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 id="2147483684" r:id="rId3"/>
  </p:sldMasterIdLst>
  <p:notesMasterIdLst>
    <p:notesMasterId r:id="rId78"/>
  </p:notesMasterIdLst>
  <p:sldIdLst>
    <p:sldId id="315" r:id="rId4"/>
    <p:sldId id="316" r:id="rId5"/>
    <p:sldId id="317" r:id="rId6"/>
    <p:sldId id="318" r:id="rId7"/>
    <p:sldId id="319" r:id="rId8"/>
    <p:sldId id="322" r:id="rId9"/>
    <p:sldId id="320" r:id="rId10"/>
    <p:sldId id="321" r:id="rId11"/>
    <p:sldId id="328" r:id="rId12"/>
    <p:sldId id="327" r:id="rId13"/>
    <p:sldId id="323" r:id="rId14"/>
    <p:sldId id="324" r:id="rId15"/>
    <p:sldId id="325" r:id="rId16"/>
    <p:sldId id="326" r:id="rId17"/>
    <p:sldId id="329" r:id="rId18"/>
    <p:sldId id="330" r:id="rId19"/>
    <p:sldId id="314"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 id="277" r:id="rId41"/>
    <p:sldId id="278" r:id="rId42"/>
    <p:sldId id="279" r:id="rId43"/>
    <p:sldId id="280" r:id="rId44"/>
    <p:sldId id="281" r:id="rId45"/>
    <p:sldId id="282" r:id="rId46"/>
    <p:sldId id="283" r:id="rId47"/>
    <p:sldId id="284" r:id="rId48"/>
    <p:sldId id="285" r:id="rId49"/>
    <p:sldId id="286" r:id="rId50"/>
    <p:sldId id="287" r:id="rId51"/>
    <p:sldId id="288" r:id="rId52"/>
    <p:sldId id="289" r:id="rId53"/>
    <p:sldId id="290" r:id="rId54"/>
    <p:sldId id="291" r:id="rId55"/>
    <p:sldId id="292" r:id="rId56"/>
    <p:sldId id="293" r:id="rId57"/>
    <p:sldId id="294" r:id="rId58"/>
    <p:sldId id="295" r:id="rId59"/>
    <p:sldId id="296" r:id="rId60"/>
    <p:sldId id="297" r:id="rId61"/>
    <p:sldId id="298" r:id="rId62"/>
    <p:sldId id="299" r:id="rId63"/>
    <p:sldId id="300" r:id="rId64"/>
    <p:sldId id="301" r:id="rId65"/>
    <p:sldId id="302" r:id="rId66"/>
    <p:sldId id="303" r:id="rId67"/>
    <p:sldId id="304" r:id="rId68"/>
    <p:sldId id="305" r:id="rId69"/>
    <p:sldId id="306" r:id="rId70"/>
    <p:sldId id="307" r:id="rId71"/>
    <p:sldId id="308" r:id="rId72"/>
    <p:sldId id="309" r:id="rId73"/>
    <p:sldId id="310" r:id="rId74"/>
    <p:sldId id="311" r:id="rId75"/>
    <p:sldId id="312" r:id="rId76"/>
    <p:sldId id="313" r:id="rId77"/>
  </p:sldIdLst>
  <p:sldSz cx="9144000" cy="5143500" type="screen16x9"/>
  <p:notesSz cx="6858000" cy="9144000"/>
  <p:embeddedFontLst>
    <p:embeddedFont>
      <p:font typeface="Titillium Web SemiBold" panose="020B0604020202020204" charset="0"/>
      <p:regular r:id="rId79"/>
      <p:bold r:id="rId80"/>
      <p:italic r:id="rId81"/>
      <p:boldItalic r:id="rId82"/>
    </p:embeddedFont>
    <p:embeddedFont>
      <p:font typeface="Titillium Web" panose="020B0604020202020204" charset="0"/>
      <p:regular r:id="rId83"/>
      <p:bold r:id="rId84"/>
      <p:italic r:id="rId85"/>
      <p:boldItalic r:id="rId86"/>
    </p:embeddedFont>
    <p:embeddedFont>
      <p:font typeface="Proxima Nova Semibold" panose="020B0604020202020204" charset="0"/>
      <p:regular r:id="rId87"/>
      <p:bold r:id="rId88"/>
      <p:boldItalic r:id="rId89"/>
    </p:embeddedFont>
    <p:embeddedFont>
      <p:font typeface="Roboto Medium" panose="020B0604020202020204" charset="0"/>
      <p:regular r:id="rId90"/>
      <p:bold r:id="rId91"/>
      <p:italic r:id="rId92"/>
      <p:boldItalic r:id="rId93"/>
    </p:embeddedFont>
    <p:embeddedFont>
      <p:font typeface="Amatic SC" panose="020B0604020202020204" charset="-79"/>
      <p:regular r:id="rId94"/>
      <p:bold r:id="rId95"/>
    </p:embeddedFont>
    <p:embeddedFont>
      <p:font typeface="Press Start 2P" panose="020B0604020202020204" charset="0"/>
      <p:regular r:id="rId96"/>
    </p:embeddedFont>
    <p:embeddedFont>
      <p:font typeface="Calibri" panose="020F0502020204030204" pitchFamily="34" charset="0"/>
      <p:regular r:id="rId97"/>
      <p:bold r:id="rId98"/>
      <p:italic r:id="rId99"/>
      <p:boldItalic r:id="rId100"/>
    </p:embeddedFont>
    <p:embeddedFont>
      <p:font typeface="Proxima Nova" panose="020B0604020202020204" charset="0"/>
      <p:regular r:id="rId101"/>
      <p:bold r:id="rId102"/>
      <p:italic r:id="rId103"/>
      <p:boldItalic r:id="rId10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35F10AD-0916-4ECF-A651-3D319FD193CB}">
  <a:tblStyle styleId="{335F10AD-0916-4ECF-A651-3D319FD193C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62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6.fntdata"/><Relationship Id="rId89" Type="http://schemas.openxmlformats.org/officeDocument/2006/relationships/font" Target="fonts/font11.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4.fntdata"/><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07" Type="http://schemas.openxmlformats.org/officeDocument/2006/relationships/theme" Target="theme/theme1.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slide" Target="slides/slide71.xml"/><Relationship Id="rId79" Type="http://schemas.openxmlformats.org/officeDocument/2006/relationships/font" Target="fonts/font1.fntdata"/><Relationship Id="rId87" Type="http://schemas.openxmlformats.org/officeDocument/2006/relationships/font" Target="fonts/font9.fntdata"/><Relationship Id="rId102" Type="http://schemas.openxmlformats.org/officeDocument/2006/relationships/font" Target="fonts/font24.fntdata"/><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font" Target="fonts/font4.fntdata"/><Relationship Id="rId90" Type="http://schemas.openxmlformats.org/officeDocument/2006/relationships/font" Target="fonts/font12.fntdata"/><Relationship Id="rId95" Type="http://schemas.openxmlformats.org/officeDocument/2006/relationships/font" Target="fonts/font17.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100" Type="http://schemas.openxmlformats.org/officeDocument/2006/relationships/font" Target="fonts/font22.fntdata"/><Relationship Id="rId105"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font" Target="fonts/font2.fntdata"/><Relationship Id="rId85" Type="http://schemas.openxmlformats.org/officeDocument/2006/relationships/font" Target="fonts/font7.fntdata"/><Relationship Id="rId93" Type="http://schemas.openxmlformats.org/officeDocument/2006/relationships/font" Target="fonts/font15.fntdata"/><Relationship Id="rId98" Type="http://schemas.openxmlformats.org/officeDocument/2006/relationships/font" Target="fonts/font20.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font" Target="fonts/font25.fntdata"/><Relationship Id="rId108"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font" Target="fonts/font5.fntdata"/><Relationship Id="rId88" Type="http://schemas.openxmlformats.org/officeDocument/2006/relationships/font" Target="fonts/font10.fntdata"/><Relationship Id="rId91" Type="http://schemas.openxmlformats.org/officeDocument/2006/relationships/font" Target="fonts/font13.fntdata"/><Relationship Id="rId96"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viewProps" Target="viewProp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notesMaster" Target="notesMasters/notesMaster1.xml"/><Relationship Id="rId81" Type="http://schemas.openxmlformats.org/officeDocument/2006/relationships/font" Target="fonts/font3.fntdata"/><Relationship Id="rId86" Type="http://schemas.openxmlformats.org/officeDocument/2006/relationships/font" Target="fonts/font8.fntdata"/><Relationship Id="rId94" Type="http://schemas.openxmlformats.org/officeDocument/2006/relationships/font" Target="fonts/font16.fntdata"/><Relationship Id="rId99" Type="http://schemas.openxmlformats.org/officeDocument/2006/relationships/font" Target="fonts/font21.fntdata"/><Relationship Id="rId101" Type="http://schemas.openxmlformats.org/officeDocument/2006/relationships/font" Target="fonts/font23.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19.fntdata"/><Relationship Id="rId104" Type="http://schemas.openxmlformats.org/officeDocument/2006/relationships/font" Target="fonts/font26.fntdata"/></Relationships>
</file>

<file path=ppt/media/image1.png>
</file>

<file path=ppt/media/image10.png>
</file>

<file path=ppt/media/image11.jpg>
</file>

<file path=ppt/media/image12.jpeg>
</file>

<file path=ppt/media/image13.png>
</file>

<file path=ppt/media/image14.jpeg>
</file>

<file path=ppt/media/image15.jpeg>
</file>

<file path=ppt/media/image16.jpeg>
</file>

<file path=ppt/media/image17.jpeg>
</file>

<file path=ppt/media/image18.jpeg>
</file>

<file path=ppt/media/image19.gif>
</file>

<file path=ppt/media/image2.jpg>
</file>

<file path=ppt/media/image20.gif>
</file>

<file path=ppt/media/image21.gif>
</file>

<file path=ppt/media/image22.gif>
</file>

<file path=ppt/media/image23.gif>
</file>

<file path=ppt/media/image24.png>
</file>

<file path=ppt/media/image3.jp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7866384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6464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94286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b75fe6907c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b75fe6907c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0431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3501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21774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1550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64269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48356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83995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b6f8b91e77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b6f8b91e7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11553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b75fe6907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b75fe690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54034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b75fe690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b75fe690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74463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b6f8b91e77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b6f8b91e7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03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b7f22dea4b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b7f22dea4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76249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b6f8b91e77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b6f8b91e77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89054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b75fe6907c_0_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b75fe6907c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79153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97868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b75fe6907c_0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b75fe6907c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05125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b75fe6907c_0_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b75fe6907c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48291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b6f8b91e77_0_2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b6f8b91e77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54864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74011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b75fe6907c_0_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b75fe6907c_0_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265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b75fe6907c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b75fe6907c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25408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b75fe6907c_0_7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b75fe6907c_0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34066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
        <p:cNvGrpSpPr/>
        <p:nvPr/>
      </p:nvGrpSpPr>
      <p:grpSpPr>
        <a:xfrm>
          <a:off x="0" y="0"/>
          <a:ext cx="0" cy="0"/>
          <a:chOff x="0" y="0"/>
          <a:chExt cx="0" cy="0"/>
        </a:xfrm>
      </p:grpSpPr>
      <p:sp>
        <p:nvSpPr>
          <p:cNvPr id="1407" name="Google Shape;1407;gb3f8c465a7_0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8" name="Google Shape;1408;gb3f8c465a7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31753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b7644bbe10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b7644bbe10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80196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b7644bbe10_0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b7644bbe10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09852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b3f8c465a7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b3f8c465a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69427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0"/>
        <p:cNvGrpSpPr/>
        <p:nvPr/>
      </p:nvGrpSpPr>
      <p:grpSpPr>
        <a:xfrm>
          <a:off x="0" y="0"/>
          <a:ext cx="0" cy="0"/>
          <a:chOff x="0" y="0"/>
          <a:chExt cx="0" cy="0"/>
        </a:xfrm>
      </p:grpSpPr>
      <p:sp>
        <p:nvSpPr>
          <p:cNvPr id="1941" name="Google Shape;1941;gb3f8c465a7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2" name="Google Shape;1942;gb3f8c465a7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413285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b3f8c465a7_0_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b3f8c465a7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3367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6"/>
        <p:cNvGrpSpPr/>
        <p:nvPr/>
      </p:nvGrpSpPr>
      <p:grpSpPr>
        <a:xfrm>
          <a:off x="0" y="0"/>
          <a:ext cx="0" cy="0"/>
          <a:chOff x="0" y="0"/>
          <a:chExt cx="0" cy="0"/>
        </a:xfrm>
      </p:grpSpPr>
      <p:sp>
        <p:nvSpPr>
          <p:cNvPr id="1987" name="Google Shape;1987;gb3f8c465a7_0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8" name="Google Shape;1988;gb3f8c465a7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22206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5"/>
        <p:cNvGrpSpPr/>
        <p:nvPr/>
      </p:nvGrpSpPr>
      <p:grpSpPr>
        <a:xfrm>
          <a:off x="0" y="0"/>
          <a:ext cx="0" cy="0"/>
          <a:chOff x="0" y="0"/>
          <a:chExt cx="0" cy="0"/>
        </a:xfrm>
      </p:grpSpPr>
      <p:sp>
        <p:nvSpPr>
          <p:cNvPr id="1996" name="Google Shape;1996;gb3f8c465a7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7" name="Google Shape;1997;gb3f8c465a7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50810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b3f8c465a7_0_5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b3f8c465a7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6818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What is ‘</a:t>
            </a:r>
            <a:r>
              <a:rPr lang="en-US" dirty="0" err="1" smtClean="0"/>
              <a:t>Ctrl’+It</a:t>
            </a:r>
            <a:r>
              <a:rPr lang="en-US" dirty="0" smtClean="0"/>
              <a:t>?</a:t>
            </a:r>
            <a:r>
              <a:rPr lang="en-US" baseline="0" dirty="0" smtClean="0"/>
              <a:t> </a:t>
            </a:r>
            <a:r>
              <a:rPr lang="en-US" baseline="0" dirty="0" err="1" smtClean="0"/>
              <a:t>Jelaskan</a:t>
            </a:r>
            <a:endParaRPr dirty="0"/>
          </a:p>
        </p:txBody>
      </p:sp>
    </p:spTree>
    <p:extLst>
      <p:ext uri="{BB962C8B-B14F-4D97-AF65-F5344CB8AC3E}">
        <p14:creationId xmlns:p14="http://schemas.microsoft.com/office/powerpoint/2010/main" val="36231657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2"/>
        <p:cNvGrpSpPr/>
        <p:nvPr/>
      </p:nvGrpSpPr>
      <p:grpSpPr>
        <a:xfrm>
          <a:off x="0" y="0"/>
          <a:ext cx="0" cy="0"/>
          <a:chOff x="0" y="0"/>
          <a:chExt cx="0" cy="0"/>
        </a:xfrm>
      </p:grpSpPr>
      <p:sp>
        <p:nvSpPr>
          <p:cNvPr id="2213" name="Google Shape;2213;gb3f8c465a7_0_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4" name="Google Shape;2214;gb3f8c465a7_0_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75350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0"/>
        <p:cNvGrpSpPr/>
        <p:nvPr/>
      </p:nvGrpSpPr>
      <p:grpSpPr>
        <a:xfrm>
          <a:off x="0" y="0"/>
          <a:ext cx="0" cy="0"/>
          <a:chOff x="0" y="0"/>
          <a:chExt cx="0" cy="0"/>
        </a:xfrm>
      </p:grpSpPr>
      <p:sp>
        <p:nvSpPr>
          <p:cNvPr id="2231" name="Google Shape;2231;gb3f8c465a7_0_6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2" name="Google Shape;2232;gb3f8c465a7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388359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2"/>
        <p:cNvGrpSpPr/>
        <p:nvPr/>
      </p:nvGrpSpPr>
      <p:grpSpPr>
        <a:xfrm>
          <a:off x="0" y="0"/>
          <a:ext cx="0" cy="0"/>
          <a:chOff x="0" y="0"/>
          <a:chExt cx="0" cy="0"/>
        </a:xfrm>
      </p:grpSpPr>
      <p:sp>
        <p:nvSpPr>
          <p:cNvPr id="2263" name="Google Shape;2263;gb3f8c465a7_0_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4" name="Google Shape;2264;gb3f8c465a7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1748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1"/>
        <p:cNvGrpSpPr/>
        <p:nvPr/>
      </p:nvGrpSpPr>
      <p:grpSpPr>
        <a:xfrm>
          <a:off x="0" y="0"/>
          <a:ext cx="0" cy="0"/>
          <a:chOff x="0" y="0"/>
          <a:chExt cx="0" cy="0"/>
        </a:xfrm>
      </p:grpSpPr>
      <p:sp>
        <p:nvSpPr>
          <p:cNvPr id="2282" name="Google Shape;2282;gb3f8c465a7_0_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3" name="Google Shape;2283;gb3f8c465a7_0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788068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7"/>
        <p:cNvGrpSpPr/>
        <p:nvPr/>
      </p:nvGrpSpPr>
      <p:grpSpPr>
        <a:xfrm>
          <a:off x="0" y="0"/>
          <a:ext cx="0" cy="0"/>
          <a:chOff x="0" y="0"/>
          <a:chExt cx="0" cy="0"/>
        </a:xfrm>
      </p:grpSpPr>
      <p:sp>
        <p:nvSpPr>
          <p:cNvPr id="2298" name="Google Shape;2298;gb3f8c465a7_0_5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9" name="Google Shape;2299;gb3f8c465a7_0_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16698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b3f8c465a7_0_6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b3f8c465a7_0_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4353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1"/>
        <p:cNvGrpSpPr/>
        <p:nvPr/>
      </p:nvGrpSpPr>
      <p:grpSpPr>
        <a:xfrm>
          <a:off x="0" y="0"/>
          <a:ext cx="0" cy="0"/>
          <a:chOff x="0" y="0"/>
          <a:chExt cx="0" cy="0"/>
        </a:xfrm>
      </p:grpSpPr>
      <p:sp>
        <p:nvSpPr>
          <p:cNvPr id="2342" name="Google Shape;2342;gb3f8c465a7_0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3" name="Google Shape;2343;gb3f8c465a7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230907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2"/>
        <p:cNvGrpSpPr/>
        <p:nvPr/>
      </p:nvGrpSpPr>
      <p:grpSpPr>
        <a:xfrm>
          <a:off x="0" y="0"/>
          <a:ext cx="0" cy="0"/>
          <a:chOff x="0" y="0"/>
          <a:chExt cx="0" cy="0"/>
        </a:xfrm>
      </p:grpSpPr>
      <p:sp>
        <p:nvSpPr>
          <p:cNvPr id="2373" name="Google Shape;2373;gb3f8c465a7_0_7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4" name="Google Shape;2374;gb3f8c465a7_0_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10416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b777d64627_1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b777d64627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06764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6"/>
        <p:cNvGrpSpPr/>
        <p:nvPr/>
      </p:nvGrpSpPr>
      <p:grpSpPr>
        <a:xfrm>
          <a:off x="0" y="0"/>
          <a:ext cx="0" cy="0"/>
          <a:chOff x="0" y="0"/>
          <a:chExt cx="0" cy="0"/>
        </a:xfrm>
      </p:grpSpPr>
      <p:sp>
        <p:nvSpPr>
          <p:cNvPr id="3437" name="Google Shape;3437;gb777d6462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8" name="Google Shape;3438;gb777d646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8419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Story Nya</a:t>
            </a:r>
            <a:endParaRPr dirty="0"/>
          </a:p>
        </p:txBody>
      </p:sp>
    </p:spTree>
    <p:extLst>
      <p:ext uri="{BB962C8B-B14F-4D97-AF65-F5344CB8AC3E}">
        <p14:creationId xmlns:p14="http://schemas.microsoft.com/office/powerpoint/2010/main" val="27100111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9"/>
        <p:cNvGrpSpPr/>
        <p:nvPr/>
      </p:nvGrpSpPr>
      <p:grpSpPr>
        <a:xfrm>
          <a:off x="0" y="0"/>
          <a:ext cx="0" cy="0"/>
          <a:chOff x="0" y="0"/>
          <a:chExt cx="0" cy="0"/>
        </a:xfrm>
      </p:grpSpPr>
      <p:sp>
        <p:nvSpPr>
          <p:cNvPr id="3880" name="Google Shape;3880;gb777d64627_1_1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1" name="Google Shape;3881;gb777d64627_1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277949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4"/>
        <p:cNvGrpSpPr/>
        <p:nvPr/>
      </p:nvGrpSpPr>
      <p:grpSpPr>
        <a:xfrm>
          <a:off x="0" y="0"/>
          <a:ext cx="0" cy="0"/>
          <a:chOff x="0" y="0"/>
          <a:chExt cx="0" cy="0"/>
        </a:xfrm>
      </p:grpSpPr>
      <p:sp>
        <p:nvSpPr>
          <p:cNvPr id="3895" name="Google Shape;3895;SLIDES_API142874799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6" name="Google Shape;3896;SLIDES_API142874799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08933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b777d64627_1_88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b777d64627_1_8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827153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3"/>
        <p:cNvGrpSpPr/>
        <p:nvPr/>
      </p:nvGrpSpPr>
      <p:grpSpPr>
        <a:xfrm>
          <a:off x="0" y="0"/>
          <a:ext cx="0" cy="0"/>
          <a:chOff x="0" y="0"/>
          <a:chExt cx="0" cy="0"/>
        </a:xfrm>
      </p:grpSpPr>
      <p:sp>
        <p:nvSpPr>
          <p:cNvPr id="3924" name="Google Shape;3924;gb777d64627_1_8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5" name="Google Shape;3925;gb777d64627_1_8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787703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9"/>
        <p:cNvGrpSpPr/>
        <p:nvPr/>
      </p:nvGrpSpPr>
      <p:grpSpPr>
        <a:xfrm>
          <a:off x="0" y="0"/>
          <a:ext cx="0" cy="0"/>
          <a:chOff x="0" y="0"/>
          <a:chExt cx="0" cy="0"/>
        </a:xfrm>
      </p:grpSpPr>
      <p:sp>
        <p:nvSpPr>
          <p:cNvPr id="3940" name="Google Shape;3940;gb777d64627_1_88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1" name="Google Shape;3941;gb777d64627_1_8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823766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6"/>
        <p:cNvGrpSpPr/>
        <p:nvPr/>
      </p:nvGrpSpPr>
      <p:grpSpPr>
        <a:xfrm>
          <a:off x="0" y="0"/>
          <a:ext cx="0" cy="0"/>
          <a:chOff x="0" y="0"/>
          <a:chExt cx="0" cy="0"/>
        </a:xfrm>
      </p:grpSpPr>
      <p:sp>
        <p:nvSpPr>
          <p:cNvPr id="4277" name="Google Shape;4277;gb777d64627_1_9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8" name="Google Shape;4278;gb777d64627_1_9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954374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3"/>
        <p:cNvGrpSpPr/>
        <p:nvPr/>
      </p:nvGrpSpPr>
      <p:grpSpPr>
        <a:xfrm>
          <a:off x="0" y="0"/>
          <a:ext cx="0" cy="0"/>
          <a:chOff x="0" y="0"/>
          <a:chExt cx="0" cy="0"/>
        </a:xfrm>
      </p:grpSpPr>
      <p:sp>
        <p:nvSpPr>
          <p:cNvPr id="7064" name="Google Shape;7064;gb777d64627_1_119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5" name="Google Shape;7065;gb777d64627_1_11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650952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2"/>
        <p:cNvGrpSpPr/>
        <p:nvPr/>
      </p:nvGrpSpPr>
      <p:grpSpPr>
        <a:xfrm>
          <a:off x="0" y="0"/>
          <a:ext cx="0" cy="0"/>
          <a:chOff x="0" y="0"/>
          <a:chExt cx="0" cy="0"/>
        </a:xfrm>
      </p:grpSpPr>
      <p:sp>
        <p:nvSpPr>
          <p:cNvPr id="7483" name="Google Shape;7483;gb777d64627_1_12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4" name="Google Shape;7484;gb777d64627_1_12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10687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2"/>
        <p:cNvGrpSpPr/>
        <p:nvPr/>
      </p:nvGrpSpPr>
      <p:grpSpPr>
        <a:xfrm>
          <a:off x="0" y="0"/>
          <a:ext cx="0" cy="0"/>
          <a:chOff x="0" y="0"/>
          <a:chExt cx="0" cy="0"/>
        </a:xfrm>
      </p:grpSpPr>
      <p:sp>
        <p:nvSpPr>
          <p:cNvPr id="7653" name="Google Shape;7653;gb777d64627_1_12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4" name="Google Shape;7654;gb777d64627_1_12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269360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7"/>
        <p:cNvGrpSpPr/>
        <p:nvPr/>
      </p:nvGrpSpPr>
      <p:grpSpPr>
        <a:xfrm>
          <a:off x="0" y="0"/>
          <a:ext cx="0" cy="0"/>
          <a:chOff x="0" y="0"/>
          <a:chExt cx="0" cy="0"/>
        </a:xfrm>
      </p:grpSpPr>
      <p:sp>
        <p:nvSpPr>
          <p:cNvPr id="8058" name="Google Shape;8058;gb777d64627_1_129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9" name="Google Shape;8059;gb777d64627_1_12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2314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437959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7"/>
        <p:cNvGrpSpPr/>
        <p:nvPr/>
      </p:nvGrpSpPr>
      <p:grpSpPr>
        <a:xfrm>
          <a:off x="0" y="0"/>
          <a:ext cx="0" cy="0"/>
          <a:chOff x="0" y="0"/>
          <a:chExt cx="0" cy="0"/>
        </a:xfrm>
      </p:grpSpPr>
      <p:sp>
        <p:nvSpPr>
          <p:cNvPr id="8438" name="Google Shape;8438;gb777d64627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9" name="Google Shape;8439;gb777d64627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591804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1"/>
        <p:cNvGrpSpPr/>
        <p:nvPr/>
      </p:nvGrpSpPr>
      <p:grpSpPr>
        <a:xfrm>
          <a:off x="0" y="0"/>
          <a:ext cx="0" cy="0"/>
          <a:chOff x="0" y="0"/>
          <a:chExt cx="0" cy="0"/>
        </a:xfrm>
      </p:grpSpPr>
      <p:sp>
        <p:nvSpPr>
          <p:cNvPr id="8852" name="Google Shape;8852;gb777d64627_1_13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3" name="Google Shape;8853;gb777d64627_1_13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791310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2"/>
        <p:cNvGrpSpPr/>
        <p:nvPr/>
      </p:nvGrpSpPr>
      <p:grpSpPr>
        <a:xfrm>
          <a:off x="0" y="0"/>
          <a:ext cx="0" cy="0"/>
          <a:chOff x="0" y="0"/>
          <a:chExt cx="0" cy="0"/>
        </a:xfrm>
      </p:grpSpPr>
      <p:sp>
        <p:nvSpPr>
          <p:cNvPr id="9213" name="Google Shape;9213;gb777d64627_1_14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4" name="Google Shape;9214;gb777d64627_1_14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040364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2"/>
        <p:cNvGrpSpPr/>
        <p:nvPr/>
      </p:nvGrpSpPr>
      <p:grpSpPr>
        <a:xfrm>
          <a:off x="0" y="0"/>
          <a:ext cx="0" cy="0"/>
          <a:chOff x="0" y="0"/>
          <a:chExt cx="0" cy="0"/>
        </a:xfrm>
      </p:grpSpPr>
      <p:sp>
        <p:nvSpPr>
          <p:cNvPr id="9723" name="Google Shape;9723;gb777d64627_1_146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4" name="Google Shape;9724;gb777d64627_1_14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787145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2"/>
        <p:cNvGrpSpPr/>
        <p:nvPr/>
      </p:nvGrpSpPr>
      <p:grpSpPr>
        <a:xfrm>
          <a:off x="0" y="0"/>
          <a:ext cx="0" cy="0"/>
          <a:chOff x="0" y="0"/>
          <a:chExt cx="0" cy="0"/>
        </a:xfrm>
      </p:grpSpPr>
      <p:sp>
        <p:nvSpPr>
          <p:cNvPr id="10343" name="Google Shape;10343;gb777d64627_1_15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4" name="Google Shape;10344;gb777d64627_1_15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159361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6"/>
        <p:cNvGrpSpPr/>
        <p:nvPr/>
      </p:nvGrpSpPr>
      <p:grpSpPr>
        <a:xfrm>
          <a:off x="0" y="0"/>
          <a:ext cx="0" cy="0"/>
          <a:chOff x="0" y="0"/>
          <a:chExt cx="0" cy="0"/>
        </a:xfrm>
      </p:grpSpPr>
      <p:sp>
        <p:nvSpPr>
          <p:cNvPr id="10937" name="Google Shape;10937;gb777d64627_1_158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8" name="Google Shape;10938;gb777d64627_1_15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228911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7"/>
        <p:cNvGrpSpPr/>
        <p:nvPr/>
      </p:nvGrpSpPr>
      <p:grpSpPr>
        <a:xfrm>
          <a:off x="0" y="0"/>
          <a:ext cx="0" cy="0"/>
          <a:chOff x="0" y="0"/>
          <a:chExt cx="0" cy="0"/>
        </a:xfrm>
      </p:grpSpPr>
      <p:sp>
        <p:nvSpPr>
          <p:cNvPr id="11258" name="Google Shape;11258;gb777d64627_1_16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9" name="Google Shape;11259;gb777d64627_1_16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712398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2"/>
        <p:cNvGrpSpPr/>
        <p:nvPr/>
      </p:nvGrpSpPr>
      <p:grpSpPr>
        <a:xfrm>
          <a:off x="0" y="0"/>
          <a:ext cx="0" cy="0"/>
          <a:chOff x="0" y="0"/>
          <a:chExt cx="0" cy="0"/>
        </a:xfrm>
      </p:grpSpPr>
      <p:sp>
        <p:nvSpPr>
          <p:cNvPr id="11563" name="Google Shape;11563;SLIDES_API142874799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4" name="Google Shape;11564;SLIDES_API142874799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62259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6"/>
        <p:cNvGrpSpPr/>
        <p:nvPr/>
      </p:nvGrpSpPr>
      <p:grpSpPr>
        <a:xfrm>
          <a:off x="0" y="0"/>
          <a:ext cx="0" cy="0"/>
          <a:chOff x="0" y="0"/>
          <a:chExt cx="0" cy="0"/>
        </a:xfrm>
      </p:grpSpPr>
      <p:sp>
        <p:nvSpPr>
          <p:cNvPr id="11677" name="Google Shape;11677;SLIDES_API1428747993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8" name="Google Shape;11678;SLIDES_API1428747993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178971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9"/>
        <p:cNvGrpSpPr/>
        <p:nvPr/>
      </p:nvGrpSpPr>
      <p:grpSpPr>
        <a:xfrm>
          <a:off x="0" y="0"/>
          <a:ext cx="0" cy="0"/>
          <a:chOff x="0" y="0"/>
          <a:chExt cx="0" cy="0"/>
        </a:xfrm>
      </p:grpSpPr>
      <p:sp>
        <p:nvSpPr>
          <p:cNvPr id="11720" name="Google Shape;11720;SLIDES_API1428747993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1" name="Google Shape;11721;SLIDES_API1428747993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54291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19415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6"/>
        <p:cNvGrpSpPr/>
        <p:nvPr/>
      </p:nvGrpSpPr>
      <p:grpSpPr>
        <a:xfrm>
          <a:off x="0" y="0"/>
          <a:ext cx="0" cy="0"/>
          <a:chOff x="0" y="0"/>
          <a:chExt cx="0" cy="0"/>
        </a:xfrm>
      </p:grpSpPr>
      <p:sp>
        <p:nvSpPr>
          <p:cNvPr id="12097" name="Google Shape;12097;SLIDES_API1428747993_5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8" name="Google Shape;12098;SLIDES_API1428747993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938464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2"/>
        <p:cNvGrpSpPr/>
        <p:nvPr/>
      </p:nvGrpSpPr>
      <p:grpSpPr>
        <a:xfrm>
          <a:off x="0" y="0"/>
          <a:ext cx="0" cy="0"/>
          <a:chOff x="0" y="0"/>
          <a:chExt cx="0" cy="0"/>
        </a:xfrm>
      </p:grpSpPr>
      <p:sp>
        <p:nvSpPr>
          <p:cNvPr id="13003" name="Google Shape;13003;SLIDES_API1428747993_1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4" name="Google Shape;13004;SLIDES_API1428747993_1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73825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0"/>
        <p:cNvGrpSpPr/>
        <p:nvPr/>
      </p:nvGrpSpPr>
      <p:grpSpPr>
        <a:xfrm>
          <a:off x="0" y="0"/>
          <a:ext cx="0" cy="0"/>
          <a:chOff x="0" y="0"/>
          <a:chExt cx="0" cy="0"/>
        </a:xfrm>
      </p:grpSpPr>
      <p:sp>
        <p:nvSpPr>
          <p:cNvPr id="13761" name="Google Shape;13761;SLIDES_API1428747993_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62" name="Google Shape;13762;SLIDES_API1428747993_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12008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1"/>
        <p:cNvGrpSpPr/>
        <p:nvPr/>
      </p:nvGrpSpPr>
      <p:grpSpPr>
        <a:xfrm>
          <a:off x="0" y="0"/>
          <a:ext cx="0" cy="0"/>
          <a:chOff x="0" y="0"/>
          <a:chExt cx="0" cy="0"/>
        </a:xfrm>
      </p:grpSpPr>
      <p:sp>
        <p:nvSpPr>
          <p:cNvPr id="13942" name="Google Shape;13942;SLIDES_API1428747993_2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43" name="Google Shape;13943;SLIDES_API1428747993_2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641193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41"/>
        <p:cNvGrpSpPr/>
        <p:nvPr/>
      </p:nvGrpSpPr>
      <p:grpSpPr>
        <a:xfrm>
          <a:off x="0" y="0"/>
          <a:ext cx="0" cy="0"/>
          <a:chOff x="0" y="0"/>
          <a:chExt cx="0" cy="0"/>
        </a:xfrm>
      </p:grpSpPr>
      <p:sp>
        <p:nvSpPr>
          <p:cNvPr id="14242" name="Google Shape;14242;gb777d64627_1_16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43" name="Google Shape;14243;gb777d64627_1_16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8802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1473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75211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42000" y="2825950"/>
            <a:ext cx="7260000" cy="1035900"/>
          </a:xfrm>
          <a:prstGeom prst="rect">
            <a:avLst/>
          </a:prstGeom>
        </p:spPr>
        <p:txBody>
          <a:bodyPr spcFirstLastPara="1" wrap="square" lIns="91425" tIns="91425" rIns="91425" bIns="91425" anchor="b" anchorCtr="0">
            <a:noAutofit/>
          </a:bodyPr>
          <a:lstStyle>
            <a:lvl1pPr lvl="0" algn="ctr">
              <a:spcBef>
                <a:spcPts val="0"/>
              </a:spcBef>
              <a:spcAft>
                <a:spcPts val="0"/>
              </a:spcAft>
              <a:buSzPts val="4400"/>
              <a:buFont typeface="Press Start 2P"/>
              <a:buNone/>
              <a:defRPr sz="4400">
                <a:latin typeface="Press Start 2P"/>
                <a:ea typeface="Press Start 2P"/>
                <a:cs typeface="Press Start 2P"/>
                <a:sym typeface="Press Start 2P"/>
              </a:defRPr>
            </a:lvl1pPr>
            <a:lvl2pPr lvl="1" algn="ctr">
              <a:spcBef>
                <a:spcPts val="0"/>
              </a:spcBef>
              <a:spcAft>
                <a:spcPts val="0"/>
              </a:spcAft>
              <a:buSzPts val="4400"/>
              <a:buFont typeface="Press Start 2P"/>
              <a:buNone/>
              <a:defRPr sz="4400">
                <a:latin typeface="Press Start 2P"/>
                <a:ea typeface="Press Start 2P"/>
                <a:cs typeface="Press Start 2P"/>
                <a:sym typeface="Press Start 2P"/>
              </a:defRPr>
            </a:lvl2pPr>
            <a:lvl3pPr lvl="2" algn="ctr">
              <a:spcBef>
                <a:spcPts val="0"/>
              </a:spcBef>
              <a:spcAft>
                <a:spcPts val="0"/>
              </a:spcAft>
              <a:buSzPts val="4400"/>
              <a:buFont typeface="Press Start 2P"/>
              <a:buNone/>
              <a:defRPr sz="4400">
                <a:latin typeface="Press Start 2P"/>
                <a:ea typeface="Press Start 2P"/>
                <a:cs typeface="Press Start 2P"/>
                <a:sym typeface="Press Start 2P"/>
              </a:defRPr>
            </a:lvl3pPr>
            <a:lvl4pPr lvl="3" algn="ctr">
              <a:spcBef>
                <a:spcPts val="0"/>
              </a:spcBef>
              <a:spcAft>
                <a:spcPts val="0"/>
              </a:spcAft>
              <a:buSzPts val="4400"/>
              <a:buFont typeface="Press Start 2P"/>
              <a:buNone/>
              <a:defRPr sz="4400">
                <a:latin typeface="Press Start 2P"/>
                <a:ea typeface="Press Start 2P"/>
                <a:cs typeface="Press Start 2P"/>
                <a:sym typeface="Press Start 2P"/>
              </a:defRPr>
            </a:lvl4pPr>
            <a:lvl5pPr lvl="4" algn="ctr">
              <a:spcBef>
                <a:spcPts val="0"/>
              </a:spcBef>
              <a:spcAft>
                <a:spcPts val="0"/>
              </a:spcAft>
              <a:buSzPts val="4400"/>
              <a:buFont typeface="Press Start 2P"/>
              <a:buNone/>
              <a:defRPr sz="4400">
                <a:latin typeface="Press Start 2P"/>
                <a:ea typeface="Press Start 2P"/>
                <a:cs typeface="Press Start 2P"/>
                <a:sym typeface="Press Start 2P"/>
              </a:defRPr>
            </a:lvl5pPr>
            <a:lvl6pPr lvl="5" algn="ctr">
              <a:spcBef>
                <a:spcPts val="0"/>
              </a:spcBef>
              <a:spcAft>
                <a:spcPts val="0"/>
              </a:spcAft>
              <a:buSzPts val="4400"/>
              <a:buFont typeface="Press Start 2P"/>
              <a:buNone/>
              <a:defRPr sz="4400">
                <a:latin typeface="Press Start 2P"/>
                <a:ea typeface="Press Start 2P"/>
                <a:cs typeface="Press Start 2P"/>
                <a:sym typeface="Press Start 2P"/>
              </a:defRPr>
            </a:lvl6pPr>
            <a:lvl7pPr lvl="6" algn="ctr">
              <a:spcBef>
                <a:spcPts val="0"/>
              </a:spcBef>
              <a:spcAft>
                <a:spcPts val="0"/>
              </a:spcAft>
              <a:buSzPts val="4400"/>
              <a:buFont typeface="Press Start 2P"/>
              <a:buNone/>
              <a:defRPr sz="4400">
                <a:latin typeface="Press Start 2P"/>
                <a:ea typeface="Press Start 2P"/>
                <a:cs typeface="Press Start 2P"/>
                <a:sym typeface="Press Start 2P"/>
              </a:defRPr>
            </a:lvl7pPr>
            <a:lvl8pPr lvl="7" algn="ctr">
              <a:spcBef>
                <a:spcPts val="0"/>
              </a:spcBef>
              <a:spcAft>
                <a:spcPts val="0"/>
              </a:spcAft>
              <a:buSzPts val="4400"/>
              <a:buFont typeface="Press Start 2P"/>
              <a:buNone/>
              <a:defRPr sz="4400">
                <a:latin typeface="Press Start 2P"/>
                <a:ea typeface="Press Start 2P"/>
                <a:cs typeface="Press Start 2P"/>
                <a:sym typeface="Press Start 2P"/>
              </a:defRPr>
            </a:lvl8pPr>
            <a:lvl9pPr lvl="8" algn="ctr">
              <a:spcBef>
                <a:spcPts val="0"/>
              </a:spcBef>
              <a:spcAft>
                <a:spcPts val="0"/>
              </a:spcAft>
              <a:buSzPts val="4400"/>
              <a:buFont typeface="Press Start 2P"/>
              <a:buNone/>
              <a:defRPr sz="4400">
                <a:latin typeface="Press Start 2P"/>
                <a:ea typeface="Press Start 2P"/>
                <a:cs typeface="Press Start 2P"/>
                <a:sym typeface="Press Start 2P"/>
              </a:defRPr>
            </a:lvl9pPr>
          </a:lstStyle>
          <a:p>
            <a:endParaRPr/>
          </a:p>
        </p:txBody>
      </p:sp>
      <p:sp>
        <p:nvSpPr>
          <p:cNvPr id="10" name="Google Shape;10;p2"/>
          <p:cNvSpPr txBox="1">
            <a:spLocks noGrp="1"/>
          </p:cNvSpPr>
          <p:nvPr>
            <p:ph type="subTitle" idx="1"/>
          </p:nvPr>
        </p:nvSpPr>
        <p:spPr>
          <a:xfrm>
            <a:off x="1919100" y="3773975"/>
            <a:ext cx="53058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a:endParaRPr/>
          </a:p>
        </p:txBody>
      </p:sp>
      <p:grpSp>
        <p:nvGrpSpPr>
          <p:cNvPr id="11" name="Google Shape;11;p2"/>
          <p:cNvGrpSpPr/>
          <p:nvPr/>
        </p:nvGrpSpPr>
        <p:grpSpPr>
          <a:xfrm>
            <a:off x="2" y="1537244"/>
            <a:ext cx="360190" cy="2069008"/>
            <a:chOff x="5106389" y="1701162"/>
            <a:chExt cx="4038000" cy="2069008"/>
          </a:xfrm>
        </p:grpSpPr>
        <p:sp>
          <p:nvSpPr>
            <p:cNvPr id="12" name="Google Shape;12;p2"/>
            <p:cNvSpPr/>
            <p:nvPr/>
          </p:nvSpPr>
          <p:spPr>
            <a:xfrm>
              <a:off x="5106389" y="3355270"/>
              <a:ext cx="4038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5106389" y="2943328"/>
              <a:ext cx="4038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5106389" y="2525048"/>
              <a:ext cx="4038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5106389" y="2113105"/>
              <a:ext cx="4038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5106389" y="1701162"/>
              <a:ext cx="4038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 name="Google Shape;17;p2"/>
          <p:cNvGrpSpPr/>
          <p:nvPr/>
        </p:nvGrpSpPr>
        <p:grpSpPr>
          <a:xfrm>
            <a:off x="8783802" y="1537244"/>
            <a:ext cx="360190" cy="2069008"/>
            <a:chOff x="5106389" y="1701162"/>
            <a:chExt cx="4038000" cy="2069008"/>
          </a:xfrm>
        </p:grpSpPr>
        <p:sp>
          <p:nvSpPr>
            <p:cNvPr id="18" name="Google Shape;18;p2"/>
            <p:cNvSpPr/>
            <p:nvPr/>
          </p:nvSpPr>
          <p:spPr>
            <a:xfrm>
              <a:off x="5106389" y="3355270"/>
              <a:ext cx="4038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106389" y="2943328"/>
              <a:ext cx="4038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5106389" y="2525048"/>
              <a:ext cx="4038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5106389" y="2113105"/>
              <a:ext cx="4038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5106389" y="1701162"/>
              <a:ext cx="4038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 name="Google Shape;23;p2"/>
          <p:cNvGrpSpPr/>
          <p:nvPr/>
        </p:nvGrpSpPr>
        <p:grpSpPr>
          <a:xfrm>
            <a:off x="0" y="0"/>
            <a:ext cx="9156000" cy="141000"/>
            <a:chOff x="0" y="0"/>
            <a:chExt cx="9156000" cy="141000"/>
          </a:xfrm>
        </p:grpSpPr>
        <p:sp>
          <p:nvSpPr>
            <p:cNvPr id="24" name="Google Shape;24;p2"/>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7"/>
        <p:cNvGrpSpPr/>
        <p:nvPr/>
      </p:nvGrpSpPr>
      <p:grpSpPr>
        <a:xfrm>
          <a:off x="0" y="0"/>
          <a:ext cx="0" cy="0"/>
          <a:chOff x="0" y="0"/>
          <a:chExt cx="0" cy="0"/>
        </a:xfrm>
      </p:grpSpPr>
      <p:sp>
        <p:nvSpPr>
          <p:cNvPr id="138" name="Google Shape;138;p11"/>
          <p:cNvSpPr txBox="1">
            <a:spLocks noGrp="1"/>
          </p:cNvSpPr>
          <p:nvPr>
            <p:ph type="title" hasCustomPrompt="1"/>
          </p:nvPr>
        </p:nvSpPr>
        <p:spPr>
          <a:xfrm>
            <a:off x="311700" y="2159625"/>
            <a:ext cx="8520600" cy="130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r>
              <a:t>xx%</a:t>
            </a:r>
          </a:p>
        </p:txBody>
      </p:sp>
      <p:sp>
        <p:nvSpPr>
          <p:cNvPr id="139" name="Google Shape;139;p11"/>
          <p:cNvSpPr txBox="1">
            <a:spLocks noGrp="1"/>
          </p:cNvSpPr>
          <p:nvPr>
            <p:ph type="body" idx="1"/>
          </p:nvPr>
        </p:nvSpPr>
        <p:spPr>
          <a:xfrm>
            <a:off x="2118600" y="3314400"/>
            <a:ext cx="4906800" cy="13008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SzPts val="1600"/>
              <a:buChar char="●"/>
              <a:defRPr sz="1600"/>
            </a:lvl1pPr>
            <a:lvl2pPr marL="914400" lvl="1" indent="-330200" algn="ctr">
              <a:spcBef>
                <a:spcPts val="0"/>
              </a:spcBef>
              <a:spcAft>
                <a:spcPts val="0"/>
              </a:spcAft>
              <a:buSzPts val="1600"/>
              <a:buChar char="○"/>
              <a:defRPr sz="1600"/>
            </a:lvl2pPr>
            <a:lvl3pPr marL="1371600" lvl="2" indent="-330200" algn="ctr">
              <a:spcBef>
                <a:spcPts val="0"/>
              </a:spcBef>
              <a:spcAft>
                <a:spcPts val="0"/>
              </a:spcAft>
              <a:buSzPts val="1600"/>
              <a:buChar char="■"/>
              <a:defRPr sz="1600"/>
            </a:lvl3pPr>
            <a:lvl4pPr marL="1828800" lvl="3" indent="-330200" algn="ctr">
              <a:spcBef>
                <a:spcPts val="0"/>
              </a:spcBef>
              <a:spcAft>
                <a:spcPts val="0"/>
              </a:spcAft>
              <a:buSzPts val="1600"/>
              <a:buChar char="●"/>
              <a:defRPr sz="1600"/>
            </a:lvl4pPr>
            <a:lvl5pPr marL="2286000" lvl="4" indent="-330200" algn="ctr">
              <a:spcBef>
                <a:spcPts val="0"/>
              </a:spcBef>
              <a:spcAft>
                <a:spcPts val="0"/>
              </a:spcAft>
              <a:buSzPts val="1600"/>
              <a:buChar char="○"/>
              <a:defRPr sz="1600"/>
            </a:lvl5pPr>
            <a:lvl6pPr marL="2743200" lvl="5" indent="-330200" algn="ctr">
              <a:spcBef>
                <a:spcPts val="0"/>
              </a:spcBef>
              <a:spcAft>
                <a:spcPts val="0"/>
              </a:spcAft>
              <a:buSzPts val="1600"/>
              <a:buChar char="■"/>
              <a:defRPr sz="1600"/>
            </a:lvl6pPr>
            <a:lvl7pPr marL="3200400" lvl="6" indent="-330200" algn="ctr">
              <a:spcBef>
                <a:spcPts val="0"/>
              </a:spcBef>
              <a:spcAft>
                <a:spcPts val="0"/>
              </a:spcAft>
              <a:buSzPts val="1600"/>
              <a:buChar char="●"/>
              <a:defRPr sz="1600"/>
            </a:lvl7pPr>
            <a:lvl8pPr marL="3657600" lvl="7" indent="-330200" algn="ctr">
              <a:spcBef>
                <a:spcPts val="0"/>
              </a:spcBef>
              <a:spcAft>
                <a:spcPts val="0"/>
              </a:spcAft>
              <a:buSzPts val="1600"/>
              <a:buChar char="○"/>
              <a:defRPr sz="1600"/>
            </a:lvl8pPr>
            <a:lvl9pPr marL="4114800" lvl="8" indent="-330200" algn="ctr">
              <a:spcBef>
                <a:spcPts val="0"/>
              </a:spcBef>
              <a:spcAft>
                <a:spcPts val="0"/>
              </a:spcAft>
              <a:buSzPts val="1600"/>
              <a:buChar char="■"/>
              <a:defRPr sz="1600"/>
            </a:lvl9pPr>
          </a:lstStyle>
          <a:p>
            <a:endParaRPr/>
          </a:p>
        </p:txBody>
      </p:sp>
      <p:grpSp>
        <p:nvGrpSpPr>
          <p:cNvPr id="140" name="Google Shape;140;p11"/>
          <p:cNvGrpSpPr/>
          <p:nvPr/>
        </p:nvGrpSpPr>
        <p:grpSpPr>
          <a:xfrm>
            <a:off x="0" y="0"/>
            <a:ext cx="9156000" cy="141000"/>
            <a:chOff x="0" y="0"/>
            <a:chExt cx="9156000" cy="141000"/>
          </a:xfrm>
        </p:grpSpPr>
        <p:sp>
          <p:nvSpPr>
            <p:cNvPr id="141" name="Google Shape;141;p11"/>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1"/>
          <p:cNvSpPr/>
          <p:nvPr/>
        </p:nvSpPr>
        <p:spPr>
          <a:xfrm rot="5400000">
            <a:off x="5688465" y="325848"/>
            <a:ext cx="7200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1"/>
          <p:cNvSpPr/>
          <p:nvPr/>
        </p:nvSpPr>
        <p:spPr>
          <a:xfrm rot="5400000">
            <a:off x="5878236" y="485151"/>
            <a:ext cx="10362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1"/>
          <p:cNvSpPr/>
          <p:nvPr/>
        </p:nvSpPr>
        <p:spPr>
          <a:xfrm rot="5400000">
            <a:off x="6090436" y="620150"/>
            <a:ext cx="1311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1"/>
          <p:cNvSpPr/>
          <p:nvPr/>
        </p:nvSpPr>
        <p:spPr>
          <a:xfrm rot="5400000">
            <a:off x="6302243" y="759800"/>
            <a:ext cx="15855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1"/>
          <p:cNvSpPr/>
          <p:nvPr/>
        </p:nvSpPr>
        <p:spPr>
          <a:xfrm rot="5400000">
            <a:off x="6648913" y="759800"/>
            <a:ext cx="15855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1"/>
          <p:cNvSpPr/>
          <p:nvPr/>
        </p:nvSpPr>
        <p:spPr>
          <a:xfrm rot="-5400000" flipH="1">
            <a:off x="2735513" y="325848"/>
            <a:ext cx="7200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1"/>
          <p:cNvSpPr/>
          <p:nvPr/>
        </p:nvSpPr>
        <p:spPr>
          <a:xfrm rot="-5400000" flipH="1">
            <a:off x="2229541" y="485151"/>
            <a:ext cx="10362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1"/>
          <p:cNvSpPr/>
          <p:nvPr/>
        </p:nvSpPr>
        <p:spPr>
          <a:xfrm rot="-5400000" flipH="1">
            <a:off x="1742541" y="620150"/>
            <a:ext cx="1311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1"/>
          <p:cNvSpPr/>
          <p:nvPr/>
        </p:nvSpPr>
        <p:spPr>
          <a:xfrm rot="-5400000" flipH="1">
            <a:off x="1256234" y="759800"/>
            <a:ext cx="15855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1"/>
          <p:cNvSpPr/>
          <p:nvPr/>
        </p:nvSpPr>
        <p:spPr>
          <a:xfrm rot="-5400000" flipH="1">
            <a:off x="909565" y="759800"/>
            <a:ext cx="15855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 name="Google Shape;153;p11"/>
          <p:cNvGrpSpPr/>
          <p:nvPr/>
        </p:nvGrpSpPr>
        <p:grpSpPr>
          <a:xfrm>
            <a:off x="0" y="5056825"/>
            <a:ext cx="9156000" cy="141000"/>
            <a:chOff x="0" y="0"/>
            <a:chExt cx="9156000" cy="141000"/>
          </a:xfrm>
        </p:grpSpPr>
        <p:sp>
          <p:nvSpPr>
            <p:cNvPr id="154" name="Google Shape;154;p11"/>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157"/>
        <p:cNvGrpSpPr/>
        <p:nvPr/>
      </p:nvGrpSpPr>
      <p:grpSpPr>
        <a:xfrm>
          <a:off x="0" y="0"/>
          <a:ext cx="0" cy="0"/>
          <a:chOff x="0" y="0"/>
          <a:chExt cx="0" cy="0"/>
        </a:xfrm>
      </p:grpSpPr>
      <p:sp>
        <p:nvSpPr>
          <p:cNvPr id="158" name="Google Shape;158;p13"/>
          <p:cNvSpPr txBox="1">
            <a:spLocks noGrp="1"/>
          </p:cNvSpPr>
          <p:nvPr>
            <p:ph type="subTitle" idx="1"/>
          </p:nvPr>
        </p:nvSpPr>
        <p:spPr>
          <a:xfrm>
            <a:off x="5442950" y="1820825"/>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59" name="Google Shape;159;p13"/>
          <p:cNvSpPr txBox="1">
            <a:spLocks noGrp="1"/>
          </p:cNvSpPr>
          <p:nvPr>
            <p:ph type="title"/>
          </p:nvPr>
        </p:nvSpPr>
        <p:spPr>
          <a:xfrm>
            <a:off x="5442950" y="1381500"/>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0" name="Google Shape;160;p13"/>
          <p:cNvSpPr txBox="1">
            <a:spLocks noGrp="1"/>
          </p:cNvSpPr>
          <p:nvPr>
            <p:ph type="subTitle" idx="2"/>
          </p:nvPr>
        </p:nvSpPr>
        <p:spPr>
          <a:xfrm>
            <a:off x="5442950" y="3418800"/>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1" name="Google Shape;161;p13"/>
          <p:cNvSpPr txBox="1">
            <a:spLocks noGrp="1"/>
          </p:cNvSpPr>
          <p:nvPr>
            <p:ph type="title" idx="3"/>
          </p:nvPr>
        </p:nvSpPr>
        <p:spPr>
          <a:xfrm>
            <a:off x="5442950" y="3001425"/>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2" name="Google Shape;162;p13"/>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300"/>
              <a:buNone/>
              <a:defRPr sz="2300"/>
            </a:lvl2pPr>
            <a:lvl3pPr lvl="2" algn="ctr" rtl="0">
              <a:spcBef>
                <a:spcPts val="0"/>
              </a:spcBef>
              <a:spcAft>
                <a:spcPts val="0"/>
              </a:spcAft>
              <a:buSzPts val="2300"/>
              <a:buNone/>
              <a:defRPr sz="2300"/>
            </a:lvl3pPr>
            <a:lvl4pPr lvl="3" algn="ctr" rtl="0">
              <a:spcBef>
                <a:spcPts val="0"/>
              </a:spcBef>
              <a:spcAft>
                <a:spcPts val="0"/>
              </a:spcAft>
              <a:buSzPts val="2300"/>
              <a:buNone/>
              <a:defRPr sz="2300"/>
            </a:lvl4pPr>
            <a:lvl5pPr lvl="4" algn="ctr" rtl="0">
              <a:spcBef>
                <a:spcPts val="0"/>
              </a:spcBef>
              <a:spcAft>
                <a:spcPts val="0"/>
              </a:spcAft>
              <a:buSzPts val="2300"/>
              <a:buNone/>
              <a:defRPr sz="2300"/>
            </a:lvl5pPr>
            <a:lvl6pPr lvl="5" algn="ctr" rtl="0">
              <a:spcBef>
                <a:spcPts val="0"/>
              </a:spcBef>
              <a:spcAft>
                <a:spcPts val="0"/>
              </a:spcAft>
              <a:buSzPts val="2300"/>
              <a:buNone/>
              <a:defRPr sz="2300"/>
            </a:lvl6pPr>
            <a:lvl7pPr lvl="6" algn="ctr" rtl="0">
              <a:spcBef>
                <a:spcPts val="0"/>
              </a:spcBef>
              <a:spcAft>
                <a:spcPts val="0"/>
              </a:spcAft>
              <a:buSzPts val="2300"/>
              <a:buNone/>
              <a:defRPr sz="2300"/>
            </a:lvl7pPr>
            <a:lvl8pPr lvl="7" algn="ctr" rtl="0">
              <a:spcBef>
                <a:spcPts val="0"/>
              </a:spcBef>
              <a:spcAft>
                <a:spcPts val="0"/>
              </a:spcAft>
              <a:buSzPts val="2300"/>
              <a:buNone/>
              <a:defRPr sz="2300"/>
            </a:lvl8pPr>
            <a:lvl9pPr lvl="8" algn="ctr" rtl="0">
              <a:spcBef>
                <a:spcPts val="0"/>
              </a:spcBef>
              <a:spcAft>
                <a:spcPts val="0"/>
              </a:spcAft>
              <a:buSzPts val="2300"/>
              <a:buNone/>
              <a:defRPr sz="2300"/>
            </a:lvl9pPr>
          </a:lstStyle>
          <a:p>
            <a:endParaRPr/>
          </a:p>
        </p:txBody>
      </p:sp>
      <p:sp>
        <p:nvSpPr>
          <p:cNvPr id="163" name="Google Shape;163;p13"/>
          <p:cNvSpPr txBox="1">
            <a:spLocks noGrp="1"/>
          </p:cNvSpPr>
          <p:nvPr>
            <p:ph type="subTitle" idx="5"/>
          </p:nvPr>
        </p:nvSpPr>
        <p:spPr>
          <a:xfrm>
            <a:off x="1674650" y="1820825"/>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4" name="Google Shape;164;p13"/>
          <p:cNvSpPr txBox="1">
            <a:spLocks noGrp="1"/>
          </p:cNvSpPr>
          <p:nvPr>
            <p:ph type="title" idx="6"/>
          </p:nvPr>
        </p:nvSpPr>
        <p:spPr>
          <a:xfrm>
            <a:off x="1674650" y="1381500"/>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5" name="Google Shape;165;p13"/>
          <p:cNvSpPr txBox="1">
            <a:spLocks noGrp="1"/>
          </p:cNvSpPr>
          <p:nvPr>
            <p:ph type="subTitle" idx="7"/>
          </p:nvPr>
        </p:nvSpPr>
        <p:spPr>
          <a:xfrm>
            <a:off x="1674650" y="3418800"/>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6" name="Google Shape;166;p13"/>
          <p:cNvSpPr txBox="1">
            <a:spLocks noGrp="1"/>
          </p:cNvSpPr>
          <p:nvPr>
            <p:ph type="title" idx="8"/>
          </p:nvPr>
        </p:nvSpPr>
        <p:spPr>
          <a:xfrm>
            <a:off x="1674650" y="3001425"/>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grpSp>
        <p:nvGrpSpPr>
          <p:cNvPr id="167" name="Google Shape;167;p13"/>
          <p:cNvGrpSpPr/>
          <p:nvPr/>
        </p:nvGrpSpPr>
        <p:grpSpPr>
          <a:xfrm>
            <a:off x="0" y="5002500"/>
            <a:ext cx="9156000" cy="141000"/>
            <a:chOff x="0" y="0"/>
            <a:chExt cx="9156000" cy="141000"/>
          </a:xfrm>
        </p:grpSpPr>
        <p:sp>
          <p:nvSpPr>
            <p:cNvPr id="168" name="Google Shape;168;p13"/>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13"/>
          <p:cNvGrpSpPr/>
          <p:nvPr/>
        </p:nvGrpSpPr>
        <p:grpSpPr>
          <a:xfrm rot="5400000">
            <a:off x="-181200" y="181199"/>
            <a:ext cx="1741199" cy="1378801"/>
            <a:chOff x="1" y="3625499"/>
            <a:chExt cx="1741199" cy="1378801"/>
          </a:xfrm>
        </p:grpSpPr>
        <p:sp>
          <p:nvSpPr>
            <p:cNvPr id="171" name="Google Shape;171;p13"/>
            <p:cNvSpPr/>
            <p:nvPr/>
          </p:nvSpPr>
          <p:spPr>
            <a:xfrm rot="-5400000">
              <a:off x="1306200" y="4569300"/>
              <a:ext cx="520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13"/>
            <p:cNvSpPr/>
            <p:nvPr/>
          </p:nvSpPr>
          <p:spPr>
            <a:xfrm rot="-5400000">
              <a:off x="844028" y="4456198"/>
              <a:ext cx="749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3"/>
            <p:cNvSpPr/>
            <p:nvPr/>
          </p:nvSpPr>
          <p:spPr>
            <a:xfrm rot="-5400000">
              <a:off x="395127" y="4354499"/>
              <a:ext cx="948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3"/>
            <p:cNvSpPr/>
            <p:nvPr/>
          </p:nvSpPr>
          <p:spPr>
            <a:xfrm rot="-5400000">
              <a:off x="-53230" y="4257598"/>
              <a:ext cx="1146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3"/>
            <p:cNvSpPr/>
            <p:nvPr/>
          </p:nvSpPr>
          <p:spPr>
            <a:xfrm rot="-5400000">
              <a:off x="-515999" y="4141499"/>
              <a:ext cx="13788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6" name="Google Shape;176;p13"/>
          <p:cNvSpPr txBox="1">
            <a:spLocks noGrp="1"/>
          </p:cNvSpPr>
          <p:nvPr>
            <p:ph type="title" idx="9" hasCustomPrompt="1"/>
          </p:nvPr>
        </p:nvSpPr>
        <p:spPr>
          <a:xfrm>
            <a:off x="4524650" y="13101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sp>
        <p:nvSpPr>
          <p:cNvPr id="177" name="Google Shape;177;p13"/>
          <p:cNvSpPr txBox="1">
            <a:spLocks noGrp="1"/>
          </p:cNvSpPr>
          <p:nvPr>
            <p:ph type="title" idx="13" hasCustomPrompt="1"/>
          </p:nvPr>
        </p:nvSpPr>
        <p:spPr>
          <a:xfrm>
            <a:off x="4524650" y="2934925"/>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sp>
        <p:nvSpPr>
          <p:cNvPr id="178" name="Google Shape;178;p13"/>
          <p:cNvSpPr txBox="1">
            <a:spLocks noGrp="1"/>
          </p:cNvSpPr>
          <p:nvPr>
            <p:ph type="title" idx="14" hasCustomPrompt="1"/>
          </p:nvPr>
        </p:nvSpPr>
        <p:spPr>
          <a:xfrm>
            <a:off x="841575" y="13101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sp>
        <p:nvSpPr>
          <p:cNvPr id="179" name="Google Shape;179;p13"/>
          <p:cNvSpPr txBox="1">
            <a:spLocks noGrp="1"/>
          </p:cNvSpPr>
          <p:nvPr>
            <p:ph type="title" idx="15" hasCustomPrompt="1"/>
          </p:nvPr>
        </p:nvSpPr>
        <p:spPr>
          <a:xfrm>
            <a:off x="753850" y="2934925"/>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grpSp>
        <p:nvGrpSpPr>
          <p:cNvPr id="180" name="Google Shape;180;p13"/>
          <p:cNvGrpSpPr/>
          <p:nvPr/>
        </p:nvGrpSpPr>
        <p:grpSpPr>
          <a:xfrm rot="-5400000">
            <a:off x="7584000" y="3442500"/>
            <a:ext cx="1741201" cy="1378800"/>
            <a:chOff x="-1" y="3625500"/>
            <a:chExt cx="1741201" cy="1378800"/>
          </a:xfrm>
        </p:grpSpPr>
        <p:sp>
          <p:nvSpPr>
            <p:cNvPr id="181" name="Google Shape;181;p13"/>
            <p:cNvSpPr/>
            <p:nvPr/>
          </p:nvSpPr>
          <p:spPr>
            <a:xfrm rot="-5400000">
              <a:off x="1306200" y="4569300"/>
              <a:ext cx="520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3"/>
            <p:cNvSpPr/>
            <p:nvPr/>
          </p:nvSpPr>
          <p:spPr>
            <a:xfrm rot="-5400000">
              <a:off x="844028" y="4456198"/>
              <a:ext cx="749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3"/>
            <p:cNvSpPr/>
            <p:nvPr/>
          </p:nvSpPr>
          <p:spPr>
            <a:xfrm rot="-5400000">
              <a:off x="395127" y="4354499"/>
              <a:ext cx="948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3"/>
            <p:cNvSpPr/>
            <p:nvPr/>
          </p:nvSpPr>
          <p:spPr>
            <a:xfrm rot="-5400000">
              <a:off x="-53230" y="4257598"/>
              <a:ext cx="1146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3"/>
            <p:cNvSpPr/>
            <p:nvPr/>
          </p:nvSpPr>
          <p:spPr>
            <a:xfrm rot="-5400000">
              <a:off x="-516001" y="4141500"/>
              <a:ext cx="13788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
  <p:cSld name="CUSTOM_12">
    <p:spTree>
      <p:nvGrpSpPr>
        <p:cNvPr id="1" name="Shape 186"/>
        <p:cNvGrpSpPr/>
        <p:nvPr/>
      </p:nvGrpSpPr>
      <p:grpSpPr>
        <a:xfrm>
          <a:off x="0" y="0"/>
          <a:ext cx="0" cy="0"/>
          <a:chOff x="0" y="0"/>
          <a:chExt cx="0" cy="0"/>
        </a:xfrm>
      </p:grpSpPr>
      <p:sp>
        <p:nvSpPr>
          <p:cNvPr id="187" name="Google Shape;187;p14"/>
          <p:cNvSpPr txBox="1">
            <a:spLocks noGrp="1"/>
          </p:cNvSpPr>
          <p:nvPr>
            <p:ph type="subTitle" idx="1"/>
          </p:nvPr>
        </p:nvSpPr>
        <p:spPr>
          <a:xfrm>
            <a:off x="2527650" y="1881900"/>
            <a:ext cx="4088700" cy="136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88" name="Google Shape;188;p14"/>
          <p:cNvSpPr txBox="1">
            <a:spLocks noGrp="1"/>
          </p:cNvSpPr>
          <p:nvPr>
            <p:ph type="title"/>
          </p:nvPr>
        </p:nvSpPr>
        <p:spPr>
          <a:xfrm>
            <a:off x="2527650" y="2658300"/>
            <a:ext cx="40887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189" name="Google Shape;189;p14"/>
          <p:cNvGrpSpPr/>
          <p:nvPr/>
        </p:nvGrpSpPr>
        <p:grpSpPr>
          <a:xfrm>
            <a:off x="0" y="5002500"/>
            <a:ext cx="9156000" cy="141000"/>
            <a:chOff x="0" y="0"/>
            <a:chExt cx="9156000" cy="141000"/>
          </a:xfrm>
        </p:grpSpPr>
        <p:sp>
          <p:nvSpPr>
            <p:cNvPr id="190" name="Google Shape;190;p14"/>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4"/>
          <p:cNvGrpSpPr/>
          <p:nvPr/>
        </p:nvGrpSpPr>
        <p:grpSpPr>
          <a:xfrm flipH="1">
            <a:off x="10" y="3270825"/>
            <a:ext cx="2783075" cy="1741200"/>
            <a:chOff x="5230796" y="3402300"/>
            <a:chExt cx="3913210" cy="1741200"/>
          </a:xfrm>
        </p:grpSpPr>
        <p:sp>
          <p:nvSpPr>
            <p:cNvPr id="193" name="Google Shape;193;p14"/>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4"/>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4"/>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4"/>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4"/>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 name="Google Shape;198;p14"/>
          <p:cNvGrpSpPr/>
          <p:nvPr/>
        </p:nvGrpSpPr>
        <p:grpSpPr>
          <a:xfrm rot="10800000" flipH="1">
            <a:off x="6372935" y="0"/>
            <a:ext cx="2783075" cy="1741200"/>
            <a:chOff x="5230796" y="3402300"/>
            <a:chExt cx="3913210" cy="1741200"/>
          </a:xfrm>
        </p:grpSpPr>
        <p:sp>
          <p:nvSpPr>
            <p:cNvPr id="199" name="Google Shape;199;p14"/>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4"/>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4"/>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4"/>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4"/>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p:cSld name="CUSTOM_17">
    <p:spTree>
      <p:nvGrpSpPr>
        <p:cNvPr id="1" name="Shape 204"/>
        <p:cNvGrpSpPr/>
        <p:nvPr/>
      </p:nvGrpSpPr>
      <p:grpSpPr>
        <a:xfrm>
          <a:off x="0" y="0"/>
          <a:ext cx="0" cy="0"/>
          <a:chOff x="0" y="0"/>
          <a:chExt cx="0" cy="0"/>
        </a:xfrm>
      </p:grpSpPr>
      <p:sp>
        <p:nvSpPr>
          <p:cNvPr id="205" name="Google Shape;205;p15"/>
          <p:cNvSpPr txBox="1">
            <a:spLocks noGrp="1"/>
          </p:cNvSpPr>
          <p:nvPr>
            <p:ph type="subTitle" idx="1"/>
          </p:nvPr>
        </p:nvSpPr>
        <p:spPr>
          <a:xfrm>
            <a:off x="5513698" y="3421470"/>
            <a:ext cx="24663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6" name="Google Shape;206;p15"/>
          <p:cNvSpPr txBox="1">
            <a:spLocks noGrp="1"/>
          </p:cNvSpPr>
          <p:nvPr>
            <p:ph type="title"/>
          </p:nvPr>
        </p:nvSpPr>
        <p:spPr>
          <a:xfrm>
            <a:off x="5584938" y="3004088"/>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7" name="Google Shape;207;p15"/>
          <p:cNvSpPr txBox="1">
            <a:spLocks noGrp="1"/>
          </p:cNvSpPr>
          <p:nvPr>
            <p:ph type="subTitle" idx="2"/>
          </p:nvPr>
        </p:nvSpPr>
        <p:spPr>
          <a:xfrm>
            <a:off x="5513709" y="1869975"/>
            <a:ext cx="24663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8" name="Google Shape;208;p15"/>
          <p:cNvSpPr txBox="1">
            <a:spLocks noGrp="1"/>
          </p:cNvSpPr>
          <p:nvPr>
            <p:ph type="title" idx="3"/>
          </p:nvPr>
        </p:nvSpPr>
        <p:spPr>
          <a:xfrm>
            <a:off x="5584950" y="14526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9" name="Google Shape;209;p15"/>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300"/>
              <a:buNone/>
              <a:defRPr sz="2300"/>
            </a:lvl2pPr>
            <a:lvl3pPr lvl="2" algn="ctr" rtl="0">
              <a:spcBef>
                <a:spcPts val="0"/>
              </a:spcBef>
              <a:spcAft>
                <a:spcPts val="0"/>
              </a:spcAft>
              <a:buSzPts val="2300"/>
              <a:buNone/>
              <a:defRPr sz="2300"/>
            </a:lvl3pPr>
            <a:lvl4pPr lvl="3" algn="ctr" rtl="0">
              <a:spcBef>
                <a:spcPts val="0"/>
              </a:spcBef>
              <a:spcAft>
                <a:spcPts val="0"/>
              </a:spcAft>
              <a:buSzPts val="2300"/>
              <a:buNone/>
              <a:defRPr sz="2300"/>
            </a:lvl4pPr>
            <a:lvl5pPr lvl="4" algn="ctr" rtl="0">
              <a:spcBef>
                <a:spcPts val="0"/>
              </a:spcBef>
              <a:spcAft>
                <a:spcPts val="0"/>
              </a:spcAft>
              <a:buSzPts val="2300"/>
              <a:buNone/>
              <a:defRPr sz="2300"/>
            </a:lvl5pPr>
            <a:lvl6pPr lvl="5" algn="ctr" rtl="0">
              <a:spcBef>
                <a:spcPts val="0"/>
              </a:spcBef>
              <a:spcAft>
                <a:spcPts val="0"/>
              </a:spcAft>
              <a:buSzPts val="2300"/>
              <a:buNone/>
              <a:defRPr sz="2300"/>
            </a:lvl6pPr>
            <a:lvl7pPr lvl="6" algn="ctr" rtl="0">
              <a:spcBef>
                <a:spcPts val="0"/>
              </a:spcBef>
              <a:spcAft>
                <a:spcPts val="0"/>
              </a:spcAft>
              <a:buSzPts val="2300"/>
              <a:buNone/>
              <a:defRPr sz="2300"/>
            </a:lvl7pPr>
            <a:lvl8pPr lvl="7" algn="ctr" rtl="0">
              <a:spcBef>
                <a:spcPts val="0"/>
              </a:spcBef>
              <a:spcAft>
                <a:spcPts val="0"/>
              </a:spcAft>
              <a:buSzPts val="2300"/>
              <a:buNone/>
              <a:defRPr sz="2300"/>
            </a:lvl8pPr>
            <a:lvl9pPr lvl="8" algn="ctr" rtl="0">
              <a:spcBef>
                <a:spcPts val="0"/>
              </a:spcBef>
              <a:spcAft>
                <a:spcPts val="0"/>
              </a:spcAft>
              <a:buSzPts val="2300"/>
              <a:buNone/>
              <a:defRPr sz="2300"/>
            </a:lvl9pPr>
          </a:lstStyle>
          <a:p>
            <a:endParaRPr/>
          </a:p>
        </p:txBody>
      </p:sp>
      <p:grpSp>
        <p:nvGrpSpPr>
          <p:cNvPr id="210" name="Google Shape;210;p15"/>
          <p:cNvGrpSpPr/>
          <p:nvPr/>
        </p:nvGrpSpPr>
        <p:grpSpPr>
          <a:xfrm>
            <a:off x="0" y="5002500"/>
            <a:ext cx="9156000" cy="141000"/>
            <a:chOff x="0" y="0"/>
            <a:chExt cx="9156000" cy="141000"/>
          </a:xfrm>
        </p:grpSpPr>
        <p:sp>
          <p:nvSpPr>
            <p:cNvPr id="211" name="Google Shape;211;p15"/>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5"/>
          <p:cNvGrpSpPr/>
          <p:nvPr/>
        </p:nvGrpSpPr>
        <p:grpSpPr>
          <a:xfrm>
            <a:off x="8738972" y="1537227"/>
            <a:ext cx="417024" cy="2069008"/>
            <a:chOff x="-207" y="1701162"/>
            <a:chExt cx="720000" cy="2069008"/>
          </a:xfrm>
        </p:grpSpPr>
        <p:sp>
          <p:nvSpPr>
            <p:cNvPr id="214" name="Google Shape;214;p15"/>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5"/>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5"/>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5"/>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5"/>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 name="Google Shape;219;p15"/>
          <p:cNvGrpSpPr/>
          <p:nvPr/>
        </p:nvGrpSpPr>
        <p:grpSpPr>
          <a:xfrm>
            <a:off x="11" y="1537244"/>
            <a:ext cx="1935072" cy="2069008"/>
            <a:chOff x="-207" y="1701162"/>
            <a:chExt cx="720000" cy="2069008"/>
          </a:xfrm>
        </p:grpSpPr>
        <p:sp>
          <p:nvSpPr>
            <p:cNvPr id="220" name="Google Shape;220;p15"/>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5"/>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5"/>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5"/>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5"/>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225"/>
        <p:cNvGrpSpPr/>
        <p:nvPr/>
      </p:nvGrpSpPr>
      <p:grpSpPr>
        <a:xfrm>
          <a:off x="0" y="0"/>
          <a:ext cx="0" cy="0"/>
          <a:chOff x="0" y="0"/>
          <a:chExt cx="0" cy="0"/>
        </a:xfrm>
      </p:grpSpPr>
      <p:sp>
        <p:nvSpPr>
          <p:cNvPr id="226" name="Google Shape;226;p16"/>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27" name="Google Shape;227;p16"/>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grpSp>
        <p:nvGrpSpPr>
          <p:cNvPr id="228" name="Google Shape;228;p16"/>
          <p:cNvGrpSpPr/>
          <p:nvPr/>
        </p:nvGrpSpPr>
        <p:grpSpPr>
          <a:xfrm>
            <a:off x="0" y="0"/>
            <a:ext cx="9156000" cy="141000"/>
            <a:chOff x="0" y="0"/>
            <a:chExt cx="9156000" cy="141000"/>
          </a:xfrm>
        </p:grpSpPr>
        <p:sp>
          <p:nvSpPr>
            <p:cNvPr id="229" name="Google Shape;229;p1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16"/>
          <p:cNvGrpSpPr/>
          <p:nvPr/>
        </p:nvGrpSpPr>
        <p:grpSpPr>
          <a:xfrm flipH="1">
            <a:off x="6921898" y="3402300"/>
            <a:ext cx="2222100" cy="1741200"/>
            <a:chOff x="-2" y="3261300"/>
            <a:chExt cx="2222100" cy="1741200"/>
          </a:xfrm>
        </p:grpSpPr>
        <p:sp>
          <p:nvSpPr>
            <p:cNvPr id="232" name="Google Shape;232;p16"/>
            <p:cNvSpPr/>
            <p:nvPr/>
          </p:nvSpPr>
          <p:spPr>
            <a:xfrm>
              <a:off x="-2" y="4653300"/>
              <a:ext cx="2222100" cy="349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6"/>
            <p:cNvSpPr/>
            <p:nvPr/>
          </p:nvSpPr>
          <p:spPr>
            <a:xfrm>
              <a:off x="0" y="4306625"/>
              <a:ext cx="18096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6"/>
            <p:cNvSpPr/>
            <p:nvPr/>
          </p:nvSpPr>
          <p:spPr>
            <a:xfrm>
              <a:off x="0" y="3954625"/>
              <a:ext cx="13605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6"/>
            <p:cNvSpPr/>
            <p:nvPr/>
          </p:nvSpPr>
          <p:spPr>
            <a:xfrm>
              <a:off x="0" y="3607975"/>
              <a:ext cx="10089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6"/>
            <p:cNvSpPr/>
            <p:nvPr/>
          </p:nvSpPr>
          <p:spPr>
            <a:xfrm>
              <a:off x="0" y="3261300"/>
              <a:ext cx="548700" cy="34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CUSTOM_20">
    <p:spTree>
      <p:nvGrpSpPr>
        <p:cNvPr id="1" name="Shape 237"/>
        <p:cNvGrpSpPr/>
        <p:nvPr/>
      </p:nvGrpSpPr>
      <p:grpSpPr>
        <a:xfrm>
          <a:off x="0" y="0"/>
          <a:ext cx="0" cy="0"/>
          <a:chOff x="0" y="0"/>
          <a:chExt cx="0" cy="0"/>
        </a:xfrm>
      </p:grpSpPr>
      <p:sp>
        <p:nvSpPr>
          <p:cNvPr id="238" name="Google Shape;238;p17"/>
          <p:cNvSpPr txBox="1">
            <a:spLocks noGrp="1"/>
          </p:cNvSpPr>
          <p:nvPr>
            <p:ph type="body" idx="1"/>
          </p:nvPr>
        </p:nvSpPr>
        <p:spPr>
          <a:xfrm>
            <a:off x="720000" y="1198800"/>
            <a:ext cx="38619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39" name="Google Shape;239;p17"/>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40" name="Google Shape;240;p17"/>
          <p:cNvSpPr txBox="1">
            <a:spLocks noGrp="1"/>
          </p:cNvSpPr>
          <p:nvPr>
            <p:ph type="body" idx="2"/>
          </p:nvPr>
        </p:nvSpPr>
        <p:spPr>
          <a:xfrm>
            <a:off x="4581900" y="1198800"/>
            <a:ext cx="38619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grpSp>
        <p:nvGrpSpPr>
          <p:cNvPr id="241" name="Google Shape;241;p17"/>
          <p:cNvGrpSpPr/>
          <p:nvPr/>
        </p:nvGrpSpPr>
        <p:grpSpPr>
          <a:xfrm>
            <a:off x="-3" y="-10"/>
            <a:ext cx="417024" cy="2069008"/>
            <a:chOff x="-207" y="1701162"/>
            <a:chExt cx="720000" cy="2069008"/>
          </a:xfrm>
        </p:grpSpPr>
        <p:sp>
          <p:nvSpPr>
            <p:cNvPr id="242" name="Google Shape;242;p17"/>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7"/>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7" name="Google Shape;247;p17"/>
          <p:cNvGrpSpPr/>
          <p:nvPr/>
        </p:nvGrpSpPr>
        <p:grpSpPr>
          <a:xfrm>
            <a:off x="8726972" y="3074490"/>
            <a:ext cx="417024" cy="2069008"/>
            <a:chOff x="-207" y="1701162"/>
            <a:chExt cx="720000" cy="2069008"/>
          </a:xfrm>
        </p:grpSpPr>
        <p:sp>
          <p:nvSpPr>
            <p:cNvPr id="248" name="Google Shape;248;p17"/>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7"/>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53"/>
        <p:cNvGrpSpPr/>
        <p:nvPr/>
      </p:nvGrpSpPr>
      <p:grpSpPr>
        <a:xfrm>
          <a:off x="0" y="0"/>
          <a:ext cx="0" cy="0"/>
          <a:chOff x="0" y="0"/>
          <a:chExt cx="0" cy="0"/>
        </a:xfrm>
      </p:grpSpPr>
      <p:sp>
        <p:nvSpPr>
          <p:cNvPr id="254" name="Google Shape;254;p18"/>
          <p:cNvSpPr txBox="1">
            <a:spLocks noGrp="1"/>
          </p:cNvSpPr>
          <p:nvPr>
            <p:ph type="subTitle" idx="1"/>
          </p:nvPr>
        </p:nvSpPr>
        <p:spPr>
          <a:xfrm>
            <a:off x="756300" y="3169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5" name="Google Shape;255;p18"/>
          <p:cNvSpPr txBox="1">
            <a:spLocks noGrp="1"/>
          </p:cNvSpPr>
          <p:nvPr>
            <p:ph type="title"/>
          </p:nvPr>
        </p:nvSpPr>
        <p:spPr>
          <a:xfrm>
            <a:off x="720000" y="2752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6" name="Google Shape;256;p18"/>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57" name="Google Shape;257;p18"/>
          <p:cNvSpPr txBox="1">
            <a:spLocks noGrp="1"/>
          </p:cNvSpPr>
          <p:nvPr>
            <p:ph type="subTitle" idx="3"/>
          </p:nvPr>
        </p:nvSpPr>
        <p:spPr>
          <a:xfrm>
            <a:off x="3456300" y="3169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8" name="Google Shape;258;p18"/>
          <p:cNvSpPr txBox="1">
            <a:spLocks noGrp="1"/>
          </p:cNvSpPr>
          <p:nvPr>
            <p:ph type="title" idx="4"/>
          </p:nvPr>
        </p:nvSpPr>
        <p:spPr>
          <a:xfrm>
            <a:off x="3420000" y="2752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9" name="Google Shape;259;p18"/>
          <p:cNvSpPr txBox="1">
            <a:spLocks noGrp="1"/>
          </p:cNvSpPr>
          <p:nvPr>
            <p:ph type="subTitle" idx="5"/>
          </p:nvPr>
        </p:nvSpPr>
        <p:spPr>
          <a:xfrm>
            <a:off x="6156300" y="3169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60" name="Google Shape;260;p18"/>
          <p:cNvSpPr txBox="1">
            <a:spLocks noGrp="1"/>
          </p:cNvSpPr>
          <p:nvPr>
            <p:ph type="title" idx="6"/>
          </p:nvPr>
        </p:nvSpPr>
        <p:spPr>
          <a:xfrm>
            <a:off x="6120000" y="2752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261" name="Google Shape;261;p18"/>
          <p:cNvGrpSpPr/>
          <p:nvPr/>
        </p:nvGrpSpPr>
        <p:grpSpPr>
          <a:xfrm>
            <a:off x="0" y="5002500"/>
            <a:ext cx="9156000" cy="141000"/>
            <a:chOff x="0" y="0"/>
            <a:chExt cx="9156000" cy="141000"/>
          </a:xfrm>
        </p:grpSpPr>
        <p:sp>
          <p:nvSpPr>
            <p:cNvPr id="262" name="Google Shape;262;p18"/>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18"/>
          <p:cNvGrpSpPr/>
          <p:nvPr/>
        </p:nvGrpSpPr>
        <p:grpSpPr>
          <a:xfrm>
            <a:off x="-3" y="1537240"/>
            <a:ext cx="417024" cy="2069008"/>
            <a:chOff x="-207" y="1701162"/>
            <a:chExt cx="720000" cy="2069008"/>
          </a:xfrm>
        </p:grpSpPr>
        <p:sp>
          <p:nvSpPr>
            <p:cNvPr id="265" name="Google Shape;265;p18"/>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8"/>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 name="Google Shape;270;p18"/>
          <p:cNvGrpSpPr/>
          <p:nvPr/>
        </p:nvGrpSpPr>
        <p:grpSpPr>
          <a:xfrm>
            <a:off x="8746772" y="1537240"/>
            <a:ext cx="417024" cy="2069008"/>
            <a:chOff x="-207" y="1701162"/>
            <a:chExt cx="720000" cy="2069008"/>
          </a:xfrm>
        </p:grpSpPr>
        <p:sp>
          <p:nvSpPr>
            <p:cNvPr id="271" name="Google Shape;271;p18"/>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8"/>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76"/>
        <p:cNvGrpSpPr/>
        <p:nvPr/>
      </p:nvGrpSpPr>
      <p:grpSpPr>
        <a:xfrm>
          <a:off x="0" y="0"/>
          <a:ext cx="0" cy="0"/>
          <a:chOff x="0" y="0"/>
          <a:chExt cx="0" cy="0"/>
        </a:xfrm>
      </p:grpSpPr>
      <p:grpSp>
        <p:nvGrpSpPr>
          <p:cNvPr id="277" name="Google Shape;277;p19"/>
          <p:cNvGrpSpPr/>
          <p:nvPr/>
        </p:nvGrpSpPr>
        <p:grpSpPr>
          <a:xfrm>
            <a:off x="0" y="5002500"/>
            <a:ext cx="9156000" cy="141000"/>
            <a:chOff x="0" y="0"/>
            <a:chExt cx="9156000" cy="141000"/>
          </a:xfrm>
        </p:grpSpPr>
        <p:sp>
          <p:nvSpPr>
            <p:cNvPr id="278" name="Google Shape;278;p19"/>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19"/>
          <p:cNvSpPr txBox="1">
            <a:spLocks noGrp="1"/>
          </p:cNvSpPr>
          <p:nvPr>
            <p:ph type="subTitle" idx="1"/>
          </p:nvPr>
        </p:nvSpPr>
        <p:spPr>
          <a:xfrm>
            <a:off x="872388" y="1862325"/>
            <a:ext cx="22512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1" name="Google Shape;281;p19"/>
          <p:cNvSpPr txBox="1">
            <a:spLocks noGrp="1"/>
          </p:cNvSpPr>
          <p:nvPr>
            <p:ph type="title"/>
          </p:nvPr>
        </p:nvSpPr>
        <p:spPr>
          <a:xfrm>
            <a:off x="872388" y="1444950"/>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2" name="Google Shape;282;p19"/>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3" name="Google Shape;283;p19"/>
          <p:cNvSpPr txBox="1">
            <a:spLocks noGrp="1"/>
          </p:cNvSpPr>
          <p:nvPr>
            <p:ph type="subTitle" idx="3"/>
          </p:nvPr>
        </p:nvSpPr>
        <p:spPr>
          <a:xfrm>
            <a:off x="3572388" y="1862325"/>
            <a:ext cx="22512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4" name="Google Shape;284;p19"/>
          <p:cNvSpPr txBox="1">
            <a:spLocks noGrp="1"/>
          </p:cNvSpPr>
          <p:nvPr>
            <p:ph type="title" idx="4"/>
          </p:nvPr>
        </p:nvSpPr>
        <p:spPr>
          <a:xfrm>
            <a:off x="3572388" y="1444950"/>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5" name="Google Shape;285;p19"/>
          <p:cNvSpPr txBox="1">
            <a:spLocks noGrp="1"/>
          </p:cNvSpPr>
          <p:nvPr>
            <p:ph type="subTitle" idx="5"/>
          </p:nvPr>
        </p:nvSpPr>
        <p:spPr>
          <a:xfrm>
            <a:off x="872388" y="3380700"/>
            <a:ext cx="22512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6" name="Google Shape;286;p19"/>
          <p:cNvSpPr txBox="1">
            <a:spLocks noGrp="1"/>
          </p:cNvSpPr>
          <p:nvPr>
            <p:ph type="title" idx="6"/>
          </p:nvPr>
        </p:nvSpPr>
        <p:spPr>
          <a:xfrm>
            <a:off x="872388" y="2963325"/>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7" name="Google Shape;287;p19"/>
          <p:cNvSpPr txBox="1">
            <a:spLocks noGrp="1"/>
          </p:cNvSpPr>
          <p:nvPr>
            <p:ph type="subTitle" idx="7"/>
          </p:nvPr>
        </p:nvSpPr>
        <p:spPr>
          <a:xfrm>
            <a:off x="3572399" y="3380700"/>
            <a:ext cx="20523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8" name="Google Shape;288;p19"/>
          <p:cNvSpPr txBox="1">
            <a:spLocks noGrp="1"/>
          </p:cNvSpPr>
          <p:nvPr>
            <p:ph type="title" idx="8"/>
          </p:nvPr>
        </p:nvSpPr>
        <p:spPr>
          <a:xfrm>
            <a:off x="3572388" y="2963325"/>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grpSp>
        <p:nvGrpSpPr>
          <p:cNvPr id="289" name="Google Shape;289;p19"/>
          <p:cNvGrpSpPr/>
          <p:nvPr/>
        </p:nvGrpSpPr>
        <p:grpSpPr>
          <a:xfrm rot="10800000" flipH="1">
            <a:off x="7677087" y="0"/>
            <a:ext cx="1479585" cy="1741200"/>
            <a:chOff x="5230796" y="3402300"/>
            <a:chExt cx="3913210" cy="1741200"/>
          </a:xfrm>
        </p:grpSpPr>
        <p:sp>
          <p:nvSpPr>
            <p:cNvPr id="290" name="Google Shape;290;p19"/>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9"/>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9"/>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9"/>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9"/>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9"/>
          <p:cNvGrpSpPr/>
          <p:nvPr/>
        </p:nvGrpSpPr>
        <p:grpSpPr>
          <a:xfrm>
            <a:off x="-3" y="1537240"/>
            <a:ext cx="417024" cy="2069008"/>
            <a:chOff x="-207" y="1701162"/>
            <a:chExt cx="720000" cy="2069008"/>
          </a:xfrm>
        </p:grpSpPr>
        <p:sp>
          <p:nvSpPr>
            <p:cNvPr id="296" name="Google Shape;296;p19"/>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9"/>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9"/>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9"/>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9"/>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301"/>
        <p:cNvGrpSpPr/>
        <p:nvPr/>
      </p:nvGrpSpPr>
      <p:grpSpPr>
        <a:xfrm>
          <a:off x="0" y="0"/>
          <a:ext cx="0" cy="0"/>
          <a:chOff x="0" y="0"/>
          <a:chExt cx="0" cy="0"/>
        </a:xfrm>
      </p:grpSpPr>
      <p:sp>
        <p:nvSpPr>
          <p:cNvPr id="302" name="Google Shape;302;p2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03" name="Google Shape;303;p20"/>
          <p:cNvGrpSpPr/>
          <p:nvPr/>
        </p:nvGrpSpPr>
        <p:grpSpPr>
          <a:xfrm>
            <a:off x="0" y="0"/>
            <a:ext cx="9156000" cy="141000"/>
            <a:chOff x="0" y="0"/>
            <a:chExt cx="9156000" cy="141000"/>
          </a:xfrm>
        </p:grpSpPr>
        <p:sp>
          <p:nvSpPr>
            <p:cNvPr id="304" name="Google Shape;304;p20"/>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20"/>
          <p:cNvGrpSpPr/>
          <p:nvPr/>
        </p:nvGrpSpPr>
        <p:grpSpPr>
          <a:xfrm>
            <a:off x="-203" y="1285015"/>
            <a:ext cx="417024" cy="2069008"/>
            <a:chOff x="-207" y="1701162"/>
            <a:chExt cx="720000" cy="2069008"/>
          </a:xfrm>
        </p:grpSpPr>
        <p:sp>
          <p:nvSpPr>
            <p:cNvPr id="307" name="Google Shape;307;p20"/>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20"/>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2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20"/>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20"/>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 name="Google Shape;312;p20"/>
          <p:cNvGrpSpPr/>
          <p:nvPr/>
        </p:nvGrpSpPr>
        <p:grpSpPr>
          <a:xfrm>
            <a:off x="8726972" y="1285015"/>
            <a:ext cx="417024" cy="2069008"/>
            <a:chOff x="-207" y="1701162"/>
            <a:chExt cx="720000" cy="2069008"/>
          </a:xfrm>
        </p:grpSpPr>
        <p:sp>
          <p:nvSpPr>
            <p:cNvPr id="313" name="Google Shape;313;p20"/>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20"/>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2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20"/>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20"/>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grpSp>
        <p:nvGrpSpPr>
          <p:cNvPr id="27" name="Google Shape;27;p3"/>
          <p:cNvGrpSpPr/>
          <p:nvPr/>
        </p:nvGrpSpPr>
        <p:grpSpPr>
          <a:xfrm>
            <a:off x="0" y="5002500"/>
            <a:ext cx="9156000" cy="141000"/>
            <a:chOff x="0" y="0"/>
            <a:chExt cx="9156000" cy="141000"/>
          </a:xfrm>
        </p:grpSpPr>
        <p:sp>
          <p:nvSpPr>
            <p:cNvPr id="28" name="Google Shape;28;p3"/>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3"/>
          <p:cNvSpPr txBox="1">
            <a:spLocks noGrp="1"/>
          </p:cNvSpPr>
          <p:nvPr>
            <p:ph type="title"/>
          </p:nvPr>
        </p:nvSpPr>
        <p:spPr>
          <a:xfrm>
            <a:off x="720000" y="2408425"/>
            <a:ext cx="3852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31" name="Google Shape;31;p3"/>
          <p:cNvSpPr txBox="1">
            <a:spLocks noGrp="1"/>
          </p:cNvSpPr>
          <p:nvPr>
            <p:ph type="subTitle" idx="1"/>
          </p:nvPr>
        </p:nvSpPr>
        <p:spPr>
          <a:xfrm>
            <a:off x="720000" y="3040088"/>
            <a:ext cx="3221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32" name="Google Shape;32;p3"/>
          <p:cNvSpPr txBox="1">
            <a:spLocks noGrp="1"/>
          </p:cNvSpPr>
          <p:nvPr>
            <p:ph type="title" idx="2" hasCustomPrompt="1"/>
          </p:nvPr>
        </p:nvSpPr>
        <p:spPr>
          <a:xfrm>
            <a:off x="720000" y="1310800"/>
            <a:ext cx="2213700" cy="112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grpSp>
        <p:nvGrpSpPr>
          <p:cNvPr id="33" name="Google Shape;33;p3"/>
          <p:cNvGrpSpPr/>
          <p:nvPr/>
        </p:nvGrpSpPr>
        <p:grpSpPr>
          <a:xfrm>
            <a:off x="7172742" y="3270825"/>
            <a:ext cx="1971691" cy="1741200"/>
            <a:chOff x="7698200" y="3129725"/>
            <a:chExt cx="1381800" cy="1741200"/>
          </a:xfrm>
        </p:grpSpPr>
        <p:sp>
          <p:nvSpPr>
            <p:cNvPr id="34" name="Google Shape;34;p3"/>
            <p:cNvSpPr/>
            <p:nvPr/>
          </p:nvSpPr>
          <p:spPr>
            <a:xfrm>
              <a:off x="7698200" y="4521725"/>
              <a:ext cx="1381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3"/>
            <p:cNvSpPr/>
            <p:nvPr/>
          </p:nvSpPr>
          <p:spPr>
            <a:xfrm>
              <a:off x="8027299" y="4174925"/>
              <a:ext cx="10527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3"/>
            <p:cNvSpPr/>
            <p:nvPr/>
          </p:nvSpPr>
          <p:spPr>
            <a:xfrm>
              <a:off x="8345300" y="3823325"/>
              <a:ext cx="7347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3"/>
            <p:cNvSpPr/>
            <p:nvPr/>
          </p:nvSpPr>
          <p:spPr>
            <a:xfrm>
              <a:off x="8608400" y="3476525"/>
              <a:ext cx="471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3"/>
            <p:cNvSpPr/>
            <p:nvPr/>
          </p:nvSpPr>
          <p:spPr>
            <a:xfrm>
              <a:off x="8838800" y="3129725"/>
              <a:ext cx="241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2">
  <p:cSld name="CUSTOM_16">
    <p:spTree>
      <p:nvGrpSpPr>
        <p:cNvPr id="1" name="Shape 318"/>
        <p:cNvGrpSpPr/>
        <p:nvPr/>
      </p:nvGrpSpPr>
      <p:grpSpPr>
        <a:xfrm>
          <a:off x="0" y="0"/>
          <a:ext cx="0" cy="0"/>
          <a:chOff x="0" y="0"/>
          <a:chExt cx="0" cy="0"/>
        </a:xfrm>
      </p:grpSpPr>
      <p:sp>
        <p:nvSpPr>
          <p:cNvPr id="319" name="Google Shape;319;p21"/>
          <p:cNvSpPr txBox="1">
            <a:spLocks noGrp="1"/>
          </p:cNvSpPr>
          <p:nvPr>
            <p:ph type="subTitle" idx="1"/>
          </p:nvPr>
        </p:nvSpPr>
        <p:spPr>
          <a:xfrm>
            <a:off x="3446400" y="1621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0" name="Google Shape;320;p21"/>
          <p:cNvSpPr txBox="1">
            <a:spLocks noGrp="1"/>
          </p:cNvSpPr>
          <p:nvPr>
            <p:ph type="title"/>
          </p:nvPr>
        </p:nvSpPr>
        <p:spPr>
          <a:xfrm>
            <a:off x="3410100" y="1204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1" name="Google Shape;321;p21"/>
          <p:cNvSpPr txBox="1">
            <a:spLocks noGrp="1"/>
          </p:cNvSpPr>
          <p:nvPr>
            <p:ph type="subTitle" idx="2"/>
          </p:nvPr>
        </p:nvSpPr>
        <p:spPr>
          <a:xfrm>
            <a:off x="756300" y="30790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2" name="Google Shape;322;p21"/>
          <p:cNvSpPr txBox="1">
            <a:spLocks noGrp="1"/>
          </p:cNvSpPr>
          <p:nvPr>
            <p:ph type="title" idx="3"/>
          </p:nvPr>
        </p:nvSpPr>
        <p:spPr>
          <a:xfrm>
            <a:off x="720000" y="26616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3" name="Google Shape;323;p21"/>
          <p:cNvSpPr txBox="1">
            <a:spLocks noGrp="1"/>
          </p:cNvSpPr>
          <p:nvPr>
            <p:ph type="subTitle" idx="4"/>
          </p:nvPr>
        </p:nvSpPr>
        <p:spPr>
          <a:xfrm>
            <a:off x="6156425" y="30790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4" name="Google Shape;324;p21"/>
          <p:cNvSpPr txBox="1">
            <a:spLocks noGrp="1"/>
          </p:cNvSpPr>
          <p:nvPr>
            <p:ph type="title" idx="5"/>
          </p:nvPr>
        </p:nvSpPr>
        <p:spPr>
          <a:xfrm>
            <a:off x="6120125" y="26616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5" name="Google Shape;325;p21"/>
          <p:cNvSpPr txBox="1">
            <a:spLocks noGrp="1"/>
          </p:cNvSpPr>
          <p:nvPr>
            <p:ph type="title" idx="6"/>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26" name="Google Shape;326;p21"/>
          <p:cNvGrpSpPr/>
          <p:nvPr/>
        </p:nvGrpSpPr>
        <p:grpSpPr>
          <a:xfrm rot="10800000">
            <a:off x="-19794" y="3402300"/>
            <a:ext cx="1489373" cy="1741200"/>
            <a:chOff x="5204922" y="3402300"/>
            <a:chExt cx="3939097" cy="1741200"/>
          </a:xfrm>
        </p:grpSpPr>
        <p:sp>
          <p:nvSpPr>
            <p:cNvPr id="327" name="Google Shape;327;p21"/>
            <p:cNvSpPr/>
            <p:nvPr/>
          </p:nvSpPr>
          <p:spPr>
            <a:xfrm flipH="1">
              <a:off x="8482492" y="4794300"/>
              <a:ext cx="6615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21"/>
            <p:cNvSpPr/>
            <p:nvPr/>
          </p:nvSpPr>
          <p:spPr>
            <a:xfrm flipH="1">
              <a:off x="7699219" y="4447625"/>
              <a:ext cx="14448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1"/>
            <p:cNvSpPr/>
            <p:nvPr/>
          </p:nvSpPr>
          <p:spPr>
            <a:xfrm flipH="1">
              <a:off x="6974377" y="4095625"/>
              <a:ext cx="21696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21"/>
            <p:cNvSpPr/>
            <p:nvPr/>
          </p:nvSpPr>
          <p:spPr>
            <a:xfrm flipH="1">
              <a:off x="6162257" y="3748975"/>
              <a:ext cx="29817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21"/>
            <p:cNvSpPr/>
            <p:nvPr/>
          </p:nvSpPr>
          <p:spPr>
            <a:xfrm flipH="1">
              <a:off x="5204922" y="3402300"/>
              <a:ext cx="39390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 name="Google Shape;332;p21"/>
          <p:cNvGrpSpPr/>
          <p:nvPr/>
        </p:nvGrpSpPr>
        <p:grpSpPr>
          <a:xfrm>
            <a:off x="0" y="0"/>
            <a:ext cx="9156000" cy="141000"/>
            <a:chOff x="0" y="0"/>
            <a:chExt cx="9156000" cy="141000"/>
          </a:xfrm>
        </p:grpSpPr>
        <p:sp>
          <p:nvSpPr>
            <p:cNvPr id="333" name="Google Shape;333;p21"/>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CUSTOM_6">
    <p:spTree>
      <p:nvGrpSpPr>
        <p:cNvPr id="1" name="Shape 335"/>
        <p:cNvGrpSpPr/>
        <p:nvPr/>
      </p:nvGrpSpPr>
      <p:grpSpPr>
        <a:xfrm>
          <a:off x="0" y="0"/>
          <a:ext cx="0" cy="0"/>
          <a:chOff x="0" y="0"/>
          <a:chExt cx="0" cy="0"/>
        </a:xfrm>
      </p:grpSpPr>
      <p:grpSp>
        <p:nvGrpSpPr>
          <p:cNvPr id="336" name="Google Shape;336;p22"/>
          <p:cNvGrpSpPr/>
          <p:nvPr/>
        </p:nvGrpSpPr>
        <p:grpSpPr>
          <a:xfrm>
            <a:off x="0" y="5002500"/>
            <a:ext cx="9156000" cy="141000"/>
            <a:chOff x="0" y="0"/>
            <a:chExt cx="9156000" cy="141000"/>
          </a:xfrm>
        </p:grpSpPr>
        <p:sp>
          <p:nvSpPr>
            <p:cNvPr id="337" name="Google Shape;337;p22"/>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2"/>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40" name="Google Shape;340;p22"/>
          <p:cNvGrpSpPr/>
          <p:nvPr/>
        </p:nvGrpSpPr>
        <p:grpSpPr>
          <a:xfrm>
            <a:off x="-3" y="2933490"/>
            <a:ext cx="417024" cy="2069008"/>
            <a:chOff x="-207" y="1701162"/>
            <a:chExt cx="720000" cy="2069008"/>
          </a:xfrm>
        </p:grpSpPr>
        <p:sp>
          <p:nvSpPr>
            <p:cNvPr id="341" name="Google Shape;341;p22"/>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2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2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2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22"/>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6" name="Google Shape;346;p22"/>
          <p:cNvGrpSpPr/>
          <p:nvPr/>
        </p:nvGrpSpPr>
        <p:grpSpPr>
          <a:xfrm>
            <a:off x="8738972" y="2933490"/>
            <a:ext cx="417024" cy="2069008"/>
            <a:chOff x="-207" y="1701162"/>
            <a:chExt cx="720000" cy="2069008"/>
          </a:xfrm>
        </p:grpSpPr>
        <p:sp>
          <p:nvSpPr>
            <p:cNvPr id="347" name="Google Shape;347;p22"/>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2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2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2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22"/>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52"/>
        <p:cNvGrpSpPr/>
        <p:nvPr/>
      </p:nvGrpSpPr>
      <p:grpSpPr>
        <a:xfrm>
          <a:off x="0" y="0"/>
          <a:ext cx="0" cy="0"/>
          <a:chOff x="0" y="0"/>
          <a:chExt cx="0" cy="0"/>
        </a:xfrm>
      </p:grpSpPr>
      <p:sp>
        <p:nvSpPr>
          <p:cNvPr id="353" name="Google Shape;353;p23"/>
          <p:cNvSpPr txBox="1">
            <a:spLocks noGrp="1"/>
          </p:cNvSpPr>
          <p:nvPr>
            <p:ph type="subTitle" idx="1"/>
          </p:nvPr>
        </p:nvSpPr>
        <p:spPr>
          <a:xfrm>
            <a:off x="756300" y="39461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4" name="Google Shape;354;p23"/>
          <p:cNvSpPr txBox="1">
            <a:spLocks noGrp="1"/>
          </p:cNvSpPr>
          <p:nvPr>
            <p:ph type="title"/>
          </p:nvPr>
        </p:nvSpPr>
        <p:spPr>
          <a:xfrm>
            <a:off x="720000" y="35287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5" name="Google Shape;355;p23"/>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56" name="Google Shape;356;p23"/>
          <p:cNvSpPr txBox="1">
            <a:spLocks noGrp="1"/>
          </p:cNvSpPr>
          <p:nvPr>
            <p:ph type="subTitle" idx="3"/>
          </p:nvPr>
        </p:nvSpPr>
        <p:spPr>
          <a:xfrm>
            <a:off x="3456300" y="39461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7" name="Google Shape;357;p23"/>
          <p:cNvSpPr txBox="1">
            <a:spLocks noGrp="1"/>
          </p:cNvSpPr>
          <p:nvPr>
            <p:ph type="title" idx="4"/>
          </p:nvPr>
        </p:nvSpPr>
        <p:spPr>
          <a:xfrm>
            <a:off x="3420000" y="35287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8" name="Google Shape;358;p23"/>
          <p:cNvSpPr txBox="1">
            <a:spLocks noGrp="1"/>
          </p:cNvSpPr>
          <p:nvPr>
            <p:ph type="subTitle" idx="5"/>
          </p:nvPr>
        </p:nvSpPr>
        <p:spPr>
          <a:xfrm>
            <a:off x="6156300" y="39461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9" name="Google Shape;359;p23"/>
          <p:cNvSpPr txBox="1">
            <a:spLocks noGrp="1"/>
          </p:cNvSpPr>
          <p:nvPr>
            <p:ph type="title" idx="6"/>
          </p:nvPr>
        </p:nvSpPr>
        <p:spPr>
          <a:xfrm>
            <a:off x="6120000" y="35287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0" name="Google Shape;360;p23"/>
          <p:cNvSpPr txBox="1">
            <a:spLocks noGrp="1"/>
          </p:cNvSpPr>
          <p:nvPr>
            <p:ph type="subTitle" idx="7"/>
          </p:nvPr>
        </p:nvSpPr>
        <p:spPr>
          <a:xfrm>
            <a:off x="756300" y="20938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1" name="Google Shape;361;p23"/>
          <p:cNvSpPr txBox="1">
            <a:spLocks noGrp="1"/>
          </p:cNvSpPr>
          <p:nvPr>
            <p:ph type="title" idx="8"/>
          </p:nvPr>
        </p:nvSpPr>
        <p:spPr>
          <a:xfrm>
            <a:off x="720000" y="16765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2" name="Google Shape;362;p23"/>
          <p:cNvSpPr txBox="1">
            <a:spLocks noGrp="1"/>
          </p:cNvSpPr>
          <p:nvPr>
            <p:ph type="subTitle" idx="9"/>
          </p:nvPr>
        </p:nvSpPr>
        <p:spPr>
          <a:xfrm>
            <a:off x="3456300" y="20938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3" name="Google Shape;363;p23"/>
          <p:cNvSpPr txBox="1">
            <a:spLocks noGrp="1"/>
          </p:cNvSpPr>
          <p:nvPr>
            <p:ph type="title" idx="13"/>
          </p:nvPr>
        </p:nvSpPr>
        <p:spPr>
          <a:xfrm>
            <a:off x="3420000" y="16765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4" name="Google Shape;364;p23"/>
          <p:cNvSpPr txBox="1">
            <a:spLocks noGrp="1"/>
          </p:cNvSpPr>
          <p:nvPr>
            <p:ph type="subTitle" idx="14"/>
          </p:nvPr>
        </p:nvSpPr>
        <p:spPr>
          <a:xfrm>
            <a:off x="6156300" y="20938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5" name="Google Shape;365;p23"/>
          <p:cNvSpPr txBox="1">
            <a:spLocks noGrp="1"/>
          </p:cNvSpPr>
          <p:nvPr>
            <p:ph type="title" idx="15"/>
          </p:nvPr>
        </p:nvSpPr>
        <p:spPr>
          <a:xfrm>
            <a:off x="6120000" y="16765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366" name="Google Shape;366;p23"/>
          <p:cNvGrpSpPr/>
          <p:nvPr/>
        </p:nvGrpSpPr>
        <p:grpSpPr>
          <a:xfrm>
            <a:off x="0" y="5002500"/>
            <a:ext cx="9156000" cy="141000"/>
            <a:chOff x="0" y="0"/>
            <a:chExt cx="9156000" cy="141000"/>
          </a:xfrm>
        </p:grpSpPr>
        <p:sp>
          <p:nvSpPr>
            <p:cNvPr id="367" name="Google Shape;367;p23"/>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3">
  <p:cSld name="CUSTOM_8">
    <p:spTree>
      <p:nvGrpSpPr>
        <p:cNvPr id="1" name="Shape 369"/>
        <p:cNvGrpSpPr/>
        <p:nvPr/>
      </p:nvGrpSpPr>
      <p:grpSpPr>
        <a:xfrm>
          <a:off x="0" y="0"/>
          <a:ext cx="0" cy="0"/>
          <a:chOff x="0" y="0"/>
          <a:chExt cx="0" cy="0"/>
        </a:xfrm>
      </p:grpSpPr>
      <p:grpSp>
        <p:nvGrpSpPr>
          <p:cNvPr id="370" name="Google Shape;370;p24"/>
          <p:cNvGrpSpPr/>
          <p:nvPr/>
        </p:nvGrpSpPr>
        <p:grpSpPr>
          <a:xfrm>
            <a:off x="0" y="5002500"/>
            <a:ext cx="9156000" cy="141000"/>
            <a:chOff x="0" y="0"/>
            <a:chExt cx="9156000" cy="141000"/>
          </a:xfrm>
        </p:grpSpPr>
        <p:sp>
          <p:nvSpPr>
            <p:cNvPr id="371" name="Google Shape;371;p24"/>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4"/>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24"/>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74" name="Google Shape;374;p24"/>
          <p:cNvGrpSpPr/>
          <p:nvPr/>
        </p:nvGrpSpPr>
        <p:grpSpPr>
          <a:xfrm>
            <a:off x="7775351" y="3402300"/>
            <a:ext cx="1368058" cy="1741200"/>
            <a:chOff x="5230796" y="3402300"/>
            <a:chExt cx="3913210" cy="1741200"/>
          </a:xfrm>
        </p:grpSpPr>
        <p:sp>
          <p:nvSpPr>
            <p:cNvPr id="375" name="Google Shape;375;p24"/>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24"/>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24"/>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24"/>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24"/>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0" name="Google Shape;380;p24"/>
          <p:cNvGrpSpPr/>
          <p:nvPr/>
        </p:nvGrpSpPr>
        <p:grpSpPr>
          <a:xfrm>
            <a:off x="-3" y="-10"/>
            <a:ext cx="417024" cy="2069008"/>
            <a:chOff x="-207" y="1701162"/>
            <a:chExt cx="720000" cy="2069008"/>
          </a:xfrm>
        </p:grpSpPr>
        <p:sp>
          <p:nvSpPr>
            <p:cNvPr id="381" name="Google Shape;381;p24"/>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24"/>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24"/>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24"/>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24"/>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6" name="Google Shape;386;p24"/>
          <p:cNvSpPr txBox="1">
            <a:spLocks noGrp="1"/>
          </p:cNvSpPr>
          <p:nvPr>
            <p:ph type="subTitle" idx="1"/>
          </p:nvPr>
        </p:nvSpPr>
        <p:spPr>
          <a:xfrm>
            <a:off x="1042800" y="30450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87" name="Google Shape;387;p24"/>
          <p:cNvSpPr txBox="1">
            <a:spLocks noGrp="1"/>
          </p:cNvSpPr>
          <p:nvPr>
            <p:ph type="title" idx="2"/>
          </p:nvPr>
        </p:nvSpPr>
        <p:spPr>
          <a:xfrm>
            <a:off x="1006500" y="13732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88" name="Google Shape;388;p24"/>
          <p:cNvSpPr txBox="1">
            <a:spLocks noGrp="1"/>
          </p:cNvSpPr>
          <p:nvPr>
            <p:ph type="subTitle" idx="3"/>
          </p:nvPr>
        </p:nvSpPr>
        <p:spPr>
          <a:xfrm>
            <a:off x="3446400" y="30450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89" name="Google Shape;389;p24"/>
          <p:cNvSpPr txBox="1">
            <a:spLocks noGrp="1"/>
          </p:cNvSpPr>
          <p:nvPr>
            <p:ph type="title" idx="4"/>
          </p:nvPr>
        </p:nvSpPr>
        <p:spPr>
          <a:xfrm>
            <a:off x="3410100" y="13732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0" name="Google Shape;390;p24"/>
          <p:cNvSpPr txBox="1">
            <a:spLocks noGrp="1"/>
          </p:cNvSpPr>
          <p:nvPr>
            <p:ph type="subTitle" idx="5"/>
          </p:nvPr>
        </p:nvSpPr>
        <p:spPr>
          <a:xfrm>
            <a:off x="5957850" y="30450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1" name="Google Shape;391;p24"/>
          <p:cNvSpPr txBox="1">
            <a:spLocks noGrp="1"/>
          </p:cNvSpPr>
          <p:nvPr>
            <p:ph type="title" idx="6"/>
          </p:nvPr>
        </p:nvSpPr>
        <p:spPr>
          <a:xfrm>
            <a:off x="5921550" y="13732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9">
    <p:spTree>
      <p:nvGrpSpPr>
        <p:cNvPr id="1" name="Shape 392"/>
        <p:cNvGrpSpPr/>
        <p:nvPr/>
      </p:nvGrpSpPr>
      <p:grpSpPr>
        <a:xfrm>
          <a:off x="0" y="0"/>
          <a:ext cx="0" cy="0"/>
          <a:chOff x="0" y="0"/>
          <a:chExt cx="0" cy="0"/>
        </a:xfrm>
      </p:grpSpPr>
      <p:sp>
        <p:nvSpPr>
          <p:cNvPr id="393" name="Google Shape;393;p25"/>
          <p:cNvSpPr txBox="1">
            <a:spLocks noGrp="1"/>
          </p:cNvSpPr>
          <p:nvPr>
            <p:ph type="title" hasCustomPrompt="1"/>
          </p:nvPr>
        </p:nvSpPr>
        <p:spPr>
          <a:xfrm>
            <a:off x="720000" y="1112550"/>
            <a:ext cx="7723800" cy="87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94" name="Google Shape;394;p25"/>
          <p:cNvSpPr txBox="1">
            <a:spLocks noGrp="1"/>
          </p:cNvSpPr>
          <p:nvPr>
            <p:ph type="subTitle" idx="1"/>
          </p:nvPr>
        </p:nvSpPr>
        <p:spPr>
          <a:xfrm>
            <a:off x="720050" y="1871550"/>
            <a:ext cx="7723800" cy="7002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95" name="Google Shape;395;p25"/>
          <p:cNvSpPr txBox="1">
            <a:spLocks noGrp="1"/>
          </p:cNvSpPr>
          <p:nvPr>
            <p:ph type="title" idx="2" hasCustomPrompt="1"/>
          </p:nvPr>
        </p:nvSpPr>
        <p:spPr>
          <a:xfrm>
            <a:off x="720000" y="2571750"/>
            <a:ext cx="7723800" cy="87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96" name="Google Shape;396;p25"/>
          <p:cNvSpPr txBox="1">
            <a:spLocks noGrp="1"/>
          </p:cNvSpPr>
          <p:nvPr>
            <p:ph type="subTitle" idx="3"/>
          </p:nvPr>
        </p:nvSpPr>
        <p:spPr>
          <a:xfrm>
            <a:off x="720050" y="3330750"/>
            <a:ext cx="7723800" cy="70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397" name="Google Shape;397;p25"/>
          <p:cNvGrpSpPr/>
          <p:nvPr/>
        </p:nvGrpSpPr>
        <p:grpSpPr>
          <a:xfrm>
            <a:off x="0" y="5002500"/>
            <a:ext cx="9156000" cy="141000"/>
            <a:chOff x="0" y="0"/>
            <a:chExt cx="9156000" cy="141000"/>
          </a:xfrm>
        </p:grpSpPr>
        <p:sp>
          <p:nvSpPr>
            <p:cNvPr id="398" name="Google Shape;398;p25"/>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25"/>
          <p:cNvGrpSpPr/>
          <p:nvPr/>
        </p:nvGrpSpPr>
        <p:grpSpPr>
          <a:xfrm rot="5400000">
            <a:off x="-179700" y="179700"/>
            <a:ext cx="1741200" cy="1381800"/>
            <a:chOff x="7402801" y="3622499"/>
            <a:chExt cx="1741200" cy="1381800"/>
          </a:xfrm>
        </p:grpSpPr>
        <p:sp>
          <p:nvSpPr>
            <p:cNvPr id="401" name="Google Shape;401;p25"/>
            <p:cNvSpPr/>
            <p:nvPr/>
          </p:nvSpPr>
          <p:spPr>
            <a:xfrm rot="5400000" flipH="1">
              <a:off x="6886501" y="4138799"/>
              <a:ext cx="1381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25"/>
            <p:cNvSpPr/>
            <p:nvPr/>
          </p:nvSpPr>
          <p:spPr>
            <a:xfrm rot="5400000" flipH="1">
              <a:off x="7398926" y="4304549"/>
              <a:ext cx="10527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25"/>
            <p:cNvSpPr/>
            <p:nvPr/>
          </p:nvSpPr>
          <p:spPr>
            <a:xfrm rot="5400000" flipH="1">
              <a:off x="7907526" y="4461149"/>
              <a:ext cx="7347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25"/>
            <p:cNvSpPr/>
            <p:nvPr/>
          </p:nvSpPr>
          <p:spPr>
            <a:xfrm rot="5400000" flipH="1">
              <a:off x="8388126" y="4595099"/>
              <a:ext cx="471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25"/>
            <p:cNvSpPr/>
            <p:nvPr/>
          </p:nvSpPr>
          <p:spPr>
            <a:xfrm rot="5400000" flipH="1">
              <a:off x="8850001" y="4710299"/>
              <a:ext cx="241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2">
  <p:cSld name="CUSTOM_10">
    <p:spTree>
      <p:nvGrpSpPr>
        <p:cNvPr id="1" name="Shape 406"/>
        <p:cNvGrpSpPr/>
        <p:nvPr/>
      </p:nvGrpSpPr>
      <p:grpSpPr>
        <a:xfrm>
          <a:off x="0" y="0"/>
          <a:ext cx="0" cy="0"/>
          <a:chOff x="0" y="0"/>
          <a:chExt cx="0" cy="0"/>
        </a:xfrm>
      </p:grpSpPr>
      <p:sp>
        <p:nvSpPr>
          <p:cNvPr id="407" name="Google Shape;407;p26"/>
          <p:cNvSpPr txBox="1">
            <a:spLocks noGrp="1"/>
          </p:cNvSpPr>
          <p:nvPr>
            <p:ph type="title" hasCustomPrompt="1"/>
          </p:nvPr>
        </p:nvSpPr>
        <p:spPr>
          <a:xfrm>
            <a:off x="1428000" y="18613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r>
              <a:t>xx%</a:t>
            </a:r>
          </a:p>
        </p:txBody>
      </p:sp>
      <p:sp>
        <p:nvSpPr>
          <p:cNvPr id="408" name="Google Shape;408;p26"/>
          <p:cNvSpPr txBox="1">
            <a:spLocks noGrp="1"/>
          </p:cNvSpPr>
          <p:nvPr>
            <p:ph type="subTitle" idx="1"/>
          </p:nvPr>
        </p:nvSpPr>
        <p:spPr>
          <a:xfrm>
            <a:off x="837750" y="34745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09" name="Google Shape;409;p26"/>
          <p:cNvSpPr txBox="1">
            <a:spLocks noGrp="1"/>
          </p:cNvSpPr>
          <p:nvPr>
            <p:ph type="title" idx="2"/>
          </p:nvPr>
        </p:nvSpPr>
        <p:spPr>
          <a:xfrm>
            <a:off x="801450" y="30572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0" name="Google Shape;410;p26"/>
          <p:cNvSpPr txBox="1">
            <a:spLocks noGrp="1"/>
          </p:cNvSpPr>
          <p:nvPr>
            <p:ph type="title" idx="3" hasCustomPrompt="1"/>
          </p:nvPr>
        </p:nvSpPr>
        <p:spPr>
          <a:xfrm>
            <a:off x="4036650" y="18613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r>
              <a:t>xx%</a:t>
            </a:r>
          </a:p>
        </p:txBody>
      </p:sp>
      <p:sp>
        <p:nvSpPr>
          <p:cNvPr id="411" name="Google Shape;411;p26"/>
          <p:cNvSpPr txBox="1">
            <a:spLocks noGrp="1"/>
          </p:cNvSpPr>
          <p:nvPr>
            <p:ph type="subTitle" idx="4"/>
          </p:nvPr>
        </p:nvSpPr>
        <p:spPr>
          <a:xfrm>
            <a:off x="3446400" y="34745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2" name="Google Shape;412;p26"/>
          <p:cNvSpPr txBox="1">
            <a:spLocks noGrp="1"/>
          </p:cNvSpPr>
          <p:nvPr>
            <p:ph type="title" idx="5"/>
          </p:nvPr>
        </p:nvSpPr>
        <p:spPr>
          <a:xfrm>
            <a:off x="3410100" y="30572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3" name="Google Shape;413;p26"/>
          <p:cNvSpPr txBox="1">
            <a:spLocks noGrp="1"/>
          </p:cNvSpPr>
          <p:nvPr>
            <p:ph type="title" idx="6" hasCustomPrompt="1"/>
          </p:nvPr>
        </p:nvSpPr>
        <p:spPr>
          <a:xfrm>
            <a:off x="6746675" y="18613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r>
              <a:t>xx%</a:t>
            </a:r>
          </a:p>
        </p:txBody>
      </p:sp>
      <p:sp>
        <p:nvSpPr>
          <p:cNvPr id="414" name="Google Shape;414;p26"/>
          <p:cNvSpPr txBox="1">
            <a:spLocks noGrp="1"/>
          </p:cNvSpPr>
          <p:nvPr>
            <p:ph type="subTitle" idx="7"/>
          </p:nvPr>
        </p:nvSpPr>
        <p:spPr>
          <a:xfrm>
            <a:off x="6156425" y="34745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5" name="Google Shape;415;p26"/>
          <p:cNvSpPr txBox="1">
            <a:spLocks noGrp="1"/>
          </p:cNvSpPr>
          <p:nvPr>
            <p:ph type="title" idx="8"/>
          </p:nvPr>
        </p:nvSpPr>
        <p:spPr>
          <a:xfrm>
            <a:off x="6120125" y="30572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6" name="Google Shape;416;p26"/>
          <p:cNvSpPr txBox="1">
            <a:spLocks noGrp="1"/>
          </p:cNvSpPr>
          <p:nvPr>
            <p:ph type="title" idx="9"/>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417" name="Google Shape;417;p26"/>
          <p:cNvGrpSpPr/>
          <p:nvPr/>
        </p:nvGrpSpPr>
        <p:grpSpPr>
          <a:xfrm>
            <a:off x="0" y="5002500"/>
            <a:ext cx="9156000" cy="141000"/>
            <a:chOff x="0" y="0"/>
            <a:chExt cx="9156000" cy="141000"/>
          </a:xfrm>
        </p:grpSpPr>
        <p:sp>
          <p:nvSpPr>
            <p:cNvPr id="418" name="Google Shape;418;p2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26"/>
          <p:cNvGrpSpPr/>
          <p:nvPr/>
        </p:nvGrpSpPr>
        <p:grpSpPr>
          <a:xfrm>
            <a:off x="-3" y="1537240"/>
            <a:ext cx="417024" cy="2069008"/>
            <a:chOff x="-207" y="1701162"/>
            <a:chExt cx="720000" cy="2069008"/>
          </a:xfrm>
        </p:grpSpPr>
        <p:sp>
          <p:nvSpPr>
            <p:cNvPr id="421" name="Google Shape;421;p2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2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2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2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2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6" name="Google Shape;426;p26"/>
          <p:cNvGrpSpPr/>
          <p:nvPr/>
        </p:nvGrpSpPr>
        <p:grpSpPr>
          <a:xfrm>
            <a:off x="8726972" y="1537240"/>
            <a:ext cx="417024" cy="2069008"/>
            <a:chOff x="-207" y="1701162"/>
            <a:chExt cx="720000" cy="2069008"/>
          </a:xfrm>
        </p:grpSpPr>
        <p:sp>
          <p:nvSpPr>
            <p:cNvPr id="427" name="Google Shape;427;p2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2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2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2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2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4">
  <p:cSld name="CUSTOM_18">
    <p:spTree>
      <p:nvGrpSpPr>
        <p:cNvPr id="1" name="Shape 432"/>
        <p:cNvGrpSpPr/>
        <p:nvPr/>
      </p:nvGrpSpPr>
      <p:grpSpPr>
        <a:xfrm>
          <a:off x="0" y="0"/>
          <a:ext cx="0" cy="0"/>
          <a:chOff x="0" y="0"/>
          <a:chExt cx="0" cy="0"/>
        </a:xfrm>
      </p:grpSpPr>
      <p:grpSp>
        <p:nvGrpSpPr>
          <p:cNvPr id="433" name="Google Shape;433;p27"/>
          <p:cNvGrpSpPr/>
          <p:nvPr/>
        </p:nvGrpSpPr>
        <p:grpSpPr>
          <a:xfrm rot="10800000">
            <a:off x="8451839" y="-6"/>
            <a:ext cx="692161" cy="2070917"/>
            <a:chOff x="-207" y="1697195"/>
            <a:chExt cx="720851" cy="2070917"/>
          </a:xfrm>
        </p:grpSpPr>
        <p:sp>
          <p:nvSpPr>
            <p:cNvPr id="434" name="Google Shape;434;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9" name="Google Shape;439;p27"/>
          <p:cNvGrpSpPr/>
          <p:nvPr/>
        </p:nvGrpSpPr>
        <p:grpSpPr>
          <a:xfrm rot="10800000">
            <a:off x="-11" y="-6"/>
            <a:ext cx="692161" cy="2070917"/>
            <a:chOff x="-207" y="1697195"/>
            <a:chExt cx="720851" cy="2070917"/>
          </a:xfrm>
        </p:grpSpPr>
        <p:sp>
          <p:nvSpPr>
            <p:cNvPr id="440" name="Google Shape;440;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5" name="Google Shape;445;p27"/>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446" name="Google Shape;446;p27"/>
          <p:cNvGrpSpPr/>
          <p:nvPr/>
        </p:nvGrpSpPr>
        <p:grpSpPr>
          <a:xfrm rot="10800000">
            <a:off x="8451839" y="3072594"/>
            <a:ext cx="692161" cy="2070917"/>
            <a:chOff x="-207" y="1697195"/>
            <a:chExt cx="720851" cy="2070917"/>
          </a:xfrm>
        </p:grpSpPr>
        <p:sp>
          <p:nvSpPr>
            <p:cNvPr id="447" name="Google Shape;447;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2" name="Google Shape;452;p27"/>
          <p:cNvGrpSpPr/>
          <p:nvPr/>
        </p:nvGrpSpPr>
        <p:grpSpPr>
          <a:xfrm rot="10800000">
            <a:off x="-11" y="3072594"/>
            <a:ext cx="692161" cy="2070917"/>
            <a:chOff x="-207" y="1697195"/>
            <a:chExt cx="720851" cy="2070917"/>
          </a:xfrm>
        </p:grpSpPr>
        <p:sp>
          <p:nvSpPr>
            <p:cNvPr id="453" name="Google Shape;453;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5">
  <p:cSld name="CUSTOM_19">
    <p:spTree>
      <p:nvGrpSpPr>
        <p:cNvPr id="1" name="Shape 458"/>
        <p:cNvGrpSpPr/>
        <p:nvPr/>
      </p:nvGrpSpPr>
      <p:grpSpPr>
        <a:xfrm>
          <a:off x="0" y="0"/>
          <a:ext cx="0" cy="0"/>
          <a:chOff x="0" y="0"/>
          <a:chExt cx="0" cy="0"/>
        </a:xfrm>
      </p:grpSpPr>
      <p:sp>
        <p:nvSpPr>
          <p:cNvPr id="459" name="Google Shape;459;p28"/>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460" name="Google Shape;460;p28"/>
          <p:cNvGrpSpPr/>
          <p:nvPr/>
        </p:nvGrpSpPr>
        <p:grpSpPr>
          <a:xfrm rot="10800000">
            <a:off x="8451839" y="3072594"/>
            <a:ext cx="692161" cy="2070917"/>
            <a:chOff x="-207" y="1697195"/>
            <a:chExt cx="720851" cy="2070917"/>
          </a:xfrm>
        </p:grpSpPr>
        <p:sp>
          <p:nvSpPr>
            <p:cNvPr id="461" name="Google Shape;461;p28"/>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2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2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2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28"/>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6" name="Google Shape;466;p28"/>
          <p:cNvGrpSpPr/>
          <p:nvPr/>
        </p:nvGrpSpPr>
        <p:grpSpPr>
          <a:xfrm rot="10800000">
            <a:off x="-11" y="3072594"/>
            <a:ext cx="692161" cy="2070917"/>
            <a:chOff x="-207" y="1697195"/>
            <a:chExt cx="720851" cy="2070917"/>
          </a:xfrm>
        </p:grpSpPr>
        <p:sp>
          <p:nvSpPr>
            <p:cNvPr id="467" name="Google Shape;467;p28"/>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2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2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2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28"/>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11">
    <p:spTree>
      <p:nvGrpSpPr>
        <p:cNvPr id="1" name="Shape 472"/>
        <p:cNvGrpSpPr/>
        <p:nvPr/>
      </p:nvGrpSpPr>
      <p:grpSpPr>
        <a:xfrm>
          <a:off x="0" y="0"/>
          <a:ext cx="0" cy="0"/>
          <a:chOff x="0" y="0"/>
          <a:chExt cx="0" cy="0"/>
        </a:xfrm>
      </p:grpSpPr>
      <p:sp>
        <p:nvSpPr>
          <p:cNvPr id="473" name="Google Shape;473;p29"/>
          <p:cNvSpPr txBox="1"/>
          <p:nvPr/>
        </p:nvSpPr>
        <p:spPr>
          <a:xfrm>
            <a:off x="720000" y="3623975"/>
            <a:ext cx="3349800" cy="71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3"/>
                </a:solidFill>
                <a:latin typeface="Titillium Web"/>
                <a:ea typeface="Titillium Web"/>
                <a:cs typeface="Titillium Web"/>
                <a:sym typeface="Titillium Web"/>
              </a:rPr>
              <a:t>CREDITS: This presentation template was created by </a:t>
            </a:r>
            <a:r>
              <a:rPr lang="en" sz="1100" b="1">
                <a:solidFill>
                  <a:schemeClr val="accent4"/>
                </a:solidFill>
                <a:uFill>
                  <a:noFill/>
                </a:uFill>
                <a:latin typeface="Titillium Web"/>
                <a:ea typeface="Titillium Web"/>
                <a:cs typeface="Titillium Web"/>
                <a:sym typeface="Titillium Web"/>
                <a:hlinkClick r:id="rId2">
                  <a:extLst>
                    <a:ext uri="{A12FA001-AC4F-418D-AE19-62706E023703}">
                      <ahyp:hlinkClr xmlns:ahyp="http://schemas.microsoft.com/office/drawing/2018/hyperlinkcolor" xmlns="" val="tx"/>
                    </a:ext>
                  </a:extLst>
                </a:hlinkClick>
              </a:rPr>
              <a:t>Slidesgo</a:t>
            </a:r>
            <a:r>
              <a:rPr lang="en" sz="1100">
                <a:solidFill>
                  <a:schemeClr val="accent3"/>
                </a:solidFill>
                <a:latin typeface="Titillium Web"/>
                <a:ea typeface="Titillium Web"/>
                <a:cs typeface="Titillium Web"/>
                <a:sym typeface="Titillium Web"/>
              </a:rPr>
              <a:t>, including icons by</a:t>
            </a:r>
            <a:r>
              <a:rPr lang="en" sz="1100">
                <a:solidFill>
                  <a:schemeClr val="accent4"/>
                </a:solidFill>
                <a:latin typeface="Titillium Web"/>
                <a:ea typeface="Titillium Web"/>
                <a:cs typeface="Titillium Web"/>
                <a:sym typeface="Titillium Web"/>
              </a:rPr>
              <a:t> </a:t>
            </a:r>
            <a:r>
              <a:rPr lang="en" sz="1100" b="1">
                <a:solidFill>
                  <a:schemeClr val="accent4"/>
                </a:solidFill>
                <a:uFill>
                  <a:noFill/>
                </a:uFill>
                <a:latin typeface="Titillium Web"/>
                <a:ea typeface="Titillium Web"/>
                <a:cs typeface="Titillium Web"/>
                <a:sym typeface="Titillium Web"/>
                <a:hlinkClick r:id="rId3">
                  <a:extLst>
                    <a:ext uri="{A12FA001-AC4F-418D-AE19-62706E023703}">
                      <ahyp:hlinkClr xmlns:ahyp="http://schemas.microsoft.com/office/drawing/2018/hyperlinkcolor" xmlns="" val="tx"/>
                    </a:ext>
                  </a:extLst>
                </a:hlinkClick>
              </a:rPr>
              <a:t>Flaticon</a:t>
            </a:r>
            <a:r>
              <a:rPr lang="en" sz="1100">
                <a:solidFill>
                  <a:schemeClr val="accent3"/>
                </a:solidFill>
                <a:latin typeface="Titillium Web"/>
                <a:ea typeface="Titillium Web"/>
                <a:cs typeface="Titillium Web"/>
                <a:sym typeface="Titillium Web"/>
              </a:rPr>
              <a:t>, infographics &amp; images by </a:t>
            </a:r>
            <a:r>
              <a:rPr lang="en" sz="1100" b="1">
                <a:solidFill>
                  <a:schemeClr val="accent4"/>
                </a:solidFill>
                <a:uFill>
                  <a:noFill/>
                </a:uFill>
                <a:latin typeface="Titillium Web"/>
                <a:ea typeface="Titillium Web"/>
                <a:cs typeface="Titillium Web"/>
                <a:sym typeface="Titillium Web"/>
                <a:hlinkClick r:id="rId4">
                  <a:extLst>
                    <a:ext uri="{A12FA001-AC4F-418D-AE19-62706E023703}">
                      <ahyp:hlinkClr xmlns:ahyp="http://schemas.microsoft.com/office/drawing/2018/hyperlinkcolor" xmlns="" val="tx"/>
                    </a:ext>
                  </a:extLst>
                </a:hlinkClick>
              </a:rPr>
              <a:t>Freepik</a:t>
            </a:r>
            <a:r>
              <a:rPr lang="en" sz="1100" b="1">
                <a:solidFill>
                  <a:schemeClr val="accent4"/>
                </a:solidFill>
                <a:uFill>
                  <a:noFill/>
                </a:uFill>
                <a:latin typeface="Titillium Web"/>
                <a:ea typeface="Titillium Web"/>
                <a:cs typeface="Titillium Web"/>
                <a:sym typeface="Titillium Web"/>
                <a:hlinkClick r:id="rId4">
                  <a:extLst>
                    <a:ext uri="{A12FA001-AC4F-418D-AE19-62706E023703}">
                      <ahyp:hlinkClr xmlns:ahyp="http://schemas.microsoft.com/office/drawing/2018/hyperlinkcolor" xmlns="" val="tx"/>
                    </a:ext>
                  </a:extLst>
                </a:hlinkClick>
              </a:rPr>
              <a:t> </a:t>
            </a:r>
            <a:endParaRPr sz="1100" b="1">
              <a:solidFill>
                <a:schemeClr val="accent4"/>
              </a:solidFill>
              <a:latin typeface="Titillium Web"/>
              <a:ea typeface="Titillium Web"/>
              <a:cs typeface="Titillium Web"/>
              <a:sym typeface="Titillium Web"/>
            </a:endParaRPr>
          </a:p>
          <a:p>
            <a:pPr marL="0" lvl="0" indent="0" algn="l" rtl="0">
              <a:spcBef>
                <a:spcPts val="0"/>
              </a:spcBef>
              <a:spcAft>
                <a:spcPts val="0"/>
              </a:spcAft>
              <a:buNone/>
            </a:pPr>
            <a:endParaRPr sz="1100">
              <a:solidFill>
                <a:schemeClr val="accent3"/>
              </a:solidFill>
              <a:latin typeface="Titillium Web"/>
              <a:ea typeface="Titillium Web"/>
              <a:cs typeface="Titillium Web"/>
              <a:sym typeface="Titillium Web"/>
            </a:endParaRPr>
          </a:p>
          <a:p>
            <a:pPr marL="0" lvl="0" indent="0" algn="l" rtl="0">
              <a:spcBef>
                <a:spcPts val="0"/>
              </a:spcBef>
              <a:spcAft>
                <a:spcPts val="0"/>
              </a:spcAft>
              <a:buNone/>
            </a:pPr>
            <a:endParaRPr sz="1100">
              <a:solidFill>
                <a:schemeClr val="accent3"/>
              </a:solidFill>
              <a:latin typeface="Titillium Web"/>
              <a:ea typeface="Titillium Web"/>
              <a:cs typeface="Titillium Web"/>
              <a:sym typeface="Titillium Web"/>
            </a:endParaRPr>
          </a:p>
        </p:txBody>
      </p:sp>
      <p:sp>
        <p:nvSpPr>
          <p:cNvPr id="474" name="Google Shape;474;p29"/>
          <p:cNvSpPr txBox="1">
            <a:spLocks noGrp="1"/>
          </p:cNvSpPr>
          <p:nvPr>
            <p:ph type="ctrTitle"/>
          </p:nvPr>
        </p:nvSpPr>
        <p:spPr>
          <a:xfrm>
            <a:off x="720000" y="955200"/>
            <a:ext cx="4985400" cy="1035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Font typeface="Press Start 2P"/>
              <a:buNone/>
              <a:defRPr sz="6000">
                <a:latin typeface="Press Start 2P"/>
                <a:ea typeface="Press Start 2P"/>
                <a:cs typeface="Press Start 2P"/>
                <a:sym typeface="Press Start 2P"/>
              </a:defRPr>
            </a:lvl1pPr>
            <a:lvl2pPr lvl="1" rtl="0">
              <a:spcBef>
                <a:spcPts val="0"/>
              </a:spcBef>
              <a:spcAft>
                <a:spcPts val="0"/>
              </a:spcAft>
              <a:buSzPts val="6000"/>
              <a:buFont typeface="Press Start 2P"/>
              <a:buNone/>
              <a:defRPr sz="6000">
                <a:latin typeface="Press Start 2P"/>
                <a:ea typeface="Press Start 2P"/>
                <a:cs typeface="Press Start 2P"/>
                <a:sym typeface="Press Start 2P"/>
              </a:defRPr>
            </a:lvl2pPr>
            <a:lvl3pPr lvl="2" rtl="0">
              <a:spcBef>
                <a:spcPts val="0"/>
              </a:spcBef>
              <a:spcAft>
                <a:spcPts val="0"/>
              </a:spcAft>
              <a:buSzPts val="6000"/>
              <a:buFont typeface="Press Start 2P"/>
              <a:buNone/>
              <a:defRPr sz="6000">
                <a:latin typeface="Press Start 2P"/>
                <a:ea typeface="Press Start 2P"/>
                <a:cs typeface="Press Start 2P"/>
                <a:sym typeface="Press Start 2P"/>
              </a:defRPr>
            </a:lvl3pPr>
            <a:lvl4pPr lvl="3" rtl="0">
              <a:spcBef>
                <a:spcPts val="0"/>
              </a:spcBef>
              <a:spcAft>
                <a:spcPts val="0"/>
              </a:spcAft>
              <a:buSzPts val="6000"/>
              <a:buFont typeface="Press Start 2P"/>
              <a:buNone/>
              <a:defRPr sz="6000">
                <a:latin typeface="Press Start 2P"/>
                <a:ea typeface="Press Start 2P"/>
                <a:cs typeface="Press Start 2P"/>
                <a:sym typeface="Press Start 2P"/>
              </a:defRPr>
            </a:lvl4pPr>
            <a:lvl5pPr lvl="4" rtl="0">
              <a:spcBef>
                <a:spcPts val="0"/>
              </a:spcBef>
              <a:spcAft>
                <a:spcPts val="0"/>
              </a:spcAft>
              <a:buSzPts val="6000"/>
              <a:buFont typeface="Press Start 2P"/>
              <a:buNone/>
              <a:defRPr sz="6000">
                <a:latin typeface="Press Start 2P"/>
                <a:ea typeface="Press Start 2P"/>
                <a:cs typeface="Press Start 2P"/>
                <a:sym typeface="Press Start 2P"/>
              </a:defRPr>
            </a:lvl5pPr>
            <a:lvl6pPr lvl="5" rtl="0">
              <a:spcBef>
                <a:spcPts val="0"/>
              </a:spcBef>
              <a:spcAft>
                <a:spcPts val="0"/>
              </a:spcAft>
              <a:buSzPts val="6000"/>
              <a:buFont typeface="Press Start 2P"/>
              <a:buNone/>
              <a:defRPr sz="6000">
                <a:latin typeface="Press Start 2P"/>
                <a:ea typeface="Press Start 2P"/>
                <a:cs typeface="Press Start 2P"/>
                <a:sym typeface="Press Start 2P"/>
              </a:defRPr>
            </a:lvl6pPr>
            <a:lvl7pPr lvl="6" rtl="0">
              <a:spcBef>
                <a:spcPts val="0"/>
              </a:spcBef>
              <a:spcAft>
                <a:spcPts val="0"/>
              </a:spcAft>
              <a:buSzPts val="6000"/>
              <a:buFont typeface="Press Start 2P"/>
              <a:buNone/>
              <a:defRPr sz="6000">
                <a:latin typeface="Press Start 2P"/>
                <a:ea typeface="Press Start 2P"/>
                <a:cs typeface="Press Start 2P"/>
                <a:sym typeface="Press Start 2P"/>
              </a:defRPr>
            </a:lvl7pPr>
            <a:lvl8pPr lvl="7" rtl="0">
              <a:spcBef>
                <a:spcPts val="0"/>
              </a:spcBef>
              <a:spcAft>
                <a:spcPts val="0"/>
              </a:spcAft>
              <a:buSzPts val="6000"/>
              <a:buFont typeface="Press Start 2P"/>
              <a:buNone/>
              <a:defRPr sz="6000">
                <a:latin typeface="Press Start 2P"/>
                <a:ea typeface="Press Start 2P"/>
                <a:cs typeface="Press Start 2P"/>
                <a:sym typeface="Press Start 2P"/>
              </a:defRPr>
            </a:lvl8pPr>
            <a:lvl9pPr lvl="8" rtl="0">
              <a:spcBef>
                <a:spcPts val="0"/>
              </a:spcBef>
              <a:spcAft>
                <a:spcPts val="0"/>
              </a:spcAft>
              <a:buSzPts val="6000"/>
              <a:buFont typeface="Press Start 2P"/>
              <a:buNone/>
              <a:defRPr sz="6000">
                <a:latin typeface="Press Start 2P"/>
                <a:ea typeface="Press Start 2P"/>
                <a:cs typeface="Press Start 2P"/>
                <a:sym typeface="Press Start 2P"/>
              </a:defRPr>
            </a:lvl9pPr>
          </a:lstStyle>
          <a:p>
            <a:endParaRPr/>
          </a:p>
        </p:txBody>
      </p:sp>
      <p:sp>
        <p:nvSpPr>
          <p:cNvPr id="475" name="Google Shape;475;p29"/>
          <p:cNvSpPr txBox="1">
            <a:spLocks noGrp="1"/>
          </p:cNvSpPr>
          <p:nvPr>
            <p:ph type="subTitle" idx="1"/>
          </p:nvPr>
        </p:nvSpPr>
        <p:spPr>
          <a:xfrm>
            <a:off x="720000" y="1905000"/>
            <a:ext cx="3886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grpSp>
        <p:nvGrpSpPr>
          <p:cNvPr id="476" name="Google Shape;476;p29"/>
          <p:cNvGrpSpPr/>
          <p:nvPr/>
        </p:nvGrpSpPr>
        <p:grpSpPr>
          <a:xfrm>
            <a:off x="0" y="5002500"/>
            <a:ext cx="9156000" cy="141000"/>
            <a:chOff x="0" y="0"/>
            <a:chExt cx="9156000" cy="141000"/>
          </a:xfrm>
        </p:grpSpPr>
        <p:sp>
          <p:nvSpPr>
            <p:cNvPr id="477" name="Google Shape;477;p29"/>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29"/>
          <p:cNvGrpSpPr/>
          <p:nvPr/>
        </p:nvGrpSpPr>
        <p:grpSpPr>
          <a:xfrm rot="-5400000">
            <a:off x="7590001" y="175199"/>
            <a:ext cx="1741199" cy="1390800"/>
            <a:chOff x="7402800" y="3613500"/>
            <a:chExt cx="1741199" cy="1390800"/>
          </a:xfrm>
        </p:grpSpPr>
        <p:sp>
          <p:nvSpPr>
            <p:cNvPr id="480" name="Google Shape;480;p29"/>
            <p:cNvSpPr/>
            <p:nvPr/>
          </p:nvSpPr>
          <p:spPr>
            <a:xfrm rot="5400000" flipH="1">
              <a:off x="7317000" y="4569300"/>
              <a:ext cx="520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29"/>
            <p:cNvSpPr/>
            <p:nvPr/>
          </p:nvSpPr>
          <p:spPr>
            <a:xfrm rot="5400000" flipH="1">
              <a:off x="7550572" y="4456198"/>
              <a:ext cx="749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29"/>
            <p:cNvSpPr/>
            <p:nvPr/>
          </p:nvSpPr>
          <p:spPr>
            <a:xfrm rot="5400000" flipH="1">
              <a:off x="7800872" y="4354499"/>
              <a:ext cx="948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29"/>
            <p:cNvSpPr/>
            <p:nvPr/>
          </p:nvSpPr>
          <p:spPr>
            <a:xfrm rot="5400000" flipH="1">
              <a:off x="8050630" y="4257598"/>
              <a:ext cx="1146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29"/>
            <p:cNvSpPr/>
            <p:nvPr/>
          </p:nvSpPr>
          <p:spPr>
            <a:xfrm rot="5400000" flipH="1">
              <a:off x="8275199" y="4135500"/>
              <a:ext cx="13908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13">
    <p:spTree>
      <p:nvGrpSpPr>
        <p:cNvPr id="1" name="Shape 485"/>
        <p:cNvGrpSpPr/>
        <p:nvPr/>
      </p:nvGrpSpPr>
      <p:grpSpPr>
        <a:xfrm>
          <a:off x="0" y="0"/>
          <a:ext cx="0" cy="0"/>
          <a:chOff x="0" y="0"/>
          <a:chExt cx="0" cy="0"/>
        </a:xfrm>
      </p:grpSpPr>
      <p:grpSp>
        <p:nvGrpSpPr>
          <p:cNvPr id="486" name="Google Shape;486;p30"/>
          <p:cNvGrpSpPr/>
          <p:nvPr/>
        </p:nvGrpSpPr>
        <p:grpSpPr>
          <a:xfrm rot="5400000">
            <a:off x="7665621" y="-592531"/>
            <a:ext cx="885854" cy="2070917"/>
            <a:chOff x="-207" y="1697195"/>
            <a:chExt cx="720851" cy="2070917"/>
          </a:xfrm>
        </p:grpSpPr>
        <p:sp>
          <p:nvSpPr>
            <p:cNvPr id="487" name="Google Shape;487;p30"/>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30"/>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3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30"/>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30"/>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2" name="Google Shape;492;p30"/>
          <p:cNvGrpSpPr/>
          <p:nvPr/>
        </p:nvGrpSpPr>
        <p:grpSpPr>
          <a:xfrm rot="5400000">
            <a:off x="33218" y="3105691"/>
            <a:ext cx="2004459" cy="2070905"/>
            <a:chOff x="-910564" y="1697202"/>
            <a:chExt cx="1631100" cy="2070905"/>
          </a:xfrm>
        </p:grpSpPr>
        <p:sp>
          <p:nvSpPr>
            <p:cNvPr id="493" name="Google Shape;493;p30"/>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30"/>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3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30"/>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30"/>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9"/>
        <p:cNvGrpSpPr/>
        <p:nvPr/>
      </p:nvGrpSpPr>
      <p:grpSpPr>
        <a:xfrm>
          <a:off x="0" y="0"/>
          <a:ext cx="0" cy="0"/>
          <a:chOff x="0" y="0"/>
          <a:chExt cx="0" cy="0"/>
        </a:xfrm>
      </p:grpSpPr>
      <p:sp>
        <p:nvSpPr>
          <p:cNvPr id="40" name="Google Shape;40;p4"/>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300"/>
              <a:buNone/>
              <a:defRPr/>
            </a:lvl1pPr>
            <a:lvl2pPr lvl="1" algn="ctr">
              <a:spcBef>
                <a:spcPts val="0"/>
              </a:spcBef>
              <a:spcAft>
                <a:spcPts val="0"/>
              </a:spcAft>
              <a:buSzPts val="2300"/>
              <a:buNone/>
              <a:defRPr sz="2300"/>
            </a:lvl2pPr>
            <a:lvl3pPr lvl="2" algn="ctr">
              <a:spcBef>
                <a:spcPts val="0"/>
              </a:spcBef>
              <a:spcAft>
                <a:spcPts val="0"/>
              </a:spcAft>
              <a:buSzPts val="2300"/>
              <a:buNone/>
              <a:defRPr sz="2300"/>
            </a:lvl3pPr>
            <a:lvl4pPr lvl="3" algn="ctr">
              <a:spcBef>
                <a:spcPts val="0"/>
              </a:spcBef>
              <a:spcAft>
                <a:spcPts val="0"/>
              </a:spcAft>
              <a:buSzPts val="2300"/>
              <a:buNone/>
              <a:defRPr sz="2300"/>
            </a:lvl4pPr>
            <a:lvl5pPr lvl="4" algn="ctr">
              <a:spcBef>
                <a:spcPts val="0"/>
              </a:spcBef>
              <a:spcAft>
                <a:spcPts val="0"/>
              </a:spcAft>
              <a:buSzPts val="2300"/>
              <a:buNone/>
              <a:defRPr sz="2300"/>
            </a:lvl5pPr>
            <a:lvl6pPr lvl="5" algn="ctr">
              <a:spcBef>
                <a:spcPts val="0"/>
              </a:spcBef>
              <a:spcAft>
                <a:spcPts val="0"/>
              </a:spcAft>
              <a:buSzPts val="2300"/>
              <a:buNone/>
              <a:defRPr sz="2300"/>
            </a:lvl6pPr>
            <a:lvl7pPr lvl="6" algn="ctr">
              <a:spcBef>
                <a:spcPts val="0"/>
              </a:spcBef>
              <a:spcAft>
                <a:spcPts val="0"/>
              </a:spcAft>
              <a:buSzPts val="2300"/>
              <a:buNone/>
              <a:defRPr sz="2300"/>
            </a:lvl7pPr>
            <a:lvl8pPr lvl="7" algn="ctr">
              <a:spcBef>
                <a:spcPts val="0"/>
              </a:spcBef>
              <a:spcAft>
                <a:spcPts val="0"/>
              </a:spcAft>
              <a:buSzPts val="2300"/>
              <a:buNone/>
              <a:defRPr sz="2300"/>
            </a:lvl8pPr>
            <a:lvl9pPr lvl="8" algn="ctr">
              <a:spcBef>
                <a:spcPts val="0"/>
              </a:spcBef>
              <a:spcAft>
                <a:spcPts val="0"/>
              </a:spcAft>
              <a:buSzPts val="2300"/>
              <a:buNone/>
              <a:defRPr sz="2300"/>
            </a:lvl9pPr>
          </a:lstStyle>
          <a:p>
            <a:endParaRPr/>
          </a:p>
        </p:txBody>
      </p:sp>
      <p:sp>
        <p:nvSpPr>
          <p:cNvPr id="41" name="Google Shape;41;p4"/>
          <p:cNvSpPr txBox="1">
            <a:spLocks noGrp="1"/>
          </p:cNvSpPr>
          <p:nvPr>
            <p:ph type="body" idx="1"/>
          </p:nvPr>
        </p:nvSpPr>
        <p:spPr>
          <a:xfrm>
            <a:off x="720000" y="1064875"/>
            <a:ext cx="77238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grpSp>
        <p:nvGrpSpPr>
          <p:cNvPr id="42" name="Google Shape;42;p4"/>
          <p:cNvGrpSpPr/>
          <p:nvPr/>
        </p:nvGrpSpPr>
        <p:grpSpPr>
          <a:xfrm>
            <a:off x="0" y="5002500"/>
            <a:ext cx="9156000" cy="141000"/>
            <a:chOff x="0" y="0"/>
            <a:chExt cx="9156000" cy="141000"/>
          </a:xfrm>
        </p:grpSpPr>
        <p:sp>
          <p:nvSpPr>
            <p:cNvPr id="43" name="Google Shape;43;p4"/>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2">
  <p:cSld name="CUSTOM_14">
    <p:spTree>
      <p:nvGrpSpPr>
        <p:cNvPr id="1" name="Shape 498"/>
        <p:cNvGrpSpPr/>
        <p:nvPr/>
      </p:nvGrpSpPr>
      <p:grpSpPr>
        <a:xfrm>
          <a:off x="0" y="0"/>
          <a:ext cx="0" cy="0"/>
          <a:chOff x="0" y="0"/>
          <a:chExt cx="0" cy="0"/>
        </a:xfrm>
      </p:grpSpPr>
      <p:grpSp>
        <p:nvGrpSpPr>
          <p:cNvPr id="499" name="Google Shape;499;p31"/>
          <p:cNvGrpSpPr/>
          <p:nvPr/>
        </p:nvGrpSpPr>
        <p:grpSpPr>
          <a:xfrm rot="5400000" flipH="1">
            <a:off x="33218" y="-33234"/>
            <a:ext cx="2004459" cy="2070905"/>
            <a:chOff x="-910564" y="1697202"/>
            <a:chExt cx="1631100" cy="2070905"/>
          </a:xfrm>
        </p:grpSpPr>
        <p:sp>
          <p:nvSpPr>
            <p:cNvPr id="500" name="Google Shape;500;p31"/>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31"/>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31"/>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31"/>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31"/>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5" name="Google Shape;505;p31"/>
          <p:cNvGrpSpPr/>
          <p:nvPr/>
        </p:nvGrpSpPr>
        <p:grpSpPr>
          <a:xfrm rot="-5400000" flipH="1">
            <a:off x="7106318" y="3105816"/>
            <a:ext cx="2004459" cy="2070905"/>
            <a:chOff x="-910564" y="1697202"/>
            <a:chExt cx="1631100" cy="2070905"/>
          </a:xfrm>
        </p:grpSpPr>
        <p:sp>
          <p:nvSpPr>
            <p:cNvPr id="506" name="Google Shape;506;p31"/>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31"/>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31"/>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31"/>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31"/>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3">
  <p:cSld name="CUSTOM_15">
    <p:spTree>
      <p:nvGrpSpPr>
        <p:cNvPr id="1" name="Shape 511"/>
        <p:cNvGrpSpPr/>
        <p:nvPr/>
      </p:nvGrpSpPr>
      <p:grpSpPr>
        <a:xfrm>
          <a:off x="0" y="0"/>
          <a:ext cx="0" cy="0"/>
          <a:chOff x="0" y="0"/>
          <a:chExt cx="0" cy="0"/>
        </a:xfrm>
      </p:grpSpPr>
      <p:grpSp>
        <p:nvGrpSpPr>
          <p:cNvPr id="512" name="Google Shape;512;p32"/>
          <p:cNvGrpSpPr/>
          <p:nvPr/>
        </p:nvGrpSpPr>
        <p:grpSpPr>
          <a:xfrm rot="5400000">
            <a:off x="1486756" y="3839366"/>
            <a:ext cx="537395" cy="2070917"/>
            <a:chOff x="-207" y="1697195"/>
            <a:chExt cx="720851" cy="2070917"/>
          </a:xfrm>
        </p:grpSpPr>
        <p:sp>
          <p:nvSpPr>
            <p:cNvPr id="513" name="Google Shape;513;p32"/>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3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3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32"/>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8" name="Google Shape;518;p32"/>
          <p:cNvGrpSpPr/>
          <p:nvPr/>
        </p:nvGrpSpPr>
        <p:grpSpPr>
          <a:xfrm rot="5400000">
            <a:off x="7139781" y="-766759"/>
            <a:ext cx="537395" cy="2070917"/>
            <a:chOff x="-207" y="1697195"/>
            <a:chExt cx="720851" cy="2070917"/>
          </a:xfrm>
        </p:grpSpPr>
        <p:sp>
          <p:nvSpPr>
            <p:cNvPr id="519" name="Google Shape;519;p32"/>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3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3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32"/>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4" name="Google Shape;524;p32"/>
          <p:cNvGrpSpPr/>
          <p:nvPr/>
        </p:nvGrpSpPr>
        <p:grpSpPr>
          <a:xfrm rot="5400000" flipH="1">
            <a:off x="618698" y="-618709"/>
            <a:ext cx="833492" cy="2070905"/>
            <a:chOff x="-910564" y="1697202"/>
            <a:chExt cx="1631100" cy="2070905"/>
          </a:xfrm>
        </p:grpSpPr>
        <p:sp>
          <p:nvSpPr>
            <p:cNvPr id="525" name="Google Shape;525;p32"/>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32"/>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32"/>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32"/>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0" name="Google Shape;530;p32"/>
          <p:cNvGrpSpPr/>
          <p:nvPr/>
        </p:nvGrpSpPr>
        <p:grpSpPr>
          <a:xfrm rot="-5400000" flipH="1">
            <a:off x="7691798" y="3691316"/>
            <a:ext cx="833492" cy="2070905"/>
            <a:chOff x="-910564" y="1697202"/>
            <a:chExt cx="1631100" cy="2070905"/>
          </a:xfrm>
        </p:grpSpPr>
        <p:sp>
          <p:nvSpPr>
            <p:cNvPr id="531" name="Google Shape;531;p32"/>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32"/>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32"/>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32"/>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39"/>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itle">
  <p:cSld name="BLANK_1">
    <p:spTree>
      <p:nvGrpSpPr>
        <p:cNvPr id="1" name="Shape 540"/>
        <p:cNvGrpSpPr/>
        <p:nvPr/>
      </p:nvGrpSpPr>
      <p:grpSpPr>
        <a:xfrm>
          <a:off x="0" y="0"/>
          <a:ext cx="0" cy="0"/>
          <a:chOff x="0" y="0"/>
          <a:chExt cx="0" cy="0"/>
        </a:xfrm>
      </p:grpSpPr>
      <p:sp>
        <p:nvSpPr>
          <p:cNvPr id="541" name="Google Shape;541;p35"/>
          <p:cNvSpPr txBox="1">
            <a:spLocks noGrp="1"/>
          </p:cNvSpPr>
          <p:nvPr>
            <p:ph type="title"/>
          </p:nvPr>
        </p:nvSpPr>
        <p:spPr>
          <a:xfrm>
            <a:off x="2357400" y="954000"/>
            <a:ext cx="4429200" cy="543000"/>
          </a:xfrm>
          <a:prstGeom prst="rect">
            <a:avLst/>
          </a:prstGeom>
        </p:spPr>
        <p:txBody>
          <a:bodyPr spcFirstLastPara="1" wrap="square" lIns="91425" tIns="91425" rIns="91425" bIns="91425" anchor="t" anchorCtr="0">
            <a:noAutofit/>
          </a:bodyPr>
          <a:lstStyle>
            <a:lvl1pPr lvl="0" rtl="0">
              <a:spcBef>
                <a:spcPts val="0"/>
              </a:spcBef>
              <a:spcAft>
                <a:spcPts val="0"/>
              </a:spcAft>
              <a:buNone/>
              <a:defRPr>
                <a:latin typeface="Arial"/>
                <a:ea typeface="Arial"/>
                <a:cs typeface="Arial"/>
                <a:sym typeface="Arial"/>
              </a:defRPr>
            </a:lvl1pPr>
            <a:lvl2pPr lvl="1" rtl="0">
              <a:spcBef>
                <a:spcPts val="0"/>
              </a:spcBef>
              <a:spcAft>
                <a:spcPts val="0"/>
              </a:spcAft>
              <a:buNone/>
              <a:defRPr>
                <a:latin typeface="Arial"/>
                <a:ea typeface="Arial"/>
                <a:cs typeface="Arial"/>
                <a:sym typeface="Arial"/>
              </a:defRPr>
            </a:lvl2pPr>
            <a:lvl3pPr lvl="2" rtl="0">
              <a:spcBef>
                <a:spcPts val="0"/>
              </a:spcBef>
              <a:spcAft>
                <a:spcPts val="0"/>
              </a:spcAft>
              <a:buNone/>
              <a:defRPr>
                <a:latin typeface="Arial"/>
                <a:ea typeface="Arial"/>
                <a:cs typeface="Arial"/>
                <a:sym typeface="Arial"/>
              </a:defRPr>
            </a:lvl3pPr>
            <a:lvl4pPr lvl="3" rtl="0">
              <a:spcBef>
                <a:spcPts val="0"/>
              </a:spcBef>
              <a:spcAft>
                <a:spcPts val="0"/>
              </a:spcAft>
              <a:buNone/>
              <a:defRPr>
                <a:latin typeface="Arial"/>
                <a:ea typeface="Arial"/>
                <a:cs typeface="Arial"/>
                <a:sym typeface="Arial"/>
              </a:defRPr>
            </a:lvl4pPr>
            <a:lvl5pPr lvl="4" rtl="0">
              <a:spcBef>
                <a:spcPts val="0"/>
              </a:spcBef>
              <a:spcAft>
                <a:spcPts val="0"/>
              </a:spcAft>
              <a:buNone/>
              <a:defRPr>
                <a:latin typeface="Arial"/>
                <a:ea typeface="Arial"/>
                <a:cs typeface="Arial"/>
                <a:sym typeface="Arial"/>
              </a:defRPr>
            </a:lvl5pPr>
            <a:lvl6pPr lvl="5" rtl="0">
              <a:spcBef>
                <a:spcPts val="0"/>
              </a:spcBef>
              <a:spcAft>
                <a:spcPts val="0"/>
              </a:spcAft>
              <a:buNone/>
              <a:defRPr>
                <a:latin typeface="Arial"/>
                <a:ea typeface="Arial"/>
                <a:cs typeface="Arial"/>
                <a:sym typeface="Arial"/>
              </a:defRPr>
            </a:lvl6pPr>
            <a:lvl7pPr lvl="6" rtl="0">
              <a:spcBef>
                <a:spcPts val="0"/>
              </a:spcBef>
              <a:spcAft>
                <a:spcPts val="0"/>
              </a:spcAft>
              <a:buNone/>
              <a:defRPr>
                <a:latin typeface="Arial"/>
                <a:ea typeface="Arial"/>
                <a:cs typeface="Arial"/>
                <a:sym typeface="Arial"/>
              </a:defRPr>
            </a:lvl7pPr>
            <a:lvl8pPr lvl="7" rtl="0">
              <a:spcBef>
                <a:spcPts val="0"/>
              </a:spcBef>
              <a:spcAft>
                <a:spcPts val="0"/>
              </a:spcAft>
              <a:buNone/>
              <a:defRPr>
                <a:latin typeface="Arial"/>
                <a:ea typeface="Arial"/>
                <a:cs typeface="Arial"/>
                <a:sym typeface="Arial"/>
              </a:defRPr>
            </a:lvl8pPr>
            <a:lvl9pPr lvl="8" rtl="0">
              <a:spcBef>
                <a:spcPts val="0"/>
              </a:spcBef>
              <a:spcAft>
                <a:spcPts val="0"/>
              </a:spcAft>
              <a:buNone/>
              <a:defRPr>
                <a:latin typeface="Arial"/>
                <a:ea typeface="Arial"/>
                <a:cs typeface="Arial"/>
                <a:sym typeface="Arial"/>
              </a:defRPr>
            </a:lvl9pPr>
          </a:lstStyle>
          <a:p>
            <a:endParaRPr/>
          </a:p>
        </p:txBody>
      </p:sp>
      <p:sp>
        <p:nvSpPr>
          <p:cNvPr id="542" name="Google Shape;542;p35"/>
          <p:cNvSpPr txBox="1">
            <a:spLocks noGrp="1"/>
          </p:cNvSpPr>
          <p:nvPr>
            <p:ph type="body" idx="1"/>
          </p:nvPr>
        </p:nvSpPr>
        <p:spPr>
          <a:xfrm>
            <a:off x="1048350" y="1461850"/>
            <a:ext cx="7047300" cy="1586100"/>
          </a:xfrm>
          <a:prstGeom prst="rect">
            <a:avLst/>
          </a:prstGeom>
        </p:spPr>
        <p:txBody>
          <a:bodyPr spcFirstLastPara="1" wrap="square" lIns="91425" tIns="91425" rIns="91425" bIns="91425" anchor="t" anchorCtr="0">
            <a:noAutofit/>
          </a:bodyPr>
          <a:lstStyle>
            <a:lvl1pPr marL="457200" lvl="0" indent="-304800" algn="ctr" rtl="0">
              <a:lnSpc>
                <a:spcPct val="100000"/>
              </a:lnSpc>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1pPr>
            <a:lvl2pPr marL="914400" lvl="1"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2pPr>
            <a:lvl3pPr marL="1371600" lvl="2"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3pPr>
            <a:lvl4pPr marL="1828800" lvl="3"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4pPr>
            <a:lvl5pPr marL="2286000" lvl="4"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5pPr>
            <a:lvl6pPr marL="2743200" lvl="5"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6pPr>
            <a:lvl7pPr marL="3200400" lvl="6"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7pPr>
            <a:lvl8pPr marL="3657600" lvl="7"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8pPr>
            <a:lvl9pPr marL="4114800" lvl="8"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4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3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47" name="Google Shape;47;p5"/>
          <p:cNvSpPr txBox="1">
            <a:spLocks noGrp="1"/>
          </p:cNvSpPr>
          <p:nvPr>
            <p:ph type="subTitle" idx="1"/>
          </p:nvPr>
        </p:nvSpPr>
        <p:spPr>
          <a:xfrm>
            <a:off x="1398788" y="3380700"/>
            <a:ext cx="28311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8" name="Google Shape;48;p5"/>
          <p:cNvSpPr txBox="1">
            <a:spLocks noGrp="1"/>
          </p:cNvSpPr>
          <p:nvPr>
            <p:ph type="title" idx="2"/>
          </p:nvPr>
        </p:nvSpPr>
        <p:spPr>
          <a:xfrm>
            <a:off x="1652438" y="296332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9" name="Google Shape;49;p5"/>
          <p:cNvSpPr txBox="1">
            <a:spLocks noGrp="1"/>
          </p:cNvSpPr>
          <p:nvPr>
            <p:ph type="subTitle" idx="3"/>
          </p:nvPr>
        </p:nvSpPr>
        <p:spPr>
          <a:xfrm>
            <a:off x="4914100" y="3380688"/>
            <a:ext cx="28311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50" name="Google Shape;50;p5"/>
          <p:cNvSpPr txBox="1">
            <a:spLocks noGrp="1"/>
          </p:cNvSpPr>
          <p:nvPr>
            <p:ph type="title" idx="4"/>
          </p:nvPr>
        </p:nvSpPr>
        <p:spPr>
          <a:xfrm>
            <a:off x="5167750" y="2963313"/>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51" name="Google Shape;51;p5"/>
          <p:cNvGrpSpPr/>
          <p:nvPr/>
        </p:nvGrpSpPr>
        <p:grpSpPr>
          <a:xfrm>
            <a:off x="-203" y="1701140"/>
            <a:ext cx="416982" cy="2069063"/>
            <a:chOff x="-207" y="1701162"/>
            <a:chExt cx="719928" cy="2069063"/>
          </a:xfrm>
        </p:grpSpPr>
        <p:sp>
          <p:nvSpPr>
            <p:cNvPr id="52" name="Google Shape;52;p5"/>
            <p:cNvSpPr/>
            <p:nvPr/>
          </p:nvSpPr>
          <p:spPr>
            <a:xfrm>
              <a:off x="-207" y="3355270"/>
              <a:ext cx="719928" cy="414954"/>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5"/>
            <p:cNvSpPr/>
            <p:nvPr/>
          </p:nvSpPr>
          <p:spPr>
            <a:xfrm>
              <a:off x="-207" y="2943328"/>
              <a:ext cx="719928" cy="412102"/>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5"/>
            <p:cNvSpPr/>
            <p:nvPr/>
          </p:nvSpPr>
          <p:spPr>
            <a:xfrm>
              <a:off x="-207" y="2525048"/>
              <a:ext cx="719928" cy="417806"/>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5"/>
            <p:cNvSpPr/>
            <p:nvPr/>
          </p:nvSpPr>
          <p:spPr>
            <a:xfrm>
              <a:off x="-207" y="2113105"/>
              <a:ext cx="719928" cy="412102"/>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5"/>
            <p:cNvSpPr/>
            <p:nvPr/>
          </p:nvSpPr>
          <p:spPr>
            <a:xfrm>
              <a:off x="-207" y="1701162"/>
              <a:ext cx="719928" cy="412102"/>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 name="Google Shape;57;p5"/>
          <p:cNvGrpSpPr/>
          <p:nvPr/>
        </p:nvGrpSpPr>
        <p:grpSpPr>
          <a:xfrm>
            <a:off x="0" y="5002500"/>
            <a:ext cx="9156000" cy="141000"/>
            <a:chOff x="0" y="0"/>
            <a:chExt cx="9156000" cy="141000"/>
          </a:xfrm>
        </p:grpSpPr>
        <p:sp>
          <p:nvSpPr>
            <p:cNvPr id="58" name="Google Shape;58;p5"/>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5"/>
          <p:cNvGrpSpPr/>
          <p:nvPr/>
        </p:nvGrpSpPr>
        <p:grpSpPr>
          <a:xfrm>
            <a:off x="8739022" y="1701140"/>
            <a:ext cx="417024" cy="2069008"/>
            <a:chOff x="-207" y="1701162"/>
            <a:chExt cx="720000" cy="2069008"/>
          </a:xfrm>
        </p:grpSpPr>
        <p:sp>
          <p:nvSpPr>
            <p:cNvPr id="61" name="Google Shape;61;p5"/>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5"/>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6"/>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3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68" name="Google Shape;68;p6"/>
          <p:cNvGrpSpPr/>
          <p:nvPr/>
        </p:nvGrpSpPr>
        <p:grpSpPr>
          <a:xfrm>
            <a:off x="0" y="5002500"/>
            <a:ext cx="9156000" cy="141000"/>
            <a:chOff x="0" y="0"/>
            <a:chExt cx="9156000" cy="141000"/>
          </a:xfrm>
        </p:grpSpPr>
        <p:sp>
          <p:nvSpPr>
            <p:cNvPr id="69" name="Google Shape;69;p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6"/>
          <p:cNvGrpSpPr/>
          <p:nvPr/>
        </p:nvGrpSpPr>
        <p:grpSpPr>
          <a:xfrm>
            <a:off x="-203" y="1537240"/>
            <a:ext cx="417024" cy="2069008"/>
            <a:chOff x="-207" y="1701162"/>
            <a:chExt cx="720000" cy="2069008"/>
          </a:xfrm>
        </p:grpSpPr>
        <p:sp>
          <p:nvSpPr>
            <p:cNvPr id="72" name="Google Shape;72;p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 name="Google Shape;77;p6"/>
          <p:cNvGrpSpPr/>
          <p:nvPr/>
        </p:nvGrpSpPr>
        <p:grpSpPr>
          <a:xfrm>
            <a:off x="8738972" y="1537240"/>
            <a:ext cx="417024" cy="2069008"/>
            <a:chOff x="-207" y="1701162"/>
            <a:chExt cx="720000" cy="2069008"/>
          </a:xfrm>
        </p:grpSpPr>
        <p:sp>
          <p:nvSpPr>
            <p:cNvPr id="78" name="Google Shape;78;p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 name="Google Shape;83;p6"/>
          <p:cNvGrpSpPr/>
          <p:nvPr/>
        </p:nvGrpSpPr>
        <p:grpSpPr>
          <a:xfrm>
            <a:off x="0" y="0"/>
            <a:ext cx="9156000" cy="141000"/>
            <a:chOff x="0" y="0"/>
            <a:chExt cx="9156000" cy="141000"/>
          </a:xfrm>
        </p:grpSpPr>
        <p:sp>
          <p:nvSpPr>
            <p:cNvPr id="84" name="Google Shape;84;p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6"/>
        <p:cNvGrpSpPr/>
        <p:nvPr/>
      </p:nvGrpSpPr>
      <p:grpSpPr>
        <a:xfrm>
          <a:off x="0" y="0"/>
          <a:ext cx="0" cy="0"/>
          <a:chOff x="0" y="0"/>
          <a:chExt cx="0" cy="0"/>
        </a:xfrm>
      </p:grpSpPr>
      <p:grpSp>
        <p:nvGrpSpPr>
          <p:cNvPr id="87" name="Google Shape;87;p7"/>
          <p:cNvGrpSpPr/>
          <p:nvPr/>
        </p:nvGrpSpPr>
        <p:grpSpPr>
          <a:xfrm>
            <a:off x="0" y="5002500"/>
            <a:ext cx="9156000" cy="141000"/>
            <a:chOff x="0" y="0"/>
            <a:chExt cx="9156000" cy="141000"/>
          </a:xfrm>
        </p:grpSpPr>
        <p:sp>
          <p:nvSpPr>
            <p:cNvPr id="88" name="Google Shape;88;p7"/>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7"/>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91" name="Google Shape;91;p7"/>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grpSp>
        <p:nvGrpSpPr>
          <p:cNvPr id="92" name="Google Shape;92;p7"/>
          <p:cNvGrpSpPr/>
          <p:nvPr/>
        </p:nvGrpSpPr>
        <p:grpSpPr>
          <a:xfrm>
            <a:off x="-2" y="3261300"/>
            <a:ext cx="2222100" cy="1741200"/>
            <a:chOff x="-2" y="3261300"/>
            <a:chExt cx="2222100" cy="1741200"/>
          </a:xfrm>
        </p:grpSpPr>
        <p:sp>
          <p:nvSpPr>
            <p:cNvPr id="93" name="Google Shape;93;p7"/>
            <p:cNvSpPr/>
            <p:nvPr/>
          </p:nvSpPr>
          <p:spPr>
            <a:xfrm>
              <a:off x="-2" y="4653300"/>
              <a:ext cx="2222100" cy="349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7"/>
            <p:cNvSpPr/>
            <p:nvPr/>
          </p:nvSpPr>
          <p:spPr>
            <a:xfrm>
              <a:off x="0" y="4306625"/>
              <a:ext cx="18096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7"/>
            <p:cNvSpPr/>
            <p:nvPr/>
          </p:nvSpPr>
          <p:spPr>
            <a:xfrm>
              <a:off x="0" y="3954625"/>
              <a:ext cx="13605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7"/>
            <p:cNvSpPr/>
            <p:nvPr/>
          </p:nvSpPr>
          <p:spPr>
            <a:xfrm>
              <a:off x="0" y="3607975"/>
              <a:ext cx="10089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7"/>
            <p:cNvSpPr/>
            <p:nvPr/>
          </p:nvSpPr>
          <p:spPr>
            <a:xfrm>
              <a:off x="0" y="3261300"/>
              <a:ext cx="548700" cy="34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8"/>
        <p:cNvGrpSpPr/>
        <p:nvPr/>
      </p:nvGrpSpPr>
      <p:grpSpPr>
        <a:xfrm>
          <a:off x="0" y="0"/>
          <a:ext cx="0" cy="0"/>
          <a:chOff x="0" y="0"/>
          <a:chExt cx="0" cy="0"/>
        </a:xfrm>
      </p:grpSpPr>
      <p:grpSp>
        <p:nvGrpSpPr>
          <p:cNvPr id="99" name="Google Shape;99;p8"/>
          <p:cNvGrpSpPr/>
          <p:nvPr/>
        </p:nvGrpSpPr>
        <p:grpSpPr>
          <a:xfrm>
            <a:off x="0" y="5002500"/>
            <a:ext cx="9156000" cy="141000"/>
            <a:chOff x="0" y="0"/>
            <a:chExt cx="9156000" cy="141000"/>
          </a:xfrm>
        </p:grpSpPr>
        <p:sp>
          <p:nvSpPr>
            <p:cNvPr id="100" name="Google Shape;100;p8"/>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8"/>
          <p:cNvGrpSpPr/>
          <p:nvPr/>
        </p:nvGrpSpPr>
        <p:grpSpPr>
          <a:xfrm>
            <a:off x="0" y="0"/>
            <a:ext cx="9156000" cy="141000"/>
            <a:chOff x="0" y="0"/>
            <a:chExt cx="9156000" cy="141000"/>
          </a:xfrm>
        </p:grpSpPr>
        <p:sp>
          <p:nvSpPr>
            <p:cNvPr id="103" name="Google Shape;103;p8"/>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8"/>
          <p:cNvSpPr txBox="1">
            <a:spLocks noGrp="1"/>
          </p:cNvSpPr>
          <p:nvPr>
            <p:ph type="title"/>
          </p:nvPr>
        </p:nvSpPr>
        <p:spPr>
          <a:xfrm>
            <a:off x="1660950" y="1847876"/>
            <a:ext cx="5822100" cy="102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106" name="Google Shape;106;p8"/>
          <p:cNvGrpSpPr/>
          <p:nvPr/>
        </p:nvGrpSpPr>
        <p:grpSpPr>
          <a:xfrm rot="10800000">
            <a:off x="10" y="141000"/>
            <a:ext cx="2783075" cy="1741200"/>
            <a:chOff x="5230796" y="3402300"/>
            <a:chExt cx="3913210" cy="1741200"/>
          </a:xfrm>
        </p:grpSpPr>
        <p:sp>
          <p:nvSpPr>
            <p:cNvPr id="107" name="Google Shape;107;p8"/>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8"/>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8"/>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8"/>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8"/>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 name="Google Shape;112;p8"/>
          <p:cNvGrpSpPr/>
          <p:nvPr/>
        </p:nvGrpSpPr>
        <p:grpSpPr>
          <a:xfrm>
            <a:off x="6372935" y="3270825"/>
            <a:ext cx="2783075" cy="1741200"/>
            <a:chOff x="5230796" y="3402300"/>
            <a:chExt cx="3913210" cy="1741200"/>
          </a:xfrm>
        </p:grpSpPr>
        <p:sp>
          <p:nvSpPr>
            <p:cNvPr id="113" name="Google Shape;113;p8"/>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8"/>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8"/>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8"/>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8"/>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8" name="Google Shape;118;p8"/>
          <p:cNvSpPr txBox="1">
            <a:spLocks noGrp="1"/>
          </p:cNvSpPr>
          <p:nvPr>
            <p:ph type="subTitle" idx="1"/>
          </p:nvPr>
        </p:nvSpPr>
        <p:spPr>
          <a:xfrm>
            <a:off x="1866750" y="2751475"/>
            <a:ext cx="5410500" cy="55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9"/>
          <p:cNvSpPr txBox="1">
            <a:spLocks noGrp="1"/>
          </p:cNvSpPr>
          <p:nvPr>
            <p:ph type="title"/>
          </p:nvPr>
        </p:nvSpPr>
        <p:spPr>
          <a:xfrm>
            <a:off x="921150" y="1608675"/>
            <a:ext cx="3772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b="1"/>
            </a:lvl1pPr>
            <a:lvl2pPr lvl="1" algn="ctr" rtl="0">
              <a:spcBef>
                <a:spcPts val="0"/>
              </a:spcBef>
              <a:spcAft>
                <a:spcPts val="0"/>
              </a:spcAft>
              <a:buSzPts val="1600"/>
              <a:buNone/>
              <a:defRPr sz="1600" b="1"/>
            </a:lvl2pPr>
            <a:lvl3pPr lvl="2" algn="ctr" rtl="0">
              <a:spcBef>
                <a:spcPts val="0"/>
              </a:spcBef>
              <a:spcAft>
                <a:spcPts val="0"/>
              </a:spcAft>
              <a:buSzPts val="1600"/>
              <a:buNone/>
              <a:defRPr sz="1600" b="1"/>
            </a:lvl3pPr>
            <a:lvl4pPr lvl="3" algn="ctr" rtl="0">
              <a:spcBef>
                <a:spcPts val="0"/>
              </a:spcBef>
              <a:spcAft>
                <a:spcPts val="0"/>
              </a:spcAft>
              <a:buSzPts val="1600"/>
              <a:buNone/>
              <a:defRPr sz="1600" b="1"/>
            </a:lvl4pPr>
            <a:lvl5pPr lvl="4" algn="ctr" rtl="0">
              <a:spcBef>
                <a:spcPts val="0"/>
              </a:spcBef>
              <a:spcAft>
                <a:spcPts val="0"/>
              </a:spcAft>
              <a:buSzPts val="1600"/>
              <a:buNone/>
              <a:defRPr sz="1600" b="1"/>
            </a:lvl5pPr>
            <a:lvl6pPr lvl="5" algn="ctr" rtl="0">
              <a:spcBef>
                <a:spcPts val="0"/>
              </a:spcBef>
              <a:spcAft>
                <a:spcPts val="0"/>
              </a:spcAft>
              <a:buSzPts val="1600"/>
              <a:buNone/>
              <a:defRPr sz="1600" b="1"/>
            </a:lvl6pPr>
            <a:lvl7pPr lvl="6" algn="ctr" rtl="0">
              <a:spcBef>
                <a:spcPts val="0"/>
              </a:spcBef>
              <a:spcAft>
                <a:spcPts val="0"/>
              </a:spcAft>
              <a:buSzPts val="1600"/>
              <a:buNone/>
              <a:defRPr sz="1600" b="1"/>
            </a:lvl7pPr>
            <a:lvl8pPr lvl="7" algn="ctr" rtl="0">
              <a:spcBef>
                <a:spcPts val="0"/>
              </a:spcBef>
              <a:spcAft>
                <a:spcPts val="0"/>
              </a:spcAft>
              <a:buSzPts val="1600"/>
              <a:buNone/>
              <a:defRPr sz="1600" b="1"/>
            </a:lvl8pPr>
            <a:lvl9pPr lvl="8" algn="ctr" rtl="0">
              <a:spcBef>
                <a:spcPts val="0"/>
              </a:spcBef>
              <a:spcAft>
                <a:spcPts val="0"/>
              </a:spcAft>
              <a:buSzPts val="1600"/>
              <a:buNone/>
              <a:defRPr sz="1600" b="1"/>
            </a:lvl9pPr>
          </a:lstStyle>
          <a:p>
            <a:endParaRPr/>
          </a:p>
        </p:txBody>
      </p:sp>
      <p:sp>
        <p:nvSpPr>
          <p:cNvPr id="121" name="Google Shape;121;p9"/>
          <p:cNvSpPr txBox="1">
            <a:spLocks noGrp="1"/>
          </p:cNvSpPr>
          <p:nvPr>
            <p:ph type="subTitle" idx="1"/>
          </p:nvPr>
        </p:nvSpPr>
        <p:spPr>
          <a:xfrm>
            <a:off x="921150" y="2178375"/>
            <a:ext cx="3449700" cy="2185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a:endParaRPr/>
          </a:p>
        </p:txBody>
      </p:sp>
      <p:sp>
        <p:nvSpPr>
          <p:cNvPr id="122" name="Google Shape;122;p9"/>
          <p:cNvSpPr txBox="1">
            <a:spLocks noGrp="1"/>
          </p:cNvSpPr>
          <p:nvPr>
            <p:ph type="title" idx="2"/>
          </p:nvPr>
        </p:nvSpPr>
        <p:spPr>
          <a:xfrm>
            <a:off x="634200" y="496275"/>
            <a:ext cx="402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23" name="Google Shape;123;p9"/>
          <p:cNvGrpSpPr/>
          <p:nvPr/>
        </p:nvGrpSpPr>
        <p:grpSpPr>
          <a:xfrm>
            <a:off x="0" y="5002500"/>
            <a:ext cx="9156000" cy="141000"/>
            <a:chOff x="0" y="0"/>
            <a:chExt cx="9156000" cy="141000"/>
          </a:xfrm>
        </p:grpSpPr>
        <p:sp>
          <p:nvSpPr>
            <p:cNvPr id="124" name="Google Shape;124;p9"/>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6"/>
        <p:cNvGrpSpPr/>
        <p:nvPr/>
      </p:nvGrpSpPr>
      <p:grpSpPr>
        <a:xfrm>
          <a:off x="0" y="0"/>
          <a:ext cx="0" cy="0"/>
          <a:chOff x="0" y="0"/>
          <a:chExt cx="0" cy="0"/>
        </a:xfrm>
      </p:grpSpPr>
      <p:sp>
        <p:nvSpPr>
          <p:cNvPr id="127" name="Google Shape;127;p10"/>
          <p:cNvSpPr txBox="1">
            <a:spLocks noGrp="1"/>
          </p:cNvSpPr>
          <p:nvPr>
            <p:ph type="body" idx="1"/>
          </p:nvPr>
        </p:nvSpPr>
        <p:spPr>
          <a:xfrm>
            <a:off x="4594200" y="539500"/>
            <a:ext cx="3878400" cy="19083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Clr>
                <a:schemeClr val="accent5"/>
              </a:buClr>
              <a:buSzPts val="3000"/>
              <a:buFont typeface="Press Start 2P"/>
              <a:buNone/>
              <a:defRPr sz="3000">
                <a:solidFill>
                  <a:schemeClr val="accent5"/>
                </a:solidFill>
                <a:latin typeface="Press Start 2P"/>
                <a:ea typeface="Press Start 2P"/>
                <a:cs typeface="Press Start 2P"/>
                <a:sym typeface="Press Start 2P"/>
              </a:defRPr>
            </a:lvl1pPr>
          </a:lstStyle>
          <a:p>
            <a:endParaRPr/>
          </a:p>
        </p:txBody>
      </p:sp>
      <p:grpSp>
        <p:nvGrpSpPr>
          <p:cNvPr id="128" name="Google Shape;128;p10"/>
          <p:cNvGrpSpPr/>
          <p:nvPr/>
        </p:nvGrpSpPr>
        <p:grpSpPr>
          <a:xfrm>
            <a:off x="0" y="5002500"/>
            <a:ext cx="9156000" cy="141000"/>
            <a:chOff x="0" y="0"/>
            <a:chExt cx="9156000" cy="141000"/>
          </a:xfrm>
        </p:grpSpPr>
        <p:sp>
          <p:nvSpPr>
            <p:cNvPr id="129" name="Google Shape;129;p10"/>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0"/>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10"/>
          <p:cNvGrpSpPr/>
          <p:nvPr/>
        </p:nvGrpSpPr>
        <p:grpSpPr>
          <a:xfrm rot="-5400000" flipH="1">
            <a:off x="7568077" y="3435750"/>
            <a:ext cx="1741200" cy="1392300"/>
            <a:chOff x="7402801" y="3612002"/>
            <a:chExt cx="1741200" cy="1392300"/>
          </a:xfrm>
        </p:grpSpPr>
        <p:sp>
          <p:nvSpPr>
            <p:cNvPr id="132" name="Google Shape;132;p10"/>
            <p:cNvSpPr/>
            <p:nvPr/>
          </p:nvSpPr>
          <p:spPr>
            <a:xfrm rot="5400000" flipH="1">
              <a:off x="7440601" y="4692899"/>
              <a:ext cx="2736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0"/>
            <p:cNvSpPr/>
            <p:nvPr/>
          </p:nvSpPr>
          <p:spPr>
            <a:xfrm rot="5400000" flipH="1">
              <a:off x="7667876" y="4573499"/>
              <a:ext cx="5148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0"/>
            <p:cNvSpPr/>
            <p:nvPr/>
          </p:nvSpPr>
          <p:spPr>
            <a:xfrm rot="5400000" flipH="1">
              <a:off x="7863876" y="4417500"/>
              <a:ext cx="822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0"/>
            <p:cNvSpPr/>
            <p:nvPr/>
          </p:nvSpPr>
          <p:spPr>
            <a:xfrm rot="5400000" flipH="1">
              <a:off x="8064876" y="4271851"/>
              <a:ext cx="11181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0"/>
            <p:cNvSpPr/>
            <p:nvPr/>
          </p:nvSpPr>
          <p:spPr>
            <a:xfrm rot="5400000" flipH="1">
              <a:off x="8274451" y="4134752"/>
              <a:ext cx="13923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D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09825"/>
            <a:ext cx="77238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accent4"/>
              </a:buClr>
              <a:buSzPts val="2300"/>
              <a:buFont typeface="Press Start 2P"/>
              <a:buNone/>
              <a:defRPr sz="2300">
                <a:solidFill>
                  <a:schemeClr val="accent4"/>
                </a:solidFill>
                <a:latin typeface="Press Start 2P"/>
                <a:ea typeface="Press Start 2P"/>
                <a:cs typeface="Press Start 2P"/>
                <a:sym typeface="Press Start 2P"/>
              </a:defRPr>
            </a:lvl1pPr>
            <a:lvl2pPr lvl="1">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2pPr>
            <a:lvl3pPr lvl="2">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3pPr>
            <a:lvl4pPr lvl="3">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4pPr>
            <a:lvl5pPr lvl="4">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5pPr>
            <a:lvl6pPr lvl="5">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6pPr>
            <a:lvl7pPr lvl="6">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7pPr>
            <a:lvl8pPr lvl="7">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8pPr>
            <a:lvl9pPr lvl="8">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9pPr>
          </a:lstStyle>
          <a:p>
            <a:endParaRPr/>
          </a:p>
        </p:txBody>
      </p:sp>
      <p:sp>
        <p:nvSpPr>
          <p:cNvPr id="7" name="Google Shape;7;p1"/>
          <p:cNvSpPr txBox="1">
            <a:spLocks noGrp="1"/>
          </p:cNvSpPr>
          <p:nvPr>
            <p:ph type="body" idx="1"/>
          </p:nvPr>
        </p:nvSpPr>
        <p:spPr>
          <a:xfrm>
            <a:off x="720000" y="1217275"/>
            <a:ext cx="77238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387995"/>
              </a:buClr>
              <a:buSzPts val="1800"/>
              <a:buFont typeface="Titillium Web"/>
              <a:buChar char="●"/>
              <a:defRPr sz="1800">
                <a:solidFill>
                  <a:srgbClr val="387995"/>
                </a:solidFill>
                <a:latin typeface="Titillium Web"/>
                <a:ea typeface="Titillium Web"/>
                <a:cs typeface="Titillium Web"/>
                <a:sym typeface="Titillium Web"/>
              </a:defRPr>
            </a:lvl1pPr>
            <a:lvl2pPr marL="914400" lvl="1"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2pPr>
            <a:lvl3pPr marL="1371600" lvl="2"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3pPr>
            <a:lvl4pPr marL="1828800" lvl="3"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4pPr>
            <a:lvl5pPr marL="2286000" lvl="4"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5pPr>
            <a:lvl6pPr marL="2743200" lvl="5"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6pPr>
            <a:lvl7pPr marL="3200400" lvl="6"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7pPr>
            <a:lvl8pPr marL="3657600" lvl="7"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8pPr>
            <a:lvl9pPr marL="4114800" lvl="8"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36"/>
        <p:cNvGrpSpPr/>
        <p:nvPr/>
      </p:nvGrpSpPr>
      <p:grpSpPr>
        <a:xfrm>
          <a:off x="0" y="0"/>
          <a:ext cx="0" cy="0"/>
          <a:chOff x="0" y="0"/>
          <a:chExt cx="0" cy="0"/>
        </a:xfrm>
      </p:grpSpPr>
      <p:sp>
        <p:nvSpPr>
          <p:cNvPr id="537" name="Google Shape;537;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38" name="Google Shape;538;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43"/>
        <p:cNvGrpSpPr/>
        <p:nvPr/>
      </p:nvGrpSpPr>
      <p:grpSpPr>
        <a:xfrm>
          <a:off x="0" y="0"/>
          <a:ext cx="0" cy="0"/>
          <a:chOff x="0" y="0"/>
          <a:chExt cx="0" cy="0"/>
        </a:xfrm>
      </p:grpSpPr>
      <p:sp>
        <p:nvSpPr>
          <p:cNvPr id="544" name="Google Shape;544;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45" name="Google Shape;545;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4.xml"/><Relationship Id="rId3" Type="http://schemas.openxmlformats.org/officeDocument/2006/relationships/hyperlink" Target="http://bit.ly/2Tynxth" TargetMode="External"/><Relationship Id="rId7" Type="http://schemas.openxmlformats.org/officeDocument/2006/relationships/slide" Target="slide47.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slide" Target="slide49.xml"/><Relationship Id="rId11" Type="http://schemas.openxmlformats.org/officeDocument/2006/relationships/slide" Target="slide53.xml"/><Relationship Id="rId5" Type="http://schemas.openxmlformats.org/officeDocument/2006/relationships/hyperlink" Target="http://bit.ly/33VAFh3" TargetMode="External"/><Relationship Id="rId10" Type="http://schemas.openxmlformats.org/officeDocument/2006/relationships/slide" Target="slide52.xml"/><Relationship Id="rId4" Type="http://schemas.openxmlformats.org/officeDocument/2006/relationships/hyperlink" Target="http://bit.ly/30B07Gq" TargetMode="External"/><Relationship Id="rId9" Type="http://schemas.openxmlformats.org/officeDocument/2006/relationships/slide" Target="slide51.xml"/><Relationship Id="rId14" Type="http://schemas.openxmlformats.org/officeDocument/2006/relationships/slide" Target="slide6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hyperlink" Target="https://docs.google.com/spreadsheets/d/1Cah37IBcohpnLun905A0d5LZ6GLEVtmBo_8S2pzKhi0/copy" TargetMode="External"/><Relationship Id="rId2" Type="http://schemas.openxmlformats.org/officeDocument/2006/relationships/notesSlide" Target="../notesSlides/notesSlide32.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5.xml"/><Relationship Id="rId1" Type="http://schemas.openxmlformats.org/officeDocument/2006/relationships/slideLayout" Target="../slideLayouts/slideLayout4.xml"/><Relationship Id="rId4" Type="http://schemas.openxmlformats.org/officeDocument/2006/relationships/image" Target="../media/image18.jpe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8" Type="http://schemas.openxmlformats.org/officeDocument/2006/relationships/hyperlink" Target="https://www.freepik.com/free-vector/character-playing-videogame_8142133.htm/?utm_source=slidesgo_template&amp;utm_medium=referral-link&amp;utm_campaign=sg_resources&amp;utm_content=freepik" TargetMode="External"/><Relationship Id="rId13" Type="http://schemas.openxmlformats.org/officeDocument/2006/relationships/hyperlink" Target="https://www.flaticon.com/packs/gaming-49?word=game%20console&amp;k=1611129023147/?utm_source=slidesgo_template&amp;utm_medium=referral-link&amp;utm_campaign=sg_resources&amp;utm_content=flaticon" TargetMode="External"/><Relationship Id="rId18" Type="http://schemas.openxmlformats.org/officeDocument/2006/relationships/hyperlink" Target="https://www.freepik.com/free-photo/young-male-playing-with-virtual-headset_6528064.htm/?utm_source=slidesgo_template&amp;utm_medium=referral-link&amp;utm_campaign=sg_resources&amp;utm_content=freepik" TargetMode="External"/><Relationship Id="rId3" Type="http://schemas.openxmlformats.org/officeDocument/2006/relationships/hyperlink" Target="https://www.freepik.com/free-vector/online-games-addiction-concept-with-boy_7961819.htm/?utm_source=slidesgo_template&amp;utm_medium=referral-link&amp;utm_campaign=sg_resources&amp;utm_content=freepik" TargetMode="External"/><Relationship Id="rId7" Type="http://schemas.openxmlformats.org/officeDocument/2006/relationships/hyperlink" Target="https://www.freepik.com/free-vector/character-playing-videogame-concept_8142117.htm/?utm_source=slidesgo_template&amp;utm_medium=referral-link&amp;utm_campaign=sg_resources&amp;utm_content=freepik" TargetMode="External"/><Relationship Id="rId12" Type="http://schemas.openxmlformats.org/officeDocument/2006/relationships/hyperlink" Target="https://www.freepik.com/free-vector/online-games-illustrated_8142124.htm/?utm_source=slidesgo_template&amp;utm_medium=referral-link&amp;utm_campaign=sg_resources&amp;utm_content=freepik" TargetMode="External"/><Relationship Id="rId17" Type="http://schemas.openxmlformats.org/officeDocument/2006/relationships/hyperlink" Target="https://www.freepik.com/free-photo/smiling-woman-listening-music-looking-camera_5004176.htm/?utm_source=slidesgo_template&amp;utm_medium=referral-link&amp;utm_campaign=sg_resources&amp;utm_content=freepik" TargetMode="External"/><Relationship Id="rId2" Type="http://schemas.openxmlformats.org/officeDocument/2006/relationships/notesSlide" Target="../notesSlides/notesSlide50.xml"/><Relationship Id="rId16" Type="http://schemas.openxmlformats.org/officeDocument/2006/relationships/hyperlink" Target="https://www.freepik.com/free-photo/businessman-working-laptop_9634697.htm/?utm_source=slidesgo_template&amp;utm_medium=referral-link&amp;utm_campaign=sg_resources&amp;utm_content=freepik" TargetMode="External"/><Relationship Id="rId20" Type="http://schemas.openxmlformats.org/officeDocument/2006/relationships/hyperlink" Target="https://www.freepik.com/free-photo/male-friends-playing-different-games_6528129.htm/?utm_source=slidesgo_template&amp;utm_medium=referral-link&amp;utm_campaign=sg_resources&amp;utm_content=freepik" TargetMode="External"/><Relationship Id="rId1" Type="http://schemas.openxmlformats.org/officeDocument/2006/relationships/slideLayout" Target="../slideLayouts/slideLayout16.xml"/><Relationship Id="rId6" Type="http://schemas.openxmlformats.org/officeDocument/2006/relationships/hyperlink" Target="https://www.freepik.com/free-vector/character-playing-videogame-theme_8142099.htm/?utm_source=slidesgo_template&amp;utm_medium=referral-link&amp;utm_campaign=sg_resources&amp;utm_content=freepik" TargetMode="External"/><Relationship Id="rId11" Type="http://schemas.openxmlformats.org/officeDocument/2006/relationships/hyperlink" Target="https://www.freepik.com/free-vector/online-games-illustrated-concept_8142125.htm/?utm_source=slidesgo_template&amp;utm_medium=referral-link&amp;utm_campaign=sg_resources&amp;utm_content=freepik" TargetMode="External"/><Relationship Id="rId5" Type="http://schemas.openxmlformats.org/officeDocument/2006/relationships/hyperlink" Target="https://www.freepik.com/free-vector/hand-drawn-game-pad-logo_5094046.htm/?utm_source=slidesgo_template&amp;utm_medium=referral-link&amp;utm_campaign=sg_resources&amp;utm_content=freepik" TargetMode="External"/><Relationship Id="rId15" Type="http://schemas.openxmlformats.org/officeDocument/2006/relationships/hyperlink" Target="https://www.freepik.com/free-photo/happy-couple-playing-with-game-controllers_6185353.htm#page=5&amp;query=game+controller&amp;position=5/?utm_source=slidesgo_template&amp;utm_medium=referral-link&amp;utm_campaign=sg_resources&amp;utm_content=freepik" TargetMode="External"/><Relationship Id="rId10" Type="http://schemas.openxmlformats.org/officeDocument/2006/relationships/hyperlink" Target="https://www.freepik.com/free-vector/online-games-illustrated-design_8142128.htm/?utm_source=slidesgo_template&amp;utm_medium=referral-link&amp;utm_campaign=sg_resources&amp;utm_content=freepik" TargetMode="External"/><Relationship Id="rId19" Type="http://schemas.openxmlformats.org/officeDocument/2006/relationships/hyperlink" Target="https://www.freepik.com/free-photo/high-angle-man-with-virtual-headset_6528118.htm/?utm_source=slidesgo_template&amp;utm_medium=referral-link&amp;utm_campaign=sg_resources&amp;utm_content=freepik" TargetMode="External"/><Relationship Id="rId4" Type="http://schemas.openxmlformats.org/officeDocument/2006/relationships/hyperlink" Target="https://www.freepik.com/free-vector/boy-gamer-playing-online-games_7746346.htm/?utm_source=slidesgo_template&amp;utm_medium=referral-link&amp;utm_campaign=sg_resources&amp;utm_content=freepik" TargetMode="External"/><Relationship Id="rId9" Type="http://schemas.openxmlformats.org/officeDocument/2006/relationships/hyperlink" Target="https://www.freepik.com/free-vector/online-games-illustration_8141684.htm/?utm_source=slidesgo_template&amp;utm_medium=referral-link&amp;utm_campaign=sg_resources&amp;utm_content=freepik" TargetMode="External"/><Relationship Id="rId14" Type="http://schemas.openxmlformats.org/officeDocument/2006/relationships/hyperlink" Target="https://www.freepik.com/free-photo/father-son-playing-video-games-with-controllers_7730179.htm#page=1&amp;query=game%20controller&amp;position=23/?utm_source=slidesgo_template&amp;utm_medium=referral-link&amp;utm_campaign=sg_resources&amp;utm_content=freepik"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fonts.google.com/specimen/Titillium+Web" TargetMode="External"/><Relationship Id="rId2" Type="http://schemas.openxmlformats.org/officeDocument/2006/relationships/notesSlide" Target="../notesSlides/notesSlide52.xml"/><Relationship Id="rId1" Type="http://schemas.openxmlformats.org/officeDocument/2006/relationships/slideLayout" Target="../slideLayouts/slideLayout32.xml"/><Relationship Id="rId4" Type="http://schemas.openxmlformats.org/officeDocument/2006/relationships/hyperlink" Target="https://fonts.google.com/specimen/Press+Start+2P" TargetMode="External"/></Relationships>
</file>

<file path=ppt/slides/_rels/slide5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3.gif"/><Relationship Id="rId2" Type="http://schemas.openxmlformats.org/officeDocument/2006/relationships/notesSlide" Target="../notesSlides/notesSlide53.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2.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1.gif"/><Relationship Id="rId4" Type="http://schemas.openxmlformats.org/officeDocument/2006/relationships/image" Target="../media/image19.gif"/><Relationship Id="rId9" Type="http://schemas.openxmlformats.org/officeDocument/2006/relationships/image" Target="../media/image20.gif"/></Relationships>
</file>

<file path=ppt/slides/_rels/slide5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60.xml"/><Relationship Id="rId1" Type="http://schemas.openxmlformats.org/officeDocument/2006/relationships/slideLayout" Target="../slideLayouts/slideLayout3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4.xml"/></Relationships>
</file>

<file path=ppt/slides/_rels/slide7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4.xml"/><Relationship Id="rId1" Type="http://schemas.openxmlformats.org/officeDocument/2006/relationships/slideLayout" Target="../slideLayouts/slideLayout32.xml"/><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8"/>
          <p:cNvSpPr txBox="1">
            <a:spLocks noGrp="1"/>
          </p:cNvSpPr>
          <p:nvPr>
            <p:ph type="ctrTitle"/>
          </p:nvPr>
        </p:nvSpPr>
        <p:spPr>
          <a:xfrm>
            <a:off x="942000" y="2825950"/>
            <a:ext cx="7260000" cy="103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‘Ctrl’+It!</a:t>
            </a:r>
            <a:endParaRPr dirty="0"/>
          </a:p>
        </p:txBody>
      </p:sp>
      <p:sp>
        <p:nvSpPr>
          <p:cNvPr id="552" name="Google Shape;552;p38"/>
          <p:cNvSpPr txBox="1">
            <a:spLocks noGrp="1"/>
          </p:cNvSpPr>
          <p:nvPr>
            <p:ph type="subTitle" idx="1"/>
          </p:nvPr>
        </p:nvSpPr>
        <p:spPr>
          <a:xfrm>
            <a:off x="1919100" y="3773975"/>
            <a:ext cx="53058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tillium Web"/>
                <a:ea typeface="Titillium Web"/>
                <a:cs typeface="Titillium Web"/>
                <a:sym typeface="Titillium Web"/>
              </a:rPr>
              <a:t>A Very Dear Game for My Final College Project</a:t>
            </a:r>
            <a:endParaRPr dirty="0">
              <a:latin typeface="Titillium Web"/>
              <a:ea typeface="Titillium Web"/>
              <a:cs typeface="Titillium Web"/>
              <a:sym typeface="Titillium Web"/>
            </a:endParaRPr>
          </a:p>
        </p:txBody>
      </p:sp>
      <p:grpSp>
        <p:nvGrpSpPr>
          <p:cNvPr id="553" name="Google Shape;553;p38"/>
          <p:cNvGrpSpPr/>
          <p:nvPr/>
        </p:nvGrpSpPr>
        <p:grpSpPr>
          <a:xfrm>
            <a:off x="7664556" y="2188279"/>
            <a:ext cx="719988" cy="678872"/>
            <a:chOff x="1975950" y="1749721"/>
            <a:chExt cx="561088" cy="529088"/>
          </a:xfrm>
        </p:grpSpPr>
        <p:sp>
          <p:nvSpPr>
            <p:cNvPr id="554" name="Google Shape;554;p38"/>
            <p:cNvSpPr/>
            <p:nvPr/>
          </p:nvSpPr>
          <p:spPr>
            <a:xfrm>
              <a:off x="1975950" y="21254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38"/>
            <p:cNvSpPr/>
            <p:nvPr/>
          </p:nvSpPr>
          <p:spPr>
            <a:xfrm>
              <a:off x="2233625" y="174972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38"/>
            <p:cNvSpPr/>
            <p:nvPr/>
          </p:nvSpPr>
          <p:spPr>
            <a:xfrm>
              <a:off x="2385337" y="212550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7" name="Google Shape;557;p38"/>
          <p:cNvGrpSpPr/>
          <p:nvPr/>
        </p:nvGrpSpPr>
        <p:grpSpPr>
          <a:xfrm>
            <a:off x="1199112" y="784876"/>
            <a:ext cx="719988" cy="678925"/>
            <a:chOff x="1858525" y="1115596"/>
            <a:chExt cx="561088" cy="529088"/>
          </a:xfrm>
        </p:grpSpPr>
        <p:sp>
          <p:nvSpPr>
            <p:cNvPr id="558" name="Google Shape;558;p38"/>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38"/>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38"/>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xmlns="" id="{537BCC5D-A3E1-4DA0-ADC9-7ABAFE3F1B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0800" y="514017"/>
            <a:ext cx="4982400" cy="2611465"/>
          </a:xfrm>
          <a:prstGeom prst="rect">
            <a:avLst/>
          </a:prstGeom>
        </p:spPr>
      </p:pic>
    </p:spTree>
    <p:extLst>
      <p:ext uri="{BB962C8B-B14F-4D97-AF65-F5344CB8AC3E}">
        <p14:creationId xmlns:p14="http://schemas.microsoft.com/office/powerpoint/2010/main" val="24915570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97392" y="475489"/>
            <a:ext cx="6662987" cy="596495"/>
          </a:xfrm>
          <a:prstGeom prst="rect">
            <a:avLst/>
          </a:prstGeom>
        </p:spPr>
        <p:txBody>
          <a:bodyPr spcFirstLastPara="1" wrap="square" lIns="91425" tIns="91425" rIns="91425" bIns="91425" anchor="b" anchorCtr="0">
            <a:noAutofit/>
          </a:bodyPr>
          <a:lstStyle/>
          <a:p>
            <a:pPr lvl="0"/>
            <a:r>
              <a:rPr lang="en-US" dirty="0"/>
              <a:t>I </a:t>
            </a:r>
            <a:r>
              <a:rPr lang="en-US" dirty="0" smtClean="0"/>
              <a:t>Called </a:t>
            </a:r>
            <a:r>
              <a:rPr lang="en-US" dirty="0" err="1" smtClean="0"/>
              <a:t>Tt</a:t>
            </a:r>
            <a:r>
              <a:rPr lang="en-US" dirty="0"/>
              <a:t>, ‘</a:t>
            </a:r>
            <a:r>
              <a:rPr lang="en-US" dirty="0" err="1"/>
              <a:t>Ctrl’+It</a:t>
            </a:r>
            <a:endParaRPr lang="en-US"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7409244" y="1224900"/>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396775" y="1348489"/>
            <a:ext cx="4637257" cy="2339240"/>
          </a:xfrm>
          <a:prstGeom prst="rect">
            <a:avLst/>
          </a:prstGeom>
        </p:spPr>
        <p:txBody>
          <a:bodyPr spcFirstLastPara="1" wrap="square" lIns="91425" tIns="91425" rIns="91425" bIns="91425" anchor="t" anchorCtr="0">
            <a:noAutofit/>
          </a:bodyPr>
          <a:lstStyle/>
          <a:p>
            <a:pPr marL="0" lvl="0" indent="0">
              <a:spcAft>
                <a:spcPts val="1200"/>
              </a:spcAft>
            </a:pPr>
            <a:r>
              <a:rPr lang="en-US" sz="1800" dirty="0" err="1"/>
              <a:t>B</a:t>
            </a:r>
            <a:r>
              <a:rPr lang="en-US" sz="1800" dirty="0" err="1" smtClean="0"/>
              <a:t>entuk</a:t>
            </a:r>
            <a:r>
              <a:rPr lang="en-US" sz="1800" dirty="0" smtClean="0"/>
              <a:t> </a:t>
            </a:r>
            <a:r>
              <a:rPr lang="en-US" sz="1800" dirty="0" err="1"/>
              <a:t>permainan</a:t>
            </a:r>
            <a:r>
              <a:rPr lang="en-US" sz="1800" dirty="0"/>
              <a:t> </a:t>
            </a:r>
            <a:r>
              <a:rPr lang="en-US" sz="1800" dirty="0" err="1"/>
              <a:t>elektronik</a:t>
            </a:r>
            <a:r>
              <a:rPr lang="en-US" sz="1800" dirty="0"/>
              <a:t> </a:t>
            </a:r>
            <a:r>
              <a:rPr lang="en-US" sz="1800" dirty="0" err="1"/>
              <a:t>berupa</a:t>
            </a:r>
            <a:r>
              <a:rPr lang="en-US" sz="1800" dirty="0"/>
              <a:t> </a:t>
            </a:r>
            <a:r>
              <a:rPr lang="en-US" sz="1800" dirty="0" err="1"/>
              <a:t>teks</a:t>
            </a:r>
            <a:r>
              <a:rPr lang="en-US" sz="1800" dirty="0"/>
              <a:t> /</a:t>
            </a:r>
            <a:r>
              <a:rPr lang="en-US" sz="1800" dirty="0" smtClean="0"/>
              <a:t> </a:t>
            </a:r>
            <a:r>
              <a:rPr lang="en-US" sz="1800" dirty="0" err="1"/>
              <a:t>gambar</a:t>
            </a:r>
            <a:r>
              <a:rPr lang="en-US" sz="1800" dirty="0"/>
              <a:t>, </a:t>
            </a:r>
            <a:r>
              <a:rPr lang="en-US" sz="1800" dirty="0" smtClean="0"/>
              <a:t>yang </a:t>
            </a:r>
            <a:r>
              <a:rPr lang="en-US" sz="1800" dirty="0" err="1" smtClean="0"/>
              <a:t>melibatkan</a:t>
            </a:r>
            <a:r>
              <a:rPr lang="en-US" sz="1800" dirty="0" smtClean="0"/>
              <a:t> </a:t>
            </a:r>
            <a:r>
              <a:rPr lang="en-US" sz="1800" dirty="0" err="1"/>
              <a:t>interaksi</a:t>
            </a:r>
            <a:r>
              <a:rPr lang="en-US" sz="1800" dirty="0"/>
              <a:t> </a:t>
            </a:r>
            <a:r>
              <a:rPr lang="en-US" sz="1800" dirty="0" err="1"/>
              <a:t>antara</a:t>
            </a:r>
            <a:r>
              <a:rPr lang="en-US" sz="1800" dirty="0"/>
              <a:t> </a:t>
            </a:r>
            <a:r>
              <a:rPr lang="en-US" sz="1800" dirty="0" err="1"/>
              <a:t>perangkat</a:t>
            </a:r>
            <a:r>
              <a:rPr lang="en-US" sz="1800" dirty="0"/>
              <a:t> </a:t>
            </a:r>
            <a:r>
              <a:rPr lang="en-US" sz="1800" dirty="0" err="1"/>
              <a:t>lunak</a:t>
            </a:r>
            <a:r>
              <a:rPr lang="en-US" sz="1800" dirty="0"/>
              <a:t> </a:t>
            </a:r>
            <a:r>
              <a:rPr lang="en-US" sz="1800" dirty="0" err="1"/>
              <a:t>permainan</a:t>
            </a:r>
            <a:r>
              <a:rPr lang="en-US" sz="1800" dirty="0"/>
              <a:t>, orang </a:t>
            </a:r>
            <a:r>
              <a:rPr lang="en-US" sz="1800" dirty="0" smtClean="0"/>
              <a:t>yang </a:t>
            </a:r>
            <a:r>
              <a:rPr lang="en-US" sz="1800" dirty="0" err="1" smtClean="0"/>
              <a:t>memainkannya</a:t>
            </a:r>
            <a:r>
              <a:rPr lang="en-US" sz="1800" dirty="0"/>
              <a:t>, </a:t>
            </a:r>
            <a:r>
              <a:rPr lang="en-US" sz="1800" dirty="0" err="1"/>
              <a:t>dan</a:t>
            </a:r>
            <a:r>
              <a:rPr lang="en-US" sz="1800" dirty="0"/>
              <a:t> </a:t>
            </a:r>
            <a:r>
              <a:rPr lang="en-US" sz="1800" dirty="0" err="1"/>
              <a:t>dijembatani</a:t>
            </a:r>
            <a:r>
              <a:rPr lang="en-US" sz="1800" dirty="0"/>
              <a:t> </a:t>
            </a:r>
            <a:r>
              <a:rPr lang="en-US" sz="1800" dirty="0" err="1"/>
              <a:t>oleh</a:t>
            </a:r>
            <a:r>
              <a:rPr lang="en-US" sz="1800" dirty="0"/>
              <a:t> </a:t>
            </a:r>
            <a:r>
              <a:rPr lang="en-US" sz="1800" dirty="0" err="1"/>
              <a:t>perangkat</a:t>
            </a:r>
            <a:r>
              <a:rPr lang="en-US" sz="1800" dirty="0"/>
              <a:t> </a:t>
            </a:r>
            <a:r>
              <a:rPr lang="en-US" sz="1800" dirty="0" err="1"/>
              <a:t>keras</a:t>
            </a:r>
            <a:r>
              <a:rPr lang="en-US" sz="1800" dirty="0"/>
              <a:t> </a:t>
            </a:r>
            <a:r>
              <a:rPr lang="en-US" sz="1800" dirty="0" err="1"/>
              <a:t>pengolah</a:t>
            </a:r>
            <a:r>
              <a:rPr lang="en-US" sz="1800" dirty="0"/>
              <a:t> </a:t>
            </a:r>
            <a:r>
              <a:rPr lang="en-US" sz="1800" dirty="0" err="1" smtClean="0"/>
              <a:t>permainan</a:t>
            </a:r>
            <a:endParaRPr sz="1800"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1717781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4"/>
          <p:cNvSpPr txBox="1">
            <a:spLocks noGrp="1"/>
          </p:cNvSpPr>
          <p:nvPr>
            <p:ph type="title"/>
          </p:nvPr>
        </p:nvSpPr>
        <p:spPr>
          <a:xfrm>
            <a:off x="4160512" y="2261525"/>
            <a:ext cx="4825606" cy="841800"/>
          </a:xfrm>
          <a:prstGeom prst="rect">
            <a:avLst/>
          </a:prstGeom>
        </p:spPr>
        <p:txBody>
          <a:bodyPr spcFirstLastPara="1" wrap="square" lIns="91425" tIns="91425" rIns="91425" bIns="91425" anchor="ctr" anchorCtr="0">
            <a:noAutofit/>
          </a:bodyPr>
          <a:lstStyle/>
          <a:p>
            <a:pPr lvl="0"/>
            <a:r>
              <a:rPr lang="en-US" sz="2800" dirty="0"/>
              <a:t>Game Features</a:t>
            </a:r>
          </a:p>
        </p:txBody>
      </p:sp>
      <p:sp>
        <p:nvSpPr>
          <p:cNvPr id="781" name="Google Shape;781;p44"/>
          <p:cNvSpPr txBox="1">
            <a:spLocks noGrp="1"/>
          </p:cNvSpPr>
          <p:nvPr>
            <p:ph type="subTitle" idx="1"/>
          </p:nvPr>
        </p:nvSpPr>
        <p:spPr>
          <a:xfrm>
            <a:off x="4265766" y="2912924"/>
            <a:ext cx="3628335"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What will my game have?</a:t>
            </a:r>
            <a:endParaRPr dirty="0"/>
          </a:p>
          <a:p>
            <a:pPr marL="0" lvl="0" indent="0" algn="l" rtl="0">
              <a:spcBef>
                <a:spcPts val="0"/>
              </a:spcBef>
              <a:spcAft>
                <a:spcPts val="0"/>
              </a:spcAft>
              <a:buNone/>
            </a:pPr>
            <a:endParaRPr dirty="0"/>
          </a:p>
        </p:txBody>
      </p:sp>
      <p:sp>
        <p:nvSpPr>
          <p:cNvPr id="782" name="Google Shape;782;p44"/>
          <p:cNvSpPr txBox="1">
            <a:spLocks noGrp="1"/>
          </p:cNvSpPr>
          <p:nvPr>
            <p:ph type="title" idx="2"/>
          </p:nvPr>
        </p:nvSpPr>
        <p:spPr>
          <a:xfrm>
            <a:off x="4265767" y="1183636"/>
            <a:ext cx="2213700" cy="11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02</a:t>
            </a:r>
            <a:endParaRPr dirty="0"/>
          </a:p>
        </p:txBody>
      </p:sp>
      <p:sp>
        <p:nvSpPr>
          <p:cNvPr id="783" name="Google Shape;783;p44"/>
          <p:cNvSpPr/>
          <p:nvPr/>
        </p:nvSpPr>
        <p:spPr>
          <a:xfrm>
            <a:off x="720009" y="553073"/>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4"/>
          <p:cNvSpPr/>
          <p:nvPr/>
        </p:nvSpPr>
        <p:spPr>
          <a:xfrm>
            <a:off x="1359333" y="68917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44"/>
          <p:cNvGrpSpPr/>
          <p:nvPr/>
        </p:nvGrpSpPr>
        <p:grpSpPr>
          <a:xfrm>
            <a:off x="415209" y="4275741"/>
            <a:ext cx="1333463" cy="590625"/>
            <a:chOff x="1620994" y="1115596"/>
            <a:chExt cx="1039170" cy="460275"/>
          </a:xfrm>
        </p:grpSpPr>
        <p:sp>
          <p:nvSpPr>
            <p:cNvPr id="786" name="Google Shape;786;p44"/>
            <p:cNvSpPr/>
            <p:nvPr/>
          </p:nvSpPr>
          <p:spPr>
            <a:xfrm>
              <a:off x="1620994" y="12692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4"/>
            <p:cNvSpPr/>
            <p:nvPr/>
          </p:nvSpPr>
          <p:spPr>
            <a:xfrm>
              <a:off x="2508463" y="14225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464" y="1052067"/>
            <a:ext cx="3325285" cy="2836884"/>
          </a:xfrm>
          <a:prstGeom prst="rect">
            <a:avLst/>
          </a:prstGeom>
        </p:spPr>
      </p:pic>
    </p:spTree>
    <p:extLst>
      <p:ext uri="{BB962C8B-B14F-4D97-AF65-F5344CB8AC3E}">
        <p14:creationId xmlns:p14="http://schemas.microsoft.com/office/powerpoint/2010/main" val="34681808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2190021" y="621697"/>
            <a:ext cx="4805953" cy="891325"/>
          </a:xfrm>
          <a:prstGeom prst="rect">
            <a:avLst/>
          </a:prstGeom>
        </p:spPr>
        <p:txBody>
          <a:bodyPr spcFirstLastPara="1" wrap="square" lIns="91425" tIns="91425" rIns="91425" bIns="91425" anchor="t" anchorCtr="0">
            <a:noAutofit/>
          </a:bodyPr>
          <a:lstStyle/>
          <a:p>
            <a:pPr lvl="0"/>
            <a:r>
              <a:rPr lang="en-US" dirty="0"/>
              <a:t>What </a:t>
            </a:r>
            <a:r>
              <a:rPr lang="en-US" dirty="0" smtClean="0"/>
              <a:t>Will My Game Have</a:t>
            </a:r>
            <a:r>
              <a:rPr lang="en-US" dirty="0"/>
              <a:t>?</a:t>
            </a:r>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spcAft>
                <a:spcPts val="1200"/>
              </a:spcAft>
            </a:pPr>
            <a:r>
              <a:rPr lang="en-US" dirty="0" smtClean="0"/>
              <a:t>Play campaign, di </a:t>
            </a:r>
            <a:r>
              <a:rPr lang="en-US" dirty="0" err="1" smtClean="0"/>
              <a:t>mana</a:t>
            </a:r>
            <a:r>
              <a:rPr lang="en-US" dirty="0" smtClean="0"/>
              <a:t> </a:t>
            </a:r>
            <a:r>
              <a:rPr lang="en-US" dirty="0" err="1" smtClean="0"/>
              <a:t>pemain</a:t>
            </a:r>
            <a:r>
              <a:rPr lang="en-US" dirty="0" smtClean="0"/>
              <a:t> </a:t>
            </a:r>
            <a:r>
              <a:rPr lang="en-US" dirty="0" err="1" smtClean="0"/>
              <a:t>dapat</a:t>
            </a:r>
            <a:r>
              <a:rPr lang="en-US" dirty="0" smtClean="0"/>
              <a:t> </a:t>
            </a:r>
            <a:r>
              <a:rPr lang="en-US" dirty="0" err="1" smtClean="0"/>
              <a:t>menjalankan</a:t>
            </a:r>
            <a:r>
              <a:rPr lang="en-US" dirty="0" smtClean="0"/>
              <a:t> </a:t>
            </a:r>
            <a:r>
              <a:rPr lang="en-US" dirty="0" err="1" smtClean="0"/>
              <a:t>permain</a:t>
            </a:r>
            <a:r>
              <a:rPr lang="en-US" dirty="0" smtClean="0"/>
              <a:t> </a:t>
            </a:r>
            <a:r>
              <a:rPr lang="en-US" dirty="0" err="1" smtClean="0"/>
              <a:t>atau</a:t>
            </a:r>
            <a:r>
              <a:rPr lang="en-US" dirty="0" smtClean="0"/>
              <a:t> story.</a:t>
            </a:r>
            <a:endParaRPr lang="en-US" dirty="0"/>
          </a:p>
          <a:p>
            <a:pPr marL="285750" lvl="0" indent="-285750">
              <a:spcAft>
                <a:spcPts val="1200"/>
              </a:spcAft>
              <a:buFont typeface="Arial" panose="020B0604020202020204" pitchFamily="34" charset="0"/>
              <a:buChar char="•"/>
            </a:pPr>
            <a:r>
              <a:rPr lang="en-US" dirty="0" smtClean="0"/>
              <a:t>Level </a:t>
            </a:r>
            <a:r>
              <a:rPr lang="en-US" dirty="0" err="1" smtClean="0"/>
              <a:t>pertama</a:t>
            </a:r>
            <a:r>
              <a:rPr lang="en-US" dirty="0" smtClean="0"/>
              <a:t> </a:t>
            </a:r>
            <a:r>
              <a:rPr lang="en-US" dirty="0" err="1" smtClean="0"/>
              <a:t>turorial</a:t>
            </a:r>
            <a:endParaRPr lang="en-US" dirty="0" smtClean="0"/>
          </a:p>
          <a:p>
            <a:pPr marL="285750" lvl="0" indent="-285750">
              <a:spcAft>
                <a:spcPts val="1200"/>
              </a:spcAft>
              <a:buFont typeface="Arial" panose="020B0604020202020204" pitchFamily="34" charset="0"/>
              <a:buChar char="•"/>
            </a:pPr>
            <a:r>
              <a:rPr lang="en-US" dirty="0" smtClean="0"/>
              <a:t>Level </a:t>
            </a:r>
            <a:r>
              <a:rPr lang="en-US" dirty="0" err="1" smtClean="0"/>
              <a:t>kedua</a:t>
            </a:r>
            <a:r>
              <a:rPr lang="en-US" dirty="0" smtClean="0"/>
              <a:t> </a:t>
            </a:r>
            <a:r>
              <a:rPr lang="en-US" dirty="0" err="1" smtClean="0"/>
              <a:t>pengenalan</a:t>
            </a:r>
            <a:r>
              <a:rPr lang="en-US" dirty="0" smtClean="0"/>
              <a:t> </a:t>
            </a:r>
            <a:r>
              <a:rPr lang="en-US" dirty="0" err="1" smtClean="0"/>
              <a:t>musuh</a:t>
            </a:r>
            <a:endParaRPr lang="en-US" dirty="0" smtClean="0"/>
          </a:p>
          <a:p>
            <a:pPr marL="285750" lvl="0" indent="-285750">
              <a:spcAft>
                <a:spcPts val="1200"/>
              </a:spcAft>
              <a:buFont typeface="Arial" panose="020B0604020202020204" pitchFamily="34" charset="0"/>
              <a:buChar char="•"/>
            </a:pPr>
            <a:r>
              <a:rPr lang="en-US" dirty="0" smtClean="0"/>
              <a:t>Level </a:t>
            </a:r>
            <a:r>
              <a:rPr lang="en-US" dirty="0" err="1" smtClean="0"/>
              <a:t>ketiga</a:t>
            </a:r>
            <a:r>
              <a:rPr lang="en-US" dirty="0" smtClean="0"/>
              <a:t> boss battle</a:t>
            </a:r>
            <a:endParaRPr lang="en-US" dirty="0" smtClean="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36641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2190021" y="621697"/>
            <a:ext cx="4805953" cy="891325"/>
          </a:xfrm>
          <a:prstGeom prst="rect">
            <a:avLst/>
          </a:prstGeom>
        </p:spPr>
        <p:txBody>
          <a:bodyPr spcFirstLastPara="1" wrap="square" lIns="91425" tIns="91425" rIns="91425" bIns="91425" anchor="t" anchorCtr="0">
            <a:noAutofit/>
          </a:bodyPr>
          <a:lstStyle/>
          <a:p>
            <a:pPr lvl="0"/>
            <a:r>
              <a:rPr lang="en-US" dirty="0"/>
              <a:t>What </a:t>
            </a:r>
            <a:r>
              <a:rPr lang="en-US" dirty="0" smtClean="0"/>
              <a:t>Will My Game Have</a:t>
            </a:r>
            <a:r>
              <a:rPr lang="en-US" dirty="0"/>
              <a:t>?</a:t>
            </a:r>
          </a:p>
        </p:txBody>
      </p:sp>
      <p:sp>
        <p:nvSpPr>
          <p:cNvPr id="1179" name="Google Shape;1179;p49"/>
          <p:cNvSpPr txBox="1">
            <a:spLocks noGrp="1"/>
          </p:cNvSpPr>
          <p:nvPr>
            <p:ph type="subTitle" idx="1"/>
          </p:nvPr>
        </p:nvSpPr>
        <p:spPr>
          <a:xfrm>
            <a:off x="2829210" y="1837242"/>
            <a:ext cx="4762283" cy="2701865"/>
          </a:xfrm>
          <a:prstGeom prst="rect">
            <a:avLst/>
          </a:prstGeom>
        </p:spPr>
        <p:txBody>
          <a:bodyPr spcFirstLastPara="1" wrap="square" lIns="91425" tIns="91425" rIns="91425" bIns="91425" anchor="t" anchorCtr="0">
            <a:noAutofit/>
          </a:bodyPr>
          <a:lstStyle/>
          <a:p>
            <a:pPr marL="0" lvl="0" indent="0">
              <a:spcAft>
                <a:spcPts val="1200"/>
              </a:spcAft>
            </a:pPr>
            <a:r>
              <a:rPr lang="en-US" dirty="0" err="1" smtClean="0"/>
              <a:t>Hasil</a:t>
            </a:r>
            <a:r>
              <a:rPr lang="en-US" dirty="0" smtClean="0"/>
              <a:t> </a:t>
            </a:r>
            <a:r>
              <a:rPr lang="en-US" dirty="0" err="1" smtClean="0"/>
              <a:t>permainan</a:t>
            </a:r>
            <a:r>
              <a:rPr lang="en-US" dirty="0" smtClean="0"/>
              <a:t> </a:t>
            </a:r>
            <a:r>
              <a:rPr lang="en-US" dirty="0" err="1" smtClean="0"/>
              <a:t>dari</a:t>
            </a:r>
            <a:r>
              <a:rPr lang="en-US" dirty="0" smtClean="0"/>
              <a:t> campaign </a:t>
            </a:r>
            <a:r>
              <a:rPr lang="en-US" dirty="0" err="1" smtClean="0"/>
              <a:t>dapat</a:t>
            </a:r>
            <a:r>
              <a:rPr lang="en-US" dirty="0" smtClean="0"/>
              <a:t> </a:t>
            </a:r>
            <a:r>
              <a:rPr lang="en-US" dirty="0" err="1" smtClean="0"/>
              <a:t>disimpan</a:t>
            </a:r>
            <a:r>
              <a:rPr lang="en-US" dirty="0" smtClean="0"/>
              <a:t> </a:t>
            </a:r>
            <a:r>
              <a:rPr lang="en-US" dirty="0" err="1" smtClean="0"/>
              <a:t>dan</a:t>
            </a:r>
            <a:r>
              <a:rPr lang="en-US" dirty="0" smtClean="0"/>
              <a:t> di load </a:t>
            </a:r>
            <a:r>
              <a:rPr lang="en-US" dirty="0" err="1" smtClean="0"/>
              <a:t>kembali</a:t>
            </a:r>
            <a:r>
              <a:rPr lang="en-US" dirty="0" smtClean="0"/>
              <a:t> </a:t>
            </a:r>
            <a:r>
              <a:rPr lang="en-US" dirty="0" err="1" smtClean="0"/>
              <a:t>untuk</a:t>
            </a:r>
            <a:r>
              <a:rPr lang="en-US" dirty="0" smtClean="0"/>
              <a:t> </a:t>
            </a:r>
            <a:r>
              <a:rPr lang="en-US" dirty="0" err="1" smtClean="0"/>
              <a:t>dimainkan</a:t>
            </a:r>
            <a:r>
              <a:rPr lang="en-US" dirty="0" smtClean="0"/>
              <a:t> </a:t>
            </a:r>
            <a:r>
              <a:rPr lang="en-US" dirty="0" err="1" smtClean="0"/>
              <a:t>pada</a:t>
            </a:r>
            <a:r>
              <a:rPr lang="en-US" dirty="0" smtClean="0"/>
              <a:t> lain </a:t>
            </a:r>
            <a:r>
              <a:rPr lang="en-US" dirty="0" err="1" smtClean="0"/>
              <a:t>waktu</a:t>
            </a:r>
            <a:endParaRPr lang="en-US" dirty="0"/>
          </a:p>
          <a:p>
            <a:pPr marL="0" lvl="0" indent="0">
              <a:spcAft>
                <a:spcPts val="1200"/>
              </a:spcAft>
            </a:pPr>
            <a:endParaRPr lang="en-US" dirty="0" smtClean="0"/>
          </a:p>
          <a:p>
            <a:pPr marL="0" lvl="0" indent="0">
              <a:spcAft>
                <a:spcPts val="1200"/>
              </a:spcAft>
            </a:pPr>
            <a:r>
              <a:rPr lang="en-US" dirty="0" smtClean="0"/>
              <a:t>Proses save game </a:t>
            </a:r>
            <a:r>
              <a:rPr lang="en-US" dirty="0" err="1" smtClean="0"/>
              <a:t>dapat</a:t>
            </a:r>
            <a:r>
              <a:rPr lang="en-US" dirty="0" smtClean="0"/>
              <a:t> </a:t>
            </a:r>
            <a:r>
              <a:rPr lang="en-US" dirty="0" err="1" smtClean="0"/>
              <a:t>dilakukan</a:t>
            </a:r>
            <a:r>
              <a:rPr lang="en-US" dirty="0" smtClean="0"/>
              <a:t> </a:t>
            </a:r>
            <a:r>
              <a:rPr lang="en-US" dirty="0" err="1" smtClean="0"/>
              <a:t>pada</a:t>
            </a:r>
            <a:r>
              <a:rPr lang="en-US" dirty="0" smtClean="0"/>
              <a:t> pause menu </a:t>
            </a:r>
            <a:r>
              <a:rPr lang="en-US" dirty="0" err="1" smtClean="0"/>
              <a:t>saat</a:t>
            </a:r>
            <a:r>
              <a:rPr lang="en-US" dirty="0" smtClean="0"/>
              <a:t> game </a:t>
            </a:r>
            <a:r>
              <a:rPr lang="en-US" dirty="0" err="1" smtClean="0"/>
              <a:t>dimainkan</a:t>
            </a:r>
            <a:endParaRPr lang="en-US" dirty="0" smtClean="0"/>
          </a:p>
          <a:p>
            <a:pPr marL="0" lvl="0" indent="0">
              <a:spcAft>
                <a:spcPts val="1200"/>
              </a:spcAft>
            </a:pPr>
            <a:endParaRPr lang="en-US" dirty="0"/>
          </a:p>
          <a:p>
            <a:pPr marL="0" lvl="0" indent="0">
              <a:spcAft>
                <a:spcPts val="1200"/>
              </a:spcAft>
            </a:pPr>
            <a:r>
              <a:rPr lang="en-US" dirty="0" smtClean="0"/>
              <a:t>Di </a:t>
            </a:r>
            <a:r>
              <a:rPr lang="en-US" dirty="0" err="1" smtClean="0"/>
              <a:t>mana</a:t>
            </a:r>
            <a:r>
              <a:rPr lang="en-US" dirty="0" smtClean="0"/>
              <a:t> load game </a:t>
            </a:r>
            <a:r>
              <a:rPr lang="en-US" dirty="0" err="1" smtClean="0"/>
              <a:t>dilakukan</a:t>
            </a:r>
            <a:r>
              <a:rPr lang="en-US" dirty="0" smtClean="0"/>
              <a:t> di menu </a:t>
            </a:r>
            <a:r>
              <a:rPr lang="en-US" dirty="0" err="1" smtClean="0"/>
              <a:t>awal</a:t>
            </a:r>
            <a:r>
              <a:rPr lang="en-US" dirty="0" smtClean="0"/>
              <a:t> </a:t>
            </a:r>
            <a:r>
              <a:rPr lang="en-US" dirty="0" err="1" smtClean="0"/>
              <a:t>saat</a:t>
            </a:r>
            <a:r>
              <a:rPr lang="en-US" dirty="0" smtClean="0"/>
              <a:t> game </a:t>
            </a:r>
            <a:r>
              <a:rPr lang="en-US" dirty="0" err="1" smtClean="0"/>
              <a:t>dibuka</a:t>
            </a:r>
            <a:endParaRPr lang="en-US" dirty="0" smtClean="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543501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2190021" y="621697"/>
            <a:ext cx="4805953" cy="891325"/>
          </a:xfrm>
          <a:prstGeom prst="rect">
            <a:avLst/>
          </a:prstGeom>
        </p:spPr>
        <p:txBody>
          <a:bodyPr spcFirstLastPara="1" wrap="square" lIns="91425" tIns="91425" rIns="91425" bIns="91425" anchor="t" anchorCtr="0">
            <a:noAutofit/>
          </a:bodyPr>
          <a:lstStyle/>
          <a:p>
            <a:pPr lvl="0"/>
            <a:r>
              <a:rPr lang="en-US" dirty="0"/>
              <a:t>What </a:t>
            </a:r>
            <a:r>
              <a:rPr lang="en-US" dirty="0" smtClean="0"/>
              <a:t>Will My Game Have</a:t>
            </a:r>
            <a:r>
              <a:rPr lang="en-US" dirty="0"/>
              <a:t>?</a:t>
            </a:r>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spcAft>
                <a:spcPts val="1200"/>
              </a:spcAft>
            </a:pPr>
            <a:r>
              <a:rPr lang="en-US" dirty="0" smtClean="0"/>
              <a:t>AI </a:t>
            </a:r>
            <a:r>
              <a:rPr lang="en-US" dirty="0" err="1" smtClean="0"/>
              <a:t>dalam</a:t>
            </a:r>
            <a:r>
              <a:rPr lang="en-US" dirty="0" smtClean="0"/>
              <a:t> game, </a:t>
            </a:r>
            <a:r>
              <a:rPr lang="en-US" dirty="0" err="1" smtClean="0"/>
              <a:t>merujuk</a:t>
            </a:r>
            <a:r>
              <a:rPr lang="en-US" dirty="0" smtClean="0"/>
              <a:t> </a:t>
            </a:r>
            <a:r>
              <a:rPr lang="en-US" dirty="0" err="1" smtClean="0"/>
              <a:t>pada</a:t>
            </a:r>
            <a:r>
              <a:rPr lang="en-US" dirty="0" smtClean="0"/>
              <a:t> </a:t>
            </a:r>
            <a:r>
              <a:rPr lang="en-US" dirty="0" err="1" smtClean="0"/>
              <a:t>pengalaman</a:t>
            </a:r>
            <a:r>
              <a:rPr lang="en-US" dirty="0" smtClean="0"/>
              <a:t> </a:t>
            </a:r>
            <a:r>
              <a:rPr lang="en-US" dirty="0" err="1" smtClean="0"/>
              <a:t>bermain</a:t>
            </a:r>
            <a:r>
              <a:rPr lang="en-US" dirty="0" smtClean="0"/>
              <a:t> yang </a:t>
            </a:r>
            <a:r>
              <a:rPr lang="en-US" dirty="0" err="1" smtClean="0"/>
              <a:t>responsif</a:t>
            </a:r>
            <a:r>
              <a:rPr lang="en-US" dirty="0" smtClean="0"/>
              <a:t> </a:t>
            </a:r>
            <a:r>
              <a:rPr lang="en-US" dirty="0" err="1" smtClean="0"/>
              <a:t>dan</a:t>
            </a:r>
            <a:r>
              <a:rPr lang="en-US" dirty="0" smtClean="0"/>
              <a:t> </a:t>
            </a:r>
            <a:r>
              <a:rPr lang="en-US" dirty="0" err="1" smtClean="0"/>
              <a:t>adaptif</a:t>
            </a:r>
            <a:r>
              <a:rPr lang="en-US" dirty="0" smtClean="0"/>
              <a:t>. </a:t>
            </a:r>
            <a:r>
              <a:rPr lang="en-US" dirty="0" err="1" smtClean="0"/>
              <a:t>Biasanya</a:t>
            </a:r>
            <a:r>
              <a:rPr lang="en-US" dirty="0"/>
              <a:t> </a:t>
            </a:r>
            <a:r>
              <a:rPr lang="en-US" dirty="0" err="1" smtClean="0"/>
              <a:t>pengalaman</a:t>
            </a:r>
            <a:r>
              <a:rPr lang="en-US" dirty="0" smtClean="0"/>
              <a:t> </a:t>
            </a:r>
            <a:r>
              <a:rPr lang="en-US" dirty="0" err="1" smtClean="0"/>
              <a:t>tersebut</a:t>
            </a:r>
            <a:r>
              <a:rPr lang="en-US" dirty="0" smtClean="0"/>
              <a:t> </a:t>
            </a:r>
            <a:r>
              <a:rPr lang="en-US" dirty="0" err="1" smtClean="0"/>
              <a:t>disediakan</a:t>
            </a:r>
            <a:r>
              <a:rPr lang="en-US" dirty="0" smtClean="0"/>
              <a:t> </a:t>
            </a:r>
            <a:r>
              <a:rPr lang="en-US" dirty="0" err="1" smtClean="0"/>
              <a:t>oleh</a:t>
            </a:r>
            <a:r>
              <a:rPr lang="en-US" dirty="0" smtClean="0"/>
              <a:t> non-player-character </a:t>
            </a:r>
            <a:r>
              <a:rPr lang="en-US" dirty="0" err="1" smtClean="0"/>
              <a:t>atau</a:t>
            </a:r>
            <a:r>
              <a:rPr lang="en-US" dirty="0" smtClean="0"/>
              <a:t> NPC. AI </a:t>
            </a:r>
            <a:r>
              <a:rPr lang="en-US" dirty="0" err="1" smtClean="0"/>
              <a:t>inilah</a:t>
            </a:r>
            <a:r>
              <a:rPr lang="en-US" dirty="0" smtClean="0"/>
              <a:t> yang </a:t>
            </a:r>
            <a:r>
              <a:rPr lang="en-US" dirty="0" err="1" smtClean="0"/>
              <a:t>menjadi</a:t>
            </a:r>
            <a:r>
              <a:rPr lang="en-US" dirty="0" smtClean="0"/>
              <a:t> </a:t>
            </a:r>
            <a:r>
              <a:rPr lang="en-US" dirty="0" err="1" smtClean="0"/>
              <a:t>penentu</a:t>
            </a:r>
            <a:r>
              <a:rPr lang="en-US" dirty="0" smtClean="0"/>
              <a:t> </a:t>
            </a:r>
            <a:r>
              <a:rPr lang="en-US" dirty="0" err="1" smtClean="0"/>
              <a:t>tingkah</a:t>
            </a:r>
            <a:r>
              <a:rPr lang="en-US" dirty="0" smtClean="0"/>
              <a:t> </a:t>
            </a:r>
            <a:r>
              <a:rPr lang="en-US" dirty="0" err="1" smtClean="0"/>
              <a:t>laku</a:t>
            </a:r>
            <a:r>
              <a:rPr lang="en-US" dirty="0" smtClean="0"/>
              <a:t> NPC </a:t>
            </a:r>
            <a:r>
              <a:rPr lang="en-US" dirty="0" err="1" smtClean="0"/>
              <a:t>pada</a:t>
            </a:r>
            <a:r>
              <a:rPr lang="en-US" dirty="0" smtClean="0"/>
              <a:t> </a:t>
            </a:r>
            <a:r>
              <a:rPr lang="en-US" dirty="0" err="1" smtClean="0"/>
              <a:t>dunia</a:t>
            </a:r>
            <a:r>
              <a:rPr lang="en-US" dirty="0" smtClean="0"/>
              <a:t> di game </a:t>
            </a:r>
            <a:r>
              <a:rPr lang="en-US" dirty="0" err="1" smtClean="0"/>
              <a:t>nantinya</a:t>
            </a:r>
            <a:r>
              <a:rPr lang="en-US" dirty="0" smtClean="0"/>
              <a:t>.</a:t>
            </a:r>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455342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2190021" y="621697"/>
            <a:ext cx="4805953" cy="891325"/>
          </a:xfrm>
          <a:prstGeom prst="rect">
            <a:avLst/>
          </a:prstGeom>
        </p:spPr>
        <p:txBody>
          <a:bodyPr spcFirstLastPara="1" wrap="square" lIns="91425" tIns="91425" rIns="91425" bIns="91425" anchor="t" anchorCtr="0">
            <a:noAutofit/>
          </a:bodyPr>
          <a:lstStyle/>
          <a:p>
            <a:pPr lvl="0"/>
            <a:r>
              <a:rPr lang="en-US" dirty="0"/>
              <a:t>What </a:t>
            </a:r>
            <a:r>
              <a:rPr lang="en-US" dirty="0" smtClean="0"/>
              <a:t>Will My Game Have</a:t>
            </a:r>
            <a:r>
              <a:rPr lang="en-US" dirty="0"/>
              <a:t>?</a:t>
            </a:r>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spcAft>
                <a:spcPts val="1200"/>
              </a:spcAft>
            </a:pPr>
            <a:r>
              <a:rPr lang="en-US" dirty="0" smtClean="0"/>
              <a:t>AI </a:t>
            </a:r>
            <a:r>
              <a:rPr lang="en-US" dirty="0" err="1" smtClean="0"/>
              <a:t>dalam</a:t>
            </a:r>
            <a:r>
              <a:rPr lang="en-US" dirty="0" smtClean="0"/>
              <a:t> game, </a:t>
            </a:r>
            <a:r>
              <a:rPr lang="en-US" dirty="0" err="1" smtClean="0"/>
              <a:t>merujuk</a:t>
            </a:r>
            <a:r>
              <a:rPr lang="en-US" dirty="0" smtClean="0"/>
              <a:t> </a:t>
            </a:r>
            <a:r>
              <a:rPr lang="en-US" dirty="0" err="1" smtClean="0"/>
              <a:t>pada</a:t>
            </a:r>
            <a:r>
              <a:rPr lang="en-US" dirty="0" smtClean="0"/>
              <a:t> </a:t>
            </a:r>
            <a:r>
              <a:rPr lang="en-US" dirty="0" err="1" smtClean="0"/>
              <a:t>pengalaman</a:t>
            </a:r>
            <a:r>
              <a:rPr lang="en-US" dirty="0" smtClean="0"/>
              <a:t> </a:t>
            </a:r>
            <a:r>
              <a:rPr lang="en-US" dirty="0" err="1" smtClean="0"/>
              <a:t>bermain</a:t>
            </a:r>
            <a:r>
              <a:rPr lang="en-US" dirty="0" smtClean="0"/>
              <a:t> yang </a:t>
            </a:r>
            <a:r>
              <a:rPr lang="en-US" dirty="0" err="1" smtClean="0"/>
              <a:t>responsif</a:t>
            </a:r>
            <a:r>
              <a:rPr lang="en-US" dirty="0" smtClean="0"/>
              <a:t> </a:t>
            </a:r>
            <a:r>
              <a:rPr lang="en-US" dirty="0" err="1" smtClean="0"/>
              <a:t>dan</a:t>
            </a:r>
            <a:r>
              <a:rPr lang="en-US" dirty="0" smtClean="0"/>
              <a:t> </a:t>
            </a:r>
            <a:r>
              <a:rPr lang="en-US" dirty="0" err="1" smtClean="0"/>
              <a:t>adaptif</a:t>
            </a:r>
            <a:r>
              <a:rPr lang="en-US" dirty="0" smtClean="0"/>
              <a:t>. </a:t>
            </a:r>
            <a:r>
              <a:rPr lang="en-US" dirty="0" err="1" smtClean="0"/>
              <a:t>Biasanya</a:t>
            </a:r>
            <a:r>
              <a:rPr lang="en-US" dirty="0"/>
              <a:t> </a:t>
            </a:r>
            <a:r>
              <a:rPr lang="en-US" dirty="0" err="1" smtClean="0"/>
              <a:t>pengalaman</a:t>
            </a:r>
            <a:r>
              <a:rPr lang="en-US" dirty="0" smtClean="0"/>
              <a:t> </a:t>
            </a:r>
            <a:r>
              <a:rPr lang="en-US" dirty="0" err="1" smtClean="0"/>
              <a:t>tersebut</a:t>
            </a:r>
            <a:r>
              <a:rPr lang="en-US" dirty="0" smtClean="0"/>
              <a:t> </a:t>
            </a:r>
            <a:r>
              <a:rPr lang="en-US" dirty="0" err="1" smtClean="0"/>
              <a:t>disediakan</a:t>
            </a:r>
            <a:r>
              <a:rPr lang="en-US" dirty="0" smtClean="0"/>
              <a:t> </a:t>
            </a:r>
            <a:r>
              <a:rPr lang="en-US" dirty="0" err="1" smtClean="0"/>
              <a:t>oleh</a:t>
            </a:r>
            <a:r>
              <a:rPr lang="en-US" dirty="0" smtClean="0"/>
              <a:t> non-player-character </a:t>
            </a:r>
            <a:r>
              <a:rPr lang="en-US" dirty="0" err="1" smtClean="0"/>
              <a:t>atau</a:t>
            </a:r>
            <a:r>
              <a:rPr lang="en-US" dirty="0" smtClean="0"/>
              <a:t> NPC. AI </a:t>
            </a:r>
            <a:r>
              <a:rPr lang="en-US" dirty="0" err="1" smtClean="0"/>
              <a:t>inilah</a:t>
            </a:r>
            <a:r>
              <a:rPr lang="en-US" dirty="0" smtClean="0"/>
              <a:t> yang </a:t>
            </a:r>
            <a:r>
              <a:rPr lang="en-US" dirty="0" err="1" smtClean="0"/>
              <a:t>menjadi</a:t>
            </a:r>
            <a:r>
              <a:rPr lang="en-US" dirty="0" smtClean="0"/>
              <a:t> </a:t>
            </a:r>
            <a:r>
              <a:rPr lang="en-US" dirty="0" err="1" smtClean="0"/>
              <a:t>penentu</a:t>
            </a:r>
            <a:r>
              <a:rPr lang="en-US" dirty="0" smtClean="0"/>
              <a:t> </a:t>
            </a:r>
            <a:r>
              <a:rPr lang="en-US" dirty="0" err="1" smtClean="0"/>
              <a:t>tingkah</a:t>
            </a:r>
            <a:r>
              <a:rPr lang="en-US" dirty="0" smtClean="0"/>
              <a:t> </a:t>
            </a:r>
            <a:r>
              <a:rPr lang="en-US" dirty="0" err="1" smtClean="0"/>
              <a:t>laku</a:t>
            </a:r>
            <a:r>
              <a:rPr lang="en-US" dirty="0" smtClean="0"/>
              <a:t> NPC </a:t>
            </a:r>
            <a:r>
              <a:rPr lang="en-US" dirty="0" err="1" smtClean="0"/>
              <a:t>pada</a:t>
            </a:r>
            <a:r>
              <a:rPr lang="en-US" dirty="0" smtClean="0"/>
              <a:t> </a:t>
            </a:r>
            <a:r>
              <a:rPr lang="en-US" dirty="0" err="1" smtClean="0"/>
              <a:t>dunia</a:t>
            </a:r>
            <a:r>
              <a:rPr lang="en-US" dirty="0" smtClean="0"/>
              <a:t> di game </a:t>
            </a:r>
            <a:r>
              <a:rPr lang="en-US" dirty="0" err="1" smtClean="0"/>
              <a:t>nantinya</a:t>
            </a:r>
            <a:r>
              <a:rPr lang="en-US" dirty="0" smtClean="0"/>
              <a:t>.</a:t>
            </a:r>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63589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2190021" y="621697"/>
            <a:ext cx="4805953" cy="891325"/>
          </a:xfrm>
          <a:prstGeom prst="rect">
            <a:avLst/>
          </a:prstGeom>
        </p:spPr>
        <p:txBody>
          <a:bodyPr spcFirstLastPara="1" wrap="square" lIns="91425" tIns="91425" rIns="91425" bIns="91425" anchor="t" anchorCtr="0">
            <a:noAutofit/>
          </a:bodyPr>
          <a:lstStyle/>
          <a:p>
            <a:pPr lvl="0"/>
            <a:r>
              <a:rPr lang="en-US" dirty="0"/>
              <a:t>What </a:t>
            </a:r>
            <a:r>
              <a:rPr lang="en-US" dirty="0" smtClean="0"/>
              <a:t>Will My Game Have</a:t>
            </a:r>
            <a:r>
              <a:rPr lang="en-US" dirty="0"/>
              <a:t>?</a:t>
            </a:r>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spcAft>
                <a:spcPts val="1200"/>
              </a:spcAft>
            </a:pPr>
            <a:r>
              <a:rPr lang="en-US" dirty="0" smtClean="0"/>
              <a:t>AI </a:t>
            </a:r>
            <a:r>
              <a:rPr lang="en-US" dirty="0" err="1" smtClean="0"/>
              <a:t>dalam</a:t>
            </a:r>
            <a:r>
              <a:rPr lang="en-US" dirty="0" smtClean="0"/>
              <a:t> game, </a:t>
            </a:r>
            <a:r>
              <a:rPr lang="en-US" dirty="0" err="1" smtClean="0"/>
              <a:t>merujuk</a:t>
            </a:r>
            <a:r>
              <a:rPr lang="en-US" dirty="0" smtClean="0"/>
              <a:t> </a:t>
            </a:r>
            <a:r>
              <a:rPr lang="en-US" dirty="0" err="1" smtClean="0"/>
              <a:t>pada</a:t>
            </a:r>
            <a:r>
              <a:rPr lang="en-US" dirty="0" smtClean="0"/>
              <a:t> </a:t>
            </a:r>
            <a:r>
              <a:rPr lang="en-US" dirty="0" err="1" smtClean="0"/>
              <a:t>pengalaman</a:t>
            </a:r>
            <a:r>
              <a:rPr lang="en-US" dirty="0" smtClean="0"/>
              <a:t> </a:t>
            </a:r>
            <a:r>
              <a:rPr lang="en-US" dirty="0" err="1" smtClean="0"/>
              <a:t>bermain</a:t>
            </a:r>
            <a:r>
              <a:rPr lang="en-US" dirty="0" smtClean="0"/>
              <a:t> yang </a:t>
            </a:r>
            <a:r>
              <a:rPr lang="en-US" dirty="0" err="1" smtClean="0"/>
              <a:t>responsif</a:t>
            </a:r>
            <a:r>
              <a:rPr lang="en-US" dirty="0" smtClean="0"/>
              <a:t> </a:t>
            </a:r>
            <a:r>
              <a:rPr lang="en-US" dirty="0" err="1" smtClean="0"/>
              <a:t>dan</a:t>
            </a:r>
            <a:r>
              <a:rPr lang="en-US" dirty="0" smtClean="0"/>
              <a:t> </a:t>
            </a:r>
            <a:r>
              <a:rPr lang="en-US" dirty="0" err="1" smtClean="0"/>
              <a:t>adaptif</a:t>
            </a:r>
            <a:r>
              <a:rPr lang="en-US" dirty="0" smtClean="0"/>
              <a:t>. </a:t>
            </a:r>
            <a:r>
              <a:rPr lang="en-US" dirty="0" err="1" smtClean="0"/>
              <a:t>Biasanya</a:t>
            </a:r>
            <a:r>
              <a:rPr lang="en-US" dirty="0"/>
              <a:t> </a:t>
            </a:r>
            <a:r>
              <a:rPr lang="en-US" dirty="0" err="1" smtClean="0"/>
              <a:t>pengalaman</a:t>
            </a:r>
            <a:r>
              <a:rPr lang="en-US" dirty="0" smtClean="0"/>
              <a:t> </a:t>
            </a:r>
            <a:r>
              <a:rPr lang="en-US" dirty="0" err="1" smtClean="0"/>
              <a:t>tersebut</a:t>
            </a:r>
            <a:r>
              <a:rPr lang="en-US" dirty="0" smtClean="0"/>
              <a:t> </a:t>
            </a:r>
            <a:r>
              <a:rPr lang="en-US" dirty="0" err="1" smtClean="0"/>
              <a:t>disediakan</a:t>
            </a:r>
            <a:r>
              <a:rPr lang="en-US" dirty="0" smtClean="0"/>
              <a:t> </a:t>
            </a:r>
            <a:r>
              <a:rPr lang="en-US" dirty="0" err="1" smtClean="0"/>
              <a:t>oleh</a:t>
            </a:r>
            <a:r>
              <a:rPr lang="en-US" dirty="0" smtClean="0"/>
              <a:t> non-player-character </a:t>
            </a:r>
            <a:r>
              <a:rPr lang="en-US" dirty="0" err="1" smtClean="0"/>
              <a:t>atau</a:t>
            </a:r>
            <a:r>
              <a:rPr lang="en-US" dirty="0" smtClean="0"/>
              <a:t> NPC. AI </a:t>
            </a:r>
            <a:r>
              <a:rPr lang="en-US" dirty="0" err="1" smtClean="0"/>
              <a:t>inilah</a:t>
            </a:r>
            <a:r>
              <a:rPr lang="en-US" dirty="0" smtClean="0"/>
              <a:t> yang </a:t>
            </a:r>
            <a:r>
              <a:rPr lang="en-US" dirty="0" err="1" smtClean="0"/>
              <a:t>menjadi</a:t>
            </a:r>
            <a:r>
              <a:rPr lang="en-US" dirty="0" smtClean="0"/>
              <a:t> </a:t>
            </a:r>
            <a:r>
              <a:rPr lang="en-US" dirty="0" err="1" smtClean="0"/>
              <a:t>penentu</a:t>
            </a:r>
            <a:r>
              <a:rPr lang="en-US" dirty="0" smtClean="0"/>
              <a:t> </a:t>
            </a:r>
            <a:r>
              <a:rPr lang="en-US" dirty="0" err="1" smtClean="0"/>
              <a:t>tingkah</a:t>
            </a:r>
            <a:r>
              <a:rPr lang="en-US" dirty="0" smtClean="0"/>
              <a:t> </a:t>
            </a:r>
            <a:r>
              <a:rPr lang="en-US" dirty="0" err="1" smtClean="0"/>
              <a:t>laku</a:t>
            </a:r>
            <a:r>
              <a:rPr lang="en-US" dirty="0" smtClean="0"/>
              <a:t> NPC </a:t>
            </a:r>
            <a:r>
              <a:rPr lang="en-US" dirty="0" err="1" smtClean="0"/>
              <a:t>pada</a:t>
            </a:r>
            <a:r>
              <a:rPr lang="en-US" dirty="0" smtClean="0"/>
              <a:t> </a:t>
            </a:r>
            <a:r>
              <a:rPr lang="en-US" dirty="0" err="1" smtClean="0"/>
              <a:t>dunia</a:t>
            </a:r>
            <a:r>
              <a:rPr lang="en-US" dirty="0" smtClean="0"/>
              <a:t> di game </a:t>
            </a:r>
            <a:r>
              <a:rPr lang="en-US" dirty="0" err="1" smtClean="0"/>
              <a:t>nantinya</a:t>
            </a:r>
            <a:r>
              <a:rPr lang="en-US" dirty="0" smtClean="0"/>
              <a:t>.</a:t>
            </a:r>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242447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pic>
        <p:nvPicPr>
          <p:cNvPr id="5" name="Picture 4">
            <a:extLst>
              <a:ext uri="{FF2B5EF4-FFF2-40B4-BE49-F238E27FC236}">
                <a16:creationId xmlns:a16="http://schemas.microsoft.com/office/drawing/2014/main" xmlns="" id="{AF7033C3-BF6C-4DBC-8FFF-AA3D19333C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2128" y="612419"/>
            <a:ext cx="4981615" cy="2611054"/>
          </a:xfrm>
          <a:prstGeom prst="rect">
            <a:avLst/>
          </a:prstGeom>
        </p:spPr>
      </p:pic>
      <p:sp>
        <p:nvSpPr>
          <p:cNvPr id="551" name="Google Shape;551;p38"/>
          <p:cNvSpPr txBox="1">
            <a:spLocks noGrp="1"/>
          </p:cNvSpPr>
          <p:nvPr>
            <p:ph type="ctrTitle"/>
          </p:nvPr>
        </p:nvSpPr>
        <p:spPr>
          <a:xfrm>
            <a:off x="942000" y="2825950"/>
            <a:ext cx="7260000" cy="103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‘Ctrl’+It!</a:t>
            </a:r>
            <a:endParaRPr dirty="0"/>
          </a:p>
        </p:txBody>
      </p:sp>
      <p:sp>
        <p:nvSpPr>
          <p:cNvPr id="552" name="Google Shape;552;p38"/>
          <p:cNvSpPr txBox="1">
            <a:spLocks noGrp="1"/>
          </p:cNvSpPr>
          <p:nvPr>
            <p:ph type="subTitle" idx="1"/>
          </p:nvPr>
        </p:nvSpPr>
        <p:spPr>
          <a:xfrm>
            <a:off x="1919100" y="3773975"/>
            <a:ext cx="53058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tillium Web"/>
                <a:ea typeface="Titillium Web"/>
                <a:cs typeface="Titillium Web"/>
                <a:sym typeface="Titillium Web"/>
              </a:rPr>
              <a:t>A Very Dear Game for My Final College Project</a:t>
            </a:r>
          </a:p>
        </p:txBody>
      </p:sp>
      <p:grpSp>
        <p:nvGrpSpPr>
          <p:cNvPr id="553" name="Google Shape;553;p38"/>
          <p:cNvGrpSpPr/>
          <p:nvPr/>
        </p:nvGrpSpPr>
        <p:grpSpPr>
          <a:xfrm>
            <a:off x="7664556" y="2188279"/>
            <a:ext cx="719988" cy="678872"/>
            <a:chOff x="1975950" y="1749721"/>
            <a:chExt cx="561088" cy="529088"/>
          </a:xfrm>
        </p:grpSpPr>
        <p:sp>
          <p:nvSpPr>
            <p:cNvPr id="554" name="Google Shape;554;p38"/>
            <p:cNvSpPr/>
            <p:nvPr/>
          </p:nvSpPr>
          <p:spPr>
            <a:xfrm>
              <a:off x="1975950" y="21254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38"/>
            <p:cNvSpPr/>
            <p:nvPr/>
          </p:nvSpPr>
          <p:spPr>
            <a:xfrm>
              <a:off x="2233625" y="174972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38"/>
            <p:cNvSpPr/>
            <p:nvPr/>
          </p:nvSpPr>
          <p:spPr>
            <a:xfrm>
              <a:off x="2385337" y="212550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7" name="Google Shape;557;p38"/>
          <p:cNvGrpSpPr/>
          <p:nvPr/>
        </p:nvGrpSpPr>
        <p:grpSpPr>
          <a:xfrm>
            <a:off x="1199112" y="784876"/>
            <a:ext cx="719988" cy="678925"/>
            <a:chOff x="1858525" y="1115596"/>
            <a:chExt cx="561088" cy="529088"/>
          </a:xfrm>
        </p:grpSpPr>
        <p:sp>
          <p:nvSpPr>
            <p:cNvPr id="558" name="Google Shape;558;p38"/>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38"/>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38"/>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16321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39"/>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632" name="Google Shape;632;p39"/>
          <p:cNvSpPr txBox="1">
            <a:spLocks noGrp="1"/>
          </p:cNvSpPr>
          <p:nvPr>
            <p:ph type="body" idx="1"/>
          </p:nvPr>
        </p:nvSpPr>
        <p:spPr>
          <a:xfrm>
            <a:off x="720000" y="1064875"/>
            <a:ext cx="77238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200"/>
              <a:t>Here’s what you’ll find in this </a:t>
            </a:r>
            <a:r>
              <a:rPr lang="en" sz="1200" b="1">
                <a:solidFill>
                  <a:srgbClr val="EF5C44"/>
                </a:solidFill>
                <a:uFill>
                  <a:noFill/>
                </a:uFill>
                <a:hlinkClick r:id="rId3">
                  <a:extLst>
                    <a:ext uri="{A12FA001-AC4F-418D-AE19-62706E023703}">
                      <ahyp:hlinkClr xmlns:ahyp="http://schemas.microsoft.com/office/drawing/2018/hyperlinkcolor" xmlns="" val="tx"/>
                    </a:ext>
                  </a:extLst>
                </a:hlinkClick>
              </a:rPr>
              <a:t>Slidesgo</a:t>
            </a:r>
            <a:r>
              <a:rPr lang="en" sz="1200" b="1"/>
              <a:t> </a:t>
            </a:r>
            <a:r>
              <a:rPr lang="en" sz="1200"/>
              <a:t>template: </a:t>
            </a:r>
            <a:endParaRPr sz="1200"/>
          </a:p>
          <a:p>
            <a:pPr marL="457200" lvl="0" indent="-304800" algn="l" rtl="0">
              <a:lnSpc>
                <a:spcPct val="100000"/>
              </a:lnSpc>
              <a:spcBef>
                <a:spcPts val="1600"/>
              </a:spcBef>
              <a:spcAft>
                <a:spcPts val="0"/>
              </a:spcAft>
              <a:buClr>
                <a:schemeClr val="lt1"/>
              </a:buClr>
              <a:buSzPts val="1200"/>
              <a:buAutoNum type="arabicPeriod"/>
            </a:pPr>
            <a:r>
              <a:rPr lang="en" sz="1200"/>
              <a:t>A slide structure based on a multi-purpose presentation, which you can easily adapt to your needs. For more info on how to edit the template, please visit </a:t>
            </a:r>
            <a:r>
              <a:rPr lang="en" sz="1200" b="1">
                <a:solidFill>
                  <a:srgbClr val="EF5C44"/>
                </a:solidFill>
                <a:uFill>
                  <a:noFill/>
                </a:uFill>
                <a:hlinkClick r:id="rId4">
                  <a:extLst>
                    <a:ext uri="{A12FA001-AC4F-418D-AE19-62706E023703}">
                      <ahyp:hlinkClr xmlns:ahyp="http://schemas.microsoft.com/office/drawing/2018/hyperlinkcolor" xmlns="" val="tx"/>
                    </a:ext>
                  </a:extLst>
                </a:hlinkClick>
              </a:rPr>
              <a:t>Slidesgo School</a:t>
            </a:r>
            <a:r>
              <a:rPr lang="en" sz="1200"/>
              <a:t> or read our </a:t>
            </a:r>
            <a:r>
              <a:rPr lang="en" sz="1200" b="1">
                <a:solidFill>
                  <a:srgbClr val="EF5C44"/>
                </a:solidFill>
                <a:uFill>
                  <a:noFill/>
                </a:uFill>
                <a:hlinkClick r:id="rId5">
                  <a:extLst>
                    <a:ext uri="{A12FA001-AC4F-418D-AE19-62706E023703}">
                      <ahyp:hlinkClr xmlns:ahyp="http://schemas.microsoft.com/office/drawing/2018/hyperlinkcolor" xmlns="" val="tx"/>
                    </a:ext>
                  </a:extLst>
                </a:hlinkClick>
              </a:rPr>
              <a:t>FAQs</a:t>
            </a:r>
            <a:r>
              <a:rPr lang="en" sz="1200">
                <a:solidFill>
                  <a:srgbClr val="EF5C44"/>
                </a:solidFill>
              </a:rPr>
              <a:t>.</a:t>
            </a:r>
            <a:endParaRPr sz="1200">
              <a:solidFill>
                <a:srgbClr val="EF5C44"/>
              </a:solidFill>
            </a:endParaRPr>
          </a:p>
          <a:p>
            <a:pPr marL="457200" lvl="0" indent="-304800" algn="l" rtl="0">
              <a:lnSpc>
                <a:spcPct val="100000"/>
              </a:lnSpc>
              <a:spcBef>
                <a:spcPts val="0"/>
              </a:spcBef>
              <a:spcAft>
                <a:spcPts val="0"/>
              </a:spcAft>
              <a:buClr>
                <a:schemeClr val="lt1"/>
              </a:buClr>
              <a:buSzPts val="1200"/>
              <a:buAutoNum type="arabicPeriod"/>
            </a:pPr>
            <a:r>
              <a:rPr lang="en" sz="1200"/>
              <a:t>An assortment of illustrations that are suitable for use in the presentation can be found in the </a:t>
            </a:r>
            <a:r>
              <a:rPr lang="en" sz="1200" b="1">
                <a:solidFill>
                  <a:srgbClr val="EF5C44"/>
                </a:solidFill>
              </a:rPr>
              <a:t>a</a:t>
            </a:r>
            <a:r>
              <a:rPr lang="en" sz="1200" b="1">
                <a:solidFill>
                  <a:srgbClr val="EF5C44"/>
                </a:solidFill>
                <a:uFill>
                  <a:noFill/>
                </a:uFill>
                <a:hlinkClick r:id="rId6" action="ppaction://hlinksldjump">
                  <a:extLst>
                    <a:ext uri="{A12FA001-AC4F-418D-AE19-62706E023703}">
                      <ahyp:hlinkClr xmlns:ahyp="http://schemas.microsoft.com/office/drawing/2018/hyperlinkcolor" xmlns="" val="tx"/>
                    </a:ext>
                  </a:extLst>
                </a:hlinkClick>
              </a:rPr>
              <a:t>lternative resources</a:t>
            </a:r>
            <a:r>
              <a:rPr lang="en" sz="1200"/>
              <a:t> slide.</a:t>
            </a:r>
            <a:endParaRPr sz="1200"/>
          </a:p>
          <a:p>
            <a:pPr marL="457200" lvl="0" indent="-304800" algn="l" rtl="0">
              <a:lnSpc>
                <a:spcPct val="100000"/>
              </a:lnSpc>
              <a:spcBef>
                <a:spcPts val="0"/>
              </a:spcBef>
              <a:spcAft>
                <a:spcPts val="0"/>
              </a:spcAft>
              <a:buClr>
                <a:schemeClr val="lt1"/>
              </a:buClr>
              <a:buSzPts val="1200"/>
              <a:buAutoNum type="arabicPeriod"/>
            </a:pPr>
            <a:r>
              <a:rPr lang="en" sz="1200"/>
              <a:t>A </a:t>
            </a:r>
            <a:r>
              <a:rPr lang="en" sz="1200" b="1">
                <a:solidFill>
                  <a:srgbClr val="EF5C44"/>
                </a:solidFill>
                <a:uFill>
                  <a:noFill/>
                </a:uFill>
                <a:hlinkClick r:id="rId7" action="ppaction://hlinksldjump">
                  <a:extLst>
                    <a:ext uri="{A12FA001-AC4F-418D-AE19-62706E023703}">
                      <ahyp:hlinkClr xmlns:ahyp="http://schemas.microsoft.com/office/drawing/2018/hyperlinkcolor" xmlns="" val="tx"/>
                    </a:ext>
                  </a:extLst>
                </a:hlinkClick>
              </a:rPr>
              <a:t>thanks</a:t>
            </a:r>
            <a:r>
              <a:rPr lang="en" sz="1200">
                <a:uFill>
                  <a:noFill/>
                </a:uFill>
                <a:hlinkClick r:id="rId7" action="ppaction://hlinksldjump"/>
              </a:rPr>
              <a:t> </a:t>
            </a:r>
            <a:r>
              <a:rPr lang="en" sz="1200"/>
              <a:t>slide, which you must keep so that proper credits for our design are given.</a:t>
            </a:r>
            <a:endParaRPr sz="1200"/>
          </a:p>
          <a:p>
            <a:pPr marL="457200" lvl="0" indent="-304800" algn="l" rtl="0">
              <a:lnSpc>
                <a:spcPct val="100000"/>
              </a:lnSpc>
              <a:spcBef>
                <a:spcPts val="0"/>
              </a:spcBef>
              <a:spcAft>
                <a:spcPts val="0"/>
              </a:spcAft>
              <a:buClr>
                <a:schemeClr val="lt1"/>
              </a:buClr>
              <a:buSzPts val="1200"/>
              <a:buAutoNum type="arabicPeriod"/>
            </a:pPr>
            <a:r>
              <a:rPr lang="en" sz="1200"/>
              <a:t>A </a:t>
            </a:r>
            <a:r>
              <a:rPr lang="en" sz="1200" b="1">
                <a:solidFill>
                  <a:srgbClr val="EF5C44"/>
                </a:solidFill>
                <a:uFill>
                  <a:noFill/>
                </a:uFill>
                <a:hlinkClick r:id="rId8" action="ppaction://hlinksldjump">
                  <a:extLst>
                    <a:ext uri="{A12FA001-AC4F-418D-AE19-62706E023703}">
                      <ahyp:hlinkClr xmlns:ahyp="http://schemas.microsoft.com/office/drawing/2018/hyperlinkcolor" xmlns="" val="tx"/>
                    </a:ext>
                  </a:extLst>
                </a:hlinkClick>
              </a:rPr>
              <a:t>resources</a:t>
            </a:r>
            <a:r>
              <a:rPr lang="en" sz="1200">
                <a:uFill>
                  <a:noFill/>
                </a:uFill>
                <a:hlinkClick r:id="rId8" action="ppaction://hlinksldjump"/>
              </a:rPr>
              <a:t> </a:t>
            </a:r>
            <a:r>
              <a:rPr lang="en" sz="1200"/>
              <a:t>slide, where you’ll find links to all the elements used in the template.</a:t>
            </a:r>
            <a:endParaRPr sz="1200"/>
          </a:p>
          <a:p>
            <a:pPr marL="457200" lvl="0" indent="-304800" algn="l" rtl="0">
              <a:lnSpc>
                <a:spcPct val="100000"/>
              </a:lnSpc>
              <a:spcBef>
                <a:spcPts val="0"/>
              </a:spcBef>
              <a:spcAft>
                <a:spcPts val="0"/>
              </a:spcAft>
              <a:buClr>
                <a:schemeClr val="lt1"/>
              </a:buClr>
              <a:buSzPts val="1200"/>
              <a:buAutoNum type="arabicPeriod"/>
            </a:pPr>
            <a:r>
              <a:rPr lang="en" sz="1200" b="1">
                <a:solidFill>
                  <a:schemeClr val="accent4"/>
                </a:solidFill>
                <a:uFill>
                  <a:noFill/>
                </a:uFill>
                <a:hlinkClick r:id="rId9" action="ppaction://hlinksldjump">
                  <a:extLst>
                    <a:ext uri="{A12FA001-AC4F-418D-AE19-62706E023703}">
                      <ahyp:hlinkClr xmlns:ahyp="http://schemas.microsoft.com/office/drawing/2018/hyperlinkcolor" xmlns="" val="tx"/>
                    </a:ext>
                  </a:extLst>
                </a:hlinkClick>
              </a:rPr>
              <a:t>Instructions for use</a:t>
            </a:r>
            <a:r>
              <a:rPr lang="en" sz="1200" u="sng">
                <a:solidFill>
                  <a:schemeClr val="hlink"/>
                </a:solidFill>
                <a:hlinkClick r:id="rId9" action="ppaction://hlinksldjump"/>
              </a:rPr>
              <a:t>.</a:t>
            </a:r>
            <a:endParaRPr sz="1200">
              <a:solidFill>
                <a:schemeClr val="accent4"/>
              </a:solidFill>
            </a:endParaRPr>
          </a:p>
          <a:p>
            <a:pPr marL="457200" lvl="0" indent="-304800" algn="l" rtl="0">
              <a:lnSpc>
                <a:spcPct val="100000"/>
              </a:lnSpc>
              <a:spcBef>
                <a:spcPts val="0"/>
              </a:spcBef>
              <a:spcAft>
                <a:spcPts val="0"/>
              </a:spcAft>
              <a:buClr>
                <a:schemeClr val="lt1"/>
              </a:buClr>
              <a:buSzPts val="1200"/>
              <a:buAutoNum type="arabicPeriod"/>
            </a:pPr>
            <a:r>
              <a:rPr lang="en" sz="1200"/>
              <a:t>Final slides with: </a:t>
            </a:r>
            <a:endParaRPr sz="1200"/>
          </a:p>
          <a:p>
            <a:pPr marL="914400" lvl="0" indent="-304800" algn="l" rtl="0">
              <a:lnSpc>
                <a:spcPct val="100000"/>
              </a:lnSpc>
              <a:spcBef>
                <a:spcPts val="0"/>
              </a:spcBef>
              <a:spcAft>
                <a:spcPts val="0"/>
              </a:spcAft>
              <a:buClr>
                <a:srgbClr val="387995"/>
              </a:buClr>
              <a:buSzPts val="1200"/>
              <a:buChar char="●"/>
            </a:pPr>
            <a:r>
              <a:rPr lang="en" sz="1200"/>
              <a:t>The</a:t>
            </a:r>
            <a:r>
              <a:rPr lang="en" sz="1200">
                <a:uFill>
                  <a:noFill/>
                </a:uFill>
                <a:hlinkClick r:id="rId10" action="ppaction://hlinksldjump"/>
              </a:rPr>
              <a:t> </a:t>
            </a:r>
            <a:r>
              <a:rPr lang="en" sz="1200" b="1">
                <a:solidFill>
                  <a:srgbClr val="EF5C44"/>
                </a:solidFill>
                <a:uFill>
                  <a:noFill/>
                </a:uFill>
                <a:hlinkClick r:id="rId10" action="ppaction://hlinksldjump">
                  <a:extLst>
                    <a:ext uri="{A12FA001-AC4F-418D-AE19-62706E023703}">
                      <ahyp:hlinkClr xmlns:ahyp="http://schemas.microsoft.com/office/drawing/2018/hyperlinkcolor" xmlns="" val="tx"/>
                    </a:ext>
                  </a:extLst>
                </a:hlinkClick>
              </a:rPr>
              <a:t>fonts and colors</a:t>
            </a:r>
            <a:r>
              <a:rPr lang="en" sz="1200"/>
              <a:t> used in the template.</a:t>
            </a:r>
            <a:endParaRPr sz="1200"/>
          </a:p>
          <a:p>
            <a:pPr marL="914400" lvl="0" indent="-304800" algn="l" rtl="0">
              <a:lnSpc>
                <a:spcPct val="100000"/>
              </a:lnSpc>
              <a:spcBef>
                <a:spcPts val="0"/>
              </a:spcBef>
              <a:spcAft>
                <a:spcPts val="0"/>
              </a:spcAft>
              <a:buClr>
                <a:srgbClr val="387995"/>
              </a:buClr>
              <a:buSzPts val="1200"/>
              <a:buChar char="●"/>
            </a:pPr>
            <a:r>
              <a:rPr lang="en" sz="1200"/>
              <a:t>A selection of </a:t>
            </a:r>
            <a:r>
              <a:rPr lang="en" sz="1200" b="1">
                <a:solidFill>
                  <a:schemeClr val="accent4"/>
                </a:solidFill>
                <a:uFill>
                  <a:noFill/>
                </a:uFill>
                <a:hlinkClick r:id="rId11" action="ppaction://hlinksldjump">
                  <a:extLst>
                    <a:ext uri="{A12FA001-AC4F-418D-AE19-62706E023703}">
                      <ahyp:hlinkClr xmlns:ahyp="http://schemas.microsoft.com/office/drawing/2018/hyperlinkcolor" xmlns="" val="tx"/>
                    </a:ext>
                  </a:extLst>
                </a:hlinkClick>
              </a:rPr>
              <a:t>illustrations</a:t>
            </a:r>
            <a:r>
              <a:rPr lang="en" sz="1200">
                <a:solidFill>
                  <a:schemeClr val="accent4"/>
                </a:solidFill>
                <a:uFill>
                  <a:noFill/>
                </a:uFill>
                <a:hlinkClick r:id="rId11" action="ppaction://hlinksldjump">
                  <a:extLst>
                    <a:ext uri="{A12FA001-AC4F-418D-AE19-62706E023703}">
                      <ahyp:hlinkClr xmlns:ahyp="http://schemas.microsoft.com/office/drawing/2018/hyperlinkcolor" xmlns="" val="tx"/>
                    </a:ext>
                  </a:extLst>
                </a:hlinkClick>
              </a:rPr>
              <a:t>.</a:t>
            </a:r>
            <a:r>
              <a:rPr lang="en" sz="1200">
                <a:solidFill>
                  <a:schemeClr val="accent4"/>
                </a:solidFill>
              </a:rPr>
              <a:t> </a:t>
            </a:r>
            <a:r>
              <a:rPr lang="en" sz="1200"/>
              <a:t>You can also customize and animate them as you wish with the online editor. Visit</a:t>
            </a:r>
            <a:r>
              <a:rPr lang="en" sz="1200" b="1"/>
              <a:t> </a:t>
            </a:r>
            <a:r>
              <a:rPr lang="en" sz="1200" b="1">
                <a:solidFill>
                  <a:srgbClr val="EF5C44"/>
                </a:solidFill>
                <a:uFill>
                  <a:noFill/>
                </a:uFill>
                <a:hlinkClick r:id="rId12">
                  <a:extLst>
                    <a:ext uri="{A12FA001-AC4F-418D-AE19-62706E023703}">
                      <ahyp:hlinkClr xmlns:ahyp="http://schemas.microsoft.com/office/drawing/2018/hyperlinkcolor" xmlns="" val="tx"/>
                    </a:ext>
                  </a:extLst>
                </a:hlinkClick>
              </a:rPr>
              <a:t>Storyset</a:t>
            </a:r>
            <a:r>
              <a:rPr lang="en" sz="1200"/>
              <a:t> to find more. </a:t>
            </a:r>
            <a:endParaRPr sz="1200"/>
          </a:p>
          <a:p>
            <a:pPr marL="914400" lvl="0" indent="-304800" algn="l" rtl="0">
              <a:lnSpc>
                <a:spcPct val="100000"/>
              </a:lnSpc>
              <a:spcBef>
                <a:spcPts val="0"/>
              </a:spcBef>
              <a:spcAft>
                <a:spcPts val="0"/>
              </a:spcAft>
              <a:buClr>
                <a:srgbClr val="387995"/>
              </a:buClr>
              <a:buSzPts val="1200"/>
              <a:buChar char="●"/>
            </a:pPr>
            <a:r>
              <a:rPr lang="en" sz="1200"/>
              <a:t>More</a:t>
            </a:r>
            <a:r>
              <a:rPr lang="en" sz="1200">
                <a:uFill>
                  <a:noFill/>
                </a:uFill>
                <a:hlinkClick r:id="rId13" action="ppaction://hlinksldjump"/>
              </a:rPr>
              <a:t> </a:t>
            </a:r>
            <a:r>
              <a:rPr lang="en" sz="1200" b="1">
                <a:solidFill>
                  <a:srgbClr val="EF5C44"/>
                </a:solidFill>
                <a:uFill>
                  <a:noFill/>
                </a:uFill>
                <a:hlinkClick r:id="rId13" action="ppaction://hlinksldjump">
                  <a:extLst>
                    <a:ext uri="{A12FA001-AC4F-418D-AE19-62706E023703}">
                      <ahyp:hlinkClr xmlns:ahyp="http://schemas.microsoft.com/office/drawing/2018/hyperlinkcolor" xmlns="" val="tx"/>
                    </a:ext>
                  </a:extLst>
                </a:hlinkClick>
              </a:rPr>
              <a:t>infographic resources</a:t>
            </a:r>
            <a:r>
              <a:rPr lang="en" sz="1200"/>
              <a:t>, whose size and color can be edited. </a:t>
            </a:r>
            <a:endParaRPr sz="1200"/>
          </a:p>
          <a:p>
            <a:pPr marL="914400" lvl="0" indent="-304800" algn="l" rtl="0">
              <a:lnSpc>
                <a:spcPct val="100000"/>
              </a:lnSpc>
              <a:spcBef>
                <a:spcPts val="0"/>
              </a:spcBef>
              <a:spcAft>
                <a:spcPts val="0"/>
              </a:spcAft>
              <a:buClr>
                <a:srgbClr val="387995"/>
              </a:buClr>
              <a:buSzPts val="1200"/>
              <a:buChar char="●"/>
            </a:pPr>
            <a:r>
              <a:rPr lang="en" sz="1200"/>
              <a:t>Sets of </a:t>
            </a:r>
            <a:r>
              <a:rPr lang="en" sz="1200" b="1">
                <a:solidFill>
                  <a:srgbClr val="EF5C44"/>
                </a:solidFill>
                <a:uFill>
                  <a:noFill/>
                </a:uFill>
                <a:hlinkClick r:id="rId14" action="ppaction://hlinksldjump">
                  <a:extLst>
                    <a:ext uri="{A12FA001-AC4F-418D-AE19-62706E023703}">
                      <ahyp:hlinkClr xmlns:ahyp="http://schemas.microsoft.com/office/drawing/2018/hyperlinkcolor" xmlns="" val="tx"/>
                    </a:ext>
                  </a:extLst>
                </a:hlinkClick>
              </a:rPr>
              <a:t>customizable icons</a:t>
            </a:r>
            <a:r>
              <a:rPr lang="en" sz="1200"/>
              <a:t> of the following themes: general, business, avatar, creative process, education, help &amp; support, medical, nature, performing arts, SEO &amp; marketing, and teamwork.</a:t>
            </a:r>
            <a:endParaRPr sz="1200"/>
          </a:p>
          <a:p>
            <a:pPr marL="0" lvl="0" indent="0" algn="l" rtl="0">
              <a:lnSpc>
                <a:spcPct val="100000"/>
              </a:lnSpc>
              <a:spcBef>
                <a:spcPts val="1600"/>
              </a:spcBef>
              <a:spcAft>
                <a:spcPts val="0"/>
              </a:spcAft>
              <a:buClr>
                <a:schemeClr val="dk1"/>
              </a:buClr>
              <a:buSzPts val="1100"/>
              <a:buFont typeface="Arial"/>
              <a:buNone/>
            </a:pPr>
            <a:r>
              <a:rPr lang="en" sz="1200"/>
              <a:t>You can delete this slide when you’re done editing the presentation.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0"/>
          <p:cNvSpPr txBox="1">
            <a:spLocks noGrp="1"/>
          </p:cNvSpPr>
          <p:nvPr>
            <p:ph type="subTitle" idx="5"/>
          </p:nvPr>
        </p:nvSpPr>
        <p:spPr>
          <a:xfrm>
            <a:off x="16746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38" name="Google Shape;638;p40"/>
          <p:cNvSpPr txBox="1">
            <a:spLocks noGrp="1"/>
          </p:cNvSpPr>
          <p:nvPr>
            <p:ph type="title" idx="6"/>
          </p:nvPr>
        </p:nvSpPr>
        <p:spPr>
          <a:xfrm>
            <a:off x="16746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Us</a:t>
            </a:r>
            <a:endParaRPr/>
          </a:p>
        </p:txBody>
      </p:sp>
      <p:sp>
        <p:nvSpPr>
          <p:cNvPr id="639" name="Google Shape;639;p40"/>
          <p:cNvSpPr txBox="1">
            <a:spLocks noGrp="1"/>
          </p:cNvSpPr>
          <p:nvPr>
            <p:ph type="subTitle" idx="7"/>
          </p:nvPr>
        </p:nvSpPr>
        <p:spPr>
          <a:xfrm>
            <a:off x="16746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40" name="Google Shape;640;p40"/>
          <p:cNvSpPr txBox="1">
            <a:spLocks noGrp="1"/>
          </p:cNvSpPr>
          <p:nvPr>
            <p:ph type="title" idx="8"/>
          </p:nvPr>
        </p:nvSpPr>
        <p:spPr>
          <a:xfrm>
            <a:off x="16746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Tournament</a:t>
            </a:r>
            <a:endParaRPr/>
          </a:p>
        </p:txBody>
      </p:sp>
      <p:sp>
        <p:nvSpPr>
          <p:cNvPr id="641" name="Google Shape;641;p40"/>
          <p:cNvSpPr txBox="1">
            <a:spLocks noGrp="1"/>
          </p:cNvSpPr>
          <p:nvPr>
            <p:ph type="subTitle" idx="1"/>
          </p:nvPr>
        </p:nvSpPr>
        <p:spPr>
          <a:xfrm>
            <a:off x="54429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42" name="Google Shape;642;p40"/>
          <p:cNvSpPr txBox="1">
            <a:spLocks noGrp="1"/>
          </p:cNvSpPr>
          <p:nvPr>
            <p:ph type="title"/>
          </p:nvPr>
        </p:nvSpPr>
        <p:spPr>
          <a:xfrm>
            <a:off x="54429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Budget</a:t>
            </a:r>
            <a:endParaRPr/>
          </a:p>
        </p:txBody>
      </p:sp>
      <p:sp>
        <p:nvSpPr>
          <p:cNvPr id="643" name="Google Shape;643;p40"/>
          <p:cNvSpPr txBox="1">
            <a:spLocks noGrp="1"/>
          </p:cNvSpPr>
          <p:nvPr>
            <p:ph type="subTitle" idx="2"/>
          </p:nvPr>
        </p:nvSpPr>
        <p:spPr>
          <a:xfrm>
            <a:off x="54429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44" name="Google Shape;644;p40"/>
          <p:cNvSpPr txBox="1">
            <a:spLocks noGrp="1"/>
          </p:cNvSpPr>
          <p:nvPr>
            <p:ph type="title" idx="3"/>
          </p:nvPr>
        </p:nvSpPr>
        <p:spPr>
          <a:xfrm>
            <a:off x="54429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Game Match</a:t>
            </a:r>
            <a:endParaRPr/>
          </a:p>
        </p:txBody>
      </p:sp>
      <p:sp>
        <p:nvSpPr>
          <p:cNvPr id="645" name="Google Shape;645;p40"/>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grpSp>
        <p:nvGrpSpPr>
          <p:cNvPr id="646" name="Google Shape;646;p40"/>
          <p:cNvGrpSpPr/>
          <p:nvPr/>
        </p:nvGrpSpPr>
        <p:grpSpPr>
          <a:xfrm>
            <a:off x="7915984" y="528303"/>
            <a:ext cx="719988" cy="678925"/>
            <a:chOff x="1858525" y="1115596"/>
            <a:chExt cx="561088" cy="529088"/>
          </a:xfrm>
        </p:grpSpPr>
        <p:sp>
          <p:nvSpPr>
            <p:cNvPr id="647" name="Google Shape;647;p40"/>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4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40"/>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0" name="Google Shape;650;p40"/>
          <p:cNvSpPr txBox="1">
            <a:spLocks noGrp="1"/>
          </p:cNvSpPr>
          <p:nvPr>
            <p:ph type="title" idx="14"/>
          </p:nvPr>
        </p:nvSpPr>
        <p:spPr>
          <a:xfrm>
            <a:off x="841575"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651" name="Google Shape;651;p40"/>
          <p:cNvSpPr txBox="1">
            <a:spLocks noGrp="1"/>
          </p:cNvSpPr>
          <p:nvPr>
            <p:ph type="title" idx="9"/>
          </p:nvPr>
        </p:nvSpPr>
        <p:spPr>
          <a:xfrm>
            <a:off x="4524650"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652" name="Google Shape;652;p40"/>
          <p:cNvSpPr txBox="1">
            <a:spLocks noGrp="1"/>
          </p:cNvSpPr>
          <p:nvPr>
            <p:ph type="title" idx="15"/>
          </p:nvPr>
        </p:nvSpPr>
        <p:spPr>
          <a:xfrm>
            <a:off x="7538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653" name="Google Shape;653;p40"/>
          <p:cNvSpPr txBox="1">
            <a:spLocks noGrp="1"/>
          </p:cNvSpPr>
          <p:nvPr>
            <p:ph type="title" idx="13"/>
          </p:nvPr>
        </p:nvSpPr>
        <p:spPr>
          <a:xfrm>
            <a:off x="45246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0"/>
          <p:cNvSpPr txBox="1">
            <a:spLocks noGrp="1"/>
          </p:cNvSpPr>
          <p:nvPr>
            <p:ph type="subTitle" idx="5"/>
          </p:nvPr>
        </p:nvSpPr>
        <p:spPr>
          <a:xfrm>
            <a:off x="16746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err="1" smtClean="0"/>
              <a:t>Penjelasan</a:t>
            </a:r>
            <a:r>
              <a:rPr lang="en-US" dirty="0" smtClean="0"/>
              <a:t> </a:t>
            </a:r>
            <a:r>
              <a:rPr lang="en-US" dirty="0" err="1" smtClean="0"/>
              <a:t>mengenai</a:t>
            </a:r>
            <a:r>
              <a:rPr lang="en-US" dirty="0" smtClean="0"/>
              <a:t> game yang </a:t>
            </a:r>
            <a:r>
              <a:rPr lang="en-US" dirty="0" err="1" smtClean="0"/>
              <a:t>akan</a:t>
            </a:r>
            <a:r>
              <a:rPr lang="en-US" dirty="0" smtClean="0"/>
              <a:t> </a:t>
            </a:r>
            <a:r>
              <a:rPr lang="en-US" dirty="0" err="1" smtClean="0"/>
              <a:t>saya</a:t>
            </a:r>
            <a:r>
              <a:rPr lang="en-US" dirty="0" smtClean="0"/>
              <a:t> </a:t>
            </a:r>
            <a:r>
              <a:rPr lang="en-US" dirty="0" err="1" smtClean="0"/>
              <a:t>buat</a:t>
            </a:r>
            <a:endParaRPr lang="en-US" dirty="0"/>
          </a:p>
        </p:txBody>
      </p:sp>
      <p:sp>
        <p:nvSpPr>
          <p:cNvPr id="638" name="Google Shape;638;p40"/>
          <p:cNvSpPr txBox="1">
            <a:spLocks noGrp="1"/>
          </p:cNvSpPr>
          <p:nvPr>
            <p:ph type="title" idx="6"/>
          </p:nvPr>
        </p:nvSpPr>
        <p:spPr>
          <a:xfrm>
            <a:off x="16746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dirty="0"/>
              <a:t>My </a:t>
            </a:r>
            <a:r>
              <a:rPr lang="en" sz="1500" dirty="0" smtClean="0"/>
              <a:t>Game</a:t>
            </a:r>
            <a:endParaRPr sz="1500" dirty="0"/>
          </a:p>
        </p:txBody>
      </p:sp>
      <p:sp>
        <p:nvSpPr>
          <p:cNvPr id="639" name="Google Shape;639;p40"/>
          <p:cNvSpPr txBox="1">
            <a:spLocks noGrp="1"/>
          </p:cNvSpPr>
          <p:nvPr>
            <p:ph type="subTitle" idx="7"/>
          </p:nvPr>
        </p:nvSpPr>
        <p:spPr>
          <a:xfrm>
            <a:off x="16746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err="1" smtClean="0"/>
              <a:t>Mekanik</a:t>
            </a:r>
            <a:r>
              <a:rPr lang="en-US" dirty="0" smtClean="0"/>
              <a:t> </a:t>
            </a:r>
            <a:r>
              <a:rPr lang="en-US" dirty="0" smtClean="0"/>
              <a:t>yang </a:t>
            </a:r>
            <a:r>
              <a:rPr lang="en-US" dirty="0" err="1" smtClean="0"/>
              <a:t>terdapat</a:t>
            </a:r>
            <a:r>
              <a:rPr lang="en-US" dirty="0" smtClean="0"/>
              <a:t> di game </a:t>
            </a:r>
            <a:r>
              <a:rPr lang="en-US" dirty="0" err="1" smtClean="0"/>
              <a:t>ini</a:t>
            </a:r>
            <a:endParaRPr dirty="0"/>
          </a:p>
        </p:txBody>
      </p:sp>
      <p:sp>
        <p:nvSpPr>
          <p:cNvPr id="640" name="Google Shape;640;p40"/>
          <p:cNvSpPr txBox="1">
            <a:spLocks noGrp="1"/>
          </p:cNvSpPr>
          <p:nvPr>
            <p:ph type="title" idx="8"/>
          </p:nvPr>
        </p:nvSpPr>
        <p:spPr>
          <a:xfrm>
            <a:off x="1674649" y="3001425"/>
            <a:ext cx="3042075"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Game Mechanics</a:t>
            </a:r>
            <a:endParaRPr dirty="0"/>
          </a:p>
        </p:txBody>
      </p:sp>
      <p:sp>
        <p:nvSpPr>
          <p:cNvPr id="641" name="Google Shape;641;p40"/>
          <p:cNvSpPr txBox="1">
            <a:spLocks noGrp="1"/>
          </p:cNvSpPr>
          <p:nvPr>
            <p:ph type="subTitle" idx="1"/>
          </p:nvPr>
        </p:nvSpPr>
        <p:spPr>
          <a:xfrm>
            <a:off x="54429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err="1" smtClean="0"/>
              <a:t>Fitur-fitur</a:t>
            </a:r>
            <a:r>
              <a:rPr lang="en-US" dirty="0" smtClean="0"/>
              <a:t> yang </a:t>
            </a:r>
            <a:r>
              <a:rPr lang="en-US" dirty="0" err="1" smtClean="0"/>
              <a:t>terdapat</a:t>
            </a:r>
            <a:r>
              <a:rPr lang="en-US" dirty="0" smtClean="0"/>
              <a:t> </a:t>
            </a:r>
            <a:r>
              <a:rPr lang="en-US" dirty="0" err="1" smtClean="0"/>
              <a:t>pada</a:t>
            </a:r>
            <a:r>
              <a:rPr lang="en-US" dirty="0" smtClean="0"/>
              <a:t> game </a:t>
            </a:r>
            <a:r>
              <a:rPr lang="en-US" dirty="0" err="1" smtClean="0"/>
              <a:t>ini</a:t>
            </a:r>
            <a:endParaRPr dirty="0"/>
          </a:p>
        </p:txBody>
      </p:sp>
      <p:sp>
        <p:nvSpPr>
          <p:cNvPr id="642" name="Google Shape;642;p40"/>
          <p:cNvSpPr txBox="1">
            <a:spLocks noGrp="1"/>
          </p:cNvSpPr>
          <p:nvPr>
            <p:ph type="title"/>
          </p:nvPr>
        </p:nvSpPr>
        <p:spPr>
          <a:xfrm>
            <a:off x="54429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Game Features</a:t>
            </a:r>
            <a:endParaRPr dirty="0"/>
          </a:p>
        </p:txBody>
      </p:sp>
      <p:sp>
        <p:nvSpPr>
          <p:cNvPr id="643" name="Google Shape;643;p40"/>
          <p:cNvSpPr txBox="1">
            <a:spLocks noGrp="1"/>
          </p:cNvSpPr>
          <p:nvPr>
            <p:ph type="subTitle" idx="2"/>
          </p:nvPr>
        </p:nvSpPr>
        <p:spPr>
          <a:xfrm>
            <a:off x="5396763" y="3418800"/>
            <a:ext cx="29472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smtClean="0"/>
              <a:t>Alasan penamaan menyangkut game maupun judul tugas akhir</a:t>
            </a:r>
            <a:endParaRPr dirty="0"/>
          </a:p>
        </p:txBody>
      </p:sp>
      <p:sp>
        <p:nvSpPr>
          <p:cNvPr id="644" name="Google Shape;644;p40"/>
          <p:cNvSpPr txBox="1">
            <a:spLocks noGrp="1"/>
          </p:cNvSpPr>
          <p:nvPr>
            <p:ph type="title" idx="3"/>
          </p:nvPr>
        </p:nvSpPr>
        <p:spPr>
          <a:xfrm>
            <a:off x="5442949" y="3001425"/>
            <a:ext cx="3280031"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Why ‘Ctrl’+It ?</a:t>
            </a:r>
            <a:endParaRPr dirty="0"/>
          </a:p>
        </p:txBody>
      </p:sp>
      <p:sp>
        <p:nvSpPr>
          <p:cNvPr id="645" name="Google Shape;645;p40"/>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grpSp>
        <p:nvGrpSpPr>
          <p:cNvPr id="646" name="Google Shape;646;p40"/>
          <p:cNvGrpSpPr/>
          <p:nvPr/>
        </p:nvGrpSpPr>
        <p:grpSpPr>
          <a:xfrm>
            <a:off x="7915984" y="528303"/>
            <a:ext cx="719988" cy="678925"/>
            <a:chOff x="1858525" y="1115596"/>
            <a:chExt cx="561088" cy="529088"/>
          </a:xfrm>
        </p:grpSpPr>
        <p:sp>
          <p:nvSpPr>
            <p:cNvPr id="647" name="Google Shape;647;p40"/>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4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40"/>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0" name="Google Shape;650;p40"/>
          <p:cNvSpPr txBox="1">
            <a:spLocks noGrp="1"/>
          </p:cNvSpPr>
          <p:nvPr>
            <p:ph type="title" idx="14"/>
          </p:nvPr>
        </p:nvSpPr>
        <p:spPr>
          <a:xfrm>
            <a:off x="841575"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651" name="Google Shape;651;p40"/>
          <p:cNvSpPr txBox="1">
            <a:spLocks noGrp="1"/>
          </p:cNvSpPr>
          <p:nvPr>
            <p:ph type="title" idx="9"/>
          </p:nvPr>
        </p:nvSpPr>
        <p:spPr>
          <a:xfrm>
            <a:off x="4524650"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652" name="Google Shape;652;p40"/>
          <p:cNvSpPr txBox="1">
            <a:spLocks noGrp="1"/>
          </p:cNvSpPr>
          <p:nvPr>
            <p:ph type="title" idx="15"/>
          </p:nvPr>
        </p:nvSpPr>
        <p:spPr>
          <a:xfrm>
            <a:off x="7538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653" name="Google Shape;653;p40"/>
          <p:cNvSpPr txBox="1">
            <a:spLocks noGrp="1"/>
          </p:cNvSpPr>
          <p:nvPr>
            <p:ph type="title" idx="13"/>
          </p:nvPr>
        </p:nvSpPr>
        <p:spPr>
          <a:xfrm>
            <a:off x="45246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Tree>
    <p:extLst>
      <p:ext uri="{BB962C8B-B14F-4D97-AF65-F5344CB8AC3E}">
        <p14:creationId xmlns:p14="http://schemas.microsoft.com/office/powerpoint/2010/main" val="85846198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41"/>
          <p:cNvSpPr txBox="1">
            <a:spLocks noGrp="1"/>
          </p:cNvSpPr>
          <p:nvPr>
            <p:ph type="title"/>
          </p:nvPr>
        </p:nvSpPr>
        <p:spPr>
          <a:xfrm>
            <a:off x="2527650" y="2658300"/>
            <a:ext cx="40887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—Someone Famous</a:t>
            </a:r>
            <a:endParaRPr/>
          </a:p>
        </p:txBody>
      </p:sp>
      <p:sp>
        <p:nvSpPr>
          <p:cNvPr id="659" name="Google Shape;659;p41"/>
          <p:cNvSpPr txBox="1">
            <a:spLocks noGrp="1"/>
          </p:cNvSpPr>
          <p:nvPr>
            <p:ph type="subTitle" idx="1"/>
          </p:nvPr>
        </p:nvSpPr>
        <p:spPr>
          <a:xfrm>
            <a:off x="2527650" y="1881900"/>
            <a:ext cx="4088700" cy="1367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latin typeface="Titillium Web SemiBold"/>
                <a:ea typeface="Titillium Web SemiBold"/>
                <a:cs typeface="Titillium Web SemiBold"/>
                <a:sym typeface="Titillium Web SemiBold"/>
              </a:rPr>
              <a:t>“This is a quote, words full of wisdom that someone important said and can make the reader get inspired.”</a:t>
            </a:r>
            <a:endParaRPr>
              <a:latin typeface="Titillium Web SemiBold"/>
              <a:ea typeface="Titillium Web SemiBold"/>
              <a:cs typeface="Titillium Web SemiBold"/>
              <a:sym typeface="Titillium Web SemiBold"/>
            </a:endParaRPr>
          </a:p>
        </p:txBody>
      </p:sp>
      <p:grpSp>
        <p:nvGrpSpPr>
          <p:cNvPr id="660" name="Google Shape;660;p41"/>
          <p:cNvGrpSpPr/>
          <p:nvPr/>
        </p:nvGrpSpPr>
        <p:grpSpPr>
          <a:xfrm>
            <a:off x="1588384" y="689253"/>
            <a:ext cx="719988" cy="678925"/>
            <a:chOff x="1858525" y="1115596"/>
            <a:chExt cx="561088" cy="529088"/>
          </a:xfrm>
        </p:grpSpPr>
        <p:sp>
          <p:nvSpPr>
            <p:cNvPr id="661" name="Google Shape;661;p4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41"/>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4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4" name="Google Shape;664;p41"/>
          <p:cNvGrpSpPr/>
          <p:nvPr/>
        </p:nvGrpSpPr>
        <p:grpSpPr>
          <a:xfrm>
            <a:off x="6790584" y="3284478"/>
            <a:ext cx="719988" cy="678925"/>
            <a:chOff x="1858525" y="1115596"/>
            <a:chExt cx="561088" cy="529088"/>
          </a:xfrm>
        </p:grpSpPr>
        <p:sp>
          <p:nvSpPr>
            <p:cNvPr id="665" name="Google Shape;665;p4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41"/>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4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42"/>
          <p:cNvSpPr txBox="1">
            <a:spLocks noGrp="1"/>
          </p:cNvSpPr>
          <p:nvPr>
            <p:ph type="title"/>
          </p:nvPr>
        </p:nvSpPr>
        <p:spPr>
          <a:xfrm>
            <a:off x="1660950" y="1847876"/>
            <a:ext cx="5822100" cy="102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grpSp>
        <p:nvGrpSpPr>
          <p:cNvPr id="673" name="Google Shape;673;p42"/>
          <p:cNvGrpSpPr/>
          <p:nvPr/>
        </p:nvGrpSpPr>
        <p:grpSpPr>
          <a:xfrm rot="-9900040">
            <a:off x="1251498" y="3388410"/>
            <a:ext cx="1295036" cy="808526"/>
            <a:chOff x="7705784" y="1022528"/>
            <a:chExt cx="1295075" cy="808550"/>
          </a:xfrm>
        </p:grpSpPr>
        <p:sp>
          <p:nvSpPr>
            <p:cNvPr id="674" name="Google Shape;674;p42"/>
            <p:cNvSpPr/>
            <p:nvPr/>
          </p:nvSpPr>
          <p:spPr>
            <a:xfrm>
              <a:off x="7705784" y="1082960"/>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42"/>
            <p:cNvSpPr/>
            <p:nvPr/>
          </p:nvSpPr>
          <p:spPr>
            <a:xfrm>
              <a:off x="8505120" y="102252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42"/>
            <p:cNvSpPr/>
            <p:nvPr/>
          </p:nvSpPr>
          <p:spPr>
            <a:xfrm>
              <a:off x="8806198" y="1634364"/>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7" name="Google Shape;677;p42"/>
          <p:cNvGrpSpPr/>
          <p:nvPr/>
        </p:nvGrpSpPr>
        <p:grpSpPr>
          <a:xfrm rot="899960">
            <a:off x="6343033" y="894563"/>
            <a:ext cx="1295036" cy="808526"/>
            <a:chOff x="7705784" y="1022528"/>
            <a:chExt cx="1295075" cy="808550"/>
          </a:xfrm>
        </p:grpSpPr>
        <p:sp>
          <p:nvSpPr>
            <p:cNvPr id="678" name="Google Shape;678;p42"/>
            <p:cNvSpPr/>
            <p:nvPr/>
          </p:nvSpPr>
          <p:spPr>
            <a:xfrm>
              <a:off x="7705784" y="1082960"/>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42"/>
            <p:cNvSpPr/>
            <p:nvPr/>
          </p:nvSpPr>
          <p:spPr>
            <a:xfrm>
              <a:off x="8505120" y="102252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42"/>
            <p:cNvSpPr/>
            <p:nvPr/>
          </p:nvSpPr>
          <p:spPr>
            <a:xfrm>
              <a:off x="8806198" y="1634364"/>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1" name="Google Shape;681;p42"/>
          <p:cNvSpPr txBox="1">
            <a:spLocks noGrp="1"/>
          </p:cNvSpPr>
          <p:nvPr>
            <p:ph type="subTitle" idx="1"/>
          </p:nvPr>
        </p:nvSpPr>
        <p:spPr>
          <a:xfrm>
            <a:off x="1866750" y="2751475"/>
            <a:ext cx="5410500" cy="5592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This could be the part of the presentation where you can introduce yourself, write your email...</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3"/>
          <p:cNvSpPr txBox="1">
            <a:spLocks noGrp="1"/>
          </p:cNvSpPr>
          <p:nvPr>
            <p:ph type="subTitle" idx="1"/>
          </p:nvPr>
        </p:nvSpPr>
        <p:spPr>
          <a:xfrm>
            <a:off x="5513698" y="3421470"/>
            <a:ext cx="24663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a gas giant and also the biggest planet in the Solar System</a:t>
            </a:r>
            <a:endParaRPr/>
          </a:p>
        </p:txBody>
      </p:sp>
      <p:sp>
        <p:nvSpPr>
          <p:cNvPr id="687" name="Google Shape;687;p43"/>
          <p:cNvSpPr txBox="1">
            <a:spLocks noGrp="1"/>
          </p:cNvSpPr>
          <p:nvPr>
            <p:ph type="title"/>
          </p:nvPr>
        </p:nvSpPr>
        <p:spPr>
          <a:xfrm>
            <a:off x="5584938" y="3004088"/>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88" name="Google Shape;688;p43"/>
          <p:cNvSpPr/>
          <p:nvPr/>
        </p:nvSpPr>
        <p:spPr>
          <a:xfrm>
            <a:off x="8246406" y="3345590"/>
            <a:ext cx="2253" cy="2816"/>
          </a:xfrm>
          <a:custGeom>
            <a:avLst/>
            <a:gdLst/>
            <a:ahLst/>
            <a:cxnLst/>
            <a:rect l="l" t="t" r="r" b="b"/>
            <a:pathLst>
              <a:path w="52" h="65" extrusionOk="0">
                <a:moveTo>
                  <a:pt x="52" y="0"/>
                </a:moveTo>
                <a:lnTo>
                  <a:pt x="0" y="65"/>
                </a:lnTo>
                <a:lnTo>
                  <a:pt x="52" y="65"/>
                </a:lnTo>
                <a:lnTo>
                  <a:pt x="52"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8132411" y="3706509"/>
            <a:ext cx="41941" cy="79376"/>
          </a:xfrm>
          <a:custGeom>
            <a:avLst/>
            <a:gdLst/>
            <a:ahLst/>
            <a:cxnLst/>
            <a:rect l="l" t="t" r="r" b="b"/>
            <a:pathLst>
              <a:path w="968" h="1832" extrusionOk="0">
                <a:moveTo>
                  <a:pt x="271" y="0"/>
                </a:moveTo>
                <a:lnTo>
                  <a:pt x="271" y="52"/>
                </a:lnTo>
                <a:lnTo>
                  <a:pt x="271" y="116"/>
                </a:lnTo>
                <a:cubicBezTo>
                  <a:pt x="220" y="168"/>
                  <a:pt x="155" y="271"/>
                  <a:pt x="155" y="374"/>
                </a:cubicBezTo>
                <a:cubicBezTo>
                  <a:pt x="52" y="593"/>
                  <a:pt x="1" y="864"/>
                  <a:pt x="1" y="1186"/>
                </a:cubicBezTo>
                <a:lnTo>
                  <a:pt x="1" y="1341"/>
                </a:lnTo>
                <a:cubicBezTo>
                  <a:pt x="1" y="1457"/>
                  <a:pt x="1" y="1509"/>
                  <a:pt x="52" y="1612"/>
                </a:cubicBezTo>
                <a:lnTo>
                  <a:pt x="52" y="1663"/>
                </a:lnTo>
                <a:lnTo>
                  <a:pt x="594" y="1831"/>
                </a:lnTo>
                <a:cubicBezTo>
                  <a:pt x="542" y="1728"/>
                  <a:pt x="542" y="1560"/>
                  <a:pt x="542" y="1457"/>
                </a:cubicBezTo>
                <a:cubicBezTo>
                  <a:pt x="542" y="812"/>
                  <a:pt x="865" y="322"/>
                  <a:pt x="968" y="168"/>
                </a:cubicBezTo>
                <a:lnTo>
                  <a:pt x="271"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8204508" y="3725486"/>
            <a:ext cx="55892" cy="86092"/>
          </a:xfrm>
          <a:custGeom>
            <a:avLst/>
            <a:gdLst/>
            <a:ahLst/>
            <a:cxnLst/>
            <a:rect l="l" t="t" r="r" b="b"/>
            <a:pathLst>
              <a:path w="1290" h="1987" extrusionOk="0">
                <a:moveTo>
                  <a:pt x="374" y="0"/>
                </a:moveTo>
                <a:cubicBezTo>
                  <a:pt x="322" y="104"/>
                  <a:pt x="271" y="207"/>
                  <a:pt x="219" y="323"/>
                </a:cubicBezTo>
                <a:cubicBezTo>
                  <a:pt x="103" y="478"/>
                  <a:pt x="52" y="748"/>
                  <a:pt x="52" y="968"/>
                </a:cubicBezTo>
                <a:cubicBezTo>
                  <a:pt x="52" y="1071"/>
                  <a:pt x="0" y="1122"/>
                  <a:pt x="0" y="1174"/>
                </a:cubicBezTo>
                <a:lnTo>
                  <a:pt x="0" y="1715"/>
                </a:lnTo>
                <a:lnTo>
                  <a:pt x="748" y="1986"/>
                </a:lnTo>
                <a:cubicBezTo>
                  <a:pt x="812" y="1290"/>
                  <a:pt x="1019" y="697"/>
                  <a:pt x="1290" y="207"/>
                </a:cubicBezTo>
                <a:lnTo>
                  <a:pt x="374"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8164820" y="3715998"/>
            <a:ext cx="46967" cy="81586"/>
          </a:xfrm>
          <a:custGeom>
            <a:avLst/>
            <a:gdLst/>
            <a:ahLst/>
            <a:cxnLst/>
            <a:rect l="l" t="t" r="r" b="b"/>
            <a:pathLst>
              <a:path w="1084" h="1883" extrusionOk="0">
                <a:moveTo>
                  <a:pt x="439" y="0"/>
                </a:moveTo>
                <a:lnTo>
                  <a:pt x="439" y="52"/>
                </a:lnTo>
                <a:lnTo>
                  <a:pt x="374" y="52"/>
                </a:lnTo>
                <a:lnTo>
                  <a:pt x="374" y="103"/>
                </a:lnTo>
                <a:cubicBezTo>
                  <a:pt x="323" y="155"/>
                  <a:pt x="323" y="219"/>
                  <a:pt x="271" y="271"/>
                </a:cubicBezTo>
                <a:cubicBezTo>
                  <a:pt x="271" y="323"/>
                  <a:pt x="220" y="323"/>
                  <a:pt x="220" y="374"/>
                </a:cubicBezTo>
                <a:cubicBezTo>
                  <a:pt x="117" y="593"/>
                  <a:pt x="1" y="916"/>
                  <a:pt x="1" y="1238"/>
                </a:cubicBezTo>
                <a:lnTo>
                  <a:pt x="1" y="1444"/>
                </a:lnTo>
                <a:cubicBezTo>
                  <a:pt x="52" y="1560"/>
                  <a:pt x="52" y="1612"/>
                  <a:pt x="52" y="1664"/>
                </a:cubicBezTo>
                <a:lnTo>
                  <a:pt x="697" y="1883"/>
                </a:lnTo>
                <a:cubicBezTo>
                  <a:pt x="697" y="1715"/>
                  <a:pt x="697" y="1444"/>
                  <a:pt x="761" y="1187"/>
                </a:cubicBezTo>
                <a:cubicBezTo>
                  <a:pt x="813" y="800"/>
                  <a:pt x="916" y="426"/>
                  <a:pt x="1084" y="155"/>
                </a:cubicBezTo>
                <a:lnTo>
                  <a:pt x="439"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43"/>
          <p:cNvGrpSpPr/>
          <p:nvPr/>
        </p:nvGrpSpPr>
        <p:grpSpPr>
          <a:xfrm rot="-1800044">
            <a:off x="918974" y="1019188"/>
            <a:ext cx="1295047" cy="808532"/>
            <a:chOff x="7705784" y="1022528"/>
            <a:chExt cx="1295075" cy="808550"/>
          </a:xfrm>
        </p:grpSpPr>
        <p:sp>
          <p:nvSpPr>
            <p:cNvPr id="693" name="Google Shape;693;p43"/>
            <p:cNvSpPr/>
            <p:nvPr/>
          </p:nvSpPr>
          <p:spPr>
            <a:xfrm>
              <a:off x="7705784" y="1082960"/>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43"/>
            <p:cNvSpPr/>
            <p:nvPr/>
          </p:nvSpPr>
          <p:spPr>
            <a:xfrm>
              <a:off x="8505120" y="102252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43"/>
            <p:cNvSpPr/>
            <p:nvPr/>
          </p:nvSpPr>
          <p:spPr>
            <a:xfrm>
              <a:off x="8806198" y="1634364"/>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6" name="Google Shape;696;p43"/>
          <p:cNvGrpSpPr/>
          <p:nvPr/>
        </p:nvGrpSpPr>
        <p:grpSpPr>
          <a:xfrm>
            <a:off x="597511" y="1100406"/>
            <a:ext cx="4464392" cy="3022350"/>
            <a:chOff x="912275" y="1965737"/>
            <a:chExt cx="3580105" cy="2423697"/>
          </a:xfrm>
        </p:grpSpPr>
        <p:sp>
          <p:nvSpPr>
            <p:cNvPr id="697" name="Google Shape;697;p43"/>
            <p:cNvSpPr/>
            <p:nvPr/>
          </p:nvSpPr>
          <p:spPr>
            <a:xfrm>
              <a:off x="4129706" y="4163676"/>
              <a:ext cx="183839" cy="216248"/>
            </a:xfrm>
            <a:custGeom>
              <a:avLst/>
              <a:gdLst/>
              <a:ahLst/>
              <a:cxnLst/>
              <a:rect l="l" t="t" r="r" b="b"/>
              <a:pathLst>
                <a:path w="4243" h="4991" extrusionOk="0">
                  <a:moveTo>
                    <a:pt x="1560" y="0"/>
                  </a:moveTo>
                  <a:cubicBezTo>
                    <a:pt x="748" y="645"/>
                    <a:pt x="0" y="1715"/>
                    <a:pt x="0" y="3327"/>
                  </a:cubicBezTo>
                  <a:cubicBezTo>
                    <a:pt x="0" y="3753"/>
                    <a:pt x="52" y="4243"/>
                    <a:pt x="168" y="4771"/>
                  </a:cubicBezTo>
                  <a:cubicBezTo>
                    <a:pt x="748" y="4887"/>
                    <a:pt x="1290" y="4991"/>
                    <a:pt x="1831" y="4991"/>
                  </a:cubicBezTo>
                  <a:cubicBezTo>
                    <a:pt x="2527" y="4991"/>
                    <a:pt x="3121" y="4887"/>
                    <a:pt x="3546" y="4565"/>
                  </a:cubicBezTo>
                  <a:cubicBezTo>
                    <a:pt x="3714" y="4397"/>
                    <a:pt x="3817" y="4294"/>
                    <a:pt x="3920" y="4075"/>
                  </a:cubicBezTo>
                  <a:cubicBezTo>
                    <a:pt x="4139" y="3753"/>
                    <a:pt x="4242" y="3379"/>
                    <a:pt x="4242" y="2837"/>
                  </a:cubicBezTo>
                  <a:cubicBezTo>
                    <a:pt x="4242" y="2038"/>
                    <a:pt x="3920" y="1496"/>
                    <a:pt x="3391" y="1019"/>
                  </a:cubicBezTo>
                  <a:cubicBezTo>
                    <a:pt x="2901" y="529"/>
                    <a:pt x="2257" y="207"/>
                    <a:pt x="156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117904" y="3641864"/>
              <a:ext cx="23527" cy="21274"/>
            </a:xfrm>
            <a:custGeom>
              <a:avLst/>
              <a:gdLst/>
              <a:ahLst/>
              <a:cxnLst/>
              <a:rect l="l" t="t" r="r" b="b"/>
              <a:pathLst>
                <a:path w="543" h="491" extrusionOk="0">
                  <a:moveTo>
                    <a:pt x="271" y="1"/>
                  </a:moveTo>
                  <a:cubicBezTo>
                    <a:pt x="104" y="1"/>
                    <a:pt x="1" y="117"/>
                    <a:pt x="1" y="220"/>
                  </a:cubicBezTo>
                  <a:cubicBezTo>
                    <a:pt x="1" y="375"/>
                    <a:pt x="104" y="491"/>
                    <a:pt x="271" y="491"/>
                  </a:cubicBezTo>
                  <a:cubicBezTo>
                    <a:pt x="426" y="491"/>
                    <a:pt x="542" y="375"/>
                    <a:pt x="542" y="220"/>
                  </a:cubicBezTo>
                  <a:cubicBezTo>
                    <a:pt x="542" y="117"/>
                    <a:pt x="426" y="1"/>
                    <a:pt x="271" y="1"/>
                  </a:cubicBezTo>
                  <a:close/>
                </a:path>
              </a:pathLst>
            </a:custGeom>
            <a:solidFill>
              <a:srgbClr val="7289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921200" y="2675919"/>
              <a:ext cx="1408490" cy="677729"/>
            </a:xfrm>
            <a:custGeom>
              <a:avLst/>
              <a:gdLst/>
              <a:ahLst/>
              <a:cxnLst/>
              <a:rect l="l" t="t" r="r" b="b"/>
              <a:pathLst>
                <a:path w="32508" h="15642" extrusionOk="0">
                  <a:moveTo>
                    <a:pt x="14894" y="6293"/>
                  </a:moveTo>
                  <a:cubicBezTo>
                    <a:pt x="15474" y="6293"/>
                    <a:pt x="16016" y="6551"/>
                    <a:pt x="16389" y="6989"/>
                  </a:cubicBezTo>
                  <a:cubicBezTo>
                    <a:pt x="16763" y="7363"/>
                    <a:pt x="17034" y="7956"/>
                    <a:pt x="17034" y="8549"/>
                  </a:cubicBezTo>
                  <a:cubicBezTo>
                    <a:pt x="17034" y="9194"/>
                    <a:pt x="16763" y="9723"/>
                    <a:pt x="16389" y="10161"/>
                  </a:cubicBezTo>
                  <a:cubicBezTo>
                    <a:pt x="16016" y="10587"/>
                    <a:pt x="15474" y="10806"/>
                    <a:pt x="14894" y="10806"/>
                  </a:cubicBezTo>
                  <a:cubicBezTo>
                    <a:pt x="14301" y="10806"/>
                    <a:pt x="13759" y="10587"/>
                    <a:pt x="13385" y="10161"/>
                  </a:cubicBezTo>
                  <a:cubicBezTo>
                    <a:pt x="13011" y="9723"/>
                    <a:pt x="12740" y="9194"/>
                    <a:pt x="12740" y="8549"/>
                  </a:cubicBezTo>
                  <a:cubicBezTo>
                    <a:pt x="12740" y="7956"/>
                    <a:pt x="13011" y="7363"/>
                    <a:pt x="13385" y="6989"/>
                  </a:cubicBezTo>
                  <a:cubicBezTo>
                    <a:pt x="13759" y="6551"/>
                    <a:pt x="14301" y="6293"/>
                    <a:pt x="14894" y="6293"/>
                  </a:cubicBezTo>
                  <a:close/>
                  <a:moveTo>
                    <a:pt x="1458" y="0"/>
                  </a:moveTo>
                  <a:cubicBezTo>
                    <a:pt x="1032" y="0"/>
                    <a:pt x="710" y="168"/>
                    <a:pt x="439" y="426"/>
                  </a:cubicBezTo>
                  <a:cubicBezTo>
                    <a:pt x="168" y="696"/>
                    <a:pt x="0" y="1070"/>
                    <a:pt x="0" y="1457"/>
                  </a:cubicBezTo>
                  <a:lnTo>
                    <a:pt x="0" y="1663"/>
                  </a:lnTo>
                  <a:lnTo>
                    <a:pt x="1290" y="11554"/>
                  </a:lnTo>
                  <a:cubicBezTo>
                    <a:pt x="4462" y="13165"/>
                    <a:pt x="10381" y="15422"/>
                    <a:pt x="18220" y="15577"/>
                  </a:cubicBezTo>
                  <a:cubicBezTo>
                    <a:pt x="18646" y="15641"/>
                    <a:pt x="19084" y="15641"/>
                    <a:pt x="19510" y="15641"/>
                  </a:cubicBezTo>
                  <a:cubicBezTo>
                    <a:pt x="25738" y="15641"/>
                    <a:pt x="29658" y="14610"/>
                    <a:pt x="32508" y="13114"/>
                  </a:cubicBezTo>
                  <a:lnTo>
                    <a:pt x="31386" y="1509"/>
                  </a:lnTo>
                  <a:cubicBezTo>
                    <a:pt x="31270" y="645"/>
                    <a:pt x="30522" y="0"/>
                    <a:pt x="2965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2195026" y="3641864"/>
              <a:ext cx="22920" cy="21274"/>
            </a:xfrm>
            <a:custGeom>
              <a:avLst/>
              <a:gdLst/>
              <a:ahLst/>
              <a:cxnLst/>
              <a:rect l="l" t="t" r="r" b="b"/>
              <a:pathLst>
                <a:path w="529" h="491" extrusionOk="0">
                  <a:moveTo>
                    <a:pt x="258" y="1"/>
                  </a:moveTo>
                  <a:cubicBezTo>
                    <a:pt x="103" y="1"/>
                    <a:pt x="0" y="117"/>
                    <a:pt x="0" y="220"/>
                  </a:cubicBezTo>
                  <a:cubicBezTo>
                    <a:pt x="0" y="375"/>
                    <a:pt x="103" y="491"/>
                    <a:pt x="258" y="491"/>
                  </a:cubicBezTo>
                  <a:cubicBezTo>
                    <a:pt x="426" y="491"/>
                    <a:pt x="529" y="375"/>
                    <a:pt x="529" y="220"/>
                  </a:cubicBezTo>
                  <a:cubicBezTo>
                    <a:pt x="529" y="117"/>
                    <a:pt x="426" y="1"/>
                    <a:pt x="258" y="1"/>
                  </a:cubicBezTo>
                  <a:close/>
                </a:path>
              </a:pathLst>
            </a:custGeom>
            <a:solidFill>
              <a:srgbClr val="7289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1482680" y="2957462"/>
              <a:ext cx="167634" cy="179419"/>
            </a:xfrm>
            <a:custGeom>
              <a:avLst/>
              <a:gdLst/>
              <a:ahLst/>
              <a:cxnLst/>
              <a:rect l="l" t="t" r="r" b="b"/>
              <a:pathLst>
                <a:path w="3869" h="4141" extrusionOk="0">
                  <a:moveTo>
                    <a:pt x="1935" y="1"/>
                  </a:moveTo>
                  <a:cubicBezTo>
                    <a:pt x="1393" y="1"/>
                    <a:pt x="903" y="220"/>
                    <a:pt x="581" y="594"/>
                  </a:cubicBezTo>
                  <a:cubicBezTo>
                    <a:pt x="207" y="968"/>
                    <a:pt x="0" y="1510"/>
                    <a:pt x="0" y="2051"/>
                  </a:cubicBezTo>
                  <a:cubicBezTo>
                    <a:pt x="0" y="2631"/>
                    <a:pt x="207" y="3173"/>
                    <a:pt x="581" y="3495"/>
                  </a:cubicBezTo>
                  <a:cubicBezTo>
                    <a:pt x="903" y="3869"/>
                    <a:pt x="1393" y="4140"/>
                    <a:pt x="1935" y="4140"/>
                  </a:cubicBezTo>
                  <a:cubicBezTo>
                    <a:pt x="2463" y="4140"/>
                    <a:pt x="2953" y="3869"/>
                    <a:pt x="3276" y="3495"/>
                  </a:cubicBezTo>
                  <a:cubicBezTo>
                    <a:pt x="3650" y="3173"/>
                    <a:pt x="3869" y="2631"/>
                    <a:pt x="3869" y="2051"/>
                  </a:cubicBezTo>
                  <a:cubicBezTo>
                    <a:pt x="3869" y="1510"/>
                    <a:pt x="3650" y="968"/>
                    <a:pt x="3276" y="594"/>
                  </a:cubicBezTo>
                  <a:cubicBezTo>
                    <a:pt x="2953" y="220"/>
                    <a:pt x="2463" y="1"/>
                    <a:pt x="193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762012" y="3458068"/>
              <a:ext cx="95017" cy="379376"/>
            </a:xfrm>
            <a:custGeom>
              <a:avLst/>
              <a:gdLst/>
              <a:ahLst/>
              <a:cxnLst/>
              <a:rect l="l" t="t" r="r" b="b"/>
              <a:pathLst>
                <a:path w="2193" h="8756" extrusionOk="0">
                  <a:moveTo>
                    <a:pt x="1" y="0"/>
                  </a:moveTo>
                  <a:lnTo>
                    <a:pt x="1071" y="8756"/>
                  </a:lnTo>
                  <a:lnTo>
                    <a:pt x="2193" y="8756"/>
                  </a:lnTo>
                  <a:lnTo>
                    <a:pt x="1123" y="426"/>
                  </a:lnTo>
                  <a:cubicBezTo>
                    <a:pt x="1071" y="374"/>
                    <a:pt x="1019" y="374"/>
                    <a:pt x="968" y="323"/>
                  </a:cubicBezTo>
                  <a:cubicBezTo>
                    <a:pt x="903" y="271"/>
                    <a:pt x="800" y="271"/>
                    <a:pt x="697" y="220"/>
                  </a:cubicBezTo>
                  <a:cubicBezTo>
                    <a:pt x="478" y="168"/>
                    <a:pt x="259" y="104"/>
                    <a:pt x="104" y="52"/>
                  </a:cubicBezTo>
                  <a:cubicBezTo>
                    <a:pt x="52" y="52"/>
                    <a:pt x="1" y="1"/>
                    <a:pt x="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2243596" y="2675919"/>
              <a:ext cx="191118" cy="1063777"/>
            </a:xfrm>
            <a:custGeom>
              <a:avLst/>
              <a:gdLst/>
              <a:ahLst/>
              <a:cxnLst/>
              <a:rect l="l" t="t" r="r" b="b"/>
              <a:pathLst>
                <a:path w="4411" h="24552" extrusionOk="0">
                  <a:moveTo>
                    <a:pt x="1" y="0"/>
                  </a:moveTo>
                  <a:cubicBezTo>
                    <a:pt x="594" y="271"/>
                    <a:pt x="968" y="812"/>
                    <a:pt x="1020" y="1509"/>
                  </a:cubicBezTo>
                  <a:lnTo>
                    <a:pt x="3173" y="22669"/>
                  </a:lnTo>
                  <a:lnTo>
                    <a:pt x="3173" y="22888"/>
                  </a:lnTo>
                  <a:cubicBezTo>
                    <a:pt x="3173" y="23584"/>
                    <a:pt x="2747" y="24229"/>
                    <a:pt x="2154" y="24551"/>
                  </a:cubicBezTo>
                  <a:lnTo>
                    <a:pt x="2747" y="24551"/>
                  </a:lnTo>
                  <a:cubicBezTo>
                    <a:pt x="3650" y="24551"/>
                    <a:pt x="4411" y="23803"/>
                    <a:pt x="4411" y="22888"/>
                  </a:cubicBezTo>
                  <a:lnTo>
                    <a:pt x="4411" y="22733"/>
                  </a:lnTo>
                  <a:lnTo>
                    <a:pt x="2257" y="1509"/>
                  </a:lnTo>
                  <a:cubicBezTo>
                    <a:pt x="2206" y="645"/>
                    <a:pt x="1458" y="0"/>
                    <a:pt x="5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979866" y="3185971"/>
              <a:ext cx="1391723" cy="560961"/>
            </a:xfrm>
            <a:custGeom>
              <a:avLst/>
              <a:gdLst/>
              <a:ahLst/>
              <a:cxnLst/>
              <a:rect l="l" t="t" r="r" b="b"/>
              <a:pathLst>
                <a:path w="32121" h="12947" extrusionOk="0">
                  <a:moveTo>
                    <a:pt x="29065" y="9994"/>
                  </a:moveTo>
                  <a:cubicBezTo>
                    <a:pt x="29387" y="9994"/>
                    <a:pt x="29593" y="10200"/>
                    <a:pt x="29593" y="10523"/>
                  </a:cubicBezTo>
                  <a:lnTo>
                    <a:pt x="29593" y="11168"/>
                  </a:lnTo>
                  <a:cubicBezTo>
                    <a:pt x="29593" y="11438"/>
                    <a:pt x="29387" y="11709"/>
                    <a:pt x="29065" y="11709"/>
                  </a:cubicBezTo>
                  <a:lnTo>
                    <a:pt x="25790" y="11709"/>
                  </a:lnTo>
                  <a:cubicBezTo>
                    <a:pt x="25519" y="11709"/>
                    <a:pt x="25248" y="11438"/>
                    <a:pt x="25248" y="11168"/>
                  </a:cubicBezTo>
                  <a:lnTo>
                    <a:pt x="25248" y="10523"/>
                  </a:lnTo>
                  <a:cubicBezTo>
                    <a:pt x="25248" y="10200"/>
                    <a:pt x="25519" y="9994"/>
                    <a:pt x="25790" y="9994"/>
                  </a:cubicBezTo>
                  <a:close/>
                  <a:moveTo>
                    <a:pt x="0" y="1"/>
                  </a:moveTo>
                  <a:lnTo>
                    <a:pt x="1496" y="11658"/>
                  </a:lnTo>
                  <a:cubicBezTo>
                    <a:pt x="1612" y="12354"/>
                    <a:pt x="2141" y="12895"/>
                    <a:pt x="2837" y="12947"/>
                  </a:cubicBezTo>
                  <a:lnTo>
                    <a:pt x="12624" y="12895"/>
                  </a:lnTo>
                  <a:lnTo>
                    <a:pt x="11928" y="7028"/>
                  </a:lnTo>
                  <a:lnTo>
                    <a:pt x="11928" y="6925"/>
                  </a:lnTo>
                  <a:cubicBezTo>
                    <a:pt x="11928" y="6448"/>
                    <a:pt x="12353" y="6010"/>
                    <a:pt x="12895" y="6010"/>
                  </a:cubicBezTo>
                  <a:lnTo>
                    <a:pt x="18053" y="6061"/>
                  </a:lnTo>
                  <a:cubicBezTo>
                    <a:pt x="18053" y="6126"/>
                    <a:pt x="18633" y="6229"/>
                    <a:pt x="19020" y="6384"/>
                  </a:cubicBezTo>
                  <a:cubicBezTo>
                    <a:pt x="19175" y="6448"/>
                    <a:pt x="19278" y="6500"/>
                    <a:pt x="19342" y="6603"/>
                  </a:cubicBezTo>
                  <a:lnTo>
                    <a:pt x="19394" y="6654"/>
                  </a:lnTo>
                  <a:lnTo>
                    <a:pt x="20142" y="12831"/>
                  </a:lnTo>
                  <a:lnTo>
                    <a:pt x="30457" y="12779"/>
                  </a:lnTo>
                  <a:cubicBezTo>
                    <a:pt x="31424" y="12779"/>
                    <a:pt x="32121" y="12031"/>
                    <a:pt x="32121" y="11116"/>
                  </a:cubicBezTo>
                  <a:lnTo>
                    <a:pt x="32121" y="10961"/>
                  </a:lnTo>
                  <a:lnTo>
                    <a:pt x="31205" y="1548"/>
                  </a:lnTo>
                  <a:cubicBezTo>
                    <a:pt x="28304" y="3057"/>
                    <a:pt x="24384" y="4024"/>
                    <a:pt x="18156" y="4024"/>
                  </a:cubicBezTo>
                  <a:lnTo>
                    <a:pt x="16866" y="4024"/>
                  </a:lnTo>
                  <a:cubicBezTo>
                    <a:pt x="9078" y="3869"/>
                    <a:pt x="3224" y="1613"/>
                    <a:pt x="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2320719" y="3907245"/>
              <a:ext cx="267634" cy="463214"/>
            </a:xfrm>
            <a:custGeom>
              <a:avLst/>
              <a:gdLst/>
              <a:ahLst/>
              <a:cxnLst/>
              <a:rect l="l" t="t" r="r" b="b"/>
              <a:pathLst>
                <a:path w="6177" h="10691" extrusionOk="0">
                  <a:moveTo>
                    <a:pt x="0" y="1"/>
                  </a:moveTo>
                  <a:lnTo>
                    <a:pt x="0" y="10690"/>
                  </a:lnTo>
                  <a:lnTo>
                    <a:pt x="5158" y="10690"/>
                  </a:lnTo>
                  <a:cubicBezTo>
                    <a:pt x="5416" y="10690"/>
                    <a:pt x="5687" y="10587"/>
                    <a:pt x="5855" y="10432"/>
                  </a:cubicBezTo>
                  <a:cubicBezTo>
                    <a:pt x="6061" y="10213"/>
                    <a:pt x="6177" y="9994"/>
                    <a:pt x="6177" y="9672"/>
                  </a:cubicBezTo>
                  <a:lnTo>
                    <a:pt x="6177" y="1019"/>
                  </a:lnTo>
                  <a:cubicBezTo>
                    <a:pt x="6177" y="697"/>
                    <a:pt x="6061" y="491"/>
                    <a:pt x="5855" y="323"/>
                  </a:cubicBezTo>
                  <a:cubicBezTo>
                    <a:pt x="5687" y="117"/>
                    <a:pt x="5416" y="1"/>
                    <a:pt x="5158"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1505601" y="3455815"/>
              <a:ext cx="293327" cy="381629"/>
            </a:xfrm>
            <a:custGeom>
              <a:avLst/>
              <a:gdLst/>
              <a:ahLst/>
              <a:cxnLst/>
              <a:rect l="l" t="t" r="r" b="b"/>
              <a:pathLst>
                <a:path w="6770" h="8808" extrusionOk="0">
                  <a:moveTo>
                    <a:pt x="761" y="1"/>
                  </a:moveTo>
                  <a:cubicBezTo>
                    <a:pt x="542" y="1"/>
                    <a:pt x="323" y="52"/>
                    <a:pt x="219" y="220"/>
                  </a:cubicBezTo>
                  <a:cubicBezTo>
                    <a:pt x="52" y="323"/>
                    <a:pt x="0" y="542"/>
                    <a:pt x="0" y="697"/>
                  </a:cubicBezTo>
                  <a:lnTo>
                    <a:pt x="0" y="800"/>
                  </a:lnTo>
                  <a:lnTo>
                    <a:pt x="967" y="8808"/>
                  </a:lnTo>
                  <a:lnTo>
                    <a:pt x="6770" y="8808"/>
                  </a:lnTo>
                  <a:lnTo>
                    <a:pt x="5700" y="52"/>
                  </a:lnTo>
                  <a:lnTo>
                    <a:pt x="76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1387143" y="3846933"/>
              <a:ext cx="598396" cy="51430"/>
            </a:xfrm>
            <a:custGeom>
              <a:avLst/>
              <a:gdLst/>
              <a:ahLst/>
              <a:cxnLst/>
              <a:rect l="l" t="t" r="r" b="b"/>
              <a:pathLst>
                <a:path w="13811" h="1187" extrusionOk="0">
                  <a:moveTo>
                    <a:pt x="1238" y="0"/>
                  </a:moveTo>
                  <a:cubicBezTo>
                    <a:pt x="916" y="0"/>
                    <a:pt x="594" y="103"/>
                    <a:pt x="374" y="374"/>
                  </a:cubicBezTo>
                  <a:cubicBezTo>
                    <a:pt x="155" y="593"/>
                    <a:pt x="1" y="864"/>
                    <a:pt x="1" y="1186"/>
                  </a:cubicBezTo>
                  <a:lnTo>
                    <a:pt x="13811" y="1186"/>
                  </a:lnTo>
                  <a:lnTo>
                    <a:pt x="13811" y="1122"/>
                  </a:lnTo>
                  <a:cubicBezTo>
                    <a:pt x="13811" y="800"/>
                    <a:pt x="13695" y="542"/>
                    <a:pt x="13488" y="322"/>
                  </a:cubicBezTo>
                  <a:cubicBezTo>
                    <a:pt x="13269" y="103"/>
                    <a:pt x="12998" y="0"/>
                    <a:pt x="12676"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937968" y="3907245"/>
              <a:ext cx="1373308" cy="463214"/>
            </a:xfrm>
            <a:custGeom>
              <a:avLst/>
              <a:gdLst/>
              <a:ahLst/>
              <a:cxnLst/>
              <a:rect l="l" t="t" r="r" b="b"/>
              <a:pathLst>
                <a:path w="31696" h="10691" extrusionOk="0">
                  <a:moveTo>
                    <a:pt x="967" y="1"/>
                  </a:moveTo>
                  <a:cubicBezTo>
                    <a:pt x="697" y="1"/>
                    <a:pt x="477" y="117"/>
                    <a:pt x="258" y="323"/>
                  </a:cubicBezTo>
                  <a:cubicBezTo>
                    <a:pt x="103" y="491"/>
                    <a:pt x="0" y="697"/>
                    <a:pt x="0" y="1019"/>
                  </a:cubicBezTo>
                  <a:lnTo>
                    <a:pt x="0" y="9672"/>
                  </a:lnTo>
                  <a:cubicBezTo>
                    <a:pt x="0" y="9994"/>
                    <a:pt x="103" y="10213"/>
                    <a:pt x="258" y="10432"/>
                  </a:cubicBezTo>
                  <a:cubicBezTo>
                    <a:pt x="477" y="10587"/>
                    <a:pt x="697" y="10690"/>
                    <a:pt x="967" y="10690"/>
                  </a:cubicBezTo>
                  <a:lnTo>
                    <a:pt x="31695" y="10690"/>
                  </a:lnTo>
                  <a:lnTo>
                    <a:pt x="31695"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2083285" y="3625659"/>
              <a:ext cx="172097" cy="58146"/>
            </a:xfrm>
            <a:custGeom>
              <a:avLst/>
              <a:gdLst/>
              <a:ahLst/>
              <a:cxnLst/>
              <a:rect l="l" t="t" r="r" b="b"/>
              <a:pathLst>
                <a:path w="3972" h="1342" extrusionOk="0">
                  <a:moveTo>
                    <a:pt x="1070" y="168"/>
                  </a:moveTo>
                  <a:cubicBezTo>
                    <a:pt x="1341" y="168"/>
                    <a:pt x="1548" y="375"/>
                    <a:pt x="1548" y="594"/>
                  </a:cubicBezTo>
                  <a:cubicBezTo>
                    <a:pt x="1548" y="865"/>
                    <a:pt x="1341" y="1071"/>
                    <a:pt x="1070" y="1071"/>
                  </a:cubicBezTo>
                  <a:cubicBezTo>
                    <a:pt x="800" y="1071"/>
                    <a:pt x="580" y="865"/>
                    <a:pt x="580" y="594"/>
                  </a:cubicBezTo>
                  <a:cubicBezTo>
                    <a:pt x="580" y="375"/>
                    <a:pt x="800" y="168"/>
                    <a:pt x="1070" y="168"/>
                  </a:cubicBezTo>
                  <a:close/>
                  <a:moveTo>
                    <a:pt x="2837" y="168"/>
                  </a:moveTo>
                  <a:cubicBezTo>
                    <a:pt x="3108" y="168"/>
                    <a:pt x="3327" y="375"/>
                    <a:pt x="3327" y="594"/>
                  </a:cubicBezTo>
                  <a:cubicBezTo>
                    <a:pt x="3327" y="865"/>
                    <a:pt x="3108" y="1071"/>
                    <a:pt x="2837" y="1071"/>
                  </a:cubicBezTo>
                  <a:cubicBezTo>
                    <a:pt x="2579" y="1071"/>
                    <a:pt x="2360" y="865"/>
                    <a:pt x="2360" y="594"/>
                  </a:cubicBezTo>
                  <a:cubicBezTo>
                    <a:pt x="2360" y="375"/>
                    <a:pt x="2579" y="168"/>
                    <a:pt x="2837" y="168"/>
                  </a:cubicBezTo>
                  <a:close/>
                  <a:moveTo>
                    <a:pt x="323" y="1"/>
                  </a:moveTo>
                  <a:cubicBezTo>
                    <a:pt x="155" y="1"/>
                    <a:pt x="0" y="168"/>
                    <a:pt x="0" y="375"/>
                  </a:cubicBezTo>
                  <a:lnTo>
                    <a:pt x="0" y="1020"/>
                  </a:lnTo>
                  <a:cubicBezTo>
                    <a:pt x="0" y="1187"/>
                    <a:pt x="155" y="1342"/>
                    <a:pt x="323" y="1342"/>
                  </a:cubicBezTo>
                  <a:lnTo>
                    <a:pt x="3598" y="1342"/>
                  </a:lnTo>
                  <a:cubicBezTo>
                    <a:pt x="3804" y="1342"/>
                    <a:pt x="3972" y="1187"/>
                    <a:pt x="3972" y="1020"/>
                  </a:cubicBezTo>
                  <a:lnTo>
                    <a:pt x="3972" y="375"/>
                  </a:lnTo>
                  <a:cubicBezTo>
                    <a:pt x="3972" y="168"/>
                    <a:pt x="3804" y="1"/>
                    <a:pt x="35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1473192" y="2948536"/>
              <a:ext cx="186092" cy="195580"/>
            </a:xfrm>
            <a:custGeom>
              <a:avLst/>
              <a:gdLst/>
              <a:ahLst/>
              <a:cxnLst/>
              <a:rect l="l" t="t" r="r" b="b"/>
              <a:pathLst>
                <a:path w="4295" h="4514" extrusionOk="0">
                  <a:moveTo>
                    <a:pt x="2154" y="207"/>
                  </a:moveTo>
                  <a:cubicBezTo>
                    <a:pt x="2682" y="207"/>
                    <a:pt x="3172" y="426"/>
                    <a:pt x="3495" y="800"/>
                  </a:cubicBezTo>
                  <a:cubicBezTo>
                    <a:pt x="3869" y="1174"/>
                    <a:pt x="4088" y="1716"/>
                    <a:pt x="4088" y="2257"/>
                  </a:cubicBezTo>
                  <a:cubicBezTo>
                    <a:pt x="4088" y="2837"/>
                    <a:pt x="3869" y="3379"/>
                    <a:pt x="3495" y="3701"/>
                  </a:cubicBezTo>
                  <a:cubicBezTo>
                    <a:pt x="3172" y="4075"/>
                    <a:pt x="2682" y="4346"/>
                    <a:pt x="2154" y="4346"/>
                  </a:cubicBezTo>
                  <a:cubicBezTo>
                    <a:pt x="1612" y="4346"/>
                    <a:pt x="1122" y="4075"/>
                    <a:pt x="800" y="3701"/>
                  </a:cubicBezTo>
                  <a:cubicBezTo>
                    <a:pt x="426" y="3379"/>
                    <a:pt x="219" y="2837"/>
                    <a:pt x="219" y="2257"/>
                  </a:cubicBezTo>
                  <a:cubicBezTo>
                    <a:pt x="219" y="1716"/>
                    <a:pt x="426" y="1174"/>
                    <a:pt x="800" y="800"/>
                  </a:cubicBezTo>
                  <a:cubicBezTo>
                    <a:pt x="1122" y="426"/>
                    <a:pt x="1612" y="207"/>
                    <a:pt x="2154" y="207"/>
                  </a:cubicBezTo>
                  <a:close/>
                  <a:moveTo>
                    <a:pt x="2154" y="1"/>
                  </a:moveTo>
                  <a:cubicBezTo>
                    <a:pt x="1561" y="1"/>
                    <a:pt x="1019" y="259"/>
                    <a:pt x="645" y="697"/>
                  </a:cubicBezTo>
                  <a:cubicBezTo>
                    <a:pt x="271" y="1071"/>
                    <a:pt x="0" y="1664"/>
                    <a:pt x="0" y="2257"/>
                  </a:cubicBezTo>
                  <a:cubicBezTo>
                    <a:pt x="0" y="2902"/>
                    <a:pt x="271" y="3431"/>
                    <a:pt x="645" y="3869"/>
                  </a:cubicBezTo>
                  <a:cubicBezTo>
                    <a:pt x="1019" y="4295"/>
                    <a:pt x="1561" y="4514"/>
                    <a:pt x="2154" y="4514"/>
                  </a:cubicBezTo>
                  <a:cubicBezTo>
                    <a:pt x="2734" y="4514"/>
                    <a:pt x="3276" y="4295"/>
                    <a:pt x="3649" y="3869"/>
                  </a:cubicBezTo>
                  <a:cubicBezTo>
                    <a:pt x="4023" y="3431"/>
                    <a:pt x="4294" y="2902"/>
                    <a:pt x="4294" y="2257"/>
                  </a:cubicBezTo>
                  <a:cubicBezTo>
                    <a:pt x="4294" y="1664"/>
                    <a:pt x="4023" y="1071"/>
                    <a:pt x="3649" y="697"/>
                  </a:cubicBezTo>
                  <a:cubicBezTo>
                    <a:pt x="3276" y="259"/>
                    <a:pt x="2734" y="1"/>
                    <a:pt x="215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912275" y="2666387"/>
              <a:ext cx="1685050" cy="1713559"/>
            </a:xfrm>
            <a:custGeom>
              <a:avLst/>
              <a:gdLst/>
              <a:ahLst/>
              <a:cxnLst/>
              <a:rect l="l" t="t" r="r" b="b"/>
              <a:pathLst>
                <a:path w="38891" h="39549" extrusionOk="0">
                  <a:moveTo>
                    <a:pt x="29864" y="220"/>
                  </a:moveTo>
                  <a:cubicBezTo>
                    <a:pt x="30780" y="220"/>
                    <a:pt x="31476" y="865"/>
                    <a:pt x="31592" y="1729"/>
                  </a:cubicBezTo>
                  <a:lnTo>
                    <a:pt x="32714" y="13334"/>
                  </a:lnTo>
                  <a:cubicBezTo>
                    <a:pt x="29864" y="14830"/>
                    <a:pt x="25944" y="15861"/>
                    <a:pt x="19716" y="15861"/>
                  </a:cubicBezTo>
                  <a:cubicBezTo>
                    <a:pt x="19290" y="15861"/>
                    <a:pt x="18852" y="15861"/>
                    <a:pt x="18426" y="15797"/>
                  </a:cubicBezTo>
                  <a:cubicBezTo>
                    <a:pt x="10587" y="15642"/>
                    <a:pt x="4668" y="13385"/>
                    <a:pt x="1496" y="11774"/>
                  </a:cubicBezTo>
                  <a:lnTo>
                    <a:pt x="206" y="1883"/>
                  </a:lnTo>
                  <a:lnTo>
                    <a:pt x="206" y="1677"/>
                  </a:lnTo>
                  <a:cubicBezTo>
                    <a:pt x="206" y="1290"/>
                    <a:pt x="374" y="916"/>
                    <a:pt x="645" y="646"/>
                  </a:cubicBezTo>
                  <a:cubicBezTo>
                    <a:pt x="916" y="388"/>
                    <a:pt x="1238" y="220"/>
                    <a:pt x="1664" y="220"/>
                  </a:cubicBezTo>
                  <a:close/>
                  <a:moveTo>
                    <a:pt x="31321" y="220"/>
                  </a:moveTo>
                  <a:cubicBezTo>
                    <a:pt x="32185" y="220"/>
                    <a:pt x="32933" y="865"/>
                    <a:pt x="32984" y="1729"/>
                  </a:cubicBezTo>
                  <a:lnTo>
                    <a:pt x="35138" y="22953"/>
                  </a:lnTo>
                  <a:lnTo>
                    <a:pt x="35138" y="23108"/>
                  </a:lnTo>
                  <a:cubicBezTo>
                    <a:pt x="35138" y="24023"/>
                    <a:pt x="34377" y="24771"/>
                    <a:pt x="33474" y="24771"/>
                  </a:cubicBezTo>
                  <a:lnTo>
                    <a:pt x="32881" y="24771"/>
                  </a:lnTo>
                  <a:cubicBezTo>
                    <a:pt x="33474" y="24449"/>
                    <a:pt x="33900" y="23804"/>
                    <a:pt x="33900" y="23108"/>
                  </a:cubicBezTo>
                  <a:lnTo>
                    <a:pt x="33900" y="22889"/>
                  </a:lnTo>
                  <a:lnTo>
                    <a:pt x="31747" y="1729"/>
                  </a:lnTo>
                  <a:cubicBezTo>
                    <a:pt x="31695" y="1032"/>
                    <a:pt x="31321" y="491"/>
                    <a:pt x="30728" y="220"/>
                  </a:cubicBezTo>
                  <a:close/>
                  <a:moveTo>
                    <a:pt x="1560" y="11993"/>
                  </a:moveTo>
                  <a:cubicBezTo>
                    <a:pt x="4784" y="13605"/>
                    <a:pt x="10638" y="15861"/>
                    <a:pt x="18426" y="16016"/>
                  </a:cubicBezTo>
                  <a:lnTo>
                    <a:pt x="19716" y="16016"/>
                  </a:lnTo>
                  <a:cubicBezTo>
                    <a:pt x="25944" y="16016"/>
                    <a:pt x="29864" y="15049"/>
                    <a:pt x="32765" y="13540"/>
                  </a:cubicBezTo>
                  <a:lnTo>
                    <a:pt x="33681" y="22953"/>
                  </a:lnTo>
                  <a:lnTo>
                    <a:pt x="33681" y="23108"/>
                  </a:lnTo>
                  <a:cubicBezTo>
                    <a:pt x="33681" y="24023"/>
                    <a:pt x="32984" y="24771"/>
                    <a:pt x="32017" y="24771"/>
                  </a:cubicBezTo>
                  <a:lnTo>
                    <a:pt x="21702" y="24823"/>
                  </a:lnTo>
                  <a:lnTo>
                    <a:pt x="20954" y="18646"/>
                  </a:lnTo>
                  <a:lnTo>
                    <a:pt x="20902" y="18595"/>
                  </a:lnTo>
                  <a:cubicBezTo>
                    <a:pt x="20838" y="18492"/>
                    <a:pt x="20735" y="18440"/>
                    <a:pt x="20580" y="18376"/>
                  </a:cubicBezTo>
                  <a:cubicBezTo>
                    <a:pt x="20193" y="18221"/>
                    <a:pt x="19613" y="18118"/>
                    <a:pt x="19613" y="18053"/>
                  </a:cubicBezTo>
                  <a:lnTo>
                    <a:pt x="14455" y="18002"/>
                  </a:lnTo>
                  <a:cubicBezTo>
                    <a:pt x="13913" y="18002"/>
                    <a:pt x="13488" y="18440"/>
                    <a:pt x="13488" y="18917"/>
                  </a:cubicBezTo>
                  <a:lnTo>
                    <a:pt x="13488" y="19020"/>
                  </a:lnTo>
                  <a:lnTo>
                    <a:pt x="14184" y="24887"/>
                  </a:lnTo>
                  <a:lnTo>
                    <a:pt x="4397" y="24939"/>
                  </a:lnTo>
                  <a:cubicBezTo>
                    <a:pt x="3701" y="24887"/>
                    <a:pt x="3172" y="24346"/>
                    <a:pt x="3056" y="23650"/>
                  </a:cubicBezTo>
                  <a:lnTo>
                    <a:pt x="1560" y="11993"/>
                  </a:lnTo>
                  <a:close/>
                  <a:moveTo>
                    <a:pt x="14455" y="18221"/>
                  </a:moveTo>
                  <a:lnTo>
                    <a:pt x="19394" y="18272"/>
                  </a:lnTo>
                  <a:lnTo>
                    <a:pt x="20464" y="27028"/>
                  </a:lnTo>
                  <a:lnTo>
                    <a:pt x="14661" y="27028"/>
                  </a:lnTo>
                  <a:lnTo>
                    <a:pt x="13694" y="19020"/>
                  </a:lnTo>
                  <a:lnTo>
                    <a:pt x="13694" y="18917"/>
                  </a:lnTo>
                  <a:cubicBezTo>
                    <a:pt x="13694" y="18762"/>
                    <a:pt x="13746" y="18543"/>
                    <a:pt x="13913" y="18440"/>
                  </a:cubicBezTo>
                  <a:cubicBezTo>
                    <a:pt x="14017" y="18272"/>
                    <a:pt x="14236" y="18221"/>
                    <a:pt x="14455" y="18221"/>
                  </a:cubicBezTo>
                  <a:close/>
                  <a:moveTo>
                    <a:pt x="19613" y="18272"/>
                  </a:moveTo>
                  <a:cubicBezTo>
                    <a:pt x="19613" y="18273"/>
                    <a:pt x="19664" y="18324"/>
                    <a:pt x="19716" y="18324"/>
                  </a:cubicBezTo>
                  <a:cubicBezTo>
                    <a:pt x="19871" y="18376"/>
                    <a:pt x="20090" y="18440"/>
                    <a:pt x="20309" y="18492"/>
                  </a:cubicBezTo>
                  <a:cubicBezTo>
                    <a:pt x="20412" y="18543"/>
                    <a:pt x="20515" y="18543"/>
                    <a:pt x="20580" y="18595"/>
                  </a:cubicBezTo>
                  <a:cubicBezTo>
                    <a:pt x="20631" y="18646"/>
                    <a:pt x="20683" y="18646"/>
                    <a:pt x="20735" y="18698"/>
                  </a:cubicBezTo>
                  <a:lnTo>
                    <a:pt x="21805" y="27028"/>
                  </a:lnTo>
                  <a:lnTo>
                    <a:pt x="20683" y="27028"/>
                  </a:lnTo>
                  <a:lnTo>
                    <a:pt x="19613" y="18272"/>
                  </a:lnTo>
                  <a:close/>
                  <a:moveTo>
                    <a:pt x="23636" y="27247"/>
                  </a:moveTo>
                  <a:cubicBezTo>
                    <a:pt x="23958" y="27247"/>
                    <a:pt x="24229" y="27350"/>
                    <a:pt x="24448" y="27569"/>
                  </a:cubicBezTo>
                  <a:cubicBezTo>
                    <a:pt x="24655" y="27789"/>
                    <a:pt x="24771" y="28047"/>
                    <a:pt x="24771" y="28369"/>
                  </a:cubicBezTo>
                  <a:lnTo>
                    <a:pt x="24771" y="28433"/>
                  </a:lnTo>
                  <a:lnTo>
                    <a:pt x="10961" y="28433"/>
                  </a:lnTo>
                  <a:cubicBezTo>
                    <a:pt x="10961" y="28111"/>
                    <a:pt x="11115" y="27840"/>
                    <a:pt x="11334" y="27621"/>
                  </a:cubicBezTo>
                  <a:cubicBezTo>
                    <a:pt x="11554" y="27350"/>
                    <a:pt x="11876" y="27247"/>
                    <a:pt x="12198" y="27247"/>
                  </a:cubicBezTo>
                  <a:close/>
                  <a:moveTo>
                    <a:pt x="32288" y="28640"/>
                  </a:moveTo>
                  <a:lnTo>
                    <a:pt x="32288" y="39329"/>
                  </a:lnTo>
                  <a:lnTo>
                    <a:pt x="1560" y="39329"/>
                  </a:lnTo>
                  <a:cubicBezTo>
                    <a:pt x="1290" y="39329"/>
                    <a:pt x="1070" y="39226"/>
                    <a:pt x="851" y="39071"/>
                  </a:cubicBezTo>
                  <a:cubicBezTo>
                    <a:pt x="696" y="38852"/>
                    <a:pt x="593" y="38633"/>
                    <a:pt x="593" y="38311"/>
                  </a:cubicBezTo>
                  <a:lnTo>
                    <a:pt x="593" y="29658"/>
                  </a:lnTo>
                  <a:cubicBezTo>
                    <a:pt x="593" y="29336"/>
                    <a:pt x="696" y="29130"/>
                    <a:pt x="851" y="28962"/>
                  </a:cubicBezTo>
                  <a:cubicBezTo>
                    <a:pt x="1070" y="28756"/>
                    <a:pt x="1290" y="28640"/>
                    <a:pt x="1560" y="28640"/>
                  </a:cubicBezTo>
                  <a:close/>
                  <a:moveTo>
                    <a:pt x="37665" y="28640"/>
                  </a:moveTo>
                  <a:cubicBezTo>
                    <a:pt x="37923" y="28640"/>
                    <a:pt x="38194" y="28756"/>
                    <a:pt x="38362" y="28962"/>
                  </a:cubicBezTo>
                  <a:cubicBezTo>
                    <a:pt x="38568" y="29130"/>
                    <a:pt x="38684" y="29336"/>
                    <a:pt x="38684" y="29658"/>
                  </a:cubicBezTo>
                  <a:lnTo>
                    <a:pt x="38684" y="38311"/>
                  </a:lnTo>
                  <a:cubicBezTo>
                    <a:pt x="38684" y="38633"/>
                    <a:pt x="38568" y="38852"/>
                    <a:pt x="38362" y="39071"/>
                  </a:cubicBezTo>
                  <a:cubicBezTo>
                    <a:pt x="38194" y="39226"/>
                    <a:pt x="37923" y="39329"/>
                    <a:pt x="37665" y="39329"/>
                  </a:cubicBezTo>
                  <a:lnTo>
                    <a:pt x="32507" y="39329"/>
                  </a:lnTo>
                  <a:lnTo>
                    <a:pt x="32507" y="28640"/>
                  </a:lnTo>
                  <a:close/>
                  <a:moveTo>
                    <a:pt x="1664" y="1"/>
                  </a:moveTo>
                  <a:cubicBezTo>
                    <a:pt x="748" y="1"/>
                    <a:pt x="0" y="762"/>
                    <a:pt x="0" y="1677"/>
                  </a:cubicBezTo>
                  <a:lnTo>
                    <a:pt x="0" y="1883"/>
                  </a:lnTo>
                  <a:lnTo>
                    <a:pt x="1290" y="11825"/>
                  </a:lnTo>
                  <a:lnTo>
                    <a:pt x="2901" y="23701"/>
                  </a:lnTo>
                  <a:cubicBezTo>
                    <a:pt x="2953" y="24501"/>
                    <a:pt x="3598" y="25094"/>
                    <a:pt x="4397" y="25145"/>
                  </a:cubicBezTo>
                  <a:lnTo>
                    <a:pt x="4565" y="25145"/>
                  </a:lnTo>
                  <a:lnTo>
                    <a:pt x="14236" y="25094"/>
                  </a:lnTo>
                  <a:lnTo>
                    <a:pt x="14455" y="27028"/>
                  </a:lnTo>
                  <a:lnTo>
                    <a:pt x="12198" y="27028"/>
                  </a:lnTo>
                  <a:cubicBezTo>
                    <a:pt x="11760" y="27028"/>
                    <a:pt x="11438" y="27196"/>
                    <a:pt x="11167" y="27466"/>
                  </a:cubicBezTo>
                  <a:cubicBezTo>
                    <a:pt x="10909" y="27724"/>
                    <a:pt x="10741" y="28047"/>
                    <a:pt x="10741" y="28433"/>
                  </a:cubicBezTo>
                  <a:lnTo>
                    <a:pt x="1560" y="28433"/>
                  </a:lnTo>
                  <a:cubicBezTo>
                    <a:pt x="916" y="28433"/>
                    <a:pt x="374" y="28962"/>
                    <a:pt x="374" y="29658"/>
                  </a:cubicBezTo>
                  <a:lnTo>
                    <a:pt x="374" y="38311"/>
                  </a:lnTo>
                  <a:cubicBezTo>
                    <a:pt x="374" y="39007"/>
                    <a:pt x="916" y="39549"/>
                    <a:pt x="1560" y="39549"/>
                  </a:cubicBezTo>
                  <a:lnTo>
                    <a:pt x="37665" y="39549"/>
                  </a:lnTo>
                  <a:cubicBezTo>
                    <a:pt x="38362" y="39549"/>
                    <a:pt x="38890" y="39007"/>
                    <a:pt x="38890" y="38311"/>
                  </a:cubicBezTo>
                  <a:lnTo>
                    <a:pt x="38890" y="29658"/>
                  </a:lnTo>
                  <a:cubicBezTo>
                    <a:pt x="38890" y="28962"/>
                    <a:pt x="38362" y="28433"/>
                    <a:pt x="37665" y="28433"/>
                  </a:cubicBezTo>
                  <a:lnTo>
                    <a:pt x="24977" y="28433"/>
                  </a:lnTo>
                  <a:lnTo>
                    <a:pt x="24977" y="28369"/>
                  </a:lnTo>
                  <a:cubicBezTo>
                    <a:pt x="24977" y="27995"/>
                    <a:pt x="24822" y="27673"/>
                    <a:pt x="24603" y="27402"/>
                  </a:cubicBezTo>
                  <a:cubicBezTo>
                    <a:pt x="24332" y="27196"/>
                    <a:pt x="24010" y="27028"/>
                    <a:pt x="23636" y="27028"/>
                  </a:cubicBezTo>
                  <a:lnTo>
                    <a:pt x="22024" y="27028"/>
                  </a:lnTo>
                  <a:lnTo>
                    <a:pt x="21753" y="25042"/>
                  </a:lnTo>
                  <a:lnTo>
                    <a:pt x="33474" y="24991"/>
                  </a:lnTo>
                  <a:cubicBezTo>
                    <a:pt x="34493" y="24991"/>
                    <a:pt x="35344" y="24127"/>
                    <a:pt x="35344" y="23108"/>
                  </a:cubicBezTo>
                  <a:lnTo>
                    <a:pt x="35344" y="22889"/>
                  </a:lnTo>
                  <a:lnTo>
                    <a:pt x="33204" y="1729"/>
                  </a:lnTo>
                  <a:cubicBezTo>
                    <a:pt x="33088" y="762"/>
                    <a:pt x="32288" y="1"/>
                    <a:pt x="313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2073753" y="3618987"/>
              <a:ext cx="188345" cy="74350"/>
            </a:xfrm>
            <a:custGeom>
              <a:avLst/>
              <a:gdLst/>
              <a:ahLst/>
              <a:cxnLst/>
              <a:rect l="l" t="t" r="r" b="b"/>
              <a:pathLst>
                <a:path w="4347" h="1716" extrusionOk="0">
                  <a:moveTo>
                    <a:pt x="3818" y="155"/>
                  </a:moveTo>
                  <a:cubicBezTo>
                    <a:pt x="4024" y="155"/>
                    <a:pt x="4192" y="322"/>
                    <a:pt x="4192" y="529"/>
                  </a:cubicBezTo>
                  <a:lnTo>
                    <a:pt x="4192" y="1174"/>
                  </a:lnTo>
                  <a:cubicBezTo>
                    <a:pt x="4192" y="1341"/>
                    <a:pt x="4024" y="1496"/>
                    <a:pt x="3818" y="1496"/>
                  </a:cubicBezTo>
                  <a:lnTo>
                    <a:pt x="543" y="1496"/>
                  </a:lnTo>
                  <a:cubicBezTo>
                    <a:pt x="375" y="1496"/>
                    <a:pt x="220" y="1341"/>
                    <a:pt x="220" y="1174"/>
                  </a:cubicBezTo>
                  <a:lnTo>
                    <a:pt x="220" y="529"/>
                  </a:lnTo>
                  <a:cubicBezTo>
                    <a:pt x="220" y="322"/>
                    <a:pt x="375" y="155"/>
                    <a:pt x="543" y="155"/>
                  </a:cubicBezTo>
                  <a:close/>
                  <a:moveTo>
                    <a:pt x="543" y="0"/>
                  </a:moveTo>
                  <a:cubicBezTo>
                    <a:pt x="272" y="0"/>
                    <a:pt x="1" y="206"/>
                    <a:pt x="1" y="529"/>
                  </a:cubicBezTo>
                  <a:lnTo>
                    <a:pt x="1" y="1174"/>
                  </a:lnTo>
                  <a:cubicBezTo>
                    <a:pt x="1" y="1444"/>
                    <a:pt x="272" y="1715"/>
                    <a:pt x="543" y="1715"/>
                  </a:cubicBezTo>
                  <a:lnTo>
                    <a:pt x="3818" y="1715"/>
                  </a:lnTo>
                  <a:cubicBezTo>
                    <a:pt x="4140" y="1715"/>
                    <a:pt x="4346" y="1444"/>
                    <a:pt x="4346" y="1174"/>
                  </a:cubicBezTo>
                  <a:lnTo>
                    <a:pt x="4346" y="529"/>
                  </a:lnTo>
                  <a:cubicBezTo>
                    <a:pt x="4346" y="206"/>
                    <a:pt x="4140" y="0"/>
                    <a:pt x="381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2108415" y="3632938"/>
              <a:ext cx="41941" cy="39168"/>
            </a:xfrm>
            <a:custGeom>
              <a:avLst/>
              <a:gdLst/>
              <a:ahLst/>
              <a:cxnLst/>
              <a:rect l="l" t="t" r="r" b="b"/>
              <a:pathLst>
                <a:path w="968" h="904" extrusionOk="0">
                  <a:moveTo>
                    <a:pt x="490" y="207"/>
                  </a:moveTo>
                  <a:cubicBezTo>
                    <a:pt x="645" y="207"/>
                    <a:pt x="761" y="323"/>
                    <a:pt x="761" y="426"/>
                  </a:cubicBezTo>
                  <a:cubicBezTo>
                    <a:pt x="761" y="581"/>
                    <a:pt x="645" y="697"/>
                    <a:pt x="490" y="697"/>
                  </a:cubicBezTo>
                  <a:cubicBezTo>
                    <a:pt x="323" y="697"/>
                    <a:pt x="220" y="581"/>
                    <a:pt x="220" y="426"/>
                  </a:cubicBezTo>
                  <a:cubicBezTo>
                    <a:pt x="220" y="323"/>
                    <a:pt x="323" y="207"/>
                    <a:pt x="490" y="207"/>
                  </a:cubicBezTo>
                  <a:close/>
                  <a:moveTo>
                    <a:pt x="490" y="0"/>
                  </a:moveTo>
                  <a:cubicBezTo>
                    <a:pt x="220" y="0"/>
                    <a:pt x="0" y="207"/>
                    <a:pt x="0" y="426"/>
                  </a:cubicBezTo>
                  <a:cubicBezTo>
                    <a:pt x="0" y="697"/>
                    <a:pt x="220" y="903"/>
                    <a:pt x="490" y="903"/>
                  </a:cubicBezTo>
                  <a:cubicBezTo>
                    <a:pt x="761" y="903"/>
                    <a:pt x="968" y="697"/>
                    <a:pt x="968" y="426"/>
                  </a:cubicBezTo>
                  <a:cubicBezTo>
                    <a:pt x="968" y="207"/>
                    <a:pt x="761" y="0"/>
                    <a:pt x="49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2185494" y="3632938"/>
              <a:ext cx="41941" cy="39168"/>
            </a:xfrm>
            <a:custGeom>
              <a:avLst/>
              <a:gdLst/>
              <a:ahLst/>
              <a:cxnLst/>
              <a:rect l="l" t="t" r="r" b="b"/>
              <a:pathLst>
                <a:path w="968" h="904" extrusionOk="0">
                  <a:moveTo>
                    <a:pt x="478" y="207"/>
                  </a:moveTo>
                  <a:cubicBezTo>
                    <a:pt x="646" y="207"/>
                    <a:pt x="749" y="323"/>
                    <a:pt x="749" y="426"/>
                  </a:cubicBezTo>
                  <a:cubicBezTo>
                    <a:pt x="749" y="581"/>
                    <a:pt x="646" y="697"/>
                    <a:pt x="478" y="697"/>
                  </a:cubicBezTo>
                  <a:cubicBezTo>
                    <a:pt x="323" y="697"/>
                    <a:pt x="220" y="581"/>
                    <a:pt x="220" y="426"/>
                  </a:cubicBezTo>
                  <a:cubicBezTo>
                    <a:pt x="220" y="323"/>
                    <a:pt x="323" y="207"/>
                    <a:pt x="478" y="207"/>
                  </a:cubicBezTo>
                  <a:close/>
                  <a:moveTo>
                    <a:pt x="478" y="0"/>
                  </a:moveTo>
                  <a:cubicBezTo>
                    <a:pt x="220" y="0"/>
                    <a:pt x="1" y="207"/>
                    <a:pt x="1" y="426"/>
                  </a:cubicBezTo>
                  <a:cubicBezTo>
                    <a:pt x="1" y="697"/>
                    <a:pt x="220" y="903"/>
                    <a:pt x="478" y="903"/>
                  </a:cubicBezTo>
                  <a:cubicBezTo>
                    <a:pt x="749" y="903"/>
                    <a:pt x="968" y="697"/>
                    <a:pt x="968" y="426"/>
                  </a:cubicBezTo>
                  <a:cubicBezTo>
                    <a:pt x="968" y="207"/>
                    <a:pt x="749" y="0"/>
                    <a:pt x="478"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3405118" y="2752999"/>
              <a:ext cx="211785" cy="78813"/>
            </a:xfrm>
            <a:custGeom>
              <a:avLst/>
              <a:gdLst/>
              <a:ahLst/>
              <a:cxnLst/>
              <a:rect l="l" t="t" r="r" b="b"/>
              <a:pathLst>
                <a:path w="4888" h="1819" extrusionOk="0">
                  <a:moveTo>
                    <a:pt x="4140" y="1"/>
                  </a:moveTo>
                  <a:cubicBezTo>
                    <a:pt x="3818" y="52"/>
                    <a:pt x="3444" y="104"/>
                    <a:pt x="3018" y="104"/>
                  </a:cubicBezTo>
                  <a:cubicBezTo>
                    <a:pt x="2206" y="207"/>
                    <a:pt x="1239" y="323"/>
                    <a:pt x="645" y="374"/>
                  </a:cubicBezTo>
                  <a:cubicBezTo>
                    <a:pt x="375" y="426"/>
                    <a:pt x="168" y="426"/>
                    <a:pt x="52" y="426"/>
                  </a:cubicBezTo>
                  <a:cubicBezTo>
                    <a:pt x="52" y="529"/>
                    <a:pt x="1" y="645"/>
                    <a:pt x="1" y="748"/>
                  </a:cubicBezTo>
                  <a:cubicBezTo>
                    <a:pt x="1" y="1174"/>
                    <a:pt x="220" y="1548"/>
                    <a:pt x="542" y="1819"/>
                  </a:cubicBezTo>
                  <a:lnTo>
                    <a:pt x="594" y="1819"/>
                  </a:lnTo>
                  <a:cubicBezTo>
                    <a:pt x="865" y="1393"/>
                    <a:pt x="1458" y="903"/>
                    <a:pt x="2477" y="748"/>
                  </a:cubicBezTo>
                  <a:cubicBezTo>
                    <a:pt x="2747" y="748"/>
                    <a:pt x="2954" y="697"/>
                    <a:pt x="3121" y="697"/>
                  </a:cubicBezTo>
                  <a:cubicBezTo>
                    <a:pt x="3869" y="697"/>
                    <a:pt x="4359" y="903"/>
                    <a:pt x="4630" y="1122"/>
                  </a:cubicBezTo>
                  <a:cubicBezTo>
                    <a:pt x="4785" y="852"/>
                    <a:pt x="4888" y="478"/>
                    <a:pt x="4888" y="258"/>
                  </a:cubicBezTo>
                  <a:cubicBezTo>
                    <a:pt x="4888" y="207"/>
                    <a:pt x="4888" y="104"/>
                    <a:pt x="4836" y="52"/>
                  </a:cubicBezTo>
                  <a:lnTo>
                    <a:pt x="4836"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3528601" y="2855252"/>
              <a:ext cx="202859" cy="172097"/>
            </a:xfrm>
            <a:custGeom>
              <a:avLst/>
              <a:gdLst/>
              <a:ahLst/>
              <a:cxnLst/>
              <a:rect l="l" t="t" r="r" b="b"/>
              <a:pathLst>
                <a:path w="4682" h="3972" extrusionOk="0">
                  <a:moveTo>
                    <a:pt x="3546" y="0"/>
                  </a:moveTo>
                  <a:cubicBezTo>
                    <a:pt x="3005" y="477"/>
                    <a:pt x="2309" y="967"/>
                    <a:pt x="1342" y="1238"/>
                  </a:cubicBezTo>
                  <a:cubicBezTo>
                    <a:pt x="1135" y="1341"/>
                    <a:pt x="916" y="1393"/>
                    <a:pt x="697" y="1444"/>
                  </a:cubicBezTo>
                  <a:lnTo>
                    <a:pt x="864" y="2089"/>
                  </a:lnTo>
                  <a:cubicBezTo>
                    <a:pt x="864" y="2154"/>
                    <a:pt x="864" y="2205"/>
                    <a:pt x="813" y="2257"/>
                  </a:cubicBezTo>
                  <a:cubicBezTo>
                    <a:pt x="748" y="2257"/>
                    <a:pt x="697" y="2205"/>
                    <a:pt x="645" y="2154"/>
                  </a:cubicBezTo>
                  <a:lnTo>
                    <a:pt x="542" y="1612"/>
                  </a:lnTo>
                  <a:cubicBezTo>
                    <a:pt x="323" y="1664"/>
                    <a:pt x="168" y="1715"/>
                    <a:pt x="0" y="1715"/>
                  </a:cubicBezTo>
                  <a:lnTo>
                    <a:pt x="0" y="2038"/>
                  </a:lnTo>
                  <a:cubicBezTo>
                    <a:pt x="0" y="2412"/>
                    <a:pt x="52" y="2850"/>
                    <a:pt x="271" y="3172"/>
                  </a:cubicBezTo>
                  <a:cubicBezTo>
                    <a:pt x="426" y="3546"/>
                    <a:pt x="813" y="3817"/>
                    <a:pt x="1393" y="3920"/>
                  </a:cubicBezTo>
                  <a:cubicBezTo>
                    <a:pt x="1561" y="3920"/>
                    <a:pt x="1780" y="3972"/>
                    <a:pt x="1935" y="3972"/>
                  </a:cubicBezTo>
                  <a:cubicBezTo>
                    <a:pt x="3495" y="3972"/>
                    <a:pt x="4681" y="2850"/>
                    <a:pt x="4681" y="1341"/>
                  </a:cubicBezTo>
                  <a:cubicBezTo>
                    <a:pt x="4681" y="1238"/>
                    <a:pt x="4681" y="1070"/>
                    <a:pt x="4617" y="967"/>
                  </a:cubicBezTo>
                  <a:lnTo>
                    <a:pt x="4036" y="967"/>
                  </a:lnTo>
                  <a:cubicBezTo>
                    <a:pt x="4036" y="1019"/>
                    <a:pt x="4036" y="1019"/>
                    <a:pt x="3972" y="1070"/>
                  </a:cubicBezTo>
                  <a:cubicBezTo>
                    <a:pt x="3920" y="1070"/>
                    <a:pt x="3869" y="1019"/>
                    <a:pt x="3817" y="1019"/>
                  </a:cubicBezTo>
                  <a:lnTo>
                    <a:pt x="3817" y="967"/>
                  </a:lnTo>
                  <a:lnTo>
                    <a:pt x="3546"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3263221" y="2128952"/>
              <a:ext cx="682191" cy="495580"/>
            </a:xfrm>
            <a:custGeom>
              <a:avLst/>
              <a:gdLst/>
              <a:ahLst/>
              <a:cxnLst/>
              <a:rect l="l" t="t" r="r" b="b"/>
              <a:pathLst>
                <a:path w="15745" h="11438" extrusionOk="0">
                  <a:moveTo>
                    <a:pt x="6177" y="0"/>
                  </a:moveTo>
                  <a:lnTo>
                    <a:pt x="6177" y="0"/>
                  </a:lnTo>
                  <a:cubicBezTo>
                    <a:pt x="6345" y="323"/>
                    <a:pt x="6448" y="697"/>
                    <a:pt x="6551" y="1019"/>
                  </a:cubicBezTo>
                  <a:cubicBezTo>
                    <a:pt x="6719" y="1393"/>
                    <a:pt x="6822" y="1715"/>
                    <a:pt x="6822" y="1715"/>
                  </a:cubicBezTo>
                  <a:cubicBezTo>
                    <a:pt x="6822" y="1767"/>
                    <a:pt x="6822" y="1831"/>
                    <a:pt x="6770" y="1831"/>
                  </a:cubicBezTo>
                  <a:cubicBezTo>
                    <a:pt x="6770" y="1883"/>
                    <a:pt x="6719" y="1883"/>
                    <a:pt x="6667" y="1883"/>
                  </a:cubicBezTo>
                  <a:cubicBezTo>
                    <a:pt x="5262" y="1290"/>
                    <a:pt x="3495" y="1238"/>
                    <a:pt x="2631" y="1238"/>
                  </a:cubicBezTo>
                  <a:lnTo>
                    <a:pt x="2257" y="1238"/>
                  </a:lnTo>
                  <a:cubicBezTo>
                    <a:pt x="2683" y="2038"/>
                    <a:pt x="3005" y="2953"/>
                    <a:pt x="3005" y="2953"/>
                  </a:cubicBezTo>
                  <a:cubicBezTo>
                    <a:pt x="3005" y="2953"/>
                    <a:pt x="3005" y="3005"/>
                    <a:pt x="2953" y="3005"/>
                  </a:cubicBezTo>
                  <a:cubicBezTo>
                    <a:pt x="2953" y="3056"/>
                    <a:pt x="2953" y="3056"/>
                    <a:pt x="2902" y="3056"/>
                  </a:cubicBezTo>
                  <a:cubicBezTo>
                    <a:pt x="2102" y="3275"/>
                    <a:pt x="1393" y="3327"/>
                    <a:pt x="864" y="3327"/>
                  </a:cubicBezTo>
                  <a:lnTo>
                    <a:pt x="323" y="3327"/>
                  </a:lnTo>
                  <a:cubicBezTo>
                    <a:pt x="323" y="4346"/>
                    <a:pt x="813" y="5532"/>
                    <a:pt x="968" y="5803"/>
                  </a:cubicBezTo>
                  <a:lnTo>
                    <a:pt x="968" y="5854"/>
                  </a:lnTo>
                  <a:lnTo>
                    <a:pt x="968" y="5958"/>
                  </a:lnTo>
                  <a:lnTo>
                    <a:pt x="916" y="6022"/>
                  </a:lnTo>
                  <a:lnTo>
                    <a:pt x="1" y="6396"/>
                  </a:lnTo>
                  <a:cubicBezTo>
                    <a:pt x="491" y="7892"/>
                    <a:pt x="1071" y="8807"/>
                    <a:pt x="1458" y="9297"/>
                  </a:cubicBezTo>
                  <a:cubicBezTo>
                    <a:pt x="1612" y="8382"/>
                    <a:pt x="1832" y="7518"/>
                    <a:pt x="1986" y="6873"/>
                  </a:cubicBezTo>
                  <a:cubicBezTo>
                    <a:pt x="1935" y="6873"/>
                    <a:pt x="1883" y="6873"/>
                    <a:pt x="1832" y="6821"/>
                  </a:cubicBezTo>
                  <a:cubicBezTo>
                    <a:pt x="1664" y="6770"/>
                    <a:pt x="1561" y="6602"/>
                    <a:pt x="1612" y="6602"/>
                  </a:cubicBezTo>
                  <a:cubicBezTo>
                    <a:pt x="1612" y="6588"/>
                    <a:pt x="1621" y="6581"/>
                    <a:pt x="1637" y="6581"/>
                  </a:cubicBezTo>
                  <a:cubicBezTo>
                    <a:pt x="1677" y="6581"/>
                    <a:pt x="1763" y="6621"/>
                    <a:pt x="1883" y="6667"/>
                  </a:cubicBezTo>
                  <a:cubicBezTo>
                    <a:pt x="2038" y="6718"/>
                    <a:pt x="2257" y="6770"/>
                    <a:pt x="2476" y="6821"/>
                  </a:cubicBezTo>
                  <a:lnTo>
                    <a:pt x="2683" y="6821"/>
                  </a:lnTo>
                  <a:cubicBezTo>
                    <a:pt x="2747" y="6873"/>
                    <a:pt x="2850" y="6873"/>
                    <a:pt x="3005" y="6873"/>
                  </a:cubicBezTo>
                  <a:cubicBezTo>
                    <a:pt x="3547" y="6925"/>
                    <a:pt x="4359" y="6989"/>
                    <a:pt x="5326" y="6989"/>
                  </a:cubicBezTo>
                  <a:cubicBezTo>
                    <a:pt x="7041" y="6989"/>
                    <a:pt x="9246" y="6821"/>
                    <a:pt x="11503" y="6280"/>
                  </a:cubicBezTo>
                  <a:cubicBezTo>
                    <a:pt x="11503" y="6263"/>
                    <a:pt x="11508" y="6257"/>
                    <a:pt x="11516" y="6257"/>
                  </a:cubicBezTo>
                  <a:cubicBezTo>
                    <a:pt x="11531" y="6257"/>
                    <a:pt x="11554" y="6280"/>
                    <a:pt x="11554" y="6280"/>
                  </a:cubicBezTo>
                  <a:cubicBezTo>
                    <a:pt x="11606" y="6344"/>
                    <a:pt x="11606" y="6344"/>
                    <a:pt x="11606" y="6396"/>
                  </a:cubicBezTo>
                  <a:cubicBezTo>
                    <a:pt x="11606" y="6396"/>
                    <a:pt x="11606" y="6448"/>
                    <a:pt x="11554" y="6499"/>
                  </a:cubicBezTo>
                  <a:cubicBezTo>
                    <a:pt x="11554" y="6551"/>
                    <a:pt x="11503" y="6602"/>
                    <a:pt x="11503" y="6718"/>
                  </a:cubicBezTo>
                  <a:cubicBezTo>
                    <a:pt x="11386" y="6925"/>
                    <a:pt x="11283" y="7247"/>
                    <a:pt x="11232" y="7634"/>
                  </a:cubicBezTo>
                  <a:cubicBezTo>
                    <a:pt x="11013" y="8330"/>
                    <a:pt x="10806" y="9297"/>
                    <a:pt x="10806" y="10148"/>
                  </a:cubicBezTo>
                  <a:cubicBezTo>
                    <a:pt x="10806" y="10638"/>
                    <a:pt x="10858" y="11064"/>
                    <a:pt x="11013" y="11438"/>
                  </a:cubicBezTo>
                  <a:cubicBezTo>
                    <a:pt x="11013" y="11386"/>
                    <a:pt x="11013" y="11335"/>
                    <a:pt x="11064" y="11283"/>
                  </a:cubicBezTo>
                  <a:cubicBezTo>
                    <a:pt x="11180" y="11064"/>
                    <a:pt x="11335" y="10741"/>
                    <a:pt x="11657" y="10535"/>
                  </a:cubicBezTo>
                  <a:cubicBezTo>
                    <a:pt x="11876" y="10368"/>
                    <a:pt x="12147" y="10316"/>
                    <a:pt x="12418" y="10316"/>
                  </a:cubicBezTo>
                  <a:cubicBezTo>
                    <a:pt x="12624" y="10316"/>
                    <a:pt x="12792" y="10316"/>
                    <a:pt x="12998" y="10368"/>
                  </a:cubicBezTo>
                  <a:cubicBezTo>
                    <a:pt x="13269" y="10471"/>
                    <a:pt x="13488" y="10690"/>
                    <a:pt x="13643" y="10909"/>
                  </a:cubicBezTo>
                  <a:cubicBezTo>
                    <a:pt x="13862" y="10638"/>
                    <a:pt x="14133" y="10368"/>
                    <a:pt x="14352" y="10097"/>
                  </a:cubicBezTo>
                  <a:cubicBezTo>
                    <a:pt x="14881" y="9568"/>
                    <a:pt x="15371" y="9078"/>
                    <a:pt x="15577" y="8807"/>
                  </a:cubicBezTo>
                  <a:cubicBezTo>
                    <a:pt x="15642" y="8756"/>
                    <a:pt x="15642" y="8704"/>
                    <a:pt x="15642" y="8704"/>
                  </a:cubicBezTo>
                  <a:lnTo>
                    <a:pt x="15642" y="8653"/>
                  </a:lnTo>
                  <a:lnTo>
                    <a:pt x="15642" y="8601"/>
                  </a:lnTo>
                  <a:cubicBezTo>
                    <a:pt x="15577" y="8536"/>
                    <a:pt x="15577" y="8433"/>
                    <a:pt x="15526" y="8382"/>
                  </a:cubicBezTo>
                  <a:cubicBezTo>
                    <a:pt x="15474" y="8214"/>
                    <a:pt x="15371" y="7956"/>
                    <a:pt x="15203" y="7737"/>
                  </a:cubicBezTo>
                  <a:cubicBezTo>
                    <a:pt x="14997" y="7247"/>
                    <a:pt x="14675" y="6718"/>
                    <a:pt x="14507" y="6344"/>
                  </a:cubicBezTo>
                  <a:cubicBezTo>
                    <a:pt x="14352" y="6125"/>
                    <a:pt x="14288" y="5958"/>
                    <a:pt x="14288" y="5958"/>
                  </a:cubicBezTo>
                  <a:cubicBezTo>
                    <a:pt x="14236" y="5906"/>
                    <a:pt x="14236" y="5854"/>
                    <a:pt x="14288" y="5854"/>
                  </a:cubicBezTo>
                  <a:cubicBezTo>
                    <a:pt x="14404" y="5751"/>
                    <a:pt x="14507" y="5635"/>
                    <a:pt x="14726" y="5532"/>
                  </a:cubicBezTo>
                  <a:cubicBezTo>
                    <a:pt x="14881" y="5429"/>
                    <a:pt x="15100" y="5313"/>
                    <a:pt x="15319" y="5261"/>
                  </a:cubicBezTo>
                  <a:cubicBezTo>
                    <a:pt x="15474" y="5158"/>
                    <a:pt x="15642" y="5107"/>
                    <a:pt x="15745" y="5055"/>
                  </a:cubicBezTo>
                  <a:cubicBezTo>
                    <a:pt x="15371" y="4990"/>
                    <a:pt x="14932" y="4939"/>
                    <a:pt x="14610" y="4939"/>
                  </a:cubicBezTo>
                  <a:cubicBezTo>
                    <a:pt x="14404" y="4939"/>
                    <a:pt x="14185" y="4990"/>
                    <a:pt x="14081" y="4990"/>
                  </a:cubicBezTo>
                  <a:lnTo>
                    <a:pt x="14030" y="4990"/>
                  </a:lnTo>
                  <a:cubicBezTo>
                    <a:pt x="14030" y="4990"/>
                    <a:pt x="13965" y="4990"/>
                    <a:pt x="13965" y="4939"/>
                  </a:cubicBezTo>
                  <a:cubicBezTo>
                    <a:pt x="13914" y="4939"/>
                    <a:pt x="13914" y="4887"/>
                    <a:pt x="13914" y="4887"/>
                  </a:cubicBezTo>
                  <a:cubicBezTo>
                    <a:pt x="13965" y="4784"/>
                    <a:pt x="13965" y="4668"/>
                    <a:pt x="13965" y="4513"/>
                  </a:cubicBezTo>
                  <a:cubicBezTo>
                    <a:pt x="13965" y="4023"/>
                    <a:pt x="13862" y="3443"/>
                    <a:pt x="13759" y="3005"/>
                  </a:cubicBezTo>
                  <a:cubicBezTo>
                    <a:pt x="13591" y="3972"/>
                    <a:pt x="13269" y="4513"/>
                    <a:pt x="13269" y="4565"/>
                  </a:cubicBezTo>
                  <a:cubicBezTo>
                    <a:pt x="13269" y="4565"/>
                    <a:pt x="13217" y="4617"/>
                    <a:pt x="13166" y="4617"/>
                  </a:cubicBezTo>
                  <a:cubicBezTo>
                    <a:pt x="13114" y="4565"/>
                    <a:pt x="13114" y="4565"/>
                    <a:pt x="13114" y="4513"/>
                  </a:cubicBezTo>
                  <a:lnTo>
                    <a:pt x="13063" y="4513"/>
                  </a:lnTo>
                  <a:lnTo>
                    <a:pt x="13063" y="4462"/>
                  </a:lnTo>
                  <a:cubicBezTo>
                    <a:pt x="13063" y="4410"/>
                    <a:pt x="12998" y="4294"/>
                    <a:pt x="12947" y="4191"/>
                  </a:cubicBezTo>
                  <a:cubicBezTo>
                    <a:pt x="12895" y="3972"/>
                    <a:pt x="12740" y="3701"/>
                    <a:pt x="12573" y="3379"/>
                  </a:cubicBezTo>
                  <a:cubicBezTo>
                    <a:pt x="12199" y="2798"/>
                    <a:pt x="11606" y="2038"/>
                    <a:pt x="10742" y="1560"/>
                  </a:cubicBezTo>
                  <a:cubicBezTo>
                    <a:pt x="9246" y="748"/>
                    <a:pt x="6873" y="155"/>
                    <a:pt x="61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3438090" y="2792124"/>
              <a:ext cx="162608" cy="58709"/>
            </a:xfrm>
            <a:custGeom>
              <a:avLst/>
              <a:gdLst/>
              <a:ahLst/>
              <a:cxnLst/>
              <a:rect l="l" t="t" r="r" b="b"/>
              <a:pathLst>
                <a:path w="3753" h="1355" extrusionOk="0">
                  <a:moveTo>
                    <a:pt x="2360" y="0"/>
                  </a:moveTo>
                  <a:cubicBezTo>
                    <a:pt x="2193" y="0"/>
                    <a:pt x="1986" y="65"/>
                    <a:pt x="1767" y="65"/>
                  </a:cubicBezTo>
                  <a:cubicBezTo>
                    <a:pt x="748" y="219"/>
                    <a:pt x="258" y="645"/>
                    <a:pt x="1" y="1032"/>
                  </a:cubicBezTo>
                  <a:cubicBezTo>
                    <a:pt x="323" y="1238"/>
                    <a:pt x="800" y="1354"/>
                    <a:pt x="1445" y="1354"/>
                  </a:cubicBezTo>
                  <a:cubicBezTo>
                    <a:pt x="1664" y="1354"/>
                    <a:pt x="1935" y="1354"/>
                    <a:pt x="2141" y="1290"/>
                  </a:cubicBezTo>
                  <a:cubicBezTo>
                    <a:pt x="3005" y="1186"/>
                    <a:pt x="3482" y="812"/>
                    <a:pt x="3753" y="439"/>
                  </a:cubicBezTo>
                  <a:cubicBezTo>
                    <a:pt x="3482" y="219"/>
                    <a:pt x="3057" y="0"/>
                    <a:pt x="2360" y="0"/>
                  </a:cubicBezTo>
                  <a:close/>
                </a:path>
              </a:pathLst>
            </a:custGeom>
            <a:solidFill>
              <a:srgbClr val="DD5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3260967" y="3327912"/>
              <a:ext cx="263215" cy="297790"/>
            </a:xfrm>
            <a:custGeom>
              <a:avLst/>
              <a:gdLst/>
              <a:ahLst/>
              <a:cxnLst/>
              <a:rect l="l" t="t" r="r" b="b"/>
              <a:pathLst>
                <a:path w="6075" h="6873" extrusionOk="0">
                  <a:moveTo>
                    <a:pt x="4566" y="0"/>
                  </a:moveTo>
                  <a:cubicBezTo>
                    <a:pt x="4514" y="52"/>
                    <a:pt x="4411" y="52"/>
                    <a:pt x="4243" y="103"/>
                  </a:cubicBezTo>
                  <a:cubicBezTo>
                    <a:pt x="3972" y="155"/>
                    <a:pt x="3599" y="271"/>
                    <a:pt x="3173" y="374"/>
                  </a:cubicBezTo>
                  <a:cubicBezTo>
                    <a:pt x="2902" y="374"/>
                    <a:pt x="2735" y="426"/>
                    <a:pt x="2580" y="477"/>
                  </a:cubicBezTo>
                  <a:cubicBezTo>
                    <a:pt x="2412" y="529"/>
                    <a:pt x="2258" y="593"/>
                    <a:pt x="2154" y="696"/>
                  </a:cubicBezTo>
                  <a:cubicBezTo>
                    <a:pt x="1832" y="851"/>
                    <a:pt x="1510" y="1173"/>
                    <a:pt x="968" y="1818"/>
                  </a:cubicBezTo>
                  <a:cubicBezTo>
                    <a:pt x="594" y="2257"/>
                    <a:pt x="323" y="2631"/>
                    <a:pt x="220" y="2901"/>
                  </a:cubicBezTo>
                  <a:cubicBezTo>
                    <a:pt x="53" y="3224"/>
                    <a:pt x="1" y="3494"/>
                    <a:pt x="1" y="3701"/>
                  </a:cubicBezTo>
                  <a:cubicBezTo>
                    <a:pt x="1" y="3920"/>
                    <a:pt x="53" y="4191"/>
                    <a:pt x="104" y="4397"/>
                  </a:cubicBezTo>
                  <a:cubicBezTo>
                    <a:pt x="156" y="4939"/>
                    <a:pt x="323" y="5313"/>
                    <a:pt x="478" y="5635"/>
                  </a:cubicBezTo>
                  <a:cubicBezTo>
                    <a:pt x="697" y="5957"/>
                    <a:pt x="916" y="6228"/>
                    <a:pt x="1187" y="6396"/>
                  </a:cubicBezTo>
                  <a:cubicBezTo>
                    <a:pt x="1716" y="6718"/>
                    <a:pt x="2528" y="6873"/>
                    <a:pt x="3495" y="6873"/>
                  </a:cubicBezTo>
                  <a:cubicBezTo>
                    <a:pt x="4346" y="6873"/>
                    <a:pt x="4785" y="6654"/>
                    <a:pt x="4991" y="6447"/>
                  </a:cubicBezTo>
                  <a:cubicBezTo>
                    <a:pt x="5210" y="6280"/>
                    <a:pt x="5262" y="6073"/>
                    <a:pt x="5262" y="5957"/>
                  </a:cubicBezTo>
                  <a:lnTo>
                    <a:pt x="5262" y="5957"/>
                  </a:lnTo>
                  <a:cubicBezTo>
                    <a:pt x="5159" y="6009"/>
                    <a:pt x="4940" y="6073"/>
                    <a:pt x="4462" y="6073"/>
                  </a:cubicBezTo>
                  <a:cubicBezTo>
                    <a:pt x="4388" y="6082"/>
                    <a:pt x="4314" y="6086"/>
                    <a:pt x="4241" y="6086"/>
                  </a:cubicBezTo>
                  <a:cubicBezTo>
                    <a:pt x="3883" y="6086"/>
                    <a:pt x="3544" y="5991"/>
                    <a:pt x="3276" y="5906"/>
                  </a:cubicBezTo>
                  <a:cubicBezTo>
                    <a:pt x="2954" y="5854"/>
                    <a:pt x="2799" y="5687"/>
                    <a:pt x="2799" y="5687"/>
                  </a:cubicBezTo>
                  <a:cubicBezTo>
                    <a:pt x="2799" y="5669"/>
                    <a:pt x="2805" y="5664"/>
                    <a:pt x="2814" y="5664"/>
                  </a:cubicBezTo>
                  <a:cubicBezTo>
                    <a:pt x="2833" y="5664"/>
                    <a:pt x="2868" y="5687"/>
                    <a:pt x="2902" y="5687"/>
                  </a:cubicBezTo>
                  <a:cubicBezTo>
                    <a:pt x="2954" y="5687"/>
                    <a:pt x="3121" y="5751"/>
                    <a:pt x="3328" y="5803"/>
                  </a:cubicBezTo>
                  <a:cubicBezTo>
                    <a:pt x="3650" y="5854"/>
                    <a:pt x="4089" y="5906"/>
                    <a:pt x="4462" y="5906"/>
                  </a:cubicBezTo>
                  <a:cubicBezTo>
                    <a:pt x="4733" y="5906"/>
                    <a:pt x="4888" y="5854"/>
                    <a:pt x="5056" y="5854"/>
                  </a:cubicBezTo>
                  <a:lnTo>
                    <a:pt x="5262" y="5854"/>
                  </a:lnTo>
                  <a:lnTo>
                    <a:pt x="5314" y="5803"/>
                  </a:lnTo>
                  <a:cubicBezTo>
                    <a:pt x="5584" y="5751"/>
                    <a:pt x="5700" y="5635"/>
                    <a:pt x="5804" y="5532"/>
                  </a:cubicBezTo>
                  <a:cubicBezTo>
                    <a:pt x="5855" y="5480"/>
                    <a:pt x="5855" y="5364"/>
                    <a:pt x="5855" y="5313"/>
                  </a:cubicBezTo>
                  <a:lnTo>
                    <a:pt x="5855" y="5158"/>
                  </a:lnTo>
                  <a:lnTo>
                    <a:pt x="5804" y="5209"/>
                  </a:lnTo>
                  <a:cubicBezTo>
                    <a:pt x="5735" y="5209"/>
                    <a:pt x="5591" y="5232"/>
                    <a:pt x="5358" y="5232"/>
                  </a:cubicBezTo>
                  <a:cubicBezTo>
                    <a:pt x="5242" y="5232"/>
                    <a:pt x="5103" y="5227"/>
                    <a:pt x="4940" y="5209"/>
                  </a:cubicBezTo>
                  <a:cubicBezTo>
                    <a:pt x="4411" y="5209"/>
                    <a:pt x="3921" y="5106"/>
                    <a:pt x="3547" y="4990"/>
                  </a:cubicBezTo>
                  <a:cubicBezTo>
                    <a:pt x="3225" y="4887"/>
                    <a:pt x="2954" y="4784"/>
                    <a:pt x="2954" y="4719"/>
                  </a:cubicBezTo>
                  <a:lnTo>
                    <a:pt x="2954" y="4719"/>
                  </a:lnTo>
                  <a:cubicBezTo>
                    <a:pt x="2954" y="4719"/>
                    <a:pt x="3057" y="4719"/>
                    <a:pt x="3173" y="4784"/>
                  </a:cubicBezTo>
                  <a:cubicBezTo>
                    <a:pt x="3276" y="4784"/>
                    <a:pt x="3444" y="4836"/>
                    <a:pt x="3599" y="4836"/>
                  </a:cubicBezTo>
                  <a:cubicBezTo>
                    <a:pt x="3972" y="4939"/>
                    <a:pt x="4462" y="4990"/>
                    <a:pt x="4940" y="5042"/>
                  </a:cubicBezTo>
                  <a:lnTo>
                    <a:pt x="5855" y="5042"/>
                  </a:lnTo>
                  <a:cubicBezTo>
                    <a:pt x="5855" y="5042"/>
                    <a:pt x="5855" y="4990"/>
                    <a:pt x="5907" y="4990"/>
                  </a:cubicBezTo>
                  <a:cubicBezTo>
                    <a:pt x="5958" y="4990"/>
                    <a:pt x="6023" y="4939"/>
                    <a:pt x="6023" y="4836"/>
                  </a:cubicBezTo>
                  <a:cubicBezTo>
                    <a:pt x="6074" y="4784"/>
                    <a:pt x="6074" y="4668"/>
                    <a:pt x="6074" y="4565"/>
                  </a:cubicBezTo>
                  <a:cubicBezTo>
                    <a:pt x="6074" y="4462"/>
                    <a:pt x="6074" y="4346"/>
                    <a:pt x="6023" y="4294"/>
                  </a:cubicBezTo>
                  <a:cubicBezTo>
                    <a:pt x="6023" y="4191"/>
                    <a:pt x="5958" y="4139"/>
                    <a:pt x="5907" y="4075"/>
                  </a:cubicBezTo>
                  <a:lnTo>
                    <a:pt x="5855" y="4075"/>
                  </a:lnTo>
                  <a:cubicBezTo>
                    <a:pt x="5804" y="4075"/>
                    <a:pt x="5700" y="4023"/>
                    <a:pt x="5636" y="4023"/>
                  </a:cubicBezTo>
                  <a:cubicBezTo>
                    <a:pt x="5481" y="4023"/>
                    <a:pt x="5262" y="3972"/>
                    <a:pt x="5056" y="3972"/>
                  </a:cubicBezTo>
                  <a:cubicBezTo>
                    <a:pt x="4566" y="3972"/>
                    <a:pt x="4089" y="3920"/>
                    <a:pt x="3818" y="3920"/>
                  </a:cubicBezTo>
                  <a:cubicBezTo>
                    <a:pt x="3702" y="3868"/>
                    <a:pt x="3650" y="3868"/>
                    <a:pt x="3599" y="3868"/>
                  </a:cubicBezTo>
                  <a:cubicBezTo>
                    <a:pt x="3547" y="3868"/>
                    <a:pt x="3495" y="3817"/>
                    <a:pt x="3379" y="3817"/>
                  </a:cubicBezTo>
                  <a:cubicBezTo>
                    <a:pt x="3276" y="3817"/>
                    <a:pt x="3121" y="3752"/>
                    <a:pt x="3005" y="3701"/>
                  </a:cubicBezTo>
                  <a:cubicBezTo>
                    <a:pt x="2735" y="3649"/>
                    <a:pt x="2412" y="3546"/>
                    <a:pt x="2258" y="3327"/>
                  </a:cubicBezTo>
                  <a:cubicBezTo>
                    <a:pt x="2090" y="3172"/>
                    <a:pt x="1987" y="3004"/>
                    <a:pt x="1987" y="2734"/>
                  </a:cubicBezTo>
                  <a:cubicBezTo>
                    <a:pt x="1987" y="2631"/>
                    <a:pt x="2038" y="2527"/>
                    <a:pt x="2090" y="2360"/>
                  </a:cubicBezTo>
                  <a:cubicBezTo>
                    <a:pt x="2154" y="2037"/>
                    <a:pt x="2361" y="1818"/>
                    <a:pt x="2528" y="1663"/>
                  </a:cubicBezTo>
                  <a:cubicBezTo>
                    <a:pt x="2735" y="1560"/>
                    <a:pt x="2902" y="1496"/>
                    <a:pt x="3121" y="1393"/>
                  </a:cubicBezTo>
                  <a:lnTo>
                    <a:pt x="3121" y="1290"/>
                  </a:lnTo>
                  <a:lnTo>
                    <a:pt x="3121" y="1173"/>
                  </a:lnTo>
                  <a:cubicBezTo>
                    <a:pt x="3121" y="1122"/>
                    <a:pt x="3173" y="1070"/>
                    <a:pt x="3225" y="1019"/>
                  </a:cubicBezTo>
                  <a:cubicBezTo>
                    <a:pt x="3225" y="1019"/>
                    <a:pt x="3276" y="967"/>
                    <a:pt x="3328" y="967"/>
                  </a:cubicBezTo>
                  <a:lnTo>
                    <a:pt x="4411" y="967"/>
                  </a:lnTo>
                  <a:cubicBezTo>
                    <a:pt x="4462" y="967"/>
                    <a:pt x="4462" y="1019"/>
                    <a:pt x="4514" y="1019"/>
                  </a:cubicBezTo>
                  <a:lnTo>
                    <a:pt x="4514" y="1070"/>
                  </a:lnTo>
                  <a:cubicBezTo>
                    <a:pt x="4566" y="1070"/>
                    <a:pt x="4566" y="1019"/>
                    <a:pt x="4566" y="1019"/>
                  </a:cubicBezTo>
                  <a:cubicBezTo>
                    <a:pt x="4733" y="967"/>
                    <a:pt x="4785" y="851"/>
                    <a:pt x="4836" y="800"/>
                  </a:cubicBezTo>
                  <a:cubicBezTo>
                    <a:pt x="4888" y="696"/>
                    <a:pt x="4940" y="593"/>
                    <a:pt x="4940" y="529"/>
                  </a:cubicBezTo>
                  <a:cubicBezTo>
                    <a:pt x="4940" y="322"/>
                    <a:pt x="4836" y="155"/>
                    <a:pt x="4785" y="52"/>
                  </a:cubicBezTo>
                  <a:lnTo>
                    <a:pt x="4733"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3305118" y="2410538"/>
              <a:ext cx="549263" cy="510095"/>
            </a:xfrm>
            <a:custGeom>
              <a:avLst/>
              <a:gdLst/>
              <a:ahLst/>
              <a:cxnLst/>
              <a:rect l="l" t="t" r="r" b="b"/>
              <a:pathLst>
                <a:path w="12677" h="11773" extrusionOk="0">
                  <a:moveTo>
                    <a:pt x="7686" y="1612"/>
                  </a:moveTo>
                  <a:cubicBezTo>
                    <a:pt x="7905" y="1664"/>
                    <a:pt x="8008" y="1715"/>
                    <a:pt x="8111" y="1780"/>
                  </a:cubicBezTo>
                  <a:cubicBezTo>
                    <a:pt x="8227" y="1831"/>
                    <a:pt x="8279" y="1883"/>
                    <a:pt x="8331" y="1934"/>
                  </a:cubicBezTo>
                  <a:cubicBezTo>
                    <a:pt x="8382" y="2037"/>
                    <a:pt x="8382" y="2037"/>
                    <a:pt x="8382" y="2102"/>
                  </a:cubicBezTo>
                  <a:cubicBezTo>
                    <a:pt x="8331" y="2154"/>
                    <a:pt x="8331" y="2154"/>
                    <a:pt x="8227" y="2154"/>
                  </a:cubicBezTo>
                  <a:lnTo>
                    <a:pt x="8163" y="2154"/>
                  </a:lnTo>
                  <a:cubicBezTo>
                    <a:pt x="8060" y="2102"/>
                    <a:pt x="7905" y="1986"/>
                    <a:pt x="7634" y="1934"/>
                  </a:cubicBezTo>
                  <a:cubicBezTo>
                    <a:pt x="7415" y="1934"/>
                    <a:pt x="7312" y="1934"/>
                    <a:pt x="7144" y="1986"/>
                  </a:cubicBezTo>
                  <a:cubicBezTo>
                    <a:pt x="6990" y="2037"/>
                    <a:pt x="6822" y="2102"/>
                    <a:pt x="6667" y="2154"/>
                  </a:cubicBezTo>
                  <a:cubicBezTo>
                    <a:pt x="6551" y="2257"/>
                    <a:pt x="6448" y="2308"/>
                    <a:pt x="6345" y="2308"/>
                  </a:cubicBezTo>
                  <a:cubicBezTo>
                    <a:pt x="6293" y="2360"/>
                    <a:pt x="6229" y="2360"/>
                    <a:pt x="6229" y="2360"/>
                  </a:cubicBezTo>
                  <a:cubicBezTo>
                    <a:pt x="6177" y="2308"/>
                    <a:pt x="6293" y="2154"/>
                    <a:pt x="6551" y="1986"/>
                  </a:cubicBezTo>
                  <a:cubicBezTo>
                    <a:pt x="6667" y="1883"/>
                    <a:pt x="6822" y="1780"/>
                    <a:pt x="7041" y="1715"/>
                  </a:cubicBezTo>
                  <a:cubicBezTo>
                    <a:pt x="7093" y="1664"/>
                    <a:pt x="7196" y="1664"/>
                    <a:pt x="7312" y="1612"/>
                  </a:cubicBezTo>
                  <a:close/>
                  <a:moveTo>
                    <a:pt x="2309" y="1560"/>
                  </a:moveTo>
                  <a:cubicBezTo>
                    <a:pt x="2425" y="1560"/>
                    <a:pt x="2528" y="1560"/>
                    <a:pt x="2580" y="1612"/>
                  </a:cubicBezTo>
                  <a:cubicBezTo>
                    <a:pt x="2683" y="1612"/>
                    <a:pt x="2799" y="1664"/>
                    <a:pt x="2850" y="1715"/>
                  </a:cubicBezTo>
                  <a:cubicBezTo>
                    <a:pt x="3173" y="1986"/>
                    <a:pt x="3224" y="2154"/>
                    <a:pt x="3276" y="2257"/>
                  </a:cubicBezTo>
                  <a:cubicBezTo>
                    <a:pt x="3327" y="2308"/>
                    <a:pt x="3276" y="2360"/>
                    <a:pt x="3224" y="2360"/>
                  </a:cubicBezTo>
                  <a:cubicBezTo>
                    <a:pt x="3224" y="2392"/>
                    <a:pt x="3211" y="2408"/>
                    <a:pt x="3192" y="2408"/>
                  </a:cubicBezTo>
                  <a:cubicBezTo>
                    <a:pt x="3173" y="2408"/>
                    <a:pt x="3147" y="2392"/>
                    <a:pt x="3121" y="2360"/>
                  </a:cubicBezTo>
                  <a:lnTo>
                    <a:pt x="3070" y="2360"/>
                  </a:lnTo>
                  <a:cubicBezTo>
                    <a:pt x="3005" y="2308"/>
                    <a:pt x="2850" y="2154"/>
                    <a:pt x="2683" y="1986"/>
                  </a:cubicBezTo>
                  <a:cubicBezTo>
                    <a:pt x="2552" y="1888"/>
                    <a:pt x="2374" y="1852"/>
                    <a:pt x="2206" y="1852"/>
                  </a:cubicBezTo>
                  <a:cubicBezTo>
                    <a:pt x="2109" y="1852"/>
                    <a:pt x="2015" y="1864"/>
                    <a:pt x="1935" y="1883"/>
                  </a:cubicBezTo>
                  <a:cubicBezTo>
                    <a:pt x="1716" y="1986"/>
                    <a:pt x="1612" y="2037"/>
                    <a:pt x="1561" y="2037"/>
                  </a:cubicBezTo>
                  <a:lnTo>
                    <a:pt x="1509" y="2037"/>
                  </a:lnTo>
                  <a:cubicBezTo>
                    <a:pt x="1458" y="2037"/>
                    <a:pt x="1561" y="1831"/>
                    <a:pt x="1832" y="1664"/>
                  </a:cubicBezTo>
                  <a:cubicBezTo>
                    <a:pt x="1935" y="1612"/>
                    <a:pt x="2102" y="1560"/>
                    <a:pt x="2309" y="1560"/>
                  </a:cubicBezTo>
                  <a:close/>
                  <a:moveTo>
                    <a:pt x="2164" y="3166"/>
                  </a:moveTo>
                  <a:cubicBezTo>
                    <a:pt x="2178" y="3166"/>
                    <a:pt x="2192" y="3168"/>
                    <a:pt x="2206" y="3172"/>
                  </a:cubicBezTo>
                  <a:cubicBezTo>
                    <a:pt x="2360" y="3224"/>
                    <a:pt x="2425" y="3546"/>
                    <a:pt x="2360" y="3920"/>
                  </a:cubicBezTo>
                  <a:cubicBezTo>
                    <a:pt x="2266" y="4263"/>
                    <a:pt x="2073" y="4520"/>
                    <a:pt x="1923" y="4520"/>
                  </a:cubicBezTo>
                  <a:cubicBezTo>
                    <a:pt x="1909" y="4520"/>
                    <a:pt x="1896" y="4517"/>
                    <a:pt x="1883" y="4513"/>
                  </a:cubicBezTo>
                  <a:cubicBezTo>
                    <a:pt x="1716" y="4462"/>
                    <a:pt x="1664" y="4139"/>
                    <a:pt x="1716" y="3765"/>
                  </a:cubicBezTo>
                  <a:cubicBezTo>
                    <a:pt x="1822" y="3422"/>
                    <a:pt x="2005" y="3166"/>
                    <a:pt x="2164" y="3166"/>
                  </a:cubicBezTo>
                  <a:close/>
                  <a:moveTo>
                    <a:pt x="7093" y="3327"/>
                  </a:moveTo>
                  <a:cubicBezTo>
                    <a:pt x="7312" y="3391"/>
                    <a:pt x="7363" y="3714"/>
                    <a:pt x="7260" y="4088"/>
                  </a:cubicBezTo>
                  <a:cubicBezTo>
                    <a:pt x="7154" y="4431"/>
                    <a:pt x="6971" y="4687"/>
                    <a:pt x="6812" y="4687"/>
                  </a:cubicBezTo>
                  <a:cubicBezTo>
                    <a:pt x="6798" y="4687"/>
                    <a:pt x="6784" y="4685"/>
                    <a:pt x="6770" y="4681"/>
                  </a:cubicBezTo>
                  <a:cubicBezTo>
                    <a:pt x="6616" y="4616"/>
                    <a:pt x="6551" y="4294"/>
                    <a:pt x="6667" y="3920"/>
                  </a:cubicBezTo>
                  <a:cubicBezTo>
                    <a:pt x="6719" y="3546"/>
                    <a:pt x="6938" y="3327"/>
                    <a:pt x="7093" y="3327"/>
                  </a:cubicBezTo>
                  <a:close/>
                  <a:moveTo>
                    <a:pt x="7698" y="4984"/>
                  </a:moveTo>
                  <a:cubicBezTo>
                    <a:pt x="7714" y="4984"/>
                    <a:pt x="7727" y="4990"/>
                    <a:pt x="7737" y="5003"/>
                  </a:cubicBezTo>
                  <a:cubicBezTo>
                    <a:pt x="7789" y="5055"/>
                    <a:pt x="7686" y="5210"/>
                    <a:pt x="7518" y="5261"/>
                  </a:cubicBezTo>
                  <a:cubicBezTo>
                    <a:pt x="7464" y="5323"/>
                    <a:pt x="7438" y="5337"/>
                    <a:pt x="7418" y="5337"/>
                  </a:cubicBezTo>
                  <a:cubicBezTo>
                    <a:pt x="7401" y="5337"/>
                    <a:pt x="7388" y="5326"/>
                    <a:pt x="7363" y="5326"/>
                  </a:cubicBezTo>
                  <a:cubicBezTo>
                    <a:pt x="7363" y="5261"/>
                    <a:pt x="7312" y="5210"/>
                    <a:pt x="7415" y="5106"/>
                  </a:cubicBezTo>
                  <a:cubicBezTo>
                    <a:pt x="7548" y="5066"/>
                    <a:pt x="7640" y="4984"/>
                    <a:pt x="7698" y="4984"/>
                  </a:cubicBezTo>
                  <a:close/>
                  <a:moveTo>
                    <a:pt x="1238" y="5035"/>
                  </a:moveTo>
                  <a:cubicBezTo>
                    <a:pt x="1259" y="5035"/>
                    <a:pt x="1276" y="5041"/>
                    <a:pt x="1290" y="5055"/>
                  </a:cubicBezTo>
                  <a:cubicBezTo>
                    <a:pt x="1342" y="5106"/>
                    <a:pt x="1239" y="5210"/>
                    <a:pt x="1135" y="5326"/>
                  </a:cubicBezTo>
                  <a:cubicBezTo>
                    <a:pt x="1086" y="5369"/>
                    <a:pt x="1049" y="5385"/>
                    <a:pt x="1022" y="5385"/>
                  </a:cubicBezTo>
                  <a:cubicBezTo>
                    <a:pt x="985" y="5385"/>
                    <a:pt x="968" y="5355"/>
                    <a:pt x="968" y="5326"/>
                  </a:cubicBezTo>
                  <a:cubicBezTo>
                    <a:pt x="916" y="5261"/>
                    <a:pt x="916" y="5261"/>
                    <a:pt x="1019" y="5158"/>
                  </a:cubicBezTo>
                  <a:cubicBezTo>
                    <a:pt x="1104" y="5082"/>
                    <a:pt x="1182" y="5035"/>
                    <a:pt x="1238" y="5035"/>
                  </a:cubicBezTo>
                  <a:close/>
                  <a:moveTo>
                    <a:pt x="8009" y="5190"/>
                  </a:moveTo>
                  <a:cubicBezTo>
                    <a:pt x="8029" y="5190"/>
                    <a:pt x="8046" y="5196"/>
                    <a:pt x="8060" y="5210"/>
                  </a:cubicBezTo>
                  <a:cubicBezTo>
                    <a:pt x="8060" y="5261"/>
                    <a:pt x="8008" y="5377"/>
                    <a:pt x="7905" y="5480"/>
                  </a:cubicBezTo>
                  <a:cubicBezTo>
                    <a:pt x="7873" y="5506"/>
                    <a:pt x="7844" y="5519"/>
                    <a:pt x="7816" y="5519"/>
                  </a:cubicBezTo>
                  <a:cubicBezTo>
                    <a:pt x="7789" y="5519"/>
                    <a:pt x="7763" y="5506"/>
                    <a:pt x="7737" y="5480"/>
                  </a:cubicBezTo>
                  <a:cubicBezTo>
                    <a:pt x="7737" y="5429"/>
                    <a:pt x="7686" y="5429"/>
                    <a:pt x="7789" y="5326"/>
                  </a:cubicBezTo>
                  <a:cubicBezTo>
                    <a:pt x="7874" y="5240"/>
                    <a:pt x="7953" y="5190"/>
                    <a:pt x="8009" y="5190"/>
                  </a:cubicBezTo>
                  <a:close/>
                  <a:moveTo>
                    <a:pt x="1593" y="5241"/>
                  </a:moveTo>
                  <a:cubicBezTo>
                    <a:pt x="1605" y="5241"/>
                    <a:pt x="1612" y="5248"/>
                    <a:pt x="1612" y="5261"/>
                  </a:cubicBezTo>
                  <a:cubicBezTo>
                    <a:pt x="1664" y="5326"/>
                    <a:pt x="1612" y="5429"/>
                    <a:pt x="1509" y="5480"/>
                  </a:cubicBezTo>
                  <a:cubicBezTo>
                    <a:pt x="1460" y="5524"/>
                    <a:pt x="1423" y="5540"/>
                    <a:pt x="1396" y="5540"/>
                  </a:cubicBezTo>
                  <a:cubicBezTo>
                    <a:pt x="1359" y="5540"/>
                    <a:pt x="1342" y="5510"/>
                    <a:pt x="1342" y="5480"/>
                  </a:cubicBezTo>
                  <a:cubicBezTo>
                    <a:pt x="1290" y="5480"/>
                    <a:pt x="1290" y="5429"/>
                    <a:pt x="1393" y="5377"/>
                  </a:cubicBezTo>
                  <a:cubicBezTo>
                    <a:pt x="1479" y="5292"/>
                    <a:pt x="1557" y="5241"/>
                    <a:pt x="1593" y="5241"/>
                  </a:cubicBezTo>
                  <a:close/>
                  <a:moveTo>
                    <a:pt x="11348" y="4909"/>
                  </a:moveTo>
                  <a:cubicBezTo>
                    <a:pt x="11423" y="4909"/>
                    <a:pt x="11494" y="4920"/>
                    <a:pt x="11554" y="4939"/>
                  </a:cubicBezTo>
                  <a:cubicBezTo>
                    <a:pt x="11606" y="5003"/>
                    <a:pt x="11657" y="5055"/>
                    <a:pt x="11657" y="5106"/>
                  </a:cubicBezTo>
                  <a:lnTo>
                    <a:pt x="11657" y="5158"/>
                  </a:lnTo>
                  <a:cubicBezTo>
                    <a:pt x="11657" y="5158"/>
                    <a:pt x="11606" y="5106"/>
                    <a:pt x="11503" y="5055"/>
                  </a:cubicBezTo>
                  <a:cubicBezTo>
                    <a:pt x="11472" y="5041"/>
                    <a:pt x="11438" y="5035"/>
                    <a:pt x="11401" y="5035"/>
                  </a:cubicBezTo>
                  <a:cubicBezTo>
                    <a:pt x="11303" y="5035"/>
                    <a:pt x="11187" y="5082"/>
                    <a:pt x="11064" y="5158"/>
                  </a:cubicBezTo>
                  <a:cubicBezTo>
                    <a:pt x="10909" y="5326"/>
                    <a:pt x="10742" y="5532"/>
                    <a:pt x="10690" y="5803"/>
                  </a:cubicBezTo>
                  <a:cubicBezTo>
                    <a:pt x="10639" y="5970"/>
                    <a:pt x="10639" y="6073"/>
                    <a:pt x="10639" y="6177"/>
                  </a:cubicBezTo>
                  <a:cubicBezTo>
                    <a:pt x="10678" y="6303"/>
                    <a:pt x="10716" y="6363"/>
                    <a:pt x="10783" y="6363"/>
                  </a:cubicBezTo>
                  <a:cubicBezTo>
                    <a:pt x="10805" y="6363"/>
                    <a:pt x="10829" y="6357"/>
                    <a:pt x="10858" y="6344"/>
                  </a:cubicBezTo>
                  <a:cubicBezTo>
                    <a:pt x="10961" y="6344"/>
                    <a:pt x="11013" y="6228"/>
                    <a:pt x="11064" y="6125"/>
                  </a:cubicBezTo>
                  <a:lnTo>
                    <a:pt x="11064" y="5906"/>
                  </a:lnTo>
                  <a:cubicBezTo>
                    <a:pt x="11033" y="5813"/>
                    <a:pt x="11021" y="5794"/>
                    <a:pt x="10994" y="5794"/>
                  </a:cubicBezTo>
                  <a:cubicBezTo>
                    <a:pt x="10975" y="5794"/>
                    <a:pt x="10951" y="5803"/>
                    <a:pt x="10909" y="5803"/>
                  </a:cubicBezTo>
                  <a:lnTo>
                    <a:pt x="10742" y="5803"/>
                  </a:lnTo>
                  <a:lnTo>
                    <a:pt x="10742" y="5751"/>
                  </a:lnTo>
                  <a:cubicBezTo>
                    <a:pt x="10742" y="5751"/>
                    <a:pt x="10806" y="5700"/>
                    <a:pt x="10858" y="5648"/>
                  </a:cubicBezTo>
                  <a:cubicBezTo>
                    <a:pt x="10892" y="5648"/>
                    <a:pt x="10927" y="5619"/>
                    <a:pt x="10961" y="5619"/>
                  </a:cubicBezTo>
                  <a:cubicBezTo>
                    <a:pt x="10978" y="5619"/>
                    <a:pt x="10995" y="5626"/>
                    <a:pt x="11013" y="5648"/>
                  </a:cubicBezTo>
                  <a:lnTo>
                    <a:pt x="11064" y="5648"/>
                  </a:lnTo>
                  <a:cubicBezTo>
                    <a:pt x="11180" y="5648"/>
                    <a:pt x="11232" y="5751"/>
                    <a:pt x="11283" y="5854"/>
                  </a:cubicBezTo>
                  <a:lnTo>
                    <a:pt x="11283" y="6228"/>
                  </a:lnTo>
                  <a:cubicBezTo>
                    <a:pt x="11232" y="6344"/>
                    <a:pt x="11129" y="6499"/>
                    <a:pt x="10909" y="6551"/>
                  </a:cubicBezTo>
                  <a:cubicBezTo>
                    <a:pt x="10806" y="6551"/>
                    <a:pt x="10690" y="6551"/>
                    <a:pt x="10587" y="6499"/>
                  </a:cubicBezTo>
                  <a:cubicBezTo>
                    <a:pt x="10536" y="6447"/>
                    <a:pt x="10484" y="6344"/>
                    <a:pt x="10484" y="6228"/>
                  </a:cubicBezTo>
                  <a:cubicBezTo>
                    <a:pt x="10419" y="6073"/>
                    <a:pt x="10419" y="5906"/>
                    <a:pt x="10484" y="5751"/>
                  </a:cubicBezTo>
                  <a:cubicBezTo>
                    <a:pt x="10587" y="5480"/>
                    <a:pt x="10742" y="5210"/>
                    <a:pt x="10961" y="5055"/>
                  </a:cubicBezTo>
                  <a:cubicBezTo>
                    <a:pt x="11069" y="4947"/>
                    <a:pt x="11214" y="4909"/>
                    <a:pt x="11348" y="4909"/>
                  </a:cubicBezTo>
                  <a:close/>
                  <a:moveTo>
                    <a:pt x="4376" y="3478"/>
                  </a:moveTo>
                  <a:cubicBezTo>
                    <a:pt x="4391" y="3478"/>
                    <a:pt x="4402" y="3486"/>
                    <a:pt x="4411" y="3495"/>
                  </a:cubicBezTo>
                  <a:cubicBezTo>
                    <a:pt x="4462" y="3495"/>
                    <a:pt x="4462" y="3495"/>
                    <a:pt x="4359" y="3765"/>
                  </a:cubicBezTo>
                  <a:cubicBezTo>
                    <a:pt x="4295" y="3920"/>
                    <a:pt x="4191" y="4242"/>
                    <a:pt x="3921" y="4732"/>
                  </a:cubicBezTo>
                  <a:cubicBezTo>
                    <a:pt x="3766" y="5055"/>
                    <a:pt x="3650" y="5326"/>
                    <a:pt x="3547" y="5648"/>
                  </a:cubicBezTo>
                  <a:cubicBezTo>
                    <a:pt x="3495" y="5700"/>
                    <a:pt x="3495" y="5751"/>
                    <a:pt x="3443" y="5803"/>
                  </a:cubicBezTo>
                  <a:cubicBezTo>
                    <a:pt x="3443" y="5906"/>
                    <a:pt x="3392" y="5970"/>
                    <a:pt x="3392" y="6022"/>
                  </a:cubicBezTo>
                  <a:cubicBezTo>
                    <a:pt x="3392" y="6073"/>
                    <a:pt x="3443" y="6177"/>
                    <a:pt x="3547" y="6293"/>
                  </a:cubicBezTo>
                  <a:cubicBezTo>
                    <a:pt x="3650" y="6447"/>
                    <a:pt x="3817" y="6615"/>
                    <a:pt x="3921" y="6718"/>
                  </a:cubicBezTo>
                  <a:cubicBezTo>
                    <a:pt x="4037" y="6821"/>
                    <a:pt x="4088" y="6873"/>
                    <a:pt x="4088" y="6937"/>
                  </a:cubicBezTo>
                  <a:cubicBezTo>
                    <a:pt x="4088" y="6937"/>
                    <a:pt x="3972" y="6873"/>
                    <a:pt x="3869" y="6821"/>
                  </a:cubicBezTo>
                  <a:cubicBezTo>
                    <a:pt x="3766" y="6718"/>
                    <a:pt x="3547" y="6615"/>
                    <a:pt x="3392" y="6447"/>
                  </a:cubicBezTo>
                  <a:cubicBezTo>
                    <a:pt x="3276" y="6344"/>
                    <a:pt x="3173" y="6228"/>
                    <a:pt x="3173" y="6022"/>
                  </a:cubicBezTo>
                  <a:lnTo>
                    <a:pt x="3173" y="5854"/>
                  </a:lnTo>
                  <a:lnTo>
                    <a:pt x="3224" y="5751"/>
                  </a:lnTo>
                  <a:cubicBezTo>
                    <a:pt x="3224" y="5700"/>
                    <a:pt x="3276" y="5583"/>
                    <a:pt x="3276" y="5532"/>
                  </a:cubicBezTo>
                  <a:cubicBezTo>
                    <a:pt x="3392" y="5210"/>
                    <a:pt x="3547" y="4939"/>
                    <a:pt x="3714" y="4616"/>
                  </a:cubicBezTo>
                  <a:cubicBezTo>
                    <a:pt x="4151" y="3646"/>
                    <a:pt x="4306" y="3478"/>
                    <a:pt x="4376" y="3478"/>
                  </a:cubicBezTo>
                  <a:close/>
                  <a:moveTo>
                    <a:pt x="7144" y="7685"/>
                  </a:moveTo>
                  <a:cubicBezTo>
                    <a:pt x="7196" y="7685"/>
                    <a:pt x="7260" y="7685"/>
                    <a:pt x="7312" y="7737"/>
                  </a:cubicBezTo>
                  <a:cubicBezTo>
                    <a:pt x="7312" y="7788"/>
                    <a:pt x="7312" y="7788"/>
                    <a:pt x="7363" y="7840"/>
                  </a:cubicBezTo>
                  <a:cubicBezTo>
                    <a:pt x="7363" y="7956"/>
                    <a:pt x="7415" y="8059"/>
                    <a:pt x="7415" y="8162"/>
                  </a:cubicBezTo>
                  <a:cubicBezTo>
                    <a:pt x="7415" y="8485"/>
                    <a:pt x="7312" y="8872"/>
                    <a:pt x="7041" y="9246"/>
                  </a:cubicBezTo>
                  <a:lnTo>
                    <a:pt x="7041" y="9297"/>
                  </a:lnTo>
                  <a:cubicBezTo>
                    <a:pt x="6990" y="9349"/>
                    <a:pt x="6990" y="9349"/>
                    <a:pt x="6938" y="9400"/>
                  </a:cubicBezTo>
                  <a:cubicBezTo>
                    <a:pt x="6938" y="9452"/>
                    <a:pt x="6938" y="9452"/>
                    <a:pt x="6873" y="9516"/>
                  </a:cubicBezTo>
                  <a:cubicBezTo>
                    <a:pt x="6873" y="9516"/>
                    <a:pt x="6822" y="9568"/>
                    <a:pt x="6822" y="9619"/>
                  </a:cubicBezTo>
                  <a:cubicBezTo>
                    <a:pt x="6770" y="9619"/>
                    <a:pt x="6770" y="9619"/>
                    <a:pt x="6719" y="9671"/>
                  </a:cubicBezTo>
                  <a:cubicBezTo>
                    <a:pt x="6719" y="9671"/>
                    <a:pt x="6667" y="9723"/>
                    <a:pt x="6616" y="9723"/>
                  </a:cubicBezTo>
                  <a:cubicBezTo>
                    <a:pt x="6616" y="9774"/>
                    <a:pt x="6551" y="9774"/>
                    <a:pt x="6551" y="9839"/>
                  </a:cubicBezTo>
                  <a:cubicBezTo>
                    <a:pt x="6500" y="9839"/>
                    <a:pt x="6500" y="9890"/>
                    <a:pt x="6448" y="9890"/>
                  </a:cubicBezTo>
                  <a:cubicBezTo>
                    <a:pt x="6396" y="9890"/>
                    <a:pt x="6396" y="9942"/>
                    <a:pt x="6345" y="9942"/>
                  </a:cubicBezTo>
                  <a:lnTo>
                    <a:pt x="6229" y="10045"/>
                  </a:lnTo>
                  <a:lnTo>
                    <a:pt x="6126" y="10045"/>
                  </a:lnTo>
                  <a:cubicBezTo>
                    <a:pt x="6074" y="10097"/>
                    <a:pt x="6022" y="10097"/>
                    <a:pt x="5971" y="10161"/>
                  </a:cubicBezTo>
                  <a:lnTo>
                    <a:pt x="5855" y="10161"/>
                  </a:lnTo>
                  <a:cubicBezTo>
                    <a:pt x="5803" y="10213"/>
                    <a:pt x="5752" y="10213"/>
                    <a:pt x="5700" y="10213"/>
                  </a:cubicBezTo>
                  <a:cubicBezTo>
                    <a:pt x="5648" y="10264"/>
                    <a:pt x="5584" y="10264"/>
                    <a:pt x="5584" y="10264"/>
                  </a:cubicBezTo>
                  <a:cubicBezTo>
                    <a:pt x="5481" y="10264"/>
                    <a:pt x="5378" y="10316"/>
                    <a:pt x="5262" y="10316"/>
                  </a:cubicBezTo>
                  <a:cubicBezTo>
                    <a:pt x="5004" y="10367"/>
                    <a:pt x="4733" y="10367"/>
                    <a:pt x="4514" y="10367"/>
                  </a:cubicBezTo>
                  <a:lnTo>
                    <a:pt x="3972" y="10367"/>
                  </a:lnTo>
                  <a:cubicBezTo>
                    <a:pt x="3921" y="10316"/>
                    <a:pt x="3869" y="10316"/>
                    <a:pt x="3817" y="10316"/>
                  </a:cubicBezTo>
                  <a:lnTo>
                    <a:pt x="3766" y="10316"/>
                  </a:lnTo>
                  <a:cubicBezTo>
                    <a:pt x="3714" y="10316"/>
                    <a:pt x="3650" y="10264"/>
                    <a:pt x="3547" y="10264"/>
                  </a:cubicBezTo>
                  <a:cubicBezTo>
                    <a:pt x="3495" y="10264"/>
                    <a:pt x="3443" y="10213"/>
                    <a:pt x="3392" y="10213"/>
                  </a:cubicBezTo>
                  <a:cubicBezTo>
                    <a:pt x="3327" y="10213"/>
                    <a:pt x="3276" y="10161"/>
                    <a:pt x="3224" y="10161"/>
                  </a:cubicBezTo>
                  <a:lnTo>
                    <a:pt x="3173" y="10161"/>
                  </a:lnTo>
                  <a:cubicBezTo>
                    <a:pt x="3121" y="10097"/>
                    <a:pt x="3070" y="10097"/>
                    <a:pt x="3005" y="10045"/>
                  </a:cubicBezTo>
                  <a:cubicBezTo>
                    <a:pt x="2902" y="9993"/>
                    <a:pt x="2850" y="9942"/>
                    <a:pt x="2747" y="9890"/>
                  </a:cubicBezTo>
                  <a:cubicBezTo>
                    <a:pt x="2309" y="9568"/>
                    <a:pt x="2154" y="9129"/>
                    <a:pt x="2154" y="8652"/>
                  </a:cubicBezTo>
                  <a:lnTo>
                    <a:pt x="2154" y="8227"/>
                  </a:lnTo>
                  <a:cubicBezTo>
                    <a:pt x="2206" y="8227"/>
                    <a:pt x="2206" y="8162"/>
                    <a:pt x="2257" y="8162"/>
                  </a:cubicBezTo>
                  <a:cubicBezTo>
                    <a:pt x="2257" y="8162"/>
                    <a:pt x="4617" y="7905"/>
                    <a:pt x="6074" y="7737"/>
                  </a:cubicBezTo>
                  <a:cubicBezTo>
                    <a:pt x="6616" y="7685"/>
                    <a:pt x="6990" y="7685"/>
                    <a:pt x="7144" y="7685"/>
                  </a:cubicBezTo>
                  <a:close/>
                  <a:moveTo>
                    <a:pt x="10368" y="0"/>
                  </a:moveTo>
                  <a:cubicBezTo>
                    <a:pt x="8227" y="542"/>
                    <a:pt x="6022" y="645"/>
                    <a:pt x="4359" y="645"/>
                  </a:cubicBezTo>
                  <a:cubicBezTo>
                    <a:pt x="3276" y="645"/>
                    <a:pt x="2425" y="593"/>
                    <a:pt x="1832" y="542"/>
                  </a:cubicBezTo>
                  <a:lnTo>
                    <a:pt x="1612" y="542"/>
                  </a:lnTo>
                  <a:cubicBezTo>
                    <a:pt x="1393" y="542"/>
                    <a:pt x="1290" y="490"/>
                    <a:pt x="1187" y="490"/>
                  </a:cubicBezTo>
                  <a:cubicBezTo>
                    <a:pt x="749" y="2308"/>
                    <a:pt x="1" y="5803"/>
                    <a:pt x="1" y="8059"/>
                  </a:cubicBezTo>
                  <a:cubicBezTo>
                    <a:pt x="1" y="8872"/>
                    <a:pt x="104" y="9516"/>
                    <a:pt x="323" y="9839"/>
                  </a:cubicBezTo>
                  <a:cubicBezTo>
                    <a:pt x="968" y="10857"/>
                    <a:pt x="2206" y="11773"/>
                    <a:pt x="4088" y="11773"/>
                  </a:cubicBezTo>
                  <a:cubicBezTo>
                    <a:pt x="4785" y="11773"/>
                    <a:pt x="5532" y="11605"/>
                    <a:pt x="6448" y="11334"/>
                  </a:cubicBezTo>
                  <a:cubicBezTo>
                    <a:pt x="8008" y="10806"/>
                    <a:pt x="8924" y="9942"/>
                    <a:pt x="9401" y="9129"/>
                  </a:cubicBezTo>
                  <a:cubicBezTo>
                    <a:pt x="9942" y="8382"/>
                    <a:pt x="10097" y="7685"/>
                    <a:pt x="10097" y="7634"/>
                  </a:cubicBezTo>
                  <a:cubicBezTo>
                    <a:pt x="10097" y="7582"/>
                    <a:pt x="10097" y="7582"/>
                    <a:pt x="10162" y="7518"/>
                  </a:cubicBezTo>
                  <a:lnTo>
                    <a:pt x="10213" y="7518"/>
                  </a:lnTo>
                  <a:cubicBezTo>
                    <a:pt x="10484" y="7634"/>
                    <a:pt x="10690" y="7685"/>
                    <a:pt x="10858" y="7685"/>
                  </a:cubicBezTo>
                  <a:cubicBezTo>
                    <a:pt x="11451" y="7685"/>
                    <a:pt x="11877" y="7363"/>
                    <a:pt x="12199" y="6937"/>
                  </a:cubicBezTo>
                  <a:cubicBezTo>
                    <a:pt x="12470" y="6447"/>
                    <a:pt x="12676" y="5854"/>
                    <a:pt x="12624" y="5326"/>
                  </a:cubicBezTo>
                  <a:cubicBezTo>
                    <a:pt x="12624" y="5055"/>
                    <a:pt x="12573" y="4732"/>
                    <a:pt x="12470" y="4513"/>
                  </a:cubicBezTo>
                  <a:cubicBezTo>
                    <a:pt x="12354" y="4294"/>
                    <a:pt x="12199" y="4139"/>
                    <a:pt x="11980" y="4088"/>
                  </a:cubicBezTo>
                  <a:cubicBezTo>
                    <a:pt x="11773" y="4036"/>
                    <a:pt x="11606" y="3972"/>
                    <a:pt x="11451" y="3972"/>
                  </a:cubicBezTo>
                  <a:cubicBezTo>
                    <a:pt x="11232" y="3972"/>
                    <a:pt x="11013" y="4088"/>
                    <a:pt x="10858" y="4191"/>
                  </a:cubicBezTo>
                  <a:cubicBezTo>
                    <a:pt x="10690" y="4294"/>
                    <a:pt x="10536" y="4410"/>
                    <a:pt x="10419" y="4565"/>
                  </a:cubicBezTo>
                  <a:cubicBezTo>
                    <a:pt x="10265" y="4887"/>
                    <a:pt x="10162" y="5210"/>
                    <a:pt x="10162" y="5326"/>
                  </a:cubicBezTo>
                  <a:cubicBezTo>
                    <a:pt x="10162" y="5377"/>
                    <a:pt x="10097" y="5377"/>
                    <a:pt x="10046" y="5377"/>
                  </a:cubicBezTo>
                  <a:cubicBezTo>
                    <a:pt x="9994" y="5377"/>
                    <a:pt x="9942" y="5377"/>
                    <a:pt x="9942" y="5326"/>
                  </a:cubicBezTo>
                  <a:cubicBezTo>
                    <a:pt x="9723" y="4836"/>
                    <a:pt x="9620" y="4242"/>
                    <a:pt x="9620" y="3649"/>
                  </a:cubicBezTo>
                  <a:cubicBezTo>
                    <a:pt x="9620" y="2154"/>
                    <a:pt x="10162" y="542"/>
                    <a:pt x="1036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3628601" y="3378736"/>
              <a:ext cx="5069" cy="5069"/>
            </a:xfrm>
            <a:custGeom>
              <a:avLst/>
              <a:gdLst/>
              <a:ahLst/>
              <a:cxnLst/>
              <a:rect l="l" t="t" r="r" b="b"/>
              <a:pathLst>
                <a:path w="117" h="117" extrusionOk="0">
                  <a:moveTo>
                    <a:pt x="117" y="0"/>
                  </a:moveTo>
                  <a:lnTo>
                    <a:pt x="1" y="117"/>
                  </a:lnTo>
                  <a:lnTo>
                    <a:pt x="117" y="117"/>
                  </a:lnTo>
                  <a:lnTo>
                    <a:pt x="117"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3488913" y="2897150"/>
              <a:ext cx="295624" cy="174350"/>
            </a:xfrm>
            <a:custGeom>
              <a:avLst/>
              <a:gdLst/>
              <a:ahLst/>
              <a:cxnLst/>
              <a:rect l="l" t="t" r="r" b="b"/>
              <a:pathLst>
                <a:path w="6823" h="4024" extrusionOk="0">
                  <a:moveTo>
                    <a:pt x="5752" y="0"/>
                  </a:moveTo>
                  <a:cubicBezTo>
                    <a:pt x="5804" y="103"/>
                    <a:pt x="5804" y="271"/>
                    <a:pt x="5804" y="374"/>
                  </a:cubicBezTo>
                  <a:cubicBezTo>
                    <a:pt x="5804" y="1187"/>
                    <a:pt x="5481" y="1883"/>
                    <a:pt x="4952" y="2412"/>
                  </a:cubicBezTo>
                  <a:cubicBezTo>
                    <a:pt x="4411" y="2902"/>
                    <a:pt x="3663" y="3224"/>
                    <a:pt x="2851" y="3224"/>
                  </a:cubicBezTo>
                  <a:cubicBezTo>
                    <a:pt x="2631" y="3224"/>
                    <a:pt x="2477" y="3172"/>
                    <a:pt x="2258" y="3172"/>
                  </a:cubicBezTo>
                  <a:cubicBezTo>
                    <a:pt x="1613" y="3056"/>
                    <a:pt x="1239" y="2734"/>
                    <a:pt x="968" y="2308"/>
                  </a:cubicBezTo>
                  <a:cubicBezTo>
                    <a:pt x="762" y="1935"/>
                    <a:pt x="697" y="1445"/>
                    <a:pt x="697" y="1071"/>
                  </a:cubicBezTo>
                  <a:lnTo>
                    <a:pt x="697" y="800"/>
                  </a:lnTo>
                  <a:cubicBezTo>
                    <a:pt x="491" y="864"/>
                    <a:pt x="220" y="916"/>
                    <a:pt x="53" y="967"/>
                  </a:cubicBezTo>
                  <a:cubicBezTo>
                    <a:pt x="1" y="1019"/>
                    <a:pt x="1" y="1122"/>
                    <a:pt x="1" y="1238"/>
                  </a:cubicBezTo>
                  <a:cubicBezTo>
                    <a:pt x="1" y="1561"/>
                    <a:pt x="53" y="1935"/>
                    <a:pt x="169" y="2257"/>
                  </a:cubicBezTo>
                  <a:cubicBezTo>
                    <a:pt x="272" y="2734"/>
                    <a:pt x="594" y="3172"/>
                    <a:pt x="1084" y="3495"/>
                  </a:cubicBezTo>
                  <a:cubicBezTo>
                    <a:pt x="1510" y="3817"/>
                    <a:pt x="2154" y="4023"/>
                    <a:pt x="2902" y="4023"/>
                  </a:cubicBezTo>
                  <a:cubicBezTo>
                    <a:pt x="3495" y="4023"/>
                    <a:pt x="4140" y="3869"/>
                    <a:pt x="4785" y="3546"/>
                  </a:cubicBezTo>
                  <a:cubicBezTo>
                    <a:pt x="5700" y="3121"/>
                    <a:pt x="6242" y="2412"/>
                    <a:pt x="6500" y="1715"/>
                  </a:cubicBezTo>
                  <a:cubicBezTo>
                    <a:pt x="6771" y="1071"/>
                    <a:pt x="6822" y="374"/>
                    <a:pt x="6822"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2983889" y="2899359"/>
              <a:ext cx="1404028" cy="752035"/>
            </a:xfrm>
            <a:custGeom>
              <a:avLst/>
              <a:gdLst/>
              <a:ahLst/>
              <a:cxnLst/>
              <a:rect l="l" t="t" r="r" b="b"/>
              <a:pathLst>
                <a:path w="32405" h="17357" extrusionOk="0">
                  <a:moveTo>
                    <a:pt x="23533" y="1458"/>
                  </a:moveTo>
                  <a:lnTo>
                    <a:pt x="23481" y="1510"/>
                  </a:lnTo>
                  <a:cubicBezTo>
                    <a:pt x="23481" y="1561"/>
                    <a:pt x="23481" y="1613"/>
                    <a:pt x="23430" y="1664"/>
                  </a:cubicBezTo>
                  <a:cubicBezTo>
                    <a:pt x="23378" y="1716"/>
                    <a:pt x="23314" y="1832"/>
                    <a:pt x="23262" y="1884"/>
                  </a:cubicBezTo>
                  <a:cubicBezTo>
                    <a:pt x="23211" y="1987"/>
                    <a:pt x="23159" y="2103"/>
                    <a:pt x="23107" y="2206"/>
                  </a:cubicBezTo>
                  <a:cubicBezTo>
                    <a:pt x="23056" y="2309"/>
                    <a:pt x="22991" y="2477"/>
                    <a:pt x="22940" y="2580"/>
                  </a:cubicBezTo>
                  <a:cubicBezTo>
                    <a:pt x="22888" y="2683"/>
                    <a:pt x="22837" y="2851"/>
                    <a:pt x="22785" y="3005"/>
                  </a:cubicBezTo>
                  <a:cubicBezTo>
                    <a:pt x="22669" y="3276"/>
                    <a:pt x="22617" y="3598"/>
                    <a:pt x="22566" y="3972"/>
                  </a:cubicBezTo>
                  <a:cubicBezTo>
                    <a:pt x="22463" y="4617"/>
                    <a:pt x="22566" y="4940"/>
                    <a:pt x="22566" y="5107"/>
                  </a:cubicBezTo>
                  <a:lnTo>
                    <a:pt x="22566" y="5210"/>
                  </a:lnTo>
                  <a:cubicBezTo>
                    <a:pt x="22566" y="5262"/>
                    <a:pt x="22566" y="5326"/>
                    <a:pt x="22514" y="5326"/>
                  </a:cubicBezTo>
                  <a:cubicBezTo>
                    <a:pt x="22514" y="5326"/>
                    <a:pt x="22463" y="5326"/>
                    <a:pt x="22411" y="5159"/>
                  </a:cubicBezTo>
                  <a:cubicBezTo>
                    <a:pt x="22411" y="4940"/>
                    <a:pt x="22295" y="4617"/>
                    <a:pt x="22347" y="3921"/>
                  </a:cubicBezTo>
                  <a:cubicBezTo>
                    <a:pt x="22411" y="3598"/>
                    <a:pt x="22514" y="3276"/>
                    <a:pt x="22617" y="2954"/>
                  </a:cubicBezTo>
                  <a:cubicBezTo>
                    <a:pt x="22669" y="2799"/>
                    <a:pt x="22733" y="2631"/>
                    <a:pt x="22785" y="2528"/>
                  </a:cubicBezTo>
                  <a:cubicBezTo>
                    <a:pt x="22837" y="2361"/>
                    <a:pt x="22888" y="2257"/>
                    <a:pt x="22991" y="2154"/>
                  </a:cubicBezTo>
                  <a:cubicBezTo>
                    <a:pt x="23056" y="2038"/>
                    <a:pt x="23107" y="1935"/>
                    <a:pt x="23159" y="1832"/>
                  </a:cubicBezTo>
                  <a:cubicBezTo>
                    <a:pt x="23211" y="1780"/>
                    <a:pt x="23262" y="1664"/>
                    <a:pt x="23314" y="1613"/>
                  </a:cubicBezTo>
                  <a:cubicBezTo>
                    <a:pt x="23430" y="1510"/>
                    <a:pt x="23481" y="1458"/>
                    <a:pt x="23533" y="1458"/>
                  </a:cubicBezTo>
                  <a:close/>
                  <a:moveTo>
                    <a:pt x="11605" y="2425"/>
                  </a:moveTo>
                  <a:lnTo>
                    <a:pt x="11554" y="2477"/>
                  </a:lnTo>
                  <a:cubicBezTo>
                    <a:pt x="11451" y="2580"/>
                    <a:pt x="11231" y="2799"/>
                    <a:pt x="10961" y="3070"/>
                  </a:cubicBezTo>
                  <a:cubicBezTo>
                    <a:pt x="10587" y="3495"/>
                    <a:pt x="10161" y="4140"/>
                    <a:pt x="9774" y="4733"/>
                  </a:cubicBezTo>
                  <a:cubicBezTo>
                    <a:pt x="9568" y="5056"/>
                    <a:pt x="9400" y="5326"/>
                    <a:pt x="9297" y="5533"/>
                  </a:cubicBezTo>
                  <a:cubicBezTo>
                    <a:pt x="9194" y="5649"/>
                    <a:pt x="9078" y="5803"/>
                    <a:pt x="9078" y="5855"/>
                  </a:cubicBezTo>
                  <a:lnTo>
                    <a:pt x="8923" y="6023"/>
                  </a:lnTo>
                  <a:cubicBezTo>
                    <a:pt x="8872" y="5971"/>
                    <a:pt x="8872" y="5971"/>
                    <a:pt x="8923" y="5803"/>
                  </a:cubicBezTo>
                  <a:cubicBezTo>
                    <a:pt x="9026" y="5584"/>
                    <a:pt x="9194" y="5262"/>
                    <a:pt x="9620" y="4617"/>
                  </a:cubicBezTo>
                  <a:cubicBezTo>
                    <a:pt x="9994" y="4037"/>
                    <a:pt x="10484" y="3392"/>
                    <a:pt x="10857" y="3005"/>
                  </a:cubicBezTo>
                  <a:cubicBezTo>
                    <a:pt x="11012" y="2851"/>
                    <a:pt x="11180" y="2683"/>
                    <a:pt x="11335" y="2580"/>
                  </a:cubicBezTo>
                  <a:cubicBezTo>
                    <a:pt x="11502" y="2477"/>
                    <a:pt x="11605" y="2425"/>
                    <a:pt x="11605" y="2425"/>
                  </a:cubicBezTo>
                  <a:close/>
                  <a:moveTo>
                    <a:pt x="4617" y="12947"/>
                  </a:moveTo>
                  <a:lnTo>
                    <a:pt x="4617" y="13166"/>
                  </a:lnTo>
                  <a:cubicBezTo>
                    <a:pt x="4565" y="13218"/>
                    <a:pt x="4565" y="13321"/>
                    <a:pt x="4565" y="13437"/>
                  </a:cubicBezTo>
                  <a:cubicBezTo>
                    <a:pt x="4513" y="13540"/>
                    <a:pt x="4513" y="13643"/>
                    <a:pt x="4513" y="13759"/>
                  </a:cubicBezTo>
                  <a:cubicBezTo>
                    <a:pt x="4410" y="14237"/>
                    <a:pt x="4462" y="14933"/>
                    <a:pt x="4733" y="15526"/>
                  </a:cubicBezTo>
                  <a:cubicBezTo>
                    <a:pt x="4887" y="15797"/>
                    <a:pt x="5003" y="16016"/>
                    <a:pt x="5107" y="16171"/>
                  </a:cubicBezTo>
                  <a:cubicBezTo>
                    <a:pt x="5210" y="16338"/>
                    <a:pt x="5261" y="16441"/>
                    <a:pt x="5326" y="16493"/>
                  </a:cubicBezTo>
                  <a:cubicBezTo>
                    <a:pt x="5377" y="16545"/>
                    <a:pt x="5377" y="16545"/>
                    <a:pt x="5429" y="16609"/>
                  </a:cubicBezTo>
                  <a:lnTo>
                    <a:pt x="5429" y="16661"/>
                  </a:lnTo>
                  <a:cubicBezTo>
                    <a:pt x="5429" y="16661"/>
                    <a:pt x="5416" y="16674"/>
                    <a:pt x="5389" y="16674"/>
                  </a:cubicBezTo>
                  <a:cubicBezTo>
                    <a:pt x="5361" y="16674"/>
                    <a:pt x="5319" y="16661"/>
                    <a:pt x="5261" y="16609"/>
                  </a:cubicBezTo>
                  <a:cubicBezTo>
                    <a:pt x="5158" y="16545"/>
                    <a:pt x="5107" y="16441"/>
                    <a:pt x="4939" y="16287"/>
                  </a:cubicBezTo>
                  <a:cubicBezTo>
                    <a:pt x="4836" y="16119"/>
                    <a:pt x="4681" y="15900"/>
                    <a:pt x="4565" y="15578"/>
                  </a:cubicBezTo>
                  <a:cubicBezTo>
                    <a:pt x="4294" y="14997"/>
                    <a:pt x="4243" y="14237"/>
                    <a:pt x="4359" y="13759"/>
                  </a:cubicBezTo>
                  <a:cubicBezTo>
                    <a:pt x="4359" y="13643"/>
                    <a:pt x="4410" y="13540"/>
                    <a:pt x="4410" y="13437"/>
                  </a:cubicBezTo>
                  <a:cubicBezTo>
                    <a:pt x="4462" y="13321"/>
                    <a:pt x="4513" y="13218"/>
                    <a:pt x="4513" y="13166"/>
                  </a:cubicBezTo>
                  <a:cubicBezTo>
                    <a:pt x="4565" y="12999"/>
                    <a:pt x="4617" y="12947"/>
                    <a:pt x="4617" y="12947"/>
                  </a:cubicBezTo>
                  <a:close/>
                  <a:moveTo>
                    <a:pt x="18646" y="1"/>
                  </a:moveTo>
                  <a:cubicBezTo>
                    <a:pt x="18646" y="375"/>
                    <a:pt x="18594" y="1071"/>
                    <a:pt x="18323" y="1780"/>
                  </a:cubicBezTo>
                  <a:cubicBezTo>
                    <a:pt x="18272" y="1935"/>
                    <a:pt x="18156" y="2103"/>
                    <a:pt x="18053" y="2309"/>
                  </a:cubicBezTo>
                  <a:cubicBezTo>
                    <a:pt x="18272" y="2425"/>
                    <a:pt x="18594" y="2631"/>
                    <a:pt x="19445" y="3225"/>
                  </a:cubicBezTo>
                  <a:cubicBezTo>
                    <a:pt x="20851" y="4295"/>
                    <a:pt x="22295" y="5378"/>
                    <a:pt x="22243" y="5430"/>
                  </a:cubicBezTo>
                  <a:cubicBezTo>
                    <a:pt x="22243" y="5431"/>
                    <a:pt x="22243" y="5431"/>
                    <a:pt x="22241" y="5431"/>
                  </a:cubicBezTo>
                  <a:cubicBezTo>
                    <a:pt x="22170" y="5431"/>
                    <a:pt x="20700" y="4436"/>
                    <a:pt x="19291" y="3392"/>
                  </a:cubicBezTo>
                  <a:cubicBezTo>
                    <a:pt x="18543" y="2799"/>
                    <a:pt x="18156" y="2528"/>
                    <a:pt x="18001" y="2425"/>
                  </a:cubicBezTo>
                  <a:cubicBezTo>
                    <a:pt x="17679" y="2902"/>
                    <a:pt x="17253" y="3392"/>
                    <a:pt x="16544" y="3715"/>
                  </a:cubicBezTo>
                  <a:cubicBezTo>
                    <a:pt x="15848" y="4037"/>
                    <a:pt x="15151" y="4192"/>
                    <a:pt x="14558" y="4192"/>
                  </a:cubicBezTo>
                  <a:cubicBezTo>
                    <a:pt x="13759" y="4192"/>
                    <a:pt x="13114" y="3972"/>
                    <a:pt x="12572" y="3650"/>
                  </a:cubicBezTo>
                  <a:cubicBezTo>
                    <a:pt x="12095" y="3276"/>
                    <a:pt x="11709" y="2799"/>
                    <a:pt x="11605" y="2257"/>
                  </a:cubicBezTo>
                  <a:cubicBezTo>
                    <a:pt x="11554" y="2206"/>
                    <a:pt x="11554" y="2103"/>
                    <a:pt x="11554" y="2038"/>
                  </a:cubicBezTo>
                  <a:cubicBezTo>
                    <a:pt x="11502" y="1716"/>
                    <a:pt x="11451" y="1458"/>
                    <a:pt x="11451" y="1187"/>
                  </a:cubicBezTo>
                  <a:cubicBezTo>
                    <a:pt x="11451" y="1136"/>
                    <a:pt x="11502" y="1020"/>
                    <a:pt x="11502" y="968"/>
                  </a:cubicBezTo>
                  <a:lnTo>
                    <a:pt x="11502" y="968"/>
                  </a:lnTo>
                  <a:cubicBezTo>
                    <a:pt x="11231" y="1020"/>
                    <a:pt x="10909" y="1136"/>
                    <a:pt x="10484" y="1290"/>
                  </a:cubicBezTo>
                  <a:cubicBezTo>
                    <a:pt x="9516" y="1780"/>
                    <a:pt x="8163" y="2631"/>
                    <a:pt x="6718" y="4411"/>
                  </a:cubicBezTo>
                  <a:cubicBezTo>
                    <a:pt x="5210" y="6177"/>
                    <a:pt x="3546" y="8008"/>
                    <a:pt x="2308" y="9723"/>
                  </a:cubicBezTo>
                  <a:cubicBezTo>
                    <a:pt x="1393" y="10910"/>
                    <a:pt x="697" y="12096"/>
                    <a:pt x="323" y="13115"/>
                  </a:cubicBezTo>
                  <a:cubicBezTo>
                    <a:pt x="103" y="13811"/>
                    <a:pt x="0" y="14404"/>
                    <a:pt x="0" y="14881"/>
                  </a:cubicBezTo>
                  <a:cubicBezTo>
                    <a:pt x="0" y="15423"/>
                    <a:pt x="103" y="15848"/>
                    <a:pt x="323" y="16171"/>
                  </a:cubicBezTo>
                  <a:cubicBezTo>
                    <a:pt x="542" y="16493"/>
                    <a:pt x="813" y="16764"/>
                    <a:pt x="1070" y="16931"/>
                  </a:cubicBezTo>
                  <a:cubicBezTo>
                    <a:pt x="1664" y="17305"/>
                    <a:pt x="2360" y="17357"/>
                    <a:pt x="2798" y="17357"/>
                  </a:cubicBezTo>
                  <a:lnTo>
                    <a:pt x="2850" y="17357"/>
                  </a:lnTo>
                  <a:cubicBezTo>
                    <a:pt x="3069" y="17357"/>
                    <a:pt x="3392" y="17305"/>
                    <a:pt x="3714" y="17254"/>
                  </a:cubicBezTo>
                  <a:cubicBezTo>
                    <a:pt x="4088" y="17138"/>
                    <a:pt x="4513" y="17035"/>
                    <a:pt x="4939" y="16867"/>
                  </a:cubicBezTo>
                  <a:cubicBezTo>
                    <a:pt x="5803" y="16609"/>
                    <a:pt x="6615" y="16338"/>
                    <a:pt x="6989" y="16171"/>
                  </a:cubicBezTo>
                  <a:cubicBezTo>
                    <a:pt x="7041" y="16171"/>
                    <a:pt x="7041" y="16119"/>
                    <a:pt x="7092" y="16119"/>
                  </a:cubicBezTo>
                  <a:cubicBezTo>
                    <a:pt x="6938" y="16016"/>
                    <a:pt x="6821" y="15848"/>
                    <a:pt x="6718" y="15642"/>
                  </a:cubicBezTo>
                  <a:cubicBezTo>
                    <a:pt x="6499" y="15320"/>
                    <a:pt x="6396" y="14881"/>
                    <a:pt x="6293" y="14353"/>
                  </a:cubicBezTo>
                  <a:cubicBezTo>
                    <a:pt x="6228" y="14082"/>
                    <a:pt x="6177" y="13863"/>
                    <a:pt x="6177" y="13592"/>
                  </a:cubicBezTo>
                  <a:cubicBezTo>
                    <a:pt x="6177" y="13321"/>
                    <a:pt x="6228" y="13063"/>
                    <a:pt x="6396" y="12741"/>
                  </a:cubicBezTo>
                  <a:cubicBezTo>
                    <a:pt x="6448" y="12625"/>
                    <a:pt x="6499" y="12522"/>
                    <a:pt x="6551" y="12418"/>
                  </a:cubicBezTo>
                  <a:lnTo>
                    <a:pt x="6551" y="12418"/>
                  </a:lnTo>
                  <a:cubicBezTo>
                    <a:pt x="6125" y="12522"/>
                    <a:pt x="5532" y="12676"/>
                    <a:pt x="4939" y="12844"/>
                  </a:cubicBezTo>
                  <a:cubicBezTo>
                    <a:pt x="3972" y="13063"/>
                    <a:pt x="3069" y="13321"/>
                    <a:pt x="2424" y="13540"/>
                  </a:cubicBezTo>
                  <a:cubicBezTo>
                    <a:pt x="1986" y="13643"/>
                    <a:pt x="1715" y="13708"/>
                    <a:pt x="1715" y="13708"/>
                  </a:cubicBezTo>
                  <a:cubicBezTo>
                    <a:pt x="1700" y="13723"/>
                    <a:pt x="1686" y="13729"/>
                    <a:pt x="1672" y="13729"/>
                  </a:cubicBezTo>
                  <a:cubicBezTo>
                    <a:pt x="1638" y="13729"/>
                    <a:pt x="1612" y="13689"/>
                    <a:pt x="1612" y="13643"/>
                  </a:cubicBezTo>
                  <a:lnTo>
                    <a:pt x="1612" y="13592"/>
                  </a:lnTo>
                  <a:cubicBezTo>
                    <a:pt x="1612" y="13540"/>
                    <a:pt x="1664" y="13540"/>
                    <a:pt x="1664" y="13540"/>
                  </a:cubicBezTo>
                  <a:cubicBezTo>
                    <a:pt x="1664" y="13540"/>
                    <a:pt x="2747" y="13218"/>
                    <a:pt x="3920" y="12895"/>
                  </a:cubicBezTo>
                  <a:cubicBezTo>
                    <a:pt x="4410" y="12741"/>
                    <a:pt x="4836" y="12625"/>
                    <a:pt x="5261" y="12522"/>
                  </a:cubicBezTo>
                  <a:cubicBezTo>
                    <a:pt x="5970" y="11774"/>
                    <a:pt x="7685" y="9723"/>
                    <a:pt x="8485" y="8705"/>
                  </a:cubicBezTo>
                  <a:cubicBezTo>
                    <a:pt x="8756" y="8382"/>
                    <a:pt x="8975" y="8163"/>
                    <a:pt x="8975" y="8163"/>
                  </a:cubicBezTo>
                  <a:cubicBezTo>
                    <a:pt x="8975" y="8163"/>
                    <a:pt x="8975" y="8112"/>
                    <a:pt x="9026" y="8112"/>
                  </a:cubicBezTo>
                  <a:cubicBezTo>
                    <a:pt x="8975" y="8008"/>
                    <a:pt x="8975" y="7738"/>
                    <a:pt x="8923" y="7415"/>
                  </a:cubicBezTo>
                  <a:cubicBezTo>
                    <a:pt x="8756" y="6397"/>
                    <a:pt x="8653" y="5430"/>
                    <a:pt x="8704" y="5378"/>
                  </a:cubicBezTo>
                  <a:cubicBezTo>
                    <a:pt x="8756" y="5378"/>
                    <a:pt x="8975" y="6397"/>
                    <a:pt x="9078" y="7364"/>
                  </a:cubicBezTo>
                  <a:cubicBezTo>
                    <a:pt x="9130" y="7634"/>
                    <a:pt x="9130" y="7789"/>
                    <a:pt x="9130" y="7905"/>
                  </a:cubicBezTo>
                  <a:cubicBezTo>
                    <a:pt x="9130" y="7957"/>
                    <a:pt x="9194" y="8008"/>
                    <a:pt x="9194" y="8060"/>
                  </a:cubicBezTo>
                  <a:cubicBezTo>
                    <a:pt x="9297" y="8705"/>
                    <a:pt x="9400" y="9349"/>
                    <a:pt x="9516" y="10046"/>
                  </a:cubicBezTo>
                  <a:cubicBezTo>
                    <a:pt x="10213" y="9891"/>
                    <a:pt x="10690" y="9775"/>
                    <a:pt x="10909" y="9723"/>
                  </a:cubicBezTo>
                  <a:cubicBezTo>
                    <a:pt x="11012" y="9672"/>
                    <a:pt x="11064" y="9672"/>
                    <a:pt x="11128" y="9672"/>
                  </a:cubicBezTo>
                  <a:lnTo>
                    <a:pt x="11180" y="9672"/>
                  </a:lnTo>
                  <a:cubicBezTo>
                    <a:pt x="11231" y="9672"/>
                    <a:pt x="11231" y="9723"/>
                    <a:pt x="11231" y="9723"/>
                  </a:cubicBezTo>
                  <a:cubicBezTo>
                    <a:pt x="11283" y="9723"/>
                    <a:pt x="11283" y="9723"/>
                    <a:pt x="11283" y="9775"/>
                  </a:cubicBezTo>
                  <a:cubicBezTo>
                    <a:pt x="11335" y="9839"/>
                    <a:pt x="11386" y="9891"/>
                    <a:pt x="11386" y="9943"/>
                  </a:cubicBezTo>
                  <a:cubicBezTo>
                    <a:pt x="11502" y="10046"/>
                    <a:pt x="11554" y="10213"/>
                    <a:pt x="11554" y="10420"/>
                  </a:cubicBezTo>
                  <a:cubicBezTo>
                    <a:pt x="11554" y="10536"/>
                    <a:pt x="11502" y="10639"/>
                    <a:pt x="11451" y="10807"/>
                  </a:cubicBezTo>
                  <a:cubicBezTo>
                    <a:pt x="11335" y="10910"/>
                    <a:pt x="11231" y="11013"/>
                    <a:pt x="11064" y="11129"/>
                  </a:cubicBezTo>
                  <a:cubicBezTo>
                    <a:pt x="11012" y="11129"/>
                    <a:pt x="10961" y="11129"/>
                    <a:pt x="10961" y="11181"/>
                  </a:cubicBezTo>
                  <a:lnTo>
                    <a:pt x="10961" y="11232"/>
                  </a:lnTo>
                  <a:lnTo>
                    <a:pt x="10961" y="11335"/>
                  </a:lnTo>
                  <a:cubicBezTo>
                    <a:pt x="11554" y="11284"/>
                    <a:pt x="12250" y="11284"/>
                    <a:pt x="12998" y="11232"/>
                  </a:cubicBezTo>
                  <a:lnTo>
                    <a:pt x="13320" y="11232"/>
                  </a:lnTo>
                  <a:lnTo>
                    <a:pt x="13540" y="9994"/>
                  </a:lnTo>
                  <a:lnTo>
                    <a:pt x="11825" y="8872"/>
                  </a:lnTo>
                  <a:cubicBezTo>
                    <a:pt x="11825" y="8808"/>
                    <a:pt x="11773" y="8756"/>
                    <a:pt x="11825" y="8756"/>
                  </a:cubicBezTo>
                  <a:cubicBezTo>
                    <a:pt x="11825" y="8705"/>
                    <a:pt x="11876" y="8653"/>
                    <a:pt x="11876" y="8653"/>
                  </a:cubicBezTo>
                  <a:lnTo>
                    <a:pt x="14184" y="8434"/>
                  </a:lnTo>
                  <a:lnTo>
                    <a:pt x="14777" y="6448"/>
                  </a:lnTo>
                  <a:cubicBezTo>
                    <a:pt x="14829" y="6397"/>
                    <a:pt x="14829" y="6397"/>
                    <a:pt x="14881" y="6397"/>
                  </a:cubicBezTo>
                  <a:cubicBezTo>
                    <a:pt x="14932" y="6397"/>
                    <a:pt x="14997" y="6397"/>
                    <a:pt x="14997" y="6448"/>
                  </a:cubicBezTo>
                  <a:lnTo>
                    <a:pt x="15796" y="8434"/>
                  </a:lnTo>
                  <a:lnTo>
                    <a:pt x="18220" y="8331"/>
                  </a:lnTo>
                  <a:cubicBezTo>
                    <a:pt x="18272" y="8331"/>
                    <a:pt x="18323" y="8331"/>
                    <a:pt x="18323" y="8382"/>
                  </a:cubicBezTo>
                  <a:cubicBezTo>
                    <a:pt x="18323" y="8382"/>
                    <a:pt x="18323" y="8434"/>
                    <a:pt x="18272" y="8486"/>
                  </a:cubicBezTo>
                  <a:lnTo>
                    <a:pt x="16815" y="9775"/>
                  </a:lnTo>
                  <a:cubicBezTo>
                    <a:pt x="17253" y="9839"/>
                    <a:pt x="17679" y="9943"/>
                    <a:pt x="18001" y="10046"/>
                  </a:cubicBezTo>
                  <a:cubicBezTo>
                    <a:pt x="18220" y="10162"/>
                    <a:pt x="18478" y="10368"/>
                    <a:pt x="18749" y="10639"/>
                  </a:cubicBezTo>
                  <a:cubicBezTo>
                    <a:pt x="18968" y="10910"/>
                    <a:pt x="19239" y="11232"/>
                    <a:pt x="19445" y="11503"/>
                  </a:cubicBezTo>
                  <a:cubicBezTo>
                    <a:pt x="19716" y="11825"/>
                    <a:pt x="19935" y="12148"/>
                    <a:pt x="20038" y="12354"/>
                  </a:cubicBezTo>
                  <a:cubicBezTo>
                    <a:pt x="20090" y="12302"/>
                    <a:pt x="20090" y="12251"/>
                    <a:pt x="20154" y="12199"/>
                  </a:cubicBezTo>
                  <a:cubicBezTo>
                    <a:pt x="20206" y="12096"/>
                    <a:pt x="20309" y="11980"/>
                    <a:pt x="20412" y="11980"/>
                  </a:cubicBezTo>
                  <a:cubicBezTo>
                    <a:pt x="20412" y="11980"/>
                    <a:pt x="20477" y="11928"/>
                    <a:pt x="20528" y="11928"/>
                  </a:cubicBezTo>
                  <a:lnTo>
                    <a:pt x="20735" y="11928"/>
                  </a:lnTo>
                  <a:cubicBezTo>
                    <a:pt x="21547" y="11928"/>
                    <a:pt x="23907" y="12032"/>
                    <a:pt x="25738" y="12148"/>
                  </a:cubicBezTo>
                  <a:cubicBezTo>
                    <a:pt x="25635" y="11232"/>
                    <a:pt x="25519" y="10536"/>
                    <a:pt x="25467" y="10097"/>
                  </a:cubicBezTo>
                  <a:cubicBezTo>
                    <a:pt x="25467" y="9891"/>
                    <a:pt x="25415" y="9620"/>
                    <a:pt x="25415" y="9246"/>
                  </a:cubicBezTo>
                  <a:lnTo>
                    <a:pt x="22566" y="5855"/>
                  </a:lnTo>
                  <a:cubicBezTo>
                    <a:pt x="22514" y="5803"/>
                    <a:pt x="22514" y="5752"/>
                    <a:pt x="22566" y="5700"/>
                  </a:cubicBezTo>
                  <a:lnTo>
                    <a:pt x="22669" y="5700"/>
                  </a:lnTo>
                  <a:lnTo>
                    <a:pt x="22733" y="5752"/>
                  </a:lnTo>
                  <a:lnTo>
                    <a:pt x="28214" y="12302"/>
                  </a:lnTo>
                  <a:cubicBezTo>
                    <a:pt x="28265" y="12302"/>
                    <a:pt x="28265" y="12354"/>
                    <a:pt x="28214" y="12418"/>
                  </a:cubicBezTo>
                  <a:lnTo>
                    <a:pt x="28149" y="12470"/>
                  </a:lnTo>
                  <a:cubicBezTo>
                    <a:pt x="28149" y="12470"/>
                    <a:pt x="27775" y="12418"/>
                    <a:pt x="27182" y="12418"/>
                  </a:cubicBezTo>
                  <a:cubicBezTo>
                    <a:pt x="26602" y="12354"/>
                    <a:pt x="25789" y="12354"/>
                    <a:pt x="24990" y="12302"/>
                  </a:cubicBezTo>
                  <a:cubicBezTo>
                    <a:pt x="23314" y="12251"/>
                    <a:pt x="21444" y="12148"/>
                    <a:pt x="20735" y="12148"/>
                  </a:cubicBezTo>
                  <a:lnTo>
                    <a:pt x="20477" y="12148"/>
                  </a:lnTo>
                  <a:cubicBezTo>
                    <a:pt x="20412" y="12148"/>
                    <a:pt x="20361" y="12199"/>
                    <a:pt x="20309" y="12302"/>
                  </a:cubicBezTo>
                  <a:cubicBezTo>
                    <a:pt x="20258" y="12418"/>
                    <a:pt x="20206" y="12522"/>
                    <a:pt x="20154" y="12741"/>
                  </a:cubicBezTo>
                  <a:cubicBezTo>
                    <a:pt x="20038" y="13063"/>
                    <a:pt x="19987" y="13540"/>
                    <a:pt x="19987" y="14082"/>
                  </a:cubicBezTo>
                  <a:cubicBezTo>
                    <a:pt x="19987" y="14610"/>
                    <a:pt x="20038" y="15255"/>
                    <a:pt x="20258" y="15848"/>
                  </a:cubicBezTo>
                  <a:lnTo>
                    <a:pt x="20309" y="15848"/>
                  </a:lnTo>
                  <a:cubicBezTo>
                    <a:pt x="20361" y="15848"/>
                    <a:pt x="20477" y="15900"/>
                    <a:pt x="20580" y="15900"/>
                  </a:cubicBezTo>
                  <a:cubicBezTo>
                    <a:pt x="20902" y="15964"/>
                    <a:pt x="21276" y="16068"/>
                    <a:pt x="21818" y="16171"/>
                  </a:cubicBezTo>
                  <a:cubicBezTo>
                    <a:pt x="21921" y="16171"/>
                    <a:pt x="22024" y="16222"/>
                    <a:pt x="22140" y="16222"/>
                  </a:cubicBezTo>
                  <a:cubicBezTo>
                    <a:pt x="22140" y="16222"/>
                    <a:pt x="22089" y="16171"/>
                    <a:pt x="22089" y="16068"/>
                  </a:cubicBezTo>
                  <a:cubicBezTo>
                    <a:pt x="22024" y="15900"/>
                    <a:pt x="21921" y="15578"/>
                    <a:pt x="21869" y="14933"/>
                  </a:cubicBezTo>
                  <a:lnTo>
                    <a:pt x="21869" y="13966"/>
                  </a:lnTo>
                  <a:cubicBezTo>
                    <a:pt x="21921" y="13643"/>
                    <a:pt x="21921" y="13321"/>
                    <a:pt x="21973" y="13115"/>
                  </a:cubicBezTo>
                  <a:cubicBezTo>
                    <a:pt x="22140" y="12625"/>
                    <a:pt x="22295" y="12302"/>
                    <a:pt x="22347" y="12302"/>
                  </a:cubicBezTo>
                  <a:lnTo>
                    <a:pt x="22347" y="12354"/>
                  </a:lnTo>
                  <a:cubicBezTo>
                    <a:pt x="22295" y="12470"/>
                    <a:pt x="22192" y="12741"/>
                    <a:pt x="22140" y="13115"/>
                  </a:cubicBezTo>
                  <a:cubicBezTo>
                    <a:pt x="22089" y="13385"/>
                    <a:pt x="22089" y="13643"/>
                    <a:pt x="22024" y="13966"/>
                  </a:cubicBezTo>
                  <a:cubicBezTo>
                    <a:pt x="22024" y="14237"/>
                    <a:pt x="22024" y="14559"/>
                    <a:pt x="22089" y="14881"/>
                  </a:cubicBezTo>
                  <a:cubicBezTo>
                    <a:pt x="22140" y="15423"/>
                    <a:pt x="22192" y="15745"/>
                    <a:pt x="22192" y="15900"/>
                  </a:cubicBezTo>
                  <a:lnTo>
                    <a:pt x="22192" y="16016"/>
                  </a:lnTo>
                  <a:cubicBezTo>
                    <a:pt x="22243" y="16222"/>
                    <a:pt x="22192" y="16222"/>
                    <a:pt x="22192" y="16222"/>
                  </a:cubicBezTo>
                  <a:cubicBezTo>
                    <a:pt x="23262" y="16390"/>
                    <a:pt x="24874" y="16609"/>
                    <a:pt x="26976" y="16712"/>
                  </a:cubicBezTo>
                  <a:cubicBezTo>
                    <a:pt x="27298" y="16712"/>
                    <a:pt x="27620" y="16764"/>
                    <a:pt x="27891" y="16764"/>
                  </a:cubicBezTo>
                  <a:cubicBezTo>
                    <a:pt x="29181" y="16764"/>
                    <a:pt x="30148" y="16545"/>
                    <a:pt x="30844" y="16222"/>
                  </a:cubicBezTo>
                  <a:cubicBezTo>
                    <a:pt x="31540" y="15900"/>
                    <a:pt x="31914" y="15474"/>
                    <a:pt x="32185" y="14830"/>
                  </a:cubicBezTo>
                  <a:cubicBezTo>
                    <a:pt x="32340" y="14456"/>
                    <a:pt x="32404" y="13966"/>
                    <a:pt x="32404" y="13437"/>
                  </a:cubicBezTo>
                  <a:cubicBezTo>
                    <a:pt x="32404" y="13218"/>
                    <a:pt x="32404" y="12947"/>
                    <a:pt x="32340" y="12676"/>
                  </a:cubicBezTo>
                  <a:cubicBezTo>
                    <a:pt x="32288" y="11980"/>
                    <a:pt x="31914" y="11064"/>
                    <a:pt x="31373" y="10046"/>
                  </a:cubicBezTo>
                  <a:cubicBezTo>
                    <a:pt x="30844" y="9027"/>
                    <a:pt x="30083" y="7905"/>
                    <a:pt x="29284" y="6822"/>
                  </a:cubicBezTo>
                  <a:cubicBezTo>
                    <a:pt x="27672" y="4617"/>
                    <a:pt x="25635" y="2477"/>
                    <a:pt x="23958" y="1342"/>
                  </a:cubicBezTo>
                  <a:lnTo>
                    <a:pt x="23907" y="1290"/>
                  </a:lnTo>
                  <a:cubicBezTo>
                    <a:pt x="23262" y="865"/>
                    <a:pt x="22566" y="594"/>
                    <a:pt x="21766" y="375"/>
                  </a:cubicBezTo>
                  <a:cubicBezTo>
                    <a:pt x="20954" y="169"/>
                    <a:pt x="20038" y="52"/>
                    <a:pt x="18801"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3766035" y="2899359"/>
              <a:ext cx="621880" cy="726342"/>
            </a:xfrm>
            <a:custGeom>
              <a:avLst/>
              <a:gdLst/>
              <a:ahLst/>
              <a:cxnLst/>
              <a:rect l="l" t="t" r="r" b="b"/>
              <a:pathLst>
                <a:path w="14353" h="16764" extrusionOk="0">
                  <a:moveTo>
                    <a:pt x="5481" y="1458"/>
                  </a:moveTo>
                  <a:lnTo>
                    <a:pt x="5429" y="1510"/>
                  </a:lnTo>
                  <a:cubicBezTo>
                    <a:pt x="5429" y="1561"/>
                    <a:pt x="5429" y="1613"/>
                    <a:pt x="5378" y="1664"/>
                  </a:cubicBezTo>
                  <a:cubicBezTo>
                    <a:pt x="5326" y="1716"/>
                    <a:pt x="5262" y="1832"/>
                    <a:pt x="5210" y="1884"/>
                  </a:cubicBezTo>
                  <a:cubicBezTo>
                    <a:pt x="5159" y="1987"/>
                    <a:pt x="5107" y="2103"/>
                    <a:pt x="5055" y="2206"/>
                  </a:cubicBezTo>
                  <a:cubicBezTo>
                    <a:pt x="5004" y="2309"/>
                    <a:pt x="4939" y="2477"/>
                    <a:pt x="4888" y="2580"/>
                  </a:cubicBezTo>
                  <a:cubicBezTo>
                    <a:pt x="4836" y="2683"/>
                    <a:pt x="4785" y="2851"/>
                    <a:pt x="4733" y="3005"/>
                  </a:cubicBezTo>
                  <a:cubicBezTo>
                    <a:pt x="4617" y="3276"/>
                    <a:pt x="4565" y="3598"/>
                    <a:pt x="4514" y="3972"/>
                  </a:cubicBezTo>
                  <a:cubicBezTo>
                    <a:pt x="4411" y="4617"/>
                    <a:pt x="4514" y="4940"/>
                    <a:pt x="4514" y="5107"/>
                  </a:cubicBezTo>
                  <a:lnTo>
                    <a:pt x="4514" y="5210"/>
                  </a:lnTo>
                  <a:cubicBezTo>
                    <a:pt x="4514" y="5262"/>
                    <a:pt x="4514" y="5326"/>
                    <a:pt x="4462" y="5326"/>
                  </a:cubicBezTo>
                  <a:cubicBezTo>
                    <a:pt x="4462" y="5326"/>
                    <a:pt x="4411" y="5326"/>
                    <a:pt x="4359" y="5159"/>
                  </a:cubicBezTo>
                  <a:cubicBezTo>
                    <a:pt x="4359" y="4940"/>
                    <a:pt x="4243" y="4617"/>
                    <a:pt x="4295" y="3921"/>
                  </a:cubicBezTo>
                  <a:cubicBezTo>
                    <a:pt x="4359" y="3598"/>
                    <a:pt x="4462" y="3276"/>
                    <a:pt x="4565" y="2954"/>
                  </a:cubicBezTo>
                  <a:cubicBezTo>
                    <a:pt x="4617" y="2799"/>
                    <a:pt x="4681" y="2631"/>
                    <a:pt x="4733" y="2528"/>
                  </a:cubicBezTo>
                  <a:cubicBezTo>
                    <a:pt x="4785" y="2361"/>
                    <a:pt x="4836" y="2257"/>
                    <a:pt x="4939" y="2154"/>
                  </a:cubicBezTo>
                  <a:cubicBezTo>
                    <a:pt x="5004" y="2038"/>
                    <a:pt x="5055" y="1935"/>
                    <a:pt x="5107" y="1832"/>
                  </a:cubicBezTo>
                  <a:cubicBezTo>
                    <a:pt x="5159" y="1780"/>
                    <a:pt x="5210" y="1664"/>
                    <a:pt x="5262" y="1613"/>
                  </a:cubicBezTo>
                  <a:cubicBezTo>
                    <a:pt x="5378" y="1510"/>
                    <a:pt x="5429" y="1458"/>
                    <a:pt x="5481" y="1458"/>
                  </a:cubicBezTo>
                  <a:close/>
                  <a:moveTo>
                    <a:pt x="594" y="1"/>
                  </a:moveTo>
                  <a:cubicBezTo>
                    <a:pt x="594" y="375"/>
                    <a:pt x="542" y="1071"/>
                    <a:pt x="271" y="1780"/>
                  </a:cubicBezTo>
                  <a:cubicBezTo>
                    <a:pt x="220" y="1935"/>
                    <a:pt x="104" y="2103"/>
                    <a:pt x="1" y="2309"/>
                  </a:cubicBezTo>
                  <a:cubicBezTo>
                    <a:pt x="220" y="2425"/>
                    <a:pt x="542" y="2631"/>
                    <a:pt x="1393" y="3225"/>
                  </a:cubicBezTo>
                  <a:cubicBezTo>
                    <a:pt x="2799" y="4295"/>
                    <a:pt x="4243" y="5378"/>
                    <a:pt x="4191" y="5430"/>
                  </a:cubicBezTo>
                  <a:lnTo>
                    <a:pt x="4140" y="5430"/>
                  </a:lnTo>
                  <a:cubicBezTo>
                    <a:pt x="4191" y="5481"/>
                    <a:pt x="4191" y="5533"/>
                    <a:pt x="4243" y="5584"/>
                  </a:cubicBezTo>
                  <a:cubicBezTo>
                    <a:pt x="4269" y="5558"/>
                    <a:pt x="4298" y="5546"/>
                    <a:pt x="4327" y="5546"/>
                  </a:cubicBezTo>
                  <a:cubicBezTo>
                    <a:pt x="4356" y="5546"/>
                    <a:pt x="4385" y="5558"/>
                    <a:pt x="4411" y="5584"/>
                  </a:cubicBezTo>
                  <a:cubicBezTo>
                    <a:pt x="4462" y="5584"/>
                    <a:pt x="4514" y="5649"/>
                    <a:pt x="4514" y="5700"/>
                  </a:cubicBezTo>
                  <a:lnTo>
                    <a:pt x="4617" y="5700"/>
                  </a:lnTo>
                  <a:lnTo>
                    <a:pt x="4681" y="5752"/>
                  </a:lnTo>
                  <a:lnTo>
                    <a:pt x="10162" y="12302"/>
                  </a:lnTo>
                  <a:cubicBezTo>
                    <a:pt x="10213" y="12302"/>
                    <a:pt x="10213" y="12354"/>
                    <a:pt x="10162" y="12418"/>
                  </a:cubicBezTo>
                  <a:lnTo>
                    <a:pt x="10097" y="12470"/>
                  </a:lnTo>
                  <a:cubicBezTo>
                    <a:pt x="10097" y="12470"/>
                    <a:pt x="9723" y="12418"/>
                    <a:pt x="9130" y="12418"/>
                  </a:cubicBezTo>
                  <a:cubicBezTo>
                    <a:pt x="8550" y="12354"/>
                    <a:pt x="7737" y="12354"/>
                    <a:pt x="6938" y="12302"/>
                  </a:cubicBezTo>
                  <a:cubicBezTo>
                    <a:pt x="5262" y="12251"/>
                    <a:pt x="3392" y="12148"/>
                    <a:pt x="2683" y="12148"/>
                  </a:cubicBezTo>
                  <a:lnTo>
                    <a:pt x="2425" y="12148"/>
                  </a:lnTo>
                  <a:cubicBezTo>
                    <a:pt x="2360" y="12148"/>
                    <a:pt x="2309" y="12199"/>
                    <a:pt x="2257" y="12302"/>
                  </a:cubicBezTo>
                  <a:cubicBezTo>
                    <a:pt x="2206" y="12418"/>
                    <a:pt x="2154" y="12522"/>
                    <a:pt x="2102" y="12741"/>
                  </a:cubicBezTo>
                  <a:cubicBezTo>
                    <a:pt x="1986" y="13063"/>
                    <a:pt x="1935" y="13540"/>
                    <a:pt x="1935" y="14082"/>
                  </a:cubicBezTo>
                  <a:cubicBezTo>
                    <a:pt x="1935" y="14610"/>
                    <a:pt x="1986" y="15255"/>
                    <a:pt x="2206" y="15848"/>
                  </a:cubicBezTo>
                  <a:lnTo>
                    <a:pt x="2257" y="15848"/>
                  </a:lnTo>
                  <a:cubicBezTo>
                    <a:pt x="2309" y="15848"/>
                    <a:pt x="2425" y="15900"/>
                    <a:pt x="2528" y="15900"/>
                  </a:cubicBezTo>
                  <a:cubicBezTo>
                    <a:pt x="2850" y="15964"/>
                    <a:pt x="3224" y="16068"/>
                    <a:pt x="3766" y="16171"/>
                  </a:cubicBezTo>
                  <a:cubicBezTo>
                    <a:pt x="3869" y="16171"/>
                    <a:pt x="3972" y="16222"/>
                    <a:pt x="4088" y="16222"/>
                  </a:cubicBezTo>
                  <a:cubicBezTo>
                    <a:pt x="4088" y="16222"/>
                    <a:pt x="4037" y="16171"/>
                    <a:pt x="4037" y="16068"/>
                  </a:cubicBezTo>
                  <a:cubicBezTo>
                    <a:pt x="3972" y="15900"/>
                    <a:pt x="3869" y="15578"/>
                    <a:pt x="3817" y="14933"/>
                  </a:cubicBezTo>
                  <a:lnTo>
                    <a:pt x="3817" y="13966"/>
                  </a:lnTo>
                  <a:cubicBezTo>
                    <a:pt x="3869" y="13643"/>
                    <a:pt x="3869" y="13321"/>
                    <a:pt x="3921" y="13115"/>
                  </a:cubicBezTo>
                  <a:cubicBezTo>
                    <a:pt x="4088" y="12625"/>
                    <a:pt x="4243" y="12302"/>
                    <a:pt x="4295" y="12302"/>
                  </a:cubicBezTo>
                  <a:lnTo>
                    <a:pt x="4295" y="12354"/>
                  </a:lnTo>
                  <a:cubicBezTo>
                    <a:pt x="4243" y="12470"/>
                    <a:pt x="4140" y="12741"/>
                    <a:pt x="4088" y="13115"/>
                  </a:cubicBezTo>
                  <a:cubicBezTo>
                    <a:pt x="4037" y="13385"/>
                    <a:pt x="4037" y="13643"/>
                    <a:pt x="3972" y="13966"/>
                  </a:cubicBezTo>
                  <a:cubicBezTo>
                    <a:pt x="3972" y="14237"/>
                    <a:pt x="3972" y="14559"/>
                    <a:pt x="4037" y="14881"/>
                  </a:cubicBezTo>
                  <a:cubicBezTo>
                    <a:pt x="4088" y="15423"/>
                    <a:pt x="4140" y="15745"/>
                    <a:pt x="4140" y="15900"/>
                  </a:cubicBezTo>
                  <a:lnTo>
                    <a:pt x="4140" y="16016"/>
                  </a:lnTo>
                  <a:cubicBezTo>
                    <a:pt x="4191" y="16222"/>
                    <a:pt x="4140" y="16222"/>
                    <a:pt x="4140" y="16222"/>
                  </a:cubicBezTo>
                  <a:cubicBezTo>
                    <a:pt x="5210" y="16390"/>
                    <a:pt x="6822" y="16609"/>
                    <a:pt x="8924" y="16712"/>
                  </a:cubicBezTo>
                  <a:cubicBezTo>
                    <a:pt x="9246" y="16712"/>
                    <a:pt x="9568" y="16764"/>
                    <a:pt x="9839" y="16764"/>
                  </a:cubicBezTo>
                  <a:cubicBezTo>
                    <a:pt x="11129" y="16764"/>
                    <a:pt x="12096" y="16545"/>
                    <a:pt x="12792" y="16222"/>
                  </a:cubicBezTo>
                  <a:cubicBezTo>
                    <a:pt x="13488" y="15900"/>
                    <a:pt x="13862" y="15474"/>
                    <a:pt x="14133" y="14830"/>
                  </a:cubicBezTo>
                  <a:cubicBezTo>
                    <a:pt x="14288" y="14456"/>
                    <a:pt x="14352" y="13966"/>
                    <a:pt x="14352" y="13437"/>
                  </a:cubicBezTo>
                  <a:cubicBezTo>
                    <a:pt x="14352" y="13218"/>
                    <a:pt x="14352" y="12947"/>
                    <a:pt x="14288" y="12676"/>
                  </a:cubicBezTo>
                  <a:cubicBezTo>
                    <a:pt x="14236" y="11980"/>
                    <a:pt x="13862" y="11064"/>
                    <a:pt x="13321" y="10046"/>
                  </a:cubicBezTo>
                  <a:cubicBezTo>
                    <a:pt x="12792" y="9027"/>
                    <a:pt x="12031" y="7905"/>
                    <a:pt x="11232" y="6822"/>
                  </a:cubicBezTo>
                  <a:cubicBezTo>
                    <a:pt x="9620" y="4617"/>
                    <a:pt x="7583" y="2477"/>
                    <a:pt x="5906" y="1342"/>
                  </a:cubicBezTo>
                  <a:lnTo>
                    <a:pt x="5855" y="1290"/>
                  </a:lnTo>
                  <a:cubicBezTo>
                    <a:pt x="5210" y="865"/>
                    <a:pt x="4514" y="594"/>
                    <a:pt x="3714" y="375"/>
                  </a:cubicBezTo>
                  <a:cubicBezTo>
                    <a:pt x="2902" y="169"/>
                    <a:pt x="1986" y="52"/>
                    <a:pt x="74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2983889" y="2941257"/>
              <a:ext cx="502859" cy="710138"/>
            </a:xfrm>
            <a:custGeom>
              <a:avLst/>
              <a:gdLst/>
              <a:ahLst/>
              <a:cxnLst/>
              <a:rect l="l" t="t" r="r" b="b"/>
              <a:pathLst>
                <a:path w="11606" h="16390" extrusionOk="0">
                  <a:moveTo>
                    <a:pt x="4617" y="11980"/>
                  </a:moveTo>
                  <a:lnTo>
                    <a:pt x="4617" y="12199"/>
                  </a:lnTo>
                  <a:cubicBezTo>
                    <a:pt x="4565" y="12251"/>
                    <a:pt x="4565" y="12354"/>
                    <a:pt x="4565" y="12470"/>
                  </a:cubicBezTo>
                  <a:cubicBezTo>
                    <a:pt x="4513" y="12573"/>
                    <a:pt x="4513" y="12676"/>
                    <a:pt x="4513" y="12792"/>
                  </a:cubicBezTo>
                  <a:cubicBezTo>
                    <a:pt x="4410" y="13270"/>
                    <a:pt x="4462" y="13966"/>
                    <a:pt x="4733" y="14559"/>
                  </a:cubicBezTo>
                  <a:cubicBezTo>
                    <a:pt x="4887" y="14830"/>
                    <a:pt x="5003" y="15049"/>
                    <a:pt x="5107" y="15204"/>
                  </a:cubicBezTo>
                  <a:cubicBezTo>
                    <a:pt x="5210" y="15371"/>
                    <a:pt x="5261" y="15474"/>
                    <a:pt x="5326" y="15526"/>
                  </a:cubicBezTo>
                  <a:cubicBezTo>
                    <a:pt x="5377" y="15578"/>
                    <a:pt x="5377" y="15578"/>
                    <a:pt x="5429" y="15642"/>
                  </a:cubicBezTo>
                  <a:lnTo>
                    <a:pt x="5429" y="15694"/>
                  </a:lnTo>
                  <a:cubicBezTo>
                    <a:pt x="5429" y="15694"/>
                    <a:pt x="5416" y="15707"/>
                    <a:pt x="5389" y="15707"/>
                  </a:cubicBezTo>
                  <a:cubicBezTo>
                    <a:pt x="5361" y="15707"/>
                    <a:pt x="5319" y="15694"/>
                    <a:pt x="5261" y="15642"/>
                  </a:cubicBezTo>
                  <a:cubicBezTo>
                    <a:pt x="5158" y="15578"/>
                    <a:pt x="5107" y="15474"/>
                    <a:pt x="4939" y="15320"/>
                  </a:cubicBezTo>
                  <a:cubicBezTo>
                    <a:pt x="4836" y="15152"/>
                    <a:pt x="4681" y="14933"/>
                    <a:pt x="4565" y="14611"/>
                  </a:cubicBezTo>
                  <a:cubicBezTo>
                    <a:pt x="4294" y="14030"/>
                    <a:pt x="4243" y="13270"/>
                    <a:pt x="4359" y="12792"/>
                  </a:cubicBezTo>
                  <a:cubicBezTo>
                    <a:pt x="4359" y="12676"/>
                    <a:pt x="4410" y="12573"/>
                    <a:pt x="4410" y="12470"/>
                  </a:cubicBezTo>
                  <a:cubicBezTo>
                    <a:pt x="4462" y="12354"/>
                    <a:pt x="4513" y="12251"/>
                    <a:pt x="4513" y="12199"/>
                  </a:cubicBezTo>
                  <a:cubicBezTo>
                    <a:pt x="4565" y="12032"/>
                    <a:pt x="4617" y="11980"/>
                    <a:pt x="4617" y="11980"/>
                  </a:cubicBezTo>
                  <a:close/>
                  <a:moveTo>
                    <a:pt x="11502" y="1"/>
                  </a:moveTo>
                  <a:cubicBezTo>
                    <a:pt x="11231" y="53"/>
                    <a:pt x="10909" y="169"/>
                    <a:pt x="10484" y="323"/>
                  </a:cubicBezTo>
                  <a:cubicBezTo>
                    <a:pt x="9516" y="813"/>
                    <a:pt x="8163" y="1664"/>
                    <a:pt x="6718" y="3444"/>
                  </a:cubicBezTo>
                  <a:cubicBezTo>
                    <a:pt x="5210" y="5210"/>
                    <a:pt x="3546" y="7041"/>
                    <a:pt x="2308" y="8756"/>
                  </a:cubicBezTo>
                  <a:cubicBezTo>
                    <a:pt x="1393" y="9943"/>
                    <a:pt x="697" y="11129"/>
                    <a:pt x="323" y="12148"/>
                  </a:cubicBezTo>
                  <a:cubicBezTo>
                    <a:pt x="103" y="12844"/>
                    <a:pt x="0" y="13437"/>
                    <a:pt x="0" y="13914"/>
                  </a:cubicBezTo>
                  <a:cubicBezTo>
                    <a:pt x="0" y="14456"/>
                    <a:pt x="103" y="14881"/>
                    <a:pt x="323" y="15204"/>
                  </a:cubicBezTo>
                  <a:cubicBezTo>
                    <a:pt x="542" y="15526"/>
                    <a:pt x="813" y="15797"/>
                    <a:pt x="1070" y="15964"/>
                  </a:cubicBezTo>
                  <a:cubicBezTo>
                    <a:pt x="1664" y="16338"/>
                    <a:pt x="2360" y="16390"/>
                    <a:pt x="2798" y="16390"/>
                  </a:cubicBezTo>
                  <a:lnTo>
                    <a:pt x="2850" y="16390"/>
                  </a:lnTo>
                  <a:cubicBezTo>
                    <a:pt x="3069" y="16390"/>
                    <a:pt x="3392" y="16338"/>
                    <a:pt x="3714" y="16287"/>
                  </a:cubicBezTo>
                  <a:cubicBezTo>
                    <a:pt x="4088" y="16171"/>
                    <a:pt x="4513" y="16068"/>
                    <a:pt x="4939" y="15900"/>
                  </a:cubicBezTo>
                  <a:cubicBezTo>
                    <a:pt x="5803" y="15642"/>
                    <a:pt x="6615" y="15371"/>
                    <a:pt x="6989" y="15204"/>
                  </a:cubicBezTo>
                  <a:cubicBezTo>
                    <a:pt x="7041" y="15204"/>
                    <a:pt x="7041" y="15152"/>
                    <a:pt x="7092" y="15152"/>
                  </a:cubicBezTo>
                  <a:cubicBezTo>
                    <a:pt x="6938" y="15049"/>
                    <a:pt x="6821" y="14881"/>
                    <a:pt x="6718" y="14675"/>
                  </a:cubicBezTo>
                  <a:cubicBezTo>
                    <a:pt x="6499" y="14353"/>
                    <a:pt x="6396" y="13914"/>
                    <a:pt x="6293" y="13386"/>
                  </a:cubicBezTo>
                  <a:cubicBezTo>
                    <a:pt x="6228" y="13115"/>
                    <a:pt x="6177" y="12896"/>
                    <a:pt x="6177" y="12625"/>
                  </a:cubicBezTo>
                  <a:cubicBezTo>
                    <a:pt x="6177" y="12354"/>
                    <a:pt x="6228" y="12096"/>
                    <a:pt x="6396" y="11774"/>
                  </a:cubicBezTo>
                  <a:cubicBezTo>
                    <a:pt x="6448" y="11658"/>
                    <a:pt x="6499" y="11555"/>
                    <a:pt x="6551" y="11451"/>
                  </a:cubicBezTo>
                  <a:lnTo>
                    <a:pt x="6551" y="11451"/>
                  </a:lnTo>
                  <a:cubicBezTo>
                    <a:pt x="6125" y="11555"/>
                    <a:pt x="5532" y="11709"/>
                    <a:pt x="4939" y="11877"/>
                  </a:cubicBezTo>
                  <a:cubicBezTo>
                    <a:pt x="3972" y="12096"/>
                    <a:pt x="3069" y="12354"/>
                    <a:pt x="2424" y="12573"/>
                  </a:cubicBezTo>
                  <a:cubicBezTo>
                    <a:pt x="1986" y="12676"/>
                    <a:pt x="1715" y="12741"/>
                    <a:pt x="1715" y="12741"/>
                  </a:cubicBezTo>
                  <a:cubicBezTo>
                    <a:pt x="1700" y="12756"/>
                    <a:pt x="1686" y="12762"/>
                    <a:pt x="1672" y="12762"/>
                  </a:cubicBezTo>
                  <a:cubicBezTo>
                    <a:pt x="1638" y="12762"/>
                    <a:pt x="1612" y="12722"/>
                    <a:pt x="1612" y="12676"/>
                  </a:cubicBezTo>
                  <a:lnTo>
                    <a:pt x="1612" y="12625"/>
                  </a:lnTo>
                  <a:cubicBezTo>
                    <a:pt x="1612" y="12573"/>
                    <a:pt x="1664" y="12573"/>
                    <a:pt x="1664" y="12573"/>
                  </a:cubicBezTo>
                  <a:cubicBezTo>
                    <a:pt x="1664" y="12573"/>
                    <a:pt x="2747" y="12251"/>
                    <a:pt x="3920" y="11928"/>
                  </a:cubicBezTo>
                  <a:cubicBezTo>
                    <a:pt x="4410" y="11774"/>
                    <a:pt x="4836" y="11658"/>
                    <a:pt x="5261" y="11555"/>
                  </a:cubicBezTo>
                  <a:cubicBezTo>
                    <a:pt x="5970" y="10807"/>
                    <a:pt x="7685" y="8756"/>
                    <a:pt x="8485" y="7738"/>
                  </a:cubicBezTo>
                  <a:cubicBezTo>
                    <a:pt x="8756" y="7415"/>
                    <a:pt x="8975" y="7196"/>
                    <a:pt x="8975" y="7196"/>
                  </a:cubicBezTo>
                  <a:cubicBezTo>
                    <a:pt x="8975" y="7196"/>
                    <a:pt x="8975" y="7145"/>
                    <a:pt x="9026" y="7145"/>
                  </a:cubicBezTo>
                  <a:cubicBezTo>
                    <a:pt x="8975" y="7041"/>
                    <a:pt x="8975" y="6771"/>
                    <a:pt x="8923" y="6448"/>
                  </a:cubicBezTo>
                  <a:cubicBezTo>
                    <a:pt x="8872" y="6126"/>
                    <a:pt x="8807" y="5804"/>
                    <a:pt x="8756" y="5533"/>
                  </a:cubicBezTo>
                  <a:lnTo>
                    <a:pt x="8756" y="5430"/>
                  </a:lnTo>
                  <a:lnTo>
                    <a:pt x="8756" y="5378"/>
                  </a:lnTo>
                  <a:cubicBezTo>
                    <a:pt x="8704" y="4836"/>
                    <a:pt x="8653" y="4411"/>
                    <a:pt x="8704" y="4411"/>
                  </a:cubicBezTo>
                  <a:cubicBezTo>
                    <a:pt x="8756" y="4411"/>
                    <a:pt x="8807" y="4682"/>
                    <a:pt x="8872" y="5056"/>
                  </a:cubicBezTo>
                  <a:lnTo>
                    <a:pt x="8923" y="5056"/>
                  </a:lnTo>
                  <a:cubicBezTo>
                    <a:pt x="8872" y="5004"/>
                    <a:pt x="8872" y="5004"/>
                    <a:pt x="8923" y="4836"/>
                  </a:cubicBezTo>
                  <a:cubicBezTo>
                    <a:pt x="8975" y="4785"/>
                    <a:pt x="9026" y="4682"/>
                    <a:pt x="9026" y="4566"/>
                  </a:cubicBezTo>
                  <a:lnTo>
                    <a:pt x="9078" y="4566"/>
                  </a:lnTo>
                  <a:lnTo>
                    <a:pt x="9078" y="4514"/>
                  </a:lnTo>
                  <a:cubicBezTo>
                    <a:pt x="9194" y="4295"/>
                    <a:pt x="9349" y="4037"/>
                    <a:pt x="9620" y="3650"/>
                  </a:cubicBezTo>
                  <a:cubicBezTo>
                    <a:pt x="9994" y="3070"/>
                    <a:pt x="10484" y="2425"/>
                    <a:pt x="10857" y="2038"/>
                  </a:cubicBezTo>
                  <a:cubicBezTo>
                    <a:pt x="10961" y="1884"/>
                    <a:pt x="11128" y="1780"/>
                    <a:pt x="11231" y="1716"/>
                  </a:cubicBezTo>
                  <a:cubicBezTo>
                    <a:pt x="11335" y="1561"/>
                    <a:pt x="11451" y="1458"/>
                    <a:pt x="11605" y="1342"/>
                  </a:cubicBezTo>
                  <a:lnTo>
                    <a:pt x="11605" y="1290"/>
                  </a:lnTo>
                  <a:cubicBezTo>
                    <a:pt x="11554" y="1239"/>
                    <a:pt x="11554" y="1136"/>
                    <a:pt x="11554" y="1071"/>
                  </a:cubicBezTo>
                  <a:cubicBezTo>
                    <a:pt x="11502" y="749"/>
                    <a:pt x="11451" y="491"/>
                    <a:pt x="11451" y="220"/>
                  </a:cubicBezTo>
                  <a:cubicBezTo>
                    <a:pt x="11451" y="169"/>
                    <a:pt x="11502" y="53"/>
                    <a:pt x="1150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3849830" y="3474273"/>
              <a:ext cx="93371" cy="127989"/>
            </a:xfrm>
            <a:custGeom>
              <a:avLst/>
              <a:gdLst/>
              <a:ahLst/>
              <a:cxnLst/>
              <a:rect l="l" t="t" r="r" b="b"/>
              <a:pathLst>
                <a:path w="2155" h="2954" extrusionOk="0">
                  <a:moveTo>
                    <a:pt x="52" y="0"/>
                  </a:moveTo>
                  <a:cubicBezTo>
                    <a:pt x="1" y="271"/>
                    <a:pt x="1" y="542"/>
                    <a:pt x="1" y="813"/>
                  </a:cubicBezTo>
                  <a:cubicBezTo>
                    <a:pt x="1" y="1341"/>
                    <a:pt x="52" y="1986"/>
                    <a:pt x="272" y="2579"/>
                  </a:cubicBezTo>
                  <a:lnTo>
                    <a:pt x="323" y="2579"/>
                  </a:lnTo>
                  <a:cubicBezTo>
                    <a:pt x="375" y="2579"/>
                    <a:pt x="491" y="2631"/>
                    <a:pt x="594" y="2631"/>
                  </a:cubicBezTo>
                  <a:cubicBezTo>
                    <a:pt x="916" y="2695"/>
                    <a:pt x="1290" y="2799"/>
                    <a:pt x="1832" y="2902"/>
                  </a:cubicBezTo>
                  <a:cubicBezTo>
                    <a:pt x="1935" y="2902"/>
                    <a:pt x="2038" y="2953"/>
                    <a:pt x="2154" y="2953"/>
                  </a:cubicBezTo>
                  <a:cubicBezTo>
                    <a:pt x="2154" y="2953"/>
                    <a:pt x="2103" y="2902"/>
                    <a:pt x="2103" y="2799"/>
                  </a:cubicBezTo>
                  <a:cubicBezTo>
                    <a:pt x="2038" y="2631"/>
                    <a:pt x="1935" y="2309"/>
                    <a:pt x="1883" y="1664"/>
                  </a:cubicBezTo>
                  <a:lnTo>
                    <a:pt x="1883" y="1084"/>
                  </a:lnTo>
                  <a:cubicBezTo>
                    <a:pt x="1187" y="864"/>
                    <a:pt x="426" y="594"/>
                    <a:pt x="52"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3524138" y="3569810"/>
              <a:ext cx="607322" cy="302859"/>
            </a:xfrm>
            <a:custGeom>
              <a:avLst/>
              <a:gdLst/>
              <a:ahLst/>
              <a:cxnLst/>
              <a:rect l="l" t="t" r="r" b="b"/>
              <a:pathLst>
                <a:path w="14017" h="6990" extrusionOk="0">
                  <a:moveTo>
                    <a:pt x="374" y="0"/>
                  </a:moveTo>
                  <a:lnTo>
                    <a:pt x="374" y="3546"/>
                  </a:lnTo>
                  <a:cubicBezTo>
                    <a:pt x="374" y="4410"/>
                    <a:pt x="374" y="5158"/>
                    <a:pt x="323" y="5648"/>
                  </a:cubicBezTo>
                  <a:cubicBezTo>
                    <a:pt x="323" y="6022"/>
                    <a:pt x="155" y="6448"/>
                    <a:pt x="0" y="6938"/>
                  </a:cubicBezTo>
                  <a:cubicBezTo>
                    <a:pt x="529" y="6989"/>
                    <a:pt x="1238" y="6989"/>
                    <a:pt x="1986" y="6989"/>
                  </a:cubicBezTo>
                  <a:cubicBezTo>
                    <a:pt x="3495" y="6989"/>
                    <a:pt x="5364" y="6938"/>
                    <a:pt x="7247" y="6822"/>
                  </a:cubicBezTo>
                  <a:cubicBezTo>
                    <a:pt x="10264" y="6667"/>
                    <a:pt x="12353" y="6293"/>
                    <a:pt x="13320" y="5971"/>
                  </a:cubicBezTo>
                  <a:cubicBezTo>
                    <a:pt x="13694" y="5855"/>
                    <a:pt x="13914" y="5803"/>
                    <a:pt x="13965" y="5700"/>
                  </a:cubicBezTo>
                  <a:lnTo>
                    <a:pt x="14017" y="5700"/>
                  </a:lnTo>
                  <a:cubicBezTo>
                    <a:pt x="14017" y="5648"/>
                    <a:pt x="13965" y="5429"/>
                    <a:pt x="13965" y="5158"/>
                  </a:cubicBezTo>
                  <a:cubicBezTo>
                    <a:pt x="13965" y="4836"/>
                    <a:pt x="13914" y="4462"/>
                    <a:pt x="13862" y="3972"/>
                  </a:cubicBezTo>
                  <a:cubicBezTo>
                    <a:pt x="13810" y="3276"/>
                    <a:pt x="13746" y="2360"/>
                    <a:pt x="13643" y="1393"/>
                  </a:cubicBezTo>
                  <a:cubicBezTo>
                    <a:pt x="9555" y="1135"/>
                    <a:pt x="7685" y="542"/>
                    <a:pt x="7685" y="542"/>
                  </a:cubicBezTo>
                  <a:cubicBezTo>
                    <a:pt x="7621" y="542"/>
                    <a:pt x="7621" y="490"/>
                    <a:pt x="7621" y="490"/>
                  </a:cubicBezTo>
                  <a:cubicBezTo>
                    <a:pt x="7569" y="374"/>
                    <a:pt x="7518" y="271"/>
                    <a:pt x="7518" y="168"/>
                  </a:cubicBezTo>
                  <a:cubicBezTo>
                    <a:pt x="6976" y="490"/>
                    <a:pt x="6280" y="748"/>
                    <a:pt x="5584" y="967"/>
                  </a:cubicBezTo>
                  <a:cubicBezTo>
                    <a:pt x="4720" y="1187"/>
                    <a:pt x="3920" y="1341"/>
                    <a:pt x="3379" y="1341"/>
                  </a:cubicBezTo>
                  <a:cubicBezTo>
                    <a:pt x="3327" y="1341"/>
                    <a:pt x="3276" y="1341"/>
                    <a:pt x="3224" y="1290"/>
                  </a:cubicBezTo>
                  <a:cubicBezTo>
                    <a:pt x="2850" y="1290"/>
                    <a:pt x="2631" y="1187"/>
                    <a:pt x="2463" y="1019"/>
                  </a:cubicBezTo>
                  <a:cubicBezTo>
                    <a:pt x="2360" y="916"/>
                    <a:pt x="2308" y="697"/>
                    <a:pt x="2308" y="594"/>
                  </a:cubicBezTo>
                  <a:lnTo>
                    <a:pt x="2308" y="542"/>
                  </a:lnTo>
                  <a:cubicBezTo>
                    <a:pt x="1883" y="490"/>
                    <a:pt x="1612" y="374"/>
                    <a:pt x="1445" y="220"/>
                  </a:cubicBezTo>
                  <a:cubicBezTo>
                    <a:pt x="1341" y="168"/>
                    <a:pt x="1290" y="52"/>
                    <a:pt x="1238"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3510143" y="3856422"/>
              <a:ext cx="511828" cy="116248"/>
            </a:xfrm>
            <a:custGeom>
              <a:avLst/>
              <a:gdLst/>
              <a:ahLst/>
              <a:cxnLst/>
              <a:rect l="l" t="t" r="r" b="b"/>
              <a:pathLst>
                <a:path w="11813" h="2683" extrusionOk="0">
                  <a:moveTo>
                    <a:pt x="11812" y="0"/>
                  </a:moveTo>
                  <a:cubicBezTo>
                    <a:pt x="10742" y="155"/>
                    <a:pt x="9350" y="323"/>
                    <a:pt x="7570" y="426"/>
                  </a:cubicBezTo>
                  <a:cubicBezTo>
                    <a:pt x="5687" y="477"/>
                    <a:pt x="3869" y="581"/>
                    <a:pt x="2309" y="581"/>
                  </a:cubicBezTo>
                  <a:cubicBezTo>
                    <a:pt x="1497" y="581"/>
                    <a:pt x="800" y="529"/>
                    <a:pt x="207" y="529"/>
                  </a:cubicBezTo>
                  <a:cubicBezTo>
                    <a:pt x="156" y="645"/>
                    <a:pt x="104" y="748"/>
                    <a:pt x="1" y="851"/>
                  </a:cubicBezTo>
                  <a:cubicBezTo>
                    <a:pt x="1290" y="1445"/>
                    <a:pt x="2631" y="2089"/>
                    <a:pt x="3921" y="2682"/>
                  </a:cubicBezTo>
                  <a:cubicBezTo>
                    <a:pt x="4617" y="2412"/>
                    <a:pt x="6177" y="1818"/>
                    <a:pt x="8008" y="1174"/>
                  </a:cubicBezTo>
                  <a:cubicBezTo>
                    <a:pt x="9233" y="748"/>
                    <a:pt x="10523" y="323"/>
                    <a:pt x="1181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3356504" y="3390477"/>
              <a:ext cx="379419" cy="169887"/>
            </a:xfrm>
            <a:custGeom>
              <a:avLst/>
              <a:gdLst/>
              <a:ahLst/>
              <a:cxnLst/>
              <a:rect l="l" t="t" r="r" b="b"/>
              <a:pathLst>
                <a:path w="8757" h="3921" extrusionOk="0">
                  <a:moveTo>
                    <a:pt x="7892" y="0"/>
                  </a:moveTo>
                  <a:lnTo>
                    <a:pt x="6551" y="52"/>
                  </a:lnTo>
                  <a:lnTo>
                    <a:pt x="5752" y="52"/>
                  </a:lnTo>
                  <a:cubicBezTo>
                    <a:pt x="4398" y="116"/>
                    <a:pt x="2902" y="168"/>
                    <a:pt x="1884" y="219"/>
                  </a:cubicBezTo>
                  <a:lnTo>
                    <a:pt x="1394" y="219"/>
                  </a:lnTo>
                  <a:cubicBezTo>
                    <a:pt x="1290" y="271"/>
                    <a:pt x="1174" y="271"/>
                    <a:pt x="1071" y="271"/>
                  </a:cubicBezTo>
                  <a:lnTo>
                    <a:pt x="749" y="271"/>
                  </a:lnTo>
                  <a:cubicBezTo>
                    <a:pt x="646" y="271"/>
                    <a:pt x="530" y="323"/>
                    <a:pt x="478" y="439"/>
                  </a:cubicBezTo>
                  <a:cubicBezTo>
                    <a:pt x="323" y="542"/>
                    <a:pt x="156" y="697"/>
                    <a:pt x="53" y="967"/>
                  </a:cubicBezTo>
                  <a:cubicBezTo>
                    <a:pt x="1" y="1135"/>
                    <a:pt x="1" y="1238"/>
                    <a:pt x="1" y="1290"/>
                  </a:cubicBezTo>
                  <a:cubicBezTo>
                    <a:pt x="1" y="1457"/>
                    <a:pt x="53" y="1560"/>
                    <a:pt x="104" y="1664"/>
                  </a:cubicBezTo>
                  <a:cubicBezTo>
                    <a:pt x="156" y="1728"/>
                    <a:pt x="272" y="1831"/>
                    <a:pt x="375" y="1883"/>
                  </a:cubicBezTo>
                  <a:cubicBezTo>
                    <a:pt x="594" y="1986"/>
                    <a:pt x="852" y="2102"/>
                    <a:pt x="1071" y="2154"/>
                  </a:cubicBezTo>
                  <a:lnTo>
                    <a:pt x="1290" y="2154"/>
                  </a:lnTo>
                  <a:lnTo>
                    <a:pt x="1290" y="2205"/>
                  </a:lnTo>
                  <a:lnTo>
                    <a:pt x="1445" y="2205"/>
                  </a:lnTo>
                  <a:cubicBezTo>
                    <a:pt x="1497" y="2205"/>
                    <a:pt x="1561" y="2257"/>
                    <a:pt x="1613" y="2257"/>
                  </a:cubicBezTo>
                  <a:lnTo>
                    <a:pt x="1819" y="2257"/>
                  </a:lnTo>
                  <a:cubicBezTo>
                    <a:pt x="1935" y="2257"/>
                    <a:pt x="2038" y="2308"/>
                    <a:pt x="2206" y="2308"/>
                  </a:cubicBezTo>
                  <a:lnTo>
                    <a:pt x="3005" y="2308"/>
                  </a:lnTo>
                  <a:cubicBezTo>
                    <a:pt x="3276" y="2373"/>
                    <a:pt x="3495" y="2373"/>
                    <a:pt x="3650" y="2424"/>
                  </a:cubicBezTo>
                  <a:cubicBezTo>
                    <a:pt x="3753" y="2424"/>
                    <a:pt x="3818" y="2476"/>
                    <a:pt x="3869" y="2476"/>
                  </a:cubicBezTo>
                  <a:lnTo>
                    <a:pt x="3921" y="2528"/>
                  </a:lnTo>
                  <a:lnTo>
                    <a:pt x="3921" y="2308"/>
                  </a:lnTo>
                  <a:lnTo>
                    <a:pt x="3921" y="1986"/>
                  </a:lnTo>
                  <a:lnTo>
                    <a:pt x="3921" y="1406"/>
                  </a:lnTo>
                  <a:lnTo>
                    <a:pt x="3921" y="1290"/>
                  </a:lnTo>
                  <a:lnTo>
                    <a:pt x="749" y="1290"/>
                  </a:lnTo>
                  <a:cubicBezTo>
                    <a:pt x="426" y="1238"/>
                    <a:pt x="272" y="1238"/>
                    <a:pt x="207" y="1238"/>
                  </a:cubicBezTo>
                  <a:cubicBezTo>
                    <a:pt x="207" y="1187"/>
                    <a:pt x="426" y="1187"/>
                    <a:pt x="749" y="1187"/>
                  </a:cubicBezTo>
                  <a:cubicBezTo>
                    <a:pt x="968" y="1187"/>
                    <a:pt x="1342" y="1187"/>
                    <a:pt x="1716" y="1135"/>
                  </a:cubicBezTo>
                  <a:lnTo>
                    <a:pt x="1935" y="1135"/>
                  </a:lnTo>
                  <a:cubicBezTo>
                    <a:pt x="2528" y="1135"/>
                    <a:pt x="3225" y="1135"/>
                    <a:pt x="3972" y="1083"/>
                  </a:cubicBezTo>
                  <a:cubicBezTo>
                    <a:pt x="4024" y="813"/>
                    <a:pt x="4243" y="645"/>
                    <a:pt x="4346" y="542"/>
                  </a:cubicBezTo>
                  <a:cubicBezTo>
                    <a:pt x="4566" y="374"/>
                    <a:pt x="4785" y="323"/>
                    <a:pt x="4785" y="323"/>
                  </a:cubicBezTo>
                  <a:cubicBezTo>
                    <a:pt x="4812" y="309"/>
                    <a:pt x="4836" y="303"/>
                    <a:pt x="4856" y="303"/>
                  </a:cubicBezTo>
                  <a:cubicBezTo>
                    <a:pt x="4915" y="303"/>
                    <a:pt x="4953" y="353"/>
                    <a:pt x="4991" y="439"/>
                  </a:cubicBezTo>
                  <a:cubicBezTo>
                    <a:pt x="4991" y="490"/>
                    <a:pt x="4940" y="593"/>
                    <a:pt x="4888" y="593"/>
                  </a:cubicBezTo>
                  <a:lnTo>
                    <a:pt x="4836" y="593"/>
                  </a:lnTo>
                  <a:cubicBezTo>
                    <a:pt x="4836" y="645"/>
                    <a:pt x="4785" y="645"/>
                    <a:pt x="4785" y="645"/>
                  </a:cubicBezTo>
                  <a:cubicBezTo>
                    <a:pt x="4720" y="645"/>
                    <a:pt x="4617" y="697"/>
                    <a:pt x="4566" y="761"/>
                  </a:cubicBezTo>
                  <a:cubicBezTo>
                    <a:pt x="4462" y="864"/>
                    <a:pt x="4346" y="916"/>
                    <a:pt x="4295" y="1083"/>
                  </a:cubicBezTo>
                  <a:cubicBezTo>
                    <a:pt x="4566" y="1083"/>
                    <a:pt x="4785" y="1019"/>
                    <a:pt x="5043" y="1019"/>
                  </a:cubicBezTo>
                  <a:lnTo>
                    <a:pt x="5584" y="1019"/>
                  </a:lnTo>
                  <a:cubicBezTo>
                    <a:pt x="6397" y="967"/>
                    <a:pt x="6874" y="916"/>
                    <a:pt x="7145" y="916"/>
                  </a:cubicBezTo>
                  <a:cubicBezTo>
                    <a:pt x="7235" y="899"/>
                    <a:pt x="7301" y="893"/>
                    <a:pt x="7348" y="893"/>
                  </a:cubicBezTo>
                  <a:cubicBezTo>
                    <a:pt x="7444" y="893"/>
                    <a:pt x="7467" y="916"/>
                    <a:pt x="7467" y="916"/>
                  </a:cubicBezTo>
                  <a:cubicBezTo>
                    <a:pt x="7467" y="967"/>
                    <a:pt x="7467" y="967"/>
                    <a:pt x="7145" y="1019"/>
                  </a:cubicBezTo>
                  <a:cubicBezTo>
                    <a:pt x="6822" y="1083"/>
                    <a:pt x="6229" y="1135"/>
                    <a:pt x="5043" y="1238"/>
                  </a:cubicBezTo>
                  <a:lnTo>
                    <a:pt x="4243" y="1238"/>
                  </a:lnTo>
                  <a:cubicBezTo>
                    <a:pt x="4243" y="1290"/>
                    <a:pt x="4192" y="1341"/>
                    <a:pt x="4192" y="1406"/>
                  </a:cubicBezTo>
                  <a:lnTo>
                    <a:pt x="4192" y="1986"/>
                  </a:lnTo>
                  <a:lnTo>
                    <a:pt x="4192" y="2308"/>
                  </a:lnTo>
                  <a:cubicBezTo>
                    <a:pt x="4192" y="2747"/>
                    <a:pt x="4192" y="3340"/>
                    <a:pt x="4243" y="3920"/>
                  </a:cubicBezTo>
                  <a:lnTo>
                    <a:pt x="5107" y="3920"/>
                  </a:lnTo>
                  <a:lnTo>
                    <a:pt x="5107" y="3869"/>
                  </a:lnTo>
                  <a:lnTo>
                    <a:pt x="5107" y="3817"/>
                  </a:lnTo>
                  <a:cubicBezTo>
                    <a:pt x="5043" y="3765"/>
                    <a:pt x="5043" y="3765"/>
                    <a:pt x="4991" y="3765"/>
                  </a:cubicBezTo>
                  <a:cubicBezTo>
                    <a:pt x="4940" y="3714"/>
                    <a:pt x="4888" y="3662"/>
                    <a:pt x="4836" y="3598"/>
                  </a:cubicBezTo>
                  <a:cubicBezTo>
                    <a:pt x="4720" y="3443"/>
                    <a:pt x="4669" y="3275"/>
                    <a:pt x="4669" y="3069"/>
                  </a:cubicBezTo>
                  <a:cubicBezTo>
                    <a:pt x="4669" y="2902"/>
                    <a:pt x="4720" y="2747"/>
                    <a:pt x="4888" y="2579"/>
                  </a:cubicBezTo>
                  <a:cubicBezTo>
                    <a:pt x="4991" y="2528"/>
                    <a:pt x="5159" y="2424"/>
                    <a:pt x="5365" y="2308"/>
                  </a:cubicBezTo>
                  <a:cubicBezTo>
                    <a:pt x="5584" y="2257"/>
                    <a:pt x="5855" y="2154"/>
                    <a:pt x="6126" y="2050"/>
                  </a:cubicBezTo>
                  <a:cubicBezTo>
                    <a:pt x="6177" y="2050"/>
                    <a:pt x="6229" y="2050"/>
                    <a:pt x="6281" y="1986"/>
                  </a:cubicBezTo>
                  <a:cubicBezTo>
                    <a:pt x="6603" y="1934"/>
                    <a:pt x="6874" y="1831"/>
                    <a:pt x="7093" y="1728"/>
                  </a:cubicBezTo>
                  <a:cubicBezTo>
                    <a:pt x="7415" y="1664"/>
                    <a:pt x="7686" y="1560"/>
                    <a:pt x="7892" y="1509"/>
                  </a:cubicBezTo>
                  <a:cubicBezTo>
                    <a:pt x="7944" y="1457"/>
                    <a:pt x="8060" y="1457"/>
                    <a:pt x="8112" y="1457"/>
                  </a:cubicBezTo>
                  <a:cubicBezTo>
                    <a:pt x="8060" y="1406"/>
                    <a:pt x="8060" y="1341"/>
                    <a:pt x="8060" y="1290"/>
                  </a:cubicBezTo>
                  <a:cubicBezTo>
                    <a:pt x="8008" y="1238"/>
                    <a:pt x="8008" y="1187"/>
                    <a:pt x="8008" y="1135"/>
                  </a:cubicBezTo>
                  <a:lnTo>
                    <a:pt x="8008" y="1083"/>
                  </a:lnTo>
                  <a:cubicBezTo>
                    <a:pt x="8008" y="1019"/>
                    <a:pt x="7944" y="967"/>
                    <a:pt x="7944" y="967"/>
                  </a:cubicBezTo>
                  <a:lnTo>
                    <a:pt x="7944" y="813"/>
                  </a:lnTo>
                  <a:cubicBezTo>
                    <a:pt x="7944" y="761"/>
                    <a:pt x="8008" y="697"/>
                    <a:pt x="8008" y="645"/>
                  </a:cubicBezTo>
                  <a:cubicBezTo>
                    <a:pt x="8159" y="372"/>
                    <a:pt x="8227" y="298"/>
                    <a:pt x="8278" y="298"/>
                  </a:cubicBezTo>
                  <a:cubicBezTo>
                    <a:pt x="8297" y="298"/>
                    <a:pt x="8313" y="309"/>
                    <a:pt x="8331" y="323"/>
                  </a:cubicBezTo>
                  <a:cubicBezTo>
                    <a:pt x="8331" y="323"/>
                    <a:pt x="8382" y="374"/>
                    <a:pt x="8266" y="542"/>
                  </a:cubicBezTo>
                  <a:cubicBezTo>
                    <a:pt x="8266" y="593"/>
                    <a:pt x="8215" y="645"/>
                    <a:pt x="8163" y="761"/>
                  </a:cubicBezTo>
                  <a:lnTo>
                    <a:pt x="8163" y="813"/>
                  </a:lnTo>
                  <a:lnTo>
                    <a:pt x="8112" y="813"/>
                  </a:lnTo>
                  <a:cubicBezTo>
                    <a:pt x="8112" y="916"/>
                    <a:pt x="8163" y="967"/>
                    <a:pt x="8163" y="1083"/>
                  </a:cubicBezTo>
                  <a:lnTo>
                    <a:pt x="8163" y="1238"/>
                  </a:lnTo>
                  <a:lnTo>
                    <a:pt x="8163" y="1290"/>
                  </a:lnTo>
                  <a:lnTo>
                    <a:pt x="8163" y="1406"/>
                  </a:lnTo>
                  <a:cubicBezTo>
                    <a:pt x="8382" y="1341"/>
                    <a:pt x="8589" y="1290"/>
                    <a:pt x="8705" y="1238"/>
                  </a:cubicBezTo>
                  <a:lnTo>
                    <a:pt x="8756" y="1187"/>
                  </a:lnTo>
                  <a:lnTo>
                    <a:pt x="8756" y="967"/>
                  </a:lnTo>
                  <a:cubicBezTo>
                    <a:pt x="8756" y="645"/>
                    <a:pt x="8653" y="323"/>
                    <a:pt x="8589" y="116"/>
                  </a:cubicBezTo>
                  <a:cubicBezTo>
                    <a:pt x="8537" y="52"/>
                    <a:pt x="8537" y="0"/>
                    <a:pt x="8486"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3405118" y="3378736"/>
              <a:ext cx="44194" cy="11785"/>
            </a:xfrm>
            <a:custGeom>
              <a:avLst/>
              <a:gdLst/>
              <a:ahLst/>
              <a:cxnLst/>
              <a:rect l="l" t="t" r="r" b="b"/>
              <a:pathLst>
                <a:path w="1020" h="272" extrusionOk="0">
                  <a:moveTo>
                    <a:pt x="1" y="0"/>
                  </a:moveTo>
                  <a:lnTo>
                    <a:pt x="1" y="117"/>
                  </a:lnTo>
                  <a:lnTo>
                    <a:pt x="1" y="271"/>
                  </a:lnTo>
                  <a:lnTo>
                    <a:pt x="1019" y="271"/>
                  </a:lnTo>
                  <a:lnTo>
                    <a:pt x="1019" y="220"/>
                  </a:lnTo>
                  <a:lnTo>
                    <a:pt x="1019"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3524138" y="3549143"/>
              <a:ext cx="2253" cy="11222"/>
            </a:xfrm>
            <a:custGeom>
              <a:avLst/>
              <a:gdLst/>
              <a:ahLst/>
              <a:cxnLst/>
              <a:rect l="l" t="t" r="r" b="b"/>
              <a:pathLst>
                <a:path w="52" h="259" extrusionOk="0">
                  <a:moveTo>
                    <a:pt x="52" y="0"/>
                  </a:moveTo>
                  <a:lnTo>
                    <a:pt x="0" y="52"/>
                  </a:lnTo>
                  <a:lnTo>
                    <a:pt x="0" y="207"/>
                  </a:lnTo>
                  <a:lnTo>
                    <a:pt x="0" y="258"/>
                  </a:lnTo>
                  <a:lnTo>
                    <a:pt x="52" y="258"/>
                  </a:lnTo>
                  <a:lnTo>
                    <a:pt x="52"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3512396" y="3192687"/>
              <a:ext cx="249220" cy="193371"/>
            </a:xfrm>
            <a:custGeom>
              <a:avLst/>
              <a:gdLst/>
              <a:ahLst/>
              <a:cxnLst/>
              <a:rect l="l" t="t" r="r" b="b"/>
              <a:pathLst>
                <a:path w="5752" h="4463" extrusionOk="0">
                  <a:moveTo>
                    <a:pt x="2734" y="1"/>
                  </a:moveTo>
                  <a:lnTo>
                    <a:pt x="2154" y="1832"/>
                  </a:lnTo>
                  <a:cubicBezTo>
                    <a:pt x="2154" y="1832"/>
                    <a:pt x="2089" y="1883"/>
                    <a:pt x="2038" y="1883"/>
                  </a:cubicBezTo>
                  <a:lnTo>
                    <a:pt x="1" y="2102"/>
                  </a:lnTo>
                  <a:lnTo>
                    <a:pt x="1509" y="3069"/>
                  </a:lnTo>
                  <a:cubicBezTo>
                    <a:pt x="1561" y="3121"/>
                    <a:pt x="1561" y="3121"/>
                    <a:pt x="1561" y="3173"/>
                  </a:cubicBezTo>
                  <a:lnTo>
                    <a:pt x="1342" y="4462"/>
                  </a:lnTo>
                  <a:cubicBezTo>
                    <a:pt x="1716" y="4462"/>
                    <a:pt x="2038" y="4462"/>
                    <a:pt x="2360" y="4411"/>
                  </a:cubicBezTo>
                  <a:lnTo>
                    <a:pt x="2631" y="4140"/>
                  </a:lnTo>
                  <a:cubicBezTo>
                    <a:pt x="2476" y="4088"/>
                    <a:pt x="2360" y="3972"/>
                    <a:pt x="2309" y="3869"/>
                  </a:cubicBezTo>
                  <a:cubicBezTo>
                    <a:pt x="2257" y="3766"/>
                    <a:pt x="2206" y="3598"/>
                    <a:pt x="2206" y="3495"/>
                  </a:cubicBezTo>
                  <a:cubicBezTo>
                    <a:pt x="2206" y="3392"/>
                    <a:pt x="2257" y="3224"/>
                    <a:pt x="2257" y="3121"/>
                  </a:cubicBezTo>
                  <a:cubicBezTo>
                    <a:pt x="2309" y="3069"/>
                    <a:pt x="2360" y="2953"/>
                    <a:pt x="2412" y="2902"/>
                  </a:cubicBezTo>
                  <a:cubicBezTo>
                    <a:pt x="2476" y="2850"/>
                    <a:pt x="2528" y="2799"/>
                    <a:pt x="2579" y="2799"/>
                  </a:cubicBezTo>
                  <a:cubicBezTo>
                    <a:pt x="2683" y="2799"/>
                    <a:pt x="3276" y="2799"/>
                    <a:pt x="3920" y="2902"/>
                  </a:cubicBezTo>
                  <a:cubicBezTo>
                    <a:pt x="4088" y="2902"/>
                    <a:pt x="4243" y="2902"/>
                    <a:pt x="4410" y="2953"/>
                  </a:cubicBezTo>
                  <a:lnTo>
                    <a:pt x="5752" y="1780"/>
                  </a:lnTo>
                  <a:lnTo>
                    <a:pt x="3547" y="1883"/>
                  </a:lnTo>
                  <a:cubicBezTo>
                    <a:pt x="3495" y="1883"/>
                    <a:pt x="3443" y="1832"/>
                    <a:pt x="3443" y="1832"/>
                  </a:cubicBezTo>
                  <a:lnTo>
                    <a:pt x="2734"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3566036" y="3322843"/>
              <a:ext cx="283838" cy="296187"/>
            </a:xfrm>
            <a:custGeom>
              <a:avLst/>
              <a:gdLst/>
              <a:ahLst/>
              <a:cxnLst/>
              <a:rect l="l" t="t" r="r" b="b"/>
              <a:pathLst>
                <a:path w="6551" h="6836" extrusionOk="0">
                  <a:moveTo>
                    <a:pt x="1341" y="1"/>
                  </a:moveTo>
                  <a:cubicBezTo>
                    <a:pt x="1290" y="65"/>
                    <a:pt x="1290" y="65"/>
                    <a:pt x="1238" y="117"/>
                  </a:cubicBezTo>
                  <a:cubicBezTo>
                    <a:pt x="1238" y="220"/>
                    <a:pt x="1174" y="388"/>
                    <a:pt x="1174" y="491"/>
                  </a:cubicBezTo>
                  <a:cubicBezTo>
                    <a:pt x="1174" y="594"/>
                    <a:pt x="1174" y="710"/>
                    <a:pt x="1238" y="762"/>
                  </a:cubicBezTo>
                  <a:cubicBezTo>
                    <a:pt x="1290" y="865"/>
                    <a:pt x="1341" y="917"/>
                    <a:pt x="1496" y="968"/>
                  </a:cubicBezTo>
                  <a:lnTo>
                    <a:pt x="1612" y="968"/>
                  </a:lnTo>
                  <a:cubicBezTo>
                    <a:pt x="1664" y="917"/>
                    <a:pt x="1715" y="917"/>
                    <a:pt x="1767" y="917"/>
                  </a:cubicBezTo>
                  <a:lnTo>
                    <a:pt x="2850" y="917"/>
                  </a:lnTo>
                  <a:cubicBezTo>
                    <a:pt x="2902" y="917"/>
                    <a:pt x="2902" y="917"/>
                    <a:pt x="2953" y="968"/>
                  </a:cubicBezTo>
                  <a:lnTo>
                    <a:pt x="2953" y="1033"/>
                  </a:lnTo>
                  <a:lnTo>
                    <a:pt x="2953" y="1084"/>
                  </a:lnTo>
                  <a:lnTo>
                    <a:pt x="3056" y="1084"/>
                  </a:lnTo>
                  <a:cubicBezTo>
                    <a:pt x="3056" y="1136"/>
                    <a:pt x="3108" y="1136"/>
                    <a:pt x="3108" y="1187"/>
                  </a:cubicBezTo>
                  <a:cubicBezTo>
                    <a:pt x="3172" y="1239"/>
                    <a:pt x="3172" y="1290"/>
                    <a:pt x="3224" y="1355"/>
                  </a:cubicBezTo>
                  <a:lnTo>
                    <a:pt x="3701" y="1355"/>
                  </a:lnTo>
                  <a:cubicBezTo>
                    <a:pt x="3753" y="1355"/>
                    <a:pt x="3817" y="1407"/>
                    <a:pt x="3817" y="1407"/>
                  </a:cubicBezTo>
                  <a:cubicBezTo>
                    <a:pt x="3869" y="1458"/>
                    <a:pt x="3869" y="1458"/>
                    <a:pt x="3920" y="1510"/>
                  </a:cubicBezTo>
                  <a:cubicBezTo>
                    <a:pt x="3920" y="1561"/>
                    <a:pt x="3972" y="1677"/>
                    <a:pt x="4024" y="1780"/>
                  </a:cubicBezTo>
                  <a:cubicBezTo>
                    <a:pt x="4075" y="2000"/>
                    <a:pt x="4140" y="2258"/>
                    <a:pt x="4140" y="2528"/>
                  </a:cubicBezTo>
                  <a:cubicBezTo>
                    <a:pt x="4140" y="2644"/>
                    <a:pt x="4140" y="2748"/>
                    <a:pt x="4075" y="2851"/>
                  </a:cubicBezTo>
                  <a:lnTo>
                    <a:pt x="4075" y="2902"/>
                  </a:lnTo>
                  <a:lnTo>
                    <a:pt x="4024" y="2902"/>
                  </a:lnTo>
                  <a:cubicBezTo>
                    <a:pt x="3972" y="2967"/>
                    <a:pt x="3972" y="2967"/>
                    <a:pt x="3920" y="2967"/>
                  </a:cubicBezTo>
                  <a:cubicBezTo>
                    <a:pt x="3869" y="3018"/>
                    <a:pt x="3753" y="3070"/>
                    <a:pt x="3598" y="3121"/>
                  </a:cubicBezTo>
                  <a:cubicBezTo>
                    <a:pt x="3327" y="3173"/>
                    <a:pt x="3005" y="3289"/>
                    <a:pt x="2579" y="3392"/>
                  </a:cubicBezTo>
                  <a:cubicBezTo>
                    <a:pt x="1819" y="3663"/>
                    <a:pt x="916" y="3934"/>
                    <a:pt x="478" y="4140"/>
                  </a:cubicBezTo>
                  <a:cubicBezTo>
                    <a:pt x="323" y="4192"/>
                    <a:pt x="207" y="4308"/>
                    <a:pt x="155" y="4308"/>
                  </a:cubicBezTo>
                  <a:cubicBezTo>
                    <a:pt x="52" y="4411"/>
                    <a:pt x="0" y="4514"/>
                    <a:pt x="0" y="4630"/>
                  </a:cubicBezTo>
                  <a:cubicBezTo>
                    <a:pt x="0" y="4733"/>
                    <a:pt x="52" y="4836"/>
                    <a:pt x="104" y="4953"/>
                  </a:cubicBezTo>
                  <a:cubicBezTo>
                    <a:pt x="155" y="5004"/>
                    <a:pt x="207" y="5107"/>
                    <a:pt x="323" y="5159"/>
                  </a:cubicBezTo>
                  <a:lnTo>
                    <a:pt x="374" y="5223"/>
                  </a:lnTo>
                  <a:lnTo>
                    <a:pt x="529" y="5223"/>
                  </a:lnTo>
                  <a:cubicBezTo>
                    <a:pt x="697" y="5159"/>
                    <a:pt x="1019" y="5107"/>
                    <a:pt x="1664" y="4953"/>
                  </a:cubicBezTo>
                  <a:lnTo>
                    <a:pt x="1715" y="4953"/>
                  </a:lnTo>
                  <a:cubicBezTo>
                    <a:pt x="2309" y="4785"/>
                    <a:pt x="2850" y="4630"/>
                    <a:pt x="3276" y="4514"/>
                  </a:cubicBezTo>
                  <a:cubicBezTo>
                    <a:pt x="3327" y="4514"/>
                    <a:pt x="3379" y="4463"/>
                    <a:pt x="3430" y="4463"/>
                  </a:cubicBezTo>
                  <a:cubicBezTo>
                    <a:pt x="3826" y="4338"/>
                    <a:pt x="4112" y="4238"/>
                    <a:pt x="4208" y="4238"/>
                  </a:cubicBezTo>
                  <a:cubicBezTo>
                    <a:pt x="4231" y="4238"/>
                    <a:pt x="4243" y="4244"/>
                    <a:pt x="4243" y="4256"/>
                  </a:cubicBezTo>
                  <a:cubicBezTo>
                    <a:pt x="4243" y="4256"/>
                    <a:pt x="3972" y="4411"/>
                    <a:pt x="3495" y="4579"/>
                  </a:cubicBezTo>
                  <a:cubicBezTo>
                    <a:pt x="3005" y="4785"/>
                    <a:pt x="2360" y="5004"/>
                    <a:pt x="1715" y="5107"/>
                  </a:cubicBezTo>
                  <a:cubicBezTo>
                    <a:pt x="1071" y="5275"/>
                    <a:pt x="748" y="5326"/>
                    <a:pt x="529" y="5326"/>
                  </a:cubicBezTo>
                  <a:lnTo>
                    <a:pt x="478" y="5326"/>
                  </a:lnTo>
                  <a:lnTo>
                    <a:pt x="478" y="5378"/>
                  </a:lnTo>
                  <a:cubicBezTo>
                    <a:pt x="426" y="5378"/>
                    <a:pt x="426" y="5430"/>
                    <a:pt x="426" y="5430"/>
                  </a:cubicBezTo>
                  <a:cubicBezTo>
                    <a:pt x="426" y="5546"/>
                    <a:pt x="478" y="5649"/>
                    <a:pt x="594" y="5752"/>
                  </a:cubicBezTo>
                  <a:cubicBezTo>
                    <a:pt x="748" y="5868"/>
                    <a:pt x="1019" y="5971"/>
                    <a:pt x="1496" y="6023"/>
                  </a:cubicBezTo>
                  <a:lnTo>
                    <a:pt x="1561" y="6074"/>
                  </a:lnTo>
                  <a:lnTo>
                    <a:pt x="1612" y="6074"/>
                  </a:lnTo>
                  <a:cubicBezTo>
                    <a:pt x="1715" y="6074"/>
                    <a:pt x="1819" y="6023"/>
                    <a:pt x="2089" y="6023"/>
                  </a:cubicBezTo>
                  <a:cubicBezTo>
                    <a:pt x="2205" y="5971"/>
                    <a:pt x="2309" y="5971"/>
                    <a:pt x="2463" y="5920"/>
                  </a:cubicBezTo>
                  <a:cubicBezTo>
                    <a:pt x="3005" y="5804"/>
                    <a:pt x="3546" y="5649"/>
                    <a:pt x="3920" y="5546"/>
                  </a:cubicBezTo>
                  <a:cubicBezTo>
                    <a:pt x="4182" y="5493"/>
                    <a:pt x="4375" y="5416"/>
                    <a:pt x="4439" y="5416"/>
                  </a:cubicBezTo>
                  <a:cubicBezTo>
                    <a:pt x="4454" y="5416"/>
                    <a:pt x="4462" y="5420"/>
                    <a:pt x="4462" y="5430"/>
                  </a:cubicBezTo>
                  <a:cubicBezTo>
                    <a:pt x="4462" y="5430"/>
                    <a:pt x="4243" y="5597"/>
                    <a:pt x="3869" y="5700"/>
                  </a:cubicBezTo>
                  <a:cubicBezTo>
                    <a:pt x="3546" y="5868"/>
                    <a:pt x="3005" y="6023"/>
                    <a:pt x="2528" y="6126"/>
                  </a:cubicBezTo>
                  <a:cubicBezTo>
                    <a:pt x="2178" y="6172"/>
                    <a:pt x="1940" y="6211"/>
                    <a:pt x="1776" y="6211"/>
                  </a:cubicBezTo>
                  <a:cubicBezTo>
                    <a:pt x="1710" y="6211"/>
                    <a:pt x="1656" y="6205"/>
                    <a:pt x="1612" y="6190"/>
                  </a:cubicBezTo>
                  <a:lnTo>
                    <a:pt x="1561" y="6190"/>
                  </a:lnTo>
                  <a:lnTo>
                    <a:pt x="1561" y="6294"/>
                  </a:lnTo>
                  <a:cubicBezTo>
                    <a:pt x="1561" y="6397"/>
                    <a:pt x="1561" y="6513"/>
                    <a:pt x="1664" y="6616"/>
                  </a:cubicBezTo>
                  <a:cubicBezTo>
                    <a:pt x="1767" y="6719"/>
                    <a:pt x="1935" y="6771"/>
                    <a:pt x="2257" y="6835"/>
                  </a:cubicBezTo>
                  <a:lnTo>
                    <a:pt x="2412" y="6835"/>
                  </a:lnTo>
                  <a:cubicBezTo>
                    <a:pt x="2902" y="6835"/>
                    <a:pt x="3753" y="6667"/>
                    <a:pt x="4514" y="6448"/>
                  </a:cubicBezTo>
                  <a:cubicBezTo>
                    <a:pt x="5261" y="6242"/>
                    <a:pt x="6009" y="5971"/>
                    <a:pt x="6499" y="5649"/>
                  </a:cubicBezTo>
                  <a:cubicBezTo>
                    <a:pt x="6396" y="5223"/>
                    <a:pt x="6332" y="4733"/>
                    <a:pt x="6332" y="4308"/>
                  </a:cubicBezTo>
                  <a:cubicBezTo>
                    <a:pt x="6332" y="3869"/>
                    <a:pt x="6396" y="3495"/>
                    <a:pt x="6448" y="3173"/>
                  </a:cubicBezTo>
                  <a:cubicBezTo>
                    <a:pt x="6448" y="3070"/>
                    <a:pt x="6499" y="2967"/>
                    <a:pt x="6551" y="2799"/>
                  </a:cubicBezTo>
                  <a:cubicBezTo>
                    <a:pt x="6499" y="2799"/>
                    <a:pt x="6499" y="2799"/>
                    <a:pt x="6499" y="2748"/>
                  </a:cubicBezTo>
                  <a:cubicBezTo>
                    <a:pt x="6396" y="2644"/>
                    <a:pt x="6280" y="2477"/>
                    <a:pt x="6177" y="2258"/>
                  </a:cubicBezTo>
                  <a:cubicBezTo>
                    <a:pt x="5855" y="1884"/>
                    <a:pt x="5532" y="1407"/>
                    <a:pt x="5158" y="1033"/>
                  </a:cubicBezTo>
                  <a:cubicBezTo>
                    <a:pt x="4887" y="762"/>
                    <a:pt x="4668" y="594"/>
                    <a:pt x="4462" y="491"/>
                  </a:cubicBezTo>
                  <a:cubicBezTo>
                    <a:pt x="4024" y="272"/>
                    <a:pt x="3276" y="169"/>
                    <a:pt x="2631" y="117"/>
                  </a:cubicBezTo>
                  <a:cubicBezTo>
                    <a:pt x="2038" y="1"/>
                    <a:pt x="1445" y="1"/>
                    <a:pt x="1341"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3349269" y="2410538"/>
              <a:ext cx="405069" cy="172097"/>
            </a:xfrm>
            <a:custGeom>
              <a:avLst/>
              <a:gdLst/>
              <a:ahLst/>
              <a:cxnLst/>
              <a:rect l="l" t="t" r="r" b="b"/>
              <a:pathLst>
                <a:path w="9349" h="3972" extrusionOk="0">
                  <a:moveTo>
                    <a:pt x="9349" y="0"/>
                  </a:moveTo>
                  <a:cubicBezTo>
                    <a:pt x="7208" y="542"/>
                    <a:pt x="5003" y="645"/>
                    <a:pt x="3340" y="645"/>
                  </a:cubicBezTo>
                  <a:cubicBezTo>
                    <a:pt x="2257" y="645"/>
                    <a:pt x="1406" y="593"/>
                    <a:pt x="813" y="542"/>
                  </a:cubicBezTo>
                  <a:lnTo>
                    <a:pt x="593" y="542"/>
                  </a:lnTo>
                  <a:cubicBezTo>
                    <a:pt x="374" y="542"/>
                    <a:pt x="271" y="490"/>
                    <a:pt x="168" y="490"/>
                  </a:cubicBezTo>
                  <a:cubicBezTo>
                    <a:pt x="116" y="748"/>
                    <a:pt x="52" y="967"/>
                    <a:pt x="0" y="1290"/>
                  </a:cubicBezTo>
                  <a:cubicBezTo>
                    <a:pt x="374" y="1393"/>
                    <a:pt x="761" y="1509"/>
                    <a:pt x="1135" y="1560"/>
                  </a:cubicBezTo>
                  <a:lnTo>
                    <a:pt x="1290" y="1560"/>
                  </a:lnTo>
                  <a:cubicBezTo>
                    <a:pt x="1406" y="1560"/>
                    <a:pt x="1509" y="1560"/>
                    <a:pt x="1561" y="1612"/>
                  </a:cubicBezTo>
                  <a:cubicBezTo>
                    <a:pt x="1664" y="1612"/>
                    <a:pt x="1728" y="1664"/>
                    <a:pt x="1780" y="1715"/>
                  </a:cubicBezTo>
                  <a:cubicBezTo>
                    <a:pt x="3018" y="1934"/>
                    <a:pt x="4307" y="1986"/>
                    <a:pt x="5532" y="1986"/>
                  </a:cubicBezTo>
                  <a:cubicBezTo>
                    <a:pt x="5648" y="1883"/>
                    <a:pt x="5803" y="1780"/>
                    <a:pt x="6022" y="1715"/>
                  </a:cubicBezTo>
                  <a:cubicBezTo>
                    <a:pt x="6074" y="1664"/>
                    <a:pt x="6177" y="1664"/>
                    <a:pt x="6293" y="1612"/>
                  </a:cubicBezTo>
                  <a:lnTo>
                    <a:pt x="6667" y="1612"/>
                  </a:lnTo>
                  <a:cubicBezTo>
                    <a:pt x="6886" y="1664"/>
                    <a:pt x="6989" y="1715"/>
                    <a:pt x="7092" y="1780"/>
                  </a:cubicBezTo>
                  <a:lnTo>
                    <a:pt x="7144" y="1831"/>
                  </a:lnTo>
                  <a:cubicBezTo>
                    <a:pt x="7531" y="1831"/>
                    <a:pt x="7853" y="1883"/>
                    <a:pt x="8059" y="2205"/>
                  </a:cubicBezTo>
                  <a:cubicBezTo>
                    <a:pt x="8498" y="2682"/>
                    <a:pt x="8433" y="3391"/>
                    <a:pt x="8653" y="3972"/>
                  </a:cubicBezTo>
                  <a:cubicBezTo>
                    <a:pt x="8653" y="3869"/>
                    <a:pt x="8601" y="3765"/>
                    <a:pt x="8601" y="3649"/>
                  </a:cubicBezTo>
                  <a:cubicBezTo>
                    <a:pt x="8601" y="2154"/>
                    <a:pt x="9143" y="542"/>
                    <a:pt x="934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3642552" y="3369810"/>
              <a:ext cx="44194" cy="13995"/>
            </a:xfrm>
            <a:custGeom>
              <a:avLst/>
              <a:gdLst/>
              <a:ahLst/>
              <a:cxnLst/>
              <a:rect l="l" t="t" r="r" b="b"/>
              <a:pathLst>
                <a:path w="1020" h="323" extrusionOk="0">
                  <a:moveTo>
                    <a:pt x="813" y="0"/>
                  </a:moveTo>
                  <a:cubicBezTo>
                    <a:pt x="646" y="0"/>
                    <a:pt x="491" y="52"/>
                    <a:pt x="323" y="52"/>
                  </a:cubicBezTo>
                  <a:lnTo>
                    <a:pt x="1" y="52"/>
                  </a:lnTo>
                  <a:lnTo>
                    <a:pt x="1" y="155"/>
                  </a:lnTo>
                  <a:lnTo>
                    <a:pt x="1" y="323"/>
                  </a:lnTo>
                  <a:lnTo>
                    <a:pt x="1020" y="271"/>
                  </a:lnTo>
                  <a:lnTo>
                    <a:pt x="1020" y="206"/>
                  </a:lnTo>
                  <a:lnTo>
                    <a:pt x="1020" y="52"/>
                  </a:lnTo>
                  <a:cubicBezTo>
                    <a:pt x="968" y="0"/>
                    <a:pt x="865" y="0"/>
                    <a:pt x="813" y="0"/>
                  </a:cubicBez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3901260" y="4247497"/>
              <a:ext cx="225736" cy="122963"/>
            </a:xfrm>
            <a:custGeom>
              <a:avLst/>
              <a:gdLst/>
              <a:ahLst/>
              <a:cxnLst/>
              <a:rect l="l" t="t" r="r" b="b"/>
              <a:pathLst>
                <a:path w="5210" h="2838" extrusionOk="0">
                  <a:moveTo>
                    <a:pt x="1341" y="1"/>
                  </a:moveTo>
                  <a:cubicBezTo>
                    <a:pt x="1070" y="207"/>
                    <a:pt x="748" y="374"/>
                    <a:pt x="323" y="374"/>
                  </a:cubicBezTo>
                  <a:cubicBezTo>
                    <a:pt x="206" y="374"/>
                    <a:pt x="103" y="323"/>
                    <a:pt x="0" y="323"/>
                  </a:cubicBezTo>
                  <a:cubicBezTo>
                    <a:pt x="323" y="748"/>
                    <a:pt x="851" y="1174"/>
                    <a:pt x="1444" y="1496"/>
                  </a:cubicBezTo>
                  <a:cubicBezTo>
                    <a:pt x="2308" y="1986"/>
                    <a:pt x="3379" y="2360"/>
                    <a:pt x="4346" y="2631"/>
                  </a:cubicBezTo>
                  <a:cubicBezTo>
                    <a:pt x="4616" y="2683"/>
                    <a:pt x="4939" y="2734"/>
                    <a:pt x="5210" y="2837"/>
                  </a:cubicBezTo>
                  <a:cubicBezTo>
                    <a:pt x="5106" y="2309"/>
                    <a:pt x="5042" y="1819"/>
                    <a:pt x="5042" y="1393"/>
                  </a:cubicBezTo>
                  <a:lnTo>
                    <a:pt x="5042" y="1226"/>
                  </a:lnTo>
                  <a:lnTo>
                    <a:pt x="134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3407371" y="4184368"/>
              <a:ext cx="58709" cy="97790"/>
            </a:xfrm>
            <a:custGeom>
              <a:avLst/>
              <a:gdLst/>
              <a:ahLst/>
              <a:cxnLst/>
              <a:rect l="l" t="t" r="r" b="b"/>
              <a:pathLst>
                <a:path w="1355" h="2257" extrusionOk="0">
                  <a:moveTo>
                    <a:pt x="542" y="0"/>
                  </a:moveTo>
                  <a:lnTo>
                    <a:pt x="0" y="323"/>
                  </a:lnTo>
                  <a:cubicBezTo>
                    <a:pt x="0" y="374"/>
                    <a:pt x="220" y="594"/>
                    <a:pt x="387" y="916"/>
                  </a:cubicBezTo>
                  <a:cubicBezTo>
                    <a:pt x="593" y="1290"/>
                    <a:pt x="813" y="1780"/>
                    <a:pt x="813" y="2205"/>
                  </a:cubicBezTo>
                  <a:lnTo>
                    <a:pt x="813" y="2257"/>
                  </a:lnTo>
                  <a:cubicBezTo>
                    <a:pt x="967" y="2205"/>
                    <a:pt x="1187" y="2102"/>
                    <a:pt x="1354" y="1986"/>
                  </a:cubicBezTo>
                  <a:lnTo>
                    <a:pt x="1354" y="1883"/>
                  </a:lnTo>
                  <a:lnTo>
                    <a:pt x="1354" y="1715"/>
                  </a:lnTo>
                  <a:cubicBezTo>
                    <a:pt x="1290" y="1458"/>
                    <a:pt x="1187" y="1071"/>
                    <a:pt x="1032" y="813"/>
                  </a:cubicBezTo>
                  <a:cubicBezTo>
                    <a:pt x="967" y="645"/>
                    <a:pt x="864" y="542"/>
                    <a:pt x="813" y="426"/>
                  </a:cubicBezTo>
                  <a:cubicBezTo>
                    <a:pt x="710" y="271"/>
                    <a:pt x="645" y="104"/>
                    <a:pt x="593" y="52"/>
                  </a:cubicBezTo>
                  <a:lnTo>
                    <a:pt x="542"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3426348" y="3569810"/>
              <a:ext cx="102296" cy="297833"/>
            </a:xfrm>
            <a:custGeom>
              <a:avLst/>
              <a:gdLst/>
              <a:ahLst/>
              <a:cxnLst/>
              <a:rect l="l" t="t" r="r" b="b"/>
              <a:pathLst>
                <a:path w="2361" h="6874" extrusionOk="0">
                  <a:moveTo>
                    <a:pt x="2206" y="0"/>
                  </a:moveTo>
                  <a:cubicBezTo>
                    <a:pt x="2206" y="0"/>
                    <a:pt x="2141" y="52"/>
                    <a:pt x="2141" y="104"/>
                  </a:cubicBezTo>
                  <a:cubicBezTo>
                    <a:pt x="2038" y="220"/>
                    <a:pt x="1883" y="323"/>
                    <a:pt x="1664" y="374"/>
                  </a:cubicBezTo>
                  <a:cubicBezTo>
                    <a:pt x="1664" y="542"/>
                    <a:pt x="1613" y="813"/>
                    <a:pt x="1342" y="1019"/>
                  </a:cubicBezTo>
                  <a:cubicBezTo>
                    <a:pt x="1071" y="1238"/>
                    <a:pt x="697" y="1393"/>
                    <a:pt x="1" y="1457"/>
                  </a:cubicBezTo>
                  <a:cubicBezTo>
                    <a:pt x="207" y="4140"/>
                    <a:pt x="272" y="6177"/>
                    <a:pt x="323" y="6551"/>
                  </a:cubicBezTo>
                  <a:cubicBezTo>
                    <a:pt x="375" y="6615"/>
                    <a:pt x="529" y="6667"/>
                    <a:pt x="749" y="6718"/>
                  </a:cubicBezTo>
                  <a:cubicBezTo>
                    <a:pt x="968" y="6770"/>
                    <a:pt x="1290" y="6822"/>
                    <a:pt x="1613" y="6873"/>
                  </a:cubicBezTo>
                  <a:lnTo>
                    <a:pt x="1883" y="6873"/>
                  </a:lnTo>
                  <a:cubicBezTo>
                    <a:pt x="2141" y="6396"/>
                    <a:pt x="2257" y="5971"/>
                    <a:pt x="2309" y="5584"/>
                  </a:cubicBezTo>
                  <a:cubicBezTo>
                    <a:pt x="2309" y="5158"/>
                    <a:pt x="2360" y="4410"/>
                    <a:pt x="2360" y="3546"/>
                  </a:cubicBezTo>
                  <a:cubicBezTo>
                    <a:pt x="2360" y="2425"/>
                    <a:pt x="2309" y="1135"/>
                    <a:pt x="230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3691729" y="3814524"/>
              <a:ext cx="791160" cy="337478"/>
            </a:xfrm>
            <a:custGeom>
              <a:avLst/>
              <a:gdLst/>
              <a:ahLst/>
              <a:cxnLst/>
              <a:rect l="l" t="t" r="r" b="b"/>
              <a:pathLst>
                <a:path w="18260" h="7789" extrusionOk="0">
                  <a:moveTo>
                    <a:pt x="14288" y="0"/>
                  </a:moveTo>
                  <a:cubicBezTo>
                    <a:pt x="13592" y="0"/>
                    <a:pt x="12779" y="103"/>
                    <a:pt x="11812" y="207"/>
                  </a:cubicBezTo>
                  <a:cubicBezTo>
                    <a:pt x="8008" y="748"/>
                    <a:pt x="1883" y="3056"/>
                    <a:pt x="1" y="3753"/>
                  </a:cubicBezTo>
                  <a:cubicBezTo>
                    <a:pt x="1986" y="4720"/>
                    <a:pt x="3817" y="5635"/>
                    <a:pt x="4888" y="6228"/>
                  </a:cubicBezTo>
                  <a:cubicBezTo>
                    <a:pt x="5262" y="6448"/>
                    <a:pt x="5532" y="6602"/>
                    <a:pt x="5687" y="6705"/>
                  </a:cubicBezTo>
                  <a:cubicBezTo>
                    <a:pt x="6332" y="6770"/>
                    <a:pt x="7467" y="6873"/>
                    <a:pt x="8537" y="7144"/>
                  </a:cubicBezTo>
                  <a:cubicBezTo>
                    <a:pt x="8975" y="7195"/>
                    <a:pt x="9878" y="7299"/>
                    <a:pt x="10910" y="7621"/>
                  </a:cubicBezTo>
                  <a:cubicBezTo>
                    <a:pt x="11116" y="7621"/>
                    <a:pt x="11283" y="7673"/>
                    <a:pt x="11438" y="7789"/>
                  </a:cubicBezTo>
                  <a:cubicBezTo>
                    <a:pt x="12844" y="7518"/>
                    <a:pt x="13966" y="7247"/>
                    <a:pt x="14933" y="6925"/>
                  </a:cubicBezTo>
                  <a:cubicBezTo>
                    <a:pt x="16274" y="6499"/>
                    <a:pt x="17241" y="5958"/>
                    <a:pt x="17782" y="5261"/>
                  </a:cubicBezTo>
                  <a:cubicBezTo>
                    <a:pt x="18105" y="4836"/>
                    <a:pt x="18259" y="4294"/>
                    <a:pt x="18259" y="3753"/>
                  </a:cubicBezTo>
                  <a:cubicBezTo>
                    <a:pt x="18259" y="3546"/>
                    <a:pt x="18259" y="3327"/>
                    <a:pt x="18208" y="3108"/>
                  </a:cubicBezTo>
                  <a:cubicBezTo>
                    <a:pt x="18002" y="1986"/>
                    <a:pt x="17679" y="1225"/>
                    <a:pt x="17086" y="748"/>
                  </a:cubicBezTo>
                  <a:cubicBezTo>
                    <a:pt x="16493" y="258"/>
                    <a:pt x="15577" y="0"/>
                    <a:pt x="14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3440343" y="4179906"/>
              <a:ext cx="60355" cy="86092"/>
            </a:xfrm>
            <a:custGeom>
              <a:avLst/>
              <a:gdLst/>
              <a:ahLst/>
              <a:cxnLst/>
              <a:rect l="l" t="t" r="r" b="b"/>
              <a:pathLst>
                <a:path w="1393" h="1987" extrusionOk="0">
                  <a:moveTo>
                    <a:pt x="103" y="0"/>
                  </a:moveTo>
                  <a:lnTo>
                    <a:pt x="0" y="52"/>
                  </a:lnTo>
                  <a:cubicBezTo>
                    <a:pt x="52" y="155"/>
                    <a:pt x="206" y="374"/>
                    <a:pt x="374" y="645"/>
                  </a:cubicBezTo>
                  <a:cubicBezTo>
                    <a:pt x="593" y="1071"/>
                    <a:pt x="800" y="1561"/>
                    <a:pt x="800" y="1986"/>
                  </a:cubicBezTo>
                  <a:cubicBezTo>
                    <a:pt x="1019" y="1883"/>
                    <a:pt x="1238" y="1767"/>
                    <a:pt x="1393" y="1664"/>
                  </a:cubicBezTo>
                  <a:lnTo>
                    <a:pt x="1393" y="1612"/>
                  </a:lnTo>
                  <a:lnTo>
                    <a:pt x="1393" y="1341"/>
                  </a:lnTo>
                  <a:cubicBezTo>
                    <a:pt x="1290" y="916"/>
                    <a:pt x="1122" y="529"/>
                    <a:pt x="967" y="271"/>
                  </a:cubicBezTo>
                  <a:cubicBezTo>
                    <a:pt x="916" y="207"/>
                    <a:pt x="916" y="207"/>
                    <a:pt x="851" y="155"/>
                  </a:cubicBezTo>
                  <a:lnTo>
                    <a:pt x="800" y="155"/>
                  </a:lnTo>
                  <a:cubicBezTo>
                    <a:pt x="529" y="103"/>
                    <a:pt x="322" y="52"/>
                    <a:pt x="103"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3491166" y="4188831"/>
              <a:ext cx="86655" cy="58709"/>
            </a:xfrm>
            <a:custGeom>
              <a:avLst/>
              <a:gdLst/>
              <a:ahLst/>
              <a:cxnLst/>
              <a:rect l="l" t="t" r="r" b="b"/>
              <a:pathLst>
                <a:path w="2000" h="1355" extrusionOk="0">
                  <a:moveTo>
                    <a:pt x="1" y="1"/>
                  </a:moveTo>
                  <a:lnTo>
                    <a:pt x="1" y="1"/>
                  </a:lnTo>
                  <a:cubicBezTo>
                    <a:pt x="168" y="323"/>
                    <a:pt x="387" y="761"/>
                    <a:pt x="439" y="1355"/>
                  </a:cubicBezTo>
                  <a:cubicBezTo>
                    <a:pt x="968" y="1032"/>
                    <a:pt x="1509" y="761"/>
                    <a:pt x="1999" y="491"/>
                  </a:cubicBezTo>
                  <a:cubicBezTo>
                    <a:pt x="1354" y="323"/>
                    <a:pt x="645" y="168"/>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3945367" y="4114524"/>
              <a:ext cx="239731" cy="91118"/>
            </a:xfrm>
            <a:custGeom>
              <a:avLst/>
              <a:gdLst/>
              <a:ahLst/>
              <a:cxnLst/>
              <a:rect l="l" t="t" r="r" b="b"/>
              <a:pathLst>
                <a:path w="5533" h="2103" extrusionOk="0">
                  <a:moveTo>
                    <a:pt x="1" y="1"/>
                  </a:moveTo>
                  <a:lnTo>
                    <a:pt x="1" y="1"/>
                  </a:lnTo>
                  <a:cubicBezTo>
                    <a:pt x="323" y="271"/>
                    <a:pt x="594" y="594"/>
                    <a:pt x="697" y="1019"/>
                  </a:cubicBezTo>
                  <a:cubicBezTo>
                    <a:pt x="749" y="1071"/>
                    <a:pt x="749" y="1135"/>
                    <a:pt x="749" y="1187"/>
                  </a:cubicBezTo>
                  <a:lnTo>
                    <a:pt x="4669" y="2102"/>
                  </a:lnTo>
                  <a:cubicBezTo>
                    <a:pt x="4939" y="1664"/>
                    <a:pt x="5210" y="1342"/>
                    <a:pt x="5533" y="1019"/>
                  </a:cubicBezTo>
                  <a:cubicBezTo>
                    <a:pt x="5056" y="865"/>
                    <a:pt x="4514" y="749"/>
                    <a:pt x="4024" y="645"/>
                  </a:cubicBezTo>
                  <a:cubicBezTo>
                    <a:pt x="3444" y="542"/>
                    <a:pt x="2954" y="426"/>
                    <a:pt x="2631" y="375"/>
                  </a:cubicBezTo>
                  <a:cubicBezTo>
                    <a:pt x="1664" y="168"/>
                    <a:pt x="646"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3907932" y="4126266"/>
              <a:ext cx="65425" cy="127989"/>
            </a:xfrm>
            <a:custGeom>
              <a:avLst/>
              <a:gdLst/>
              <a:ahLst/>
              <a:cxnLst/>
              <a:rect l="l" t="t" r="r" b="b"/>
              <a:pathLst>
                <a:path w="1510" h="2954" extrusionOk="0">
                  <a:moveTo>
                    <a:pt x="865" y="0"/>
                  </a:moveTo>
                  <a:lnTo>
                    <a:pt x="865" y="0"/>
                  </a:lnTo>
                  <a:cubicBezTo>
                    <a:pt x="916" y="220"/>
                    <a:pt x="916" y="374"/>
                    <a:pt x="916" y="645"/>
                  </a:cubicBezTo>
                  <a:cubicBezTo>
                    <a:pt x="916" y="1290"/>
                    <a:pt x="762" y="2089"/>
                    <a:pt x="1" y="2953"/>
                  </a:cubicBezTo>
                  <a:lnTo>
                    <a:pt x="169" y="2953"/>
                  </a:lnTo>
                  <a:cubicBezTo>
                    <a:pt x="646" y="2953"/>
                    <a:pt x="968" y="2799"/>
                    <a:pt x="1187" y="2528"/>
                  </a:cubicBezTo>
                  <a:cubicBezTo>
                    <a:pt x="1406" y="2257"/>
                    <a:pt x="1510" y="1883"/>
                    <a:pt x="1510" y="1509"/>
                  </a:cubicBezTo>
                  <a:cubicBezTo>
                    <a:pt x="1510" y="1393"/>
                    <a:pt x="1458" y="1238"/>
                    <a:pt x="1458" y="1071"/>
                  </a:cubicBezTo>
                  <a:cubicBezTo>
                    <a:pt x="1458" y="1019"/>
                    <a:pt x="1406" y="1019"/>
                    <a:pt x="1458" y="968"/>
                  </a:cubicBezTo>
                  <a:cubicBezTo>
                    <a:pt x="1406" y="916"/>
                    <a:pt x="1406" y="864"/>
                    <a:pt x="1406" y="800"/>
                  </a:cubicBezTo>
                  <a:cubicBezTo>
                    <a:pt x="1290" y="478"/>
                    <a:pt x="1136" y="220"/>
                    <a:pt x="865"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3966035" y="4174880"/>
              <a:ext cx="53683" cy="79376"/>
            </a:xfrm>
            <a:custGeom>
              <a:avLst/>
              <a:gdLst/>
              <a:ahLst/>
              <a:cxnLst/>
              <a:rect l="l" t="t" r="r" b="b"/>
              <a:pathLst>
                <a:path w="1239" h="1832" extrusionOk="0">
                  <a:moveTo>
                    <a:pt x="323" y="0"/>
                  </a:moveTo>
                  <a:cubicBezTo>
                    <a:pt x="323" y="168"/>
                    <a:pt x="388" y="271"/>
                    <a:pt x="388" y="387"/>
                  </a:cubicBezTo>
                  <a:cubicBezTo>
                    <a:pt x="388" y="813"/>
                    <a:pt x="272" y="1238"/>
                    <a:pt x="1" y="1509"/>
                  </a:cubicBezTo>
                  <a:lnTo>
                    <a:pt x="968" y="1831"/>
                  </a:lnTo>
                  <a:cubicBezTo>
                    <a:pt x="916" y="1728"/>
                    <a:pt x="916" y="1560"/>
                    <a:pt x="916" y="1457"/>
                  </a:cubicBezTo>
                  <a:cubicBezTo>
                    <a:pt x="916" y="916"/>
                    <a:pt x="1136" y="387"/>
                    <a:pt x="1239" y="219"/>
                  </a:cubicBezTo>
                  <a:lnTo>
                    <a:pt x="323"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3272709" y="3902782"/>
              <a:ext cx="665467" cy="355935"/>
            </a:xfrm>
            <a:custGeom>
              <a:avLst/>
              <a:gdLst/>
              <a:ahLst/>
              <a:cxnLst/>
              <a:rect l="l" t="t" r="r" b="b"/>
              <a:pathLst>
                <a:path w="15359" h="8215" extrusionOk="0">
                  <a:moveTo>
                    <a:pt x="5365" y="1"/>
                  </a:moveTo>
                  <a:cubicBezTo>
                    <a:pt x="5210" y="271"/>
                    <a:pt x="5043" y="542"/>
                    <a:pt x="4836" y="865"/>
                  </a:cubicBezTo>
                  <a:cubicBezTo>
                    <a:pt x="4075" y="1883"/>
                    <a:pt x="3005" y="2953"/>
                    <a:pt x="1767" y="3869"/>
                  </a:cubicBezTo>
                  <a:cubicBezTo>
                    <a:pt x="1239" y="4243"/>
                    <a:pt x="645" y="4668"/>
                    <a:pt x="1" y="5107"/>
                  </a:cubicBezTo>
                  <a:cubicBezTo>
                    <a:pt x="478" y="5210"/>
                    <a:pt x="1019" y="5378"/>
                    <a:pt x="1561" y="5532"/>
                  </a:cubicBezTo>
                  <a:cubicBezTo>
                    <a:pt x="7415" y="7093"/>
                    <a:pt x="12779" y="8008"/>
                    <a:pt x="14017" y="8214"/>
                  </a:cubicBezTo>
                  <a:lnTo>
                    <a:pt x="14236" y="8214"/>
                  </a:lnTo>
                  <a:cubicBezTo>
                    <a:pt x="15152" y="7363"/>
                    <a:pt x="15358" y="6448"/>
                    <a:pt x="15358" y="5803"/>
                  </a:cubicBezTo>
                  <a:cubicBezTo>
                    <a:pt x="15358" y="5262"/>
                    <a:pt x="15255" y="4888"/>
                    <a:pt x="15203" y="4836"/>
                  </a:cubicBezTo>
                  <a:cubicBezTo>
                    <a:pt x="15100" y="4733"/>
                    <a:pt x="14830" y="4565"/>
                    <a:pt x="14456" y="4346"/>
                  </a:cubicBezTo>
                  <a:cubicBezTo>
                    <a:pt x="14017" y="4140"/>
                    <a:pt x="13540" y="3869"/>
                    <a:pt x="12947" y="3598"/>
                  </a:cubicBezTo>
                  <a:cubicBezTo>
                    <a:pt x="11812" y="3005"/>
                    <a:pt x="10316" y="2257"/>
                    <a:pt x="8808" y="1561"/>
                  </a:cubicBezTo>
                  <a:cubicBezTo>
                    <a:pt x="7686" y="1019"/>
                    <a:pt x="6500" y="478"/>
                    <a:pt x="536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3274962" y="4135755"/>
              <a:ext cx="155892" cy="83839"/>
            </a:xfrm>
            <a:custGeom>
              <a:avLst/>
              <a:gdLst/>
              <a:ahLst/>
              <a:cxnLst/>
              <a:rect l="l" t="t" r="r" b="b"/>
              <a:pathLst>
                <a:path w="3598" h="1935" extrusionOk="0">
                  <a:moveTo>
                    <a:pt x="220" y="1"/>
                  </a:moveTo>
                  <a:cubicBezTo>
                    <a:pt x="155" y="52"/>
                    <a:pt x="103" y="104"/>
                    <a:pt x="0" y="155"/>
                  </a:cubicBezTo>
                  <a:cubicBezTo>
                    <a:pt x="748" y="645"/>
                    <a:pt x="1187" y="1290"/>
                    <a:pt x="1509" y="1935"/>
                  </a:cubicBezTo>
                  <a:lnTo>
                    <a:pt x="3598" y="903"/>
                  </a:lnTo>
                  <a:cubicBezTo>
                    <a:pt x="2902" y="749"/>
                    <a:pt x="2205" y="529"/>
                    <a:pt x="1445" y="375"/>
                  </a:cubicBezTo>
                  <a:cubicBezTo>
                    <a:pt x="1019" y="207"/>
                    <a:pt x="593" y="104"/>
                    <a:pt x="22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3188914" y="4146933"/>
              <a:ext cx="165424" cy="193371"/>
            </a:xfrm>
            <a:custGeom>
              <a:avLst/>
              <a:gdLst/>
              <a:ahLst/>
              <a:cxnLst/>
              <a:rect l="l" t="t" r="r" b="b"/>
              <a:pathLst>
                <a:path w="3818" h="4463" extrusionOk="0">
                  <a:moveTo>
                    <a:pt x="1819" y="1"/>
                  </a:moveTo>
                  <a:cubicBezTo>
                    <a:pt x="1393" y="271"/>
                    <a:pt x="1019" y="542"/>
                    <a:pt x="748" y="813"/>
                  </a:cubicBezTo>
                  <a:cubicBezTo>
                    <a:pt x="207" y="1406"/>
                    <a:pt x="1" y="1999"/>
                    <a:pt x="1" y="2528"/>
                  </a:cubicBezTo>
                  <a:cubicBezTo>
                    <a:pt x="1" y="3224"/>
                    <a:pt x="323" y="3869"/>
                    <a:pt x="645" y="4410"/>
                  </a:cubicBezTo>
                  <a:cubicBezTo>
                    <a:pt x="852" y="4462"/>
                    <a:pt x="1071" y="4462"/>
                    <a:pt x="1342" y="4462"/>
                  </a:cubicBezTo>
                  <a:cubicBezTo>
                    <a:pt x="2089" y="4462"/>
                    <a:pt x="2953" y="4307"/>
                    <a:pt x="3817" y="4037"/>
                  </a:cubicBezTo>
                  <a:cubicBezTo>
                    <a:pt x="3817" y="3340"/>
                    <a:pt x="3701" y="2528"/>
                    <a:pt x="3327" y="1780"/>
                  </a:cubicBezTo>
                  <a:cubicBezTo>
                    <a:pt x="3005" y="1135"/>
                    <a:pt x="2528" y="491"/>
                    <a:pt x="1819"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3372709" y="4200573"/>
              <a:ext cx="60399" cy="102816"/>
            </a:xfrm>
            <a:custGeom>
              <a:avLst/>
              <a:gdLst/>
              <a:ahLst/>
              <a:cxnLst/>
              <a:rect l="l" t="t" r="r" b="b"/>
              <a:pathLst>
                <a:path w="1394" h="2373" extrusionOk="0">
                  <a:moveTo>
                    <a:pt x="594" y="0"/>
                  </a:moveTo>
                  <a:lnTo>
                    <a:pt x="1" y="323"/>
                  </a:lnTo>
                  <a:cubicBezTo>
                    <a:pt x="323" y="697"/>
                    <a:pt x="478" y="1187"/>
                    <a:pt x="594" y="1612"/>
                  </a:cubicBezTo>
                  <a:cubicBezTo>
                    <a:pt x="646" y="1935"/>
                    <a:pt x="646" y="2205"/>
                    <a:pt x="646" y="2373"/>
                  </a:cubicBezTo>
                  <a:cubicBezTo>
                    <a:pt x="865" y="2257"/>
                    <a:pt x="1123" y="2154"/>
                    <a:pt x="1393" y="2051"/>
                  </a:cubicBezTo>
                  <a:lnTo>
                    <a:pt x="1393" y="1831"/>
                  </a:lnTo>
                  <a:cubicBezTo>
                    <a:pt x="1393" y="1509"/>
                    <a:pt x="1239" y="1135"/>
                    <a:pt x="1071" y="813"/>
                  </a:cubicBezTo>
                  <a:cubicBezTo>
                    <a:pt x="1020" y="645"/>
                    <a:pt x="916" y="490"/>
                    <a:pt x="865" y="374"/>
                  </a:cubicBezTo>
                  <a:cubicBezTo>
                    <a:pt x="749" y="220"/>
                    <a:pt x="697" y="168"/>
                    <a:pt x="646" y="116"/>
                  </a:cubicBezTo>
                  <a:cubicBezTo>
                    <a:pt x="646" y="52"/>
                    <a:pt x="594" y="52"/>
                    <a:pt x="594" y="52"/>
                  </a:cubicBezTo>
                  <a:lnTo>
                    <a:pt x="594"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3344806" y="4219550"/>
              <a:ext cx="46404" cy="100043"/>
            </a:xfrm>
            <a:custGeom>
              <a:avLst/>
              <a:gdLst/>
              <a:ahLst/>
              <a:cxnLst/>
              <a:rect l="l" t="t" r="r" b="b"/>
              <a:pathLst>
                <a:path w="1071" h="2309" extrusionOk="0">
                  <a:moveTo>
                    <a:pt x="426" y="1"/>
                  </a:moveTo>
                  <a:lnTo>
                    <a:pt x="0" y="207"/>
                  </a:lnTo>
                  <a:cubicBezTo>
                    <a:pt x="323" y="903"/>
                    <a:pt x="426" y="1664"/>
                    <a:pt x="426" y="2309"/>
                  </a:cubicBezTo>
                  <a:cubicBezTo>
                    <a:pt x="645" y="2193"/>
                    <a:pt x="864" y="2090"/>
                    <a:pt x="1070" y="2038"/>
                  </a:cubicBezTo>
                  <a:lnTo>
                    <a:pt x="1070" y="1987"/>
                  </a:lnTo>
                  <a:lnTo>
                    <a:pt x="1070" y="1819"/>
                  </a:lnTo>
                  <a:lnTo>
                    <a:pt x="1070" y="1664"/>
                  </a:lnTo>
                  <a:cubicBezTo>
                    <a:pt x="1070" y="1548"/>
                    <a:pt x="1019" y="1393"/>
                    <a:pt x="1019" y="1226"/>
                  </a:cubicBezTo>
                  <a:cubicBezTo>
                    <a:pt x="916" y="852"/>
                    <a:pt x="800" y="478"/>
                    <a:pt x="593" y="156"/>
                  </a:cubicBezTo>
                  <a:cubicBezTo>
                    <a:pt x="542" y="104"/>
                    <a:pt x="477" y="52"/>
                    <a:pt x="426" y="1"/>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3153732" y="4130729"/>
              <a:ext cx="119021" cy="205069"/>
            </a:xfrm>
            <a:custGeom>
              <a:avLst/>
              <a:gdLst/>
              <a:ahLst/>
              <a:cxnLst/>
              <a:rect l="l" t="t" r="r" b="b"/>
              <a:pathLst>
                <a:path w="2747" h="4733" extrusionOk="0">
                  <a:moveTo>
                    <a:pt x="2528" y="1"/>
                  </a:moveTo>
                  <a:cubicBezTo>
                    <a:pt x="1883" y="439"/>
                    <a:pt x="1238" y="865"/>
                    <a:pt x="490" y="1342"/>
                  </a:cubicBezTo>
                  <a:cubicBezTo>
                    <a:pt x="168" y="1780"/>
                    <a:pt x="0" y="2257"/>
                    <a:pt x="0" y="2850"/>
                  </a:cubicBezTo>
                  <a:cubicBezTo>
                    <a:pt x="0" y="3121"/>
                    <a:pt x="0" y="3392"/>
                    <a:pt x="52" y="3663"/>
                  </a:cubicBezTo>
                  <a:cubicBezTo>
                    <a:pt x="116" y="3985"/>
                    <a:pt x="271" y="4243"/>
                    <a:pt x="490" y="4411"/>
                  </a:cubicBezTo>
                  <a:cubicBezTo>
                    <a:pt x="697" y="4565"/>
                    <a:pt x="916" y="4681"/>
                    <a:pt x="1187" y="4733"/>
                  </a:cubicBezTo>
                  <a:cubicBezTo>
                    <a:pt x="864" y="4191"/>
                    <a:pt x="645" y="3598"/>
                    <a:pt x="645" y="2902"/>
                  </a:cubicBezTo>
                  <a:cubicBezTo>
                    <a:pt x="645" y="2309"/>
                    <a:pt x="864" y="1664"/>
                    <a:pt x="1406" y="1019"/>
                  </a:cubicBezTo>
                  <a:cubicBezTo>
                    <a:pt x="1780" y="697"/>
                    <a:pt x="2205" y="375"/>
                    <a:pt x="2747" y="52"/>
                  </a:cubicBezTo>
                  <a:cubicBezTo>
                    <a:pt x="2695" y="1"/>
                    <a:pt x="2579" y="1"/>
                    <a:pt x="2528" y="1"/>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3153732" y="4130729"/>
              <a:ext cx="119021" cy="205069"/>
            </a:xfrm>
            <a:custGeom>
              <a:avLst/>
              <a:gdLst/>
              <a:ahLst/>
              <a:cxnLst/>
              <a:rect l="l" t="t" r="r" b="b"/>
              <a:pathLst>
                <a:path w="2747" h="4733" extrusionOk="0">
                  <a:moveTo>
                    <a:pt x="2528" y="1"/>
                  </a:moveTo>
                  <a:cubicBezTo>
                    <a:pt x="1883" y="439"/>
                    <a:pt x="1238" y="865"/>
                    <a:pt x="490" y="1342"/>
                  </a:cubicBezTo>
                  <a:cubicBezTo>
                    <a:pt x="168" y="1780"/>
                    <a:pt x="0" y="2257"/>
                    <a:pt x="0" y="2850"/>
                  </a:cubicBezTo>
                  <a:cubicBezTo>
                    <a:pt x="0" y="3121"/>
                    <a:pt x="0" y="3392"/>
                    <a:pt x="52" y="3663"/>
                  </a:cubicBezTo>
                  <a:cubicBezTo>
                    <a:pt x="116" y="3985"/>
                    <a:pt x="271" y="4243"/>
                    <a:pt x="490" y="4411"/>
                  </a:cubicBezTo>
                  <a:cubicBezTo>
                    <a:pt x="697" y="4565"/>
                    <a:pt x="916" y="4681"/>
                    <a:pt x="1187" y="4733"/>
                  </a:cubicBezTo>
                  <a:cubicBezTo>
                    <a:pt x="864" y="4191"/>
                    <a:pt x="645" y="3598"/>
                    <a:pt x="645" y="2902"/>
                  </a:cubicBezTo>
                  <a:cubicBezTo>
                    <a:pt x="645" y="2696"/>
                    <a:pt x="645" y="2528"/>
                    <a:pt x="697" y="2309"/>
                  </a:cubicBezTo>
                  <a:lnTo>
                    <a:pt x="697" y="2206"/>
                  </a:lnTo>
                  <a:cubicBezTo>
                    <a:pt x="697" y="2154"/>
                    <a:pt x="697" y="2154"/>
                    <a:pt x="761" y="2154"/>
                  </a:cubicBezTo>
                  <a:cubicBezTo>
                    <a:pt x="864" y="1780"/>
                    <a:pt x="1083" y="1406"/>
                    <a:pt x="1406" y="1019"/>
                  </a:cubicBezTo>
                  <a:cubicBezTo>
                    <a:pt x="1780" y="697"/>
                    <a:pt x="2205" y="375"/>
                    <a:pt x="2747" y="52"/>
                  </a:cubicBezTo>
                  <a:cubicBezTo>
                    <a:pt x="2695" y="1"/>
                    <a:pt x="2579" y="1"/>
                    <a:pt x="2528" y="1"/>
                  </a:cubicBezTo>
                  <a:close/>
                </a:path>
              </a:pathLst>
            </a:custGeom>
            <a:solidFill>
              <a:srgbClr val="D2D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2986098" y="3788831"/>
              <a:ext cx="507885" cy="330199"/>
            </a:xfrm>
            <a:custGeom>
              <a:avLst/>
              <a:gdLst/>
              <a:ahLst/>
              <a:cxnLst/>
              <a:rect l="l" t="t" r="r" b="b"/>
              <a:pathLst>
                <a:path w="11722" h="7621" extrusionOk="0">
                  <a:moveTo>
                    <a:pt x="3547" y="0"/>
                  </a:moveTo>
                  <a:cubicBezTo>
                    <a:pt x="2580" y="0"/>
                    <a:pt x="1729" y="155"/>
                    <a:pt x="1136" y="529"/>
                  </a:cubicBezTo>
                  <a:cubicBezTo>
                    <a:pt x="491" y="916"/>
                    <a:pt x="52" y="1496"/>
                    <a:pt x="1" y="2411"/>
                  </a:cubicBezTo>
                  <a:lnTo>
                    <a:pt x="1" y="2785"/>
                  </a:lnTo>
                  <a:cubicBezTo>
                    <a:pt x="1" y="3495"/>
                    <a:pt x="117" y="4023"/>
                    <a:pt x="375" y="4513"/>
                  </a:cubicBezTo>
                  <a:cubicBezTo>
                    <a:pt x="646" y="4990"/>
                    <a:pt x="1084" y="5429"/>
                    <a:pt x="1664" y="5854"/>
                  </a:cubicBezTo>
                  <a:cubicBezTo>
                    <a:pt x="2631" y="6447"/>
                    <a:pt x="4088" y="6976"/>
                    <a:pt x="6242" y="7621"/>
                  </a:cubicBezTo>
                  <a:cubicBezTo>
                    <a:pt x="6938" y="7144"/>
                    <a:pt x="7583" y="6654"/>
                    <a:pt x="8176" y="6228"/>
                  </a:cubicBezTo>
                  <a:cubicBezTo>
                    <a:pt x="9401" y="5364"/>
                    <a:pt x="10433" y="4294"/>
                    <a:pt x="11180" y="3275"/>
                  </a:cubicBezTo>
                  <a:cubicBezTo>
                    <a:pt x="11400" y="3005"/>
                    <a:pt x="11554" y="2734"/>
                    <a:pt x="11722" y="2463"/>
                  </a:cubicBezTo>
                  <a:cubicBezTo>
                    <a:pt x="9943" y="1715"/>
                    <a:pt x="8331" y="1019"/>
                    <a:pt x="7364" y="696"/>
                  </a:cubicBezTo>
                  <a:cubicBezTo>
                    <a:pt x="6177" y="271"/>
                    <a:pt x="4785" y="0"/>
                    <a:pt x="354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3454294" y="3870373"/>
              <a:ext cx="50866" cy="18501"/>
            </a:xfrm>
            <a:custGeom>
              <a:avLst/>
              <a:gdLst/>
              <a:ahLst/>
              <a:cxnLst/>
              <a:rect l="l" t="t" r="r" b="b"/>
              <a:pathLst>
                <a:path w="1174" h="427" extrusionOk="0">
                  <a:moveTo>
                    <a:pt x="0" y="1"/>
                  </a:moveTo>
                  <a:cubicBezTo>
                    <a:pt x="323" y="104"/>
                    <a:pt x="697" y="259"/>
                    <a:pt x="1019" y="426"/>
                  </a:cubicBezTo>
                  <a:cubicBezTo>
                    <a:pt x="1071" y="323"/>
                    <a:pt x="1122" y="259"/>
                    <a:pt x="1174" y="155"/>
                  </a:cubicBezTo>
                  <a:cubicBezTo>
                    <a:pt x="697" y="104"/>
                    <a:pt x="323" y="52"/>
                    <a:pt x="52" y="1"/>
                  </a:cubicBezTo>
                  <a:close/>
                </a:path>
              </a:pathLst>
            </a:custGeom>
            <a:solidFill>
              <a:srgbClr val="537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197236" y="2119463"/>
              <a:ext cx="2295144" cy="2269971"/>
            </a:xfrm>
            <a:custGeom>
              <a:avLst/>
              <a:gdLst/>
              <a:ahLst/>
              <a:cxnLst/>
              <a:rect l="l" t="t" r="r" b="b"/>
              <a:pathLst>
                <a:path w="52972" h="52391" extrusionOk="0">
                  <a:moveTo>
                    <a:pt x="30780" y="219"/>
                  </a:moveTo>
                  <a:cubicBezTo>
                    <a:pt x="31476" y="374"/>
                    <a:pt x="33849" y="967"/>
                    <a:pt x="35345" y="1779"/>
                  </a:cubicBezTo>
                  <a:cubicBezTo>
                    <a:pt x="36209" y="2257"/>
                    <a:pt x="36802" y="3017"/>
                    <a:pt x="37176" y="3598"/>
                  </a:cubicBezTo>
                  <a:cubicBezTo>
                    <a:pt x="37343" y="3920"/>
                    <a:pt x="37498" y="4191"/>
                    <a:pt x="37550" y="4410"/>
                  </a:cubicBezTo>
                  <a:cubicBezTo>
                    <a:pt x="37601" y="4513"/>
                    <a:pt x="37666" y="4629"/>
                    <a:pt x="37666" y="4681"/>
                  </a:cubicBezTo>
                  <a:lnTo>
                    <a:pt x="37666" y="4732"/>
                  </a:lnTo>
                  <a:lnTo>
                    <a:pt x="37717" y="4732"/>
                  </a:lnTo>
                  <a:cubicBezTo>
                    <a:pt x="37717" y="4784"/>
                    <a:pt x="37717" y="4784"/>
                    <a:pt x="37769" y="4836"/>
                  </a:cubicBezTo>
                  <a:cubicBezTo>
                    <a:pt x="37820" y="4836"/>
                    <a:pt x="37872" y="4784"/>
                    <a:pt x="37872" y="4784"/>
                  </a:cubicBezTo>
                  <a:cubicBezTo>
                    <a:pt x="37872" y="4732"/>
                    <a:pt x="38194" y="4191"/>
                    <a:pt x="38362" y="3224"/>
                  </a:cubicBezTo>
                  <a:cubicBezTo>
                    <a:pt x="38465" y="3662"/>
                    <a:pt x="38568" y="4242"/>
                    <a:pt x="38568" y="4732"/>
                  </a:cubicBezTo>
                  <a:cubicBezTo>
                    <a:pt x="38568" y="4887"/>
                    <a:pt x="38568" y="5003"/>
                    <a:pt x="38517" y="5106"/>
                  </a:cubicBezTo>
                  <a:cubicBezTo>
                    <a:pt x="38517" y="5106"/>
                    <a:pt x="38517" y="5158"/>
                    <a:pt x="38568" y="5158"/>
                  </a:cubicBezTo>
                  <a:cubicBezTo>
                    <a:pt x="38568" y="5209"/>
                    <a:pt x="38633" y="5209"/>
                    <a:pt x="38633" y="5209"/>
                  </a:cubicBezTo>
                  <a:lnTo>
                    <a:pt x="38684" y="5209"/>
                  </a:lnTo>
                  <a:cubicBezTo>
                    <a:pt x="38788" y="5158"/>
                    <a:pt x="39007" y="5158"/>
                    <a:pt x="39213" y="5158"/>
                  </a:cubicBezTo>
                  <a:cubicBezTo>
                    <a:pt x="39535" y="5158"/>
                    <a:pt x="39974" y="5209"/>
                    <a:pt x="40348" y="5274"/>
                  </a:cubicBezTo>
                  <a:cubicBezTo>
                    <a:pt x="40245" y="5326"/>
                    <a:pt x="40077" y="5377"/>
                    <a:pt x="39922" y="5480"/>
                  </a:cubicBezTo>
                  <a:cubicBezTo>
                    <a:pt x="39703" y="5532"/>
                    <a:pt x="39484" y="5648"/>
                    <a:pt x="39329" y="5751"/>
                  </a:cubicBezTo>
                  <a:cubicBezTo>
                    <a:pt x="39110" y="5854"/>
                    <a:pt x="39007" y="5970"/>
                    <a:pt x="38891" y="6073"/>
                  </a:cubicBezTo>
                  <a:cubicBezTo>
                    <a:pt x="38839" y="6073"/>
                    <a:pt x="38839" y="6125"/>
                    <a:pt x="38891" y="6177"/>
                  </a:cubicBezTo>
                  <a:cubicBezTo>
                    <a:pt x="38891" y="6177"/>
                    <a:pt x="38955" y="6344"/>
                    <a:pt x="39110" y="6563"/>
                  </a:cubicBezTo>
                  <a:cubicBezTo>
                    <a:pt x="39278" y="6937"/>
                    <a:pt x="39600" y="7466"/>
                    <a:pt x="39806" y="7956"/>
                  </a:cubicBezTo>
                  <a:cubicBezTo>
                    <a:pt x="39974" y="8175"/>
                    <a:pt x="40077" y="8433"/>
                    <a:pt x="40129" y="8601"/>
                  </a:cubicBezTo>
                  <a:cubicBezTo>
                    <a:pt x="40180" y="8652"/>
                    <a:pt x="40180" y="8755"/>
                    <a:pt x="40245" y="8820"/>
                  </a:cubicBezTo>
                  <a:lnTo>
                    <a:pt x="40245" y="8872"/>
                  </a:lnTo>
                  <a:lnTo>
                    <a:pt x="40245" y="8923"/>
                  </a:lnTo>
                  <a:cubicBezTo>
                    <a:pt x="40245" y="8923"/>
                    <a:pt x="40245" y="8975"/>
                    <a:pt x="40180" y="9026"/>
                  </a:cubicBezTo>
                  <a:cubicBezTo>
                    <a:pt x="39974" y="9297"/>
                    <a:pt x="39484" y="9787"/>
                    <a:pt x="38955" y="10316"/>
                  </a:cubicBezTo>
                  <a:cubicBezTo>
                    <a:pt x="38736" y="10587"/>
                    <a:pt x="38465" y="10857"/>
                    <a:pt x="38246" y="11128"/>
                  </a:cubicBezTo>
                  <a:cubicBezTo>
                    <a:pt x="38091" y="10909"/>
                    <a:pt x="37872" y="10690"/>
                    <a:pt x="37601" y="10587"/>
                  </a:cubicBezTo>
                  <a:cubicBezTo>
                    <a:pt x="37395" y="10535"/>
                    <a:pt x="37227" y="10535"/>
                    <a:pt x="37021" y="10535"/>
                  </a:cubicBezTo>
                  <a:cubicBezTo>
                    <a:pt x="36750" y="10535"/>
                    <a:pt x="36479" y="10587"/>
                    <a:pt x="36260" y="10754"/>
                  </a:cubicBezTo>
                  <a:cubicBezTo>
                    <a:pt x="35938" y="10960"/>
                    <a:pt x="35783" y="11283"/>
                    <a:pt x="35667" y="11502"/>
                  </a:cubicBezTo>
                  <a:cubicBezTo>
                    <a:pt x="35616" y="11554"/>
                    <a:pt x="35616" y="11605"/>
                    <a:pt x="35616" y="11657"/>
                  </a:cubicBezTo>
                  <a:cubicBezTo>
                    <a:pt x="35461" y="11283"/>
                    <a:pt x="35409" y="10857"/>
                    <a:pt x="35409" y="10367"/>
                  </a:cubicBezTo>
                  <a:cubicBezTo>
                    <a:pt x="35409" y="9516"/>
                    <a:pt x="35616" y="8549"/>
                    <a:pt x="35835" y="7853"/>
                  </a:cubicBezTo>
                  <a:cubicBezTo>
                    <a:pt x="35886" y="7466"/>
                    <a:pt x="35989" y="7144"/>
                    <a:pt x="36106" y="6937"/>
                  </a:cubicBezTo>
                  <a:cubicBezTo>
                    <a:pt x="36106" y="6821"/>
                    <a:pt x="36157" y="6770"/>
                    <a:pt x="36157" y="6718"/>
                  </a:cubicBezTo>
                  <a:cubicBezTo>
                    <a:pt x="36209" y="6667"/>
                    <a:pt x="36209" y="6615"/>
                    <a:pt x="36209" y="6615"/>
                  </a:cubicBezTo>
                  <a:cubicBezTo>
                    <a:pt x="36209" y="6563"/>
                    <a:pt x="36209" y="6563"/>
                    <a:pt x="36157" y="6499"/>
                  </a:cubicBezTo>
                  <a:cubicBezTo>
                    <a:pt x="36157" y="6499"/>
                    <a:pt x="36134" y="6476"/>
                    <a:pt x="36119" y="6476"/>
                  </a:cubicBezTo>
                  <a:cubicBezTo>
                    <a:pt x="36111" y="6476"/>
                    <a:pt x="36106" y="6482"/>
                    <a:pt x="36106" y="6499"/>
                  </a:cubicBezTo>
                  <a:cubicBezTo>
                    <a:pt x="33849" y="7040"/>
                    <a:pt x="31644" y="7208"/>
                    <a:pt x="29929" y="7208"/>
                  </a:cubicBezTo>
                  <a:cubicBezTo>
                    <a:pt x="28962" y="7208"/>
                    <a:pt x="28150" y="7144"/>
                    <a:pt x="27608" y="7092"/>
                  </a:cubicBezTo>
                  <a:cubicBezTo>
                    <a:pt x="27453" y="7092"/>
                    <a:pt x="27350" y="7092"/>
                    <a:pt x="27286" y="7040"/>
                  </a:cubicBezTo>
                  <a:lnTo>
                    <a:pt x="27079" y="7040"/>
                  </a:lnTo>
                  <a:cubicBezTo>
                    <a:pt x="26860" y="6989"/>
                    <a:pt x="26641" y="6937"/>
                    <a:pt x="26486" y="6886"/>
                  </a:cubicBezTo>
                  <a:cubicBezTo>
                    <a:pt x="26366" y="6840"/>
                    <a:pt x="26280" y="6800"/>
                    <a:pt x="26240" y="6800"/>
                  </a:cubicBezTo>
                  <a:cubicBezTo>
                    <a:pt x="26224" y="6800"/>
                    <a:pt x="26215" y="6807"/>
                    <a:pt x="26215" y="6821"/>
                  </a:cubicBezTo>
                  <a:cubicBezTo>
                    <a:pt x="26164" y="6821"/>
                    <a:pt x="26267" y="6989"/>
                    <a:pt x="26435" y="7040"/>
                  </a:cubicBezTo>
                  <a:cubicBezTo>
                    <a:pt x="26486" y="7092"/>
                    <a:pt x="26538" y="7092"/>
                    <a:pt x="26589" y="7092"/>
                  </a:cubicBezTo>
                  <a:cubicBezTo>
                    <a:pt x="26435" y="7737"/>
                    <a:pt x="26215" y="8601"/>
                    <a:pt x="26061" y="9516"/>
                  </a:cubicBezTo>
                  <a:cubicBezTo>
                    <a:pt x="25674" y="9026"/>
                    <a:pt x="25094" y="8111"/>
                    <a:pt x="24604" y="6615"/>
                  </a:cubicBezTo>
                  <a:lnTo>
                    <a:pt x="25519" y="6241"/>
                  </a:lnTo>
                  <a:lnTo>
                    <a:pt x="25571" y="6177"/>
                  </a:lnTo>
                  <a:lnTo>
                    <a:pt x="25571" y="6073"/>
                  </a:lnTo>
                  <a:lnTo>
                    <a:pt x="25571" y="6022"/>
                  </a:lnTo>
                  <a:cubicBezTo>
                    <a:pt x="25416" y="5751"/>
                    <a:pt x="24926" y="4565"/>
                    <a:pt x="24926" y="3546"/>
                  </a:cubicBezTo>
                  <a:lnTo>
                    <a:pt x="25467" y="3546"/>
                  </a:lnTo>
                  <a:cubicBezTo>
                    <a:pt x="25996" y="3546"/>
                    <a:pt x="26705" y="3494"/>
                    <a:pt x="27505" y="3275"/>
                  </a:cubicBezTo>
                  <a:cubicBezTo>
                    <a:pt x="27556" y="3275"/>
                    <a:pt x="27556" y="3275"/>
                    <a:pt x="27556" y="3224"/>
                  </a:cubicBezTo>
                  <a:cubicBezTo>
                    <a:pt x="27608" y="3224"/>
                    <a:pt x="27608" y="3172"/>
                    <a:pt x="27608" y="3172"/>
                  </a:cubicBezTo>
                  <a:cubicBezTo>
                    <a:pt x="27608" y="3172"/>
                    <a:pt x="27286" y="2257"/>
                    <a:pt x="26860" y="1457"/>
                  </a:cubicBezTo>
                  <a:lnTo>
                    <a:pt x="27234" y="1457"/>
                  </a:lnTo>
                  <a:cubicBezTo>
                    <a:pt x="28098" y="1457"/>
                    <a:pt x="29865" y="1509"/>
                    <a:pt x="31270" y="2102"/>
                  </a:cubicBezTo>
                  <a:cubicBezTo>
                    <a:pt x="31322" y="2102"/>
                    <a:pt x="31373" y="2102"/>
                    <a:pt x="31373" y="2050"/>
                  </a:cubicBezTo>
                  <a:cubicBezTo>
                    <a:pt x="31425" y="2050"/>
                    <a:pt x="31425" y="1986"/>
                    <a:pt x="31425" y="1934"/>
                  </a:cubicBezTo>
                  <a:cubicBezTo>
                    <a:pt x="31425" y="1934"/>
                    <a:pt x="31322" y="1612"/>
                    <a:pt x="31154" y="1238"/>
                  </a:cubicBezTo>
                  <a:cubicBezTo>
                    <a:pt x="31051" y="916"/>
                    <a:pt x="30948" y="542"/>
                    <a:pt x="30780" y="219"/>
                  </a:cubicBezTo>
                  <a:close/>
                  <a:moveTo>
                    <a:pt x="35938" y="6718"/>
                  </a:moveTo>
                  <a:lnTo>
                    <a:pt x="35938" y="6718"/>
                  </a:lnTo>
                  <a:cubicBezTo>
                    <a:pt x="35732" y="7260"/>
                    <a:pt x="35190" y="8872"/>
                    <a:pt x="35190" y="10367"/>
                  </a:cubicBezTo>
                  <a:cubicBezTo>
                    <a:pt x="35190" y="10960"/>
                    <a:pt x="35293" y="11554"/>
                    <a:pt x="35512" y="12044"/>
                  </a:cubicBezTo>
                  <a:cubicBezTo>
                    <a:pt x="35512" y="12095"/>
                    <a:pt x="35564" y="12095"/>
                    <a:pt x="35616" y="12095"/>
                  </a:cubicBezTo>
                  <a:cubicBezTo>
                    <a:pt x="35667" y="12095"/>
                    <a:pt x="35732" y="12095"/>
                    <a:pt x="35732" y="12044"/>
                  </a:cubicBezTo>
                  <a:cubicBezTo>
                    <a:pt x="35732" y="11928"/>
                    <a:pt x="35835" y="11605"/>
                    <a:pt x="35989" y="11283"/>
                  </a:cubicBezTo>
                  <a:cubicBezTo>
                    <a:pt x="36106" y="11128"/>
                    <a:pt x="36260" y="11012"/>
                    <a:pt x="36428" y="10909"/>
                  </a:cubicBezTo>
                  <a:cubicBezTo>
                    <a:pt x="36583" y="10806"/>
                    <a:pt x="36802" y="10690"/>
                    <a:pt x="37021" y="10690"/>
                  </a:cubicBezTo>
                  <a:cubicBezTo>
                    <a:pt x="37176" y="10690"/>
                    <a:pt x="37343" y="10754"/>
                    <a:pt x="37550" y="10806"/>
                  </a:cubicBezTo>
                  <a:cubicBezTo>
                    <a:pt x="37769" y="10857"/>
                    <a:pt x="37924" y="11012"/>
                    <a:pt x="38040" y="11231"/>
                  </a:cubicBezTo>
                  <a:cubicBezTo>
                    <a:pt x="38143" y="11450"/>
                    <a:pt x="38194" y="11773"/>
                    <a:pt x="38194" y="12044"/>
                  </a:cubicBezTo>
                  <a:cubicBezTo>
                    <a:pt x="38246" y="12572"/>
                    <a:pt x="38040" y="13165"/>
                    <a:pt x="37769" y="13655"/>
                  </a:cubicBezTo>
                  <a:cubicBezTo>
                    <a:pt x="37447" y="14081"/>
                    <a:pt x="37021" y="14403"/>
                    <a:pt x="36428" y="14403"/>
                  </a:cubicBezTo>
                  <a:cubicBezTo>
                    <a:pt x="36260" y="14403"/>
                    <a:pt x="36054" y="14352"/>
                    <a:pt x="35783" y="14236"/>
                  </a:cubicBezTo>
                  <a:lnTo>
                    <a:pt x="35732" y="14236"/>
                  </a:lnTo>
                  <a:cubicBezTo>
                    <a:pt x="35667" y="14300"/>
                    <a:pt x="35667" y="14300"/>
                    <a:pt x="35667" y="14352"/>
                  </a:cubicBezTo>
                  <a:cubicBezTo>
                    <a:pt x="35667" y="14403"/>
                    <a:pt x="35512" y="15100"/>
                    <a:pt x="34971" y="15847"/>
                  </a:cubicBezTo>
                  <a:cubicBezTo>
                    <a:pt x="34494" y="16660"/>
                    <a:pt x="33578" y="17524"/>
                    <a:pt x="32018" y="18052"/>
                  </a:cubicBezTo>
                  <a:cubicBezTo>
                    <a:pt x="31102" y="18323"/>
                    <a:pt x="30355" y="18491"/>
                    <a:pt x="29658" y="18491"/>
                  </a:cubicBezTo>
                  <a:cubicBezTo>
                    <a:pt x="27776" y="18491"/>
                    <a:pt x="26538" y="17575"/>
                    <a:pt x="25893" y="16557"/>
                  </a:cubicBezTo>
                  <a:cubicBezTo>
                    <a:pt x="25674" y="16234"/>
                    <a:pt x="25571" y="15590"/>
                    <a:pt x="25571" y="14777"/>
                  </a:cubicBezTo>
                  <a:cubicBezTo>
                    <a:pt x="25571" y="12521"/>
                    <a:pt x="26319" y="9026"/>
                    <a:pt x="26757" y="7208"/>
                  </a:cubicBezTo>
                  <a:cubicBezTo>
                    <a:pt x="26860" y="7208"/>
                    <a:pt x="26963" y="7260"/>
                    <a:pt x="27182" y="7260"/>
                  </a:cubicBezTo>
                  <a:lnTo>
                    <a:pt x="27402" y="7260"/>
                  </a:lnTo>
                  <a:cubicBezTo>
                    <a:pt x="27995" y="7311"/>
                    <a:pt x="28846" y="7363"/>
                    <a:pt x="29929" y="7363"/>
                  </a:cubicBezTo>
                  <a:cubicBezTo>
                    <a:pt x="31592" y="7363"/>
                    <a:pt x="33797" y="7260"/>
                    <a:pt x="35938" y="6718"/>
                  </a:cubicBezTo>
                  <a:close/>
                  <a:moveTo>
                    <a:pt x="34274" y="16982"/>
                  </a:moveTo>
                  <a:lnTo>
                    <a:pt x="34545" y="17949"/>
                  </a:lnTo>
                  <a:lnTo>
                    <a:pt x="34545" y="18001"/>
                  </a:lnTo>
                  <a:cubicBezTo>
                    <a:pt x="34597" y="18001"/>
                    <a:pt x="34648" y="18052"/>
                    <a:pt x="34700" y="18052"/>
                  </a:cubicBezTo>
                  <a:cubicBezTo>
                    <a:pt x="34764" y="18001"/>
                    <a:pt x="34764" y="18001"/>
                    <a:pt x="34764" y="17949"/>
                  </a:cubicBezTo>
                  <a:lnTo>
                    <a:pt x="35345" y="17949"/>
                  </a:lnTo>
                  <a:cubicBezTo>
                    <a:pt x="35409" y="18052"/>
                    <a:pt x="35409" y="18220"/>
                    <a:pt x="35409" y="18323"/>
                  </a:cubicBezTo>
                  <a:cubicBezTo>
                    <a:pt x="35409" y="19832"/>
                    <a:pt x="34223" y="20954"/>
                    <a:pt x="32663" y="20954"/>
                  </a:cubicBezTo>
                  <a:cubicBezTo>
                    <a:pt x="32508" y="20954"/>
                    <a:pt x="32289" y="20902"/>
                    <a:pt x="32121" y="20902"/>
                  </a:cubicBezTo>
                  <a:cubicBezTo>
                    <a:pt x="31541" y="20799"/>
                    <a:pt x="31154" y="20528"/>
                    <a:pt x="30999" y="20154"/>
                  </a:cubicBezTo>
                  <a:cubicBezTo>
                    <a:pt x="30780" y="19832"/>
                    <a:pt x="30728" y="19394"/>
                    <a:pt x="30728" y="19020"/>
                  </a:cubicBezTo>
                  <a:lnTo>
                    <a:pt x="30728" y="18697"/>
                  </a:lnTo>
                  <a:cubicBezTo>
                    <a:pt x="30896" y="18697"/>
                    <a:pt x="31051" y="18646"/>
                    <a:pt x="31270" y="18594"/>
                  </a:cubicBezTo>
                  <a:lnTo>
                    <a:pt x="31373" y="19136"/>
                  </a:lnTo>
                  <a:cubicBezTo>
                    <a:pt x="31425" y="19187"/>
                    <a:pt x="31476" y="19239"/>
                    <a:pt x="31541" y="19239"/>
                  </a:cubicBezTo>
                  <a:cubicBezTo>
                    <a:pt x="31592" y="19187"/>
                    <a:pt x="31592" y="19136"/>
                    <a:pt x="31592" y="19071"/>
                  </a:cubicBezTo>
                  <a:lnTo>
                    <a:pt x="31425" y="18426"/>
                  </a:lnTo>
                  <a:cubicBezTo>
                    <a:pt x="31644" y="18375"/>
                    <a:pt x="31863" y="18323"/>
                    <a:pt x="32070" y="18220"/>
                  </a:cubicBezTo>
                  <a:cubicBezTo>
                    <a:pt x="33037" y="17949"/>
                    <a:pt x="33733" y="17459"/>
                    <a:pt x="34274" y="16982"/>
                  </a:cubicBezTo>
                  <a:close/>
                  <a:moveTo>
                    <a:pt x="36634" y="17949"/>
                  </a:moveTo>
                  <a:cubicBezTo>
                    <a:pt x="36634" y="18323"/>
                    <a:pt x="36583" y="19020"/>
                    <a:pt x="36312" y="19664"/>
                  </a:cubicBezTo>
                  <a:cubicBezTo>
                    <a:pt x="36054" y="20361"/>
                    <a:pt x="35512" y="21070"/>
                    <a:pt x="34597" y="21495"/>
                  </a:cubicBezTo>
                  <a:cubicBezTo>
                    <a:pt x="33952" y="21818"/>
                    <a:pt x="33307" y="21972"/>
                    <a:pt x="32714" y="21972"/>
                  </a:cubicBezTo>
                  <a:cubicBezTo>
                    <a:pt x="31966" y="21972"/>
                    <a:pt x="31322" y="21766"/>
                    <a:pt x="30896" y="21444"/>
                  </a:cubicBezTo>
                  <a:cubicBezTo>
                    <a:pt x="30406" y="21121"/>
                    <a:pt x="30084" y="20683"/>
                    <a:pt x="29981" y="20206"/>
                  </a:cubicBezTo>
                  <a:cubicBezTo>
                    <a:pt x="29865" y="19884"/>
                    <a:pt x="29813" y="19510"/>
                    <a:pt x="29813" y="19187"/>
                  </a:cubicBezTo>
                  <a:cubicBezTo>
                    <a:pt x="29813" y="19071"/>
                    <a:pt x="29813" y="18968"/>
                    <a:pt x="29865" y="18916"/>
                  </a:cubicBezTo>
                  <a:cubicBezTo>
                    <a:pt x="30032" y="18865"/>
                    <a:pt x="30303" y="18813"/>
                    <a:pt x="30509" y="18749"/>
                  </a:cubicBezTo>
                  <a:lnTo>
                    <a:pt x="30509" y="19020"/>
                  </a:lnTo>
                  <a:cubicBezTo>
                    <a:pt x="30509" y="19394"/>
                    <a:pt x="30574" y="19884"/>
                    <a:pt x="30780" y="20257"/>
                  </a:cubicBezTo>
                  <a:cubicBezTo>
                    <a:pt x="31051" y="20683"/>
                    <a:pt x="31425" y="21005"/>
                    <a:pt x="32070" y="21121"/>
                  </a:cubicBezTo>
                  <a:cubicBezTo>
                    <a:pt x="32289" y="21121"/>
                    <a:pt x="32443" y="21173"/>
                    <a:pt x="32663" y="21173"/>
                  </a:cubicBezTo>
                  <a:cubicBezTo>
                    <a:pt x="33475" y="21173"/>
                    <a:pt x="34223" y="20851"/>
                    <a:pt x="34764" y="20361"/>
                  </a:cubicBezTo>
                  <a:cubicBezTo>
                    <a:pt x="35293" y="19832"/>
                    <a:pt x="35616" y="19136"/>
                    <a:pt x="35616" y="18323"/>
                  </a:cubicBezTo>
                  <a:cubicBezTo>
                    <a:pt x="35616" y="18220"/>
                    <a:pt x="35616" y="18052"/>
                    <a:pt x="35564" y="17949"/>
                  </a:cubicBezTo>
                  <a:close/>
                  <a:moveTo>
                    <a:pt x="33153" y="29064"/>
                  </a:moveTo>
                  <a:lnTo>
                    <a:pt x="33153" y="29181"/>
                  </a:lnTo>
                  <a:lnTo>
                    <a:pt x="33037" y="29181"/>
                  </a:lnTo>
                  <a:lnTo>
                    <a:pt x="33153" y="29064"/>
                  </a:lnTo>
                  <a:close/>
                  <a:moveTo>
                    <a:pt x="34171" y="28858"/>
                  </a:moveTo>
                  <a:cubicBezTo>
                    <a:pt x="34223" y="28858"/>
                    <a:pt x="34326" y="28858"/>
                    <a:pt x="34378" y="28910"/>
                  </a:cubicBezTo>
                  <a:lnTo>
                    <a:pt x="34378" y="29064"/>
                  </a:lnTo>
                  <a:lnTo>
                    <a:pt x="34378" y="29129"/>
                  </a:lnTo>
                  <a:lnTo>
                    <a:pt x="33359" y="29181"/>
                  </a:lnTo>
                  <a:lnTo>
                    <a:pt x="33359" y="29013"/>
                  </a:lnTo>
                  <a:lnTo>
                    <a:pt x="33359" y="28910"/>
                  </a:lnTo>
                  <a:lnTo>
                    <a:pt x="33681" y="28910"/>
                  </a:lnTo>
                  <a:cubicBezTo>
                    <a:pt x="33849" y="28910"/>
                    <a:pt x="34004" y="28858"/>
                    <a:pt x="34171" y="28858"/>
                  </a:cubicBezTo>
                  <a:close/>
                  <a:moveTo>
                    <a:pt x="33088" y="24771"/>
                  </a:moveTo>
                  <a:lnTo>
                    <a:pt x="33797" y="26602"/>
                  </a:lnTo>
                  <a:cubicBezTo>
                    <a:pt x="33797" y="26602"/>
                    <a:pt x="33849" y="26653"/>
                    <a:pt x="33901" y="26653"/>
                  </a:cubicBezTo>
                  <a:lnTo>
                    <a:pt x="36106" y="26550"/>
                  </a:lnTo>
                  <a:lnTo>
                    <a:pt x="34764" y="27723"/>
                  </a:lnTo>
                  <a:cubicBezTo>
                    <a:pt x="34597" y="27672"/>
                    <a:pt x="34442" y="27672"/>
                    <a:pt x="34274" y="27672"/>
                  </a:cubicBezTo>
                  <a:cubicBezTo>
                    <a:pt x="33630" y="27569"/>
                    <a:pt x="33037" y="27569"/>
                    <a:pt x="32933" y="27569"/>
                  </a:cubicBezTo>
                  <a:cubicBezTo>
                    <a:pt x="32882" y="27569"/>
                    <a:pt x="32830" y="27620"/>
                    <a:pt x="32766" y="27672"/>
                  </a:cubicBezTo>
                  <a:cubicBezTo>
                    <a:pt x="32714" y="27723"/>
                    <a:pt x="32663" y="27839"/>
                    <a:pt x="32611" y="27891"/>
                  </a:cubicBezTo>
                  <a:cubicBezTo>
                    <a:pt x="32611" y="27994"/>
                    <a:pt x="32560" y="28162"/>
                    <a:pt x="32560" y="28265"/>
                  </a:cubicBezTo>
                  <a:cubicBezTo>
                    <a:pt x="32560" y="28368"/>
                    <a:pt x="32611" y="28536"/>
                    <a:pt x="32663" y="28639"/>
                  </a:cubicBezTo>
                  <a:cubicBezTo>
                    <a:pt x="32714" y="28742"/>
                    <a:pt x="32830" y="28858"/>
                    <a:pt x="32985" y="28910"/>
                  </a:cubicBezTo>
                  <a:lnTo>
                    <a:pt x="32714" y="29181"/>
                  </a:lnTo>
                  <a:cubicBezTo>
                    <a:pt x="32392" y="29232"/>
                    <a:pt x="32070" y="29232"/>
                    <a:pt x="31696" y="29232"/>
                  </a:cubicBezTo>
                  <a:lnTo>
                    <a:pt x="31915" y="27943"/>
                  </a:lnTo>
                  <a:cubicBezTo>
                    <a:pt x="31915" y="27891"/>
                    <a:pt x="31915" y="27891"/>
                    <a:pt x="31863" y="27839"/>
                  </a:cubicBezTo>
                  <a:lnTo>
                    <a:pt x="30355" y="26872"/>
                  </a:lnTo>
                  <a:lnTo>
                    <a:pt x="32392" y="26653"/>
                  </a:lnTo>
                  <a:cubicBezTo>
                    <a:pt x="32443" y="26653"/>
                    <a:pt x="32508" y="26602"/>
                    <a:pt x="32508" y="26602"/>
                  </a:cubicBezTo>
                  <a:lnTo>
                    <a:pt x="33088" y="24771"/>
                  </a:lnTo>
                  <a:close/>
                  <a:moveTo>
                    <a:pt x="28897" y="29064"/>
                  </a:moveTo>
                  <a:lnTo>
                    <a:pt x="28897" y="29284"/>
                  </a:lnTo>
                  <a:lnTo>
                    <a:pt x="28897" y="29335"/>
                  </a:lnTo>
                  <a:lnTo>
                    <a:pt x="27879" y="29335"/>
                  </a:lnTo>
                  <a:lnTo>
                    <a:pt x="27879" y="29181"/>
                  </a:lnTo>
                  <a:lnTo>
                    <a:pt x="27879" y="29064"/>
                  </a:lnTo>
                  <a:close/>
                  <a:moveTo>
                    <a:pt x="43791" y="27517"/>
                  </a:moveTo>
                  <a:lnTo>
                    <a:pt x="46047" y="30251"/>
                  </a:lnTo>
                  <a:cubicBezTo>
                    <a:pt x="45725" y="30199"/>
                    <a:pt x="44964" y="30199"/>
                    <a:pt x="44049" y="30148"/>
                  </a:cubicBezTo>
                  <a:cubicBezTo>
                    <a:pt x="43997" y="29232"/>
                    <a:pt x="43894" y="28484"/>
                    <a:pt x="43842" y="28097"/>
                  </a:cubicBezTo>
                  <a:cubicBezTo>
                    <a:pt x="43842" y="27943"/>
                    <a:pt x="43791" y="27723"/>
                    <a:pt x="43791" y="27517"/>
                  </a:cubicBezTo>
                  <a:close/>
                  <a:moveTo>
                    <a:pt x="27182" y="26382"/>
                  </a:moveTo>
                  <a:cubicBezTo>
                    <a:pt x="27286" y="26924"/>
                    <a:pt x="27350" y="27517"/>
                    <a:pt x="27453" y="28097"/>
                  </a:cubicBezTo>
                  <a:cubicBezTo>
                    <a:pt x="27286" y="28097"/>
                    <a:pt x="27182" y="28162"/>
                    <a:pt x="27079" y="28162"/>
                  </a:cubicBezTo>
                  <a:cubicBezTo>
                    <a:pt x="26809" y="28265"/>
                    <a:pt x="26589" y="28368"/>
                    <a:pt x="26319" y="28587"/>
                  </a:cubicBezTo>
                  <a:cubicBezTo>
                    <a:pt x="26061" y="28807"/>
                    <a:pt x="25790" y="29129"/>
                    <a:pt x="25351" y="29606"/>
                  </a:cubicBezTo>
                  <a:cubicBezTo>
                    <a:pt x="25197" y="29774"/>
                    <a:pt x="25029" y="29980"/>
                    <a:pt x="24874" y="30148"/>
                  </a:cubicBezTo>
                  <a:cubicBezTo>
                    <a:pt x="24604" y="30199"/>
                    <a:pt x="24230" y="30302"/>
                    <a:pt x="23804" y="30418"/>
                  </a:cubicBezTo>
                  <a:cubicBezTo>
                    <a:pt x="24281" y="29877"/>
                    <a:pt x="25094" y="28961"/>
                    <a:pt x="25790" y="28097"/>
                  </a:cubicBezTo>
                  <a:cubicBezTo>
                    <a:pt x="26435" y="27349"/>
                    <a:pt x="26963" y="26653"/>
                    <a:pt x="27182" y="26382"/>
                  </a:cubicBezTo>
                  <a:close/>
                  <a:moveTo>
                    <a:pt x="30677" y="32997"/>
                  </a:moveTo>
                  <a:lnTo>
                    <a:pt x="30677" y="33255"/>
                  </a:lnTo>
                  <a:lnTo>
                    <a:pt x="30625" y="33255"/>
                  </a:lnTo>
                  <a:lnTo>
                    <a:pt x="30625" y="33204"/>
                  </a:lnTo>
                  <a:lnTo>
                    <a:pt x="30625" y="33049"/>
                  </a:lnTo>
                  <a:lnTo>
                    <a:pt x="30677" y="32997"/>
                  </a:lnTo>
                  <a:close/>
                  <a:moveTo>
                    <a:pt x="35242" y="29335"/>
                  </a:moveTo>
                  <a:cubicBezTo>
                    <a:pt x="35293" y="29335"/>
                    <a:pt x="35293" y="29387"/>
                    <a:pt x="35345" y="29451"/>
                  </a:cubicBezTo>
                  <a:cubicBezTo>
                    <a:pt x="35409" y="29658"/>
                    <a:pt x="35512" y="29980"/>
                    <a:pt x="35512" y="30302"/>
                  </a:cubicBezTo>
                  <a:lnTo>
                    <a:pt x="35512" y="30522"/>
                  </a:lnTo>
                  <a:lnTo>
                    <a:pt x="35461" y="30573"/>
                  </a:lnTo>
                  <a:cubicBezTo>
                    <a:pt x="35345" y="30625"/>
                    <a:pt x="35138" y="30676"/>
                    <a:pt x="34919" y="30741"/>
                  </a:cubicBezTo>
                  <a:lnTo>
                    <a:pt x="34919" y="30625"/>
                  </a:lnTo>
                  <a:lnTo>
                    <a:pt x="34919" y="30573"/>
                  </a:lnTo>
                  <a:lnTo>
                    <a:pt x="34919" y="30418"/>
                  </a:lnTo>
                  <a:cubicBezTo>
                    <a:pt x="34919" y="30302"/>
                    <a:pt x="34868" y="30251"/>
                    <a:pt x="34868" y="30148"/>
                  </a:cubicBezTo>
                  <a:lnTo>
                    <a:pt x="34919" y="30148"/>
                  </a:lnTo>
                  <a:lnTo>
                    <a:pt x="34919" y="30096"/>
                  </a:lnTo>
                  <a:cubicBezTo>
                    <a:pt x="34971" y="29980"/>
                    <a:pt x="35022" y="29928"/>
                    <a:pt x="35022" y="29877"/>
                  </a:cubicBezTo>
                  <a:cubicBezTo>
                    <a:pt x="35138" y="29709"/>
                    <a:pt x="35087" y="29658"/>
                    <a:pt x="35087" y="29658"/>
                  </a:cubicBezTo>
                  <a:cubicBezTo>
                    <a:pt x="35069" y="29644"/>
                    <a:pt x="35053" y="29633"/>
                    <a:pt x="35034" y="29633"/>
                  </a:cubicBezTo>
                  <a:cubicBezTo>
                    <a:pt x="34983" y="29633"/>
                    <a:pt x="34915" y="29707"/>
                    <a:pt x="34764" y="29980"/>
                  </a:cubicBezTo>
                  <a:cubicBezTo>
                    <a:pt x="34764" y="30032"/>
                    <a:pt x="34700" y="30096"/>
                    <a:pt x="34700" y="30148"/>
                  </a:cubicBezTo>
                  <a:lnTo>
                    <a:pt x="34700" y="30302"/>
                  </a:lnTo>
                  <a:cubicBezTo>
                    <a:pt x="34700" y="30302"/>
                    <a:pt x="34764" y="30354"/>
                    <a:pt x="34764" y="30418"/>
                  </a:cubicBezTo>
                  <a:lnTo>
                    <a:pt x="34764" y="30470"/>
                  </a:lnTo>
                  <a:cubicBezTo>
                    <a:pt x="34764" y="30522"/>
                    <a:pt x="34764" y="30573"/>
                    <a:pt x="34816" y="30625"/>
                  </a:cubicBezTo>
                  <a:cubicBezTo>
                    <a:pt x="34816" y="30676"/>
                    <a:pt x="34816" y="30741"/>
                    <a:pt x="34868" y="30792"/>
                  </a:cubicBezTo>
                  <a:cubicBezTo>
                    <a:pt x="34816" y="30792"/>
                    <a:pt x="34700" y="30792"/>
                    <a:pt x="34648" y="30844"/>
                  </a:cubicBezTo>
                  <a:cubicBezTo>
                    <a:pt x="34442" y="30895"/>
                    <a:pt x="34171" y="30999"/>
                    <a:pt x="33849" y="31063"/>
                  </a:cubicBezTo>
                  <a:cubicBezTo>
                    <a:pt x="33630" y="31166"/>
                    <a:pt x="33359" y="31269"/>
                    <a:pt x="33037" y="31321"/>
                  </a:cubicBezTo>
                  <a:cubicBezTo>
                    <a:pt x="32985" y="31385"/>
                    <a:pt x="32933" y="31385"/>
                    <a:pt x="32882" y="31385"/>
                  </a:cubicBezTo>
                  <a:cubicBezTo>
                    <a:pt x="32611" y="31489"/>
                    <a:pt x="32340" y="31592"/>
                    <a:pt x="32121" y="31643"/>
                  </a:cubicBezTo>
                  <a:cubicBezTo>
                    <a:pt x="31915" y="31759"/>
                    <a:pt x="31747" y="31863"/>
                    <a:pt x="31644" y="31914"/>
                  </a:cubicBezTo>
                  <a:cubicBezTo>
                    <a:pt x="31476" y="32082"/>
                    <a:pt x="31425" y="32237"/>
                    <a:pt x="31425" y="32404"/>
                  </a:cubicBezTo>
                  <a:cubicBezTo>
                    <a:pt x="31425" y="32610"/>
                    <a:pt x="31476" y="32778"/>
                    <a:pt x="31592" y="32933"/>
                  </a:cubicBezTo>
                  <a:cubicBezTo>
                    <a:pt x="31644" y="32997"/>
                    <a:pt x="31696" y="33049"/>
                    <a:pt x="31747" y="33100"/>
                  </a:cubicBezTo>
                  <a:cubicBezTo>
                    <a:pt x="31799" y="33100"/>
                    <a:pt x="31799" y="33100"/>
                    <a:pt x="31863" y="33152"/>
                  </a:cubicBezTo>
                  <a:lnTo>
                    <a:pt x="31863" y="33204"/>
                  </a:lnTo>
                  <a:lnTo>
                    <a:pt x="31863" y="33255"/>
                  </a:lnTo>
                  <a:lnTo>
                    <a:pt x="30999" y="33255"/>
                  </a:lnTo>
                  <a:cubicBezTo>
                    <a:pt x="30948" y="32675"/>
                    <a:pt x="30948" y="32082"/>
                    <a:pt x="30948" y="31643"/>
                  </a:cubicBezTo>
                  <a:lnTo>
                    <a:pt x="30948" y="31321"/>
                  </a:lnTo>
                  <a:lnTo>
                    <a:pt x="30948" y="30741"/>
                  </a:lnTo>
                  <a:cubicBezTo>
                    <a:pt x="30948" y="30676"/>
                    <a:pt x="30999" y="30625"/>
                    <a:pt x="30999" y="30573"/>
                  </a:cubicBezTo>
                  <a:lnTo>
                    <a:pt x="31799" y="30573"/>
                  </a:lnTo>
                  <a:cubicBezTo>
                    <a:pt x="32985" y="30470"/>
                    <a:pt x="33578" y="30418"/>
                    <a:pt x="33901" y="30354"/>
                  </a:cubicBezTo>
                  <a:cubicBezTo>
                    <a:pt x="34223" y="30302"/>
                    <a:pt x="34223" y="30302"/>
                    <a:pt x="34223" y="30251"/>
                  </a:cubicBezTo>
                  <a:cubicBezTo>
                    <a:pt x="34223" y="30251"/>
                    <a:pt x="34200" y="30228"/>
                    <a:pt x="34104" y="30228"/>
                  </a:cubicBezTo>
                  <a:cubicBezTo>
                    <a:pt x="34057" y="30228"/>
                    <a:pt x="33991" y="30234"/>
                    <a:pt x="33901" y="30251"/>
                  </a:cubicBezTo>
                  <a:cubicBezTo>
                    <a:pt x="33630" y="30251"/>
                    <a:pt x="33153" y="30302"/>
                    <a:pt x="32340" y="30354"/>
                  </a:cubicBezTo>
                  <a:lnTo>
                    <a:pt x="31799" y="30354"/>
                  </a:lnTo>
                  <a:cubicBezTo>
                    <a:pt x="31541" y="30354"/>
                    <a:pt x="31322" y="30418"/>
                    <a:pt x="31051" y="30418"/>
                  </a:cubicBezTo>
                  <a:cubicBezTo>
                    <a:pt x="31102" y="30251"/>
                    <a:pt x="31218" y="30199"/>
                    <a:pt x="31322" y="30096"/>
                  </a:cubicBezTo>
                  <a:cubicBezTo>
                    <a:pt x="31373" y="30032"/>
                    <a:pt x="31476" y="29980"/>
                    <a:pt x="31541" y="29980"/>
                  </a:cubicBezTo>
                  <a:cubicBezTo>
                    <a:pt x="31541" y="29980"/>
                    <a:pt x="31592" y="29980"/>
                    <a:pt x="31592" y="29928"/>
                  </a:cubicBezTo>
                  <a:lnTo>
                    <a:pt x="31644" y="29928"/>
                  </a:lnTo>
                  <a:cubicBezTo>
                    <a:pt x="31696" y="29928"/>
                    <a:pt x="31747" y="29825"/>
                    <a:pt x="31747" y="29774"/>
                  </a:cubicBezTo>
                  <a:cubicBezTo>
                    <a:pt x="31709" y="29688"/>
                    <a:pt x="31671" y="29638"/>
                    <a:pt x="31612" y="29638"/>
                  </a:cubicBezTo>
                  <a:cubicBezTo>
                    <a:pt x="31592" y="29638"/>
                    <a:pt x="31568" y="29644"/>
                    <a:pt x="31541" y="29658"/>
                  </a:cubicBezTo>
                  <a:cubicBezTo>
                    <a:pt x="31541" y="29658"/>
                    <a:pt x="31322" y="29709"/>
                    <a:pt x="31102" y="29877"/>
                  </a:cubicBezTo>
                  <a:cubicBezTo>
                    <a:pt x="30999" y="29980"/>
                    <a:pt x="30780" y="30148"/>
                    <a:pt x="30728" y="30418"/>
                  </a:cubicBezTo>
                  <a:cubicBezTo>
                    <a:pt x="29981" y="30470"/>
                    <a:pt x="29284" y="30470"/>
                    <a:pt x="28691" y="30470"/>
                  </a:cubicBezTo>
                  <a:lnTo>
                    <a:pt x="28472" y="30470"/>
                  </a:lnTo>
                  <a:cubicBezTo>
                    <a:pt x="28098" y="30522"/>
                    <a:pt x="27724" y="30522"/>
                    <a:pt x="27505" y="30522"/>
                  </a:cubicBezTo>
                  <a:cubicBezTo>
                    <a:pt x="27182" y="30522"/>
                    <a:pt x="26963" y="30522"/>
                    <a:pt x="26963" y="30573"/>
                  </a:cubicBezTo>
                  <a:cubicBezTo>
                    <a:pt x="27028" y="30573"/>
                    <a:pt x="27182" y="30573"/>
                    <a:pt x="27505" y="30625"/>
                  </a:cubicBezTo>
                  <a:lnTo>
                    <a:pt x="30677" y="30625"/>
                  </a:lnTo>
                  <a:lnTo>
                    <a:pt x="30677" y="30741"/>
                  </a:lnTo>
                  <a:lnTo>
                    <a:pt x="30677" y="31321"/>
                  </a:lnTo>
                  <a:lnTo>
                    <a:pt x="30677" y="31643"/>
                  </a:lnTo>
                  <a:lnTo>
                    <a:pt x="30677" y="31863"/>
                  </a:lnTo>
                  <a:lnTo>
                    <a:pt x="30625" y="31811"/>
                  </a:lnTo>
                  <a:cubicBezTo>
                    <a:pt x="30574" y="31811"/>
                    <a:pt x="30509" y="31759"/>
                    <a:pt x="30406" y="31759"/>
                  </a:cubicBezTo>
                  <a:cubicBezTo>
                    <a:pt x="30251" y="31708"/>
                    <a:pt x="30032" y="31708"/>
                    <a:pt x="29761" y="31643"/>
                  </a:cubicBezTo>
                  <a:lnTo>
                    <a:pt x="28962" y="31643"/>
                  </a:lnTo>
                  <a:cubicBezTo>
                    <a:pt x="28794" y="31643"/>
                    <a:pt x="28691" y="31592"/>
                    <a:pt x="28575" y="31592"/>
                  </a:cubicBezTo>
                  <a:lnTo>
                    <a:pt x="28369" y="31592"/>
                  </a:lnTo>
                  <a:cubicBezTo>
                    <a:pt x="28317" y="31592"/>
                    <a:pt x="28253" y="31540"/>
                    <a:pt x="28201" y="31540"/>
                  </a:cubicBezTo>
                  <a:lnTo>
                    <a:pt x="28046" y="31540"/>
                  </a:lnTo>
                  <a:lnTo>
                    <a:pt x="28046" y="31489"/>
                  </a:lnTo>
                  <a:lnTo>
                    <a:pt x="27827" y="31489"/>
                  </a:lnTo>
                  <a:cubicBezTo>
                    <a:pt x="27608" y="31437"/>
                    <a:pt x="27350" y="31321"/>
                    <a:pt x="27131" y="31218"/>
                  </a:cubicBezTo>
                  <a:cubicBezTo>
                    <a:pt x="27028" y="31166"/>
                    <a:pt x="26912" y="31063"/>
                    <a:pt x="26860" y="30999"/>
                  </a:cubicBezTo>
                  <a:cubicBezTo>
                    <a:pt x="26809" y="30895"/>
                    <a:pt x="26757" y="30792"/>
                    <a:pt x="26757" y="30625"/>
                  </a:cubicBezTo>
                  <a:cubicBezTo>
                    <a:pt x="26757" y="30573"/>
                    <a:pt x="26757" y="30470"/>
                    <a:pt x="26809" y="30302"/>
                  </a:cubicBezTo>
                  <a:cubicBezTo>
                    <a:pt x="26912" y="30032"/>
                    <a:pt x="27079" y="29877"/>
                    <a:pt x="27234" y="29774"/>
                  </a:cubicBezTo>
                  <a:cubicBezTo>
                    <a:pt x="27286" y="29658"/>
                    <a:pt x="27402" y="29606"/>
                    <a:pt x="27505" y="29606"/>
                  </a:cubicBezTo>
                  <a:lnTo>
                    <a:pt x="27827" y="29606"/>
                  </a:lnTo>
                  <a:cubicBezTo>
                    <a:pt x="27930" y="29606"/>
                    <a:pt x="28046" y="29606"/>
                    <a:pt x="28150" y="29554"/>
                  </a:cubicBezTo>
                  <a:lnTo>
                    <a:pt x="28640" y="29554"/>
                  </a:lnTo>
                  <a:cubicBezTo>
                    <a:pt x="29658" y="29503"/>
                    <a:pt x="31154" y="29451"/>
                    <a:pt x="32508" y="29387"/>
                  </a:cubicBezTo>
                  <a:lnTo>
                    <a:pt x="33307" y="29387"/>
                  </a:lnTo>
                  <a:lnTo>
                    <a:pt x="34648" y="29335"/>
                  </a:lnTo>
                  <a:close/>
                  <a:moveTo>
                    <a:pt x="32933" y="27775"/>
                  </a:moveTo>
                  <a:cubicBezTo>
                    <a:pt x="33037" y="27775"/>
                    <a:pt x="33630" y="27775"/>
                    <a:pt x="34223" y="27891"/>
                  </a:cubicBezTo>
                  <a:cubicBezTo>
                    <a:pt x="34868" y="27943"/>
                    <a:pt x="35616" y="28046"/>
                    <a:pt x="36054" y="28265"/>
                  </a:cubicBezTo>
                  <a:cubicBezTo>
                    <a:pt x="36260" y="28368"/>
                    <a:pt x="36479" y="28536"/>
                    <a:pt x="36750" y="28807"/>
                  </a:cubicBezTo>
                  <a:cubicBezTo>
                    <a:pt x="37124" y="29181"/>
                    <a:pt x="37447" y="29658"/>
                    <a:pt x="37769" y="30032"/>
                  </a:cubicBezTo>
                  <a:cubicBezTo>
                    <a:pt x="37872" y="30251"/>
                    <a:pt x="37988" y="30418"/>
                    <a:pt x="38091" y="30522"/>
                  </a:cubicBezTo>
                  <a:cubicBezTo>
                    <a:pt x="38091" y="30573"/>
                    <a:pt x="38091" y="30573"/>
                    <a:pt x="38143" y="30573"/>
                  </a:cubicBezTo>
                  <a:cubicBezTo>
                    <a:pt x="38091" y="30741"/>
                    <a:pt x="38040" y="30844"/>
                    <a:pt x="38040" y="30947"/>
                  </a:cubicBezTo>
                  <a:cubicBezTo>
                    <a:pt x="37988" y="31269"/>
                    <a:pt x="37924" y="31643"/>
                    <a:pt x="37924" y="32082"/>
                  </a:cubicBezTo>
                  <a:cubicBezTo>
                    <a:pt x="37924" y="32507"/>
                    <a:pt x="37988" y="32997"/>
                    <a:pt x="38091" y="33423"/>
                  </a:cubicBezTo>
                  <a:cubicBezTo>
                    <a:pt x="37601" y="33745"/>
                    <a:pt x="36853" y="34016"/>
                    <a:pt x="36106" y="34222"/>
                  </a:cubicBezTo>
                  <a:cubicBezTo>
                    <a:pt x="35345" y="34441"/>
                    <a:pt x="34494" y="34609"/>
                    <a:pt x="34004" y="34609"/>
                  </a:cubicBezTo>
                  <a:lnTo>
                    <a:pt x="33849" y="34609"/>
                  </a:lnTo>
                  <a:cubicBezTo>
                    <a:pt x="33527" y="34545"/>
                    <a:pt x="33359" y="34493"/>
                    <a:pt x="33256" y="34390"/>
                  </a:cubicBezTo>
                  <a:cubicBezTo>
                    <a:pt x="33153" y="34287"/>
                    <a:pt x="33153" y="34171"/>
                    <a:pt x="33153" y="34068"/>
                  </a:cubicBezTo>
                  <a:lnTo>
                    <a:pt x="33153" y="33964"/>
                  </a:lnTo>
                  <a:lnTo>
                    <a:pt x="33204" y="33964"/>
                  </a:lnTo>
                  <a:cubicBezTo>
                    <a:pt x="33248" y="33979"/>
                    <a:pt x="33302" y="33985"/>
                    <a:pt x="33368" y="33985"/>
                  </a:cubicBezTo>
                  <a:cubicBezTo>
                    <a:pt x="33532" y="33985"/>
                    <a:pt x="33770" y="33946"/>
                    <a:pt x="34120" y="33900"/>
                  </a:cubicBezTo>
                  <a:cubicBezTo>
                    <a:pt x="34597" y="33797"/>
                    <a:pt x="35138" y="33642"/>
                    <a:pt x="35461" y="33474"/>
                  </a:cubicBezTo>
                  <a:cubicBezTo>
                    <a:pt x="35835" y="33371"/>
                    <a:pt x="36054" y="33204"/>
                    <a:pt x="36054" y="33204"/>
                  </a:cubicBezTo>
                  <a:cubicBezTo>
                    <a:pt x="36054" y="33194"/>
                    <a:pt x="36046" y="33190"/>
                    <a:pt x="36031" y="33190"/>
                  </a:cubicBezTo>
                  <a:cubicBezTo>
                    <a:pt x="35967" y="33190"/>
                    <a:pt x="35774" y="33267"/>
                    <a:pt x="35512" y="33320"/>
                  </a:cubicBezTo>
                  <a:cubicBezTo>
                    <a:pt x="35138" y="33423"/>
                    <a:pt x="34597" y="33578"/>
                    <a:pt x="34055" y="33694"/>
                  </a:cubicBezTo>
                  <a:cubicBezTo>
                    <a:pt x="33901" y="33745"/>
                    <a:pt x="33797" y="33745"/>
                    <a:pt x="33681" y="33797"/>
                  </a:cubicBezTo>
                  <a:cubicBezTo>
                    <a:pt x="33411" y="33797"/>
                    <a:pt x="33307" y="33848"/>
                    <a:pt x="33204" y="33848"/>
                  </a:cubicBezTo>
                  <a:lnTo>
                    <a:pt x="33153" y="33848"/>
                  </a:lnTo>
                  <a:lnTo>
                    <a:pt x="33088" y="33797"/>
                  </a:lnTo>
                  <a:cubicBezTo>
                    <a:pt x="32611" y="33745"/>
                    <a:pt x="32340" y="33642"/>
                    <a:pt x="32186" y="33526"/>
                  </a:cubicBezTo>
                  <a:cubicBezTo>
                    <a:pt x="32070" y="33423"/>
                    <a:pt x="32018" y="33320"/>
                    <a:pt x="32018" y="33204"/>
                  </a:cubicBezTo>
                  <a:cubicBezTo>
                    <a:pt x="32018" y="33204"/>
                    <a:pt x="32018" y="33152"/>
                    <a:pt x="32070" y="33152"/>
                  </a:cubicBezTo>
                  <a:lnTo>
                    <a:pt x="32070" y="33100"/>
                  </a:lnTo>
                  <a:lnTo>
                    <a:pt x="32121" y="33100"/>
                  </a:lnTo>
                  <a:cubicBezTo>
                    <a:pt x="32340" y="33100"/>
                    <a:pt x="32663" y="33049"/>
                    <a:pt x="33307" y="32881"/>
                  </a:cubicBezTo>
                  <a:cubicBezTo>
                    <a:pt x="33952" y="32778"/>
                    <a:pt x="34597" y="32559"/>
                    <a:pt x="35087" y="32353"/>
                  </a:cubicBezTo>
                  <a:cubicBezTo>
                    <a:pt x="35564" y="32185"/>
                    <a:pt x="35835" y="32030"/>
                    <a:pt x="35835" y="32030"/>
                  </a:cubicBezTo>
                  <a:cubicBezTo>
                    <a:pt x="35835" y="32018"/>
                    <a:pt x="35823" y="32012"/>
                    <a:pt x="35800" y="32012"/>
                  </a:cubicBezTo>
                  <a:cubicBezTo>
                    <a:pt x="35704" y="32012"/>
                    <a:pt x="35418" y="32112"/>
                    <a:pt x="35022" y="32237"/>
                  </a:cubicBezTo>
                  <a:cubicBezTo>
                    <a:pt x="34971" y="32237"/>
                    <a:pt x="34919" y="32288"/>
                    <a:pt x="34868" y="32288"/>
                  </a:cubicBezTo>
                  <a:cubicBezTo>
                    <a:pt x="34442" y="32404"/>
                    <a:pt x="33901" y="32559"/>
                    <a:pt x="33307" y="32727"/>
                  </a:cubicBezTo>
                  <a:lnTo>
                    <a:pt x="33256" y="32727"/>
                  </a:lnTo>
                  <a:cubicBezTo>
                    <a:pt x="32611" y="32881"/>
                    <a:pt x="32289" y="32933"/>
                    <a:pt x="32121" y="32997"/>
                  </a:cubicBezTo>
                  <a:lnTo>
                    <a:pt x="31966" y="32997"/>
                  </a:lnTo>
                  <a:lnTo>
                    <a:pt x="31915" y="32933"/>
                  </a:lnTo>
                  <a:cubicBezTo>
                    <a:pt x="31799" y="32881"/>
                    <a:pt x="31747" y="32778"/>
                    <a:pt x="31696" y="32727"/>
                  </a:cubicBezTo>
                  <a:cubicBezTo>
                    <a:pt x="31644" y="32610"/>
                    <a:pt x="31592" y="32507"/>
                    <a:pt x="31592" y="32404"/>
                  </a:cubicBezTo>
                  <a:cubicBezTo>
                    <a:pt x="31592" y="32288"/>
                    <a:pt x="31644" y="32185"/>
                    <a:pt x="31747" y="32082"/>
                  </a:cubicBezTo>
                  <a:cubicBezTo>
                    <a:pt x="31799" y="32082"/>
                    <a:pt x="31915" y="31966"/>
                    <a:pt x="32070" y="31914"/>
                  </a:cubicBezTo>
                  <a:cubicBezTo>
                    <a:pt x="32508" y="31708"/>
                    <a:pt x="33411" y="31437"/>
                    <a:pt x="34171" y="31166"/>
                  </a:cubicBezTo>
                  <a:cubicBezTo>
                    <a:pt x="34597" y="31063"/>
                    <a:pt x="34919" y="30947"/>
                    <a:pt x="35190" y="30895"/>
                  </a:cubicBezTo>
                  <a:cubicBezTo>
                    <a:pt x="35345" y="30844"/>
                    <a:pt x="35461" y="30792"/>
                    <a:pt x="35512" y="30741"/>
                  </a:cubicBezTo>
                  <a:cubicBezTo>
                    <a:pt x="35564" y="30741"/>
                    <a:pt x="35564" y="30741"/>
                    <a:pt x="35616" y="30676"/>
                  </a:cubicBezTo>
                  <a:lnTo>
                    <a:pt x="35667" y="30676"/>
                  </a:lnTo>
                  <a:lnTo>
                    <a:pt x="35667" y="30625"/>
                  </a:lnTo>
                  <a:cubicBezTo>
                    <a:pt x="35732" y="30522"/>
                    <a:pt x="35732" y="30418"/>
                    <a:pt x="35732" y="30302"/>
                  </a:cubicBezTo>
                  <a:cubicBezTo>
                    <a:pt x="35732" y="30032"/>
                    <a:pt x="35667" y="29774"/>
                    <a:pt x="35616" y="29554"/>
                  </a:cubicBezTo>
                  <a:cubicBezTo>
                    <a:pt x="35564" y="29451"/>
                    <a:pt x="35512" y="29335"/>
                    <a:pt x="35512" y="29284"/>
                  </a:cubicBezTo>
                  <a:cubicBezTo>
                    <a:pt x="35461" y="29232"/>
                    <a:pt x="35461" y="29232"/>
                    <a:pt x="35409" y="29181"/>
                  </a:cubicBezTo>
                  <a:cubicBezTo>
                    <a:pt x="35409" y="29181"/>
                    <a:pt x="35345" y="29129"/>
                    <a:pt x="35293" y="29129"/>
                  </a:cubicBezTo>
                  <a:lnTo>
                    <a:pt x="34816" y="29129"/>
                  </a:lnTo>
                  <a:cubicBezTo>
                    <a:pt x="34764" y="29064"/>
                    <a:pt x="34764" y="29013"/>
                    <a:pt x="34700" y="28961"/>
                  </a:cubicBezTo>
                  <a:cubicBezTo>
                    <a:pt x="34700" y="28910"/>
                    <a:pt x="34648" y="28910"/>
                    <a:pt x="34648" y="28858"/>
                  </a:cubicBezTo>
                  <a:lnTo>
                    <a:pt x="34545" y="28858"/>
                  </a:lnTo>
                  <a:lnTo>
                    <a:pt x="34545" y="28807"/>
                  </a:lnTo>
                  <a:lnTo>
                    <a:pt x="34545" y="28742"/>
                  </a:lnTo>
                  <a:cubicBezTo>
                    <a:pt x="34494" y="28691"/>
                    <a:pt x="34494" y="28691"/>
                    <a:pt x="34442" y="28691"/>
                  </a:cubicBezTo>
                  <a:lnTo>
                    <a:pt x="33359" y="28691"/>
                  </a:lnTo>
                  <a:cubicBezTo>
                    <a:pt x="33307" y="28691"/>
                    <a:pt x="33256" y="28691"/>
                    <a:pt x="33204" y="28742"/>
                  </a:cubicBezTo>
                  <a:lnTo>
                    <a:pt x="33088" y="28742"/>
                  </a:lnTo>
                  <a:cubicBezTo>
                    <a:pt x="32933" y="28691"/>
                    <a:pt x="32882" y="28639"/>
                    <a:pt x="32830" y="28536"/>
                  </a:cubicBezTo>
                  <a:cubicBezTo>
                    <a:pt x="32766" y="28484"/>
                    <a:pt x="32766" y="28368"/>
                    <a:pt x="32766" y="28265"/>
                  </a:cubicBezTo>
                  <a:cubicBezTo>
                    <a:pt x="32766" y="28162"/>
                    <a:pt x="32830" y="27994"/>
                    <a:pt x="32830" y="27891"/>
                  </a:cubicBezTo>
                  <a:cubicBezTo>
                    <a:pt x="32882" y="27839"/>
                    <a:pt x="32882" y="27839"/>
                    <a:pt x="32933" y="27775"/>
                  </a:cubicBezTo>
                  <a:close/>
                  <a:moveTo>
                    <a:pt x="29284" y="27891"/>
                  </a:moveTo>
                  <a:lnTo>
                    <a:pt x="29336" y="27943"/>
                  </a:lnTo>
                  <a:cubicBezTo>
                    <a:pt x="29387" y="28046"/>
                    <a:pt x="29491" y="28213"/>
                    <a:pt x="29491" y="28420"/>
                  </a:cubicBezTo>
                  <a:cubicBezTo>
                    <a:pt x="29491" y="28484"/>
                    <a:pt x="29439" y="28587"/>
                    <a:pt x="29387" y="28691"/>
                  </a:cubicBezTo>
                  <a:cubicBezTo>
                    <a:pt x="29336" y="28742"/>
                    <a:pt x="29284" y="28858"/>
                    <a:pt x="29117" y="28910"/>
                  </a:cubicBezTo>
                  <a:cubicBezTo>
                    <a:pt x="29117" y="28910"/>
                    <a:pt x="29117" y="28961"/>
                    <a:pt x="29065" y="28961"/>
                  </a:cubicBezTo>
                  <a:lnTo>
                    <a:pt x="29065" y="28910"/>
                  </a:lnTo>
                  <a:cubicBezTo>
                    <a:pt x="29013" y="28910"/>
                    <a:pt x="29013" y="28858"/>
                    <a:pt x="28962" y="28858"/>
                  </a:cubicBezTo>
                  <a:lnTo>
                    <a:pt x="27879" y="28858"/>
                  </a:lnTo>
                  <a:cubicBezTo>
                    <a:pt x="27827" y="28858"/>
                    <a:pt x="27776" y="28910"/>
                    <a:pt x="27776" y="28910"/>
                  </a:cubicBezTo>
                  <a:cubicBezTo>
                    <a:pt x="27724" y="28961"/>
                    <a:pt x="27672" y="29013"/>
                    <a:pt x="27672" y="29064"/>
                  </a:cubicBezTo>
                  <a:lnTo>
                    <a:pt x="27672" y="29181"/>
                  </a:lnTo>
                  <a:lnTo>
                    <a:pt x="27672" y="29284"/>
                  </a:lnTo>
                  <a:cubicBezTo>
                    <a:pt x="27453" y="29387"/>
                    <a:pt x="27286" y="29451"/>
                    <a:pt x="27079" y="29554"/>
                  </a:cubicBezTo>
                  <a:cubicBezTo>
                    <a:pt x="26912" y="29709"/>
                    <a:pt x="26705" y="29928"/>
                    <a:pt x="26641" y="30251"/>
                  </a:cubicBezTo>
                  <a:cubicBezTo>
                    <a:pt x="26589" y="30418"/>
                    <a:pt x="26538" y="30522"/>
                    <a:pt x="26538" y="30625"/>
                  </a:cubicBezTo>
                  <a:cubicBezTo>
                    <a:pt x="26538" y="30895"/>
                    <a:pt x="26641" y="31063"/>
                    <a:pt x="26809" y="31218"/>
                  </a:cubicBezTo>
                  <a:cubicBezTo>
                    <a:pt x="26963" y="31437"/>
                    <a:pt x="27286" y="31540"/>
                    <a:pt x="27556" y="31592"/>
                  </a:cubicBezTo>
                  <a:cubicBezTo>
                    <a:pt x="27672" y="31643"/>
                    <a:pt x="27827" y="31708"/>
                    <a:pt x="27930" y="31708"/>
                  </a:cubicBezTo>
                  <a:cubicBezTo>
                    <a:pt x="28046" y="31708"/>
                    <a:pt x="28098" y="31759"/>
                    <a:pt x="28150" y="31759"/>
                  </a:cubicBezTo>
                  <a:cubicBezTo>
                    <a:pt x="28201" y="31759"/>
                    <a:pt x="28253" y="31759"/>
                    <a:pt x="28369" y="31811"/>
                  </a:cubicBezTo>
                  <a:cubicBezTo>
                    <a:pt x="28640" y="31811"/>
                    <a:pt x="29117" y="31863"/>
                    <a:pt x="29607" y="31863"/>
                  </a:cubicBezTo>
                  <a:cubicBezTo>
                    <a:pt x="29813" y="31863"/>
                    <a:pt x="30032" y="31914"/>
                    <a:pt x="30187" y="31914"/>
                  </a:cubicBezTo>
                  <a:cubicBezTo>
                    <a:pt x="30251" y="31914"/>
                    <a:pt x="30355" y="31966"/>
                    <a:pt x="30406" y="31966"/>
                  </a:cubicBezTo>
                  <a:lnTo>
                    <a:pt x="30458" y="31966"/>
                  </a:lnTo>
                  <a:cubicBezTo>
                    <a:pt x="30509" y="32030"/>
                    <a:pt x="30574" y="32082"/>
                    <a:pt x="30574" y="32185"/>
                  </a:cubicBezTo>
                  <a:cubicBezTo>
                    <a:pt x="30625" y="32237"/>
                    <a:pt x="30625" y="32353"/>
                    <a:pt x="30625" y="32456"/>
                  </a:cubicBezTo>
                  <a:cubicBezTo>
                    <a:pt x="30625" y="32559"/>
                    <a:pt x="30625" y="32675"/>
                    <a:pt x="30574" y="32727"/>
                  </a:cubicBezTo>
                  <a:cubicBezTo>
                    <a:pt x="30574" y="32830"/>
                    <a:pt x="30509" y="32881"/>
                    <a:pt x="30458" y="32881"/>
                  </a:cubicBezTo>
                  <a:cubicBezTo>
                    <a:pt x="30406" y="32881"/>
                    <a:pt x="30406" y="32933"/>
                    <a:pt x="30406" y="32933"/>
                  </a:cubicBezTo>
                  <a:lnTo>
                    <a:pt x="29491" y="32933"/>
                  </a:lnTo>
                  <a:cubicBezTo>
                    <a:pt x="29013" y="32881"/>
                    <a:pt x="28523" y="32830"/>
                    <a:pt x="28150" y="32727"/>
                  </a:cubicBezTo>
                  <a:cubicBezTo>
                    <a:pt x="27995" y="32727"/>
                    <a:pt x="27827" y="32675"/>
                    <a:pt x="27724" y="32675"/>
                  </a:cubicBezTo>
                  <a:cubicBezTo>
                    <a:pt x="27608" y="32610"/>
                    <a:pt x="27505" y="32610"/>
                    <a:pt x="27505" y="32610"/>
                  </a:cubicBezTo>
                  <a:lnTo>
                    <a:pt x="27505" y="32610"/>
                  </a:lnTo>
                  <a:cubicBezTo>
                    <a:pt x="27505" y="32675"/>
                    <a:pt x="27776" y="32778"/>
                    <a:pt x="28098" y="32881"/>
                  </a:cubicBezTo>
                  <a:cubicBezTo>
                    <a:pt x="28472" y="32997"/>
                    <a:pt x="28962" y="33100"/>
                    <a:pt x="29491" y="33100"/>
                  </a:cubicBezTo>
                  <a:cubicBezTo>
                    <a:pt x="29654" y="33118"/>
                    <a:pt x="29793" y="33123"/>
                    <a:pt x="29909" y="33123"/>
                  </a:cubicBezTo>
                  <a:cubicBezTo>
                    <a:pt x="30142" y="33123"/>
                    <a:pt x="30286" y="33100"/>
                    <a:pt x="30355" y="33100"/>
                  </a:cubicBezTo>
                  <a:lnTo>
                    <a:pt x="30406" y="33049"/>
                  </a:lnTo>
                  <a:lnTo>
                    <a:pt x="30406" y="33204"/>
                  </a:lnTo>
                  <a:cubicBezTo>
                    <a:pt x="30406" y="33255"/>
                    <a:pt x="30406" y="33371"/>
                    <a:pt x="30355" y="33423"/>
                  </a:cubicBezTo>
                  <a:cubicBezTo>
                    <a:pt x="30251" y="33526"/>
                    <a:pt x="30135" y="33642"/>
                    <a:pt x="29865" y="33694"/>
                  </a:cubicBezTo>
                  <a:lnTo>
                    <a:pt x="29813" y="33745"/>
                  </a:lnTo>
                  <a:lnTo>
                    <a:pt x="29607" y="33745"/>
                  </a:lnTo>
                  <a:cubicBezTo>
                    <a:pt x="29439" y="33745"/>
                    <a:pt x="29284" y="33797"/>
                    <a:pt x="29013" y="33797"/>
                  </a:cubicBezTo>
                  <a:cubicBezTo>
                    <a:pt x="28640" y="33797"/>
                    <a:pt x="28201" y="33745"/>
                    <a:pt x="27879" y="33694"/>
                  </a:cubicBezTo>
                  <a:cubicBezTo>
                    <a:pt x="27672" y="33642"/>
                    <a:pt x="27505" y="33578"/>
                    <a:pt x="27453" y="33578"/>
                  </a:cubicBezTo>
                  <a:cubicBezTo>
                    <a:pt x="27419" y="33578"/>
                    <a:pt x="27384" y="33555"/>
                    <a:pt x="27365" y="33555"/>
                  </a:cubicBezTo>
                  <a:cubicBezTo>
                    <a:pt x="27356" y="33555"/>
                    <a:pt x="27350" y="33560"/>
                    <a:pt x="27350" y="33578"/>
                  </a:cubicBezTo>
                  <a:cubicBezTo>
                    <a:pt x="27350" y="33578"/>
                    <a:pt x="27505" y="33745"/>
                    <a:pt x="27827" y="33797"/>
                  </a:cubicBezTo>
                  <a:cubicBezTo>
                    <a:pt x="28095" y="33882"/>
                    <a:pt x="28434" y="33977"/>
                    <a:pt x="28792" y="33977"/>
                  </a:cubicBezTo>
                  <a:cubicBezTo>
                    <a:pt x="28865" y="33977"/>
                    <a:pt x="28939" y="33973"/>
                    <a:pt x="29013" y="33964"/>
                  </a:cubicBezTo>
                  <a:cubicBezTo>
                    <a:pt x="29491" y="33964"/>
                    <a:pt x="29710" y="33900"/>
                    <a:pt x="29813" y="33848"/>
                  </a:cubicBezTo>
                  <a:lnTo>
                    <a:pt x="29813" y="33848"/>
                  </a:lnTo>
                  <a:cubicBezTo>
                    <a:pt x="29813" y="33964"/>
                    <a:pt x="29761" y="34171"/>
                    <a:pt x="29542" y="34338"/>
                  </a:cubicBezTo>
                  <a:cubicBezTo>
                    <a:pt x="29336" y="34545"/>
                    <a:pt x="28897" y="34764"/>
                    <a:pt x="28046" y="34764"/>
                  </a:cubicBezTo>
                  <a:cubicBezTo>
                    <a:pt x="27079" y="34764"/>
                    <a:pt x="26267" y="34609"/>
                    <a:pt x="25738" y="34287"/>
                  </a:cubicBezTo>
                  <a:cubicBezTo>
                    <a:pt x="25467" y="34119"/>
                    <a:pt x="25248" y="33848"/>
                    <a:pt x="25029" y="33526"/>
                  </a:cubicBezTo>
                  <a:cubicBezTo>
                    <a:pt x="24874" y="33204"/>
                    <a:pt x="24707" y="32830"/>
                    <a:pt x="24655" y="32288"/>
                  </a:cubicBezTo>
                  <a:cubicBezTo>
                    <a:pt x="24604" y="32082"/>
                    <a:pt x="24552" y="31811"/>
                    <a:pt x="24552" y="31592"/>
                  </a:cubicBezTo>
                  <a:cubicBezTo>
                    <a:pt x="24552" y="31385"/>
                    <a:pt x="24604" y="31115"/>
                    <a:pt x="24771" y="30792"/>
                  </a:cubicBezTo>
                  <a:cubicBezTo>
                    <a:pt x="24874" y="30522"/>
                    <a:pt x="25145" y="30148"/>
                    <a:pt x="25519" y="29709"/>
                  </a:cubicBezTo>
                  <a:cubicBezTo>
                    <a:pt x="26061" y="29064"/>
                    <a:pt x="26383" y="28742"/>
                    <a:pt x="26705" y="28587"/>
                  </a:cubicBezTo>
                  <a:cubicBezTo>
                    <a:pt x="26809" y="28484"/>
                    <a:pt x="26963" y="28420"/>
                    <a:pt x="27131" y="28368"/>
                  </a:cubicBezTo>
                  <a:cubicBezTo>
                    <a:pt x="27286" y="28317"/>
                    <a:pt x="27453" y="28265"/>
                    <a:pt x="27724" y="28265"/>
                  </a:cubicBezTo>
                  <a:cubicBezTo>
                    <a:pt x="28150" y="28162"/>
                    <a:pt x="28523" y="28046"/>
                    <a:pt x="28794" y="27994"/>
                  </a:cubicBezTo>
                  <a:cubicBezTo>
                    <a:pt x="28962" y="27943"/>
                    <a:pt x="29065" y="27943"/>
                    <a:pt x="29117" y="27891"/>
                  </a:cubicBezTo>
                  <a:close/>
                  <a:moveTo>
                    <a:pt x="36957" y="18001"/>
                  </a:moveTo>
                  <a:cubicBezTo>
                    <a:pt x="38194" y="18052"/>
                    <a:pt x="39110" y="18169"/>
                    <a:pt x="39922" y="18375"/>
                  </a:cubicBezTo>
                  <a:cubicBezTo>
                    <a:pt x="40722" y="18594"/>
                    <a:pt x="41418" y="18865"/>
                    <a:pt x="42063" y="19290"/>
                  </a:cubicBezTo>
                  <a:lnTo>
                    <a:pt x="42114" y="19342"/>
                  </a:lnTo>
                  <a:cubicBezTo>
                    <a:pt x="43791" y="20477"/>
                    <a:pt x="45828" y="22617"/>
                    <a:pt x="47440" y="24822"/>
                  </a:cubicBezTo>
                  <a:cubicBezTo>
                    <a:pt x="48239" y="25905"/>
                    <a:pt x="49000" y="27027"/>
                    <a:pt x="49529" y="28046"/>
                  </a:cubicBezTo>
                  <a:cubicBezTo>
                    <a:pt x="50070" y="29064"/>
                    <a:pt x="50444" y="29980"/>
                    <a:pt x="50496" y="30676"/>
                  </a:cubicBezTo>
                  <a:cubicBezTo>
                    <a:pt x="50560" y="30947"/>
                    <a:pt x="50560" y="31218"/>
                    <a:pt x="50560" y="31437"/>
                  </a:cubicBezTo>
                  <a:cubicBezTo>
                    <a:pt x="50560" y="31966"/>
                    <a:pt x="50496" y="32456"/>
                    <a:pt x="50341" y="32830"/>
                  </a:cubicBezTo>
                  <a:cubicBezTo>
                    <a:pt x="50070" y="33474"/>
                    <a:pt x="49696" y="33900"/>
                    <a:pt x="49000" y="34222"/>
                  </a:cubicBezTo>
                  <a:cubicBezTo>
                    <a:pt x="48304" y="34545"/>
                    <a:pt x="47337" y="34764"/>
                    <a:pt x="46047" y="34764"/>
                  </a:cubicBezTo>
                  <a:cubicBezTo>
                    <a:pt x="45776" y="34764"/>
                    <a:pt x="45454" y="34712"/>
                    <a:pt x="45132" y="34712"/>
                  </a:cubicBezTo>
                  <a:cubicBezTo>
                    <a:pt x="43030" y="34609"/>
                    <a:pt x="41418" y="34390"/>
                    <a:pt x="40348" y="34222"/>
                  </a:cubicBezTo>
                  <a:cubicBezTo>
                    <a:pt x="40348" y="34222"/>
                    <a:pt x="40399" y="34222"/>
                    <a:pt x="40348" y="34016"/>
                  </a:cubicBezTo>
                  <a:lnTo>
                    <a:pt x="40348" y="33900"/>
                  </a:lnTo>
                  <a:cubicBezTo>
                    <a:pt x="40348" y="33745"/>
                    <a:pt x="40296" y="33423"/>
                    <a:pt x="40245" y="32881"/>
                  </a:cubicBezTo>
                  <a:cubicBezTo>
                    <a:pt x="40180" y="32559"/>
                    <a:pt x="40180" y="32237"/>
                    <a:pt x="40180" y="31966"/>
                  </a:cubicBezTo>
                  <a:cubicBezTo>
                    <a:pt x="40245" y="31643"/>
                    <a:pt x="40245" y="31385"/>
                    <a:pt x="40296" y="31115"/>
                  </a:cubicBezTo>
                  <a:cubicBezTo>
                    <a:pt x="40348" y="30741"/>
                    <a:pt x="40451" y="30470"/>
                    <a:pt x="40503" y="30354"/>
                  </a:cubicBezTo>
                  <a:lnTo>
                    <a:pt x="40503" y="30302"/>
                  </a:lnTo>
                  <a:cubicBezTo>
                    <a:pt x="40451" y="30302"/>
                    <a:pt x="40296" y="30625"/>
                    <a:pt x="40129" y="31115"/>
                  </a:cubicBezTo>
                  <a:cubicBezTo>
                    <a:pt x="40077" y="31321"/>
                    <a:pt x="40077" y="31643"/>
                    <a:pt x="40025" y="31966"/>
                  </a:cubicBezTo>
                  <a:lnTo>
                    <a:pt x="40025" y="32933"/>
                  </a:lnTo>
                  <a:cubicBezTo>
                    <a:pt x="40077" y="33578"/>
                    <a:pt x="40180" y="33900"/>
                    <a:pt x="40245" y="34068"/>
                  </a:cubicBezTo>
                  <a:cubicBezTo>
                    <a:pt x="40245" y="34171"/>
                    <a:pt x="40296" y="34222"/>
                    <a:pt x="40296" y="34222"/>
                  </a:cubicBezTo>
                  <a:cubicBezTo>
                    <a:pt x="40180" y="34222"/>
                    <a:pt x="40077" y="34171"/>
                    <a:pt x="39974" y="34171"/>
                  </a:cubicBezTo>
                  <a:cubicBezTo>
                    <a:pt x="39432" y="34068"/>
                    <a:pt x="39058" y="33964"/>
                    <a:pt x="38736" y="33900"/>
                  </a:cubicBezTo>
                  <a:cubicBezTo>
                    <a:pt x="38633" y="33900"/>
                    <a:pt x="38517" y="33848"/>
                    <a:pt x="38465" y="33848"/>
                  </a:cubicBezTo>
                  <a:lnTo>
                    <a:pt x="38414" y="33848"/>
                  </a:lnTo>
                  <a:cubicBezTo>
                    <a:pt x="38194" y="33255"/>
                    <a:pt x="38143" y="32610"/>
                    <a:pt x="38143" y="32082"/>
                  </a:cubicBezTo>
                  <a:cubicBezTo>
                    <a:pt x="38143" y="31540"/>
                    <a:pt x="38194" y="31063"/>
                    <a:pt x="38310" y="30741"/>
                  </a:cubicBezTo>
                  <a:cubicBezTo>
                    <a:pt x="38362" y="30522"/>
                    <a:pt x="38414" y="30418"/>
                    <a:pt x="38465" y="30302"/>
                  </a:cubicBezTo>
                  <a:cubicBezTo>
                    <a:pt x="38517" y="30199"/>
                    <a:pt x="38568" y="30148"/>
                    <a:pt x="38633" y="30148"/>
                  </a:cubicBezTo>
                  <a:lnTo>
                    <a:pt x="38891" y="30148"/>
                  </a:lnTo>
                  <a:cubicBezTo>
                    <a:pt x="39600" y="30148"/>
                    <a:pt x="41470" y="30251"/>
                    <a:pt x="43146" y="30302"/>
                  </a:cubicBezTo>
                  <a:cubicBezTo>
                    <a:pt x="43945" y="30354"/>
                    <a:pt x="44758" y="30354"/>
                    <a:pt x="45338" y="30418"/>
                  </a:cubicBezTo>
                  <a:cubicBezTo>
                    <a:pt x="45931" y="30418"/>
                    <a:pt x="46305" y="30470"/>
                    <a:pt x="46305" y="30470"/>
                  </a:cubicBezTo>
                  <a:lnTo>
                    <a:pt x="46370" y="30418"/>
                  </a:lnTo>
                  <a:cubicBezTo>
                    <a:pt x="46421" y="30354"/>
                    <a:pt x="46421" y="30302"/>
                    <a:pt x="46370" y="30302"/>
                  </a:cubicBezTo>
                  <a:lnTo>
                    <a:pt x="40889" y="23752"/>
                  </a:lnTo>
                  <a:lnTo>
                    <a:pt x="40825" y="23700"/>
                  </a:lnTo>
                  <a:lnTo>
                    <a:pt x="40722" y="23700"/>
                  </a:lnTo>
                  <a:cubicBezTo>
                    <a:pt x="40670" y="23752"/>
                    <a:pt x="40670" y="23803"/>
                    <a:pt x="40722" y="23855"/>
                  </a:cubicBezTo>
                  <a:lnTo>
                    <a:pt x="43571" y="27246"/>
                  </a:lnTo>
                  <a:cubicBezTo>
                    <a:pt x="43571" y="27620"/>
                    <a:pt x="43623" y="27891"/>
                    <a:pt x="43623" y="28097"/>
                  </a:cubicBezTo>
                  <a:cubicBezTo>
                    <a:pt x="43675" y="28536"/>
                    <a:pt x="43791" y="29232"/>
                    <a:pt x="43894" y="30148"/>
                  </a:cubicBezTo>
                  <a:cubicBezTo>
                    <a:pt x="42063" y="30032"/>
                    <a:pt x="39703" y="29928"/>
                    <a:pt x="38891" y="29928"/>
                  </a:cubicBezTo>
                  <a:lnTo>
                    <a:pt x="38684" y="29928"/>
                  </a:lnTo>
                  <a:cubicBezTo>
                    <a:pt x="38633" y="29928"/>
                    <a:pt x="38568" y="29980"/>
                    <a:pt x="38568" y="29980"/>
                  </a:cubicBezTo>
                  <a:cubicBezTo>
                    <a:pt x="38465" y="29980"/>
                    <a:pt x="38362" y="30096"/>
                    <a:pt x="38310" y="30199"/>
                  </a:cubicBezTo>
                  <a:cubicBezTo>
                    <a:pt x="38246" y="30251"/>
                    <a:pt x="38246" y="30302"/>
                    <a:pt x="38194" y="30354"/>
                  </a:cubicBezTo>
                  <a:cubicBezTo>
                    <a:pt x="38091" y="30148"/>
                    <a:pt x="37872" y="29825"/>
                    <a:pt x="37601" y="29503"/>
                  </a:cubicBezTo>
                  <a:cubicBezTo>
                    <a:pt x="37395" y="29232"/>
                    <a:pt x="37124" y="28910"/>
                    <a:pt x="36905" y="28639"/>
                  </a:cubicBezTo>
                  <a:cubicBezTo>
                    <a:pt x="36634" y="28368"/>
                    <a:pt x="36376" y="28162"/>
                    <a:pt x="36157" y="28046"/>
                  </a:cubicBezTo>
                  <a:cubicBezTo>
                    <a:pt x="35835" y="27943"/>
                    <a:pt x="35409" y="27839"/>
                    <a:pt x="34971" y="27775"/>
                  </a:cubicBezTo>
                  <a:lnTo>
                    <a:pt x="36428" y="26486"/>
                  </a:lnTo>
                  <a:cubicBezTo>
                    <a:pt x="36479" y="26434"/>
                    <a:pt x="36479" y="26382"/>
                    <a:pt x="36479" y="26382"/>
                  </a:cubicBezTo>
                  <a:cubicBezTo>
                    <a:pt x="36479" y="26331"/>
                    <a:pt x="36428" y="26331"/>
                    <a:pt x="36376" y="26331"/>
                  </a:cubicBezTo>
                  <a:lnTo>
                    <a:pt x="33952" y="26434"/>
                  </a:lnTo>
                  <a:lnTo>
                    <a:pt x="33153" y="24448"/>
                  </a:lnTo>
                  <a:cubicBezTo>
                    <a:pt x="33153" y="24397"/>
                    <a:pt x="33088" y="24397"/>
                    <a:pt x="33037" y="24397"/>
                  </a:cubicBezTo>
                  <a:cubicBezTo>
                    <a:pt x="32985" y="24397"/>
                    <a:pt x="32985" y="24397"/>
                    <a:pt x="32933" y="24448"/>
                  </a:cubicBezTo>
                  <a:lnTo>
                    <a:pt x="32340" y="26434"/>
                  </a:lnTo>
                  <a:lnTo>
                    <a:pt x="30032" y="26653"/>
                  </a:lnTo>
                  <a:cubicBezTo>
                    <a:pt x="30032" y="26653"/>
                    <a:pt x="29981" y="26705"/>
                    <a:pt x="29981" y="26756"/>
                  </a:cubicBezTo>
                  <a:cubicBezTo>
                    <a:pt x="29929" y="26756"/>
                    <a:pt x="29981" y="26808"/>
                    <a:pt x="29981" y="26872"/>
                  </a:cubicBezTo>
                  <a:lnTo>
                    <a:pt x="31696" y="27994"/>
                  </a:lnTo>
                  <a:lnTo>
                    <a:pt x="31476" y="29232"/>
                  </a:lnTo>
                  <a:lnTo>
                    <a:pt x="31154" y="29232"/>
                  </a:lnTo>
                  <a:cubicBezTo>
                    <a:pt x="30406" y="29284"/>
                    <a:pt x="29710" y="29284"/>
                    <a:pt x="29117" y="29335"/>
                  </a:cubicBezTo>
                  <a:lnTo>
                    <a:pt x="29117" y="29232"/>
                  </a:lnTo>
                  <a:lnTo>
                    <a:pt x="29117" y="29181"/>
                  </a:lnTo>
                  <a:cubicBezTo>
                    <a:pt x="29117" y="29129"/>
                    <a:pt x="29168" y="29129"/>
                    <a:pt x="29220" y="29129"/>
                  </a:cubicBezTo>
                  <a:cubicBezTo>
                    <a:pt x="29387" y="29013"/>
                    <a:pt x="29491" y="28910"/>
                    <a:pt x="29607" y="28807"/>
                  </a:cubicBezTo>
                  <a:cubicBezTo>
                    <a:pt x="29658" y="28639"/>
                    <a:pt x="29710" y="28536"/>
                    <a:pt x="29710" y="28420"/>
                  </a:cubicBezTo>
                  <a:cubicBezTo>
                    <a:pt x="29710" y="28213"/>
                    <a:pt x="29658" y="28046"/>
                    <a:pt x="29542" y="27943"/>
                  </a:cubicBezTo>
                  <a:cubicBezTo>
                    <a:pt x="29542" y="27891"/>
                    <a:pt x="29491" y="27839"/>
                    <a:pt x="29439" y="27775"/>
                  </a:cubicBezTo>
                  <a:cubicBezTo>
                    <a:pt x="29439" y="27723"/>
                    <a:pt x="29439" y="27723"/>
                    <a:pt x="29387" y="27723"/>
                  </a:cubicBezTo>
                  <a:cubicBezTo>
                    <a:pt x="29387" y="27723"/>
                    <a:pt x="29387" y="27672"/>
                    <a:pt x="29336" y="27672"/>
                  </a:cubicBezTo>
                  <a:lnTo>
                    <a:pt x="29284" y="27672"/>
                  </a:lnTo>
                  <a:cubicBezTo>
                    <a:pt x="29220" y="27672"/>
                    <a:pt x="29168" y="27672"/>
                    <a:pt x="29065" y="27723"/>
                  </a:cubicBezTo>
                  <a:cubicBezTo>
                    <a:pt x="28846" y="27775"/>
                    <a:pt x="28369" y="27891"/>
                    <a:pt x="27672" y="28046"/>
                  </a:cubicBezTo>
                  <a:cubicBezTo>
                    <a:pt x="27556" y="27349"/>
                    <a:pt x="27453" y="26705"/>
                    <a:pt x="27350" y="26060"/>
                  </a:cubicBezTo>
                  <a:cubicBezTo>
                    <a:pt x="27350" y="26008"/>
                    <a:pt x="27286" y="25957"/>
                    <a:pt x="27286" y="25905"/>
                  </a:cubicBezTo>
                  <a:cubicBezTo>
                    <a:pt x="27286" y="25789"/>
                    <a:pt x="27286" y="25634"/>
                    <a:pt x="27234" y="25364"/>
                  </a:cubicBezTo>
                  <a:cubicBezTo>
                    <a:pt x="27131" y="24397"/>
                    <a:pt x="26912" y="23378"/>
                    <a:pt x="26860" y="23378"/>
                  </a:cubicBezTo>
                  <a:cubicBezTo>
                    <a:pt x="26809" y="23430"/>
                    <a:pt x="26912" y="24397"/>
                    <a:pt x="27079" y="25415"/>
                  </a:cubicBezTo>
                  <a:cubicBezTo>
                    <a:pt x="27131" y="25738"/>
                    <a:pt x="27131" y="26008"/>
                    <a:pt x="27182" y="26112"/>
                  </a:cubicBezTo>
                  <a:cubicBezTo>
                    <a:pt x="27131" y="26112"/>
                    <a:pt x="27131" y="26163"/>
                    <a:pt x="27131" y="26163"/>
                  </a:cubicBezTo>
                  <a:cubicBezTo>
                    <a:pt x="27131" y="26163"/>
                    <a:pt x="26912" y="26382"/>
                    <a:pt x="26641" y="26705"/>
                  </a:cubicBezTo>
                  <a:cubicBezTo>
                    <a:pt x="25841" y="27723"/>
                    <a:pt x="24126" y="29774"/>
                    <a:pt x="23417" y="30522"/>
                  </a:cubicBezTo>
                  <a:cubicBezTo>
                    <a:pt x="22992" y="30625"/>
                    <a:pt x="22566" y="30741"/>
                    <a:pt x="22076" y="30895"/>
                  </a:cubicBezTo>
                  <a:cubicBezTo>
                    <a:pt x="20903" y="31218"/>
                    <a:pt x="19820" y="31540"/>
                    <a:pt x="19820" y="31540"/>
                  </a:cubicBezTo>
                  <a:cubicBezTo>
                    <a:pt x="19820" y="31540"/>
                    <a:pt x="19768" y="31540"/>
                    <a:pt x="19768" y="31592"/>
                  </a:cubicBezTo>
                  <a:lnTo>
                    <a:pt x="19768" y="31643"/>
                  </a:lnTo>
                  <a:cubicBezTo>
                    <a:pt x="19768" y="31708"/>
                    <a:pt x="19820" y="31759"/>
                    <a:pt x="19871" y="31759"/>
                  </a:cubicBezTo>
                  <a:cubicBezTo>
                    <a:pt x="19871" y="31708"/>
                    <a:pt x="20142" y="31643"/>
                    <a:pt x="20580" y="31540"/>
                  </a:cubicBezTo>
                  <a:cubicBezTo>
                    <a:pt x="21225" y="31321"/>
                    <a:pt x="22128" y="31063"/>
                    <a:pt x="23095" y="30844"/>
                  </a:cubicBezTo>
                  <a:cubicBezTo>
                    <a:pt x="23688" y="30676"/>
                    <a:pt x="24281" y="30522"/>
                    <a:pt x="24707" y="30418"/>
                  </a:cubicBezTo>
                  <a:lnTo>
                    <a:pt x="24707" y="30418"/>
                  </a:lnTo>
                  <a:cubicBezTo>
                    <a:pt x="24655" y="30522"/>
                    <a:pt x="24604" y="30625"/>
                    <a:pt x="24552" y="30741"/>
                  </a:cubicBezTo>
                  <a:cubicBezTo>
                    <a:pt x="24384" y="31063"/>
                    <a:pt x="24333" y="31321"/>
                    <a:pt x="24333" y="31592"/>
                  </a:cubicBezTo>
                  <a:cubicBezTo>
                    <a:pt x="24333" y="31863"/>
                    <a:pt x="24384" y="32082"/>
                    <a:pt x="24449" y="32353"/>
                  </a:cubicBezTo>
                  <a:cubicBezTo>
                    <a:pt x="24552" y="32881"/>
                    <a:pt x="24655" y="33320"/>
                    <a:pt x="24874" y="33642"/>
                  </a:cubicBezTo>
                  <a:cubicBezTo>
                    <a:pt x="24977" y="33848"/>
                    <a:pt x="25094" y="34016"/>
                    <a:pt x="25248" y="34119"/>
                  </a:cubicBezTo>
                  <a:cubicBezTo>
                    <a:pt x="25197" y="34119"/>
                    <a:pt x="25197" y="34171"/>
                    <a:pt x="25145" y="34171"/>
                  </a:cubicBezTo>
                  <a:cubicBezTo>
                    <a:pt x="24771" y="34338"/>
                    <a:pt x="23959" y="34609"/>
                    <a:pt x="23095" y="34867"/>
                  </a:cubicBezTo>
                  <a:cubicBezTo>
                    <a:pt x="22669" y="35035"/>
                    <a:pt x="22244" y="35138"/>
                    <a:pt x="21870" y="35254"/>
                  </a:cubicBezTo>
                  <a:cubicBezTo>
                    <a:pt x="21548" y="35305"/>
                    <a:pt x="21225" y="35357"/>
                    <a:pt x="21006" y="35357"/>
                  </a:cubicBezTo>
                  <a:lnTo>
                    <a:pt x="20954" y="35357"/>
                  </a:lnTo>
                  <a:cubicBezTo>
                    <a:pt x="20516" y="35357"/>
                    <a:pt x="19820" y="35305"/>
                    <a:pt x="19226" y="34931"/>
                  </a:cubicBezTo>
                  <a:cubicBezTo>
                    <a:pt x="18969" y="34764"/>
                    <a:pt x="18698" y="34493"/>
                    <a:pt x="18479" y="34171"/>
                  </a:cubicBezTo>
                  <a:cubicBezTo>
                    <a:pt x="18259" y="33848"/>
                    <a:pt x="18156" y="33423"/>
                    <a:pt x="18156" y="32881"/>
                  </a:cubicBezTo>
                  <a:cubicBezTo>
                    <a:pt x="18156" y="32404"/>
                    <a:pt x="18259" y="31811"/>
                    <a:pt x="18479" y="31115"/>
                  </a:cubicBezTo>
                  <a:cubicBezTo>
                    <a:pt x="18853" y="30096"/>
                    <a:pt x="19549" y="28910"/>
                    <a:pt x="20464" y="27723"/>
                  </a:cubicBezTo>
                  <a:cubicBezTo>
                    <a:pt x="21702" y="26008"/>
                    <a:pt x="23366" y="24177"/>
                    <a:pt x="24874" y="22411"/>
                  </a:cubicBezTo>
                  <a:cubicBezTo>
                    <a:pt x="26319" y="20631"/>
                    <a:pt x="27672" y="19780"/>
                    <a:pt x="28640" y="19290"/>
                  </a:cubicBezTo>
                  <a:cubicBezTo>
                    <a:pt x="29065" y="19136"/>
                    <a:pt x="29387" y="19020"/>
                    <a:pt x="29658" y="18968"/>
                  </a:cubicBezTo>
                  <a:lnTo>
                    <a:pt x="29658" y="18968"/>
                  </a:lnTo>
                  <a:cubicBezTo>
                    <a:pt x="29658" y="19020"/>
                    <a:pt x="29607" y="19136"/>
                    <a:pt x="29607" y="19187"/>
                  </a:cubicBezTo>
                  <a:cubicBezTo>
                    <a:pt x="29607" y="19458"/>
                    <a:pt x="29658" y="19716"/>
                    <a:pt x="29710" y="20038"/>
                  </a:cubicBezTo>
                  <a:cubicBezTo>
                    <a:pt x="29710" y="20103"/>
                    <a:pt x="29710" y="20206"/>
                    <a:pt x="29761" y="20257"/>
                  </a:cubicBezTo>
                  <a:cubicBezTo>
                    <a:pt x="29865" y="20799"/>
                    <a:pt x="30251" y="21276"/>
                    <a:pt x="30728" y="21650"/>
                  </a:cubicBezTo>
                  <a:cubicBezTo>
                    <a:pt x="31270" y="21972"/>
                    <a:pt x="31915" y="22192"/>
                    <a:pt x="32714" y="22192"/>
                  </a:cubicBezTo>
                  <a:cubicBezTo>
                    <a:pt x="33307" y="22192"/>
                    <a:pt x="34004" y="22037"/>
                    <a:pt x="34700" y="21715"/>
                  </a:cubicBezTo>
                  <a:cubicBezTo>
                    <a:pt x="35409" y="21392"/>
                    <a:pt x="35835" y="20902"/>
                    <a:pt x="36157" y="20425"/>
                  </a:cubicBezTo>
                  <a:cubicBezTo>
                    <a:pt x="36312" y="20528"/>
                    <a:pt x="36699" y="20799"/>
                    <a:pt x="37447" y="21392"/>
                  </a:cubicBezTo>
                  <a:cubicBezTo>
                    <a:pt x="38856" y="22436"/>
                    <a:pt x="40326" y="23431"/>
                    <a:pt x="40397" y="23431"/>
                  </a:cubicBezTo>
                  <a:cubicBezTo>
                    <a:pt x="40399" y="23431"/>
                    <a:pt x="40399" y="23431"/>
                    <a:pt x="40399" y="23430"/>
                  </a:cubicBezTo>
                  <a:cubicBezTo>
                    <a:pt x="40451" y="23378"/>
                    <a:pt x="39007" y="22295"/>
                    <a:pt x="37601" y="21225"/>
                  </a:cubicBezTo>
                  <a:cubicBezTo>
                    <a:pt x="36750" y="20631"/>
                    <a:pt x="36428" y="20425"/>
                    <a:pt x="36209" y="20309"/>
                  </a:cubicBezTo>
                  <a:cubicBezTo>
                    <a:pt x="36312" y="20103"/>
                    <a:pt x="36428" y="19935"/>
                    <a:pt x="36479" y="19780"/>
                  </a:cubicBezTo>
                  <a:cubicBezTo>
                    <a:pt x="36750" y="19071"/>
                    <a:pt x="36802" y="18375"/>
                    <a:pt x="36802" y="18001"/>
                  </a:cubicBezTo>
                  <a:close/>
                  <a:moveTo>
                    <a:pt x="44642" y="39380"/>
                  </a:moveTo>
                  <a:lnTo>
                    <a:pt x="44642" y="39445"/>
                  </a:lnTo>
                  <a:lnTo>
                    <a:pt x="44590" y="39445"/>
                  </a:lnTo>
                  <a:lnTo>
                    <a:pt x="44642" y="39380"/>
                  </a:lnTo>
                  <a:close/>
                  <a:moveTo>
                    <a:pt x="30677" y="33474"/>
                  </a:moveTo>
                  <a:cubicBezTo>
                    <a:pt x="30677" y="34609"/>
                    <a:pt x="30728" y="35899"/>
                    <a:pt x="30728" y="37020"/>
                  </a:cubicBezTo>
                  <a:cubicBezTo>
                    <a:pt x="30728" y="37884"/>
                    <a:pt x="30677" y="38632"/>
                    <a:pt x="30677" y="39058"/>
                  </a:cubicBezTo>
                  <a:cubicBezTo>
                    <a:pt x="30625" y="39445"/>
                    <a:pt x="30509" y="39870"/>
                    <a:pt x="30251" y="40347"/>
                  </a:cubicBezTo>
                  <a:lnTo>
                    <a:pt x="29981" y="40347"/>
                  </a:lnTo>
                  <a:cubicBezTo>
                    <a:pt x="29658" y="40296"/>
                    <a:pt x="29336" y="40244"/>
                    <a:pt x="29117" y="40192"/>
                  </a:cubicBezTo>
                  <a:cubicBezTo>
                    <a:pt x="28897" y="40141"/>
                    <a:pt x="28743" y="40089"/>
                    <a:pt x="28691" y="40025"/>
                  </a:cubicBezTo>
                  <a:cubicBezTo>
                    <a:pt x="28640" y="39651"/>
                    <a:pt x="28575" y="37614"/>
                    <a:pt x="28369" y="34931"/>
                  </a:cubicBezTo>
                  <a:cubicBezTo>
                    <a:pt x="29065" y="34867"/>
                    <a:pt x="29439" y="34712"/>
                    <a:pt x="29710" y="34493"/>
                  </a:cubicBezTo>
                  <a:cubicBezTo>
                    <a:pt x="29981" y="34287"/>
                    <a:pt x="30032" y="34016"/>
                    <a:pt x="30032" y="33848"/>
                  </a:cubicBezTo>
                  <a:cubicBezTo>
                    <a:pt x="30251" y="33797"/>
                    <a:pt x="30406" y="33694"/>
                    <a:pt x="30509" y="33578"/>
                  </a:cubicBezTo>
                  <a:cubicBezTo>
                    <a:pt x="30509" y="33526"/>
                    <a:pt x="30574" y="33474"/>
                    <a:pt x="30574" y="33474"/>
                  </a:cubicBezTo>
                  <a:close/>
                  <a:moveTo>
                    <a:pt x="31863" y="33474"/>
                  </a:moveTo>
                  <a:cubicBezTo>
                    <a:pt x="31915" y="33526"/>
                    <a:pt x="31966" y="33642"/>
                    <a:pt x="32070" y="33694"/>
                  </a:cubicBezTo>
                  <a:cubicBezTo>
                    <a:pt x="32237" y="33848"/>
                    <a:pt x="32508" y="33964"/>
                    <a:pt x="32933" y="34016"/>
                  </a:cubicBezTo>
                  <a:lnTo>
                    <a:pt x="32933" y="34068"/>
                  </a:lnTo>
                  <a:cubicBezTo>
                    <a:pt x="32933" y="34171"/>
                    <a:pt x="32985" y="34390"/>
                    <a:pt x="33088" y="34493"/>
                  </a:cubicBezTo>
                  <a:cubicBezTo>
                    <a:pt x="33256" y="34661"/>
                    <a:pt x="33475" y="34764"/>
                    <a:pt x="33849" y="34764"/>
                  </a:cubicBezTo>
                  <a:cubicBezTo>
                    <a:pt x="33901" y="34815"/>
                    <a:pt x="33952" y="34815"/>
                    <a:pt x="34004" y="34815"/>
                  </a:cubicBezTo>
                  <a:cubicBezTo>
                    <a:pt x="34545" y="34815"/>
                    <a:pt x="35345" y="34661"/>
                    <a:pt x="36209" y="34441"/>
                  </a:cubicBezTo>
                  <a:cubicBezTo>
                    <a:pt x="36905" y="34222"/>
                    <a:pt x="37601" y="33964"/>
                    <a:pt x="38143" y="33642"/>
                  </a:cubicBezTo>
                  <a:cubicBezTo>
                    <a:pt x="38143" y="33745"/>
                    <a:pt x="38194" y="33848"/>
                    <a:pt x="38246" y="33964"/>
                  </a:cubicBezTo>
                  <a:cubicBezTo>
                    <a:pt x="38246" y="33964"/>
                    <a:pt x="38246" y="34016"/>
                    <a:pt x="38310" y="34016"/>
                  </a:cubicBezTo>
                  <a:cubicBezTo>
                    <a:pt x="38310" y="34016"/>
                    <a:pt x="40180" y="34609"/>
                    <a:pt x="44268" y="34867"/>
                  </a:cubicBezTo>
                  <a:cubicBezTo>
                    <a:pt x="44371" y="35834"/>
                    <a:pt x="44435" y="36750"/>
                    <a:pt x="44487" y="37446"/>
                  </a:cubicBezTo>
                  <a:cubicBezTo>
                    <a:pt x="44539" y="37936"/>
                    <a:pt x="44590" y="38310"/>
                    <a:pt x="44590" y="38632"/>
                  </a:cubicBezTo>
                  <a:cubicBezTo>
                    <a:pt x="44590" y="38903"/>
                    <a:pt x="44642" y="39122"/>
                    <a:pt x="44642" y="39174"/>
                  </a:cubicBezTo>
                  <a:lnTo>
                    <a:pt x="44590" y="39174"/>
                  </a:lnTo>
                  <a:cubicBezTo>
                    <a:pt x="44539" y="39277"/>
                    <a:pt x="44319" y="39329"/>
                    <a:pt x="43945" y="39445"/>
                  </a:cubicBezTo>
                  <a:cubicBezTo>
                    <a:pt x="42978" y="39767"/>
                    <a:pt x="40889" y="40141"/>
                    <a:pt x="37872" y="40296"/>
                  </a:cubicBezTo>
                  <a:cubicBezTo>
                    <a:pt x="35989" y="40412"/>
                    <a:pt x="34120" y="40463"/>
                    <a:pt x="32611" y="40463"/>
                  </a:cubicBezTo>
                  <a:cubicBezTo>
                    <a:pt x="31863" y="40463"/>
                    <a:pt x="31154" y="40463"/>
                    <a:pt x="30625" y="40412"/>
                  </a:cubicBezTo>
                  <a:cubicBezTo>
                    <a:pt x="30780" y="39922"/>
                    <a:pt x="30948" y="39496"/>
                    <a:pt x="30948" y="39122"/>
                  </a:cubicBezTo>
                  <a:cubicBezTo>
                    <a:pt x="30999" y="38632"/>
                    <a:pt x="30999" y="37884"/>
                    <a:pt x="30999" y="37020"/>
                  </a:cubicBezTo>
                  <a:lnTo>
                    <a:pt x="30999" y="33474"/>
                  </a:lnTo>
                  <a:close/>
                  <a:moveTo>
                    <a:pt x="29065" y="40412"/>
                  </a:moveTo>
                  <a:cubicBezTo>
                    <a:pt x="29336" y="40463"/>
                    <a:pt x="29710" y="40515"/>
                    <a:pt x="30187" y="40566"/>
                  </a:cubicBezTo>
                  <a:cubicBezTo>
                    <a:pt x="30135" y="40670"/>
                    <a:pt x="30084" y="40734"/>
                    <a:pt x="30032" y="40837"/>
                  </a:cubicBezTo>
                  <a:cubicBezTo>
                    <a:pt x="29710" y="40670"/>
                    <a:pt x="29336" y="40515"/>
                    <a:pt x="29013" y="40412"/>
                  </a:cubicBezTo>
                  <a:close/>
                  <a:moveTo>
                    <a:pt x="42114" y="40089"/>
                  </a:moveTo>
                  <a:lnTo>
                    <a:pt x="42114" y="40089"/>
                  </a:lnTo>
                  <a:cubicBezTo>
                    <a:pt x="40825" y="40412"/>
                    <a:pt x="39535" y="40837"/>
                    <a:pt x="38310" y="41263"/>
                  </a:cubicBezTo>
                  <a:cubicBezTo>
                    <a:pt x="36479" y="41907"/>
                    <a:pt x="34919" y="42501"/>
                    <a:pt x="34223" y="42771"/>
                  </a:cubicBezTo>
                  <a:cubicBezTo>
                    <a:pt x="32933" y="42178"/>
                    <a:pt x="31592" y="41534"/>
                    <a:pt x="30303" y="40940"/>
                  </a:cubicBezTo>
                  <a:cubicBezTo>
                    <a:pt x="30406" y="40837"/>
                    <a:pt x="30458" y="40734"/>
                    <a:pt x="30509" y="40618"/>
                  </a:cubicBezTo>
                  <a:cubicBezTo>
                    <a:pt x="31102" y="40618"/>
                    <a:pt x="31799" y="40670"/>
                    <a:pt x="32611" y="40670"/>
                  </a:cubicBezTo>
                  <a:cubicBezTo>
                    <a:pt x="34171" y="40670"/>
                    <a:pt x="35989" y="40566"/>
                    <a:pt x="37872" y="40515"/>
                  </a:cubicBezTo>
                  <a:cubicBezTo>
                    <a:pt x="39652" y="40412"/>
                    <a:pt x="41044" y="40244"/>
                    <a:pt x="42114" y="40089"/>
                  </a:cubicBezTo>
                  <a:close/>
                  <a:moveTo>
                    <a:pt x="21754" y="38529"/>
                  </a:moveTo>
                  <a:cubicBezTo>
                    <a:pt x="22992" y="38529"/>
                    <a:pt x="24384" y="38800"/>
                    <a:pt x="25571" y="39225"/>
                  </a:cubicBezTo>
                  <a:cubicBezTo>
                    <a:pt x="26538" y="39548"/>
                    <a:pt x="28150" y="40244"/>
                    <a:pt x="29929" y="40992"/>
                  </a:cubicBezTo>
                  <a:cubicBezTo>
                    <a:pt x="29761" y="41263"/>
                    <a:pt x="29607" y="41534"/>
                    <a:pt x="29387" y="41804"/>
                  </a:cubicBezTo>
                  <a:cubicBezTo>
                    <a:pt x="28640" y="42823"/>
                    <a:pt x="27608" y="43893"/>
                    <a:pt x="26383" y="44757"/>
                  </a:cubicBezTo>
                  <a:cubicBezTo>
                    <a:pt x="25790" y="45183"/>
                    <a:pt x="25145" y="45673"/>
                    <a:pt x="24449" y="46150"/>
                  </a:cubicBezTo>
                  <a:cubicBezTo>
                    <a:pt x="22295" y="45505"/>
                    <a:pt x="20838" y="44976"/>
                    <a:pt x="19871" y="44383"/>
                  </a:cubicBezTo>
                  <a:cubicBezTo>
                    <a:pt x="19291" y="43958"/>
                    <a:pt x="18853" y="43519"/>
                    <a:pt x="18582" y="43042"/>
                  </a:cubicBezTo>
                  <a:cubicBezTo>
                    <a:pt x="18324" y="42552"/>
                    <a:pt x="18208" y="42024"/>
                    <a:pt x="18208" y="41314"/>
                  </a:cubicBezTo>
                  <a:lnTo>
                    <a:pt x="18208" y="40940"/>
                  </a:lnTo>
                  <a:cubicBezTo>
                    <a:pt x="18259" y="40025"/>
                    <a:pt x="18698" y="39445"/>
                    <a:pt x="19343" y="39058"/>
                  </a:cubicBezTo>
                  <a:cubicBezTo>
                    <a:pt x="19936" y="38684"/>
                    <a:pt x="20787" y="38529"/>
                    <a:pt x="21754" y="38529"/>
                  </a:cubicBezTo>
                  <a:close/>
                  <a:moveTo>
                    <a:pt x="48781" y="39122"/>
                  </a:moveTo>
                  <a:cubicBezTo>
                    <a:pt x="50070" y="39122"/>
                    <a:pt x="50986" y="39380"/>
                    <a:pt x="51579" y="39870"/>
                  </a:cubicBezTo>
                  <a:cubicBezTo>
                    <a:pt x="52172" y="40347"/>
                    <a:pt x="52495" y="41108"/>
                    <a:pt x="52701" y="42230"/>
                  </a:cubicBezTo>
                  <a:cubicBezTo>
                    <a:pt x="52752" y="42449"/>
                    <a:pt x="52752" y="42668"/>
                    <a:pt x="52752" y="42875"/>
                  </a:cubicBezTo>
                  <a:cubicBezTo>
                    <a:pt x="52752" y="43416"/>
                    <a:pt x="52598" y="43958"/>
                    <a:pt x="52275" y="44383"/>
                  </a:cubicBezTo>
                  <a:cubicBezTo>
                    <a:pt x="51734" y="45080"/>
                    <a:pt x="50767" y="45621"/>
                    <a:pt x="49426" y="46047"/>
                  </a:cubicBezTo>
                  <a:cubicBezTo>
                    <a:pt x="48459" y="46369"/>
                    <a:pt x="47337" y="46640"/>
                    <a:pt x="45931" y="46911"/>
                  </a:cubicBezTo>
                  <a:cubicBezTo>
                    <a:pt x="45776" y="46795"/>
                    <a:pt x="45609" y="46743"/>
                    <a:pt x="45403" y="46743"/>
                  </a:cubicBezTo>
                  <a:cubicBezTo>
                    <a:pt x="44371" y="46421"/>
                    <a:pt x="43468" y="46317"/>
                    <a:pt x="43030" y="46266"/>
                  </a:cubicBezTo>
                  <a:cubicBezTo>
                    <a:pt x="41960" y="45995"/>
                    <a:pt x="40825" y="45892"/>
                    <a:pt x="40180" y="45827"/>
                  </a:cubicBezTo>
                  <a:cubicBezTo>
                    <a:pt x="40025" y="45724"/>
                    <a:pt x="39755" y="45570"/>
                    <a:pt x="39381" y="45350"/>
                  </a:cubicBezTo>
                  <a:cubicBezTo>
                    <a:pt x="38310" y="44757"/>
                    <a:pt x="36479" y="43842"/>
                    <a:pt x="34494" y="42875"/>
                  </a:cubicBezTo>
                  <a:cubicBezTo>
                    <a:pt x="36376" y="42178"/>
                    <a:pt x="42501" y="39870"/>
                    <a:pt x="46305" y="39329"/>
                  </a:cubicBezTo>
                  <a:cubicBezTo>
                    <a:pt x="47272" y="39225"/>
                    <a:pt x="48085" y="39122"/>
                    <a:pt x="48781" y="39122"/>
                  </a:cubicBezTo>
                  <a:close/>
                  <a:moveTo>
                    <a:pt x="40348" y="46047"/>
                  </a:moveTo>
                  <a:cubicBezTo>
                    <a:pt x="40993" y="46098"/>
                    <a:pt x="42011" y="46214"/>
                    <a:pt x="42978" y="46421"/>
                  </a:cubicBezTo>
                  <a:cubicBezTo>
                    <a:pt x="43301" y="46472"/>
                    <a:pt x="43791" y="46588"/>
                    <a:pt x="44371" y="46691"/>
                  </a:cubicBezTo>
                  <a:cubicBezTo>
                    <a:pt x="44861" y="46795"/>
                    <a:pt x="45403" y="46911"/>
                    <a:pt x="45880" y="47065"/>
                  </a:cubicBezTo>
                  <a:cubicBezTo>
                    <a:pt x="45557" y="47388"/>
                    <a:pt x="45286" y="47710"/>
                    <a:pt x="45016" y="48148"/>
                  </a:cubicBezTo>
                  <a:lnTo>
                    <a:pt x="41096" y="47233"/>
                  </a:lnTo>
                  <a:cubicBezTo>
                    <a:pt x="41096" y="47181"/>
                    <a:pt x="41096" y="47117"/>
                    <a:pt x="41044" y="47065"/>
                  </a:cubicBezTo>
                  <a:cubicBezTo>
                    <a:pt x="40941" y="46640"/>
                    <a:pt x="40670" y="46317"/>
                    <a:pt x="40348" y="46047"/>
                  </a:cubicBezTo>
                  <a:close/>
                  <a:moveTo>
                    <a:pt x="25094" y="46537"/>
                  </a:moveTo>
                  <a:cubicBezTo>
                    <a:pt x="25467" y="46640"/>
                    <a:pt x="25893" y="46743"/>
                    <a:pt x="26319" y="46911"/>
                  </a:cubicBezTo>
                  <a:cubicBezTo>
                    <a:pt x="27079" y="47065"/>
                    <a:pt x="27776" y="47285"/>
                    <a:pt x="28472" y="47439"/>
                  </a:cubicBezTo>
                  <a:lnTo>
                    <a:pt x="26383" y="48471"/>
                  </a:lnTo>
                  <a:cubicBezTo>
                    <a:pt x="26061" y="47826"/>
                    <a:pt x="25622" y="47181"/>
                    <a:pt x="24874" y="46691"/>
                  </a:cubicBezTo>
                  <a:cubicBezTo>
                    <a:pt x="24977" y="46640"/>
                    <a:pt x="25029" y="46588"/>
                    <a:pt x="25094" y="46537"/>
                  </a:cubicBezTo>
                  <a:close/>
                  <a:moveTo>
                    <a:pt x="29865" y="47762"/>
                  </a:moveTo>
                  <a:cubicBezTo>
                    <a:pt x="30509" y="47929"/>
                    <a:pt x="31218" y="48084"/>
                    <a:pt x="31863" y="48252"/>
                  </a:cubicBezTo>
                  <a:cubicBezTo>
                    <a:pt x="31373" y="48522"/>
                    <a:pt x="30832" y="48793"/>
                    <a:pt x="30303" y="49116"/>
                  </a:cubicBezTo>
                  <a:cubicBezTo>
                    <a:pt x="30251" y="48522"/>
                    <a:pt x="30032" y="48084"/>
                    <a:pt x="29865" y="47762"/>
                  </a:cubicBezTo>
                  <a:close/>
                  <a:moveTo>
                    <a:pt x="40348" y="46317"/>
                  </a:moveTo>
                  <a:cubicBezTo>
                    <a:pt x="40619" y="46537"/>
                    <a:pt x="40773" y="46795"/>
                    <a:pt x="40889" y="47117"/>
                  </a:cubicBezTo>
                  <a:cubicBezTo>
                    <a:pt x="40889" y="47181"/>
                    <a:pt x="40889" y="47233"/>
                    <a:pt x="40941" y="47285"/>
                  </a:cubicBezTo>
                  <a:cubicBezTo>
                    <a:pt x="40889" y="47336"/>
                    <a:pt x="40941" y="47336"/>
                    <a:pt x="40941" y="47388"/>
                  </a:cubicBezTo>
                  <a:cubicBezTo>
                    <a:pt x="40941" y="47555"/>
                    <a:pt x="40993" y="47710"/>
                    <a:pt x="40993" y="47826"/>
                  </a:cubicBezTo>
                  <a:cubicBezTo>
                    <a:pt x="40993" y="48200"/>
                    <a:pt x="40889" y="48574"/>
                    <a:pt x="40670" y="48845"/>
                  </a:cubicBezTo>
                  <a:cubicBezTo>
                    <a:pt x="40451" y="49116"/>
                    <a:pt x="40129" y="49270"/>
                    <a:pt x="39652" y="49270"/>
                  </a:cubicBezTo>
                  <a:lnTo>
                    <a:pt x="39484" y="49270"/>
                  </a:lnTo>
                  <a:cubicBezTo>
                    <a:pt x="40245" y="48406"/>
                    <a:pt x="40399" y="47607"/>
                    <a:pt x="40399" y="46962"/>
                  </a:cubicBezTo>
                  <a:cubicBezTo>
                    <a:pt x="40399" y="46691"/>
                    <a:pt x="40399" y="46537"/>
                    <a:pt x="40348" y="46317"/>
                  </a:cubicBezTo>
                  <a:close/>
                  <a:moveTo>
                    <a:pt x="41147" y="47439"/>
                  </a:moveTo>
                  <a:lnTo>
                    <a:pt x="42063" y="47658"/>
                  </a:lnTo>
                  <a:cubicBezTo>
                    <a:pt x="41960" y="47826"/>
                    <a:pt x="41740" y="48355"/>
                    <a:pt x="41740" y="48896"/>
                  </a:cubicBezTo>
                  <a:cubicBezTo>
                    <a:pt x="41740" y="48999"/>
                    <a:pt x="41740" y="49167"/>
                    <a:pt x="41792" y="49270"/>
                  </a:cubicBezTo>
                  <a:lnTo>
                    <a:pt x="40825" y="48948"/>
                  </a:lnTo>
                  <a:cubicBezTo>
                    <a:pt x="41096" y="48677"/>
                    <a:pt x="41212" y="48252"/>
                    <a:pt x="41212" y="47826"/>
                  </a:cubicBezTo>
                  <a:cubicBezTo>
                    <a:pt x="41212" y="47710"/>
                    <a:pt x="41147" y="47607"/>
                    <a:pt x="41147" y="47439"/>
                  </a:cubicBezTo>
                  <a:close/>
                  <a:moveTo>
                    <a:pt x="30187" y="41160"/>
                  </a:moveTo>
                  <a:cubicBezTo>
                    <a:pt x="31322" y="41637"/>
                    <a:pt x="32508" y="42178"/>
                    <a:pt x="33630" y="42720"/>
                  </a:cubicBezTo>
                  <a:cubicBezTo>
                    <a:pt x="35138" y="43416"/>
                    <a:pt x="36634" y="44164"/>
                    <a:pt x="37769" y="44757"/>
                  </a:cubicBezTo>
                  <a:cubicBezTo>
                    <a:pt x="38362" y="45028"/>
                    <a:pt x="38839" y="45299"/>
                    <a:pt x="39278" y="45505"/>
                  </a:cubicBezTo>
                  <a:cubicBezTo>
                    <a:pt x="39652" y="45724"/>
                    <a:pt x="39922" y="45892"/>
                    <a:pt x="40025" y="45995"/>
                  </a:cubicBezTo>
                  <a:cubicBezTo>
                    <a:pt x="40077" y="46047"/>
                    <a:pt x="40180" y="46421"/>
                    <a:pt x="40180" y="46962"/>
                  </a:cubicBezTo>
                  <a:cubicBezTo>
                    <a:pt x="40180" y="47607"/>
                    <a:pt x="39974" y="48522"/>
                    <a:pt x="39058" y="49373"/>
                  </a:cubicBezTo>
                  <a:lnTo>
                    <a:pt x="38839" y="49373"/>
                  </a:lnTo>
                  <a:cubicBezTo>
                    <a:pt x="37601" y="49167"/>
                    <a:pt x="32237" y="48252"/>
                    <a:pt x="26383" y="46691"/>
                  </a:cubicBezTo>
                  <a:cubicBezTo>
                    <a:pt x="25841" y="46537"/>
                    <a:pt x="25300" y="46369"/>
                    <a:pt x="24823" y="46266"/>
                  </a:cubicBezTo>
                  <a:cubicBezTo>
                    <a:pt x="25467" y="45827"/>
                    <a:pt x="26061" y="45402"/>
                    <a:pt x="26589" y="45028"/>
                  </a:cubicBezTo>
                  <a:cubicBezTo>
                    <a:pt x="27827" y="44112"/>
                    <a:pt x="28897" y="43042"/>
                    <a:pt x="29658" y="42024"/>
                  </a:cubicBezTo>
                  <a:cubicBezTo>
                    <a:pt x="29865" y="41701"/>
                    <a:pt x="30032" y="41430"/>
                    <a:pt x="30187" y="41160"/>
                  </a:cubicBezTo>
                  <a:close/>
                  <a:moveTo>
                    <a:pt x="28794" y="47555"/>
                  </a:moveTo>
                  <a:cubicBezTo>
                    <a:pt x="29013" y="47607"/>
                    <a:pt x="29220" y="47658"/>
                    <a:pt x="29491" y="47710"/>
                  </a:cubicBezTo>
                  <a:lnTo>
                    <a:pt x="29542" y="47710"/>
                  </a:lnTo>
                  <a:cubicBezTo>
                    <a:pt x="29607" y="47762"/>
                    <a:pt x="29607" y="47762"/>
                    <a:pt x="29658" y="47826"/>
                  </a:cubicBezTo>
                  <a:cubicBezTo>
                    <a:pt x="29813" y="48084"/>
                    <a:pt x="29981" y="48471"/>
                    <a:pt x="30084" y="48896"/>
                  </a:cubicBezTo>
                  <a:lnTo>
                    <a:pt x="30084" y="49167"/>
                  </a:lnTo>
                  <a:lnTo>
                    <a:pt x="30084" y="49219"/>
                  </a:lnTo>
                  <a:cubicBezTo>
                    <a:pt x="29929" y="49322"/>
                    <a:pt x="29710" y="49438"/>
                    <a:pt x="29491" y="49541"/>
                  </a:cubicBezTo>
                  <a:cubicBezTo>
                    <a:pt x="29491" y="49116"/>
                    <a:pt x="29284" y="48626"/>
                    <a:pt x="29065" y="48200"/>
                  </a:cubicBezTo>
                  <a:cubicBezTo>
                    <a:pt x="28897" y="47929"/>
                    <a:pt x="28743" y="47710"/>
                    <a:pt x="28691" y="47607"/>
                  </a:cubicBezTo>
                  <a:lnTo>
                    <a:pt x="28794" y="47555"/>
                  </a:lnTo>
                  <a:close/>
                  <a:moveTo>
                    <a:pt x="42230" y="47710"/>
                  </a:moveTo>
                  <a:lnTo>
                    <a:pt x="42927" y="47878"/>
                  </a:lnTo>
                  <a:cubicBezTo>
                    <a:pt x="42824" y="48032"/>
                    <a:pt x="42501" y="48522"/>
                    <a:pt x="42501" y="49167"/>
                  </a:cubicBezTo>
                  <a:cubicBezTo>
                    <a:pt x="42501" y="49270"/>
                    <a:pt x="42501" y="49438"/>
                    <a:pt x="42553" y="49541"/>
                  </a:cubicBezTo>
                  <a:lnTo>
                    <a:pt x="42011" y="49373"/>
                  </a:lnTo>
                  <a:lnTo>
                    <a:pt x="42011" y="49322"/>
                  </a:lnTo>
                  <a:cubicBezTo>
                    <a:pt x="41960" y="49219"/>
                    <a:pt x="41960" y="49167"/>
                    <a:pt x="41960" y="49051"/>
                  </a:cubicBezTo>
                  <a:lnTo>
                    <a:pt x="41960" y="48896"/>
                  </a:lnTo>
                  <a:cubicBezTo>
                    <a:pt x="41960" y="48574"/>
                    <a:pt x="42011" y="48303"/>
                    <a:pt x="42114" y="48084"/>
                  </a:cubicBezTo>
                  <a:cubicBezTo>
                    <a:pt x="42114" y="47981"/>
                    <a:pt x="42179" y="47878"/>
                    <a:pt x="42230" y="47826"/>
                  </a:cubicBezTo>
                  <a:lnTo>
                    <a:pt x="42230" y="47762"/>
                  </a:lnTo>
                  <a:lnTo>
                    <a:pt x="42230" y="47710"/>
                  </a:lnTo>
                  <a:close/>
                  <a:moveTo>
                    <a:pt x="43146" y="47929"/>
                  </a:moveTo>
                  <a:lnTo>
                    <a:pt x="43791" y="48084"/>
                  </a:lnTo>
                  <a:cubicBezTo>
                    <a:pt x="43623" y="48355"/>
                    <a:pt x="43520" y="48729"/>
                    <a:pt x="43468" y="49116"/>
                  </a:cubicBezTo>
                  <a:cubicBezTo>
                    <a:pt x="43404" y="49373"/>
                    <a:pt x="43404" y="49644"/>
                    <a:pt x="43404" y="49812"/>
                  </a:cubicBezTo>
                  <a:lnTo>
                    <a:pt x="42759" y="49593"/>
                  </a:lnTo>
                  <a:cubicBezTo>
                    <a:pt x="42759" y="49541"/>
                    <a:pt x="42759" y="49489"/>
                    <a:pt x="42708" y="49373"/>
                  </a:cubicBezTo>
                  <a:lnTo>
                    <a:pt x="42708" y="49167"/>
                  </a:lnTo>
                  <a:cubicBezTo>
                    <a:pt x="42708" y="48845"/>
                    <a:pt x="42824" y="48522"/>
                    <a:pt x="42927" y="48303"/>
                  </a:cubicBezTo>
                  <a:cubicBezTo>
                    <a:pt x="42927" y="48252"/>
                    <a:pt x="42978" y="48252"/>
                    <a:pt x="42978" y="48200"/>
                  </a:cubicBezTo>
                  <a:cubicBezTo>
                    <a:pt x="43030" y="48148"/>
                    <a:pt x="43030" y="48084"/>
                    <a:pt x="43081" y="48032"/>
                  </a:cubicBezTo>
                  <a:lnTo>
                    <a:pt x="43081" y="47981"/>
                  </a:lnTo>
                  <a:lnTo>
                    <a:pt x="43146" y="47981"/>
                  </a:lnTo>
                  <a:lnTo>
                    <a:pt x="43146" y="47929"/>
                  </a:lnTo>
                  <a:close/>
                  <a:moveTo>
                    <a:pt x="28472" y="47658"/>
                  </a:moveTo>
                  <a:lnTo>
                    <a:pt x="28523" y="47710"/>
                  </a:lnTo>
                  <a:cubicBezTo>
                    <a:pt x="28575" y="47762"/>
                    <a:pt x="28640" y="47929"/>
                    <a:pt x="28743" y="48084"/>
                  </a:cubicBezTo>
                  <a:cubicBezTo>
                    <a:pt x="28794" y="48200"/>
                    <a:pt x="28897" y="48303"/>
                    <a:pt x="28962" y="48471"/>
                  </a:cubicBezTo>
                  <a:cubicBezTo>
                    <a:pt x="29117" y="48729"/>
                    <a:pt x="29220" y="49116"/>
                    <a:pt x="29284" y="49373"/>
                  </a:cubicBezTo>
                  <a:lnTo>
                    <a:pt x="29284" y="49541"/>
                  </a:lnTo>
                  <a:lnTo>
                    <a:pt x="29284" y="49644"/>
                  </a:lnTo>
                  <a:cubicBezTo>
                    <a:pt x="29117" y="49760"/>
                    <a:pt x="28897" y="49863"/>
                    <a:pt x="28743" y="49915"/>
                  </a:cubicBezTo>
                  <a:lnTo>
                    <a:pt x="28743" y="49863"/>
                  </a:lnTo>
                  <a:cubicBezTo>
                    <a:pt x="28743" y="49438"/>
                    <a:pt x="28523" y="48948"/>
                    <a:pt x="28317" y="48574"/>
                  </a:cubicBezTo>
                  <a:cubicBezTo>
                    <a:pt x="28150" y="48252"/>
                    <a:pt x="27930" y="48032"/>
                    <a:pt x="27930" y="47981"/>
                  </a:cubicBezTo>
                  <a:lnTo>
                    <a:pt x="28472" y="47658"/>
                  </a:lnTo>
                  <a:close/>
                  <a:moveTo>
                    <a:pt x="43997" y="48148"/>
                  </a:moveTo>
                  <a:lnTo>
                    <a:pt x="44913" y="48355"/>
                  </a:lnTo>
                  <a:cubicBezTo>
                    <a:pt x="44642" y="48845"/>
                    <a:pt x="44435" y="49438"/>
                    <a:pt x="44371" y="50134"/>
                  </a:cubicBezTo>
                  <a:lnTo>
                    <a:pt x="43623" y="49863"/>
                  </a:lnTo>
                  <a:lnTo>
                    <a:pt x="43623" y="49322"/>
                  </a:lnTo>
                  <a:cubicBezTo>
                    <a:pt x="43623" y="49270"/>
                    <a:pt x="43675" y="49219"/>
                    <a:pt x="43675" y="49116"/>
                  </a:cubicBezTo>
                  <a:cubicBezTo>
                    <a:pt x="43675" y="48896"/>
                    <a:pt x="43726" y="48626"/>
                    <a:pt x="43842" y="48471"/>
                  </a:cubicBezTo>
                  <a:cubicBezTo>
                    <a:pt x="43894" y="48355"/>
                    <a:pt x="43945" y="48252"/>
                    <a:pt x="43997" y="48148"/>
                  </a:cubicBezTo>
                  <a:close/>
                  <a:moveTo>
                    <a:pt x="27724" y="48032"/>
                  </a:moveTo>
                  <a:lnTo>
                    <a:pt x="27724" y="48084"/>
                  </a:lnTo>
                  <a:cubicBezTo>
                    <a:pt x="27724" y="48084"/>
                    <a:pt x="27776" y="48084"/>
                    <a:pt x="27776" y="48148"/>
                  </a:cubicBezTo>
                  <a:cubicBezTo>
                    <a:pt x="27827" y="48200"/>
                    <a:pt x="27879" y="48252"/>
                    <a:pt x="27995" y="48406"/>
                  </a:cubicBezTo>
                  <a:cubicBezTo>
                    <a:pt x="28046" y="48522"/>
                    <a:pt x="28150" y="48677"/>
                    <a:pt x="28201" y="48845"/>
                  </a:cubicBezTo>
                  <a:cubicBezTo>
                    <a:pt x="28369" y="49167"/>
                    <a:pt x="28523" y="49541"/>
                    <a:pt x="28523" y="49863"/>
                  </a:cubicBezTo>
                  <a:lnTo>
                    <a:pt x="28523" y="50083"/>
                  </a:lnTo>
                  <a:cubicBezTo>
                    <a:pt x="28253" y="50186"/>
                    <a:pt x="27995" y="50289"/>
                    <a:pt x="27776" y="50405"/>
                  </a:cubicBezTo>
                  <a:cubicBezTo>
                    <a:pt x="27776" y="50237"/>
                    <a:pt x="27776" y="49967"/>
                    <a:pt x="27724" y="49644"/>
                  </a:cubicBezTo>
                  <a:cubicBezTo>
                    <a:pt x="27608" y="49219"/>
                    <a:pt x="27453" y="48729"/>
                    <a:pt x="27131" y="48355"/>
                  </a:cubicBezTo>
                  <a:lnTo>
                    <a:pt x="27724" y="48032"/>
                  </a:lnTo>
                  <a:close/>
                  <a:moveTo>
                    <a:pt x="26912" y="48471"/>
                  </a:moveTo>
                  <a:cubicBezTo>
                    <a:pt x="26963" y="48522"/>
                    <a:pt x="27028" y="48574"/>
                    <a:pt x="27079" y="48626"/>
                  </a:cubicBezTo>
                  <a:cubicBezTo>
                    <a:pt x="27286" y="48948"/>
                    <a:pt x="27402" y="49322"/>
                    <a:pt x="27505" y="49696"/>
                  </a:cubicBezTo>
                  <a:cubicBezTo>
                    <a:pt x="27505" y="49863"/>
                    <a:pt x="27556" y="50018"/>
                    <a:pt x="27556" y="50134"/>
                  </a:cubicBezTo>
                  <a:lnTo>
                    <a:pt x="27556" y="50289"/>
                  </a:lnTo>
                  <a:lnTo>
                    <a:pt x="27556" y="50457"/>
                  </a:lnTo>
                  <a:lnTo>
                    <a:pt x="27556" y="50508"/>
                  </a:lnTo>
                  <a:cubicBezTo>
                    <a:pt x="27350" y="50560"/>
                    <a:pt x="27131" y="50663"/>
                    <a:pt x="26912" y="50779"/>
                  </a:cubicBezTo>
                  <a:cubicBezTo>
                    <a:pt x="26912" y="50134"/>
                    <a:pt x="26809" y="49373"/>
                    <a:pt x="26486" y="48677"/>
                  </a:cubicBezTo>
                  <a:lnTo>
                    <a:pt x="26912" y="48471"/>
                  </a:lnTo>
                  <a:close/>
                  <a:moveTo>
                    <a:pt x="24604" y="46421"/>
                  </a:moveTo>
                  <a:cubicBezTo>
                    <a:pt x="24655" y="46421"/>
                    <a:pt x="24771" y="46421"/>
                    <a:pt x="24823" y="46472"/>
                  </a:cubicBezTo>
                  <a:cubicBezTo>
                    <a:pt x="24281" y="46795"/>
                    <a:pt x="23856" y="47117"/>
                    <a:pt x="23482" y="47439"/>
                  </a:cubicBezTo>
                  <a:cubicBezTo>
                    <a:pt x="22940" y="48084"/>
                    <a:pt x="22721" y="48729"/>
                    <a:pt x="22721" y="49322"/>
                  </a:cubicBezTo>
                  <a:cubicBezTo>
                    <a:pt x="22721" y="50018"/>
                    <a:pt x="22940" y="50611"/>
                    <a:pt x="23263" y="51153"/>
                  </a:cubicBezTo>
                  <a:cubicBezTo>
                    <a:pt x="22992" y="51101"/>
                    <a:pt x="22773" y="50985"/>
                    <a:pt x="22566" y="50831"/>
                  </a:cubicBezTo>
                  <a:cubicBezTo>
                    <a:pt x="22347" y="50663"/>
                    <a:pt x="22192" y="50405"/>
                    <a:pt x="22128" y="50083"/>
                  </a:cubicBezTo>
                  <a:cubicBezTo>
                    <a:pt x="22076" y="49812"/>
                    <a:pt x="22076" y="49541"/>
                    <a:pt x="22076" y="49270"/>
                  </a:cubicBezTo>
                  <a:cubicBezTo>
                    <a:pt x="22076" y="48677"/>
                    <a:pt x="22244" y="48200"/>
                    <a:pt x="22566" y="47762"/>
                  </a:cubicBezTo>
                  <a:cubicBezTo>
                    <a:pt x="23314" y="47285"/>
                    <a:pt x="23959" y="46859"/>
                    <a:pt x="24604" y="46421"/>
                  </a:cubicBezTo>
                  <a:close/>
                  <a:moveTo>
                    <a:pt x="24707" y="46795"/>
                  </a:moveTo>
                  <a:cubicBezTo>
                    <a:pt x="25416" y="47285"/>
                    <a:pt x="25893" y="47929"/>
                    <a:pt x="26215" y="48574"/>
                  </a:cubicBezTo>
                  <a:cubicBezTo>
                    <a:pt x="26589" y="49322"/>
                    <a:pt x="26705" y="50134"/>
                    <a:pt x="26705" y="50831"/>
                  </a:cubicBezTo>
                  <a:cubicBezTo>
                    <a:pt x="25841" y="51101"/>
                    <a:pt x="24977" y="51256"/>
                    <a:pt x="24230" y="51256"/>
                  </a:cubicBezTo>
                  <a:cubicBezTo>
                    <a:pt x="23959" y="51256"/>
                    <a:pt x="23740" y="51256"/>
                    <a:pt x="23533" y="51204"/>
                  </a:cubicBezTo>
                  <a:cubicBezTo>
                    <a:pt x="23211" y="50663"/>
                    <a:pt x="22889" y="50018"/>
                    <a:pt x="22889" y="49322"/>
                  </a:cubicBezTo>
                  <a:cubicBezTo>
                    <a:pt x="22889" y="48793"/>
                    <a:pt x="23095" y="48200"/>
                    <a:pt x="23636" y="47607"/>
                  </a:cubicBezTo>
                  <a:cubicBezTo>
                    <a:pt x="23907" y="47336"/>
                    <a:pt x="24281" y="47065"/>
                    <a:pt x="24707" y="46795"/>
                  </a:cubicBezTo>
                  <a:close/>
                  <a:moveTo>
                    <a:pt x="40670" y="49116"/>
                  </a:moveTo>
                  <a:lnTo>
                    <a:pt x="44371" y="50341"/>
                  </a:lnTo>
                  <a:lnTo>
                    <a:pt x="44371" y="50508"/>
                  </a:lnTo>
                  <a:cubicBezTo>
                    <a:pt x="44371" y="50934"/>
                    <a:pt x="44435" y="51424"/>
                    <a:pt x="44539" y="51952"/>
                  </a:cubicBezTo>
                  <a:cubicBezTo>
                    <a:pt x="44268" y="51849"/>
                    <a:pt x="43945" y="51798"/>
                    <a:pt x="43675" y="51746"/>
                  </a:cubicBezTo>
                  <a:cubicBezTo>
                    <a:pt x="42708" y="51475"/>
                    <a:pt x="41637" y="51101"/>
                    <a:pt x="40773" y="50611"/>
                  </a:cubicBezTo>
                  <a:cubicBezTo>
                    <a:pt x="40180" y="50289"/>
                    <a:pt x="39652" y="49863"/>
                    <a:pt x="39329" y="49438"/>
                  </a:cubicBezTo>
                  <a:cubicBezTo>
                    <a:pt x="39432" y="49438"/>
                    <a:pt x="39535" y="49489"/>
                    <a:pt x="39652" y="49489"/>
                  </a:cubicBezTo>
                  <a:cubicBezTo>
                    <a:pt x="40077" y="49489"/>
                    <a:pt x="40399" y="49322"/>
                    <a:pt x="40670" y="49116"/>
                  </a:cubicBezTo>
                  <a:close/>
                  <a:moveTo>
                    <a:pt x="46150" y="47181"/>
                  </a:moveTo>
                  <a:cubicBezTo>
                    <a:pt x="46847" y="47388"/>
                    <a:pt x="47491" y="47710"/>
                    <a:pt x="47981" y="48200"/>
                  </a:cubicBezTo>
                  <a:cubicBezTo>
                    <a:pt x="48510" y="48677"/>
                    <a:pt x="48832" y="49219"/>
                    <a:pt x="48832" y="50018"/>
                  </a:cubicBezTo>
                  <a:cubicBezTo>
                    <a:pt x="48832" y="50560"/>
                    <a:pt x="48729" y="50934"/>
                    <a:pt x="48510" y="51256"/>
                  </a:cubicBezTo>
                  <a:cubicBezTo>
                    <a:pt x="48407" y="51475"/>
                    <a:pt x="48304" y="51578"/>
                    <a:pt x="48136" y="51746"/>
                  </a:cubicBezTo>
                  <a:cubicBezTo>
                    <a:pt x="47711" y="52068"/>
                    <a:pt x="47117" y="52172"/>
                    <a:pt x="46421" y="52172"/>
                  </a:cubicBezTo>
                  <a:cubicBezTo>
                    <a:pt x="45880" y="52172"/>
                    <a:pt x="45338" y="52068"/>
                    <a:pt x="44758" y="51952"/>
                  </a:cubicBezTo>
                  <a:cubicBezTo>
                    <a:pt x="44642" y="51424"/>
                    <a:pt x="44590" y="50934"/>
                    <a:pt x="44590" y="50508"/>
                  </a:cubicBezTo>
                  <a:cubicBezTo>
                    <a:pt x="44590" y="48896"/>
                    <a:pt x="45338" y="47826"/>
                    <a:pt x="46150" y="47181"/>
                  </a:cubicBezTo>
                  <a:close/>
                  <a:moveTo>
                    <a:pt x="30574" y="0"/>
                  </a:moveTo>
                  <a:cubicBezTo>
                    <a:pt x="30509" y="0"/>
                    <a:pt x="30458" y="0"/>
                    <a:pt x="30458" y="52"/>
                  </a:cubicBezTo>
                  <a:lnTo>
                    <a:pt x="30458" y="168"/>
                  </a:lnTo>
                  <a:cubicBezTo>
                    <a:pt x="30677" y="438"/>
                    <a:pt x="30832" y="916"/>
                    <a:pt x="30999" y="1290"/>
                  </a:cubicBezTo>
                  <a:cubicBezTo>
                    <a:pt x="31051" y="1509"/>
                    <a:pt x="31102" y="1663"/>
                    <a:pt x="31154" y="1831"/>
                  </a:cubicBezTo>
                  <a:cubicBezTo>
                    <a:pt x="29761" y="1290"/>
                    <a:pt x="28098" y="1238"/>
                    <a:pt x="27234" y="1238"/>
                  </a:cubicBezTo>
                  <a:lnTo>
                    <a:pt x="26705" y="1238"/>
                  </a:lnTo>
                  <a:cubicBezTo>
                    <a:pt x="26705" y="1238"/>
                    <a:pt x="26641" y="1238"/>
                    <a:pt x="26641" y="1290"/>
                  </a:cubicBezTo>
                  <a:cubicBezTo>
                    <a:pt x="26589" y="1341"/>
                    <a:pt x="26589" y="1341"/>
                    <a:pt x="26641" y="1406"/>
                  </a:cubicBezTo>
                  <a:cubicBezTo>
                    <a:pt x="26809" y="1831"/>
                    <a:pt x="27028" y="2257"/>
                    <a:pt x="27182" y="2631"/>
                  </a:cubicBezTo>
                  <a:cubicBezTo>
                    <a:pt x="27234" y="2798"/>
                    <a:pt x="27286" y="2953"/>
                    <a:pt x="27350" y="3069"/>
                  </a:cubicBezTo>
                  <a:lnTo>
                    <a:pt x="27350" y="3121"/>
                  </a:lnTo>
                  <a:cubicBezTo>
                    <a:pt x="26589" y="3340"/>
                    <a:pt x="25945" y="3391"/>
                    <a:pt x="25467" y="3391"/>
                  </a:cubicBezTo>
                  <a:cubicBezTo>
                    <a:pt x="25300" y="3391"/>
                    <a:pt x="25094" y="3340"/>
                    <a:pt x="24977" y="3340"/>
                  </a:cubicBezTo>
                  <a:lnTo>
                    <a:pt x="24707" y="3340"/>
                  </a:lnTo>
                  <a:lnTo>
                    <a:pt x="24707" y="3443"/>
                  </a:lnTo>
                  <a:cubicBezTo>
                    <a:pt x="24707" y="4036"/>
                    <a:pt x="24874" y="4732"/>
                    <a:pt x="25029" y="5274"/>
                  </a:cubicBezTo>
                  <a:cubicBezTo>
                    <a:pt x="25145" y="5648"/>
                    <a:pt x="25300" y="5919"/>
                    <a:pt x="25351" y="6073"/>
                  </a:cubicBezTo>
                  <a:lnTo>
                    <a:pt x="24449" y="6447"/>
                  </a:lnTo>
                  <a:cubicBezTo>
                    <a:pt x="24384" y="6499"/>
                    <a:pt x="24333" y="6563"/>
                    <a:pt x="24333" y="6615"/>
                  </a:cubicBezTo>
                  <a:cubicBezTo>
                    <a:pt x="24926" y="8330"/>
                    <a:pt x="25622" y="9349"/>
                    <a:pt x="25996" y="9787"/>
                  </a:cubicBezTo>
                  <a:cubicBezTo>
                    <a:pt x="25674" y="11450"/>
                    <a:pt x="25351" y="13333"/>
                    <a:pt x="25351" y="14777"/>
                  </a:cubicBezTo>
                  <a:cubicBezTo>
                    <a:pt x="25351" y="15590"/>
                    <a:pt x="25467" y="16234"/>
                    <a:pt x="25738" y="16660"/>
                  </a:cubicBezTo>
                  <a:cubicBezTo>
                    <a:pt x="26383" y="17730"/>
                    <a:pt x="27724" y="18646"/>
                    <a:pt x="29658" y="18646"/>
                  </a:cubicBezTo>
                  <a:lnTo>
                    <a:pt x="29981" y="18646"/>
                  </a:lnTo>
                  <a:cubicBezTo>
                    <a:pt x="29865" y="18697"/>
                    <a:pt x="29813" y="18697"/>
                    <a:pt x="29710" y="18697"/>
                  </a:cubicBezTo>
                  <a:lnTo>
                    <a:pt x="29710" y="18749"/>
                  </a:lnTo>
                  <a:cubicBezTo>
                    <a:pt x="28794" y="18916"/>
                    <a:pt x="26860" y="19664"/>
                    <a:pt x="24707" y="22295"/>
                  </a:cubicBezTo>
                  <a:cubicBezTo>
                    <a:pt x="23211" y="24074"/>
                    <a:pt x="21548" y="25905"/>
                    <a:pt x="20310" y="27569"/>
                  </a:cubicBezTo>
                  <a:cubicBezTo>
                    <a:pt x="19394" y="28807"/>
                    <a:pt x="18646" y="29980"/>
                    <a:pt x="18324" y="31063"/>
                  </a:cubicBezTo>
                  <a:cubicBezTo>
                    <a:pt x="18053" y="31759"/>
                    <a:pt x="17937" y="32404"/>
                    <a:pt x="17937" y="32881"/>
                  </a:cubicBezTo>
                  <a:cubicBezTo>
                    <a:pt x="17937" y="33474"/>
                    <a:pt x="18105" y="33900"/>
                    <a:pt x="18324" y="34287"/>
                  </a:cubicBezTo>
                  <a:cubicBezTo>
                    <a:pt x="18646" y="34815"/>
                    <a:pt x="19123" y="35138"/>
                    <a:pt x="19613" y="35357"/>
                  </a:cubicBezTo>
                  <a:cubicBezTo>
                    <a:pt x="20142" y="35512"/>
                    <a:pt x="20632" y="35576"/>
                    <a:pt x="20954" y="35576"/>
                  </a:cubicBezTo>
                  <a:lnTo>
                    <a:pt x="21006" y="35576"/>
                  </a:lnTo>
                  <a:cubicBezTo>
                    <a:pt x="21277" y="35576"/>
                    <a:pt x="21651" y="35512"/>
                    <a:pt x="22076" y="35357"/>
                  </a:cubicBezTo>
                  <a:cubicBezTo>
                    <a:pt x="22773" y="35189"/>
                    <a:pt x="23585" y="34931"/>
                    <a:pt x="24230" y="34712"/>
                  </a:cubicBezTo>
                  <a:cubicBezTo>
                    <a:pt x="24552" y="34609"/>
                    <a:pt x="24823" y="34493"/>
                    <a:pt x="25029" y="34441"/>
                  </a:cubicBezTo>
                  <a:cubicBezTo>
                    <a:pt x="25145" y="34390"/>
                    <a:pt x="25248" y="34338"/>
                    <a:pt x="25300" y="34338"/>
                  </a:cubicBezTo>
                  <a:cubicBezTo>
                    <a:pt x="25351" y="34338"/>
                    <a:pt x="25351" y="34287"/>
                    <a:pt x="25416" y="34287"/>
                  </a:cubicBezTo>
                  <a:cubicBezTo>
                    <a:pt x="25622" y="34441"/>
                    <a:pt x="25841" y="34609"/>
                    <a:pt x="26112" y="34712"/>
                  </a:cubicBezTo>
                  <a:cubicBezTo>
                    <a:pt x="26641" y="34867"/>
                    <a:pt x="27286" y="34931"/>
                    <a:pt x="28046" y="34931"/>
                  </a:cubicBezTo>
                  <a:lnTo>
                    <a:pt x="28150" y="34931"/>
                  </a:lnTo>
                  <a:lnTo>
                    <a:pt x="28150" y="35086"/>
                  </a:lnTo>
                  <a:cubicBezTo>
                    <a:pt x="28253" y="36543"/>
                    <a:pt x="28369" y="37768"/>
                    <a:pt x="28420" y="38632"/>
                  </a:cubicBezTo>
                  <a:cubicBezTo>
                    <a:pt x="28420" y="39122"/>
                    <a:pt x="28420" y="39445"/>
                    <a:pt x="28472" y="39702"/>
                  </a:cubicBezTo>
                  <a:lnTo>
                    <a:pt x="28472" y="40089"/>
                  </a:lnTo>
                  <a:lnTo>
                    <a:pt x="28472" y="40141"/>
                  </a:lnTo>
                  <a:cubicBezTo>
                    <a:pt x="27350" y="39651"/>
                    <a:pt x="26319" y="39277"/>
                    <a:pt x="25674" y="39006"/>
                  </a:cubicBezTo>
                  <a:cubicBezTo>
                    <a:pt x="24449" y="38581"/>
                    <a:pt x="23043" y="38310"/>
                    <a:pt x="21754" y="38310"/>
                  </a:cubicBezTo>
                  <a:cubicBezTo>
                    <a:pt x="20787" y="38310"/>
                    <a:pt x="19871" y="38478"/>
                    <a:pt x="19226" y="38903"/>
                  </a:cubicBezTo>
                  <a:cubicBezTo>
                    <a:pt x="18530" y="39277"/>
                    <a:pt x="18053" y="39973"/>
                    <a:pt x="18002" y="40940"/>
                  </a:cubicBezTo>
                  <a:lnTo>
                    <a:pt x="18002" y="41314"/>
                  </a:lnTo>
                  <a:cubicBezTo>
                    <a:pt x="18002" y="42024"/>
                    <a:pt x="18105" y="42604"/>
                    <a:pt x="18427" y="43145"/>
                  </a:cubicBezTo>
                  <a:cubicBezTo>
                    <a:pt x="18801" y="43958"/>
                    <a:pt x="19613" y="44538"/>
                    <a:pt x="20903" y="45131"/>
                  </a:cubicBezTo>
                  <a:cubicBezTo>
                    <a:pt x="21702" y="45505"/>
                    <a:pt x="22721" y="45827"/>
                    <a:pt x="24010" y="46266"/>
                  </a:cubicBezTo>
                  <a:cubicBezTo>
                    <a:pt x="23482" y="46588"/>
                    <a:pt x="23043" y="46911"/>
                    <a:pt x="22721" y="47233"/>
                  </a:cubicBezTo>
                  <a:cubicBezTo>
                    <a:pt x="22669" y="47285"/>
                    <a:pt x="22669" y="47336"/>
                    <a:pt x="22618" y="47336"/>
                  </a:cubicBezTo>
                  <a:cubicBezTo>
                    <a:pt x="20580" y="48574"/>
                    <a:pt x="18156" y="49812"/>
                    <a:pt x="15255" y="50457"/>
                  </a:cubicBezTo>
                  <a:cubicBezTo>
                    <a:pt x="13102" y="50934"/>
                    <a:pt x="11013" y="51153"/>
                    <a:pt x="9182" y="51153"/>
                  </a:cubicBezTo>
                  <a:cubicBezTo>
                    <a:pt x="6603" y="51153"/>
                    <a:pt x="4565" y="50779"/>
                    <a:pt x="3547" y="50508"/>
                  </a:cubicBezTo>
                  <a:cubicBezTo>
                    <a:pt x="3108" y="50341"/>
                    <a:pt x="2683" y="50237"/>
                    <a:pt x="2309" y="50083"/>
                  </a:cubicBezTo>
                  <a:cubicBezTo>
                    <a:pt x="1767" y="49812"/>
                    <a:pt x="1290" y="49438"/>
                    <a:pt x="968" y="48626"/>
                  </a:cubicBezTo>
                  <a:cubicBezTo>
                    <a:pt x="594" y="47878"/>
                    <a:pt x="375" y="46691"/>
                    <a:pt x="323" y="44809"/>
                  </a:cubicBezTo>
                  <a:cubicBezTo>
                    <a:pt x="271" y="43571"/>
                    <a:pt x="271" y="42397"/>
                    <a:pt x="271" y="41263"/>
                  </a:cubicBezTo>
                  <a:cubicBezTo>
                    <a:pt x="271" y="39651"/>
                    <a:pt x="323" y="38207"/>
                    <a:pt x="323" y="37124"/>
                  </a:cubicBezTo>
                  <a:cubicBezTo>
                    <a:pt x="323" y="36646"/>
                    <a:pt x="323" y="36221"/>
                    <a:pt x="375" y="35950"/>
                  </a:cubicBezTo>
                  <a:lnTo>
                    <a:pt x="375" y="35460"/>
                  </a:lnTo>
                  <a:cubicBezTo>
                    <a:pt x="375" y="35409"/>
                    <a:pt x="323" y="35357"/>
                    <a:pt x="207" y="35357"/>
                  </a:cubicBezTo>
                  <a:cubicBezTo>
                    <a:pt x="197" y="35347"/>
                    <a:pt x="185" y="35343"/>
                    <a:pt x="173" y="35343"/>
                  </a:cubicBezTo>
                  <a:cubicBezTo>
                    <a:pt x="120" y="35343"/>
                    <a:pt x="52" y="35418"/>
                    <a:pt x="52" y="35460"/>
                  </a:cubicBezTo>
                  <a:cubicBezTo>
                    <a:pt x="52" y="35460"/>
                    <a:pt x="1" y="37988"/>
                    <a:pt x="1" y="41263"/>
                  </a:cubicBezTo>
                  <a:lnTo>
                    <a:pt x="1" y="44809"/>
                  </a:lnTo>
                  <a:cubicBezTo>
                    <a:pt x="52" y="47336"/>
                    <a:pt x="478" y="48677"/>
                    <a:pt x="1071" y="49489"/>
                  </a:cubicBezTo>
                  <a:cubicBezTo>
                    <a:pt x="1393" y="49915"/>
                    <a:pt x="1767" y="50134"/>
                    <a:pt x="2206" y="50341"/>
                  </a:cubicBezTo>
                  <a:cubicBezTo>
                    <a:pt x="2580" y="50560"/>
                    <a:pt x="3005" y="50663"/>
                    <a:pt x="3431" y="50779"/>
                  </a:cubicBezTo>
                  <a:cubicBezTo>
                    <a:pt x="4514" y="51101"/>
                    <a:pt x="6603" y="51424"/>
                    <a:pt x="9182" y="51424"/>
                  </a:cubicBezTo>
                  <a:cubicBezTo>
                    <a:pt x="11064" y="51424"/>
                    <a:pt x="13166" y="51256"/>
                    <a:pt x="15307" y="50779"/>
                  </a:cubicBezTo>
                  <a:cubicBezTo>
                    <a:pt x="18002" y="50134"/>
                    <a:pt x="20258" y="49116"/>
                    <a:pt x="22192" y="47981"/>
                  </a:cubicBezTo>
                  <a:lnTo>
                    <a:pt x="22192" y="47981"/>
                  </a:lnTo>
                  <a:cubicBezTo>
                    <a:pt x="22128" y="48032"/>
                    <a:pt x="22076" y="48084"/>
                    <a:pt x="22076" y="48200"/>
                  </a:cubicBezTo>
                  <a:cubicBezTo>
                    <a:pt x="22025" y="48252"/>
                    <a:pt x="22025" y="48303"/>
                    <a:pt x="21973" y="48355"/>
                  </a:cubicBezTo>
                  <a:lnTo>
                    <a:pt x="21973" y="48406"/>
                  </a:lnTo>
                  <a:cubicBezTo>
                    <a:pt x="21973" y="48471"/>
                    <a:pt x="21973" y="48522"/>
                    <a:pt x="21921" y="48574"/>
                  </a:cubicBezTo>
                  <a:lnTo>
                    <a:pt x="21921" y="48626"/>
                  </a:lnTo>
                  <a:cubicBezTo>
                    <a:pt x="21870" y="48845"/>
                    <a:pt x="21870" y="49051"/>
                    <a:pt x="21870" y="49270"/>
                  </a:cubicBezTo>
                  <a:cubicBezTo>
                    <a:pt x="21870" y="49541"/>
                    <a:pt x="21870" y="49812"/>
                    <a:pt x="21973" y="50134"/>
                  </a:cubicBezTo>
                  <a:cubicBezTo>
                    <a:pt x="21973" y="50186"/>
                    <a:pt x="21973" y="50289"/>
                    <a:pt x="22025" y="50341"/>
                  </a:cubicBezTo>
                  <a:lnTo>
                    <a:pt x="22025" y="50405"/>
                  </a:lnTo>
                  <a:cubicBezTo>
                    <a:pt x="22076" y="50508"/>
                    <a:pt x="22076" y="50560"/>
                    <a:pt x="22128" y="50611"/>
                  </a:cubicBezTo>
                  <a:cubicBezTo>
                    <a:pt x="22192" y="50663"/>
                    <a:pt x="22244" y="50779"/>
                    <a:pt x="22244" y="50831"/>
                  </a:cubicBezTo>
                  <a:lnTo>
                    <a:pt x="22295" y="50831"/>
                  </a:lnTo>
                  <a:lnTo>
                    <a:pt x="22347" y="50882"/>
                  </a:lnTo>
                  <a:cubicBezTo>
                    <a:pt x="22347" y="50934"/>
                    <a:pt x="22399" y="50934"/>
                    <a:pt x="22450" y="50985"/>
                  </a:cubicBezTo>
                  <a:cubicBezTo>
                    <a:pt x="22515" y="51050"/>
                    <a:pt x="22566" y="51050"/>
                    <a:pt x="22566" y="51101"/>
                  </a:cubicBezTo>
                  <a:cubicBezTo>
                    <a:pt x="22618" y="51101"/>
                    <a:pt x="22618" y="51101"/>
                    <a:pt x="22669" y="51153"/>
                  </a:cubicBezTo>
                  <a:lnTo>
                    <a:pt x="22721" y="51153"/>
                  </a:lnTo>
                  <a:lnTo>
                    <a:pt x="22773" y="51204"/>
                  </a:lnTo>
                  <a:cubicBezTo>
                    <a:pt x="22837" y="51204"/>
                    <a:pt x="22837" y="51256"/>
                    <a:pt x="22889" y="51256"/>
                  </a:cubicBezTo>
                  <a:cubicBezTo>
                    <a:pt x="23043" y="51308"/>
                    <a:pt x="23263" y="51372"/>
                    <a:pt x="23417" y="51424"/>
                  </a:cubicBezTo>
                  <a:cubicBezTo>
                    <a:pt x="23533" y="51424"/>
                    <a:pt x="23585" y="51424"/>
                    <a:pt x="23636" y="51475"/>
                  </a:cubicBezTo>
                  <a:lnTo>
                    <a:pt x="24707" y="51475"/>
                  </a:lnTo>
                  <a:cubicBezTo>
                    <a:pt x="24823" y="51475"/>
                    <a:pt x="24874" y="51424"/>
                    <a:pt x="24977" y="51424"/>
                  </a:cubicBezTo>
                  <a:lnTo>
                    <a:pt x="25145" y="51424"/>
                  </a:lnTo>
                  <a:cubicBezTo>
                    <a:pt x="25248" y="51424"/>
                    <a:pt x="25351" y="51372"/>
                    <a:pt x="25519" y="51372"/>
                  </a:cubicBezTo>
                  <a:cubicBezTo>
                    <a:pt x="25571" y="51372"/>
                    <a:pt x="25571" y="51308"/>
                    <a:pt x="25622" y="51308"/>
                  </a:cubicBezTo>
                  <a:cubicBezTo>
                    <a:pt x="25738" y="51308"/>
                    <a:pt x="25841" y="51256"/>
                    <a:pt x="25893" y="51256"/>
                  </a:cubicBezTo>
                  <a:cubicBezTo>
                    <a:pt x="25945" y="51256"/>
                    <a:pt x="26061" y="51256"/>
                    <a:pt x="26112" y="51204"/>
                  </a:cubicBezTo>
                  <a:cubicBezTo>
                    <a:pt x="26164" y="51204"/>
                    <a:pt x="26267" y="51153"/>
                    <a:pt x="26319" y="51153"/>
                  </a:cubicBezTo>
                  <a:cubicBezTo>
                    <a:pt x="26383" y="51153"/>
                    <a:pt x="26435" y="51101"/>
                    <a:pt x="26486" y="51101"/>
                  </a:cubicBezTo>
                  <a:cubicBezTo>
                    <a:pt x="26589" y="51050"/>
                    <a:pt x="26757" y="51050"/>
                    <a:pt x="26860" y="50985"/>
                  </a:cubicBezTo>
                  <a:cubicBezTo>
                    <a:pt x="27182" y="50882"/>
                    <a:pt x="27505" y="50727"/>
                    <a:pt x="27827" y="50611"/>
                  </a:cubicBezTo>
                  <a:cubicBezTo>
                    <a:pt x="29284" y="49915"/>
                    <a:pt x="30999" y="48948"/>
                    <a:pt x="32121" y="48303"/>
                  </a:cubicBezTo>
                  <a:cubicBezTo>
                    <a:pt x="36157" y="49167"/>
                    <a:pt x="39110" y="49593"/>
                    <a:pt x="39110" y="49593"/>
                  </a:cubicBezTo>
                  <a:lnTo>
                    <a:pt x="39162" y="49593"/>
                  </a:lnTo>
                  <a:cubicBezTo>
                    <a:pt x="39535" y="50018"/>
                    <a:pt x="40077" y="50457"/>
                    <a:pt x="40670" y="50779"/>
                  </a:cubicBezTo>
                  <a:cubicBezTo>
                    <a:pt x="41586" y="51256"/>
                    <a:pt x="42656" y="51630"/>
                    <a:pt x="43623" y="51901"/>
                  </a:cubicBezTo>
                  <a:cubicBezTo>
                    <a:pt x="43945" y="52017"/>
                    <a:pt x="44319" y="52068"/>
                    <a:pt x="44642" y="52172"/>
                  </a:cubicBezTo>
                  <a:lnTo>
                    <a:pt x="44693" y="52172"/>
                  </a:lnTo>
                  <a:cubicBezTo>
                    <a:pt x="44861" y="52223"/>
                    <a:pt x="44964" y="52223"/>
                    <a:pt x="45080" y="52223"/>
                  </a:cubicBezTo>
                  <a:cubicBezTo>
                    <a:pt x="45080" y="52223"/>
                    <a:pt x="45132" y="52275"/>
                    <a:pt x="45183" y="52275"/>
                  </a:cubicBezTo>
                  <a:lnTo>
                    <a:pt x="45454" y="52275"/>
                  </a:lnTo>
                  <a:cubicBezTo>
                    <a:pt x="45506" y="52339"/>
                    <a:pt x="45557" y="52339"/>
                    <a:pt x="45609" y="52339"/>
                  </a:cubicBezTo>
                  <a:lnTo>
                    <a:pt x="45880" y="52339"/>
                  </a:lnTo>
                  <a:cubicBezTo>
                    <a:pt x="45931" y="52339"/>
                    <a:pt x="45983" y="52391"/>
                    <a:pt x="46047" y="52391"/>
                  </a:cubicBezTo>
                  <a:lnTo>
                    <a:pt x="46421" y="52391"/>
                  </a:lnTo>
                  <a:cubicBezTo>
                    <a:pt x="47117" y="52391"/>
                    <a:pt x="47762" y="52223"/>
                    <a:pt x="48239" y="51901"/>
                  </a:cubicBezTo>
                  <a:cubicBezTo>
                    <a:pt x="48459" y="51694"/>
                    <a:pt x="48678" y="51475"/>
                    <a:pt x="48832" y="51153"/>
                  </a:cubicBezTo>
                  <a:cubicBezTo>
                    <a:pt x="48884" y="50985"/>
                    <a:pt x="48949" y="50831"/>
                    <a:pt x="48949" y="50611"/>
                  </a:cubicBezTo>
                  <a:cubicBezTo>
                    <a:pt x="49000" y="50457"/>
                    <a:pt x="49000" y="50237"/>
                    <a:pt x="49000" y="50018"/>
                  </a:cubicBezTo>
                  <a:lnTo>
                    <a:pt x="49000" y="49696"/>
                  </a:lnTo>
                  <a:lnTo>
                    <a:pt x="49000" y="49593"/>
                  </a:lnTo>
                  <a:cubicBezTo>
                    <a:pt x="49000" y="49541"/>
                    <a:pt x="48949" y="49489"/>
                    <a:pt x="48949" y="49438"/>
                  </a:cubicBezTo>
                  <a:lnTo>
                    <a:pt x="48949" y="49322"/>
                  </a:lnTo>
                  <a:cubicBezTo>
                    <a:pt x="48884" y="49270"/>
                    <a:pt x="48884" y="49219"/>
                    <a:pt x="48884" y="49167"/>
                  </a:cubicBezTo>
                  <a:cubicBezTo>
                    <a:pt x="48884" y="49116"/>
                    <a:pt x="48832" y="49116"/>
                    <a:pt x="48832" y="49051"/>
                  </a:cubicBezTo>
                  <a:cubicBezTo>
                    <a:pt x="48832" y="48999"/>
                    <a:pt x="48781" y="48948"/>
                    <a:pt x="48781" y="48948"/>
                  </a:cubicBezTo>
                  <a:cubicBezTo>
                    <a:pt x="48781" y="48896"/>
                    <a:pt x="48729" y="48845"/>
                    <a:pt x="48729" y="48845"/>
                  </a:cubicBezTo>
                  <a:cubicBezTo>
                    <a:pt x="48729" y="48793"/>
                    <a:pt x="48678" y="48729"/>
                    <a:pt x="48678" y="48677"/>
                  </a:cubicBezTo>
                  <a:cubicBezTo>
                    <a:pt x="48626" y="48677"/>
                    <a:pt x="48626" y="48626"/>
                    <a:pt x="48626" y="48574"/>
                  </a:cubicBezTo>
                  <a:cubicBezTo>
                    <a:pt x="48562" y="48574"/>
                    <a:pt x="48562" y="48522"/>
                    <a:pt x="48510" y="48471"/>
                  </a:cubicBezTo>
                  <a:cubicBezTo>
                    <a:pt x="48510" y="48471"/>
                    <a:pt x="48459" y="48406"/>
                    <a:pt x="48459" y="48355"/>
                  </a:cubicBezTo>
                  <a:cubicBezTo>
                    <a:pt x="48407" y="48355"/>
                    <a:pt x="48407" y="48303"/>
                    <a:pt x="48355" y="48252"/>
                  </a:cubicBezTo>
                  <a:cubicBezTo>
                    <a:pt x="48304" y="48252"/>
                    <a:pt x="48304" y="48200"/>
                    <a:pt x="48239" y="48200"/>
                  </a:cubicBezTo>
                  <a:lnTo>
                    <a:pt x="48239" y="48148"/>
                  </a:lnTo>
                  <a:lnTo>
                    <a:pt x="48188" y="48084"/>
                  </a:lnTo>
                  <a:cubicBezTo>
                    <a:pt x="48136" y="48084"/>
                    <a:pt x="48136" y="48032"/>
                    <a:pt x="48136" y="48032"/>
                  </a:cubicBezTo>
                  <a:cubicBezTo>
                    <a:pt x="48085" y="47981"/>
                    <a:pt x="48033" y="47929"/>
                    <a:pt x="47981" y="47929"/>
                  </a:cubicBezTo>
                  <a:lnTo>
                    <a:pt x="47917" y="47878"/>
                  </a:lnTo>
                  <a:cubicBezTo>
                    <a:pt x="47814" y="47826"/>
                    <a:pt x="47762" y="47710"/>
                    <a:pt x="47659" y="47658"/>
                  </a:cubicBezTo>
                  <a:cubicBezTo>
                    <a:pt x="47595" y="47658"/>
                    <a:pt x="47595" y="47658"/>
                    <a:pt x="47543" y="47607"/>
                  </a:cubicBezTo>
                  <a:cubicBezTo>
                    <a:pt x="47491" y="47555"/>
                    <a:pt x="47440" y="47504"/>
                    <a:pt x="47337" y="47504"/>
                  </a:cubicBezTo>
                  <a:cubicBezTo>
                    <a:pt x="47337" y="47439"/>
                    <a:pt x="47272" y="47439"/>
                    <a:pt x="47221" y="47439"/>
                  </a:cubicBezTo>
                  <a:cubicBezTo>
                    <a:pt x="47169" y="47388"/>
                    <a:pt x="47066" y="47336"/>
                    <a:pt x="46950" y="47285"/>
                  </a:cubicBezTo>
                  <a:cubicBezTo>
                    <a:pt x="46898" y="47233"/>
                    <a:pt x="46898" y="47233"/>
                    <a:pt x="46847" y="47233"/>
                  </a:cubicBezTo>
                  <a:cubicBezTo>
                    <a:pt x="46795" y="47181"/>
                    <a:pt x="46692" y="47181"/>
                    <a:pt x="46627" y="47117"/>
                  </a:cubicBezTo>
                  <a:cubicBezTo>
                    <a:pt x="46576" y="47117"/>
                    <a:pt x="46524" y="47065"/>
                    <a:pt x="46473" y="47065"/>
                  </a:cubicBezTo>
                  <a:cubicBezTo>
                    <a:pt x="46421" y="47065"/>
                    <a:pt x="46421" y="47014"/>
                    <a:pt x="46370" y="47014"/>
                  </a:cubicBezTo>
                  <a:cubicBezTo>
                    <a:pt x="48188" y="46691"/>
                    <a:pt x="49645" y="46266"/>
                    <a:pt x="50715" y="45776"/>
                  </a:cubicBezTo>
                  <a:cubicBezTo>
                    <a:pt x="51463" y="45402"/>
                    <a:pt x="52005" y="44976"/>
                    <a:pt x="52430" y="44486"/>
                  </a:cubicBezTo>
                  <a:cubicBezTo>
                    <a:pt x="52817" y="44061"/>
                    <a:pt x="52972" y="43468"/>
                    <a:pt x="52972" y="42875"/>
                  </a:cubicBezTo>
                  <a:cubicBezTo>
                    <a:pt x="52972" y="42668"/>
                    <a:pt x="52972" y="42449"/>
                    <a:pt x="52920" y="42178"/>
                  </a:cubicBezTo>
                  <a:cubicBezTo>
                    <a:pt x="52701" y="41056"/>
                    <a:pt x="52327" y="40244"/>
                    <a:pt x="51682" y="39702"/>
                  </a:cubicBezTo>
                  <a:cubicBezTo>
                    <a:pt x="51037" y="39174"/>
                    <a:pt x="50122" y="38955"/>
                    <a:pt x="48781" y="38955"/>
                  </a:cubicBezTo>
                  <a:cubicBezTo>
                    <a:pt x="48085" y="38955"/>
                    <a:pt x="47221" y="39006"/>
                    <a:pt x="46254" y="39122"/>
                  </a:cubicBezTo>
                  <a:cubicBezTo>
                    <a:pt x="45828" y="39174"/>
                    <a:pt x="45338" y="39277"/>
                    <a:pt x="44861" y="39380"/>
                  </a:cubicBezTo>
                  <a:lnTo>
                    <a:pt x="44809" y="39174"/>
                  </a:lnTo>
                  <a:lnTo>
                    <a:pt x="44809" y="38581"/>
                  </a:lnTo>
                  <a:cubicBezTo>
                    <a:pt x="44758" y="37833"/>
                    <a:pt x="44642" y="36427"/>
                    <a:pt x="44487" y="34867"/>
                  </a:cubicBezTo>
                  <a:cubicBezTo>
                    <a:pt x="44693" y="34867"/>
                    <a:pt x="44913" y="34931"/>
                    <a:pt x="45132" y="34931"/>
                  </a:cubicBezTo>
                  <a:lnTo>
                    <a:pt x="46047" y="34931"/>
                  </a:lnTo>
                  <a:cubicBezTo>
                    <a:pt x="47762" y="34931"/>
                    <a:pt x="48949" y="34661"/>
                    <a:pt x="49696" y="34016"/>
                  </a:cubicBezTo>
                  <a:cubicBezTo>
                    <a:pt x="50070" y="33745"/>
                    <a:pt x="50341" y="33371"/>
                    <a:pt x="50496" y="32933"/>
                  </a:cubicBezTo>
                  <a:cubicBezTo>
                    <a:pt x="50663" y="32507"/>
                    <a:pt x="50767" y="31966"/>
                    <a:pt x="50767" y="31437"/>
                  </a:cubicBezTo>
                  <a:cubicBezTo>
                    <a:pt x="50767" y="31218"/>
                    <a:pt x="50715" y="30947"/>
                    <a:pt x="50715" y="30625"/>
                  </a:cubicBezTo>
                  <a:cubicBezTo>
                    <a:pt x="50612" y="29928"/>
                    <a:pt x="50290" y="28961"/>
                    <a:pt x="49696" y="27943"/>
                  </a:cubicBezTo>
                  <a:cubicBezTo>
                    <a:pt x="48085" y="24874"/>
                    <a:pt x="44758" y="20902"/>
                    <a:pt x="42179" y="19136"/>
                  </a:cubicBezTo>
                  <a:cubicBezTo>
                    <a:pt x="41470" y="18697"/>
                    <a:pt x="40825" y="18375"/>
                    <a:pt x="39974" y="18169"/>
                  </a:cubicBezTo>
                  <a:cubicBezTo>
                    <a:pt x="39162" y="18001"/>
                    <a:pt x="38194" y="17898"/>
                    <a:pt x="37021" y="17782"/>
                  </a:cubicBezTo>
                  <a:lnTo>
                    <a:pt x="36699" y="17782"/>
                  </a:lnTo>
                  <a:cubicBezTo>
                    <a:pt x="36583" y="17782"/>
                    <a:pt x="36479" y="17730"/>
                    <a:pt x="36376" y="17730"/>
                  </a:cubicBezTo>
                  <a:lnTo>
                    <a:pt x="34700" y="17730"/>
                  </a:lnTo>
                  <a:lnTo>
                    <a:pt x="34442" y="16815"/>
                  </a:lnTo>
                  <a:cubicBezTo>
                    <a:pt x="34764" y="16557"/>
                    <a:pt x="35022" y="16234"/>
                    <a:pt x="35190" y="15912"/>
                  </a:cubicBezTo>
                  <a:cubicBezTo>
                    <a:pt x="35616" y="15267"/>
                    <a:pt x="35783" y="14726"/>
                    <a:pt x="35835" y="14455"/>
                  </a:cubicBezTo>
                  <a:cubicBezTo>
                    <a:pt x="36054" y="14558"/>
                    <a:pt x="36260" y="14558"/>
                    <a:pt x="36428" y="14558"/>
                  </a:cubicBezTo>
                  <a:cubicBezTo>
                    <a:pt x="37073" y="14558"/>
                    <a:pt x="37550" y="14236"/>
                    <a:pt x="37924" y="13759"/>
                  </a:cubicBezTo>
                  <a:cubicBezTo>
                    <a:pt x="38246" y="13269"/>
                    <a:pt x="38414" y="12624"/>
                    <a:pt x="38414" y="12044"/>
                  </a:cubicBezTo>
                  <a:cubicBezTo>
                    <a:pt x="38414" y="11824"/>
                    <a:pt x="38414" y="11554"/>
                    <a:pt x="38310" y="11334"/>
                  </a:cubicBezTo>
                  <a:cubicBezTo>
                    <a:pt x="38684" y="10960"/>
                    <a:pt x="39058" y="10535"/>
                    <a:pt x="39381" y="10213"/>
                  </a:cubicBezTo>
                  <a:cubicBezTo>
                    <a:pt x="39652" y="9890"/>
                    <a:pt x="39922" y="9619"/>
                    <a:pt x="40129" y="9400"/>
                  </a:cubicBezTo>
                  <a:cubicBezTo>
                    <a:pt x="40245" y="9297"/>
                    <a:pt x="40296" y="9194"/>
                    <a:pt x="40348" y="9142"/>
                  </a:cubicBezTo>
                  <a:cubicBezTo>
                    <a:pt x="40399" y="9078"/>
                    <a:pt x="40399" y="9026"/>
                    <a:pt x="40451" y="9026"/>
                  </a:cubicBezTo>
                  <a:lnTo>
                    <a:pt x="40451" y="8923"/>
                  </a:lnTo>
                  <a:lnTo>
                    <a:pt x="40451" y="8820"/>
                  </a:lnTo>
                  <a:cubicBezTo>
                    <a:pt x="40399" y="8652"/>
                    <a:pt x="40296" y="8433"/>
                    <a:pt x="40129" y="8175"/>
                  </a:cubicBezTo>
                  <a:cubicBezTo>
                    <a:pt x="39806" y="7414"/>
                    <a:pt x="39213" y="6396"/>
                    <a:pt x="39110" y="6125"/>
                  </a:cubicBezTo>
                  <a:cubicBezTo>
                    <a:pt x="39162" y="6073"/>
                    <a:pt x="39278" y="6022"/>
                    <a:pt x="39432" y="5919"/>
                  </a:cubicBezTo>
                  <a:cubicBezTo>
                    <a:pt x="39652" y="5751"/>
                    <a:pt x="39974" y="5648"/>
                    <a:pt x="40245" y="5532"/>
                  </a:cubicBezTo>
                  <a:cubicBezTo>
                    <a:pt x="40399" y="5480"/>
                    <a:pt x="40503" y="5429"/>
                    <a:pt x="40619" y="5429"/>
                  </a:cubicBezTo>
                  <a:cubicBezTo>
                    <a:pt x="40670" y="5377"/>
                    <a:pt x="40722" y="5377"/>
                    <a:pt x="40722" y="5377"/>
                  </a:cubicBezTo>
                  <a:cubicBezTo>
                    <a:pt x="40773" y="5377"/>
                    <a:pt x="40773" y="5326"/>
                    <a:pt x="40773" y="5274"/>
                  </a:cubicBezTo>
                  <a:cubicBezTo>
                    <a:pt x="40773" y="5209"/>
                    <a:pt x="40773" y="5209"/>
                    <a:pt x="40722" y="5158"/>
                  </a:cubicBezTo>
                  <a:cubicBezTo>
                    <a:pt x="40245" y="5003"/>
                    <a:pt x="39652" y="4952"/>
                    <a:pt x="39213" y="4952"/>
                  </a:cubicBezTo>
                  <a:cubicBezTo>
                    <a:pt x="39058" y="4952"/>
                    <a:pt x="38839" y="5003"/>
                    <a:pt x="38736" y="5003"/>
                  </a:cubicBezTo>
                  <a:cubicBezTo>
                    <a:pt x="38736" y="4887"/>
                    <a:pt x="38788" y="4836"/>
                    <a:pt x="38788" y="4732"/>
                  </a:cubicBezTo>
                  <a:cubicBezTo>
                    <a:pt x="38788" y="3868"/>
                    <a:pt x="38414" y="2631"/>
                    <a:pt x="38414" y="2631"/>
                  </a:cubicBezTo>
                  <a:cubicBezTo>
                    <a:pt x="38414" y="2579"/>
                    <a:pt x="38362" y="2579"/>
                    <a:pt x="38310" y="2579"/>
                  </a:cubicBezTo>
                  <a:cubicBezTo>
                    <a:pt x="38246" y="2579"/>
                    <a:pt x="38246" y="2631"/>
                    <a:pt x="38246" y="2695"/>
                  </a:cubicBezTo>
                  <a:cubicBezTo>
                    <a:pt x="38143" y="3275"/>
                    <a:pt x="38040" y="3817"/>
                    <a:pt x="37924" y="4139"/>
                  </a:cubicBezTo>
                  <a:cubicBezTo>
                    <a:pt x="37872" y="4242"/>
                    <a:pt x="37820" y="4358"/>
                    <a:pt x="37820" y="4462"/>
                  </a:cubicBezTo>
                  <a:cubicBezTo>
                    <a:pt x="37717" y="4242"/>
                    <a:pt x="37550" y="3868"/>
                    <a:pt x="37343" y="3494"/>
                  </a:cubicBezTo>
                  <a:cubicBezTo>
                    <a:pt x="36957" y="2850"/>
                    <a:pt x="36376" y="2102"/>
                    <a:pt x="35409" y="1612"/>
                  </a:cubicBezTo>
                  <a:cubicBezTo>
                    <a:pt x="34494" y="1083"/>
                    <a:pt x="33307" y="696"/>
                    <a:pt x="32340" y="438"/>
                  </a:cubicBezTo>
                  <a:cubicBezTo>
                    <a:pt x="31322" y="168"/>
                    <a:pt x="30574" y="0"/>
                    <a:pt x="305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3756546" y="2623189"/>
              <a:ext cx="53683" cy="71187"/>
            </a:xfrm>
            <a:custGeom>
              <a:avLst/>
              <a:gdLst/>
              <a:ahLst/>
              <a:cxnLst/>
              <a:rect l="l" t="t" r="r" b="b"/>
              <a:pathLst>
                <a:path w="1239" h="1643" extrusionOk="0">
                  <a:moveTo>
                    <a:pt x="929" y="1"/>
                  </a:moveTo>
                  <a:cubicBezTo>
                    <a:pt x="795" y="1"/>
                    <a:pt x="650" y="39"/>
                    <a:pt x="542" y="147"/>
                  </a:cubicBezTo>
                  <a:cubicBezTo>
                    <a:pt x="323" y="302"/>
                    <a:pt x="168" y="572"/>
                    <a:pt x="65" y="843"/>
                  </a:cubicBezTo>
                  <a:cubicBezTo>
                    <a:pt x="0" y="998"/>
                    <a:pt x="0" y="1165"/>
                    <a:pt x="65" y="1320"/>
                  </a:cubicBezTo>
                  <a:cubicBezTo>
                    <a:pt x="65" y="1436"/>
                    <a:pt x="117" y="1539"/>
                    <a:pt x="168" y="1591"/>
                  </a:cubicBezTo>
                  <a:cubicBezTo>
                    <a:pt x="271" y="1643"/>
                    <a:pt x="387" y="1643"/>
                    <a:pt x="490" y="1643"/>
                  </a:cubicBezTo>
                  <a:cubicBezTo>
                    <a:pt x="710" y="1591"/>
                    <a:pt x="813" y="1436"/>
                    <a:pt x="864" y="1320"/>
                  </a:cubicBezTo>
                  <a:lnTo>
                    <a:pt x="864" y="946"/>
                  </a:lnTo>
                  <a:cubicBezTo>
                    <a:pt x="813" y="843"/>
                    <a:pt x="761" y="740"/>
                    <a:pt x="645" y="740"/>
                  </a:cubicBezTo>
                  <a:lnTo>
                    <a:pt x="594" y="740"/>
                  </a:lnTo>
                  <a:cubicBezTo>
                    <a:pt x="576" y="718"/>
                    <a:pt x="559" y="711"/>
                    <a:pt x="542" y="711"/>
                  </a:cubicBezTo>
                  <a:cubicBezTo>
                    <a:pt x="508" y="711"/>
                    <a:pt x="473" y="740"/>
                    <a:pt x="439" y="740"/>
                  </a:cubicBezTo>
                  <a:cubicBezTo>
                    <a:pt x="387" y="792"/>
                    <a:pt x="323" y="843"/>
                    <a:pt x="323" y="843"/>
                  </a:cubicBezTo>
                  <a:lnTo>
                    <a:pt x="323" y="895"/>
                  </a:lnTo>
                  <a:lnTo>
                    <a:pt x="490" y="895"/>
                  </a:lnTo>
                  <a:cubicBezTo>
                    <a:pt x="532" y="895"/>
                    <a:pt x="556" y="886"/>
                    <a:pt x="575" y="886"/>
                  </a:cubicBezTo>
                  <a:cubicBezTo>
                    <a:pt x="602" y="886"/>
                    <a:pt x="614" y="905"/>
                    <a:pt x="645" y="998"/>
                  </a:cubicBezTo>
                  <a:lnTo>
                    <a:pt x="645" y="1217"/>
                  </a:lnTo>
                  <a:cubicBezTo>
                    <a:pt x="594" y="1320"/>
                    <a:pt x="542" y="1436"/>
                    <a:pt x="439" y="1436"/>
                  </a:cubicBezTo>
                  <a:cubicBezTo>
                    <a:pt x="410" y="1449"/>
                    <a:pt x="386" y="1455"/>
                    <a:pt x="364" y="1455"/>
                  </a:cubicBezTo>
                  <a:cubicBezTo>
                    <a:pt x="297" y="1455"/>
                    <a:pt x="259" y="1395"/>
                    <a:pt x="220" y="1269"/>
                  </a:cubicBezTo>
                  <a:cubicBezTo>
                    <a:pt x="220" y="1165"/>
                    <a:pt x="220" y="1062"/>
                    <a:pt x="271" y="895"/>
                  </a:cubicBezTo>
                  <a:cubicBezTo>
                    <a:pt x="323" y="624"/>
                    <a:pt x="490" y="418"/>
                    <a:pt x="645" y="250"/>
                  </a:cubicBezTo>
                  <a:cubicBezTo>
                    <a:pt x="768" y="174"/>
                    <a:pt x="884" y="127"/>
                    <a:pt x="982" y="127"/>
                  </a:cubicBezTo>
                  <a:cubicBezTo>
                    <a:pt x="1019" y="127"/>
                    <a:pt x="1053" y="133"/>
                    <a:pt x="1084" y="147"/>
                  </a:cubicBezTo>
                  <a:cubicBezTo>
                    <a:pt x="1187" y="198"/>
                    <a:pt x="1238" y="250"/>
                    <a:pt x="1238" y="250"/>
                  </a:cubicBezTo>
                  <a:lnTo>
                    <a:pt x="1238" y="198"/>
                  </a:lnTo>
                  <a:cubicBezTo>
                    <a:pt x="1238" y="147"/>
                    <a:pt x="1187" y="95"/>
                    <a:pt x="1135" y="31"/>
                  </a:cubicBezTo>
                  <a:cubicBezTo>
                    <a:pt x="1075" y="12"/>
                    <a:pt x="1004" y="1"/>
                    <a:pt x="92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3621885" y="2626482"/>
              <a:ext cx="20711" cy="15295"/>
            </a:xfrm>
            <a:custGeom>
              <a:avLst/>
              <a:gdLst/>
              <a:ahLst/>
              <a:cxnLst/>
              <a:rect l="l" t="t" r="r" b="b"/>
              <a:pathLst>
                <a:path w="478" h="353" extrusionOk="0">
                  <a:moveTo>
                    <a:pt x="387" y="0"/>
                  </a:moveTo>
                  <a:cubicBezTo>
                    <a:pt x="329" y="0"/>
                    <a:pt x="237" y="82"/>
                    <a:pt x="104" y="122"/>
                  </a:cubicBezTo>
                  <a:cubicBezTo>
                    <a:pt x="1" y="226"/>
                    <a:pt x="52" y="277"/>
                    <a:pt x="52" y="342"/>
                  </a:cubicBezTo>
                  <a:cubicBezTo>
                    <a:pt x="77" y="342"/>
                    <a:pt x="90" y="353"/>
                    <a:pt x="107" y="353"/>
                  </a:cubicBezTo>
                  <a:cubicBezTo>
                    <a:pt x="127" y="353"/>
                    <a:pt x="153" y="339"/>
                    <a:pt x="207" y="277"/>
                  </a:cubicBezTo>
                  <a:cubicBezTo>
                    <a:pt x="375" y="226"/>
                    <a:pt x="478" y="71"/>
                    <a:pt x="426" y="19"/>
                  </a:cubicBezTo>
                  <a:cubicBezTo>
                    <a:pt x="416" y="6"/>
                    <a:pt x="403" y="0"/>
                    <a:pt x="387"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3638089" y="2635364"/>
              <a:ext cx="16248" cy="14298"/>
            </a:xfrm>
            <a:custGeom>
              <a:avLst/>
              <a:gdLst/>
              <a:ahLst/>
              <a:cxnLst/>
              <a:rect l="l" t="t" r="r" b="b"/>
              <a:pathLst>
                <a:path w="375" h="330" extrusionOk="0">
                  <a:moveTo>
                    <a:pt x="324" y="1"/>
                  </a:moveTo>
                  <a:cubicBezTo>
                    <a:pt x="268" y="1"/>
                    <a:pt x="189" y="51"/>
                    <a:pt x="104" y="137"/>
                  </a:cubicBezTo>
                  <a:cubicBezTo>
                    <a:pt x="1" y="240"/>
                    <a:pt x="52" y="240"/>
                    <a:pt x="52" y="291"/>
                  </a:cubicBezTo>
                  <a:cubicBezTo>
                    <a:pt x="78" y="317"/>
                    <a:pt x="104" y="330"/>
                    <a:pt x="131" y="330"/>
                  </a:cubicBezTo>
                  <a:cubicBezTo>
                    <a:pt x="159" y="330"/>
                    <a:pt x="188" y="317"/>
                    <a:pt x="220" y="291"/>
                  </a:cubicBezTo>
                  <a:cubicBezTo>
                    <a:pt x="323" y="188"/>
                    <a:pt x="375" y="72"/>
                    <a:pt x="375" y="21"/>
                  </a:cubicBezTo>
                  <a:cubicBezTo>
                    <a:pt x="361" y="7"/>
                    <a:pt x="344" y="1"/>
                    <a:pt x="32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3344806" y="2628649"/>
              <a:ext cx="18458" cy="15251"/>
            </a:xfrm>
            <a:custGeom>
              <a:avLst/>
              <a:gdLst/>
              <a:ahLst/>
              <a:cxnLst/>
              <a:rect l="l" t="t" r="r" b="b"/>
              <a:pathLst>
                <a:path w="426" h="352" extrusionOk="0">
                  <a:moveTo>
                    <a:pt x="322" y="1"/>
                  </a:moveTo>
                  <a:cubicBezTo>
                    <a:pt x="266" y="1"/>
                    <a:pt x="188" y="48"/>
                    <a:pt x="103" y="124"/>
                  </a:cubicBezTo>
                  <a:cubicBezTo>
                    <a:pt x="0" y="227"/>
                    <a:pt x="0" y="227"/>
                    <a:pt x="52" y="292"/>
                  </a:cubicBezTo>
                  <a:cubicBezTo>
                    <a:pt x="52" y="321"/>
                    <a:pt x="69" y="351"/>
                    <a:pt x="106" y="351"/>
                  </a:cubicBezTo>
                  <a:cubicBezTo>
                    <a:pt x="133" y="351"/>
                    <a:pt x="170" y="335"/>
                    <a:pt x="219" y="292"/>
                  </a:cubicBezTo>
                  <a:cubicBezTo>
                    <a:pt x="323" y="176"/>
                    <a:pt x="426" y="72"/>
                    <a:pt x="374" y="21"/>
                  </a:cubicBezTo>
                  <a:cubicBezTo>
                    <a:pt x="360" y="7"/>
                    <a:pt x="343" y="1"/>
                    <a:pt x="32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3361010" y="2637617"/>
              <a:ext cx="16248" cy="12955"/>
            </a:xfrm>
            <a:custGeom>
              <a:avLst/>
              <a:gdLst/>
              <a:ahLst/>
              <a:cxnLst/>
              <a:rect l="l" t="t" r="r" b="b"/>
              <a:pathLst>
                <a:path w="375" h="299" extrusionOk="0">
                  <a:moveTo>
                    <a:pt x="303" y="0"/>
                  </a:moveTo>
                  <a:cubicBezTo>
                    <a:pt x="267" y="0"/>
                    <a:pt x="189" y="51"/>
                    <a:pt x="103" y="136"/>
                  </a:cubicBezTo>
                  <a:cubicBezTo>
                    <a:pt x="0" y="188"/>
                    <a:pt x="0" y="239"/>
                    <a:pt x="52" y="239"/>
                  </a:cubicBezTo>
                  <a:cubicBezTo>
                    <a:pt x="52" y="269"/>
                    <a:pt x="69" y="299"/>
                    <a:pt x="106" y="299"/>
                  </a:cubicBezTo>
                  <a:cubicBezTo>
                    <a:pt x="133" y="299"/>
                    <a:pt x="170" y="283"/>
                    <a:pt x="219" y="239"/>
                  </a:cubicBezTo>
                  <a:cubicBezTo>
                    <a:pt x="322" y="188"/>
                    <a:pt x="374" y="85"/>
                    <a:pt x="322" y="20"/>
                  </a:cubicBezTo>
                  <a:cubicBezTo>
                    <a:pt x="322" y="7"/>
                    <a:pt x="315" y="0"/>
                    <a:pt x="30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3442553" y="2561231"/>
              <a:ext cx="55936" cy="149913"/>
            </a:xfrm>
            <a:custGeom>
              <a:avLst/>
              <a:gdLst/>
              <a:ahLst/>
              <a:cxnLst/>
              <a:rect l="l" t="t" r="r" b="b"/>
              <a:pathLst>
                <a:path w="1291" h="3460" extrusionOk="0">
                  <a:moveTo>
                    <a:pt x="1204" y="0"/>
                  </a:moveTo>
                  <a:cubicBezTo>
                    <a:pt x="1134" y="0"/>
                    <a:pt x="979" y="168"/>
                    <a:pt x="542" y="1138"/>
                  </a:cubicBezTo>
                  <a:cubicBezTo>
                    <a:pt x="375" y="1461"/>
                    <a:pt x="220" y="1732"/>
                    <a:pt x="104" y="2054"/>
                  </a:cubicBezTo>
                  <a:cubicBezTo>
                    <a:pt x="104" y="2105"/>
                    <a:pt x="52" y="2222"/>
                    <a:pt x="52" y="2273"/>
                  </a:cubicBezTo>
                  <a:lnTo>
                    <a:pt x="1" y="2376"/>
                  </a:lnTo>
                  <a:lnTo>
                    <a:pt x="1" y="2544"/>
                  </a:lnTo>
                  <a:cubicBezTo>
                    <a:pt x="1" y="2750"/>
                    <a:pt x="104" y="2866"/>
                    <a:pt x="220" y="2969"/>
                  </a:cubicBezTo>
                  <a:cubicBezTo>
                    <a:pt x="375" y="3137"/>
                    <a:pt x="594" y="3240"/>
                    <a:pt x="697" y="3343"/>
                  </a:cubicBezTo>
                  <a:cubicBezTo>
                    <a:pt x="800" y="3395"/>
                    <a:pt x="916" y="3459"/>
                    <a:pt x="916" y="3459"/>
                  </a:cubicBezTo>
                  <a:cubicBezTo>
                    <a:pt x="916" y="3395"/>
                    <a:pt x="865" y="3343"/>
                    <a:pt x="749" y="3240"/>
                  </a:cubicBezTo>
                  <a:cubicBezTo>
                    <a:pt x="645" y="3137"/>
                    <a:pt x="478" y="2969"/>
                    <a:pt x="375" y="2815"/>
                  </a:cubicBezTo>
                  <a:cubicBezTo>
                    <a:pt x="271" y="2699"/>
                    <a:pt x="220" y="2595"/>
                    <a:pt x="220" y="2544"/>
                  </a:cubicBezTo>
                  <a:cubicBezTo>
                    <a:pt x="220" y="2492"/>
                    <a:pt x="271" y="2428"/>
                    <a:pt x="271" y="2325"/>
                  </a:cubicBezTo>
                  <a:cubicBezTo>
                    <a:pt x="323" y="2273"/>
                    <a:pt x="323" y="2222"/>
                    <a:pt x="375" y="2170"/>
                  </a:cubicBezTo>
                  <a:cubicBezTo>
                    <a:pt x="478" y="1848"/>
                    <a:pt x="594" y="1577"/>
                    <a:pt x="749" y="1254"/>
                  </a:cubicBezTo>
                  <a:cubicBezTo>
                    <a:pt x="1019" y="764"/>
                    <a:pt x="1123" y="442"/>
                    <a:pt x="1187" y="287"/>
                  </a:cubicBezTo>
                  <a:cubicBezTo>
                    <a:pt x="1290" y="17"/>
                    <a:pt x="1290" y="17"/>
                    <a:pt x="1239" y="17"/>
                  </a:cubicBezTo>
                  <a:cubicBezTo>
                    <a:pt x="1230" y="8"/>
                    <a:pt x="1219" y="0"/>
                    <a:pt x="1204"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3368246" y="2478129"/>
              <a:ext cx="81066" cy="36785"/>
            </a:xfrm>
            <a:custGeom>
              <a:avLst/>
              <a:gdLst/>
              <a:ahLst/>
              <a:cxnLst/>
              <a:rect l="l" t="t" r="r" b="b"/>
              <a:pathLst>
                <a:path w="1871" h="849" extrusionOk="0">
                  <a:moveTo>
                    <a:pt x="852" y="0"/>
                  </a:moveTo>
                  <a:cubicBezTo>
                    <a:pt x="645" y="0"/>
                    <a:pt x="478" y="52"/>
                    <a:pt x="375" y="104"/>
                  </a:cubicBezTo>
                  <a:cubicBezTo>
                    <a:pt x="104" y="271"/>
                    <a:pt x="1" y="477"/>
                    <a:pt x="52" y="477"/>
                  </a:cubicBezTo>
                  <a:lnTo>
                    <a:pt x="104" y="477"/>
                  </a:lnTo>
                  <a:cubicBezTo>
                    <a:pt x="155" y="477"/>
                    <a:pt x="259" y="426"/>
                    <a:pt x="478" y="323"/>
                  </a:cubicBezTo>
                  <a:cubicBezTo>
                    <a:pt x="558" y="304"/>
                    <a:pt x="652" y="292"/>
                    <a:pt x="749" y="292"/>
                  </a:cubicBezTo>
                  <a:cubicBezTo>
                    <a:pt x="917" y="292"/>
                    <a:pt x="1095" y="328"/>
                    <a:pt x="1226" y="426"/>
                  </a:cubicBezTo>
                  <a:cubicBezTo>
                    <a:pt x="1393" y="594"/>
                    <a:pt x="1548" y="748"/>
                    <a:pt x="1613" y="800"/>
                  </a:cubicBezTo>
                  <a:lnTo>
                    <a:pt x="1664" y="800"/>
                  </a:lnTo>
                  <a:cubicBezTo>
                    <a:pt x="1690" y="832"/>
                    <a:pt x="1716" y="848"/>
                    <a:pt x="1735" y="848"/>
                  </a:cubicBezTo>
                  <a:cubicBezTo>
                    <a:pt x="1754" y="848"/>
                    <a:pt x="1767" y="832"/>
                    <a:pt x="1767" y="800"/>
                  </a:cubicBezTo>
                  <a:cubicBezTo>
                    <a:pt x="1819" y="800"/>
                    <a:pt x="1870" y="748"/>
                    <a:pt x="1819" y="697"/>
                  </a:cubicBezTo>
                  <a:cubicBezTo>
                    <a:pt x="1767" y="594"/>
                    <a:pt x="1716" y="426"/>
                    <a:pt x="1393" y="155"/>
                  </a:cubicBezTo>
                  <a:cubicBezTo>
                    <a:pt x="1342" y="104"/>
                    <a:pt x="1226" y="52"/>
                    <a:pt x="1123" y="52"/>
                  </a:cubicBezTo>
                  <a:cubicBezTo>
                    <a:pt x="1071" y="0"/>
                    <a:pt x="968" y="0"/>
                    <a:pt x="852"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3572752" y="2480338"/>
              <a:ext cx="95580" cy="32452"/>
            </a:xfrm>
            <a:custGeom>
              <a:avLst/>
              <a:gdLst/>
              <a:ahLst/>
              <a:cxnLst/>
              <a:rect l="l" t="t" r="r" b="b"/>
              <a:pathLst>
                <a:path w="2206" h="749" extrusionOk="0">
                  <a:moveTo>
                    <a:pt x="1135" y="1"/>
                  </a:moveTo>
                  <a:cubicBezTo>
                    <a:pt x="1019" y="53"/>
                    <a:pt x="916" y="53"/>
                    <a:pt x="864" y="104"/>
                  </a:cubicBezTo>
                  <a:cubicBezTo>
                    <a:pt x="645" y="169"/>
                    <a:pt x="490" y="272"/>
                    <a:pt x="374" y="375"/>
                  </a:cubicBezTo>
                  <a:cubicBezTo>
                    <a:pt x="116" y="543"/>
                    <a:pt x="0" y="697"/>
                    <a:pt x="52" y="749"/>
                  </a:cubicBezTo>
                  <a:cubicBezTo>
                    <a:pt x="52" y="749"/>
                    <a:pt x="116" y="749"/>
                    <a:pt x="168" y="697"/>
                  </a:cubicBezTo>
                  <a:cubicBezTo>
                    <a:pt x="271" y="697"/>
                    <a:pt x="374" y="646"/>
                    <a:pt x="490" y="543"/>
                  </a:cubicBezTo>
                  <a:cubicBezTo>
                    <a:pt x="645" y="491"/>
                    <a:pt x="813" y="426"/>
                    <a:pt x="967" y="375"/>
                  </a:cubicBezTo>
                  <a:cubicBezTo>
                    <a:pt x="1135" y="323"/>
                    <a:pt x="1238" y="323"/>
                    <a:pt x="1457" y="323"/>
                  </a:cubicBezTo>
                  <a:cubicBezTo>
                    <a:pt x="1728" y="375"/>
                    <a:pt x="1883" y="491"/>
                    <a:pt x="1986" y="543"/>
                  </a:cubicBezTo>
                  <a:lnTo>
                    <a:pt x="2050" y="543"/>
                  </a:lnTo>
                  <a:cubicBezTo>
                    <a:pt x="2154" y="543"/>
                    <a:pt x="2154" y="543"/>
                    <a:pt x="2205" y="491"/>
                  </a:cubicBezTo>
                  <a:cubicBezTo>
                    <a:pt x="2205" y="426"/>
                    <a:pt x="2205" y="426"/>
                    <a:pt x="2154" y="323"/>
                  </a:cubicBezTo>
                  <a:cubicBezTo>
                    <a:pt x="2102" y="272"/>
                    <a:pt x="2050" y="220"/>
                    <a:pt x="1934" y="169"/>
                  </a:cubicBezTo>
                  <a:cubicBezTo>
                    <a:pt x="1831" y="104"/>
                    <a:pt x="1728" y="53"/>
                    <a:pt x="150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3398445" y="2743510"/>
              <a:ext cx="227989" cy="116248"/>
            </a:xfrm>
            <a:custGeom>
              <a:avLst/>
              <a:gdLst/>
              <a:ahLst/>
              <a:cxnLst/>
              <a:rect l="l" t="t" r="r" b="b"/>
              <a:pathLst>
                <a:path w="5262" h="2683" extrusionOk="0">
                  <a:moveTo>
                    <a:pt x="4990" y="220"/>
                  </a:moveTo>
                  <a:lnTo>
                    <a:pt x="4990" y="271"/>
                  </a:lnTo>
                  <a:cubicBezTo>
                    <a:pt x="5042" y="323"/>
                    <a:pt x="5042" y="426"/>
                    <a:pt x="5042" y="477"/>
                  </a:cubicBezTo>
                  <a:cubicBezTo>
                    <a:pt x="5042" y="697"/>
                    <a:pt x="4939" y="1071"/>
                    <a:pt x="4784" y="1341"/>
                  </a:cubicBezTo>
                  <a:cubicBezTo>
                    <a:pt x="4513" y="1122"/>
                    <a:pt x="4023" y="916"/>
                    <a:pt x="3275" y="916"/>
                  </a:cubicBezTo>
                  <a:cubicBezTo>
                    <a:pt x="3108" y="916"/>
                    <a:pt x="2901" y="967"/>
                    <a:pt x="2631" y="967"/>
                  </a:cubicBezTo>
                  <a:cubicBezTo>
                    <a:pt x="1612" y="1122"/>
                    <a:pt x="1019" y="1612"/>
                    <a:pt x="748" y="2038"/>
                  </a:cubicBezTo>
                  <a:lnTo>
                    <a:pt x="696" y="2038"/>
                  </a:lnTo>
                  <a:cubicBezTo>
                    <a:pt x="374" y="1767"/>
                    <a:pt x="155" y="1393"/>
                    <a:pt x="155" y="967"/>
                  </a:cubicBezTo>
                  <a:cubicBezTo>
                    <a:pt x="155" y="864"/>
                    <a:pt x="206" y="748"/>
                    <a:pt x="206" y="645"/>
                  </a:cubicBezTo>
                  <a:cubicBezTo>
                    <a:pt x="322" y="645"/>
                    <a:pt x="529" y="645"/>
                    <a:pt x="799" y="593"/>
                  </a:cubicBezTo>
                  <a:cubicBezTo>
                    <a:pt x="1393" y="542"/>
                    <a:pt x="2360" y="426"/>
                    <a:pt x="3172" y="323"/>
                  </a:cubicBezTo>
                  <a:cubicBezTo>
                    <a:pt x="3598" y="323"/>
                    <a:pt x="3972" y="271"/>
                    <a:pt x="4294" y="220"/>
                  </a:cubicBezTo>
                  <a:close/>
                  <a:moveTo>
                    <a:pt x="3275" y="1122"/>
                  </a:moveTo>
                  <a:cubicBezTo>
                    <a:pt x="3972" y="1122"/>
                    <a:pt x="4397" y="1341"/>
                    <a:pt x="4668" y="1561"/>
                  </a:cubicBezTo>
                  <a:cubicBezTo>
                    <a:pt x="4397" y="1934"/>
                    <a:pt x="3920" y="2308"/>
                    <a:pt x="3056" y="2412"/>
                  </a:cubicBezTo>
                  <a:cubicBezTo>
                    <a:pt x="2850" y="2476"/>
                    <a:pt x="2579" y="2476"/>
                    <a:pt x="2360" y="2476"/>
                  </a:cubicBezTo>
                  <a:cubicBezTo>
                    <a:pt x="1715" y="2476"/>
                    <a:pt x="1238" y="2360"/>
                    <a:pt x="916" y="2154"/>
                  </a:cubicBezTo>
                  <a:cubicBezTo>
                    <a:pt x="1173" y="1767"/>
                    <a:pt x="1663" y="1341"/>
                    <a:pt x="2682" y="1187"/>
                  </a:cubicBezTo>
                  <a:cubicBezTo>
                    <a:pt x="2901" y="1187"/>
                    <a:pt x="3108" y="1122"/>
                    <a:pt x="3275" y="1122"/>
                  </a:cubicBezTo>
                  <a:close/>
                  <a:moveTo>
                    <a:pt x="4990" y="0"/>
                  </a:moveTo>
                  <a:cubicBezTo>
                    <a:pt x="4836" y="0"/>
                    <a:pt x="4462" y="0"/>
                    <a:pt x="3920" y="52"/>
                  </a:cubicBezTo>
                  <a:cubicBezTo>
                    <a:pt x="2463" y="220"/>
                    <a:pt x="103" y="477"/>
                    <a:pt x="103" y="477"/>
                  </a:cubicBezTo>
                  <a:cubicBezTo>
                    <a:pt x="52" y="477"/>
                    <a:pt x="52" y="542"/>
                    <a:pt x="0" y="542"/>
                  </a:cubicBezTo>
                  <a:lnTo>
                    <a:pt x="0" y="967"/>
                  </a:lnTo>
                  <a:cubicBezTo>
                    <a:pt x="0" y="1444"/>
                    <a:pt x="155" y="1883"/>
                    <a:pt x="593" y="2205"/>
                  </a:cubicBezTo>
                  <a:cubicBezTo>
                    <a:pt x="696" y="2257"/>
                    <a:pt x="748" y="2308"/>
                    <a:pt x="851" y="2360"/>
                  </a:cubicBezTo>
                  <a:cubicBezTo>
                    <a:pt x="916" y="2412"/>
                    <a:pt x="967" y="2412"/>
                    <a:pt x="1019" y="2476"/>
                  </a:cubicBezTo>
                  <a:lnTo>
                    <a:pt x="1070" y="2476"/>
                  </a:lnTo>
                  <a:cubicBezTo>
                    <a:pt x="1122" y="2476"/>
                    <a:pt x="1173" y="2528"/>
                    <a:pt x="1238" y="2528"/>
                  </a:cubicBezTo>
                  <a:cubicBezTo>
                    <a:pt x="1289" y="2528"/>
                    <a:pt x="1341" y="2579"/>
                    <a:pt x="1393" y="2579"/>
                  </a:cubicBezTo>
                  <a:cubicBezTo>
                    <a:pt x="1496" y="2579"/>
                    <a:pt x="1560" y="2631"/>
                    <a:pt x="1612" y="2631"/>
                  </a:cubicBezTo>
                  <a:lnTo>
                    <a:pt x="1663" y="2631"/>
                  </a:lnTo>
                  <a:cubicBezTo>
                    <a:pt x="1715" y="2631"/>
                    <a:pt x="1767" y="2631"/>
                    <a:pt x="1818" y="2682"/>
                  </a:cubicBezTo>
                  <a:lnTo>
                    <a:pt x="2360" y="2682"/>
                  </a:lnTo>
                  <a:cubicBezTo>
                    <a:pt x="2579" y="2682"/>
                    <a:pt x="2850" y="2682"/>
                    <a:pt x="3108" y="2631"/>
                  </a:cubicBezTo>
                  <a:cubicBezTo>
                    <a:pt x="3224" y="2631"/>
                    <a:pt x="3327" y="2579"/>
                    <a:pt x="3430" y="2579"/>
                  </a:cubicBezTo>
                  <a:cubicBezTo>
                    <a:pt x="3430" y="2579"/>
                    <a:pt x="3494" y="2579"/>
                    <a:pt x="3546" y="2528"/>
                  </a:cubicBezTo>
                  <a:cubicBezTo>
                    <a:pt x="3598" y="2528"/>
                    <a:pt x="3649" y="2528"/>
                    <a:pt x="3701" y="2476"/>
                  </a:cubicBezTo>
                  <a:lnTo>
                    <a:pt x="3817" y="2476"/>
                  </a:lnTo>
                  <a:cubicBezTo>
                    <a:pt x="3868" y="2412"/>
                    <a:pt x="3920" y="2412"/>
                    <a:pt x="3972" y="2360"/>
                  </a:cubicBezTo>
                  <a:lnTo>
                    <a:pt x="4075" y="2360"/>
                  </a:lnTo>
                  <a:lnTo>
                    <a:pt x="4191" y="2257"/>
                  </a:lnTo>
                  <a:cubicBezTo>
                    <a:pt x="4242" y="2257"/>
                    <a:pt x="4242" y="2205"/>
                    <a:pt x="4294" y="2205"/>
                  </a:cubicBezTo>
                  <a:cubicBezTo>
                    <a:pt x="4346" y="2205"/>
                    <a:pt x="4346" y="2154"/>
                    <a:pt x="4397" y="2154"/>
                  </a:cubicBezTo>
                  <a:cubicBezTo>
                    <a:pt x="4397" y="2089"/>
                    <a:pt x="4462" y="2089"/>
                    <a:pt x="4462" y="2038"/>
                  </a:cubicBezTo>
                  <a:cubicBezTo>
                    <a:pt x="4513" y="2038"/>
                    <a:pt x="4565" y="1986"/>
                    <a:pt x="4565" y="1986"/>
                  </a:cubicBezTo>
                  <a:cubicBezTo>
                    <a:pt x="4616" y="1934"/>
                    <a:pt x="4616" y="1934"/>
                    <a:pt x="4668" y="1934"/>
                  </a:cubicBezTo>
                  <a:cubicBezTo>
                    <a:pt x="4668" y="1883"/>
                    <a:pt x="4719" y="1831"/>
                    <a:pt x="4719" y="1831"/>
                  </a:cubicBezTo>
                  <a:cubicBezTo>
                    <a:pt x="4784" y="1767"/>
                    <a:pt x="4784" y="1767"/>
                    <a:pt x="4784" y="1715"/>
                  </a:cubicBezTo>
                  <a:cubicBezTo>
                    <a:pt x="4836" y="1664"/>
                    <a:pt x="4836" y="1664"/>
                    <a:pt x="4887" y="1612"/>
                  </a:cubicBezTo>
                  <a:lnTo>
                    <a:pt x="4887" y="1561"/>
                  </a:lnTo>
                  <a:cubicBezTo>
                    <a:pt x="5158" y="1187"/>
                    <a:pt x="5261" y="800"/>
                    <a:pt x="5261" y="477"/>
                  </a:cubicBezTo>
                  <a:cubicBezTo>
                    <a:pt x="5261" y="374"/>
                    <a:pt x="5209" y="271"/>
                    <a:pt x="5209" y="155"/>
                  </a:cubicBezTo>
                  <a:cubicBezTo>
                    <a:pt x="5158" y="103"/>
                    <a:pt x="5158" y="103"/>
                    <a:pt x="5158" y="52"/>
                  </a:cubicBezTo>
                  <a:cubicBezTo>
                    <a:pt x="5106" y="0"/>
                    <a:pt x="5042" y="0"/>
                    <a:pt x="49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3588956" y="2554645"/>
              <a:ext cx="35225" cy="59012"/>
            </a:xfrm>
            <a:custGeom>
              <a:avLst/>
              <a:gdLst/>
              <a:ahLst/>
              <a:cxnLst/>
              <a:rect l="l" t="t" r="r" b="b"/>
              <a:pathLst>
                <a:path w="813" h="1362" extrusionOk="0">
                  <a:moveTo>
                    <a:pt x="542" y="1"/>
                  </a:moveTo>
                  <a:cubicBezTo>
                    <a:pt x="387" y="1"/>
                    <a:pt x="168" y="220"/>
                    <a:pt x="116" y="594"/>
                  </a:cubicBezTo>
                  <a:cubicBezTo>
                    <a:pt x="0" y="968"/>
                    <a:pt x="65" y="1355"/>
                    <a:pt x="219" y="1355"/>
                  </a:cubicBezTo>
                  <a:cubicBezTo>
                    <a:pt x="233" y="1359"/>
                    <a:pt x="247" y="1361"/>
                    <a:pt x="261" y="1361"/>
                  </a:cubicBezTo>
                  <a:cubicBezTo>
                    <a:pt x="420" y="1361"/>
                    <a:pt x="603" y="1105"/>
                    <a:pt x="709" y="762"/>
                  </a:cubicBezTo>
                  <a:cubicBezTo>
                    <a:pt x="812" y="388"/>
                    <a:pt x="761" y="65"/>
                    <a:pt x="54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3377215" y="2547669"/>
              <a:ext cx="32972" cy="58709"/>
            </a:xfrm>
            <a:custGeom>
              <a:avLst/>
              <a:gdLst/>
              <a:ahLst/>
              <a:cxnLst/>
              <a:rect l="l" t="t" r="r" b="b"/>
              <a:pathLst>
                <a:path w="761" h="1355" extrusionOk="0">
                  <a:moveTo>
                    <a:pt x="500" y="1"/>
                  </a:moveTo>
                  <a:cubicBezTo>
                    <a:pt x="341" y="1"/>
                    <a:pt x="158" y="257"/>
                    <a:pt x="52" y="600"/>
                  </a:cubicBezTo>
                  <a:cubicBezTo>
                    <a:pt x="0" y="974"/>
                    <a:pt x="52" y="1297"/>
                    <a:pt x="219" y="1348"/>
                  </a:cubicBezTo>
                  <a:cubicBezTo>
                    <a:pt x="232" y="1352"/>
                    <a:pt x="245" y="1355"/>
                    <a:pt x="259" y="1355"/>
                  </a:cubicBezTo>
                  <a:cubicBezTo>
                    <a:pt x="409" y="1355"/>
                    <a:pt x="602" y="1098"/>
                    <a:pt x="696" y="755"/>
                  </a:cubicBezTo>
                  <a:cubicBezTo>
                    <a:pt x="761" y="381"/>
                    <a:pt x="696" y="59"/>
                    <a:pt x="542" y="7"/>
                  </a:cubicBezTo>
                  <a:cubicBezTo>
                    <a:pt x="528" y="3"/>
                    <a:pt x="514" y="1"/>
                    <a:pt x="500"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3949830" y="2962488"/>
              <a:ext cx="53683" cy="167677"/>
            </a:xfrm>
            <a:custGeom>
              <a:avLst/>
              <a:gdLst/>
              <a:ahLst/>
              <a:cxnLst/>
              <a:rect l="l" t="t" r="r" b="b"/>
              <a:pathLst>
                <a:path w="1239" h="3870" extrusionOk="0">
                  <a:moveTo>
                    <a:pt x="1239" y="1"/>
                  </a:moveTo>
                  <a:cubicBezTo>
                    <a:pt x="1187" y="1"/>
                    <a:pt x="1136" y="53"/>
                    <a:pt x="1020" y="156"/>
                  </a:cubicBezTo>
                  <a:cubicBezTo>
                    <a:pt x="968" y="207"/>
                    <a:pt x="917" y="323"/>
                    <a:pt x="865" y="375"/>
                  </a:cubicBezTo>
                  <a:cubicBezTo>
                    <a:pt x="813" y="478"/>
                    <a:pt x="762" y="581"/>
                    <a:pt x="697" y="697"/>
                  </a:cubicBezTo>
                  <a:cubicBezTo>
                    <a:pt x="594" y="800"/>
                    <a:pt x="543" y="904"/>
                    <a:pt x="491" y="1071"/>
                  </a:cubicBezTo>
                  <a:cubicBezTo>
                    <a:pt x="439" y="1174"/>
                    <a:pt x="375" y="1342"/>
                    <a:pt x="323" y="1497"/>
                  </a:cubicBezTo>
                  <a:cubicBezTo>
                    <a:pt x="220" y="1819"/>
                    <a:pt x="117" y="2141"/>
                    <a:pt x="53" y="2464"/>
                  </a:cubicBezTo>
                  <a:cubicBezTo>
                    <a:pt x="1" y="3160"/>
                    <a:pt x="117" y="3483"/>
                    <a:pt x="117" y="3702"/>
                  </a:cubicBezTo>
                  <a:cubicBezTo>
                    <a:pt x="169" y="3869"/>
                    <a:pt x="220" y="3869"/>
                    <a:pt x="220" y="3869"/>
                  </a:cubicBezTo>
                  <a:cubicBezTo>
                    <a:pt x="272" y="3869"/>
                    <a:pt x="272" y="3805"/>
                    <a:pt x="272" y="3753"/>
                  </a:cubicBezTo>
                  <a:lnTo>
                    <a:pt x="272" y="3650"/>
                  </a:lnTo>
                  <a:cubicBezTo>
                    <a:pt x="272" y="3483"/>
                    <a:pt x="169" y="3160"/>
                    <a:pt x="272" y="2515"/>
                  </a:cubicBezTo>
                  <a:cubicBezTo>
                    <a:pt x="323" y="2141"/>
                    <a:pt x="375" y="1819"/>
                    <a:pt x="491" y="1548"/>
                  </a:cubicBezTo>
                  <a:cubicBezTo>
                    <a:pt x="543" y="1394"/>
                    <a:pt x="594" y="1226"/>
                    <a:pt x="646" y="1123"/>
                  </a:cubicBezTo>
                  <a:cubicBezTo>
                    <a:pt x="697" y="1020"/>
                    <a:pt x="762" y="852"/>
                    <a:pt x="813" y="749"/>
                  </a:cubicBezTo>
                  <a:cubicBezTo>
                    <a:pt x="865" y="646"/>
                    <a:pt x="917" y="530"/>
                    <a:pt x="968" y="427"/>
                  </a:cubicBezTo>
                  <a:cubicBezTo>
                    <a:pt x="1020" y="375"/>
                    <a:pt x="1084" y="259"/>
                    <a:pt x="1136" y="207"/>
                  </a:cubicBezTo>
                  <a:cubicBezTo>
                    <a:pt x="1187" y="156"/>
                    <a:pt x="1187" y="104"/>
                    <a:pt x="1187" y="53"/>
                  </a:cubicBezTo>
                  <a:lnTo>
                    <a:pt x="1239" y="1"/>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3167684" y="3460321"/>
              <a:ext cx="51430" cy="161482"/>
            </a:xfrm>
            <a:custGeom>
              <a:avLst/>
              <a:gdLst/>
              <a:ahLst/>
              <a:cxnLst/>
              <a:rect l="l" t="t" r="r" b="b"/>
              <a:pathLst>
                <a:path w="1187" h="3727" extrusionOk="0">
                  <a:moveTo>
                    <a:pt x="375" y="0"/>
                  </a:moveTo>
                  <a:cubicBezTo>
                    <a:pt x="375" y="0"/>
                    <a:pt x="323" y="52"/>
                    <a:pt x="271" y="219"/>
                  </a:cubicBezTo>
                  <a:cubicBezTo>
                    <a:pt x="271" y="271"/>
                    <a:pt x="220" y="374"/>
                    <a:pt x="168" y="490"/>
                  </a:cubicBezTo>
                  <a:cubicBezTo>
                    <a:pt x="168" y="593"/>
                    <a:pt x="117" y="696"/>
                    <a:pt x="117" y="812"/>
                  </a:cubicBezTo>
                  <a:cubicBezTo>
                    <a:pt x="1" y="1290"/>
                    <a:pt x="52" y="2050"/>
                    <a:pt x="323" y="2631"/>
                  </a:cubicBezTo>
                  <a:cubicBezTo>
                    <a:pt x="439" y="2953"/>
                    <a:pt x="594" y="3172"/>
                    <a:pt x="697" y="3340"/>
                  </a:cubicBezTo>
                  <a:cubicBezTo>
                    <a:pt x="865" y="3494"/>
                    <a:pt x="916" y="3598"/>
                    <a:pt x="1019" y="3662"/>
                  </a:cubicBezTo>
                  <a:cubicBezTo>
                    <a:pt x="1077" y="3714"/>
                    <a:pt x="1119" y="3727"/>
                    <a:pt x="1147" y="3727"/>
                  </a:cubicBezTo>
                  <a:cubicBezTo>
                    <a:pt x="1174" y="3727"/>
                    <a:pt x="1187" y="3714"/>
                    <a:pt x="1187" y="3714"/>
                  </a:cubicBezTo>
                  <a:lnTo>
                    <a:pt x="1187" y="3662"/>
                  </a:lnTo>
                  <a:cubicBezTo>
                    <a:pt x="1135" y="3598"/>
                    <a:pt x="1135" y="3598"/>
                    <a:pt x="1084" y="3546"/>
                  </a:cubicBezTo>
                  <a:cubicBezTo>
                    <a:pt x="1019" y="3494"/>
                    <a:pt x="968" y="3391"/>
                    <a:pt x="865" y="3224"/>
                  </a:cubicBezTo>
                  <a:cubicBezTo>
                    <a:pt x="761" y="3069"/>
                    <a:pt x="645" y="2850"/>
                    <a:pt x="491" y="2579"/>
                  </a:cubicBezTo>
                  <a:cubicBezTo>
                    <a:pt x="220" y="1986"/>
                    <a:pt x="168" y="1290"/>
                    <a:pt x="271" y="812"/>
                  </a:cubicBezTo>
                  <a:cubicBezTo>
                    <a:pt x="271" y="696"/>
                    <a:pt x="271" y="593"/>
                    <a:pt x="323" y="490"/>
                  </a:cubicBezTo>
                  <a:cubicBezTo>
                    <a:pt x="323" y="374"/>
                    <a:pt x="323" y="271"/>
                    <a:pt x="375" y="219"/>
                  </a:cubicBezTo>
                  <a:lnTo>
                    <a:pt x="375"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3368246" y="3004429"/>
              <a:ext cx="118501" cy="155892"/>
            </a:xfrm>
            <a:custGeom>
              <a:avLst/>
              <a:gdLst/>
              <a:ahLst/>
              <a:cxnLst/>
              <a:rect l="l" t="t" r="r" b="b"/>
              <a:pathLst>
                <a:path w="2735" h="3598" extrusionOk="0">
                  <a:moveTo>
                    <a:pt x="2734" y="0"/>
                  </a:moveTo>
                  <a:lnTo>
                    <a:pt x="2734" y="0"/>
                  </a:lnTo>
                  <a:cubicBezTo>
                    <a:pt x="2734" y="0"/>
                    <a:pt x="2631" y="52"/>
                    <a:pt x="2464" y="155"/>
                  </a:cubicBezTo>
                  <a:cubicBezTo>
                    <a:pt x="2309" y="258"/>
                    <a:pt x="2141" y="426"/>
                    <a:pt x="1986" y="580"/>
                  </a:cubicBezTo>
                  <a:cubicBezTo>
                    <a:pt x="1613" y="967"/>
                    <a:pt x="1123" y="1612"/>
                    <a:pt x="749" y="2192"/>
                  </a:cubicBezTo>
                  <a:cubicBezTo>
                    <a:pt x="323" y="2837"/>
                    <a:pt x="155" y="3159"/>
                    <a:pt x="52" y="3378"/>
                  </a:cubicBezTo>
                  <a:cubicBezTo>
                    <a:pt x="1" y="3546"/>
                    <a:pt x="1" y="3546"/>
                    <a:pt x="52" y="3598"/>
                  </a:cubicBezTo>
                  <a:lnTo>
                    <a:pt x="207" y="3430"/>
                  </a:lnTo>
                  <a:cubicBezTo>
                    <a:pt x="207" y="3378"/>
                    <a:pt x="323" y="3224"/>
                    <a:pt x="426" y="3108"/>
                  </a:cubicBezTo>
                  <a:cubicBezTo>
                    <a:pt x="529" y="2901"/>
                    <a:pt x="697" y="2631"/>
                    <a:pt x="903" y="2308"/>
                  </a:cubicBezTo>
                  <a:cubicBezTo>
                    <a:pt x="1290" y="1715"/>
                    <a:pt x="1716" y="1070"/>
                    <a:pt x="2090" y="645"/>
                  </a:cubicBezTo>
                  <a:cubicBezTo>
                    <a:pt x="2360" y="374"/>
                    <a:pt x="2580" y="155"/>
                    <a:pt x="2683" y="52"/>
                  </a:cubicBezTo>
                  <a:lnTo>
                    <a:pt x="2734"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3468246" y="3318380"/>
              <a:ext cx="43" cy="43"/>
            </a:xfrm>
            <a:custGeom>
              <a:avLst/>
              <a:gdLst/>
              <a:ahLst/>
              <a:cxnLst/>
              <a:rect l="l" t="t" r="r" b="b"/>
              <a:pathLst>
                <a:path w="1" h="1" extrusionOk="0">
                  <a:moveTo>
                    <a:pt x="1" y="1"/>
                  </a:moveTo>
                  <a:lnTo>
                    <a:pt x="1" y="1"/>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3100093" y="1965737"/>
              <a:ext cx="95580" cy="131586"/>
            </a:xfrm>
            <a:custGeom>
              <a:avLst/>
              <a:gdLst/>
              <a:ahLst/>
              <a:cxnLst/>
              <a:rect l="l" t="t" r="r" b="b"/>
              <a:pathLst>
                <a:path w="2206" h="3037" extrusionOk="0">
                  <a:moveTo>
                    <a:pt x="70" y="0"/>
                  </a:moveTo>
                  <a:cubicBezTo>
                    <a:pt x="68" y="0"/>
                    <a:pt x="66" y="1"/>
                    <a:pt x="65" y="2"/>
                  </a:cubicBezTo>
                  <a:cubicBezTo>
                    <a:pt x="0" y="54"/>
                    <a:pt x="645" y="1085"/>
                    <a:pt x="1290" y="2052"/>
                  </a:cubicBezTo>
                  <a:cubicBezTo>
                    <a:pt x="1869" y="2884"/>
                    <a:pt x="2009" y="3037"/>
                    <a:pt x="2070" y="3037"/>
                  </a:cubicBezTo>
                  <a:cubicBezTo>
                    <a:pt x="2083" y="3037"/>
                    <a:pt x="2093" y="3029"/>
                    <a:pt x="2102" y="3019"/>
                  </a:cubicBezTo>
                  <a:cubicBezTo>
                    <a:pt x="2154" y="2955"/>
                    <a:pt x="2205" y="2903"/>
                    <a:pt x="1561" y="1936"/>
                  </a:cubicBezTo>
                  <a:cubicBezTo>
                    <a:pt x="882" y="944"/>
                    <a:pt x="155" y="0"/>
                    <a:pt x="7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2921324" y="2114480"/>
              <a:ext cx="150866" cy="85572"/>
            </a:xfrm>
            <a:custGeom>
              <a:avLst/>
              <a:gdLst/>
              <a:ahLst/>
              <a:cxnLst/>
              <a:rect l="l" t="t" r="r" b="b"/>
              <a:pathLst>
                <a:path w="3482" h="1975" extrusionOk="0">
                  <a:moveTo>
                    <a:pt x="69" y="1"/>
                  </a:moveTo>
                  <a:cubicBezTo>
                    <a:pt x="58" y="1"/>
                    <a:pt x="52" y="5"/>
                    <a:pt x="52" y="12"/>
                  </a:cubicBezTo>
                  <a:cubicBezTo>
                    <a:pt x="0" y="115"/>
                    <a:pt x="1122" y="760"/>
                    <a:pt x="2257" y="1405"/>
                  </a:cubicBezTo>
                  <a:cubicBezTo>
                    <a:pt x="3036" y="1874"/>
                    <a:pt x="3275" y="1974"/>
                    <a:pt x="3367" y="1974"/>
                  </a:cubicBezTo>
                  <a:cubicBezTo>
                    <a:pt x="3402" y="1974"/>
                    <a:pt x="3416" y="1960"/>
                    <a:pt x="3430" y="1946"/>
                  </a:cubicBezTo>
                  <a:cubicBezTo>
                    <a:pt x="3482" y="1894"/>
                    <a:pt x="3482" y="1843"/>
                    <a:pt x="2360" y="1198"/>
                  </a:cubicBezTo>
                  <a:cubicBezTo>
                    <a:pt x="1306" y="600"/>
                    <a:pt x="219" y="1"/>
                    <a:pt x="6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2879383" y="2328952"/>
              <a:ext cx="148657" cy="12652"/>
            </a:xfrm>
            <a:custGeom>
              <a:avLst/>
              <a:gdLst/>
              <a:ahLst/>
              <a:cxnLst/>
              <a:rect l="l" t="t" r="r" b="b"/>
              <a:pathLst>
                <a:path w="3431" h="292" extrusionOk="0">
                  <a:moveTo>
                    <a:pt x="2258" y="1"/>
                  </a:moveTo>
                  <a:cubicBezTo>
                    <a:pt x="1123" y="52"/>
                    <a:pt x="1" y="117"/>
                    <a:pt x="1" y="168"/>
                  </a:cubicBezTo>
                  <a:cubicBezTo>
                    <a:pt x="1" y="244"/>
                    <a:pt x="602" y="292"/>
                    <a:pt x="1369" y="292"/>
                  </a:cubicBezTo>
                  <a:cubicBezTo>
                    <a:pt x="1650" y="292"/>
                    <a:pt x="1953" y="285"/>
                    <a:pt x="2258" y="271"/>
                  </a:cubicBezTo>
                  <a:cubicBezTo>
                    <a:pt x="3379" y="271"/>
                    <a:pt x="3431" y="220"/>
                    <a:pt x="3431" y="117"/>
                  </a:cubicBezTo>
                  <a:cubicBezTo>
                    <a:pt x="3431" y="52"/>
                    <a:pt x="3379" y="1"/>
                    <a:pt x="225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 name="Google Shape;773;p43"/>
          <p:cNvSpPr txBox="1">
            <a:spLocks noGrp="1"/>
          </p:cNvSpPr>
          <p:nvPr>
            <p:ph type="subTitle" idx="2"/>
          </p:nvPr>
        </p:nvSpPr>
        <p:spPr>
          <a:xfrm>
            <a:off x="5513709" y="1869975"/>
            <a:ext cx="24663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Despite being red, Mars is a cold place. The planet is full of iron oxide dust</a:t>
            </a:r>
            <a:endParaRPr>
              <a:solidFill>
                <a:schemeClr val="lt1"/>
              </a:solidFill>
            </a:endParaRPr>
          </a:p>
          <a:p>
            <a:pPr marL="0" lvl="0" indent="0" algn="ctr" rtl="0">
              <a:spcBef>
                <a:spcPts val="1200"/>
              </a:spcBef>
              <a:spcAft>
                <a:spcPts val="1200"/>
              </a:spcAft>
              <a:buNone/>
            </a:pPr>
            <a:endParaRPr/>
          </a:p>
        </p:txBody>
      </p:sp>
      <p:sp>
        <p:nvSpPr>
          <p:cNvPr id="774" name="Google Shape;774;p43"/>
          <p:cNvSpPr txBox="1">
            <a:spLocks noGrp="1"/>
          </p:cNvSpPr>
          <p:nvPr>
            <p:ph type="title" idx="3"/>
          </p:nvPr>
        </p:nvSpPr>
        <p:spPr>
          <a:xfrm>
            <a:off x="5584950" y="14526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75" name="Google Shape;775;p43"/>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Company</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4"/>
          <p:cNvSpPr txBox="1">
            <a:spLocks noGrp="1"/>
          </p:cNvSpPr>
          <p:nvPr>
            <p:ph type="title"/>
          </p:nvPr>
        </p:nvSpPr>
        <p:spPr>
          <a:xfrm>
            <a:off x="720000" y="2408425"/>
            <a:ext cx="3852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781" name="Google Shape;781;p44"/>
          <p:cNvSpPr txBox="1">
            <a:spLocks noGrp="1"/>
          </p:cNvSpPr>
          <p:nvPr>
            <p:ph type="subTitle" idx="1"/>
          </p:nvPr>
        </p:nvSpPr>
        <p:spPr>
          <a:xfrm>
            <a:off x="720000" y="3040088"/>
            <a:ext cx="32214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782" name="Google Shape;782;p44"/>
          <p:cNvSpPr txBox="1">
            <a:spLocks noGrp="1"/>
          </p:cNvSpPr>
          <p:nvPr>
            <p:ph type="title" idx="2"/>
          </p:nvPr>
        </p:nvSpPr>
        <p:spPr>
          <a:xfrm>
            <a:off x="720000" y="1310800"/>
            <a:ext cx="2213700" cy="11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83" name="Google Shape;783;p44"/>
          <p:cNvSpPr/>
          <p:nvPr/>
        </p:nvSpPr>
        <p:spPr>
          <a:xfrm>
            <a:off x="720009" y="553073"/>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4"/>
          <p:cNvSpPr/>
          <p:nvPr/>
        </p:nvSpPr>
        <p:spPr>
          <a:xfrm>
            <a:off x="1359333" y="68917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44"/>
          <p:cNvGrpSpPr/>
          <p:nvPr/>
        </p:nvGrpSpPr>
        <p:grpSpPr>
          <a:xfrm>
            <a:off x="415209" y="4275741"/>
            <a:ext cx="1333463" cy="590625"/>
            <a:chOff x="1620994" y="1115596"/>
            <a:chExt cx="1039170" cy="460275"/>
          </a:xfrm>
        </p:grpSpPr>
        <p:sp>
          <p:nvSpPr>
            <p:cNvPr id="786" name="Google Shape;786;p44"/>
            <p:cNvSpPr/>
            <p:nvPr/>
          </p:nvSpPr>
          <p:spPr>
            <a:xfrm>
              <a:off x="1620994" y="12692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4"/>
            <p:cNvSpPr/>
            <p:nvPr/>
          </p:nvSpPr>
          <p:spPr>
            <a:xfrm>
              <a:off x="2508463" y="14225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9" name="Google Shape;789;p44"/>
          <p:cNvGrpSpPr/>
          <p:nvPr/>
        </p:nvGrpSpPr>
        <p:grpSpPr>
          <a:xfrm>
            <a:off x="5013976" y="1158249"/>
            <a:ext cx="3429952" cy="2674441"/>
            <a:chOff x="299425" y="236825"/>
            <a:chExt cx="1702125" cy="1327200"/>
          </a:xfrm>
        </p:grpSpPr>
        <p:sp>
          <p:nvSpPr>
            <p:cNvPr id="790" name="Google Shape;790;p44"/>
            <p:cNvSpPr/>
            <p:nvPr/>
          </p:nvSpPr>
          <p:spPr>
            <a:xfrm>
              <a:off x="1289425" y="243600"/>
              <a:ext cx="697300" cy="177325"/>
            </a:xfrm>
            <a:custGeom>
              <a:avLst/>
              <a:gdLst/>
              <a:ahLst/>
              <a:cxnLst/>
              <a:rect l="l" t="t" r="r" b="b"/>
              <a:pathLst>
                <a:path w="27892" h="7093" extrusionOk="0">
                  <a:moveTo>
                    <a:pt x="1341" y="0"/>
                  </a:moveTo>
                  <a:lnTo>
                    <a:pt x="0" y="323"/>
                  </a:lnTo>
                  <a:lnTo>
                    <a:pt x="26602" y="7092"/>
                  </a:lnTo>
                  <a:lnTo>
                    <a:pt x="27891" y="6448"/>
                  </a:lnTo>
                  <a:lnTo>
                    <a:pt x="134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1920925" y="409925"/>
              <a:ext cx="72575" cy="606075"/>
            </a:xfrm>
            <a:custGeom>
              <a:avLst/>
              <a:gdLst/>
              <a:ahLst/>
              <a:cxnLst/>
              <a:rect l="l" t="t" r="r" b="b"/>
              <a:pathLst>
                <a:path w="2903" h="24243" extrusionOk="0">
                  <a:moveTo>
                    <a:pt x="2902" y="1"/>
                  </a:moveTo>
                  <a:lnTo>
                    <a:pt x="1497" y="710"/>
                  </a:lnTo>
                  <a:lnTo>
                    <a:pt x="1" y="24243"/>
                  </a:lnTo>
                  <a:lnTo>
                    <a:pt x="1174" y="23920"/>
                  </a:lnTo>
                  <a:lnTo>
                    <a:pt x="2902"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1246550" y="925725"/>
              <a:ext cx="140900" cy="104775"/>
            </a:xfrm>
            <a:custGeom>
              <a:avLst/>
              <a:gdLst/>
              <a:ahLst/>
              <a:cxnLst/>
              <a:rect l="l" t="t" r="r" b="b"/>
              <a:pathLst>
                <a:path w="5636" h="4191" extrusionOk="0">
                  <a:moveTo>
                    <a:pt x="0" y="0"/>
                  </a:moveTo>
                  <a:lnTo>
                    <a:pt x="0" y="2050"/>
                  </a:lnTo>
                  <a:lnTo>
                    <a:pt x="2360" y="2966"/>
                  </a:lnTo>
                  <a:cubicBezTo>
                    <a:pt x="2360" y="2901"/>
                    <a:pt x="2412" y="2850"/>
                    <a:pt x="2412" y="2850"/>
                  </a:cubicBezTo>
                  <a:cubicBezTo>
                    <a:pt x="2476" y="2850"/>
                    <a:pt x="2476" y="2850"/>
                    <a:pt x="2528" y="2798"/>
                  </a:cubicBezTo>
                  <a:lnTo>
                    <a:pt x="2579" y="2798"/>
                  </a:lnTo>
                  <a:cubicBezTo>
                    <a:pt x="2579" y="2798"/>
                    <a:pt x="2631" y="2798"/>
                    <a:pt x="2682" y="2747"/>
                  </a:cubicBezTo>
                  <a:lnTo>
                    <a:pt x="2734" y="2747"/>
                  </a:lnTo>
                  <a:cubicBezTo>
                    <a:pt x="2798" y="2747"/>
                    <a:pt x="2798" y="2747"/>
                    <a:pt x="2850" y="2695"/>
                  </a:cubicBezTo>
                  <a:lnTo>
                    <a:pt x="2953" y="2695"/>
                  </a:lnTo>
                  <a:cubicBezTo>
                    <a:pt x="3005" y="2695"/>
                    <a:pt x="3005" y="2644"/>
                    <a:pt x="3056" y="2644"/>
                  </a:cubicBezTo>
                  <a:lnTo>
                    <a:pt x="3224" y="2644"/>
                  </a:lnTo>
                  <a:cubicBezTo>
                    <a:pt x="3224" y="2644"/>
                    <a:pt x="3275" y="2579"/>
                    <a:pt x="3327" y="2579"/>
                  </a:cubicBezTo>
                  <a:lnTo>
                    <a:pt x="3546" y="2579"/>
                  </a:lnTo>
                  <a:cubicBezTo>
                    <a:pt x="3546" y="2579"/>
                    <a:pt x="3598" y="2528"/>
                    <a:pt x="3649" y="2528"/>
                  </a:cubicBezTo>
                  <a:lnTo>
                    <a:pt x="4088" y="2528"/>
                  </a:lnTo>
                  <a:cubicBezTo>
                    <a:pt x="4191" y="2528"/>
                    <a:pt x="4243" y="2476"/>
                    <a:pt x="4294" y="2476"/>
                  </a:cubicBezTo>
                  <a:lnTo>
                    <a:pt x="4346" y="2476"/>
                  </a:lnTo>
                  <a:cubicBezTo>
                    <a:pt x="4513" y="2476"/>
                    <a:pt x="4733" y="2644"/>
                    <a:pt x="4733" y="2850"/>
                  </a:cubicBezTo>
                  <a:cubicBezTo>
                    <a:pt x="4733" y="2966"/>
                    <a:pt x="4668" y="3069"/>
                    <a:pt x="4617" y="3121"/>
                  </a:cubicBezTo>
                  <a:cubicBezTo>
                    <a:pt x="4565" y="3224"/>
                    <a:pt x="4462" y="3288"/>
                    <a:pt x="4346" y="3288"/>
                  </a:cubicBezTo>
                  <a:cubicBezTo>
                    <a:pt x="3972" y="3288"/>
                    <a:pt x="3701" y="3340"/>
                    <a:pt x="3443" y="3340"/>
                  </a:cubicBezTo>
                  <a:lnTo>
                    <a:pt x="5635" y="4191"/>
                  </a:lnTo>
                  <a:lnTo>
                    <a:pt x="5635" y="1934"/>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988650" y="1125900"/>
              <a:ext cx="6800" cy="2925"/>
            </a:xfrm>
            <a:custGeom>
              <a:avLst/>
              <a:gdLst/>
              <a:ahLst/>
              <a:cxnLst/>
              <a:rect l="l" t="t" r="r" b="b"/>
              <a:pathLst>
                <a:path w="272" h="117" extrusionOk="0">
                  <a:moveTo>
                    <a:pt x="104" y="1"/>
                  </a:moveTo>
                  <a:cubicBezTo>
                    <a:pt x="52" y="1"/>
                    <a:pt x="1" y="1"/>
                    <a:pt x="1" y="52"/>
                  </a:cubicBezTo>
                  <a:cubicBezTo>
                    <a:pt x="52" y="52"/>
                    <a:pt x="155" y="117"/>
                    <a:pt x="271" y="117"/>
                  </a:cubicBezTo>
                  <a:cubicBezTo>
                    <a:pt x="220" y="52"/>
                    <a:pt x="155" y="1"/>
                    <a:pt x="104"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916125" y="1134750"/>
              <a:ext cx="114125" cy="110650"/>
            </a:xfrm>
            <a:custGeom>
              <a:avLst/>
              <a:gdLst/>
              <a:ahLst/>
              <a:cxnLst/>
              <a:rect l="l" t="t" r="r" b="b"/>
              <a:pathLst>
                <a:path w="4565" h="4426" extrusionOk="0">
                  <a:moveTo>
                    <a:pt x="2483" y="1"/>
                  </a:moveTo>
                  <a:cubicBezTo>
                    <a:pt x="2148" y="1"/>
                    <a:pt x="1792" y="24"/>
                    <a:pt x="1445" y="85"/>
                  </a:cubicBezTo>
                  <a:cubicBezTo>
                    <a:pt x="800" y="188"/>
                    <a:pt x="374" y="614"/>
                    <a:pt x="103" y="936"/>
                  </a:cubicBezTo>
                  <a:cubicBezTo>
                    <a:pt x="220" y="1207"/>
                    <a:pt x="220" y="1697"/>
                    <a:pt x="220" y="1903"/>
                  </a:cubicBezTo>
                  <a:cubicBezTo>
                    <a:pt x="220" y="2174"/>
                    <a:pt x="155" y="2767"/>
                    <a:pt x="0" y="3193"/>
                  </a:cubicBezTo>
                  <a:cubicBezTo>
                    <a:pt x="103" y="3244"/>
                    <a:pt x="155" y="3309"/>
                    <a:pt x="271" y="3360"/>
                  </a:cubicBezTo>
                  <a:lnTo>
                    <a:pt x="593" y="3683"/>
                  </a:lnTo>
                  <a:cubicBezTo>
                    <a:pt x="864" y="3953"/>
                    <a:pt x="1187" y="4211"/>
                    <a:pt x="1445" y="4327"/>
                  </a:cubicBezTo>
                  <a:cubicBezTo>
                    <a:pt x="1642" y="4397"/>
                    <a:pt x="1806" y="4425"/>
                    <a:pt x="1940" y="4425"/>
                  </a:cubicBezTo>
                  <a:cubicBezTo>
                    <a:pt x="2104" y="4425"/>
                    <a:pt x="2224" y="4384"/>
                    <a:pt x="2308" y="4327"/>
                  </a:cubicBezTo>
                  <a:cubicBezTo>
                    <a:pt x="2360" y="4276"/>
                    <a:pt x="2360" y="4211"/>
                    <a:pt x="2360" y="4211"/>
                  </a:cubicBezTo>
                  <a:cubicBezTo>
                    <a:pt x="2308" y="4160"/>
                    <a:pt x="2257" y="4108"/>
                    <a:pt x="2154" y="4005"/>
                  </a:cubicBezTo>
                  <a:cubicBezTo>
                    <a:pt x="2038" y="3953"/>
                    <a:pt x="1883" y="3889"/>
                    <a:pt x="1767" y="3786"/>
                  </a:cubicBezTo>
                  <a:cubicBezTo>
                    <a:pt x="1715" y="3734"/>
                    <a:pt x="1664" y="3683"/>
                    <a:pt x="1715" y="3567"/>
                  </a:cubicBezTo>
                  <a:cubicBezTo>
                    <a:pt x="1767" y="3515"/>
                    <a:pt x="1831" y="3515"/>
                    <a:pt x="1934" y="3515"/>
                  </a:cubicBezTo>
                  <a:cubicBezTo>
                    <a:pt x="1934" y="3567"/>
                    <a:pt x="2089" y="3683"/>
                    <a:pt x="2308" y="3786"/>
                  </a:cubicBezTo>
                  <a:cubicBezTo>
                    <a:pt x="2574" y="3924"/>
                    <a:pt x="2770" y="4018"/>
                    <a:pt x="2917" y="4018"/>
                  </a:cubicBezTo>
                  <a:cubicBezTo>
                    <a:pt x="2948" y="4018"/>
                    <a:pt x="2978" y="4014"/>
                    <a:pt x="3005" y="4005"/>
                  </a:cubicBezTo>
                  <a:cubicBezTo>
                    <a:pt x="3121" y="3953"/>
                    <a:pt x="3224" y="3889"/>
                    <a:pt x="3276" y="3734"/>
                  </a:cubicBezTo>
                  <a:cubicBezTo>
                    <a:pt x="3327" y="3631"/>
                    <a:pt x="3224" y="3412"/>
                    <a:pt x="3056" y="3244"/>
                  </a:cubicBezTo>
                  <a:cubicBezTo>
                    <a:pt x="2902" y="3193"/>
                    <a:pt x="2850" y="3090"/>
                    <a:pt x="2850" y="3090"/>
                  </a:cubicBezTo>
                  <a:cubicBezTo>
                    <a:pt x="2798" y="3038"/>
                    <a:pt x="2798" y="2986"/>
                    <a:pt x="2850" y="2922"/>
                  </a:cubicBezTo>
                  <a:cubicBezTo>
                    <a:pt x="2880" y="2862"/>
                    <a:pt x="2910" y="2836"/>
                    <a:pt x="2941" y="2836"/>
                  </a:cubicBezTo>
                  <a:cubicBezTo>
                    <a:pt x="2962" y="2836"/>
                    <a:pt x="2983" y="2849"/>
                    <a:pt x="3005" y="2870"/>
                  </a:cubicBezTo>
                  <a:cubicBezTo>
                    <a:pt x="3056" y="2870"/>
                    <a:pt x="3121" y="2986"/>
                    <a:pt x="3224" y="3038"/>
                  </a:cubicBezTo>
                  <a:cubicBezTo>
                    <a:pt x="3327" y="3141"/>
                    <a:pt x="3495" y="3244"/>
                    <a:pt x="3649" y="3309"/>
                  </a:cubicBezTo>
                  <a:cubicBezTo>
                    <a:pt x="3768" y="3345"/>
                    <a:pt x="3880" y="3382"/>
                    <a:pt x="3977" y="3382"/>
                  </a:cubicBezTo>
                  <a:cubicBezTo>
                    <a:pt x="4017" y="3382"/>
                    <a:pt x="4054" y="3375"/>
                    <a:pt x="4088" y="3360"/>
                  </a:cubicBezTo>
                  <a:cubicBezTo>
                    <a:pt x="4243" y="3244"/>
                    <a:pt x="4410" y="3141"/>
                    <a:pt x="4462" y="2922"/>
                  </a:cubicBezTo>
                  <a:cubicBezTo>
                    <a:pt x="4565" y="2664"/>
                    <a:pt x="4513" y="2496"/>
                    <a:pt x="4462" y="2342"/>
                  </a:cubicBezTo>
                  <a:cubicBezTo>
                    <a:pt x="4410" y="2393"/>
                    <a:pt x="4346" y="2445"/>
                    <a:pt x="4346" y="2445"/>
                  </a:cubicBezTo>
                  <a:cubicBezTo>
                    <a:pt x="4294" y="2496"/>
                    <a:pt x="4139" y="2496"/>
                    <a:pt x="4023" y="2496"/>
                  </a:cubicBezTo>
                  <a:cubicBezTo>
                    <a:pt x="3701" y="2393"/>
                    <a:pt x="2798" y="1375"/>
                    <a:pt x="2631" y="1207"/>
                  </a:cubicBezTo>
                  <a:cubicBezTo>
                    <a:pt x="2579" y="1155"/>
                    <a:pt x="2579" y="1104"/>
                    <a:pt x="2631" y="1052"/>
                  </a:cubicBezTo>
                  <a:cubicBezTo>
                    <a:pt x="2631" y="988"/>
                    <a:pt x="2682" y="936"/>
                    <a:pt x="2734" y="936"/>
                  </a:cubicBezTo>
                  <a:cubicBezTo>
                    <a:pt x="2734" y="936"/>
                    <a:pt x="3276" y="936"/>
                    <a:pt x="3869" y="833"/>
                  </a:cubicBezTo>
                  <a:cubicBezTo>
                    <a:pt x="4139" y="781"/>
                    <a:pt x="4243" y="614"/>
                    <a:pt x="4243" y="459"/>
                  </a:cubicBezTo>
                  <a:cubicBezTo>
                    <a:pt x="4294" y="343"/>
                    <a:pt x="4191" y="240"/>
                    <a:pt x="4191" y="188"/>
                  </a:cubicBezTo>
                  <a:cubicBezTo>
                    <a:pt x="4070" y="151"/>
                    <a:pt x="3343" y="1"/>
                    <a:pt x="2483"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1011550" y="1115275"/>
              <a:ext cx="6775" cy="6775"/>
            </a:xfrm>
            <a:custGeom>
              <a:avLst/>
              <a:gdLst/>
              <a:ahLst/>
              <a:cxnLst/>
              <a:rect l="l" t="t" r="r" b="b"/>
              <a:pathLst>
                <a:path w="271" h="271" extrusionOk="0">
                  <a:moveTo>
                    <a:pt x="103" y="0"/>
                  </a:moveTo>
                  <a:cubicBezTo>
                    <a:pt x="52" y="0"/>
                    <a:pt x="0" y="52"/>
                    <a:pt x="0" y="155"/>
                  </a:cubicBezTo>
                  <a:cubicBezTo>
                    <a:pt x="0" y="219"/>
                    <a:pt x="52" y="271"/>
                    <a:pt x="103" y="271"/>
                  </a:cubicBezTo>
                  <a:cubicBezTo>
                    <a:pt x="206" y="271"/>
                    <a:pt x="271" y="219"/>
                    <a:pt x="271" y="155"/>
                  </a:cubicBezTo>
                  <a:cubicBezTo>
                    <a:pt x="271" y="52"/>
                    <a:pt x="206" y="0"/>
                    <a:pt x="10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955125" y="1115275"/>
              <a:ext cx="9375" cy="3875"/>
            </a:xfrm>
            <a:custGeom>
              <a:avLst/>
              <a:gdLst/>
              <a:ahLst/>
              <a:cxnLst/>
              <a:rect l="l" t="t" r="r" b="b"/>
              <a:pathLst>
                <a:path w="375" h="155" extrusionOk="0">
                  <a:moveTo>
                    <a:pt x="1" y="0"/>
                  </a:moveTo>
                  <a:cubicBezTo>
                    <a:pt x="1" y="0"/>
                    <a:pt x="52" y="103"/>
                    <a:pt x="155" y="155"/>
                  </a:cubicBezTo>
                  <a:lnTo>
                    <a:pt x="374" y="155"/>
                  </a:lnTo>
                  <a:cubicBezTo>
                    <a:pt x="374" y="103"/>
                    <a:pt x="323" y="52"/>
                    <a:pt x="207"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895800" y="1155575"/>
              <a:ext cx="20350" cy="64475"/>
            </a:xfrm>
            <a:custGeom>
              <a:avLst/>
              <a:gdLst/>
              <a:ahLst/>
              <a:cxnLst/>
              <a:rect l="l" t="t" r="r" b="b"/>
              <a:pathLst>
                <a:path w="814" h="2579" extrusionOk="0">
                  <a:moveTo>
                    <a:pt x="65" y="0"/>
                  </a:moveTo>
                  <a:cubicBezTo>
                    <a:pt x="117" y="103"/>
                    <a:pt x="117" y="219"/>
                    <a:pt x="169" y="374"/>
                  </a:cubicBezTo>
                  <a:cubicBezTo>
                    <a:pt x="323" y="967"/>
                    <a:pt x="220" y="1934"/>
                    <a:pt x="1" y="2579"/>
                  </a:cubicBezTo>
                  <a:cubicBezTo>
                    <a:pt x="220" y="2579"/>
                    <a:pt x="439" y="2527"/>
                    <a:pt x="439" y="2527"/>
                  </a:cubicBezTo>
                  <a:cubicBezTo>
                    <a:pt x="813" y="1986"/>
                    <a:pt x="762" y="322"/>
                    <a:pt x="594" y="52"/>
                  </a:cubicBezTo>
                  <a:cubicBezTo>
                    <a:pt x="543" y="52"/>
                    <a:pt x="323" y="0"/>
                    <a:pt x="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402925" y="976975"/>
              <a:ext cx="497100" cy="352375"/>
            </a:xfrm>
            <a:custGeom>
              <a:avLst/>
              <a:gdLst/>
              <a:ahLst/>
              <a:cxnLst/>
              <a:rect l="l" t="t" r="r" b="b"/>
              <a:pathLst>
                <a:path w="19884" h="14095" extrusionOk="0">
                  <a:moveTo>
                    <a:pt x="15422" y="6770"/>
                  </a:moveTo>
                  <a:cubicBezTo>
                    <a:pt x="15422" y="6770"/>
                    <a:pt x="15474" y="6770"/>
                    <a:pt x="15474" y="6822"/>
                  </a:cubicBezTo>
                  <a:cubicBezTo>
                    <a:pt x="15525" y="6873"/>
                    <a:pt x="15525" y="7041"/>
                    <a:pt x="15525" y="7247"/>
                  </a:cubicBezTo>
                  <a:cubicBezTo>
                    <a:pt x="15525" y="7466"/>
                    <a:pt x="15422" y="7686"/>
                    <a:pt x="15370" y="7789"/>
                  </a:cubicBezTo>
                  <a:cubicBezTo>
                    <a:pt x="15284" y="7918"/>
                    <a:pt x="15225" y="8020"/>
                    <a:pt x="15178" y="8020"/>
                  </a:cubicBezTo>
                  <a:cubicBezTo>
                    <a:pt x="15169" y="8020"/>
                    <a:pt x="15160" y="8016"/>
                    <a:pt x="15151" y="8008"/>
                  </a:cubicBezTo>
                  <a:cubicBezTo>
                    <a:pt x="15151" y="8008"/>
                    <a:pt x="15151" y="7892"/>
                    <a:pt x="15203" y="7737"/>
                  </a:cubicBezTo>
                  <a:cubicBezTo>
                    <a:pt x="15203" y="7570"/>
                    <a:pt x="15267" y="7415"/>
                    <a:pt x="15267" y="7196"/>
                  </a:cubicBezTo>
                  <a:cubicBezTo>
                    <a:pt x="15319" y="6976"/>
                    <a:pt x="15319" y="6925"/>
                    <a:pt x="15319" y="6873"/>
                  </a:cubicBezTo>
                  <a:cubicBezTo>
                    <a:pt x="15319" y="6822"/>
                    <a:pt x="15370" y="6822"/>
                    <a:pt x="15422" y="6770"/>
                  </a:cubicBezTo>
                  <a:close/>
                  <a:moveTo>
                    <a:pt x="9993" y="0"/>
                  </a:moveTo>
                  <a:cubicBezTo>
                    <a:pt x="9890" y="374"/>
                    <a:pt x="9671" y="748"/>
                    <a:pt x="9349" y="1122"/>
                  </a:cubicBezTo>
                  <a:cubicBezTo>
                    <a:pt x="8820" y="1715"/>
                    <a:pt x="8111" y="2309"/>
                    <a:pt x="7582" y="2579"/>
                  </a:cubicBezTo>
                  <a:cubicBezTo>
                    <a:pt x="6937" y="2902"/>
                    <a:pt x="5377" y="3701"/>
                    <a:pt x="3869" y="3701"/>
                  </a:cubicBezTo>
                  <a:cubicBezTo>
                    <a:pt x="3275" y="3701"/>
                    <a:pt x="2747" y="3598"/>
                    <a:pt x="2257" y="3224"/>
                  </a:cubicBezTo>
                  <a:cubicBezTo>
                    <a:pt x="1457" y="5803"/>
                    <a:pt x="1135" y="8859"/>
                    <a:pt x="1135" y="9555"/>
                  </a:cubicBezTo>
                  <a:cubicBezTo>
                    <a:pt x="1135" y="10419"/>
                    <a:pt x="761" y="10961"/>
                    <a:pt x="490" y="11335"/>
                  </a:cubicBezTo>
                  <a:cubicBezTo>
                    <a:pt x="374" y="11489"/>
                    <a:pt x="271" y="11657"/>
                    <a:pt x="219" y="11812"/>
                  </a:cubicBezTo>
                  <a:lnTo>
                    <a:pt x="219" y="11876"/>
                  </a:lnTo>
                  <a:cubicBezTo>
                    <a:pt x="116" y="12134"/>
                    <a:pt x="0" y="12521"/>
                    <a:pt x="271" y="12895"/>
                  </a:cubicBezTo>
                  <a:cubicBezTo>
                    <a:pt x="696" y="13540"/>
                    <a:pt x="1934" y="13862"/>
                    <a:pt x="3920" y="14017"/>
                  </a:cubicBezTo>
                  <a:cubicBezTo>
                    <a:pt x="4878" y="14069"/>
                    <a:pt x="5736" y="14095"/>
                    <a:pt x="6504" y="14095"/>
                  </a:cubicBezTo>
                  <a:cubicBezTo>
                    <a:pt x="9748" y="14095"/>
                    <a:pt x="11365" y="13625"/>
                    <a:pt x="11928" y="12624"/>
                  </a:cubicBezTo>
                  <a:cubicBezTo>
                    <a:pt x="12624" y="11489"/>
                    <a:pt x="12044" y="11064"/>
                    <a:pt x="11773" y="10845"/>
                  </a:cubicBezTo>
                  <a:cubicBezTo>
                    <a:pt x="11721" y="10845"/>
                    <a:pt x="11721" y="10793"/>
                    <a:pt x="11657" y="10793"/>
                  </a:cubicBezTo>
                  <a:cubicBezTo>
                    <a:pt x="11502" y="10638"/>
                    <a:pt x="11502" y="10200"/>
                    <a:pt x="11605" y="7415"/>
                  </a:cubicBezTo>
                  <a:cubicBezTo>
                    <a:pt x="10754" y="6280"/>
                    <a:pt x="9942" y="5042"/>
                    <a:pt x="9890" y="4939"/>
                  </a:cubicBezTo>
                  <a:cubicBezTo>
                    <a:pt x="9890" y="4887"/>
                    <a:pt x="9890" y="4836"/>
                    <a:pt x="9942" y="4784"/>
                  </a:cubicBezTo>
                  <a:lnTo>
                    <a:pt x="9993" y="4720"/>
                  </a:lnTo>
                  <a:cubicBezTo>
                    <a:pt x="10045" y="4720"/>
                    <a:pt x="10109" y="4784"/>
                    <a:pt x="10161" y="4836"/>
                  </a:cubicBezTo>
                  <a:cubicBezTo>
                    <a:pt x="10161" y="4836"/>
                    <a:pt x="12366" y="8214"/>
                    <a:pt x="13269" y="8975"/>
                  </a:cubicBezTo>
                  <a:cubicBezTo>
                    <a:pt x="14081" y="9723"/>
                    <a:pt x="14880" y="10148"/>
                    <a:pt x="16389" y="10148"/>
                  </a:cubicBezTo>
                  <a:lnTo>
                    <a:pt x="17679" y="10148"/>
                  </a:lnTo>
                  <a:cubicBezTo>
                    <a:pt x="18053" y="10174"/>
                    <a:pt x="18388" y="10187"/>
                    <a:pt x="18651" y="10187"/>
                  </a:cubicBezTo>
                  <a:cubicBezTo>
                    <a:pt x="18913" y="10187"/>
                    <a:pt x="19103" y="10174"/>
                    <a:pt x="19187" y="10148"/>
                  </a:cubicBezTo>
                  <a:cubicBezTo>
                    <a:pt x="19394" y="10045"/>
                    <a:pt x="19884" y="8485"/>
                    <a:pt x="19613" y="7570"/>
                  </a:cubicBezTo>
                  <a:cubicBezTo>
                    <a:pt x="19342" y="6822"/>
                    <a:pt x="19342" y="6822"/>
                    <a:pt x="18646" y="6822"/>
                  </a:cubicBezTo>
                  <a:lnTo>
                    <a:pt x="18426" y="6822"/>
                  </a:lnTo>
                  <a:cubicBezTo>
                    <a:pt x="17524" y="6873"/>
                    <a:pt x="16067" y="6873"/>
                    <a:pt x="16067" y="6873"/>
                  </a:cubicBezTo>
                  <a:cubicBezTo>
                    <a:pt x="16015" y="6873"/>
                    <a:pt x="15964" y="6822"/>
                    <a:pt x="15964" y="6770"/>
                  </a:cubicBezTo>
                  <a:cubicBezTo>
                    <a:pt x="15964" y="6718"/>
                    <a:pt x="15848" y="6396"/>
                    <a:pt x="15641" y="6332"/>
                  </a:cubicBezTo>
                  <a:cubicBezTo>
                    <a:pt x="15590" y="6332"/>
                    <a:pt x="15525" y="6396"/>
                    <a:pt x="15474" y="6396"/>
                  </a:cubicBezTo>
                  <a:cubicBezTo>
                    <a:pt x="15420" y="6406"/>
                    <a:pt x="15374" y="6412"/>
                    <a:pt x="15330" y="6412"/>
                  </a:cubicBezTo>
                  <a:cubicBezTo>
                    <a:pt x="15154" y="6412"/>
                    <a:pt x="15036" y="6310"/>
                    <a:pt x="14777" y="5958"/>
                  </a:cubicBezTo>
                  <a:cubicBezTo>
                    <a:pt x="14726" y="5855"/>
                    <a:pt x="14674" y="5751"/>
                    <a:pt x="14558" y="5584"/>
                  </a:cubicBezTo>
                  <a:cubicBezTo>
                    <a:pt x="13978" y="4514"/>
                    <a:pt x="12250" y="1664"/>
                    <a:pt x="10909" y="645"/>
                  </a:cubicBezTo>
                  <a:cubicBezTo>
                    <a:pt x="10535" y="374"/>
                    <a:pt x="10264" y="155"/>
                    <a:pt x="999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865175" y="1069525"/>
              <a:ext cx="196025" cy="119600"/>
            </a:xfrm>
            <a:custGeom>
              <a:avLst/>
              <a:gdLst/>
              <a:ahLst/>
              <a:cxnLst/>
              <a:rect l="l" t="t" r="r" b="b"/>
              <a:pathLst>
                <a:path w="7841" h="4784" extrusionOk="0">
                  <a:moveTo>
                    <a:pt x="3657" y="1632"/>
                  </a:moveTo>
                  <a:cubicBezTo>
                    <a:pt x="3719" y="1632"/>
                    <a:pt x="3791" y="1644"/>
                    <a:pt x="3869" y="1663"/>
                  </a:cubicBezTo>
                  <a:cubicBezTo>
                    <a:pt x="3972" y="1727"/>
                    <a:pt x="4076" y="1779"/>
                    <a:pt x="4127" y="1830"/>
                  </a:cubicBezTo>
                  <a:cubicBezTo>
                    <a:pt x="4192" y="1882"/>
                    <a:pt x="4192" y="1985"/>
                    <a:pt x="4192" y="2049"/>
                  </a:cubicBezTo>
                  <a:cubicBezTo>
                    <a:pt x="4127" y="2153"/>
                    <a:pt x="4076" y="2153"/>
                    <a:pt x="3972" y="2204"/>
                  </a:cubicBezTo>
                  <a:lnTo>
                    <a:pt x="3921" y="2204"/>
                  </a:lnTo>
                  <a:cubicBezTo>
                    <a:pt x="3869" y="2204"/>
                    <a:pt x="3753" y="2153"/>
                    <a:pt x="3702" y="2153"/>
                  </a:cubicBezTo>
                  <a:cubicBezTo>
                    <a:pt x="3599" y="2101"/>
                    <a:pt x="3547" y="2049"/>
                    <a:pt x="3483" y="1985"/>
                  </a:cubicBezTo>
                  <a:cubicBezTo>
                    <a:pt x="3431" y="1933"/>
                    <a:pt x="3379" y="1830"/>
                    <a:pt x="3431" y="1779"/>
                  </a:cubicBezTo>
                  <a:cubicBezTo>
                    <a:pt x="3464" y="1671"/>
                    <a:pt x="3545" y="1632"/>
                    <a:pt x="3657" y="1632"/>
                  </a:cubicBezTo>
                  <a:close/>
                  <a:moveTo>
                    <a:pt x="5958" y="1611"/>
                  </a:moveTo>
                  <a:cubicBezTo>
                    <a:pt x="6177" y="1611"/>
                    <a:pt x="6332" y="1779"/>
                    <a:pt x="6332" y="1985"/>
                  </a:cubicBezTo>
                  <a:cubicBezTo>
                    <a:pt x="6332" y="2153"/>
                    <a:pt x="6177" y="2307"/>
                    <a:pt x="5958" y="2307"/>
                  </a:cubicBezTo>
                  <a:cubicBezTo>
                    <a:pt x="5804" y="2307"/>
                    <a:pt x="5584" y="2153"/>
                    <a:pt x="5584" y="1985"/>
                  </a:cubicBezTo>
                  <a:cubicBezTo>
                    <a:pt x="5584" y="1779"/>
                    <a:pt x="5804" y="1611"/>
                    <a:pt x="5958" y="1611"/>
                  </a:cubicBezTo>
                  <a:close/>
                  <a:moveTo>
                    <a:pt x="2492" y="0"/>
                  </a:moveTo>
                  <a:cubicBezTo>
                    <a:pt x="2183" y="0"/>
                    <a:pt x="1893" y="72"/>
                    <a:pt x="1716" y="270"/>
                  </a:cubicBezTo>
                  <a:cubicBezTo>
                    <a:pt x="1613" y="373"/>
                    <a:pt x="1445" y="592"/>
                    <a:pt x="1290" y="863"/>
                  </a:cubicBezTo>
                  <a:cubicBezTo>
                    <a:pt x="1290" y="863"/>
                    <a:pt x="1342" y="915"/>
                    <a:pt x="1394" y="915"/>
                  </a:cubicBezTo>
                  <a:lnTo>
                    <a:pt x="1548" y="644"/>
                  </a:lnTo>
                  <a:cubicBezTo>
                    <a:pt x="1548" y="592"/>
                    <a:pt x="1613" y="592"/>
                    <a:pt x="1613" y="592"/>
                  </a:cubicBezTo>
                  <a:cubicBezTo>
                    <a:pt x="1639" y="567"/>
                    <a:pt x="1651" y="554"/>
                    <a:pt x="1664" y="554"/>
                  </a:cubicBezTo>
                  <a:cubicBezTo>
                    <a:pt x="1677" y="554"/>
                    <a:pt x="1690" y="567"/>
                    <a:pt x="1716" y="592"/>
                  </a:cubicBezTo>
                  <a:lnTo>
                    <a:pt x="1935" y="695"/>
                  </a:lnTo>
                  <a:lnTo>
                    <a:pt x="2038" y="489"/>
                  </a:lnTo>
                  <a:cubicBezTo>
                    <a:pt x="2074" y="453"/>
                    <a:pt x="2111" y="411"/>
                    <a:pt x="2147" y="411"/>
                  </a:cubicBezTo>
                  <a:cubicBezTo>
                    <a:pt x="2162" y="411"/>
                    <a:pt x="2178" y="418"/>
                    <a:pt x="2193" y="438"/>
                  </a:cubicBezTo>
                  <a:lnTo>
                    <a:pt x="2683" y="695"/>
                  </a:lnTo>
                  <a:cubicBezTo>
                    <a:pt x="2735" y="760"/>
                    <a:pt x="2786" y="812"/>
                    <a:pt x="2735" y="863"/>
                  </a:cubicBezTo>
                  <a:lnTo>
                    <a:pt x="2631" y="1082"/>
                  </a:lnTo>
                  <a:lnTo>
                    <a:pt x="2838" y="1185"/>
                  </a:lnTo>
                  <a:cubicBezTo>
                    <a:pt x="2902" y="1237"/>
                    <a:pt x="2902" y="1237"/>
                    <a:pt x="2902" y="1289"/>
                  </a:cubicBezTo>
                  <a:lnTo>
                    <a:pt x="2902" y="1405"/>
                  </a:lnTo>
                  <a:lnTo>
                    <a:pt x="2631" y="1830"/>
                  </a:lnTo>
                  <a:cubicBezTo>
                    <a:pt x="2601" y="1891"/>
                    <a:pt x="2567" y="1916"/>
                    <a:pt x="2533" y="1916"/>
                  </a:cubicBezTo>
                  <a:cubicBezTo>
                    <a:pt x="2509" y="1916"/>
                    <a:pt x="2485" y="1903"/>
                    <a:pt x="2464" y="1882"/>
                  </a:cubicBezTo>
                  <a:lnTo>
                    <a:pt x="2258" y="1779"/>
                  </a:lnTo>
                  <a:lnTo>
                    <a:pt x="2090" y="1985"/>
                  </a:lnTo>
                  <a:cubicBezTo>
                    <a:pt x="2090" y="2049"/>
                    <a:pt x="2090" y="2049"/>
                    <a:pt x="2038" y="2049"/>
                  </a:cubicBezTo>
                  <a:lnTo>
                    <a:pt x="1935" y="2049"/>
                  </a:lnTo>
                  <a:lnTo>
                    <a:pt x="1819" y="1985"/>
                  </a:lnTo>
                  <a:lnTo>
                    <a:pt x="1768" y="1985"/>
                  </a:lnTo>
                  <a:cubicBezTo>
                    <a:pt x="1695" y="2066"/>
                    <a:pt x="1541" y="2166"/>
                    <a:pt x="1270" y="2166"/>
                  </a:cubicBezTo>
                  <a:cubicBezTo>
                    <a:pt x="1153" y="2166"/>
                    <a:pt x="1015" y="2148"/>
                    <a:pt x="852" y="2101"/>
                  </a:cubicBezTo>
                  <a:cubicBezTo>
                    <a:pt x="697" y="2049"/>
                    <a:pt x="581" y="2049"/>
                    <a:pt x="530" y="1985"/>
                  </a:cubicBezTo>
                  <a:cubicBezTo>
                    <a:pt x="323" y="2307"/>
                    <a:pt x="156" y="2578"/>
                    <a:pt x="1" y="2849"/>
                  </a:cubicBezTo>
                  <a:lnTo>
                    <a:pt x="156" y="2849"/>
                  </a:lnTo>
                  <a:cubicBezTo>
                    <a:pt x="282" y="2838"/>
                    <a:pt x="392" y="2832"/>
                    <a:pt x="487" y="2832"/>
                  </a:cubicBezTo>
                  <a:cubicBezTo>
                    <a:pt x="842" y="2832"/>
                    <a:pt x="1012" y="2918"/>
                    <a:pt x="1174" y="3171"/>
                  </a:cubicBezTo>
                  <a:cubicBezTo>
                    <a:pt x="1497" y="3171"/>
                    <a:pt x="1819" y="3171"/>
                    <a:pt x="1987" y="3274"/>
                  </a:cubicBezTo>
                  <a:cubicBezTo>
                    <a:pt x="2258" y="2900"/>
                    <a:pt x="2735" y="2526"/>
                    <a:pt x="3431" y="2423"/>
                  </a:cubicBezTo>
                  <a:cubicBezTo>
                    <a:pt x="3869" y="2307"/>
                    <a:pt x="4295" y="2307"/>
                    <a:pt x="4669" y="2307"/>
                  </a:cubicBezTo>
                  <a:cubicBezTo>
                    <a:pt x="4669" y="2153"/>
                    <a:pt x="4836" y="1985"/>
                    <a:pt x="5043" y="1985"/>
                  </a:cubicBezTo>
                  <a:cubicBezTo>
                    <a:pt x="5262" y="1985"/>
                    <a:pt x="5417" y="2153"/>
                    <a:pt x="5417" y="2372"/>
                  </a:cubicBezTo>
                  <a:cubicBezTo>
                    <a:pt x="5907" y="2423"/>
                    <a:pt x="6229" y="2475"/>
                    <a:pt x="6332" y="2526"/>
                  </a:cubicBezTo>
                  <a:cubicBezTo>
                    <a:pt x="6500" y="2630"/>
                    <a:pt x="6603" y="2849"/>
                    <a:pt x="6603" y="3120"/>
                  </a:cubicBezTo>
                  <a:cubicBezTo>
                    <a:pt x="6551" y="3442"/>
                    <a:pt x="6332" y="3661"/>
                    <a:pt x="5958" y="3713"/>
                  </a:cubicBezTo>
                  <a:cubicBezTo>
                    <a:pt x="5636" y="3816"/>
                    <a:pt x="5314" y="3816"/>
                    <a:pt x="5094" y="3816"/>
                  </a:cubicBezTo>
                  <a:cubicBezTo>
                    <a:pt x="5533" y="4306"/>
                    <a:pt x="6010" y="4783"/>
                    <a:pt x="6126" y="4783"/>
                  </a:cubicBezTo>
                  <a:cubicBezTo>
                    <a:pt x="6384" y="4512"/>
                    <a:pt x="6655" y="4138"/>
                    <a:pt x="6925" y="3713"/>
                  </a:cubicBezTo>
                  <a:cubicBezTo>
                    <a:pt x="7841" y="2204"/>
                    <a:pt x="7570" y="1933"/>
                    <a:pt x="7351" y="1779"/>
                  </a:cubicBezTo>
                  <a:cubicBezTo>
                    <a:pt x="7093" y="1508"/>
                    <a:pt x="6384" y="1134"/>
                    <a:pt x="5907" y="1082"/>
                  </a:cubicBezTo>
                  <a:cubicBezTo>
                    <a:pt x="5584" y="1082"/>
                    <a:pt x="5365" y="1185"/>
                    <a:pt x="5159" y="1289"/>
                  </a:cubicBezTo>
                  <a:cubicBezTo>
                    <a:pt x="4991" y="1340"/>
                    <a:pt x="4888" y="1405"/>
                    <a:pt x="4772" y="1405"/>
                  </a:cubicBezTo>
                  <a:cubicBezTo>
                    <a:pt x="4617" y="1405"/>
                    <a:pt x="4566" y="1340"/>
                    <a:pt x="4346" y="1237"/>
                  </a:cubicBezTo>
                  <a:cubicBezTo>
                    <a:pt x="4295" y="1237"/>
                    <a:pt x="4127" y="1134"/>
                    <a:pt x="3972" y="1082"/>
                  </a:cubicBezTo>
                  <a:cubicBezTo>
                    <a:pt x="3599" y="915"/>
                    <a:pt x="3702" y="644"/>
                    <a:pt x="3753" y="541"/>
                  </a:cubicBezTo>
                  <a:cubicBezTo>
                    <a:pt x="3805" y="373"/>
                    <a:pt x="3805" y="373"/>
                    <a:pt x="3650" y="270"/>
                  </a:cubicBezTo>
                  <a:cubicBezTo>
                    <a:pt x="3401" y="142"/>
                    <a:pt x="2928" y="0"/>
                    <a:pt x="249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447400" y="928625"/>
              <a:ext cx="200225" cy="134375"/>
            </a:xfrm>
            <a:custGeom>
              <a:avLst/>
              <a:gdLst/>
              <a:ahLst/>
              <a:cxnLst/>
              <a:rect l="l" t="t" r="r" b="b"/>
              <a:pathLst>
                <a:path w="8009" h="5375" extrusionOk="0">
                  <a:moveTo>
                    <a:pt x="4140" y="0"/>
                  </a:moveTo>
                  <a:lnTo>
                    <a:pt x="4140" y="0"/>
                  </a:lnTo>
                  <a:cubicBezTo>
                    <a:pt x="3547" y="103"/>
                    <a:pt x="2683" y="271"/>
                    <a:pt x="2090" y="593"/>
                  </a:cubicBezTo>
                  <a:cubicBezTo>
                    <a:pt x="1393" y="967"/>
                    <a:pt x="271" y="2257"/>
                    <a:pt x="52" y="3430"/>
                  </a:cubicBezTo>
                  <a:cubicBezTo>
                    <a:pt x="1" y="4023"/>
                    <a:pt x="104" y="4462"/>
                    <a:pt x="478" y="4784"/>
                  </a:cubicBezTo>
                  <a:cubicBezTo>
                    <a:pt x="914" y="5216"/>
                    <a:pt x="1497" y="5375"/>
                    <a:pt x="2117" y="5375"/>
                  </a:cubicBezTo>
                  <a:cubicBezTo>
                    <a:pt x="3569" y="5375"/>
                    <a:pt x="5220" y="4505"/>
                    <a:pt x="5636" y="4243"/>
                  </a:cubicBezTo>
                  <a:cubicBezTo>
                    <a:pt x="6603" y="3701"/>
                    <a:pt x="8008" y="2528"/>
                    <a:pt x="8008" y="1444"/>
                  </a:cubicBezTo>
                  <a:cubicBezTo>
                    <a:pt x="8008" y="1122"/>
                    <a:pt x="7892" y="851"/>
                    <a:pt x="7621" y="593"/>
                  </a:cubicBezTo>
                  <a:cubicBezTo>
                    <a:pt x="7247" y="529"/>
                    <a:pt x="6977" y="426"/>
                    <a:pt x="6873" y="323"/>
                  </a:cubicBezTo>
                  <a:lnTo>
                    <a:pt x="6654" y="1122"/>
                  </a:lnTo>
                  <a:cubicBezTo>
                    <a:pt x="6770" y="1070"/>
                    <a:pt x="6822" y="1070"/>
                    <a:pt x="6873" y="1019"/>
                  </a:cubicBezTo>
                  <a:cubicBezTo>
                    <a:pt x="6946" y="1002"/>
                    <a:pt x="6995" y="996"/>
                    <a:pt x="7030" y="996"/>
                  </a:cubicBezTo>
                  <a:cubicBezTo>
                    <a:pt x="7098" y="996"/>
                    <a:pt x="7110" y="1019"/>
                    <a:pt x="7144" y="1019"/>
                  </a:cubicBezTo>
                  <a:cubicBezTo>
                    <a:pt x="7144" y="1070"/>
                    <a:pt x="7144" y="1122"/>
                    <a:pt x="6977" y="1174"/>
                  </a:cubicBezTo>
                  <a:cubicBezTo>
                    <a:pt x="6770" y="1290"/>
                    <a:pt x="6396" y="1444"/>
                    <a:pt x="5636" y="1612"/>
                  </a:cubicBezTo>
                  <a:cubicBezTo>
                    <a:pt x="5362" y="1688"/>
                    <a:pt x="5088" y="1735"/>
                    <a:pt x="4814" y="1735"/>
                  </a:cubicBezTo>
                  <a:cubicBezTo>
                    <a:pt x="4714" y="1735"/>
                    <a:pt x="4614" y="1729"/>
                    <a:pt x="4514" y="1715"/>
                  </a:cubicBezTo>
                  <a:cubicBezTo>
                    <a:pt x="4140" y="1715"/>
                    <a:pt x="3753" y="1612"/>
                    <a:pt x="3495" y="1444"/>
                  </a:cubicBezTo>
                  <a:cubicBezTo>
                    <a:pt x="3224" y="1341"/>
                    <a:pt x="3057" y="1122"/>
                    <a:pt x="2953" y="967"/>
                  </a:cubicBezTo>
                  <a:cubicBezTo>
                    <a:pt x="2902" y="800"/>
                    <a:pt x="2850" y="697"/>
                    <a:pt x="2902" y="697"/>
                  </a:cubicBezTo>
                  <a:cubicBezTo>
                    <a:pt x="2902" y="697"/>
                    <a:pt x="2953" y="748"/>
                    <a:pt x="3057" y="916"/>
                  </a:cubicBezTo>
                  <a:cubicBezTo>
                    <a:pt x="3173" y="1019"/>
                    <a:pt x="3327" y="1174"/>
                    <a:pt x="3598" y="1290"/>
                  </a:cubicBezTo>
                  <a:cubicBezTo>
                    <a:pt x="3869" y="1393"/>
                    <a:pt x="4191" y="1496"/>
                    <a:pt x="4514" y="1496"/>
                  </a:cubicBezTo>
                  <a:cubicBezTo>
                    <a:pt x="4888" y="1496"/>
                    <a:pt x="5262" y="1444"/>
                    <a:pt x="5584" y="1393"/>
                  </a:cubicBezTo>
                  <a:lnTo>
                    <a:pt x="5636" y="1393"/>
                  </a:lnTo>
                  <a:cubicBezTo>
                    <a:pt x="5532" y="1393"/>
                    <a:pt x="5313" y="1341"/>
                    <a:pt x="4991" y="1290"/>
                  </a:cubicBezTo>
                  <a:cubicBezTo>
                    <a:pt x="4565" y="1174"/>
                    <a:pt x="4191" y="967"/>
                    <a:pt x="3869" y="800"/>
                  </a:cubicBezTo>
                  <a:cubicBezTo>
                    <a:pt x="3598" y="645"/>
                    <a:pt x="3431" y="426"/>
                    <a:pt x="3495" y="426"/>
                  </a:cubicBezTo>
                  <a:cubicBezTo>
                    <a:pt x="3495" y="417"/>
                    <a:pt x="3501" y="412"/>
                    <a:pt x="3513" y="412"/>
                  </a:cubicBezTo>
                  <a:cubicBezTo>
                    <a:pt x="3569" y="412"/>
                    <a:pt x="3749" y="507"/>
                    <a:pt x="3972" y="645"/>
                  </a:cubicBezTo>
                  <a:lnTo>
                    <a:pt x="414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402925" y="983750"/>
              <a:ext cx="490325" cy="345600"/>
            </a:xfrm>
            <a:custGeom>
              <a:avLst/>
              <a:gdLst/>
              <a:ahLst/>
              <a:cxnLst/>
              <a:rect l="l" t="t" r="r" b="b"/>
              <a:pathLst>
                <a:path w="19613" h="13824" extrusionOk="0">
                  <a:moveTo>
                    <a:pt x="9890" y="0"/>
                  </a:moveTo>
                  <a:cubicBezTo>
                    <a:pt x="9787" y="258"/>
                    <a:pt x="9568" y="580"/>
                    <a:pt x="9349" y="851"/>
                  </a:cubicBezTo>
                  <a:cubicBezTo>
                    <a:pt x="8820" y="1444"/>
                    <a:pt x="8111" y="2038"/>
                    <a:pt x="7582" y="2308"/>
                  </a:cubicBezTo>
                  <a:cubicBezTo>
                    <a:pt x="6937" y="2631"/>
                    <a:pt x="5377" y="3430"/>
                    <a:pt x="3869" y="3430"/>
                  </a:cubicBezTo>
                  <a:cubicBezTo>
                    <a:pt x="3275" y="3430"/>
                    <a:pt x="2747" y="3327"/>
                    <a:pt x="2257" y="2953"/>
                  </a:cubicBezTo>
                  <a:cubicBezTo>
                    <a:pt x="1457" y="5532"/>
                    <a:pt x="1135" y="8588"/>
                    <a:pt x="1135" y="9284"/>
                  </a:cubicBezTo>
                  <a:cubicBezTo>
                    <a:pt x="1135" y="10148"/>
                    <a:pt x="761" y="10690"/>
                    <a:pt x="490" y="11064"/>
                  </a:cubicBezTo>
                  <a:cubicBezTo>
                    <a:pt x="374" y="11218"/>
                    <a:pt x="271" y="11386"/>
                    <a:pt x="219" y="11541"/>
                  </a:cubicBezTo>
                  <a:lnTo>
                    <a:pt x="219" y="11605"/>
                  </a:lnTo>
                  <a:cubicBezTo>
                    <a:pt x="116" y="11863"/>
                    <a:pt x="0" y="12250"/>
                    <a:pt x="271" y="12624"/>
                  </a:cubicBezTo>
                  <a:cubicBezTo>
                    <a:pt x="696" y="13269"/>
                    <a:pt x="1934" y="13591"/>
                    <a:pt x="3920" y="13746"/>
                  </a:cubicBezTo>
                  <a:cubicBezTo>
                    <a:pt x="4878" y="13798"/>
                    <a:pt x="5736" y="13824"/>
                    <a:pt x="6504" y="13824"/>
                  </a:cubicBezTo>
                  <a:cubicBezTo>
                    <a:pt x="9748" y="13824"/>
                    <a:pt x="11365" y="13354"/>
                    <a:pt x="11928" y="12353"/>
                  </a:cubicBezTo>
                  <a:cubicBezTo>
                    <a:pt x="12624" y="11218"/>
                    <a:pt x="12044" y="10793"/>
                    <a:pt x="11773" y="10574"/>
                  </a:cubicBezTo>
                  <a:cubicBezTo>
                    <a:pt x="11721" y="10574"/>
                    <a:pt x="11721" y="10522"/>
                    <a:pt x="11657" y="10522"/>
                  </a:cubicBezTo>
                  <a:cubicBezTo>
                    <a:pt x="11502" y="10367"/>
                    <a:pt x="11502" y="9929"/>
                    <a:pt x="11605" y="7144"/>
                  </a:cubicBezTo>
                  <a:cubicBezTo>
                    <a:pt x="10754" y="6009"/>
                    <a:pt x="9942" y="4771"/>
                    <a:pt x="9890" y="4668"/>
                  </a:cubicBezTo>
                  <a:cubicBezTo>
                    <a:pt x="9890" y="4616"/>
                    <a:pt x="9890" y="4565"/>
                    <a:pt x="9942" y="4513"/>
                  </a:cubicBezTo>
                  <a:lnTo>
                    <a:pt x="9993" y="4449"/>
                  </a:lnTo>
                  <a:cubicBezTo>
                    <a:pt x="10045" y="4449"/>
                    <a:pt x="10109" y="4513"/>
                    <a:pt x="10161" y="4565"/>
                  </a:cubicBezTo>
                  <a:cubicBezTo>
                    <a:pt x="10161" y="4565"/>
                    <a:pt x="12366" y="7943"/>
                    <a:pt x="13269" y="8704"/>
                  </a:cubicBezTo>
                  <a:cubicBezTo>
                    <a:pt x="14081" y="9452"/>
                    <a:pt x="14880" y="9877"/>
                    <a:pt x="16389" y="9877"/>
                  </a:cubicBezTo>
                  <a:lnTo>
                    <a:pt x="17679" y="9877"/>
                  </a:lnTo>
                  <a:cubicBezTo>
                    <a:pt x="18053" y="9903"/>
                    <a:pt x="18388" y="9916"/>
                    <a:pt x="18651" y="9916"/>
                  </a:cubicBezTo>
                  <a:cubicBezTo>
                    <a:pt x="18913" y="9916"/>
                    <a:pt x="19103" y="9903"/>
                    <a:pt x="19187" y="9877"/>
                  </a:cubicBezTo>
                  <a:cubicBezTo>
                    <a:pt x="19290" y="9826"/>
                    <a:pt x="19458" y="9349"/>
                    <a:pt x="19613" y="8807"/>
                  </a:cubicBezTo>
                  <a:lnTo>
                    <a:pt x="19613" y="8807"/>
                  </a:lnTo>
                  <a:cubicBezTo>
                    <a:pt x="19187" y="9284"/>
                    <a:pt x="18543" y="9555"/>
                    <a:pt x="17846" y="9607"/>
                  </a:cubicBezTo>
                  <a:cubicBezTo>
                    <a:pt x="17671" y="9623"/>
                    <a:pt x="17497" y="9631"/>
                    <a:pt x="17324" y="9631"/>
                  </a:cubicBezTo>
                  <a:cubicBezTo>
                    <a:pt x="16796" y="9631"/>
                    <a:pt x="16282" y="9556"/>
                    <a:pt x="15796" y="9400"/>
                  </a:cubicBezTo>
                  <a:cubicBezTo>
                    <a:pt x="15370" y="9233"/>
                    <a:pt x="14623" y="9026"/>
                    <a:pt x="14455" y="8536"/>
                  </a:cubicBezTo>
                  <a:cubicBezTo>
                    <a:pt x="14300" y="8162"/>
                    <a:pt x="14403" y="7466"/>
                    <a:pt x="13913" y="7350"/>
                  </a:cubicBezTo>
                  <a:cubicBezTo>
                    <a:pt x="13810" y="7350"/>
                    <a:pt x="13539" y="7299"/>
                    <a:pt x="13488" y="7247"/>
                  </a:cubicBezTo>
                  <a:cubicBezTo>
                    <a:pt x="13114" y="6821"/>
                    <a:pt x="12624" y="6447"/>
                    <a:pt x="12302" y="5957"/>
                  </a:cubicBezTo>
                  <a:cubicBezTo>
                    <a:pt x="11876" y="5313"/>
                    <a:pt x="11451" y="4668"/>
                    <a:pt x="11077" y="4023"/>
                  </a:cubicBezTo>
                  <a:cubicBezTo>
                    <a:pt x="10806" y="3546"/>
                    <a:pt x="10483" y="3005"/>
                    <a:pt x="10316" y="2463"/>
                  </a:cubicBezTo>
                  <a:cubicBezTo>
                    <a:pt x="10109" y="1664"/>
                    <a:pt x="10045" y="800"/>
                    <a:pt x="9890"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447400" y="960850"/>
              <a:ext cx="200225" cy="102150"/>
            </a:xfrm>
            <a:custGeom>
              <a:avLst/>
              <a:gdLst/>
              <a:ahLst/>
              <a:cxnLst/>
              <a:rect l="l" t="t" r="r" b="b"/>
              <a:pathLst>
                <a:path w="8009" h="4086" extrusionOk="0">
                  <a:moveTo>
                    <a:pt x="7570" y="1"/>
                  </a:moveTo>
                  <a:cubicBezTo>
                    <a:pt x="7144" y="1"/>
                    <a:pt x="6770" y="271"/>
                    <a:pt x="6396" y="478"/>
                  </a:cubicBezTo>
                  <a:cubicBezTo>
                    <a:pt x="5752" y="916"/>
                    <a:pt x="5158" y="1496"/>
                    <a:pt x="4398" y="1819"/>
                  </a:cubicBezTo>
                  <a:cubicBezTo>
                    <a:pt x="3894" y="2015"/>
                    <a:pt x="3336" y="2157"/>
                    <a:pt x="2778" y="2157"/>
                  </a:cubicBezTo>
                  <a:cubicBezTo>
                    <a:pt x="2565" y="2157"/>
                    <a:pt x="2351" y="2136"/>
                    <a:pt x="2141" y="2090"/>
                  </a:cubicBezTo>
                  <a:cubicBezTo>
                    <a:pt x="1612" y="2038"/>
                    <a:pt x="1019" y="1767"/>
                    <a:pt x="800" y="1174"/>
                  </a:cubicBezTo>
                  <a:cubicBezTo>
                    <a:pt x="748" y="1019"/>
                    <a:pt x="748" y="800"/>
                    <a:pt x="748" y="645"/>
                  </a:cubicBezTo>
                  <a:cubicBezTo>
                    <a:pt x="426" y="1071"/>
                    <a:pt x="155" y="1664"/>
                    <a:pt x="52" y="2141"/>
                  </a:cubicBezTo>
                  <a:cubicBezTo>
                    <a:pt x="1" y="2734"/>
                    <a:pt x="104" y="3173"/>
                    <a:pt x="478" y="3495"/>
                  </a:cubicBezTo>
                  <a:cubicBezTo>
                    <a:pt x="914" y="3927"/>
                    <a:pt x="1497" y="4086"/>
                    <a:pt x="2117" y="4086"/>
                  </a:cubicBezTo>
                  <a:cubicBezTo>
                    <a:pt x="3569" y="4086"/>
                    <a:pt x="5220" y="3216"/>
                    <a:pt x="5636" y="2954"/>
                  </a:cubicBezTo>
                  <a:cubicBezTo>
                    <a:pt x="6551" y="2464"/>
                    <a:pt x="7840" y="1342"/>
                    <a:pt x="8008" y="323"/>
                  </a:cubicBezTo>
                  <a:cubicBezTo>
                    <a:pt x="7944" y="155"/>
                    <a:pt x="7789" y="1"/>
                    <a:pt x="7570"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531850" y="600775"/>
              <a:ext cx="275325" cy="361400"/>
            </a:xfrm>
            <a:custGeom>
              <a:avLst/>
              <a:gdLst/>
              <a:ahLst/>
              <a:cxnLst/>
              <a:rect l="l" t="t" r="r" b="b"/>
              <a:pathLst>
                <a:path w="11013" h="14456" extrusionOk="0">
                  <a:moveTo>
                    <a:pt x="7789" y="1780"/>
                  </a:moveTo>
                  <a:cubicBezTo>
                    <a:pt x="7854" y="1831"/>
                    <a:pt x="7905" y="1831"/>
                    <a:pt x="7957" y="1883"/>
                  </a:cubicBezTo>
                  <a:cubicBezTo>
                    <a:pt x="8112" y="1986"/>
                    <a:pt x="8279" y="2102"/>
                    <a:pt x="8382" y="2205"/>
                  </a:cubicBezTo>
                  <a:cubicBezTo>
                    <a:pt x="8550" y="2425"/>
                    <a:pt x="8653" y="2579"/>
                    <a:pt x="8602" y="2631"/>
                  </a:cubicBezTo>
                  <a:cubicBezTo>
                    <a:pt x="8498" y="2631"/>
                    <a:pt x="8382" y="2528"/>
                    <a:pt x="8228" y="2360"/>
                  </a:cubicBezTo>
                  <a:cubicBezTo>
                    <a:pt x="8060" y="2309"/>
                    <a:pt x="7957" y="2205"/>
                    <a:pt x="7789" y="2154"/>
                  </a:cubicBezTo>
                  <a:cubicBezTo>
                    <a:pt x="7789" y="2102"/>
                    <a:pt x="7738" y="2102"/>
                    <a:pt x="7738" y="2102"/>
                  </a:cubicBezTo>
                  <a:lnTo>
                    <a:pt x="7686" y="2154"/>
                  </a:lnTo>
                  <a:cubicBezTo>
                    <a:pt x="7635" y="2154"/>
                    <a:pt x="7583" y="2205"/>
                    <a:pt x="7531" y="2257"/>
                  </a:cubicBezTo>
                  <a:cubicBezTo>
                    <a:pt x="7261" y="2476"/>
                    <a:pt x="7093" y="2631"/>
                    <a:pt x="7041" y="2682"/>
                  </a:cubicBezTo>
                  <a:lnTo>
                    <a:pt x="6990" y="2682"/>
                  </a:lnTo>
                  <a:cubicBezTo>
                    <a:pt x="6964" y="2715"/>
                    <a:pt x="6938" y="2731"/>
                    <a:pt x="6919" y="2731"/>
                  </a:cubicBezTo>
                  <a:cubicBezTo>
                    <a:pt x="6900" y="2731"/>
                    <a:pt x="6887" y="2715"/>
                    <a:pt x="6887" y="2682"/>
                  </a:cubicBezTo>
                  <a:cubicBezTo>
                    <a:pt x="6822" y="2682"/>
                    <a:pt x="6771" y="2631"/>
                    <a:pt x="6822" y="2528"/>
                  </a:cubicBezTo>
                  <a:cubicBezTo>
                    <a:pt x="6887" y="2476"/>
                    <a:pt x="6990" y="2257"/>
                    <a:pt x="7312" y="1986"/>
                  </a:cubicBezTo>
                  <a:cubicBezTo>
                    <a:pt x="7364" y="1935"/>
                    <a:pt x="7415" y="1883"/>
                    <a:pt x="7583" y="1831"/>
                  </a:cubicBezTo>
                  <a:cubicBezTo>
                    <a:pt x="7583" y="1831"/>
                    <a:pt x="7635" y="1831"/>
                    <a:pt x="7635" y="1780"/>
                  </a:cubicBezTo>
                  <a:close/>
                  <a:moveTo>
                    <a:pt x="8228" y="3598"/>
                  </a:moveTo>
                  <a:cubicBezTo>
                    <a:pt x="8382" y="3598"/>
                    <a:pt x="8498" y="3972"/>
                    <a:pt x="8498" y="4410"/>
                  </a:cubicBezTo>
                  <a:cubicBezTo>
                    <a:pt x="8498" y="4836"/>
                    <a:pt x="8382" y="5210"/>
                    <a:pt x="8228" y="5210"/>
                  </a:cubicBezTo>
                  <a:cubicBezTo>
                    <a:pt x="8009" y="5210"/>
                    <a:pt x="7905" y="4836"/>
                    <a:pt x="7905" y="4410"/>
                  </a:cubicBezTo>
                  <a:cubicBezTo>
                    <a:pt x="7905" y="3972"/>
                    <a:pt x="8009" y="3598"/>
                    <a:pt x="8228" y="3598"/>
                  </a:cubicBezTo>
                  <a:close/>
                  <a:moveTo>
                    <a:pt x="6564" y="5377"/>
                  </a:moveTo>
                  <a:cubicBezTo>
                    <a:pt x="6616" y="5377"/>
                    <a:pt x="6719" y="5481"/>
                    <a:pt x="6771" y="5584"/>
                  </a:cubicBezTo>
                  <a:cubicBezTo>
                    <a:pt x="6887" y="5700"/>
                    <a:pt x="6822" y="5751"/>
                    <a:pt x="6771" y="5751"/>
                  </a:cubicBezTo>
                  <a:cubicBezTo>
                    <a:pt x="6771" y="5773"/>
                    <a:pt x="6762" y="5785"/>
                    <a:pt x="6748" y="5785"/>
                  </a:cubicBezTo>
                  <a:cubicBezTo>
                    <a:pt x="6728" y="5785"/>
                    <a:pt x="6698" y="5760"/>
                    <a:pt x="6667" y="5700"/>
                  </a:cubicBezTo>
                  <a:cubicBezTo>
                    <a:pt x="6564" y="5584"/>
                    <a:pt x="6500" y="5429"/>
                    <a:pt x="6564" y="5377"/>
                  </a:cubicBezTo>
                  <a:close/>
                  <a:moveTo>
                    <a:pt x="7072" y="5312"/>
                  </a:moveTo>
                  <a:cubicBezTo>
                    <a:pt x="7142" y="5312"/>
                    <a:pt x="7276" y="5452"/>
                    <a:pt x="7364" y="5584"/>
                  </a:cubicBezTo>
                  <a:cubicBezTo>
                    <a:pt x="7467" y="5700"/>
                    <a:pt x="7467" y="5751"/>
                    <a:pt x="7415" y="5803"/>
                  </a:cubicBezTo>
                  <a:cubicBezTo>
                    <a:pt x="7395" y="5803"/>
                    <a:pt x="7382" y="5811"/>
                    <a:pt x="7365" y="5811"/>
                  </a:cubicBezTo>
                  <a:cubicBezTo>
                    <a:pt x="7339" y="5811"/>
                    <a:pt x="7302" y="5793"/>
                    <a:pt x="7209" y="5700"/>
                  </a:cubicBezTo>
                  <a:cubicBezTo>
                    <a:pt x="7093" y="5532"/>
                    <a:pt x="6990" y="5377"/>
                    <a:pt x="7041" y="5326"/>
                  </a:cubicBezTo>
                  <a:cubicBezTo>
                    <a:pt x="7049" y="5316"/>
                    <a:pt x="7060" y="5312"/>
                    <a:pt x="7072" y="5312"/>
                  </a:cubicBezTo>
                  <a:close/>
                  <a:moveTo>
                    <a:pt x="1892" y="7027"/>
                  </a:moveTo>
                  <a:cubicBezTo>
                    <a:pt x="1925" y="7027"/>
                    <a:pt x="1957" y="7031"/>
                    <a:pt x="1987" y="7041"/>
                  </a:cubicBezTo>
                  <a:cubicBezTo>
                    <a:pt x="2154" y="7041"/>
                    <a:pt x="2374" y="7196"/>
                    <a:pt x="2477" y="7363"/>
                  </a:cubicBezTo>
                  <a:cubicBezTo>
                    <a:pt x="2580" y="7518"/>
                    <a:pt x="2696" y="7686"/>
                    <a:pt x="2748" y="7840"/>
                  </a:cubicBezTo>
                  <a:cubicBezTo>
                    <a:pt x="2799" y="8060"/>
                    <a:pt x="2851" y="8330"/>
                    <a:pt x="2748" y="8550"/>
                  </a:cubicBezTo>
                  <a:cubicBezTo>
                    <a:pt x="2696" y="8653"/>
                    <a:pt x="2631" y="8756"/>
                    <a:pt x="2580" y="8872"/>
                  </a:cubicBezTo>
                  <a:cubicBezTo>
                    <a:pt x="2477" y="8923"/>
                    <a:pt x="2374" y="9027"/>
                    <a:pt x="2258" y="9027"/>
                  </a:cubicBezTo>
                  <a:cubicBezTo>
                    <a:pt x="2221" y="9034"/>
                    <a:pt x="2186" y="9037"/>
                    <a:pt x="2150" y="9037"/>
                  </a:cubicBezTo>
                  <a:cubicBezTo>
                    <a:pt x="1921" y="9037"/>
                    <a:pt x="1720" y="8901"/>
                    <a:pt x="1664" y="8756"/>
                  </a:cubicBezTo>
                  <a:cubicBezTo>
                    <a:pt x="1561" y="8550"/>
                    <a:pt x="1613" y="8382"/>
                    <a:pt x="1664" y="8227"/>
                  </a:cubicBezTo>
                  <a:cubicBezTo>
                    <a:pt x="1780" y="8111"/>
                    <a:pt x="1884" y="8060"/>
                    <a:pt x="1935" y="8008"/>
                  </a:cubicBezTo>
                  <a:cubicBezTo>
                    <a:pt x="2051" y="7956"/>
                    <a:pt x="2103" y="7956"/>
                    <a:pt x="2154" y="7956"/>
                  </a:cubicBezTo>
                  <a:cubicBezTo>
                    <a:pt x="2234" y="7941"/>
                    <a:pt x="2290" y="7935"/>
                    <a:pt x="2329" y="7935"/>
                  </a:cubicBezTo>
                  <a:cubicBezTo>
                    <a:pt x="2425" y="7935"/>
                    <a:pt x="2425" y="7971"/>
                    <a:pt x="2425" y="8008"/>
                  </a:cubicBezTo>
                  <a:cubicBezTo>
                    <a:pt x="2425" y="8060"/>
                    <a:pt x="2425" y="8060"/>
                    <a:pt x="2206" y="8111"/>
                  </a:cubicBezTo>
                  <a:cubicBezTo>
                    <a:pt x="2103" y="8163"/>
                    <a:pt x="1987" y="8227"/>
                    <a:pt x="1884" y="8330"/>
                  </a:cubicBezTo>
                  <a:cubicBezTo>
                    <a:pt x="1832" y="8433"/>
                    <a:pt x="1832" y="8550"/>
                    <a:pt x="1884" y="8653"/>
                  </a:cubicBezTo>
                  <a:cubicBezTo>
                    <a:pt x="1935" y="8756"/>
                    <a:pt x="2051" y="8807"/>
                    <a:pt x="2206" y="8807"/>
                  </a:cubicBezTo>
                  <a:cubicBezTo>
                    <a:pt x="2258" y="8756"/>
                    <a:pt x="2309" y="8756"/>
                    <a:pt x="2374" y="8653"/>
                  </a:cubicBezTo>
                  <a:cubicBezTo>
                    <a:pt x="2425" y="8601"/>
                    <a:pt x="2477" y="8550"/>
                    <a:pt x="2528" y="8433"/>
                  </a:cubicBezTo>
                  <a:cubicBezTo>
                    <a:pt x="2580" y="8279"/>
                    <a:pt x="2580" y="8111"/>
                    <a:pt x="2528" y="7956"/>
                  </a:cubicBezTo>
                  <a:cubicBezTo>
                    <a:pt x="2477" y="7789"/>
                    <a:pt x="2374" y="7634"/>
                    <a:pt x="2309" y="7466"/>
                  </a:cubicBezTo>
                  <a:cubicBezTo>
                    <a:pt x="2206" y="7363"/>
                    <a:pt x="2103" y="7260"/>
                    <a:pt x="1987" y="7196"/>
                  </a:cubicBezTo>
                  <a:cubicBezTo>
                    <a:pt x="1832" y="7196"/>
                    <a:pt x="1729" y="7260"/>
                    <a:pt x="1613" y="7312"/>
                  </a:cubicBezTo>
                  <a:cubicBezTo>
                    <a:pt x="1561" y="7363"/>
                    <a:pt x="1458" y="7415"/>
                    <a:pt x="1458" y="7518"/>
                  </a:cubicBezTo>
                  <a:cubicBezTo>
                    <a:pt x="1342" y="7634"/>
                    <a:pt x="1290" y="7737"/>
                    <a:pt x="1239" y="7737"/>
                  </a:cubicBezTo>
                  <a:cubicBezTo>
                    <a:pt x="1239" y="7737"/>
                    <a:pt x="1239" y="7634"/>
                    <a:pt x="1342" y="7466"/>
                  </a:cubicBezTo>
                  <a:cubicBezTo>
                    <a:pt x="1342" y="7363"/>
                    <a:pt x="1406" y="7260"/>
                    <a:pt x="1510" y="7144"/>
                  </a:cubicBezTo>
                  <a:cubicBezTo>
                    <a:pt x="1593" y="7102"/>
                    <a:pt x="1752" y="7027"/>
                    <a:pt x="1892" y="7027"/>
                  </a:cubicBezTo>
                  <a:close/>
                  <a:moveTo>
                    <a:pt x="8228" y="0"/>
                  </a:moveTo>
                  <a:cubicBezTo>
                    <a:pt x="8060" y="52"/>
                    <a:pt x="7686" y="52"/>
                    <a:pt x="6938" y="52"/>
                  </a:cubicBezTo>
                  <a:cubicBezTo>
                    <a:pt x="5804" y="104"/>
                    <a:pt x="4243" y="104"/>
                    <a:pt x="3495" y="323"/>
                  </a:cubicBezTo>
                  <a:cubicBezTo>
                    <a:pt x="3070" y="426"/>
                    <a:pt x="2748" y="697"/>
                    <a:pt x="2528" y="1135"/>
                  </a:cubicBezTo>
                  <a:cubicBezTo>
                    <a:pt x="2258" y="1831"/>
                    <a:pt x="2374" y="2799"/>
                    <a:pt x="2851" y="3598"/>
                  </a:cubicBezTo>
                  <a:cubicBezTo>
                    <a:pt x="3766" y="5210"/>
                    <a:pt x="3276" y="6873"/>
                    <a:pt x="3276" y="6938"/>
                  </a:cubicBezTo>
                  <a:cubicBezTo>
                    <a:pt x="3225" y="6989"/>
                    <a:pt x="3173" y="7041"/>
                    <a:pt x="3121" y="7041"/>
                  </a:cubicBezTo>
                  <a:cubicBezTo>
                    <a:pt x="3070" y="7041"/>
                    <a:pt x="3018" y="7041"/>
                    <a:pt x="3018" y="6989"/>
                  </a:cubicBezTo>
                  <a:cubicBezTo>
                    <a:pt x="2717" y="6567"/>
                    <a:pt x="2329" y="6341"/>
                    <a:pt x="1917" y="6341"/>
                  </a:cubicBezTo>
                  <a:cubicBezTo>
                    <a:pt x="1800" y="6341"/>
                    <a:pt x="1681" y="6359"/>
                    <a:pt x="1561" y="6396"/>
                  </a:cubicBezTo>
                  <a:cubicBezTo>
                    <a:pt x="968" y="6615"/>
                    <a:pt x="439" y="7312"/>
                    <a:pt x="543" y="8433"/>
                  </a:cubicBezTo>
                  <a:cubicBezTo>
                    <a:pt x="646" y="9027"/>
                    <a:pt x="865" y="9452"/>
                    <a:pt x="1187" y="9723"/>
                  </a:cubicBezTo>
                  <a:cubicBezTo>
                    <a:pt x="1447" y="9864"/>
                    <a:pt x="1727" y="9904"/>
                    <a:pt x="1960" y="9904"/>
                  </a:cubicBezTo>
                  <a:cubicBezTo>
                    <a:pt x="2257" y="9904"/>
                    <a:pt x="2477" y="9839"/>
                    <a:pt x="2477" y="9839"/>
                  </a:cubicBezTo>
                  <a:cubicBezTo>
                    <a:pt x="2528" y="9839"/>
                    <a:pt x="2580" y="9839"/>
                    <a:pt x="2631" y="9891"/>
                  </a:cubicBezTo>
                  <a:cubicBezTo>
                    <a:pt x="2696" y="9891"/>
                    <a:pt x="2696" y="9942"/>
                    <a:pt x="2696" y="9994"/>
                  </a:cubicBezTo>
                  <a:cubicBezTo>
                    <a:pt x="2631" y="11128"/>
                    <a:pt x="1664" y="12096"/>
                    <a:pt x="323" y="12418"/>
                  </a:cubicBezTo>
                  <a:cubicBezTo>
                    <a:pt x="220" y="12469"/>
                    <a:pt x="117" y="12469"/>
                    <a:pt x="1" y="12521"/>
                  </a:cubicBezTo>
                  <a:cubicBezTo>
                    <a:pt x="865" y="12676"/>
                    <a:pt x="968" y="12676"/>
                    <a:pt x="1020" y="12676"/>
                  </a:cubicBezTo>
                  <a:cubicBezTo>
                    <a:pt x="1020" y="12676"/>
                    <a:pt x="1084" y="12740"/>
                    <a:pt x="1136" y="12740"/>
                  </a:cubicBezTo>
                  <a:lnTo>
                    <a:pt x="1136" y="12843"/>
                  </a:lnTo>
                  <a:lnTo>
                    <a:pt x="865" y="13811"/>
                  </a:lnTo>
                  <a:lnTo>
                    <a:pt x="865" y="13862"/>
                  </a:lnTo>
                  <a:cubicBezTo>
                    <a:pt x="1084" y="13965"/>
                    <a:pt x="1406" y="14081"/>
                    <a:pt x="1664" y="14133"/>
                  </a:cubicBezTo>
                  <a:cubicBezTo>
                    <a:pt x="2103" y="14236"/>
                    <a:pt x="2309" y="14288"/>
                    <a:pt x="2425" y="14288"/>
                  </a:cubicBezTo>
                  <a:cubicBezTo>
                    <a:pt x="2528" y="14352"/>
                    <a:pt x="2528" y="14352"/>
                    <a:pt x="2528" y="14404"/>
                  </a:cubicBezTo>
                  <a:lnTo>
                    <a:pt x="2477" y="14455"/>
                  </a:lnTo>
                  <a:cubicBezTo>
                    <a:pt x="2696" y="14404"/>
                    <a:pt x="2799" y="14352"/>
                    <a:pt x="2954" y="14288"/>
                  </a:cubicBezTo>
                  <a:lnTo>
                    <a:pt x="3225" y="13217"/>
                  </a:lnTo>
                  <a:cubicBezTo>
                    <a:pt x="3225" y="13166"/>
                    <a:pt x="3276" y="13114"/>
                    <a:pt x="3341" y="13114"/>
                  </a:cubicBezTo>
                  <a:lnTo>
                    <a:pt x="3444" y="13114"/>
                  </a:lnTo>
                  <a:cubicBezTo>
                    <a:pt x="3444" y="13114"/>
                    <a:pt x="4102" y="13523"/>
                    <a:pt x="5308" y="13523"/>
                  </a:cubicBezTo>
                  <a:cubicBezTo>
                    <a:pt x="5677" y="13523"/>
                    <a:pt x="6097" y="13485"/>
                    <a:pt x="6564" y="13385"/>
                  </a:cubicBezTo>
                  <a:cubicBezTo>
                    <a:pt x="8176" y="12998"/>
                    <a:pt x="8653" y="11709"/>
                    <a:pt x="8821" y="11232"/>
                  </a:cubicBezTo>
                  <a:cubicBezTo>
                    <a:pt x="8279" y="11232"/>
                    <a:pt x="6667" y="10961"/>
                    <a:pt x="5971" y="9994"/>
                  </a:cubicBezTo>
                  <a:cubicBezTo>
                    <a:pt x="5597" y="9452"/>
                    <a:pt x="5533" y="8807"/>
                    <a:pt x="5804" y="8060"/>
                  </a:cubicBezTo>
                  <a:cubicBezTo>
                    <a:pt x="5804" y="8008"/>
                    <a:pt x="5855" y="7956"/>
                    <a:pt x="5971" y="7956"/>
                  </a:cubicBezTo>
                  <a:cubicBezTo>
                    <a:pt x="5971" y="7956"/>
                    <a:pt x="6755" y="8013"/>
                    <a:pt x="7717" y="8013"/>
                  </a:cubicBezTo>
                  <a:cubicBezTo>
                    <a:pt x="8588" y="8013"/>
                    <a:pt x="9606" y="7967"/>
                    <a:pt x="10317" y="7789"/>
                  </a:cubicBezTo>
                  <a:cubicBezTo>
                    <a:pt x="10317" y="7518"/>
                    <a:pt x="10317" y="6938"/>
                    <a:pt x="10265" y="6667"/>
                  </a:cubicBezTo>
                  <a:lnTo>
                    <a:pt x="10265" y="6551"/>
                  </a:lnTo>
                  <a:lnTo>
                    <a:pt x="11013" y="5429"/>
                  </a:lnTo>
                  <a:cubicBezTo>
                    <a:pt x="10858" y="5326"/>
                    <a:pt x="10433" y="5004"/>
                    <a:pt x="9891" y="4784"/>
                  </a:cubicBezTo>
                  <a:cubicBezTo>
                    <a:pt x="9840" y="4784"/>
                    <a:pt x="9788" y="4733"/>
                    <a:pt x="9788" y="4681"/>
                  </a:cubicBezTo>
                  <a:cubicBezTo>
                    <a:pt x="9788" y="4617"/>
                    <a:pt x="9672" y="916"/>
                    <a:pt x="822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916125" y="1166200"/>
              <a:ext cx="75125" cy="79200"/>
            </a:xfrm>
            <a:custGeom>
              <a:avLst/>
              <a:gdLst/>
              <a:ahLst/>
              <a:cxnLst/>
              <a:rect l="l" t="t" r="r" b="b"/>
              <a:pathLst>
                <a:path w="3005" h="3168" extrusionOk="0">
                  <a:moveTo>
                    <a:pt x="155" y="1"/>
                  </a:moveTo>
                  <a:lnTo>
                    <a:pt x="155" y="1"/>
                  </a:lnTo>
                  <a:cubicBezTo>
                    <a:pt x="220" y="220"/>
                    <a:pt x="220" y="491"/>
                    <a:pt x="220" y="645"/>
                  </a:cubicBezTo>
                  <a:cubicBezTo>
                    <a:pt x="220" y="916"/>
                    <a:pt x="155" y="1509"/>
                    <a:pt x="0" y="1935"/>
                  </a:cubicBezTo>
                  <a:cubicBezTo>
                    <a:pt x="103" y="1986"/>
                    <a:pt x="155" y="2051"/>
                    <a:pt x="271" y="2102"/>
                  </a:cubicBezTo>
                  <a:lnTo>
                    <a:pt x="593" y="2425"/>
                  </a:lnTo>
                  <a:cubicBezTo>
                    <a:pt x="864" y="2695"/>
                    <a:pt x="1187" y="2953"/>
                    <a:pt x="1445" y="3069"/>
                  </a:cubicBezTo>
                  <a:cubicBezTo>
                    <a:pt x="1642" y="3139"/>
                    <a:pt x="1806" y="3167"/>
                    <a:pt x="1940" y="3167"/>
                  </a:cubicBezTo>
                  <a:cubicBezTo>
                    <a:pt x="2104" y="3167"/>
                    <a:pt x="2224" y="3126"/>
                    <a:pt x="2308" y="3069"/>
                  </a:cubicBezTo>
                  <a:cubicBezTo>
                    <a:pt x="2360" y="3018"/>
                    <a:pt x="2360" y="2953"/>
                    <a:pt x="2360" y="2953"/>
                  </a:cubicBezTo>
                  <a:cubicBezTo>
                    <a:pt x="2308" y="2902"/>
                    <a:pt x="2257" y="2850"/>
                    <a:pt x="2154" y="2747"/>
                  </a:cubicBezTo>
                  <a:cubicBezTo>
                    <a:pt x="2038" y="2695"/>
                    <a:pt x="1883" y="2631"/>
                    <a:pt x="1767" y="2528"/>
                  </a:cubicBezTo>
                  <a:cubicBezTo>
                    <a:pt x="1715" y="2476"/>
                    <a:pt x="1664" y="2425"/>
                    <a:pt x="1715" y="2309"/>
                  </a:cubicBezTo>
                  <a:cubicBezTo>
                    <a:pt x="1767" y="2257"/>
                    <a:pt x="1831" y="2257"/>
                    <a:pt x="1934" y="2257"/>
                  </a:cubicBezTo>
                  <a:cubicBezTo>
                    <a:pt x="1934" y="2309"/>
                    <a:pt x="2089" y="2425"/>
                    <a:pt x="2308" y="2528"/>
                  </a:cubicBezTo>
                  <a:cubicBezTo>
                    <a:pt x="2579" y="2695"/>
                    <a:pt x="2850" y="2747"/>
                    <a:pt x="3005" y="2747"/>
                  </a:cubicBezTo>
                  <a:cubicBezTo>
                    <a:pt x="2682" y="2631"/>
                    <a:pt x="2360" y="2528"/>
                    <a:pt x="2089" y="2309"/>
                  </a:cubicBezTo>
                  <a:cubicBezTo>
                    <a:pt x="1445" y="1883"/>
                    <a:pt x="916" y="1238"/>
                    <a:pt x="477" y="594"/>
                  </a:cubicBezTo>
                  <a:cubicBezTo>
                    <a:pt x="426" y="439"/>
                    <a:pt x="220" y="220"/>
                    <a:pt x="15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588275" y="600775"/>
              <a:ext cx="173450" cy="88675"/>
            </a:xfrm>
            <a:custGeom>
              <a:avLst/>
              <a:gdLst/>
              <a:ahLst/>
              <a:cxnLst/>
              <a:rect l="l" t="t" r="r" b="b"/>
              <a:pathLst>
                <a:path w="6938" h="3547" extrusionOk="0">
                  <a:moveTo>
                    <a:pt x="5971" y="0"/>
                  </a:moveTo>
                  <a:cubicBezTo>
                    <a:pt x="5803" y="52"/>
                    <a:pt x="5429" y="52"/>
                    <a:pt x="4681" y="52"/>
                  </a:cubicBezTo>
                  <a:cubicBezTo>
                    <a:pt x="3547" y="104"/>
                    <a:pt x="1986" y="104"/>
                    <a:pt x="1238" y="323"/>
                  </a:cubicBezTo>
                  <a:cubicBezTo>
                    <a:pt x="813" y="426"/>
                    <a:pt x="491" y="697"/>
                    <a:pt x="271" y="1135"/>
                  </a:cubicBezTo>
                  <a:cubicBezTo>
                    <a:pt x="1" y="1831"/>
                    <a:pt x="117" y="2747"/>
                    <a:pt x="542" y="3546"/>
                  </a:cubicBezTo>
                  <a:cubicBezTo>
                    <a:pt x="645" y="3224"/>
                    <a:pt x="761" y="2850"/>
                    <a:pt x="1019" y="2579"/>
                  </a:cubicBezTo>
                  <a:cubicBezTo>
                    <a:pt x="1883" y="1612"/>
                    <a:pt x="3392" y="1612"/>
                    <a:pt x="4565" y="1561"/>
                  </a:cubicBezTo>
                  <a:cubicBezTo>
                    <a:pt x="4743" y="1561"/>
                    <a:pt x="4945" y="1565"/>
                    <a:pt x="5161" y="1565"/>
                  </a:cubicBezTo>
                  <a:cubicBezTo>
                    <a:pt x="5728" y="1565"/>
                    <a:pt x="6387" y="1538"/>
                    <a:pt x="6938" y="1341"/>
                  </a:cubicBezTo>
                  <a:cubicBezTo>
                    <a:pt x="6719" y="748"/>
                    <a:pt x="6396" y="271"/>
                    <a:pt x="5971"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531850" y="759050"/>
              <a:ext cx="150575" cy="203125"/>
            </a:xfrm>
            <a:custGeom>
              <a:avLst/>
              <a:gdLst/>
              <a:ahLst/>
              <a:cxnLst/>
              <a:rect l="l" t="t" r="r" b="b"/>
              <a:pathLst>
                <a:path w="6023" h="8125" extrusionOk="0">
                  <a:moveTo>
                    <a:pt x="1892" y="696"/>
                  </a:moveTo>
                  <a:cubicBezTo>
                    <a:pt x="1925" y="696"/>
                    <a:pt x="1957" y="700"/>
                    <a:pt x="1987" y="710"/>
                  </a:cubicBezTo>
                  <a:cubicBezTo>
                    <a:pt x="2154" y="710"/>
                    <a:pt x="2374" y="865"/>
                    <a:pt x="2477" y="1032"/>
                  </a:cubicBezTo>
                  <a:cubicBezTo>
                    <a:pt x="2580" y="1187"/>
                    <a:pt x="2696" y="1355"/>
                    <a:pt x="2748" y="1509"/>
                  </a:cubicBezTo>
                  <a:cubicBezTo>
                    <a:pt x="2799" y="1729"/>
                    <a:pt x="2851" y="1999"/>
                    <a:pt x="2748" y="2219"/>
                  </a:cubicBezTo>
                  <a:cubicBezTo>
                    <a:pt x="2696" y="2322"/>
                    <a:pt x="2631" y="2425"/>
                    <a:pt x="2580" y="2541"/>
                  </a:cubicBezTo>
                  <a:cubicBezTo>
                    <a:pt x="2477" y="2592"/>
                    <a:pt x="2374" y="2696"/>
                    <a:pt x="2258" y="2696"/>
                  </a:cubicBezTo>
                  <a:cubicBezTo>
                    <a:pt x="2221" y="2703"/>
                    <a:pt x="2186" y="2706"/>
                    <a:pt x="2150" y="2706"/>
                  </a:cubicBezTo>
                  <a:cubicBezTo>
                    <a:pt x="1921" y="2706"/>
                    <a:pt x="1720" y="2570"/>
                    <a:pt x="1664" y="2425"/>
                  </a:cubicBezTo>
                  <a:cubicBezTo>
                    <a:pt x="1561" y="2219"/>
                    <a:pt x="1613" y="2051"/>
                    <a:pt x="1664" y="1896"/>
                  </a:cubicBezTo>
                  <a:cubicBezTo>
                    <a:pt x="1780" y="1780"/>
                    <a:pt x="1884" y="1729"/>
                    <a:pt x="1935" y="1677"/>
                  </a:cubicBezTo>
                  <a:cubicBezTo>
                    <a:pt x="2051" y="1625"/>
                    <a:pt x="2103" y="1625"/>
                    <a:pt x="2154" y="1625"/>
                  </a:cubicBezTo>
                  <a:cubicBezTo>
                    <a:pt x="2234" y="1610"/>
                    <a:pt x="2290" y="1604"/>
                    <a:pt x="2329" y="1604"/>
                  </a:cubicBezTo>
                  <a:cubicBezTo>
                    <a:pt x="2425" y="1604"/>
                    <a:pt x="2425" y="1640"/>
                    <a:pt x="2425" y="1677"/>
                  </a:cubicBezTo>
                  <a:cubicBezTo>
                    <a:pt x="2425" y="1729"/>
                    <a:pt x="2425" y="1729"/>
                    <a:pt x="2206" y="1780"/>
                  </a:cubicBezTo>
                  <a:cubicBezTo>
                    <a:pt x="2103" y="1832"/>
                    <a:pt x="1987" y="1896"/>
                    <a:pt x="1884" y="1999"/>
                  </a:cubicBezTo>
                  <a:cubicBezTo>
                    <a:pt x="1832" y="2102"/>
                    <a:pt x="1832" y="2219"/>
                    <a:pt x="1884" y="2322"/>
                  </a:cubicBezTo>
                  <a:cubicBezTo>
                    <a:pt x="1935" y="2425"/>
                    <a:pt x="2051" y="2476"/>
                    <a:pt x="2206" y="2476"/>
                  </a:cubicBezTo>
                  <a:cubicBezTo>
                    <a:pt x="2258" y="2425"/>
                    <a:pt x="2309" y="2425"/>
                    <a:pt x="2374" y="2322"/>
                  </a:cubicBezTo>
                  <a:cubicBezTo>
                    <a:pt x="2425" y="2270"/>
                    <a:pt x="2477" y="2219"/>
                    <a:pt x="2528" y="2102"/>
                  </a:cubicBezTo>
                  <a:cubicBezTo>
                    <a:pt x="2580" y="1948"/>
                    <a:pt x="2580" y="1780"/>
                    <a:pt x="2528" y="1625"/>
                  </a:cubicBezTo>
                  <a:cubicBezTo>
                    <a:pt x="2477" y="1458"/>
                    <a:pt x="2374" y="1303"/>
                    <a:pt x="2309" y="1135"/>
                  </a:cubicBezTo>
                  <a:cubicBezTo>
                    <a:pt x="2206" y="1032"/>
                    <a:pt x="2103" y="929"/>
                    <a:pt x="1987" y="865"/>
                  </a:cubicBezTo>
                  <a:cubicBezTo>
                    <a:pt x="1832" y="865"/>
                    <a:pt x="1729" y="929"/>
                    <a:pt x="1613" y="981"/>
                  </a:cubicBezTo>
                  <a:cubicBezTo>
                    <a:pt x="1561" y="1032"/>
                    <a:pt x="1458" y="1084"/>
                    <a:pt x="1458" y="1187"/>
                  </a:cubicBezTo>
                  <a:cubicBezTo>
                    <a:pt x="1342" y="1303"/>
                    <a:pt x="1290" y="1406"/>
                    <a:pt x="1239" y="1406"/>
                  </a:cubicBezTo>
                  <a:cubicBezTo>
                    <a:pt x="1239" y="1406"/>
                    <a:pt x="1239" y="1303"/>
                    <a:pt x="1342" y="1135"/>
                  </a:cubicBezTo>
                  <a:cubicBezTo>
                    <a:pt x="1342" y="1032"/>
                    <a:pt x="1406" y="929"/>
                    <a:pt x="1510" y="813"/>
                  </a:cubicBezTo>
                  <a:cubicBezTo>
                    <a:pt x="1593" y="771"/>
                    <a:pt x="1752" y="696"/>
                    <a:pt x="1892" y="696"/>
                  </a:cubicBezTo>
                  <a:close/>
                  <a:moveTo>
                    <a:pt x="1907" y="0"/>
                  </a:moveTo>
                  <a:cubicBezTo>
                    <a:pt x="1790" y="0"/>
                    <a:pt x="1673" y="21"/>
                    <a:pt x="1561" y="65"/>
                  </a:cubicBezTo>
                  <a:cubicBezTo>
                    <a:pt x="968" y="284"/>
                    <a:pt x="439" y="981"/>
                    <a:pt x="543" y="2102"/>
                  </a:cubicBezTo>
                  <a:cubicBezTo>
                    <a:pt x="646" y="2696"/>
                    <a:pt x="865" y="3121"/>
                    <a:pt x="1187" y="3392"/>
                  </a:cubicBezTo>
                  <a:cubicBezTo>
                    <a:pt x="1447" y="3533"/>
                    <a:pt x="1727" y="3573"/>
                    <a:pt x="1960" y="3573"/>
                  </a:cubicBezTo>
                  <a:cubicBezTo>
                    <a:pt x="2257" y="3573"/>
                    <a:pt x="2477" y="3508"/>
                    <a:pt x="2477" y="3508"/>
                  </a:cubicBezTo>
                  <a:cubicBezTo>
                    <a:pt x="2528" y="3508"/>
                    <a:pt x="2580" y="3508"/>
                    <a:pt x="2631" y="3560"/>
                  </a:cubicBezTo>
                  <a:cubicBezTo>
                    <a:pt x="2696" y="3560"/>
                    <a:pt x="2696" y="3611"/>
                    <a:pt x="2696" y="3663"/>
                  </a:cubicBezTo>
                  <a:cubicBezTo>
                    <a:pt x="2631" y="4797"/>
                    <a:pt x="1664" y="5765"/>
                    <a:pt x="323" y="6087"/>
                  </a:cubicBezTo>
                  <a:cubicBezTo>
                    <a:pt x="220" y="6138"/>
                    <a:pt x="117" y="6138"/>
                    <a:pt x="1" y="6190"/>
                  </a:cubicBezTo>
                  <a:cubicBezTo>
                    <a:pt x="865" y="6345"/>
                    <a:pt x="968" y="6345"/>
                    <a:pt x="1020" y="6345"/>
                  </a:cubicBezTo>
                  <a:cubicBezTo>
                    <a:pt x="1020" y="6345"/>
                    <a:pt x="1084" y="6409"/>
                    <a:pt x="1136" y="6409"/>
                  </a:cubicBezTo>
                  <a:lnTo>
                    <a:pt x="1136" y="6512"/>
                  </a:lnTo>
                  <a:lnTo>
                    <a:pt x="865" y="7480"/>
                  </a:lnTo>
                  <a:lnTo>
                    <a:pt x="865" y="7531"/>
                  </a:lnTo>
                  <a:cubicBezTo>
                    <a:pt x="1084" y="7634"/>
                    <a:pt x="1406" y="7750"/>
                    <a:pt x="1664" y="7802"/>
                  </a:cubicBezTo>
                  <a:cubicBezTo>
                    <a:pt x="2103" y="7905"/>
                    <a:pt x="2309" y="7957"/>
                    <a:pt x="2425" y="7957"/>
                  </a:cubicBezTo>
                  <a:cubicBezTo>
                    <a:pt x="2528" y="8021"/>
                    <a:pt x="2528" y="8021"/>
                    <a:pt x="2528" y="8073"/>
                  </a:cubicBezTo>
                  <a:lnTo>
                    <a:pt x="2477" y="8124"/>
                  </a:lnTo>
                  <a:cubicBezTo>
                    <a:pt x="2696" y="8073"/>
                    <a:pt x="2799" y="8021"/>
                    <a:pt x="2954" y="7957"/>
                  </a:cubicBezTo>
                  <a:lnTo>
                    <a:pt x="3225" y="6886"/>
                  </a:lnTo>
                  <a:cubicBezTo>
                    <a:pt x="3225" y="6835"/>
                    <a:pt x="3276" y="6783"/>
                    <a:pt x="3341" y="6783"/>
                  </a:cubicBezTo>
                  <a:lnTo>
                    <a:pt x="3444" y="6783"/>
                  </a:lnTo>
                  <a:cubicBezTo>
                    <a:pt x="3444" y="6783"/>
                    <a:pt x="4133" y="7206"/>
                    <a:pt x="5317" y="7206"/>
                  </a:cubicBezTo>
                  <a:cubicBezTo>
                    <a:pt x="5536" y="7206"/>
                    <a:pt x="5771" y="7191"/>
                    <a:pt x="6023" y="7157"/>
                  </a:cubicBezTo>
                  <a:cubicBezTo>
                    <a:pt x="5752" y="6938"/>
                    <a:pt x="5481" y="6667"/>
                    <a:pt x="5275" y="6409"/>
                  </a:cubicBezTo>
                  <a:cubicBezTo>
                    <a:pt x="4037" y="4849"/>
                    <a:pt x="3276" y="2915"/>
                    <a:pt x="2902" y="981"/>
                  </a:cubicBezTo>
                  <a:cubicBezTo>
                    <a:pt x="2902" y="813"/>
                    <a:pt x="2851" y="607"/>
                    <a:pt x="2851" y="439"/>
                  </a:cubicBezTo>
                  <a:cubicBezTo>
                    <a:pt x="2575" y="164"/>
                    <a:pt x="2237" y="0"/>
                    <a:pt x="1907"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413875" y="1265800"/>
              <a:ext cx="514200" cy="166200"/>
            </a:xfrm>
            <a:custGeom>
              <a:avLst/>
              <a:gdLst/>
              <a:ahLst/>
              <a:cxnLst/>
              <a:rect l="l" t="t" r="r" b="b"/>
              <a:pathLst>
                <a:path w="20568" h="6648" extrusionOk="0">
                  <a:moveTo>
                    <a:pt x="17551" y="1"/>
                  </a:moveTo>
                  <a:cubicBezTo>
                    <a:pt x="17466" y="1"/>
                    <a:pt x="17379" y="1"/>
                    <a:pt x="17292" y="1"/>
                  </a:cubicBezTo>
                  <a:lnTo>
                    <a:pt x="16867" y="1"/>
                  </a:lnTo>
                  <a:cubicBezTo>
                    <a:pt x="15629" y="1"/>
                    <a:pt x="13862" y="53"/>
                    <a:pt x="11980" y="852"/>
                  </a:cubicBezTo>
                  <a:cubicBezTo>
                    <a:pt x="11928" y="968"/>
                    <a:pt x="11864" y="1123"/>
                    <a:pt x="11760" y="1226"/>
                  </a:cubicBezTo>
                  <a:cubicBezTo>
                    <a:pt x="11116" y="2361"/>
                    <a:pt x="9504" y="2838"/>
                    <a:pt x="6229" y="2838"/>
                  </a:cubicBezTo>
                  <a:cubicBezTo>
                    <a:pt x="5416" y="2838"/>
                    <a:pt x="4514" y="2786"/>
                    <a:pt x="3482" y="2735"/>
                  </a:cubicBezTo>
                  <a:cubicBezTo>
                    <a:pt x="2141" y="2683"/>
                    <a:pt x="1122" y="2464"/>
                    <a:pt x="426" y="2141"/>
                  </a:cubicBezTo>
                  <a:lnTo>
                    <a:pt x="426" y="2141"/>
                  </a:lnTo>
                  <a:cubicBezTo>
                    <a:pt x="207" y="2838"/>
                    <a:pt x="1" y="4192"/>
                    <a:pt x="968" y="5043"/>
                  </a:cubicBezTo>
                  <a:cubicBezTo>
                    <a:pt x="2168" y="6119"/>
                    <a:pt x="5004" y="6647"/>
                    <a:pt x="9577" y="6647"/>
                  </a:cubicBezTo>
                  <a:cubicBezTo>
                    <a:pt x="10702" y="6647"/>
                    <a:pt x="11932" y="6615"/>
                    <a:pt x="13269" y="6551"/>
                  </a:cubicBezTo>
                  <a:cubicBezTo>
                    <a:pt x="16867" y="6332"/>
                    <a:pt x="19072" y="5739"/>
                    <a:pt x="19987" y="4617"/>
                  </a:cubicBezTo>
                  <a:cubicBezTo>
                    <a:pt x="20567" y="3869"/>
                    <a:pt x="20567" y="2954"/>
                    <a:pt x="20413" y="2038"/>
                  </a:cubicBezTo>
                  <a:cubicBezTo>
                    <a:pt x="20109" y="58"/>
                    <a:pt x="18947" y="1"/>
                    <a:pt x="1755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300725" y="427675"/>
              <a:ext cx="456825" cy="479400"/>
            </a:xfrm>
            <a:custGeom>
              <a:avLst/>
              <a:gdLst/>
              <a:ahLst/>
              <a:cxnLst/>
              <a:rect l="l" t="t" r="r" b="b"/>
              <a:pathLst>
                <a:path w="18273" h="19176" extrusionOk="0">
                  <a:moveTo>
                    <a:pt x="14894" y="0"/>
                  </a:moveTo>
                  <a:cubicBezTo>
                    <a:pt x="14726" y="322"/>
                    <a:pt x="14520" y="903"/>
                    <a:pt x="14623" y="1663"/>
                  </a:cubicBezTo>
                  <a:cubicBezTo>
                    <a:pt x="15268" y="2192"/>
                    <a:pt x="15642" y="2682"/>
                    <a:pt x="15642" y="2682"/>
                  </a:cubicBezTo>
                  <a:cubicBezTo>
                    <a:pt x="15693" y="2734"/>
                    <a:pt x="15642" y="2837"/>
                    <a:pt x="15590" y="2837"/>
                  </a:cubicBezTo>
                  <a:cubicBezTo>
                    <a:pt x="15590" y="2901"/>
                    <a:pt x="15539" y="2901"/>
                    <a:pt x="15539" y="2901"/>
                  </a:cubicBezTo>
                  <a:cubicBezTo>
                    <a:pt x="15487" y="2901"/>
                    <a:pt x="15422" y="2901"/>
                    <a:pt x="15371" y="2837"/>
                  </a:cubicBezTo>
                  <a:cubicBezTo>
                    <a:pt x="15371" y="2837"/>
                    <a:pt x="15371" y="2785"/>
                    <a:pt x="15319" y="2734"/>
                  </a:cubicBezTo>
                  <a:cubicBezTo>
                    <a:pt x="14997" y="2308"/>
                    <a:pt x="13282" y="477"/>
                    <a:pt x="10007" y="426"/>
                  </a:cubicBezTo>
                  <a:lnTo>
                    <a:pt x="10007" y="426"/>
                  </a:lnTo>
                  <a:cubicBezTo>
                    <a:pt x="10432" y="799"/>
                    <a:pt x="11129" y="1547"/>
                    <a:pt x="11180" y="2579"/>
                  </a:cubicBezTo>
                  <a:cubicBezTo>
                    <a:pt x="11180" y="2682"/>
                    <a:pt x="11129" y="2734"/>
                    <a:pt x="11077" y="2734"/>
                  </a:cubicBezTo>
                  <a:cubicBezTo>
                    <a:pt x="10974" y="2734"/>
                    <a:pt x="10909" y="2682"/>
                    <a:pt x="10909" y="2579"/>
                  </a:cubicBezTo>
                  <a:cubicBezTo>
                    <a:pt x="10909" y="2514"/>
                    <a:pt x="10909" y="2463"/>
                    <a:pt x="10858" y="2360"/>
                  </a:cubicBezTo>
                  <a:lnTo>
                    <a:pt x="10161" y="2360"/>
                  </a:lnTo>
                  <a:cubicBezTo>
                    <a:pt x="7957" y="2360"/>
                    <a:pt x="6719" y="1986"/>
                    <a:pt x="5971" y="967"/>
                  </a:cubicBezTo>
                  <a:lnTo>
                    <a:pt x="5971" y="967"/>
                  </a:lnTo>
                  <a:cubicBezTo>
                    <a:pt x="6022" y="1663"/>
                    <a:pt x="6242" y="2901"/>
                    <a:pt x="6783" y="3649"/>
                  </a:cubicBezTo>
                  <a:cubicBezTo>
                    <a:pt x="6835" y="3701"/>
                    <a:pt x="6835" y="3752"/>
                    <a:pt x="6783" y="3804"/>
                  </a:cubicBezTo>
                  <a:cubicBezTo>
                    <a:pt x="6783" y="3850"/>
                    <a:pt x="6750" y="3889"/>
                    <a:pt x="6713" y="3889"/>
                  </a:cubicBezTo>
                  <a:cubicBezTo>
                    <a:pt x="6698" y="3889"/>
                    <a:pt x="6682" y="3883"/>
                    <a:pt x="6667" y="3868"/>
                  </a:cubicBezTo>
                  <a:cubicBezTo>
                    <a:pt x="6653" y="3868"/>
                    <a:pt x="6483" y="3843"/>
                    <a:pt x="6207" y="3843"/>
                  </a:cubicBezTo>
                  <a:cubicBezTo>
                    <a:pt x="5493" y="3843"/>
                    <a:pt x="4067" y="4011"/>
                    <a:pt x="2747" y="5209"/>
                  </a:cubicBezTo>
                  <a:cubicBezTo>
                    <a:pt x="3173" y="5209"/>
                    <a:pt x="3882" y="5364"/>
                    <a:pt x="4204" y="5957"/>
                  </a:cubicBezTo>
                  <a:cubicBezTo>
                    <a:pt x="4256" y="6009"/>
                    <a:pt x="4204" y="6125"/>
                    <a:pt x="4140" y="6125"/>
                  </a:cubicBezTo>
                  <a:cubicBezTo>
                    <a:pt x="3985" y="6280"/>
                    <a:pt x="1" y="9181"/>
                    <a:pt x="3289" y="15254"/>
                  </a:cubicBezTo>
                  <a:cubicBezTo>
                    <a:pt x="4959" y="18150"/>
                    <a:pt x="7012" y="19175"/>
                    <a:pt x="8642" y="19175"/>
                  </a:cubicBezTo>
                  <a:cubicBezTo>
                    <a:pt x="8951" y="19175"/>
                    <a:pt x="9244" y="19139"/>
                    <a:pt x="9517" y="19071"/>
                  </a:cubicBezTo>
                  <a:cubicBezTo>
                    <a:pt x="10651" y="18800"/>
                    <a:pt x="11503" y="18052"/>
                    <a:pt x="11619" y="17085"/>
                  </a:cubicBezTo>
                  <a:lnTo>
                    <a:pt x="11619" y="17085"/>
                  </a:lnTo>
                  <a:cubicBezTo>
                    <a:pt x="11518" y="17105"/>
                    <a:pt x="11373" y="17124"/>
                    <a:pt x="11205" y="17124"/>
                  </a:cubicBezTo>
                  <a:cubicBezTo>
                    <a:pt x="10921" y="17124"/>
                    <a:pt x="10573" y="17069"/>
                    <a:pt x="10265" y="16866"/>
                  </a:cubicBezTo>
                  <a:cubicBezTo>
                    <a:pt x="9839" y="16595"/>
                    <a:pt x="9568" y="16118"/>
                    <a:pt x="9517" y="15409"/>
                  </a:cubicBezTo>
                  <a:cubicBezTo>
                    <a:pt x="9414" y="14120"/>
                    <a:pt x="10007" y="13320"/>
                    <a:pt x="10703" y="13049"/>
                  </a:cubicBezTo>
                  <a:cubicBezTo>
                    <a:pt x="10876" y="12985"/>
                    <a:pt x="11048" y="12954"/>
                    <a:pt x="11216" y="12954"/>
                  </a:cubicBezTo>
                  <a:cubicBezTo>
                    <a:pt x="11623" y="12954"/>
                    <a:pt x="12004" y="13137"/>
                    <a:pt x="12315" y="13475"/>
                  </a:cubicBezTo>
                  <a:cubicBezTo>
                    <a:pt x="12366" y="12946"/>
                    <a:pt x="12470" y="11811"/>
                    <a:pt x="11825" y="10690"/>
                  </a:cubicBezTo>
                  <a:cubicBezTo>
                    <a:pt x="11296" y="9774"/>
                    <a:pt x="11180" y="8755"/>
                    <a:pt x="11503" y="7943"/>
                  </a:cubicBezTo>
                  <a:cubicBezTo>
                    <a:pt x="11773" y="7414"/>
                    <a:pt x="12147" y="7092"/>
                    <a:pt x="12689" y="6924"/>
                  </a:cubicBezTo>
                  <a:cubicBezTo>
                    <a:pt x="13488" y="6770"/>
                    <a:pt x="15049" y="6705"/>
                    <a:pt x="16183" y="6705"/>
                  </a:cubicBezTo>
                  <a:cubicBezTo>
                    <a:pt x="16776" y="6705"/>
                    <a:pt x="17305" y="6705"/>
                    <a:pt x="17421" y="6654"/>
                  </a:cubicBezTo>
                  <a:cubicBezTo>
                    <a:pt x="17524" y="6602"/>
                    <a:pt x="17743" y="6331"/>
                    <a:pt x="17898" y="5738"/>
                  </a:cubicBezTo>
                  <a:cubicBezTo>
                    <a:pt x="18066" y="5261"/>
                    <a:pt x="18272" y="4023"/>
                    <a:pt x="17473" y="3004"/>
                  </a:cubicBezTo>
                  <a:cubicBezTo>
                    <a:pt x="16983" y="2360"/>
                    <a:pt x="16506" y="1934"/>
                    <a:pt x="16067" y="1547"/>
                  </a:cubicBezTo>
                  <a:cubicBezTo>
                    <a:pt x="15539" y="1070"/>
                    <a:pt x="15049" y="645"/>
                    <a:pt x="148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1451900" y="987600"/>
              <a:ext cx="263375" cy="84825"/>
            </a:xfrm>
            <a:custGeom>
              <a:avLst/>
              <a:gdLst/>
              <a:ahLst/>
              <a:cxnLst/>
              <a:rect l="l" t="t" r="r" b="b"/>
              <a:pathLst>
                <a:path w="10535" h="3393" extrusionOk="0">
                  <a:moveTo>
                    <a:pt x="3495" y="1"/>
                  </a:moveTo>
                  <a:lnTo>
                    <a:pt x="0" y="1342"/>
                  </a:lnTo>
                  <a:lnTo>
                    <a:pt x="5480" y="3392"/>
                  </a:lnTo>
                  <a:lnTo>
                    <a:pt x="10535" y="1832"/>
                  </a:lnTo>
                  <a:lnTo>
                    <a:pt x="7157" y="542"/>
                  </a:lnTo>
                  <a:cubicBezTo>
                    <a:pt x="7092" y="865"/>
                    <a:pt x="7092" y="1071"/>
                    <a:pt x="7092" y="1071"/>
                  </a:cubicBezTo>
                  <a:cubicBezTo>
                    <a:pt x="7041" y="1136"/>
                    <a:pt x="7041" y="1187"/>
                    <a:pt x="6989" y="1187"/>
                  </a:cubicBezTo>
                  <a:lnTo>
                    <a:pt x="5480" y="1780"/>
                  </a:lnTo>
                  <a:lnTo>
                    <a:pt x="5377" y="1780"/>
                  </a:lnTo>
                  <a:lnTo>
                    <a:pt x="3443" y="1020"/>
                  </a:lnTo>
                  <a:cubicBezTo>
                    <a:pt x="3391" y="1020"/>
                    <a:pt x="3340" y="968"/>
                    <a:pt x="3340" y="916"/>
                  </a:cubicBezTo>
                  <a:cubicBezTo>
                    <a:pt x="3391" y="594"/>
                    <a:pt x="3443" y="272"/>
                    <a:pt x="34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1632100" y="993100"/>
              <a:ext cx="49650" cy="20000"/>
            </a:xfrm>
            <a:custGeom>
              <a:avLst/>
              <a:gdLst/>
              <a:ahLst/>
              <a:cxnLst/>
              <a:rect l="l" t="t" r="r" b="b"/>
              <a:pathLst>
                <a:path w="1986" h="800" extrusionOk="0">
                  <a:moveTo>
                    <a:pt x="0" y="0"/>
                  </a:moveTo>
                  <a:lnTo>
                    <a:pt x="0" y="52"/>
                  </a:lnTo>
                  <a:lnTo>
                    <a:pt x="1986" y="800"/>
                  </a:lnTo>
                  <a:lnTo>
                    <a:pt x="0"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1593075" y="1038550"/>
              <a:ext cx="130275" cy="67400"/>
            </a:xfrm>
            <a:custGeom>
              <a:avLst/>
              <a:gdLst/>
              <a:ahLst/>
              <a:cxnLst/>
              <a:rect l="l" t="t" r="r" b="b"/>
              <a:pathLst>
                <a:path w="5211" h="2696" extrusionOk="0">
                  <a:moveTo>
                    <a:pt x="5210" y="0"/>
                  </a:moveTo>
                  <a:lnTo>
                    <a:pt x="1" y="1612"/>
                  </a:lnTo>
                  <a:lnTo>
                    <a:pt x="1" y="2695"/>
                  </a:lnTo>
                  <a:lnTo>
                    <a:pt x="5210" y="813"/>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1593075" y="924425"/>
              <a:ext cx="42900" cy="98025"/>
            </a:xfrm>
            <a:custGeom>
              <a:avLst/>
              <a:gdLst/>
              <a:ahLst/>
              <a:cxnLst/>
              <a:rect l="l" t="t" r="r" b="b"/>
              <a:pathLst>
                <a:path w="1716" h="3921" extrusionOk="0">
                  <a:moveTo>
                    <a:pt x="1187" y="1"/>
                  </a:moveTo>
                  <a:cubicBezTo>
                    <a:pt x="865" y="813"/>
                    <a:pt x="375" y="2051"/>
                    <a:pt x="1" y="3921"/>
                  </a:cubicBezTo>
                  <a:lnTo>
                    <a:pt x="1123" y="3495"/>
                  </a:lnTo>
                  <a:cubicBezTo>
                    <a:pt x="1187" y="3069"/>
                    <a:pt x="1394" y="1406"/>
                    <a:pt x="1716" y="168"/>
                  </a:cubicBezTo>
                  <a:lnTo>
                    <a:pt x="1187"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1695275" y="1125900"/>
              <a:ext cx="267275" cy="272750"/>
            </a:xfrm>
            <a:custGeom>
              <a:avLst/>
              <a:gdLst/>
              <a:ahLst/>
              <a:cxnLst/>
              <a:rect l="l" t="t" r="r" b="b"/>
              <a:pathLst>
                <a:path w="10691" h="10910" extrusionOk="0">
                  <a:moveTo>
                    <a:pt x="903" y="2954"/>
                  </a:moveTo>
                  <a:cubicBezTo>
                    <a:pt x="1071" y="2954"/>
                    <a:pt x="1226" y="3121"/>
                    <a:pt x="1226" y="3276"/>
                  </a:cubicBezTo>
                  <a:lnTo>
                    <a:pt x="1226" y="4243"/>
                  </a:lnTo>
                  <a:cubicBezTo>
                    <a:pt x="1226" y="4462"/>
                    <a:pt x="1071" y="4630"/>
                    <a:pt x="903" y="4630"/>
                  </a:cubicBezTo>
                  <a:cubicBezTo>
                    <a:pt x="697" y="4630"/>
                    <a:pt x="529" y="4462"/>
                    <a:pt x="529" y="4243"/>
                  </a:cubicBezTo>
                  <a:lnTo>
                    <a:pt x="529" y="3276"/>
                  </a:lnTo>
                  <a:cubicBezTo>
                    <a:pt x="529" y="3121"/>
                    <a:pt x="697" y="2954"/>
                    <a:pt x="903" y="2954"/>
                  </a:cubicBezTo>
                  <a:close/>
                  <a:moveTo>
                    <a:pt x="903" y="4952"/>
                  </a:moveTo>
                  <a:cubicBezTo>
                    <a:pt x="1071" y="4952"/>
                    <a:pt x="1226" y="5107"/>
                    <a:pt x="1226" y="5275"/>
                  </a:cubicBezTo>
                  <a:lnTo>
                    <a:pt x="1226" y="5803"/>
                  </a:lnTo>
                  <a:cubicBezTo>
                    <a:pt x="1226" y="5971"/>
                    <a:pt x="1071" y="6126"/>
                    <a:pt x="903" y="6126"/>
                  </a:cubicBezTo>
                  <a:cubicBezTo>
                    <a:pt x="748" y="6126"/>
                    <a:pt x="581" y="5971"/>
                    <a:pt x="581" y="5803"/>
                  </a:cubicBezTo>
                  <a:lnTo>
                    <a:pt x="581" y="5275"/>
                  </a:lnTo>
                  <a:cubicBezTo>
                    <a:pt x="581" y="5107"/>
                    <a:pt x="748" y="4952"/>
                    <a:pt x="903" y="4952"/>
                  </a:cubicBezTo>
                  <a:close/>
                  <a:moveTo>
                    <a:pt x="10690" y="1"/>
                  </a:moveTo>
                  <a:lnTo>
                    <a:pt x="1" y="2257"/>
                  </a:lnTo>
                  <a:lnTo>
                    <a:pt x="1" y="10910"/>
                  </a:lnTo>
                  <a:lnTo>
                    <a:pt x="10690" y="7957"/>
                  </a:lnTo>
                  <a:lnTo>
                    <a:pt x="1069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1715250" y="1205200"/>
              <a:ext cx="5525" cy="29700"/>
            </a:xfrm>
            <a:custGeom>
              <a:avLst/>
              <a:gdLst/>
              <a:ahLst/>
              <a:cxnLst/>
              <a:rect l="l" t="t" r="r" b="b"/>
              <a:pathLst>
                <a:path w="221" h="1188" extrusionOk="0">
                  <a:moveTo>
                    <a:pt x="104" y="1"/>
                  </a:moveTo>
                  <a:cubicBezTo>
                    <a:pt x="1" y="1"/>
                    <a:pt x="1" y="52"/>
                    <a:pt x="1" y="104"/>
                  </a:cubicBezTo>
                  <a:lnTo>
                    <a:pt x="1" y="1071"/>
                  </a:lnTo>
                  <a:cubicBezTo>
                    <a:pt x="1" y="1135"/>
                    <a:pt x="1" y="1187"/>
                    <a:pt x="104" y="1187"/>
                  </a:cubicBezTo>
                  <a:cubicBezTo>
                    <a:pt x="169" y="1187"/>
                    <a:pt x="220" y="1135"/>
                    <a:pt x="220" y="1071"/>
                  </a:cubicBezTo>
                  <a:lnTo>
                    <a:pt x="220" y="104"/>
                  </a:lnTo>
                  <a:cubicBezTo>
                    <a:pt x="220"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1300375" y="1013075"/>
              <a:ext cx="652825" cy="162500"/>
            </a:xfrm>
            <a:custGeom>
              <a:avLst/>
              <a:gdLst/>
              <a:ahLst/>
              <a:cxnLst/>
              <a:rect l="l" t="t" r="r" b="b"/>
              <a:pathLst>
                <a:path w="26113" h="6500" extrusionOk="0">
                  <a:moveTo>
                    <a:pt x="800" y="1"/>
                  </a:moveTo>
                  <a:cubicBezTo>
                    <a:pt x="697" y="1"/>
                    <a:pt x="645" y="52"/>
                    <a:pt x="645" y="52"/>
                  </a:cubicBezTo>
                  <a:cubicBezTo>
                    <a:pt x="581" y="52"/>
                    <a:pt x="529" y="117"/>
                    <a:pt x="478" y="117"/>
                  </a:cubicBezTo>
                  <a:cubicBezTo>
                    <a:pt x="426" y="117"/>
                    <a:pt x="426" y="52"/>
                    <a:pt x="375" y="52"/>
                  </a:cubicBezTo>
                  <a:cubicBezTo>
                    <a:pt x="259" y="168"/>
                    <a:pt x="104" y="220"/>
                    <a:pt x="1" y="323"/>
                  </a:cubicBezTo>
                  <a:lnTo>
                    <a:pt x="15629" y="6499"/>
                  </a:lnTo>
                  <a:lnTo>
                    <a:pt x="26112" y="4307"/>
                  </a:lnTo>
                  <a:lnTo>
                    <a:pt x="17189" y="761"/>
                  </a:lnTo>
                  <a:lnTo>
                    <a:pt x="17189" y="813"/>
                  </a:lnTo>
                  <a:lnTo>
                    <a:pt x="17189" y="1935"/>
                  </a:lnTo>
                  <a:cubicBezTo>
                    <a:pt x="17189" y="1986"/>
                    <a:pt x="17189" y="2051"/>
                    <a:pt x="17138" y="2102"/>
                  </a:cubicBezTo>
                  <a:lnTo>
                    <a:pt x="11606" y="4037"/>
                  </a:lnTo>
                  <a:lnTo>
                    <a:pt x="11541" y="4088"/>
                  </a:lnTo>
                  <a:lnTo>
                    <a:pt x="11490" y="4037"/>
                  </a:lnTo>
                  <a:lnTo>
                    <a:pt x="5584" y="1612"/>
                  </a:lnTo>
                  <a:cubicBezTo>
                    <a:pt x="5532" y="1612"/>
                    <a:pt x="5481" y="1561"/>
                    <a:pt x="5481" y="1509"/>
                  </a:cubicBezTo>
                  <a:lnTo>
                    <a:pt x="5481" y="375"/>
                  </a:lnTo>
                  <a:lnTo>
                    <a:pt x="3650" y="1019"/>
                  </a:lnTo>
                  <a:lnTo>
                    <a:pt x="3598" y="1019"/>
                  </a:lnTo>
                  <a:lnTo>
                    <a:pt x="80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1715250" y="1254850"/>
              <a:ext cx="4225" cy="17425"/>
            </a:xfrm>
            <a:custGeom>
              <a:avLst/>
              <a:gdLst/>
              <a:ahLst/>
              <a:cxnLst/>
              <a:rect l="l" t="t" r="r" b="b"/>
              <a:pathLst>
                <a:path w="169" h="697" extrusionOk="0">
                  <a:moveTo>
                    <a:pt x="104" y="1"/>
                  </a:moveTo>
                  <a:cubicBezTo>
                    <a:pt x="53" y="1"/>
                    <a:pt x="1" y="52"/>
                    <a:pt x="1" y="117"/>
                  </a:cubicBezTo>
                  <a:lnTo>
                    <a:pt x="1" y="645"/>
                  </a:lnTo>
                  <a:cubicBezTo>
                    <a:pt x="1" y="697"/>
                    <a:pt x="53" y="697"/>
                    <a:pt x="104" y="697"/>
                  </a:cubicBezTo>
                  <a:cubicBezTo>
                    <a:pt x="169" y="697"/>
                    <a:pt x="169" y="697"/>
                    <a:pt x="169" y="645"/>
                  </a:cubicBezTo>
                  <a:lnTo>
                    <a:pt x="169" y="117"/>
                  </a:lnTo>
                  <a:cubicBezTo>
                    <a:pt x="169"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978025" y="1003725"/>
              <a:ext cx="334300" cy="358825"/>
            </a:xfrm>
            <a:custGeom>
              <a:avLst/>
              <a:gdLst/>
              <a:ahLst/>
              <a:cxnLst/>
              <a:rect l="l" t="t" r="r" b="b"/>
              <a:pathLst>
                <a:path w="13372" h="14353" extrusionOk="0">
                  <a:moveTo>
                    <a:pt x="13320" y="1"/>
                  </a:moveTo>
                  <a:cubicBezTo>
                    <a:pt x="12998" y="104"/>
                    <a:pt x="12727" y="323"/>
                    <a:pt x="12456" y="542"/>
                  </a:cubicBezTo>
                  <a:cubicBezTo>
                    <a:pt x="12250" y="697"/>
                    <a:pt x="12031" y="968"/>
                    <a:pt x="11863" y="1239"/>
                  </a:cubicBezTo>
                  <a:cubicBezTo>
                    <a:pt x="10741" y="3070"/>
                    <a:pt x="11283" y="5971"/>
                    <a:pt x="12134" y="7905"/>
                  </a:cubicBezTo>
                  <a:cubicBezTo>
                    <a:pt x="12946" y="9672"/>
                    <a:pt x="13049" y="11283"/>
                    <a:pt x="12508" y="12418"/>
                  </a:cubicBezTo>
                  <a:cubicBezTo>
                    <a:pt x="12185" y="13166"/>
                    <a:pt x="11541" y="13643"/>
                    <a:pt x="10741" y="13862"/>
                  </a:cubicBezTo>
                  <a:cubicBezTo>
                    <a:pt x="10156" y="14020"/>
                    <a:pt x="9304" y="14131"/>
                    <a:pt x="8385" y="14131"/>
                  </a:cubicBezTo>
                  <a:cubicBezTo>
                    <a:pt x="7117" y="14131"/>
                    <a:pt x="5721" y="13919"/>
                    <a:pt x="4719" y="13321"/>
                  </a:cubicBezTo>
                  <a:cubicBezTo>
                    <a:pt x="4023" y="12895"/>
                    <a:pt x="3598" y="12354"/>
                    <a:pt x="3430" y="11657"/>
                  </a:cubicBezTo>
                  <a:cubicBezTo>
                    <a:pt x="3108" y="10316"/>
                    <a:pt x="3546" y="9078"/>
                    <a:pt x="3972" y="7841"/>
                  </a:cubicBezTo>
                  <a:cubicBezTo>
                    <a:pt x="4346" y="6770"/>
                    <a:pt x="4719" y="5752"/>
                    <a:pt x="4346" y="4836"/>
                  </a:cubicBezTo>
                  <a:cubicBezTo>
                    <a:pt x="4023" y="4037"/>
                    <a:pt x="3482" y="3444"/>
                    <a:pt x="2682" y="3173"/>
                  </a:cubicBezTo>
                  <a:cubicBezTo>
                    <a:pt x="2233" y="2984"/>
                    <a:pt x="1809" y="2927"/>
                    <a:pt x="1485" y="2927"/>
                  </a:cubicBezTo>
                  <a:cubicBezTo>
                    <a:pt x="1343" y="2927"/>
                    <a:pt x="1220" y="2938"/>
                    <a:pt x="1122" y="2954"/>
                  </a:cubicBezTo>
                  <a:cubicBezTo>
                    <a:pt x="580" y="3070"/>
                    <a:pt x="155" y="3444"/>
                    <a:pt x="0" y="3650"/>
                  </a:cubicBezTo>
                  <a:cubicBezTo>
                    <a:pt x="52" y="3650"/>
                    <a:pt x="103" y="3714"/>
                    <a:pt x="155" y="3714"/>
                  </a:cubicBezTo>
                  <a:cubicBezTo>
                    <a:pt x="206" y="3714"/>
                    <a:pt x="206" y="3650"/>
                    <a:pt x="258" y="3598"/>
                  </a:cubicBezTo>
                  <a:cubicBezTo>
                    <a:pt x="477" y="3444"/>
                    <a:pt x="800" y="3224"/>
                    <a:pt x="1122" y="3173"/>
                  </a:cubicBezTo>
                  <a:cubicBezTo>
                    <a:pt x="1225" y="3173"/>
                    <a:pt x="1341" y="3121"/>
                    <a:pt x="1496" y="3121"/>
                  </a:cubicBezTo>
                  <a:cubicBezTo>
                    <a:pt x="1663" y="3121"/>
                    <a:pt x="1818" y="3121"/>
                    <a:pt x="1986" y="3173"/>
                  </a:cubicBezTo>
                  <a:cubicBezTo>
                    <a:pt x="2579" y="3276"/>
                    <a:pt x="3649" y="3598"/>
                    <a:pt x="4191" y="4939"/>
                  </a:cubicBezTo>
                  <a:cubicBezTo>
                    <a:pt x="4513" y="5752"/>
                    <a:pt x="4191" y="6719"/>
                    <a:pt x="3804" y="7789"/>
                  </a:cubicBezTo>
                  <a:cubicBezTo>
                    <a:pt x="3378" y="8975"/>
                    <a:pt x="2901" y="10316"/>
                    <a:pt x="3224" y="11709"/>
                  </a:cubicBezTo>
                  <a:cubicBezTo>
                    <a:pt x="3430" y="12470"/>
                    <a:pt x="3868" y="13063"/>
                    <a:pt x="4616" y="13488"/>
                  </a:cubicBezTo>
                  <a:cubicBezTo>
                    <a:pt x="5854" y="14236"/>
                    <a:pt x="7518" y="14352"/>
                    <a:pt x="8433" y="14352"/>
                  </a:cubicBezTo>
                  <a:cubicBezTo>
                    <a:pt x="9284" y="14352"/>
                    <a:pt x="10148" y="14236"/>
                    <a:pt x="10793" y="14030"/>
                  </a:cubicBezTo>
                  <a:cubicBezTo>
                    <a:pt x="11657" y="13811"/>
                    <a:pt x="12302" y="13269"/>
                    <a:pt x="12675" y="12521"/>
                  </a:cubicBezTo>
                  <a:cubicBezTo>
                    <a:pt x="13269" y="11335"/>
                    <a:pt x="13101" y="9672"/>
                    <a:pt x="12302" y="7789"/>
                  </a:cubicBezTo>
                  <a:cubicBezTo>
                    <a:pt x="11489" y="5906"/>
                    <a:pt x="10896" y="3070"/>
                    <a:pt x="12031" y="1342"/>
                  </a:cubicBezTo>
                  <a:cubicBezTo>
                    <a:pt x="12353" y="813"/>
                    <a:pt x="12779" y="426"/>
                    <a:pt x="13372" y="168"/>
                  </a:cubicBezTo>
                  <a:cubicBezTo>
                    <a:pt x="13372" y="168"/>
                    <a:pt x="13372" y="104"/>
                    <a:pt x="13320" y="52"/>
                  </a:cubicBezTo>
                  <a:lnTo>
                    <a:pt x="13320"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1255900" y="1025325"/>
              <a:ext cx="431350" cy="373325"/>
            </a:xfrm>
            <a:custGeom>
              <a:avLst/>
              <a:gdLst/>
              <a:ahLst/>
              <a:cxnLst/>
              <a:rect l="l" t="t" r="r" b="b"/>
              <a:pathLst>
                <a:path w="17254" h="14933" extrusionOk="0">
                  <a:moveTo>
                    <a:pt x="1560" y="1"/>
                  </a:moveTo>
                  <a:cubicBezTo>
                    <a:pt x="1341" y="155"/>
                    <a:pt x="1187" y="375"/>
                    <a:pt x="1070" y="594"/>
                  </a:cubicBezTo>
                  <a:cubicBezTo>
                    <a:pt x="0" y="2257"/>
                    <a:pt x="593" y="4991"/>
                    <a:pt x="1393" y="6873"/>
                  </a:cubicBezTo>
                  <a:cubicBezTo>
                    <a:pt x="1560" y="7247"/>
                    <a:pt x="1664" y="7570"/>
                    <a:pt x="1780" y="7944"/>
                  </a:cubicBezTo>
                  <a:lnTo>
                    <a:pt x="17253" y="14933"/>
                  </a:lnTo>
                  <a:lnTo>
                    <a:pt x="17253" y="6280"/>
                  </a:lnTo>
                  <a:lnTo>
                    <a:pt x="156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1255900" y="892200"/>
              <a:ext cx="264675" cy="76750"/>
            </a:xfrm>
            <a:custGeom>
              <a:avLst/>
              <a:gdLst/>
              <a:ahLst/>
              <a:cxnLst/>
              <a:rect l="l" t="t" r="r" b="b"/>
              <a:pathLst>
                <a:path w="10587" h="3070" extrusionOk="0">
                  <a:moveTo>
                    <a:pt x="5210" y="0"/>
                  </a:moveTo>
                  <a:lnTo>
                    <a:pt x="0" y="1186"/>
                  </a:lnTo>
                  <a:lnTo>
                    <a:pt x="5429" y="3069"/>
                  </a:lnTo>
                  <a:lnTo>
                    <a:pt x="10587" y="1664"/>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1313600" y="993100"/>
              <a:ext cx="45800" cy="16125"/>
            </a:xfrm>
            <a:custGeom>
              <a:avLst/>
              <a:gdLst/>
              <a:ahLst/>
              <a:cxnLst/>
              <a:rect l="l" t="t" r="r" b="b"/>
              <a:pathLst>
                <a:path w="1832" h="645" extrusionOk="0">
                  <a:moveTo>
                    <a:pt x="1612" y="0"/>
                  </a:moveTo>
                  <a:cubicBezTo>
                    <a:pt x="761" y="52"/>
                    <a:pt x="271" y="155"/>
                    <a:pt x="0" y="271"/>
                  </a:cubicBezTo>
                  <a:cubicBezTo>
                    <a:pt x="52" y="322"/>
                    <a:pt x="52" y="322"/>
                    <a:pt x="116" y="374"/>
                  </a:cubicBezTo>
                  <a:cubicBezTo>
                    <a:pt x="116" y="477"/>
                    <a:pt x="168" y="529"/>
                    <a:pt x="168" y="645"/>
                  </a:cubicBezTo>
                  <a:cubicBezTo>
                    <a:pt x="323" y="529"/>
                    <a:pt x="813" y="426"/>
                    <a:pt x="1664" y="374"/>
                  </a:cubicBezTo>
                  <a:cubicBezTo>
                    <a:pt x="1728" y="374"/>
                    <a:pt x="1780" y="374"/>
                    <a:pt x="1780" y="322"/>
                  </a:cubicBezTo>
                  <a:cubicBezTo>
                    <a:pt x="1831" y="271"/>
                    <a:pt x="1831" y="206"/>
                    <a:pt x="1831" y="155"/>
                  </a:cubicBezTo>
                  <a:cubicBezTo>
                    <a:pt x="1831" y="52"/>
                    <a:pt x="1728" y="0"/>
                    <a:pt x="1612" y="0"/>
                  </a:cubicBezTo>
                  <a:close/>
                </a:path>
              </a:pathLst>
            </a:custGeom>
            <a:solidFill>
              <a:srgbClr val="2B3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1159175" y="948600"/>
              <a:ext cx="139625" cy="65800"/>
            </a:xfrm>
            <a:custGeom>
              <a:avLst/>
              <a:gdLst/>
              <a:ahLst/>
              <a:cxnLst/>
              <a:rect l="l" t="t" r="r" b="b"/>
              <a:pathLst>
                <a:path w="5585" h="2632" extrusionOk="0">
                  <a:moveTo>
                    <a:pt x="3224" y="1"/>
                  </a:moveTo>
                  <a:lnTo>
                    <a:pt x="1" y="645"/>
                  </a:lnTo>
                  <a:lnTo>
                    <a:pt x="5056" y="2631"/>
                  </a:lnTo>
                  <a:lnTo>
                    <a:pt x="5107" y="2580"/>
                  </a:lnTo>
                  <a:cubicBezTo>
                    <a:pt x="5262" y="2425"/>
                    <a:pt x="5429" y="2309"/>
                    <a:pt x="5584" y="2257"/>
                  </a:cubicBezTo>
                  <a:lnTo>
                    <a:pt x="3276" y="1342"/>
                  </a:lnTo>
                  <a:cubicBezTo>
                    <a:pt x="3224" y="1342"/>
                    <a:pt x="3224" y="1290"/>
                    <a:pt x="3224" y="1239"/>
                  </a:cubicBezTo>
                  <a:lnTo>
                    <a:pt x="322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1149825" y="968925"/>
              <a:ext cx="132850" cy="246950"/>
            </a:xfrm>
            <a:custGeom>
              <a:avLst/>
              <a:gdLst/>
              <a:ahLst/>
              <a:cxnLst/>
              <a:rect l="l" t="t" r="r" b="b"/>
              <a:pathLst>
                <a:path w="5314" h="9878" extrusionOk="0">
                  <a:moveTo>
                    <a:pt x="1" y="0"/>
                  </a:moveTo>
                  <a:lnTo>
                    <a:pt x="1" y="7466"/>
                  </a:lnTo>
                  <a:lnTo>
                    <a:pt x="5313" y="9877"/>
                  </a:lnTo>
                  <a:cubicBezTo>
                    <a:pt x="5210" y="9723"/>
                    <a:pt x="5159" y="9503"/>
                    <a:pt x="5107" y="9349"/>
                  </a:cubicBezTo>
                  <a:cubicBezTo>
                    <a:pt x="4243" y="7363"/>
                    <a:pt x="3650" y="4397"/>
                    <a:pt x="4836" y="2527"/>
                  </a:cubicBezTo>
                  <a:cubicBezTo>
                    <a:pt x="4940" y="2360"/>
                    <a:pt x="5056" y="2205"/>
                    <a:pt x="5210" y="2037"/>
                  </a:cubicBezTo>
                  <a:lnTo>
                    <a:pt x="1"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964475" y="1081750"/>
              <a:ext cx="8075" cy="10650"/>
            </a:xfrm>
            <a:custGeom>
              <a:avLst/>
              <a:gdLst/>
              <a:ahLst/>
              <a:cxnLst/>
              <a:rect l="l" t="t" r="r" b="b"/>
              <a:pathLst>
                <a:path w="323" h="426" extrusionOk="0">
                  <a:moveTo>
                    <a:pt x="52" y="0"/>
                  </a:moveTo>
                  <a:lnTo>
                    <a:pt x="52" y="155"/>
                  </a:lnTo>
                  <a:cubicBezTo>
                    <a:pt x="0" y="271"/>
                    <a:pt x="0" y="271"/>
                    <a:pt x="104" y="323"/>
                  </a:cubicBezTo>
                  <a:cubicBezTo>
                    <a:pt x="177" y="355"/>
                    <a:pt x="225" y="367"/>
                    <a:pt x="263" y="385"/>
                  </a:cubicBezTo>
                  <a:lnTo>
                    <a:pt x="263" y="385"/>
                  </a:lnTo>
                  <a:cubicBezTo>
                    <a:pt x="144" y="293"/>
                    <a:pt x="110" y="193"/>
                    <a:pt x="155" y="103"/>
                  </a:cubicBezTo>
                  <a:cubicBezTo>
                    <a:pt x="155" y="52"/>
                    <a:pt x="104" y="52"/>
                    <a:pt x="52" y="0"/>
                  </a:cubicBezTo>
                  <a:close/>
                  <a:moveTo>
                    <a:pt x="263" y="385"/>
                  </a:moveTo>
                  <a:cubicBezTo>
                    <a:pt x="281" y="399"/>
                    <a:pt x="301" y="412"/>
                    <a:pt x="323" y="426"/>
                  </a:cubicBezTo>
                  <a:cubicBezTo>
                    <a:pt x="304" y="407"/>
                    <a:pt x="285" y="395"/>
                    <a:pt x="263" y="385"/>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1394175" y="939250"/>
              <a:ext cx="135750" cy="91250"/>
            </a:xfrm>
            <a:custGeom>
              <a:avLst/>
              <a:gdLst/>
              <a:ahLst/>
              <a:cxnLst/>
              <a:rect l="l" t="t" r="r" b="b"/>
              <a:pathLst>
                <a:path w="5430" h="3650" extrusionOk="0">
                  <a:moveTo>
                    <a:pt x="5430" y="1"/>
                  </a:moveTo>
                  <a:lnTo>
                    <a:pt x="1" y="1393"/>
                  </a:lnTo>
                  <a:lnTo>
                    <a:pt x="1" y="3650"/>
                  </a:lnTo>
                  <a:lnTo>
                    <a:pt x="5210" y="1832"/>
                  </a:lnTo>
                  <a:lnTo>
                    <a:pt x="5430" y="1780"/>
                  </a:lnTo>
                  <a:lnTo>
                    <a:pt x="543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1543450" y="907025"/>
              <a:ext cx="72550" cy="117050"/>
            </a:xfrm>
            <a:custGeom>
              <a:avLst/>
              <a:gdLst/>
              <a:ahLst/>
              <a:cxnLst/>
              <a:rect l="l" t="t" r="r" b="b"/>
              <a:pathLst>
                <a:path w="2902" h="4682" extrusionOk="0">
                  <a:moveTo>
                    <a:pt x="1174" y="0"/>
                  </a:moveTo>
                  <a:cubicBezTo>
                    <a:pt x="748" y="813"/>
                    <a:pt x="206" y="2205"/>
                    <a:pt x="0" y="4036"/>
                  </a:cubicBezTo>
                  <a:lnTo>
                    <a:pt x="1664" y="4681"/>
                  </a:lnTo>
                  <a:cubicBezTo>
                    <a:pt x="2089" y="2798"/>
                    <a:pt x="2528" y="1457"/>
                    <a:pt x="2901" y="593"/>
                  </a:cubicBezTo>
                  <a:lnTo>
                    <a:pt x="1174"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1260075" y="255525"/>
              <a:ext cx="690225" cy="760475"/>
            </a:xfrm>
            <a:custGeom>
              <a:avLst/>
              <a:gdLst/>
              <a:ahLst/>
              <a:cxnLst/>
              <a:rect l="l" t="t" r="r" b="b"/>
              <a:pathLst>
                <a:path w="27609" h="30419" extrusionOk="0">
                  <a:moveTo>
                    <a:pt x="1819" y="1238"/>
                  </a:moveTo>
                  <a:lnTo>
                    <a:pt x="26486" y="7363"/>
                  </a:lnTo>
                  <a:cubicBezTo>
                    <a:pt x="26538" y="7415"/>
                    <a:pt x="26589" y="7466"/>
                    <a:pt x="26589" y="7531"/>
                  </a:cubicBezTo>
                  <a:lnTo>
                    <a:pt x="25197" y="28639"/>
                  </a:lnTo>
                  <a:cubicBezTo>
                    <a:pt x="25197" y="28691"/>
                    <a:pt x="25145" y="28691"/>
                    <a:pt x="25081" y="28742"/>
                  </a:cubicBezTo>
                  <a:lnTo>
                    <a:pt x="24978" y="28742"/>
                  </a:lnTo>
                  <a:lnTo>
                    <a:pt x="1071" y="20748"/>
                  </a:lnTo>
                  <a:cubicBezTo>
                    <a:pt x="1020" y="20748"/>
                    <a:pt x="968" y="20632"/>
                    <a:pt x="968" y="20580"/>
                  </a:cubicBezTo>
                  <a:lnTo>
                    <a:pt x="1664" y="1341"/>
                  </a:lnTo>
                  <a:cubicBezTo>
                    <a:pt x="1664" y="1341"/>
                    <a:pt x="1664" y="1290"/>
                    <a:pt x="1716" y="1238"/>
                  </a:cubicBezTo>
                  <a:close/>
                  <a:moveTo>
                    <a:pt x="749" y="0"/>
                  </a:moveTo>
                  <a:lnTo>
                    <a:pt x="1" y="21444"/>
                  </a:lnTo>
                  <a:lnTo>
                    <a:pt x="26112" y="30419"/>
                  </a:lnTo>
                  <a:lnTo>
                    <a:pt x="27608" y="6886"/>
                  </a:lnTo>
                  <a:lnTo>
                    <a:pt x="749"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839400" y="1088725"/>
              <a:ext cx="66100" cy="52025"/>
            </a:xfrm>
            <a:custGeom>
              <a:avLst/>
              <a:gdLst/>
              <a:ahLst/>
              <a:cxnLst/>
              <a:rect l="l" t="t" r="r" b="b"/>
              <a:pathLst>
                <a:path w="2644" h="2081" extrusionOk="0">
                  <a:moveTo>
                    <a:pt x="1216" y="0"/>
                  </a:moveTo>
                  <a:cubicBezTo>
                    <a:pt x="997" y="0"/>
                    <a:pt x="771" y="89"/>
                    <a:pt x="542" y="366"/>
                  </a:cubicBezTo>
                  <a:cubicBezTo>
                    <a:pt x="168" y="740"/>
                    <a:pt x="0" y="1604"/>
                    <a:pt x="0" y="2081"/>
                  </a:cubicBezTo>
                  <a:lnTo>
                    <a:pt x="645" y="2081"/>
                  </a:lnTo>
                  <a:cubicBezTo>
                    <a:pt x="813" y="1810"/>
                    <a:pt x="1032" y="1488"/>
                    <a:pt x="1238" y="1114"/>
                  </a:cubicBezTo>
                  <a:cubicBezTo>
                    <a:pt x="1084" y="1062"/>
                    <a:pt x="1032" y="959"/>
                    <a:pt x="967" y="959"/>
                  </a:cubicBezTo>
                  <a:lnTo>
                    <a:pt x="967" y="895"/>
                  </a:lnTo>
                  <a:cubicBezTo>
                    <a:pt x="916" y="843"/>
                    <a:pt x="916" y="740"/>
                    <a:pt x="967" y="688"/>
                  </a:cubicBezTo>
                  <a:cubicBezTo>
                    <a:pt x="986" y="673"/>
                    <a:pt x="1009" y="667"/>
                    <a:pt x="1032" y="667"/>
                  </a:cubicBezTo>
                  <a:cubicBezTo>
                    <a:pt x="1088" y="667"/>
                    <a:pt x="1150" y="703"/>
                    <a:pt x="1187" y="740"/>
                  </a:cubicBezTo>
                  <a:cubicBezTo>
                    <a:pt x="1187" y="740"/>
                    <a:pt x="1354" y="895"/>
                    <a:pt x="1935" y="1062"/>
                  </a:cubicBezTo>
                  <a:cubicBezTo>
                    <a:pt x="2087" y="1094"/>
                    <a:pt x="2206" y="1106"/>
                    <a:pt x="2299" y="1106"/>
                  </a:cubicBezTo>
                  <a:cubicBezTo>
                    <a:pt x="2506" y="1106"/>
                    <a:pt x="2579" y="1046"/>
                    <a:pt x="2579" y="1011"/>
                  </a:cubicBezTo>
                  <a:cubicBezTo>
                    <a:pt x="2644" y="959"/>
                    <a:pt x="2644" y="895"/>
                    <a:pt x="2644" y="843"/>
                  </a:cubicBezTo>
                  <a:cubicBezTo>
                    <a:pt x="2528" y="572"/>
                    <a:pt x="2373" y="417"/>
                    <a:pt x="1935" y="250"/>
                  </a:cubicBezTo>
                  <a:lnTo>
                    <a:pt x="1935" y="198"/>
                  </a:lnTo>
                  <a:cubicBezTo>
                    <a:pt x="1708" y="116"/>
                    <a:pt x="1466" y="0"/>
                    <a:pt x="1216" y="0"/>
                  </a:cubicBezTo>
                  <a:close/>
                </a:path>
              </a:pathLst>
            </a:custGeom>
            <a:solidFill>
              <a:srgbClr val="E2A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1536675" y="955375"/>
              <a:ext cx="8075" cy="25500"/>
            </a:xfrm>
            <a:custGeom>
              <a:avLst/>
              <a:gdLst/>
              <a:ahLst/>
              <a:cxnLst/>
              <a:rect l="l" t="t" r="r" b="b"/>
              <a:pathLst>
                <a:path w="323" h="1020" extrusionOk="0">
                  <a:moveTo>
                    <a:pt x="0" y="0"/>
                  </a:moveTo>
                  <a:lnTo>
                    <a:pt x="0" y="1019"/>
                  </a:lnTo>
                  <a:lnTo>
                    <a:pt x="155" y="968"/>
                  </a:lnTo>
                  <a:cubicBezTo>
                    <a:pt x="220" y="645"/>
                    <a:pt x="271" y="374"/>
                    <a:pt x="323" y="168"/>
                  </a:cubicBezTo>
                  <a:lnTo>
                    <a:pt x="0" y="0"/>
                  </a:ln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1445450" y="1025325"/>
              <a:ext cx="140900" cy="80625"/>
            </a:xfrm>
            <a:custGeom>
              <a:avLst/>
              <a:gdLst/>
              <a:ahLst/>
              <a:cxnLst/>
              <a:rect l="l" t="t" r="r" b="b"/>
              <a:pathLst>
                <a:path w="5636" h="3225" extrusionOk="0">
                  <a:moveTo>
                    <a:pt x="0" y="1"/>
                  </a:moveTo>
                  <a:lnTo>
                    <a:pt x="0" y="916"/>
                  </a:lnTo>
                  <a:lnTo>
                    <a:pt x="5635" y="3224"/>
                  </a:lnTo>
                  <a:lnTo>
                    <a:pt x="5635" y="2141"/>
                  </a:lnTo>
                  <a:lnTo>
                    <a:pt x="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903875" y="1086900"/>
              <a:ext cx="27100" cy="27100"/>
            </a:xfrm>
            <a:custGeom>
              <a:avLst/>
              <a:gdLst/>
              <a:ahLst/>
              <a:cxnLst/>
              <a:rect l="l" t="t" r="r" b="b"/>
              <a:pathLst>
                <a:path w="1084" h="1084" extrusionOk="0">
                  <a:moveTo>
                    <a:pt x="645" y="0"/>
                  </a:moveTo>
                  <a:lnTo>
                    <a:pt x="542" y="220"/>
                  </a:lnTo>
                  <a:cubicBezTo>
                    <a:pt x="542" y="271"/>
                    <a:pt x="490" y="271"/>
                    <a:pt x="490" y="271"/>
                  </a:cubicBezTo>
                  <a:lnTo>
                    <a:pt x="387" y="271"/>
                  </a:lnTo>
                  <a:lnTo>
                    <a:pt x="168" y="168"/>
                  </a:lnTo>
                  <a:lnTo>
                    <a:pt x="0" y="387"/>
                  </a:lnTo>
                  <a:cubicBezTo>
                    <a:pt x="65" y="439"/>
                    <a:pt x="116" y="490"/>
                    <a:pt x="168" y="490"/>
                  </a:cubicBezTo>
                  <a:lnTo>
                    <a:pt x="220" y="542"/>
                  </a:lnTo>
                  <a:cubicBezTo>
                    <a:pt x="271" y="594"/>
                    <a:pt x="271" y="645"/>
                    <a:pt x="271" y="710"/>
                  </a:cubicBezTo>
                  <a:cubicBezTo>
                    <a:pt x="271" y="710"/>
                    <a:pt x="323" y="761"/>
                    <a:pt x="323" y="813"/>
                  </a:cubicBezTo>
                  <a:cubicBezTo>
                    <a:pt x="387" y="916"/>
                    <a:pt x="387" y="968"/>
                    <a:pt x="323" y="1032"/>
                  </a:cubicBezTo>
                  <a:lnTo>
                    <a:pt x="439" y="1084"/>
                  </a:lnTo>
                  <a:lnTo>
                    <a:pt x="542" y="864"/>
                  </a:lnTo>
                  <a:cubicBezTo>
                    <a:pt x="578" y="828"/>
                    <a:pt x="615" y="791"/>
                    <a:pt x="656" y="791"/>
                  </a:cubicBezTo>
                  <a:cubicBezTo>
                    <a:pt x="673" y="791"/>
                    <a:pt x="691" y="798"/>
                    <a:pt x="710" y="813"/>
                  </a:cubicBezTo>
                  <a:lnTo>
                    <a:pt x="916" y="916"/>
                  </a:lnTo>
                  <a:lnTo>
                    <a:pt x="1083" y="645"/>
                  </a:lnTo>
                  <a:lnTo>
                    <a:pt x="864" y="542"/>
                  </a:lnTo>
                  <a:cubicBezTo>
                    <a:pt x="813" y="490"/>
                    <a:pt x="761" y="439"/>
                    <a:pt x="813" y="387"/>
                  </a:cubicBezTo>
                  <a:lnTo>
                    <a:pt x="916" y="168"/>
                  </a:lnTo>
                  <a:lnTo>
                    <a:pt x="64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681125" y="804825"/>
              <a:ext cx="93825" cy="22575"/>
            </a:xfrm>
            <a:custGeom>
              <a:avLst/>
              <a:gdLst/>
              <a:ahLst/>
              <a:cxnLst/>
              <a:rect l="l" t="t" r="r" b="b"/>
              <a:pathLst>
                <a:path w="3753" h="903" extrusionOk="0">
                  <a:moveTo>
                    <a:pt x="3752" y="1"/>
                  </a:moveTo>
                  <a:lnTo>
                    <a:pt x="3752" y="1"/>
                  </a:lnTo>
                  <a:cubicBezTo>
                    <a:pt x="3035" y="114"/>
                    <a:pt x="2201" y="141"/>
                    <a:pt x="1496" y="141"/>
                  </a:cubicBezTo>
                  <a:cubicBezTo>
                    <a:pt x="833" y="141"/>
                    <a:pt x="283" y="117"/>
                    <a:pt x="52" y="117"/>
                  </a:cubicBezTo>
                  <a:cubicBezTo>
                    <a:pt x="0" y="271"/>
                    <a:pt x="0" y="491"/>
                    <a:pt x="0" y="645"/>
                  </a:cubicBezTo>
                  <a:cubicBezTo>
                    <a:pt x="700" y="834"/>
                    <a:pt x="1363" y="902"/>
                    <a:pt x="1924" y="902"/>
                  </a:cubicBezTo>
                  <a:cubicBezTo>
                    <a:pt x="2821" y="902"/>
                    <a:pt x="3463" y="729"/>
                    <a:pt x="3598" y="594"/>
                  </a:cubicBezTo>
                  <a:cubicBezTo>
                    <a:pt x="3701" y="439"/>
                    <a:pt x="3752" y="220"/>
                    <a:pt x="3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299425" y="236825"/>
              <a:ext cx="1702125" cy="1202125"/>
            </a:xfrm>
            <a:custGeom>
              <a:avLst/>
              <a:gdLst/>
              <a:ahLst/>
              <a:cxnLst/>
              <a:rect l="l" t="t" r="r" b="b"/>
              <a:pathLst>
                <a:path w="68085" h="48085" extrusionOk="0">
                  <a:moveTo>
                    <a:pt x="40941" y="271"/>
                  </a:moveTo>
                  <a:lnTo>
                    <a:pt x="67491" y="6719"/>
                  </a:lnTo>
                  <a:lnTo>
                    <a:pt x="66202" y="7363"/>
                  </a:lnTo>
                  <a:lnTo>
                    <a:pt x="39600" y="594"/>
                  </a:lnTo>
                  <a:lnTo>
                    <a:pt x="40941" y="271"/>
                  </a:lnTo>
                  <a:close/>
                  <a:moveTo>
                    <a:pt x="19020" y="22721"/>
                  </a:moveTo>
                  <a:cubicBezTo>
                    <a:pt x="19020" y="22940"/>
                    <a:pt x="18969" y="23159"/>
                    <a:pt x="18866" y="23314"/>
                  </a:cubicBezTo>
                  <a:cubicBezTo>
                    <a:pt x="18731" y="23449"/>
                    <a:pt x="18089" y="23622"/>
                    <a:pt x="17192" y="23622"/>
                  </a:cubicBezTo>
                  <a:cubicBezTo>
                    <a:pt x="16631" y="23622"/>
                    <a:pt x="15968" y="23554"/>
                    <a:pt x="15268" y="23365"/>
                  </a:cubicBezTo>
                  <a:cubicBezTo>
                    <a:pt x="15268" y="23211"/>
                    <a:pt x="15268" y="22991"/>
                    <a:pt x="15320" y="22837"/>
                  </a:cubicBezTo>
                  <a:cubicBezTo>
                    <a:pt x="15551" y="22837"/>
                    <a:pt x="16101" y="22861"/>
                    <a:pt x="16764" y="22861"/>
                  </a:cubicBezTo>
                  <a:cubicBezTo>
                    <a:pt x="17469" y="22861"/>
                    <a:pt x="18303" y="22834"/>
                    <a:pt x="19020" y="22721"/>
                  </a:cubicBezTo>
                  <a:close/>
                  <a:moveTo>
                    <a:pt x="14946" y="7634"/>
                  </a:moveTo>
                  <a:cubicBezTo>
                    <a:pt x="15101" y="8279"/>
                    <a:pt x="15591" y="8704"/>
                    <a:pt x="16119" y="9181"/>
                  </a:cubicBezTo>
                  <a:cubicBezTo>
                    <a:pt x="16558" y="9568"/>
                    <a:pt x="17035" y="9994"/>
                    <a:pt x="17525" y="10638"/>
                  </a:cubicBezTo>
                  <a:cubicBezTo>
                    <a:pt x="18324" y="11657"/>
                    <a:pt x="18118" y="12895"/>
                    <a:pt x="17950" y="13372"/>
                  </a:cubicBezTo>
                  <a:cubicBezTo>
                    <a:pt x="17795" y="13965"/>
                    <a:pt x="17576" y="14236"/>
                    <a:pt x="17473" y="14288"/>
                  </a:cubicBezTo>
                  <a:cubicBezTo>
                    <a:pt x="17357" y="14339"/>
                    <a:pt x="16828" y="14339"/>
                    <a:pt x="16235" y="14339"/>
                  </a:cubicBezTo>
                  <a:cubicBezTo>
                    <a:pt x="15101" y="14339"/>
                    <a:pt x="13540" y="14404"/>
                    <a:pt x="12741" y="14558"/>
                  </a:cubicBezTo>
                  <a:cubicBezTo>
                    <a:pt x="12199" y="14726"/>
                    <a:pt x="11825" y="15048"/>
                    <a:pt x="11555" y="15577"/>
                  </a:cubicBezTo>
                  <a:cubicBezTo>
                    <a:pt x="11232" y="16389"/>
                    <a:pt x="11348" y="17408"/>
                    <a:pt x="11877" y="18324"/>
                  </a:cubicBezTo>
                  <a:cubicBezTo>
                    <a:pt x="12522" y="19445"/>
                    <a:pt x="12418" y="20580"/>
                    <a:pt x="12367" y="21109"/>
                  </a:cubicBezTo>
                  <a:cubicBezTo>
                    <a:pt x="12056" y="20771"/>
                    <a:pt x="11675" y="20588"/>
                    <a:pt x="11268" y="20588"/>
                  </a:cubicBezTo>
                  <a:cubicBezTo>
                    <a:pt x="11100" y="20588"/>
                    <a:pt x="10928" y="20619"/>
                    <a:pt x="10755" y="20683"/>
                  </a:cubicBezTo>
                  <a:cubicBezTo>
                    <a:pt x="10059" y="20954"/>
                    <a:pt x="9466" y="21754"/>
                    <a:pt x="9569" y="23043"/>
                  </a:cubicBezTo>
                  <a:cubicBezTo>
                    <a:pt x="9620" y="23752"/>
                    <a:pt x="9891" y="24229"/>
                    <a:pt x="10317" y="24500"/>
                  </a:cubicBezTo>
                  <a:cubicBezTo>
                    <a:pt x="10625" y="24703"/>
                    <a:pt x="10973" y="24758"/>
                    <a:pt x="11257" y="24758"/>
                  </a:cubicBezTo>
                  <a:cubicBezTo>
                    <a:pt x="11425" y="24758"/>
                    <a:pt x="11570" y="24739"/>
                    <a:pt x="11671" y="24719"/>
                  </a:cubicBezTo>
                  <a:lnTo>
                    <a:pt x="11671" y="24719"/>
                  </a:lnTo>
                  <a:cubicBezTo>
                    <a:pt x="11555" y="25686"/>
                    <a:pt x="10703" y="26434"/>
                    <a:pt x="9569" y="26705"/>
                  </a:cubicBezTo>
                  <a:cubicBezTo>
                    <a:pt x="9296" y="26773"/>
                    <a:pt x="9003" y="26809"/>
                    <a:pt x="8694" y="26809"/>
                  </a:cubicBezTo>
                  <a:cubicBezTo>
                    <a:pt x="7064" y="26809"/>
                    <a:pt x="5011" y="25784"/>
                    <a:pt x="3341" y="22888"/>
                  </a:cubicBezTo>
                  <a:cubicBezTo>
                    <a:pt x="53" y="16815"/>
                    <a:pt x="4037" y="13914"/>
                    <a:pt x="4192" y="13759"/>
                  </a:cubicBezTo>
                  <a:cubicBezTo>
                    <a:pt x="4256" y="13759"/>
                    <a:pt x="4308" y="13643"/>
                    <a:pt x="4256" y="13591"/>
                  </a:cubicBezTo>
                  <a:cubicBezTo>
                    <a:pt x="3934" y="12998"/>
                    <a:pt x="3225" y="12843"/>
                    <a:pt x="2799" y="12843"/>
                  </a:cubicBezTo>
                  <a:cubicBezTo>
                    <a:pt x="4119" y="11645"/>
                    <a:pt x="5545" y="11477"/>
                    <a:pt x="6259" y="11477"/>
                  </a:cubicBezTo>
                  <a:cubicBezTo>
                    <a:pt x="6535" y="11477"/>
                    <a:pt x="6705" y="11502"/>
                    <a:pt x="6719" y="11502"/>
                  </a:cubicBezTo>
                  <a:cubicBezTo>
                    <a:pt x="6734" y="11517"/>
                    <a:pt x="6750" y="11523"/>
                    <a:pt x="6765" y="11523"/>
                  </a:cubicBezTo>
                  <a:cubicBezTo>
                    <a:pt x="6802" y="11523"/>
                    <a:pt x="6835" y="11484"/>
                    <a:pt x="6835" y="11438"/>
                  </a:cubicBezTo>
                  <a:cubicBezTo>
                    <a:pt x="6887" y="11386"/>
                    <a:pt x="6887" y="11335"/>
                    <a:pt x="6835" y="11283"/>
                  </a:cubicBezTo>
                  <a:cubicBezTo>
                    <a:pt x="6294" y="10535"/>
                    <a:pt x="6074" y="9297"/>
                    <a:pt x="6023" y="8601"/>
                  </a:cubicBezTo>
                  <a:lnTo>
                    <a:pt x="6023" y="8601"/>
                  </a:lnTo>
                  <a:cubicBezTo>
                    <a:pt x="6771" y="9620"/>
                    <a:pt x="8009" y="9994"/>
                    <a:pt x="10213" y="9994"/>
                  </a:cubicBezTo>
                  <a:cubicBezTo>
                    <a:pt x="10484" y="9994"/>
                    <a:pt x="10703" y="9994"/>
                    <a:pt x="10910" y="10045"/>
                  </a:cubicBezTo>
                  <a:cubicBezTo>
                    <a:pt x="10961" y="10097"/>
                    <a:pt x="10961" y="10148"/>
                    <a:pt x="10961" y="10213"/>
                  </a:cubicBezTo>
                  <a:cubicBezTo>
                    <a:pt x="10961" y="10316"/>
                    <a:pt x="11026" y="10368"/>
                    <a:pt x="11129" y="10368"/>
                  </a:cubicBezTo>
                  <a:cubicBezTo>
                    <a:pt x="11181" y="10368"/>
                    <a:pt x="11232" y="10316"/>
                    <a:pt x="11232" y="10213"/>
                  </a:cubicBezTo>
                  <a:cubicBezTo>
                    <a:pt x="11181" y="9181"/>
                    <a:pt x="10484" y="8433"/>
                    <a:pt x="10059" y="8060"/>
                  </a:cubicBezTo>
                  <a:lnTo>
                    <a:pt x="10059" y="8060"/>
                  </a:lnTo>
                  <a:cubicBezTo>
                    <a:pt x="13334" y="8111"/>
                    <a:pt x="15049" y="9942"/>
                    <a:pt x="15371" y="10368"/>
                  </a:cubicBezTo>
                  <a:cubicBezTo>
                    <a:pt x="15423" y="10419"/>
                    <a:pt x="15423" y="10471"/>
                    <a:pt x="15423" y="10471"/>
                  </a:cubicBezTo>
                  <a:cubicBezTo>
                    <a:pt x="15474" y="10535"/>
                    <a:pt x="15539" y="10535"/>
                    <a:pt x="15591" y="10535"/>
                  </a:cubicBezTo>
                  <a:cubicBezTo>
                    <a:pt x="15591" y="10535"/>
                    <a:pt x="15642" y="10535"/>
                    <a:pt x="15642" y="10471"/>
                  </a:cubicBezTo>
                  <a:cubicBezTo>
                    <a:pt x="15694" y="10471"/>
                    <a:pt x="15745" y="10368"/>
                    <a:pt x="15694" y="10316"/>
                  </a:cubicBezTo>
                  <a:cubicBezTo>
                    <a:pt x="15694" y="10316"/>
                    <a:pt x="15320" y="9826"/>
                    <a:pt x="14675" y="9297"/>
                  </a:cubicBezTo>
                  <a:cubicBezTo>
                    <a:pt x="14572" y="8537"/>
                    <a:pt x="14778" y="7956"/>
                    <a:pt x="14946" y="7634"/>
                  </a:cubicBezTo>
                  <a:close/>
                  <a:moveTo>
                    <a:pt x="17525" y="14558"/>
                  </a:moveTo>
                  <a:cubicBezTo>
                    <a:pt x="18969" y="15474"/>
                    <a:pt x="19085" y="19175"/>
                    <a:pt x="19085" y="19239"/>
                  </a:cubicBezTo>
                  <a:cubicBezTo>
                    <a:pt x="19085" y="19291"/>
                    <a:pt x="19137" y="19342"/>
                    <a:pt x="19188" y="19342"/>
                  </a:cubicBezTo>
                  <a:cubicBezTo>
                    <a:pt x="19730" y="19562"/>
                    <a:pt x="20155" y="19884"/>
                    <a:pt x="20310" y="19987"/>
                  </a:cubicBezTo>
                  <a:lnTo>
                    <a:pt x="19562" y="21109"/>
                  </a:lnTo>
                  <a:lnTo>
                    <a:pt x="19562" y="21225"/>
                  </a:lnTo>
                  <a:cubicBezTo>
                    <a:pt x="19614" y="21496"/>
                    <a:pt x="19614" y="22076"/>
                    <a:pt x="19614" y="22347"/>
                  </a:cubicBezTo>
                  <a:cubicBezTo>
                    <a:pt x="18903" y="22525"/>
                    <a:pt x="17885" y="22571"/>
                    <a:pt x="17014" y="22571"/>
                  </a:cubicBezTo>
                  <a:cubicBezTo>
                    <a:pt x="16052" y="22571"/>
                    <a:pt x="15268" y="22514"/>
                    <a:pt x="15268" y="22514"/>
                  </a:cubicBezTo>
                  <a:cubicBezTo>
                    <a:pt x="15152" y="22514"/>
                    <a:pt x="15101" y="22566"/>
                    <a:pt x="15101" y="22618"/>
                  </a:cubicBezTo>
                  <a:cubicBezTo>
                    <a:pt x="14830" y="23365"/>
                    <a:pt x="14894" y="24010"/>
                    <a:pt x="15268" y="24552"/>
                  </a:cubicBezTo>
                  <a:cubicBezTo>
                    <a:pt x="15964" y="25519"/>
                    <a:pt x="17576" y="25790"/>
                    <a:pt x="18118" y="25790"/>
                  </a:cubicBezTo>
                  <a:cubicBezTo>
                    <a:pt x="17950" y="26267"/>
                    <a:pt x="17473" y="27556"/>
                    <a:pt x="15861" y="27943"/>
                  </a:cubicBezTo>
                  <a:cubicBezTo>
                    <a:pt x="15394" y="28043"/>
                    <a:pt x="14974" y="28081"/>
                    <a:pt x="14605" y="28081"/>
                  </a:cubicBezTo>
                  <a:cubicBezTo>
                    <a:pt x="13399" y="28081"/>
                    <a:pt x="12741" y="27672"/>
                    <a:pt x="12741" y="27672"/>
                  </a:cubicBezTo>
                  <a:lnTo>
                    <a:pt x="12638" y="27672"/>
                  </a:lnTo>
                  <a:cubicBezTo>
                    <a:pt x="12573" y="27672"/>
                    <a:pt x="12522" y="27724"/>
                    <a:pt x="12522" y="27775"/>
                  </a:cubicBezTo>
                  <a:lnTo>
                    <a:pt x="12251" y="28846"/>
                  </a:lnTo>
                  <a:cubicBezTo>
                    <a:pt x="12096" y="28910"/>
                    <a:pt x="11993" y="28962"/>
                    <a:pt x="11774" y="29013"/>
                  </a:cubicBezTo>
                  <a:lnTo>
                    <a:pt x="11825" y="28962"/>
                  </a:lnTo>
                  <a:cubicBezTo>
                    <a:pt x="11825" y="28910"/>
                    <a:pt x="11825" y="28910"/>
                    <a:pt x="11722" y="28846"/>
                  </a:cubicBezTo>
                  <a:cubicBezTo>
                    <a:pt x="11606" y="28846"/>
                    <a:pt x="11400" y="28794"/>
                    <a:pt x="10961" y="28691"/>
                  </a:cubicBezTo>
                  <a:cubicBezTo>
                    <a:pt x="10703" y="28639"/>
                    <a:pt x="10381" y="28523"/>
                    <a:pt x="10162" y="28420"/>
                  </a:cubicBezTo>
                  <a:lnTo>
                    <a:pt x="10162" y="28369"/>
                  </a:lnTo>
                  <a:lnTo>
                    <a:pt x="10433" y="27401"/>
                  </a:lnTo>
                  <a:lnTo>
                    <a:pt x="10433" y="27298"/>
                  </a:lnTo>
                  <a:cubicBezTo>
                    <a:pt x="10381" y="27298"/>
                    <a:pt x="10317" y="27234"/>
                    <a:pt x="10317" y="27234"/>
                  </a:cubicBezTo>
                  <a:cubicBezTo>
                    <a:pt x="10265" y="27234"/>
                    <a:pt x="10162" y="27234"/>
                    <a:pt x="9298" y="27079"/>
                  </a:cubicBezTo>
                  <a:cubicBezTo>
                    <a:pt x="9414" y="27027"/>
                    <a:pt x="9517" y="27027"/>
                    <a:pt x="9620" y="26976"/>
                  </a:cubicBezTo>
                  <a:cubicBezTo>
                    <a:pt x="10961" y="26654"/>
                    <a:pt x="11928" y="25686"/>
                    <a:pt x="11993" y="24552"/>
                  </a:cubicBezTo>
                  <a:cubicBezTo>
                    <a:pt x="11993" y="24500"/>
                    <a:pt x="11993" y="24449"/>
                    <a:pt x="11928" y="24449"/>
                  </a:cubicBezTo>
                  <a:cubicBezTo>
                    <a:pt x="11877" y="24397"/>
                    <a:pt x="11825" y="24397"/>
                    <a:pt x="11774" y="24397"/>
                  </a:cubicBezTo>
                  <a:cubicBezTo>
                    <a:pt x="11774" y="24397"/>
                    <a:pt x="11554" y="24462"/>
                    <a:pt x="11257" y="24462"/>
                  </a:cubicBezTo>
                  <a:cubicBezTo>
                    <a:pt x="11024" y="24462"/>
                    <a:pt x="10744" y="24422"/>
                    <a:pt x="10484" y="24281"/>
                  </a:cubicBezTo>
                  <a:cubicBezTo>
                    <a:pt x="10162" y="24010"/>
                    <a:pt x="9943" y="23585"/>
                    <a:pt x="9840" y="22991"/>
                  </a:cubicBezTo>
                  <a:cubicBezTo>
                    <a:pt x="9736" y="21870"/>
                    <a:pt x="10265" y="21173"/>
                    <a:pt x="10858" y="20954"/>
                  </a:cubicBezTo>
                  <a:cubicBezTo>
                    <a:pt x="10978" y="20917"/>
                    <a:pt x="11097" y="20899"/>
                    <a:pt x="11214" y="20899"/>
                  </a:cubicBezTo>
                  <a:cubicBezTo>
                    <a:pt x="11626" y="20899"/>
                    <a:pt x="12014" y="21125"/>
                    <a:pt x="12315" y="21547"/>
                  </a:cubicBezTo>
                  <a:cubicBezTo>
                    <a:pt x="12315" y="21599"/>
                    <a:pt x="12367" y="21599"/>
                    <a:pt x="12418" y="21599"/>
                  </a:cubicBezTo>
                  <a:cubicBezTo>
                    <a:pt x="12470" y="21599"/>
                    <a:pt x="12522" y="21547"/>
                    <a:pt x="12573" y="21496"/>
                  </a:cubicBezTo>
                  <a:cubicBezTo>
                    <a:pt x="12573" y="21431"/>
                    <a:pt x="13063" y="19768"/>
                    <a:pt x="12148" y="18156"/>
                  </a:cubicBezTo>
                  <a:cubicBezTo>
                    <a:pt x="11671" y="17357"/>
                    <a:pt x="11555" y="16389"/>
                    <a:pt x="11825" y="15693"/>
                  </a:cubicBezTo>
                  <a:cubicBezTo>
                    <a:pt x="12045" y="15255"/>
                    <a:pt x="12367" y="14984"/>
                    <a:pt x="12792" y="14881"/>
                  </a:cubicBezTo>
                  <a:cubicBezTo>
                    <a:pt x="13540" y="14662"/>
                    <a:pt x="15101" y="14662"/>
                    <a:pt x="16235" y="14610"/>
                  </a:cubicBezTo>
                  <a:cubicBezTo>
                    <a:pt x="16983" y="14610"/>
                    <a:pt x="17357" y="14610"/>
                    <a:pt x="17525" y="14558"/>
                  </a:cubicBezTo>
                  <a:close/>
                  <a:moveTo>
                    <a:pt x="43469" y="26215"/>
                  </a:moveTo>
                  <a:lnTo>
                    <a:pt x="48846" y="27879"/>
                  </a:lnTo>
                  <a:lnTo>
                    <a:pt x="43688" y="29284"/>
                  </a:lnTo>
                  <a:lnTo>
                    <a:pt x="38259" y="27401"/>
                  </a:lnTo>
                  <a:lnTo>
                    <a:pt x="43469" y="26215"/>
                  </a:lnTo>
                  <a:close/>
                  <a:moveTo>
                    <a:pt x="49490" y="28742"/>
                  </a:moveTo>
                  <a:lnTo>
                    <a:pt x="49813" y="28910"/>
                  </a:lnTo>
                  <a:cubicBezTo>
                    <a:pt x="49761" y="29116"/>
                    <a:pt x="49710" y="29387"/>
                    <a:pt x="49645" y="29710"/>
                  </a:cubicBezTo>
                  <a:lnTo>
                    <a:pt x="49490" y="29761"/>
                  </a:lnTo>
                  <a:lnTo>
                    <a:pt x="49490" y="28742"/>
                  </a:lnTo>
                  <a:close/>
                  <a:moveTo>
                    <a:pt x="42179" y="30251"/>
                  </a:moveTo>
                  <a:cubicBezTo>
                    <a:pt x="42295" y="30251"/>
                    <a:pt x="42398" y="30303"/>
                    <a:pt x="42398" y="30406"/>
                  </a:cubicBezTo>
                  <a:cubicBezTo>
                    <a:pt x="42398" y="30457"/>
                    <a:pt x="42398" y="30522"/>
                    <a:pt x="42347" y="30573"/>
                  </a:cubicBezTo>
                  <a:cubicBezTo>
                    <a:pt x="42347" y="30625"/>
                    <a:pt x="42295" y="30625"/>
                    <a:pt x="42231" y="30625"/>
                  </a:cubicBezTo>
                  <a:cubicBezTo>
                    <a:pt x="41380" y="30677"/>
                    <a:pt x="40890" y="30780"/>
                    <a:pt x="40735" y="30896"/>
                  </a:cubicBezTo>
                  <a:cubicBezTo>
                    <a:pt x="40735" y="30780"/>
                    <a:pt x="40683" y="30728"/>
                    <a:pt x="40683" y="30625"/>
                  </a:cubicBezTo>
                  <a:cubicBezTo>
                    <a:pt x="40619" y="30573"/>
                    <a:pt x="40619" y="30573"/>
                    <a:pt x="40567" y="30522"/>
                  </a:cubicBezTo>
                  <a:cubicBezTo>
                    <a:pt x="40838" y="30406"/>
                    <a:pt x="41328" y="30303"/>
                    <a:pt x="42179" y="30251"/>
                  </a:cubicBezTo>
                  <a:close/>
                  <a:moveTo>
                    <a:pt x="53307" y="30251"/>
                  </a:moveTo>
                  <a:lnTo>
                    <a:pt x="55293" y="31051"/>
                  </a:lnTo>
                  <a:lnTo>
                    <a:pt x="53307" y="30303"/>
                  </a:lnTo>
                  <a:lnTo>
                    <a:pt x="53307" y="30251"/>
                  </a:lnTo>
                  <a:close/>
                  <a:moveTo>
                    <a:pt x="37614" y="28472"/>
                  </a:moveTo>
                  <a:lnTo>
                    <a:pt x="37614" y="29710"/>
                  </a:lnTo>
                  <a:cubicBezTo>
                    <a:pt x="37614" y="29761"/>
                    <a:pt x="37614" y="29813"/>
                    <a:pt x="37666" y="29813"/>
                  </a:cubicBezTo>
                  <a:lnTo>
                    <a:pt x="39974" y="30728"/>
                  </a:lnTo>
                  <a:cubicBezTo>
                    <a:pt x="39819" y="30780"/>
                    <a:pt x="39652" y="30896"/>
                    <a:pt x="39497" y="31051"/>
                  </a:cubicBezTo>
                  <a:lnTo>
                    <a:pt x="39446" y="31102"/>
                  </a:lnTo>
                  <a:lnTo>
                    <a:pt x="34391" y="29116"/>
                  </a:lnTo>
                  <a:lnTo>
                    <a:pt x="37614" y="28472"/>
                  </a:lnTo>
                  <a:close/>
                  <a:moveTo>
                    <a:pt x="39175" y="748"/>
                  </a:moveTo>
                  <a:lnTo>
                    <a:pt x="66034" y="7634"/>
                  </a:lnTo>
                  <a:lnTo>
                    <a:pt x="64538" y="31167"/>
                  </a:lnTo>
                  <a:lnTo>
                    <a:pt x="38427" y="22192"/>
                  </a:lnTo>
                  <a:lnTo>
                    <a:pt x="39175" y="748"/>
                  </a:lnTo>
                  <a:close/>
                  <a:moveTo>
                    <a:pt x="67762" y="6925"/>
                  </a:moveTo>
                  <a:lnTo>
                    <a:pt x="66034" y="30844"/>
                  </a:lnTo>
                  <a:lnTo>
                    <a:pt x="64861" y="31167"/>
                  </a:lnTo>
                  <a:lnTo>
                    <a:pt x="66357" y="7634"/>
                  </a:lnTo>
                  <a:lnTo>
                    <a:pt x="67762" y="6925"/>
                  </a:lnTo>
                  <a:close/>
                  <a:moveTo>
                    <a:pt x="52933" y="27505"/>
                  </a:moveTo>
                  <a:lnTo>
                    <a:pt x="53462" y="27672"/>
                  </a:lnTo>
                  <a:cubicBezTo>
                    <a:pt x="53140" y="28910"/>
                    <a:pt x="52933" y="30573"/>
                    <a:pt x="52869" y="30999"/>
                  </a:cubicBezTo>
                  <a:lnTo>
                    <a:pt x="51747" y="31425"/>
                  </a:lnTo>
                  <a:cubicBezTo>
                    <a:pt x="52121" y="29555"/>
                    <a:pt x="52611" y="28317"/>
                    <a:pt x="52933" y="27505"/>
                  </a:cubicBezTo>
                  <a:close/>
                  <a:moveTo>
                    <a:pt x="50935" y="26808"/>
                  </a:moveTo>
                  <a:lnTo>
                    <a:pt x="52662" y="27401"/>
                  </a:lnTo>
                  <a:cubicBezTo>
                    <a:pt x="52289" y="28265"/>
                    <a:pt x="51850" y="29606"/>
                    <a:pt x="51425" y="31489"/>
                  </a:cubicBezTo>
                  <a:lnTo>
                    <a:pt x="49761" y="30844"/>
                  </a:lnTo>
                  <a:cubicBezTo>
                    <a:pt x="49967" y="29013"/>
                    <a:pt x="50509" y="27621"/>
                    <a:pt x="50935" y="26808"/>
                  </a:cubicBezTo>
                  <a:close/>
                  <a:moveTo>
                    <a:pt x="37885" y="27556"/>
                  </a:moveTo>
                  <a:lnTo>
                    <a:pt x="43520" y="29490"/>
                  </a:lnTo>
                  <a:lnTo>
                    <a:pt x="43520" y="31747"/>
                  </a:lnTo>
                  <a:lnTo>
                    <a:pt x="41328" y="30896"/>
                  </a:lnTo>
                  <a:cubicBezTo>
                    <a:pt x="41586" y="30896"/>
                    <a:pt x="41857" y="30844"/>
                    <a:pt x="42231" y="30844"/>
                  </a:cubicBezTo>
                  <a:cubicBezTo>
                    <a:pt x="42347" y="30844"/>
                    <a:pt x="42450" y="30780"/>
                    <a:pt x="42502" y="30677"/>
                  </a:cubicBezTo>
                  <a:cubicBezTo>
                    <a:pt x="42553" y="30625"/>
                    <a:pt x="42618" y="30522"/>
                    <a:pt x="42618" y="30406"/>
                  </a:cubicBezTo>
                  <a:cubicBezTo>
                    <a:pt x="42618" y="30200"/>
                    <a:pt x="42398" y="30032"/>
                    <a:pt x="42231" y="30032"/>
                  </a:cubicBezTo>
                  <a:lnTo>
                    <a:pt x="42179" y="30032"/>
                  </a:lnTo>
                  <a:cubicBezTo>
                    <a:pt x="42128" y="30032"/>
                    <a:pt x="42076" y="30084"/>
                    <a:pt x="41973" y="30084"/>
                  </a:cubicBezTo>
                  <a:lnTo>
                    <a:pt x="41534" y="30084"/>
                  </a:lnTo>
                  <a:cubicBezTo>
                    <a:pt x="41483" y="30084"/>
                    <a:pt x="41431" y="30135"/>
                    <a:pt x="41431" y="30135"/>
                  </a:cubicBezTo>
                  <a:lnTo>
                    <a:pt x="41212" y="30135"/>
                  </a:lnTo>
                  <a:cubicBezTo>
                    <a:pt x="41160" y="30135"/>
                    <a:pt x="41109" y="30200"/>
                    <a:pt x="41109" y="30200"/>
                  </a:cubicBezTo>
                  <a:lnTo>
                    <a:pt x="40941" y="30200"/>
                  </a:lnTo>
                  <a:cubicBezTo>
                    <a:pt x="40890" y="30200"/>
                    <a:pt x="40890" y="30251"/>
                    <a:pt x="40838" y="30251"/>
                  </a:cubicBezTo>
                  <a:lnTo>
                    <a:pt x="40735" y="30251"/>
                  </a:lnTo>
                  <a:cubicBezTo>
                    <a:pt x="40683" y="30303"/>
                    <a:pt x="40683" y="30303"/>
                    <a:pt x="40619" y="30303"/>
                  </a:cubicBezTo>
                  <a:lnTo>
                    <a:pt x="40567" y="30303"/>
                  </a:lnTo>
                  <a:cubicBezTo>
                    <a:pt x="40516" y="30354"/>
                    <a:pt x="40464" y="30354"/>
                    <a:pt x="40464" y="30354"/>
                  </a:cubicBezTo>
                  <a:lnTo>
                    <a:pt x="40413" y="30354"/>
                  </a:lnTo>
                  <a:cubicBezTo>
                    <a:pt x="40361" y="30406"/>
                    <a:pt x="40361" y="30406"/>
                    <a:pt x="40297" y="30406"/>
                  </a:cubicBezTo>
                  <a:cubicBezTo>
                    <a:pt x="40297" y="30406"/>
                    <a:pt x="40245" y="30457"/>
                    <a:pt x="40245" y="30522"/>
                  </a:cubicBezTo>
                  <a:lnTo>
                    <a:pt x="37885" y="29606"/>
                  </a:lnTo>
                  <a:lnTo>
                    <a:pt x="37885" y="27556"/>
                  </a:lnTo>
                  <a:close/>
                  <a:moveTo>
                    <a:pt x="49220" y="28098"/>
                  </a:moveTo>
                  <a:lnTo>
                    <a:pt x="49220" y="29877"/>
                  </a:lnTo>
                  <a:lnTo>
                    <a:pt x="49000" y="29929"/>
                  </a:lnTo>
                  <a:lnTo>
                    <a:pt x="43791" y="31747"/>
                  </a:lnTo>
                  <a:lnTo>
                    <a:pt x="43791" y="29490"/>
                  </a:lnTo>
                  <a:lnTo>
                    <a:pt x="49220" y="28098"/>
                  </a:lnTo>
                  <a:close/>
                  <a:moveTo>
                    <a:pt x="10059" y="27672"/>
                  </a:moveTo>
                  <a:lnTo>
                    <a:pt x="9891" y="28317"/>
                  </a:lnTo>
                  <a:cubicBezTo>
                    <a:pt x="9668" y="28179"/>
                    <a:pt x="9488" y="28084"/>
                    <a:pt x="9432" y="28084"/>
                  </a:cubicBezTo>
                  <a:cubicBezTo>
                    <a:pt x="9420" y="28084"/>
                    <a:pt x="9414" y="28089"/>
                    <a:pt x="9414" y="28098"/>
                  </a:cubicBezTo>
                  <a:cubicBezTo>
                    <a:pt x="9350" y="28098"/>
                    <a:pt x="9517" y="28317"/>
                    <a:pt x="9788" y="28472"/>
                  </a:cubicBezTo>
                  <a:cubicBezTo>
                    <a:pt x="10110" y="28639"/>
                    <a:pt x="10484" y="28846"/>
                    <a:pt x="10910" y="28962"/>
                  </a:cubicBezTo>
                  <a:cubicBezTo>
                    <a:pt x="11232" y="29013"/>
                    <a:pt x="11451" y="29065"/>
                    <a:pt x="11555" y="29065"/>
                  </a:cubicBezTo>
                  <a:lnTo>
                    <a:pt x="11503" y="29065"/>
                  </a:lnTo>
                  <a:cubicBezTo>
                    <a:pt x="11181" y="29116"/>
                    <a:pt x="10807" y="29168"/>
                    <a:pt x="10433" y="29168"/>
                  </a:cubicBezTo>
                  <a:cubicBezTo>
                    <a:pt x="10110" y="29168"/>
                    <a:pt x="9788" y="29065"/>
                    <a:pt x="9517" y="28962"/>
                  </a:cubicBezTo>
                  <a:cubicBezTo>
                    <a:pt x="9246" y="28846"/>
                    <a:pt x="9092" y="28691"/>
                    <a:pt x="8976" y="28588"/>
                  </a:cubicBezTo>
                  <a:cubicBezTo>
                    <a:pt x="8872" y="28420"/>
                    <a:pt x="8821" y="28369"/>
                    <a:pt x="8821" y="28369"/>
                  </a:cubicBezTo>
                  <a:cubicBezTo>
                    <a:pt x="8769" y="28369"/>
                    <a:pt x="8821" y="28472"/>
                    <a:pt x="8872" y="28639"/>
                  </a:cubicBezTo>
                  <a:cubicBezTo>
                    <a:pt x="8976" y="28794"/>
                    <a:pt x="9143" y="29013"/>
                    <a:pt x="9414" y="29116"/>
                  </a:cubicBezTo>
                  <a:cubicBezTo>
                    <a:pt x="9672" y="29284"/>
                    <a:pt x="10059" y="29387"/>
                    <a:pt x="10433" y="29387"/>
                  </a:cubicBezTo>
                  <a:cubicBezTo>
                    <a:pt x="10533" y="29401"/>
                    <a:pt x="10633" y="29407"/>
                    <a:pt x="10733" y="29407"/>
                  </a:cubicBezTo>
                  <a:cubicBezTo>
                    <a:pt x="11007" y="29407"/>
                    <a:pt x="11281" y="29360"/>
                    <a:pt x="11555" y="29284"/>
                  </a:cubicBezTo>
                  <a:cubicBezTo>
                    <a:pt x="12315" y="29116"/>
                    <a:pt x="12689" y="28962"/>
                    <a:pt x="12896" y="28846"/>
                  </a:cubicBezTo>
                  <a:cubicBezTo>
                    <a:pt x="13063" y="28794"/>
                    <a:pt x="13063" y="28742"/>
                    <a:pt x="13063" y="28691"/>
                  </a:cubicBezTo>
                  <a:cubicBezTo>
                    <a:pt x="13029" y="28691"/>
                    <a:pt x="13017" y="28668"/>
                    <a:pt x="12949" y="28668"/>
                  </a:cubicBezTo>
                  <a:cubicBezTo>
                    <a:pt x="12914" y="28668"/>
                    <a:pt x="12865" y="28674"/>
                    <a:pt x="12792" y="28691"/>
                  </a:cubicBezTo>
                  <a:cubicBezTo>
                    <a:pt x="12741" y="28742"/>
                    <a:pt x="12689" y="28742"/>
                    <a:pt x="12573" y="28794"/>
                  </a:cubicBezTo>
                  <a:lnTo>
                    <a:pt x="12792" y="27995"/>
                  </a:lnTo>
                  <a:cubicBezTo>
                    <a:pt x="12896" y="28098"/>
                    <a:pt x="13166" y="28201"/>
                    <a:pt x="13540" y="28265"/>
                  </a:cubicBezTo>
                  <a:cubicBezTo>
                    <a:pt x="13811" y="28523"/>
                    <a:pt x="13927" y="28794"/>
                    <a:pt x="13927" y="29116"/>
                  </a:cubicBezTo>
                  <a:cubicBezTo>
                    <a:pt x="13927" y="30200"/>
                    <a:pt x="12522" y="31373"/>
                    <a:pt x="11555" y="31915"/>
                  </a:cubicBezTo>
                  <a:cubicBezTo>
                    <a:pt x="11139" y="32177"/>
                    <a:pt x="9488" y="33047"/>
                    <a:pt x="8036" y="33047"/>
                  </a:cubicBezTo>
                  <a:cubicBezTo>
                    <a:pt x="7416" y="33047"/>
                    <a:pt x="6833" y="32888"/>
                    <a:pt x="6397" y="32456"/>
                  </a:cubicBezTo>
                  <a:cubicBezTo>
                    <a:pt x="6023" y="32134"/>
                    <a:pt x="5920" y="31695"/>
                    <a:pt x="5971" y="31102"/>
                  </a:cubicBezTo>
                  <a:cubicBezTo>
                    <a:pt x="6190" y="29929"/>
                    <a:pt x="7312" y="28639"/>
                    <a:pt x="8009" y="28265"/>
                  </a:cubicBezTo>
                  <a:cubicBezTo>
                    <a:pt x="8602" y="27943"/>
                    <a:pt x="9466" y="27775"/>
                    <a:pt x="10059" y="27672"/>
                  </a:cubicBezTo>
                  <a:close/>
                  <a:moveTo>
                    <a:pt x="49594" y="30032"/>
                  </a:moveTo>
                  <a:cubicBezTo>
                    <a:pt x="49542" y="30303"/>
                    <a:pt x="49490" y="30625"/>
                    <a:pt x="49439" y="30947"/>
                  </a:cubicBezTo>
                  <a:cubicBezTo>
                    <a:pt x="49439" y="30999"/>
                    <a:pt x="49490" y="31051"/>
                    <a:pt x="49542" y="31051"/>
                  </a:cubicBezTo>
                  <a:lnTo>
                    <a:pt x="51476" y="31811"/>
                  </a:lnTo>
                  <a:lnTo>
                    <a:pt x="51579" y="31811"/>
                  </a:lnTo>
                  <a:lnTo>
                    <a:pt x="53088" y="31218"/>
                  </a:lnTo>
                  <a:cubicBezTo>
                    <a:pt x="53140" y="31218"/>
                    <a:pt x="53140" y="31167"/>
                    <a:pt x="53191" y="31102"/>
                  </a:cubicBezTo>
                  <a:cubicBezTo>
                    <a:pt x="53191" y="31102"/>
                    <a:pt x="53191" y="30896"/>
                    <a:pt x="53256" y="30573"/>
                  </a:cubicBezTo>
                  <a:lnTo>
                    <a:pt x="56634" y="31863"/>
                  </a:lnTo>
                  <a:lnTo>
                    <a:pt x="51579" y="33423"/>
                  </a:lnTo>
                  <a:lnTo>
                    <a:pt x="46099" y="31373"/>
                  </a:lnTo>
                  <a:lnTo>
                    <a:pt x="49594" y="30032"/>
                  </a:lnTo>
                  <a:close/>
                  <a:moveTo>
                    <a:pt x="26654" y="33797"/>
                  </a:moveTo>
                  <a:cubicBezTo>
                    <a:pt x="26706" y="33849"/>
                    <a:pt x="26757" y="33849"/>
                    <a:pt x="26757" y="33900"/>
                  </a:cubicBezTo>
                  <a:cubicBezTo>
                    <a:pt x="26712" y="33990"/>
                    <a:pt x="26746" y="34090"/>
                    <a:pt x="26865" y="34182"/>
                  </a:cubicBezTo>
                  <a:lnTo>
                    <a:pt x="26865" y="34182"/>
                  </a:lnTo>
                  <a:cubicBezTo>
                    <a:pt x="26827" y="34164"/>
                    <a:pt x="26779" y="34152"/>
                    <a:pt x="26706" y="34120"/>
                  </a:cubicBezTo>
                  <a:cubicBezTo>
                    <a:pt x="26602" y="34068"/>
                    <a:pt x="26602" y="34068"/>
                    <a:pt x="26654" y="33952"/>
                  </a:cubicBezTo>
                  <a:lnTo>
                    <a:pt x="26654" y="33797"/>
                  </a:lnTo>
                  <a:close/>
                  <a:moveTo>
                    <a:pt x="45841" y="31541"/>
                  </a:moveTo>
                  <a:lnTo>
                    <a:pt x="51476" y="33681"/>
                  </a:lnTo>
                  <a:lnTo>
                    <a:pt x="51476" y="34764"/>
                  </a:lnTo>
                  <a:lnTo>
                    <a:pt x="45841" y="32456"/>
                  </a:lnTo>
                  <a:lnTo>
                    <a:pt x="45841" y="31541"/>
                  </a:lnTo>
                  <a:close/>
                  <a:moveTo>
                    <a:pt x="56956" y="32069"/>
                  </a:moveTo>
                  <a:lnTo>
                    <a:pt x="56956" y="32882"/>
                  </a:lnTo>
                  <a:lnTo>
                    <a:pt x="51747" y="34764"/>
                  </a:lnTo>
                  <a:lnTo>
                    <a:pt x="51747" y="33681"/>
                  </a:lnTo>
                  <a:lnTo>
                    <a:pt x="56956" y="32069"/>
                  </a:lnTo>
                  <a:close/>
                  <a:moveTo>
                    <a:pt x="24823" y="34003"/>
                  </a:moveTo>
                  <a:lnTo>
                    <a:pt x="25094" y="34171"/>
                  </a:lnTo>
                  <a:lnTo>
                    <a:pt x="24991" y="34390"/>
                  </a:lnTo>
                  <a:cubicBezTo>
                    <a:pt x="24939" y="34442"/>
                    <a:pt x="24991" y="34493"/>
                    <a:pt x="25042" y="34545"/>
                  </a:cubicBezTo>
                  <a:lnTo>
                    <a:pt x="25261" y="34648"/>
                  </a:lnTo>
                  <a:lnTo>
                    <a:pt x="25094" y="34919"/>
                  </a:lnTo>
                  <a:lnTo>
                    <a:pt x="24888" y="34816"/>
                  </a:lnTo>
                  <a:cubicBezTo>
                    <a:pt x="24869" y="34801"/>
                    <a:pt x="24851" y="34794"/>
                    <a:pt x="24834" y="34794"/>
                  </a:cubicBezTo>
                  <a:cubicBezTo>
                    <a:pt x="24793" y="34794"/>
                    <a:pt x="24756" y="34831"/>
                    <a:pt x="24720" y="34867"/>
                  </a:cubicBezTo>
                  <a:lnTo>
                    <a:pt x="24617" y="35087"/>
                  </a:lnTo>
                  <a:lnTo>
                    <a:pt x="24501" y="35035"/>
                  </a:lnTo>
                  <a:cubicBezTo>
                    <a:pt x="24565" y="34971"/>
                    <a:pt x="24565" y="34919"/>
                    <a:pt x="24501" y="34816"/>
                  </a:cubicBezTo>
                  <a:cubicBezTo>
                    <a:pt x="24501" y="34764"/>
                    <a:pt x="24449" y="34713"/>
                    <a:pt x="24449" y="34713"/>
                  </a:cubicBezTo>
                  <a:cubicBezTo>
                    <a:pt x="24449" y="34648"/>
                    <a:pt x="24449" y="34597"/>
                    <a:pt x="24398" y="34545"/>
                  </a:cubicBezTo>
                  <a:lnTo>
                    <a:pt x="24346" y="34493"/>
                  </a:lnTo>
                  <a:cubicBezTo>
                    <a:pt x="24294" y="34493"/>
                    <a:pt x="24243" y="34442"/>
                    <a:pt x="24178" y="34390"/>
                  </a:cubicBezTo>
                  <a:lnTo>
                    <a:pt x="24346" y="34171"/>
                  </a:lnTo>
                  <a:lnTo>
                    <a:pt x="24565" y="34274"/>
                  </a:lnTo>
                  <a:lnTo>
                    <a:pt x="24668" y="34274"/>
                  </a:lnTo>
                  <a:cubicBezTo>
                    <a:pt x="24668" y="34274"/>
                    <a:pt x="24720" y="34274"/>
                    <a:pt x="24720" y="34223"/>
                  </a:cubicBezTo>
                  <a:lnTo>
                    <a:pt x="24823" y="34003"/>
                  </a:lnTo>
                  <a:close/>
                  <a:moveTo>
                    <a:pt x="27673" y="35564"/>
                  </a:moveTo>
                  <a:cubicBezTo>
                    <a:pt x="27724" y="35564"/>
                    <a:pt x="27789" y="35615"/>
                    <a:pt x="27840" y="35680"/>
                  </a:cubicBezTo>
                  <a:cubicBezTo>
                    <a:pt x="27724" y="35680"/>
                    <a:pt x="27621" y="35615"/>
                    <a:pt x="27570" y="35615"/>
                  </a:cubicBezTo>
                  <a:cubicBezTo>
                    <a:pt x="27570" y="35564"/>
                    <a:pt x="27621" y="35564"/>
                    <a:pt x="27673" y="35564"/>
                  </a:cubicBezTo>
                  <a:close/>
                  <a:moveTo>
                    <a:pt x="22815" y="34076"/>
                  </a:moveTo>
                  <a:cubicBezTo>
                    <a:pt x="23065" y="34076"/>
                    <a:pt x="23307" y="34192"/>
                    <a:pt x="23534" y="34274"/>
                  </a:cubicBezTo>
                  <a:lnTo>
                    <a:pt x="23534" y="34326"/>
                  </a:lnTo>
                  <a:cubicBezTo>
                    <a:pt x="23972" y="34493"/>
                    <a:pt x="24127" y="34648"/>
                    <a:pt x="24243" y="34919"/>
                  </a:cubicBezTo>
                  <a:cubicBezTo>
                    <a:pt x="24243" y="34971"/>
                    <a:pt x="24243" y="35035"/>
                    <a:pt x="24178" y="35087"/>
                  </a:cubicBezTo>
                  <a:cubicBezTo>
                    <a:pt x="24178" y="35122"/>
                    <a:pt x="24105" y="35182"/>
                    <a:pt x="23898" y="35182"/>
                  </a:cubicBezTo>
                  <a:cubicBezTo>
                    <a:pt x="23805" y="35182"/>
                    <a:pt x="23686" y="35170"/>
                    <a:pt x="23534" y="35138"/>
                  </a:cubicBezTo>
                  <a:cubicBezTo>
                    <a:pt x="22953" y="34971"/>
                    <a:pt x="22786" y="34816"/>
                    <a:pt x="22786" y="34816"/>
                  </a:cubicBezTo>
                  <a:cubicBezTo>
                    <a:pt x="22749" y="34779"/>
                    <a:pt x="22687" y="34743"/>
                    <a:pt x="22631" y="34743"/>
                  </a:cubicBezTo>
                  <a:cubicBezTo>
                    <a:pt x="22608" y="34743"/>
                    <a:pt x="22585" y="34749"/>
                    <a:pt x="22566" y="34764"/>
                  </a:cubicBezTo>
                  <a:cubicBezTo>
                    <a:pt x="22515" y="34816"/>
                    <a:pt x="22515" y="34919"/>
                    <a:pt x="22566" y="34971"/>
                  </a:cubicBezTo>
                  <a:lnTo>
                    <a:pt x="22566" y="35035"/>
                  </a:lnTo>
                  <a:cubicBezTo>
                    <a:pt x="22631" y="35035"/>
                    <a:pt x="22683" y="35138"/>
                    <a:pt x="22837" y="35190"/>
                  </a:cubicBezTo>
                  <a:cubicBezTo>
                    <a:pt x="22631" y="35564"/>
                    <a:pt x="22412" y="35886"/>
                    <a:pt x="22244" y="36157"/>
                  </a:cubicBezTo>
                  <a:lnTo>
                    <a:pt x="21599" y="36157"/>
                  </a:lnTo>
                  <a:cubicBezTo>
                    <a:pt x="21599" y="35680"/>
                    <a:pt x="21767" y="34816"/>
                    <a:pt x="22141" y="34442"/>
                  </a:cubicBezTo>
                  <a:cubicBezTo>
                    <a:pt x="22370" y="34165"/>
                    <a:pt x="22596" y="34076"/>
                    <a:pt x="22815" y="34076"/>
                  </a:cubicBezTo>
                  <a:close/>
                  <a:moveTo>
                    <a:pt x="40838" y="31051"/>
                  </a:moveTo>
                  <a:lnTo>
                    <a:pt x="43636" y="32069"/>
                  </a:lnTo>
                  <a:lnTo>
                    <a:pt x="43688" y="32069"/>
                  </a:lnTo>
                  <a:lnTo>
                    <a:pt x="45519" y="31425"/>
                  </a:lnTo>
                  <a:lnTo>
                    <a:pt x="45519" y="32559"/>
                  </a:lnTo>
                  <a:cubicBezTo>
                    <a:pt x="45519" y="32611"/>
                    <a:pt x="45570" y="32662"/>
                    <a:pt x="45622" y="32662"/>
                  </a:cubicBezTo>
                  <a:lnTo>
                    <a:pt x="51528" y="35087"/>
                  </a:lnTo>
                  <a:lnTo>
                    <a:pt x="51579" y="35138"/>
                  </a:lnTo>
                  <a:lnTo>
                    <a:pt x="51644" y="35087"/>
                  </a:lnTo>
                  <a:lnTo>
                    <a:pt x="57176" y="33152"/>
                  </a:lnTo>
                  <a:cubicBezTo>
                    <a:pt x="57227" y="33101"/>
                    <a:pt x="57227" y="33036"/>
                    <a:pt x="57227" y="32985"/>
                  </a:cubicBezTo>
                  <a:lnTo>
                    <a:pt x="57227" y="31863"/>
                  </a:lnTo>
                  <a:lnTo>
                    <a:pt x="57227" y="31811"/>
                  </a:lnTo>
                  <a:lnTo>
                    <a:pt x="66150" y="35357"/>
                  </a:lnTo>
                  <a:lnTo>
                    <a:pt x="55667" y="37549"/>
                  </a:lnTo>
                  <a:lnTo>
                    <a:pt x="40039" y="31373"/>
                  </a:lnTo>
                  <a:cubicBezTo>
                    <a:pt x="40142" y="31270"/>
                    <a:pt x="40297" y="31218"/>
                    <a:pt x="40413" y="31102"/>
                  </a:cubicBezTo>
                  <a:cubicBezTo>
                    <a:pt x="40464" y="31102"/>
                    <a:pt x="40464" y="31167"/>
                    <a:pt x="40516" y="31167"/>
                  </a:cubicBezTo>
                  <a:cubicBezTo>
                    <a:pt x="40567" y="31167"/>
                    <a:pt x="40619" y="31102"/>
                    <a:pt x="40683" y="31102"/>
                  </a:cubicBezTo>
                  <a:cubicBezTo>
                    <a:pt x="40683" y="31102"/>
                    <a:pt x="40735" y="31051"/>
                    <a:pt x="40838" y="31051"/>
                  </a:cubicBezTo>
                  <a:close/>
                  <a:moveTo>
                    <a:pt x="25122" y="33308"/>
                  </a:moveTo>
                  <a:cubicBezTo>
                    <a:pt x="25558" y="33308"/>
                    <a:pt x="26031" y="33450"/>
                    <a:pt x="26280" y="33578"/>
                  </a:cubicBezTo>
                  <a:cubicBezTo>
                    <a:pt x="26435" y="33681"/>
                    <a:pt x="26435" y="33681"/>
                    <a:pt x="26383" y="33849"/>
                  </a:cubicBezTo>
                  <a:cubicBezTo>
                    <a:pt x="26332" y="33952"/>
                    <a:pt x="26229" y="34223"/>
                    <a:pt x="26602" y="34390"/>
                  </a:cubicBezTo>
                  <a:cubicBezTo>
                    <a:pt x="26757" y="34442"/>
                    <a:pt x="26925" y="34545"/>
                    <a:pt x="26976" y="34545"/>
                  </a:cubicBezTo>
                  <a:cubicBezTo>
                    <a:pt x="27196" y="34648"/>
                    <a:pt x="27247" y="34713"/>
                    <a:pt x="27402" y="34713"/>
                  </a:cubicBezTo>
                  <a:cubicBezTo>
                    <a:pt x="27518" y="34713"/>
                    <a:pt x="27621" y="34648"/>
                    <a:pt x="27789" y="34597"/>
                  </a:cubicBezTo>
                  <a:cubicBezTo>
                    <a:pt x="27995" y="34493"/>
                    <a:pt x="28214" y="34390"/>
                    <a:pt x="28537" y="34390"/>
                  </a:cubicBezTo>
                  <a:cubicBezTo>
                    <a:pt x="29014" y="34442"/>
                    <a:pt x="29723" y="34816"/>
                    <a:pt x="29981" y="35087"/>
                  </a:cubicBezTo>
                  <a:cubicBezTo>
                    <a:pt x="30200" y="35241"/>
                    <a:pt x="30471" y="35512"/>
                    <a:pt x="29555" y="37021"/>
                  </a:cubicBezTo>
                  <a:cubicBezTo>
                    <a:pt x="29285" y="37446"/>
                    <a:pt x="29014" y="37820"/>
                    <a:pt x="28756" y="38091"/>
                  </a:cubicBezTo>
                  <a:cubicBezTo>
                    <a:pt x="28640" y="38091"/>
                    <a:pt x="28163" y="37614"/>
                    <a:pt x="27724" y="37124"/>
                  </a:cubicBezTo>
                  <a:cubicBezTo>
                    <a:pt x="27944" y="37124"/>
                    <a:pt x="28266" y="37124"/>
                    <a:pt x="28588" y="37021"/>
                  </a:cubicBezTo>
                  <a:cubicBezTo>
                    <a:pt x="28962" y="36969"/>
                    <a:pt x="29181" y="36750"/>
                    <a:pt x="29233" y="36428"/>
                  </a:cubicBezTo>
                  <a:cubicBezTo>
                    <a:pt x="29233" y="36157"/>
                    <a:pt x="29130" y="35938"/>
                    <a:pt x="28962" y="35834"/>
                  </a:cubicBezTo>
                  <a:cubicBezTo>
                    <a:pt x="28859" y="35783"/>
                    <a:pt x="28537" y="35731"/>
                    <a:pt x="28047" y="35680"/>
                  </a:cubicBezTo>
                  <a:cubicBezTo>
                    <a:pt x="28047" y="35461"/>
                    <a:pt x="27892" y="35293"/>
                    <a:pt x="27673" y="35293"/>
                  </a:cubicBezTo>
                  <a:cubicBezTo>
                    <a:pt x="27466" y="35293"/>
                    <a:pt x="27299" y="35461"/>
                    <a:pt x="27299" y="35615"/>
                  </a:cubicBezTo>
                  <a:cubicBezTo>
                    <a:pt x="26925" y="35615"/>
                    <a:pt x="26499" y="35615"/>
                    <a:pt x="26061" y="35731"/>
                  </a:cubicBezTo>
                  <a:cubicBezTo>
                    <a:pt x="25365" y="35834"/>
                    <a:pt x="24888" y="36208"/>
                    <a:pt x="24617" y="36582"/>
                  </a:cubicBezTo>
                  <a:cubicBezTo>
                    <a:pt x="24449" y="36479"/>
                    <a:pt x="24127" y="36479"/>
                    <a:pt x="23804" y="36479"/>
                  </a:cubicBezTo>
                  <a:cubicBezTo>
                    <a:pt x="23642" y="36226"/>
                    <a:pt x="23472" y="36140"/>
                    <a:pt x="23117" y="36140"/>
                  </a:cubicBezTo>
                  <a:cubicBezTo>
                    <a:pt x="23022" y="36140"/>
                    <a:pt x="22912" y="36146"/>
                    <a:pt x="22786" y="36157"/>
                  </a:cubicBezTo>
                  <a:lnTo>
                    <a:pt x="22631" y="36157"/>
                  </a:lnTo>
                  <a:cubicBezTo>
                    <a:pt x="22786" y="35886"/>
                    <a:pt x="22953" y="35615"/>
                    <a:pt x="23160" y="35293"/>
                  </a:cubicBezTo>
                  <a:cubicBezTo>
                    <a:pt x="23211" y="35357"/>
                    <a:pt x="23327" y="35357"/>
                    <a:pt x="23482" y="35409"/>
                  </a:cubicBezTo>
                  <a:cubicBezTo>
                    <a:pt x="23645" y="35456"/>
                    <a:pt x="23783" y="35474"/>
                    <a:pt x="23900" y="35474"/>
                  </a:cubicBezTo>
                  <a:cubicBezTo>
                    <a:pt x="24171" y="35474"/>
                    <a:pt x="24325" y="35374"/>
                    <a:pt x="24398" y="35293"/>
                  </a:cubicBezTo>
                  <a:lnTo>
                    <a:pt x="24449" y="35293"/>
                  </a:lnTo>
                  <a:lnTo>
                    <a:pt x="24565" y="35357"/>
                  </a:lnTo>
                  <a:lnTo>
                    <a:pt x="24668" y="35357"/>
                  </a:lnTo>
                  <a:cubicBezTo>
                    <a:pt x="24720" y="35357"/>
                    <a:pt x="24720" y="35357"/>
                    <a:pt x="24720" y="35293"/>
                  </a:cubicBezTo>
                  <a:lnTo>
                    <a:pt x="24888" y="35087"/>
                  </a:lnTo>
                  <a:lnTo>
                    <a:pt x="25094" y="35190"/>
                  </a:lnTo>
                  <a:cubicBezTo>
                    <a:pt x="25115" y="35211"/>
                    <a:pt x="25139" y="35224"/>
                    <a:pt x="25163" y="35224"/>
                  </a:cubicBezTo>
                  <a:cubicBezTo>
                    <a:pt x="25197" y="35224"/>
                    <a:pt x="25231" y="35199"/>
                    <a:pt x="25261" y="35138"/>
                  </a:cubicBezTo>
                  <a:lnTo>
                    <a:pt x="25532" y="34713"/>
                  </a:lnTo>
                  <a:lnTo>
                    <a:pt x="25532" y="34597"/>
                  </a:lnTo>
                  <a:cubicBezTo>
                    <a:pt x="25532" y="34545"/>
                    <a:pt x="25532" y="34545"/>
                    <a:pt x="25468" y="34493"/>
                  </a:cubicBezTo>
                  <a:lnTo>
                    <a:pt x="25261" y="34390"/>
                  </a:lnTo>
                  <a:lnTo>
                    <a:pt x="25365" y="34171"/>
                  </a:lnTo>
                  <a:cubicBezTo>
                    <a:pt x="25416" y="34120"/>
                    <a:pt x="25365" y="34068"/>
                    <a:pt x="25416" y="34003"/>
                  </a:cubicBezTo>
                  <a:lnTo>
                    <a:pt x="24939" y="33746"/>
                  </a:lnTo>
                  <a:cubicBezTo>
                    <a:pt x="24889" y="33726"/>
                    <a:pt x="24849" y="33719"/>
                    <a:pt x="24817" y="33719"/>
                  </a:cubicBezTo>
                  <a:cubicBezTo>
                    <a:pt x="24741" y="33719"/>
                    <a:pt x="24704" y="33761"/>
                    <a:pt x="24668" y="33797"/>
                  </a:cubicBezTo>
                  <a:lnTo>
                    <a:pt x="24565" y="34003"/>
                  </a:lnTo>
                  <a:lnTo>
                    <a:pt x="24346" y="33900"/>
                  </a:lnTo>
                  <a:cubicBezTo>
                    <a:pt x="24320" y="33875"/>
                    <a:pt x="24307" y="33862"/>
                    <a:pt x="24294" y="33862"/>
                  </a:cubicBezTo>
                  <a:cubicBezTo>
                    <a:pt x="24281" y="33862"/>
                    <a:pt x="24269" y="33875"/>
                    <a:pt x="24243" y="33900"/>
                  </a:cubicBezTo>
                  <a:cubicBezTo>
                    <a:pt x="24243" y="33900"/>
                    <a:pt x="24178" y="33900"/>
                    <a:pt x="24178" y="33952"/>
                  </a:cubicBezTo>
                  <a:lnTo>
                    <a:pt x="24024" y="34223"/>
                  </a:lnTo>
                  <a:cubicBezTo>
                    <a:pt x="23972" y="34223"/>
                    <a:pt x="23920" y="34171"/>
                    <a:pt x="23920" y="34171"/>
                  </a:cubicBezTo>
                  <a:cubicBezTo>
                    <a:pt x="24075" y="33900"/>
                    <a:pt x="24243" y="33681"/>
                    <a:pt x="24346" y="33578"/>
                  </a:cubicBezTo>
                  <a:cubicBezTo>
                    <a:pt x="24523" y="33380"/>
                    <a:pt x="24813" y="33308"/>
                    <a:pt x="25122" y="33308"/>
                  </a:cubicBezTo>
                  <a:close/>
                  <a:moveTo>
                    <a:pt x="34017" y="29284"/>
                  </a:moveTo>
                  <a:lnTo>
                    <a:pt x="39226" y="31321"/>
                  </a:lnTo>
                  <a:cubicBezTo>
                    <a:pt x="39072" y="31489"/>
                    <a:pt x="38956" y="31644"/>
                    <a:pt x="38852" y="31811"/>
                  </a:cubicBezTo>
                  <a:cubicBezTo>
                    <a:pt x="37666" y="33681"/>
                    <a:pt x="38259" y="36647"/>
                    <a:pt x="39123" y="38633"/>
                  </a:cubicBezTo>
                  <a:cubicBezTo>
                    <a:pt x="39175" y="38787"/>
                    <a:pt x="39226" y="39007"/>
                    <a:pt x="39329" y="39161"/>
                  </a:cubicBezTo>
                  <a:lnTo>
                    <a:pt x="34017" y="36750"/>
                  </a:lnTo>
                  <a:lnTo>
                    <a:pt x="34017" y="29284"/>
                  </a:lnTo>
                  <a:close/>
                  <a:moveTo>
                    <a:pt x="23920" y="36750"/>
                  </a:moveTo>
                  <a:cubicBezTo>
                    <a:pt x="24178" y="36750"/>
                    <a:pt x="24398" y="36802"/>
                    <a:pt x="24449" y="36802"/>
                  </a:cubicBezTo>
                  <a:cubicBezTo>
                    <a:pt x="24617" y="37072"/>
                    <a:pt x="24668" y="38736"/>
                    <a:pt x="24294" y="39277"/>
                  </a:cubicBezTo>
                  <a:cubicBezTo>
                    <a:pt x="24294" y="39277"/>
                    <a:pt x="24075" y="39329"/>
                    <a:pt x="23856" y="39329"/>
                  </a:cubicBezTo>
                  <a:cubicBezTo>
                    <a:pt x="24075" y="38684"/>
                    <a:pt x="24178" y="37717"/>
                    <a:pt x="24024" y="37124"/>
                  </a:cubicBezTo>
                  <a:cubicBezTo>
                    <a:pt x="23972" y="36969"/>
                    <a:pt x="23972" y="36853"/>
                    <a:pt x="23920" y="36750"/>
                  </a:cubicBezTo>
                  <a:close/>
                  <a:moveTo>
                    <a:pt x="27151" y="35918"/>
                  </a:moveTo>
                  <a:cubicBezTo>
                    <a:pt x="28011" y="35918"/>
                    <a:pt x="28738" y="36068"/>
                    <a:pt x="28859" y="36105"/>
                  </a:cubicBezTo>
                  <a:cubicBezTo>
                    <a:pt x="28859" y="36157"/>
                    <a:pt x="28962" y="36260"/>
                    <a:pt x="28911" y="36376"/>
                  </a:cubicBezTo>
                  <a:cubicBezTo>
                    <a:pt x="28911" y="36531"/>
                    <a:pt x="28807" y="36698"/>
                    <a:pt x="28537" y="36750"/>
                  </a:cubicBezTo>
                  <a:cubicBezTo>
                    <a:pt x="27944" y="36853"/>
                    <a:pt x="27402" y="36853"/>
                    <a:pt x="27402" y="36853"/>
                  </a:cubicBezTo>
                  <a:cubicBezTo>
                    <a:pt x="27350" y="36853"/>
                    <a:pt x="27299" y="36905"/>
                    <a:pt x="27299" y="36969"/>
                  </a:cubicBezTo>
                  <a:cubicBezTo>
                    <a:pt x="27247" y="37021"/>
                    <a:pt x="27247" y="37072"/>
                    <a:pt x="27299" y="37124"/>
                  </a:cubicBezTo>
                  <a:cubicBezTo>
                    <a:pt x="27466" y="37292"/>
                    <a:pt x="28369" y="38310"/>
                    <a:pt x="28691" y="38413"/>
                  </a:cubicBezTo>
                  <a:cubicBezTo>
                    <a:pt x="28807" y="38413"/>
                    <a:pt x="28962" y="38413"/>
                    <a:pt x="29014" y="38362"/>
                  </a:cubicBezTo>
                  <a:cubicBezTo>
                    <a:pt x="29014" y="38362"/>
                    <a:pt x="29078" y="38310"/>
                    <a:pt x="29130" y="38259"/>
                  </a:cubicBezTo>
                  <a:cubicBezTo>
                    <a:pt x="29181" y="38413"/>
                    <a:pt x="29233" y="38581"/>
                    <a:pt x="29130" y="38839"/>
                  </a:cubicBezTo>
                  <a:cubicBezTo>
                    <a:pt x="29078" y="39058"/>
                    <a:pt x="28911" y="39161"/>
                    <a:pt x="28756" y="39277"/>
                  </a:cubicBezTo>
                  <a:cubicBezTo>
                    <a:pt x="28722" y="39292"/>
                    <a:pt x="28685" y="39299"/>
                    <a:pt x="28645" y="39299"/>
                  </a:cubicBezTo>
                  <a:cubicBezTo>
                    <a:pt x="28548" y="39299"/>
                    <a:pt x="28436" y="39262"/>
                    <a:pt x="28317" y="39226"/>
                  </a:cubicBezTo>
                  <a:cubicBezTo>
                    <a:pt x="28163" y="39161"/>
                    <a:pt x="27995" y="39058"/>
                    <a:pt x="27892" y="38955"/>
                  </a:cubicBezTo>
                  <a:cubicBezTo>
                    <a:pt x="27789" y="38903"/>
                    <a:pt x="27724" y="38787"/>
                    <a:pt x="27673" y="38787"/>
                  </a:cubicBezTo>
                  <a:cubicBezTo>
                    <a:pt x="27651" y="38766"/>
                    <a:pt x="27630" y="38753"/>
                    <a:pt x="27609" y="38753"/>
                  </a:cubicBezTo>
                  <a:cubicBezTo>
                    <a:pt x="27578" y="38753"/>
                    <a:pt x="27548" y="38779"/>
                    <a:pt x="27518" y="38839"/>
                  </a:cubicBezTo>
                  <a:cubicBezTo>
                    <a:pt x="27466" y="38903"/>
                    <a:pt x="27466" y="38955"/>
                    <a:pt x="27518" y="39007"/>
                  </a:cubicBezTo>
                  <a:cubicBezTo>
                    <a:pt x="27518" y="39007"/>
                    <a:pt x="27570" y="39110"/>
                    <a:pt x="27724" y="39161"/>
                  </a:cubicBezTo>
                  <a:cubicBezTo>
                    <a:pt x="27892" y="39329"/>
                    <a:pt x="27995" y="39548"/>
                    <a:pt x="27944" y="39651"/>
                  </a:cubicBezTo>
                  <a:cubicBezTo>
                    <a:pt x="27892" y="39806"/>
                    <a:pt x="27789" y="39870"/>
                    <a:pt x="27673" y="39922"/>
                  </a:cubicBezTo>
                  <a:cubicBezTo>
                    <a:pt x="27646" y="39931"/>
                    <a:pt x="27616" y="39935"/>
                    <a:pt x="27585" y="39935"/>
                  </a:cubicBezTo>
                  <a:cubicBezTo>
                    <a:pt x="27438" y="39935"/>
                    <a:pt x="27242" y="39841"/>
                    <a:pt x="26976" y="39703"/>
                  </a:cubicBezTo>
                  <a:cubicBezTo>
                    <a:pt x="26757" y="39600"/>
                    <a:pt x="26602" y="39484"/>
                    <a:pt x="26602" y="39432"/>
                  </a:cubicBezTo>
                  <a:cubicBezTo>
                    <a:pt x="26499" y="39432"/>
                    <a:pt x="26435" y="39432"/>
                    <a:pt x="26383" y="39484"/>
                  </a:cubicBezTo>
                  <a:cubicBezTo>
                    <a:pt x="26332" y="39600"/>
                    <a:pt x="26383" y="39651"/>
                    <a:pt x="26435" y="39703"/>
                  </a:cubicBezTo>
                  <a:cubicBezTo>
                    <a:pt x="26551" y="39806"/>
                    <a:pt x="26706" y="39870"/>
                    <a:pt x="26822" y="39922"/>
                  </a:cubicBezTo>
                  <a:cubicBezTo>
                    <a:pt x="26925" y="40025"/>
                    <a:pt x="26976" y="40077"/>
                    <a:pt x="27028" y="40128"/>
                  </a:cubicBezTo>
                  <a:cubicBezTo>
                    <a:pt x="27028" y="40128"/>
                    <a:pt x="27028" y="40193"/>
                    <a:pt x="26976" y="40244"/>
                  </a:cubicBezTo>
                  <a:cubicBezTo>
                    <a:pt x="26892" y="40301"/>
                    <a:pt x="26772" y="40342"/>
                    <a:pt x="26608" y="40342"/>
                  </a:cubicBezTo>
                  <a:cubicBezTo>
                    <a:pt x="26474" y="40342"/>
                    <a:pt x="26310" y="40314"/>
                    <a:pt x="26113" y="40244"/>
                  </a:cubicBezTo>
                  <a:cubicBezTo>
                    <a:pt x="25855" y="40128"/>
                    <a:pt x="25532" y="39870"/>
                    <a:pt x="25261" y="39600"/>
                  </a:cubicBezTo>
                  <a:lnTo>
                    <a:pt x="24939" y="39277"/>
                  </a:lnTo>
                  <a:cubicBezTo>
                    <a:pt x="24823" y="39226"/>
                    <a:pt x="24771" y="39161"/>
                    <a:pt x="24668" y="39110"/>
                  </a:cubicBezTo>
                  <a:cubicBezTo>
                    <a:pt x="24823" y="38684"/>
                    <a:pt x="24888" y="38091"/>
                    <a:pt x="24888" y="37820"/>
                  </a:cubicBezTo>
                  <a:cubicBezTo>
                    <a:pt x="24888" y="37614"/>
                    <a:pt x="24888" y="37124"/>
                    <a:pt x="24771" y="36853"/>
                  </a:cubicBezTo>
                  <a:cubicBezTo>
                    <a:pt x="25042" y="36531"/>
                    <a:pt x="25468" y="36105"/>
                    <a:pt x="26113" y="36002"/>
                  </a:cubicBezTo>
                  <a:cubicBezTo>
                    <a:pt x="26460" y="35941"/>
                    <a:pt x="26816" y="35918"/>
                    <a:pt x="27151" y="35918"/>
                  </a:cubicBezTo>
                  <a:close/>
                  <a:moveTo>
                    <a:pt x="14133" y="29606"/>
                  </a:moveTo>
                  <a:cubicBezTo>
                    <a:pt x="14404" y="29761"/>
                    <a:pt x="14675" y="29980"/>
                    <a:pt x="15049" y="30251"/>
                  </a:cubicBezTo>
                  <a:cubicBezTo>
                    <a:pt x="16390" y="31270"/>
                    <a:pt x="18118" y="34120"/>
                    <a:pt x="18698" y="35190"/>
                  </a:cubicBezTo>
                  <a:cubicBezTo>
                    <a:pt x="18814" y="35357"/>
                    <a:pt x="18866" y="35461"/>
                    <a:pt x="18917" y="35564"/>
                  </a:cubicBezTo>
                  <a:cubicBezTo>
                    <a:pt x="19176" y="35916"/>
                    <a:pt x="19294" y="36018"/>
                    <a:pt x="19470" y="36018"/>
                  </a:cubicBezTo>
                  <a:cubicBezTo>
                    <a:pt x="19514" y="36018"/>
                    <a:pt x="19560" y="36012"/>
                    <a:pt x="19614" y="36002"/>
                  </a:cubicBezTo>
                  <a:cubicBezTo>
                    <a:pt x="19665" y="36002"/>
                    <a:pt x="19730" y="35938"/>
                    <a:pt x="19781" y="35938"/>
                  </a:cubicBezTo>
                  <a:cubicBezTo>
                    <a:pt x="19988" y="36002"/>
                    <a:pt x="20104" y="36324"/>
                    <a:pt x="20104" y="36376"/>
                  </a:cubicBezTo>
                  <a:cubicBezTo>
                    <a:pt x="20104" y="36428"/>
                    <a:pt x="20155" y="36479"/>
                    <a:pt x="20207" y="36479"/>
                  </a:cubicBezTo>
                  <a:cubicBezTo>
                    <a:pt x="20207" y="36479"/>
                    <a:pt x="21664" y="36479"/>
                    <a:pt x="22566" y="36428"/>
                  </a:cubicBezTo>
                  <a:lnTo>
                    <a:pt x="22786" y="36428"/>
                  </a:lnTo>
                  <a:cubicBezTo>
                    <a:pt x="23482" y="36428"/>
                    <a:pt x="23482" y="36428"/>
                    <a:pt x="23753" y="37176"/>
                  </a:cubicBezTo>
                  <a:cubicBezTo>
                    <a:pt x="24024" y="38091"/>
                    <a:pt x="23534" y="39651"/>
                    <a:pt x="23327" y="39754"/>
                  </a:cubicBezTo>
                  <a:cubicBezTo>
                    <a:pt x="23243" y="39780"/>
                    <a:pt x="23053" y="39793"/>
                    <a:pt x="22791" y="39793"/>
                  </a:cubicBezTo>
                  <a:cubicBezTo>
                    <a:pt x="22528" y="39793"/>
                    <a:pt x="22193" y="39780"/>
                    <a:pt x="21819" y="39754"/>
                  </a:cubicBezTo>
                  <a:lnTo>
                    <a:pt x="20529" y="39754"/>
                  </a:lnTo>
                  <a:cubicBezTo>
                    <a:pt x="19020" y="39754"/>
                    <a:pt x="18221" y="39329"/>
                    <a:pt x="17409" y="38581"/>
                  </a:cubicBezTo>
                  <a:cubicBezTo>
                    <a:pt x="16506" y="37820"/>
                    <a:pt x="14301" y="34442"/>
                    <a:pt x="14301" y="34442"/>
                  </a:cubicBezTo>
                  <a:cubicBezTo>
                    <a:pt x="14249" y="34390"/>
                    <a:pt x="14185" y="34326"/>
                    <a:pt x="14133" y="34326"/>
                  </a:cubicBezTo>
                  <a:lnTo>
                    <a:pt x="14082" y="34390"/>
                  </a:lnTo>
                  <a:cubicBezTo>
                    <a:pt x="14030" y="34442"/>
                    <a:pt x="14030" y="34493"/>
                    <a:pt x="14030" y="34545"/>
                  </a:cubicBezTo>
                  <a:cubicBezTo>
                    <a:pt x="14082" y="34648"/>
                    <a:pt x="14894" y="35886"/>
                    <a:pt x="15745" y="37021"/>
                  </a:cubicBezTo>
                  <a:cubicBezTo>
                    <a:pt x="15642" y="39806"/>
                    <a:pt x="15642" y="40244"/>
                    <a:pt x="15797" y="40399"/>
                  </a:cubicBezTo>
                  <a:cubicBezTo>
                    <a:pt x="15861" y="40399"/>
                    <a:pt x="15861" y="40451"/>
                    <a:pt x="15913" y="40451"/>
                  </a:cubicBezTo>
                  <a:cubicBezTo>
                    <a:pt x="16184" y="40670"/>
                    <a:pt x="16764" y="41095"/>
                    <a:pt x="16068" y="42230"/>
                  </a:cubicBezTo>
                  <a:cubicBezTo>
                    <a:pt x="15505" y="43231"/>
                    <a:pt x="13888" y="43701"/>
                    <a:pt x="10644" y="43701"/>
                  </a:cubicBezTo>
                  <a:cubicBezTo>
                    <a:pt x="9876" y="43701"/>
                    <a:pt x="9018" y="43675"/>
                    <a:pt x="8060" y="43623"/>
                  </a:cubicBezTo>
                  <a:cubicBezTo>
                    <a:pt x="6074" y="43468"/>
                    <a:pt x="4836" y="43146"/>
                    <a:pt x="4411" y="42501"/>
                  </a:cubicBezTo>
                  <a:cubicBezTo>
                    <a:pt x="4140" y="42127"/>
                    <a:pt x="4256" y="41740"/>
                    <a:pt x="4359" y="41482"/>
                  </a:cubicBezTo>
                  <a:lnTo>
                    <a:pt x="4359" y="41418"/>
                  </a:lnTo>
                  <a:cubicBezTo>
                    <a:pt x="4411" y="41263"/>
                    <a:pt x="4514" y="41095"/>
                    <a:pt x="4630" y="40941"/>
                  </a:cubicBezTo>
                  <a:cubicBezTo>
                    <a:pt x="4901" y="40567"/>
                    <a:pt x="5275" y="40025"/>
                    <a:pt x="5275" y="39161"/>
                  </a:cubicBezTo>
                  <a:cubicBezTo>
                    <a:pt x="5275" y="38465"/>
                    <a:pt x="5597" y="35409"/>
                    <a:pt x="6397" y="32830"/>
                  </a:cubicBezTo>
                  <a:cubicBezTo>
                    <a:pt x="6887" y="33204"/>
                    <a:pt x="7415" y="33307"/>
                    <a:pt x="8009" y="33307"/>
                  </a:cubicBezTo>
                  <a:cubicBezTo>
                    <a:pt x="9517" y="33307"/>
                    <a:pt x="11077" y="32508"/>
                    <a:pt x="11722" y="32185"/>
                  </a:cubicBezTo>
                  <a:cubicBezTo>
                    <a:pt x="12251" y="31915"/>
                    <a:pt x="12960" y="31321"/>
                    <a:pt x="13489" y="30728"/>
                  </a:cubicBezTo>
                  <a:cubicBezTo>
                    <a:pt x="13811" y="30354"/>
                    <a:pt x="14030" y="29980"/>
                    <a:pt x="14133" y="29606"/>
                  </a:cubicBezTo>
                  <a:close/>
                  <a:moveTo>
                    <a:pt x="40464" y="30677"/>
                  </a:moveTo>
                  <a:lnTo>
                    <a:pt x="40464" y="30728"/>
                  </a:lnTo>
                  <a:cubicBezTo>
                    <a:pt x="40516" y="30780"/>
                    <a:pt x="40516" y="30844"/>
                    <a:pt x="40516" y="30844"/>
                  </a:cubicBezTo>
                  <a:cubicBezTo>
                    <a:pt x="39923" y="31102"/>
                    <a:pt x="39497" y="31489"/>
                    <a:pt x="39175" y="32018"/>
                  </a:cubicBezTo>
                  <a:cubicBezTo>
                    <a:pt x="38040" y="33746"/>
                    <a:pt x="38633" y="36582"/>
                    <a:pt x="39446" y="38465"/>
                  </a:cubicBezTo>
                  <a:cubicBezTo>
                    <a:pt x="40245" y="40348"/>
                    <a:pt x="40413" y="42011"/>
                    <a:pt x="39819" y="43197"/>
                  </a:cubicBezTo>
                  <a:cubicBezTo>
                    <a:pt x="39446" y="43945"/>
                    <a:pt x="38801" y="44487"/>
                    <a:pt x="37937" y="44706"/>
                  </a:cubicBezTo>
                  <a:cubicBezTo>
                    <a:pt x="37292" y="44912"/>
                    <a:pt x="36428" y="45028"/>
                    <a:pt x="35577" y="45028"/>
                  </a:cubicBezTo>
                  <a:cubicBezTo>
                    <a:pt x="34662" y="45028"/>
                    <a:pt x="32998" y="44912"/>
                    <a:pt x="31760" y="44164"/>
                  </a:cubicBezTo>
                  <a:cubicBezTo>
                    <a:pt x="31012" y="43739"/>
                    <a:pt x="30574" y="43146"/>
                    <a:pt x="30368" y="42385"/>
                  </a:cubicBezTo>
                  <a:cubicBezTo>
                    <a:pt x="30045" y="40992"/>
                    <a:pt x="30522" y="39651"/>
                    <a:pt x="30948" y="38465"/>
                  </a:cubicBezTo>
                  <a:cubicBezTo>
                    <a:pt x="31335" y="37395"/>
                    <a:pt x="31657" y="36428"/>
                    <a:pt x="31335" y="35615"/>
                  </a:cubicBezTo>
                  <a:cubicBezTo>
                    <a:pt x="30793" y="34274"/>
                    <a:pt x="29723" y="33952"/>
                    <a:pt x="29130" y="33849"/>
                  </a:cubicBezTo>
                  <a:cubicBezTo>
                    <a:pt x="28962" y="33797"/>
                    <a:pt x="28807" y="33797"/>
                    <a:pt x="28640" y="33797"/>
                  </a:cubicBezTo>
                  <a:cubicBezTo>
                    <a:pt x="28485" y="33797"/>
                    <a:pt x="28369" y="33849"/>
                    <a:pt x="28266" y="33849"/>
                  </a:cubicBezTo>
                  <a:cubicBezTo>
                    <a:pt x="27944" y="33900"/>
                    <a:pt x="27621" y="34120"/>
                    <a:pt x="27402" y="34274"/>
                  </a:cubicBezTo>
                  <a:cubicBezTo>
                    <a:pt x="27350" y="34326"/>
                    <a:pt x="27350" y="34390"/>
                    <a:pt x="27299" y="34390"/>
                  </a:cubicBezTo>
                  <a:cubicBezTo>
                    <a:pt x="27247" y="34390"/>
                    <a:pt x="27196" y="34326"/>
                    <a:pt x="27144" y="34326"/>
                  </a:cubicBezTo>
                  <a:cubicBezTo>
                    <a:pt x="27299" y="34120"/>
                    <a:pt x="27724" y="33746"/>
                    <a:pt x="28266" y="33630"/>
                  </a:cubicBezTo>
                  <a:cubicBezTo>
                    <a:pt x="28364" y="33614"/>
                    <a:pt x="28487" y="33603"/>
                    <a:pt x="28629" y="33603"/>
                  </a:cubicBezTo>
                  <a:cubicBezTo>
                    <a:pt x="28953" y="33603"/>
                    <a:pt x="29377" y="33660"/>
                    <a:pt x="29826" y="33849"/>
                  </a:cubicBezTo>
                  <a:cubicBezTo>
                    <a:pt x="30626" y="34120"/>
                    <a:pt x="31167" y="34713"/>
                    <a:pt x="31490" y="35512"/>
                  </a:cubicBezTo>
                  <a:cubicBezTo>
                    <a:pt x="31863" y="36428"/>
                    <a:pt x="31490" y="37446"/>
                    <a:pt x="31116" y="38517"/>
                  </a:cubicBezTo>
                  <a:cubicBezTo>
                    <a:pt x="30690" y="39754"/>
                    <a:pt x="30252" y="40992"/>
                    <a:pt x="30574" y="42333"/>
                  </a:cubicBezTo>
                  <a:cubicBezTo>
                    <a:pt x="30742" y="43030"/>
                    <a:pt x="31167" y="43571"/>
                    <a:pt x="31863" y="43997"/>
                  </a:cubicBezTo>
                  <a:cubicBezTo>
                    <a:pt x="32865" y="44595"/>
                    <a:pt x="34261" y="44807"/>
                    <a:pt x="35529" y="44807"/>
                  </a:cubicBezTo>
                  <a:cubicBezTo>
                    <a:pt x="36448" y="44807"/>
                    <a:pt x="37300" y="44696"/>
                    <a:pt x="37885" y="44538"/>
                  </a:cubicBezTo>
                  <a:cubicBezTo>
                    <a:pt x="38685" y="44319"/>
                    <a:pt x="39329" y="43842"/>
                    <a:pt x="39652" y="43094"/>
                  </a:cubicBezTo>
                  <a:cubicBezTo>
                    <a:pt x="40193" y="41959"/>
                    <a:pt x="40090" y="40348"/>
                    <a:pt x="39278" y="38581"/>
                  </a:cubicBezTo>
                  <a:cubicBezTo>
                    <a:pt x="38427" y="36647"/>
                    <a:pt x="37885" y="33746"/>
                    <a:pt x="39007" y="31915"/>
                  </a:cubicBezTo>
                  <a:cubicBezTo>
                    <a:pt x="39175" y="31644"/>
                    <a:pt x="39394" y="31373"/>
                    <a:pt x="39600" y="31218"/>
                  </a:cubicBezTo>
                  <a:cubicBezTo>
                    <a:pt x="39871" y="30999"/>
                    <a:pt x="40142" y="30780"/>
                    <a:pt x="40464" y="30677"/>
                  </a:cubicBezTo>
                  <a:close/>
                  <a:moveTo>
                    <a:pt x="39819" y="31541"/>
                  </a:moveTo>
                  <a:lnTo>
                    <a:pt x="55512" y="37820"/>
                  </a:lnTo>
                  <a:lnTo>
                    <a:pt x="55512" y="46473"/>
                  </a:lnTo>
                  <a:lnTo>
                    <a:pt x="40039" y="39484"/>
                  </a:lnTo>
                  <a:cubicBezTo>
                    <a:pt x="39923" y="39110"/>
                    <a:pt x="39819" y="38787"/>
                    <a:pt x="39652" y="38413"/>
                  </a:cubicBezTo>
                  <a:cubicBezTo>
                    <a:pt x="38852" y="36531"/>
                    <a:pt x="38259" y="33797"/>
                    <a:pt x="39329" y="32134"/>
                  </a:cubicBezTo>
                  <a:cubicBezTo>
                    <a:pt x="39446" y="31915"/>
                    <a:pt x="39600" y="31695"/>
                    <a:pt x="39819" y="31541"/>
                  </a:cubicBezTo>
                  <a:close/>
                  <a:moveTo>
                    <a:pt x="66524" y="35564"/>
                  </a:moveTo>
                  <a:lnTo>
                    <a:pt x="66524" y="43520"/>
                  </a:lnTo>
                  <a:lnTo>
                    <a:pt x="55835" y="46473"/>
                  </a:lnTo>
                  <a:lnTo>
                    <a:pt x="55835" y="37820"/>
                  </a:lnTo>
                  <a:lnTo>
                    <a:pt x="66524" y="35564"/>
                  </a:lnTo>
                  <a:close/>
                  <a:moveTo>
                    <a:pt x="22129" y="41160"/>
                  </a:moveTo>
                  <a:cubicBezTo>
                    <a:pt x="23525" y="41160"/>
                    <a:pt x="24687" y="41217"/>
                    <a:pt x="24991" y="43197"/>
                  </a:cubicBezTo>
                  <a:cubicBezTo>
                    <a:pt x="25145" y="44113"/>
                    <a:pt x="25145" y="45028"/>
                    <a:pt x="24565" y="45776"/>
                  </a:cubicBezTo>
                  <a:cubicBezTo>
                    <a:pt x="23650" y="46898"/>
                    <a:pt x="21445" y="47491"/>
                    <a:pt x="17847" y="47710"/>
                  </a:cubicBezTo>
                  <a:cubicBezTo>
                    <a:pt x="16510" y="47774"/>
                    <a:pt x="15280" y="47806"/>
                    <a:pt x="14155" y="47806"/>
                  </a:cubicBezTo>
                  <a:cubicBezTo>
                    <a:pt x="9582" y="47806"/>
                    <a:pt x="6746" y="47278"/>
                    <a:pt x="5546" y="46202"/>
                  </a:cubicBezTo>
                  <a:cubicBezTo>
                    <a:pt x="4579" y="45351"/>
                    <a:pt x="4785" y="43997"/>
                    <a:pt x="5004" y="43300"/>
                  </a:cubicBezTo>
                  <a:lnTo>
                    <a:pt x="5004" y="43300"/>
                  </a:lnTo>
                  <a:cubicBezTo>
                    <a:pt x="5700" y="43623"/>
                    <a:pt x="6719" y="43842"/>
                    <a:pt x="8060" y="43894"/>
                  </a:cubicBezTo>
                  <a:cubicBezTo>
                    <a:pt x="9092" y="43945"/>
                    <a:pt x="9994" y="43997"/>
                    <a:pt x="10807" y="43997"/>
                  </a:cubicBezTo>
                  <a:cubicBezTo>
                    <a:pt x="14082" y="43997"/>
                    <a:pt x="15694" y="43520"/>
                    <a:pt x="16338" y="42385"/>
                  </a:cubicBezTo>
                  <a:cubicBezTo>
                    <a:pt x="16442" y="42282"/>
                    <a:pt x="16506" y="42127"/>
                    <a:pt x="16558" y="42011"/>
                  </a:cubicBezTo>
                  <a:cubicBezTo>
                    <a:pt x="18440" y="41212"/>
                    <a:pt x="20207" y="41160"/>
                    <a:pt x="21445" y="41160"/>
                  </a:cubicBezTo>
                  <a:lnTo>
                    <a:pt x="21870" y="41160"/>
                  </a:lnTo>
                  <a:cubicBezTo>
                    <a:pt x="21957" y="41160"/>
                    <a:pt x="22044" y="41160"/>
                    <a:pt x="22129" y="41160"/>
                  </a:cubicBezTo>
                  <a:close/>
                  <a:moveTo>
                    <a:pt x="40890" y="0"/>
                  </a:moveTo>
                  <a:lnTo>
                    <a:pt x="39007" y="426"/>
                  </a:lnTo>
                  <a:lnTo>
                    <a:pt x="38956" y="478"/>
                  </a:lnTo>
                  <a:lnTo>
                    <a:pt x="38904" y="478"/>
                  </a:lnTo>
                  <a:lnTo>
                    <a:pt x="38904" y="542"/>
                  </a:lnTo>
                  <a:lnTo>
                    <a:pt x="38852" y="594"/>
                  </a:lnTo>
                  <a:lnTo>
                    <a:pt x="38104" y="22295"/>
                  </a:lnTo>
                  <a:cubicBezTo>
                    <a:pt x="38104" y="22347"/>
                    <a:pt x="38156" y="22398"/>
                    <a:pt x="38208" y="22463"/>
                  </a:cubicBezTo>
                  <a:lnTo>
                    <a:pt x="50612" y="26705"/>
                  </a:lnTo>
                  <a:cubicBezTo>
                    <a:pt x="50406" y="27182"/>
                    <a:pt x="50135" y="27827"/>
                    <a:pt x="49916" y="28588"/>
                  </a:cubicBezTo>
                  <a:lnTo>
                    <a:pt x="49490" y="28420"/>
                  </a:lnTo>
                  <a:lnTo>
                    <a:pt x="49490" y="27879"/>
                  </a:lnTo>
                  <a:lnTo>
                    <a:pt x="49490" y="27827"/>
                  </a:lnTo>
                  <a:lnTo>
                    <a:pt x="49439" y="27775"/>
                  </a:lnTo>
                  <a:lnTo>
                    <a:pt x="49387" y="27724"/>
                  </a:lnTo>
                  <a:lnTo>
                    <a:pt x="43520" y="25944"/>
                  </a:lnTo>
                  <a:cubicBezTo>
                    <a:pt x="43520" y="25893"/>
                    <a:pt x="43469" y="25893"/>
                    <a:pt x="43469" y="25893"/>
                  </a:cubicBezTo>
                  <a:lnTo>
                    <a:pt x="37718" y="27234"/>
                  </a:lnTo>
                  <a:lnTo>
                    <a:pt x="37666" y="27234"/>
                  </a:lnTo>
                  <a:lnTo>
                    <a:pt x="37614" y="27298"/>
                  </a:lnTo>
                  <a:lnTo>
                    <a:pt x="37614" y="27350"/>
                  </a:lnTo>
                  <a:lnTo>
                    <a:pt x="37614" y="28149"/>
                  </a:lnTo>
                  <a:lnTo>
                    <a:pt x="33849" y="28910"/>
                  </a:lnTo>
                  <a:lnTo>
                    <a:pt x="33798" y="28910"/>
                  </a:lnTo>
                  <a:lnTo>
                    <a:pt x="33798" y="28962"/>
                  </a:lnTo>
                  <a:lnTo>
                    <a:pt x="33746" y="28962"/>
                  </a:lnTo>
                  <a:lnTo>
                    <a:pt x="33746" y="29013"/>
                  </a:lnTo>
                  <a:lnTo>
                    <a:pt x="33746" y="29065"/>
                  </a:lnTo>
                  <a:lnTo>
                    <a:pt x="33746" y="36853"/>
                  </a:lnTo>
                  <a:cubicBezTo>
                    <a:pt x="33746" y="36905"/>
                    <a:pt x="33746" y="36969"/>
                    <a:pt x="33798" y="36969"/>
                  </a:cubicBezTo>
                  <a:lnTo>
                    <a:pt x="39446" y="39548"/>
                  </a:lnTo>
                  <a:cubicBezTo>
                    <a:pt x="39871" y="40889"/>
                    <a:pt x="39923" y="42127"/>
                    <a:pt x="39497" y="43030"/>
                  </a:cubicBezTo>
                  <a:cubicBezTo>
                    <a:pt x="39175" y="43674"/>
                    <a:pt x="38582" y="44164"/>
                    <a:pt x="37834" y="44384"/>
                  </a:cubicBezTo>
                  <a:cubicBezTo>
                    <a:pt x="37292" y="44535"/>
                    <a:pt x="36504" y="44633"/>
                    <a:pt x="35648" y="44633"/>
                  </a:cubicBezTo>
                  <a:cubicBezTo>
                    <a:pt x="34384" y="44633"/>
                    <a:pt x="32971" y="44419"/>
                    <a:pt x="31980" y="43842"/>
                  </a:cubicBezTo>
                  <a:cubicBezTo>
                    <a:pt x="31335" y="43468"/>
                    <a:pt x="30896" y="42927"/>
                    <a:pt x="30742" y="42333"/>
                  </a:cubicBezTo>
                  <a:cubicBezTo>
                    <a:pt x="30419" y="40992"/>
                    <a:pt x="30896" y="39754"/>
                    <a:pt x="31270" y="38633"/>
                  </a:cubicBezTo>
                  <a:cubicBezTo>
                    <a:pt x="31709" y="37498"/>
                    <a:pt x="32083" y="36428"/>
                    <a:pt x="31709" y="35461"/>
                  </a:cubicBezTo>
                  <a:cubicBezTo>
                    <a:pt x="31335" y="34597"/>
                    <a:pt x="30742" y="33952"/>
                    <a:pt x="29878" y="33630"/>
                  </a:cubicBezTo>
                  <a:cubicBezTo>
                    <a:pt x="29448" y="33492"/>
                    <a:pt x="29018" y="33446"/>
                    <a:pt x="28668" y="33446"/>
                  </a:cubicBezTo>
                  <a:cubicBezTo>
                    <a:pt x="28494" y="33446"/>
                    <a:pt x="28339" y="33458"/>
                    <a:pt x="28214" y="33475"/>
                  </a:cubicBezTo>
                  <a:cubicBezTo>
                    <a:pt x="27789" y="33526"/>
                    <a:pt x="27402" y="33797"/>
                    <a:pt x="27144" y="34003"/>
                  </a:cubicBezTo>
                  <a:cubicBezTo>
                    <a:pt x="27080" y="33952"/>
                    <a:pt x="27028" y="33952"/>
                    <a:pt x="27028" y="33900"/>
                  </a:cubicBezTo>
                  <a:lnTo>
                    <a:pt x="27028" y="33797"/>
                  </a:lnTo>
                  <a:cubicBezTo>
                    <a:pt x="26976" y="33578"/>
                    <a:pt x="26602" y="33423"/>
                    <a:pt x="26435" y="33307"/>
                  </a:cubicBezTo>
                  <a:cubicBezTo>
                    <a:pt x="26159" y="33188"/>
                    <a:pt x="25629" y="33030"/>
                    <a:pt x="25116" y="33030"/>
                  </a:cubicBezTo>
                  <a:cubicBezTo>
                    <a:pt x="24742" y="33030"/>
                    <a:pt x="24377" y="33114"/>
                    <a:pt x="24127" y="33359"/>
                  </a:cubicBezTo>
                  <a:cubicBezTo>
                    <a:pt x="24024" y="33475"/>
                    <a:pt x="23856" y="33746"/>
                    <a:pt x="23650" y="34003"/>
                  </a:cubicBezTo>
                  <a:cubicBezTo>
                    <a:pt x="23418" y="33922"/>
                    <a:pt x="23113" y="33793"/>
                    <a:pt x="22791" y="33793"/>
                  </a:cubicBezTo>
                  <a:cubicBezTo>
                    <a:pt x="22503" y="33793"/>
                    <a:pt x="22201" y="33895"/>
                    <a:pt x="21922" y="34223"/>
                  </a:cubicBezTo>
                  <a:cubicBezTo>
                    <a:pt x="21496" y="34713"/>
                    <a:pt x="21342" y="35615"/>
                    <a:pt x="21277" y="36157"/>
                  </a:cubicBezTo>
                  <a:lnTo>
                    <a:pt x="20310" y="36157"/>
                  </a:lnTo>
                  <a:cubicBezTo>
                    <a:pt x="20258" y="35938"/>
                    <a:pt x="20104" y="35680"/>
                    <a:pt x="19833" y="35680"/>
                  </a:cubicBezTo>
                  <a:cubicBezTo>
                    <a:pt x="19665" y="35680"/>
                    <a:pt x="19614" y="35680"/>
                    <a:pt x="19510" y="35731"/>
                  </a:cubicBezTo>
                  <a:cubicBezTo>
                    <a:pt x="19499" y="35731"/>
                    <a:pt x="19488" y="35734"/>
                    <a:pt x="19475" y="35734"/>
                  </a:cubicBezTo>
                  <a:cubicBezTo>
                    <a:pt x="19429" y="35734"/>
                    <a:pt x="19360" y="35702"/>
                    <a:pt x="19188" y="35409"/>
                  </a:cubicBezTo>
                  <a:cubicBezTo>
                    <a:pt x="19137" y="35357"/>
                    <a:pt x="19085" y="35190"/>
                    <a:pt x="18969" y="35035"/>
                  </a:cubicBezTo>
                  <a:cubicBezTo>
                    <a:pt x="18324" y="33952"/>
                    <a:pt x="16609" y="31051"/>
                    <a:pt x="15268" y="30032"/>
                  </a:cubicBezTo>
                  <a:cubicBezTo>
                    <a:pt x="14830" y="29710"/>
                    <a:pt x="14456" y="29490"/>
                    <a:pt x="14185" y="29336"/>
                  </a:cubicBezTo>
                  <a:cubicBezTo>
                    <a:pt x="14185" y="29284"/>
                    <a:pt x="14249" y="29232"/>
                    <a:pt x="14249" y="29116"/>
                  </a:cubicBezTo>
                  <a:cubicBezTo>
                    <a:pt x="14249" y="28846"/>
                    <a:pt x="14133" y="28588"/>
                    <a:pt x="13979" y="28369"/>
                  </a:cubicBezTo>
                  <a:lnTo>
                    <a:pt x="13979" y="28369"/>
                  </a:lnTo>
                  <a:cubicBezTo>
                    <a:pt x="14151" y="28385"/>
                    <a:pt x="14336" y="28397"/>
                    <a:pt x="14534" y="28397"/>
                  </a:cubicBezTo>
                  <a:cubicBezTo>
                    <a:pt x="14941" y="28397"/>
                    <a:pt x="15401" y="28349"/>
                    <a:pt x="15913" y="28201"/>
                  </a:cubicBezTo>
                  <a:cubicBezTo>
                    <a:pt x="18002" y="27775"/>
                    <a:pt x="18440" y="25738"/>
                    <a:pt x="18440" y="25686"/>
                  </a:cubicBezTo>
                  <a:cubicBezTo>
                    <a:pt x="18440" y="25686"/>
                    <a:pt x="18440" y="25622"/>
                    <a:pt x="18376" y="25570"/>
                  </a:cubicBezTo>
                  <a:cubicBezTo>
                    <a:pt x="18376" y="25570"/>
                    <a:pt x="18324" y="25519"/>
                    <a:pt x="18273" y="25519"/>
                  </a:cubicBezTo>
                  <a:cubicBezTo>
                    <a:pt x="18273" y="25519"/>
                    <a:pt x="16287" y="25467"/>
                    <a:pt x="15539" y="24397"/>
                  </a:cubicBezTo>
                  <a:cubicBezTo>
                    <a:pt x="15371" y="24178"/>
                    <a:pt x="15268" y="23907"/>
                    <a:pt x="15268" y="23636"/>
                  </a:cubicBezTo>
                  <a:lnTo>
                    <a:pt x="15268" y="23636"/>
                  </a:lnTo>
                  <a:cubicBezTo>
                    <a:pt x="15964" y="23855"/>
                    <a:pt x="16609" y="23907"/>
                    <a:pt x="17202" y="23907"/>
                  </a:cubicBezTo>
                  <a:cubicBezTo>
                    <a:pt x="18118" y="23907"/>
                    <a:pt x="18866" y="23752"/>
                    <a:pt x="19085" y="23481"/>
                  </a:cubicBezTo>
                  <a:cubicBezTo>
                    <a:pt x="19291" y="23314"/>
                    <a:pt x="19291" y="22940"/>
                    <a:pt x="19343" y="22669"/>
                  </a:cubicBezTo>
                  <a:cubicBezTo>
                    <a:pt x="19510" y="22669"/>
                    <a:pt x="19665" y="22618"/>
                    <a:pt x="19781" y="22566"/>
                  </a:cubicBezTo>
                  <a:cubicBezTo>
                    <a:pt x="19884" y="22566"/>
                    <a:pt x="19884" y="22514"/>
                    <a:pt x="19884" y="22463"/>
                  </a:cubicBezTo>
                  <a:cubicBezTo>
                    <a:pt x="19884" y="22398"/>
                    <a:pt x="19884" y="21599"/>
                    <a:pt x="19833" y="21225"/>
                  </a:cubicBezTo>
                  <a:lnTo>
                    <a:pt x="20632" y="20039"/>
                  </a:lnTo>
                  <a:cubicBezTo>
                    <a:pt x="20697" y="19987"/>
                    <a:pt x="20632" y="19884"/>
                    <a:pt x="20581" y="19884"/>
                  </a:cubicBezTo>
                  <a:cubicBezTo>
                    <a:pt x="20581" y="19819"/>
                    <a:pt x="20104" y="19394"/>
                    <a:pt x="19343" y="19123"/>
                  </a:cubicBezTo>
                  <a:cubicBezTo>
                    <a:pt x="19343" y="18530"/>
                    <a:pt x="19188" y="15371"/>
                    <a:pt x="17795" y="14404"/>
                  </a:cubicBezTo>
                  <a:cubicBezTo>
                    <a:pt x="17950" y="14236"/>
                    <a:pt x="18118" y="13914"/>
                    <a:pt x="18169" y="13643"/>
                  </a:cubicBezTo>
                  <a:cubicBezTo>
                    <a:pt x="18324" y="13217"/>
                    <a:pt x="18698" y="11760"/>
                    <a:pt x="17795" y="10471"/>
                  </a:cubicBezTo>
                  <a:cubicBezTo>
                    <a:pt x="17254" y="9775"/>
                    <a:pt x="16764" y="9349"/>
                    <a:pt x="16338" y="8975"/>
                  </a:cubicBezTo>
                  <a:cubicBezTo>
                    <a:pt x="15694" y="8382"/>
                    <a:pt x="15217" y="8008"/>
                    <a:pt x="15152" y="7196"/>
                  </a:cubicBezTo>
                  <a:cubicBezTo>
                    <a:pt x="15152" y="7144"/>
                    <a:pt x="15101" y="7092"/>
                    <a:pt x="15049" y="7092"/>
                  </a:cubicBezTo>
                  <a:cubicBezTo>
                    <a:pt x="14997" y="7092"/>
                    <a:pt x="14946" y="7092"/>
                    <a:pt x="14894" y="7144"/>
                  </a:cubicBezTo>
                  <a:cubicBezTo>
                    <a:pt x="14894" y="7196"/>
                    <a:pt x="14301" y="7892"/>
                    <a:pt x="14353" y="9078"/>
                  </a:cubicBezTo>
                  <a:cubicBezTo>
                    <a:pt x="13422" y="8408"/>
                    <a:pt x="11942" y="7786"/>
                    <a:pt x="9867" y="7786"/>
                  </a:cubicBezTo>
                  <a:cubicBezTo>
                    <a:pt x="9786" y="7786"/>
                    <a:pt x="9703" y="7787"/>
                    <a:pt x="9620" y="7789"/>
                  </a:cubicBezTo>
                  <a:cubicBezTo>
                    <a:pt x="9569" y="7789"/>
                    <a:pt x="9517" y="7789"/>
                    <a:pt x="9466" y="7840"/>
                  </a:cubicBezTo>
                  <a:cubicBezTo>
                    <a:pt x="9466" y="7956"/>
                    <a:pt x="9517" y="8008"/>
                    <a:pt x="9569" y="8008"/>
                  </a:cubicBezTo>
                  <a:cubicBezTo>
                    <a:pt x="9569" y="8060"/>
                    <a:pt x="10536" y="8704"/>
                    <a:pt x="10858" y="9723"/>
                  </a:cubicBezTo>
                  <a:lnTo>
                    <a:pt x="10213" y="9723"/>
                  </a:lnTo>
                  <a:cubicBezTo>
                    <a:pt x="7802" y="9723"/>
                    <a:pt x="6564" y="9181"/>
                    <a:pt x="5971" y="7956"/>
                  </a:cubicBezTo>
                  <a:cubicBezTo>
                    <a:pt x="5971" y="7892"/>
                    <a:pt x="5920" y="7840"/>
                    <a:pt x="5804" y="7840"/>
                  </a:cubicBezTo>
                  <a:cubicBezTo>
                    <a:pt x="5752" y="7892"/>
                    <a:pt x="5700" y="7956"/>
                    <a:pt x="5700" y="8008"/>
                  </a:cubicBezTo>
                  <a:cubicBezTo>
                    <a:pt x="5700" y="8111"/>
                    <a:pt x="5700" y="9942"/>
                    <a:pt x="6448" y="11232"/>
                  </a:cubicBezTo>
                  <a:cubicBezTo>
                    <a:pt x="6352" y="11225"/>
                    <a:pt x="6239" y="11220"/>
                    <a:pt x="6111" y="11220"/>
                  </a:cubicBezTo>
                  <a:cubicBezTo>
                    <a:pt x="5248" y="11220"/>
                    <a:pt x="3726" y="11446"/>
                    <a:pt x="2322" y="12895"/>
                  </a:cubicBezTo>
                  <a:cubicBezTo>
                    <a:pt x="2258" y="12947"/>
                    <a:pt x="2258" y="12998"/>
                    <a:pt x="2322" y="13050"/>
                  </a:cubicBezTo>
                  <a:cubicBezTo>
                    <a:pt x="2322" y="13096"/>
                    <a:pt x="2348" y="13135"/>
                    <a:pt x="2382" y="13135"/>
                  </a:cubicBezTo>
                  <a:cubicBezTo>
                    <a:pt x="2396" y="13135"/>
                    <a:pt x="2410" y="13129"/>
                    <a:pt x="2425" y="13114"/>
                  </a:cubicBezTo>
                  <a:cubicBezTo>
                    <a:pt x="2434" y="13114"/>
                    <a:pt x="2474" y="13112"/>
                    <a:pt x="2536" y="13112"/>
                  </a:cubicBezTo>
                  <a:cubicBezTo>
                    <a:pt x="2822" y="13112"/>
                    <a:pt x="3574" y="13156"/>
                    <a:pt x="3934" y="13643"/>
                  </a:cubicBezTo>
                  <a:cubicBezTo>
                    <a:pt x="3289" y="14184"/>
                    <a:pt x="1" y="17305"/>
                    <a:pt x="3121" y="22991"/>
                  </a:cubicBezTo>
                  <a:cubicBezTo>
                    <a:pt x="4514" y="25467"/>
                    <a:pt x="6190" y="26589"/>
                    <a:pt x="7686" y="26976"/>
                  </a:cubicBezTo>
                  <a:cubicBezTo>
                    <a:pt x="7854" y="27027"/>
                    <a:pt x="8009" y="27079"/>
                    <a:pt x="8176" y="27131"/>
                  </a:cubicBezTo>
                  <a:cubicBezTo>
                    <a:pt x="8872" y="27234"/>
                    <a:pt x="9350" y="27350"/>
                    <a:pt x="9672" y="27453"/>
                  </a:cubicBezTo>
                  <a:cubicBezTo>
                    <a:pt x="9143" y="27556"/>
                    <a:pt x="8382" y="27724"/>
                    <a:pt x="7854" y="27995"/>
                  </a:cubicBezTo>
                  <a:cubicBezTo>
                    <a:pt x="7093" y="28369"/>
                    <a:pt x="5920" y="29761"/>
                    <a:pt x="5700" y="31102"/>
                  </a:cubicBezTo>
                  <a:cubicBezTo>
                    <a:pt x="5597" y="31695"/>
                    <a:pt x="5752" y="32237"/>
                    <a:pt x="6190" y="32662"/>
                  </a:cubicBezTo>
                  <a:cubicBezTo>
                    <a:pt x="5275" y="35409"/>
                    <a:pt x="4952" y="38736"/>
                    <a:pt x="4952" y="39161"/>
                  </a:cubicBezTo>
                  <a:cubicBezTo>
                    <a:pt x="4952" y="39922"/>
                    <a:pt x="4630" y="40399"/>
                    <a:pt x="4411" y="40773"/>
                  </a:cubicBezTo>
                  <a:cubicBezTo>
                    <a:pt x="4256" y="40992"/>
                    <a:pt x="4140" y="41160"/>
                    <a:pt x="4089" y="41366"/>
                  </a:cubicBezTo>
                  <a:lnTo>
                    <a:pt x="4037" y="41418"/>
                  </a:lnTo>
                  <a:cubicBezTo>
                    <a:pt x="3985" y="41689"/>
                    <a:pt x="3818" y="42179"/>
                    <a:pt x="4140" y="42656"/>
                  </a:cubicBezTo>
                  <a:cubicBezTo>
                    <a:pt x="4308" y="42875"/>
                    <a:pt x="4514" y="43030"/>
                    <a:pt x="4785" y="43197"/>
                  </a:cubicBezTo>
                  <a:cubicBezTo>
                    <a:pt x="4514" y="43945"/>
                    <a:pt x="4192" y="45454"/>
                    <a:pt x="5326" y="46421"/>
                  </a:cubicBezTo>
                  <a:cubicBezTo>
                    <a:pt x="6616" y="47543"/>
                    <a:pt x="9414" y="48084"/>
                    <a:pt x="14030" y="48084"/>
                  </a:cubicBezTo>
                  <a:cubicBezTo>
                    <a:pt x="15152" y="48084"/>
                    <a:pt x="16442" y="48033"/>
                    <a:pt x="17847" y="47981"/>
                  </a:cubicBezTo>
                  <a:cubicBezTo>
                    <a:pt x="21599" y="47814"/>
                    <a:pt x="23804" y="47169"/>
                    <a:pt x="24771" y="45995"/>
                  </a:cubicBezTo>
                  <a:cubicBezTo>
                    <a:pt x="25468" y="45131"/>
                    <a:pt x="25416" y="44113"/>
                    <a:pt x="25261" y="43146"/>
                  </a:cubicBezTo>
                  <a:cubicBezTo>
                    <a:pt x="24981" y="41138"/>
                    <a:pt x="23764" y="40877"/>
                    <a:pt x="22459" y="40877"/>
                  </a:cubicBezTo>
                  <a:cubicBezTo>
                    <a:pt x="22263" y="40877"/>
                    <a:pt x="22066" y="40882"/>
                    <a:pt x="21870" y="40889"/>
                  </a:cubicBezTo>
                  <a:lnTo>
                    <a:pt x="21445" y="40889"/>
                  </a:lnTo>
                  <a:cubicBezTo>
                    <a:pt x="20310" y="40889"/>
                    <a:pt x="18543" y="40889"/>
                    <a:pt x="16661" y="41637"/>
                  </a:cubicBezTo>
                  <a:cubicBezTo>
                    <a:pt x="16828" y="40838"/>
                    <a:pt x="16287" y="40399"/>
                    <a:pt x="16068" y="40244"/>
                  </a:cubicBezTo>
                  <a:cubicBezTo>
                    <a:pt x="16068" y="40244"/>
                    <a:pt x="16068" y="40193"/>
                    <a:pt x="16016" y="40193"/>
                  </a:cubicBezTo>
                  <a:cubicBezTo>
                    <a:pt x="15913" y="40077"/>
                    <a:pt x="15964" y="39058"/>
                    <a:pt x="16016" y="37395"/>
                  </a:cubicBezTo>
                  <a:cubicBezTo>
                    <a:pt x="16442" y="37988"/>
                    <a:pt x="16880" y="38517"/>
                    <a:pt x="17202" y="38839"/>
                  </a:cubicBezTo>
                  <a:cubicBezTo>
                    <a:pt x="18118" y="39600"/>
                    <a:pt x="18917" y="40077"/>
                    <a:pt x="20529" y="40077"/>
                  </a:cubicBezTo>
                  <a:lnTo>
                    <a:pt x="22566" y="40077"/>
                  </a:lnTo>
                  <a:cubicBezTo>
                    <a:pt x="23005" y="40077"/>
                    <a:pt x="23276" y="40077"/>
                    <a:pt x="23430" y="40025"/>
                  </a:cubicBezTo>
                  <a:cubicBezTo>
                    <a:pt x="23482" y="40025"/>
                    <a:pt x="23598" y="39922"/>
                    <a:pt x="23650" y="39754"/>
                  </a:cubicBezTo>
                  <a:cubicBezTo>
                    <a:pt x="23701" y="39703"/>
                    <a:pt x="23753" y="39651"/>
                    <a:pt x="23753" y="39600"/>
                  </a:cubicBezTo>
                  <a:lnTo>
                    <a:pt x="23920" y="39600"/>
                  </a:lnTo>
                  <a:cubicBezTo>
                    <a:pt x="24178" y="39600"/>
                    <a:pt x="24449" y="39548"/>
                    <a:pt x="24565" y="39432"/>
                  </a:cubicBezTo>
                  <a:lnTo>
                    <a:pt x="24565" y="39381"/>
                  </a:lnTo>
                  <a:cubicBezTo>
                    <a:pt x="24617" y="39432"/>
                    <a:pt x="24668" y="39432"/>
                    <a:pt x="24720" y="39484"/>
                  </a:cubicBezTo>
                  <a:cubicBezTo>
                    <a:pt x="24823" y="39600"/>
                    <a:pt x="24939" y="39703"/>
                    <a:pt x="25094" y="39806"/>
                  </a:cubicBezTo>
                  <a:cubicBezTo>
                    <a:pt x="25365" y="40077"/>
                    <a:pt x="25687" y="40348"/>
                    <a:pt x="26009" y="40515"/>
                  </a:cubicBezTo>
                  <a:cubicBezTo>
                    <a:pt x="26229" y="40567"/>
                    <a:pt x="26435" y="40618"/>
                    <a:pt x="26602" y="40618"/>
                  </a:cubicBezTo>
                  <a:cubicBezTo>
                    <a:pt x="26925" y="40618"/>
                    <a:pt x="27144" y="40515"/>
                    <a:pt x="27247" y="40348"/>
                  </a:cubicBezTo>
                  <a:cubicBezTo>
                    <a:pt x="27299" y="40296"/>
                    <a:pt x="27299" y="40244"/>
                    <a:pt x="27299" y="40193"/>
                  </a:cubicBezTo>
                  <a:cubicBezTo>
                    <a:pt x="27411" y="40193"/>
                    <a:pt x="27517" y="40216"/>
                    <a:pt x="27605" y="40216"/>
                  </a:cubicBezTo>
                  <a:cubicBezTo>
                    <a:pt x="27650" y="40216"/>
                    <a:pt x="27690" y="40210"/>
                    <a:pt x="27724" y="40193"/>
                  </a:cubicBezTo>
                  <a:cubicBezTo>
                    <a:pt x="27995" y="40128"/>
                    <a:pt x="28111" y="39974"/>
                    <a:pt x="28214" y="39806"/>
                  </a:cubicBezTo>
                  <a:cubicBezTo>
                    <a:pt x="28266" y="39703"/>
                    <a:pt x="28266" y="39600"/>
                    <a:pt x="28266" y="39548"/>
                  </a:cubicBezTo>
                  <a:cubicBezTo>
                    <a:pt x="28376" y="39574"/>
                    <a:pt x="28482" y="39587"/>
                    <a:pt x="28582" y="39587"/>
                  </a:cubicBezTo>
                  <a:cubicBezTo>
                    <a:pt x="28682" y="39587"/>
                    <a:pt x="28775" y="39574"/>
                    <a:pt x="28859" y="39548"/>
                  </a:cubicBezTo>
                  <a:cubicBezTo>
                    <a:pt x="29014" y="39432"/>
                    <a:pt x="29285" y="39329"/>
                    <a:pt x="29401" y="38955"/>
                  </a:cubicBezTo>
                  <a:cubicBezTo>
                    <a:pt x="29607" y="38517"/>
                    <a:pt x="29401" y="38143"/>
                    <a:pt x="29233" y="37988"/>
                  </a:cubicBezTo>
                  <a:cubicBezTo>
                    <a:pt x="29452" y="37717"/>
                    <a:pt x="29607" y="37446"/>
                    <a:pt x="29775" y="37176"/>
                  </a:cubicBezTo>
                  <a:cubicBezTo>
                    <a:pt x="30690" y="35731"/>
                    <a:pt x="30626" y="35241"/>
                    <a:pt x="30200" y="34867"/>
                  </a:cubicBezTo>
                  <a:cubicBezTo>
                    <a:pt x="29826" y="34597"/>
                    <a:pt x="29130" y="34120"/>
                    <a:pt x="28537" y="34120"/>
                  </a:cubicBezTo>
                  <a:cubicBezTo>
                    <a:pt x="28214" y="34120"/>
                    <a:pt x="27995" y="34171"/>
                    <a:pt x="27789" y="34274"/>
                  </a:cubicBezTo>
                  <a:cubicBezTo>
                    <a:pt x="27944" y="34171"/>
                    <a:pt x="28111" y="34068"/>
                    <a:pt x="28317" y="34003"/>
                  </a:cubicBezTo>
                  <a:lnTo>
                    <a:pt x="29078" y="34003"/>
                  </a:lnTo>
                  <a:cubicBezTo>
                    <a:pt x="29659" y="34120"/>
                    <a:pt x="30690" y="34442"/>
                    <a:pt x="31167" y="35680"/>
                  </a:cubicBezTo>
                  <a:cubicBezTo>
                    <a:pt x="31438" y="36428"/>
                    <a:pt x="31116" y="37343"/>
                    <a:pt x="30742" y="38413"/>
                  </a:cubicBezTo>
                  <a:cubicBezTo>
                    <a:pt x="30303" y="39600"/>
                    <a:pt x="29826" y="40941"/>
                    <a:pt x="30200" y="42449"/>
                  </a:cubicBezTo>
                  <a:cubicBezTo>
                    <a:pt x="30368" y="43249"/>
                    <a:pt x="30896" y="43842"/>
                    <a:pt x="31657" y="44319"/>
                  </a:cubicBezTo>
                  <a:cubicBezTo>
                    <a:pt x="32947" y="45080"/>
                    <a:pt x="34662" y="45183"/>
                    <a:pt x="35577" y="45183"/>
                  </a:cubicBezTo>
                  <a:cubicBezTo>
                    <a:pt x="36493" y="45183"/>
                    <a:pt x="37344" y="45080"/>
                    <a:pt x="37988" y="44912"/>
                  </a:cubicBezTo>
                  <a:cubicBezTo>
                    <a:pt x="38904" y="44641"/>
                    <a:pt x="39600" y="44113"/>
                    <a:pt x="39974" y="43249"/>
                  </a:cubicBezTo>
                  <a:cubicBezTo>
                    <a:pt x="40464" y="42333"/>
                    <a:pt x="40464" y="41160"/>
                    <a:pt x="40142" y="39806"/>
                  </a:cubicBezTo>
                  <a:lnTo>
                    <a:pt x="40142" y="39806"/>
                  </a:lnTo>
                  <a:lnTo>
                    <a:pt x="55615" y="46795"/>
                  </a:lnTo>
                  <a:lnTo>
                    <a:pt x="55667" y="46846"/>
                  </a:lnTo>
                  <a:lnTo>
                    <a:pt x="55718" y="46846"/>
                  </a:lnTo>
                  <a:lnTo>
                    <a:pt x="66679" y="43739"/>
                  </a:lnTo>
                  <a:cubicBezTo>
                    <a:pt x="66730" y="43739"/>
                    <a:pt x="66795" y="43674"/>
                    <a:pt x="66795" y="43623"/>
                  </a:cubicBezTo>
                  <a:lnTo>
                    <a:pt x="66795" y="35409"/>
                  </a:lnTo>
                  <a:cubicBezTo>
                    <a:pt x="66795" y="35357"/>
                    <a:pt x="66795" y="35357"/>
                    <a:pt x="66730" y="35293"/>
                  </a:cubicBezTo>
                  <a:lnTo>
                    <a:pt x="66679" y="35241"/>
                  </a:lnTo>
                  <a:lnTo>
                    <a:pt x="53359" y="29980"/>
                  </a:lnTo>
                  <a:cubicBezTo>
                    <a:pt x="53410" y="29284"/>
                    <a:pt x="53578" y="28472"/>
                    <a:pt x="53733" y="27775"/>
                  </a:cubicBezTo>
                  <a:lnTo>
                    <a:pt x="64590" y="31489"/>
                  </a:lnTo>
                  <a:lnTo>
                    <a:pt x="64642" y="31489"/>
                  </a:lnTo>
                  <a:cubicBezTo>
                    <a:pt x="64642" y="31489"/>
                    <a:pt x="64642" y="31541"/>
                    <a:pt x="64693" y="31541"/>
                  </a:cubicBezTo>
                  <a:lnTo>
                    <a:pt x="64693" y="31489"/>
                  </a:lnTo>
                  <a:lnTo>
                    <a:pt x="66253" y="31102"/>
                  </a:lnTo>
                  <a:cubicBezTo>
                    <a:pt x="66305" y="31102"/>
                    <a:pt x="66357" y="31051"/>
                    <a:pt x="66357" y="30999"/>
                  </a:cubicBezTo>
                  <a:lnTo>
                    <a:pt x="68084" y="6719"/>
                  </a:lnTo>
                  <a:lnTo>
                    <a:pt x="68084" y="6667"/>
                  </a:lnTo>
                  <a:lnTo>
                    <a:pt x="68084" y="6602"/>
                  </a:lnTo>
                  <a:lnTo>
                    <a:pt x="68020" y="6551"/>
                  </a:lnTo>
                  <a:lnTo>
                    <a:pt x="67968" y="6551"/>
                  </a:lnTo>
                  <a:lnTo>
                    <a:pt x="4100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949650" y="1110325"/>
              <a:ext cx="20325" cy="14325"/>
            </a:xfrm>
            <a:custGeom>
              <a:avLst/>
              <a:gdLst/>
              <a:ahLst/>
              <a:cxnLst/>
              <a:rect l="l" t="t" r="r" b="b"/>
              <a:pathLst>
                <a:path w="813" h="573" extrusionOk="0">
                  <a:moveTo>
                    <a:pt x="426" y="198"/>
                  </a:moveTo>
                  <a:cubicBezTo>
                    <a:pt x="542" y="250"/>
                    <a:pt x="593" y="301"/>
                    <a:pt x="593" y="353"/>
                  </a:cubicBezTo>
                  <a:lnTo>
                    <a:pt x="374" y="353"/>
                  </a:lnTo>
                  <a:cubicBezTo>
                    <a:pt x="271" y="301"/>
                    <a:pt x="220" y="198"/>
                    <a:pt x="220" y="198"/>
                  </a:cubicBezTo>
                  <a:close/>
                  <a:moveTo>
                    <a:pt x="278" y="0"/>
                  </a:moveTo>
                  <a:cubicBezTo>
                    <a:pt x="166" y="0"/>
                    <a:pt x="85" y="39"/>
                    <a:pt x="52" y="147"/>
                  </a:cubicBezTo>
                  <a:cubicBezTo>
                    <a:pt x="0" y="198"/>
                    <a:pt x="52" y="301"/>
                    <a:pt x="104" y="353"/>
                  </a:cubicBezTo>
                  <a:cubicBezTo>
                    <a:pt x="168" y="417"/>
                    <a:pt x="220" y="469"/>
                    <a:pt x="323" y="521"/>
                  </a:cubicBezTo>
                  <a:cubicBezTo>
                    <a:pt x="374" y="521"/>
                    <a:pt x="490" y="572"/>
                    <a:pt x="542" y="572"/>
                  </a:cubicBezTo>
                  <a:lnTo>
                    <a:pt x="593" y="572"/>
                  </a:lnTo>
                  <a:cubicBezTo>
                    <a:pt x="697" y="521"/>
                    <a:pt x="748" y="521"/>
                    <a:pt x="813" y="417"/>
                  </a:cubicBezTo>
                  <a:cubicBezTo>
                    <a:pt x="813" y="353"/>
                    <a:pt x="813" y="250"/>
                    <a:pt x="748" y="198"/>
                  </a:cubicBezTo>
                  <a:cubicBezTo>
                    <a:pt x="697" y="147"/>
                    <a:pt x="593" y="95"/>
                    <a:pt x="490" y="31"/>
                  </a:cubicBezTo>
                  <a:cubicBezTo>
                    <a:pt x="412" y="12"/>
                    <a:pt x="340" y="0"/>
                    <a:pt x="278"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1004775" y="1109775"/>
              <a:ext cx="18725" cy="17450"/>
            </a:xfrm>
            <a:custGeom>
              <a:avLst/>
              <a:gdLst/>
              <a:ahLst/>
              <a:cxnLst/>
              <a:rect l="l" t="t" r="r" b="b"/>
              <a:pathLst>
                <a:path w="749" h="698" extrusionOk="0">
                  <a:moveTo>
                    <a:pt x="374" y="220"/>
                  </a:moveTo>
                  <a:cubicBezTo>
                    <a:pt x="477" y="220"/>
                    <a:pt x="542" y="272"/>
                    <a:pt x="542" y="375"/>
                  </a:cubicBezTo>
                  <a:cubicBezTo>
                    <a:pt x="542" y="439"/>
                    <a:pt x="477" y="491"/>
                    <a:pt x="374" y="491"/>
                  </a:cubicBezTo>
                  <a:cubicBezTo>
                    <a:pt x="323" y="491"/>
                    <a:pt x="271" y="439"/>
                    <a:pt x="271" y="375"/>
                  </a:cubicBezTo>
                  <a:cubicBezTo>
                    <a:pt x="271" y="272"/>
                    <a:pt x="323" y="220"/>
                    <a:pt x="374" y="220"/>
                  </a:cubicBezTo>
                  <a:close/>
                  <a:moveTo>
                    <a:pt x="374" y="1"/>
                  </a:moveTo>
                  <a:cubicBezTo>
                    <a:pt x="220" y="1"/>
                    <a:pt x="0" y="169"/>
                    <a:pt x="0" y="375"/>
                  </a:cubicBezTo>
                  <a:cubicBezTo>
                    <a:pt x="0" y="543"/>
                    <a:pt x="220" y="697"/>
                    <a:pt x="374" y="697"/>
                  </a:cubicBezTo>
                  <a:cubicBezTo>
                    <a:pt x="593" y="697"/>
                    <a:pt x="748" y="543"/>
                    <a:pt x="748" y="375"/>
                  </a:cubicBezTo>
                  <a:cubicBezTo>
                    <a:pt x="748" y="169"/>
                    <a:pt x="593"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562800" y="776425"/>
              <a:ext cx="40325" cy="50275"/>
            </a:xfrm>
            <a:custGeom>
              <a:avLst/>
              <a:gdLst/>
              <a:ahLst/>
              <a:cxnLst/>
              <a:rect l="l" t="t" r="r" b="b"/>
              <a:pathLst>
                <a:path w="1613" h="2011" extrusionOk="0">
                  <a:moveTo>
                    <a:pt x="654" y="1"/>
                  </a:moveTo>
                  <a:cubicBezTo>
                    <a:pt x="514" y="1"/>
                    <a:pt x="355" y="76"/>
                    <a:pt x="272" y="118"/>
                  </a:cubicBezTo>
                  <a:cubicBezTo>
                    <a:pt x="168" y="234"/>
                    <a:pt x="104" y="337"/>
                    <a:pt x="104" y="440"/>
                  </a:cubicBezTo>
                  <a:cubicBezTo>
                    <a:pt x="1" y="608"/>
                    <a:pt x="1" y="711"/>
                    <a:pt x="1" y="711"/>
                  </a:cubicBezTo>
                  <a:cubicBezTo>
                    <a:pt x="52" y="711"/>
                    <a:pt x="104" y="608"/>
                    <a:pt x="220" y="492"/>
                  </a:cubicBezTo>
                  <a:cubicBezTo>
                    <a:pt x="220" y="389"/>
                    <a:pt x="323" y="337"/>
                    <a:pt x="375" y="286"/>
                  </a:cubicBezTo>
                  <a:cubicBezTo>
                    <a:pt x="491" y="234"/>
                    <a:pt x="594" y="170"/>
                    <a:pt x="749" y="170"/>
                  </a:cubicBezTo>
                  <a:cubicBezTo>
                    <a:pt x="865" y="234"/>
                    <a:pt x="968" y="337"/>
                    <a:pt x="1071" y="440"/>
                  </a:cubicBezTo>
                  <a:cubicBezTo>
                    <a:pt x="1136" y="608"/>
                    <a:pt x="1239" y="763"/>
                    <a:pt x="1290" y="930"/>
                  </a:cubicBezTo>
                  <a:cubicBezTo>
                    <a:pt x="1342" y="1085"/>
                    <a:pt x="1342" y="1253"/>
                    <a:pt x="1290" y="1407"/>
                  </a:cubicBezTo>
                  <a:cubicBezTo>
                    <a:pt x="1239" y="1524"/>
                    <a:pt x="1187" y="1575"/>
                    <a:pt x="1136" y="1627"/>
                  </a:cubicBezTo>
                  <a:cubicBezTo>
                    <a:pt x="1071" y="1730"/>
                    <a:pt x="1020" y="1730"/>
                    <a:pt x="968" y="1781"/>
                  </a:cubicBezTo>
                  <a:cubicBezTo>
                    <a:pt x="813" y="1781"/>
                    <a:pt x="697" y="1730"/>
                    <a:pt x="646" y="1627"/>
                  </a:cubicBezTo>
                  <a:cubicBezTo>
                    <a:pt x="594" y="1524"/>
                    <a:pt x="594" y="1407"/>
                    <a:pt x="646" y="1304"/>
                  </a:cubicBezTo>
                  <a:cubicBezTo>
                    <a:pt x="749" y="1201"/>
                    <a:pt x="865" y="1137"/>
                    <a:pt x="968" y="1085"/>
                  </a:cubicBezTo>
                  <a:cubicBezTo>
                    <a:pt x="1187" y="1034"/>
                    <a:pt x="1187" y="1034"/>
                    <a:pt x="1187" y="982"/>
                  </a:cubicBezTo>
                  <a:cubicBezTo>
                    <a:pt x="1187" y="945"/>
                    <a:pt x="1187" y="909"/>
                    <a:pt x="1091" y="909"/>
                  </a:cubicBezTo>
                  <a:cubicBezTo>
                    <a:pt x="1052" y="909"/>
                    <a:pt x="996" y="915"/>
                    <a:pt x="916" y="930"/>
                  </a:cubicBezTo>
                  <a:cubicBezTo>
                    <a:pt x="865" y="930"/>
                    <a:pt x="813" y="930"/>
                    <a:pt x="697" y="982"/>
                  </a:cubicBezTo>
                  <a:cubicBezTo>
                    <a:pt x="646" y="1034"/>
                    <a:pt x="542" y="1085"/>
                    <a:pt x="426" y="1201"/>
                  </a:cubicBezTo>
                  <a:cubicBezTo>
                    <a:pt x="375" y="1356"/>
                    <a:pt x="323" y="1524"/>
                    <a:pt x="426" y="1730"/>
                  </a:cubicBezTo>
                  <a:cubicBezTo>
                    <a:pt x="482" y="1875"/>
                    <a:pt x="683" y="2011"/>
                    <a:pt x="912" y="2011"/>
                  </a:cubicBezTo>
                  <a:cubicBezTo>
                    <a:pt x="948" y="2011"/>
                    <a:pt x="983" y="2008"/>
                    <a:pt x="1020" y="2001"/>
                  </a:cubicBezTo>
                  <a:cubicBezTo>
                    <a:pt x="1136" y="2001"/>
                    <a:pt x="1239" y="1897"/>
                    <a:pt x="1342" y="1846"/>
                  </a:cubicBezTo>
                  <a:cubicBezTo>
                    <a:pt x="1393" y="1730"/>
                    <a:pt x="1458" y="1627"/>
                    <a:pt x="1510" y="1524"/>
                  </a:cubicBezTo>
                  <a:cubicBezTo>
                    <a:pt x="1613" y="1304"/>
                    <a:pt x="1561" y="1034"/>
                    <a:pt x="1510" y="814"/>
                  </a:cubicBezTo>
                  <a:cubicBezTo>
                    <a:pt x="1458" y="660"/>
                    <a:pt x="1342" y="492"/>
                    <a:pt x="1239" y="337"/>
                  </a:cubicBezTo>
                  <a:cubicBezTo>
                    <a:pt x="1136" y="170"/>
                    <a:pt x="916" y="15"/>
                    <a:pt x="749" y="15"/>
                  </a:cubicBezTo>
                  <a:cubicBezTo>
                    <a:pt x="719" y="5"/>
                    <a:pt x="687" y="1"/>
                    <a:pt x="65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701100" y="645250"/>
              <a:ext cx="47100" cy="23800"/>
            </a:xfrm>
            <a:custGeom>
              <a:avLst/>
              <a:gdLst/>
              <a:ahLst/>
              <a:cxnLst/>
              <a:rect l="l" t="t" r="r" b="b"/>
              <a:pathLst>
                <a:path w="1884" h="952" extrusionOk="0">
                  <a:moveTo>
                    <a:pt x="865" y="1"/>
                  </a:moveTo>
                  <a:cubicBezTo>
                    <a:pt x="865" y="52"/>
                    <a:pt x="813" y="52"/>
                    <a:pt x="813" y="52"/>
                  </a:cubicBezTo>
                  <a:cubicBezTo>
                    <a:pt x="645" y="104"/>
                    <a:pt x="594" y="156"/>
                    <a:pt x="542" y="207"/>
                  </a:cubicBezTo>
                  <a:cubicBezTo>
                    <a:pt x="220" y="478"/>
                    <a:pt x="117" y="697"/>
                    <a:pt x="52" y="749"/>
                  </a:cubicBezTo>
                  <a:cubicBezTo>
                    <a:pt x="1" y="852"/>
                    <a:pt x="52" y="903"/>
                    <a:pt x="117" y="903"/>
                  </a:cubicBezTo>
                  <a:cubicBezTo>
                    <a:pt x="117" y="936"/>
                    <a:pt x="130" y="952"/>
                    <a:pt x="155" y="952"/>
                  </a:cubicBezTo>
                  <a:cubicBezTo>
                    <a:pt x="181" y="952"/>
                    <a:pt x="220" y="936"/>
                    <a:pt x="271" y="903"/>
                  </a:cubicBezTo>
                  <a:cubicBezTo>
                    <a:pt x="323" y="852"/>
                    <a:pt x="491" y="697"/>
                    <a:pt x="761" y="478"/>
                  </a:cubicBezTo>
                  <a:cubicBezTo>
                    <a:pt x="813" y="426"/>
                    <a:pt x="865" y="375"/>
                    <a:pt x="916" y="375"/>
                  </a:cubicBezTo>
                  <a:lnTo>
                    <a:pt x="968" y="323"/>
                  </a:lnTo>
                  <a:cubicBezTo>
                    <a:pt x="968" y="323"/>
                    <a:pt x="1019" y="323"/>
                    <a:pt x="1019" y="375"/>
                  </a:cubicBezTo>
                  <a:cubicBezTo>
                    <a:pt x="1187" y="426"/>
                    <a:pt x="1290" y="530"/>
                    <a:pt x="1458" y="581"/>
                  </a:cubicBezTo>
                  <a:cubicBezTo>
                    <a:pt x="1612" y="749"/>
                    <a:pt x="1728" y="852"/>
                    <a:pt x="1832" y="852"/>
                  </a:cubicBezTo>
                  <a:cubicBezTo>
                    <a:pt x="1883" y="800"/>
                    <a:pt x="1780" y="646"/>
                    <a:pt x="1612" y="426"/>
                  </a:cubicBezTo>
                  <a:cubicBezTo>
                    <a:pt x="1509" y="323"/>
                    <a:pt x="1342" y="207"/>
                    <a:pt x="1187" y="104"/>
                  </a:cubicBezTo>
                  <a:cubicBezTo>
                    <a:pt x="1135" y="52"/>
                    <a:pt x="1084" y="52"/>
                    <a:pt x="101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729475" y="690725"/>
              <a:ext cx="14850" cy="40300"/>
            </a:xfrm>
            <a:custGeom>
              <a:avLst/>
              <a:gdLst/>
              <a:ahLst/>
              <a:cxnLst/>
              <a:rect l="l" t="t" r="r" b="b"/>
              <a:pathLst>
                <a:path w="594" h="1612" extrusionOk="0">
                  <a:moveTo>
                    <a:pt x="323" y="0"/>
                  </a:moveTo>
                  <a:cubicBezTo>
                    <a:pt x="104" y="0"/>
                    <a:pt x="0" y="374"/>
                    <a:pt x="0" y="812"/>
                  </a:cubicBezTo>
                  <a:cubicBezTo>
                    <a:pt x="0" y="1238"/>
                    <a:pt x="104" y="1612"/>
                    <a:pt x="323" y="1612"/>
                  </a:cubicBezTo>
                  <a:cubicBezTo>
                    <a:pt x="477" y="1612"/>
                    <a:pt x="593" y="1238"/>
                    <a:pt x="593" y="812"/>
                  </a:cubicBezTo>
                  <a:cubicBezTo>
                    <a:pt x="593" y="374"/>
                    <a:pt x="477"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694325" y="735200"/>
              <a:ext cx="9700" cy="10225"/>
            </a:xfrm>
            <a:custGeom>
              <a:avLst/>
              <a:gdLst/>
              <a:ahLst/>
              <a:cxnLst/>
              <a:rect l="l" t="t" r="r" b="b"/>
              <a:pathLst>
                <a:path w="388" h="409" extrusionOk="0">
                  <a:moveTo>
                    <a:pt x="65" y="0"/>
                  </a:moveTo>
                  <a:cubicBezTo>
                    <a:pt x="1" y="52"/>
                    <a:pt x="65" y="207"/>
                    <a:pt x="168" y="323"/>
                  </a:cubicBezTo>
                  <a:cubicBezTo>
                    <a:pt x="199" y="383"/>
                    <a:pt x="229" y="408"/>
                    <a:pt x="249" y="408"/>
                  </a:cubicBezTo>
                  <a:cubicBezTo>
                    <a:pt x="263" y="408"/>
                    <a:pt x="272" y="396"/>
                    <a:pt x="272" y="374"/>
                  </a:cubicBezTo>
                  <a:cubicBezTo>
                    <a:pt x="323" y="374"/>
                    <a:pt x="388" y="323"/>
                    <a:pt x="272" y="207"/>
                  </a:cubicBezTo>
                  <a:cubicBezTo>
                    <a:pt x="220" y="104"/>
                    <a:pt x="117" y="0"/>
                    <a:pt x="65"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706575" y="733550"/>
              <a:ext cx="11950" cy="12525"/>
            </a:xfrm>
            <a:custGeom>
              <a:avLst/>
              <a:gdLst/>
              <a:ahLst/>
              <a:cxnLst/>
              <a:rect l="l" t="t" r="r" b="b"/>
              <a:pathLst>
                <a:path w="478" h="501" extrusionOk="0">
                  <a:moveTo>
                    <a:pt x="83" y="1"/>
                  </a:moveTo>
                  <a:cubicBezTo>
                    <a:pt x="71" y="1"/>
                    <a:pt x="60" y="5"/>
                    <a:pt x="52" y="15"/>
                  </a:cubicBezTo>
                  <a:cubicBezTo>
                    <a:pt x="1" y="66"/>
                    <a:pt x="104" y="221"/>
                    <a:pt x="220" y="389"/>
                  </a:cubicBezTo>
                  <a:cubicBezTo>
                    <a:pt x="313" y="482"/>
                    <a:pt x="350" y="500"/>
                    <a:pt x="376" y="500"/>
                  </a:cubicBezTo>
                  <a:cubicBezTo>
                    <a:pt x="393" y="500"/>
                    <a:pt x="406" y="492"/>
                    <a:pt x="426" y="492"/>
                  </a:cubicBezTo>
                  <a:cubicBezTo>
                    <a:pt x="478" y="440"/>
                    <a:pt x="478" y="389"/>
                    <a:pt x="375" y="273"/>
                  </a:cubicBezTo>
                  <a:cubicBezTo>
                    <a:pt x="287" y="141"/>
                    <a:pt x="153" y="1"/>
                    <a:pt x="83"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781700" y="1146225"/>
              <a:ext cx="9375" cy="31275"/>
            </a:xfrm>
            <a:custGeom>
              <a:avLst/>
              <a:gdLst/>
              <a:ahLst/>
              <a:cxnLst/>
              <a:rect l="l" t="t" r="r" b="b"/>
              <a:pathLst>
                <a:path w="375" h="1251" extrusionOk="0">
                  <a:moveTo>
                    <a:pt x="271" y="0"/>
                  </a:moveTo>
                  <a:cubicBezTo>
                    <a:pt x="219" y="52"/>
                    <a:pt x="168" y="52"/>
                    <a:pt x="168" y="103"/>
                  </a:cubicBezTo>
                  <a:cubicBezTo>
                    <a:pt x="168" y="155"/>
                    <a:pt x="168" y="206"/>
                    <a:pt x="116" y="426"/>
                  </a:cubicBezTo>
                  <a:cubicBezTo>
                    <a:pt x="116" y="645"/>
                    <a:pt x="52" y="800"/>
                    <a:pt x="52" y="967"/>
                  </a:cubicBezTo>
                  <a:cubicBezTo>
                    <a:pt x="0" y="1122"/>
                    <a:pt x="0" y="1238"/>
                    <a:pt x="0" y="1238"/>
                  </a:cubicBezTo>
                  <a:cubicBezTo>
                    <a:pt x="9" y="1246"/>
                    <a:pt x="18" y="1250"/>
                    <a:pt x="27" y="1250"/>
                  </a:cubicBezTo>
                  <a:cubicBezTo>
                    <a:pt x="74" y="1250"/>
                    <a:pt x="133" y="1148"/>
                    <a:pt x="219" y="1019"/>
                  </a:cubicBezTo>
                  <a:cubicBezTo>
                    <a:pt x="271" y="916"/>
                    <a:pt x="374" y="696"/>
                    <a:pt x="374" y="477"/>
                  </a:cubicBezTo>
                  <a:cubicBezTo>
                    <a:pt x="374" y="271"/>
                    <a:pt x="374" y="103"/>
                    <a:pt x="323" y="52"/>
                  </a:cubicBezTo>
                  <a:cubicBezTo>
                    <a:pt x="323" y="0"/>
                    <a:pt x="271" y="0"/>
                    <a:pt x="271"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1708500" y="1199725"/>
              <a:ext cx="17425" cy="41925"/>
            </a:xfrm>
            <a:custGeom>
              <a:avLst/>
              <a:gdLst/>
              <a:ahLst/>
              <a:cxnLst/>
              <a:rect l="l" t="t" r="r" b="b"/>
              <a:pathLst>
                <a:path w="697" h="1677" extrusionOk="0">
                  <a:moveTo>
                    <a:pt x="374" y="220"/>
                  </a:moveTo>
                  <a:cubicBezTo>
                    <a:pt x="439" y="220"/>
                    <a:pt x="490" y="271"/>
                    <a:pt x="490" y="323"/>
                  </a:cubicBezTo>
                  <a:lnTo>
                    <a:pt x="490" y="1290"/>
                  </a:lnTo>
                  <a:cubicBezTo>
                    <a:pt x="490" y="1354"/>
                    <a:pt x="439" y="1406"/>
                    <a:pt x="374" y="1406"/>
                  </a:cubicBezTo>
                  <a:cubicBezTo>
                    <a:pt x="271" y="1406"/>
                    <a:pt x="271" y="1354"/>
                    <a:pt x="271" y="1290"/>
                  </a:cubicBezTo>
                  <a:lnTo>
                    <a:pt x="271" y="323"/>
                  </a:lnTo>
                  <a:cubicBezTo>
                    <a:pt x="271" y="271"/>
                    <a:pt x="271" y="220"/>
                    <a:pt x="374" y="220"/>
                  </a:cubicBezTo>
                  <a:close/>
                  <a:moveTo>
                    <a:pt x="374" y="1"/>
                  </a:moveTo>
                  <a:cubicBezTo>
                    <a:pt x="168" y="1"/>
                    <a:pt x="0" y="168"/>
                    <a:pt x="0" y="323"/>
                  </a:cubicBezTo>
                  <a:lnTo>
                    <a:pt x="0" y="1290"/>
                  </a:lnTo>
                  <a:cubicBezTo>
                    <a:pt x="0" y="1509"/>
                    <a:pt x="168" y="1677"/>
                    <a:pt x="374" y="1677"/>
                  </a:cubicBezTo>
                  <a:cubicBezTo>
                    <a:pt x="542" y="1677"/>
                    <a:pt x="697" y="1509"/>
                    <a:pt x="697" y="1290"/>
                  </a:cubicBezTo>
                  <a:lnTo>
                    <a:pt x="697" y="323"/>
                  </a:lnTo>
                  <a:cubicBezTo>
                    <a:pt x="697" y="168"/>
                    <a:pt x="542"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1709775" y="1249700"/>
              <a:ext cx="16150" cy="29350"/>
            </a:xfrm>
            <a:custGeom>
              <a:avLst/>
              <a:gdLst/>
              <a:ahLst/>
              <a:cxnLst/>
              <a:rect l="l" t="t" r="r" b="b"/>
              <a:pathLst>
                <a:path w="646" h="1174" extrusionOk="0">
                  <a:moveTo>
                    <a:pt x="323" y="207"/>
                  </a:moveTo>
                  <a:cubicBezTo>
                    <a:pt x="388" y="207"/>
                    <a:pt x="388" y="258"/>
                    <a:pt x="388" y="323"/>
                  </a:cubicBezTo>
                  <a:lnTo>
                    <a:pt x="388" y="851"/>
                  </a:lnTo>
                  <a:cubicBezTo>
                    <a:pt x="388" y="903"/>
                    <a:pt x="388" y="903"/>
                    <a:pt x="323" y="903"/>
                  </a:cubicBezTo>
                  <a:cubicBezTo>
                    <a:pt x="272" y="903"/>
                    <a:pt x="220" y="903"/>
                    <a:pt x="220" y="851"/>
                  </a:cubicBezTo>
                  <a:lnTo>
                    <a:pt x="220" y="323"/>
                  </a:lnTo>
                  <a:cubicBezTo>
                    <a:pt x="220" y="258"/>
                    <a:pt x="272" y="207"/>
                    <a:pt x="323" y="207"/>
                  </a:cubicBezTo>
                  <a:close/>
                  <a:moveTo>
                    <a:pt x="323" y="0"/>
                  </a:moveTo>
                  <a:cubicBezTo>
                    <a:pt x="168" y="0"/>
                    <a:pt x="1" y="155"/>
                    <a:pt x="1" y="323"/>
                  </a:cubicBezTo>
                  <a:lnTo>
                    <a:pt x="1" y="851"/>
                  </a:lnTo>
                  <a:cubicBezTo>
                    <a:pt x="1" y="1019"/>
                    <a:pt x="168" y="1174"/>
                    <a:pt x="323" y="1174"/>
                  </a:cubicBezTo>
                  <a:cubicBezTo>
                    <a:pt x="491" y="1174"/>
                    <a:pt x="646" y="1019"/>
                    <a:pt x="646" y="851"/>
                  </a:cubicBezTo>
                  <a:lnTo>
                    <a:pt x="646" y="323"/>
                  </a:lnTo>
                  <a:cubicBezTo>
                    <a:pt x="646" y="155"/>
                    <a:pt x="491"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1580825" y="641075"/>
              <a:ext cx="21625" cy="37725"/>
            </a:xfrm>
            <a:custGeom>
              <a:avLst/>
              <a:gdLst/>
              <a:ahLst/>
              <a:cxnLst/>
              <a:rect l="l" t="t" r="r" b="b"/>
              <a:pathLst>
                <a:path w="865" h="1509" extrusionOk="0">
                  <a:moveTo>
                    <a:pt x="1" y="0"/>
                  </a:moveTo>
                  <a:lnTo>
                    <a:pt x="1" y="1238"/>
                  </a:lnTo>
                  <a:lnTo>
                    <a:pt x="865" y="1509"/>
                  </a:lnTo>
                  <a:lnTo>
                    <a:pt x="865" y="271"/>
                  </a:lnTo>
                  <a:lnTo>
                    <a:pt x="1"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1625325" y="663950"/>
              <a:ext cx="5500" cy="6800"/>
            </a:xfrm>
            <a:custGeom>
              <a:avLst/>
              <a:gdLst/>
              <a:ahLst/>
              <a:cxnLst/>
              <a:rect l="l" t="t" r="r" b="b"/>
              <a:pathLst>
                <a:path w="220" h="272" extrusionOk="0">
                  <a:moveTo>
                    <a:pt x="0" y="1"/>
                  </a:moveTo>
                  <a:lnTo>
                    <a:pt x="0" y="220"/>
                  </a:lnTo>
                  <a:lnTo>
                    <a:pt x="220" y="272"/>
                  </a:lnTo>
                  <a:lnTo>
                    <a:pt x="220" y="52"/>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1621125" y="654600"/>
              <a:ext cx="9700" cy="8100"/>
            </a:xfrm>
            <a:custGeom>
              <a:avLst/>
              <a:gdLst/>
              <a:ahLst/>
              <a:cxnLst/>
              <a:rect l="l" t="t" r="r" b="b"/>
              <a:pathLst>
                <a:path w="388" h="324" extrusionOk="0">
                  <a:moveTo>
                    <a:pt x="1" y="1"/>
                  </a:moveTo>
                  <a:lnTo>
                    <a:pt x="1" y="156"/>
                  </a:lnTo>
                  <a:lnTo>
                    <a:pt x="388" y="323"/>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1606625" y="658475"/>
              <a:ext cx="2600" cy="5500"/>
            </a:xfrm>
            <a:custGeom>
              <a:avLst/>
              <a:gdLst/>
              <a:ahLst/>
              <a:cxnLst/>
              <a:rect l="l" t="t" r="r" b="b"/>
              <a:pathLst>
                <a:path w="104" h="220" extrusionOk="0">
                  <a:moveTo>
                    <a:pt x="1" y="1"/>
                  </a:moveTo>
                  <a:lnTo>
                    <a:pt x="1" y="168"/>
                  </a:lnTo>
                  <a:lnTo>
                    <a:pt x="104" y="220"/>
                  </a:lnTo>
                  <a:lnTo>
                    <a:pt x="104"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1606625" y="675875"/>
              <a:ext cx="2600" cy="5525"/>
            </a:xfrm>
            <a:custGeom>
              <a:avLst/>
              <a:gdLst/>
              <a:ahLst/>
              <a:cxnLst/>
              <a:rect l="l" t="t" r="r" b="b"/>
              <a:pathLst>
                <a:path w="104" h="221" extrusionOk="0">
                  <a:moveTo>
                    <a:pt x="1" y="1"/>
                  </a:moveTo>
                  <a:lnTo>
                    <a:pt x="1" y="168"/>
                  </a:lnTo>
                  <a:lnTo>
                    <a:pt x="104" y="220"/>
                  </a:lnTo>
                  <a:lnTo>
                    <a:pt x="104" y="65"/>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1438675" y="600775"/>
              <a:ext cx="22900" cy="32250"/>
            </a:xfrm>
            <a:custGeom>
              <a:avLst/>
              <a:gdLst/>
              <a:ahLst/>
              <a:cxnLst/>
              <a:rect l="l" t="t" r="r" b="b"/>
              <a:pathLst>
                <a:path w="916" h="1290" extrusionOk="0">
                  <a:moveTo>
                    <a:pt x="400" y="233"/>
                  </a:moveTo>
                  <a:cubicBezTo>
                    <a:pt x="426" y="233"/>
                    <a:pt x="452" y="245"/>
                    <a:pt x="478" y="271"/>
                  </a:cubicBezTo>
                  <a:cubicBezTo>
                    <a:pt x="529" y="271"/>
                    <a:pt x="529" y="271"/>
                    <a:pt x="594" y="323"/>
                  </a:cubicBezTo>
                  <a:cubicBezTo>
                    <a:pt x="645" y="323"/>
                    <a:pt x="645" y="374"/>
                    <a:pt x="697" y="426"/>
                  </a:cubicBezTo>
                  <a:lnTo>
                    <a:pt x="697" y="542"/>
                  </a:lnTo>
                  <a:lnTo>
                    <a:pt x="697" y="645"/>
                  </a:lnTo>
                  <a:cubicBezTo>
                    <a:pt x="697" y="645"/>
                    <a:pt x="645" y="645"/>
                    <a:pt x="645" y="697"/>
                  </a:cubicBezTo>
                  <a:cubicBezTo>
                    <a:pt x="645" y="697"/>
                    <a:pt x="594" y="697"/>
                    <a:pt x="594" y="748"/>
                  </a:cubicBezTo>
                  <a:lnTo>
                    <a:pt x="529" y="748"/>
                  </a:lnTo>
                  <a:lnTo>
                    <a:pt x="529" y="813"/>
                  </a:lnTo>
                  <a:lnTo>
                    <a:pt x="478" y="864"/>
                  </a:lnTo>
                  <a:cubicBezTo>
                    <a:pt x="478" y="916"/>
                    <a:pt x="478" y="916"/>
                    <a:pt x="426" y="916"/>
                  </a:cubicBezTo>
                  <a:lnTo>
                    <a:pt x="374" y="864"/>
                  </a:lnTo>
                  <a:lnTo>
                    <a:pt x="374" y="813"/>
                  </a:lnTo>
                  <a:lnTo>
                    <a:pt x="374" y="748"/>
                  </a:lnTo>
                  <a:cubicBezTo>
                    <a:pt x="374" y="697"/>
                    <a:pt x="426" y="697"/>
                    <a:pt x="426" y="697"/>
                  </a:cubicBezTo>
                  <a:cubicBezTo>
                    <a:pt x="426" y="645"/>
                    <a:pt x="478" y="645"/>
                    <a:pt x="478" y="645"/>
                  </a:cubicBezTo>
                  <a:lnTo>
                    <a:pt x="529" y="594"/>
                  </a:lnTo>
                  <a:lnTo>
                    <a:pt x="529" y="542"/>
                  </a:lnTo>
                  <a:lnTo>
                    <a:pt x="594" y="490"/>
                  </a:lnTo>
                  <a:lnTo>
                    <a:pt x="529" y="426"/>
                  </a:lnTo>
                  <a:cubicBezTo>
                    <a:pt x="529" y="374"/>
                    <a:pt x="478" y="374"/>
                    <a:pt x="478" y="374"/>
                  </a:cubicBezTo>
                  <a:lnTo>
                    <a:pt x="374" y="374"/>
                  </a:lnTo>
                  <a:cubicBezTo>
                    <a:pt x="374" y="426"/>
                    <a:pt x="323" y="426"/>
                    <a:pt x="323" y="490"/>
                  </a:cubicBezTo>
                  <a:cubicBezTo>
                    <a:pt x="323" y="542"/>
                    <a:pt x="323" y="542"/>
                    <a:pt x="271" y="542"/>
                  </a:cubicBezTo>
                  <a:cubicBezTo>
                    <a:pt x="271" y="542"/>
                    <a:pt x="207" y="542"/>
                    <a:pt x="207" y="490"/>
                  </a:cubicBezTo>
                  <a:lnTo>
                    <a:pt x="207" y="426"/>
                  </a:lnTo>
                  <a:lnTo>
                    <a:pt x="207" y="323"/>
                  </a:lnTo>
                  <a:cubicBezTo>
                    <a:pt x="271" y="323"/>
                    <a:pt x="271" y="271"/>
                    <a:pt x="323" y="271"/>
                  </a:cubicBezTo>
                  <a:cubicBezTo>
                    <a:pt x="349" y="245"/>
                    <a:pt x="374" y="233"/>
                    <a:pt x="400" y="233"/>
                  </a:cubicBezTo>
                  <a:close/>
                  <a:moveTo>
                    <a:pt x="478" y="968"/>
                  </a:moveTo>
                  <a:cubicBezTo>
                    <a:pt x="529" y="1019"/>
                    <a:pt x="529" y="1019"/>
                    <a:pt x="529" y="1071"/>
                  </a:cubicBezTo>
                  <a:cubicBezTo>
                    <a:pt x="529" y="1071"/>
                    <a:pt x="529" y="1135"/>
                    <a:pt x="478" y="1135"/>
                  </a:cubicBezTo>
                  <a:lnTo>
                    <a:pt x="426" y="1135"/>
                  </a:lnTo>
                  <a:lnTo>
                    <a:pt x="374" y="1071"/>
                  </a:lnTo>
                  <a:lnTo>
                    <a:pt x="374" y="1019"/>
                  </a:lnTo>
                  <a:lnTo>
                    <a:pt x="374" y="968"/>
                  </a:lnTo>
                  <a:close/>
                  <a:moveTo>
                    <a:pt x="0" y="0"/>
                  </a:moveTo>
                  <a:lnTo>
                    <a:pt x="0" y="1019"/>
                  </a:lnTo>
                  <a:lnTo>
                    <a:pt x="916" y="1290"/>
                  </a:lnTo>
                  <a:lnTo>
                    <a:pt x="916" y="323"/>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1606625" y="650425"/>
              <a:ext cx="11950" cy="6775"/>
            </a:xfrm>
            <a:custGeom>
              <a:avLst/>
              <a:gdLst/>
              <a:ahLst/>
              <a:cxnLst/>
              <a:rect l="l" t="t" r="r" b="b"/>
              <a:pathLst>
                <a:path w="478" h="271" extrusionOk="0">
                  <a:moveTo>
                    <a:pt x="1" y="0"/>
                  </a:moveTo>
                  <a:lnTo>
                    <a:pt x="1" y="168"/>
                  </a:lnTo>
                  <a:lnTo>
                    <a:pt x="207" y="219"/>
                  </a:lnTo>
                  <a:lnTo>
                    <a:pt x="478" y="271"/>
                  </a:lnTo>
                  <a:lnTo>
                    <a:pt x="478" y="116"/>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1635950" y="658475"/>
              <a:ext cx="21625" cy="37750"/>
            </a:xfrm>
            <a:custGeom>
              <a:avLst/>
              <a:gdLst/>
              <a:ahLst/>
              <a:cxnLst/>
              <a:rect l="l" t="t" r="r" b="b"/>
              <a:pathLst>
                <a:path w="865" h="1510" extrusionOk="0">
                  <a:moveTo>
                    <a:pt x="439" y="323"/>
                  </a:moveTo>
                  <a:cubicBezTo>
                    <a:pt x="491" y="323"/>
                    <a:pt x="542" y="374"/>
                    <a:pt x="542" y="374"/>
                  </a:cubicBezTo>
                  <a:lnTo>
                    <a:pt x="646" y="491"/>
                  </a:lnTo>
                  <a:cubicBezTo>
                    <a:pt x="646" y="542"/>
                    <a:pt x="697" y="594"/>
                    <a:pt x="697" y="645"/>
                  </a:cubicBezTo>
                  <a:lnTo>
                    <a:pt x="646" y="697"/>
                  </a:lnTo>
                  <a:cubicBezTo>
                    <a:pt x="646" y="761"/>
                    <a:pt x="646" y="761"/>
                    <a:pt x="594" y="761"/>
                  </a:cubicBezTo>
                  <a:cubicBezTo>
                    <a:pt x="594" y="761"/>
                    <a:pt x="594" y="813"/>
                    <a:pt x="542" y="813"/>
                  </a:cubicBezTo>
                  <a:lnTo>
                    <a:pt x="491" y="864"/>
                  </a:lnTo>
                  <a:lnTo>
                    <a:pt x="491" y="916"/>
                  </a:lnTo>
                  <a:cubicBezTo>
                    <a:pt x="454" y="953"/>
                    <a:pt x="444" y="989"/>
                    <a:pt x="418" y="989"/>
                  </a:cubicBezTo>
                  <a:cubicBezTo>
                    <a:pt x="407" y="989"/>
                    <a:pt x="394" y="983"/>
                    <a:pt x="375" y="968"/>
                  </a:cubicBezTo>
                  <a:cubicBezTo>
                    <a:pt x="323" y="968"/>
                    <a:pt x="323" y="916"/>
                    <a:pt x="323" y="916"/>
                  </a:cubicBezTo>
                  <a:cubicBezTo>
                    <a:pt x="323" y="864"/>
                    <a:pt x="323" y="864"/>
                    <a:pt x="375" y="813"/>
                  </a:cubicBezTo>
                  <a:lnTo>
                    <a:pt x="375" y="761"/>
                  </a:lnTo>
                  <a:lnTo>
                    <a:pt x="439" y="697"/>
                  </a:lnTo>
                  <a:cubicBezTo>
                    <a:pt x="491" y="697"/>
                    <a:pt x="491" y="697"/>
                    <a:pt x="491" y="645"/>
                  </a:cubicBezTo>
                  <a:lnTo>
                    <a:pt x="542" y="645"/>
                  </a:lnTo>
                  <a:lnTo>
                    <a:pt x="542" y="594"/>
                  </a:lnTo>
                  <a:cubicBezTo>
                    <a:pt x="542" y="542"/>
                    <a:pt x="542" y="542"/>
                    <a:pt x="491" y="491"/>
                  </a:cubicBezTo>
                  <a:cubicBezTo>
                    <a:pt x="491" y="491"/>
                    <a:pt x="439" y="491"/>
                    <a:pt x="439" y="439"/>
                  </a:cubicBezTo>
                  <a:cubicBezTo>
                    <a:pt x="375" y="439"/>
                    <a:pt x="375" y="439"/>
                    <a:pt x="323" y="491"/>
                  </a:cubicBezTo>
                  <a:cubicBezTo>
                    <a:pt x="323" y="491"/>
                    <a:pt x="323" y="542"/>
                    <a:pt x="272" y="542"/>
                  </a:cubicBezTo>
                  <a:cubicBezTo>
                    <a:pt x="272" y="594"/>
                    <a:pt x="272" y="594"/>
                    <a:pt x="220" y="594"/>
                  </a:cubicBezTo>
                  <a:lnTo>
                    <a:pt x="169" y="594"/>
                  </a:lnTo>
                  <a:lnTo>
                    <a:pt x="169" y="542"/>
                  </a:lnTo>
                  <a:lnTo>
                    <a:pt x="169" y="439"/>
                  </a:lnTo>
                  <a:cubicBezTo>
                    <a:pt x="220" y="374"/>
                    <a:pt x="220" y="374"/>
                    <a:pt x="272" y="323"/>
                  </a:cubicBezTo>
                  <a:close/>
                  <a:moveTo>
                    <a:pt x="439" y="1019"/>
                  </a:moveTo>
                  <a:cubicBezTo>
                    <a:pt x="439" y="1084"/>
                    <a:pt x="439" y="1084"/>
                    <a:pt x="491" y="1084"/>
                  </a:cubicBezTo>
                  <a:lnTo>
                    <a:pt x="491" y="1135"/>
                  </a:lnTo>
                  <a:lnTo>
                    <a:pt x="491" y="1187"/>
                  </a:lnTo>
                  <a:lnTo>
                    <a:pt x="439" y="1238"/>
                  </a:lnTo>
                  <a:cubicBezTo>
                    <a:pt x="375" y="1238"/>
                    <a:pt x="375" y="1187"/>
                    <a:pt x="375" y="1187"/>
                  </a:cubicBezTo>
                  <a:cubicBezTo>
                    <a:pt x="323" y="1187"/>
                    <a:pt x="323" y="1135"/>
                    <a:pt x="323" y="1135"/>
                  </a:cubicBezTo>
                  <a:cubicBezTo>
                    <a:pt x="323" y="1084"/>
                    <a:pt x="323" y="1084"/>
                    <a:pt x="375" y="1084"/>
                  </a:cubicBezTo>
                  <a:cubicBezTo>
                    <a:pt x="375" y="1019"/>
                    <a:pt x="375" y="1019"/>
                    <a:pt x="439" y="1019"/>
                  </a:cubicBezTo>
                  <a:close/>
                  <a:moveTo>
                    <a:pt x="1" y="1"/>
                  </a:moveTo>
                  <a:lnTo>
                    <a:pt x="1" y="1238"/>
                  </a:lnTo>
                  <a:lnTo>
                    <a:pt x="865" y="1509"/>
                  </a:lnTo>
                  <a:lnTo>
                    <a:pt x="865" y="271"/>
                  </a:lnTo>
                  <a:lnTo>
                    <a:pt x="1"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1613075" y="678775"/>
              <a:ext cx="9700" cy="6800"/>
            </a:xfrm>
            <a:custGeom>
              <a:avLst/>
              <a:gdLst/>
              <a:ahLst/>
              <a:cxnLst/>
              <a:rect l="l" t="t" r="r" b="b"/>
              <a:pathLst>
                <a:path w="388" h="272" extrusionOk="0">
                  <a:moveTo>
                    <a:pt x="0" y="1"/>
                  </a:moveTo>
                  <a:lnTo>
                    <a:pt x="0" y="156"/>
                  </a:lnTo>
                  <a:lnTo>
                    <a:pt x="387" y="272"/>
                  </a:lnTo>
                  <a:lnTo>
                    <a:pt x="387" y="104"/>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1642725" y="651700"/>
              <a:ext cx="10675" cy="8100"/>
            </a:xfrm>
            <a:custGeom>
              <a:avLst/>
              <a:gdLst/>
              <a:ahLst/>
              <a:cxnLst/>
              <a:rect l="l" t="t" r="r" b="b"/>
              <a:pathLst>
                <a:path w="427" h="324" extrusionOk="0">
                  <a:moveTo>
                    <a:pt x="1" y="1"/>
                  </a:moveTo>
                  <a:lnTo>
                    <a:pt x="1" y="168"/>
                  </a:lnTo>
                  <a:lnTo>
                    <a:pt x="426" y="323"/>
                  </a:lnTo>
                  <a:lnTo>
                    <a:pt x="426" y="168"/>
                  </a:lnTo>
                  <a:cubicBezTo>
                    <a:pt x="375" y="117"/>
                    <a:pt x="220" y="117"/>
                    <a:pt x="104" y="65"/>
                  </a:cubicBezTo>
                  <a:cubicBezTo>
                    <a:pt x="52" y="65"/>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1619850" y="670725"/>
              <a:ext cx="10975" cy="9375"/>
            </a:xfrm>
            <a:custGeom>
              <a:avLst/>
              <a:gdLst/>
              <a:ahLst/>
              <a:cxnLst/>
              <a:rect l="l" t="t" r="r" b="b"/>
              <a:pathLst>
                <a:path w="439" h="375" extrusionOk="0">
                  <a:moveTo>
                    <a:pt x="0" y="1"/>
                  </a:moveTo>
                  <a:lnTo>
                    <a:pt x="0" y="207"/>
                  </a:lnTo>
                  <a:lnTo>
                    <a:pt x="439" y="374"/>
                  </a:lnTo>
                  <a:lnTo>
                    <a:pt x="439" y="155"/>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1626600" y="682650"/>
              <a:ext cx="4225" cy="5500"/>
            </a:xfrm>
            <a:custGeom>
              <a:avLst/>
              <a:gdLst/>
              <a:ahLst/>
              <a:cxnLst/>
              <a:rect l="l" t="t" r="r" b="b"/>
              <a:pathLst>
                <a:path w="169" h="220" extrusionOk="0">
                  <a:moveTo>
                    <a:pt x="1" y="1"/>
                  </a:moveTo>
                  <a:lnTo>
                    <a:pt x="1" y="168"/>
                  </a:lnTo>
                  <a:lnTo>
                    <a:pt x="169" y="220"/>
                  </a:lnTo>
                  <a:lnTo>
                    <a:pt x="169"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1613075" y="659775"/>
              <a:ext cx="9700" cy="8075"/>
            </a:xfrm>
            <a:custGeom>
              <a:avLst/>
              <a:gdLst/>
              <a:ahLst/>
              <a:cxnLst/>
              <a:rect l="l" t="t" r="r" b="b"/>
              <a:pathLst>
                <a:path w="388" h="323" extrusionOk="0">
                  <a:moveTo>
                    <a:pt x="0" y="0"/>
                  </a:moveTo>
                  <a:lnTo>
                    <a:pt x="0" y="219"/>
                  </a:lnTo>
                  <a:lnTo>
                    <a:pt x="387" y="322"/>
                  </a:lnTo>
                  <a:lnTo>
                    <a:pt x="387" y="116"/>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1550200" y="649125"/>
              <a:ext cx="9375" cy="9375"/>
            </a:xfrm>
            <a:custGeom>
              <a:avLst/>
              <a:gdLst/>
              <a:ahLst/>
              <a:cxnLst/>
              <a:rect l="l" t="t" r="r" b="b"/>
              <a:pathLst>
                <a:path w="375" h="375" extrusionOk="0">
                  <a:moveTo>
                    <a:pt x="1" y="1"/>
                  </a:moveTo>
                  <a:lnTo>
                    <a:pt x="1" y="220"/>
                  </a:lnTo>
                  <a:lnTo>
                    <a:pt x="375" y="375"/>
                  </a:lnTo>
                  <a:lnTo>
                    <a:pt x="375"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1550200" y="631725"/>
              <a:ext cx="11975" cy="9375"/>
            </a:xfrm>
            <a:custGeom>
              <a:avLst/>
              <a:gdLst/>
              <a:ahLst/>
              <a:cxnLst/>
              <a:rect l="l" t="t" r="r" b="b"/>
              <a:pathLst>
                <a:path w="479" h="375" extrusionOk="0">
                  <a:moveTo>
                    <a:pt x="1" y="0"/>
                  </a:moveTo>
                  <a:lnTo>
                    <a:pt x="1" y="220"/>
                  </a:lnTo>
                  <a:lnTo>
                    <a:pt x="207" y="271"/>
                  </a:lnTo>
                  <a:lnTo>
                    <a:pt x="478" y="374"/>
                  </a:lnTo>
                  <a:lnTo>
                    <a:pt x="478" y="155"/>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1550200" y="641075"/>
              <a:ext cx="2625" cy="5500"/>
            </a:xfrm>
            <a:custGeom>
              <a:avLst/>
              <a:gdLst/>
              <a:ahLst/>
              <a:cxnLst/>
              <a:rect l="l" t="t" r="r" b="b"/>
              <a:pathLst>
                <a:path w="105" h="220" extrusionOk="0">
                  <a:moveTo>
                    <a:pt x="1" y="0"/>
                  </a:moveTo>
                  <a:lnTo>
                    <a:pt x="1" y="219"/>
                  </a:lnTo>
                  <a:lnTo>
                    <a:pt x="104" y="219"/>
                  </a:lnTo>
                  <a:lnTo>
                    <a:pt x="104"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1468000" y="389950"/>
              <a:ext cx="48400" cy="40800"/>
            </a:xfrm>
            <a:custGeom>
              <a:avLst/>
              <a:gdLst/>
              <a:ahLst/>
              <a:cxnLst/>
              <a:rect l="l" t="t" r="r" b="b"/>
              <a:pathLst>
                <a:path w="1936" h="1632" extrusionOk="0">
                  <a:moveTo>
                    <a:pt x="1290" y="0"/>
                  </a:moveTo>
                  <a:cubicBezTo>
                    <a:pt x="1187" y="0"/>
                    <a:pt x="1136" y="52"/>
                    <a:pt x="1084" y="220"/>
                  </a:cubicBezTo>
                  <a:cubicBezTo>
                    <a:pt x="1084" y="220"/>
                    <a:pt x="1032" y="271"/>
                    <a:pt x="968" y="271"/>
                  </a:cubicBezTo>
                  <a:cubicBezTo>
                    <a:pt x="968" y="271"/>
                    <a:pt x="916" y="271"/>
                    <a:pt x="916" y="220"/>
                  </a:cubicBezTo>
                  <a:cubicBezTo>
                    <a:pt x="865" y="155"/>
                    <a:pt x="813" y="104"/>
                    <a:pt x="710" y="104"/>
                  </a:cubicBezTo>
                  <a:cubicBezTo>
                    <a:pt x="594" y="104"/>
                    <a:pt x="491" y="220"/>
                    <a:pt x="491" y="323"/>
                  </a:cubicBezTo>
                  <a:cubicBezTo>
                    <a:pt x="491" y="374"/>
                    <a:pt x="491" y="374"/>
                    <a:pt x="439" y="374"/>
                  </a:cubicBezTo>
                  <a:cubicBezTo>
                    <a:pt x="439" y="400"/>
                    <a:pt x="426" y="413"/>
                    <a:pt x="405" y="413"/>
                  </a:cubicBezTo>
                  <a:cubicBezTo>
                    <a:pt x="384" y="413"/>
                    <a:pt x="355" y="400"/>
                    <a:pt x="323" y="374"/>
                  </a:cubicBezTo>
                  <a:cubicBezTo>
                    <a:pt x="305" y="365"/>
                    <a:pt x="283" y="361"/>
                    <a:pt x="260" y="361"/>
                  </a:cubicBezTo>
                  <a:cubicBezTo>
                    <a:pt x="150" y="361"/>
                    <a:pt x="1" y="455"/>
                    <a:pt x="1" y="594"/>
                  </a:cubicBezTo>
                  <a:cubicBezTo>
                    <a:pt x="1" y="697"/>
                    <a:pt x="65" y="800"/>
                    <a:pt x="168" y="800"/>
                  </a:cubicBezTo>
                  <a:cubicBezTo>
                    <a:pt x="220" y="864"/>
                    <a:pt x="220" y="864"/>
                    <a:pt x="220" y="916"/>
                  </a:cubicBezTo>
                  <a:lnTo>
                    <a:pt x="220" y="967"/>
                  </a:lnTo>
                  <a:cubicBezTo>
                    <a:pt x="220" y="1071"/>
                    <a:pt x="439" y="1238"/>
                    <a:pt x="646" y="1238"/>
                  </a:cubicBezTo>
                  <a:cubicBezTo>
                    <a:pt x="762" y="1238"/>
                    <a:pt x="813" y="1238"/>
                    <a:pt x="865" y="1187"/>
                  </a:cubicBezTo>
                  <a:lnTo>
                    <a:pt x="968" y="1187"/>
                  </a:lnTo>
                  <a:cubicBezTo>
                    <a:pt x="968" y="1238"/>
                    <a:pt x="1032" y="1238"/>
                    <a:pt x="1032" y="1290"/>
                  </a:cubicBezTo>
                  <a:cubicBezTo>
                    <a:pt x="1032" y="1372"/>
                    <a:pt x="1131" y="1463"/>
                    <a:pt x="1257" y="1463"/>
                  </a:cubicBezTo>
                  <a:cubicBezTo>
                    <a:pt x="1288" y="1463"/>
                    <a:pt x="1321" y="1457"/>
                    <a:pt x="1355" y="1445"/>
                  </a:cubicBezTo>
                  <a:lnTo>
                    <a:pt x="1458" y="1445"/>
                  </a:lnTo>
                  <a:cubicBezTo>
                    <a:pt x="1536" y="1571"/>
                    <a:pt x="1650" y="1631"/>
                    <a:pt x="1746" y="1631"/>
                  </a:cubicBezTo>
                  <a:cubicBezTo>
                    <a:pt x="1777" y="1631"/>
                    <a:pt x="1806" y="1625"/>
                    <a:pt x="1832" y="1612"/>
                  </a:cubicBezTo>
                  <a:cubicBezTo>
                    <a:pt x="1935" y="1509"/>
                    <a:pt x="1935" y="1393"/>
                    <a:pt x="1883" y="1238"/>
                  </a:cubicBezTo>
                  <a:lnTo>
                    <a:pt x="1883" y="1187"/>
                  </a:lnTo>
                  <a:cubicBezTo>
                    <a:pt x="1935" y="1071"/>
                    <a:pt x="1883" y="864"/>
                    <a:pt x="1729" y="748"/>
                  </a:cubicBezTo>
                  <a:cubicBezTo>
                    <a:pt x="1677" y="697"/>
                    <a:pt x="1677" y="697"/>
                    <a:pt x="1613" y="697"/>
                  </a:cubicBezTo>
                  <a:cubicBezTo>
                    <a:pt x="1561" y="645"/>
                    <a:pt x="1561" y="594"/>
                    <a:pt x="1561" y="594"/>
                  </a:cubicBezTo>
                  <a:cubicBezTo>
                    <a:pt x="1561" y="542"/>
                    <a:pt x="1613" y="477"/>
                    <a:pt x="1613" y="426"/>
                  </a:cubicBezTo>
                  <a:cubicBezTo>
                    <a:pt x="1613" y="220"/>
                    <a:pt x="1458" y="0"/>
                    <a:pt x="1290"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1550200" y="658475"/>
              <a:ext cx="3900" cy="5500"/>
            </a:xfrm>
            <a:custGeom>
              <a:avLst/>
              <a:gdLst/>
              <a:ahLst/>
              <a:cxnLst/>
              <a:rect l="l" t="t" r="r" b="b"/>
              <a:pathLst>
                <a:path w="156" h="220" extrusionOk="0">
                  <a:moveTo>
                    <a:pt x="1" y="1"/>
                  </a:moveTo>
                  <a:lnTo>
                    <a:pt x="1" y="168"/>
                  </a:lnTo>
                  <a:lnTo>
                    <a:pt x="156" y="220"/>
                  </a:lnTo>
                  <a:lnTo>
                    <a:pt x="156"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1556650" y="661375"/>
              <a:ext cx="9700" cy="6475"/>
            </a:xfrm>
            <a:custGeom>
              <a:avLst/>
              <a:gdLst/>
              <a:ahLst/>
              <a:cxnLst/>
              <a:rect l="l" t="t" r="r" b="b"/>
              <a:pathLst>
                <a:path w="388" h="259" extrusionOk="0">
                  <a:moveTo>
                    <a:pt x="1" y="1"/>
                  </a:moveTo>
                  <a:lnTo>
                    <a:pt x="1" y="155"/>
                  </a:lnTo>
                  <a:lnTo>
                    <a:pt x="388" y="258"/>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570200" y="665250"/>
              <a:ext cx="5500" cy="5500"/>
            </a:xfrm>
            <a:custGeom>
              <a:avLst/>
              <a:gdLst/>
              <a:ahLst/>
              <a:cxnLst/>
              <a:rect l="l" t="t" r="r" b="b"/>
              <a:pathLst>
                <a:path w="220" h="220" extrusionOk="0">
                  <a:moveTo>
                    <a:pt x="0" y="0"/>
                  </a:moveTo>
                  <a:lnTo>
                    <a:pt x="0" y="168"/>
                  </a:lnTo>
                  <a:lnTo>
                    <a:pt x="220" y="220"/>
                  </a:lnTo>
                  <a:lnTo>
                    <a:pt x="220"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563425" y="654600"/>
              <a:ext cx="12275" cy="8100"/>
            </a:xfrm>
            <a:custGeom>
              <a:avLst/>
              <a:gdLst/>
              <a:ahLst/>
              <a:cxnLst/>
              <a:rect l="l" t="t" r="r" b="b"/>
              <a:pathLst>
                <a:path w="491" h="324" extrusionOk="0">
                  <a:moveTo>
                    <a:pt x="1" y="1"/>
                  </a:moveTo>
                  <a:lnTo>
                    <a:pt x="1" y="156"/>
                  </a:lnTo>
                  <a:lnTo>
                    <a:pt x="491" y="323"/>
                  </a:lnTo>
                  <a:lnTo>
                    <a:pt x="491" y="156"/>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1570200" y="646550"/>
              <a:ext cx="5500" cy="8075"/>
            </a:xfrm>
            <a:custGeom>
              <a:avLst/>
              <a:gdLst/>
              <a:ahLst/>
              <a:cxnLst/>
              <a:rect l="l" t="t" r="r" b="b"/>
              <a:pathLst>
                <a:path w="220" h="323" extrusionOk="0">
                  <a:moveTo>
                    <a:pt x="0" y="0"/>
                  </a:moveTo>
                  <a:lnTo>
                    <a:pt x="0" y="207"/>
                  </a:lnTo>
                  <a:lnTo>
                    <a:pt x="220" y="323"/>
                  </a:lnTo>
                  <a:lnTo>
                    <a:pt x="220" y="104"/>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556650" y="642350"/>
              <a:ext cx="9700" cy="8100"/>
            </a:xfrm>
            <a:custGeom>
              <a:avLst/>
              <a:gdLst/>
              <a:ahLst/>
              <a:cxnLst/>
              <a:rect l="l" t="t" r="r" b="b"/>
              <a:pathLst>
                <a:path w="388" h="324" extrusionOk="0">
                  <a:moveTo>
                    <a:pt x="1" y="1"/>
                  </a:moveTo>
                  <a:lnTo>
                    <a:pt x="1" y="220"/>
                  </a:lnTo>
                  <a:lnTo>
                    <a:pt x="388" y="323"/>
                  </a:lnTo>
                  <a:lnTo>
                    <a:pt x="388"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1566325" y="637200"/>
              <a:ext cx="9375" cy="8075"/>
            </a:xfrm>
            <a:custGeom>
              <a:avLst/>
              <a:gdLst/>
              <a:ahLst/>
              <a:cxnLst/>
              <a:rect l="l" t="t" r="r" b="b"/>
              <a:pathLst>
                <a:path w="375" h="323" extrusionOk="0">
                  <a:moveTo>
                    <a:pt x="1" y="1"/>
                  </a:moveTo>
                  <a:lnTo>
                    <a:pt x="1" y="207"/>
                  </a:lnTo>
                  <a:lnTo>
                    <a:pt x="375" y="323"/>
                  </a:lnTo>
                  <a:lnTo>
                    <a:pt x="375"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1606625" y="666525"/>
              <a:ext cx="9375" cy="8100"/>
            </a:xfrm>
            <a:custGeom>
              <a:avLst/>
              <a:gdLst/>
              <a:ahLst/>
              <a:cxnLst/>
              <a:rect l="l" t="t" r="r" b="b"/>
              <a:pathLst>
                <a:path w="375" h="324" extrusionOk="0">
                  <a:moveTo>
                    <a:pt x="1" y="1"/>
                  </a:moveTo>
                  <a:lnTo>
                    <a:pt x="1" y="220"/>
                  </a:lnTo>
                  <a:lnTo>
                    <a:pt x="374" y="323"/>
                  </a:lnTo>
                  <a:lnTo>
                    <a:pt x="374" y="117"/>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1646925" y="786125"/>
              <a:ext cx="46775" cy="36450"/>
            </a:xfrm>
            <a:custGeom>
              <a:avLst/>
              <a:gdLst/>
              <a:ahLst/>
              <a:cxnLst/>
              <a:rect l="l" t="t" r="r" b="b"/>
              <a:pathLst>
                <a:path w="1871" h="1458" extrusionOk="0">
                  <a:moveTo>
                    <a:pt x="851" y="1"/>
                  </a:moveTo>
                  <a:cubicBezTo>
                    <a:pt x="800" y="52"/>
                    <a:pt x="748" y="52"/>
                    <a:pt x="645" y="52"/>
                  </a:cubicBezTo>
                  <a:lnTo>
                    <a:pt x="645" y="220"/>
                  </a:lnTo>
                  <a:lnTo>
                    <a:pt x="645" y="272"/>
                  </a:lnTo>
                  <a:cubicBezTo>
                    <a:pt x="645" y="323"/>
                    <a:pt x="581" y="375"/>
                    <a:pt x="477" y="426"/>
                  </a:cubicBezTo>
                  <a:cubicBezTo>
                    <a:pt x="404" y="472"/>
                    <a:pt x="323" y="512"/>
                    <a:pt x="246" y="512"/>
                  </a:cubicBezTo>
                  <a:cubicBezTo>
                    <a:pt x="215" y="512"/>
                    <a:pt x="185" y="506"/>
                    <a:pt x="155" y="491"/>
                  </a:cubicBezTo>
                  <a:lnTo>
                    <a:pt x="155" y="542"/>
                  </a:lnTo>
                  <a:cubicBezTo>
                    <a:pt x="155" y="646"/>
                    <a:pt x="103" y="749"/>
                    <a:pt x="0" y="749"/>
                  </a:cubicBezTo>
                  <a:lnTo>
                    <a:pt x="0" y="813"/>
                  </a:lnTo>
                  <a:lnTo>
                    <a:pt x="1870" y="1458"/>
                  </a:lnTo>
                  <a:lnTo>
                    <a:pt x="1870" y="1458"/>
                  </a:lnTo>
                  <a:lnTo>
                    <a:pt x="1818" y="1393"/>
                  </a:lnTo>
                  <a:cubicBezTo>
                    <a:pt x="1767" y="1239"/>
                    <a:pt x="1767" y="1239"/>
                    <a:pt x="1715" y="1136"/>
                  </a:cubicBezTo>
                  <a:lnTo>
                    <a:pt x="1715" y="1071"/>
                  </a:lnTo>
                  <a:lnTo>
                    <a:pt x="1664" y="1019"/>
                  </a:lnTo>
                  <a:lnTo>
                    <a:pt x="1548" y="1019"/>
                  </a:lnTo>
                  <a:cubicBezTo>
                    <a:pt x="1496" y="968"/>
                    <a:pt x="1393" y="916"/>
                    <a:pt x="1393" y="697"/>
                  </a:cubicBezTo>
                  <a:cubicBezTo>
                    <a:pt x="1445" y="542"/>
                    <a:pt x="1290" y="426"/>
                    <a:pt x="1225" y="426"/>
                  </a:cubicBezTo>
                  <a:cubicBezTo>
                    <a:pt x="1071" y="426"/>
                    <a:pt x="1071" y="272"/>
                    <a:pt x="1019" y="168"/>
                  </a:cubicBezTo>
                  <a:cubicBezTo>
                    <a:pt x="1019" y="104"/>
                    <a:pt x="1019" y="52"/>
                    <a:pt x="967"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1571500" y="759375"/>
              <a:ext cx="27100" cy="21775"/>
            </a:xfrm>
            <a:custGeom>
              <a:avLst/>
              <a:gdLst/>
              <a:ahLst/>
              <a:cxnLst/>
              <a:rect l="l" t="t" r="r" b="b"/>
              <a:pathLst>
                <a:path w="1084" h="871" extrusionOk="0">
                  <a:moveTo>
                    <a:pt x="322" y="271"/>
                  </a:moveTo>
                  <a:cubicBezTo>
                    <a:pt x="374" y="271"/>
                    <a:pt x="438" y="323"/>
                    <a:pt x="438" y="374"/>
                  </a:cubicBezTo>
                  <a:cubicBezTo>
                    <a:pt x="438" y="426"/>
                    <a:pt x="374" y="478"/>
                    <a:pt x="322" y="478"/>
                  </a:cubicBezTo>
                  <a:cubicBezTo>
                    <a:pt x="271" y="478"/>
                    <a:pt x="219" y="426"/>
                    <a:pt x="219" y="374"/>
                  </a:cubicBezTo>
                  <a:cubicBezTo>
                    <a:pt x="219" y="323"/>
                    <a:pt x="271" y="271"/>
                    <a:pt x="322" y="271"/>
                  </a:cubicBezTo>
                  <a:close/>
                  <a:moveTo>
                    <a:pt x="696" y="426"/>
                  </a:moveTo>
                  <a:cubicBezTo>
                    <a:pt x="761" y="426"/>
                    <a:pt x="812" y="478"/>
                    <a:pt x="812" y="529"/>
                  </a:cubicBezTo>
                  <a:cubicBezTo>
                    <a:pt x="812" y="594"/>
                    <a:pt x="761" y="645"/>
                    <a:pt x="696" y="645"/>
                  </a:cubicBezTo>
                  <a:cubicBezTo>
                    <a:pt x="645" y="645"/>
                    <a:pt x="593" y="594"/>
                    <a:pt x="593" y="529"/>
                  </a:cubicBezTo>
                  <a:cubicBezTo>
                    <a:pt x="593" y="478"/>
                    <a:pt x="645" y="426"/>
                    <a:pt x="696" y="426"/>
                  </a:cubicBezTo>
                  <a:close/>
                  <a:moveTo>
                    <a:pt x="542" y="1"/>
                  </a:moveTo>
                  <a:cubicBezTo>
                    <a:pt x="438" y="1"/>
                    <a:pt x="322" y="52"/>
                    <a:pt x="271" y="155"/>
                  </a:cubicBezTo>
                  <a:cubicBezTo>
                    <a:pt x="219" y="271"/>
                    <a:pt x="116" y="271"/>
                    <a:pt x="52" y="323"/>
                  </a:cubicBezTo>
                  <a:cubicBezTo>
                    <a:pt x="0" y="323"/>
                    <a:pt x="0" y="323"/>
                    <a:pt x="0" y="426"/>
                  </a:cubicBezTo>
                  <a:cubicBezTo>
                    <a:pt x="0" y="529"/>
                    <a:pt x="52" y="594"/>
                    <a:pt x="271" y="645"/>
                  </a:cubicBezTo>
                  <a:cubicBezTo>
                    <a:pt x="374" y="645"/>
                    <a:pt x="438" y="645"/>
                    <a:pt x="490" y="697"/>
                  </a:cubicBezTo>
                  <a:cubicBezTo>
                    <a:pt x="542" y="697"/>
                    <a:pt x="593" y="748"/>
                    <a:pt x="645" y="748"/>
                  </a:cubicBezTo>
                  <a:cubicBezTo>
                    <a:pt x="778" y="789"/>
                    <a:pt x="935" y="871"/>
                    <a:pt x="1026" y="871"/>
                  </a:cubicBezTo>
                  <a:cubicBezTo>
                    <a:pt x="1050" y="871"/>
                    <a:pt x="1070" y="865"/>
                    <a:pt x="1083" y="852"/>
                  </a:cubicBezTo>
                  <a:lnTo>
                    <a:pt x="1083" y="748"/>
                  </a:lnTo>
                  <a:cubicBezTo>
                    <a:pt x="1083" y="645"/>
                    <a:pt x="1083" y="594"/>
                    <a:pt x="1019" y="529"/>
                  </a:cubicBezTo>
                  <a:cubicBezTo>
                    <a:pt x="967" y="478"/>
                    <a:pt x="916" y="426"/>
                    <a:pt x="916" y="323"/>
                  </a:cubicBezTo>
                  <a:cubicBezTo>
                    <a:pt x="916" y="207"/>
                    <a:pt x="864" y="104"/>
                    <a:pt x="64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1576975" y="780650"/>
              <a:ext cx="11950" cy="6800"/>
            </a:xfrm>
            <a:custGeom>
              <a:avLst/>
              <a:gdLst/>
              <a:ahLst/>
              <a:cxnLst/>
              <a:rect l="l" t="t" r="r" b="b"/>
              <a:pathLst>
                <a:path w="478" h="272" extrusionOk="0">
                  <a:moveTo>
                    <a:pt x="0" y="1"/>
                  </a:moveTo>
                  <a:lnTo>
                    <a:pt x="0" y="117"/>
                  </a:lnTo>
                  <a:lnTo>
                    <a:pt x="477" y="271"/>
                  </a:lnTo>
                  <a:lnTo>
                    <a:pt x="477" y="168"/>
                  </a:lnTo>
                  <a:cubicBezTo>
                    <a:pt x="426" y="168"/>
                    <a:pt x="374" y="168"/>
                    <a:pt x="323" y="117"/>
                  </a:cubicBezTo>
                  <a:cubicBezTo>
                    <a:pt x="271" y="117"/>
                    <a:pt x="219" y="65"/>
                    <a:pt x="219" y="65"/>
                  </a:cubicBezTo>
                  <a:cubicBezTo>
                    <a:pt x="155" y="65"/>
                    <a:pt x="10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1774250" y="780650"/>
              <a:ext cx="56450" cy="48375"/>
            </a:xfrm>
            <a:custGeom>
              <a:avLst/>
              <a:gdLst/>
              <a:ahLst/>
              <a:cxnLst/>
              <a:rect l="l" t="t" r="r" b="b"/>
              <a:pathLst>
                <a:path w="2258" h="1935" extrusionOk="0">
                  <a:moveTo>
                    <a:pt x="65" y="1"/>
                  </a:moveTo>
                  <a:lnTo>
                    <a:pt x="1" y="1135"/>
                  </a:lnTo>
                  <a:lnTo>
                    <a:pt x="2206" y="1935"/>
                  </a:lnTo>
                  <a:lnTo>
                    <a:pt x="2257" y="761"/>
                  </a:lnTo>
                  <a:lnTo>
                    <a:pt x="65"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1779725" y="817075"/>
              <a:ext cx="44525" cy="48375"/>
            </a:xfrm>
            <a:custGeom>
              <a:avLst/>
              <a:gdLst/>
              <a:ahLst/>
              <a:cxnLst/>
              <a:rect l="l" t="t" r="r" b="b"/>
              <a:pathLst>
                <a:path w="1781" h="1935" extrusionOk="0">
                  <a:moveTo>
                    <a:pt x="1" y="1"/>
                  </a:moveTo>
                  <a:lnTo>
                    <a:pt x="1" y="1342"/>
                  </a:lnTo>
                  <a:lnTo>
                    <a:pt x="1780" y="1935"/>
                  </a:lnTo>
                  <a:lnTo>
                    <a:pt x="1780" y="645"/>
                  </a:lnTo>
                  <a:lnTo>
                    <a:pt x="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1435775" y="712000"/>
              <a:ext cx="69975" cy="47400"/>
            </a:xfrm>
            <a:custGeom>
              <a:avLst/>
              <a:gdLst/>
              <a:ahLst/>
              <a:cxnLst/>
              <a:rect l="l" t="t" r="r" b="b"/>
              <a:pathLst>
                <a:path w="2799" h="1896" extrusionOk="0">
                  <a:moveTo>
                    <a:pt x="1456" y="1"/>
                  </a:moveTo>
                  <a:cubicBezTo>
                    <a:pt x="1034" y="1"/>
                    <a:pt x="452" y="529"/>
                    <a:pt x="0" y="980"/>
                  </a:cubicBezTo>
                  <a:lnTo>
                    <a:pt x="2799" y="1896"/>
                  </a:lnTo>
                  <a:cubicBezTo>
                    <a:pt x="2476" y="1083"/>
                    <a:pt x="1999" y="116"/>
                    <a:pt x="1561" y="13"/>
                  </a:cubicBezTo>
                  <a:cubicBezTo>
                    <a:pt x="1527" y="5"/>
                    <a:pt x="1492" y="1"/>
                    <a:pt x="1456"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p:nvPr/>
          </p:nvSpPr>
          <p:spPr>
            <a:xfrm>
              <a:off x="1290700" y="696200"/>
              <a:ext cx="598025" cy="271450"/>
            </a:xfrm>
            <a:custGeom>
              <a:avLst/>
              <a:gdLst/>
              <a:ahLst/>
              <a:cxnLst/>
              <a:rect l="l" t="t" r="r" b="b"/>
              <a:pathLst>
                <a:path w="23921" h="10858" extrusionOk="0">
                  <a:moveTo>
                    <a:pt x="117" y="0"/>
                  </a:moveTo>
                  <a:lnTo>
                    <a:pt x="1" y="2901"/>
                  </a:lnTo>
                  <a:lnTo>
                    <a:pt x="23701" y="10857"/>
                  </a:lnTo>
                  <a:lnTo>
                    <a:pt x="23920" y="7840"/>
                  </a:lnTo>
                  <a:lnTo>
                    <a:pt x="11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4"/>
            <p:cNvSpPr/>
            <p:nvPr/>
          </p:nvSpPr>
          <p:spPr>
            <a:xfrm>
              <a:off x="1736850" y="498575"/>
              <a:ext cx="112875" cy="67975"/>
            </a:xfrm>
            <a:custGeom>
              <a:avLst/>
              <a:gdLst/>
              <a:ahLst/>
              <a:cxnLst/>
              <a:rect l="l" t="t" r="r" b="b"/>
              <a:pathLst>
                <a:path w="4515" h="2719" extrusionOk="0">
                  <a:moveTo>
                    <a:pt x="1071" y="1"/>
                  </a:moveTo>
                  <a:cubicBezTo>
                    <a:pt x="852" y="1"/>
                    <a:pt x="697" y="168"/>
                    <a:pt x="594" y="388"/>
                  </a:cubicBezTo>
                  <a:lnTo>
                    <a:pt x="594" y="439"/>
                  </a:lnTo>
                  <a:cubicBezTo>
                    <a:pt x="530" y="491"/>
                    <a:pt x="530" y="491"/>
                    <a:pt x="478" y="491"/>
                  </a:cubicBezTo>
                  <a:cubicBezTo>
                    <a:pt x="448" y="476"/>
                    <a:pt x="412" y="469"/>
                    <a:pt x="375" y="469"/>
                  </a:cubicBezTo>
                  <a:cubicBezTo>
                    <a:pt x="287" y="469"/>
                    <a:pt x="192" y="506"/>
                    <a:pt x="156" y="542"/>
                  </a:cubicBezTo>
                  <a:cubicBezTo>
                    <a:pt x="53" y="646"/>
                    <a:pt x="53" y="762"/>
                    <a:pt x="104" y="916"/>
                  </a:cubicBezTo>
                  <a:cubicBezTo>
                    <a:pt x="156" y="968"/>
                    <a:pt x="156" y="1032"/>
                    <a:pt x="104" y="1032"/>
                  </a:cubicBezTo>
                  <a:lnTo>
                    <a:pt x="53" y="1084"/>
                  </a:lnTo>
                  <a:cubicBezTo>
                    <a:pt x="1" y="1136"/>
                    <a:pt x="1" y="1239"/>
                    <a:pt x="1" y="1290"/>
                  </a:cubicBezTo>
                  <a:cubicBezTo>
                    <a:pt x="1" y="1406"/>
                    <a:pt x="104" y="1509"/>
                    <a:pt x="156" y="1561"/>
                  </a:cubicBezTo>
                  <a:cubicBezTo>
                    <a:pt x="272" y="1677"/>
                    <a:pt x="426" y="1677"/>
                    <a:pt x="530" y="1677"/>
                  </a:cubicBezTo>
                  <a:cubicBezTo>
                    <a:pt x="594" y="1677"/>
                    <a:pt x="646" y="1677"/>
                    <a:pt x="646" y="1729"/>
                  </a:cubicBezTo>
                  <a:cubicBezTo>
                    <a:pt x="749" y="1832"/>
                    <a:pt x="852" y="1935"/>
                    <a:pt x="968" y="1935"/>
                  </a:cubicBezTo>
                  <a:cubicBezTo>
                    <a:pt x="1071" y="1935"/>
                    <a:pt x="1123" y="1935"/>
                    <a:pt x="1174" y="1883"/>
                  </a:cubicBezTo>
                  <a:cubicBezTo>
                    <a:pt x="1174" y="1883"/>
                    <a:pt x="1239" y="1883"/>
                    <a:pt x="1290" y="1935"/>
                  </a:cubicBezTo>
                  <a:cubicBezTo>
                    <a:pt x="1290" y="1999"/>
                    <a:pt x="1342" y="2051"/>
                    <a:pt x="1394" y="2103"/>
                  </a:cubicBezTo>
                  <a:cubicBezTo>
                    <a:pt x="1497" y="2154"/>
                    <a:pt x="1613" y="2206"/>
                    <a:pt x="1716" y="2206"/>
                  </a:cubicBezTo>
                  <a:cubicBezTo>
                    <a:pt x="1819" y="2206"/>
                    <a:pt x="1884" y="2206"/>
                    <a:pt x="1935" y="2103"/>
                  </a:cubicBezTo>
                  <a:lnTo>
                    <a:pt x="2090" y="2103"/>
                  </a:lnTo>
                  <a:cubicBezTo>
                    <a:pt x="2141" y="2154"/>
                    <a:pt x="2257" y="2257"/>
                    <a:pt x="2361" y="2257"/>
                  </a:cubicBezTo>
                  <a:lnTo>
                    <a:pt x="2528" y="2257"/>
                  </a:lnTo>
                  <a:cubicBezTo>
                    <a:pt x="2545" y="2240"/>
                    <a:pt x="2557" y="2234"/>
                    <a:pt x="2566" y="2234"/>
                  </a:cubicBezTo>
                  <a:cubicBezTo>
                    <a:pt x="2586" y="2234"/>
                    <a:pt x="2597" y="2257"/>
                    <a:pt x="2631" y="2257"/>
                  </a:cubicBezTo>
                  <a:cubicBezTo>
                    <a:pt x="2631" y="2373"/>
                    <a:pt x="2683" y="2425"/>
                    <a:pt x="2735" y="2477"/>
                  </a:cubicBezTo>
                  <a:cubicBezTo>
                    <a:pt x="2851" y="2528"/>
                    <a:pt x="2954" y="2580"/>
                    <a:pt x="3057" y="2580"/>
                  </a:cubicBezTo>
                  <a:cubicBezTo>
                    <a:pt x="3173" y="2580"/>
                    <a:pt x="3276" y="2528"/>
                    <a:pt x="3328" y="2477"/>
                  </a:cubicBezTo>
                  <a:lnTo>
                    <a:pt x="3379" y="2425"/>
                  </a:lnTo>
                  <a:cubicBezTo>
                    <a:pt x="3431" y="2425"/>
                    <a:pt x="3431" y="2477"/>
                    <a:pt x="3495" y="2477"/>
                  </a:cubicBezTo>
                  <a:cubicBezTo>
                    <a:pt x="3547" y="2580"/>
                    <a:pt x="3599" y="2644"/>
                    <a:pt x="3650" y="2644"/>
                  </a:cubicBezTo>
                  <a:cubicBezTo>
                    <a:pt x="3753" y="2644"/>
                    <a:pt x="3818" y="2580"/>
                    <a:pt x="3869" y="2580"/>
                  </a:cubicBezTo>
                  <a:cubicBezTo>
                    <a:pt x="3869" y="2580"/>
                    <a:pt x="3869" y="2528"/>
                    <a:pt x="3921" y="2528"/>
                  </a:cubicBezTo>
                  <a:cubicBezTo>
                    <a:pt x="3921" y="2528"/>
                    <a:pt x="3921" y="2580"/>
                    <a:pt x="3972" y="2580"/>
                  </a:cubicBezTo>
                  <a:cubicBezTo>
                    <a:pt x="4076" y="2644"/>
                    <a:pt x="4140" y="2696"/>
                    <a:pt x="4243" y="2696"/>
                  </a:cubicBezTo>
                  <a:cubicBezTo>
                    <a:pt x="4278" y="2713"/>
                    <a:pt x="4306" y="2719"/>
                    <a:pt x="4329" y="2719"/>
                  </a:cubicBezTo>
                  <a:cubicBezTo>
                    <a:pt x="4375" y="2719"/>
                    <a:pt x="4398" y="2696"/>
                    <a:pt x="4398" y="2696"/>
                  </a:cubicBezTo>
                  <a:cubicBezTo>
                    <a:pt x="4514" y="2580"/>
                    <a:pt x="4462" y="2425"/>
                    <a:pt x="4295" y="2322"/>
                  </a:cubicBezTo>
                  <a:lnTo>
                    <a:pt x="4295" y="2206"/>
                  </a:lnTo>
                  <a:cubicBezTo>
                    <a:pt x="4346" y="2051"/>
                    <a:pt x="4346" y="1935"/>
                    <a:pt x="4243" y="1883"/>
                  </a:cubicBezTo>
                  <a:cubicBezTo>
                    <a:pt x="4243" y="1832"/>
                    <a:pt x="4192" y="1832"/>
                    <a:pt x="4140" y="1832"/>
                  </a:cubicBezTo>
                  <a:cubicBezTo>
                    <a:pt x="4076" y="1832"/>
                    <a:pt x="4076" y="1780"/>
                    <a:pt x="4076" y="1729"/>
                  </a:cubicBezTo>
                  <a:cubicBezTo>
                    <a:pt x="4024" y="1677"/>
                    <a:pt x="4024" y="1561"/>
                    <a:pt x="3921" y="1509"/>
                  </a:cubicBezTo>
                  <a:cubicBezTo>
                    <a:pt x="3921" y="1509"/>
                    <a:pt x="3869" y="1458"/>
                    <a:pt x="3921" y="1406"/>
                  </a:cubicBezTo>
                  <a:lnTo>
                    <a:pt x="3921" y="1290"/>
                  </a:lnTo>
                  <a:cubicBezTo>
                    <a:pt x="3921" y="968"/>
                    <a:pt x="3753" y="762"/>
                    <a:pt x="3495" y="762"/>
                  </a:cubicBezTo>
                  <a:cubicBezTo>
                    <a:pt x="3466" y="752"/>
                    <a:pt x="3436" y="748"/>
                    <a:pt x="3408" y="748"/>
                  </a:cubicBezTo>
                  <a:cubicBezTo>
                    <a:pt x="3276" y="748"/>
                    <a:pt x="3162" y="841"/>
                    <a:pt x="3109" y="968"/>
                  </a:cubicBezTo>
                  <a:cubicBezTo>
                    <a:pt x="3057" y="1032"/>
                    <a:pt x="3057" y="1032"/>
                    <a:pt x="3005" y="1032"/>
                  </a:cubicBezTo>
                  <a:lnTo>
                    <a:pt x="2954" y="1032"/>
                  </a:lnTo>
                  <a:cubicBezTo>
                    <a:pt x="2851" y="968"/>
                    <a:pt x="2786" y="916"/>
                    <a:pt x="2683" y="916"/>
                  </a:cubicBezTo>
                  <a:cubicBezTo>
                    <a:pt x="2631" y="916"/>
                    <a:pt x="2631" y="865"/>
                    <a:pt x="2631" y="813"/>
                  </a:cubicBezTo>
                  <a:cubicBezTo>
                    <a:pt x="2580" y="594"/>
                    <a:pt x="2464" y="491"/>
                    <a:pt x="2309" y="439"/>
                  </a:cubicBezTo>
                  <a:cubicBezTo>
                    <a:pt x="2141" y="439"/>
                    <a:pt x="1987" y="542"/>
                    <a:pt x="1935" y="710"/>
                  </a:cubicBezTo>
                  <a:lnTo>
                    <a:pt x="1884" y="762"/>
                  </a:lnTo>
                  <a:cubicBezTo>
                    <a:pt x="1819" y="762"/>
                    <a:pt x="1767" y="762"/>
                    <a:pt x="1767" y="710"/>
                  </a:cubicBezTo>
                  <a:cubicBezTo>
                    <a:pt x="1716" y="646"/>
                    <a:pt x="1664" y="646"/>
                    <a:pt x="1561" y="594"/>
                  </a:cubicBezTo>
                  <a:lnTo>
                    <a:pt x="1497" y="542"/>
                  </a:lnTo>
                  <a:cubicBezTo>
                    <a:pt x="1497" y="220"/>
                    <a:pt x="1290" y="1"/>
                    <a:pt x="107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p:nvPr/>
          </p:nvSpPr>
          <p:spPr>
            <a:xfrm>
              <a:off x="1311025" y="677500"/>
              <a:ext cx="99300" cy="50950"/>
            </a:xfrm>
            <a:custGeom>
              <a:avLst/>
              <a:gdLst/>
              <a:ahLst/>
              <a:cxnLst/>
              <a:rect l="l" t="t" r="r" b="b"/>
              <a:pathLst>
                <a:path w="3972" h="2038" extrusionOk="0">
                  <a:moveTo>
                    <a:pt x="1070" y="0"/>
                  </a:moveTo>
                  <a:cubicBezTo>
                    <a:pt x="1019" y="52"/>
                    <a:pt x="967" y="52"/>
                    <a:pt x="864" y="52"/>
                  </a:cubicBezTo>
                  <a:cubicBezTo>
                    <a:pt x="800" y="52"/>
                    <a:pt x="800" y="103"/>
                    <a:pt x="748" y="155"/>
                  </a:cubicBezTo>
                  <a:cubicBezTo>
                    <a:pt x="748" y="258"/>
                    <a:pt x="696" y="426"/>
                    <a:pt x="477" y="426"/>
                  </a:cubicBezTo>
                  <a:cubicBezTo>
                    <a:pt x="462" y="411"/>
                    <a:pt x="451" y="404"/>
                    <a:pt x="443" y="404"/>
                  </a:cubicBezTo>
                  <a:cubicBezTo>
                    <a:pt x="421" y="404"/>
                    <a:pt x="411" y="441"/>
                    <a:pt x="374" y="477"/>
                  </a:cubicBezTo>
                  <a:cubicBezTo>
                    <a:pt x="323" y="529"/>
                    <a:pt x="219" y="645"/>
                    <a:pt x="52" y="645"/>
                  </a:cubicBezTo>
                  <a:lnTo>
                    <a:pt x="0" y="697"/>
                  </a:lnTo>
                  <a:lnTo>
                    <a:pt x="3972" y="2038"/>
                  </a:lnTo>
                  <a:cubicBezTo>
                    <a:pt x="3972" y="1870"/>
                    <a:pt x="3972" y="1870"/>
                    <a:pt x="3869" y="1818"/>
                  </a:cubicBezTo>
                  <a:lnTo>
                    <a:pt x="3869" y="1767"/>
                  </a:lnTo>
                  <a:cubicBezTo>
                    <a:pt x="3701" y="1715"/>
                    <a:pt x="3701" y="1664"/>
                    <a:pt x="3701" y="1548"/>
                  </a:cubicBezTo>
                  <a:cubicBezTo>
                    <a:pt x="3701" y="1548"/>
                    <a:pt x="3701" y="1496"/>
                    <a:pt x="3649" y="1445"/>
                  </a:cubicBezTo>
                  <a:cubicBezTo>
                    <a:pt x="3598" y="1393"/>
                    <a:pt x="3598" y="1393"/>
                    <a:pt x="3546" y="1341"/>
                  </a:cubicBezTo>
                  <a:cubicBezTo>
                    <a:pt x="3546" y="1290"/>
                    <a:pt x="3495" y="1290"/>
                    <a:pt x="3379" y="1122"/>
                  </a:cubicBezTo>
                  <a:cubicBezTo>
                    <a:pt x="3275" y="903"/>
                    <a:pt x="3224" y="903"/>
                    <a:pt x="3172" y="800"/>
                  </a:cubicBezTo>
                  <a:lnTo>
                    <a:pt x="2901" y="800"/>
                  </a:lnTo>
                  <a:cubicBezTo>
                    <a:pt x="2850" y="800"/>
                    <a:pt x="2798" y="903"/>
                    <a:pt x="2734" y="967"/>
                  </a:cubicBezTo>
                  <a:cubicBezTo>
                    <a:pt x="2682" y="1019"/>
                    <a:pt x="2631" y="1071"/>
                    <a:pt x="2528" y="1071"/>
                  </a:cubicBezTo>
                  <a:lnTo>
                    <a:pt x="2476" y="1019"/>
                  </a:lnTo>
                  <a:lnTo>
                    <a:pt x="2476" y="903"/>
                  </a:lnTo>
                  <a:cubicBezTo>
                    <a:pt x="2476" y="903"/>
                    <a:pt x="2411" y="851"/>
                    <a:pt x="2360" y="800"/>
                  </a:cubicBezTo>
                  <a:cubicBezTo>
                    <a:pt x="2308" y="748"/>
                    <a:pt x="2308" y="748"/>
                    <a:pt x="2257" y="748"/>
                  </a:cubicBezTo>
                  <a:cubicBezTo>
                    <a:pt x="2205" y="645"/>
                    <a:pt x="2205" y="529"/>
                    <a:pt x="2205" y="477"/>
                  </a:cubicBezTo>
                  <a:cubicBezTo>
                    <a:pt x="2154" y="426"/>
                    <a:pt x="2154" y="374"/>
                    <a:pt x="2154" y="374"/>
                  </a:cubicBezTo>
                  <a:lnTo>
                    <a:pt x="2038" y="374"/>
                  </a:lnTo>
                  <a:cubicBezTo>
                    <a:pt x="1986" y="426"/>
                    <a:pt x="1934" y="426"/>
                    <a:pt x="1831" y="477"/>
                  </a:cubicBezTo>
                  <a:cubicBezTo>
                    <a:pt x="1831" y="477"/>
                    <a:pt x="1767" y="477"/>
                    <a:pt x="1767" y="645"/>
                  </a:cubicBezTo>
                  <a:cubicBezTo>
                    <a:pt x="1767" y="697"/>
                    <a:pt x="1767" y="748"/>
                    <a:pt x="1715" y="748"/>
                  </a:cubicBezTo>
                  <a:cubicBezTo>
                    <a:pt x="1715" y="851"/>
                    <a:pt x="1612" y="851"/>
                    <a:pt x="1612" y="851"/>
                  </a:cubicBezTo>
                  <a:cubicBezTo>
                    <a:pt x="1594" y="860"/>
                    <a:pt x="1578" y="864"/>
                    <a:pt x="1563" y="864"/>
                  </a:cubicBezTo>
                  <a:cubicBezTo>
                    <a:pt x="1487" y="864"/>
                    <a:pt x="1436" y="762"/>
                    <a:pt x="1393" y="581"/>
                  </a:cubicBezTo>
                  <a:cubicBezTo>
                    <a:pt x="1341" y="426"/>
                    <a:pt x="1290" y="207"/>
                    <a:pt x="1238" y="103"/>
                  </a:cubicBezTo>
                  <a:cubicBezTo>
                    <a:pt x="1186" y="0"/>
                    <a:pt x="1186" y="0"/>
                    <a:pt x="1070"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1663050" y="674600"/>
              <a:ext cx="2600" cy="6800"/>
            </a:xfrm>
            <a:custGeom>
              <a:avLst/>
              <a:gdLst/>
              <a:ahLst/>
              <a:cxnLst/>
              <a:rect l="l" t="t" r="r" b="b"/>
              <a:pathLst>
                <a:path w="104" h="272" extrusionOk="0">
                  <a:moveTo>
                    <a:pt x="0" y="0"/>
                  </a:moveTo>
                  <a:lnTo>
                    <a:pt x="0" y="219"/>
                  </a:lnTo>
                  <a:lnTo>
                    <a:pt x="103" y="271"/>
                  </a:lnTo>
                  <a:lnTo>
                    <a:pt x="103"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1677550" y="672025"/>
              <a:ext cx="10975" cy="8075"/>
            </a:xfrm>
            <a:custGeom>
              <a:avLst/>
              <a:gdLst/>
              <a:ahLst/>
              <a:cxnLst/>
              <a:rect l="l" t="t" r="r" b="b"/>
              <a:pathLst>
                <a:path w="439" h="323" extrusionOk="0">
                  <a:moveTo>
                    <a:pt x="0" y="0"/>
                  </a:moveTo>
                  <a:lnTo>
                    <a:pt x="0" y="155"/>
                  </a:lnTo>
                  <a:lnTo>
                    <a:pt x="439" y="322"/>
                  </a:lnTo>
                  <a:lnTo>
                    <a:pt x="439" y="155"/>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a:off x="1635950" y="626250"/>
              <a:ext cx="27125" cy="24525"/>
            </a:xfrm>
            <a:custGeom>
              <a:avLst/>
              <a:gdLst/>
              <a:ahLst/>
              <a:cxnLst/>
              <a:rect l="l" t="t" r="r" b="b"/>
              <a:pathLst>
                <a:path w="1085" h="981" extrusionOk="0">
                  <a:moveTo>
                    <a:pt x="320" y="469"/>
                  </a:moveTo>
                  <a:cubicBezTo>
                    <a:pt x="340" y="469"/>
                    <a:pt x="360" y="475"/>
                    <a:pt x="375" y="490"/>
                  </a:cubicBezTo>
                  <a:cubicBezTo>
                    <a:pt x="491" y="490"/>
                    <a:pt x="491" y="593"/>
                    <a:pt x="491" y="645"/>
                  </a:cubicBezTo>
                  <a:cubicBezTo>
                    <a:pt x="453" y="730"/>
                    <a:pt x="380" y="781"/>
                    <a:pt x="323" y="781"/>
                  </a:cubicBezTo>
                  <a:cubicBezTo>
                    <a:pt x="303" y="781"/>
                    <a:pt x="285" y="774"/>
                    <a:pt x="272" y="761"/>
                  </a:cubicBezTo>
                  <a:cubicBezTo>
                    <a:pt x="220" y="761"/>
                    <a:pt x="169" y="645"/>
                    <a:pt x="220" y="542"/>
                  </a:cubicBezTo>
                  <a:cubicBezTo>
                    <a:pt x="220" y="505"/>
                    <a:pt x="272" y="469"/>
                    <a:pt x="320" y="469"/>
                  </a:cubicBezTo>
                  <a:close/>
                  <a:moveTo>
                    <a:pt x="865" y="696"/>
                  </a:moveTo>
                  <a:cubicBezTo>
                    <a:pt x="916" y="696"/>
                    <a:pt x="916" y="761"/>
                    <a:pt x="916" y="812"/>
                  </a:cubicBezTo>
                  <a:cubicBezTo>
                    <a:pt x="916" y="864"/>
                    <a:pt x="865" y="864"/>
                    <a:pt x="813" y="864"/>
                  </a:cubicBezTo>
                  <a:cubicBezTo>
                    <a:pt x="762" y="864"/>
                    <a:pt x="762" y="812"/>
                    <a:pt x="762" y="761"/>
                  </a:cubicBezTo>
                  <a:cubicBezTo>
                    <a:pt x="813" y="696"/>
                    <a:pt x="865" y="696"/>
                    <a:pt x="865" y="696"/>
                  </a:cubicBezTo>
                  <a:close/>
                  <a:moveTo>
                    <a:pt x="646" y="0"/>
                  </a:moveTo>
                  <a:cubicBezTo>
                    <a:pt x="542" y="0"/>
                    <a:pt x="375" y="219"/>
                    <a:pt x="220" y="374"/>
                  </a:cubicBezTo>
                  <a:cubicBezTo>
                    <a:pt x="169" y="439"/>
                    <a:pt x="117" y="490"/>
                    <a:pt x="52" y="542"/>
                  </a:cubicBezTo>
                  <a:cubicBezTo>
                    <a:pt x="1" y="593"/>
                    <a:pt x="1" y="593"/>
                    <a:pt x="1" y="645"/>
                  </a:cubicBezTo>
                  <a:cubicBezTo>
                    <a:pt x="1" y="696"/>
                    <a:pt x="52" y="761"/>
                    <a:pt x="439" y="916"/>
                  </a:cubicBezTo>
                  <a:cubicBezTo>
                    <a:pt x="678" y="967"/>
                    <a:pt x="823" y="980"/>
                    <a:pt x="908" y="980"/>
                  </a:cubicBezTo>
                  <a:cubicBezTo>
                    <a:pt x="994" y="980"/>
                    <a:pt x="1020" y="967"/>
                    <a:pt x="1020" y="967"/>
                  </a:cubicBezTo>
                  <a:cubicBezTo>
                    <a:pt x="1084" y="967"/>
                    <a:pt x="1084" y="916"/>
                    <a:pt x="1084" y="864"/>
                  </a:cubicBezTo>
                  <a:cubicBezTo>
                    <a:pt x="1020" y="761"/>
                    <a:pt x="968" y="645"/>
                    <a:pt x="916" y="542"/>
                  </a:cubicBezTo>
                  <a:lnTo>
                    <a:pt x="865" y="542"/>
                  </a:lnTo>
                  <a:cubicBezTo>
                    <a:pt x="762" y="542"/>
                    <a:pt x="594" y="374"/>
                    <a:pt x="594" y="271"/>
                  </a:cubicBezTo>
                  <a:cubicBezTo>
                    <a:pt x="594" y="168"/>
                    <a:pt x="646" y="116"/>
                    <a:pt x="697" y="52"/>
                  </a:cubicBezTo>
                  <a:cubicBezTo>
                    <a:pt x="646" y="52"/>
                    <a:pt x="646" y="0"/>
                    <a:pt x="64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a:off x="1663050" y="666525"/>
              <a:ext cx="11950" cy="8100"/>
            </a:xfrm>
            <a:custGeom>
              <a:avLst/>
              <a:gdLst/>
              <a:ahLst/>
              <a:cxnLst/>
              <a:rect l="l" t="t" r="r" b="b"/>
              <a:pathLst>
                <a:path w="478" h="324" extrusionOk="0">
                  <a:moveTo>
                    <a:pt x="0" y="1"/>
                  </a:moveTo>
                  <a:lnTo>
                    <a:pt x="0" y="169"/>
                  </a:lnTo>
                  <a:lnTo>
                    <a:pt x="206" y="272"/>
                  </a:lnTo>
                  <a:lnTo>
                    <a:pt x="477" y="323"/>
                  </a:lnTo>
                  <a:lnTo>
                    <a:pt x="477" y="169"/>
                  </a:lnTo>
                  <a:lnTo>
                    <a:pt x="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a:off x="1663050" y="693625"/>
              <a:ext cx="3875" cy="5175"/>
            </a:xfrm>
            <a:custGeom>
              <a:avLst/>
              <a:gdLst/>
              <a:ahLst/>
              <a:cxnLst/>
              <a:rect l="l" t="t" r="r" b="b"/>
              <a:pathLst>
                <a:path w="155" h="207" extrusionOk="0">
                  <a:moveTo>
                    <a:pt x="0" y="0"/>
                  </a:moveTo>
                  <a:lnTo>
                    <a:pt x="0" y="155"/>
                  </a:lnTo>
                  <a:lnTo>
                    <a:pt x="155" y="206"/>
                  </a:lnTo>
                  <a:lnTo>
                    <a:pt x="155" y="52"/>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a:off x="1663050" y="683950"/>
              <a:ext cx="9375" cy="8075"/>
            </a:xfrm>
            <a:custGeom>
              <a:avLst/>
              <a:gdLst/>
              <a:ahLst/>
              <a:cxnLst/>
              <a:rect l="l" t="t" r="r" b="b"/>
              <a:pathLst>
                <a:path w="375" h="323" extrusionOk="0">
                  <a:moveTo>
                    <a:pt x="0" y="0"/>
                  </a:moveTo>
                  <a:lnTo>
                    <a:pt x="0" y="219"/>
                  </a:lnTo>
                  <a:lnTo>
                    <a:pt x="374" y="323"/>
                  </a:lnTo>
                  <a:lnTo>
                    <a:pt x="374" y="116"/>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a:off x="1669475" y="677500"/>
              <a:ext cx="9700" cy="8075"/>
            </a:xfrm>
            <a:custGeom>
              <a:avLst/>
              <a:gdLst/>
              <a:ahLst/>
              <a:cxnLst/>
              <a:rect l="l" t="t" r="r" b="b"/>
              <a:pathLst>
                <a:path w="388" h="323" extrusionOk="0">
                  <a:moveTo>
                    <a:pt x="1" y="0"/>
                  </a:moveTo>
                  <a:lnTo>
                    <a:pt x="1" y="155"/>
                  </a:lnTo>
                  <a:lnTo>
                    <a:pt x="1" y="207"/>
                  </a:lnTo>
                  <a:lnTo>
                    <a:pt x="388" y="323"/>
                  </a:lnTo>
                  <a:lnTo>
                    <a:pt x="388" y="103"/>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1683025" y="700050"/>
              <a:ext cx="5500" cy="5525"/>
            </a:xfrm>
            <a:custGeom>
              <a:avLst/>
              <a:gdLst/>
              <a:ahLst/>
              <a:cxnLst/>
              <a:rect l="l" t="t" r="r" b="b"/>
              <a:pathLst>
                <a:path w="220" h="221" extrusionOk="0">
                  <a:moveTo>
                    <a:pt x="1" y="1"/>
                  </a:moveTo>
                  <a:lnTo>
                    <a:pt x="1" y="169"/>
                  </a:lnTo>
                  <a:lnTo>
                    <a:pt x="220" y="220"/>
                  </a:lnTo>
                  <a:lnTo>
                    <a:pt x="220" y="6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1669475" y="694900"/>
              <a:ext cx="9700" cy="8075"/>
            </a:xfrm>
            <a:custGeom>
              <a:avLst/>
              <a:gdLst/>
              <a:ahLst/>
              <a:cxnLst/>
              <a:rect l="l" t="t" r="r" b="b"/>
              <a:pathLst>
                <a:path w="388" h="323" extrusionOk="0">
                  <a:moveTo>
                    <a:pt x="1" y="1"/>
                  </a:moveTo>
                  <a:lnTo>
                    <a:pt x="1" y="207"/>
                  </a:lnTo>
                  <a:lnTo>
                    <a:pt x="388" y="323"/>
                  </a:lnTo>
                  <a:lnTo>
                    <a:pt x="388" y="15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1615975" y="506650"/>
              <a:ext cx="24200" cy="36450"/>
            </a:xfrm>
            <a:custGeom>
              <a:avLst/>
              <a:gdLst/>
              <a:ahLst/>
              <a:cxnLst/>
              <a:rect l="l" t="t" r="r" b="b"/>
              <a:pathLst>
                <a:path w="968" h="1458" extrusionOk="0">
                  <a:moveTo>
                    <a:pt x="400" y="232"/>
                  </a:moveTo>
                  <a:cubicBezTo>
                    <a:pt x="426" y="232"/>
                    <a:pt x="452" y="245"/>
                    <a:pt x="478" y="271"/>
                  </a:cubicBezTo>
                  <a:cubicBezTo>
                    <a:pt x="529" y="271"/>
                    <a:pt x="594" y="271"/>
                    <a:pt x="594" y="323"/>
                  </a:cubicBezTo>
                  <a:cubicBezTo>
                    <a:pt x="645" y="323"/>
                    <a:pt x="645" y="387"/>
                    <a:pt x="697" y="439"/>
                  </a:cubicBezTo>
                  <a:lnTo>
                    <a:pt x="697" y="542"/>
                  </a:lnTo>
                  <a:lnTo>
                    <a:pt x="697" y="645"/>
                  </a:lnTo>
                  <a:lnTo>
                    <a:pt x="645" y="709"/>
                  </a:lnTo>
                  <a:cubicBezTo>
                    <a:pt x="645" y="709"/>
                    <a:pt x="594" y="709"/>
                    <a:pt x="594" y="761"/>
                  </a:cubicBezTo>
                  <a:lnTo>
                    <a:pt x="529" y="761"/>
                  </a:lnTo>
                  <a:lnTo>
                    <a:pt x="529" y="813"/>
                  </a:lnTo>
                  <a:lnTo>
                    <a:pt x="529" y="864"/>
                  </a:lnTo>
                  <a:cubicBezTo>
                    <a:pt x="478" y="916"/>
                    <a:pt x="478" y="916"/>
                    <a:pt x="426" y="916"/>
                  </a:cubicBezTo>
                  <a:lnTo>
                    <a:pt x="426" y="864"/>
                  </a:lnTo>
                  <a:cubicBezTo>
                    <a:pt x="374" y="864"/>
                    <a:pt x="374" y="864"/>
                    <a:pt x="374" y="813"/>
                  </a:cubicBezTo>
                  <a:lnTo>
                    <a:pt x="374" y="761"/>
                  </a:lnTo>
                  <a:lnTo>
                    <a:pt x="426" y="709"/>
                  </a:lnTo>
                  <a:cubicBezTo>
                    <a:pt x="426" y="645"/>
                    <a:pt x="478" y="645"/>
                    <a:pt x="478" y="645"/>
                  </a:cubicBezTo>
                  <a:lnTo>
                    <a:pt x="529" y="593"/>
                  </a:lnTo>
                  <a:lnTo>
                    <a:pt x="594" y="542"/>
                  </a:lnTo>
                  <a:lnTo>
                    <a:pt x="594" y="490"/>
                  </a:lnTo>
                  <a:cubicBezTo>
                    <a:pt x="594" y="490"/>
                    <a:pt x="594" y="439"/>
                    <a:pt x="529" y="439"/>
                  </a:cubicBezTo>
                  <a:cubicBezTo>
                    <a:pt x="529" y="387"/>
                    <a:pt x="478" y="387"/>
                    <a:pt x="478" y="387"/>
                  </a:cubicBezTo>
                  <a:lnTo>
                    <a:pt x="374" y="387"/>
                  </a:lnTo>
                  <a:cubicBezTo>
                    <a:pt x="374" y="439"/>
                    <a:pt x="374" y="439"/>
                    <a:pt x="323" y="490"/>
                  </a:cubicBezTo>
                  <a:cubicBezTo>
                    <a:pt x="323" y="542"/>
                    <a:pt x="323" y="542"/>
                    <a:pt x="271" y="542"/>
                  </a:cubicBezTo>
                  <a:lnTo>
                    <a:pt x="207" y="490"/>
                  </a:lnTo>
                  <a:lnTo>
                    <a:pt x="207" y="439"/>
                  </a:lnTo>
                  <a:lnTo>
                    <a:pt x="207" y="323"/>
                  </a:lnTo>
                  <a:cubicBezTo>
                    <a:pt x="271" y="323"/>
                    <a:pt x="271" y="271"/>
                    <a:pt x="323" y="271"/>
                  </a:cubicBezTo>
                  <a:cubicBezTo>
                    <a:pt x="349" y="245"/>
                    <a:pt x="374" y="232"/>
                    <a:pt x="400" y="232"/>
                  </a:cubicBezTo>
                  <a:close/>
                  <a:moveTo>
                    <a:pt x="426" y="967"/>
                  </a:moveTo>
                  <a:cubicBezTo>
                    <a:pt x="478" y="967"/>
                    <a:pt x="478" y="967"/>
                    <a:pt x="529" y="1032"/>
                  </a:cubicBezTo>
                  <a:lnTo>
                    <a:pt x="529" y="1083"/>
                  </a:lnTo>
                  <a:cubicBezTo>
                    <a:pt x="529" y="1083"/>
                    <a:pt x="529" y="1135"/>
                    <a:pt x="478" y="1135"/>
                  </a:cubicBezTo>
                  <a:lnTo>
                    <a:pt x="374" y="1135"/>
                  </a:lnTo>
                  <a:lnTo>
                    <a:pt x="374" y="1032"/>
                  </a:lnTo>
                  <a:lnTo>
                    <a:pt x="374" y="967"/>
                  </a:lnTo>
                  <a:close/>
                  <a:moveTo>
                    <a:pt x="52" y="0"/>
                  </a:moveTo>
                  <a:lnTo>
                    <a:pt x="0" y="1135"/>
                  </a:lnTo>
                  <a:lnTo>
                    <a:pt x="916" y="1457"/>
                  </a:lnTo>
                  <a:lnTo>
                    <a:pt x="968" y="323"/>
                  </a:lnTo>
                  <a:lnTo>
                    <a:pt x="52"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1681725" y="681375"/>
              <a:ext cx="6800" cy="6775"/>
            </a:xfrm>
            <a:custGeom>
              <a:avLst/>
              <a:gdLst/>
              <a:ahLst/>
              <a:cxnLst/>
              <a:rect l="l" t="t" r="r" b="b"/>
              <a:pathLst>
                <a:path w="272" h="271" extrusionOk="0">
                  <a:moveTo>
                    <a:pt x="1" y="0"/>
                  </a:moveTo>
                  <a:lnTo>
                    <a:pt x="1" y="219"/>
                  </a:lnTo>
                  <a:lnTo>
                    <a:pt x="272" y="271"/>
                  </a:lnTo>
                  <a:lnTo>
                    <a:pt x="272" y="52"/>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1676250" y="688125"/>
              <a:ext cx="12275" cy="9375"/>
            </a:xfrm>
            <a:custGeom>
              <a:avLst/>
              <a:gdLst/>
              <a:ahLst/>
              <a:cxnLst/>
              <a:rect l="l" t="t" r="r" b="b"/>
              <a:pathLst>
                <a:path w="491" h="375" extrusionOk="0">
                  <a:moveTo>
                    <a:pt x="1" y="1"/>
                  </a:moveTo>
                  <a:lnTo>
                    <a:pt x="1" y="220"/>
                  </a:lnTo>
                  <a:lnTo>
                    <a:pt x="491" y="375"/>
                  </a:lnTo>
                  <a:lnTo>
                    <a:pt x="491" y="156"/>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a:off x="1293600" y="293225"/>
              <a:ext cx="624450" cy="593825"/>
            </a:xfrm>
            <a:custGeom>
              <a:avLst/>
              <a:gdLst/>
              <a:ahLst/>
              <a:cxnLst/>
              <a:rect l="l" t="t" r="r" b="b"/>
              <a:pathLst>
                <a:path w="24978" h="23753" extrusionOk="0">
                  <a:moveTo>
                    <a:pt x="8266" y="3650"/>
                  </a:moveTo>
                  <a:cubicBezTo>
                    <a:pt x="8537" y="3650"/>
                    <a:pt x="8756" y="3973"/>
                    <a:pt x="8756" y="4295"/>
                  </a:cubicBezTo>
                  <a:lnTo>
                    <a:pt x="8756" y="4411"/>
                  </a:lnTo>
                  <a:lnTo>
                    <a:pt x="8808" y="4463"/>
                  </a:lnTo>
                  <a:cubicBezTo>
                    <a:pt x="9027" y="4669"/>
                    <a:pt x="9079" y="4888"/>
                    <a:pt x="9079" y="5056"/>
                  </a:cubicBezTo>
                  <a:cubicBezTo>
                    <a:pt x="9130" y="5314"/>
                    <a:pt x="9079" y="5481"/>
                    <a:pt x="8911" y="5584"/>
                  </a:cubicBezTo>
                  <a:cubicBezTo>
                    <a:pt x="8859" y="5636"/>
                    <a:pt x="8808" y="5700"/>
                    <a:pt x="8705" y="5700"/>
                  </a:cubicBezTo>
                  <a:cubicBezTo>
                    <a:pt x="8589" y="5700"/>
                    <a:pt x="8434" y="5636"/>
                    <a:pt x="8331" y="5533"/>
                  </a:cubicBezTo>
                  <a:cubicBezTo>
                    <a:pt x="8293" y="5542"/>
                    <a:pt x="8256" y="5546"/>
                    <a:pt x="8220" y="5546"/>
                  </a:cubicBezTo>
                  <a:cubicBezTo>
                    <a:pt x="8042" y="5546"/>
                    <a:pt x="7884" y="5444"/>
                    <a:pt x="7841" y="5262"/>
                  </a:cubicBezTo>
                  <a:cubicBezTo>
                    <a:pt x="7789" y="5262"/>
                    <a:pt x="7686" y="5314"/>
                    <a:pt x="7622" y="5314"/>
                  </a:cubicBezTo>
                  <a:cubicBezTo>
                    <a:pt x="7299" y="5314"/>
                    <a:pt x="7041" y="5107"/>
                    <a:pt x="7041" y="4836"/>
                  </a:cubicBezTo>
                  <a:cubicBezTo>
                    <a:pt x="6874" y="4785"/>
                    <a:pt x="6822" y="4617"/>
                    <a:pt x="6822" y="4463"/>
                  </a:cubicBezTo>
                  <a:cubicBezTo>
                    <a:pt x="6822" y="4192"/>
                    <a:pt x="7041" y="4024"/>
                    <a:pt x="7299" y="4024"/>
                  </a:cubicBezTo>
                  <a:cubicBezTo>
                    <a:pt x="7364" y="3921"/>
                    <a:pt x="7518" y="3818"/>
                    <a:pt x="7686" y="3818"/>
                  </a:cubicBezTo>
                  <a:cubicBezTo>
                    <a:pt x="7789" y="3818"/>
                    <a:pt x="7841" y="3818"/>
                    <a:pt x="7944" y="3869"/>
                  </a:cubicBezTo>
                  <a:cubicBezTo>
                    <a:pt x="8008" y="3766"/>
                    <a:pt x="8163" y="3650"/>
                    <a:pt x="8266" y="3650"/>
                  </a:cubicBezTo>
                  <a:close/>
                  <a:moveTo>
                    <a:pt x="12844" y="8331"/>
                  </a:moveTo>
                  <a:lnTo>
                    <a:pt x="13966" y="8705"/>
                  </a:lnTo>
                  <a:cubicBezTo>
                    <a:pt x="14017" y="8705"/>
                    <a:pt x="14069" y="8756"/>
                    <a:pt x="14069" y="8808"/>
                  </a:cubicBezTo>
                  <a:lnTo>
                    <a:pt x="14017" y="10097"/>
                  </a:lnTo>
                  <a:cubicBezTo>
                    <a:pt x="14017" y="10149"/>
                    <a:pt x="14017" y="10149"/>
                    <a:pt x="13966" y="10213"/>
                  </a:cubicBezTo>
                  <a:lnTo>
                    <a:pt x="13914" y="10213"/>
                  </a:lnTo>
                  <a:lnTo>
                    <a:pt x="12779" y="9827"/>
                  </a:lnTo>
                  <a:cubicBezTo>
                    <a:pt x="12728" y="9775"/>
                    <a:pt x="12676" y="9775"/>
                    <a:pt x="12676" y="9723"/>
                  </a:cubicBezTo>
                  <a:lnTo>
                    <a:pt x="12728" y="8434"/>
                  </a:lnTo>
                  <a:cubicBezTo>
                    <a:pt x="12728" y="8382"/>
                    <a:pt x="12728" y="8382"/>
                    <a:pt x="12779" y="8331"/>
                  </a:cubicBezTo>
                  <a:close/>
                  <a:moveTo>
                    <a:pt x="18717" y="8052"/>
                  </a:moveTo>
                  <a:cubicBezTo>
                    <a:pt x="18745" y="8052"/>
                    <a:pt x="18773" y="8055"/>
                    <a:pt x="18801" y="8060"/>
                  </a:cubicBezTo>
                  <a:cubicBezTo>
                    <a:pt x="19124" y="8060"/>
                    <a:pt x="19394" y="8331"/>
                    <a:pt x="19394" y="8653"/>
                  </a:cubicBezTo>
                  <a:cubicBezTo>
                    <a:pt x="19446" y="8653"/>
                    <a:pt x="19497" y="8705"/>
                    <a:pt x="19549" y="8705"/>
                  </a:cubicBezTo>
                  <a:cubicBezTo>
                    <a:pt x="19645" y="8567"/>
                    <a:pt x="19767" y="8472"/>
                    <a:pt x="19929" y="8472"/>
                  </a:cubicBezTo>
                  <a:cubicBezTo>
                    <a:pt x="19964" y="8472"/>
                    <a:pt x="20001" y="8477"/>
                    <a:pt x="20039" y="8486"/>
                  </a:cubicBezTo>
                  <a:cubicBezTo>
                    <a:pt x="20258" y="8486"/>
                    <a:pt x="20465" y="8705"/>
                    <a:pt x="20516" y="8924"/>
                  </a:cubicBezTo>
                  <a:cubicBezTo>
                    <a:pt x="20581" y="8976"/>
                    <a:pt x="20632" y="8976"/>
                    <a:pt x="20684" y="9027"/>
                  </a:cubicBezTo>
                  <a:cubicBezTo>
                    <a:pt x="20839" y="8860"/>
                    <a:pt x="21058" y="8756"/>
                    <a:pt x="21225" y="8756"/>
                  </a:cubicBezTo>
                  <a:cubicBezTo>
                    <a:pt x="21599" y="8756"/>
                    <a:pt x="21870" y="9130"/>
                    <a:pt x="21870" y="9504"/>
                  </a:cubicBezTo>
                  <a:cubicBezTo>
                    <a:pt x="21870" y="9569"/>
                    <a:pt x="21870" y="9569"/>
                    <a:pt x="21806" y="9620"/>
                  </a:cubicBezTo>
                  <a:cubicBezTo>
                    <a:pt x="21922" y="9672"/>
                    <a:pt x="21922" y="9775"/>
                    <a:pt x="21973" y="9891"/>
                  </a:cubicBezTo>
                  <a:cubicBezTo>
                    <a:pt x="22025" y="9891"/>
                    <a:pt x="22076" y="9891"/>
                    <a:pt x="22128" y="9943"/>
                  </a:cubicBezTo>
                  <a:cubicBezTo>
                    <a:pt x="22244" y="10046"/>
                    <a:pt x="22296" y="10265"/>
                    <a:pt x="22244" y="10420"/>
                  </a:cubicBezTo>
                  <a:cubicBezTo>
                    <a:pt x="22399" y="10639"/>
                    <a:pt x="22399" y="10858"/>
                    <a:pt x="22296" y="11013"/>
                  </a:cubicBezTo>
                  <a:cubicBezTo>
                    <a:pt x="22244" y="11065"/>
                    <a:pt x="22128" y="11116"/>
                    <a:pt x="22025" y="11116"/>
                  </a:cubicBezTo>
                  <a:lnTo>
                    <a:pt x="21973" y="11116"/>
                  </a:lnTo>
                  <a:cubicBezTo>
                    <a:pt x="21870" y="11116"/>
                    <a:pt x="21702" y="11065"/>
                    <a:pt x="21599" y="10961"/>
                  </a:cubicBezTo>
                  <a:cubicBezTo>
                    <a:pt x="21548" y="11013"/>
                    <a:pt x="21483" y="11013"/>
                    <a:pt x="21380" y="11013"/>
                  </a:cubicBezTo>
                  <a:cubicBezTo>
                    <a:pt x="21277" y="11013"/>
                    <a:pt x="21161" y="10961"/>
                    <a:pt x="21109" y="10910"/>
                  </a:cubicBezTo>
                  <a:cubicBezTo>
                    <a:pt x="21006" y="10961"/>
                    <a:pt x="20903" y="11013"/>
                    <a:pt x="20787" y="11013"/>
                  </a:cubicBezTo>
                  <a:cubicBezTo>
                    <a:pt x="20632" y="11013"/>
                    <a:pt x="20465" y="10961"/>
                    <a:pt x="20361" y="10858"/>
                  </a:cubicBezTo>
                  <a:cubicBezTo>
                    <a:pt x="20310" y="10794"/>
                    <a:pt x="20258" y="10742"/>
                    <a:pt x="20194" y="10639"/>
                  </a:cubicBezTo>
                  <a:lnTo>
                    <a:pt x="20091" y="10639"/>
                  </a:lnTo>
                  <a:cubicBezTo>
                    <a:pt x="19987" y="10639"/>
                    <a:pt x="19871" y="10587"/>
                    <a:pt x="19768" y="10536"/>
                  </a:cubicBezTo>
                  <a:cubicBezTo>
                    <a:pt x="19665" y="10587"/>
                    <a:pt x="19549" y="10639"/>
                    <a:pt x="19446" y="10639"/>
                  </a:cubicBezTo>
                  <a:cubicBezTo>
                    <a:pt x="19291" y="10639"/>
                    <a:pt x="19124" y="10587"/>
                    <a:pt x="19020" y="10471"/>
                  </a:cubicBezTo>
                  <a:cubicBezTo>
                    <a:pt x="18969" y="10420"/>
                    <a:pt x="18904" y="10368"/>
                    <a:pt x="18853" y="10317"/>
                  </a:cubicBezTo>
                  <a:lnTo>
                    <a:pt x="18698" y="10317"/>
                  </a:lnTo>
                  <a:cubicBezTo>
                    <a:pt x="18530" y="10317"/>
                    <a:pt x="18376" y="10213"/>
                    <a:pt x="18260" y="10046"/>
                  </a:cubicBezTo>
                  <a:cubicBezTo>
                    <a:pt x="18218" y="10060"/>
                    <a:pt x="18172" y="10066"/>
                    <a:pt x="18125" y="10066"/>
                  </a:cubicBezTo>
                  <a:cubicBezTo>
                    <a:pt x="17996" y="10066"/>
                    <a:pt x="17858" y="10018"/>
                    <a:pt x="17783" y="9943"/>
                  </a:cubicBezTo>
                  <a:cubicBezTo>
                    <a:pt x="17679" y="9827"/>
                    <a:pt x="17563" y="9723"/>
                    <a:pt x="17563" y="9569"/>
                  </a:cubicBezTo>
                  <a:cubicBezTo>
                    <a:pt x="17512" y="9401"/>
                    <a:pt x="17563" y="9298"/>
                    <a:pt x="17615" y="9182"/>
                  </a:cubicBezTo>
                  <a:lnTo>
                    <a:pt x="17679" y="9130"/>
                  </a:lnTo>
                  <a:cubicBezTo>
                    <a:pt x="17563" y="8976"/>
                    <a:pt x="17615" y="8756"/>
                    <a:pt x="17731" y="8653"/>
                  </a:cubicBezTo>
                  <a:cubicBezTo>
                    <a:pt x="17809" y="8527"/>
                    <a:pt x="17923" y="8466"/>
                    <a:pt x="18041" y="8466"/>
                  </a:cubicBezTo>
                  <a:cubicBezTo>
                    <a:pt x="18079" y="8466"/>
                    <a:pt x="18118" y="8473"/>
                    <a:pt x="18156" y="8486"/>
                  </a:cubicBezTo>
                  <a:cubicBezTo>
                    <a:pt x="18249" y="8243"/>
                    <a:pt x="18476" y="8052"/>
                    <a:pt x="18717" y="8052"/>
                  </a:cubicBezTo>
                  <a:close/>
                  <a:moveTo>
                    <a:pt x="5752" y="12083"/>
                  </a:moveTo>
                  <a:lnTo>
                    <a:pt x="6874" y="12470"/>
                  </a:lnTo>
                  <a:cubicBezTo>
                    <a:pt x="6925" y="12470"/>
                    <a:pt x="6925" y="12522"/>
                    <a:pt x="6925" y="12522"/>
                  </a:cubicBezTo>
                  <a:lnTo>
                    <a:pt x="6874" y="13760"/>
                  </a:lnTo>
                  <a:lnTo>
                    <a:pt x="6874" y="13811"/>
                  </a:lnTo>
                  <a:lnTo>
                    <a:pt x="6771" y="13811"/>
                  </a:lnTo>
                  <a:lnTo>
                    <a:pt x="5687" y="13489"/>
                  </a:lnTo>
                  <a:lnTo>
                    <a:pt x="5636" y="13489"/>
                  </a:lnTo>
                  <a:cubicBezTo>
                    <a:pt x="5636" y="13437"/>
                    <a:pt x="5584" y="13437"/>
                    <a:pt x="5584" y="13373"/>
                  </a:cubicBezTo>
                  <a:lnTo>
                    <a:pt x="5636" y="12199"/>
                  </a:lnTo>
                  <a:cubicBezTo>
                    <a:pt x="5636" y="12148"/>
                    <a:pt x="5636" y="12148"/>
                    <a:pt x="5687" y="12083"/>
                  </a:cubicBezTo>
                  <a:close/>
                  <a:moveTo>
                    <a:pt x="14345" y="13161"/>
                  </a:moveTo>
                  <a:cubicBezTo>
                    <a:pt x="14574" y="13161"/>
                    <a:pt x="14666" y="13448"/>
                    <a:pt x="14714" y="13592"/>
                  </a:cubicBezTo>
                  <a:cubicBezTo>
                    <a:pt x="14714" y="13592"/>
                    <a:pt x="14778" y="13695"/>
                    <a:pt x="14778" y="13760"/>
                  </a:cubicBezTo>
                  <a:cubicBezTo>
                    <a:pt x="14830" y="13863"/>
                    <a:pt x="14933" y="14017"/>
                    <a:pt x="14933" y="14185"/>
                  </a:cubicBezTo>
                  <a:cubicBezTo>
                    <a:pt x="14933" y="14237"/>
                    <a:pt x="14984" y="14340"/>
                    <a:pt x="14881" y="14456"/>
                  </a:cubicBezTo>
                  <a:cubicBezTo>
                    <a:pt x="14830" y="14507"/>
                    <a:pt x="14714" y="14507"/>
                    <a:pt x="14610" y="14507"/>
                  </a:cubicBezTo>
                  <a:lnTo>
                    <a:pt x="14610" y="14727"/>
                  </a:lnTo>
                  <a:lnTo>
                    <a:pt x="14714" y="14727"/>
                  </a:lnTo>
                  <a:lnTo>
                    <a:pt x="15951" y="15101"/>
                  </a:lnTo>
                  <a:cubicBezTo>
                    <a:pt x="15951" y="15152"/>
                    <a:pt x="16003" y="15152"/>
                    <a:pt x="16003" y="15204"/>
                  </a:cubicBezTo>
                  <a:lnTo>
                    <a:pt x="15951" y="16661"/>
                  </a:lnTo>
                  <a:cubicBezTo>
                    <a:pt x="15951" y="16661"/>
                    <a:pt x="15951" y="16712"/>
                    <a:pt x="15900" y="16712"/>
                  </a:cubicBezTo>
                  <a:lnTo>
                    <a:pt x="15848" y="16712"/>
                  </a:lnTo>
                  <a:lnTo>
                    <a:pt x="14610" y="16338"/>
                  </a:lnTo>
                  <a:lnTo>
                    <a:pt x="13592" y="16016"/>
                  </a:lnTo>
                  <a:lnTo>
                    <a:pt x="12405" y="15629"/>
                  </a:lnTo>
                  <a:lnTo>
                    <a:pt x="11335" y="15307"/>
                  </a:lnTo>
                  <a:lnTo>
                    <a:pt x="10097" y="14933"/>
                  </a:lnTo>
                  <a:cubicBezTo>
                    <a:pt x="10046" y="14933"/>
                    <a:pt x="10046" y="14881"/>
                    <a:pt x="10046" y="14830"/>
                  </a:cubicBezTo>
                  <a:lnTo>
                    <a:pt x="10097" y="13437"/>
                  </a:lnTo>
                  <a:lnTo>
                    <a:pt x="10097" y="13373"/>
                  </a:lnTo>
                  <a:cubicBezTo>
                    <a:pt x="10149" y="13321"/>
                    <a:pt x="10149" y="13321"/>
                    <a:pt x="10200" y="13321"/>
                  </a:cubicBezTo>
                  <a:lnTo>
                    <a:pt x="11387" y="13695"/>
                  </a:lnTo>
                  <a:lnTo>
                    <a:pt x="12457" y="14017"/>
                  </a:lnTo>
                  <a:lnTo>
                    <a:pt x="13643" y="14404"/>
                  </a:lnTo>
                  <a:lnTo>
                    <a:pt x="13746" y="14456"/>
                  </a:lnTo>
                  <a:lnTo>
                    <a:pt x="13746" y="14288"/>
                  </a:lnTo>
                  <a:cubicBezTo>
                    <a:pt x="13592" y="14185"/>
                    <a:pt x="13540" y="14133"/>
                    <a:pt x="13489" y="14017"/>
                  </a:cubicBezTo>
                  <a:cubicBezTo>
                    <a:pt x="13489" y="13914"/>
                    <a:pt x="13540" y="13811"/>
                    <a:pt x="13643" y="13695"/>
                  </a:cubicBezTo>
                  <a:cubicBezTo>
                    <a:pt x="13695" y="13643"/>
                    <a:pt x="13746" y="13592"/>
                    <a:pt x="13811" y="13540"/>
                  </a:cubicBezTo>
                  <a:cubicBezTo>
                    <a:pt x="14017" y="13321"/>
                    <a:pt x="14185" y="13166"/>
                    <a:pt x="14288" y="13166"/>
                  </a:cubicBezTo>
                  <a:cubicBezTo>
                    <a:pt x="14308" y="13163"/>
                    <a:pt x="14327" y="13161"/>
                    <a:pt x="14345" y="13161"/>
                  </a:cubicBezTo>
                  <a:close/>
                  <a:moveTo>
                    <a:pt x="594" y="1"/>
                  </a:moveTo>
                  <a:lnTo>
                    <a:pt x="1" y="15848"/>
                  </a:lnTo>
                  <a:lnTo>
                    <a:pt x="426" y="15952"/>
                  </a:lnTo>
                  <a:cubicBezTo>
                    <a:pt x="530" y="15848"/>
                    <a:pt x="646" y="15797"/>
                    <a:pt x="749" y="15797"/>
                  </a:cubicBezTo>
                  <a:cubicBezTo>
                    <a:pt x="800" y="15797"/>
                    <a:pt x="800" y="15745"/>
                    <a:pt x="852" y="15694"/>
                  </a:cubicBezTo>
                  <a:cubicBezTo>
                    <a:pt x="916" y="15629"/>
                    <a:pt x="1020" y="15526"/>
                    <a:pt x="1174" y="15526"/>
                  </a:cubicBezTo>
                  <a:cubicBezTo>
                    <a:pt x="1239" y="15526"/>
                    <a:pt x="1239" y="15474"/>
                    <a:pt x="1239" y="15474"/>
                  </a:cubicBezTo>
                  <a:cubicBezTo>
                    <a:pt x="1290" y="15371"/>
                    <a:pt x="1342" y="15204"/>
                    <a:pt x="1561" y="15204"/>
                  </a:cubicBezTo>
                  <a:cubicBezTo>
                    <a:pt x="1613" y="15204"/>
                    <a:pt x="1664" y="15152"/>
                    <a:pt x="1664" y="15152"/>
                  </a:cubicBezTo>
                  <a:cubicBezTo>
                    <a:pt x="1722" y="15133"/>
                    <a:pt x="1781" y="15114"/>
                    <a:pt x="1841" y="15114"/>
                  </a:cubicBezTo>
                  <a:cubicBezTo>
                    <a:pt x="1942" y="15114"/>
                    <a:pt x="2044" y="15169"/>
                    <a:pt x="2141" y="15371"/>
                  </a:cubicBezTo>
                  <a:cubicBezTo>
                    <a:pt x="2206" y="15474"/>
                    <a:pt x="2257" y="15578"/>
                    <a:pt x="2309" y="15745"/>
                  </a:cubicBezTo>
                  <a:cubicBezTo>
                    <a:pt x="2309" y="15629"/>
                    <a:pt x="2412" y="15578"/>
                    <a:pt x="2528" y="15578"/>
                  </a:cubicBezTo>
                  <a:cubicBezTo>
                    <a:pt x="2580" y="15578"/>
                    <a:pt x="2580" y="15578"/>
                    <a:pt x="2631" y="15526"/>
                  </a:cubicBezTo>
                  <a:cubicBezTo>
                    <a:pt x="2666" y="15526"/>
                    <a:pt x="2723" y="15480"/>
                    <a:pt x="2807" y="15480"/>
                  </a:cubicBezTo>
                  <a:cubicBezTo>
                    <a:pt x="2849" y="15480"/>
                    <a:pt x="2898" y="15492"/>
                    <a:pt x="2954" y="15526"/>
                  </a:cubicBezTo>
                  <a:cubicBezTo>
                    <a:pt x="3108" y="15629"/>
                    <a:pt x="3108" y="15745"/>
                    <a:pt x="3108" y="15797"/>
                  </a:cubicBezTo>
                  <a:cubicBezTo>
                    <a:pt x="3108" y="15848"/>
                    <a:pt x="3108" y="15900"/>
                    <a:pt x="3173" y="15900"/>
                  </a:cubicBezTo>
                  <a:lnTo>
                    <a:pt x="3225" y="16016"/>
                  </a:lnTo>
                  <a:cubicBezTo>
                    <a:pt x="3276" y="16016"/>
                    <a:pt x="3276" y="16068"/>
                    <a:pt x="3328" y="16119"/>
                  </a:cubicBezTo>
                  <a:cubicBezTo>
                    <a:pt x="3379" y="16016"/>
                    <a:pt x="3495" y="15952"/>
                    <a:pt x="3598" y="15952"/>
                  </a:cubicBezTo>
                  <a:cubicBezTo>
                    <a:pt x="3660" y="15931"/>
                    <a:pt x="3716" y="15919"/>
                    <a:pt x="3767" y="15919"/>
                  </a:cubicBezTo>
                  <a:cubicBezTo>
                    <a:pt x="3844" y="15919"/>
                    <a:pt x="3911" y="15946"/>
                    <a:pt x="3972" y="16016"/>
                  </a:cubicBezTo>
                  <a:cubicBezTo>
                    <a:pt x="4076" y="16119"/>
                    <a:pt x="4140" y="16171"/>
                    <a:pt x="4295" y="16390"/>
                  </a:cubicBezTo>
                  <a:cubicBezTo>
                    <a:pt x="4346" y="16493"/>
                    <a:pt x="4398" y="16493"/>
                    <a:pt x="4398" y="16545"/>
                  </a:cubicBezTo>
                  <a:cubicBezTo>
                    <a:pt x="4462" y="16545"/>
                    <a:pt x="4514" y="16596"/>
                    <a:pt x="4566" y="16712"/>
                  </a:cubicBezTo>
                  <a:cubicBezTo>
                    <a:pt x="4617" y="16816"/>
                    <a:pt x="4669" y="16867"/>
                    <a:pt x="4669" y="16919"/>
                  </a:cubicBezTo>
                  <a:lnTo>
                    <a:pt x="4669" y="16983"/>
                  </a:lnTo>
                  <a:lnTo>
                    <a:pt x="4720" y="16983"/>
                  </a:lnTo>
                  <a:cubicBezTo>
                    <a:pt x="4888" y="17086"/>
                    <a:pt x="4939" y="17138"/>
                    <a:pt x="4939" y="17460"/>
                  </a:cubicBezTo>
                  <a:lnTo>
                    <a:pt x="5429" y="17628"/>
                  </a:lnTo>
                  <a:cubicBezTo>
                    <a:pt x="5863" y="17182"/>
                    <a:pt x="6574" y="16524"/>
                    <a:pt x="7135" y="16524"/>
                  </a:cubicBezTo>
                  <a:cubicBezTo>
                    <a:pt x="7192" y="16524"/>
                    <a:pt x="7246" y="16531"/>
                    <a:pt x="7299" y="16545"/>
                  </a:cubicBezTo>
                  <a:cubicBezTo>
                    <a:pt x="7892" y="16661"/>
                    <a:pt x="8486" y="17950"/>
                    <a:pt x="8808" y="18750"/>
                  </a:cubicBezTo>
                  <a:lnTo>
                    <a:pt x="11064" y="19498"/>
                  </a:lnTo>
                  <a:lnTo>
                    <a:pt x="11116" y="19446"/>
                  </a:lnTo>
                  <a:cubicBezTo>
                    <a:pt x="10961" y="19394"/>
                    <a:pt x="10910" y="19291"/>
                    <a:pt x="10910" y="19072"/>
                  </a:cubicBezTo>
                  <a:cubicBezTo>
                    <a:pt x="10910" y="18801"/>
                    <a:pt x="11013" y="18750"/>
                    <a:pt x="11116" y="18698"/>
                  </a:cubicBezTo>
                  <a:lnTo>
                    <a:pt x="11168" y="18698"/>
                  </a:lnTo>
                  <a:cubicBezTo>
                    <a:pt x="11254" y="18497"/>
                    <a:pt x="11426" y="18388"/>
                    <a:pt x="11614" y="18388"/>
                  </a:cubicBezTo>
                  <a:cubicBezTo>
                    <a:pt x="11679" y="18388"/>
                    <a:pt x="11746" y="18401"/>
                    <a:pt x="11812" y="18427"/>
                  </a:cubicBezTo>
                  <a:cubicBezTo>
                    <a:pt x="12199" y="18531"/>
                    <a:pt x="12251" y="18801"/>
                    <a:pt x="12302" y="18917"/>
                  </a:cubicBezTo>
                  <a:lnTo>
                    <a:pt x="12302" y="19020"/>
                  </a:lnTo>
                  <a:cubicBezTo>
                    <a:pt x="12405" y="19124"/>
                    <a:pt x="12457" y="19240"/>
                    <a:pt x="12457" y="19394"/>
                  </a:cubicBezTo>
                  <a:cubicBezTo>
                    <a:pt x="12457" y="19498"/>
                    <a:pt x="12405" y="19614"/>
                    <a:pt x="12302" y="19665"/>
                  </a:cubicBezTo>
                  <a:cubicBezTo>
                    <a:pt x="12251" y="19717"/>
                    <a:pt x="12199" y="19768"/>
                    <a:pt x="12135" y="19768"/>
                  </a:cubicBezTo>
                  <a:cubicBezTo>
                    <a:pt x="12083" y="19768"/>
                    <a:pt x="12083" y="19717"/>
                    <a:pt x="12032" y="19717"/>
                  </a:cubicBezTo>
                  <a:lnTo>
                    <a:pt x="12032" y="19820"/>
                  </a:lnTo>
                  <a:lnTo>
                    <a:pt x="13811" y="20413"/>
                  </a:lnTo>
                  <a:cubicBezTo>
                    <a:pt x="13914" y="20362"/>
                    <a:pt x="13966" y="20310"/>
                    <a:pt x="14017" y="20258"/>
                  </a:cubicBezTo>
                  <a:lnTo>
                    <a:pt x="14069" y="20207"/>
                  </a:lnTo>
                  <a:cubicBezTo>
                    <a:pt x="14069" y="20091"/>
                    <a:pt x="14133" y="20039"/>
                    <a:pt x="14236" y="19988"/>
                  </a:cubicBezTo>
                  <a:lnTo>
                    <a:pt x="14340" y="19988"/>
                  </a:lnTo>
                  <a:cubicBezTo>
                    <a:pt x="14391" y="19988"/>
                    <a:pt x="14507" y="19988"/>
                    <a:pt x="14507" y="19936"/>
                  </a:cubicBezTo>
                  <a:lnTo>
                    <a:pt x="14507" y="19884"/>
                  </a:lnTo>
                  <a:cubicBezTo>
                    <a:pt x="14507" y="19820"/>
                    <a:pt x="14559" y="19562"/>
                    <a:pt x="14778" y="19562"/>
                  </a:cubicBezTo>
                  <a:cubicBezTo>
                    <a:pt x="14830" y="19562"/>
                    <a:pt x="14830" y="19562"/>
                    <a:pt x="14881" y="19498"/>
                  </a:cubicBezTo>
                  <a:cubicBezTo>
                    <a:pt x="14931" y="19473"/>
                    <a:pt x="14996" y="19448"/>
                    <a:pt x="15062" y="19448"/>
                  </a:cubicBezTo>
                  <a:cubicBezTo>
                    <a:pt x="15132" y="19448"/>
                    <a:pt x="15202" y="19476"/>
                    <a:pt x="15255" y="19562"/>
                  </a:cubicBezTo>
                  <a:cubicBezTo>
                    <a:pt x="15358" y="19665"/>
                    <a:pt x="15358" y="19768"/>
                    <a:pt x="15423" y="19820"/>
                  </a:cubicBezTo>
                  <a:lnTo>
                    <a:pt x="15423" y="19936"/>
                  </a:lnTo>
                  <a:cubicBezTo>
                    <a:pt x="15578" y="19936"/>
                    <a:pt x="15797" y="20142"/>
                    <a:pt x="15797" y="20413"/>
                  </a:cubicBezTo>
                  <a:lnTo>
                    <a:pt x="15797" y="20465"/>
                  </a:lnTo>
                  <a:lnTo>
                    <a:pt x="15900" y="20465"/>
                  </a:lnTo>
                  <a:cubicBezTo>
                    <a:pt x="16003" y="20529"/>
                    <a:pt x="16068" y="20632"/>
                    <a:pt x="16068" y="20735"/>
                  </a:cubicBezTo>
                  <a:lnTo>
                    <a:pt x="16068" y="20787"/>
                  </a:lnTo>
                  <a:cubicBezTo>
                    <a:pt x="16119" y="20852"/>
                    <a:pt x="16119" y="20852"/>
                    <a:pt x="16171" y="20955"/>
                  </a:cubicBezTo>
                  <a:cubicBezTo>
                    <a:pt x="16222" y="21058"/>
                    <a:pt x="16274" y="21109"/>
                    <a:pt x="16274" y="21225"/>
                  </a:cubicBezTo>
                  <a:lnTo>
                    <a:pt x="19175" y="22193"/>
                  </a:lnTo>
                  <a:lnTo>
                    <a:pt x="19227" y="20903"/>
                  </a:lnTo>
                  <a:lnTo>
                    <a:pt x="19072" y="20852"/>
                  </a:lnTo>
                  <a:cubicBezTo>
                    <a:pt x="19020" y="20787"/>
                    <a:pt x="18969" y="20787"/>
                    <a:pt x="19020" y="20735"/>
                  </a:cubicBezTo>
                  <a:lnTo>
                    <a:pt x="19072" y="19291"/>
                  </a:lnTo>
                  <a:cubicBezTo>
                    <a:pt x="19072" y="19291"/>
                    <a:pt x="19072" y="19240"/>
                    <a:pt x="19124" y="19240"/>
                  </a:cubicBezTo>
                  <a:cubicBezTo>
                    <a:pt x="19124" y="19175"/>
                    <a:pt x="19175" y="19175"/>
                    <a:pt x="19227" y="19175"/>
                  </a:cubicBezTo>
                  <a:lnTo>
                    <a:pt x="21651" y="20039"/>
                  </a:lnTo>
                  <a:cubicBezTo>
                    <a:pt x="21702" y="20091"/>
                    <a:pt x="21702" y="20142"/>
                    <a:pt x="21702" y="20207"/>
                  </a:cubicBezTo>
                  <a:lnTo>
                    <a:pt x="21702" y="21599"/>
                  </a:lnTo>
                  <a:cubicBezTo>
                    <a:pt x="21702" y="21651"/>
                    <a:pt x="21651" y="21651"/>
                    <a:pt x="21651" y="21703"/>
                  </a:cubicBezTo>
                  <a:lnTo>
                    <a:pt x="21548" y="21703"/>
                  </a:lnTo>
                  <a:lnTo>
                    <a:pt x="21432" y="21651"/>
                  </a:lnTo>
                  <a:lnTo>
                    <a:pt x="21432" y="22940"/>
                  </a:lnTo>
                  <a:lnTo>
                    <a:pt x="23804" y="23753"/>
                  </a:lnTo>
                  <a:lnTo>
                    <a:pt x="24978" y="6126"/>
                  </a:lnTo>
                  <a:lnTo>
                    <a:pt x="59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a:off x="1293600" y="432325"/>
              <a:ext cx="613825" cy="454725"/>
            </a:xfrm>
            <a:custGeom>
              <a:avLst/>
              <a:gdLst/>
              <a:ahLst/>
              <a:cxnLst/>
              <a:rect l="l" t="t" r="r" b="b"/>
              <a:pathLst>
                <a:path w="24553" h="18189" extrusionOk="0">
                  <a:moveTo>
                    <a:pt x="942" y="0"/>
                  </a:moveTo>
                  <a:cubicBezTo>
                    <a:pt x="755" y="0"/>
                    <a:pt x="565" y="9"/>
                    <a:pt x="375" y="20"/>
                  </a:cubicBezTo>
                  <a:lnTo>
                    <a:pt x="1" y="10284"/>
                  </a:lnTo>
                  <a:lnTo>
                    <a:pt x="426" y="10388"/>
                  </a:lnTo>
                  <a:cubicBezTo>
                    <a:pt x="530" y="10284"/>
                    <a:pt x="646" y="10233"/>
                    <a:pt x="749" y="10233"/>
                  </a:cubicBezTo>
                  <a:cubicBezTo>
                    <a:pt x="800" y="10233"/>
                    <a:pt x="800" y="10181"/>
                    <a:pt x="852" y="10130"/>
                  </a:cubicBezTo>
                  <a:cubicBezTo>
                    <a:pt x="916" y="10065"/>
                    <a:pt x="1020" y="9962"/>
                    <a:pt x="1174" y="9962"/>
                  </a:cubicBezTo>
                  <a:cubicBezTo>
                    <a:pt x="1239" y="9962"/>
                    <a:pt x="1239" y="9910"/>
                    <a:pt x="1239" y="9910"/>
                  </a:cubicBezTo>
                  <a:cubicBezTo>
                    <a:pt x="1290" y="9807"/>
                    <a:pt x="1342" y="9640"/>
                    <a:pt x="1561" y="9640"/>
                  </a:cubicBezTo>
                  <a:cubicBezTo>
                    <a:pt x="1613" y="9640"/>
                    <a:pt x="1664" y="9588"/>
                    <a:pt x="1664" y="9588"/>
                  </a:cubicBezTo>
                  <a:cubicBezTo>
                    <a:pt x="1722" y="9569"/>
                    <a:pt x="1781" y="9550"/>
                    <a:pt x="1841" y="9550"/>
                  </a:cubicBezTo>
                  <a:cubicBezTo>
                    <a:pt x="1942" y="9550"/>
                    <a:pt x="2044" y="9605"/>
                    <a:pt x="2141" y="9807"/>
                  </a:cubicBezTo>
                  <a:cubicBezTo>
                    <a:pt x="2206" y="9910"/>
                    <a:pt x="2257" y="10014"/>
                    <a:pt x="2309" y="10181"/>
                  </a:cubicBezTo>
                  <a:cubicBezTo>
                    <a:pt x="2309" y="10065"/>
                    <a:pt x="2412" y="10014"/>
                    <a:pt x="2528" y="10014"/>
                  </a:cubicBezTo>
                  <a:cubicBezTo>
                    <a:pt x="2580" y="10014"/>
                    <a:pt x="2580" y="10014"/>
                    <a:pt x="2631" y="9962"/>
                  </a:cubicBezTo>
                  <a:cubicBezTo>
                    <a:pt x="2666" y="9962"/>
                    <a:pt x="2723" y="9916"/>
                    <a:pt x="2807" y="9916"/>
                  </a:cubicBezTo>
                  <a:cubicBezTo>
                    <a:pt x="2849" y="9916"/>
                    <a:pt x="2898" y="9928"/>
                    <a:pt x="2954" y="9962"/>
                  </a:cubicBezTo>
                  <a:cubicBezTo>
                    <a:pt x="3108" y="10065"/>
                    <a:pt x="3108" y="10181"/>
                    <a:pt x="3108" y="10233"/>
                  </a:cubicBezTo>
                  <a:cubicBezTo>
                    <a:pt x="3108" y="10284"/>
                    <a:pt x="3108" y="10336"/>
                    <a:pt x="3173" y="10336"/>
                  </a:cubicBezTo>
                  <a:lnTo>
                    <a:pt x="3225" y="10452"/>
                  </a:lnTo>
                  <a:cubicBezTo>
                    <a:pt x="3276" y="10452"/>
                    <a:pt x="3276" y="10504"/>
                    <a:pt x="3328" y="10555"/>
                  </a:cubicBezTo>
                  <a:cubicBezTo>
                    <a:pt x="3379" y="10452"/>
                    <a:pt x="3495" y="10388"/>
                    <a:pt x="3598" y="10388"/>
                  </a:cubicBezTo>
                  <a:cubicBezTo>
                    <a:pt x="3660" y="10367"/>
                    <a:pt x="3716" y="10355"/>
                    <a:pt x="3767" y="10355"/>
                  </a:cubicBezTo>
                  <a:cubicBezTo>
                    <a:pt x="3844" y="10355"/>
                    <a:pt x="3911" y="10382"/>
                    <a:pt x="3972" y="10452"/>
                  </a:cubicBezTo>
                  <a:cubicBezTo>
                    <a:pt x="4076" y="10555"/>
                    <a:pt x="4140" y="10607"/>
                    <a:pt x="4295" y="10826"/>
                  </a:cubicBezTo>
                  <a:cubicBezTo>
                    <a:pt x="4346" y="10929"/>
                    <a:pt x="4398" y="10929"/>
                    <a:pt x="4398" y="10981"/>
                  </a:cubicBezTo>
                  <a:cubicBezTo>
                    <a:pt x="4462" y="10981"/>
                    <a:pt x="4514" y="11032"/>
                    <a:pt x="4566" y="11148"/>
                  </a:cubicBezTo>
                  <a:cubicBezTo>
                    <a:pt x="4617" y="11252"/>
                    <a:pt x="4669" y="11303"/>
                    <a:pt x="4669" y="11355"/>
                  </a:cubicBezTo>
                  <a:lnTo>
                    <a:pt x="4669" y="11419"/>
                  </a:lnTo>
                  <a:lnTo>
                    <a:pt x="4720" y="11419"/>
                  </a:lnTo>
                  <a:cubicBezTo>
                    <a:pt x="4888" y="11522"/>
                    <a:pt x="4939" y="11574"/>
                    <a:pt x="4939" y="11896"/>
                  </a:cubicBezTo>
                  <a:lnTo>
                    <a:pt x="5429" y="12064"/>
                  </a:lnTo>
                  <a:cubicBezTo>
                    <a:pt x="5863" y="11618"/>
                    <a:pt x="6574" y="10960"/>
                    <a:pt x="7135" y="10960"/>
                  </a:cubicBezTo>
                  <a:cubicBezTo>
                    <a:pt x="7192" y="10960"/>
                    <a:pt x="7246" y="10967"/>
                    <a:pt x="7299" y="10981"/>
                  </a:cubicBezTo>
                  <a:cubicBezTo>
                    <a:pt x="7892" y="11097"/>
                    <a:pt x="8486" y="12386"/>
                    <a:pt x="8808" y="13186"/>
                  </a:cubicBezTo>
                  <a:lnTo>
                    <a:pt x="11064" y="13934"/>
                  </a:lnTo>
                  <a:lnTo>
                    <a:pt x="11116" y="13882"/>
                  </a:lnTo>
                  <a:cubicBezTo>
                    <a:pt x="10961" y="13830"/>
                    <a:pt x="10910" y="13727"/>
                    <a:pt x="10910" y="13508"/>
                  </a:cubicBezTo>
                  <a:cubicBezTo>
                    <a:pt x="10910" y="13237"/>
                    <a:pt x="11013" y="13186"/>
                    <a:pt x="11116" y="13134"/>
                  </a:cubicBezTo>
                  <a:lnTo>
                    <a:pt x="11168" y="13134"/>
                  </a:lnTo>
                  <a:cubicBezTo>
                    <a:pt x="11254" y="12933"/>
                    <a:pt x="11426" y="12824"/>
                    <a:pt x="11614" y="12824"/>
                  </a:cubicBezTo>
                  <a:cubicBezTo>
                    <a:pt x="11679" y="12824"/>
                    <a:pt x="11746" y="12837"/>
                    <a:pt x="11812" y="12863"/>
                  </a:cubicBezTo>
                  <a:cubicBezTo>
                    <a:pt x="12199" y="12967"/>
                    <a:pt x="12251" y="13237"/>
                    <a:pt x="12302" y="13353"/>
                  </a:cubicBezTo>
                  <a:lnTo>
                    <a:pt x="12302" y="13456"/>
                  </a:lnTo>
                  <a:cubicBezTo>
                    <a:pt x="12405" y="13560"/>
                    <a:pt x="12457" y="13676"/>
                    <a:pt x="12457" y="13830"/>
                  </a:cubicBezTo>
                  <a:cubicBezTo>
                    <a:pt x="12457" y="13934"/>
                    <a:pt x="12405" y="14050"/>
                    <a:pt x="12302" y="14101"/>
                  </a:cubicBezTo>
                  <a:cubicBezTo>
                    <a:pt x="12251" y="14153"/>
                    <a:pt x="12199" y="14204"/>
                    <a:pt x="12135" y="14204"/>
                  </a:cubicBezTo>
                  <a:cubicBezTo>
                    <a:pt x="12083" y="14204"/>
                    <a:pt x="12083" y="14153"/>
                    <a:pt x="12032" y="14153"/>
                  </a:cubicBezTo>
                  <a:lnTo>
                    <a:pt x="12032" y="14256"/>
                  </a:lnTo>
                  <a:lnTo>
                    <a:pt x="13811" y="14849"/>
                  </a:lnTo>
                  <a:cubicBezTo>
                    <a:pt x="13914" y="14798"/>
                    <a:pt x="13966" y="14746"/>
                    <a:pt x="14017" y="14694"/>
                  </a:cubicBezTo>
                  <a:lnTo>
                    <a:pt x="14069" y="14643"/>
                  </a:lnTo>
                  <a:cubicBezTo>
                    <a:pt x="14069" y="14527"/>
                    <a:pt x="14133" y="14475"/>
                    <a:pt x="14236" y="14424"/>
                  </a:cubicBezTo>
                  <a:lnTo>
                    <a:pt x="14340" y="14424"/>
                  </a:lnTo>
                  <a:cubicBezTo>
                    <a:pt x="14391" y="14424"/>
                    <a:pt x="14507" y="14424"/>
                    <a:pt x="14507" y="14372"/>
                  </a:cubicBezTo>
                  <a:lnTo>
                    <a:pt x="14507" y="14320"/>
                  </a:lnTo>
                  <a:cubicBezTo>
                    <a:pt x="14507" y="14256"/>
                    <a:pt x="14559" y="13998"/>
                    <a:pt x="14778" y="13998"/>
                  </a:cubicBezTo>
                  <a:cubicBezTo>
                    <a:pt x="14830" y="13998"/>
                    <a:pt x="14830" y="13998"/>
                    <a:pt x="14881" y="13934"/>
                  </a:cubicBezTo>
                  <a:cubicBezTo>
                    <a:pt x="14931" y="13909"/>
                    <a:pt x="14996" y="13884"/>
                    <a:pt x="15062" y="13884"/>
                  </a:cubicBezTo>
                  <a:cubicBezTo>
                    <a:pt x="15132" y="13884"/>
                    <a:pt x="15202" y="13912"/>
                    <a:pt x="15255" y="13998"/>
                  </a:cubicBezTo>
                  <a:cubicBezTo>
                    <a:pt x="15358" y="14101"/>
                    <a:pt x="15358" y="14204"/>
                    <a:pt x="15423" y="14256"/>
                  </a:cubicBezTo>
                  <a:lnTo>
                    <a:pt x="15423" y="14372"/>
                  </a:lnTo>
                  <a:cubicBezTo>
                    <a:pt x="15578" y="14372"/>
                    <a:pt x="15797" y="14578"/>
                    <a:pt x="15797" y="14849"/>
                  </a:cubicBezTo>
                  <a:lnTo>
                    <a:pt x="15797" y="14901"/>
                  </a:lnTo>
                  <a:lnTo>
                    <a:pt x="15900" y="14901"/>
                  </a:lnTo>
                  <a:cubicBezTo>
                    <a:pt x="16003" y="14965"/>
                    <a:pt x="16068" y="15068"/>
                    <a:pt x="16068" y="15171"/>
                  </a:cubicBezTo>
                  <a:lnTo>
                    <a:pt x="16068" y="15223"/>
                  </a:lnTo>
                  <a:cubicBezTo>
                    <a:pt x="16119" y="15288"/>
                    <a:pt x="16119" y="15288"/>
                    <a:pt x="16171" y="15391"/>
                  </a:cubicBezTo>
                  <a:cubicBezTo>
                    <a:pt x="16222" y="15494"/>
                    <a:pt x="16274" y="15545"/>
                    <a:pt x="16274" y="15661"/>
                  </a:cubicBezTo>
                  <a:lnTo>
                    <a:pt x="19175" y="16629"/>
                  </a:lnTo>
                  <a:lnTo>
                    <a:pt x="19227" y="15339"/>
                  </a:lnTo>
                  <a:lnTo>
                    <a:pt x="19072" y="15288"/>
                  </a:lnTo>
                  <a:cubicBezTo>
                    <a:pt x="19020" y="15223"/>
                    <a:pt x="18969" y="15223"/>
                    <a:pt x="19020" y="15171"/>
                  </a:cubicBezTo>
                  <a:lnTo>
                    <a:pt x="19072" y="13727"/>
                  </a:lnTo>
                  <a:cubicBezTo>
                    <a:pt x="19072" y="13727"/>
                    <a:pt x="19072" y="13676"/>
                    <a:pt x="19124" y="13676"/>
                  </a:cubicBezTo>
                  <a:cubicBezTo>
                    <a:pt x="19124" y="13611"/>
                    <a:pt x="19175" y="13611"/>
                    <a:pt x="19227" y="13611"/>
                  </a:cubicBezTo>
                  <a:lnTo>
                    <a:pt x="21651" y="14475"/>
                  </a:lnTo>
                  <a:cubicBezTo>
                    <a:pt x="21702" y="14527"/>
                    <a:pt x="21702" y="14578"/>
                    <a:pt x="21702" y="14643"/>
                  </a:cubicBezTo>
                  <a:lnTo>
                    <a:pt x="21702" y="16035"/>
                  </a:lnTo>
                  <a:cubicBezTo>
                    <a:pt x="21702" y="16087"/>
                    <a:pt x="21651" y="16087"/>
                    <a:pt x="21651" y="16139"/>
                  </a:cubicBezTo>
                  <a:lnTo>
                    <a:pt x="21548" y="16139"/>
                  </a:lnTo>
                  <a:lnTo>
                    <a:pt x="21432" y="16087"/>
                  </a:lnTo>
                  <a:lnTo>
                    <a:pt x="21432" y="17376"/>
                  </a:lnTo>
                  <a:lnTo>
                    <a:pt x="23804" y="18189"/>
                  </a:lnTo>
                  <a:lnTo>
                    <a:pt x="24552" y="6958"/>
                  </a:lnTo>
                  <a:lnTo>
                    <a:pt x="24552" y="6958"/>
                  </a:lnTo>
                  <a:cubicBezTo>
                    <a:pt x="24127" y="7164"/>
                    <a:pt x="23740" y="7486"/>
                    <a:pt x="23585" y="7873"/>
                  </a:cubicBezTo>
                  <a:cubicBezTo>
                    <a:pt x="23559" y="7899"/>
                    <a:pt x="23517" y="7912"/>
                    <a:pt x="23475" y="7912"/>
                  </a:cubicBezTo>
                  <a:cubicBezTo>
                    <a:pt x="23434" y="7912"/>
                    <a:pt x="23392" y="7899"/>
                    <a:pt x="23366" y="7873"/>
                  </a:cubicBezTo>
                  <a:cubicBezTo>
                    <a:pt x="23146" y="7540"/>
                    <a:pt x="22738" y="7407"/>
                    <a:pt x="22314" y="7407"/>
                  </a:cubicBezTo>
                  <a:cubicBezTo>
                    <a:pt x="21917" y="7407"/>
                    <a:pt x="21506" y="7525"/>
                    <a:pt x="21225" y="7706"/>
                  </a:cubicBezTo>
                  <a:cubicBezTo>
                    <a:pt x="20839" y="7873"/>
                    <a:pt x="20632" y="8079"/>
                    <a:pt x="20361" y="8350"/>
                  </a:cubicBezTo>
                  <a:cubicBezTo>
                    <a:pt x="20272" y="8440"/>
                    <a:pt x="20172" y="8579"/>
                    <a:pt x="20045" y="8579"/>
                  </a:cubicBezTo>
                  <a:cubicBezTo>
                    <a:pt x="20027" y="8579"/>
                    <a:pt x="20007" y="8576"/>
                    <a:pt x="19987" y="8569"/>
                  </a:cubicBezTo>
                  <a:cubicBezTo>
                    <a:pt x="19717" y="8518"/>
                    <a:pt x="19497" y="8350"/>
                    <a:pt x="19175" y="8247"/>
                  </a:cubicBezTo>
                  <a:cubicBezTo>
                    <a:pt x="18918" y="8212"/>
                    <a:pt x="18636" y="8146"/>
                    <a:pt x="18343" y="8146"/>
                  </a:cubicBezTo>
                  <a:cubicBezTo>
                    <a:pt x="18210" y="8146"/>
                    <a:pt x="18074" y="8159"/>
                    <a:pt x="17937" y="8196"/>
                  </a:cubicBezTo>
                  <a:cubicBezTo>
                    <a:pt x="17086" y="8350"/>
                    <a:pt x="16545" y="9047"/>
                    <a:pt x="16441" y="9910"/>
                  </a:cubicBezTo>
                  <a:cubicBezTo>
                    <a:pt x="16441" y="9971"/>
                    <a:pt x="16384" y="9996"/>
                    <a:pt x="16336" y="9996"/>
                  </a:cubicBezTo>
                  <a:cubicBezTo>
                    <a:pt x="16303" y="9996"/>
                    <a:pt x="16274" y="9983"/>
                    <a:pt x="16274" y="9962"/>
                  </a:cubicBezTo>
                  <a:cubicBezTo>
                    <a:pt x="16171" y="9859"/>
                    <a:pt x="16119" y="9743"/>
                    <a:pt x="16003" y="9691"/>
                  </a:cubicBezTo>
                  <a:lnTo>
                    <a:pt x="15951" y="11097"/>
                  </a:lnTo>
                  <a:cubicBezTo>
                    <a:pt x="15951" y="11097"/>
                    <a:pt x="15951" y="11148"/>
                    <a:pt x="15900" y="11148"/>
                  </a:cubicBezTo>
                  <a:lnTo>
                    <a:pt x="15848" y="11148"/>
                  </a:lnTo>
                  <a:lnTo>
                    <a:pt x="14610" y="10774"/>
                  </a:lnTo>
                  <a:lnTo>
                    <a:pt x="13592" y="10452"/>
                  </a:lnTo>
                  <a:lnTo>
                    <a:pt x="12844" y="10233"/>
                  </a:lnTo>
                  <a:cubicBezTo>
                    <a:pt x="12676" y="10336"/>
                    <a:pt x="12522" y="10452"/>
                    <a:pt x="12354" y="10607"/>
                  </a:cubicBezTo>
                  <a:cubicBezTo>
                    <a:pt x="12333" y="10628"/>
                    <a:pt x="12302" y="10641"/>
                    <a:pt x="12274" y="10641"/>
                  </a:cubicBezTo>
                  <a:cubicBezTo>
                    <a:pt x="12235" y="10641"/>
                    <a:pt x="12199" y="10616"/>
                    <a:pt x="12199" y="10555"/>
                  </a:cubicBezTo>
                  <a:cubicBezTo>
                    <a:pt x="12251" y="10284"/>
                    <a:pt x="12135" y="10130"/>
                    <a:pt x="12032" y="9962"/>
                  </a:cubicBezTo>
                  <a:lnTo>
                    <a:pt x="11335" y="9743"/>
                  </a:lnTo>
                  <a:lnTo>
                    <a:pt x="10910" y="9640"/>
                  </a:lnTo>
                  <a:cubicBezTo>
                    <a:pt x="10848" y="9636"/>
                    <a:pt x="10785" y="9634"/>
                    <a:pt x="10721" y="9634"/>
                  </a:cubicBezTo>
                  <a:cubicBezTo>
                    <a:pt x="9903" y="9634"/>
                    <a:pt x="9000" y="9930"/>
                    <a:pt x="8653" y="10181"/>
                  </a:cubicBezTo>
                  <a:cubicBezTo>
                    <a:pt x="8641" y="10191"/>
                    <a:pt x="8627" y="10195"/>
                    <a:pt x="8613" y="10195"/>
                  </a:cubicBezTo>
                  <a:cubicBezTo>
                    <a:pt x="8553" y="10195"/>
                    <a:pt x="8486" y="10118"/>
                    <a:pt x="8486" y="10065"/>
                  </a:cubicBezTo>
                  <a:cubicBezTo>
                    <a:pt x="8589" y="8892"/>
                    <a:pt x="8008" y="7809"/>
                    <a:pt x="6925" y="7654"/>
                  </a:cubicBezTo>
                  <a:lnTo>
                    <a:pt x="6874" y="8196"/>
                  </a:lnTo>
                  <a:lnTo>
                    <a:pt x="6874" y="8247"/>
                  </a:lnTo>
                  <a:lnTo>
                    <a:pt x="6771" y="8247"/>
                  </a:lnTo>
                  <a:lnTo>
                    <a:pt x="5687" y="7925"/>
                  </a:lnTo>
                  <a:lnTo>
                    <a:pt x="5636" y="7925"/>
                  </a:lnTo>
                  <a:cubicBezTo>
                    <a:pt x="5636" y="7873"/>
                    <a:pt x="5584" y="7873"/>
                    <a:pt x="5584" y="7809"/>
                  </a:cubicBezTo>
                  <a:lnTo>
                    <a:pt x="5636" y="6635"/>
                  </a:lnTo>
                  <a:cubicBezTo>
                    <a:pt x="5636" y="6584"/>
                    <a:pt x="5636" y="6584"/>
                    <a:pt x="5687" y="6519"/>
                  </a:cubicBezTo>
                  <a:lnTo>
                    <a:pt x="5752" y="6519"/>
                  </a:lnTo>
                  <a:lnTo>
                    <a:pt x="5958" y="6584"/>
                  </a:lnTo>
                  <a:cubicBezTo>
                    <a:pt x="5855" y="6313"/>
                    <a:pt x="5687" y="6042"/>
                    <a:pt x="5481" y="5823"/>
                  </a:cubicBezTo>
                  <a:cubicBezTo>
                    <a:pt x="4991" y="5346"/>
                    <a:pt x="4346" y="5230"/>
                    <a:pt x="3650" y="5178"/>
                  </a:cubicBezTo>
                  <a:cubicBezTo>
                    <a:pt x="3598" y="5178"/>
                    <a:pt x="3547" y="5127"/>
                    <a:pt x="3547" y="5075"/>
                  </a:cubicBezTo>
                  <a:cubicBezTo>
                    <a:pt x="3869" y="3618"/>
                    <a:pt x="3921" y="1748"/>
                    <a:pt x="2735" y="613"/>
                  </a:cubicBezTo>
                  <a:cubicBezTo>
                    <a:pt x="2232" y="111"/>
                    <a:pt x="1604" y="0"/>
                    <a:pt x="942"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1576975" y="766150"/>
              <a:ext cx="5500" cy="5175"/>
            </a:xfrm>
            <a:custGeom>
              <a:avLst/>
              <a:gdLst/>
              <a:ahLst/>
              <a:cxnLst/>
              <a:rect l="l" t="t" r="r" b="b"/>
              <a:pathLst>
                <a:path w="220" h="207" extrusionOk="0">
                  <a:moveTo>
                    <a:pt x="103" y="0"/>
                  </a:moveTo>
                  <a:cubicBezTo>
                    <a:pt x="52" y="0"/>
                    <a:pt x="0" y="52"/>
                    <a:pt x="0" y="103"/>
                  </a:cubicBezTo>
                  <a:cubicBezTo>
                    <a:pt x="0" y="155"/>
                    <a:pt x="52" y="207"/>
                    <a:pt x="103" y="207"/>
                  </a:cubicBezTo>
                  <a:cubicBezTo>
                    <a:pt x="155" y="207"/>
                    <a:pt x="219" y="155"/>
                    <a:pt x="219" y="103"/>
                  </a:cubicBezTo>
                  <a:cubicBezTo>
                    <a:pt x="219" y="52"/>
                    <a:pt x="155"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448025" y="624950"/>
              <a:ext cx="3900" cy="4225"/>
            </a:xfrm>
            <a:custGeom>
              <a:avLst/>
              <a:gdLst/>
              <a:ahLst/>
              <a:cxnLst/>
              <a:rect l="l" t="t" r="r" b="b"/>
              <a:pathLst>
                <a:path w="156" h="169" extrusionOk="0">
                  <a:moveTo>
                    <a:pt x="0" y="1"/>
                  </a:moveTo>
                  <a:lnTo>
                    <a:pt x="0" y="52"/>
                  </a:lnTo>
                  <a:lnTo>
                    <a:pt x="0" y="104"/>
                  </a:lnTo>
                  <a:lnTo>
                    <a:pt x="52" y="168"/>
                  </a:lnTo>
                  <a:lnTo>
                    <a:pt x="104" y="168"/>
                  </a:lnTo>
                  <a:cubicBezTo>
                    <a:pt x="155" y="168"/>
                    <a:pt x="155" y="104"/>
                    <a:pt x="155" y="104"/>
                  </a:cubicBezTo>
                  <a:cubicBezTo>
                    <a:pt x="155" y="52"/>
                    <a:pt x="155" y="52"/>
                    <a:pt x="104"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4"/>
            <p:cNvSpPr/>
            <p:nvPr/>
          </p:nvSpPr>
          <p:spPr>
            <a:xfrm>
              <a:off x="1610500" y="501475"/>
              <a:ext cx="34825" cy="47100"/>
            </a:xfrm>
            <a:custGeom>
              <a:avLst/>
              <a:gdLst/>
              <a:ahLst/>
              <a:cxnLst/>
              <a:rect l="l" t="t" r="r" b="b"/>
              <a:pathLst>
                <a:path w="1393" h="1884" extrusionOk="0">
                  <a:moveTo>
                    <a:pt x="271" y="207"/>
                  </a:moveTo>
                  <a:lnTo>
                    <a:pt x="1187" y="530"/>
                  </a:lnTo>
                  <a:lnTo>
                    <a:pt x="1135" y="1664"/>
                  </a:lnTo>
                  <a:lnTo>
                    <a:pt x="219" y="1342"/>
                  </a:lnTo>
                  <a:lnTo>
                    <a:pt x="271" y="207"/>
                  </a:lnTo>
                  <a:close/>
                  <a:moveTo>
                    <a:pt x="103" y="1"/>
                  </a:moveTo>
                  <a:cubicBezTo>
                    <a:pt x="52" y="52"/>
                    <a:pt x="52" y="52"/>
                    <a:pt x="52" y="104"/>
                  </a:cubicBezTo>
                  <a:lnTo>
                    <a:pt x="0" y="1393"/>
                  </a:lnTo>
                  <a:cubicBezTo>
                    <a:pt x="0" y="1445"/>
                    <a:pt x="52" y="1445"/>
                    <a:pt x="103" y="1497"/>
                  </a:cubicBezTo>
                  <a:lnTo>
                    <a:pt x="1238" y="1883"/>
                  </a:lnTo>
                  <a:lnTo>
                    <a:pt x="1290" y="1883"/>
                  </a:lnTo>
                  <a:cubicBezTo>
                    <a:pt x="1341" y="1819"/>
                    <a:pt x="1341" y="1819"/>
                    <a:pt x="1341" y="1767"/>
                  </a:cubicBezTo>
                  <a:lnTo>
                    <a:pt x="1393" y="478"/>
                  </a:lnTo>
                  <a:cubicBezTo>
                    <a:pt x="1393" y="426"/>
                    <a:pt x="1341" y="375"/>
                    <a:pt x="1290" y="375"/>
                  </a:cubicBezTo>
                  <a:lnTo>
                    <a:pt x="168" y="1"/>
                  </a:ln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4"/>
            <p:cNvSpPr/>
            <p:nvPr/>
          </p:nvSpPr>
          <p:spPr>
            <a:xfrm>
              <a:off x="1625325" y="530825"/>
              <a:ext cx="3900" cy="4200"/>
            </a:xfrm>
            <a:custGeom>
              <a:avLst/>
              <a:gdLst/>
              <a:ahLst/>
              <a:cxnLst/>
              <a:rect l="l" t="t" r="r" b="b"/>
              <a:pathLst>
                <a:path w="156" h="168" extrusionOk="0">
                  <a:moveTo>
                    <a:pt x="0" y="0"/>
                  </a:moveTo>
                  <a:lnTo>
                    <a:pt x="0" y="65"/>
                  </a:lnTo>
                  <a:lnTo>
                    <a:pt x="0" y="168"/>
                  </a:lnTo>
                  <a:lnTo>
                    <a:pt x="104" y="168"/>
                  </a:lnTo>
                  <a:cubicBezTo>
                    <a:pt x="155" y="168"/>
                    <a:pt x="155" y="116"/>
                    <a:pt x="155" y="116"/>
                  </a:cubicBezTo>
                  <a:lnTo>
                    <a:pt x="155" y="65"/>
                  </a:lnTo>
                  <a:cubicBezTo>
                    <a:pt x="104" y="0"/>
                    <a:pt x="104" y="0"/>
                    <a:pt x="52"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1621125" y="512450"/>
              <a:ext cx="12275" cy="17100"/>
            </a:xfrm>
            <a:custGeom>
              <a:avLst/>
              <a:gdLst/>
              <a:ahLst/>
              <a:cxnLst/>
              <a:rect l="l" t="t" r="r" b="b"/>
              <a:pathLst>
                <a:path w="491" h="684" extrusionOk="0">
                  <a:moveTo>
                    <a:pt x="194" y="0"/>
                  </a:moveTo>
                  <a:cubicBezTo>
                    <a:pt x="168" y="0"/>
                    <a:pt x="143" y="13"/>
                    <a:pt x="117" y="39"/>
                  </a:cubicBezTo>
                  <a:cubicBezTo>
                    <a:pt x="65" y="39"/>
                    <a:pt x="65" y="91"/>
                    <a:pt x="1" y="91"/>
                  </a:cubicBezTo>
                  <a:lnTo>
                    <a:pt x="1" y="207"/>
                  </a:lnTo>
                  <a:lnTo>
                    <a:pt x="1" y="258"/>
                  </a:lnTo>
                  <a:lnTo>
                    <a:pt x="65" y="310"/>
                  </a:lnTo>
                  <a:cubicBezTo>
                    <a:pt x="117" y="310"/>
                    <a:pt x="117" y="310"/>
                    <a:pt x="117" y="258"/>
                  </a:cubicBezTo>
                  <a:cubicBezTo>
                    <a:pt x="168" y="207"/>
                    <a:pt x="168" y="207"/>
                    <a:pt x="168" y="155"/>
                  </a:cubicBezTo>
                  <a:lnTo>
                    <a:pt x="272" y="155"/>
                  </a:lnTo>
                  <a:cubicBezTo>
                    <a:pt x="272" y="155"/>
                    <a:pt x="323" y="155"/>
                    <a:pt x="323" y="207"/>
                  </a:cubicBezTo>
                  <a:cubicBezTo>
                    <a:pt x="388" y="207"/>
                    <a:pt x="388" y="258"/>
                    <a:pt x="388" y="258"/>
                  </a:cubicBezTo>
                  <a:lnTo>
                    <a:pt x="388" y="310"/>
                  </a:lnTo>
                  <a:lnTo>
                    <a:pt x="323" y="361"/>
                  </a:lnTo>
                  <a:lnTo>
                    <a:pt x="272" y="413"/>
                  </a:lnTo>
                  <a:cubicBezTo>
                    <a:pt x="272" y="413"/>
                    <a:pt x="220" y="413"/>
                    <a:pt x="220" y="477"/>
                  </a:cubicBezTo>
                  <a:lnTo>
                    <a:pt x="168" y="529"/>
                  </a:lnTo>
                  <a:lnTo>
                    <a:pt x="168" y="581"/>
                  </a:lnTo>
                  <a:cubicBezTo>
                    <a:pt x="168" y="632"/>
                    <a:pt x="168" y="632"/>
                    <a:pt x="220" y="632"/>
                  </a:cubicBezTo>
                  <a:lnTo>
                    <a:pt x="220" y="684"/>
                  </a:lnTo>
                  <a:cubicBezTo>
                    <a:pt x="272" y="684"/>
                    <a:pt x="272" y="684"/>
                    <a:pt x="323" y="632"/>
                  </a:cubicBezTo>
                  <a:lnTo>
                    <a:pt x="323" y="581"/>
                  </a:lnTo>
                  <a:lnTo>
                    <a:pt x="323" y="529"/>
                  </a:lnTo>
                  <a:lnTo>
                    <a:pt x="388" y="529"/>
                  </a:lnTo>
                  <a:cubicBezTo>
                    <a:pt x="388" y="477"/>
                    <a:pt x="439" y="477"/>
                    <a:pt x="439" y="477"/>
                  </a:cubicBezTo>
                  <a:lnTo>
                    <a:pt x="491" y="413"/>
                  </a:lnTo>
                  <a:lnTo>
                    <a:pt x="491" y="310"/>
                  </a:lnTo>
                  <a:lnTo>
                    <a:pt x="491" y="207"/>
                  </a:lnTo>
                  <a:cubicBezTo>
                    <a:pt x="439" y="155"/>
                    <a:pt x="439" y="91"/>
                    <a:pt x="388" y="91"/>
                  </a:cubicBezTo>
                  <a:cubicBezTo>
                    <a:pt x="388" y="39"/>
                    <a:pt x="323" y="39"/>
                    <a:pt x="272" y="39"/>
                  </a:cubicBezTo>
                  <a:cubicBezTo>
                    <a:pt x="246" y="13"/>
                    <a:pt x="220" y="0"/>
                    <a:pt x="19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1644025" y="683950"/>
              <a:ext cx="4200" cy="5500"/>
            </a:xfrm>
            <a:custGeom>
              <a:avLst/>
              <a:gdLst/>
              <a:ahLst/>
              <a:cxnLst/>
              <a:rect l="l" t="t" r="r" b="b"/>
              <a:pathLst>
                <a:path w="168" h="220" extrusionOk="0">
                  <a:moveTo>
                    <a:pt x="116" y="0"/>
                  </a:moveTo>
                  <a:cubicBezTo>
                    <a:pt x="52" y="0"/>
                    <a:pt x="52" y="0"/>
                    <a:pt x="52" y="65"/>
                  </a:cubicBezTo>
                  <a:cubicBezTo>
                    <a:pt x="0" y="65"/>
                    <a:pt x="0" y="65"/>
                    <a:pt x="0" y="116"/>
                  </a:cubicBezTo>
                  <a:cubicBezTo>
                    <a:pt x="0" y="116"/>
                    <a:pt x="0" y="168"/>
                    <a:pt x="52" y="168"/>
                  </a:cubicBezTo>
                  <a:cubicBezTo>
                    <a:pt x="52" y="168"/>
                    <a:pt x="52" y="219"/>
                    <a:pt x="116" y="219"/>
                  </a:cubicBezTo>
                  <a:lnTo>
                    <a:pt x="168" y="168"/>
                  </a:lnTo>
                  <a:lnTo>
                    <a:pt x="168" y="116"/>
                  </a:lnTo>
                  <a:lnTo>
                    <a:pt x="168" y="65"/>
                  </a:lnTo>
                  <a:cubicBezTo>
                    <a:pt x="116" y="65"/>
                    <a:pt x="116" y="65"/>
                    <a:pt x="11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4"/>
            <p:cNvSpPr/>
            <p:nvPr/>
          </p:nvSpPr>
          <p:spPr>
            <a:xfrm>
              <a:off x="1640150" y="666525"/>
              <a:ext cx="13250" cy="16700"/>
            </a:xfrm>
            <a:custGeom>
              <a:avLst/>
              <a:gdLst/>
              <a:ahLst/>
              <a:cxnLst/>
              <a:rect l="l" t="t" r="r" b="b"/>
              <a:pathLst>
                <a:path w="530" h="668" extrusionOk="0">
                  <a:moveTo>
                    <a:pt x="104" y="1"/>
                  </a:moveTo>
                  <a:cubicBezTo>
                    <a:pt x="52" y="52"/>
                    <a:pt x="52" y="52"/>
                    <a:pt x="1" y="117"/>
                  </a:cubicBezTo>
                  <a:lnTo>
                    <a:pt x="1" y="220"/>
                  </a:lnTo>
                  <a:lnTo>
                    <a:pt x="1" y="272"/>
                  </a:lnTo>
                  <a:lnTo>
                    <a:pt x="52" y="272"/>
                  </a:lnTo>
                  <a:cubicBezTo>
                    <a:pt x="104" y="272"/>
                    <a:pt x="104" y="272"/>
                    <a:pt x="104" y="220"/>
                  </a:cubicBezTo>
                  <a:cubicBezTo>
                    <a:pt x="155" y="220"/>
                    <a:pt x="155" y="169"/>
                    <a:pt x="155" y="169"/>
                  </a:cubicBezTo>
                  <a:cubicBezTo>
                    <a:pt x="207" y="117"/>
                    <a:pt x="207" y="117"/>
                    <a:pt x="271" y="117"/>
                  </a:cubicBezTo>
                  <a:cubicBezTo>
                    <a:pt x="271" y="169"/>
                    <a:pt x="323" y="169"/>
                    <a:pt x="323" y="169"/>
                  </a:cubicBezTo>
                  <a:cubicBezTo>
                    <a:pt x="374" y="220"/>
                    <a:pt x="374" y="220"/>
                    <a:pt x="374" y="272"/>
                  </a:cubicBezTo>
                  <a:lnTo>
                    <a:pt x="374" y="323"/>
                  </a:lnTo>
                  <a:lnTo>
                    <a:pt x="323" y="323"/>
                  </a:lnTo>
                  <a:cubicBezTo>
                    <a:pt x="323" y="375"/>
                    <a:pt x="323" y="375"/>
                    <a:pt x="271" y="375"/>
                  </a:cubicBezTo>
                  <a:lnTo>
                    <a:pt x="207" y="439"/>
                  </a:lnTo>
                  <a:lnTo>
                    <a:pt x="207" y="491"/>
                  </a:lnTo>
                  <a:cubicBezTo>
                    <a:pt x="155" y="542"/>
                    <a:pt x="155" y="542"/>
                    <a:pt x="155" y="594"/>
                  </a:cubicBezTo>
                  <a:cubicBezTo>
                    <a:pt x="155" y="594"/>
                    <a:pt x="155" y="646"/>
                    <a:pt x="207" y="646"/>
                  </a:cubicBezTo>
                  <a:cubicBezTo>
                    <a:pt x="226" y="661"/>
                    <a:pt x="239" y="667"/>
                    <a:pt x="250" y="667"/>
                  </a:cubicBezTo>
                  <a:cubicBezTo>
                    <a:pt x="276" y="667"/>
                    <a:pt x="286" y="631"/>
                    <a:pt x="323" y="594"/>
                  </a:cubicBezTo>
                  <a:lnTo>
                    <a:pt x="323" y="542"/>
                  </a:lnTo>
                  <a:lnTo>
                    <a:pt x="374" y="491"/>
                  </a:lnTo>
                  <a:cubicBezTo>
                    <a:pt x="426" y="491"/>
                    <a:pt x="426" y="439"/>
                    <a:pt x="426" y="439"/>
                  </a:cubicBezTo>
                  <a:cubicBezTo>
                    <a:pt x="478" y="439"/>
                    <a:pt x="478" y="439"/>
                    <a:pt x="478" y="375"/>
                  </a:cubicBezTo>
                  <a:lnTo>
                    <a:pt x="529" y="323"/>
                  </a:lnTo>
                  <a:cubicBezTo>
                    <a:pt x="529" y="272"/>
                    <a:pt x="478" y="220"/>
                    <a:pt x="478" y="169"/>
                  </a:cubicBezTo>
                  <a:lnTo>
                    <a:pt x="374" y="52"/>
                  </a:lnTo>
                  <a:cubicBezTo>
                    <a:pt x="374" y="52"/>
                    <a:pt x="323" y="1"/>
                    <a:pt x="27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4"/>
            <p:cNvSpPr/>
            <p:nvPr/>
          </p:nvSpPr>
          <p:spPr>
            <a:xfrm>
              <a:off x="1640150" y="637950"/>
              <a:ext cx="8075" cy="7825"/>
            </a:xfrm>
            <a:custGeom>
              <a:avLst/>
              <a:gdLst/>
              <a:ahLst/>
              <a:cxnLst/>
              <a:rect l="l" t="t" r="r" b="b"/>
              <a:pathLst>
                <a:path w="323" h="313" extrusionOk="0">
                  <a:moveTo>
                    <a:pt x="152" y="1"/>
                  </a:moveTo>
                  <a:cubicBezTo>
                    <a:pt x="104" y="1"/>
                    <a:pt x="52" y="37"/>
                    <a:pt x="52" y="74"/>
                  </a:cubicBezTo>
                  <a:cubicBezTo>
                    <a:pt x="1" y="177"/>
                    <a:pt x="52" y="293"/>
                    <a:pt x="104" y="293"/>
                  </a:cubicBezTo>
                  <a:cubicBezTo>
                    <a:pt x="117" y="306"/>
                    <a:pt x="135" y="313"/>
                    <a:pt x="155" y="313"/>
                  </a:cubicBezTo>
                  <a:cubicBezTo>
                    <a:pt x="212" y="313"/>
                    <a:pt x="285" y="262"/>
                    <a:pt x="323" y="177"/>
                  </a:cubicBezTo>
                  <a:cubicBezTo>
                    <a:pt x="323" y="125"/>
                    <a:pt x="323" y="22"/>
                    <a:pt x="207" y="22"/>
                  </a:cubicBezTo>
                  <a:cubicBezTo>
                    <a:pt x="192" y="7"/>
                    <a:pt x="172" y="1"/>
                    <a:pt x="152"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1654975" y="643650"/>
              <a:ext cx="3900" cy="4225"/>
            </a:xfrm>
            <a:custGeom>
              <a:avLst/>
              <a:gdLst/>
              <a:ahLst/>
              <a:cxnLst/>
              <a:rect l="l" t="t" r="r" b="b"/>
              <a:pathLst>
                <a:path w="156" h="169" extrusionOk="0">
                  <a:moveTo>
                    <a:pt x="104" y="0"/>
                  </a:moveTo>
                  <a:cubicBezTo>
                    <a:pt x="104" y="0"/>
                    <a:pt x="52" y="0"/>
                    <a:pt x="1" y="65"/>
                  </a:cubicBezTo>
                  <a:cubicBezTo>
                    <a:pt x="1" y="116"/>
                    <a:pt x="1" y="168"/>
                    <a:pt x="52" y="168"/>
                  </a:cubicBezTo>
                  <a:cubicBezTo>
                    <a:pt x="104" y="168"/>
                    <a:pt x="155" y="168"/>
                    <a:pt x="155" y="116"/>
                  </a:cubicBezTo>
                  <a:cubicBezTo>
                    <a:pt x="155" y="65"/>
                    <a:pt x="155" y="0"/>
                    <a:pt x="10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1464150" y="384475"/>
              <a:ext cx="57725" cy="51275"/>
            </a:xfrm>
            <a:custGeom>
              <a:avLst/>
              <a:gdLst/>
              <a:ahLst/>
              <a:cxnLst/>
              <a:rect l="l" t="t" r="r" b="b"/>
              <a:pathLst>
                <a:path w="2309" h="2051" extrusionOk="0">
                  <a:moveTo>
                    <a:pt x="1444" y="219"/>
                  </a:moveTo>
                  <a:cubicBezTo>
                    <a:pt x="1612" y="219"/>
                    <a:pt x="1767" y="439"/>
                    <a:pt x="1767" y="645"/>
                  </a:cubicBezTo>
                  <a:cubicBezTo>
                    <a:pt x="1767" y="696"/>
                    <a:pt x="1715" y="761"/>
                    <a:pt x="1715" y="813"/>
                  </a:cubicBezTo>
                  <a:cubicBezTo>
                    <a:pt x="1715" y="813"/>
                    <a:pt x="1715" y="864"/>
                    <a:pt x="1767" y="916"/>
                  </a:cubicBezTo>
                  <a:cubicBezTo>
                    <a:pt x="1831" y="916"/>
                    <a:pt x="1831" y="916"/>
                    <a:pt x="1883" y="967"/>
                  </a:cubicBezTo>
                  <a:cubicBezTo>
                    <a:pt x="2037" y="1083"/>
                    <a:pt x="2089" y="1290"/>
                    <a:pt x="2037" y="1406"/>
                  </a:cubicBezTo>
                  <a:lnTo>
                    <a:pt x="2037" y="1457"/>
                  </a:lnTo>
                  <a:cubicBezTo>
                    <a:pt x="2089" y="1612"/>
                    <a:pt x="2089" y="1728"/>
                    <a:pt x="1986" y="1831"/>
                  </a:cubicBezTo>
                  <a:cubicBezTo>
                    <a:pt x="1960" y="1844"/>
                    <a:pt x="1931" y="1850"/>
                    <a:pt x="1900" y="1850"/>
                  </a:cubicBezTo>
                  <a:cubicBezTo>
                    <a:pt x="1804" y="1850"/>
                    <a:pt x="1690" y="1790"/>
                    <a:pt x="1612" y="1664"/>
                  </a:cubicBezTo>
                  <a:lnTo>
                    <a:pt x="1509" y="1664"/>
                  </a:lnTo>
                  <a:cubicBezTo>
                    <a:pt x="1475" y="1676"/>
                    <a:pt x="1442" y="1682"/>
                    <a:pt x="1411" y="1682"/>
                  </a:cubicBezTo>
                  <a:cubicBezTo>
                    <a:pt x="1285" y="1682"/>
                    <a:pt x="1186" y="1591"/>
                    <a:pt x="1186" y="1509"/>
                  </a:cubicBezTo>
                  <a:cubicBezTo>
                    <a:pt x="1186" y="1457"/>
                    <a:pt x="1122" y="1457"/>
                    <a:pt x="1122" y="1406"/>
                  </a:cubicBezTo>
                  <a:lnTo>
                    <a:pt x="1019" y="1406"/>
                  </a:lnTo>
                  <a:cubicBezTo>
                    <a:pt x="967" y="1457"/>
                    <a:pt x="916" y="1457"/>
                    <a:pt x="800" y="1457"/>
                  </a:cubicBezTo>
                  <a:cubicBezTo>
                    <a:pt x="593" y="1457"/>
                    <a:pt x="374" y="1290"/>
                    <a:pt x="374" y="1186"/>
                  </a:cubicBezTo>
                  <a:lnTo>
                    <a:pt x="374" y="1135"/>
                  </a:lnTo>
                  <a:cubicBezTo>
                    <a:pt x="374" y="1083"/>
                    <a:pt x="374" y="1083"/>
                    <a:pt x="322" y="1019"/>
                  </a:cubicBezTo>
                  <a:cubicBezTo>
                    <a:pt x="219" y="1019"/>
                    <a:pt x="155" y="916"/>
                    <a:pt x="155" y="813"/>
                  </a:cubicBezTo>
                  <a:cubicBezTo>
                    <a:pt x="155" y="674"/>
                    <a:pt x="304" y="580"/>
                    <a:pt x="414" y="580"/>
                  </a:cubicBezTo>
                  <a:cubicBezTo>
                    <a:pt x="437" y="580"/>
                    <a:pt x="459" y="584"/>
                    <a:pt x="477" y="593"/>
                  </a:cubicBezTo>
                  <a:cubicBezTo>
                    <a:pt x="509" y="619"/>
                    <a:pt x="538" y="632"/>
                    <a:pt x="559" y="632"/>
                  </a:cubicBezTo>
                  <a:cubicBezTo>
                    <a:pt x="580" y="632"/>
                    <a:pt x="593" y="619"/>
                    <a:pt x="593" y="593"/>
                  </a:cubicBezTo>
                  <a:cubicBezTo>
                    <a:pt x="645" y="593"/>
                    <a:pt x="645" y="593"/>
                    <a:pt x="645" y="542"/>
                  </a:cubicBezTo>
                  <a:cubicBezTo>
                    <a:pt x="645" y="439"/>
                    <a:pt x="748" y="323"/>
                    <a:pt x="864" y="323"/>
                  </a:cubicBezTo>
                  <a:cubicBezTo>
                    <a:pt x="967" y="323"/>
                    <a:pt x="1019" y="374"/>
                    <a:pt x="1070" y="439"/>
                  </a:cubicBezTo>
                  <a:cubicBezTo>
                    <a:pt x="1070" y="490"/>
                    <a:pt x="1122" y="490"/>
                    <a:pt x="1122" y="490"/>
                  </a:cubicBezTo>
                  <a:cubicBezTo>
                    <a:pt x="1186" y="490"/>
                    <a:pt x="1238" y="439"/>
                    <a:pt x="1238" y="439"/>
                  </a:cubicBezTo>
                  <a:cubicBezTo>
                    <a:pt x="1290" y="271"/>
                    <a:pt x="1341" y="219"/>
                    <a:pt x="1444" y="219"/>
                  </a:cubicBezTo>
                  <a:close/>
                  <a:moveTo>
                    <a:pt x="1444" y="0"/>
                  </a:moveTo>
                  <a:cubicBezTo>
                    <a:pt x="1341" y="0"/>
                    <a:pt x="1186" y="116"/>
                    <a:pt x="1122" y="219"/>
                  </a:cubicBezTo>
                  <a:cubicBezTo>
                    <a:pt x="1019" y="168"/>
                    <a:pt x="967" y="168"/>
                    <a:pt x="864" y="168"/>
                  </a:cubicBezTo>
                  <a:cubicBezTo>
                    <a:pt x="696" y="168"/>
                    <a:pt x="542" y="271"/>
                    <a:pt x="477" y="374"/>
                  </a:cubicBezTo>
                  <a:cubicBezTo>
                    <a:pt x="219" y="374"/>
                    <a:pt x="0" y="542"/>
                    <a:pt x="0" y="813"/>
                  </a:cubicBezTo>
                  <a:cubicBezTo>
                    <a:pt x="0" y="967"/>
                    <a:pt x="52" y="1135"/>
                    <a:pt x="219" y="1186"/>
                  </a:cubicBezTo>
                  <a:cubicBezTo>
                    <a:pt x="219" y="1457"/>
                    <a:pt x="477" y="1612"/>
                    <a:pt x="800" y="1612"/>
                  </a:cubicBezTo>
                  <a:lnTo>
                    <a:pt x="1019" y="1612"/>
                  </a:lnTo>
                  <a:cubicBezTo>
                    <a:pt x="1062" y="1794"/>
                    <a:pt x="1220" y="1896"/>
                    <a:pt x="1398" y="1896"/>
                  </a:cubicBezTo>
                  <a:cubicBezTo>
                    <a:pt x="1434" y="1896"/>
                    <a:pt x="1471" y="1892"/>
                    <a:pt x="1509" y="1883"/>
                  </a:cubicBezTo>
                  <a:cubicBezTo>
                    <a:pt x="1612" y="1986"/>
                    <a:pt x="1767" y="2050"/>
                    <a:pt x="1883" y="2050"/>
                  </a:cubicBezTo>
                  <a:cubicBezTo>
                    <a:pt x="1986" y="2050"/>
                    <a:pt x="2037" y="1986"/>
                    <a:pt x="2089" y="1934"/>
                  </a:cubicBezTo>
                  <a:cubicBezTo>
                    <a:pt x="2257" y="1831"/>
                    <a:pt x="2308" y="1664"/>
                    <a:pt x="2257" y="1406"/>
                  </a:cubicBezTo>
                  <a:cubicBezTo>
                    <a:pt x="2257" y="1238"/>
                    <a:pt x="2205" y="1019"/>
                    <a:pt x="1986" y="813"/>
                  </a:cubicBezTo>
                  <a:lnTo>
                    <a:pt x="1934" y="761"/>
                  </a:lnTo>
                  <a:lnTo>
                    <a:pt x="1934" y="645"/>
                  </a:lnTo>
                  <a:cubicBezTo>
                    <a:pt x="1934" y="323"/>
                    <a:pt x="1715" y="0"/>
                    <a:pt x="144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a:off x="1731375" y="494525"/>
              <a:ext cx="122200" cy="76625"/>
            </a:xfrm>
            <a:custGeom>
              <a:avLst/>
              <a:gdLst/>
              <a:ahLst/>
              <a:cxnLst/>
              <a:rect l="l" t="t" r="r" b="b"/>
              <a:pathLst>
                <a:path w="4888" h="3065" extrusionOk="0">
                  <a:moveTo>
                    <a:pt x="1290" y="163"/>
                  </a:moveTo>
                  <a:cubicBezTo>
                    <a:pt x="1509" y="163"/>
                    <a:pt x="1716" y="382"/>
                    <a:pt x="1716" y="704"/>
                  </a:cubicBezTo>
                  <a:lnTo>
                    <a:pt x="1780" y="756"/>
                  </a:lnTo>
                  <a:cubicBezTo>
                    <a:pt x="1883" y="808"/>
                    <a:pt x="1935" y="808"/>
                    <a:pt x="1986" y="872"/>
                  </a:cubicBezTo>
                  <a:cubicBezTo>
                    <a:pt x="1986" y="924"/>
                    <a:pt x="2038" y="924"/>
                    <a:pt x="2103" y="924"/>
                  </a:cubicBezTo>
                  <a:lnTo>
                    <a:pt x="2154" y="872"/>
                  </a:lnTo>
                  <a:cubicBezTo>
                    <a:pt x="2206" y="704"/>
                    <a:pt x="2360" y="601"/>
                    <a:pt x="2528" y="601"/>
                  </a:cubicBezTo>
                  <a:cubicBezTo>
                    <a:pt x="2683" y="653"/>
                    <a:pt x="2799" y="756"/>
                    <a:pt x="2850" y="975"/>
                  </a:cubicBezTo>
                  <a:cubicBezTo>
                    <a:pt x="2850" y="1027"/>
                    <a:pt x="2850" y="1078"/>
                    <a:pt x="2902" y="1078"/>
                  </a:cubicBezTo>
                  <a:cubicBezTo>
                    <a:pt x="3005" y="1078"/>
                    <a:pt x="3070" y="1130"/>
                    <a:pt x="3173" y="1194"/>
                  </a:cubicBezTo>
                  <a:lnTo>
                    <a:pt x="3224" y="1194"/>
                  </a:lnTo>
                  <a:cubicBezTo>
                    <a:pt x="3276" y="1194"/>
                    <a:pt x="3276" y="1194"/>
                    <a:pt x="3328" y="1130"/>
                  </a:cubicBezTo>
                  <a:cubicBezTo>
                    <a:pt x="3381" y="1003"/>
                    <a:pt x="3495" y="910"/>
                    <a:pt x="3627" y="910"/>
                  </a:cubicBezTo>
                  <a:cubicBezTo>
                    <a:pt x="3655" y="910"/>
                    <a:pt x="3685" y="914"/>
                    <a:pt x="3714" y="924"/>
                  </a:cubicBezTo>
                  <a:cubicBezTo>
                    <a:pt x="3972" y="924"/>
                    <a:pt x="4140" y="1130"/>
                    <a:pt x="4140" y="1452"/>
                  </a:cubicBezTo>
                  <a:lnTo>
                    <a:pt x="4140" y="1568"/>
                  </a:lnTo>
                  <a:cubicBezTo>
                    <a:pt x="4088" y="1620"/>
                    <a:pt x="4140" y="1671"/>
                    <a:pt x="4140" y="1671"/>
                  </a:cubicBezTo>
                  <a:cubicBezTo>
                    <a:pt x="4243" y="1723"/>
                    <a:pt x="4243" y="1839"/>
                    <a:pt x="4295" y="1891"/>
                  </a:cubicBezTo>
                  <a:cubicBezTo>
                    <a:pt x="4295" y="1942"/>
                    <a:pt x="4295" y="1994"/>
                    <a:pt x="4359" y="1994"/>
                  </a:cubicBezTo>
                  <a:cubicBezTo>
                    <a:pt x="4411" y="1994"/>
                    <a:pt x="4462" y="1994"/>
                    <a:pt x="4462" y="2045"/>
                  </a:cubicBezTo>
                  <a:cubicBezTo>
                    <a:pt x="4565" y="2097"/>
                    <a:pt x="4565" y="2213"/>
                    <a:pt x="4514" y="2368"/>
                  </a:cubicBezTo>
                  <a:lnTo>
                    <a:pt x="4514" y="2484"/>
                  </a:lnTo>
                  <a:cubicBezTo>
                    <a:pt x="4681" y="2587"/>
                    <a:pt x="4733" y="2742"/>
                    <a:pt x="4617" y="2858"/>
                  </a:cubicBezTo>
                  <a:cubicBezTo>
                    <a:pt x="4617" y="2858"/>
                    <a:pt x="4594" y="2881"/>
                    <a:pt x="4548" y="2881"/>
                  </a:cubicBezTo>
                  <a:cubicBezTo>
                    <a:pt x="4525" y="2881"/>
                    <a:pt x="4497" y="2875"/>
                    <a:pt x="4462" y="2858"/>
                  </a:cubicBezTo>
                  <a:cubicBezTo>
                    <a:pt x="4359" y="2858"/>
                    <a:pt x="4295" y="2806"/>
                    <a:pt x="4191" y="2742"/>
                  </a:cubicBezTo>
                  <a:cubicBezTo>
                    <a:pt x="4140" y="2742"/>
                    <a:pt x="4140" y="2690"/>
                    <a:pt x="4140" y="2690"/>
                  </a:cubicBezTo>
                  <a:cubicBezTo>
                    <a:pt x="4088" y="2690"/>
                    <a:pt x="4088" y="2742"/>
                    <a:pt x="4088" y="2742"/>
                  </a:cubicBezTo>
                  <a:cubicBezTo>
                    <a:pt x="4037" y="2742"/>
                    <a:pt x="3972" y="2806"/>
                    <a:pt x="3869" y="2806"/>
                  </a:cubicBezTo>
                  <a:cubicBezTo>
                    <a:pt x="3818" y="2806"/>
                    <a:pt x="3766" y="2742"/>
                    <a:pt x="3714" y="2639"/>
                  </a:cubicBezTo>
                  <a:cubicBezTo>
                    <a:pt x="3650" y="2639"/>
                    <a:pt x="3650" y="2587"/>
                    <a:pt x="3598" y="2587"/>
                  </a:cubicBezTo>
                  <a:lnTo>
                    <a:pt x="3547" y="2639"/>
                  </a:lnTo>
                  <a:cubicBezTo>
                    <a:pt x="3495" y="2690"/>
                    <a:pt x="3392" y="2742"/>
                    <a:pt x="3276" y="2742"/>
                  </a:cubicBezTo>
                  <a:cubicBezTo>
                    <a:pt x="3173" y="2742"/>
                    <a:pt x="3070" y="2690"/>
                    <a:pt x="2954" y="2639"/>
                  </a:cubicBezTo>
                  <a:cubicBezTo>
                    <a:pt x="2902" y="2587"/>
                    <a:pt x="2850" y="2535"/>
                    <a:pt x="2850" y="2419"/>
                  </a:cubicBezTo>
                  <a:cubicBezTo>
                    <a:pt x="2816" y="2419"/>
                    <a:pt x="2805" y="2396"/>
                    <a:pt x="2785" y="2396"/>
                  </a:cubicBezTo>
                  <a:cubicBezTo>
                    <a:pt x="2776" y="2396"/>
                    <a:pt x="2764" y="2402"/>
                    <a:pt x="2747" y="2419"/>
                  </a:cubicBezTo>
                  <a:lnTo>
                    <a:pt x="2580" y="2419"/>
                  </a:lnTo>
                  <a:cubicBezTo>
                    <a:pt x="2476" y="2419"/>
                    <a:pt x="2360" y="2316"/>
                    <a:pt x="2309" y="2265"/>
                  </a:cubicBezTo>
                  <a:lnTo>
                    <a:pt x="2154" y="2265"/>
                  </a:lnTo>
                  <a:cubicBezTo>
                    <a:pt x="2103" y="2368"/>
                    <a:pt x="2038" y="2368"/>
                    <a:pt x="1935" y="2368"/>
                  </a:cubicBezTo>
                  <a:cubicBezTo>
                    <a:pt x="1832" y="2368"/>
                    <a:pt x="1716" y="2316"/>
                    <a:pt x="1613" y="2265"/>
                  </a:cubicBezTo>
                  <a:cubicBezTo>
                    <a:pt x="1561" y="2213"/>
                    <a:pt x="1509" y="2161"/>
                    <a:pt x="1509" y="2097"/>
                  </a:cubicBezTo>
                  <a:cubicBezTo>
                    <a:pt x="1458" y="2045"/>
                    <a:pt x="1393" y="2045"/>
                    <a:pt x="1393" y="2045"/>
                  </a:cubicBezTo>
                  <a:cubicBezTo>
                    <a:pt x="1342" y="2097"/>
                    <a:pt x="1290" y="2097"/>
                    <a:pt x="1187" y="2097"/>
                  </a:cubicBezTo>
                  <a:cubicBezTo>
                    <a:pt x="1071" y="2097"/>
                    <a:pt x="968" y="1994"/>
                    <a:pt x="865" y="1891"/>
                  </a:cubicBezTo>
                  <a:cubicBezTo>
                    <a:pt x="865" y="1839"/>
                    <a:pt x="813" y="1839"/>
                    <a:pt x="749" y="1839"/>
                  </a:cubicBezTo>
                  <a:cubicBezTo>
                    <a:pt x="645" y="1839"/>
                    <a:pt x="491" y="1839"/>
                    <a:pt x="375" y="1723"/>
                  </a:cubicBezTo>
                  <a:cubicBezTo>
                    <a:pt x="323" y="1671"/>
                    <a:pt x="220" y="1568"/>
                    <a:pt x="220" y="1452"/>
                  </a:cubicBezTo>
                  <a:cubicBezTo>
                    <a:pt x="220" y="1401"/>
                    <a:pt x="220" y="1298"/>
                    <a:pt x="272" y="1246"/>
                  </a:cubicBezTo>
                  <a:lnTo>
                    <a:pt x="323" y="1194"/>
                  </a:lnTo>
                  <a:cubicBezTo>
                    <a:pt x="375" y="1194"/>
                    <a:pt x="375" y="1130"/>
                    <a:pt x="323" y="1078"/>
                  </a:cubicBezTo>
                  <a:cubicBezTo>
                    <a:pt x="272" y="924"/>
                    <a:pt x="272" y="808"/>
                    <a:pt x="375" y="704"/>
                  </a:cubicBezTo>
                  <a:cubicBezTo>
                    <a:pt x="405" y="644"/>
                    <a:pt x="475" y="619"/>
                    <a:pt x="548" y="619"/>
                  </a:cubicBezTo>
                  <a:cubicBezTo>
                    <a:pt x="601" y="619"/>
                    <a:pt x="654" y="631"/>
                    <a:pt x="697" y="653"/>
                  </a:cubicBezTo>
                  <a:cubicBezTo>
                    <a:pt x="749" y="653"/>
                    <a:pt x="749" y="653"/>
                    <a:pt x="813" y="601"/>
                  </a:cubicBezTo>
                  <a:lnTo>
                    <a:pt x="813" y="550"/>
                  </a:lnTo>
                  <a:cubicBezTo>
                    <a:pt x="916" y="330"/>
                    <a:pt x="1071" y="163"/>
                    <a:pt x="1290" y="163"/>
                  </a:cubicBezTo>
                  <a:close/>
                  <a:moveTo>
                    <a:pt x="1206" y="0"/>
                  </a:moveTo>
                  <a:cubicBezTo>
                    <a:pt x="965" y="0"/>
                    <a:pt x="738" y="191"/>
                    <a:pt x="645" y="434"/>
                  </a:cubicBezTo>
                  <a:cubicBezTo>
                    <a:pt x="607" y="421"/>
                    <a:pt x="568" y="414"/>
                    <a:pt x="530" y="414"/>
                  </a:cubicBezTo>
                  <a:cubicBezTo>
                    <a:pt x="412" y="414"/>
                    <a:pt x="298" y="475"/>
                    <a:pt x="220" y="601"/>
                  </a:cubicBezTo>
                  <a:cubicBezTo>
                    <a:pt x="104" y="704"/>
                    <a:pt x="52" y="924"/>
                    <a:pt x="168" y="1078"/>
                  </a:cubicBezTo>
                  <a:lnTo>
                    <a:pt x="104" y="1130"/>
                  </a:lnTo>
                  <a:cubicBezTo>
                    <a:pt x="52" y="1246"/>
                    <a:pt x="1" y="1349"/>
                    <a:pt x="52" y="1517"/>
                  </a:cubicBezTo>
                  <a:cubicBezTo>
                    <a:pt x="52" y="1671"/>
                    <a:pt x="168" y="1775"/>
                    <a:pt x="272" y="1891"/>
                  </a:cubicBezTo>
                  <a:cubicBezTo>
                    <a:pt x="347" y="1966"/>
                    <a:pt x="485" y="2014"/>
                    <a:pt x="614" y="2014"/>
                  </a:cubicBezTo>
                  <a:cubicBezTo>
                    <a:pt x="661" y="2014"/>
                    <a:pt x="707" y="2008"/>
                    <a:pt x="749" y="1994"/>
                  </a:cubicBezTo>
                  <a:cubicBezTo>
                    <a:pt x="865" y="2161"/>
                    <a:pt x="1019" y="2265"/>
                    <a:pt x="1187" y="2265"/>
                  </a:cubicBezTo>
                  <a:lnTo>
                    <a:pt x="1342" y="2265"/>
                  </a:lnTo>
                  <a:cubicBezTo>
                    <a:pt x="1393" y="2316"/>
                    <a:pt x="1458" y="2368"/>
                    <a:pt x="1509" y="2419"/>
                  </a:cubicBezTo>
                  <a:cubicBezTo>
                    <a:pt x="1613" y="2535"/>
                    <a:pt x="1780" y="2587"/>
                    <a:pt x="1935" y="2587"/>
                  </a:cubicBezTo>
                  <a:cubicBezTo>
                    <a:pt x="2038" y="2587"/>
                    <a:pt x="2154" y="2535"/>
                    <a:pt x="2257" y="2484"/>
                  </a:cubicBezTo>
                  <a:cubicBezTo>
                    <a:pt x="2360" y="2535"/>
                    <a:pt x="2476" y="2587"/>
                    <a:pt x="2580" y="2587"/>
                  </a:cubicBezTo>
                  <a:lnTo>
                    <a:pt x="2683" y="2587"/>
                  </a:lnTo>
                  <a:cubicBezTo>
                    <a:pt x="2747" y="2690"/>
                    <a:pt x="2799" y="2742"/>
                    <a:pt x="2850" y="2806"/>
                  </a:cubicBezTo>
                  <a:cubicBezTo>
                    <a:pt x="2954" y="2909"/>
                    <a:pt x="3121" y="2961"/>
                    <a:pt x="3276" y="2961"/>
                  </a:cubicBezTo>
                  <a:cubicBezTo>
                    <a:pt x="3392" y="2961"/>
                    <a:pt x="3495" y="2909"/>
                    <a:pt x="3598" y="2858"/>
                  </a:cubicBezTo>
                  <a:cubicBezTo>
                    <a:pt x="3650" y="2909"/>
                    <a:pt x="3766" y="2961"/>
                    <a:pt x="3869" y="2961"/>
                  </a:cubicBezTo>
                  <a:cubicBezTo>
                    <a:pt x="3972" y="2961"/>
                    <a:pt x="4037" y="2961"/>
                    <a:pt x="4088" y="2909"/>
                  </a:cubicBezTo>
                  <a:cubicBezTo>
                    <a:pt x="4191" y="3013"/>
                    <a:pt x="4359" y="3064"/>
                    <a:pt x="4462" y="3064"/>
                  </a:cubicBezTo>
                  <a:lnTo>
                    <a:pt x="4514" y="3064"/>
                  </a:lnTo>
                  <a:cubicBezTo>
                    <a:pt x="4617" y="3064"/>
                    <a:pt x="4733" y="3013"/>
                    <a:pt x="4785" y="2961"/>
                  </a:cubicBezTo>
                  <a:cubicBezTo>
                    <a:pt x="4888" y="2806"/>
                    <a:pt x="4888" y="2587"/>
                    <a:pt x="4733" y="2368"/>
                  </a:cubicBezTo>
                  <a:cubicBezTo>
                    <a:pt x="4785" y="2213"/>
                    <a:pt x="4733" y="1994"/>
                    <a:pt x="4617" y="1891"/>
                  </a:cubicBezTo>
                  <a:cubicBezTo>
                    <a:pt x="4565" y="1839"/>
                    <a:pt x="4514" y="1839"/>
                    <a:pt x="4462" y="1839"/>
                  </a:cubicBezTo>
                  <a:cubicBezTo>
                    <a:pt x="4411" y="1723"/>
                    <a:pt x="4411" y="1620"/>
                    <a:pt x="4295" y="1568"/>
                  </a:cubicBezTo>
                  <a:cubicBezTo>
                    <a:pt x="4359" y="1517"/>
                    <a:pt x="4359" y="1517"/>
                    <a:pt x="4359" y="1452"/>
                  </a:cubicBezTo>
                  <a:cubicBezTo>
                    <a:pt x="4359" y="1078"/>
                    <a:pt x="4088" y="704"/>
                    <a:pt x="3714" y="704"/>
                  </a:cubicBezTo>
                  <a:cubicBezTo>
                    <a:pt x="3547" y="704"/>
                    <a:pt x="3328" y="808"/>
                    <a:pt x="3173" y="975"/>
                  </a:cubicBezTo>
                  <a:cubicBezTo>
                    <a:pt x="3121" y="924"/>
                    <a:pt x="3070" y="924"/>
                    <a:pt x="3005" y="872"/>
                  </a:cubicBezTo>
                  <a:cubicBezTo>
                    <a:pt x="2954" y="653"/>
                    <a:pt x="2747" y="434"/>
                    <a:pt x="2528" y="434"/>
                  </a:cubicBezTo>
                  <a:cubicBezTo>
                    <a:pt x="2490" y="425"/>
                    <a:pt x="2453" y="420"/>
                    <a:pt x="2418" y="420"/>
                  </a:cubicBezTo>
                  <a:cubicBezTo>
                    <a:pt x="2256" y="420"/>
                    <a:pt x="2134" y="515"/>
                    <a:pt x="2038" y="653"/>
                  </a:cubicBezTo>
                  <a:cubicBezTo>
                    <a:pt x="1986" y="653"/>
                    <a:pt x="1935" y="601"/>
                    <a:pt x="1883" y="601"/>
                  </a:cubicBezTo>
                  <a:cubicBezTo>
                    <a:pt x="1883" y="279"/>
                    <a:pt x="1613" y="8"/>
                    <a:pt x="1290" y="8"/>
                  </a:cubicBezTo>
                  <a:cubicBezTo>
                    <a:pt x="1262" y="3"/>
                    <a:pt x="1234" y="0"/>
                    <a:pt x="120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1517975" y="345450"/>
              <a:ext cx="1325" cy="1650"/>
            </a:xfrm>
            <a:custGeom>
              <a:avLst/>
              <a:gdLst/>
              <a:ahLst/>
              <a:cxnLst/>
              <a:rect l="l" t="t" r="r" b="b"/>
              <a:pathLst>
                <a:path w="53" h="66" extrusionOk="0">
                  <a:moveTo>
                    <a:pt x="52" y="1"/>
                  </a:moveTo>
                  <a:lnTo>
                    <a:pt x="1" y="65"/>
                  </a:lnTo>
                  <a:lnTo>
                    <a:pt x="52" y="65"/>
                  </a:lnTo>
                  <a:lnTo>
                    <a:pt x="52" y="1"/>
                  </a:lnTo>
                  <a:close/>
                </a:path>
              </a:pathLst>
            </a:custGeom>
            <a:solidFill>
              <a:srgbClr val="939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4"/>
            <p:cNvSpPr/>
            <p:nvPr/>
          </p:nvSpPr>
          <p:spPr>
            <a:xfrm>
              <a:off x="1838725" y="532425"/>
              <a:ext cx="2925" cy="2600"/>
            </a:xfrm>
            <a:custGeom>
              <a:avLst/>
              <a:gdLst/>
              <a:ahLst/>
              <a:cxnLst/>
              <a:rect l="l" t="t" r="r" b="b"/>
              <a:pathLst>
                <a:path w="117" h="104" extrusionOk="0">
                  <a:moveTo>
                    <a:pt x="1" y="52"/>
                  </a:moveTo>
                  <a:lnTo>
                    <a:pt x="1" y="52"/>
                  </a:lnTo>
                  <a:cubicBezTo>
                    <a:pt x="65" y="52"/>
                    <a:pt x="65" y="104"/>
                    <a:pt x="117" y="104"/>
                  </a:cubicBezTo>
                  <a:lnTo>
                    <a:pt x="117" y="104"/>
                  </a:lnTo>
                  <a:cubicBezTo>
                    <a:pt x="65" y="104"/>
                    <a:pt x="65" y="52"/>
                    <a:pt x="1" y="52"/>
                  </a:cubicBezTo>
                  <a:close/>
                  <a:moveTo>
                    <a:pt x="65" y="1"/>
                  </a:moveTo>
                  <a:lnTo>
                    <a:pt x="65" y="1"/>
                  </a:lnTo>
                  <a:lnTo>
                    <a:pt x="1"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4"/>
            <p:cNvSpPr/>
            <p:nvPr/>
          </p:nvSpPr>
          <p:spPr>
            <a:xfrm>
              <a:off x="1798425" y="535000"/>
              <a:ext cx="37750" cy="20025"/>
            </a:xfrm>
            <a:custGeom>
              <a:avLst/>
              <a:gdLst/>
              <a:ahLst/>
              <a:cxnLst/>
              <a:rect l="l" t="t" r="r" b="b"/>
              <a:pathLst>
                <a:path w="1510" h="801" extrusionOk="0">
                  <a:moveTo>
                    <a:pt x="65" y="800"/>
                  </a:moveTo>
                  <a:lnTo>
                    <a:pt x="1" y="800"/>
                  </a:lnTo>
                  <a:lnTo>
                    <a:pt x="1" y="800"/>
                  </a:lnTo>
                  <a:lnTo>
                    <a:pt x="65" y="800"/>
                  </a:lnTo>
                  <a:close/>
                  <a:moveTo>
                    <a:pt x="65" y="749"/>
                  </a:moveTo>
                  <a:lnTo>
                    <a:pt x="65" y="800"/>
                  </a:lnTo>
                  <a:lnTo>
                    <a:pt x="65" y="749"/>
                  </a:lnTo>
                  <a:close/>
                  <a:moveTo>
                    <a:pt x="65" y="749"/>
                  </a:moveTo>
                  <a:cubicBezTo>
                    <a:pt x="117" y="749"/>
                    <a:pt x="117" y="800"/>
                    <a:pt x="168" y="800"/>
                  </a:cubicBezTo>
                  <a:cubicBezTo>
                    <a:pt x="117" y="800"/>
                    <a:pt x="117" y="749"/>
                    <a:pt x="65" y="749"/>
                  </a:cubicBezTo>
                  <a:close/>
                  <a:moveTo>
                    <a:pt x="65" y="749"/>
                  </a:moveTo>
                  <a:lnTo>
                    <a:pt x="65" y="749"/>
                  </a:lnTo>
                  <a:lnTo>
                    <a:pt x="65" y="749"/>
                  </a:lnTo>
                  <a:lnTo>
                    <a:pt x="65" y="749"/>
                  </a:lnTo>
                  <a:close/>
                  <a:moveTo>
                    <a:pt x="1458" y="1"/>
                  </a:moveTo>
                  <a:lnTo>
                    <a:pt x="1458" y="1"/>
                  </a:lnTo>
                  <a:lnTo>
                    <a:pt x="1458" y="52"/>
                  </a:lnTo>
                  <a:cubicBezTo>
                    <a:pt x="1509" y="52"/>
                    <a:pt x="1509" y="104"/>
                    <a:pt x="1509" y="104"/>
                  </a:cubicBezTo>
                  <a:lnTo>
                    <a:pt x="1509" y="104"/>
                  </a:lnTo>
                  <a:cubicBezTo>
                    <a:pt x="1509" y="104"/>
                    <a:pt x="1509" y="52"/>
                    <a:pt x="1458" y="5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4"/>
            <p:cNvSpPr/>
            <p:nvPr/>
          </p:nvSpPr>
          <p:spPr>
            <a:xfrm>
              <a:off x="1661425" y="559200"/>
              <a:ext cx="137025" cy="76425"/>
            </a:xfrm>
            <a:custGeom>
              <a:avLst/>
              <a:gdLst/>
              <a:ahLst/>
              <a:cxnLst/>
              <a:rect l="l" t="t" r="r" b="b"/>
              <a:pathLst>
                <a:path w="5481" h="3057" extrusionOk="0">
                  <a:moveTo>
                    <a:pt x="1" y="3004"/>
                  </a:moveTo>
                  <a:cubicBezTo>
                    <a:pt x="1" y="3004"/>
                    <a:pt x="1" y="3056"/>
                    <a:pt x="65" y="3056"/>
                  </a:cubicBezTo>
                  <a:cubicBezTo>
                    <a:pt x="1" y="3056"/>
                    <a:pt x="1" y="3004"/>
                    <a:pt x="1" y="3004"/>
                  </a:cubicBezTo>
                  <a:close/>
                  <a:moveTo>
                    <a:pt x="5481" y="0"/>
                  </a:moveTo>
                  <a:lnTo>
                    <a:pt x="5481" y="0"/>
                  </a:lnTo>
                  <a:lnTo>
                    <a:pt x="5481" y="0"/>
                  </a:lnTo>
                  <a:lnTo>
                    <a:pt x="5481" y="0"/>
                  </a:lnTo>
                  <a:lnTo>
                    <a:pt x="5481" y="0"/>
                  </a:lnTo>
                  <a:lnTo>
                    <a:pt x="5481" y="0"/>
                  </a:lnTo>
                  <a:close/>
                  <a:moveTo>
                    <a:pt x="5223" y="0"/>
                  </a:moveTo>
                  <a:lnTo>
                    <a:pt x="5223" y="0"/>
                  </a:lnTo>
                  <a:lnTo>
                    <a:pt x="52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4"/>
            <p:cNvSpPr/>
            <p:nvPr/>
          </p:nvSpPr>
          <p:spPr>
            <a:xfrm>
              <a:off x="1638850" y="639775"/>
              <a:ext cx="20025" cy="8100"/>
            </a:xfrm>
            <a:custGeom>
              <a:avLst/>
              <a:gdLst/>
              <a:ahLst/>
              <a:cxnLst/>
              <a:rect l="l" t="t" r="r" b="b"/>
              <a:pathLst>
                <a:path w="801" h="324" extrusionOk="0">
                  <a:moveTo>
                    <a:pt x="1" y="220"/>
                  </a:moveTo>
                  <a:lnTo>
                    <a:pt x="1" y="220"/>
                  </a:lnTo>
                  <a:cubicBezTo>
                    <a:pt x="53" y="271"/>
                    <a:pt x="104" y="271"/>
                    <a:pt x="207" y="323"/>
                  </a:cubicBezTo>
                  <a:lnTo>
                    <a:pt x="207" y="323"/>
                  </a:lnTo>
                  <a:cubicBezTo>
                    <a:pt x="104" y="271"/>
                    <a:pt x="53" y="271"/>
                    <a:pt x="1" y="220"/>
                  </a:cubicBezTo>
                  <a:close/>
                  <a:moveTo>
                    <a:pt x="375" y="52"/>
                  </a:moveTo>
                  <a:lnTo>
                    <a:pt x="375" y="104"/>
                  </a:lnTo>
                  <a:cubicBezTo>
                    <a:pt x="323" y="220"/>
                    <a:pt x="259" y="220"/>
                    <a:pt x="207" y="220"/>
                  </a:cubicBezTo>
                  <a:cubicBezTo>
                    <a:pt x="259" y="220"/>
                    <a:pt x="323" y="220"/>
                    <a:pt x="375" y="104"/>
                  </a:cubicBezTo>
                  <a:lnTo>
                    <a:pt x="375" y="52"/>
                  </a:lnTo>
                  <a:close/>
                  <a:moveTo>
                    <a:pt x="375" y="1"/>
                  </a:moveTo>
                  <a:lnTo>
                    <a:pt x="375" y="1"/>
                  </a:lnTo>
                  <a:lnTo>
                    <a:pt x="375" y="1"/>
                  </a:lnTo>
                  <a:lnTo>
                    <a:pt x="375" y="1"/>
                  </a:lnTo>
                  <a:close/>
                  <a:moveTo>
                    <a:pt x="800" y="1"/>
                  </a:moveTo>
                  <a:lnTo>
                    <a:pt x="800" y="1"/>
                  </a:lnTo>
                  <a:lnTo>
                    <a:pt x="800" y="1"/>
                  </a:lnTo>
                  <a:lnTo>
                    <a:pt x="800" y="1"/>
                  </a:lnTo>
                  <a:lnTo>
                    <a:pt x="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4"/>
            <p:cNvSpPr/>
            <p:nvPr/>
          </p:nvSpPr>
          <p:spPr>
            <a:xfrm>
              <a:off x="1627900" y="647850"/>
              <a:ext cx="9375" cy="5500"/>
            </a:xfrm>
            <a:custGeom>
              <a:avLst/>
              <a:gdLst/>
              <a:ahLst/>
              <a:cxnLst/>
              <a:rect l="l" t="t" r="r" b="b"/>
              <a:pathLst>
                <a:path w="375" h="220" extrusionOk="0">
                  <a:moveTo>
                    <a:pt x="1" y="155"/>
                  </a:moveTo>
                  <a:lnTo>
                    <a:pt x="1" y="155"/>
                  </a:lnTo>
                  <a:lnTo>
                    <a:pt x="271" y="219"/>
                  </a:lnTo>
                  <a:lnTo>
                    <a:pt x="271" y="219"/>
                  </a:lnTo>
                  <a:lnTo>
                    <a:pt x="1" y="155"/>
                  </a:lnTo>
                  <a:close/>
                  <a:moveTo>
                    <a:pt x="271" y="0"/>
                  </a:moveTo>
                  <a:lnTo>
                    <a:pt x="271" y="0"/>
                  </a:lnTo>
                  <a:cubicBezTo>
                    <a:pt x="271" y="52"/>
                    <a:pt x="323" y="52"/>
                    <a:pt x="374" y="103"/>
                  </a:cubicBezTo>
                  <a:lnTo>
                    <a:pt x="374" y="155"/>
                  </a:lnTo>
                  <a:lnTo>
                    <a:pt x="374" y="155"/>
                  </a:lnTo>
                  <a:lnTo>
                    <a:pt x="374" y="103"/>
                  </a:lnTo>
                  <a:cubicBezTo>
                    <a:pt x="323" y="52"/>
                    <a:pt x="271" y="52"/>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4"/>
            <p:cNvSpPr/>
            <p:nvPr/>
          </p:nvSpPr>
          <p:spPr>
            <a:xfrm>
              <a:off x="1627900" y="647850"/>
              <a:ext cx="9375" cy="5500"/>
            </a:xfrm>
            <a:custGeom>
              <a:avLst/>
              <a:gdLst/>
              <a:ahLst/>
              <a:cxnLst/>
              <a:rect l="l" t="t" r="r" b="b"/>
              <a:pathLst>
                <a:path w="375" h="220" extrusionOk="0">
                  <a:moveTo>
                    <a:pt x="271" y="0"/>
                  </a:moveTo>
                  <a:cubicBezTo>
                    <a:pt x="168" y="52"/>
                    <a:pt x="117" y="103"/>
                    <a:pt x="1" y="155"/>
                  </a:cubicBezTo>
                  <a:lnTo>
                    <a:pt x="271" y="219"/>
                  </a:lnTo>
                  <a:cubicBezTo>
                    <a:pt x="271" y="219"/>
                    <a:pt x="323" y="155"/>
                    <a:pt x="374" y="155"/>
                  </a:cubicBezTo>
                  <a:lnTo>
                    <a:pt x="374" y="103"/>
                  </a:lnTo>
                  <a:cubicBezTo>
                    <a:pt x="323" y="52"/>
                    <a:pt x="271" y="52"/>
                    <a:pt x="271" y="0"/>
                  </a:cubicBezTo>
                  <a:close/>
                </a:path>
              </a:pathLst>
            </a:custGeom>
            <a:solidFill>
              <a:srgbClr val="CCE1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1621125" y="655900"/>
              <a:ext cx="6800" cy="3900"/>
            </a:xfrm>
            <a:custGeom>
              <a:avLst/>
              <a:gdLst/>
              <a:ahLst/>
              <a:cxnLst/>
              <a:rect l="l" t="t" r="r" b="b"/>
              <a:pathLst>
                <a:path w="272" h="156" extrusionOk="0">
                  <a:moveTo>
                    <a:pt x="1" y="104"/>
                  </a:moveTo>
                  <a:lnTo>
                    <a:pt x="1" y="104"/>
                  </a:lnTo>
                  <a:lnTo>
                    <a:pt x="65" y="155"/>
                  </a:lnTo>
                  <a:lnTo>
                    <a:pt x="65" y="155"/>
                  </a:lnTo>
                  <a:lnTo>
                    <a:pt x="1" y="104"/>
                  </a:lnTo>
                  <a:close/>
                  <a:moveTo>
                    <a:pt x="220" y="0"/>
                  </a:moveTo>
                  <a:lnTo>
                    <a:pt x="272" y="52"/>
                  </a:lnTo>
                  <a:lnTo>
                    <a:pt x="27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1617275" y="657175"/>
              <a:ext cx="1300" cy="25"/>
            </a:xfrm>
            <a:custGeom>
              <a:avLst/>
              <a:gdLst/>
              <a:ahLst/>
              <a:cxnLst/>
              <a:rect l="l" t="t" r="r" b="b"/>
              <a:pathLst>
                <a:path w="52" h="1" extrusionOk="0">
                  <a:moveTo>
                    <a:pt x="52" y="1"/>
                  </a:moveTo>
                  <a:lnTo>
                    <a:pt x="0" y="1"/>
                  </a:lnTo>
                  <a:lnTo>
                    <a:pt x="52"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4"/>
            <p:cNvSpPr/>
            <p:nvPr/>
          </p:nvSpPr>
          <p:spPr>
            <a:xfrm>
              <a:off x="1613075" y="659775"/>
              <a:ext cx="5500" cy="5500"/>
            </a:xfrm>
            <a:custGeom>
              <a:avLst/>
              <a:gdLst/>
              <a:ahLst/>
              <a:cxnLst/>
              <a:rect l="l" t="t" r="r" b="b"/>
              <a:pathLst>
                <a:path w="220" h="220" extrusionOk="0">
                  <a:moveTo>
                    <a:pt x="0" y="0"/>
                  </a:moveTo>
                  <a:lnTo>
                    <a:pt x="0" y="219"/>
                  </a:lnTo>
                  <a:cubicBezTo>
                    <a:pt x="65" y="168"/>
                    <a:pt x="168" y="116"/>
                    <a:pt x="220" y="65"/>
                  </a:cubicBezTo>
                  <a:lnTo>
                    <a:pt x="0"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a:off x="1607925" y="662675"/>
              <a:ext cx="1300" cy="1300"/>
            </a:xfrm>
            <a:custGeom>
              <a:avLst/>
              <a:gdLst/>
              <a:ahLst/>
              <a:cxnLst/>
              <a:rect l="l" t="t" r="r" b="b"/>
              <a:pathLst>
                <a:path w="52" h="52" extrusionOk="0">
                  <a:moveTo>
                    <a:pt x="52" y="0"/>
                  </a:moveTo>
                  <a:lnTo>
                    <a:pt x="52" y="0"/>
                  </a:lnTo>
                  <a:lnTo>
                    <a:pt x="52" y="52"/>
                  </a:lnTo>
                  <a:lnTo>
                    <a:pt x="0" y="0"/>
                  </a:lnTo>
                  <a:lnTo>
                    <a:pt x="0" y="0"/>
                  </a:lnTo>
                  <a:lnTo>
                    <a:pt x="5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1607925" y="662675"/>
              <a:ext cx="1300" cy="1300"/>
            </a:xfrm>
            <a:custGeom>
              <a:avLst/>
              <a:gdLst/>
              <a:ahLst/>
              <a:cxnLst/>
              <a:rect l="l" t="t" r="r" b="b"/>
              <a:pathLst>
                <a:path w="52" h="52" extrusionOk="0">
                  <a:moveTo>
                    <a:pt x="0" y="0"/>
                  </a:moveTo>
                  <a:lnTo>
                    <a:pt x="52" y="52"/>
                  </a:lnTo>
                  <a:lnTo>
                    <a:pt x="52"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a:off x="1587600" y="674600"/>
              <a:ext cx="5500" cy="1300"/>
            </a:xfrm>
            <a:custGeom>
              <a:avLst/>
              <a:gdLst/>
              <a:ahLst/>
              <a:cxnLst/>
              <a:rect l="l" t="t" r="r" b="b"/>
              <a:pathLst>
                <a:path w="220" h="52" extrusionOk="0">
                  <a:moveTo>
                    <a:pt x="1" y="0"/>
                  </a:moveTo>
                  <a:lnTo>
                    <a:pt x="1" y="0"/>
                  </a:lnTo>
                  <a:lnTo>
                    <a:pt x="220" y="52"/>
                  </a:lnTo>
                  <a:lnTo>
                    <a:pt x="220"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a:off x="1606625" y="666525"/>
              <a:ext cx="2600" cy="1325"/>
            </a:xfrm>
            <a:custGeom>
              <a:avLst/>
              <a:gdLst/>
              <a:ahLst/>
              <a:cxnLst/>
              <a:rect l="l" t="t" r="r" b="b"/>
              <a:pathLst>
                <a:path w="104" h="53" extrusionOk="0">
                  <a:moveTo>
                    <a:pt x="1" y="1"/>
                  </a:moveTo>
                  <a:lnTo>
                    <a:pt x="1" y="1"/>
                  </a:lnTo>
                  <a:lnTo>
                    <a:pt x="104" y="52"/>
                  </a:lnTo>
                  <a:lnTo>
                    <a:pt x="104"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1606625" y="666525"/>
              <a:ext cx="2600" cy="2925"/>
            </a:xfrm>
            <a:custGeom>
              <a:avLst/>
              <a:gdLst/>
              <a:ahLst/>
              <a:cxnLst/>
              <a:rect l="l" t="t" r="r" b="b"/>
              <a:pathLst>
                <a:path w="104" h="117" extrusionOk="0">
                  <a:moveTo>
                    <a:pt x="1" y="1"/>
                  </a:moveTo>
                  <a:lnTo>
                    <a:pt x="1" y="117"/>
                  </a:lnTo>
                  <a:cubicBezTo>
                    <a:pt x="52" y="52"/>
                    <a:pt x="52" y="52"/>
                    <a:pt x="104" y="52"/>
                  </a:cubicBezTo>
                  <a:lnTo>
                    <a:pt x="1"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1582450" y="677500"/>
              <a:ext cx="5175" cy="2600"/>
            </a:xfrm>
            <a:custGeom>
              <a:avLst/>
              <a:gdLst/>
              <a:ahLst/>
              <a:cxnLst/>
              <a:rect l="l" t="t" r="r" b="b"/>
              <a:pathLst>
                <a:path w="207" h="104" extrusionOk="0">
                  <a:moveTo>
                    <a:pt x="0" y="0"/>
                  </a:moveTo>
                  <a:lnTo>
                    <a:pt x="0" y="0"/>
                  </a:lnTo>
                  <a:lnTo>
                    <a:pt x="207" y="103"/>
                  </a:lnTo>
                  <a:lnTo>
                    <a:pt x="207" y="1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a:off x="1482825" y="729725"/>
              <a:ext cx="9375" cy="6800"/>
            </a:xfrm>
            <a:custGeom>
              <a:avLst/>
              <a:gdLst/>
              <a:ahLst/>
              <a:cxnLst/>
              <a:rect l="l" t="t" r="r" b="b"/>
              <a:pathLst>
                <a:path w="375" h="272" extrusionOk="0">
                  <a:moveTo>
                    <a:pt x="375" y="0"/>
                  </a:moveTo>
                  <a:cubicBezTo>
                    <a:pt x="117" y="168"/>
                    <a:pt x="1" y="271"/>
                    <a:pt x="1" y="271"/>
                  </a:cubicBezTo>
                  <a:cubicBezTo>
                    <a:pt x="1" y="271"/>
                    <a:pt x="169" y="219"/>
                    <a:pt x="375" y="52"/>
                  </a:cubicBezTo>
                  <a:lnTo>
                    <a:pt x="375"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a:off x="1681725" y="812900"/>
              <a:ext cx="9375" cy="6775"/>
            </a:xfrm>
            <a:custGeom>
              <a:avLst/>
              <a:gdLst/>
              <a:ahLst/>
              <a:cxnLst/>
              <a:rect l="l" t="t" r="r" b="b"/>
              <a:pathLst>
                <a:path w="375" h="271" extrusionOk="0">
                  <a:moveTo>
                    <a:pt x="323" y="0"/>
                  </a:moveTo>
                  <a:cubicBezTo>
                    <a:pt x="220" y="65"/>
                    <a:pt x="104" y="116"/>
                    <a:pt x="1" y="219"/>
                  </a:cubicBezTo>
                  <a:lnTo>
                    <a:pt x="220" y="271"/>
                  </a:lnTo>
                  <a:cubicBezTo>
                    <a:pt x="272" y="219"/>
                    <a:pt x="323" y="219"/>
                    <a:pt x="375" y="168"/>
                  </a:cubicBezTo>
                  <a:cubicBezTo>
                    <a:pt x="375" y="168"/>
                    <a:pt x="323" y="116"/>
                    <a:pt x="323" y="65"/>
                  </a:cubicBezTo>
                  <a:lnTo>
                    <a:pt x="323"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a:off x="839400" y="1410875"/>
              <a:ext cx="32250" cy="22600"/>
            </a:xfrm>
            <a:custGeom>
              <a:avLst/>
              <a:gdLst/>
              <a:ahLst/>
              <a:cxnLst/>
              <a:rect l="l" t="t" r="r" b="b"/>
              <a:pathLst>
                <a:path w="1290" h="904" extrusionOk="0">
                  <a:moveTo>
                    <a:pt x="0" y="1"/>
                  </a:moveTo>
                  <a:lnTo>
                    <a:pt x="65" y="903"/>
                  </a:lnTo>
                  <a:cubicBezTo>
                    <a:pt x="387" y="748"/>
                    <a:pt x="864" y="478"/>
                    <a:pt x="1290" y="207"/>
                  </a:cubicBezTo>
                  <a:cubicBezTo>
                    <a:pt x="813" y="155"/>
                    <a:pt x="387" y="104"/>
                    <a:pt x="0"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a:off x="854225" y="1487275"/>
              <a:ext cx="108975" cy="68700"/>
            </a:xfrm>
            <a:custGeom>
              <a:avLst/>
              <a:gdLst/>
              <a:ahLst/>
              <a:cxnLst/>
              <a:rect l="l" t="t" r="r" b="b"/>
              <a:pathLst>
                <a:path w="4359" h="2748" extrusionOk="0">
                  <a:moveTo>
                    <a:pt x="4359" y="1"/>
                  </a:moveTo>
                  <a:lnTo>
                    <a:pt x="4359" y="1"/>
                  </a:lnTo>
                  <a:cubicBezTo>
                    <a:pt x="3069" y="748"/>
                    <a:pt x="1342" y="1716"/>
                    <a:pt x="1" y="2360"/>
                  </a:cubicBezTo>
                  <a:cubicBezTo>
                    <a:pt x="168" y="2631"/>
                    <a:pt x="439" y="2747"/>
                    <a:pt x="697" y="2747"/>
                  </a:cubicBezTo>
                  <a:lnTo>
                    <a:pt x="1561" y="2747"/>
                  </a:lnTo>
                  <a:cubicBezTo>
                    <a:pt x="2476" y="2206"/>
                    <a:pt x="3495" y="1561"/>
                    <a:pt x="4243" y="1071"/>
                  </a:cubicBezTo>
                  <a:lnTo>
                    <a:pt x="435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844875" y="1410875"/>
              <a:ext cx="125100" cy="98025"/>
            </a:xfrm>
            <a:custGeom>
              <a:avLst/>
              <a:gdLst/>
              <a:ahLst/>
              <a:cxnLst/>
              <a:rect l="l" t="t" r="r" b="b"/>
              <a:pathLst>
                <a:path w="5004" h="3921" extrusionOk="0">
                  <a:moveTo>
                    <a:pt x="5004" y="1"/>
                  </a:moveTo>
                  <a:cubicBezTo>
                    <a:pt x="4733" y="52"/>
                    <a:pt x="4411" y="104"/>
                    <a:pt x="4088" y="155"/>
                  </a:cubicBezTo>
                  <a:cubicBezTo>
                    <a:pt x="2902" y="968"/>
                    <a:pt x="1393" y="1986"/>
                    <a:pt x="1" y="2734"/>
                  </a:cubicBezTo>
                  <a:lnTo>
                    <a:pt x="104" y="3920"/>
                  </a:lnTo>
                  <a:cubicBezTo>
                    <a:pt x="1135" y="3327"/>
                    <a:pt x="3327" y="2038"/>
                    <a:pt x="4888" y="1019"/>
                  </a:cubicBezTo>
                  <a:lnTo>
                    <a:pt x="500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842300" y="1416025"/>
              <a:ext cx="89975" cy="55150"/>
            </a:xfrm>
            <a:custGeom>
              <a:avLst/>
              <a:gdLst/>
              <a:ahLst/>
              <a:cxnLst/>
              <a:rect l="l" t="t" r="r" b="b"/>
              <a:pathLst>
                <a:path w="3599" h="2206" extrusionOk="0">
                  <a:moveTo>
                    <a:pt x="3598" y="1"/>
                  </a:moveTo>
                  <a:lnTo>
                    <a:pt x="3598" y="1"/>
                  </a:lnTo>
                  <a:cubicBezTo>
                    <a:pt x="3224" y="52"/>
                    <a:pt x="2850" y="52"/>
                    <a:pt x="2463" y="52"/>
                  </a:cubicBezTo>
                  <a:lnTo>
                    <a:pt x="1715" y="52"/>
                  </a:lnTo>
                  <a:cubicBezTo>
                    <a:pt x="1019" y="439"/>
                    <a:pt x="426" y="813"/>
                    <a:pt x="0" y="1020"/>
                  </a:cubicBezTo>
                  <a:lnTo>
                    <a:pt x="104" y="2206"/>
                  </a:lnTo>
                  <a:cubicBezTo>
                    <a:pt x="1238" y="1561"/>
                    <a:pt x="2528" y="762"/>
                    <a:pt x="359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847450" y="1445700"/>
              <a:ext cx="118350" cy="94150"/>
            </a:xfrm>
            <a:custGeom>
              <a:avLst/>
              <a:gdLst/>
              <a:ahLst/>
              <a:cxnLst/>
              <a:rect l="l" t="t" r="r" b="b"/>
              <a:pathLst>
                <a:path w="4734" h="3766" extrusionOk="0">
                  <a:moveTo>
                    <a:pt x="4733" y="0"/>
                  </a:moveTo>
                  <a:cubicBezTo>
                    <a:pt x="3121" y="1019"/>
                    <a:pt x="968" y="2308"/>
                    <a:pt x="1" y="2850"/>
                  </a:cubicBezTo>
                  <a:lnTo>
                    <a:pt x="117" y="3598"/>
                  </a:lnTo>
                  <a:lnTo>
                    <a:pt x="117" y="3765"/>
                  </a:lnTo>
                  <a:cubicBezTo>
                    <a:pt x="1561" y="3121"/>
                    <a:pt x="3340" y="2037"/>
                    <a:pt x="4630" y="1290"/>
                  </a:cubicBezTo>
                  <a:lnTo>
                    <a:pt x="473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p:nvPr/>
          </p:nvSpPr>
          <p:spPr>
            <a:xfrm>
              <a:off x="906775" y="1523700"/>
              <a:ext cx="53525" cy="32275"/>
            </a:xfrm>
            <a:custGeom>
              <a:avLst/>
              <a:gdLst/>
              <a:ahLst/>
              <a:cxnLst/>
              <a:rect l="l" t="t" r="r" b="b"/>
              <a:pathLst>
                <a:path w="2141" h="1291" extrusionOk="0">
                  <a:moveTo>
                    <a:pt x="2141" y="1"/>
                  </a:moveTo>
                  <a:cubicBezTo>
                    <a:pt x="1496" y="375"/>
                    <a:pt x="748" y="852"/>
                    <a:pt x="0" y="1290"/>
                  </a:cubicBezTo>
                  <a:lnTo>
                    <a:pt x="1174" y="1290"/>
                  </a:lnTo>
                  <a:cubicBezTo>
                    <a:pt x="1664" y="1290"/>
                    <a:pt x="2038" y="968"/>
                    <a:pt x="2089" y="478"/>
                  </a:cubicBezTo>
                  <a:lnTo>
                    <a:pt x="214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4"/>
            <p:cNvSpPr/>
            <p:nvPr/>
          </p:nvSpPr>
          <p:spPr>
            <a:xfrm>
              <a:off x="823275" y="1373150"/>
              <a:ext cx="161200" cy="37750"/>
            </a:xfrm>
            <a:custGeom>
              <a:avLst/>
              <a:gdLst/>
              <a:ahLst/>
              <a:cxnLst/>
              <a:rect l="l" t="t" r="r" b="b"/>
              <a:pathLst>
                <a:path w="6448" h="1510" extrusionOk="0">
                  <a:moveTo>
                    <a:pt x="1" y="1"/>
                  </a:moveTo>
                  <a:lnTo>
                    <a:pt x="1" y="52"/>
                  </a:lnTo>
                  <a:lnTo>
                    <a:pt x="1" y="800"/>
                  </a:lnTo>
                  <a:cubicBezTo>
                    <a:pt x="1" y="1071"/>
                    <a:pt x="1135" y="1510"/>
                    <a:pt x="3224" y="1510"/>
                  </a:cubicBezTo>
                  <a:cubicBezTo>
                    <a:pt x="5378" y="1510"/>
                    <a:pt x="6448" y="1071"/>
                    <a:pt x="6448" y="800"/>
                  </a:cubicBezTo>
                  <a:lnTo>
                    <a:pt x="6448" y="52"/>
                  </a:lnTo>
                  <a:lnTo>
                    <a:pt x="6448" y="1"/>
                  </a:lnTo>
                  <a:cubicBezTo>
                    <a:pt x="6022" y="426"/>
                    <a:pt x="4578" y="646"/>
                    <a:pt x="3224" y="646"/>
                  </a:cubicBezTo>
                  <a:cubicBezTo>
                    <a:pt x="1883" y="646"/>
                    <a:pt x="491" y="426"/>
                    <a:pt x="1"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4"/>
            <p:cNvSpPr/>
            <p:nvPr/>
          </p:nvSpPr>
          <p:spPr>
            <a:xfrm>
              <a:off x="827475" y="1350275"/>
              <a:ext cx="154425" cy="30975"/>
            </a:xfrm>
            <a:custGeom>
              <a:avLst/>
              <a:gdLst/>
              <a:ahLst/>
              <a:cxnLst/>
              <a:rect l="l" t="t" r="r" b="b"/>
              <a:pathLst>
                <a:path w="6177" h="1239" extrusionOk="0">
                  <a:moveTo>
                    <a:pt x="2476" y="0"/>
                  </a:moveTo>
                  <a:lnTo>
                    <a:pt x="2476" y="426"/>
                  </a:lnTo>
                  <a:cubicBezTo>
                    <a:pt x="2476" y="490"/>
                    <a:pt x="2412" y="542"/>
                    <a:pt x="2360" y="593"/>
                  </a:cubicBezTo>
                  <a:cubicBezTo>
                    <a:pt x="2205" y="645"/>
                    <a:pt x="2038" y="645"/>
                    <a:pt x="1934" y="645"/>
                  </a:cubicBezTo>
                  <a:cubicBezTo>
                    <a:pt x="1715" y="645"/>
                    <a:pt x="1612" y="593"/>
                    <a:pt x="1561" y="593"/>
                  </a:cubicBezTo>
                  <a:cubicBezTo>
                    <a:pt x="1561" y="542"/>
                    <a:pt x="1509" y="542"/>
                    <a:pt x="1509" y="490"/>
                  </a:cubicBezTo>
                  <a:cubicBezTo>
                    <a:pt x="1509" y="490"/>
                    <a:pt x="1509" y="323"/>
                    <a:pt x="1444" y="103"/>
                  </a:cubicBezTo>
                  <a:cubicBezTo>
                    <a:pt x="477" y="271"/>
                    <a:pt x="0" y="490"/>
                    <a:pt x="0" y="645"/>
                  </a:cubicBezTo>
                  <a:cubicBezTo>
                    <a:pt x="0" y="864"/>
                    <a:pt x="1071" y="1238"/>
                    <a:pt x="3056" y="1238"/>
                  </a:cubicBezTo>
                  <a:cubicBezTo>
                    <a:pt x="5055" y="1238"/>
                    <a:pt x="6177" y="864"/>
                    <a:pt x="6177" y="645"/>
                  </a:cubicBezTo>
                  <a:cubicBezTo>
                    <a:pt x="6177" y="426"/>
                    <a:pt x="5055" y="0"/>
                    <a:pt x="305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4"/>
            <p:cNvSpPr/>
            <p:nvPr/>
          </p:nvSpPr>
          <p:spPr>
            <a:xfrm>
              <a:off x="813925" y="1289700"/>
              <a:ext cx="68700" cy="69950"/>
            </a:xfrm>
            <a:custGeom>
              <a:avLst/>
              <a:gdLst/>
              <a:ahLst/>
              <a:cxnLst/>
              <a:rect l="l" t="t" r="r" b="b"/>
              <a:pathLst>
                <a:path w="2748" h="2798" extrusionOk="0">
                  <a:moveTo>
                    <a:pt x="1922" y="1"/>
                  </a:moveTo>
                  <a:cubicBezTo>
                    <a:pt x="1731" y="1"/>
                    <a:pt x="1439" y="70"/>
                    <a:pt x="916" y="218"/>
                  </a:cubicBezTo>
                  <a:lnTo>
                    <a:pt x="1" y="489"/>
                  </a:lnTo>
                  <a:cubicBezTo>
                    <a:pt x="52" y="592"/>
                    <a:pt x="52" y="657"/>
                    <a:pt x="117" y="760"/>
                  </a:cubicBezTo>
                  <a:lnTo>
                    <a:pt x="117" y="915"/>
                  </a:lnTo>
                  <a:cubicBezTo>
                    <a:pt x="645" y="760"/>
                    <a:pt x="1458" y="541"/>
                    <a:pt x="1613" y="541"/>
                  </a:cubicBezTo>
                  <a:cubicBezTo>
                    <a:pt x="1628" y="539"/>
                    <a:pt x="1643" y="538"/>
                    <a:pt x="1657" y="538"/>
                  </a:cubicBezTo>
                  <a:cubicBezTo>
                    <a:pt x="1996" y="538"/>
                    <a:pt x="2107" y="1107"/>
                    <a:pt x="2206" y="1675"/>
                  </a:cubicBezTo>
                  <a:cubicBezTo>
                    <a:pt x="2257" y="2101"/>
                    <a:pt x="2309" y="2591"/>
                    <a:pt x="2309" y="2797"/>
                  </a:cubicBezTo>
                  <a:cubicBezTo>
                    <a:pt x="2425" y="2797"/>
                    <a:pt x="2528" y="2797"/>
                    <a:pt x="2747" y="2746"/>
                  </a:cubicBezTo>
                  <a:cubicBezTo>
                    <a:pt x="2696" y="1882"/>
                    <a:pt x="2580" y="541"/>
                    <a:pt x="2373" y="270"/>
                  </a:cubicBezTo>
                  <a:cubicBezTo>
                    <a:pt x="2227" y="96"/>
                    <a:pt x="2145" y="1"/>
                    <a:pt x="192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4"/>
            <p:cNvSpPr/>
            <p:nvPr/>
          </p:nvSpPr>
          <p:spPr>
            <a:xfrm>
              <a:off x="805875" y="1304500"/>
              <a:ext cx="4200" cy="10975"/>
            </a:xfrm>
            <a:custGeom>
              <a:avLst/>
              <a:gdLst/>
              <a:ahLst/>
              <a:cxnLst/>
              <a:rect l="l" t="t" r="r" b="b"/>
              <a:pathLst>
                <a:path w="168" h="439" extrusionOk="0">
                  <a:moveTo>
                    <a:pt x="52" y="0"/>
                  </a:moveTo>
                  <a:cubicBezTo>
                    <a:pt x="0" y="65"/>
                    <a:pt x="0" y="116"/>
                    <a:pt x="52" y="220"/>
                  </a:cubicBezTo>
                  <a:cubicBezTo>
                    <a:pt x="52" y="323"/>
                    <a:pt x="116" y="387"/>
                    <a:pt x="168" y="439"/>
                  </a:cubicBezTo>
                  <a:lnTo>
                    <a:pt x="168" y="220"/>
                  </a:lnTo>
                  <a:cubicBezTo>
                    <a:pt x="116" y="116"/>
                    <a:pt x="52" y="65"/>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4"/>
            <p:cNvSpPr/>
            <p:nvPr/>
          </p:nvSpPr>
          <p:spPr>
            <a:xfrm>
              <a:off x="763000" y="1476650"/>
              <a:ext cx="34825" cy="28050"/>
            </a:xfrm>
            <a:custGeom>
              <a:avLst/>
              <a:gdLst/>
              <a:ahLst/>
              <a:cxnLst/>
              <a:rect l="l" t="t" r="r" b="b"/>
              <a:pathLst>
                <a:path w="1393" h="1122" extrusionOk="0">
                  <a:moveTo>
                    <a:pt x="0" y="0"/>
                  </a:moveTo>
                  <a:lnTo>
                    <a:pt x="52" y="1122"/>
                  </a:lnTo>
                  <a:lnTo>
                    <a:pt x="1393" y="374"/>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a:off x="987375" y="1425375"/>
              <a:ext cx="53525" cy="30975"/>
            </a:xfrm>
            <a:custGeom>
              <a:avLst/>
              <a:gdLst/>
              <a:ahLst/>
              <a:cxnLst/>
              <a:rect l="l" t="t" r="r" b="b"/>
              <a:pathLst>
                <a:path w="2141" h="1239" extrusionOk="0">
                  <a:moveTo>
                    <a:pt x="1173" y="1"/>
                  </a:moveTo>
                  <a:lnTo>
                    <a:pt x="0" y="1136"/>
                  </a:lnTo>
                  <a:lnTo>
                    <a:pt x="2141" y="1239"/>
                  </a:lnTo>
                  <a:lnTo>
                    <a:pt x="2141" y="1239"/>
                  </a:lnTo>
                  <a:lnTo>
                    <a:pt x="1173"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a:off x="995425" y="1487275"/>
              <a:ext cx="40325" cy="37750"/>
            </a:xfrm>
            <a:custGeom>
              <a:avLst/>
              <a:gdLst/>
              <a:ahLst/>
              <a:cxnLst/>
              <a:rect l="l" t="t" r="r" b="b"/>
              <a:pathLst>
                <a:path w="1613" h="1510" extrusionOk="0">
                  <a:moveTo>
                    <a:pt x="1612" y="1"/>
                  </a:moveTo>
                  <a:lnTo>
                    <a:pt x="0" y="748"/>
                  </a:lnTo>
                  <a:lnTo>
                    <a:pt x="1341" y="1509"/>
                  </a:lnTo>
                  <a:lnTo>
                    <a:pt x="161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a:off x="1090850" y="1433450"/>
              <a:ext cx="20000" cy="14850"/>
            </a:xfrm>
            <a:custGeom>
              <a:avLst/>
              <a:gdLst/>
              <a:ahLst/>
              <a:cxnLst/>
              <a:rect l="l" t="t" r="r" b="b"/>
              <a:pathLst>
                <a:path w="800" h="594" extrusionOk="0">
                  <a:moveTo>
                    <a:pt x="323" y="0"/>
                  </a:moveTo>
                  <a:lnTo>
                    <a:pt x="0" y="593"/>
                  </a:lnTo>
                  <a:lnTo>
                    <a:pt x="800" y="593"/>
                  </a:lnTo>
                  <a:lnTo>
                    <a:pt x="32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a:off x="842300" y="1535625"/>
              <a:ext cx="50950" cy="28400"/>
            </a:xfrm>
            <a:custGeom>
              <a:avLst/>
              <a:gdLst/>
              <a:ahLst/>
              <a:cxnLst/>
              <a:rect l="l" t="t" r="r" b="b"/>
              <a:pathLst>
                <a:path w="2038" h="1136" extrusionOk="0">
                  <a:moveTo>
                    <a:pt x="0" y="1"/>
                  </a:moveTo>
                  <a:cubicBezTo>
                    <a:pt x="0" y="168"/>
                    <a:pt x="52" y="323"/>
                    <a:pt x="104" y="426"/>
                  </a:cubicBezTo>
                  <a:cubicBezTo>
                    <a:pt x="111" y="435"/>
                    <a:pt x="118" y="444"/>
                    <a:pt x="125" y="452"/>
                  </a:cubicBezTo>
                  <a:lnTo>
                    <a:pt x="125" y="452"/>
                  </a:lnTo>
                  <a:cubicBezTo>
                    <a:pt x="57" y="315"/>
                    <a:pt x="13" y="163"/>
                    <a:pt x="0" y="1"/>
                  </a:cubicBezTo>
                  <a:close/>
                  <a:moveTo>
                    <a:pt x="478" y="426"/>
                  </a:moveTo>
                  <a:cubicBezTo>
                    <a:pt x="426" y="491"/>
                    <a:pt x="374" y="491"/>
                    <a:pt x="323" y="542"/>
                  </a:cubicBezTo>
                  <a:lnTo>
                    <a:pt x="271" y="542"/>
                  </a:lnTo>
                  <a:cubicBezTo>
                    <a:pt x="216" y="542"/>
                    <a:pt x="170" y="504"/>
                    <a:pt x="125" y="452"/>
                  </a:cubicBezTo>
                  <a:lnTo>
                    <a:pt x="125" y="452"/>
                  </a:lnTo>
                  <a:cubicBezTo>
                    <a:pt x="327" y="861"/>
                    <a:pt x="739" y="1135"/>
                    <a:pt x="1174" y="1135"/>
                  </a:cubicBezTo>
                  <a:lnTo>
                    <a:pt x="2038" y="1135"/>
                  </a:lnTo>
                  <a:cubicBezTo>
                    <a:pt x="1986" y="1135"/>
                    <a:pt x="1935" y="1071"/>
                    <a:pt x="1935" y="1019"/>
                  </a:cubicBezTo>
                  <a:cubicBezTo>
                    <a:pt x="1883" y="968"/>
                    <a:pt x="1935" y="865"/>
                    <a:pt x="1986" y="865"/>
                  </a:cubicBezTo>
                  <a:lnTo>
                    <a:pt x="2038" y="813"/>
                  </a:lnTo>
                  <a:lnTo>
                    <a:pt x="1174" y="813"/>
                  </a:lnTo>
                  <a:cubicBezTo>
                    <a:pt x="916" y="813"/>
                    <a:pt x="645" y="697"/>
                    <a:pt x="478" y="426"/>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a:off x="960275" y="1480500"/>
              <a:ext cx="11000" cy="55150"/>
            </a:xfrm>
            <a:custGeom>
              <a:avLst/>
              <a:gdLst/>
              <a:ahLst/>
              <a:cxnLst/>
              <a:rect l="l" t="t" r="r" b="b"/>
              <a:pathLst>
                <a:path w="440" h="2206" extrusionOk="0">
                  <a:moveTo>
                    <a:pt x="439" y="1"/>
                  </a:moveTo>
                  <a:lnTo>
                    <a:pt x="438" y="17"/>
                  </a:lnTo>
                  <a:lnTo>
                    <a:pt x="438" y="17"/>
                  </a:lnTo>
                  <a:cubicBezTo>
                    <a:pt x="439" y="12"/>
                    <a:pt x="439" y="6"/>
                    <a:pt x="439" y="1"/>
                  </a:cubicBezTo>
                  <a:close/>
                  <a:moveTo>
                    <a:pt x="438" y="17"/>
                  </a:moveTo>
                  <a:cubicBezTo>
                    <a:pt x="428" y="65"/>
                    <a:pt x="381" y="117"/>
                    <a:pt x="323" y="117"/>
                  </a:cubicBezTo>
                  <a:cubicBezTo>
                    <a:pt x="272" y="168"/>
                    <a:pt x="168" y="220"/>
                    <a:pt x="117" y="272"/>
                  </a:cubicBezTo>
                  <a:lnTo>
                    <a:pt x="1" y="1342"/>
                  </a:lnTo>
                  <a:lnTo>
                    <a:pt x="65" y="1290"/>
                  </a:lnTo>
                  <a:lnTo>
                    <a:pt x="220" y="1290"/>
                  </a:lnTo>
                  <a:cubicBezTo>
                    <a:pt x="272" y="1342"/>
                    <a:pt x="272" y="1406"/>
                    <a:pt x="272" y="1458"/>
                  </a:cubicBezTo>
                  <a:lnTo>
                    <a:pt x="220" y="2206"/>
                  </a:lnTo>
                  <a:lnTo>
                    <a:pt x="438" y="17"/>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a:off x="838100" y="1477925"/>
              <a:ext cx="9375" cy="37750"/>
            </a:xfrm>
            <a:custGeom>
              <a:avLst/>
              <a:gdLst/>
              <a:ahLst/>
              <a:cxnLst/>
              <a:rect l="l" t="t" r="r" b="b"/>
              <a:pathLst>
                <a:path w="375" h="1510" extrusionOk="0">
                  <a:moveTo>
                    <a:pt x="1" y="1"/>
                  </a:moveTo>
                  <a:cubicBezTo>
                    <a:pt x="1" y="21"/>
                    <a:pt x="1" y="34"/>
                    <a:pt x="4" y="45"/>
                  </a:cubicBezTo>
                  <a:lnTo>
                    <a:pt x="4" y="45"/>
                  </a:lnTo>
                  <a:lnTo>
                    <a:pt x="1" y="1"/>
                  </a:lnTo>
                  <a:close/>
                  <a:moveTo>
                    <a:pt x="4" y="45"/>
                  </a:moveTo>
                  <a:lnTo>
                    <a:pt x="117" y="1509"/>
                  </a:lnTo>
                  <a:cubicBezTo>
                    <a:pt x="117" y="1445"/>
                    <a:pt x="117" y="1393"/>
                    <a:pt x="168" y="1342"/>
                  </a:cubicBezTo>
                  <a:cubicBezTo>
                    <a:pt x="220" y="1290"/>
                    <a:pt x="323" y="1290"/>
                    <a:pt x="375" y="1238"/>
                  </a:cubicBezTo>
                  <a:lnTo>
                    <a:pt x="272" y="52"/>
                  </a:lnTo>
                  <a:cubicBezTo>
                    <a:pt x="272" y="52"/>
                    <a:pt x="220" y="104"/>
                    <a:pt x="168" y="104"/>
                  </a:cubicBezTo>
                  <a:lnTo>
                    <a:pt x="52" y="104"/>
                  </a:lnTo>
                  <a:cubicBezTo>
                    <a:pt x="22" y="73"/>
                    <a:pt x="9" y="61"/>
                    <a:pt x="4" y="45"/>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4"/>
            <p:cNvSpPr/>
            <p:nvPr/>
          </p:nvSpPr>
          <p:spPr>
            <a:xfrm>
              <a:off x="831350" y="1407975"/>
              <a:ext cx="9675" cy="32250"/>
            </a:xfrm>
            <a:custGeom>
              <a:avLst/>
              <a:gdLst/>
              <a:ahLst/>
              <a:cxnLst/>
              <a:rect l="l" t="t" r="r" b="b"/>
              <a:pathLst>
                <a:path w="387" h="1290" extrusionOk="0">
                  <a:moveTo>
                    <a:pt x="0" y="0"/>
                  </a:moveTo>
                  <a:lnTo>
                    <a:pt x="116" y="1290"/>
                  </a:lnTo>
                  <a:cubicBezTo>
                    <a:pt x="116" y="1238"/>
                    <a:pt x="168" y="1187"/>
                    <a:pt x="219" y="1135"/>
                  </a:cubicBezTo>
                  <a:cubicBezTo>
                    <a:pt x="271" y="1135"/>
                    <a:pt x="322" y="1084"/>
                    <a:pt x="387" y="1019"/>
                  </a:cubicBezTo>
                  <a:lnTo>
                    <a:pt x="322" y="117"/>
                  </a:lnTo>
                  <a:cubicBezTo>
                    <a:pt x="219" y="52"/>
                    <a:pt x="116" y="52"/>
                    <a:pt x="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4"/>
            <p:cNvSpPr/>
            <p:nvPr/>
          </p:nvSpPr>
          <p:spPr>
            <a:xfrm>
              <a:off x="967050" y="1407975"/>
              <a:ext cx="9375" cy="30975"/>
            </a:xfrm>
            <a:custGeom>
              <a:avLst/>
              <a:gdLst/>
              <a:ahLst/>
              <a:cxnLst/>
              <a:rect l="l" t="t" r="r" b="b"/>
              <a:pathLst>
                <a:path w="375" h="1239" extrusionOk="0">
                  <a:moveTo>
                    <a:pt x="375" y="0"/>
                  </a:moveTo>
                  <a:cubicBezTo>
                    <a:pt x="323" y="52"/>
                    <a:pt x="220" y="52"/>
                    <a:pt x="117" y="117"/>
                  </a:cubicBezTo>
                  <a:lnTo>
                    <a:pt x="1" y="1135"/>
                  </a:lnTo>
                  <a:lnTo>
                    <a:pt x="52" y="1084"/>
                  </a:lnTo>
                  <a:lnTo>
                    <a:pt x="220" y="1084"/>
                  </a:lnTo>
                  <a:cubicBezTo>
                    <a:pt x="271" y="1135"/>
                    <a:pt x="271" y="1187"/>
                    <a:pt x="271" y="1238"/>
                  </a:cubicBezTo>
                  <a:lnTo>
                    <a:pt x="375"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4"/>
            <p:cNvSpPr/>
            <p:nvPr/>
          </p:nvSpPr>
          <p:spPr>
            <a:xfrm>
              <a:off x="834250" y="1414750"/>
              <a:ext cx="112850" cy="65775"/>
            </a:xfrm>
            <a:custGeom>
              <a:avLst/>
              <a:gdLst/>
              <a:ahLst/>
              <a:cxnLst/>
              <a:rect l="l" t="t" r="r" b="b"/>
              <a:pathLst>
                <a:path w="4514" h="2631" extrusionOk="0">
                  <a:moveTo>
                    <a:pt x="4513" y="0"/>
                  </a:moveTo>
                  <a:lnTo>
                    <a:pt x="4513" y="0"/>
                  </a:lnTo>
                  <a:cubicBezTo>
                    <a:pt x="4294" y="52"/>
                    <a:pt x="4139" y="52"/>
                    <a:pt x="3920" y="52"/>
                  </a:cubicBezTo>
                  <a:cubicBezTo>
                    <a:pt x="2850" y="813"/>
                    <a:pt x="1560" y="1612"/>
                    <a:pt x="426" y="2257"/>
                  </a:cubicBezTo>
                  <a:lnTo>
                    <a:pt x="322" y="1071"/>
                  </a:lnTo>
                  <a:cubicBezTo>
                    <a:pt x="748" y="864"/>
                    <a:pt x="1341" y="490"/>
                    <a:pt x="2037" y="103"/>
                  </a:cubicBezTo>
                  <a:cubicBezTo>
                    <a:pt x="1883" y="103"/>
                    <a:pt x="1663" y="52"/>
                    <a:pt x="1496" y="52"/>
                  </a:cubicBezTo>
                  <a:cubicBezTo>
                    <a:pt x="1070" y="323"/>
                    <a:pt x="593" y="593"/>
                    <a:pt x="271" y="748"/>
                  </a:cubicBezTo>
                  <a:cubicBezTo>
                    <a:pt x="206" y="813"/>
                    <a:pt x="155" y="864"/>
                    <a:pt x="103" y="864"/>
                  </a:cubicBezTo>
                  <a:cubicBezTo>
                    <a:pt x="52" y="916"/>
                    <a:pt x="0" y="967"/>
                    <a:pt x="0" y="1019"/>
                  </a:cubicBezTo>
                  <a:lnTo>
                    <a:pt x="155" y="2528"/>
                  </a:lnTo>
                  <a:cubicBezTo>
                    <a:pt x="155" y="2579"/>
                    <a:pt x="155" y="2579"/>
                    <a:pt x="206" y="2631"/>
                  </a:cubicBezTo>
                  <a:lnTo>
                    <a:pt x="322" y="2631"/>
                  </a:lnTo>
                  <a:cubicBezTo>
                    <a:pt x="374" y="2631"/>
                    <a:pt x="426" y="2579"/>
                    <a:pt x="426" y="2579"/>
                  </a:cubicBezTo>
                  <a:cubicBezTo>
                    <a:pt x="1818" y="1831"/>
                    <a:pt x="3327" y="813"/>
                    <a:pt x="45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4"/>
            <p:cNvSpPr/>
            <p:nvPr/>
          </p:nvSpPr>
          <p:spPr>
            <a:xfrm>
              <a:off x="841000" y="1435050"/>
              <a:ext cx="132850" cy="114150"/>
            </a:xfrm>
            <a:custGeom>
              <a:avLst/>
              <a:gdLst/>
              <a:ahLst/>
              <a:cxnLst/>
              <a:rect l="l" t="t" r="r" b="b"/>
              <a:pathLst>
                <a:path w="5314" h="4566" extrusionOk="0">
                  <a:moveTo>
                    <a:pt x="4991" y="426"/>
                  </a:moveTo>
                  <a:lnTo>
                    <a:pt x="4888" y="1716"/>
                  </a:lnTo>
                  <a:cubicBezTo>
                    <a:pt x="3598" y="2463"/>
                    <a:pt x="1819" y="3547"/>
                    <a:pt x="375" y="4191"/>
                  </a:cubicBezTo>
                  <a:lnTo>
                    <a:pt x="375" y="4024"/>
                  </a:lnTo>
                  <a:lnTo>
                    <a:pt x="259" y="3276"/>
                  </a:lnTo>
                  <a:cubicBezTo>
                    <a:pt x="1226" y="2734"/>
                    <a:pt x="3379" y="1445"/>
                    <a:pt x="4991" y="426"/>
                  </a:cubicBezTo>
                  <a:close/>
                  <a:moveTo>
                    <a:pt x="5094" y="1"/>
                  </a:moveTo>
                  <a:lnTo>
                    <a:pt x="5043" y="52"/>
                  </a:lnTo>
                  <a:cubicBezTo>
                    <a:pt x="3482" y="1071"/>
                    <a:pt x="1290" y="2360"/>
                    <a:pt x="259" y="2953"/>
                  </a:cubicBezTo>
                  <a:cubicBezTo>
                    <a:pt x="207" y="3005"/>
                    <a:pt x="104" y="3005"/>
                    <a:pt x="52" y="3057"/>
                  </a:cubicBezTo>
                  <a:cubicBezTo>
                    <a:pt x="1" y="3108"/>
                    <a:pt x="1" y="3160"/>
                    <a:pt x="1" y="3224"/>
                  </a:cubicBezTo>
                  <a:lnTo>
                    <a:pt x="52" y="4024"/>
                  </a:lnTo>
                  <a:cubicBezTo>
                    <a:pt x="52" y="4191"/>
                    <a:pt x="104" y="4346"/>
                    <a:pt x="156" y="4449"/>
                  </a:cubicBezTo>
                  <a:cubicBezTo>
                    <a:pt x="207" y="4514"/>
                    <a:pt x="259" y="4565"/>
                    <a:pt x="323" y="4565"/>
                  </a:cubicBezTo>
                  <a:lnTo>
                    <a:pt x="375" y="4565"/>
                  </a:lnTo>
                  <a:cubicBezTo>
                    <a:pt x="426" y="4514"/>
                    <a:pt x="478" y="4514"/>
                    <a:pt x="530" y="4449"/>
                  </a:cubicBezTo>
                  <a:cubicBezTo>
                    <a:pt x="1871" y="3805"/>
                    <a:pt x="3598" y="2837"/>
                    <a:pt x="4888" y="2090"/>
                  </a:cubicBezTo>
                  <a:cubicBezTo>
                    <a:pt x="4939" y="2038"/>
                    <a:pt x="5043" y="1986"/>
                    <a:pt x="5094" y="1935"/>
                  </a:cubicBezTo>
                  <a:cubicBezTo>
                    <a:pt x="5159" y="1935"/>
                    <a:pt x="5210" y="1870"/>
                    <a:pt x="5210" y="1819"/>
                  </a:cubicBezTo>
                  <a:lnTo>
                    <a:pt x="5313" y="155"/>
                  </a:lnTo>
                  <a:cubicBezTo>
                    <a:pt x="5313" y="104"/>
                    <a:pt x="5313" y="52"/>
                    <a:pt x="526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889375" y="1512750"/>
              <a:ext cx="77700" cy="51275"/>
            </a:xfrm>
            <a:custGeom>
              <a:avLst/>
              <a:gdLst/>
              <a:ahLst/>
              <a:cxnLst/>
              <a:rect l="l" t="t" r="r" b="b"/>
              <a:pathLst>
                <a:path w="3108" h="2051" extrusionOk="0">
                  <a:moveTo>
                    <a:pt x="2837" y="439"/>
                  </a:moveTo>
                  <a:lnTo>
                    <a:pt x="2785" y="916"/>
                  </a:lnTo>
                  <a:cubicBezTo>
                    <a:pt x="2734" y="1406"/>
                    <a:pt x="2360" y="1728"/>
                    <a:pt x="1870" y="1728"/>
                  </a:cubicBezTo>
                  <a:lnTo>
                    <a:pt x="696" y="1728"/>
                  </a:lnTo>
                  <a:cubicBezTo>
                    <a:pt x="1444" y="1290"/>
                    <a:pt x="2192" y="813"/>
                    <a:pt x="2837" y="439"/>
                  </a:cubicBezTo>
                  <a:close/>
                  <a:moveTo>
                    <a:pt x="2901" y="0"/>
                  </a:moveTo>
                  <a:cubicBezTo>
                    <a:pt x="2901" y="52"/>
                    <a:pt x="2837" y="52"/>
                    <a:pt x="2837" y="52"/>
                  </a:cubicBezTo>
                  <a:cubicBezTo>
                    <a:pt x="2089" y="542"/>
                    <a:pt x="1070" y="1187"/>
                    <a:pt x="155" y="1728"/>
                  </a:cubicBezTo>
                  <a:lnTo>
                    <a:pt x="103" y="1780"/>
                  </a:lnTo>
                  <a:cubicBezTo>
                    <a:pt x="52" y="1780"/>
                    <a:pt x="0" y="1883"/>
                    <a:pt x="52" y="1934"/>
                  </a:cubicBezTo>
                  <a:cubicBezTo>
                    <a:pt x="52" y="1986"/>
                    <a:pt x="103" y="2050"/>
                    <a:pt x="155" y="2050"/>
                  </a:cubicBezTo>
                  <a:lnTo>
                    <a:pt x="1870" y="2050"/>
                  </a:lnTo>
                  <a:cubicBezTo>
                    <a:pt x="2515" y="2050"/>
                    <a:pt x="3004" y="1560"/>
                    <a:pt x="3056" y="916"/>
                  </a:cubicBezTo>
                  <a:lnTo>
                    <a:pt x="3108" y="168"/>
                  </a:lnTo>
                  <a:cubicBezTo>
                    <a:pt x="3108" y="116"/>
                    <a:pt x="3108" y="52"/>
                    <a:pt x="305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986075"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822000"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816825" y="1360900"/>
              <a:ext cx="175725" cy="56450"/>
            </a:xfrm>
            <a:custGeom>
              <a:avLst/>
              <a:gdLst/>
              <a:ahLst/>
              <a:cxnLst/>
              <a:rect l="l" t="t" r="r" b="b"/>
              <a:pathLst>
                <a:path w="7029" h="2258" extrusionOk="0">
                  <a:moveTo>
                    <a:pt x="6822" y="1"/>
                  </a:moveTo>
                  <a:cubicBezTo>
                    <a:pt x="6822" y="65"/>
                    <a:pt x="6874" y="117"/>
                    <a:pt x="6874" y="220"/>
                  </a:cubicBezTo>
                  <a:cubicBezTo>
                    <a:pt x="6874" y="323"/>
                    <a:pt x="6822" y="439"/>
                    <a:pt x="6706" y="491"/>
                  </a:cubicBezTo>
                  <a:lnTo>
                    <a:pt x="6706" y="542"/>
                  </a:lnTo>
                  <a:lnTo>
                    <a:pt x="6706" y="1290"/>
                  </a:lnTo>
                  <a:cubicBezTo>
                    <a:pt x="6706" y="1561"/>
                    <a:pt x="5636" y="2000"/>
                    <a:pt x="3482" y="2000"/>
                  </a:cubicBezTo>
                  <a:cubicBezTo>
                    <a:pt x="1393" y="2000"/>
                    <a:pt x="259" y="1561"/>
                    <a:pt x="259" y="1290"/>
                  </a:cubicBezTo>
                  <a:lnTo>
                    <a:pt x="259" y="542"/>
                  </a:lnTo>
                  <a:lnTo>
                    <a:pt x="259" y="491"/>
                  </a:lnTo>
                  <a:cubicBezTo>
                    <a:pt x="156" y="439"/>
                    <a:pt x="104" y="323"/>
                    <a:pt x="104" y="220"/>
                  </a:cubicBezTo>
                  <a:cubicBezTo>
                    <a:pt x="104" y="117"/>
                    <a:pt x="156" y="65"/>
                    <a:pt x="207" y="1"/>
                  </a:cubicBezTo>
                  <a:lnTo>
                    <a:pt x="207" y="1"/>
                  </a:lnTo>
                  <a:cubicBezTo>
                    <a:pt x="52" y="168"/>
                    <a:pt x="1" y="388"/>
                    <a:pt x="1" y="542"/>
                  </a:cubicBezTo>
                  <a:lnTo>
                    <a:pt x="1" y="1290"/>
                  </a:lnTo>
                  <a:cubicBezTo>
                    <a:pt x="1" y="1561"/>
                    <a:pt x="207" y="1729"/>
                    <a:pt x="581" y="1883"/>
                  </a:cubicBezTo>
                  <a:cubicBezTo>
                    <a:pt x="697" y="1935"/>
                    <a:pt x="800" y="1935"/>
                    <a:pt x="903" y="2000"/>
                  </a:cubicBezTo>
                  <a:cubicBezTo>
                    <a:pt x="1290" y="2103"/>
                    <a:pt x="1716" y="2154"/>
                    <a:pt x="2193" y="2206"/>
                  </a:cubicBezTo>
                  <a:cubicBezTo>
                    <a:pt x="2360" y="2206"/>
                    <a:pt x="2580" y="2257"/>
                    <a:pt x="2734" y="2257"/>
                  </a:cubicBezTo>
                  <a:lnTo>
                    <a:pt x="3482" y="2257"/>
                  </a:lnTo>
                  <a:cubicBezTo>
                    <a:pt x="3869" y="2257"/>
                    <a:pt x="4243" y="2257"/>
                    <a:pt x="4617" y="2206"/>
                  </a:cubicBezTo>
                  <a:cubicBezTo>
                    <a:pt x="4836" y="2206"/>
                    <a:pt x="4991" y="2206"/>
                    <a:pt x="5210" y="2154"/>
                  </a:cubicBezTo>
                  <a:cubicBezTo>
                    <a:pt x="5533" y="2103"/>
                    <a:pt x="5855" y="2051"/>
                    <a:pt x="6126" y="2000"/>
                  </a:cubicBezTo>
                  <a:cubicBezTo>
                    <a:pt x="6229" y="1935"/>
                    <a:pt x="6332" y="1935"/>
                    <a:pt x="6384" y="1883"/>
                  </a:cubicBezTo>
                  <a:cubicBezTo>
                    <a:pt x="6770" y="1729"/>
                    <a:pt x="7028" y="1561"/>
                    <a:pt x="7028" y="1290"/>
                  </a:cubicBezTo>
                  <a:lnTo>
                    <a:pt x="7028" y="542"/>
                  </a:lnTo>
                  <a:cubicBezTo>
                    <a:pt x="7028" y="388"/>
                    <a:pt x="6925" y="168"/>
                    <a:pt x="682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819400" y="1343500"/>
              <a:ext cx="169275" cy="45800"/>
            </a:xfrm>
            <a:custGeom>
              <a:avLst/>
              <a:gdLst/>
              <a:ahLst/>
              <a:cxnLst/>
              <a:rect l="l" t="t" r="r" b="b"/>
              <a:pathLst>
                <a:path w="6771" h="1832" extrusionOk="0">
                  <a:moveTo>
                    <a:pt x="2735" y="1"/>
                  </a:moveTo>
                  <a:cubicBezTo>
                    <a:pt x="2735" y="117"/>
                    <a:pt x="2799" y="220"/>
                    <a:pt x="2799" y="271"/>
                  </a:cubicBezTo>
                  <a:lnTo>
                    <a:pt x="3379" y="271"/>
                  </a:lnTo>
                  <a:cubicBezTo>
                    <a:pt x="5378" y="271"/>
                    <a:pt x="6500" y="697"/>
                    <a:pt x="6500" y="916"/>
                  </a:cubicBezTo>
                  <a:cubicBezTo>
                    <a:pt x="6500" y="1135"/>
                    <a:pt x="5378" y="1509"/>
                    <a:pt x="3379" y="1509"/>
                  </a:cubicBezTo>
                  <a:cubicBezTo>
                    <a:pt x="1394" y="1509"/>
                    <a:pt x="323" y="1135"/>
                    <a:pt x="323" y="916"/>
                  </a:cubicBezTo>
                  <a:cubicBezTo>
                    <a:pt x="323" y="761"/>
                    <a:pt x="800" y="542"/>
                    <a:pt x="1767" y="374"/>
                  </a:cubicBezTo>
                  <a:lnTo>
                    <a:pt x="1767" y="117"/>
                  </a:lnTo>
                  <a:cubicBezTo>
                    <a:pt x="968" y="220"/>
                    <a:pt x="375" y="374"/>
                    <a:pt x="104" y="645"/>
                  </a:cubicBezTo>
                  <a:lnTo>
                    <a:pt x="104" y="697"/>
                  </a:lnTo>
                  <a:cubicBezTo>
                    <a:pt x="53" y="761"/>
                    <a:pt x="1" y="813"/>
                    <a:pt x="1" y="916"/>
                  </a:cubicBezTo>
                  <a:cubicBezTo>
                    <a:pt x="1" y="1019"/>
                    <a:pt x="53" y="1135"/>
                    <a:pt x="156" y="1187"/>
                  </a:cubicBezTo>
                  <a:cubicBezTo>
                    <a:pt x="646" y="1612"/>
                    <a:pt x="2038" y="1832"/>
                    <a:pt x="3379" y="1832"/>
                  </a:cubicBezTo>
                  <a:cubicBezTo>
                    <a:pt x="4733" y="1832"/>
                    <a:pt x="6177" y="1612"/>
                    <a:pt x="6603" y="1187"/>
                  </a:cubicBezTo>
                  <a:cubicBezTo>
                    <a:pt x="6719" y="1135"/>
                    <a:pt x="6771" y="1019"/>
                    <a:pt x="6771" y="916"/>
                  </a:cubicBezTo>
                  <a:cubicBezTo>
                    <a:pt x="6771" y="813"/>
                    <a:pt x="6719" y="761"/>
                    <a:pt x="6719" y="697"/>
                  </a:cubicBezTo>
                  <a:lnTo>
                    <a:pt x="6667" y="645"/>
                  </a:lnTo>
                  <a:cubicBezTo>
                    <a:pt x="6229" y="220"/>
                    <a:pt x="4785" y="1"/>
                    <a:pt x="337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808775" y="1322225"/>
              <a:ext cx="25" cy="25"/>
            </a:xfrm>
            <a:custGeom>
              <a:avLst/>
              <a:gdLst/>
              <a:ahLst/>
              <a:cxnLst/>
              <a:rect l="l" t="t" r="r" b="b"/>
              <a:pathLst>
                <a:path w="1" h="1" extrusionOk="0">
                  <a:moveTo>
                    <a:pt x="0" y="1"/>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804575" y="1281825"/>
              <a:ext cx="84825" cy="84600"/>
            </a:xfrm>
            <a:custGeom>
              <a:avLst/>
              <a:gdLst/>
              <a:ahLst/>
              <a:cxnLst/>
              <a:rect l="l" t="t" r="r" b="b"/>
              <a:pathLst>
                <a:path w="3393" h="3384" extrusionOk="0">
                  <a:moveTo>
                    <a:pt x="2299" y="0"/>
                  </a:moveTo>
                  <a:cubicBezTo>
                    <a:pt x="2056" y="0"/>
                    <a:pt x="1720" y="93"/>
                    <a:pt x="1187" y="263"/>
                  </a:cubicBezTo>
                  <a:lnTo>
                    <a:pt x="1" y="649"/>
                  </a:lnTo>
                  <a:cubicBezTo>
                    <a:pt x="104" y="649"/>
                    <a:pt x="168" y="649"/>
                    <a:pt x="220" y="701"/>
                  </a:cubicBezTo>
                  <a:cubicBezTo>
                    <a:pt x="272" y="701"/>
                    <a:pt x="323" y="753"/>
                    <a:pt x="375" y="804"/>
                  </a:cubicBezTo>
                  <a:lnTo>
                    <a:pt x="1290" y="533"/>
                  </a:lnTo>
                  <a:cubicBezTo>
                    <a:pt x="1813" y="385"/>
                    <a:pt x="2105" y="316"/>
                    <a:pt x="2296" y="316"/>
                  </a:cubicBezTo>
                  <a:cubicBezTo>
                    <a:pt x="2519" y="316"/>
                    <a:pt x="2601" y="411"/>
                    <a:pt x="2747" y="585"/>
                  </a:cubicBezTo>
                  <a:cubicBezTo>
                    <a:pt x="2954" y="856"/>
                    <a:pt x="3070" y="2197"/>
                    <a:pt x="3121" y="3061"/>
                  </a:cubicBezTo>
                  <a:cubicBezTo>
                    <a:pt x="2902" y="3112"/>
                    <a:pt x="2799" y="3112"/>
                    <a:pt x="2683" y="3112"/>
                  </a:cubicBezTo>
                  <a:cubicBezTo>
                    <a:pt x="2683" y="2906"/>
                    <a:pt x="2631" y="2416"/>
                    <a:pt x="2580" y="1990"/>
                  </a:cubicBezTo>
                  <a:cubicBezTo>
                    <a:pt x="2481" y="1422"/>
                    <a:pt x="2370" y="853"/>
                    <a:pt x="2031" y="853"/>
                  </a:cubicBezTo>
                  <a:cubicBezTo>
                    <a:pt x="2017" y="853"/>
                    <a:pt x="2002" y="854"/>
                    <a:pt x="1987" y="856"/>
                  </a:cubicBezTo>
                  <a:cubicBezTo>
                    <a:pt x="1832" y="856"/>
                    <a:pt x="1019" y="1075"/>
                    <a:pt x="491" y="1230"/>
                  </a:cubicBezTo>
                  <a:lnTo>
                    <a:pt x="491" y="1397"/>
                  </a:lnTo>
                  <a:cubicBezTo>
                    <a:pt x="491" y="1500"/>
                    <a:pt x="426" y="1552"/>
                    <a:pt x="323" y="1617"/>
                  </a:cubicBezTo>
                  <a:cubicBezTo>
                    <a:pt x="968" y="1397"/>
                    <a:pt x="1883" y="1127"/>
                    <a:pt x="2038" y="1127"/>
                  </a:cubicBezTo>
                  <a:cubicBezTo>
                    <a:pt x="2038" y="1127"/>
                    <a:pt x="2154" y="1178"/>
                    <a:pt x="2257" y="2042"/>
                  </a:cubicBezTo>
                  <a:cubicBezTo>
                    <a:pt x="2309" y="2197"/>
                    <a:pt x="2309" y="2416"/>
                    <a:pt x="2360" y="2584"/>
                  </a:cubicBezTo>
                  <a:lnTo>
                    <a:pt x="2360" y="2841"/>
                  </a:lnTo>
                  <a:cubicBezTo>
                    <a:pt x="2425" y="3061"/>
                    <a:pt x="2425" y="3228"/>
                    <a:pt x="2425" y="3228"/>
                  </a:cubicBezTo>
                  <a:cubicBezTo>
                    <a:pt x="2425" y="3280"/>
                    <a:pt x="2477" y="3280"/>
                    <a:pt x="2477" y="3331"/>
                  </a:cubicBezTo>
                  <a:cubicBezTo>
                    <a:pt x="2528" y="3331"/>
                    <a:pt x="2631" y="3383"/>
                    <a:pt x="2850" y="3383"/>
                  </a:cubicBezTo>
                  <a:cubicBezTo>
                    <a:pt x="2954" y="3383"/>
                    <a:pt x="3121" y="3383"/>
                    <a:pt x="3276" y="3331"/>
                  </a:cubicBezTo>
                  <a:cubicBezTo>
                    <a:pt x="3328" y="3280"/>
                    <a:pt x="3392" y="3228"/>
                    <a:pt x="3392" y="3164"/>
                  </a:cubicBezTo>
                  <a:lnTo>
                    <a:pt x="3392" y="2738"/>
                  </a:lnTo>
                  <a:cubicBezTo>
                    <a:pt x="3392" y="2687"/>
                    <a:pt x="3328" y="2584"/>
                    <a:pt x="3328" y="2468"/>
                  </a:cubicBezTo>
                  <a:cubicBezTo>
                    <a:pt x="3276" y="1771"/>
                    <a:pt x="3173" y="701"/>
                    <a:pt x="2954" y="430"/>
                  </a:cubicBezTo>
                  <a:cubicBezTo>
                    <a:pt x="2749" y="134"/>
                    <a:pt x="2591" y="0"/>
                    <a:pt x="2299"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799100" y="1298050"/>
              <a:ext cx="17750" cy="24200"/>
            </a:xfrm>
            <a:custGeom>
              <a:avLst/>
              <a:gdLst/>
              <a:ahLst/>
              <a:cxnLst/>
              <a:rect l="l" t="t" r="r" b="b"/>
              <a:pathLst>
                <a:path w="710" h="968" extrusionOk="0">
                  <a:moveTo>
                    <a:pt x="323" y="258"/>
                  </a:moveTo>
                  <a:cubicBezTo>
                    <a:pt x="323" y="323"/>
                    <a:pt x="387" y="374"/>
                    <a:pt x="439" y="478"/>
                  </a:cubicBezTo>
                  <a:lnTo>
                    <a:pt x="439" y="697"/>
                  </a:lnTo>
                  <a:cubicBezTo>
                    <a:pt x="387" y="645"/>
                    <a:pt x="323" y="581"/>
                    <a:pt x="323" y="478"/>
                  </a:cubicBezTo>
                  <a:cubicBezTo>
                    <a:pt x="271" y="374"/>
                    <a:pt x="271" y="323"/>
                    <a:pt x="323" y="258"/>
                  </a:cubicBezTo>
                  <a:close/>
                  <a:moveTo>
                    <a:pt x="168" y="0"/>
                  </a:moveTo>
                  <a:cubicBezTo>
                    <a:pt x="117" y="52"/>
                    <a:pt x="65" y="155"/>
                    <a:pt x="1" y="258"/>
                  </a:cubicBezTo>
                  <a:lnTo>
                    <a:pt x="1" y="581"/>
                  </a:lnTo>
                  <a:cubicBezTo>
                    <a:pt x="65" y="697"/>
                    <a:pt x="117" y="800"/>
                    <a:pt x="168" y="851"/>
                  </a:cubicBezTo>
                  <a:cubicBezTo>
                    <a:pt x="271" y="968"/>
                    <a:pt x="323" y="968"/>
                    <a:pt x="387" y="968"/>
                  </a:cubicBezTo>
                  <a:lnTo>
                    <a:pt x="542" y="968"/>
                  </a:lnTo>
                  <a:cubicBezTo>
                    <a:pt x="645" y="903"/>
                    <a:pt x="710" y="851"/>
                    <a:pt x="710" y="748"/>
                  </a:cubicBezTo>
                  <a:lnTo>
                    <a:pt x="710" y="581"/>
                  </a:lnTo>
                  <a:lnTo>
                    <a:pt x="710" y="426"/>
                  </a:lnTo>
                  <a:cubicBezTo>
                    <a:pt x="645" y="323"/>
                    <a:pt x="645" y="258"/>
                    <a:pt x="594" y="155"/>
                  </a:cubicBezTo>
                  <a:cubicBezTo>
                    <a:pt x="542" y="104"/>
                    <a:pt x="491" y="52"/>
                    <a:pt x="439" y="52"/>
                  </a:cubicBezTo>
                  <a:cubicBezTo>
                    <a:pt x="387" y="0"/>
                    <a:pt x="323" y="0"/>
                    <a:pt x="22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754950" y="1468000"/>
              <a:ext cx="55125" cy="46050"/>
            </a:xfrm>
            <a:custGeom>
              <a:avLst/>
              <a:gdLst/>
              <a:ahLst/>
              <a:cxnLst/>
              <a:rect l="l" t="t" r="r" b="b"/>
              <a:pathLst>
                <a:path w="2205" h="1842" extrusionOk="0">
                  <a:moveTo>
                    <a:pt x="322" y="346"/>
                  </a:moveTo>
                  <a:lnTo>
                    <a:pt x="1715" y="720"/>
                  </a:lnTo>
                  <a:lnTo>
                    <a:pt x="374" y="1468"/>
                  </a:lnTo>
                  <a:lnTo>
                    <a:pt x="322" y="346"/>
                  </a:lnTo>
                  <a:close/>
                  <a:moveTo>
                    <a:pt x="139" y="1"/>
                  </a:moveTo>
                  <a:cubicBezTo>
                    <a:pt x="120" y="1"/>
                    <a:pt x="86" y="24"/>
                    <a:pt x="52" y="24"/>
                  </a:cubicBezTo>
                  <a:cubicBezTo>
                    <a:pt x="0" y="75"/>
                    <a:pt x="0" y="127"/>
                    <a:pt x="0" y="127"/>
                  </a:cubicBezTo>
                  <a:lnTo>
                    <a:pt x="103" y="1739"/>
                  </a:lnTo>
                  <a:cubicBezTo>
                    <a:pt x="103" y="1790"/>
                    <a:pt x="155" y="1790"/>
                    <a:pt x="219" y="1842"/>
                  </a:cubicBezTo>
                  <a:lnTo>
                    <a:pt x="322" y="1842"/>
                  </a:lnTo>
                  <a:lnTo>
                    <a:pt x="2153" y="823"/>
                  </a:lnTo>
                  <a:cubicBezTo>
                    <a:pt x="2205" y="772"/>
                    <a:pt x="2205" y="720"/>
                    <a:pt x="2205" y="668"/>
                  </a:cubicBezTo>
                  <a:cubicBezTo>
                    <a:pt x="2205" y="617"/>
                    <a:pt x="2153" y="552"/>
                    <a:pt x="2089" y="552"/>
                  </a:cubicBezTo>
                  <a:lnTo>
                    <a:pt x="155" y="24"/>
                  </a:lnTo>
                  <a:cubicBezTo>
                    <a:pt x="155" y="6"/>
                    <a:pt x="149" y="1"/>
                    <a:pt x="13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973825" y="1417325"/>
              <a:ext cx="78025" cy="47100"/>
            </a:xfrm>
            <a:custGeom>
              <a:avLst/>
              <a:gdLst/>
              <a:ahLst/>
              <a:cxnLst/>
              <a:rect l="l" t="t" r="r" b="b"/>
              <a:pathLst>
                <a:path w="3121" h="1884" extrusionOk="0">
                  <a:moveTo>
                    <a:pt x="1715" y="323"/>
                  </a:moveTo>
                  <a:lnTo>
                    <a:pt x="2683" y="1561"/>
                  </a:lnTo>
                  <a:lnTo>
                    <a:pt x="2683" y="1561"/>
                  </a:lnTo>
                  <a:lnTo>
                    <a:pt x="542" y="1458"/>
                  </a:lnTo>
                  <a:lnTo>
                    <a:pt x="1715" y="323"/>
                  </a:lnTo>
                  <a:close/>
                  <a:moveTo>
                    <a:pt x="1780" y="0"/>
                  </a:moveTo>
                  <a:cubicBezTo>
                    <a:pt x="1715" y="0"/>
                    <a:pt x="1715" y="0"/>
                    <a:pt x="1664" y="65"/>
                  </a:cubicBezTo>
                  <a:lnTo>
                    <a:pt x="52" y="1458"/>
                  </a:lnTo>
                  <a:cubicBezTo>
                    <a:pt x="0" y="1509"/>
                    <a:pt x="0" y="1561"/>
                    <a:pt x="0" y="1612"/>
                  </a:cubicBezTo>
                  <a:cubicBezTo>
                    <a:pt x="52" y="1677"/>
                    <a:pt x="104" y="1728"/>
                    <a:pt x="168" y="1728"/>
                  </a:cubicBezTo>
                  <a:lnTo>
                    <a:pt x="2953" y="1883"/>
                  </a:lnTo>
                  <a:lnTo>
                    <a:pt x="3005" y="1883"/>
                  </a:lnTo>
                  <a:cubicBezTo>
                    <a:pt x="3069" y="1883"/>
                    <a:pt x="3069" y="1831"/>
                    <a:pt x="3121" y="1780"/>
                  </a:cubicBezTo>
                  <a:lnTo>
                    <a:pt x="3121" y="1612"/>
                  </a:lnTo>
                  <a:lnTo>
                    <a:pt x="1883" y="65"/>
                  </a:lnTo>
                  <a:cubicBezTo>
                    <a:pt x="1831" y="0"/>
                    <a:pt x="1831" y="0"/>
                    <a:pt x="178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983175" y="1478250"/>
              <a:ext cx="60625" cy="56125"/>
            </a:xfrm>
            <a:custGeom>
              <a:avLst/>
              <a:gdLst/>
              <a:ahLst/>
              <a:cxnLst/>
              <a:rect l="l" t="t" r="r" b="b"/>
              <a:pathLst>
                <a:path w="2425" h="2245" extrusionOk="0">
                  <a:moveTo>
                    <a:pt x="2102" y="362"/>
                  </a:moveTo>
                  <a:lnTo>
                    <a:pt x="1831" y="1870"/>
                  </a:lnTo>
                  <a:lnTo>
                    <a:pt x="490" y="1109"/>
                  </a:lnTo>
                  <a:lnTo>
                    <a:pt x="2102" y="362"/>
                  </a:lnTo>
                  <a:close/>
                  <a:moveTo>
                    <a:pt x="2284" y="0"/>
                  </a:moveTo>
                  <a:cubicBezTo>
                    <a:pt x="2257" y="0"/>
                    <a:pt x="2231" y="13"/>
                    <a:pt x="2205" y="39"/>
                  </a:cubicBezTo>
                  <a:lnTo>
                    <a:pt x="116" y="955"/>
                  </a:lnTo>
                  <a:cubicBezTo>
                    <a:pt x="52" y="955"/>
                    <a:pt x="0" y="1006"/>
                    <a:pt x="0" y="1058"/>
                  </a:cubicBezTo>
                  <a:cubicBezTo>
                    <a:pt x="0" y="1109"/>
                    <a:pt x="52" y="1174"/>
                    <a:pt x="116" y="1225"/>
                  </a:cubicBezTo>
                  <a:lnTo>
                    <a:pt x="1883" y="2244"/>
                  </a:lnTo>
                  <a:lnTo>
                    <a:pt x="2051" y="2244"/>
                  </a:lnTo>
                  <a:cubicBezTo>
                    <a:pt x="2102" y="2193"/>
                    <a:pt x="2102" y="2193"/>
                    <a:pt x="2102" y="2141"/>
                  </a:cubicBezTo>
                  <a:lnTo>
                    <a:pt x="2425" y="142"/>
                  </a:lnTo>
                  <a:cubicBezTo>
                    <a:pt x="2425" y="91"/>
                    <a:pt x="2373" y="39"/>
                    <a:pt x="2373" y="39"/>
                  </a:cubicBezTo>
                  <a:cubicBezTo>
                    <a:pt x="2341" y="13"/>
                    <a:pt x="2312" y="0"/>
                    <a:pt x="2284"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1544725" y="622225"/>
              <a:ext cx="148975" cy="88825"/>
            </a:xfrm>
            <a:custGeom>
              <a:avLst/>
              <a:gdLst/>
              <a:ahLst/>
              <a:cxnLst/>
              <a:rect l="l" t="t" r="r" b="b"/>
              <a:pathLst>
                <a:path w="5959" h="3553" extrusionOk="0">
                  <a:moveTo>
                    <a:pt x="220" y="380"/>
                  </a:moveTo>
                  <a:lnTo>
                    <a:pt x="697" y="535"/>
                  </a:lnTo>
                  <a:lnTo>
                    <a:pt x="697" y="754"/>
                  </a:lnTo>
                  <a:lnTo>
                    <a:pt x="426" y="651"/>
                  </a:lnTo>
                  <a:lnTo>
                    <a:pt x="220" y="600"/>
                  </a:lnTo>
                  <a:lnTo>
                    <a:pt x="220" y="380"/>
                  </a:lnTo>
                  <a:close/>
                  <a:moveTo>
                    <a:pt x="865" y="600"/>
                  </a:moveTo>
                  <a:lnTo>
                    <a:pt x="1239" y="703"/>
                  </a:lnTo>
                  <a:lnTo>
                    <a:pt x="1239" y="922"/>
                  </a:lnTo>
                  <a:lnTo>
                    <a:pt x="865" y="806"/>
                  </a:lnTo>
                  <a:lnTo>
                    <a:pt x="865" y="600"/>
                  </a:lnTo>
                  <a:close/>
                  <a:moveTo>
                    <a:pt x="323" y="754"/>
                  </a:moveTo>
                  <a:lnTo>
                    <a:pt x="323" y="973"/>
                  </a:lnTo>
                  <a:lnTo>
                    <a:pt x="220" y="973"/>
                  </a:lnTo>
                  <a:lnTo>
                    <a:pt x="220" y="754"/>
                  </a:lnTo>
                  <a:close/>
                  <a:moveTo>
                    <a:pt x="478" y="806"/>
                  </a:moveTo>
                  <a:lnTo>
                    <a:pt x="865" y="973"/>
                  </a:lnTo>
                  <a:lnTo>
                    <a:pt x="865" y="1128"/>
                  </a:lnTo>
                  <a:lnTo>
                    <a:pt x="478" y="1025"/>
                  </a:lnTo>
                  <a:lnTo>
                    <a:pt x="478" y="806"/>
                  </a:lnTo>
                  <a:close/>
                  <a:moveTo>
                    <a:pt x="4295" y="161"/>
                  </a:moveTo>
                  <a:cubicBezTo>
                    <a:pt x="4295" y="161"/>
                    <a:pt x="4295" y="213"/>
                    <a:pt x="4346" y="213"/>
                  </a:cubicBezTo>
                  <a:cubicBezTo>
                    <a:pt x="4295" y="277"/>
                    <a:pt x="4243" y="329"/>
                    <a:pt x="4243" y="432"/>
                  </a:cubicBezTo>
                  <a:cubicBezTo>
                    <a:pt x="4243" y="535"/>
                    <a:pt x="4411" y="703"/>
                    <a:pt x="4514" y="703"/>
                  </a:cubicBezTo>
                  <a:lnTo>
                    <a:pt x="4565" y="703"/>
                  </a:lnTo>
                  <a:cubicBezTo>
                    <a:pt x="4617" y="806"/>
                    <a:pt x="4669" y="922"/>
                    <a:pt x="4733" y="1025"/>
                  </a:cubicBezTo>
                  <a:cubicBezTo>
                    <a:pt x="4733" y="1077"/>
                    <a:pt x="4733" y="1128"/>
                    <a:pt x="4669" y="1128"/>
                  </a:cubicBezTo>
                  <a:cubicBezTo>
                    <a:pt x="4669" y="1128"/>
                    <a:pt x="4643" y="1141"/>
                    <a:pt x="4557" y="1141"/>
                  </a:cubicBezTo>
                  <a:cubicBezTo>
                    <a:pt x="4472" y="1141"/>
                    <a:pt x="4327" y="1128"/>
                    <a:pt x="4088" y="1077"/>
                  </a:cubicBezTo>
                  <a:cubicBezTo>
                    <a:pt x="3701" y="922"/>
                    <a:pt x="3650" y="857"/>
                    <a:pt x="3650" y="806"/>
                  </a:cubicBezTo>
                  <a:cubicBezTo>
                    <a:pt x="3650" y="754"/>
                    <a:pt x="3650" y="754"/>
                    <a:pt x="3701" y="703"/>
                  </a:cubicBezTo>
                  <a:cubicBezTo>
                    <a:pt x="3766" y="651"/>
                    <a:pt x="3818" y="600"/>
                    <a:pt x="3869" y="535"/>
                  </a:cubicBezTo>
                  <a:cubicBezTo>
                    <a:pt x="4024" y="380"/>
                    <a:pt x="4191" y="161"/>
                    <a:pt x="4295" y="161"/>
                  </a:cubicBezTo>
                  <a:close/>
                  <a:moveTo>
                    <a:pt x="1019" y="973"/>
                  </a:moveTo>
                  <a:lnTo>
                    <a:pt x="1239" y="1077"/>
                  </a:lnTo>
                  <a:lnTo>
                    <a:pt x="1239" y="1296"/>
                  </a:lnTo>
                  <a:lnTo>
                    <a:pt x="1019" y="1180"/>
                  </a:lnTo>
                  <a:lnTo>
                    <a:pt x="1019" y="973"/>
                  </a:lnTo>
                  <a:close/>
                  <a:moveTo>
                    <a:pt x="2477" y="1128"/>
                  </a:moveTo>
                  <a:lnTo>
                    <a:pt x="2954" y="1244"/>
                  </a:lnTo>
                  <a:lnTo>
                    <a:pt x="2954" y="1399"/>
                  </a:lnTo>
                  <a:lnTo>
                    <a:pt x="2683" y="1347"/>
                  </a:lnTo>
                  <a:lnTo>
                    <a:pt x="2477" y="1296"/>
                  </a:lnTo>
                  <a:lnTo>
                    <a:pt x="2477" y="1128"/>
                  </a:lnTo>
                  <a:close/>
                  <a:moveTo>
                    <a:pt x="220" y="1077"/>
                  </a:moveTo>
                  <a:lnTo>
                    <a:pt x="594" y="1244"/>
                  </a:lnTo>
                  <a:lnTo>
                    <a:pt x="594" y="1451"/>
                  </a:lnTo>
                  <a:lnTo>
                    <a:pt x="220" y="1296"/>
                  </a:lnTo>
                  <a:lnTo>
                    <a:pt x="220" y="1077"/>
                  </a:lnTo>
                  <a:close/>
                  <a:moveTo>
                    <a:pt x="3921" y="1180"/>
                  </a:moveTo>
                  <a:cubicBezTo>
                    <a:pt x="3921" y="1180"/>
                    <a:pt x="3972" y="1244"/>
                    <a:pt x="4024" y="1244"/>
                  </a:cubicBezTo>
                  <a:cubicBezTo>
                    <a:pt x="4140" y="1296"/>
                    <a:pt x="4295" y="1296"/>
                    <a:pt x="4346" y="1347"/>
                  </a:cubicBezTo>
                  <a:lnTo>
                    <a:pt x="4346" y="1502"/>
                  </a:lnTo>
                  <a:lnTo>
                    <a:pt x="3921" y="1347"/>
                  </a:lnTo>
                  <a:lnTo>
                    <a:pt x="3921" y="1180"/>
                  </a:lnTo>
                  <a:close/>
                  <a:moveTo>
                    <a:pt x="749" y="1296"/>
                  </a:moveTo>
                  <a:lnTo>
                    <a:pt x="1239" y="1451"/>
                  </a:lnTo>
                  <a:lnTo>
                    <a:pt x="1239" y="1618"/>
                  </a:lnTo>
                  <a:lnTo>
                    <a:pt x="749" y="1451"/>
                  </a:lnTo>
                  <a:lnTo>
                    <a:pt x="749" y="1296"/>
                  </a:lnTo>
                  <a:close/>
                  <a:moveTo>
                    <a:pt x="3057" y="1296"/>
                  </a:moveTo>
                  <a:lnTo>
                    <a:pt x="3444" y="1399"/>
                  </a:lnTo>
                  <a:lnTo>
                    <a:pt x="3444" y="1618"/>
                  </a:lnTo>
                  <a:lnTo>
                    <a:pt x="3057" y="1451"/>
                  </a:lnTo>
                  <a:lnTo>
                    <a:pt x="3057" y="1296"/>
                  </a:lnTo>
                  <a:close/>
                  <a:moveTo>
                    <a:pt x="220" y="1451"/>
                  </a:moveTo>
                  <a:lnTo>
                    <a:pt x="375" y="1502"/>
                  </a:lnTo>
                  <a:lnTo>
                    <a:pt x="375" y="1670"/>
                  </a:lnTo>
                  <a:lnTo>
                    <a:pt x="220" y="1618"/>
                  </a:lnTo>
                  <a:lnTo>
                    <a:pt x="220" y="1451"/>
                  </a:lnTo>
                  <a:close/>
                  <a:moveTo>
                    <a:pt x="2580" y="1451"/>
                  </a:moveTo>
                  <a:lnTo>
                    <a:pt x="2580" y="1670"/>
                  </a:lnTo>
                  <a:lnTo>
                    <a:pt x="2477" y="1618"/>
                  </a:lnTo>
                  <a:lnTo>
                    <a:pt x="2477" y="1451"/>
                  </a:lnTo>
                  <a:close/>
                  <a:moveTo>
                    <a:pt x="478" y="1567"/>
                  </a:moveTo>
                  <a:lnTo>
                    <a:pt x="865" y="1670"/>
                  </a:lnTo>
                  <a:lnTo>
                    <a:pt x="865" y="1824"/>
                  </a:lnTo>
                  <a:lnTo>
                    <a:pt x="478" y="1721"/>
                  </a:lnTo>
                  <a:lnTo>
                    <a:pt x="478" y="1567"/>
                  </a:lnTo>
                  <a:close/>
                  <a:moveTo>
                    <a:pt x="2734" y="1502"/>
                  </a:moveTo>
                  <a:lnTo>
                    <a:pt x="3121" y="1618"/>
                  </a:lnTo>
                  <a:lnTo>
                    <a:pt x="3121" y="1824"/>
                  </a:lnTo>
                  <a:lnTo>
                    <a:pt x="2734" y="1721"/>
                  </a:lnTo>
                  <a:lnTo>
                    <a:pt x="2734" y="1502"/>
                  </a:lnTo>
                  <a:close/>
                  <a:moveTo>
                    <a:pt x="1019" y="1721"/>
                  </a:moveTo>
                  <a:lnTo>
                    <a:pt x="1239" y="1773"/>
                  </a:lnTo>
                  <a:lnTo>
                    <a:pt x="1239" y="1941"/>
                  </a:lnTo>
                  <a:lnTo>
                    <a:pt x="1019" y="1889"/>
                  </a:lnTo>
                  <a:lnTo>
                    <a:pt x="1019" y="1721"/>
                  </a:lnTo>
                  <a:close/>
                  <a:moveTo>
                    <a:pt x="3224" y="1670"/>
                  </a:moveTo>
                  <a:lnTo>
                    <a:pt x="3444" y="1721"/>
                  </a:lnTo>
                  <a:lnTo>
                    <a:pt x="3444" y="1941"/>
                  </a:lnTo>
                  <a:lnTo>
                    <a:pt x="3224" y="1889"/>
                  </a:lnTo>
                  <a:lnTo>
                    <a:pt x="3224" y="1670"/>
                  </a:lnTo>
                  <a:close/>
                  <a:moveTo>
                    <a:pt x="2477" y="1773"/>
                  </a:moveTo>
                  <a:lnTo>
                    <a:pt x="2850" y="1889"/>
                  </a:lnTo>
                  <a:lnTo>
                    <a:pt x="2850" y="2095"/>
                  </a:lnTo>
                  <a:lnTo>
                    <a:pt x="2477" y="1992"/>
                  </a:lnTo>
                  <a:lnTo>
                    <a:pt x="2477" y="1773"/>
                  </a:lnTo>
                  <a:close/>
                  <a:moveTo>
                    <a:pt x="4733" y="1773"/>
                  </a:moveTo>
                  <a:lnTo>
                    <a:pt x="5210" y="1941"/>
                  </a:lnTo>
                  <a:lnTo>
                    <a:pt x="5210" y="2095"/>
                  </a:lnTo>
                  <a:lnTo>
                    <a:pt x="4939" y="2044"/>
                  </a:lnTo>
                  <a:lnTo>
                    <a:pt x="4733" y="1941"/>
                  </a:lnTo>
                  <a:lnTo>
                    <a:pt x="4733" y="1773"/>
                  </a:lnTo>
                  <a:close/>
                  <a:moveTo>
                    <a:pt x="1445" y="754"/>
                  </a:moveTo>
                  <a:lnTo>
                    <a:pt x="2309" y="1025"/>
                  </a:lnTo>
                  <a:lnTo>
                    <a:pt x="2309" y="2263"/>
                  </a:lnTo>
                  <a:lnTo>
                    <a:pt x="1445" y="1992"/>
                  </a:lnTo>
                  <a:lnTo>
                    <a:pt x="1445" y="754"/>
                  </a:lnTo>
                  <a:close/>
                  <a:moveTo>
                    <a:pt x="3005" y="1941"/>
                  </a:moveTo>
                  <a:lnTo>
                    <a:pt x="3444" y="2095"/>
                  </a:lnTo>
                  <a:lnTo>
                    <a:pt x="3444" y="2314"/>
                  </a:lnTo>
                  <a:lnTo>
                    <a:pt x="3005" y="2147"/>
                  </a:lnTo>
                  <a:lnTo>
                    <a:pt x="3005" y="1941"/>
                  </a:lnTo>
                  <a:close/>
                  <a:moveTo>
                    <a:pt x="5313" y="1992"/>
                  </a:moveTo>
                  <a:lnTo>
                    <a:pt x="5752" y="2147"/>
                  </a:lnTo>
                  <a:lnTo>
                    <a:pt x="5752" y="2314"/>
                  </a:lnTo>
                  <a:lnTo>
                    <a:pt x="5313" y="2147"/>
                  </a:lnTo>
                  <a:lnTo>
                    <a:pt x="5313" y="1992"/>
                  </a:lnTo>
                  <a:close/>
                  <a:moveTo>
                    <a:pt x="2477" y="2147"/>
                  </a:moveTo>
                  <a:lnTo>
                    <a:pt x="2580" y="2211"/>
                  </a:lnTo>
                  <a:lnTo>
                    <a:pt x="2580" y="2366"/>
                  </a:lnTo>
                  <a:lnTo>
                    <a:pt x="2477" y="2314"/>
                  </a:lnTo>
                  <a:lnTo>
                    <a:pt x="2477" y="2147"/>
                  </a:lnTo>
                  <a:close/>
                  <a:moveTo>
                    <a:pt x="4733" y="2095"/>
                  </a:moveTo>
                  <a:lnTo>
                    <a:pt x="4836" y="2147"/>
                  </a:lnTo>
                  <a:lnTo>
                    <a:pt x="4836" y="2366"/>
                  </a:lnTo>
                  <a:lnTo>
                    <a:pt x="4733" y="2314"/>
                  </a:lnTo>
                  <a:lnTo>
                    <a:pt x="4733" y="2095"/>
                  </a:lnTo>
                  <a:close/>
                  <a:moveTo>
                    <a:pt x="2734" y="2263"/>
                  </a:moveTo>
                  <a:lnTo>
                    <a:pt x="3121" y="2366"/>
                  </a:lnTo>
                  <a:lnTo>
                    <a:pt x="3121" y="2534"/>
                  </a:lnTo>
                  <a:lnTo>
                    <a:pt x="2734" y="2418"/>
                  </a:lnTo>
                  <a:lnTo>
                    <a:pt x="2734" y="2263"/>
                  </a:lnTo>
                  <a:close/>
                  <a:moveTo>
                    <a:pt x="4991" y="2211"/>
                  </a:moveTo>
                  <a:lnTo>
                    <a:pt x="5378" y="2314"/>
                  </a:lnTo>
                  <a:lnTo>
                    <a:pt x="5378" y="2534"/>
                  </a:lnTo>
                  <a:lnTo>
                    <a:pt x="4991" y="2418"/>
                  </a:lnTo>
                  <a:lnTo>
                    <a:pt x="4991" y="2366"/>
                  </a:lnTo>
                  <a:lnTo>
                    <a:pt x="4991" y="2211"/>
                  </a:lnTo>
                  <a:close/>
                  <a:moveTo>
                    <a:pt x="3276" y="2418"/>
                  </a:moveTo>
                  <a:lnTo>
                    <a:pt x="3444" y="2469"/>
                  </a:lnTo>
                  <a:lnTo>
                    <a:pt x="3444" y="2637"/>
                  </a:lnTo>
                  <a:lnTo>
                    <a:pt x="3276" y="2585"/>
                  </a:lnTo>
                  <a:lnTo>
                    <a:pt x="3276" y="2418"/>
                  </a:lnTo>
                  <a:close/>
                  <a:moveTo>
                    <a:pt x="5481" y="2366"/>
                  </a:moveTo>
                  <a:lnTo>
                    <a:pt x="5752" y="2418"/>
                  </a:lnTo>
                  <a:lnTo>
                    <a:pt x="5752" y="2637"/>
                  </a:lnTo>
                  <a:lnTo>
                    <a:pt x="5481" y="2585"/>
                  </a:lnTo>
                  <a:lnTo>
                    <a:pt x="5481" y="2366"/>
                  </a:lnTo>
                  <a:close/>
                  <a:moveTo>
                    <a:pt x="4733" y="2469"/>
                  </a:moveTo>
                  <a:lnTo>
                    <a:pt x="5107" y="2585"/>
                  </a:lnTo>
                  <a:lnTo>
                    <a:pt x="5107" y="2792"/>
                  </a:lnTo>
                  <a:lnTo>
                    <a:pt x="4733" y="2688"/>
                  </a:lnTo>
                  <a:lnTo>
                    <a:pt x="4733" y="2469"/>
                  </a:lnTo>
                  <a:close/>
                  <a:moveTo>
                    <a:pt x="3650" y="1451"/>
                  </a:moveTo>
                  <a:lnTo>
                    <a:pt x="4514" y="1721"/>
                  </a:lnTo>
                  <a:lnTo>
                    <a:pt x="4514" y="2959"/>
                  </a:lnTo>
                  <a:lnTo>
                    <a:pt x="3650" y="2688"/>
                  </a:lnTo>
                  <a:lnTo>
                    <a:pt x="3650" y="1451"/>
                  </a:lnTo>
                  <a:close/>
                  <a:moveTo>
                    <a:pt x="5262" y="2637"/>
                  </a:moveTo>
                  <a:lnTo>
                    <a:pt x="5752" y="2792"/>
                  </a:lnTo>
                  <a:lnTo>
                    <a:pt x="5752" y="3011"/>
                  </a:lnTo>
                  <a:lnTo>
                    <a:pt x="5262" y="2856"/>
                  </a:lnTo>
                  <a:lnTo>
                    <a:pt x="5262" y="2637"/>
                  </a:lnTo>
                  <a:close/>
                  <a:moveTo>
                    <a:pt x="4733" y="2856"/>
                  </a:moveTo>
                  <a:lnTo>
                    <a:pt x="4888" y="2908"/>
                  </a:lnTo>
                  <a:lnTo>
                    <a:pt x="4888" y="3062"/>
                  </a:lnTo>
                  <a:lnTo>
                    <a:pt x="4733" y="3011"/>
                  </a:lnTo>
                  <a:lnTo>
                    <a:pt x="4733" y="2856"/>
                  </a:lnTo>
                  <a:close/>
                  <a:moveTo>
                    <a:pt x="4991" y="2908"/>
                  </a:moveTo>
                  <a:lnTo>
                    <a:pt x="5378" y="3062"/>
                  </a:lnTo>
                  <a:lnTo>
                    <a:pt x="5378" y="3230"/>
                  </a:lnTo>
                  <a:lnTo>
                    <a:pt x="4991" y="3114"/>
                  </a:lnTo>
                  <a:lnTo>
                    <a:pt x="4991" y="2908"/>
                  </a:lnTo>
                  <a:close/>
                  <a:moveTo>
                    <a:pt x="5533" y="3114"/>
                  </a:moveTo>
                  <a:lnTo>
                    <a:pt x="5752" y="3178"/>
                  </a:lnTo>
                  <a:lnTo>
                    <a:pt x="5752" y="3333"/>
                  </a:lnTo>
                  <a:lnTo>
                    <a:pt x="5533" y="3282"/>
                  </a:lnTo>
                  <a:lnTo>
                    <a:pt x="5533" y="3114"/>
                  </a:lnTo>
                  <a:close/>
                  <a:moveTo>
                    <a:pt x="4300" y="1"/>
                  </a:moveTo>
                  <a:cubicBezTo>
                    <a:pt x="4282" y="1"/>
                    <a:pt x="4263" y="3"/>
                    <a:pt x="4243" y="6"/>
                  </a:cubicBezTo>
                  <a:cubicBezTo>
                    <a:pt x="4140" y="6"/>
                    <a:pt x="3972" y="161"/>
                    <a:pt x="3766" y="380"/>
                  </a:cubicBezTo>
                  <a:cubicBezTo>
                    <a:pt x="3701" y="432"/>
                    <a:pt x="3650" y="483"/>
                    <a:pt x="3598" y="535"/>
                  </a:cubicBezTo>
                  <a:cubicBezTo>
                    <a:pt x="3495" y="651"/>
                    <a:pt x="3444" y="754"/>
                    <a:pt x="3444" y="857"/>
                  </a:cubicBezTo>
                  <a:cubicBezTo>
                    <a:pt x="3495" y="973"/>
                    <a:pt x="3547" y="1025"/>
                    <a:pt x="3701" y="1128"/>
                  </a:cubicBezTo>
                  <a:lnTo>
                    <a:pt x="3701" y="1296"/>
                  </a:lnTo>
                  <a:lnTo>
                    <a:pt x="3598" y="1244"/>
                  </a:lnTo>
                  <a:lnTo>
                    <a:pt x="2412" y="857"/>
                  </a:lnTo>
                  <a:lnTo>
                    <a:pt x="1342" y="535"/>
                  </a:lnTo>
                  <a:lnTo>
                    <a:pt x="155" y="161"/>
                  </a:lnTo>
                  <a:cubicBezTo>
                    <a:pt x="104" y="161"/>
                    <a:pt x="104" y="161"/>
                    <a:pt x="52" y="213"/>
                  </a:cubicBezTo>
                  <a:lnTo>
                    <a:pt x="52" y="277"/>
                  </a:lnTo>
                  <a:lnTo>
                    <a:pt x="1" y="1670"/>
                  </a:lnTo>
                  <a:cubicBezTo>
                    <a:pt x="1" y="1721"/>
                    <a:pt x="1" y="1773"/>
                    <a:pt x="52" y="1773"/>
                  </a:cubicBezTo>
                  <a:lnTo>
                    <a:pt x="1290" y="2147"/>
                  </a:lnTo>
                  <a:lnTo>
                    <a:pt x="2360" y="2469"/>
                  </a:lnTo>
                  <a:lnTo>
                    <a:pt x="3547" y="2856"/>
                  </a:lnTo>
                  <a:lnTo>
                    <a:pt x="4565" y="3178"/>
                  </a:lnTo>
                  <a:lnTo>
                    <a:pt x="5803" y="3552"/>
                  </a:lnTo>
                  <a:lnTo>
                    <a:pt x="5855" y="3552"/>
                  </a:lnTo>
                  <a:cubicBezTo>
                    <a:pt x="5906" y="3552"/>
                    <a:pt x="5906" y="3501"/>
                    <a:pt x="5906" y="3501"/>
                  </a:cubicBezTo>
                  <a:lnTo>
                    <a:pt x="5958" y="2044"/>
                  </a:lnTo>
                  <a:cubicBezTo>
                    <a:pt x="5958" y="1992"/>
                    <a:pt x="5906" y="1992"/>
                    <a:pt x="5906" y="1941"/>
                  </a:cubicBezTo>
                  <a:lnTo>
                    <a:pt x="4669" y="1567"/>
                  </a:lnTo>
                  <a:lnTo>
                    <a:pt x="4565" y="1567"/>
                  </a:lnTo>
                  <a:lnTo>
                    <a:pt x="4565" y="1347"/>
                  </a:lnTo>
                  <a:cubicBezTo>
                    <a:pt x="4669" y="1347"/>
                    <a:pt x="4785" y="1347"/>
                    <a:pt x="4836" y="1296"/>
                  </a:cubicBezTo>
                  <a:cubicBezTo>
                    <a:pt x="4939" y="1180"/>
                    <a:pt x="4888" y="1077"/>
                    <a:pt x="4888" y="1025"/>
                  </a:cubicBezTo>
                  <a:cubicBezTo>
                    <a:pt x="4888" y="857"/>
                    <a:pt x="4785" y="703"/>
                    <a:pt x="4733" y="600"/>
                  </a:cubicBezTo>
                  <a:cubicBezTo>
                    <a:pt x="4733" y="535"/>
                    <a:pt x="4669" y="432"/>
                    <a:pt x="4669" y="432"/>
                  </a:cubicBezTo>
                  <a:cubicBezTo>
                    <a:pt x="4621" y="288"/>
                    <a:pt x="4529" y="1"/>
                    <a:pt x="43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1433200" y="595300"/>
              <a:ext cx="33550" cy="43225"/>
            </a:xfrm>
            <a:custGeom>
              <a:avLst/>
              <a:gdLst/>
              <a:ahLst/>
              <a:cxnLst/>
              <a:rect l="l" t="t" r="r" b="b"/>
              <a:pathLst>
                <a:path w="1342" h="1729" extrusionOk="0">
                  <a:moveTo>
                    <a:pt x="219" y="219"/>
                  </a:moveTo>
                  <a:lnTo>
                    <a:pt x="1135" y="542"/>
                  </a:lnTo>
                  <a:lnTo>
                    <a:pt x="1135" y="1509"/>
                  </a:lnTo>
                  <a:lnTo>
                    <a:pt x="219" y="1238"/>
                  </a:lnTo>
                  <a:lnTo>
                    <a:pt x="219" y="219"/>
                  </a:lnTo>
                  <a:close/>
                  <a:moveTo>
                    <a:pt x="103" y="0"/>
                  </a:moveTo>
                  <a:cubicBezTo>
                    <a:pt x="52" y="65"/>
                    <a:pt x="52" y="65"/>
                    <a:pt x="52" y="116"/>
                  </a:cubicBezTo>
                  <a:lnTo>
                    <a:pt x="0" y="1290"/>
                  </a:lnTo>
                  <a:cubicBezTo>
                    <a:pt x="0" y="1354"/>
                    <a:pt x="52" y="1354"/>
                    <a:pt x="52" y="1406"/>
                  </a:cubicBezTo>
                  <a:lnTo>
                    <a:pt x="103" y="1406"/>
                  </a:lnTo>
                  <a:lnTo>
                    <a:pt x="1187" y="1728"/>
                  </a:lnTo>
                  <a:lnTo>
                    <a:pt x="1290" y="1728"/>
                  </a:lnTo>
                  <a:lnTo>
                    <a:pt x="1290" y="1677"/>
                  </a:lnTo>
                  <a:lnTo>
                    <a:pt x="1341" y="439"/>
                  </a:lnTo>
                  <a:cubicBezTo>
                    <a:pt x="1341" y="439"/>
                    <a:pt x="1341" y="387"/>
                    <a:pt x="1290" y="387"/>
                  </a:cubicBezTo>
                  <a:lnTo>
                    <a:pt x="16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1443825" y="606575"/>
              <a:ext cx="12275" cy="17100"/>
            </a:xfrm>
            <a:custGeom>
              <a:avLst/>
              <a:gdLst/>
              <a:ahLst/>
              <a:cxnLst/>
              <a:rect l="l" t="t" r="r" b="b"/>
              <a:pathLst>
                <a:path w="491" h="684" extrusionOk="0">
                  <a:moveTo>
                    <a:pt x="194" y="1"/>
                  </a:moveTo>
                  <a:cubicBezTo>
                    <a:pt x="168" y="1"/>
                    <a:pt x="143" y="13"/>
                    <a:pt x="117" y="39"/>
                  </a:cubicBezTo>
                  <a:cubicBezTo>
                    <a:pt x="65" y="39"/>
                    <a:pt x="65" y="91"/>
                    <a:pt x="1" y="91"/>
                  </a:cubicBezTo>
                  <a:lnTo>
                    <a:pt x="1" y="194"/>
                  </a:lnTo>
                  <a:lnTo>
                    <a:pt x="1" y="258"/>
                  </a:lnTo>
                  <a:lnTo>
                    <a:pt x="65" y="310"/>
                  </a:lnTo>
                  <a:cubicBezTo>
                    <a:pt x="117" y="310"/>
                    <a:pt x="117" y="310"/>
                    <a:pt x="117" y="258"/>
                  </a:cubicBezTo>
                  <a:cubicBezTo>
                    <a:pt x="117" y="194"/>
                    <a:pt x="168" y="194"/>
                    <a:pt x="168" y="142"/>
                  </a:cubicBezTo>
                  <a:lnTo>
                    <a:pt x="272" y="142"/>
                  </a:lnTo>
                  <a:cubicBezTo>
                    <a:pt x="272" y="142"/>
                    <a:pt x="323" y="142"/>
                    <a:pt x="323" y="194"/>
                  </a:cubicBezTo>
                  <a:lnTo>
                    <a:pt x="388" y="258"/>
                  </a:lnTo>
                  <a:lnTo>
                    <a:pt x="323" y="310"/>
                  </a:lnTo>
                  <a:lnTo>
                    <a:pt x="323" y="362"/>
                  </a:lnTo>
                  <a:lnTo>
                    <a:pt x="272" y="413"/>
                  </a:lnTo>
                  <a:cubicBezTo>
                    <a:pt x="272" y="413"/>
                    <a:pt x="220" y="413"/>
                    <a:pt x="220" y="465"/>
                  </a:cubicBezTo>
                  <a:cubicBezTo>
                    <a:pt x="220" y="465"/>
                    <a:pt x="168" y="465"/>
                    <a:pt x="168" y="516"/>
                  </a:cubicBezTo>
                  <a:lnTo>
                    <a:pt x="168" y="581"/>
                  </a:lnTo>
                  <a:lnTo>
                    <a:pt x="168" y="632"/>
                  </a:lnTo>
                  <a:lnTo>
                    <a:pt x="220" y="684"/>
                  </a:lnTo>
                  <a:cubicBezTo>
                    <a:pt x="272" y="684"/>
                    <a:pt x="272" y="684"/>
                    <a:pt x="272" y="632"/>
                  </a:cubicBezTo>
                  <a:lnTo>
                    <a:pt x="323" y="581"/>
                  </a:lnTo>
                  <a:lnTo>
                    <a:pt x="323" y="516"/>
                  </a:lnTo>
                  <a:lnTo>
                    <a:pt x="388" y="516"/>
                  </a:lnTo>
                  <a:cubicBezTo>
                    <a:pt x="388" y="465"/>
                    <a:pt x="439" y="465"/>
                    <a:pt x="439" y="465"/>
                  </a:cubicBezTo>
                  <a:cubicBezTo>
                    <a:pt x="439" y="413"/>
                    <a:pt x="491" y="413"/>
                    <a:pt x="491" y="413"/>
                  </a:cubicBezTo>
                  <a:lnTo>
                    <a:pt x="491" y="310"/>
                  </a:lnTo>
                  <a:lnTo>
                    <a:pt x="491" y="194"/>
                  </a:lnTo>
                  <a:cubicBezTo>
                    <a:pt x="439" y="142"/>
                    <a:pt x="439" y="91"/>
                    <a:pt x="388" y="91"/>
                  </a:cubicBezTo>
                  <a:cubicBezTo>
                    <a:pt x="323" y="39"/>
                    <a:pt x="323" y="39"/>
                    <a:pt x="272" y="39"/>
                  </a:cubicBezTo>
                  <a:cubicBezTo>
                    <a:pt x="246" y="13"/>
                    <a:pt x="220" y="1"/>
                    <a:pt x="1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1284250" y="286475"/>
              <a:ext cx="640575" cy="687625"/>
            </a:xfrm>
            <a:custGeom>
              <a:avLst/>
              <a:gdLst/>
              <a:ahLst/>
              <a:cxnLst/>
              <a:rect l="l" t="t" r="r" b="b"/>
              <a:pathLst>
                <a:path w="25623" h="27505" extrusionOk="0">
                  <a:moveTo>
                    <a:pt x="2141" y="15641"/>
                  </a:moveTo>
                  <a:cubicBezTo>
                    <a:pt x="2257" y="15641"/>
                    <a:pt x="2257" y="15641"/>
                    <a:pt x="2309" y="15744"/>
                  </a:cubicBezTo>
                  <a:cubicBezTo>
                    <a:pt x="2361" y="15848"/>
                    <a:pt x="2412" y="16067"/>
                    <a:pt x="2464" y="16222"/>
                  </a:cubicBezTo>
                  <a:cubicBezTo>
                    <a:pt x="2507" y="16403"/>
                    <a:pt x="2558" y="16505"/>
                    <a:pt x="2634" y="16505"/>
                  </a:cubicBezTo>
                  <a:cubicBezTo>
                    <a:pt x="2649" y="16505"/>
                    <a:pt x="2665" y="16501"/>
                    <a:pt x="2683" y="16492"/>
                  </a:cubicBezTo>
                  <a:cubicBezTo>
                    <a:pt x="2683" y="16492"/>
                    <a:pt x="2786" y="16492"/>
                    <a:pt x="2786" y="16389"/>
                  </a:cubicBezTo>
                  <a:cubicBezTo>
                    <a:pt x="2838" y="16389"/>
                    <a:pt x="2838" y="16338"/>
                    <a:pt x="2838" y="16286"/>
                  </a:cubicBezTo>
                  <a:cubicBezTo>
                    <a:pt x="2838" y="16118"/>
                    <a:pt x="2902" y="16118"/>
                    <a:pt x="2902" y="16118"/>
                  </a:cubicBezTo>
                  <a:cubicBezTo>
                    <a:pt x="3005" y="16067"/>
                    <a:pt x="3057" y="16067"/>
                    <a:pt x="3109" y="16015"/>
                  </a:cubicBezTo>
                  <a:lnTo>
                    <a:pt x="3225" y="16015"/>
                  </a:lnTo>
                  <a:cubicBezTo>
                    <a:pt x="3225" y="16015"/>
                    <a:pt x="3225" y="16067"/>
                    <a:pt x="3276" y="16118"/>
                  </a:cubicBezTo>
                  <a:cubicBezTo>
                    <a:pt x="3276" y="16170"/>
                    <a:pt x="3276" y="16286"/>
                    <a:pt x="3328" y="16389"/>
                  </a:cubicBezTo>
                  <a:cubicBezTo>
                    <a:pt x="3379" y="16389"/>
                    <a:pt x="3379" y="16389"/>
                    <a:pt x="3431" y="16441"/>
                  </a:cubicBezTo>
                  <a:cubicBezTo>
                    <a:pt x="3482" y="16492"/>
                    <a:pt x="3547" y="16544"/>
                    <a:pt x="3547" y="16544"/>
                  </a:cubicBezTo>
                  <a:lnTo>
                    <a:pt x="3547" y="16660"/>
                  </a:lnTo>
                  <a:lnTo>
                    <a:pt x="3599" y="16712"/>
                  </a:lnTo>
                  <a:cubicBezTo>
                    <a:pt x="3702" y="16712"/>
                    <a:pt x="3753" y="16660"/>
                    <a:pt x="3805" y="16608"/>
                  </a:cubicBezTo>
                  <a:cubicBezTo>
                    <a:pt x="3869" y="16544"/>
                    <a:pt x="3921" y="16441"/>
                    <a:pt x="3972" y="16441"/>
                  </a:cubicBezTo>
                  <a:lnTo>
                    <a:pt x="4243" y="16441"/>
                  </a:lnTo>
                  <a:cubicBezTo>
                    <a:pt x="4295" y="16544"/>
                    <a:pt x="4346" y="16544"/>
                    <a:pt x="4450" y="16763"/>
                  </a:cubicBezTo>
                  <a:cubicBezTo>
                    <a:pt x="4566" y="16931"/>
                    <a:pt x="4617" y="16931"/>
                    <a:pt x="4617" y="16982"/>
                  </a:cubicBezTo>
                  <a:cubicBezTo>
                    <a:pt x="4669" y="17034"/>
                    <a:pt x="4669" y="17034"/>
                    <a:pt x="4720" y="17086"/>
                  </a:cubicBezTo>
                  <a:cubicBezTo>
                    <a:pt x="4772" y="17137"/>
                    <a:pt x="4772" y="17189"/>
                    <a:pt x="4772" y="17189"/>
                  </a:cubicBezTo>
                  <a:cubicBezTo>
                    <a:pt x="4772" y="17305"/>
                    <a:pt x="4772" y="17356"/>
                    <a:pt x="4940" y="17408"/>
                  </a:cubicBezTo>
                  <a:lnTo>
                    <a:pt x="4940" y="17459"/>
                  </a:lnTo>
                  <a:cubicBezTo>
                    <a:pt x="5043" y="17511"/>
                    <a:pt x="5043" y="17511"/>
                    <a:pt x="5043" y="17679"/>
                  </a:cubicBezTo>
                  <a:lnTo>
                    <a:pt x="1071" y="16338"/>
                  </a:lnTo>
                  <a:lnTo>
                    <a:pt x="1123" y="16286"/>
                  </a:lnTo>
                  <a:cubicBezTo>
                    <a:pt x="1290" y="16286"/>
                    <a:pt x="1394" y="16170"/>
                    <a:pt x="1445" y="16118"/>
                  </a:cubicBezTo>
                  <a:cubicBezTo>
                    <a:pt x="1482" y="16082"/>
                    <a:pt x="1492" y="16045"/>
                    <a:pt x="1514" y="16045"/>
                  </a:cubicBezTo>
                  <a:cubicBezTo>
                    <a:pt x="1522" y="16045"/>
                    <a:pt x="1533" y="16052"/>
                    <a:pt x="1548" y="16067"/>
                  </a:cubicBezTo>
                  <a:cubicBezTo>
                    <a:pt x="1767" y="16067"/>
                    <a:pt x="1819" y="15899"/>
                    <a:pt x="1819" y="15796"/>
                  </a:cubicBezTo>
                  <a:cubicBezTo>
                    <a:pt x="1871" y="15744"/>
                    <a:pt x="1871" y="15693"/>
                    <a:pt x="1935" y="15693"/>
                  </a:cubicBezTo>
                  <a:cubicBezTo>
                    <a:pt x="2038" y="15693"/>
                    <a:pt x="2090" y="15693"/>
                    <a:pt x="2141" y="15641"/>
                  </a:cubicBezTo>
                  <a:close/>
                  <a:moveTo>
                    <a:pt x="7517" y="17022"/>
                  </a:moveTo>
                  <a:cubicBezTo>
                    <a:pt x="7553" y="17022"/>
                    <a:pt x="7588" y="17026"/>
                    <a:pt x="7622" y="17034"/>
                  </a:cubicBezTo>
                  <a:cubicBezTo>
                    <a:pt x="8060" y="17137"/>
                    <a:pt x="8537" y="18104"/>
                    <a:pt x="8860" y="18917"/>
                  </a:cubicBezTo>
                  <a:lnTo>
                    <a:pt x="6061" y="18001"/>
                  </a:lnTo>
                  <a:cubicBezTo>
                    <a:pt x="6513" y="17550"/>
                    <a:pt x="7095" y="17022"/>
                    <a:pt x="7517" y="17022"/>
                  </a:cubicBezTo>
                  <a:close/>
                  <a:moveTo>
                    <a:pt x="12135" y="18917"/>
                  </a:moveTo>
                  <a:cubicBezTo>
                    <a:pt x="12354" y="19020"/>
                    <a:pt x="12406" y="19123"/>
                    <a:pt x="12406" y="19239"/>
                  </a:cubicBezTo>
                  <a:cubicBezTo>
                    <a:pt x="12406" y="19342"/>
                    <a:pt x="12457" y="19394"/>
                    <a:pt x="12509" y="19445"/>
                  </a:cubicBezTo>
                  <a:cubicBezTo>
                    <a:pt x="12573" y="19510"/>
                    <a:pt x="12573" y="19561"/>
                    <a:pt x="12573" y="19664"/>
                  </a:cubicBezTo>
                  <a:lnTo>
                    <a:pt x="12573" y="19768"/>
                  </a:lnTo>
                  <a:cubicBezTo>
                    <a:pt x="12560" y="19781"/>
                    <a:pt x="12540" y="19787"/>
                    <a:pt x="12516" y="19787"/>
                  </a:cubicBezTo>
                  <a:cubicBezTo>
                    <a:pt x="12425" y="19787"/>
                    <a:pt x="12268" y="19705"/>
                    <a:pt x="12135" y="19664"/>
                  </a:cubicBezTo>
                  <a:cubicBezTo>
                    <a:pt x="12083" y="19664"/>
                    <a:pt x="12032" y="19613"/>
                    <a:pt x="11980" y="19613"/>
                  </a:cubicBezTo>
                  <a:cubicBezTo>
                    <a:pt x="11928" y="19561"/>
                    <a:pt x="11864" y="19561"/>
                    <a:pt x="11761" y="19561"/>
                  </a:cubicBezTo>
                  <a:cubicBezTo>
                    <a:pt x="11542" y="19510"/>
                    <a:pt x="11490" y="19445"/>
                    <a:pt x="11490" y="19342"/>
                  </a:cubicBezTo>
                  <a:cubicBezTo>
                    <a:pt x="11490" y="19239"/>
                    <a:pt x="11490" y="19239"/>
                    <a:pt x="11542" y="19239"/>
                  </a:cubicBezTo>
                  <a:cubicBezTo>
                    <a:pt x="11606" y="19187"/>
                    <a:pt x="11709" y="19187"/>
                    <a:pt x="11761" y="19071"/>
                  </a:cubicBezTo>
                  <a:cubicBezTo>
                    <a:pt x="11812" y="18968"/>
                    <a:pt x="11928" y="18917"/>
                    <a:pt x="12032" y="18917"/>
                  </a:cubicBezTo>
                  <a:close/>
                  <a:moveTo>
                    <a:pt x="11709" y="19768"/>
                  </a:moveTo>
                  <a:cubicBezTo>
                    <a:pt x="11812" y="19768"/>
                    <a:pt x="11864" y="19832"/>
                    <a:pt x="11928" y="19832"/>
                  </a:cubicBezTo>
                  <a:cubicBezTo>
                    <a:pt x="11928" y="19832"/>
                    <a:pt x="11980" y="19884"/>
                    <a:pt x="12032" y="19884"/>
                  </a:cubicBezTo>
                  <a:cubicBezTo>
                    <a:pt x="12083" y="19935"/>
                    <a:pt x="12135" y="19935"/>
                    <a:pt x="12186" y="19935"/>
                  </a:cubicBezTo>
                  <a:lnTo>
                    <a:pt x="12186" y="20038"/>
                  </a:lnTo>
                  <a:lnTo>
                    <a:pt x="11709" y="19884"/>
                  </a:lnTo>
                  <a:lnTo>
                    <a:pt x="11709" y="19768"/>
                  </a:lnTo>
                  <a:close/>
                  <a:moveTo>
                    <a:pt x="15474" y="19987"/>
                  </a:moveTo>
                  <a:cubicBezTo>
                    <a:pt x="15526" y="20038"/>
                    <a:pt x="15526" y="20090"/>
                    <a:pt x="15526" y="20154"/>
                  </a:cubicBezTo>
                  <a:cubicBezTo>
                    <a:pt x="15578" y="20258"/>
                    <a:pt x="15578" y="20412"/>
                    <a:pt x="15732" y="20412"/>
                  </a:cubicBezTo>
                  <a:cubicBezTo>
                    <a:pt x="15797" y="20412"/>
                    <a:pt x="15952" y="20528"/>
                    <a:pt x="15900" y="20683"/>
                  </a:cubicBezTo>
                  <a:cubicBezTo>
                    <a:pt x="15900" y="20902"/>
                    <a:pt x="16003" y="20954"/>
                    <a:pt x="16055" y="21005"/>
                  </a:cubicBezTo>
                  <a:lnTo>
                    <a:pt x="16171" y="21005"/>
                  </a:lnTo>
                  <a:lnTo>
                    <a:pt x="16222" y="21057"/>
                  </a:lnTo>
                  <a:lnTo>
                    <a:pt x="16222" y="21122"/>
                  </a:lnTo>
                  <a:cubicBezTo>
                    <a:pt x="16274" y="21225"/>
                    <a:pt x="16274" y="21225"/>
                    <a:pt x="16325" y="21379"/>
                  </a:cubicBezTo>
                  <a:lnTo>
                    <a:pt x="16377" y="21444"/>
                  </a:lnTo>
                  <a:lnTo>
                    <a:pt x="16377" y="21444"/>
                  </a:lnTo>
                  <a:lnTo>
                    <a:pt x="14507" y="20799"/>
                  </a:lnTo>
                  <a:lnTo>
                    <a:pt x="14507" y="20735"/>
                  </a:lnTo>
                  <a:cubicBezTo>
                    <a:pt x="14610" y="20735"/>
                    <a:pt x="14662" y="20632"/>
                    <a:pt x="14662" y="20528"/>
                  </a:cubicBezTo>
                  <a:lnTo>
                    <a:pt x="14662" y="20477"/>
                  </a:lnTo>
                  <a:cubicBezTo>
                    <a:pt x="14692" y="20492"/>
                    <a:pt x="14722" y="20498"/>
                    <a:pt x="14753" y="20498"/>
                  </a:cubicBezTo>
                  <a:cubicBezTo>
                    <a:pt x="14830" y="20498"/>
                    <a:pt x="14911" y="20458"/>
                    <a:pt x="14984" y="20412"/>
                  </a:cubicBezTo>
                  <a:cubicBezTo>
                    <a:pt x="15088" y="20361"/>
                    <a:pt x="15152" y="20309"/>
                    <a:pt x="15152" y="20258"/>
                  </a:cubicBezTo>
                  <a:lnTo>
                    <a:pt x="15152" y="20206"/>
                  </a:lnTo>
                  <a:lnTo>
                    <a:pt x="15152" y="20038"/>
                  </a:lnTo>
                  <a:cubicBezTo>
                    <a:pt x="15255" y="20038"/>
                    <a:pt x="15307" y="20038"/>
                    <a:pt x="15358" y="19987"/>
                  </a:cubicBezTo>
                  <a:close/>
                  <a:moveTo>
                    <a:pt x="19665" y="19768"/>
                  </a:moveTo>
                  <a:lnTo>
                    <a:pt x="21857" y="20528"/>
                  </a:lnTo>
                  <a:lnTo>
                    <a:pt x="21806" y="21702"/>
                  </a:lnTo>
                  <a:lnTo>
                    <a:pt x="19601" y="20902"/>
                  </a:lnTo>
                  <a:lnTo>
                    <a:pt x="19665" y="19768"/>
                  </a:lnTo>
                  <a:close/>
                  <a:moveTo>
                    <a:pt x="19820" y="21225"/>
                  </a:moveTo>
                  <a:lnTo>
                    <a:pt x="21599" y="21869"/>
                  </a:lnTo>
                  <a:lnTo>
                    <a:pt x="21599" y="23159"/>
                  </a:lnTo>
                  <a:lnTo>
                    <a:pt x="19820" y="22566"/>
                  </a:lnTo>
                  <a:lnTo>
                    <a:pt x="19820" y="21225"/>
                  </a:lnTo>
                  <a:close/>
                  <a:moveTo>
                    <a:pt x="968" y="271"/>
                  </a:moveTo>
                  <a:lnTo>
                    <a:pt x="25352" y="6396"/>
                  </a:lnTo>
                  <a:lnTo>
                    <a:pt x="24178" y="24023"/>
                  </a:lnTo>
                  <a:lnTo>
                    <a:pt x="21806" y="23210"/>
                  </a:lnTo>
                  <a:lnTo>
                    <a:pt x="21806" y="21921"/>
                  </a:lnTo>
                  <a:lnTo>
                    <a:pt x="21922" y="21973"/>
                  </a:lnTo>
                  <a:lnTo>
                    <a:pt x="22025" y="21973"/>
                  </a:lnTo>
                  <a:cubicBezTo>
                    <a:pt x="22025" y="21921"/>
                    <a:pt x="22076" y="21921"/>
                    <a:pt x="22076" y="21869"/>
                  </a:cubicBezTo>
                  <a:lnTo>
                    <a:pt x="22076" y="20477"/>
                  </a:lnTo>
                  <a:cubicBezTo>
                    <a:pt x="22076" y="20412"/>
                    <a:pt x="22076" y="20361"/>
                    <a:pt x="22025" y="20309"/>
                  </a:cubicBezTo>
                  <a:lnTo>
                    <a:pt x="19601" y="19445"/>
                  </a:lnTo>
                  <a:cubicBezTo>
                    <a:pt x="19549" y="19445"/>
                    <a:pt x="19498" y="19445"/>
                    <a:pt x="19498" y="19510"/>
                  </a:cubicBezTo>
                  <a:cubicBezTo>
                    <a:pt x="19446" y="19510"/>
                    <a:pt x="19446" y="19561"/>
                    <a:pt x="19446" y="19561"/>
                  </a:cubicBezTo>
                  <a:lnTo>
                    <a:pt x="19394" y="21005"/>
                  </a:lnTo>
                  <a:cubicBezTo>
                    <a:pt x="19343" y="21057"/>
                    <a:pt x="19394" y="21057"/>
                    <a:pt x="19446" y="21122"/>
                  </a:cubicBezTo>
                  <a:lnTo>
                    <a:pt x="19601" y="21173"/>
                  </a:lnTo>
                  <a:lnTo>
                    <a:pt x="19549" y="22463"/>
                  </a:lnTo>
                  <a:lnTo>
                    <a:pt x="16648" y="21495"/>
                  </a:lnTo>
                  <a:cubicBezTo>
                    <a:pt x="16648" y="21379"/>
                    <a:pt x="16596" y="21328"/>
                    <a:pt x="16545" y="21225"/>
                  </a:cubicBezTo>
                  <a:cubicBezTo>
                    <a:pt x="16493" y="21122"/>
                    <a:pt x="16493" y="21122"/>
                    <a:pt x="16442" y="21057"/>
                  </a:cubicBezTo>
                  <a:lnTo>
                    <a:pt x="16442" y="21005"/>
                  </a:lnTo>
                  <a:cubicBezTo>
                    <a:pt x="16442" y="20902"/>
                    <a:pt x="16377" y="20799"/>
                    <a:pt x="16274" y="20735"/>
                  </a:cubicBezTo>
                  <a:lnTo>
                    <a:pt x="16171" y="20735"/>
                  </a:lnTo>
                  <a:lnTo>
                    <a:pt x="16171" y="20683"/>
                  </a:lnTo>
                  <a:cubicBezTo>
                    <a:pt x="16171" y="20412"/>
                    <a:pt x="15952" y="20206"/>
                    <a:pt x="15797" y="20206"/>
                  </a:cubicBezTo>
                  <a:lnTo>
                    <a:pt x="15797" y="20090"/>
                  </a:lnTo>
                  <a:cubicBezTo>
                    <a:pt x="15732" y="20038"/>
                    <a:pt x="15732" y="19935"/>
                    <a:pt x="15629" y="19832"/>
                  </a:cubicBezTo>
                  <a:cubicBezTo>
                    <a:pt x="15576" y="19746"/>
                    <a:pt x="15506" y="19718"/>
                    <a:pt x="15436" y="19718"/>
                  </a:cubicBezTo>
                  <a:cubicBezTo>
                    <a:pt x="15370" y="19718"/>
                    <a:pt x="15305" y="19743"/>
                    <a:pt x="15255" y="19768"/>
                  </a:cubicBezTo>
                  <a:cubicBezTo>
                    <a:pt x="15204" y="19832"/>
                    <a:pt x="15204" y="19832"/>
                    <a:pt x="15152" y="19832"/>
                  </a:cubicBezTo>
                  <a:cubicBezTo>
                    <a:pt x="14933" y="19832"/>
                    <a:pt x="14881" y="20090"/>
                    <a:pt x="14881" y="20154"/>
                  </a:cubicBezTo>
                  <a:lnTo>
                    <a:pt x="14881" y="20206"/>
                  </a:lnTo>
                  <a:cubicBezTo>
                    <a:pt x="14881" y="20258"/>
                    <a:pt x="14765" y="20258"/>
                    <a:pt x="14714" y="20258"/>
                  </a:cubicBezTo>
                  <a:lnTo>
                    <a:pt x="14610" y="20258"/>
                  </a:lnTo>
                  <a:cubicBezTo>
                    <a:pt x="14507" y="20309"/>
                    <a:pt x="14443" y="20361"/>
                    <a:pt x="14443" y="20477"/>
                  </a:cubicBezTo>
                  <a:lnTo>
                    <a:pt x="14391" y="20528"/>
                  </a:lnTo>
                  <a:cubicBezTo>
                    <a:pt x="14340" y="20580"/>
                    <a:pt x="14288" y="20632"/>
                    <a:pt x="14185" y="20683"/>
                  </a:cubicBezTo>
                  <a:lnTo>
                    <a:pt x="12406" y="20090"/>
                  </a:lnTo>
                  <a:lnTo>
                    <a:pt x="12406" y="19987"/>
                  </a:lnTo>
                  <a:cubicBezTo>
                    <a:pt x="12457" y="19987"/>
                    <a:pt x="12457" y="20038"/>
                    <a:pt x="12509" y="20038"/>
                  </a:cubicBezTo>
                  <a:cubicBezTo>
                    <a:pt x="12573" y="20038"/>
                    <a:pt x="12625" y="19987"/>
                    <a:pt x="12676" y="19935"/>
                  </a:cubicBezTo>
                  <a:cubicBezTo>
                    <a:pt x="12779" y="19884"/>
                    <a:pt x="12831" y="19768"/>
                    <a:pt x="12831" y="19664"/>
                  </a:cubicBezTo>
                  <a:cubicBezTo>
                    <a:pt x="12831" y="19510"/>
                    <a:pt x="12779" y="19394"/>
                    <a:pt x="12676" y="19290"/>
                  </a:cubicBezTo>
                  <a:lnTo>
                    <a:pt x="12676" y="19187"/>
                  </a:lnTo>
                  <a:cubicBezTo>
                    <a:pt x="12625" y="19071"/>
                    <a:pt x="12573" y="18801"/>
                    <a:pt x="12186" y="18697"/>
                  </a:cubicBezTo>
                  <a:cubicBezTo>
                    <a:pt x="12120" y="18671"/>
                    <a:pt x="12053" y="18658"/>
                    <a:pt x="11988" y="18658"/>
                  </a:cubicBezTo>
                  <a:cubicBezTo>
                    <a:pt x="11800" y="18658"/>
                    <a:pt x="11628" y="18767"/>
                    <a:pt x="11542" y="18968"/>
                  </a:cubicBezTo>
                  <a:lnTo>
                    <a:pt x="11490" y="18968"/>
                  </a:lnTo>
                  <a:cubicBezTo>
                    <a:pt x="11387" y="19020"/>
                    <a:pt x="11284" y="19071"/>
                    <a:pt x="11284" y="19342"/>
                  </a:cubicBezTo>
                  <a:cubicBezTo>
                    <a:pt x="11284" y="19561"/>
                    <a:pt x="11335" y="19664"/>
                    <a:pt x="11490" y="19716"/>
                  </a:cubicBezTo>
                  <a:lnTo>
                    <a:pt x="11438" y="19768"/>
                  </a:lnTo>
                  <a:lnTo>
                    <a:pt x="9182" y="19020"/>
                  </a:lnTo>
                  <a:cubicBezTo>
                    <a:pt x="8860" y="18220"/>
                    <a:pt x="8266" y="16931"/>
                    <a:pt x="7673" y="16815"/>
                  </a:cubicBezTo>
                  <a:cubicBezTo>
                    <a:pt x="7620" y="16801"/>
                    <a:pt x="7566" y="16794"/>
                    <a:pt x="7509" y="16794"/>
                  </a:cubicBezTo>
                  <a:cubicBezTo>
                    <a:pt x="6948" y="16794"/>
                    <a:pt x="6237" y="17452"/>
                    <a:pt x="5803" y="17898"/>
                  </a:cubicBezTo>
                  <a:lnTo>
                    <a:pt x="5313" y="17730"/>
                  </a:lnTo>
                  <a:cubicBezTo>
                    <a:pt x="5313" y="17408"/>
                    <a:pt x="5262" y="17356"/>
                    <a:pt x="5094" y="17253"/>
                  </a:cubicBezTo>
                  <a:lnTo>
                    <a:pt x="5043" y="17253"/>
                  </a:lnTo>
                  <a:lnTo>
                    <a:pt x="5043" y="17189"/>
                  </a:lnTo>
                  <a:cubicBezTo>
                    <a:pt x="5043" y="17137"/>
                    <a:pt x="4991" y="17086"/>
                    <a:pt x="4940" y="16982"/>
                  </a:cubicBezTo>
                  <a:cubicBezTo>
                    <a:pt x="4888" y="16866"/>
                    <a:pt x="4836" y="16815"/>
                    <a:pt x="4772" y="16815"/>
                  </a:cubicBezTo>
                  <a:cubicBezTo>
                    <a:pt x="4772" y="16763"/>
                    <a:pt x="4720" y="16763"/>
                    <a:pt x="4669" y="16660"/>
                  </a:cubicBezTo>
                  <a:cubicBezTo>
                    <a:pt x="4514" y="16441"/>
                    <a:pt x="4450" y="16389"/>
                    <a:pt x="4346" y="16286"/>
                  </a:cubicBezTo>
                  <a:cubicBezTo>
                    <a:pt x="4285" y="16216"/>
                    <a:pt x="4218" y="16189"/>
                    <a:pt x="4141" y="16189"/>
                  </a:cubicBezTo>
                  <a:cubicBezTo>
                    <a:pt x="4090" y="16189"/>
                    <a:pt x="4034" y="16201"/>
                    <a:pt x="3972" y="16222"/>
                  </a:cubicBezTo>
                  <a:cubicBezTo>
                    <a:pt x="3869" y="16222"/>
                    <a:pt x="3753" y="16286"/>
                    <a:pt x="3702" y="16389"/>
                  </a:cubicBezTo>
                  <a:cubicBezTo>
                    <a:pt x="3650" y="16338"/>
                    <a:pt x="3650" y="16286"/>
                    <a:pt x="3599" y="16286"/>
                  </a:cubicBezTo>
                  <a:lnTo>
                    <a:pt x="3547" y="16170"/>
                  </a:lnTo>
                  <a:cubicBezTo>
                    <a:pt x="3482" y="16170"/>
                    <a:pt x="3482" y="16118"/>
                    <a:pt x="3482" y="16067"/>
                  </a:cubicBezTo>
                  <a:cubicBezTo>
                    <a:pt x="3482" y="16015"/>
                    <a:pt x="3482" y="15899"/>
                    <a:pt x="3328" y="15796"/>
                  </a:cubicBezTo>
                  <a:cubicBezTo>
                    <a:pt x="3272" y="15762"/>
                    <a:pt x="3223" y="15750"/>
                    <a:pt x="3181" y="15750"/>
                  </a:cubicBezTo>
                  <a:cubicBezTo>
                    <a:pt x="3097" y="15750"/>
                    <a:pt x="3040" y="15796"/>
                    <a:pt x="3005" y="15796"/>
                  </a:cubicBezTo>
                  <a:cubicBezTo>
                    <a:pt x="2954" y="15848"/>
                    <a:pt x="2954" y="15848"/>
                    <a:pt x="2902" y="15848"/>
                  </a:cubicBezTo>
                  <a:cubicBezTo>
                    <a:pt x="2786" y="15848"/>
                    <a:pt x="2683" y="15899"/>
                    <a:pt x="2683" y="16015"/>
                  </a:cubicBezTo>
                  <a:cubicBezTo>
                    <a:pt x="2631" y="15848"/>
                    <a:pt x="2580" y="15744"/>
                    <a:pt x="2515" y="15641"/>
                  </a:cubicBezTo>
                  <a:cubicBezTo>
                    <a:pt x="2418" y="15439"/>
                    <a:pt x="2316" y="15384"/>
                    <a:pt x="2215" y="15384"/>
                  </a:cubicBezTo>
                  <a:cubicBezTo>
                    <a:pt x="2155" y="15384"/>
                    <a:pt x="2096" y="15403"/>
                    <a:pt x="2038" y="15422"/>
                  </a:cubicBezTo>
                  <a:cubicBezTo>
                    <a:pt x="2038" y="15422"/>
                    <a:pt x="1987" y="15474"/>
                    <a:pt x="1935" y="15474"/>
                  </a:cubicBezTo>
                  <a:cubicBezTo>
                    <a:pt x="1716" y="15474"/>
                    <a:pt x="1664" y="15641"/>
                    <a:pt x="1613" y="15744"/>
                  </a:cubicBezTo>
                  <a:cubicBezTo>
                    <a:pt x="1613" y="15744"/>
                    <a:pt x="1613" y="15796"/>
                    <a:pt x="1548" y="15796"/>
                  </a:cubicBezTo>
                  <a:cubicBezTo>
                    <a:pt x="1394" y="15796"/>
                    <a:pt x="1290" y="15899"/>
                    <a:pt x="1226" y="15964"/>
                  </a:cubicBezTo>
                  <a:cubicBezTo>
                    <a:pt x="1174" y="16015"/>
                    <a:pt x="1174" y="16067"/>
                    <a:pt x="1123" y="16067"/>
                  </a:cubicBezTo>
                  <a:cubicBezTo>
                    <a:pt x="1020" y="16067"/>
                    <a:pt x="904" y="16118"/>
                    <a:pt x="800" y="16222"/>
                  </a:cubicBezTo>
                  <a:lnTo>
                    <a:pt x="375" y="16118"/>
                  </a:lnTo>
                  <a:lnTo>
                    <a:pt x="968" y="271"/>
                  </a:lnTo>
                  <a:close/>
                  <a:moveTo>
                    <a:pt x="375" y="16389"/>
                  </a:moveTo>
                  <a:lnTo>
                    <a:pt x="24178" y="24229"/>
                  </a:lnTo>
                  <a:lnTo>
                    <a:pt x="23959" y="27246"/>
                  </a:lnTo>
                  <a:lnTo>
                    <a:pt x="259" y="19290"/>
                  </a:lnTo>
                  <a:lnTo>
                    <a:pt x="375" y="16389"/>
                  </a:lnTo>
                  <a:close/>
                  <a:moveTo>
                    <a:pt x="749" y="0"/>
                  </a:moveTo>
                  <a:cubicBezTo>
                    <a:pt x="697" y="52"/>
                    <a:pt x="697" y="103"/>
                    <a:pt x="697" y="103"/>
                  </a:cubicBezTo>
                  <a:lnTo>
                    <a:pt x="1" y="19342"/>
                  </a:lnTo>
                  <a:cubicBezTo>
                    <a:pt x="1" y="19394"/>
                    <a:pt x="53" y="19510"/>
                    <a:pt x="104" y="19510"/>
                  </a:cubicBezTo>
                  <a:lnTo>
                    <a:pt x="24011" y="27504"/>
                  </a:lnTo>
                  <a:lnTo>
                    <a:pt x="24114" y="27504"/>
                  </a:lnTo>
                  <a:cubicBezTo>
                    <a:pt x="24178" y="27453"/>
                    <a:pt x="24230" y="27453"/>
                    <a:pt x="24230" y="27401"/>
                  </a:cubicBezTo>
                  <a:lnTo>
                    <a:pt x="25622" y="6293"/>
                  </a:lnTo>
                  <a:cubicBezTo>
                    <a:pt x="25622" y="6228"/>
                    <a:pt x="25571" y="6177"/>
                    <a:pt x="25519" y="6125"/>
                  </a:cubicBezTo>
                  <a:lnTo>
                    <a:pt x="852"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1586325" y="770025"/>
              <a:ext cx="5500" cy="5500"/>
            </a:xfrm>
            <a:custGeom>
              <a:avLst/>
              <a:gdLst/>
              <a:ahLst/>
              <a:cxnLst/>
              <a:rect l="l" t="t" r="r" b="b"/>
              <a:pathLst>
                <a:path w="220" h="220" extrusionOk="0">
                  <a:moveTo>
                    <a:pt x="103" y="0"/>
                  </a:moveTo>
                  <a:cubicBezTo>
                    <a:pt x="52" y="0"/>
                    <a:pt x="0" y="52"/>
                    <a:pt x="0" y="103"/>
                  </a:cubicBezTo>
                  <a:cubicBezTo>
                    <a:pt x="0" y="168"/>
                    <a:pt x="52" y="219"/>
                    <a:pt x="103" y="219"/>
                  </a:cubicBezTo>
                  <a:cubicBezTo>
                    <a:pt x="168" y="219"/>
                    <a:pt x="219" y="168"/>
                    <a:pt x="219" y="103"/>
                  </a:cubicBezTo>
                  <a:cubicBezTo>
                    <a:pt x="219" y="52"/>
                    <a:pt x="168"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1081175" y="1424100"/>
              <a:ext cx="41925" cy="30975"/>
            </a:xfrm>
            <a:custGeom>
              <a:avLst/>
              <a:gdLst/>
              <a:ahLst/>
              <a:cxnLst/>
              <a:rect l="l" t="t" r="r" b="b"/>
              <a:pathLst>
                <a:path w="1677" h="1239" extrusionOk="0">
                  <a:moveTo>
                    <a:pt x="710" y="374"/>
                  </a:moveTo>
                  <a:lnTo>
                    <a:pt x="1187" y="967"/>
                  </a:lnTo>
                  <a:lnTo>
                    <a:pt x="387" y="967"/>
                  </a:lnTo>
                  <a:lnTo>
                    <a:pt x="710" y="374"/>
                  </a:lnTo>
                  <a:close/>
                  <a:moveTo>
                    <a:pt x="645" y="0"/>
                  </a:moveTo>
                  <a:cubicBezTo>
                    <a:pt x="593" y="0"/>
                    <a:pt x="593" y="52"/>
                    <a:pt x="542" y="116"/>
                  </a:cubicBezTo>
                  <a:lnTo>
                    <a:pt x="0" y="1019"/>
                  </a:lnTo>
                  <a:lnTo>
                    <a:pt x="0" y="1187"/>
                  </a:lnTo>
                  <a:cubicBezTo>
                    <a:pt x="65" y="1187"/>
                    <a:pt x="65" y="1238"/>
                    <a:pt x="116" y="1238"/>
                  </a:cubicBezTo>
                  <a:lnTo>
                    <a:pt x="1509" y="1238"/>
                  </a:lnTo>
                  <a:cubicBezTo>
                    <a:pt x="1561" y="1238"/>
                    <a:pt x="1612" y="1187"/>
                    <a:pt x="1677" y="1135"/>
                  </a:cubicBezTo>
                  <a:cubicBezTo>
                    <a:pt x="1677" y="1083"/>
                    <a:pt x="1677" y="1019"/>
                    <a:pt x="1612" y="967"/>
                  </a:cubicBezTo>
                  <a:lnTo>
                    <a:pt x="813" y="52"/>
                  </a:lnTo>
                  <a:cubicBezTo>
                    <a:pt x="761" y="0"/>
                    <a:pt x="710" y="0"/>
                    <a:pt x="64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Gaming Week!</a:t>
            </a:r>
            <a:endParaRPr/>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one in the Solar System—it’s only a bit larger than the Moon. The planet’s name has nothing to do with the liquid metal</a:t>
            </a:r>
            <a:endParaRPr/>
          </a:p>
        </p:txBody>
      </p:sp>
      <p:grpSp>
        <p:nvGrpSpPr>
          <p:cNvPr id="969" name="Google Shape;969;p45"/>
          <p:cNvGrpSpPr/>
          <p:nvPr/>
        </p:nvGrpSpPr>
        <p:grpSpPr>
          <a:xfrm>
            <a:off x="5035875" y="1244778"/>
            <a:ext cx="3408050" cy="3370462"/>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46"/>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Events Being Held</a:t>
            </a:r>
            <a:endParaRPr/>
          </a:p>
        </p:txBody>
      </p:sp>
      <p:sp>
        <p:nvSpPr>
          <p:cNvPr id="1028" name="Google Shape;1028;p46"/>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 has a very beautiful name and is the second planet from the Sun. However, the temperatures are extremely high in this planet!</a:t>
            </a:r>
            <a:endParaRPr/>
          </a:p>
        </p:txBody>
      </p:sp>
      <p:grpSp>
        <p:nvGrpSpPr>
          <p:cNvPr id="1029" name="Google Shape;1029;p46"/>
          <p:cNvGrpSpPr/>
          <p:nvPr/>
        </p:nvGrpSpPr>
        <p:grpSpPr>
          <a:xfrm rot="2367581">
            <a:off x="4017350" y="686398"/>
            <a:ext cx="1322657" cy="802641"/>
            <a:chOff x="1494123" y="921258"/>
            <a:chExt cx="1030773" cy="625514"/>
          </a:xfrm>
        </p:grpSpPr>
        <p:sp>
          <p:nvSpPr>
            <p:cNvPr id="1030" name="Google Shape;1030;p46"/>
            <p:cNvSpPr/>
            <p:nvPr/>
          </p:nvSpPr>
          <p:spPr>
            <a:xfrm>
              <a:off x="1494123" y="13934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46"/>
            <p:cNvSpPr/>
            <p:nvPr/>
          </p:nvSpPr>
          <p:spPr>
            <a:xfrm>
              <a:off x="1751798" y="92125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46"/>
            <p:cNvSpPr/>
            <p:nvPr/>
          </p:nvSpPr>
          <p:spPr>
            <a:xfrm>
              <a:off x="2373196" y="107455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3" name="Google Shape;1033;p46"/>
          <p:cNvGrpSpPr/>
          <p:nvPr/>
        </p:nvGrpSpPr>
        <p:grpSpPr>
          <a:xfrm rot="3987576">
            <a:off x="912332" y="3732910"/>
            <a:ext cx="940952" cy="875651"/>
            <a:chOff x="1769451" y="962288"/>
            <a:chExt cx="733292" cy="682403"/>
          </a:xfrm>
        </p:grpSpPr>
        <p:sp>
          <p:nvSpPr>
            <p:cNvPr id="1034" name="Google Shape;1034;p46"/>
            <p:cNvSpPr/>
            <p:nvPr/>
          </p:nvSpPr>
          <p:spPr>
            <a:xfrm>
              <a:off x="1769451" y="149139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46"/>
            <p:cNvSpPr/>
            <p:nvPr/>
          </p:nvSpPr>
          <p:spPr>
            <a:xfrm>
              <a:off x="2351042" y="96228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46"/>
            <p:cNvSpPr/>
            <p:nvPr/>
          </p:nvSpPr>
          <p:spPr>
            <a:xfrm>
              <a:off x="2306040" y="145838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46"/>
          <p:cNvGrpSpPr/>
          <p:nvPr/>
        </p:nvGrpSpPr>
        <p:grpSpPr>
          <a:xfrm>
            <a:off x="1137135" y="1635429"/>
            <a:ext cx="2670304" cy="1872655"/>
            <a:chOff x="720000" y="1362200"/>
            <a:chExt cx="3879000" cy="2720300"/>
          </a:xfrm>
        </p:grpSpPr>
        <p:sp>
          <p:nvSpPr>
            <p:cNvPr id="1038" name="Google Shape;1038;p46"/>
            <p:cNvSpPr/>
            <p:nvPr/>
          </p:nvSpPr>
          <p:spPr>
            <a:xfrm>
              <a:off x="2008869" y="2942329"/>
              <a:ext cx="12393" cy="0"/>
            </a:xfrm>
            <a:custGeom>
              <a:avLst/>
              <a:gdLst/>
              <a:ahLst/>
              <a:cxnLst/>
              <a:rect l="l" t="t" r="r" b="b"/>
              <a:pathLst>
                <a:path w="2" h="120000" extrusionOk="0">
                  <a:moveTo>
                    <a:pt x="0" y="0"/>
                  </a:moveTo>
                  <a:lnTo>
                    <a:pt x="2" y="0"/>
                  </a:lnTo>
                  <a:lnTo>
                    <a:pt x="0" y="0"/>
                  </a:lnTo>
                  <a:lnTo>
                    <a:pt x="0" y="0"/>
                  </a:lnTo>
                  <a:close/>
                </a:path>
              </a:pathLst>
            </a:custGeom>
            <a:solidFill>
              <a:srgbClr val="994171"/>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46"/>
            <p:cNvSpPr/>
            <p:nvPr/>
          </p:nvSpPr>
          <p:spPr>
            <a:xfrm>
              <a:off x="2008869" y="2942329"/>
              <a:ext cx="12393" cy="0"/>
            </a:xfrm>
            <a:custGeom>
              <a:avLst/>
              <a:gdLst/>
              <a:ahLst/>
              <a:cxnLst/>
              <a:rect l="l" t="t" r="r" b="b"/>
              <a:pathLst>
                <a:path w="2" h="120000" extrusionOk="0">
                  <a:moveTo>
                    <a:pt x="0" y="0"/>
                  </a:moveTo>
                  <a:lnTo>
                    <a:pt x="2" y="0"/>
                  </a:lnTo>
                  <a:lnTo>
                    <a:pt x="0" y="0"/>
                  </a:lnTo>
                  <a:lnTo>
                    <a:pt x="0" y="0"/>
                  </a:lnTo>
                </a:path>
              </a:pathLst>
            </a:custGeom>
            <a:no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46"/>
            <p:cNvSpPr/>
            <p:nvPr/>
          </p:nvSpPr>
          <p:spPr>
            <a:xfrm>
              <a:off x="1909725" y="1362200"/>
              <a:ext cx="2590131" cy="855128"/>
            </a:xfrm>
            <a:custGeom>
              <a:avLst/>
              <a:gdLst/>
              <a:ahLst/>
              <a:cxnLst/>
              <a:rect l="l" t="t" r="r" b="b"/>
              <a:pathLst>
                <a:path w="209" h="69" extrusionOk="0">
                  <a:moveTo>
                    <a:pt x="208" y="54"/>
                  </a:moveTo>
                  <a:cubicBezTo>
                    <a:pt x="204" y="42"/>
                    <a:pt x="194" y="32"/>
                    <a:pt x="182" y="25"/>
                  </a:cubicBezTo>
                  <a:cubicBezTo>
                    <a:pt x="140" y="0"/>
                    <a:pt x="88" y="8"/>
                    <a:pt x="45" y="26"/>
                  </a:cubicBezTo>
                  <a:cubicBezTo>
                    <a:pt x="31" y="32"/>
                    <a:pt x="8" y="42"/>
                    <a:pt x="0" y="54"/>
                  </a:cubicBezTo>
                  <a:cubicBezTo>
                    <a:pt x="13" y="69"/>
                    <a:pt x="13" y="69"/>
                    <a:pt x="13" y="69"/>
                  </a:cubicBezTo>
                  <a:cubicBezTo>
                    <a:pt x="22" y="57"/>
                    <a:pt x="36" y="50"/>
                    <a:pt x="49" y="44"/>
                  </a:cubicBezTo>
                  <a:cubicBezTo>
                    <a:pt x="93" y="26"/>
                    <a:pt x="144" y="18"/>
                    <a:pt x="187" y="43"/>
                  </a:cubicBezTo>
                  <a:cubicBezTo>
                    <a:pt x="196" y="48"/>
                    <a:pt x="204" y="56"/>
                    <a:pt x="209" y="65"/>
                  </a:cubicBezTo>
                  <a:cubicBezTo>
                    <a:pt x="209" y="61"/>
                    <a:pt x="209" y="58"/>
                    <a:pt x="208" y="54"/>
                  </a:cubicBezTo>
                </a:path>
              </a:pathLst>
            </a:custGeom>
            <a:solidFill>
              <a:srgbClr val="3A3F53"/>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46"/>
            <p:cNvSpPr/>
            <p:nvPr/>
          </p:nvSpPr>
          <p:spPr>
            <a:xfrm>
              <a:off x="3706706" y="2167755"/>
              <a:ext cx="892294" cy="1133976"/>
            </a:xfrm>
            <a:custGeom>
              <a:avLst/>
              <a:gdLst/>
              <a:ahLst/>
              <a:cxnLst/>
              <a:rect l="l" t="t" r="r" b="b"/>
              <a:pathLst>
                <a:path w="72" h="91" extrusionOk="0">
                  <a:moveTo>
                    <a:pt x="67" y="7"/>
                  </a:moveTo>
                  <a:cubicBezTo>
                    <a:pt x="67" y="5"/>
                    <a:pt x="66" y="2"/>
                    <a:pt x="64" y="0"/>
                  </a:cubicBezTo>
                  <a:cubicBezTo>
                    <a:pt x="64" y="0"/>
                    <a:pt x="64" y="0"/>
                    <a:pt x="64" y="0"/>
                  </a:cubicBezTo>
                  <a:cubicBezTo>
                    <a:pt x="64" y="0"/>
                    <a:pt x="64" y="0"/>
                    <a:pt x="64" y="0"/>
                  </a:cubicBezTo>
                  <a:cubicBezTo>
                    <a:pt x="63" y="10"/>
                    <a:pt x="59" y="19"/>
                    <a:pt x="53" y="27"/>
                  </a:cubicBezTo>
                  <a:cubicBezTo>
                    <a:pt x="40" y="46"/>
                    <a:pt x="21" y="63"/>
                    <a:pt x="0" y="73"/>
                  </a:cubicBezTo>
                  <a:cubicBezTo>
                    <a:pt x="4" y="91"/>
                    <a:pt x="4" y="91"/>
                    <a:pt x="4" y="91"/>
                  </a:cubicBezTo>
                  <a:cubicBezTo>
                    <a:pt x="26" y="81"/>
                    <a:pt x="44" y="64"/>
                    <a:pt x="58" y="45"/>
                  </a:cubicBezTo>
                  <a:cubicBezTo>
                    <a:pt x="65" y="34"/>
                    <a:pt x="72" y="20"/>
                    <a:pt x="67" y="7"/>
                  </a:cubicBezTo>
                  <a:close/>
                </a:path>
              </a:pathLst>
            </a:custGeom>
            <a:solidFill>
              <a:srgbClr val="3A3F53"/>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46"/>
            <p:cNvSpPr/>
            <p:nvPr/>
          </p:nvSpPr>
          <p:spPr>
            <a:xfrm>
              <a:off x="831537" y="1882712"/>
              <a:ext cx="3160208" cy="966666"/>
            </a:xfrm>
            <a:custGeom>
              <a:avLst/>
              <a:gdLst/>
              <a:ahLst/>
              <a:cxnLst/>
              <a:rect l="l" t="t" r="r" b="b"/>
              <a:pathLst>
                <a:path w="255" h="78" extrusionOk="0">
                  <a:moveTo>
                    <a:pt x="252" y="42"/>
                  </a:moveTo>
                  <a:cubicBezTo>
                    <a:pt x="214" y="77"/>
                    <a:pt x="214" y="77"/>
                    <a:pt x="214" y="77"/>
                  </a:cubicBezTo>
                  <a:cubicBezTo>
                    <a:pt x="213" y="77"/>
                    <a:pt x="211" y="78"/>
                    <a:pt x="208" y="76"/>
                  </a:cubicBezTo>
                  <a:cubicBezTo>
                    <a:pt x="195" y="74"/>
                    <a:pt x="195" y="74"/>
                    <a:pt x="195" y="74"/>
                  </a:cubicBezTo>
                  <a:cubicBezTo>
                    <a:pt x="185" y="73"/>
                    <a:pt x="185" y="73"/>
                    <a:pt x="185" y="73"/>
                  </a:cubicBezTo>
                  <a:cubicBezTo>
                    <a:pt x="137" y="66"/>
                    <a:pt x="137" y="66"/>
                    <a:pt x="137" y="66"/>
                  </a:cubicBezTo>
                  <a:cubicBezTo>
                    <a:pt x="111" y="63"/>
                    <a:pt x="111" y="63"/>
                    <a:pt x="111" y="63"/>
                  </a:cubicBezTo>
                  <a:cubicBezTo>
                    <a:pt x="59" y="55"/>
                    <a:pt x="59" y="55"/>
                    <a:pt x="59" y="55"/>
                  </a:cubicBezTo>
                  <a:cubicBezTo>
                    <a:pt x="52" y="54"/>
                    <a:pt x="52" y="54"/>
                    <a:pt x="52" y="54"/>
                  </a:cubicBezTo>
                  <a:cubicBezTo>
                    <a:pt x="39" y="53"/>
                    <a:pt x="39" y="53"/>
                    <a:pt x="39" y="53"/>
                  </a:cubicBezTo>
                  <a:cubicBezTo>
                    <a:pt x="28" y="51"/>
                    <a:pt x="28" y="51"/>
                    <a:pt x="28" y="51"/>
                  </a:cubicBezTo>
                  <a:cubicBezTo>
                    <a:pt x="1" y="47"/>
                    <a:pt x="1" y="47"/>
                    <a:pt x="1" y="47"/>
                  </a:cubicBezTo>
                  <a:cubicBezTo>
                    <a:pt x="0" y="48"/>
                    <a:pt x="13" y="35"/>
                    <a:pt x="15" y="33"/>
                  </a:cubicBezTo>
                  <a:cubicBezTo>
                    <a:pt x="58" y="1"/>
                    <a:pt x="58" y="1"/>
                    <a:pt x="58" y="1"/>
                  </a:cubicBezTo>
                  <a:cubicBezTo>
                    <a:pt x="59" y="1"/>
                    <a:pt x="61" y="0"/>
                    <a:pt x="62" y="1"/>
                  </a:cubicBezTo>
                  <a:cubicBezTo>
                    <a:pt x="71" y="4"/>
                    <a:pt x="71" y="4"/>
                    <a:pt x="71" y="4"/>
                  </a:cubicBezTo>
                  <a:cubicBezTo>
                    <a:pt x="81" y="7"/>
                    <a:pt x="81" y="7"/>
                    <a:pt x="81" y="7"/>
                  </a:cubicBezTo>
                  <a:cubicBezTo>
                    <a:pt x="93" y="11"/>
                    <a:pt x="93" y="11"/>
                    <a:pt x="93" y="11"/>
                  </a:cubicBezTo>
                  <a:cubicBezTo>
                    <a:pt x="99" y="13"/>
                    <a:pt x="99" y="13"/>
                    <a:pt x="99" y="13"/>
                  </a:cubicBezTo>
                  <a:cubicBezTo>
                    <a:pt x="130" y="23"/>
                    <a:pt x="130" y="23"/>
                    <a:pt x="130" y="23"/>
                  </a:cubicBezTo>
                  <a:cubicBezTo>
                    <a:pt x="134" y="24"/>
                    <a:pt x="134" y="24"/>
                    <a:pt x="134" y="24"/>
                  </a:cubicBezTo>
                  <a:cubicBezTo>
                    <a:pt x="136" y="25"/>
                    <a:pt x="139" y="25"/>
                    <a:pt x="142" y="26"/>
                  </a:cubicBezTo>
                  <a:cubicBezTo>
                    <a:pt x="172" y="28"/>
                    <a:pt x="172" y="28"/>
                    <a:pt x="172" y="28"/>
                  </a:cubicBezTo>
                  <a:cubicBezTo>
                    <a:pt x="222" y="33"/>
                    <a:pt x="222" y="33"/>
                    <a:pt x="222" y="33"/>
                  </a:cubicBezTo>
                  <a:cubicBezTo>
                    <a:pt x="232" y="33"/>
                    <a:pt x="232" y="33"/>
                    <a:pt x="232" y="33"/>
                  </a:cubicBezTo>
                  <a:cubicBezTo>
                    <a:pt x="250" y="35"/>
                    <a:pt x="250" y="35"/>
                    <a:pt x="250" y="35"/>
                  </a:cubicBezTo>
                  <a:cubicBezTo>
                    <a:pt x="253" y="35"/>
                    <a:pt x="255" y="40"/>
                    <a:pt x="252" y="42"/>
                  </a:cubicBezTo>
                </a:path>
              </a:pathLst>
            </a:custGeom>
            <a:solidFill>
              <a:srgbClr val="FAB44A"/>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46"/>
            <p:cNvSpPr/>
            <p:nvPr/>
          </p:nvSpPr>
          <p:spPr>
            <a:xfrm>
              <a:off x="3322524" y="2366045"/>
              <a:ext cx="656828" cy="1642095"/>
            </a:xfrm>
            <a:custGeom>
              <a:avLst/>
              <a:gdLst/>
              <a:ahLst/>
              <a:cxnLst/>
              <a:rect l="l" t="t" r="r" b="b"/>
              <a:pathLst>
                <a:path w="53" h="132" extrusionOk="0">
                  <a:moveTo>
                    <a:pt x="53" y="0"/>
                  </a:moveTo>
                  <a:cubicBezTo>
                    <a:pt x="53" y="80"/>
                    <a:pt x="53" y="80"/>
                    <a:pt x="53" y="80"/>
                  </a:cubicBezTo>
                  <a:cubicBezTo>
                    <a:pt x="53" y="87"/>
                    <a:pt x="49" y="94"/>
                    <a:pt x="43" y="99"/>
                  </a:cubicBezTo>
                  <a:cubicBezTo>
                    <a:pt x="0" y="132"/>
                    <a:pt x="0" y="132"/>
                    <a:pt x="0" y="132"/>
                  </a:cubicBezTo>
                  <a:cubicBezTo>
                    <a:pt x="0" y="42"/>
                    <a:pt x="0" y="42"/>
                    <a:pt x="0" y="42"/>
                  </a:cubicBezTo>
                  <a:cubicBezTo>
                    <a:pt x="53" y="0"/>
                    <a:pt x="53" y="0"/>
                    <a:pt x="53" y="0"/>
                  </a:cubicBezTo>
                </a:path>
              </a:pathLst>
            </a:custGeom>
            <a:solidFill>
              <a:srgbClr val="E29939"/>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46"/>
            <p:cNvSpPr/>
            <p:nvPr/>
          </p:nvSpPr>
          <p:spPr>
            <a:xfrm>
              <a:off x="806751" y="2304080"/>
              <a:ext cx="2701668" cy="1716454"/>
            </a:xfrm>
            <a:custGeom>
              <a:avLst/>
              <a:gdLst/>
              <a:ahLst/>
              <a:cxnLst/>
              <a:rect l="l" t="t" r="r" b="b"/>
              <a:pathLst>
                <a:path w="218" h="138" extrusionOk="0">
                  <a:moveTo>
                    <a:pt x="0" y="83"/>
                  </a:moveTo>
                  <a:cubicBezTo>
                    <a:pt x="0" y="92"/>
                    <a:pt x="6" y="99"/>
                    <a:pt x="14" y="101"/>
                  </a:cubicBezTo>
                  <a:cubicBezTo>
                    <a:pt x="65" y="111"/>
                    <a:pt x="65" y="111"/>
                    <a:pt x="65" y="111"/>
                  </a:cubicBezTo>
                  <a:cubicBezTo>
                    <a:pt x="75" y="113"/>
                    <a:pt x="75" y="113"/>
                    <a:pt x="75" y="113"/>
                  </a:cubicBezTo>
                  <a:cubicBezTo>
                    <a:pt x="95" y="117"/>
                    <a:pt x="95" y="117"/>
                    <a:pt x="95" y="117"/>
                  </a:cubicBezTo>
                  <a:cubicBezTo>
                    <a:pt x="99" y="118"/>
                    <a:pt x="99" y="118"/>
                    <a:pt x="99" y="118"/>
                  </a:cubicBezTo>
                  <a:cubicBezTo>
                    <a:pt x="112" y="120"/>
                    <a:pt x="112" y="120"/>
                    <a:pt x="112" y="120"/>
                  </a:cubicBezTo>
                  <a:cubicBezTo>
                    <a:pt x="112" y="120"/>
                    <a:pt x="112" y="120"/>
                    <a:pt x="112" y="120"/>
                  </a:cubicBezTo>
                  <a:cubicBezTo>
                    <a:pt x="175" y="133"/>
                    <a:pt x="175" y="133"/>
                    <a:pt x="175" y="133"/>
                  </a:cubicBezTo>
                  <a:cubicBezTo>
                    <a:pt x="195" y="137"/>
                    <a:pt x="195" y="137"/>
                    <a:pt x="195" y="137"/>
                  </a:cubicBezTo>
                  <a:cubicBezTo>
                    <a:pt x="199" y="138"/>
                    <a:pt x="203" y="137"/>
                    <a:pt x="206" y="136"/>
                  </a:cubicBezTo>
                  <a:cubicBezTo>
                    <a:pt x="212" y="133"/>
                    <a:pt x="216" y="127"/>
                    <a:pt x="216" y="120"/>
                  </a:cubicBezTo>
                  <a:cubicBezTo>
                    <a:pt x="216" y="110"/>
                    <a:pt x="216" y="110"/>
                    <a:pt x="216" y="110"/>
                  </a:cubicBezTo>
                  <a:cubicBezTo>
                    <a:pt x="217" y="54"/>
                    <a:pt x="217" y="54"/>
                    <a:pt x="217" y="54"/>
                  </a:cubicBezTo>
                  <a:cubicBezTo>
                    <a:pt x="218" y="46"/>
                    <a:pt x="212" y="38"/>
                    <a:pt x="203" y="37"/>
                  </a:cubicBezTo>
                  <a:cubicBezTo>
                    <a:pt x="191" y="34"/>
                    <a:pt x="191" y="34"/>
                    <a:pt x="191" y="34"/>
                  </a:cubicBezTo>
                  <a:cubicBezTo>
                    <a:pt x="170" y="30"/>
                    <a:pt x="170" y="30"/>
                    <a:pt x="170" y="30"/>
                  </a:cubicBezTo>
                  <a:cubicBezTo>
                    <a:pt x="138" y="24"/>
                    <a:pt x="138" y="24"/>
                    <a:pt x="138" y="24"/>
                  </a:cubicBezTo>
                  <a:cubicBezTo>
                    <a:pt x="75" y="12"/>
                    <a:pt x="75" y="12"/>
                    <a:pt x="75" y="12"/>
                  </a:cubicBezTo>
                  <a:cubicBezTo>
                    <a:pt x="62" y="10"/>
                    <a:pt x="62" y="10"/>
                    <a:pt x="62" y="10"/>
                  </a:cubicBezTo>
                  <a:cubicBezTo>
                    <a:pt x="58" y="9"/>
                    <a:pt x="58" y="9"/>
                    <a:pt x="58" y="9"/>
                  </a:cubicBezTo>
                  <a:cubicBezTo>
                    <a:pt x="38" y="5"/>
                    <a:pt x="38" y="5"/>
                    <a:pt x="38" y="5"/>
                  </a:cubicBezTo>
                  <a:cubicBezTo>
                    <a:pt x="28" y="3"/>
                    <a:pt x="28" y="3"/>
                    <a:pt x="28" y="3"/>
                  </a:cubicBezTo>
                  <a:cubicBezTo>
                    <a:pt x="23" y="2"/>
                    <a:pt x="23" y="2"/>
                    <a:pt x="23" y="2"/>
                  </a:cubicBezTo>
                  <a:cubicBezTo>
                    <a:pt x="12" y="0"/>
                    <a:pt x="3" y="8"/>
                    <a:pt x="2" y="18"/>
                  </a:cubicBezTo>
                  <a:cubicBezTo>
                    <a:pt x="0" y="83"/>
                    <a:pt x="0" y="83"/>
                    <a:pt x="0" y="83"/>
                  </a:cubicBezTo>
                </a:path>
              </a:pathLst>
            </a:custGeom>
            <a:solidFill>
              <a:schemeClr val="accent6"/>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46"/>
            <p:cNvSpPr/>
            <p:nvPr/>
          </p:nvSpPr>
          <p:spPr>
            <a:xfrm>
              <a:off x="3124236" y="2465191"/>
              <a:ext cx="285038" cy="148718"/>
            </a:xfrm>
            <a:custGeom>
              <a:avLst/>
              <a:gdLst/>
              <a:ahLst/>
              <a:cxnLst/>
              <a:rect l="l" t="t" r="r" b="b"/>
              <a:pathLst>
                <a:path w="23" h="12" extrusionOk="0">
                  <a:moveTo>
                    <a:pt x="1" y="4"/>
                  </a:moveTo>
                  <a:cubicBezTo>
                    <a:pt x="1" y="1"/>
                    <a:pt x="6" y="0"/>
                    <a:pt x="13" y="1"/>
                  </a:cubicBezTo>
                  <a:cubicBezTo>
                    <a:pt x="19" y="2"/>
                    <a:pt x="23" y="5"/>
                    <a:pt x="23" y="8"/>
                  </a:cubicBezTo>
                  <a:cubicBezTo>
                    <a:pt x="22" y="10"/>
                    <a:pt x="17" y="12"/>
                    <a:pt x="11" y="11"/>
                  </a:cubicBezTo>
                  <a:cubicBezTo>
                    <a:pt x="5" y="9"/>
                    <a:pt x="0" y="6"/>
                    <a:pt x="1" y="4"/>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46"/>
            <p:cNvSpPr/>
            <p:nvPr/>
          </p:nvSpPr>
          <p:spPr>
            <a:xfrm>
              <a:off x="2467409" y="2341259"/>
              <a:ext cx="285038" cy="148718"/>
            </a:xfrm>
            <a:custGeom>
              <a:avLst/>
              <a:gdLst/>
              <a:ahLst/>
              <a:cxnLst/>
              <a:rect l="l" t="t" r="r" b="b"/>
              <a:pathLst>
                <a:path w="23" h="12" extrusionOk="0">
                  <a:moveTo>
                    <a:pt x="0" y="4"/>
                  </a:moveTo>
                  <a:cubicBezTo>
                    <a:pt x="1" y="1"/>
                    <a:pt x="6" y="0"/>
                    <a:pt x="12" y="1"/>
                  </a:cubicBezTo>
                  <a:cubicBezTo>
                    <a:pt x="19" y="2"/>
                    <a:pt x="23" y="5"/>
                    <a:pt x="23" y="8"/>
                  </a:cubicBezTo>
                  <a:cubicBezTo>
                    <a:pt x="22" y="11"/>
                    <a:pt x="17" y="12"/>
                    <a:pt x="11" y="11"/>
                  </a:cubicBezTo>
                  <a:cubicBezTo>
                    <a:pt x="4" y="10"/>
                    <a:pt x="0" y="7"/>
                    <a:pt x="0" y="4"/>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46"/>
            <p:cNvSpPr/>
            <p:nvPr/>
          </p:nvSpPr>
          <p:spPr>
            <a:xfrm>
              <a:off x="1835367" y="2217328"/>
              <a:ext cx="285038" cy="148718"/>
            </a:xfrm>
            <a:custGeom>
              <a:avLst/>
              <a:gdLst/>
              <a:ahLst/>
              <a:cxnLst/>
              <a:rect l="l" t="t" r="r" b="b"/>
              <a:pathLst>
                <a:path w="23" h="12" extrusionOk="0">
                  <a:moveTo>
                    <a:pt x="0" y="4"/>
                  </a:moveTo>
                  <a:cubicBezTo>
                    <a:pt x="1" y="2"/>
                    <a:pt x="6" y="0"/>
                    <a:pt x="12" y="1"/>
                  </a:cubicBezTo>
                  <a:cubicBezTo>
                    <a:pt x="18" y="3"/>
                    <a:pt x="23" y="6"/>
                    <a:pt x="22" y="8"/>
                  </a:cubicBezTo>
                  <a:cubicBezTo>
                    <a:pt x="22" y="11"/>
                    <a:pt x="16" y="12"/>
                    <a:pt x="10" y="11"/>
                  </a:cubicBezTo>
                  <a:cubicBezTo>
                    <a:pt x="4" y="10"/>
                    <a:pt x="0" y="7"/>
                    <a:pt x="0" y="4"/>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46"/>
            <p:cNvSpPr/>
            <p:nvPr/>
          </p:nvSpPr>
          <p:spPr>
            <a:xfrm>
              <a:off x="1327256" y="2142969"/>
              <a:ext cx="260252" cy="136325"/>
            </a:xfrm>
            <a:custGeom>
              <a:avLst/>
              <a:gdLst/>
              <a:ahLst/>
              <a:cxnLst/>
              <a:rect l="l" t="t" r="r" b="b"/>
              <a:pathLst>
                <a:path w="21" h="11" extrusionOk="0">
                  <a:moveTo>
                    <a:pt x="0" y="3"/>
                  </a:moveTo>
                  <a:cubicBezTo>
                    <a:pt x="1" y="1"/>
                    <a:pt x="6" y="0"/>
                    <a:pt x="11" y="1"/>
                  </a:cubicBezTo>
                  <a:cubicBezTo>
                    <a:pt x="17" y="2"/>
                    <a:pt x="21" y="5"/>
                    <a:pt x="21" y="7"/>
                  </a:cubicBezTo>
                  <a:cubicBezTo>
                    <a:pt x="20" y="10"/>
                    <a:pt x="15" y="11"/>
                    <a:pt x="10" y="10"/>
                  </a:cubicBezTo>
                  <a:cubicBezTo>
                    <a:pt x="4" y="9"/>
                    <a:pt x="0" y="6"/>
                    <a:pt x="0" y="3"/>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46"/>
            <p:cNvSpPr/>
            <p:nvPr/>
          </p:nvSpPr>
          <p:spPr>
            <a:xfrm>
              <a:off x="3099450" y="2440404"/>
              <a:ext cx="285038" cy="148718"/>
            </a:xfrm>
            <a:custGeom>
              <a:avLst/>
              <a:gdLst/>
              <a:ahLst/>
              <a:cxnLst/>
              <a:rect l="l" t="t" r="r" b="b"/>
              <a:pathLst>
                <a:path w="23" h="12" extrusionOk="0">
                  <a:moveTo>
                    <a:pt x="1" y="4"/>
                  </a:moveTo>
                  <a:cubicBezTo>
                    <a:pt x="1" y="1"/>
                    <a:pt x="7" y="0"/>
                    <a:pt x="13" y="1"/>
                  </a:cubicBezTo>
                  <a:cubicBezTo>
                    <a:pt x="19" y="2"/>
                    <a:pt x="23" y="5"/>
                    <a:pt x="23" y="8"/>
                  </a:cubicBezTo>
                  <a:cubicBezTo>
                    <a:pt x="22" y="11"/>
                    <a:pt x="17" y="12"/>
                    <a:pt x="11" y="11"/>
                  </a:cubicBezTo>
                  <a:cubicBezTo>
                    <a:pt x="5" y="10"/>
                    <a:pt x="0" y="6"/>
                    <a:pt x="1" y="4"/>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46"/>
            <p:cNvSpPr/>
            <p:nvPr/>
          </p:nvSpPr>
          <p:spPr>
            <a:xfrm>
              <a:off x="2442623" y="2316473"/>
              <a:ext cx="285038" cy="148718"/>
            </a:xfrm>
            <a:custGeom>
              <a:avLst/>
              <a:gdLst/>
              <a:ahLst/>
              <a:cxnLst/>
              <a:rect l="l" t="t" r="r" b="b"/>
              <a:pathLst>
                <a:path w="23" h="12" extrusionOk="0">
                  <a:moveTo>
                    <a:pt x="1" y="4"/>
                  </a:moveTo>
                  <a:cubicBezTo>
                    <a:pt x="1" y="1"/>
                    <a:pt x="6" y="0"/>
                    <a:pt x="13" y="1"/>
                  </a:cubicBezTo>
                  <a:cubicBezTo>
                    <a:pt x="19" y="2"/>
                    <a:pt x="23" y="5"/>
                    <a:pt x="23" y="8"/>
                  </a:cubicBezTo>
                  <a:cubicBezTo>
                    <a:pt x="22" y="11"/>
                    <a:pt x="17" y="12"/>
                    <a:pt x="11" y="11"/>
                  </a:cubicBezTo>
                  <a:cubicBezTo>
                    <a:pt x="5" y="10"/>
                    <a:pt x="0" y="7"/>
                    <a:pt x="1" y="4"/>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46"/>
            <p:cNvSpPr/>
            <p:nvPr/>
          </p:nvSpPr>
          <p:spPr>
            <a:xfrm>
              <a:off x="1810581" y="2192541"/>
              <a:ext cx="285038" cy="161111"/>
            </a:xfrm>
            <a:custGeom>
              <a:avLst/>
              <a:gdLst/>
              <a:ahLst/>
              <a:cxnLst/>
              <a:rect l="l" t="t" r="r" b="b"/>
              <a:pathLst>
                <a:path w="23" h="13" extrusionOk="0">
                  <a:moveTo>
                    <a:pt x="0" y="4"/>
                  </a:moveTo>
                  <a:cubicBezTo>
                    <a:pt x="1" y="2"/>
                    <a:pt x="6" y="0"/>
                    <a:pt x="12" y="1"/>
                  </a:cubicBezTo>
                  <a:cubicBezTo>
                    <a:pt x="18" y="3"/>
                    <a:pt x="23" y="6"/>
                    <a:pt x="22" y="8"/>
                  </a:cubicBezTo>
                  <a:cubicBezTo>
                    <a:pt x="22" y="11"/>
                    <a:pt x="17" y="13"/>
                    <a:pt x="10" y="11"/>
                  </a:cubicBezTo>
                  <a:cubicBezTo>
                    <a:pt x="4" y="10"/>
                    <a:pt x="0" y="7"/>
                    <a:pt x="0" y="4"/>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46"/>
            <p:cNvSpPr/>
            <p:nvPr/>
          </p:nvSpPr>
          <p:spPr>
            <a:xfrm>
              <a:off x="1302470" y="2118182"/>
              <a:ext cx="260252" cy="136325"/>
            </a:xfrm>
            <a:custGeom>
              <a:avLst/>
              <a:gdLst/>
              <a:ahLst/>
              <a:cxnLst/>
              <a:rect l="l" t="t" r="r" b="b"/>
              <a:pathLst>
                <a:path w="21" h="11" extrusionOk="0">
                  <a:moveTo>
                    <a:pt x="0" y="3"/>
                  </a:moveTo>
                  <a:cubicBezTo>
                    <a:pt x="1" y="1"/>
                    <a:pt x="6" y="0"/>
                    <a:pt x="11" y="1"/>
                  </a:cubicBezTo>
                  <a:cubicBezTo>
                    <a:pt x="17" y="2"/>
                    <a:pt x="21" y="5"/>
                    <a:pt x="21" y="7"/>
                  </a:cubicBezTo>
                  <a:cubicBezTo>
                    <a:pt x="20" y="10"/>
                    <a:pt x="15" y="11"/>
                    <a:pt x="10" y="10"/>
                  </a:cubicBezTo>
                  <a:cubicBezTo>
                    <a:pt x="4" y="9"/>
                    <a:pt x="0" y="6"/>
                    <a:pt x="0" y="3"/>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46"/>
            <p:cNvSpPr/>
            <p:nvPr/>
          </p:nvSpPr>
          <p:spPr>
            <a:xfrm>
              <a:off x="720000" y="2242114"/>
              <a:ext cx="2862777" cy="1840386"/>
            </a:xfrm>
            <a:custGeom>
              <a:avLst/>
              <a:gdLst/>
              <a:ahLst/>
              <a:cxnLst/>
              <a:rect l="l" t="t" r="r" b="b"/>
              <a:pathLst>
                <a:path w="231" h="148" extrusionOk="0">
                  <a:moveTo>
                    <a:pt x="206" y="148"/>
                  </a:moveTo>
                  <a:cubicBezTo>
                    <a:pt x="204" y="148"/>
                    <a:pt x="203" y="148"/>
                    <a:pt x="201" y="148"/>
                  </a:cubicBezTo>
                  <a:cubicBezTo>
                    <a:pt x="20" y="112"/>
                    <a:pt x="20" y="112"/>
                    <a:pt x="20" y="112"/>
                  </a:cubicBezTo>
                  <a:cubicBezTo>
                    <a:pt x="8" y="110"/>
                    <a:pt x="0" y="100"/>
                    <a:pt x="1" y="88"/>
                  </a:cubicBezTo>
                  <a:cubicBezTo>
                    <a:pt x="3" y="23"/>
                    <a:pt x="3" y="23"/>
                    <a:pt x="3" y="23"/>
                  </a:cubicBezTo>
                  <a:cubicBezTo>
                    <a:pt x="3" y="16"/>
                    <a:pt x="7" y="10"/>
                    <a:pt x="12" y="6"/>
                  </a:cubicBezTo>
                  <a:cubicBezTo>
                    <a:pt x="17" y="1"/>
                    <a:pt x="24" y="0"/>
                    <a:pt x="31" y="1"/>
                  </a:cubicBezTo>
                  <a:cubicBezTo>
                    <a:pt x="212" y="36"/>
                    <a:pt x="212" y="36"/>
                    <a:pt x="212" y="36"/>
                  </a:cubicBezTo>
                  <a:cubicBezTo>
                    <a:pt x="223" y="38"/>
                    <a:pt x="231" y="48"/>
                    <a:pt x="230" y="59"/>
                  </a:cubicBezTo>
                  <a:cubicBezTo>
                    <a:pt x="229" y="125"/>
                    <a:pt x="229" y="125"/>
                    <a:pt x="229" y="125"/>
                  </a:cubicBezTo>
                  <a:cubicBezTo>
                    <a:pt x="229" y="132"/>
                    <a:pt x="226" y="139"/>
                    <a:pt x="220" y="143"/>
                  </a:cubicBezTo>
                  <a:cubicBezTo>
                    <a:pt x="216" y="147"/>
                    <a:pt x="211" y="148"/>
                    <a:pt x="206" y="148"/>
                  </a:cubicBezTo>
                  <a:close/>
                  <a:moveTo>
                    <a:pt x="27" y="13"/>
                  </a:moveTo>
                  <a:cubicBezTo>
                    <a:pt x="24" y="13"/>
                    <a:pt x="21" y="14"/>
                    <a:pt x="19" y="15"/>
                  </a:cubicBezTo>
                  <a:cubicBezTo>
                    <a:pt x="17" y="17"/>
                    <a:pt x="15" y="20"/>
                    <a:pt x="15" y="24"/>
                  </a:cubicBezTo>
                  <a:cubicBezTo>
                    <a:pt x="13" y="89"/>
                    <a:pt x="13" y="89"/>
                    <a:pt x="13" y="89"/>
                  </a:cubicBezTo>
                  <a:cubicBezTo>
                    <a:pt x="13" y="94"/>
                    <a:pt x="17" y="99"/>
                    <a:pt x="22" y="100"/>
                  </a:cubicBezTo>
                  <a:cubicBezTo>
                    <a:pt x="204" y="136"/>
                    <a:pt x="204" y="136"/>
                    <a:pt x="204" y="136"/>
                  </a:cubicBezTo>
                  <a:cubicBezTo>
                    <a:pt x="207" y="137"/>
                    <a:pt x="210" y="136"/>
                    <a:pt x="213" y="134"/>
                  </a:cubicBezTo>
                  <a:cubicBezTo>
                    <a:pt x="215" y="132"/>
                    <a:pt x="217" y="129"/>
                    <a:pt x="217" y="125"/>
                  </a:cubicBezTo>
                  <a:cubicBezTo>
                    <a:pt x="218" y="59"/>
                    <a:pt x="218" y="59"/>
                    <a:pt x="218" y="59"/>
                  </a:cubicBezTo>
                  <a:cubicBezTo>
                    <a:pt x="218" y="54"/>
                    <a:pt x="215" y="49"/>
                    <a:pt x="209" y="48"/>
                  </a:cubicBezTo>
                  <a:cubicBezTo>
                    <a:pt x="29" y="13"/>
                    <a:pt x="29" y="13"/>
                    <a:pt x="29" y="13"/>
                  </a:cubicBezTo>
                  <a:cubicBezTo>
                    <a:pt x="28" y="13"/>
                    <a:pt x="27" y="13"/>
                    <a:pt x="27" y="13"/>
                  </a:cubicBezTo>
                  <a:close/>
                </a:path>
              </a:pathLst>
            </a:custGeom>
            <a:solidFill>
              <a:srgbClr val="FAB44A"/>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47"/>
          <p:cNvSpPr txBox="1">
            <a:spLocks noGrp="1"/>
          </p:cNvSpPr>
          <p:nvPr>
            <p:ph type="subTitle" idx="1"/>
          </p:nvPr>
        </p:nvSpPr>
        <p:spPr>
          <a:xfrm>
            <a:off x="756300" y="3169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very beautiful name, but terribly hot</a:t>
            </a:r>
            <a:endParaRPr/>
          </a:p>
        </p:txBody>
      </p:sp>
      <p:sp>
        <p:nvSpPr>
          <p:cNvPr id="1059" name="Google Shape;1059;p47"/>
          <p:cNvSpPr txBox="1">
            <a:spLocks noGrp="1"/>
          </p:cNvSpPr>
          <p:nvPr>
            <p:ph type="title"/>
          </p:nvPr>
        </p:nvSpPr>
        <p:spPr>
          <a:xfrm>
            <a:off x="720000" y="2752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060" name="Google Shape;1060;p47"/>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Purpose of the Event</a:t>
            </a:r>
            <a:endParaRPr/>
          </a:p>
        </p:txBody>
      </p:sp>
      <p:sp>
        <p:nvSpPr>
          <p:cNvPr id="1061" name="Google Shape;1061;p47"/>
          <p:cNvSpPr txBox="1">
            <a:spLocks noGrp="1"/>
          </p:cNvSpPr>
          <p:nvPr>
            <p:ph type="subTitle" idx="3"/>
          </p:nvPr>
        </p:nvSpPr>
        <p:spPr>
          <a:xfrm>
            <a:off x="3456300" y="3169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place full of iron oxide dust</a:t>
            </a:r>
            <a:endParaRPr/>
          </a:p>
        </p:txBody>
      </p:sp>
      <p:sp>
        <p:nvSpPr>
          <p:cNvPr id="1062" name="Google Shape;1062;p47"/>
          <p:cNvSpPr txBox="1">
            <a:spLocks noGrp="1"/>
          </p:cNvSpPr>
          <p:nvPr>
            <p:ph type="title" idx="4"/>
          </p:nvPr>
        </p:nvSpPr>
        <p:spPr>
          <a:xfrm>
            <a:off x="3420000" y="2752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063" name="Google Shape;1063;p47"/>
          <p:cNvSpPr txBox="1">
            <a:spLocks noGrp="1"/>
          </p:cNvSpPr>
          <p:nvPr>
            <p:ph type="subTitle" idx="5"/>
          </p:nvPr>
        </p:nvSpPr>
        <p:spPr>
          <a:xfrm>
            <a:off x="6156300" y="3169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a:t>
            </a:r>
            <a:endParaRPr/>
          </a:p>
        </p:txBody>
      </p:sp>
      <p:sp>
        <p:nvSpPr>
          <p:cNvPr id="1064" name="Google Shape;1064;p47"/>
          <p:cNvSpPr txBox="1">
            <a:spLocks noGrp="1"/>
          </p:cNvSpPr>
          <p:nvPr>
            <p:ph type="title" idx="6"/>
          </p:nvPr>
        </p:nvSpPr>
        <p:spPr>
          <a:xfrm>
            <a:off x="6120000" y="2752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65" name="Google Shape;1065;p47"/>
          <p:cNvSpPr/>
          <p:nvPr/>
        </p:nvSpPr>
        <p:spPr>
          <a:xfrm>
            <a:off x="1386450" y="1515000"/>
            <a:ext cx="990900" cy="990900"/>
          </a:xfrm>
          <a:prstGeom prst="ellipse">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7"/>
          <p:cNvSpPr/>
          <p:nvPr/>
        </p:nvSpPr>
        <p:spPr>
          <a:xfrm>
            <a:off x="4086450" y="1515000"/>
            <a:ext cx="990900" cy="990900"/>
          </a:xfrm>
          <a:prstGeom prst="ellipse">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7"/>
          <p:cNvSpPr/>
          <p:nvPr/>
        </p:nvSpPr>
        <p:spPr>
          <a:xfrm>
            <a:off x="6642788" y="1515000"/>
            <a:ext cx="990900" cy="990900"/>
          </a:xfrm>
          <a:prstGeom prst="ellipse">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47"/>
          <p:cNvGrpSpPr/>
          <p:nvPr/>
        </p:nvGrpSpPr>
        <p:grpSpPr>
          <a:xfrm>
            <a:off x="288834" y="643128"/>
            <a:ext cx="719988" cy="678925"/>
            <a:chOff x="1858525" y="1115596"/>
            <a:chExt cx="561088" cy="529088"/>
          </a:xfrm>
        </p:grpSpPr>
        <p:sp>
          <p:nvSpPr>
            <p:cNvPr id="1069" name="Google Shape;1069;p47"/>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4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4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2" name="Google Shape;1072;p47"/>
          <p:cNvGrpSpPr/>
          <p:nvPr/>
        </p:nvGrpSpPr>
        <p:grpSpPr>
          <a:xfrm>
            <a:off x="7768159" y="4026303"/>
            <a:ext cx="914663" cy="752084"/>
            <a:chOff x="1706814" y="1058591"/>
            <a:chExt cx="712798" cy="586100"/>
          </a:xfrm>
        </p:grpSpPr>
        <p:sp>
          <p:nvSpPr>
            <p:cNvPr id="1073" name="Google Shape;1073;p47"/>
            <p:cNvSpPr/>
            <p:nvPr/>
          </p:nvSpPr>
          <p:spPr>
            <a:xfrm>
              <a:off x="1706814" y="149139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47"/>
            <p:cNvSpPr/>
            <p:nvPr/>
          </p:nvSpPr>
          <p:spPr>
            <a:xfrm>
              <a:off x="2267910" y="105859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4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6" name="Google Shape;1076;p47"/>
          <p:cNvGrpSpPr/>
          <p:nvPr/>
        </p:nvGrpSpPr>
        <p:grpSpPr>
          <a:xfrm>
            <a:off x="4366283" y="1713606"/>
            <a:ext cx="411453" cy="593699"/>
            <a:chOff x="8382436" y="2774276"/>
            <a:chExt cx="439165" cy="633684"/>
          </a:xfrm>
        </p:grpSpPr>
        <p:sp>
          <p:nvSpPr>
            <p:cNvPr id="1077" name="Google Shape;1077;p47"/>
            <p:cNvSpPr/>
            <p:nvPr/>
          </p:nvSpPr>
          <p:spPr>
            <a:xfrm>
              <a:off x="8449064" y="2863800"/>
              <a:ext cx="327981" cy="253721"/>
            </a:xfrm>
            <a:custGeom>
              <a:avLst/>
              <a:gdLst/>
              <a:ahLst/>
              <a:cxnLst/>
              <a:rect l="l" t="t" r="r" b="b"/>
              <a:pathLst>
                <a:path w="795" h="615" extrusionOk="0">
                  <a:moveTo>
                    <a:pt x="736" y="14"/>
                  </a:moveTo>
                  <a:cubicBezTo>
                    <a:pt x="733" y="5"/>
                    <a:pt x="725" y="0"/>
                    <a:pt x="716" y="0"/>
                  </a:cubicBezTo>
                  <a:cubicBezTo>
                    <a:pt x="79" y="0"/>
                    <a:pt x="79" y="0"/>
                    <a:pt x="79" y="0"/>
                  </a:cubicBezTo>
                  <a:cubicBezTo>
                    <a:pt x="70" y="0"/>
                    <a:pt x="62" y="5"/>
                    <a:pt x="59" y="14"/>
                  </a:cubicBezTo>
                  <a:cubicBezTo>
                    <a:pt x="0" y="181"/>
                    <a:pt x="0" y="181"/>
                    <a:pt x="0" y="181"/>
                  </a:cubicBezTo>
                  <a:cubicBezTo>
                    <a:pt x="337" y="582"/>
                    <a:pt x="337" y="582"/>
                    <a:pt x="337" y="582"/>
                  </a:cubicBezTo>
                  <a:cubicBezTo>
                    <a:pt x="337" y="615"/>
                    <a:pt x="337" y="615"/>
                    <a:pt x="337" y="615"/>
                  </a:cubicBezTo>
                  <a:cubicBezTo>
                    <a:pt x="457" y="615"/>
                    <a:pt x="457" y="615"/>
                    <a:pt x="457" y="615"/>
                  </a:cubicBezTo>
                  <a:cubicBezTo>
                    <a:pt x="458" y="582"/>
                    <a:pt x="458" y="582"/>
                    <a:pt x="458" y="582"/>
                  </a:cubicBezTo>
                  <a:cubicBezTo>
                    <a:pt x="795" y="181"/>
                    <a:pt x="795" y="181"/>
                    <a:pt x="795" y="181"/>
                  </a:cubicBezTo>
                  <a:lnTo>
                    <a:pt x="736" y="14"/>
                  </a:lnTo>
                  <a:close/>
                  <a:moveTo>
                    <a:pt x="736" y="14"/>
                  </a:moveTo>
                  <a:cubicBezTo>
                    <a:pt x="736" y="14"/>
                    <a:pt x="736" y="14"/>
                    <a:pt x="736" y="1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47"/>
            <p:cNvSpPr/>
            <p:nvPr/>
          </p:nvSpPr>
          <p:spPr>
            <a:xfrm>
              <a:off x="8480418" y="3103907"/>
              <a:ext cx="265273" cy="295389"/>
            </a:xfrm>
            <a:custGeom>
              <a:avLst/>
              <a:gdLst/>
              <a:ahLst/>
              <a:cxnLst/>
              <a:rect l="l" t="t" r="r" b="b"/>
              <a:pathLst>
                <a:path w="643" h="716" extrusionOk="0">
                  <a:moveTo>
                    <a:pt x="471" y="109"/>
                  </a:moveTo>
                  <a:cubicBezTo>
                    <a:pt x="573" y="163"/>
                    <a:pt x="643" y="270"/>
                    <a:pt x="643" y="393"/>
                  </a:cubicBezTo>
                  <a:cubicBezTo>
                    <a:pt x="643" y="570"/>
                    <a:pt x="500" y="713"/>
                    <a:pt x="324" y="715"/>
                  </a:cubicBezTo>
                  <a:cubicBezTo>
                    <a:pt x="146" y="716"/>
                    <a:pt x="0" y="571"/>
                    <a:pt x="0" y="393"/>
                  </a:cubicBezTo>
                  <a:cubicBezTo>
                    <a:pt x="0" y="270"/>
                    <a:pt x="70" y="163"/>
                    <a:pt x="172" y="109"/>
                  </a:cubicBezTo>
                  <a:cubicBezTo>
                    <a:pt x="175" y="107"/>
                    <a:pt x="177" y="104"/>
                    <a:pt x="177" y="100"/>
                  </a:cubicBezTo>
                  <a:cubicBezTo>
                    <a:pt x="177" y="37"/>
                    <a:pt x="177" y="37"/>
                    <a:pt x="177" y="37"/>
                  </a:cubicBezTo>
                  <a:cubicBezTo>
                    <a:pt x="177" y="17"/>
                    <a:pt x="194" y="0"/>
                    <a:pt x="214" y="0"/>
                  </a:cubicBezTo>
                  <a:cubicBezTo>
                    <a:pt x="429" y="0"/>
                    <a:pt x="429" y="0"/>
                    <a:pt x="429" y="0"/>
                  </a:cubicBezTo>
                  <a:cubicBezTo>
                    <a:pt x="449" y="0"/>
                    <a:pt x="466" y="17"/>
                    <a:pt x="466" y="37"/>
                  </a:cubicBezTo>
                  <a:cubicBezTo>
                    <a:pt x="466" y="100"/>
                    <a:pt x="466" y="100"/>
                    <a:pt x="466" y="100"/>
                  </a:cubicBezTo>
                  <a:cubicBezTo>
                    <a:pt x="466" y="104"/>
                    <a:pt x="468" y="107"/>
                    <a:pt x="471" y="109"/>
                  </a:cubicBezTo>
                  <a:close/>
                  <a:moveTo>
                    <a:pt x="538" y="393"/>
                  </a:moveTo>
                  <a:cubicBezTo>
                    <a:pt x="538" y="274"/>
                    <a:pt x="441" y="177"/>
                    <a:pt x="321" y="177"/>
                  </a:cubicBezTo>
                  <a:cubicBezTo>
                    <a:pt x="202" y="177"/>
                    <a:pt x="105" y="274"/>
                    <a:pt x="105" y="393"/>
                  </a:cubicBezTo>
                  <a:cubicBezTo>
                    <a:pt x="105" y="513"/>
                    <a:pt x="202" y="610"/>
                    <a:pt x="321" y="610"/>
                  </a:cubicBezTo>
                  <a:cubicBezTo>
                    <a:pt x="441" y="610"/>
                    <a:pt x="538" y="513"/>
                    <a:pt x="538" y="393"/>
                  </a:cubicBezTo>
                  <a:close/>
                  <a:moveTo>
                    <a:pt x="538" y="393"/>
                  </a:moveTo>
                  <a:cubicBezTo>
                    <a:pt x="538" y="393"/>
                    <a:pt x="538" y="393"/>
                    <a:pt x="538" y="393"/>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47"/>
            <p:cNvSpPr/>
            <p:nvPr/>
          </p:nvSpPr>
          <p:spPr>
            <a:xfrm>
              <a:off x="8553853" y="2938473"/>
              <a:ext cx="118403" cy="165435"/>
            </a:xfrm>
            <a:custGeom>
              <a:avLst/>
              <a:gdLst/>
              <a:ahLst/>
              <a:cxnLst/>
              <a:rect l="l" t="t" r="r" b="b"/>
              <a:pathLst>
                <a:path w="574" h="802" extrusionOk="0">
                  <a:moveTo>
                    <a:pt x="574" y="0"/>
                  </a:moveTo>
                  <a:lnTo>
                    <a:pt x="334" y="802"/>
                  </a:lnTo>
                  <a:lnTo>
                    <a:pt x="240" y="802"/>
                  </a:lnTo>
                  <a:lnTo>
                    <a:pt x="0" y="0"/>
                  </a:lnTo>
                  <a:lnTo>
                    <a:pt x="574" y="0"/>
                  </a:lnTo>
                  <a:moveTo>
                    <a:pt x="574" y="0"/>
                  </a:moveTo>
                  <a:lnTo>
                    <a:pt x="574"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47"/>
            <p:cNvSpPr/>
            <p:nvPr/>
          </p:nvSpPr>
          <p:spPr>
            <a:xfrm>
              <a:off x="8701960" y="3259441"/>
              <a:ext cx="0" cy="1650"/>
            </a:xfrm>
            <a:custGeom>
              <a:avLst/>
              <a:gdLst/>
              <a:ahLst/>
              <a:cxnLst/>
              <a:rect l="l" t="t" r="r" b="b"/>
              <a:pathLst>
                <a:path w="120000" h="4" extrusionOk="0">
                  <a:moveTo>
                    <a:pt x="0" y="4"/>
                  </a:moveTo>
                  <a:cubicBezTo>
                    <a:pt x="0" y="3"/>
                    <a:pt x="0" y="1"/>
                    <a:pt x="0" y="0"/>
                  </a:cubicBezTo>
                  <a:cubicBezTo>
                    <a:pt x="0" y="1"/>
                    <a:pt x="0" y="3"/>
                    <a:pt x="0" y="4"/>
                  </a:cubicBezTo>
                  <a:close/>
                  <a:moveTo>
                    <a:pt x="0" y="4"/>
                  </a:moveTo>
                  <a:cubicBezTo>
                    <a:pt x="0" y="4"/>
                    <a:pt x="0" y="4"/>
                    <a:pt x="0" y="4"/>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47"/>
            <p:cNvSpPr/>
            <p:nvPr/>
          </p:nvSpPr>
          <p:spPr>
            <a:xfrm>
              <a:off x="8701548" y="3254902"/>
              <a:ext cx="0" cy="2063"/>
            </a:xfrm>
            <a:custGeom>
              <a:avLst/>
              <a:gdLst/>
              <a:ahLst/>
              <a:cxnLst/>
              <a:rect l="l" t="t" r="r" b="b"/>
              <a:pathLst>
                <a:path w="120000" h="5" extrusionOk="0">
                  <a:moveTo>
                    <a:pt x="0" y="5"/>
                  </a:moveTo>
                  <a:cubicBezTo>
                    <a:pt x="0" y="3"/>
                    <a:pt x="0" y="2"/>
                    <a:pt x="0" y="0"/>
                  </a:cubicBezTo>
                  <a:cubicBezTo>
                    <a:pt x="0" y="2"/>
                    <a:pt x="0" y="3"/>
                    <a:pt x="0" y="5"/>
                  </a:cubicBezTo>
                  <a:close/>
                  <a:moveTo>
                    <a:pt x="0" y="5"/>
                  </a:moveTo>
                  <a:cubicBezTo>
                    <a:pt x="0" y="5"/>
                    <a:pt x="0" y="5"/>
                    <a:pt x="0" y="5"/>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47"/>
            <p:cNvSpPr/>
            <p:nvPr/>
          </p:nvSpPr>
          <p:spPr>
            <a:xfrm>
              <a:off x="8647916" y="3183943"/>
              <a:ext cx="1650" cy="825"/>
            </a:xfrm>
            <a:custGeom>
              <a:avLst/>
              <a:gdLst/>
              <a:ahLst/>
              <a:cxnLst/>
              <a:rect l="l" t="t" r="r" b="b"/>
              <a:pathLst>
                <a:path w="4" h="2" extrusionOk="0">
                  <a:moveTo>
                    <a:pt x="4" y="2"/>
                  </a:moveTo>
                  <a:cubicBezTo>
                    <a:pt x="3" y="1"/>
                    <a:pt x="1" y="1"/>
                    <a:pt x="0" y="0"/>
                  </a:cubicBezTo>
                  <a:cubicBezTo>
                    <a:pt x="1" y="1"/>
                    <a:pt x="3" y="1"/>
                    <a:pt x="4" y="2"/>
                  </a:cubicBezTo>
                  <a:close/>
                  <a:moveTo>
                    <a:pt x="4" y="2"/>
                  </a:moveTo>
                  <a:cubicBezTo>
                    <a:pt x="4" y="2"/>
                    <a:pt x="4" y="2"/>
                    <a:pt x="4" y="2"/>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47"/>
            <p:cNvSpPr/>
            <p:nvPr/>
          </p:nvSpPr>
          <p:spPr>
            <a:xfrm>
              <a:off x="8644203" y="3182705"/>
              <a:ext cx="1238" cy="413"/>
            </a:xfrm>
            <a:custGeom>
              <a:avLst/>
              <a:gdLst/>
              <a:ahLst/>
              <a:cxnLst/>
              <a:rect l="l" t="t" r="r" b="b"/>
              <a:pathLst>
                <a:path w="3" h="1" extrusionOk="0">
                  <a:moveTo>
                    <a:pt x="3" y="1"/>
                  </a:moveTo>
                  <a:cubicBezTo>
                    <a:pt x="2" y="1"/>
                    <a:pt x="1" y="0"/>
                    <a:pt x="0" y="0"/>
                  </a:cubicBezTo>
                  <a:cubicBezTo>
                    <a:pt x="1" y="0"/>
                    <a:pt x="2" y="1"/>
                    <a:pt x="3" y="1"/>
                  </a:cubicBezTo>
                  <a:close/>
                  <a:moveTo>
                    <a:pt x="3" y="1"/>
                  </a:moveTo>
                  <a:cubicBezTo>
                    <a:pt x="3" y="1"/>
                    <a:pt x="3" y="1"/>
                    <a:pt x="3"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47"/>
            <p:cNvSpPr/>
            <p:nvPr/>
          </p:nvSpPr>
          <p:spPr>
            <a:xfrm>
              <a:off x="8624400" y="3177755"/>
              <a:ext cx="2063" cy="413"/>
            </a:xfrm>
            <a:custGeom>
              <a:avLst/>
              <a:gdLst/>
              <a:ahLst/>
              <a:cxnLst/>
              <a:rect l="l" t="t" r="r" b="b"/>
              <a:pathLst>
                <a:path w="5" h="1" extrusionOk="0">
                  <a:moveTo>
                    <a:pt x="5" y="1"/>
                  </a:moveTo>
                  <a:cubicBezTo>
                    <a:pt x="4" y="0"/>
                    <a:pt x="2" y="0"/>
                    <a:pt x="0" y="0"/>
                  </a:cubicBezTo>
                  <a:cubicBezTo>
                    <a:pt x="2" y="0"/>
                    <a:pt x="4" y="0"/>
                    <a:pt x="5" y="1"/>
                  </a:cubicBezTo>
                  <a:close/>
                  <a:moveTo>
                    <a:pt x="5" y="1"/>
                  </a:moveTo>
                  <a:cubicBezTo>
                    <a:pt x="5" y="1"/>
                    <a:pt x="5" y="1"/>
                    <a:pt x="5"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47"/>
            <p:cNvSpPr/>
            <p:nvPr/>
          </p:nvSpPr>
          <p:spPr>
            <a:xfrm>
              <a:off x="8745691" y="3031710"/>
              <a:ext cx="67246" cy="66421"/>
            </a:xfrm>
            <a:custGeom>
              <a:avLst/>
              <a:gdLst/>
              <a:ahLst/>
              <a:cxnLst/>
              <a:rect l="l" t="t" r="r" b="b"/>
              <a:pathLst>
                <a:path w="163" h="161" extrusionOk="0">
                  <a:moveTo>
                    <a:pt x="156" y="74"/>
                  </a:moveTo>
                  <a:cubicBezTo>
                    <a:pt x="163" y="77"/>
                    <a:pt x="161" y="87"/>
                    <a:pt x="154" y="89"/>
                  </a:cubicBezTo>
                  <a:cubicBezTo>
                    <a:pt x="124" y="99"/>
                    <a:pt x="103" y="120"/>
                    <a:pt x="91" y="154"/>
                  </a:cubicBezTo>
                  <a:cubicBezTo>
                    <a:pt x="89" y="161"/>
                    <a:pt x="78" y="161"/>
                    <a:pt x="76" y="154"/>
                  </a:cubicBezTo>
                  <a:cubicBezTo>
                    <a:pt x="63" y="123"/>
                    <a:pt x="40" y="103"/>
                    <a:pt x="7" y="91"/>
                  </a:cubicBezTo>
                  <a:cubicBezTo>
                    <a:pt x="0" y="89"/>
                    <a:pt x="0" y="79"/>
                    <a:pt x="6" y="76"/>
                  </a:cubicBezTo>
                  <a:cubicBezTo>
                    <a:pt x="37" y="61"/>
                    <a:pt x="60" y="38"/>
                    <a:pt x="75" y="7"/>
                  </a:cubicBezTo>
                  <a:cubicBezTo>
                    <a:pt x="78" y="0"/>
                    <a:pt x="88" y="1"/>
                    <a:pt x="90" y="7"/>
                  </a:cubicBezTo>
                  <a:cubicBezTo>
                    <a:pt x="103" y="37"/>
                    <a:pt x="125" y="59"/>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47"/>
            <p:cNvSpPr/>
            <p:nvPr/>
          </p:nvSpPr>
          <p:spPr>
            <a:xfrm>
              <a:off x="8391100" y="2782940"/>
              <a:ext cx="67453" cy="66421"/>
            </a:xfrm>
            <a:custGeom>
              <a:avLst/>
              <a:gdLst/>
              <a:ahLst/>
              <a:cxnLst/>
              <a:rect l="l" t="t" r="r" b="b"/>
              <a:pathLst>
                <a:path w="163" h="161" extrusionOk="0">
                  <a:moveTo>
                    <a:pt x="156" y="74"/>
                  </a:moveTo>
                  <a:cubicBezTo>
                    <a:pt x="163" y="77"/>
                    <a:pt x="162" y="87"/>
                    <a:pt x="155" y="89"/>
                  </a:cubicBezTo>
                  <a:cubicBezTo>
                    <a:pt x="125" y="98"/>
                    <a:pt x="103" y="119"/>
                    <a:pt x="91" y="153"/>
                  </a:cubicBezTo>
                  <a:cubicBezTo>
                    <a:pt x="89" y="161"/>
                    <a:pt x="79" y="161"/>
                    <a:pt x="76" y="154"/>
                  </a:cubicBezTo>
                  <a:cubicBezTo>
                    <a:pt x="63" y="123"/>
                    <a:pt x="40" y="102"/>
                    <a:pt x="8" y="91"/>
                  </a:cubicBezTo>
                  <a:cubicBezTo>
                    <a:pt x="1" y="88"/>
                    <a:pt x="0" y="78"/>
                    <a:pt x="7" y="75"/>
                  </a:cubicBezTo>
                  <a:cubicBezTo>
                    <a:pt x="37" y="60"/>
                    <a:pt x="61" y="38"/>
                    <a:pt x="76" y="6"/>
                  </a:cubicBezTo>
                  <a:cubicBezTo>
                    <a:pt x="79" y="0"/>
                    <a:pt x="88" y="0"/>
                    <a:pt x="91" y="7"/>
                  </a:cubicBezTo>
                  <a:cubicBezTo>
                    <a:pt x="103" y="36"/>
                    <a:pt x="125" y="58"/>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47"/>
            <p:cNvSpPr/>
            <p:nvPr/>
          </p:nvSpPr>
          <p:spPr>
            <a:xfrm>
              <a:off x="8514660" y="3167853"/>
              <a:ext cx="196789" cy="196789"/>
            </a:xfrm>
            <a:custGeom>
              <a:avLst/>
              <a:gdLst/>
              <a:ahLst/>
              <a:cxnLst/>
              <a:rect l="l" t="t" r="r" b="b"/>
              <a:pathLst>
                <a:path w="477" h="477" extrusionOk="0">
                  <a:moveTo>
                    <a:pt x="238" y="0"/>
                  </a:moveTo>
                  <a:cubicBezTo>
                    <a:pt x="118" y="0"/>
                    <a:pt x="17" y="89"/>
                    <a:pt x="2" y="209"/>
                  </a:cubicBezTo>
                  <a:cubicBezTo>
                    <a:pt x="0" y="221"/>
                    <a:pt x="9" y="232"/>
                    <a:pt x="21" y="234"/>
                  </a:cubicBezTo>
                  <a:cubicBezTo>
                    <a:pt x="34" y="235"/>
                    <a:pt x="45" y="226"/>
                    <a:pt x="46" y="214"/>
                  </a:cubicBezTo>
                  <a:cubicBezTo>
                    <a:pt x="58" y="118"/>
                    <a:pt x="141" y="45"/>
                    <a:pt x="238" y="45"/>
                  </a:cubicBezTo>
                  <a:cubicBezTo>
                    <a:pt x="345" y="45"/>
                    <a:pt x="432" y="132"/>
                    <a:pt x="432" y="238"/>
                  </a:cubicBezTo>
                  <a:cubicBezTo>
                    <a:pt x="432" y="345"/>
                    <a:pt x="345" y="432"/>
                    <a:pt x="238" y="432"/>
                  </a:cubicBezTo>
                  <a:cubicBezTo>
                    <a:pt x="153" y="432"/>
                    <a:pt x="78" y="377"/>
                    <a:pt x="53" y="295"/>
                  </a:cubicBezTo>
                  <a:cubicBezTo>
                    <a:pt x="50" y="283"/>
                    <a:pt x="37" y="276"/>
                    <a:pt x="25" y="280"/>
                  </a:cubicBezTo>
                  <a:cubicBezTo>
                    <a:pt x="13" y="283"/>
                    <a:pt x="6" y="296"/>
                    <a:pt x="10" y="308"/>
                  </a:cubicBezTo>
                  <a:cubicBezTo>
                    <a:pt x="25" y="356"/>
                    <a:pt x="55" y="399"/>
                    <a:pt x="95" y="429"/>
                  </a:cubicBezTo>
                  <a:cubicBezTo>
                    <a:pt x="137" y="460"/>
                    <a:pt x="186" y="477"/>
                    <a:pt x="238" y="477"/>
                  </a:cubicBezTo>
                  <a:cubicBezTo>
                    <a:pt x="370" y="477"/>
                    <a:pt x="477" y="370"/>
                    <a:pt x="477" y="238"/>
                  </a:cubicBezTo>
                  <a:cubicBezTo>
                    <a:pt x="477" y="107"/>
                    <a:pt x="370" y="0"/>
                    <a:pt x="238" y="0"/>
                  </a:cubicBezTo>
                  <a:close/>
                  <a:moveTo>
                    <a:pt x="238" y="0"/>
                  </a:moveTo>
                  <a:cubicBezTo>
                    <a:pt x="238" y="0"/>
                    <a:pt x="238" y="0"/>
                    <a:pt x="238"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47"/>
            <p:cNvSpPr/>
            <p:nvPr/>
          </p:nvSpPr>
          <p:spPr>
            <a:xfrm>
              <a:off x="8382436" y="2774276"/>
              <a:ext cx="84780" cy="83336"/>
            </a:xfrm>
            <a:custGeom>
              <a:avLst/>
              <a:gdLst/>
              <a:ahLst/>
              <a:cxnLst/>
              <a:rect l="l" t="t" r="r" b="b"/>
              <a:pathLst>
                <a:path w="205" h="202" extrusionOk="0">
                  <a:moveTo>
                    <a:pt x="182" y="132"/>
                  </a:moveTo>
                  <a:cubicBezTo>
                    <a:pt x="194" y="128"/>
                    <a:pt x="203" y="117"/>
                    <a:pt x="204" y="104"/>
                  </a:cubicBezTo>
                  <a:cubicBezTo>
                    <a:pt x="205" y="92"/>
                    <a:pt x="198" y="80"/>
                    <a:pt x="187" y="74"/>
                  </a:cubicBezTo>
                  <a:cubicBezTo>
                    <a:pt x="160" y="61"/>
                    <a:pt x="143" y="43"/>
                    <a:pt x="133" y="19"/>
                  </a:cubicBezTo>
                  <a:cubicBezTo>
                    <a:pt x="128" y="8"/>
                    <a:pt x="117" y="0"/>
                    <a:pt x="105" y="0"/>
                  </a:cubicBezTo>
                  <a:cubicBezTo>
                    <a:pt x="93" y="0"/>
                    <a:pt x="81" y="7"/>
                    <a:pt x="76" y="18"/>
                  </a:cubicBezTo>
                  <a:cubicBezTo>
                    <a:pt x="64" y="44"/>
                    <a:pt x="45" y="63"/>
                    <a:pt x="18" y="76"/>
                  </a:cubicBezTo>
                  <a:cubicBezTo>
                    <a:pt x="7" y="81"/>
                    <a:pt x="0" y="93"/>
                    <a:pt x="1" y="105"/>
                  </a:cubicBezTo>
                  <a:cubicBezTo>
                    <a:pt x="1" y="118"/>
                    <a:pt x="9" y="129"/>
                    <a:pt x="21" y="133"/>
                  </a:cubicBezTo>
                  <a:cubicBezTo>
                    <a:pt x="48" y="143"/>
                    <a:pt x="66" y="159"/>
                    <a:pt x="76" y="183"/>
                  </a:cubicBezTo>
                  <a:cubicBezTo>
                    <a:pt x="81" y="195"/>
                    <a:pt x="92" y="202"/>
                    <a:pt x="105" y="202"/>
                  </a:cubicBezTo>
                  <a:cubicBezTo>
                    <a:pt x="105" y="202"/>
                    <a:pt x="105" y="202"/>
                    <a:pt x="105" y="202"/>
                  </a:cubicBezTo>
                  <a:cubicBezTo>
                    <a:pt x="118" y="202"/>
                    <a:pt x="129" y="194"/>
                    <a:pt x="134" y="182"/>
                  </a:cubicBezTo>
                  <a:cubicBezTo>
                    <a:pt x="143" y="155"/>
                    <a:pt x="159" y="139"/>
                    <a:pt x="182" y="132"/>
                  </a:cubicBezTo>
                  <a:close/>
                  <a:moveTo>
                    <a:pt x="104" y="140"/>
                  </a:moveTo>
                  <a:cubicBezTo>
                    <a:pt x="93" y="125"/>
                    <a:pt x="79" y="112"/>
                    <a:pt x="62" y="102"/>
                  </a:cubicBezTo>
                  <a:cubicBezTo>
                    <a:pt x="78" y="91"/>
                    <a:pt x="92" y="77"/>
                    <a:pt x="104" y="60"/>
                  </a:cubicBezTo>
                  <a:cubicBezTo>
                    <a:pt x="114" y="76"/>
                    <a:pt x="127" y="89"/>
                    <a:pt x="142" y="100"/>
                  </a:cubicBezTo>
                  <a:cubicBezTo>
                    <a:pt x="127" y="110"/>
                    <a:pt x="114" y="123"/>
                    <a:pt x="104" y="140"/>
                  </a:cubicBezTo>
                  <a:close/>
                  <a:moveTo>
                    <a:pt x="104" y="140"/>
                  </a:moveTo>
                  <a:cubicBezTo>
                    <a:pt x="104" y="140"/>
                    <a:pt x="104" y="140"/>
                    <a:pt x="104" y="14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47"/>
            <p:cNvSpPr/>
            <p:nvPr/>
          </p:nvSpPr>
          <p:spPr>
            <a:xfrm>
              <a:off x="8737027" y="3023047"/>
              <a:ext cx="84574" cy="83749"/>
            </a:xfrm>
            <a:custGeom>
              <a:avLst/>
              <a:gdLst/>
              <a:ahLst/>
              <a:cxnLst/>
              <a:rect l="l" t="t" r="r" b="b"/>
              <a:pathLst>
                <a:path w="205" h="203" extrusionOk="0">
                  <a:moveTo>
                    <a:pt x="187" y="75"/>
                  </a:moveTo>
                  <a:cubicBezTo>
                    <a:pt x="160" y="62"/>
                    <a:pt x="142" y="44"/>
                    <a:pt x="132" y="20"/>
                  </a:cubicBezTo>
                  <a:cubicBezTo>
                    <a:pt x="128" y="8"/>
                    <a:pt x="117" y="1"/>
                    <a:pt x="105" y="1"/>
                  </a:cubicBezTo>
                  <a:cubicBezTo>
                    <a:pt x="92" y="0"/>
                    <a:pt x="81" y="7"/>
                    <a:pt x="76" y="18"/>
                  </a:cubicBezTo>
                  <a:cubicBezTo>
                    <a:pt x="64" y="44"/>
                    <a:pt x="44" y="63"/>
                    <a:pt x="17" y="77"/>
                  </a:cubicBezTo>
                  <a:cubicBezTo>
                    <a:pt x="6" y="82"/>
                    <a:pt x="0" y="94"/>
                    <a:pt x="0" y="106"/>
                  </a:cubicBezTo>
                  <a:cubicBezTo>
                    <a:pt x="1" y="118"/>
                    <a:pt x="9" y="129"/>
                    <a:pt x="21" y="133"/>
                  </a:cubicBezTo>
                  <a:cubicBezTo>
                    <a:pt x="48" y="143"/>
                    <a:pt x="66" y="160"/>
                    <a:pt x="76" y="184"/>
                  </a:cubicBezTo>
                  <a:cubicBezTo>
                    <a:pt x="80" y="195"/>
                    <a:pt x="92" y="203"/>
                    <a:pt x="104" y="203"/>
                  </a:cubicBezTo>
                  <a:cubicBezTo>
                    <a:pt x="104" y="203"/>
                    <a:pt x="105" y="203"/>
                    <a:pt x="105" y="203"/>
                  </a:cubicBezTo>
                  <a:cubicBezTo>
                    <a:pt x="118" y="203"/>
                    <a:pt x="129" y="195"/>
                    <a:pt x="133" y="182"/>
                  </a:cubicBezTo>
                  <a:cubicBezTo>
                    <a:pt x="143" y="156"/>
                    <a:pt x="159" y="139"/>
                    <a:pt x="182" y="132"/>
                  </a:cubicBezTo>
                  <a:cubicBezTo>
                    <a:pt x="194" y="128"/>
                    <a:pt x="203" y="118"/>
                    <a:pt x="204" y="105"/>
                  </a:cubicBezTo>
                  <a:cubicBezTo>
                    <a:pt x="205" y="92"/>
                    <a:pt x="198" y="80"/>
                    <a:pt x="187" y="75"/>
                  </a:cubicBezTo>
                  <a:close/>
                  <a:moveTo>
                    <a:pt x="103" y="141"/>
                  </a:moveTo>
                  <a:cubicBezTo>
                    <a:pt x="93" y="125"/>
                    <a:pt x="79" y="112"/>
                    <a:pt x="62" y="103"/>
                  </a:cubicBezTo>
                  <a:cubicBezTo>
                    <a:pt x="78" y="91"/>
                    <a:pt x="92" y="77"/>
                    <a:pt x="103" y="61"/>
                  </a:cubicBezTo>
                  <a:cubicBezTo>
                    <a:pt x="113" y="76"/>
                    <a:pt x="126" y="90"/>
                    <a:pt x="142" y="101"/>
                  </a:cubicBezTo>
                  <a:cubicBezTo>
                    <a:pt x="126" y="110"/>
                    <a:pt x="113" y="124"/>
                    <a:pt x="103" y="141"/>
                  </a:cubicBezTo>
                  <a:close/>
                  <a:moveTo>
                    <a:pt x="103" y="141"/>
                  </a:moveTo>
                  <a:cubicBezTo>
                    <a:pt x="103" y="141"/>
                    <a:pt x="103" y="141"/>
                    <a:pt x="103" y="14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47"/>
            <p:cNvSpPr/>
            <p:nvPr/>
          </p:nvSpPr>
          <p:spPr>
            <a:xfrm>
              <a:off x="8439163" y="2854312"/>
              <a:ext cx="347784" cy="553649"/>
            </a:xfrm>
            <a:custGeom>
              <a:avLst/>
              <a:gdLst/>
              <a:ahLst/>
              <a:cxnLst/>
              <a:rect l="l" t="t" r="r" b="b"/>
              <a:pathLst>
                <a:path w="843" h="1342" extrusionOk="0">
                  <a:moveTo>
                    <a:pt x="588" y="698"/>
                  </a:moveTo>
                  <a:cubicBezTo>
                    <a:pt x="588" y="642"/>
                    <a:pt x="588" y="642"/>
                    <a:pt x="588" y="642"/>
                  </a:cubicBezTo>
                  <a:cubicBezTo>
                    <a:pt x="588" y="610"/>
                    <a:pt x="562" y="583"/>
                    <a:pt x="530" y="583"/>
                  </a:cubicBezTo>
                  <a:cubicBezTo>
                    <a:pt x="836" y="218"/>
                    <a:pt x="836" y="218"/>
                    <a:pt x="836" y="218"/>
                  </a:cubicBezTo>
                  <a:cubicBezTo>
                    <a:pt x="837" y="218"/>
                    <a:pt x="838" y="216"/>
                    <a:pt x="838" y="216"/>
                  </a:cubicBezTo>
                  <a:cubicBezTo>
                    <a:pt x="842" y="210"/>
                    <a:pt x="843" y="203"/>
                    <a:pt x="840" y="196"/>
                  </a:cubicBezTo>
                  <a:cubicBezTo>
                    <a:pt x="781" y="29"/>
                    <a:pt x="781" y="29"/>
                    <a:pt x="781" y="29"/>
                  </a:cubicBezTo>
                  <a:cubicBezTo>
                    <a:pt x="775" y="12"/>
                    <a:pt x="759" y="0"/>
                    <a:pt x="740" y="0"/>
                  </a:cubicBezTo>
                  <a:cubicBezTo>
                    <a:pt x="103" y="0"/>
                    <a:pt x="103" y="0"/>
                    <a:pt x="103" y="0"/>
                  </a:cubicBezTo>
                  <a:cubicBezTo>
                    <a:pt x="84" y="0"/>
                    <a:pt x="68" y="12"/>
                    <a:pt x="62" y="29"/>
                  </a:cubicBezTo>
                  <a:cubicBezTo>
                    <a:pt x="2" y="196"/>
                    <a:pt x="2" y="196"/>
                    <a:pt x="2" y="196"/>
                  </a:cubicBezTo>
                  <a:cubicBezTo>
                    <a:pt x="0" y="203"/>
                    <a:pt x="1" y="211"/>
                    <a:pt x="5" y="217"/>
                  </a:cubicBezTo>
                  <a:cubicBezTo>
                    <a:pt x="5" y="217"/>
                    <a:pt x="313" y="583"/>
                    <a:pt x="313" y="583"/>
                  </a:cubicBezTo>
                  <a:cubicBezTo>
                    <a:pt x="281" y="583"/>
                    <a:pt x="255" y="610"/>
                    <a:pt x="255" y="642"/>
                  </a:cubicBezTo>
                  <a:cubicBezTo>
                    <a:pt x="255" y="698"/>
                    <a:pt x="255" y="698"/>
                    <a:pt x="255" y="698"/>
                  </a:cubicBezTo>
                  <a:cubicBezTo>
                    <a:pt x="145" y="758"/>
                    <a:pt x="78" y="873"/>
                    <a:pt x="78" y="998"/>
                  </a:cubicBezTo>
                  <a:cubicBezTo>
                    <a:pt x="78" y="1090"/>
                    <a:pt x="114" y="1177"/>
                    <a:pt x="180" y="1242"/>
                  </a:cubicBezTo>
                  <a:cubicBezTo>
                    <a:pt x="245" y="1307"/>
                    <a:pt x="331" y="1342"/>
                    <a:pt x="421" y="1342"/>
                  </a:cubicBezTo>
                  <a:cubicBezTo>
                    <a:pt x="422" y="1342"/>
                    <a:pt x="423" y="1342"/>
                    <a:pt x="424" y="1342"/>
                  </a:cubicBezTo>
                  <a:cubicBezTo>
                    <a:pt x="516" y="1341"/>
                    <a:pt x="601" y="1305"/>
                    <a:pt x="665" y="1240"/>
                  </a:cubicBezTo>
                  <a:cubicBezTo>
                    <a:pt x="730" y="1176"/>
                    <a:pt x="765" y="1090"/>
                    <a:pt x="765" y="998"/>
                  </a:cubicBezTo>
                  <a:cubicBezTo>
                    <a:pt x="765" y="873"/>
                    <a:pt x="698" y="758"/>
                    <a:pt x="588" y="698"/>
                  </a:cubicBezTo>
                  <a:close/>
                  <a:moveTo>
                    <a:pt x="739" y="45"/>
                  </a:moveTo>
                  <a:cubicBezTo>
                    <a:pt x="787" y="181"/>
                    <a:pt x="787" y="181"/>
                    <a:pt x="787" y="181"/>
                  </a:cubicBezTo>
                  <a:cubicBezTo>
                    <a:pt x="585" y="181"/>
                    <a:pt x="585" y="181"/>
                    <a:pt x="585" y="181"/>
                  </a:cubicBezTo>
                  <a:cubicBezTo>
                    <a:pt x="567" y="45"/>
                    <a:pt x="567" y="45"/>
                    <a:pt x="567" y="45"/>
                  </a:cubicBezTo>
                  <a:lnTo>
                    <a:pt x="739" y="45"/>
                  </a:lnTo>
                  <a:close/>
                  <a:moveTo>
                    <a:pt x="321" y="45"/>
                  </a:moveTo>
                  <a:cubicBezTo>
                    <a:pt x="522" y="45"/>
                    <a:pt x="522" y="45"/>
                    <a:pt x="522" y="45"/>
                  </a:cubicBezTo>
                  <a:cubicBezTo>
                    <a:pt x="540" y="181"/>
                    <a:pt x="540" y="181"/>
                    <a:pt x="540" y="181"/>
                  </a:cubicBezTo>
                  <a:cubicBezTo>
                    <a:pt x="303" y="181"/>
                    <a:pt x="303" y="181"/>
                    <a:pt x="303" y="181"/>
                  </a:cubicBezTo>
                  <a:lnTo>
                    <a:pt x="321" y="45"/>
                  </a:lnTo>
                  <a:close/>
                  <a:moveTo>
                    <a:pt x="543" y="226"/>
                  </a:moveTo>
                  <a:cubicBezTo>
                    <a:pt x="522" y="292"/>
                    <a:pt x="522" y="292"/>
                    <a:pt x="522" y="292"/>
                  </a:cubicBezTo>
                  <a:cubicBezTo>
                    <a:pt x="518" y="304"/>
                    <a:pt x="525" y="316"/>
                    <a:pt x="536" y="320"/>
                  </a:cubicBezTo>
                  <a:cubicBezTo>
                    <a:pt x="539" y="321"/>
                    <a:pt x="541" y="321"/>
                    <a:pt x="543" y="321"/>
                  </a:cubicBezTo>
                  <a:cubicBezTo>
                    <a:pt x="553" y="321"/>
                    <a:pt x="562" y="315"/>
                    <a:pt x="565" y="306"/>
                  </a:cubicBezTo>
                  <a:cubicBezTo>
                    <a:pt x="590" y="226"/>
                    <a:pt x="590" y="226"/>
                    <a:pt x="590" y="226"/>
                  </a:cubicBezTo>
                  <a:cubicBezTo>
                    <a:pt x="771" y="226"/>
                    <a:pt x="771" y="226"/>
                    <a:pt x="771" y="226"/>
                  </a:cubicBezTo>
                  <a:cubicBezTo>
                    <a:pt x="478" y="575"/>
                    <a:pt x="478" y="575"/>
                    <a:pt x="478" y="575"/>
                  </a:cubicBezTo>
                  <a:cubicBezTo>
                    <a:pt x="536" y="396"/>
                    <a:pt x="536" y="396"/>
                    <a:pt x="536" y="396"/>
                  </a:cubicBezTo>
                  <a:cubicBezTo>
                    <a:pt x="540" y="384"/>
                    <a:pt x="533" y="371"/>
                    <a:pt x="521" y="367"/>
                  </a:cubicBezTo>
                  <a:cubicBezTo>
                    <a:pt x="509" y="364"/>
                    <a:pt x="497" y="370"/>
                    <a:pt x="493" y="382"/>
                  </a:cubicBezTo>
                  <a:cubicBezTo>
                    <a:pt x="428" y="583"/>
                    <a:pt x="428" y="583"/>
                    <a:pt x="428" y="583"/>
                  </a:cubicBezTo>
                  <a:cubicBezTo>
                    <a:pt x="415" y="583"/>
                    <a:pt x="415" y="583"/>
                    <a:pt x="415" y="583"/>
                  </a:cubicBezTo>
                  <a:cubicBezTo>
                    <a:pt x="300" y="226"/>
                    <a:pt x="300" y="226"/>
                    <a:pt x="300" y="226"/>
                  </a:cubicBezTo>
                  <a:cubicBezTo>
                    <a:pt x="543" y="226"/>
                    <a:pt x="543" y="226"/>
                    <a:pt x="543" y="226"/>
                  </a:cubicBezTo>
                  <a:close/>
                  <a:moveTo>
                    <a:pt x="104" y="45"/>
                  </a:moveTo>
                  <a:cubicBezTo>
                    <a:pt x="275" y="45"/>
                    <a:pt x="275" y="45"/>
                    <a:pt x="275" y="45"/>
                  </a:cubicBezTo>
                  <a:cubicBezTo>
                    <a:pt x="258" y="181"/>
                    <a:pt x="258" y="181"/>
                    <a:pt x="258" y="181"/>
                  </a:cubicBezTo>
                  <a:cubicBezTo>
                    <a:pt x="55" y="181"/>
                    <a:pt x="55" y="181"/>
                    <a:pt x="55" y="181"/>
                  </a:cubicBezTo>
                  <a:lnTo>
                    <a:pt x="104" y="45"/>
                  </a:lnTo>
                  <a:close/>
                  <a:moveTo>
                    <a:pt x="72" y="226"/>
                  </a:moveTo>
                  <a:cubicBezTo>
                    <a:pt x="253" y="226"/>
                    <a:pt x="253" y="226"/>
                    <a:pt x="253" y="226"/>
                  </a:cubicBezTo>
                  <a:cubicBezTo>
                    <a:pt x="365" y="575"/>
                    <a:pt x="365" y="575"/>
                    <a:pt x="365" y="575"/>
                  </a:cubicBezTo>
                  <a:lnTo>
                    <a:pt x="72" y="226"/>
                  </a:lnTo>
                  <a:close/>
                  <a:moveTo>
                    <a:pt x="634" y="1209"/>
                  </a:moveTo>
                  <a:cubicBezTo>
                    <a:pt x="578" y="1265"/>
                    <a:pt x="503" y="1296"/>
                    <a:pt x="424" y="1297"/>
                  </a:cubicBezTo>
                  <a:cubicBezTo>
                    <a:pt x="423" y="1297"/>
                    <a:pt x="422" y="1297"/>
                    <a:pt x="421" y="1297"/>
                  </a:cubicBezTo>
                  <a:cubicBezTo>
                    <a:pt x="342" y="1297"/>
                    <a:pt x="268" y="1266"/>
                    <a:pt x="211" y="1210"/>
                  </a:cubicBezTo>
                  <a:cubicBezTo>
                    <a:pt x="154" y="1153"/>
                    <a:pt x="123" y="1078"/>
                    <a:pt x="123" y="998"/>
                  </a:cubicBezTo>
                  <a:cubicBezTo>
                    <a:pt x="123" y="887"/>
                    <a:pt x="184" y="786"/>
                    <a:pt x="282" y="734"/>
                  </a:cubicBezTo>
                  <a:cubicBezTo>
                    <a:pt x="283" y="734"/>
                    <a:pt x="284" y="733"/>
                    <a:pt x="285" y="732"/>
                  </a:cubicBezTo>
                  <a:cubicBezTo>
                    <a:pt x="358" y="732"/>
                    <a:pt x="358" y="732"/>
                    <a:pt x="358" y="732"/>
                  </a:cubicBezTo>
                  <a:cubicBezTo>
                    <a:pt x="371" y="732"/>
                    <a:pt x="381" y="722"/>
                    <a:pt x="381" y="710"/>
                  </a:cubicBezTo>
                  <a:cubicBezTo>
                    <a:pt x="381" y="697"/>
                    <a:pt x="371" y="687"/>
                    <a:pt x="358" y="687"/>
                  </a:cubicBezTo>
                  <a:cubicBezTo>
                    <a:pt x="300" y="687"/>
                    <a:pt x="300" y="687"/>
                    <a:pt x="300" y="687"/>
                  </a:cubicBezTo>
                  <a:cubicBezTo>
                    <a:pt x="300" y="642"/>
                    <a:pt x="300" y="642"/>
                    <a:pt x="300" y="642"/>
                  </a:cubicBezTo>
                  <a:cubicBezTo>
                    <a:pt x="300" y="634"/>
                    <a:pt x="306" y="628"/>
                    <a:pt x="314" y="628"/>
                  </a:cubicBezTo>
                  <a:cubicBezTo>
                    <a:pt x="529" y="628"/>
                    <a:pt x="529" y="628"/>
                    <a:pt x="529" y="628"/>
                  </a:cubicBezTo>
                  <a:cubicBezTo>
                    <a:pt x="537" y="628"/>
                    <a:pt x="543" y="634"/>
                    <a:pt x="543" y="642"/>
                  </a:cubicBezTo>
                  <a:cubicBezTo>
                    <a:pt x="543" y="688"/>
                    <a:pt x="543" y="688"/>
                    <a:pt x="543" y="688"/>
                  </a:cubicBezTo>
                  <a:cubicBezTo>
                    <a:pt x="478" y="688"/>
                    <a:pt x="478" y="688"/>
                    <a:pt x="478" y="688"/>
                  </a:cubicBezTo>
                  <a:cubicBezTo>
                    <a:pt x="466" y="688"/>
                    <a:pt x="456" y="698"/>
                    <a:pt x="456" y="710"/>
                  </a:cubicBezTo>
                  <a:cubicBezTo>
                    <a:pt x="456" y="723"/>
                    <a:pt x="466" y="733"/>
                    <a:pt x="478" y="733"/>
                  </a:cubicBezTo>
                  <a:cubicBezTo>
                    <a:pt x="558" y="733"/>
                    <a:pt x="558" y="733"/>
                    <a:pt x="558" y="733"/>
                  </a:cubicBezTo>
                  <a:cubicBezTo>
                    <a:pt x="559" y="733"/>
                    <a:pt x="560" y="734"/>
                    <a:pt x="561" y="734"/>
                  </a:cubicBezTo>
                  <a:cubicBezTo>
                    <a:pt x="659" y="786"/>
                    <a:pt x="720" y="887"/>
                    <a:pt x="720" y="998"/>
                  </a:cubicBezTo>
                  <a:cubicBezTo>
                    <a:pt x="720" y="1078"/>
                    <a:pt x="689" y="1152"/>
                    <a:pt x="634" y="1209"/>
                  </a:cubicBezTo>
                  <a:close/>
                  <a:moveTo>
                    <a:pt x="634" y="1209"/>
                  </a:moveTo>
                  <a:cubicBezTo>
                    <a:pt x="634" y="1209"/>
                    <a:pt x="634" y="1209"/>
                    <a:pt x="634" y="120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1" name="Google Shape;1091;p47"/>
          <p:cNvGrpSpPr/>
          <p:nvPr/>
        </p:nvGrpSpPr>
        <p:grpSpPr>
          <a:xfrm>
            <a:off x="1621463" y="1812084"/>
            <a:ext cx="520874" cy="396752"/>
            <a:chOff x="3029950" y="4263121"/>
            <a:chExt cx="520874" cy="396752"/>
          </a:xfrm>
        </p:grpSpPr>
        <p:sp>
          <p:nvSpPr>
            <p:cNvPr id="1092" name="Google Shape;1092;p47"/>
            <p:cNvSpPr/>
            <p:nvPr/>
          </p:nvSpPr>
          <p:spPr>
            <a:xfrm>
              <a:off x="3416584" y="4549704"/>
              <a:ext cx="101091" cy="77333"/>
            </a:xfrm>
            <a:custGeom>
              <a:avLst/>
              <a:gdLst/>
              <a:ahLst/>
              <a:cxnLst/>
              <a:rect l="l" t="t" r="r" b="b"/>
              <a:pathLst>
                <a:path w="6123" h="4684" extrusionOk="0">
                  <a:moveTo>
                    <a:pt x="0" y="1"/>
                  </a:moveTo>
                  <a:lnTo>
                    <a:pt x="0" y="4684"/>
                  </a:lnTo>
                  <a:lnTo>
                    <a:pt x="5817" y="4684"/>
                  </a:lnTo>
                  <a:cubicBezTo>
                    <a:pt x="5979" y="4684"/>
                    <a:pt x="6122" y="4536"/>
                    <a:pt x="6122" y="4353"/>
                  </a:cubicBezTo>
                  <a:lnTo>
                    <a:pt x="6122" y="326"/>
                  </a:lnTo>
                  <a:cubicBezTo>
                    <a:pt x="6122" y="144"/>
                    <a:pt x="5979" y="1"/>
                    <a:pt x="581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47"/>
            <p:cNvGrpSpPr/>
            <p:nvPr/>
          </p:nvGrpSpPr>
          <p:grpSpPr>
            <a:xfrm>
              <a:off x="3029950" y="4263121"/>
              <a:ext cx="520874" cy="396752"/>
              <a:chOff x="3029950" y="4263121"/>
              <a:chExt cx="520874" cy="396752"/>
            </a:xfrm>
          </p:grpSpPr>
          <p:sp>
            <p:nvSpPr>
              <p:cNvPr id="1094" name="Google Shape;1094;p47"/>
              <p:cNvSpPr/>
              <p:nvPr/>
            </p:nvSpPr>
            <p:spPr>
              <a:xfrm>
                <a:off x="3035399" y="4270931"/>
                <a:ext cx="252306" cy="128200"/>
              </a:xfrm>
              <a:custGeom>
                <a:avLst/>
                <a:gdLst/>
                <a:ahLst/>
                <a:cxnLst/>
                <a:rect l="l" t="t" r="r" b="b"/>
                <a:pathLst>
                  <a:path w="15282" h="7765" extrusionOk="0">
                    <a:moveTo>
                      <a:pt x="1051" y="1"/>
                    </a:moveTo>
                    <a:cubicBezTo>
                      <a:pt x="474" y="1"/>
                      <a:pt x="1" y="449"/>
                      <a:pt x="1" y="1026"/>
                    </a:cubicBezTo>
                    <a:lnTo>
                      <a:pt x="1" y="6714"/>
                    </a:lnTo>
                    <a:cubicBezTo>
                      <a:pt x="1" y="7291"/>
                      <a:pt x="474" y="7764"/>
                      <a:pt x="1051" y="7764"/>
                    </a:cubicBezTo>
                    <a:lnTo>
                      <a:pt x="14257" y="7764"/>
                    </a:lnTo>
                    <a:cubicBezTo>
                      <a:pt x="14828" y="7764"/>
                      <a:pt x="15282" y="7291"/>
                      <a:pt x="15282" y="6714"/>
                    </a:cubicBezTo>
                    <a:lnTo>
                      <a:pt x="15282" y="1026"/>
                    </a:lnTo>
                    <a:cubicBezTo>
                      <a:pt x="15282" y="449"/>
                      <a:pt x="14828" y="1"/>
                      <a:pt x="1425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7"/>
              <p:cNvSpPr/>
              <p:nvPr/>
            </p:nvSpPr>
            <p:spPr>
              <a:xfrm>
                <a:off x="3062925" y="4296327"/>
                <a:ext cx="201439" cy="77333"/>
              </a:xfrm>
              <a:custGeom>
                <a:avLst/>
                <a:gdLst/>
                <a:ahLst/>
                <a:cxnLst/>
                <a:rect l="l" t="t" r="r" b="b"/>
                <a:pathLst>
                  <a:path w="12201" h="4684" extrusionOk="0">
                    <a:moveTo>
                      <a:pt x="247" y="1"/>
                    </a:moveTo>
                    <a:cubicBezTo>
                      <a:pt x="123" y="1"/>
                      <a:pt x="0" y="104"/>
                      <a:pt x="0" y="227"/>
                    </a:cubicBezTo>
                    <a:lnTo>
                      <a:pt x="0" y="4437"/>
                    </a:lnTo>
                    <a:cubicBezTo>
                      <a:pt x="0" y="4580"/>
                      <a:pt x="123" y="4684"/>
                      <a:pt x="247" y="4684"/>
                    </a:cubicBezTo>
                    <a:lnTo>
                      <a:pt x="11974" y="4684"/>
                    </a:lnTo>
                    <a:cubicBezTo>
                      <a:pt x="12097" y="4684"/>
                      <a:pt x="12200" y="4580"/>
                      <a:pt x="12200" y="4437"/>
                    </a:cubicBezTo>
                    <a:lnTo>
                      <a:pt x="12200" y="227"/>
                    </a:lnTo>
                    <a:cubicBezTo>
                      <a:pt x="12200" y="104"/>
                      <a:pt x="12097" y="1"/>
                      <a:pt x="11974"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3163600" y="4296327"/>
                <a:ext cx="100777" cy="77333"/>
              </a:xfrm>
              <a:custGeom>
                <a:avLst/>
                <a:gdLst/>
                <a:ahLst/>
                <a:cxnLst/>
                <a:rect l="l" t="t" r="r" b="b"/>
                <a:pathLst>
                  <a:path w="6104" h="4684" extrusionOk="0">
                    <a:moveTo>
                      <a:pt x="1" y="1"/>
                    </a:moveTo>
                    <a:lnTo>
                      <a:pt x="1" y="4684"/>
                    </a:lnTo>
                    <a:lnTo>
                      <a:pt x="5877" y="4684"/>
                    </a:lnTo>
                    <a:cubicBezTo>
                      <a:pt x="6000" y="4684"/>
                      <a:pt x="6103" y="4580"/>
                      <a:pt x="6103" y="4437"/>
                    </a:cubicBezTo>
                    <a:lnTo>
                      <a:pt x="6103" y="227"/>
                    </a:lnTo>
                    <a:cubicBezTo>
                      <a:pt x="6103" y="104"/>
                      <a:pt x="6000" y="1"/>
                      <a:pt x="58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3289770" y="4524226"/>
                <a:ext cx="253362" cy="128200"/>
              </a:xfrm>
              <a:custGeom>
                <a:avLst/>
                <a:gdLst/>
                <a:ahLst/>
                <a:cxnLst/>
                <a:rect l="l" t="t" r="r" b="b"/>
                <a:pathLst>
                  <a:path w="15346" h="7765" extrusionOk="0">
                    <a:moveTo>
                      <a:pt x="1050" y="1"/>
                    </a:moveTo>
                    <a:cubicBezTo>
                      <a:pt x="473" y="1"/>
                      <a:pt x="0" y="454"/>
                      <a:pt x="0" y="1026"/>
                    </a:cubicBezTo>
                    <a:lnTo>
                      <a:pt x="0" y="6719"/>
                    </a:lnTo>
                    <a:cubicBezTo>
                      <a:pt x="0" y="7291"/>
                      <a:pt x="473" y="7765"/>
                      <a:pt x="1050" y="7765"/>
                    </a:cubicBezTo>
                    <a:lnTo>
                      <a:pt x="14315" y="7765"/>
                    </a:lnTo>
                    <a:cubicBezTo>
                      <a:pt x="14892" y="7765"/>
                      <a:pt x="15345" y="7291"/>
                      <a:pt x="15345" y="6719"/>
                    </a:cubicBezTo>
                    <a:lnTo>
                      <a:pt x="15345" y="1026"/>
                    </a:lnTo>
                    <a:cubicBezTo>
                      <a:pt x="15345" y="454"/>
                      <a:pt x="14892" y="1"/>
                      <a:pt x="1431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3315248" y="4549704"/>
                <a:ext cx="202413" cy="77333"/>
              </a:xfrm>
              <a:custGeom>
                <a:avLst/>
                <a:gdLst/>
                <a:ahLst/>
                <a:cxnLst/>
                <a:rect l="l" t="t" r="r" b="b"/>
                <a:pathLst>
                  <a:path w="12260" h="4684" extrusionOk="0">
                    <a:moveTo>
                      <a:pt x="325" y="1"/>
                    </a:moveTo>
                    <a:cubicBezTo>
                      <a:pt x="163" y="1"/>
                      <a:pt x="0" y="144"/>
                      <a:pt x="0" y="326"/>
                    </a:cubicBezTo>
                    <a:lnTo>
                      <a:pt x="0" y="4353"/>
                    </a:lnTo>
                    <a:cubicBezTo>
                      <a:pt x="0" y="4536"/>
                      <a:pt x="163" y="4684"/>
                      <a:pt x="325" y="4684"/>
                    </a:cubicBezTo>
                    <a:lnTo>
                      <a:pt x="11954" y="4684"/>
                    </a:lnTo>
                    <a:cubicBezTo>
                      <a:pt x="12116" y="4684"/>
                      <a:pt x="12259" y="4536"/>
                      <a:pt x="12259" y="4353"/>
                    </a:cubicBezTo>
                    <a:lnTo>
                      <a:pt x="12259" y="326"/>
                    </a:lnTo>
                    <a:cubicBezTo>
                      <a:pt x="12259" y="144"/>
                      <a:pt x="12116" y="1"/>
                      <a:pt x="1195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3161569" y="4399131"/>
                <a:ext cx="128200" cy="253280"/>
              </a:xfrm>
              <a:custGeom>
                <a:avLst/>
                <a:gdLst/>
                <a:ahLst/>
                <a:cxnLst/>
                <a:rect l="l" t="t" r="r" b="b"/>
                <a:pathLst>
                  <a:path w="7765" h="15341" extrusionOk="0">
                    <a:moveTo>
                      <a:pt x="1050" y="0"/>
                    </a:moveTo>
                    <a:cubicBezTo>
                      <a:pt x="474" y="0"/>
                      <a:pt x="0" y="449"/>
                      <a:pt x="0" y="1026"/>
                    </a:cubicBezTo>
                    <a:lnTo>
                      <a:pt x="0" y="14295"/>
                    </a:lnTo>
                    <a:cubicBezTo>
                      <a:pt x="0" y="14867"/>
                      <a:pt x="474" y="15341"/>
                      <a:pt x="1050" y="15341"/>
                    </a:cubicBezTo>
                    <a:lnTo>
                      <a:pt x="6739" y="15341"/>
                    </a:lnTo>
                    <a:cubicBezTo>
                      <a:pt x="7311" y="15341"/>
                      <a:pt x="7764" y="14867"/>
                      <a:pt x="7764" y="14295"/>
                    </a:cubicBezTo>
                    <a:lnTo>
                      <a:pt x="7764" y="1026"/>
                    </a:lnTo>
                    <a:cubicBezTo>
                      <a:pt x="7764" y="449"/>
                      <a:pt x="7311" y="0"/>
                      <a:pt x="6739"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3187047" y="4424526"/>
                <a:ext cx="77333" cy="202495"/>
              </a:xfrm>
              <a:custGeom>
                <a:avLst/>
                <a:gdLst/>
                <a:ahLst/>
                <a:cxnLst/>
                <a:rect l="l" t="t" r="r" b="b"/>
                <a:pathLst>
                  <a:path w="4684" h="12265" extrusionOk="0">
                    <a:moveTo>
                      <a:pt x="247" y="0"/>
                    </a:moveTo>
                    <a:cubicBezTo>
                      <a:pt x="124" y="0"/>
                      <a:pt x="0" y="104"/>
                      <a:pt x="0" y="247"/>
                    </a:cubicBezTo>
                    <a:lnTo>
                      <a:pt x="0" y="12018"/>
                    </a:lnTo>
                    <a:cubicBezTo>
                      <a:pt x="0" y="12141"/>
                      <a:pt x="124" y="12265"/>
                      <a:pt x="247" y="12265"/>
                    </a:cubicBezTo>
                    <a:lnTo>
                      <a:pt x="4457" y="12265"/>
                    </a:lnTo>
                    <a:cubicBezTo>
                      <a:pt x="4580" y="12265"/>
                      <a:pt x="4683" y="12141"/>
                      <a:pt x="4683" y="12018"/>
                    </a:cubicBezTo>
                    <a:lnTo>
                      <a:pt x="4683" y="247"/>
                    </a:lnTo>
                    <a:cubicBezTo>
                      <a:pt x="4683" y="104"/>
                      <a:pt x="4580" y="0"/>
                      <a:pt x="445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3187047" y="4424526"/>
                <a:ext cx="77333" cy="102065"/>
              </a:xfrm>
              <a:custGeom>
                <a:avLst/>
                <a:gdLst/>
                <a:ahLst/>
                <a:cxnLst/>
                <a:rect l="l" t="t" r="r" b="b"/>
                <a:pathLst>
                  <a:path w="4684" h="6182" extrusionOk="0">
                    <a:moveTo>
                      <a:pt x="247" y="0"/>
                    </a:moveTo>
                    <a:cubicBezTo>
                      <a:pt x="124" y="0"/>
                      <a:pt x="0" y="104"/>
                      <a:pt x="0" y="247"/>
                    </a:cubicBezTo>
                    <a:lnTo>
                      <a:pt x="0" y="6182"/>
                    </a:lnTo>
                    <a:lnTo>
                      <a:pt x="4683" y="6182"/>
                    </a:lnTo>
                    <a:lnTo>
                      <a:pt x="4683" y="247"/>
                    </a:lnTo>
                    <a:cubicBezTo>
                      <a:pt x="4683" y="104"/>
                      <a:pt x="4580" y="0"/>
                      <a:pt x="445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3055429" y="4288517"/>
                <a:ext cx="216661" cy="92621"/>
              </a:xfrm>
              <a:custGeom>
                <a:avLst/>
                <a:gdLst/>
                <a:ahLst/>
                <a:cxnLst/>
                <a:rect l="l" t="t" r="r" b="b"/>
                <a:pathLst>
                  <a:path w="13123" h="5610" extrusionOk="0">
                    <a:moveTo>
                      <a:pt x="6098" y="927"/>
                    </a:moveTo>
                    <a:lnTo>
                      <a:pt x="6098" y="4683"/>
                    </a:lnTo>
                    <a:lnTo>
                      <a:pt x="922" y="4683"/>
                    </a:lnTo>
                    <a:lnTo>
                      <a:pt x="922" y="927"/>
                    </a:lnTo>
                    <a:close/>
                    <a:moveTo>
                      <a:pt x="12201" y="927"/>
                    </a:moveTo>
                    <a:lnTo>
                      <a:pt x="12201" y="4683"/>
                    </a:lnTo>
                    <a:lnTo>
                      <a:pt x="7025" y="4683"/>
                    </a:lnTo>
                    <a:lnTo>
                      <a:pt x="7025" y="927"/>
                    </a:lnTo>
                    <a:close/>
                    <a:moveTo>
                      <a:pt x="454" y="0"/>
                    </a:moveTo>
                    <a:cubicBezTo>
                      <a:pt x="208" y="0"/>
                      <a:pt x="1" y="207"/>
                      <a:pt x="1" y="474"/>
                    </a:cubicBezTo>
                    <a:lnTo>
                      <a:pt x="1" y="5157"/>
                    </a:lnTo>
                    <a:cubicBezTo>
                      <a:pt x="1" y="5403"/>
                      <a:pt x="208" y="5610"/>
                      <a:pt x="454" y="5610"/>
                    </a:cubicBezTo>
                    <a:lnTo>
                      <a:pt x="12654" y="5610"/>
                    </a:lnTo>
                    <a:cubicBezTo>
                      <a:pt x="12920" y="5610"/>
                      <a:pt x="13123" y="5403"/>
                      <a:pt x="13123" y="5157"/>
                    </a:cubicBezTo>
                    <a:lnTo>
                      <a:pt x="13123" y="474"/>
                    </a:lnTo>
                    <a:cubicBezTo>
                      <a:pt x="13123" y="207"/>
                      <a:pt x="12920" y="0"/>
                      <a:pt x="126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3029950" y="4263121"/>
                <a:ext cx="520874" cy="396752"/>
              </a:xfrm>
              <a:custGeom>
                <a:avLst/>
                <a:gdLst/>
                <a:ahLst/>
                <a:cxnLst/>
                <a:rect l="l" t="t" r="r" b="b"/>
                <a:pathLst>
                  <a:path w="31549" h="24031" extrusionOk="0">
                    <a:moveTo>
                      <a:pt x="14710" y="922"/>
                    </a:moveTo>
                    <a:cubicBezTo>
                      <a:pt x="15035" y="922"/>
                      <a:pt x="15282" y="1188"/>
                      <a:pt x="15282" y="1499"/>
                    </a:cubicBezTo>
                    <a:lnTo>
                      <a:pt x="15282" y="7207"/>
                    </a:lnTo>
                    <a:cubicBezTo>
                      <a:pt x="15282" y="7518"/>
                      <a:pt x="15035" y="7764"/>
                      <a:pt x="14710" y="7764"/>
                    </a:cubicBezTo>
                    <a:lnTo>
                      <a:pt x="1504" y="7764"/>
                    </a:lnTo>
                    <a:cubicBezTo>
                      <a:pt x="1174" y="7764"/>
                      <a:pt x="927" y="7518"/>
                      <a:pt x="927" y="7207"/>
                    </a:cubicBezTo>
                    <a:lnTo>
                      <a:pt x="927" y="1499"/>
                    </a:lnTo>
                    <a:cubicBezTo>
                      <a:pt x="927" y="1188"/>
                      <a:pt x="1174" y="922"/>
                      <a:pt x="1504" y="922"/>
                    </a:cubicBezTo>
                    <a:close/>
                    <a:moveTo>
                      <a:pt x="30050" y="16267"/>
                    </a:moveTo>
                    <a:cubicBezTo>
                      <a:pt x="30380" y="16267"/>
                      <a:pt x="30627" y="16533"/>
                      <a:pt x="30627" y="16839"/>
                    </a:cubicBezTo>
                    <a:lnTo>
                      <a:pt x="30627" y="22552"/>
                    </a:lnTo>
                    <a:cubicBezTo>
                      <a:pt x="30627" y="22858"/>
                      <a:pt x="30380" y="23104"/>
                      <a:pt x="30050" y="23104"/>
                    </a:cubicBezTo>
                    <a:lnTo>
                      <a:pt x="16785" y="23104"/>
                    </a:lnTo>
                    <a:cubicBezTo>
                      <a:pt x="16455" y="23104"/>
                      <a:pt x="16208" y="22858"/>
                      <a:pt x="16208" y="22552"/>
                    </a:cubicBezTo>
                    <a:lnTo>
                      <a:pt x="16208" y="16839"/>
                    </a:lnTo>
                    <a:cubicBezTo>
                      <a:pt x="16208" y="16533"/>
                      <a:pt x="16455" y="16267"/>
                      <a:pt x="16785" y="16267"/>
                    </a:cubicBezTo>
                    <a:close/>
                    <a:moveTo>
                      <a:pt x="1504" y="0"/>
                    </a:moveTo>
                    <a:cubicBezTo>
                      <a:pt x="681" y="0"/>
                      <a:pt x="1" y="676"/>
                      <a:pt x="1" y="1499"/>
                    </a:cubicBezTo>
                    <a:lnTo>
                      <a:pt x="1" y="7207"/>
                    </a:lnTo>
                    <a:cubicBezTo>
                      <a:pt x="1" y="8030"/>
                      <a:pt x="681" y="8686"/>
                      <a:pt x="1504" y="8686"/>
                    </a:cubicBezTo>
                    <a:lnTo>
                      <a:pt x="7641" y="8686"/>
                    </a:lnTo>
                    <a:cubicBezTo>
                      <a:pt x="7562" y="8873"/>
                      <a:pt x="7518" y="9056"/>
                      <a:pt x="7518" y="9263"/>
                    </a:cubicBezTo>
                    <a:lnTo>
                      <a:pt x="7518" y="22552"/>
                    </a:lnTo>
                    <a:cubicBezTo>
                      <a:pt x="7518" y="23370"/>
                      <a:pt x="8198" y="24031"/>
                      <a:pt x="9021" y="24031"/>
                    </a:cubicBezTo>
                    <a:lnTo>
                      <a:pt x="14710" y="24031"/>
                    </a:lnTo>
                    <a:cubicBezTo>
                      <a:pt x="15119" y="24031"/>
                      <a:pt x="15469" y="23888"/>
                      <a:pt x="15735" y="23617"/>
                    </a:cubicBezTo>
                    <a:cubicBezTo>
                      <a:pt x="16021" y="23888"/>
                      <a:pt x="16371" y="24031"/>
                      <a:pt x="16785" y="24031"/>
                    </a:cubicBezTo>
                    <a:lnTo>
                      <a:pt x="30050" y="24031"/>
                    </a:lnTo>
                    <a:cubicBezTo>
                      <a:pt x="30873" y="24031"/>
                      <a:pt x="31549" y="23370"/>
                      <a:pt x="31549" y="22552"/>
                    </a:cubicBezTo>
                    <a:lnTo>
                      <a:pt x="31549" y="16839"/>
                    </a:lnTo>
                    <a:cubicBezTo>
                      <a:pt x="31549" y="16021"/>
                      <a:pt x="30873" y="15341"/>
                      <a:pt x="30050" y="15341"/>
                    </a:cubicBezTo>
                    <a:lnTo>
                      <a:pt x="16785" y="15341"/>
                    </a:lnTo>
                    <a:cubicBezTo>
                      <a:pt x="16578" y="15341"/>
                      <a:pt x="16391" y="15385"/>
                      <a:pt x="16208" y="15464"/>
                    </a:cubicBezTo>
                    <a:lnTo>
                      <a:pt x="16208" y="14212"/>
                    </a:lnTo>
                    <a:cubicBezTo>
                      <a:pt x="16208" y="13946"/>
                      <a:pt x="16001" y="13739"/>
                      <a:pt x="15735" y="13739"/>
                    </a:cubicBezTo>
                    <a:cubicBezTo>
                      <a:pt x="15489" y="13739"/>
                      <a:pt x="15282" y="13946"/>
                      <a:pt x="15282" y="14212"/>
                    </a:cubicBezTo>
                    <a:lnTo>
                      <a:pt x="15282" y="22552"/>
                    </a:lnTo>
                    <a:cubicBezTo>
                      <a:pt x="15282" y="22858"/>
                      <a:pt x="15035" y="23104"/>
                      <a:pt x="14710" y="23104"/>
                    </a:cubicBezTo>
                    <a:lnTo>
                      <a:pt x="9021" y="23104"/>
                    </a:lnTo>
                    <a:cubicBezTo>
                      <a:pt x="8691" y="23104"/>
                      <a:pt x="8445" y="22858"/>
                      <a:pt x="8445" y="22552"/>
                    </a:cubicBezTo>
                    <a:lnTo>
                      <a:pt x="8445" y="9263"/>
                    </a:lnTo>
                    <a:cubicBezTo>
                      <a:pt x="8445" y="8952"/>
                      <a:pt x="8691" y="8686"/>
                      <a:pt x="9021" y="8686"/>
                    </a:cubicBezTo>
                    <a:lnTo>
                      <a:pt x="14710" y="8686"/>
                    </a:lnTo>
                    <a:cubicBezTo>
                      <a:pt x="15035" y="8686"/>
                      <a:pt x="15282" y="8952"/>
                      <a:pt x="15282" y="9263"/>
                    </a:cubicBezTo>
                    <a:lnTo>
                      <a:pt x="15282" y="12363"/>
                    </a:lnTo>
                    <a:cubicBezTo>
                      <a:pt x="15282" y="12610"/>
                      <a:pt x="15489" y="12817"/>
                      <a:pt x="15735" y="12817"/>
                    </a:cubicBezTo>
                    <a:cubicBezTo>
                      <a:pt x="16001" y="12817"/>
                      <a:pt x="16208" y="12610"/>
                      <a:pt x="16208" y="12363"/>
                    </a:cubicBezTo>
                    <a:lnTo>
                      <a:pt x="16208" y="9263"/>
                    </a:lnTo>
                    <a:cubicBezTo>
                      <a:pt x="16208" y="8873"/>
                      <a:pt x="16046" y="8504"/>
                      <a:pt x="15799" y="8237"/>
                    </a:cubicBezTo>
                    <a:cubicBezTo>
                      <a:pt x="16046" y="7966"/>
                      <a:pt x="16208" y="7597"/>
                      <a:pt x="16208" y="7207"/>
                    </a:cubicBezTo>
                    <a:lnTo>
                      <a:pt x="16208" y="1499"/>
                    </a:lnTo>
                    <a:cubicBezTo>
                      <a:pt x="16208" y="676"/>
                      <a:pt x="15528" y="0"/>
                      <a:pt x="147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3307752" y="4541893"/>
                <a:ext cx="217717" cy="92555"/>
              </a:xfrm>
              <a:custGeom>
                <a:avLst/>
                <a:gdLst/>
                <a:ahLst/>
                <a:cxnLst/>
                <a:rect l="l" t="t" r="r" b="b"/>
                <a:pathLst>
                  <a:path w="13187" h="5606" extrusionOk="0">
                    <a:moveTo>
                      <a:pt x="12260" y="922"/>
                    </a:moveTo>
                    <a:lnTo>
                      <a:pt x="12260" y="4683"/>
                    </a:lnTo>
                    <a:lnTo>
                      <a:pt x="7084" y="4683"/>
                    </a:lnTo>
                    <a:lnTo>
                      <a:pt x="7084" y="922"/>
                    </a:lnTo>
                    <a:close/>
                    <a:moveTo>
                      <a:pt x="454" y="0"/>
                    </a:moveTo>
                    <a:cubicBezTo>
                      <a:pt x="208" y="0"/>
                      <a:pt x="1" y="203"/>
                      <a:pt x="1" y="474"/>
                    </a:cubicBezTo>
                    <a:lnTo>
                      <a:pt x="1" y="5157"/>
                    </a:lnTo>
                    <a:cubicBezTo>
                      <a:pt x="1" y="5403"/>
                      <a:pt x="208" y="5605"/>
                      <a:pt x="454" y="5605"/>
                    </a:cubicBezTo>
                    <a:lnTo>
                      <a:pt x="3535" y="5605"/>
                    </a:lnTo>
                    <a:cubicBezTo>
                      <a:pt x="3781" y="5605"/>
                      <a:pt x="3984" y="5403"/>
                      <a:pt x="3984" y="5157"/>
                    </a:cubicBezTo>
                    <a:cubicBezTo>
                      <a:pt x="3984" y="4885"/>
                      <a:pt x="3781" y="4683"/>
                      <a:pt x="3535" y="4683"/>
                    </a:cubicBezTo>
                    <a:lnTo>
                      <a:pt x="922" y="4683"/>
                    </a:lnTo>
                    <a:lnTo>
                      <a:pt x="922" y="922"/>
                    </a:lnTo>
                    <a:lnTo>
                      <a:pt x="6162" y="922"/>
                    </a:lnTo>
                    <a:lnTo>
                      <a:pt x="6162" y="4683"/>
                    </a:lnTo>
                    <a:lnTo>
                      <a:pt x="5383" y="4683"/>
                    </a:lnTo>
                    <a:cubicBezTo>
                      <a:pt x="5112" y="4683"/>
                      <a:pt x="4910" y="4885"/>
                      <a:pt x="4910" y="5157"/>
                    </a:cubicBezTo>
                    <a:cubicBezTo>
                      <a:pt x="4910" y="5403"/>
                      <a:pt x="5112" y="5605"/>
                      <a:pt x="5383" y="5605"/>
                    </a:cubicBezTo>
                    <a:lnTo>
                      <a:pt x="12713" y="5605"/>
                    </a:lnTo>
                    <a:cubicBezTo>
                      <a:pt x="12980" y="5605"/>
                      <a:pt x="13187" y="5403"/>
                      <a:pt x="13187" y="5157"/>
                    </a:cubicBezTo>
                    <a:lnTo>
                      <a:pt x="13187" y="474"/>
                    </a:lnTo>
                    <a:cubicBezTo>
                      <a:pt x="13187" y="203"/>
                      <a:pt x="12980" y="0"/>
                      <a:pt x="127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3179551" y="4416716"/>
                <a:ext cx="92555" cy="217717"/>
              </a:xfrm>
              <a:custGeom>
                <a:avLst/>
                <a:gdLst/>
                <a:ahLst/>
                <a:cxnLst/>
                <a:rect l="l" t="t" r="r" b="b"/>
                <a:pathLst>
                  <a:path w="5606" h="13187" extrusionOk="0">
                    <a:moveTo>
                      <a:pt x="4684" y="927"/>
                    </a:moveTo>
                    <a:lnTo>
                      <a:pt x="4684" y="6103"/>
                    </a:lnTo>
                    <a:lnTo>
                      <a:pt x="923" y="6103"/>
                    </a:lnTo>
                    <a:lnTo>
                      <a:pt x="923" y="927"/>
                    </a:lnTo>
                    <a:close/>
                    <a:moveTo>
                      <a:pt x="4684" y="7024"/>
                    </a:moveTo>
                    <a:lnTo>
                      <a:pt x="4684" y="12264"/>
                    </a:lnTo>
                    <a:lnTo>
                      <a:pt x="923" y="12264"/>
                    </a:lnTo>
                    <a:lnTo>
                      <a:pt x="923" y="7024"/>
                    </a:lnTo>
                    <a:close/>
                    <a:moveTo>
                      <a:pt x="454" y="0"/>
                    </a:moveTo>
                    <a:cubicBezTo>
                      <a:pt x="208" y="0"/>
                      <a:pt x="1" y="207"/>
                      <a:pt x="1" y="473"/>
                    </a:cubicBezTo>
                    <a:lnTo>
                      <a:pt x="1" y="12738"/>
                    </a:lnTo>
                    <a:cubicBezTo>
                      <a:pt x="1" y="12984"/>
                      <a:pt x="208" y="13186"/>
                      <a:pt x="454" y="13186"/>
                    </a:cubicBezTo>
                    <a:lnTo>
                      <a:pt x="5137" y="13186"/>
                    </a:lnTo>
                    <a:cubicBezTo>
                      <a:pt x="5403" y="13186"/>
                      <a:pt x="5606" y="12984"/>
                      <a:pt x="5606" y="12738"/>
                    </a:cubicBezTo>
                    <a:lnTo>
                      <a:pt x="5606" y="473"/>
                    </a:lnTo>
                    <a:cubicBezTo>
                      <a:pt x="5606" y="207"/>
                      <a:pt x="5403" y="0"/>
                      <a:pt x="513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3354564" y="4578517"/>
                <a:ext cx="22388" cy="22404"/>
              </a:xfrm>
              <a:custGeom>
                <a:avLst/>
                <a:gdLst/>
                <a:ahLst/>
                <a:cxnLst/>
                <a:rect l="l" t="t" r="r" b="b"/>
                <a:pathLst>
                  <a:path w="1356" h="1357" extrusionOk="0">
                    <a:moveTo>
                      <a:pt x="675" y="1"/>
                    </a:moveTo>
                    <a:cubicBezTo>
                      <a:pt x="306" y="1"/>
                      <a:pt x="0" y="306"/>
                      <a:pt x="0" y="676"/>
                    </a:cubicBezTo>
                    <a:cubicBezTo>
                      <a:pt x="0" y="1046"/>
                      <a:pt x="306" y="1356"/>
                      <a:pt x="675" y="1356"/>
                    </a:cubicBezTo>
                    <a:cubicBezTo>
                      <a:pt x="1045" y="1356"/>
                      <a:pt x="1356" y="1046"/>
                      <a:pt x="1356" y="676"/>
                    </a:cubicBezTo>
                    <a:cubicBezTo>
                      <a:pt x="1356" y="306"/>
                      <a:pt x="1045" y="1"/>
                      <a:pt x="6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3187691" y="4324166"/>
                <a:ext cx="22404" cy="22404"/>
              </a:xfrm>
              <a:custGeom>
                <a:avLst/>
                <a:gdLst/>
                <a:ahLst/>
                <a:cxnLst/>
                <a:rect l="l" t="t" r="r" b="b"/>
                <a:pathLst>
                  <a:path w="1357" h="1357" extrusionOk="0">
                    <a:moveTo>
                      <a:pt x="676" y="0"/>
                    </a:moveTo>
                    <a:cubicBezTo>
                      <a:pt x="306" y="0"/>
                      <a:pt x="1" y="306"/>
                      <a:pt x="1" y="676"/>
                    </a:cubicBezTo>
                    <a:cubicBezTo>
                      <a:pt x="1" y="1045"/>
                      <a:pt x="306" y="1356"/>
                      <a:pt x="676" y="1356"/>
                    </a:cubicBezTo>
                    <a:cubicBezTo>
                      <a:pt x="1046" y="1356"/>
                      <a:pt x="1356" y="1045"/>
                      <a:pt x="1356" y="676"/>
                    </a:cubicBezTo>
                    <a:cubicBezTo>
                      <a:pt x="1356" y="306"/>
                      <a:pt x="1046" y="0"/>
                      <a:pt x="67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3216191" y="4324166"/>
                <a:ext cx="22388" cy="22404"/>
              </a:xfrm>
              <a:custGeom>
                <a:avLst/>
                <a:gdLst/>
                <a:ahLst/>
                <a:cxnLst/>
                <a:rect l="l" t="t" r="r" b="b"/>
                <a:pathLst>
                  <a:path w="1356" h="1357" extrusionOk="0">
                    <a:moveTo>
                      <a:pt x="675" y="0"/>
                    </a:moveTo>
                    <a:cubicBezTo>
                      <a:pt x="306" y="0"/>
                      <a:pt x="0" y="306"/>
                      <a:pt x="0" y="676"/>
                    </a:cubicBezTo>
                    <a:cubicBezTo>
                      <a:pt x="0" y="1045"/>
                      <a:pt x="306" y="1356"/>
                      <a:pt x="675" y="1356"/>
                    </a:cubicBezTo>
                    <a:cubicBezTo>
                      <a:pt x="1045" y="1356"/>
                      <a:pt x="1356" y="1045"/>
                      <a:pt x="1356" y="676"/>
                    </a:cubicBezTo>
                    <a:cubicBezTo>
                      <a:pt x="1356" y="306"/>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3200885" y="4444225"/>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3229368" y="4444225"/>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3200885" y="4576486"/>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3229368" y="4576486"/>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3200885" y="4481823"/>
                <a:ext cx="22388" cy="22404"/>
              </a:xfrm>
              <a:custGeom>
                <a:avLst/>
                <a:gdLst/>
                <a:ahLst/>
                <a:cxnLst/>
                <a:rect l="l" t="t" r="r" b="b"/>
                <a:pathLst>
                  <a:path w="1356" h="1357" extrusionOk="0">
                    <a:moveTo>
                      <a:pt x="681" y="1"/>
                    </a:moveTo>
                    <a:cubicBezTo>
                      <a:pt x="311" y="1"/>
                      <a:pt x="0" y="311"/>
                      <a:pt x="0" y="681"/>
                    </a:cubicBezTo>
                    <a:cubicBezTo>
                      <a:pt x="0" y="1051"/>
                      <a:pt x="311" y="1356"/>
                      <a:pt x="681" y="1356"/>
                    </a:cubicBezTo>
                    <a:cubicBezTo>
                      <a:pt x="1050" y="1356"/>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3216191" y="4546946"/>
                <a:ext cx="22388" cy="22388"/>
              </a:xfrm>
              <a:custGeom>
                <a:avLst/>
                <a:gdLst/>
                <a:ahLst/>
                <a:cxnLst/>
                <a:rect l="l" t="t" r="r" b="b"/>
                <a:pathLst>
                  <a:path w="1356" h="1356" extrusionOk="0">
                    <a:moveTo>
                      <a:pt x="675" y="0"/>
                    </a:moveTo>
                    <a:cubicBezTo>
                      <a:pt x="306" y="0"/>
                      <a:pt x="0" y="311"/>
                      <a:pt x="0" y="680"/>
                    </a:cubicBezTo>
                    <a:cubicBezTo>
                      <a:pt x="0" y="1050"/>
                      <a:pt x="306" y="1356"/>
                      <a:pt x="675" y="1356"/>
                    </a:cubicBezTo>
                    <a:cubicBezTo>
                      <a:pt x="1045" y="1356"/>
                      <a:pt x="1356" y="1050"/>
                      <a:pt x="1356" y="680"/>
                    </a:cubicBezTo>
                    <a:cubicBezTo>
                      <a:pt x="1356" y="311"/>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3229368" y="4481823"/>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 name="Google Shape;1116;p47"/>
            <p:cNvSpPr/>
            <p:nvPr/>
          </p:nvSpPr>
          <p:spPr>
            <a:xfrm>
              <a:off x="3469489" y="4563210"/>
              <a:ext cx="22388" cy="22404"/>
            </a:xfrm>
            <a:custGeom>
              <a:avLst/>
              <a:gdLst/>
              <a:ahLst/>
              <a:cxnLst/>
              <a:rect l="l" t="t" r="r" b="b"/>
              <a:pathLst>
                <a:path w="1356" h="1357" extrusionOk="0">
                  <a:moveTo>
                    <a:pt x="681" y="1"/>
                  </a:moveTo>
                  <a:cubicBezTo>
                    <a:pt x="311" y="1"/>
                    <a:pt x="0" y="311"/>
                    <a:pt x="0" y="681"/>
                  </a:cubicBezTo>
                  <a:cubicBezTo>
                    <a:pt x="0" y="1051"/>
                    <a:pt x="311" y="1357"/>
                    <a:pt x="681" y="1357"/>
                  </a:cubicBezTo>
                  <a:cubicBezTo>
                    <a:pt x="1050" y="1357"/>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3438958" y="4577460"/>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3469489" y="4591710"/>
              <a:ext cx="22388" cy="22388"/>
            </a:xfrm>
            <a:custGeom>
              <a:avLst/>
              <a:gdLst/>
              <a:ahLst/>
              <a:cxnLst/>
              <a:rect l="l" t="t" r="r" b="b"/>
              <a:pathLst>
                <a:path w="1356" h="1356" extrusionOk="0">
                  <a:moveTo>
                    <a:pt x="681" y="0"/>
                  </a:moveTo>
                  <a:cubicBezTo>
                    <a:pt x="311" y="0"/>
                    <a:pt x="0" y="311"/>
                    <a:pt x="0" y="680"/>
                  </a:cubicBezTo>
                  <a:cubicBezTo>
                    <a:pt x="0" y="1050"/>
                    <a:pt x="311" y="1356"/>
                    <a:pt x="681" y="1356"/>
                  </a:cubicBezTo>
                  <a:cubicBezTo>
                    <a:pt x="1050" y="1356"/>
                    <a:pt x="1356" y="1050"/>
                    <a:pt x="1356" y="680"/>
                  </a:cubicBezTo>
                  <a:cubicBezTo>
                    <a:pt x="1356" y="311"/>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7"/>
          <p:cNvGrpSpPr/>
          <p:nvPr/>
        </p:nvGrpSpPr>
        <p:grpSpPr>
          <a:xfrm>
            <a:off x="6876796" y="1816971"/>
            <a:ext cx="522905" cy="386956"/>
            <a:chOff x="5579633" y="4916634"/>
            <a:chExt cx="522905" cy="386956"/>
          </a:xfrm>
        </p:grpSpPr>
        <p:sp>
          <p:nvSpPr>
            <p:cNvPr id="1120" name="Google Shape;1120;p47"/>
            <p:cNvSpPr/>
            <p:nvPr/>
          </p:nvSpPr>
          <p:spPr>
            <a:xfrm>
              <a:off x="5587460" y="4997691"/>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5587460" y="5047177"/>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5587460" y="5099438"/>
              <a:ext cx="328962" cy="73915"/>
            </a:xfrm>
            <a:custGeom>
              <a:avLst/>
              <a:gdLst/>
              <a:ahLst/>
              <a:cxnLst/>
              <a:rect l="l" t="t" r="r" b="b"/>
              <a:pathLst>
                <a:path w="19925" h="4477" extrusionOk="0">
                  <a:moveTo>
                    <a:pt x="0" y="0"/>
                  </a:moveTo>
                  <a:lnTo>
                    <a:pt x="0" y="4476"/>
                  </a:lnTo>
                  <a:lnTo>
                    <a:pt x="19925" y="4476"/>
                  </a:lnTo>
                  <a:lnTo>
                    <a:pt x="19925"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5587460" y="5150312"/>
              <a:ext cx="328962" cy="52172"/>
            </a:xfrm>
            <a:custGeom>
              <a:avLst/>
              <a:gdLst/>
              <a:ahLst/>
              <a:cxnLst/>
              <a:rect l="l" t="t" r="r" b="b"/>
              <a:pathLst>
                <a:path w="19925" h="3160" extrusionOk="0">
                  <a:moveTo>
                    <a:pt x="0" y="0"/>
                  </a:moveTo>
                  <a:lnTo>
                    <a:pt x="0" y="3160"/>
                  </a:lnTo>
                  <a:lnTo>
                    <a:pt x="16760" y="3160"/>
                  </a:lnTo>
                  <a:cubicBezTo>
                    <a:pt x="18505" y="3160"/>
                    <a:pt x="19925" y="1745"/>
                    <a:pt x="1992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5770597" y="4930933"/>
              <a:ext cx="327905" cy="302793"/>
            </a:xfrm>
            <a:custGeom>
              <a:avLst/>
              <a:gdLst/>
              <a:ahLst/>
              <a:cxnLst/>
              <a:rect l="l" t="t" r="r" b="b"/>
              <a:pathLst>
                <a:path w="19861" h="18340" extrusionOk="0">
                  <a:moveTo>
                    <a:pt x="9933" y="0"/>
                  </a:moveTo>
                  <a:cubicBezTo>
                    <a:pt x="9563" y="0"/>
                    <a:pt x="9193" y="211"/>
                    <a:pt x="9060" y="633"/>
                  </a:cubicBezTo>
                  <a:lnTo>
                    <a:pt x="7414" y="5666"/>
                  </a:lnTo>
                  <a:cubicBezTo>
                    <a:pt x="7291" y="6055"/>
                    <a:pt x="6946" y="6301"/>
                    <a:pt x="6551" y="6301"/>
                  </a:cubicBezTo>
                  <a:lnTo>
                    <a:pt x="1252" y="6301"/>
                  </a:lnTo>
                  <a:cubicBezTo>
                    <a:pt x="370" y="6301"/>
                    <a:pt x="0" y="7450"/>
                    <a:pt x="720" y="7968"/>
                  </a:cubicBezTo>
                  <a:lnTo>
                    <a:pt x="4994" y="11068"/>
                  </a:lnTo>
                  <a:cubicBezTo>
                    <a:pt x="5319" y="11315"/>
                    <a:pt x="5467" y="11724"/>
                    <a:pt x="5344" y="12093"/>
                  </a:cubicBezTo>
                  <a:lnTo>
                    <a:pt x="3697" y="17126"/>
                  </a:lnTo>
                  <a:cubicBezTo>
                    <a:pt x="3496" y="17780"/>
                    <a:pt x="4001" y="18339"/>
                    <a:pt x="4570" y="18339"/>
                  </a:cubicBezTo>
                  <a:cubicBezTo>
                    <a:pt x="4753" y="18339"/>
                    <a:pt x="4942" y="18282"/>
                    <a:pt x="5117" y="18152"/>
                  </a:cubicBezTo>
                  <a:lnTo>
                    <a:pt x="9386" y="15051"/>
                  </a:lnTo>
                  <a:cubicBezTo>
                    <a:pt x="9551" y="14938"/>
                    <a:pt x="9742" y="14881"/>
                    <a:pt x="9932" y="14881"/>
                  </a:cubicBezTo>
                  <a:cubicBezTo>
                    <a:pt x="10123" y="14881"/>
                    <a:pt x="10312" y="14938"/>
                    <a:pt x="10475" y="15051"/>
                  </a:cubicBezTo>
                  <a:lnTo>
                    <a:pt x="14749" y="18152"/>
                  </a:lnTo>
                  <a:cubicBezTo>
                    <a:pt x="14923" y="18282"/>
                    <a:pt x="15113" y="18339"/>
                    <a:pt x="15295" y="18339"/>
                  </a:cubicBezTo>
                  <a:cubicBezTo>
                    <a:pt x="15865" y="18339"/>
                    <a:pt x="16369" y="17780"/>
                    <a:pt x="16164" y="17126"/>
                  </a:cubicBezTo>
                  <a:lnTo>
                    <a:pt x="14522" y="12093"/>
                  </a:lnTo>
                  <a:cubicBezTo>
                    <a:pt x="14399" y="11724"/>
                    <a:pt x="14542" y="11315"/>
                    <a:pt x="14872" y="11068"/>
                  </a:cubicBezTo>
                  <a:lnTo>
                    <a:pt x="19146" y="7968"/>
                  </a:lnTo>
                  <a:cubicBezTo>
                    <a:pt x="19861" y="7450"/>
                    <a:pt x="19491" y="6301"/>
                    <a:pt x="18609" y="6301"/>
                  </a:cubicBezTo>
                  <a:lnTo>
                    <a:pt x="13309" y="6301"/>
                  </a:lnTo>
                  <a:cubicBezTo>
                    <a:pt x="12920" y="6301"/>
                    <a:pt x="12570" y="6055"/>
                    <a:pt x="12447" y="5666"/>
                  </a:cubicBezTo>
                  <a:lnTo>
                    <a:pt x="10805" y="633"/>
                  </a:lnTo>
                  <a:cubicBezTo>
                    <a:pt x="10672" y="211"/>
                    <a:pt x="10303" y="0"/>
                    <a:pt x="993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5949985" y="5176632"/>
              <a:ext cx="86859" cy="57191"/>
            </a:xfrm>
            <a:custGeom>
              <a:avLst/>
              <a:gdLst/>
              <a:ahLst/>
              <a:cxnLst/>
              <a:rect l="l" t="t" r="r" b="b"/>
              <a:pathLst>
                <a:path w="5261" h="3464" extrusionOk="0">
                  <a:moveTo>
                    <a:pt x="927" y="1"/>
                  </a:moveTo>
                  <a:cubicBezTo>
                    <a:pt x="737" y="1"/>
                    <a:pt x="548" y="58"/>
                    <a:pt x="395" y="171"/>
                  </a:cubicBezTo>
                  <a:lnTo>
                    <a:pt x="0" y="457"/>
                  </a:lnTo>
                  <a:lnTo>
                    <a:pt x="3885" y="3272"/>
                  </a:lnTo>
                  <a:cubicBezTo>
                    <a:pt x="4060" y="3405"/>
                    <a:pt x="4250" y="3464"/>
                    <a:pt x="4433" y="3464"/>
                  </a:cubicBezTo>
                  <a:cubicBezTo>
                    <a:pt x="4785" y="3464"/>
                    <a:pt x="5111" y="3246"/>
                    <a:pt x="5260" y="2922"/>
                  </a:cubicBezTo>
                  <a:lnTo>
                    <a:pt x="1460" y="171"/>
                  </a:lnTo>
                  <a:cubicBezTo>
                    <a:pt x="1307" y="58"/>
                    <a:pt x="1117" y="1"/>
                    <a:pt x="927" y="1"/>
                  </a:cubicBezTo>
                  <a:close/>
                </a:path>
              </a:pathLst>
            </a:custGeom>
            <a:solidFill>
              <a:srgbClr val="FFD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5887305"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4" y="2342"/>
                    <a:pt x="1110" y="2095"/>
                    <a:pt x="1110" y="1790"/>
                  </a:cubicBezTo>
                  <a:lnTo>
                    <a:pt x="1110" y="557"/>
                  </a:lnTo>
                  <a:cubicBezTo>
                    <a:pt x="1110" y="247"/>
                    <a:pt x="864"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5962601"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3" y="2342"/>
                    <a:pt x="1110" y="2095"/>
                    <a:pt x="1110" y="1790"/>
                  </a:cubicBezTo>
                  <a:lnTo>
                    <a:pt x="1110" y="557"/>
                  </a:lnTo>
                  <a:cubicBezTo>
                    <a:pt x="1110" y="247"/>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5888296" y="5122390"/>
              <a:ext cx="92621" cy="30940"/>
            </a:xfrm>
            <a:custGeom>
              <a:avLst/>
              <a:gdLst/>
              <a:ahLst/>
              <a:cxnLst/>
              <a:rect l="l" t="t" r="r" b="b"/>
              <a:pathLst>
                <a:path w="5610" h="1874" extrusionOk="0">
                  <a:moveTo>
                    <a:pt x="517" y="0"/>
                  </a:moveTo>
                  <a:cubicBezTo>
                    <a:pt x="385" y="0"/>
                    <a:pt x="256" y="56"/>
                    <a:pt x="163" y="168"/>
                  </a:cubicBezTo>
                  <a:cubicBezTo>
                    <a:pt x="0" y="375"/>
                    <a:pt x="39" y="661"/>
                    <a:pt x="227" y="829"/>
                  </a:cubicBezTo>
                  <a:cubicBezTo>
                    <a:pt x="1070" y="1524"/>
                    <a:pt x="1932" y="1874"/>
                    <a:pt x="2815" y="1874"/>
                  </a:cubicBezTo>
                  <a:cubicBezTo>
                    <a:pt x="3677" y="1874"/>
                    <a:pt x="4540" y="1524"/>
                    <a:pt x="5383" y="829"/>
                  </a:cubicBezTo>
                  <a:cubicBezTo>
                    <a:pt x="5585" y="661"/>
                    <a:pt x="5610" y="375"/>
                    <a:pt x="5442" y="168"/>
                  </a:cubicBezTo>
                  <a:cubicBezTo>
                    <a:pt x="5352" y="56"/>
                    <a:pt x="5224" y="0"/>
                    <a:pt x="5093" y="0"/>
                  </a:cubicBezTo>
                  <a:cubicBezTo>
                    <a:pt x="4987" y="0"/>
                    <a:pt x="4879" y="36"/>
                    <a:pt x="4786" y="109"/>
                  </a:cubicBezTo>
                  <a:cubicBezTo>
                    <a:pt x="4109" y="673"/>
                    <a:pt x="3457" y="956"/>
                    <a:pt x="2805" y="956"/>
                  </a:cubicBezTo>
                  <a:cubicBezTo>
                    <a:pt x="2153" y="956"/>
                    <a:pt x="1501" y="673"/>
                    <a:pt x="823" y="109"/>
                  </a:cubicBezTo>
                  <a:cubicBezTo>
                    <a:pt x="731" y="36"/>
                    <a:pt x="623" y="0"/>
                    <a:pt x="5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5579633" y="4923387"/>
              <a:ext cx="522905" cy="318148"/>
            </a:xfrm>
            <a:custGeom>
              <a:avLst/>
              <a:gdLst/>
              <a:ahLst/>
              <a:cxnLst/>
              <a:rect l="l" t="t" r="r" b="b"/>
              <a:pathLst>
                <a:path w="31672" h="19270" extrusionOk="0">
                  <a:moveTo>
                    <a:pt x="21508" y="0"/>
                  </a:moveTo>
                  <a:cubicBezTo>
                    <a:pt x="20892" y="0"/>
                    <a:pt x="20379" y="370"/>
                    <a:pt x="20192" y="947"/>
                  </a:cubicBezTo>
                  <a:lnTo>
                    <a:pt x="19186" y="4047"/>
                  </a:lnTo>
                  <a:lnTo>
                    <a:pt x="474" y="4047"/>
                  </a:lnTo>
                  <a:cubicBezTo>
                    <a:pt x="208" y="4047"/>
                    <a:pt x="1" y="4254"/>
                    <a:pt x="1" y="4501"/>
                  </a:cubicBezTo>
                  <a:cubicBezTo>
                    <a:pt x="1" y="4747"/>
                    <a:pt x="208" y="4974"/>
                    <a:pt x="474" y="4974"/>
                  </a:cubicBezTo>
                  <a:lnTo>
                    <a:pt x="18880" y="4974"/>
                  </a:lnTo>
                  <a:lnTo>
                    <a:pt x="18550" y="5980"/>
                  </a:lnTo>
                  <a:cubicBezTo>
                    <a:pt x="18486" y="6162"/>
                    <a:pt x="18323" y="6305"/>
                    <a:pt x="18116" y="6305"/>
                  </a:cubicBezTo>
                  <a:lnTo>
                    <a:pt x="17254" y="6305"/>
                  </a:lnTo>
                  <a:cubicBezTo>
                    <a:pt x="16987" y="6305"/>
                    <a:pt x="16785" y="6512"/>
                    <a:pt x="16785" y="6758"/>
                  </a:cubicBezTo>
                  <a:cubicBezTo>
                    <a:pt x="16785" y="7025"/>
                    <a:pt x="16987" y="7232"/>
                    <a:pt x="17254" y="7232"/>
                  </a:cubicBezTo>
                  <a:lnTo>
                    <a:pt x="18116" y="7232"/>
                  </a:lnTo>
                  <a:cubicBezTo>
                    <a:pt x="18713" y="7232"/>
                    <a:pt x="19250" y="6842"/>
                    <a:pt x="19432" y="6265"/>
                  </a:cubicBezTo>
                  <a:lnTo>
                    <a:pt x="21054" y="1233"/>
                  </a:lnTo>
                  <a:cubicBezTo>
                    <a:pt x="21158" y="947"/>
                    <a:pt x="21424" y="927"/>
                    <a:pt x="21508" y="927"/>
                  </a:cubicBezTo>
                  <a:cubicBezTo>
                    <a:pt x="21567" y="927"/>
                    <a:pt x="21838" y="947"/>
                    <a:pt x="21937" y="1233"/>
                  </a:cubicBezTo>
                  <a:lnTo>
                    <a:pt x="23563" y="6265"/>
                  </a:lnTo>
                  <a:cubicBezTo>
                    <a:pt x="23746" y="6842"/>
                    <a:pt x="24278" y="7232"/>
                    <a:pt x="24874" y="7232"/>
                  </a:cubicBezTo>
                  <a:lnTo>
                    <a:pt x="30174" y="7232"/>
                  </a:lnTo>
                  <a:cubicBezTo>
                    <a:pt x="30484" y="7232"/>
                    <a:pt x="30588" y="7458"/>
                    <a:pt x="30607" y="7537"/>
                  </a:cubicBezTo>
                  <a:cubicBezTo>
                    <a:pt x="30627" y="7621"/>
                    <a:pt x="30686" y="7868"/>
                    <a:pt x="30440" y="8055"/>
                  </a:cubicBezTo>
                  <a:lnTo>
                    <a:pt x="26151" y="11155"/>
                  </a:lnTo>
                  <a:cubicBezTo>
                    <a:pt x="25678" y="11505"/>
                    <a:pt x="25471" y="12141"/>
                    <a:pt x="25658" y="12693"/>
                  </a:cubicBezTo>
                  <a:lnTo>
                    <a:pt x="27300" y="17726"/>
                  </a:lnTo>
                  <a:cubicBezTo>
                    <a:pt x="27383" y="18037"/>
                    <a:pt x="27196" y="18199"/>
                    <a:pt x="27137" y="18239"/>
                  </a:cubicBezTo>
                  <a:cubicBezTo>
                    <a:pt x="27097" y="18267"/>
                    <a:pt x="26993" y="18333"/>
                    <a:pt x="26856" y="18333"/>
                  </a:cubicBezTo>
                  <a:cubicBezTo>
                    <a:pt x="26774" y="18333"/>
                    <a:pt x="26680" y="18309"/>
                    <a:pt x="26580" y="18239"/>
                  </a:cubicBezTo>
                  <a:lnTo>
                    <a:pt x="22306" y="15138"/>
                  </a:lnTo>
                  <a:cubicBezTo>
                    <a:pt x="22060" y="14963"/>
                    <a:pt x="21778" y="14876"/>
                    <a:pt x="21495" y="14876"/>
                  </a:cubicBezTo>
                  <a:cubicBezTo>
                    <a:pt x="21213" y="14876"/>
                    <a:pt x="20931" y="14963"/>
                    <a:pt x="20684" y="15138"/>
                  </a:cubicBezTo>
                  <a:lnTo>
                    <a:pt x="16416" y="18239"/>
                  </a:lnTo>
                  <a:cubicBezTo>
                    <a:pt x="16323" y="18309"/>
                    <a:pt x="16234" y="18333"/>
                    <a:pt x="16154" y="18333"/>
                  </a:cubicBezTo>
                  <a:cubicBezTo>
                    <a:pt x="16022" y="18333"/>
                    <a:pt x="15918" y="18267"/>
                    <a:pt x="15878" y="18239"/>
                  </a:cubicBezTo>
                  <a:cubicBezTo>
                    <a:pt x="15819" y="18199"/>
                    <a:pt x="15612" y="18037"/>
                    <a:pt x="15696" y="17726"/>
                  </a:cubicBezTo>
                  <a:lnTo>
                    <a:pt x="17337" y="12693"/>
                  </a:lnTo>
                  <a:cubicBezTo>
                    <a:pt x="17525" y="12141"/>
                    <a:pt x="17318" y="11505"/>
                    <a:pt x="16845" y="11155"/>
                  </a:cubicBezTo>
                  <a:lnTo>
                    <a:pt x="12551" y="8055"/>
                  </a:lnTo>
                  <a:cubicBezTo>
                    <a:pt x="12305" y="7868"/>
                    <a:pt x="12369" y="7621"/>
                    <a:pt x="12388" y="7537"/>
                  </a:cubicBezTo>
                  <a:cubicBezTo>
                    <a:pt x="12408" y="7458"/>
                    <a:pt x="12512" y="7232"/>
                    <a:pt x="12817" y="7232"/>
                  </a:cubicBezTo>
                  <a:lnTo>
                    <a:pt x="15405" y="7232"/>
                  </a:lnTo>
                  <a:cubicBezTo>
                    <a:pt x="15652" y="7232"/>
                    <a:pt x="15859" y="7025"/>
                    <a:pt x="15859" y="6758"/>
                  </a:cubicBezTo>
                  <a:cubicBezTo>
                    <a:pt x="15859" y="6512"/>
                    <a:pt x="15652" y="6305"/>
                    <a:pt x="15405" y="6305"/>
                  </a:cubicBezTo>
                  <a:lnTo>
                    <a:pt x="12817" y="6305"/>
                  </a:lnTo>
                  <a:cubicBezTo>
                    <a:pt x="12265" y="6305"/>
                    <a:pt x="11792" y="6615"/>
                    <a:pt x="11565" y="7128"/>
                  </a:cubicBezTo>
                  <a:lnTo>
                    <a:pt x="474" y="7128"/>
                  </a:lnTo>
                  <a:cubicBezTo>
                    <a:pt x="208" y="7128"/>
                    <a:pt x="1" y="7335"/>
                    <a:pt x="1" y="7582"/>
                  </a:cubicBezTo>
                  <a:cubicBezTo>
                    <a:pt x="1" y="7848"/>
                    <a:pt x="208" y="8055"/>
                    <a:pt x="474" y="8055"/>
                  </a:cubicBezTo>
                  <a:lnTo>
                    <a:pt x="11486" y="8055"/>
                  </a:lnTo>
                  <a:cubicBezTo>
                    <a:pt x="11565" y="8341"/>
                    <a:pt x="11752" y="8607"/>
                    <a:pt x="12019" y="8794"/>
                  </a:cubicBezTo>
                  <a:lnTo>
                    <a:pt x="13951" y="10209"/>
                  </a:lnTo>
                  <a:lnTo>
                    <a:pt x="474" y="10209"/>
                  </a:lnTo>
                  <a:cubicBezTo>
                    <a:pt x="208" y="10209"/>
                    <a:pt x="1" y="10416"/>
                    <a:pt x="1" y="10662"/>
                  </a:cubicBezTo>
                  <a:cubicBezTo>
                    <a:pt x="1" y="10929"/>
                    <a:pt x="208" y="11136"/>
                    <a:pt x="474" y="11136"/>
                  </a:cubicBezTo>
                  <a:lnTo>
                    <a:pt x="15223" y="11136"/>
                  </a:lnTo>
                  <a:lnTo>
                    <a:pt x="16292" y="11915"/>
                  </a:lnTo>
                  <a:cubicBezTo>
                    <a:pt x="16455" y="12018"/>
                    <a:pt x="16514" y="12220"/>
                    <a:pt x="16455" y="12427"/>
                  </a:cubicBezTo>
                  <a:lnTo>
                    <a:pt x="16169" y="13290"/>
                  </a:lnTo>
                  <a:lnTo>
                    <a:pt x="6370" y="13290"/>
                  </a:lnTo>
                  <a:cubicBezTo>
                    <a:pt x="6103" y="13290"/>
                    <a:pt x="5896" y="13497"/>
                    <a:pt x="5896" y="13743"/>
                  </a:cubicBezTo>
                  <a:cubicBezTo>
                    <a:pt x="5896" y="14009"/>
                    <a:pt x="6103" y="14217"/>
                    <a:pt x="6370" y="14217"/>
                  </a:cubicBezTo>
                  <a:lnTo>
                    <a:pt x="15878" y="14217"/>
                  </a:lnTo>
                  <a:lnTo>
                    <a:pt x="15183" y="16371"/>
                  </a:lnTo>
                  <a:lnTo>
                    <a:pt x="474" y="16371"/>
                  </a:lnTo>
                  <a:cubicBezTo>
                    <a:pt x="208" y="16371"/>
                    <a:pt x="1" y="16578"/>
                    <a:pt x="1" y="16844"/>
                  </a:cubicBezTo>
                  <a:cubicBezTo>
                    <a:pt x="1" y="17090"/>
                    <a:pt x="208" y="17297"/>
                    <a:pt x="474" y="17297"/>
                  </a:cubicBezTo>
                  <a:lnTo>
                    <a:pt x="14873" y="17297"/>
                  </a:lnTo>
                  <a:lnTo>
                    <a:pt x="14833" y="17440"/>
                  </a:lnTo>
                  <a:cubicBezTo>
                    <a:pt x="14626" y="18037"/>
                    <a:pt x="14833" y="18628"/>
                    <a:pt x="15326" y="18998"/>
                  </a:cubicBezTo>
                  <a:cubicBezTo>
                    <a:pt x="15573" y="19166"/>
                    <a:pt x="15859" y="19269"/>
                    <a:pt x="16145" y="19269"/>
                  </a:cubicBezTo>
                  <a:cubicBezTo>
                    <a:pt x="16416" y="19269"/>
                    <a:pt x="16702" y="19166"/>
                    <a:pt x="16948" y="18998"/>
                  </a:cubicBezTo>
                  <a:lnTo>
                    <a:pt x="21242" y="15878"/>
                  </a:lnTo>
                  <a:cubicBezTo>
                    <a:pt x="21313" y="15826"/>
                    <a:pt x="21405" y="15800"/>
                    <a:pt x="21500" y="15800"/>
                  </a:cubicBezTo>
                  <a:cubicBezTo>
                    <a:pt x="21595" y="15800"/>
                    <a:pt x="21693" y="15826"/>
                    <a:pt x="21774" y="15878"/>
                  </a:cubicBezTo>
                  <a:lnTo>
                    <a:pt x="26048" y="18998"/>
                  </a:lnTo>
                  <a:cubicBezTo>
                    <a:pt x="26294" y="19173"/>
                    <a:pt x="26576" y="19260"/>
                    <a:pt x="26859" y="19260"/>
                  </a:cubicBezTo>
                  <a:cubicBezTo>
                    <a:pt x="27141" y="19260"/>
                    <a:pt x="27423" y="19173"/>
                    <a:pt x="27669" y="18998"/>
                  </a:cubicBezTo>
                  <a:cubicBezTo>
                    <a:pt x="28162" y="18628"/>
                    <a:pt x="28369" y="18037"/>
                    <a:pt x="28162" y="17440"/>
                  </a:cubicBezTo>
                  <a:lnTo>
                    <a:pt x="26541" y="12427"/>
                  </a:lnTo>
                  <a:cubicBezTo>
                    <a:pt x="26476" y="12220"/>
                    <a:pt x="26541" y="12018"/>
                    <a:pt x="26703" y="11915"/>
                  </a:cubicBezTo>
                  <a:lnTo>
                    <a:pt x="30977" y="8794"/>
                  </a:lnTo>
                  <a:cubicBezTo>
                    <a:pt x="31470" y="8444"/>
                    <a:pt x="31672" y="7828"/>
                    <a:pt x="31490" y="7251"/>
                  </a:cubicBezTo>
                  <a:cubicBezTo>
                    <a:pt x="31302" y="6675"/>
                    <a:pt x="30770" y="6305"/>
                    <a:pt x="30174" y="6305"/>
                  </a:cubicBezTo>
                  <a:lnTo>
                    <a:pt x="24874" y="6305"/>
                  </a:lnTo>
                  <a:cubicBezTo>
                    <a:pt x="24692" y="6305"/>
                    <a:pt x="24505" y="6162"/>
                    <a:pt x="24446" y="5980"/>
                  </a:cubicBezTo>
                  <a:lnTo>
                    <a:pt x="22824" y="947"/>
                  </a:lnTo>
                  <a:cubicBezTo>
                    <a:pt x="22617" y="370"/>
                    <a:pt x="22104" y="0"/>
                    <a:pt x="215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5579633" y="5142815"/>
              <a:ext cx="82137" cy="15321"/>
            </a:xfrm>
            <a:custGeom>
              <a:avLst/>
              <a:gdLst/>
              <a:ahLst/>
              <a:cxnLst/>
              <a:rect l="l" t="t" r="r" b="b"/>
              <a:pathLst>
                <a:path w="4975" h="928" extrusionOk="0">
                  <a:moveTo>
                    <a:pt x="474" y="1"/>
                  </a:moveTo>
                  <a:cubicBezTo>
                    <a:pt x="208" y="1"/>
                    <a:pt x="1" y="208"/>
                    <a:pt x="1" y="454"/>
                  </a:cubicBezTo>
                  <a:cubicBezTo>
                    <a:pt x="1" y="720"/>
                    <a:pt x="208" y="928"/>
                    <a:pt x="474" y="928"/>
                  </a:cubicBezTo>
                  <a:lnTo>
                    <a:pt x="4521" y="928"/>
                  </a:lnTo>
                  <a:cubicBezTo>
                    <a:pt x="4768" y="928"/>
                    <a:pt x="4975" y="720"/>
                    <a:pt x="4975" y="454"/>
                  </a:cubicBezTo>
                  <a:cubicBezTo>
                    <a:pt x="4975" y="208"/>
                    <a:pt x="4768" y="1"/>
                    <a:pt x="45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6018511" y="4916634"/>
              <a:ext cx="15321" cy="23362"/>
            </a:xfrm>
            <a:custGeom>
              <a:avLst/>
              <a:gdLst/>
              <a:ahLst/>
              <a:cxnLst/>
              <a:rect l="l" t="t" r="r" b="b"/>
              <a:pathLst>
                <a:path w="928" h="1415" extrusionOk="0">
                  <a:moveTo>
                    <a:pt x="474" y="0"/>
                  </a:moveTo>
                  <a:cubicBezTo>
                    <a:pt x="208" y="0"/>
                    <a:pt x="1" y="207"/>
                    <a:pt x="1" y="473"/>
                  </a:cubicBezTo>
                  <a:lnTo>
                    <a:pt x="1" y="966"/>
                  </a:lnTo>
                  <a:cubicBezTo>
                    <a:pt x="1" y="1213"/>
                    <a:pt x="208" y="1415"/>
                    <a:pt x="474" y="1415"/>
                  </a:cubicBezTo>
                  <a:cubicBezTo>
                    <a:pt x="721" y="1415"/>
                    <a:pt x="928" y="1213"/>
                    <a:pt x="928" y="966"/>
                  </a:cubicBezTo>
                  <a:lnTo>
                    <a:pt x="928" y="473"/>
                  </a:lnTo>
                  <a:cubicBezTo>
                    <a:pt x="928" y="207"/>
                    <a:pt x="721" y="0"/>
                    <a:pt x="4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6036840" y="4944060"/>
              <a:ext cx="23444" cy="15321"/>
            </a:xfrm>
            <a:custGeom>
              <a:avLst/>
              <a:gdLst/>
              <a:ahLst/>
              <a:cxnLst/>
              <a:rect l="l" t="t" r="r" b="b"/>
              <a:pathLst>
                <a:path w="1420" h="928" extrusionOk="0">
                  <a:moveTo>
                    <a:pt x="473" y="0"/>
                  </a:moveTo>
                  <a:cubicBezTo>
                    <a:pt x="207" y="0"/>
                    <a:pt x="0" y="207"/>
                    <a:pt x="0" y="474"/>
                  </a:cubicBezTo>
                  <a:cubicBezTo>
                    <a:pt x="0" y="720"/>
                    <a:pt x="207" y="927"/>
                    <a:pt x="473" y="927"/>
                  </a:cubicBezTo>
                  <a:lnTo>
                    <a:pt x="966" y="927"/>
                  </a:lnTo>
                  <a:cubicBezTo>
                    <a:pt x="1213" y="927"/>
                    <a:pt x="1420" y="720"/>
                    <a:pt x="1420" y="474"/>
                  </a:cubicBezTo>
                  <a:cubicBezTo>
                    <a:pt x="1420" y="207"/>
                    <a:pt x="1213" y="0"/>
                    <a:pt x="9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7"/>
            <p:cNvSpPr/>
            <p:nvPr/>
          </p:nvSpPr>
          <p:spPr>
            <a:xfrm>
              <a:off x="6017537" y="4962372"/>
              <a:ext cx="15239" cy="23774"/>
            </a:xfrm>
            <a:custGeom>
              <a:avLst/>
              <a:gdLst/>
              <a:ahLst/>
              <a:cxnLst/>
              <a:rect l="l" t="t" r="r" b="b"/>
              <a:pathLst>
                <a:path w="923" h="1440" extrusionOk="0">
                  <a:moveTo>
                    <a:pt x="469" y="0"/>
                  </a:moveTo>
                  <a:cubicBezTo>
                    <a:pt x="203" y="0"/>
                    <a:pt x="1" y="227"/>
                    <a:pt x="1" y="474"/>
                  </a:cubicBezTo>
                  <a:lnTo>
                    <a:pt x="1" y="967"/>
                  </a:lnTo>
                  <a:cubicBezTo>
                    <a:pt x="1" y="1213"/>
                    <a:pt x="203" y="1440"/>
                    <a:pt x="469" y="1440"/>
                  </a:cubicBezTo>
                  <a:cubicBezTo>
                    <a:pt x="716" y="1440"/>
                    <a:pt x="923" y="1213"/>
                    <a:pt x="923" y="967"/>
                  </a:cubicBezTo>
                  <a:lnTo>
                    <a:pt x="923" y="474"/>
                  </a:lnTo>
                  <a:cubicBezTo>
                    <a:pt x="923" y="227"/>
                    <a:pt x="716" y="0"/>
                    <a:pt x="46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7"/>
            <p:cNvSpPr/>
            <p:nvPr/>
          </p:nvSpPr>
          <p:spPr>
            <a:xfrm>
              <a:off x="5991084" y="4943086"/>
              <a:ext cx="23378" cy="15222"/>
            </a:xfrm>
            <a:custGeom>
              <a:avLst/>
              <a:gdLst/>
              <a:ahLst/>
              <a:cxnLst/>
              <a:rect l="l" t="t" r="r" b="b"/>
              <a:pathLst>
                <a:path w="1416" h="922" extrusionOk="0">
                  <a:moveTo>
                    <a:pt x="469" y="0"/>
                  </a:moveTo>
                  <a:cubicBezTo>
                    <a:pt x="203" y="0"/>
                    <a:pt x="1" y="207"/>
                    <a:pt x="1" y="473"/>
                  </a:cubicBezTo>
                  <a:cubicBezTo>
                    <a:pt x="1" y="720"/>
                    <a:pt x="203" y="922"/>
                    <a:pt x="469" y="922"/>
                  </a:cubicBezTo>
                  <a:lnTo>
                    <a:pt x="962" y="922"/>
                  </a:lnTo>
                  <a:cubicBezTo>
                    <a:pt x="1208" y="922"/>
                    <a:pt x="1416" y="720"/>
                    <a:pt x="1416" y="473"/>
                  </a:cubicBezTo>
                  <a:cubicBezTo>
                    <a:pt x="1416" y="207"/>
                    <a:pt x="1208" y="0"/>
                    <a:pt x="96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5710278" y="5234391"/>
              <a:ext cx="15239" cy="23444"/>
            </a:xfrm>
            <a:custGeom>
              <a:avLst/>
              <a:gdLst/>
              <a:ahLst/>
              <a:cxnLst/>
              <a:rect l="l" t="t" r="r" b="b"/>
              <a:pathLst>
                <a:path w="923" h="1420" extrusionOk="0">
                  <a:moveTo>
                    <a:pt x="449" y="0"/>
                  </a:moveTo>
                  <a:cubicBezTo>
                    <a:pt x="203" y="0"/>
                    <a:pt x="1" y="207"/>
                    <a:pt x="1" y="474"/>
                  </a:cubicBezTo>
                  <a:lnTo>
                    <a:pt x="1" y="966"/>
                  </a:lnTo>
                  <a:cubicBezTo>
                    <a:pt x="1" y="1213"/>
                    <a:pt x="203" y="1420"/>
                    <a:pt x="449" y="1420"/>
                  </a:cubicBezTo>
                  <a:cubicBezTo>
                    <a:pt x="696" y="1420"/>
                    <a:pt x="922" y="1213"/>
                    <a:pt x="922" y="966"/>
                  </a:cubicBezTo>
                  <a:lnTo>
                    <a:pt x="922" y="474"/>
                  </a:lnTo>
                  <a:cubicBezTo>
                    <a:pt x="922" y="207"/>
                    <a:pt x="696" y="0"/>
                    <a:pt x="44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5728590" y="5261900"/>
              <a:ext cx="23378" cy="15239"/>
            </a:xfrm>
            <a:custGeom>
              <a:avLst/>
              <a:gdLst/>
              <a:ahLst/>
              <a:cxnLst/>
              <a:rect l="l" t="t" r="r" b="b"/>
              <a:pathLst>
                <a:path w="1416" h="923" extrusionOk="0">
                  <a:moveTo>
                    <a:pt x="449" y="0"/>
                  </a:moveTo>
                  <a:cubicBezTo>
                    <a:pt x="203" y="0"/>
                    <a:pt x="1" y="203"/>
                    <a:pt x="1" y="469"/>
                  </a:cubicBezTo>
                  <a:cubicBezTo>
                    <a:pt x="1" y="715"/>
                    <a:pt x="203" y="922"/>
                    <a:pt x="449" y="922"/>
                  </a:cubicBezTo>
                  <a:lnTo>
                    <a:pt x="942" y="922"/>
                  </a:lnTo>
                  <a:cubicBezTo>
                    <a:pt x="1208" y="922"/>
                    <a:pt x="1415" y="715"/>
                    <a:pt x="1415" y="469"/>
                  </a:cubicBezTo>
                  <a:cubicBezTo>
                    <a:pt x="1415" y="203"/>
                    <a:pt x="1208" y="0"/>
                    <a:pt x="9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7"/>
            <p:cNvSpPr/>
            <p:nvPr/>
          </p:nvSpPr>
          <p:spPr>
            <a:xfrm>
              <a:off x="5709221" y="5280212"/>
              <a:ext cx="15321" cy="23378"/>
            </a:xfrm>
            <a:custGeom>
              <a:avLst/>
              <a:gdLst/>
              <a:ahLst/>
              <a:cxnLst/>
              <a:rect l="l" t="t" r="r" b="b"/>
              <a:pathLst>
                <a:path w="928" h="1416" extrusionOk="0">
                  <a:moveTo>
                    <a:pt x="454" y="1"/>
                  </a:moveTo>
                  <a:cubicBezTo>
                    <a:pt x="207" y="1"/>
                    <a:pt x="0" y="203"/>
                    <a:pt x="0" y="469"/>
                  </a:cubicBezTo>
                  <a:lnTo>
                    <a:pt x="0" y="962"/>
                  </a:lnTo>
                  <a:cubicBezTo>
                    <a:pt x="0" y="1208"/>
                    <a:pt x="207" y="1415"/>
                    <a:pt x="454" y="1415"/>
                  </a:cubicBezTo>
                  <a:cubicBezTo>
                    <a:pt x="700" y="1415"/>
                    <a:pt x="927" y="1208"/>
                    <a:pt x="927" y="962"/>
                  </a:cubicBezTo>
                  <a:lnTo>
                    <a:pt x="927" y="469"/>
                  </a:lnTo>
                  <a:cubicBezTo>
                    <a:pt x="927" y="203"/>
                    <a:pt x="70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7"/>
            <p:cNvSpPr/>
            <p:nvPr/>
          </p:nvSpPr>
          <p:spPr>
            <a:xfrm>
              <a:off x="5682438" y="5260843"/>
              <a:ext cx="23791" cy="15321"/>
            </a:xfrm>
            <a:custGeom>
              <a:avLst/>
              <a:gdLst/>
              <a:ahLst/>
              <a:cxnLst/>
              <a:rect l="l" t="t" r="r" b="b"/>
              <a:pathLst>
                <a:path w="1441" h="928" extrusionOk="0">
                  <a:moveTo>
                    <a:pt x="474" y="0"/>
                  </a:moveTo>
                  <a:cubicBezTo>
                    <a:pt x="227" y="0"/>
                    <a:pt x="1" y="207"/>
                    <a:pt x="1" y="474"/>
                  </a:cubicBezTo>
                  <a:cubicBezTo>
                    <a:pt x="1" y="720"/>
                    <a:pt x="227" y="927"/>
                    <a:pt x="474" y="927"/>
                  </a:cubicBezTo>
                  <a:lnTo>
                    <a:pt x="967" y="927"/>
                  </a:lnTo>
                  <a:cubicBezTo>
                    <a:pt x="1213" y="927"/>
                    <a:pt x="1440" y="720"/>
                    <a:pt x="1440" y="474"/>
                  </a:cubicBezTo>
                  <a:cubicBezTo>
                    <a:pt x="1440" y="207"/>
                    <a:pt x="1213"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48"/>
          <p:cNvSpPr txBox="1">
            <a:spLocks noGrp="1"/>
          </p:cNvSpPr>
          <p:nvPr>
            <p:ph type="title"/>
          </p:nvPr>
        </p:nvSpPr>
        <p:spPr>
          <a:xfrm>
            <a:off x="311700" y="2159625"/>
            <a:ext cx="8520600" cy="130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a:t>
            </a:r>
            <a:endParaRPr/>
          </a:p>
        </p:txBody>
      </p:sp>
      <p:sp>
        <p:nvSpPr>
          <p:cNvPr id="1144" name="Google Shape;1144;p48"/>
          <p:cNvSpPr txBox="1">
            <a:spLocks noGrp="1"/>
          </p:cNvSpPr>
          <p:nvPr>
            <p:ph type="body" idx="1"/>
          </p:nvPr>
        </p:nvSpPr>
        <p:spPr>
          <a:xfrm>
            <a:off x="2118600" y="3314400"/>
            <a:ext cx="49068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 in the Solar System—it’s only a bit larger than the Moon</a:t>
            </a:r>
            <a:endParaRPr/>
          </a:p>
        </p:txBody>
      </p:sp>
      <p:grpSp>
        <p:nvGrpSpPr>
          <p:cNvPr id="1145" name="Google Shape;1145;p48"/>
          <p:cNvGrpSpPr/>
          <p:nvPr/>
        </p:nvGrpSpPr>
        <p:grpSpPr>
          <a:xfrm>
            <a:off x="3653951" y="925020"/>
            <a:ext cx="1836087" cy="1300778"/>
            <a:chOff x="4095375" y="1050151"/>
            <a:chExt cx="1127125" cy="798513"/>
          </a:xfrm>
        </p:grpSpPr>
        <p:sp>
          <p:nvSpPr>
            <p:cNvPr id="1146" name="Google Shape;1146;p48"/>
            <p:cNvSpPr/>
            <p:nvPr/>
          </p:nvSpPr>
          <p:spPr>
            <a:xfrm>
              <a:off x="4184275" y="1050151"/>
              <a:ext cx="254000" cy="136525"/>
            </a:xfrm>
            <a:custGeom>
              <a:avLst/>
              <a:gdLst/>
              <a:ahLst/>
              <a:cxnLst/>
              <a:rect l="l" t="t" r="r" b="b"/>
              <a:pathLst>
                <a:path w="80" h="43" extrusionOk="0">
                  <a:moveTo>
                    <a:pt x="80" y="27"/>
                  </a:moveTo>
                  <a:cubicBezTo>
                    <a:pt x="71" y="34"/>
                    <a:pt x="60" y="42"/>
                    <a:pt x="53" y="43"/>
                  </a:cubicBezTo>
                  <a:cubicBezTo>
                    <a:pt x="51" y="43"/>
                    <a:pt x="49" y="43"/>
                    <a:pt x="48" y="42"/>
                  </a:cubicBezTo>
                  <a:cubicBezTo>
                    <a:pt x="47" y="42"/>
                    <a:pt x="47" y="42"/>
                    <a:pt x="47" y="42"/>
                  </a:cubicBezTo>
                  <a:cubicBezTo>
                    <a:pt x="45" y="40"/>
                    <a:pt x="45" y="38"/>
                    <a:pt x="42" y="33"/>
                  </a:cubicBezTo>
                  <a:cubicBezTo>
                    <a:pt x="42" y="31"/>
                    <a:pt x="39" y="27"/>
                    <a:pt x="34" y="23"/>
                  </a:cubicBezTo>
                  <a:cubicBezTo>
                    <a:pt x="31" y="19"/>
                    <a:pt x="27" y="16"/>
                    <a:pt x="22" y="14"/>
                  </a:cubicBezTo>
                  <a:cubicBezTo>
                    <a:pt x="20" y="14"/>
                    <a:pt x="19" y="14"/>
                    <a:pt x="18" y="13"/>
                  </a:cubicBezTo>
                  <a:cubicBezTo>
                    <a:pt x="16" y="13"/>
                    <a:pt x="11" y="12"/>
                    <a:pt x="5" y="14"/>
                  </a:cubicBezTo>
                  <a:cubicBezTo>
                    <a:pt x="4" y="14"/>
                    <a:pt x="2" y="15"/>
                    <a:pt x="0" y="15"/>
                  </a:cubicBezTo>
                  <a:cubicBezTo>
                    <a:pt x="2" y="14"/>
                    <a:pt x="5" y="11"/>
                    <a:pt x="10" y="9"/>
                  </a:cubicBezTo>
                  <a:cubicBezTo>
                    <a:pt x="10" y="9"/>
                    <a:pt x="10" y="9"/>
                    <a:pt x="10" y="9"/>
                  </a:cubicBezTo>
                  <a:cubicBezTo>
                    <a:pt x="13" y="7"/>
                    <a:pt x="18" y="5"/>
                    <a:pt x="22" y="3"/>
                  </a:cubicBezTo>
                  <a:cubicBezTo>
                    <a:pt x="26" y="2"/>
                    <a:pt x="31" y="1"/>
                    <a:pt x="36" y="0"/>
                  </a:cubicBezTo>
                  <a:cubicBezTo>
                    <a:pt x="40" y="0"/>
                    <a:pt x="44" y="0"/>
                    <a:pt x="48" y="0"/>
                  </a:cubicBezTo>
                  <a:cubicBezTo>
                    <a:pt x="49" y="1"/>
                    <a:pt x="50" y="1"/>
                    <a:pt x="51" y="1"/>
                  </a:cubicBezTo>
                  <a:cubicBezTo>
                    <a:pt x="52" y="1"/>
                    <a:pt x="54" y="1"/>
                    <a:pt x="55" y="2"/>
                  </a:cubicBezTo>
                  <a:cubicBezTo>
                    <a:pt x="61" y="3"/>
                    <a:pt x="67" y="5"/>
                    <a:pt x="72" y="11"/>
                  </a:cubicBezTo>
                  <a:cubicBezTo>
                    <a:pt x="78" y="17"/>
                    <a:pt x="80" y="23"/>
                    <a:pt x="80" y="27"/>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48"/>
            <p:cNvSpPr/>
            <p:nvPr/>
          </p:nvSpPr>
          <p:spPr>
            <a:xfrm>
              <a:off x="4095375" y="1078726"/>
              <a:ext cx="438150" cy="534988"/>
            </a:xfrm>
            <a:custGeom>
              <a:avLst/>
              <a:gdLst/>
              <a:ahLst/>
              <a:cxnLst/>
              <a:rect l="l" t="t" r="r" b="b"/>
              <a:pathLst>
                <a:path w="138" h="168" extrusionOk="0">
                  <a:moveTo>
                    <a:pt x="114" y="158"/>
                  </a:moveTo>
                  <a:cubicBezTo>
                    <a:pt x="120" y="159"/>
                    <a:pt x="126" y="157"/>
                    <a:pt x="131" y="155"/>
                  </a:cubicBezTo>
                  <a:cubicBezTo>
                    <a:pt x="135" y="152"/>
                    <a:pt x="138" y="150"/>
                    <a:pt x="138" y="151"/>
                  </a:cubicBezTo>
                  <a:cubicBezTo>
                    <a:pt x="136" y="155"/>
                    <a:pt x="118" y="164"/>
                    <a:pt x="116" y="164"/>
                  </a:cubicBezTo>
                  <a:cubicBezTo>
                    <a:pt x="109" y="167"/>
                    <a:pt x="102" y="168"/>
                    <a:pt x="94" y="168"/>
                  </a:cubicBezTo>
                  <a:cubicBezTo>
                    <a:pt x="66" y="167"/>
                    <a:pt x="45" y="148"/>
                    <a:pt x="27" y="128"/>
                  </a:cubicBezTo>
                  <a:cubicBezTo>
                    <a:pt x="23" y="124"/>
                    <a:pt x="21" y="122"/>
                    <a:pt x="19" y="118"/>
                  </a:cubicBezTo>
                  <a:cubicBezTo>
                    <a:pt x="16" y="114"/>
                    <a:pt x="14" y="110"/>
                    <a:pt x="12" y="104"/>
                  </a:cubicBezTo>
                  <a:cubicBezTo>
                    <a:pt x="7" y="92"/>
                    <a:pt x="5" y="86"/>
                    <a:pt x="4" y="81"/>
                  </a:cubicBezTo>
                  <a:cubicBezTo>
                    <a:pt x="0" y="64"/>
                    <a:pt x="3" y="50"/>
                    <a:pt x="3" y="47"/>
                  </a:cubicBezTo>
                  <a:cubicBezTo>
                    <a:pt x="5" y="39"/>
                    <a:pt x="7" y="27"/>
                    <a:pt x="17" y="15"/>
                  </a:cubicBezTo>
                  <a:cubicBezTo>
                    <a:pt x="25" y="7"/>
                    <a:pt x="33" y="2"/>
                    <a:pt x="38" y="0"/>
                  </a:cubicBezTo>
                  <a:cubicBezTo>
                    <a:pt x="36" y="1"/>
                    <a:pt x="35" y="3"/>
                    <a:pt x="33" y="5"/>
                  </a:cubicBezTo>
                  <a:cubicBezTo>
                    <a:pt x="21" y="19"/>
                    <a:pt x="20" y="38"/>
                    <a:pt x="21" y="48"/>
                  </a:cubicBezTo>
                  <a:cubicBezTo>
                    <a:pt x="21" y="58"/>
                    <a:pt x="24" y="76"/>
                    <a:pt x="34" y="95"/>
                  </a:cubicBezTo>
                  <a:cubicBezTo>
                    <a:pt x="47" y="119"/>
                    <a:pt x="65" y="132"/>
                    <a:pt x="74" y="138"/>
                  </a:cubicBezTo>
                  <a:cubicBezTo>
                    <a:pt x="79" y="141"/>
                    <a:pt x="83" y="143"/>
                    <a:pt x="87" y="145"/>
                  </a:cubicBezTo>
                  <a:cubicBezTo>
                    <a:pt x="89" y="147"/>
                    <a:pt x="94" y="150"/>
                    <a:pt x="102" y="153"/>
                  </a:cubicBezTo>
                  <a:cubicBezTo>
                    <a:pt x="108" y="156"/>
                    <a:pt x="112" y="157"/>
                    <a:pt x="114" y="158"/>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48"/>
            <p:cNvSpPr/>
            <p:nvPr/>
          </p:nvSpPr>
          <p:spPr>
            <a:xfrm>
              <a:off x="4504950" y="1269226"/>
              <a:ext cx="123825" cy="312738"/>
            </a:xfrm>
            <a:custGeom>
              <a:avLst/>
              <a:gdLst/>
              <a:ahLst/>
              <a:cxnLst/>
              <a:rect l="l" t="t" r="r" b="b"/>
              <a:pathLst>
                <a:path w="39" h="98" extrusionOk="0">
                  <a:moveTo>
                    <a:pt x="21" y="79"/>
                  </a:moveTo>
                  <a:cubicBezTo>
                    <a:pt x="18" y="83"/>
                    <a:pt x="14" y="87"/>
                    <a:pt x="8" y="92"/>
                  </a:cubicBezTo>
                  <a:cubicBezTo>
                    <a:pt x="8" y="92"/>
                    <a:pt x="8" y="92"/>
                    <a:pt x="8" y="92"/>
                  </a:cubicBezTo>
                  <a:cubicBezTo>
                    <a:pt x="6" y="94"/>
                    <a:pt x="4" y="95"/>
                    <a:pt x="2" y="97"/>
                  </a:cubicBezTo>
                  <a:cubicBezTo>
                    <a:pt x="2" y="97"/>
                    <a:pt x="2" y="97"/>
                    <a:pt x="2" y="97"/>
                  </a:cubicBezTo>
                  <a:cubicBezTo>
                    <a:pt x="1" y="97"/>
                    <a:pt x="1" y="97"/>
                    <a:pt x="1" y="97"/>
                  </a:cubicBezTo>
                  <a:cubicBezTo>
                    <a:pt x="1" y="97"/>
                    <a:pt x="1" y="98"/>
                    <a:pt x="0" y="98"/>
                  </a:cubicBezTo>
                  <a:cubicBezTo>
                    <a:pt x="0" y="98"/>
                    <a:pt x="0" y="98"/>
                    <a:pt x="0" y="98"/>
                  </a:cubicBezTo>
                  <a:cubicBezTo>
                    <a:pt x="1" y="97"/>
                    <a:pt x="1" y="96"/>
                    <a:pt x="2" y="95"/>
                  </a:cubicBezTo>
                  <a:cubicBezTo>
                    <a:pt x="2" y="94"/>
                    <a:pt x="2" y="94"/>
                    <a:pt x="2" y="94"/>
                  </a:cubicBezTo>
                  <a:cubicBezTo>
                    <a:pt x="3" y="92"/>
                    <a:pt x="5" y="89"/>
                    <a:pt x="7" y="85"/>
                  </a:cubicBezTo>
                  <a:cubicBezTo>
                    <a:pt x="9" y="80"/>
                    <a:pt x="11" y="77"/>
                    <a:pt x="12" y="75"/>
                  </a:cubicBezTo>
                  <a:cubicBezTo>
                    <a:pt x="12" y="74"/>
                    <a:pt x="12" y="73"/>
                    <a:pt x="13" y="73"/>
                  </a:cubicBezTo>
                  <a:cubicBezTo>
                    <a:pt x="13" y="71"/>
                    <a:pt x="14" y="69"/>
                    <a:pt x="15" y="66"/>
                  </a:cubicBezTo>
                  <a:cubicBezTo>
                    <a:pt x="17" y="60"/>
                    <a:pt x="19" y="52"/>
                    <a:pt x="19" y="43"/>
                  </a:cubicBezTo>
                  <a:cubicBezTo>
                    <a:pt x="20" y="39"/>
                    <a:pt x="19" y="36"/>
                    <a:pt x="19" y="34"/>
                  </a:cubicBezTo>
                  <a:cubicBezTo>
                    <a:pt x="19" y="25"/>
                    <a:pt x="17" y="17"/>
                    <a:pt x="16" y="12"/>
                  </a:cubicBezTo>
                  <a:cubicBezTo>
                    <a:pt x="17" y="11"/>
                    <a:pt x="29" y="0"/>
                    <a:pt x="34" y="3"/>
                  </a:cubicBezTo>
                  <a:cubicBezTo>
                    <a:pt x="35" y="4"/>
                    <a:pt x="36" y="5"/>
                    <a:pt x="36" y="6"/>
                  </a:cubicBezTo>
                  <a:cubicBezTo>
                    <a:pt x="36" y="8"/>
                    <a:pt x="37" y="9"/>
                    <a:pt x="37" y="12"/>
                  </a:cubicBezTo>
                  <a:cubicBezTo>
                    <a:pt x="39" y="22"/>
                    <a:pt x="39" y="27"/>
                    <a:pt x="39" y="34"/>
                  </a:cubicBezTo>
                  <a:cubicBezTo>
                    <a:pt x="39" y="35"/>
                    <a:pt x="39" y="35"/>
                    <a:pt x="39" y="35"/>
                  </a:cubicBezTo>
                  <a:cubicBezTo>
                    <a:pt x="37" y="58"/>
                    <a:pt x="23" y="76"/>
                    <a:pt x="21" y="79"/>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48"/>
            <p:cNvSpPr/>
            <p:nvPr/>
          </p:nvSpPr>
          <p:spPr>
            <a:xfrm>
              <a:off x="4127125" y="1151751"/>
              <a:ext cx="508000" cy="503238"/>
            </a:xfrm>
            <a:custGeom>
              <a:avLst/>
              <a:gdLst/>
              <a:ahLst/>
              <a:cxnLst/>
              <a:rect l="l" t="t" r="r" b="b"/>
              <a:pathLst>
                <a:path w="160" h="158" extrusionOk="0">
                  <a:moveTo>
                    <a:pt x="151" y="60"/>
                  </a:moveTo>
                  <a:cubicBezTo>
                    <a:pt x="147" y="67"/>
                    <a:pt x="141" y="71"/>
                    <a:pt x="138" y="72"/>
                  </a:cubicBezTo>
                  <a:cubicBezTo>
                    <a:pt x="131" y="76"/>
                    <a:pt x="125" y="77"/>
                    <a:pt x="116" y="78"/>
                  </a:cubicBezTo>
                  <a:cubicBezTo>
                    <a:pt x="111" y="78"/>
                    <a:pt x="107" y="78"/>
                    <a:pt x="104" y="78"/>
                  </a:cubicBezTo>
                  <a:cubicBezTo>
                    <a:pt x="100" y="77"/>
                    <a:pt x="96" y="77"/>
                    <a:pt x="89" y="78"/>
                  </a:cubicBezTo>
                  <a:cubicBezTo>
                    <a:pt x="76" y="79"/>
                    <a:pt x="73" y="80"/>
                    <a:pt x="72" y="82"/>
                  </a:cubicBezTo>
                  <a:cubicBezTo>
                    <a:pt x="67" y="86"/>
                    <a:pt x="67" y="91"/>
                    <a:pt x="65" y="99"/>
                  </a:cubicBezTo>
                  <a:cubicBezTo>
                    <a:pt x="62" y="111"/>
                    <a:pt x="55" y="120"/>
                    <a:pt x="42" y="139"/>
                  </a:cubicBezTo>
                  <a:cubicBezTo>
                    <a:pt x="33" y="153"/>
                    <a:pt x="29" y="156"/>
                    <a:pt x="25" y="156"/>
                  </a:cubicBezTo>
                  <a:cubicBezTo>
                    <a:pt x="24" y="157"/>
                    <a:pt x="14" y="158"/>
                    <a:pt x="7" y="152"/>
                  </a:cubicBezTo>
                  <a:cubicBezTo>
                    <a:pt x="5" y="151"/>
                    <a:pt x="4" y="149"/>
                    <a:pt x="3" y="147"/>
                  </a:cubicBezTo>
                  <a:cubicBezTo>
                    <a:pt x="1" y="142"/>
                    <a:pt x="0" y="136"/>
                    <a:pt x="0" y="132"/>
                  </a:cubicBezTo>
                  <a:cubicBezTo>
                    <a:pt x="0" y="130"/>
                    <a:pt x="0" y="124"/>
                    <a:pt x="7" y="109"/>
                  </a:cubicBezTo>
                  <a:cubicBezTo>
                    <a:pt x="12" y="95"/>
                    <a:pt x="18" y="86"/>
                    <a:pt x="20" y="82"/>
                  </a:cubicBezTo>
                  <a:cubicBezTo>
                    <a:pt x="28" y="68"/>
                    <a:pt x="29" y="70"/>
                    <a:pt x="35" y="59"/>
                  </a:cubicBezTo>
                  <a:cubicBezTo>
                    <a:pt x="41" y="46"/>
                    <a:pt x="40" y="43"/>
                    <a:pt x="46" y="34"/>
                  </a:cubicBezTo>
                  <a:cubicBezTo>
                    <a:pt x="51" y="28"/>
                    <a:pt x="53" y="27"/>
                    <a:pt x="54" y="22"/>
                  </a:cubicBezTo>
                  <a:cubicBezTo>
                    <a:pt x="56" y="14"/>
                    <a:pt x="51" y="9"/>
                    <a:pt x="54" y="5"/>
                  </a:cubicBezTo>
                  <a:cubicBezTo>
                    <a:pt x="55" y="2"/>
                    <a:pt x="59" y="0"/>
                    <a:pt x="68" y="1"/>
                  </a:cubicBezTo>
                  <a:cubicBezTo>
                    <a:pt x="69" y="1"/>
                    <a:pt x="70" y="1"/>
                    <a:pt x="71" y="1"/>
                  </a:cubicBezTo>
                  <a:cubicBezTo>
                    <a:pt x="151" y="30"/>
                    <a:pt x="151" y="30"/>
                    <a:pt x="151" y="30"/>
                  </a:cubicBezTo>
                  <a:cubicBezTo>
                    <a:pt x="152" y="33"/>
                    <a:pt x="160" y="46"/>
                    <a:pt x="151" y="60"/>
                  </a:cubicBezTo>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48"/>
            <p:cNvSpPr/>
            <p:nvPr/>
          </p:nvSpPr>
          <p:spPr>
            <a:xfrm>
              <a:off x="4127125" y="1154926"/>
              <a:ext cx="225425" cy="465138"/>
            </a:xfrm>
            <a:custGeom>
              <a:avLst/>
              <a:gdLst/>
              <a:ahLst/>
              <a:cxnLst/>
              <a:rect l="l" t="t" r="r" b="b"/>
              <a:pathLst>
                <a:path w="71" h="146" extrusionOk="0">
                  <a:moveTo>
                    <a:pt x="65" y="0"/>
                  </a:moveTo>
                  <a:cubicBezTo>
                    <a:pt x="58" y="0"/>
                    <a:pt x="55" y="2"/>
                    <a:pt x="54" y="4"/>
                  </a:cubicBezTo>
                  <a:cubicBezTo>
                    <a:pt x="53" y="5"/>
                    <a:pt x="53" y="5"/>
                    <a:pt x="53" y="6"/>
                  </a:cubicBezTo>
                  <a:cubicBezTo>
                    <a:pt x="53" y="9"/>
                    <a:pt x="55" y="13"/>
                    <a:pt x="55" y="17"/>
                  </a:cubicBezTo>
                  <a:cubicBezTo>
                    <a:pt x="55" y="18"/>
                    <a:pt x="55" y="19"/>
                    <a:pt x="54" y="21"/>
                  </a:cubicBezTo>
                  <a:cubicBezTo>
                    <a:pt x="53" y="26"/>
                    <a:pt x="51" y="27"/>
                    <a:pt x="46" y="33"/>
                  </a:cubicBezTo>
                  <a:cubicBezTo>
                    <a:pt x="40" y="42"/>
                    <a:pt x="41" y="45"/>
                    <a:pt x="35" y="58"/>
                  </a:cubicBezTo>
                  <a:cubicBezTo>
                    <a:pt x="31" y="66"/>
                    <a:pt x="29" y="67"/>
                    <a:pt x="25" y="72"/>
                  </a:cubicBezTo>
                  <a:cubicBezTo>
                    <a:pt x="24" y="75"/>
                    <a:pt x="22" y="77"/>
                    <a:pt x="20" y="81"/>
                  </a:cubicBezTo>
                  <a:cubicBezTo>
                    <a:pt x="18" y="84"/>
                    <a:pt x="15" y="89"/>
                    <a:pt x="11" y="98"/>
                  </a:cubicBezTo>
                  <a:cubicBezTo>
                    <a:pt x="10" y="101"/>
                    <a:pt x="8" y="104"/>
                    <a:pt x="7" y="108"/>
                  </a:cubicBezTo>
                  <a:cubicBezTo>
                    <a:pt x="1" y="123"/>
                    <a:pt x="0" y="128"/>
                    <a:pt x="0" y="131"/>
                  </a:cubicBezTo>
                  <a:cubicBezTo>
                    <a:pt x="0" y="131"/>
                    <a:pt x="0" y="131"/>
                    <a:pt x="0" y="131"/>
                  </a:cubicBezTo>
                  <a:cubicBezTo>
                    <a:pt x="0" y="135"/>
                    <a:pt x="1" y="141"/>
                    <a:pt x="3" y="146"/>
                  </a:cubicBezTo>
                  <a:cubicBezTo>
                    <a:pt x="71" y="39"/>
                    <a:pt x="71" y="39"/>
                    <a:pt x="71" y="39"/>
                  </a:cubicBezTo>
                  <a:cubicBezTo>
                    <a:pt x="70" y="39"/>
                    <a:pt x="69" y="38"/>
                    <a:pt x="68" y="37"/>
                  </a:cubicBezTo>
                  <a:cubicBezTo>
                    <a:pt x="68" y="36"/>
                    <a:pt x="67" y="35"/>
                    <a:pt x="67" y="35"/>
                  </a:cubicBezTo>
                  <a:cubicBezTo>
                    <a:pt x="65" y="32"/>
                    <a:pt x="63" y="29"/>
                    <a:pt x="62" y="26"/>
                  </a:cubicBezTo>
                  <a:cubicBezTo>
                    <a:pt x="61" y="22"/>
                    <a:pt x="60" y="19"/>
                    <a:pt x="60" y="16"/>
                  </a:cubicBezTo>
                  <a:cubicBezTo>
                    <a:pt x="60" y="15"/>
                    <a:pt x="60" y="13"/>
                    <a:pt x="60" y="12"/>
                  </a:cubicBezTo>
                  <a:cubicBezTo>
                    <a:pt x="61" y="7"/>
                    <a:pt x="63" y="3"/>
                    <a:pt x="65" y="0"/>
                  </a:cubicBezTo>
                  <a:cubicBezTo>
                    <a:pt x="65" y="0"/>
                    <a:pt x="65" y="0"/>
                    <a:pt x="65" y="0"/>
                  </a:cubicBezTo>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48"/>
            <p:cNvSpPr/>
            <p:nvPr/>
          </p:nvSpPr>
          <p:spPr>
            <a:xfrm>
              <a:off x="4317625" y="1126351"/>
              <a:ext cx="301625" cy="222250"/>
            </a:xfrm>
            <a:custGeom>
              <a:avLst/>
              <a:gdLst/>
              <a:ahLst/>
              <a:cxnLst/>
              <a:rect l="l" t="t" r="r" b="b"/>
              <a:pathLst>
                <a:path w="95" h="70" extrusionOk="0">
                  <a:moveTo>
                    <a:pt x="94" y="55"/>
                  </a:moveTo>
                  <a:cubicBezTo>
                    <a:pt x="93" y="60"/>
                    <a:pt x="90" y="63"/>
                    <a:pt x="86" y="65"/>
                  </a:cubicBezTo>
                  <a:cubicBezTo>
                    <a:pt x="81" y="68"/>
                    <a:pt x="75" y="69"/>
                    <a:pt x="70" y="70"/>
                  </a:cubicBezTo>
                  <a:cubicBezTo>
                    <a:pt x="60" y="70"/>
                    <a:pt x="49" y="69"/>
                    <a:pt x="40" y="66"/>
                  </a:cubicBezTo>
                  <a:cubicBezTo>
                    <a:pt x="33" y="64"/>
                    <a:pt x="26" y="61"/>
                    <a:pt x="20" y="57"/>
                  </a:cubicBezTo>
                  <a:cubicBezTo>
                    <a:pt x="20" y="57"/>
                    <a:pt x="20" y="57"/>
                    <a:pt x="19" y="56"/>
                  </a:cubicBezTo>
                  <a:cubicBezTo>
                    <a:pt x="15" y="54"/>
                    <a:pt x="12" y="50"/>
                    <a:pt x="8" y="46"/>
                  </a:cubicBezTo>
                  <a:cubicBezTo>
                    <a:pt x="8" y="45"/>
                    <a:pt x="7" y="44"/>
                    <a:pt x="7" y="44"/>
                  </a:cubicBezTo>
                  <a:cubicBezTo>
                    <a:pt x="5" y="41"/>
                    <a:pt x="3" y="38"/>
                    <a:pt x="2" y="35"/>
                  </a:cubicBezTo>
                  <a:cubicBezTo>
                    <a:pt x="1" y="31"/>
                    <a:pt x="0" y="28"/>
                    <a:pt x="0" y="25"/>
                  </a:cubicBezTo>
                  <a:cubicBezTo>
                    <a:pt x="0" y="24"/>
                    <a:pt x="0" y="22"/>
                    <a:pt x="0" y="21"/>
                  </a:cubicBezTo>
                  <a:cubicBezTo>
                    <a:pt x="2" y="3"/>
                    <a:pt x="22" y="0"/>
                    <a:pt x="36" y="3"/>
                  </a:cubicBezTo>
                  <a:cubicBezTo>
                    <a:pt x="45" y="5"/>
                    <a:pt x="53" y="8"/>
                    <a:pt x="61" y="12"/>
                  </a:cubicBezTo>
                  <a:cubicBezTo>
                    <a:pt x="65" y="14"/>
                    <a:pt x="69" y="17"/>
                    <a:pt x="73" y="20"/>
                  </a:cubicBezTo>
                  <a:cubicBezTo>
                    <a:pt x="75" y="21"/>
                    <a:pt x="77" y="23"/>
                    <a:pt x="79" y="25"/>
                  </a:cubicBezTo>
                  <a:cubicBezTo>
                    <a:pt x="79" y="25"/>
                    <a:pt x="79" y="25"/>
                    <a:pt x="79" y="25"/>
                  </a:cubicBezTo>
                  <a:cubicBezTo>
                    <a:pt x="80" y="25"/>
                    <a:pt x="81" y="26"/>
                    <a:pt x="82" y="27"/>
                  </a:cubicBezTo>
                  <a:cubicBezTo>
                    <a:pt x="84" y="29"/>
                    <a:pt x="87" y="32"/>
                    <a:pt x="89" y="35"/>
                  </a:cubicBezTo>
                  <a:cubicBezTo>
                    <a:pt x="92" y="39"/>
                    <a:pt x="94" y="44"/>
                    <a:pt x="95" y="48"/>
                  </a:cubicBezTo>
                  <a:cubicBezTo>
                    <a:pt x="95" y="50"/>
                    <a:pt x="95" y="52"/>
                    <a:pt x="95" y="54"/>
                  </a:cubicBezTo>
                  <a:cubicBezTo>
                    <a:pt x="95" y="55"/>
                    <a:pt x="94" y="55"/>
                    <a:pt x="94" y="55"/>
                  </a:cubicBezTo>
                </a:path>
              </a:pathLst>
            </a:cu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48"/>
            <p:cNvSpPr/>
            <p:nvPr/>
          </p:nvSpPr>
          <p:spPr>
            <a:xfrm>
              <a:off x="4304925" y="1123176"/>
              <a:ext cx="327025" cy="231775"/>
            </a:xfrm>
            <a:custGeom>
              <a:avLst/>
              <a:gdLst/>
              <a:ahLst/>
              <a:cxnLst/>
              <a:rect l="l" t="t" r="r" b="b"/>
              <a:pathLst>
                <a:path w="103" h="73" extrusionOk="0">
                  <a:moveTo>
                    <a:pt x="68" y="73"/>
                  </a:moveTo>
                  <a:cubicBezTo>
                    <a:pt x="51" y="73"/>
                    <a:pt x="35" y="68"/>
                    <a:pt x="22" y="59"/>
                  </a:cubicBezTo>
                  <a:cubicBezTo>
                    <a:pt x="11" y="51"/>
                    <a:pt x="0" y="36"/>
                    <a:pt x="2" y="21"/>
                  </a:cubicBezTo>
                  <a:cubicBezTo>
                    <a:pt x="3" y="15"/>
                    <a:pt x="6" y="10"/>
                    <a:pt x="11" y="6"/>
                  </a:cubicBezTo>
                  <a:cubicBezTo>
                    <a:pt x="20" y="0"/>
                    <a:pt x="32" y="0"/>
                    <a:pt x="41" y="2"/>
                  </a:cubicBezTo>
                  <a:cubicBezTo>
                    <a:pt x="57" y="6"/>
                    <a:pt x="73" y="14"/>
                    <a:pt x="85" y="24"/>
                  </a:cubicBezTo>
                  <a:cubicBezTo>
                    <a:pt x="89" y="28"/>
                    <a:pt x="103" y="41"/>
                    <a:pt x="101" y="55"/>
                  </a:cubicBezTo>
                  <a:cubicBezTo>
                    <a:pt x="101" y="55"/>
                    <a:pt x="101" y="55"/>
                    <a:pt x="101" y="55"/>
                  </a:cubicBezTo>
                  <a:cubicBezTo>
                    <a:pt x="101" y="56"/>
                    <a:pt x="100" y="56"/>
                    <a:pt x="100" y="57"/>
                  </a:cubicBezTo>
                  <a:cubicBezTo>
                    <a:pt x="99" y="61"/>
                    <a:pt x="96" y="65"/>
                    <a:pt x="92" y="68"/>
                  </a:cubicBezTo>
                  <a:cubicBezTo>
                    <a:pt x="87" y="71"/>
                    <a:pt x="81" y="72"/>
                    <a:pt x="74" y="73"/>
                  </a:cubicBezTo>
                  <a:cubicBezTo>
                    <a:pt x="72" y="73"/>
                    <a:pt x="70" y="73"/>
                    <a:pt x="68" y="73"/>
                  </a:cubicBezTo>
                  <a:close/>
                  <a:moveTo>
                    <a:pt x="30" y="5"/>
                  </a:moveTo>
                  <a:cubicBezTo>
                    <a:pt x="23" y="5"/>
                    <a:pt x="17" y="6"/>
                    <a:pt x="13" y="9"/>
                  </a:cubicBezTo>
                  <a:cubicBezTo>
                    <a:pt x="9" y="12"/>
                    <a:pt x="7" y="17"/>
                    <a:pt x="6" y="22"/>
                  </a:cubicBezTo>
                  <a:cubicBezTo>
                    <a:pt x="5" y="35"/>
                    <a:pt x="14" y="48"/>
                    <a:pt x="24" y="56"/>
                  </a:cubicBezTo>
                  <a:cubicBezTo>
                    <a:pt x="38" y="65"/>
                    <a:pt x="56" y="70"/>
                    <a:pt x="74" y="69"/>
                  </a:cubicBezTo>
                  <a:cubicBezTo>
                    <a:pt x="80" y="68"/>
                    <a:pt x="85" y="67"/>
                    <a:pt x="89" y="64"/>
                  </a:cubicBezTo>
                  <a:cubicBezTo>
                    <a:pt x="93" y="62"/>
                    <a:pt x="95" y="59"/>
                    <a:pt x="96" y="56"/>
                  </a:cubicBezTo>
                  <a:cubicBezTo>
                    <a:pt x="96" y="55"/>
                    <a:pt x="96" y="55"/>
                    <a:pt x="97" y="55"/>
                  </a:cubicBezTo>
                  <a:cubicBezTo>
                    <a:pt x="98" y="45"/>
                    <a:pt x="90" y="34"/>
                    <a:pt x="82" y="27"/>
                  </a:cubicBezTo>
                  <a:cubicBezTo>
                    <a:pt x="70" y="17"/>
                    <a:pt x="55" y="10"/>
                    <a:pt x="40" y="6"/>
                  </a:cubicBezTo>
                  <a:cubicBezTo>
                    <a:pt x="36" y="5"/>
                    <a:pt x="33" y="5"/>
                    <a:pt x="30"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48"/>
            <p:cNvSpPr/>
            <p:nvPr/>
          </p:nvSpPr>
          <p:spPr>
            <a:xfrm>
              <a:off x="4460500" y="1177151"/>
              <a:ext cx="76200" cy="63500"/>
            </a:xfrm>
            <a:custGeom>
              <a:avLst/>
              <a:gdLst/>
              <a:ahLst/>
              <a:cxnLst/>
              <a:rect l="l" t="t" r="r" b="b"/>
              <a:pathLst>
                <a:path w="24" h="20" extrusionOk="0">
                  <a:moveTo>
                    <a:pt x="23" y="13"/>
                  </a:moveTo>
                  <a:cubicBezTo>
                    <a:pt x="22" y="17"/>
                    <a:pt x="16" y="20"/>
                    <a:pt x="10" y="18"/>
                  </a:cubicBezTo>
                  <a:cubicBezTo>
                    <a:pt x="4" y="17"/>
                    <a:pt x="0" y="12"/>
                    <a:pt x="1" y="7"/>
                  </a:cubicBezTo>
                  <a:cubicBezTo>
                    <a:pt x="3" y="3"/>
                    <a:pt x="8" y="0"/>
                    <a:pt x="14" y="2"/>
                  </a:cubicBezTo>
                  <a:cubicBezTo>
                    <a:pt x="20" y="3"/>
                    <a:pt x="24" y="8"/>
                    <a:pt x="23" y="1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48"/>
            <p:cNvSpPr/>
            <p:nvPr/>
          </p:nvSpPr>
          <p:spPr>
            <a:xfrm>
              <a:off x="4409700" y="1205726"/>
              <a:ext cx="34925" cy="25400"/>
            </a:xfrm>
            <a:custGeom>
              <a:avLst/>
              <a:gdLst/>
              <a:ahLst/>
              <a:cxnLst/>
              <a:rect l="l" t="t" r="r" b="b"/>
              <a:pathLst>
                <a:path w="11" h="8" extrusionOk="0">
                  <a:moveTo>
                    <a:pt x="11" y="5"/>
                  </a:moveTo>
                  <a:cubicBezTo>
                    <a:pt x="10" y="7"/>
                    <a:pt x="7" y="8"/>
                    <a:pt x="5" y="8"/>
                  </a:cubicBezTo>
                  <a:cubicBezTo>
                    <a:pt x="2" y="7"/>
                    <a:pt x="0" y="5"/>
                    <a:pt x="0" y="3"/>
                  </a:cubicBezTo>
                  <a:cubicBezTo>
                    <a:pt x="1" y="1"/>
                    <a:pt x="3" y="0"/>
                    <a:pt x="6" y="1"/>
                  </a:cubicBezTo>
                  <a:cubicBezTo>
                    <a:pt x="9" y="1"/>
                    <a:pt x="11" y="4"/>
                    <a:pt x="11" y="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48"/>
            <p:cNvSpPr/>
            <p:nvPr/>
          </p:nvSpPr>
          <p:spPr>
            <a:xfrm>
              <a:off x="4466850" y="1256526"/>
              <a:ext cx="34925" cy="25400"/>
            </a:xfrm>
            <a:custGeom>
              <a:avLst/>
              <a:gdLst/>
              <a:ahLst/>
              <a:cxnLst/>
              <a:rect l="l" t="t" r="r" b="b"/>
              <a:pathLst>
                <a:path w="11" h="8" extrusionOk="0">
                  <a:moveTo>
                    <a:pt x="11" y="6"/>
                  </a:moveTo>
                  <a:cubicBezTo>
                    <a:pt x="10" y="7"/>
                    <a:pt x="7" y="8"/>
                    <a:pt x="5" y="8"/>
                  </a:cubicBezTo>
                  <a:cubicBezTo>
                    <a:pt x="2" y="7"/>
                    <a:pt x="0" y="5"/>
                    <a:pt x="0" y="3"/>
                  </a:cubicBezTo>
                  <a:cubicBezTo>
                    <a:pt x="1" y="1"/>
                    <a:pt x="3" y="0"/>
                    <a:pt x="6" y="1"/>
                  </a:cubicBezTo>
                  <a:cubicBezTo>
                    <a:pt x="9" y="2"/>
                    <a:pt x="11" y="4"/>
                    <a:pt x="11" y="6"/>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48"/>
            <p:cNvSpPr/>
            <p:nvPr/>
          </p:nvSpPr>
          <p:spPr>
            <a:xfrm>
              <a:off x="4409700" y="1202551"/>
              <a:ext cx="34925" cy="25400"/>
            </a:xfrm>
            <a:custGeom>
              <a:avLst/>
              <a:gdLst/>
              <a:ahLst/>
              <a:cxnLst/>
              <a:rect l="l" t="t" r="r" b="b"/>
              <a:pathLst>
                <a:path w="11" h="8" extrusionOk="0">
                  <a:moveTo>
                    <a:pt x="11" y="5"/>
                  </a:moveTo>
                  <a:cubicBezTo>
                    <a:pt x="10" y="7"/>
                    <a:pt x="8" y="8"/>
                    <a:pt x="5" y="7"/>
                  </a:cubicBezTo>
                  <a:cubicBezTo>
                    <a:pt x="2" y="7"/>
                    <a:pt x="0" y="5"/>
                    <a:pt x="1" y="3"/>
                  </a:cubicBezTo>
                  <a:cubicBezTo>
                    <a:pt x="1" y="1"/>
                    <a:pt x="4" y="0"/>
                    <a:pt x="7" y="1"/>
                  </a:cubicBezTo>
                  <a:cubicBezTo>
                    <a:pt x="9" y="1"/>
                    <a:pt x="11" y="3"/>
                    <a:pt x="11" y="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48"/>
            <p:cNvSpPr/>
            <p:nvPr/>
          </p:nvSpPr>
          <p:spPr>
            <a:xfrm>
              <a:off x="4466850" y="1253351"/>
              <a:ext cx="34925" cy="25400"/>
            </a:xfrm>
            <a:custGeom>
              <a:avLst/>
              <a:gdLst/>
              <a:ahLst/>
              <a:cxnLst/>
              <a:rect l="l" t="t" r="r" b="b"/>
              <a:pathLst>
                <a:path w="11" h="8" extrusionOk="0">
                  <a:moveTo>
                    <a:pt x="11" y="5"/>
                  </a:moveTo>
                  <a:cubicBezTo>
                    <a:pt x="10" y="7"/>
                    <a:pt x="8" y="8"/>
                    <a:pt x="5" y="8"/>
                  </a:cubicBezTo>
                  <a:cubicBezTo>
                    <a:pt x="2" y="7"/>
                    <a:pt x="0" y="5"/>
                    <a:pt x="0" y="3"/>
                  </a:cubicBezTo>
                  <a:cubicBezTo>
                    <a:pt x="1" y="1"/>
                    <a:pt x="4" y="0"/>
                    <a:pt x="7" y="1"/>
                  </a:cubicBezTo>
                  <a:cubicBezTo>
                    <a:pt x="9" y="1"/>
                    <a:pt x="11" y="4"/>
                    <a:pt x="11" y="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48"/>
            <p:cNvSpPr/>
            <p:nvPr/>
          </p:nvSpPr>
          <p:spPr>
            <a:xfrm>
              <a:off x="4463675" y="1170801"/>
              <a:ext cx="76200" cy="63500"/>
            </a:xfrm>
            <a:custGeom>
              <a:avLst/>
              <a:gdLst/>
              <a:ahLst/>
              <a:cxnLst/>
              <a:rect l="l" t="t" r="r" b="b"/>
              <a:pathLst>
                <a:path w="24" h="20" extrusionOk="0">
                  <a:moveTo>
                    <a:pt x="22" y="12"/>
                  </a:moveTo>
                  <a:cubicBezTo>
                    <a:pt x="21" y="17"/>
                    <a:pt x="16" y="20"/>
                    <a:pt x="10" y="18"/>
                  </a:cubicBezTo>
                  <a:cubicBezTo>
                    <a:pt x="4" y="17"/>
                    <a:pt x="0" y="12"/>
                    <a:pt x="1" y="7"/>
                  </a:cubicBezTo>
                  <a:cubicBezTo>
                    <a:pt x="2" y="2"/>
                    <a:pt x="8" y="0"/>
                    <a:pt x="14" y="1"/>
                  </a:cubicBezTo>
                  <a:cubicBezTo>
                    <a:pt x="20" y="3"/>
                    <a:pt x="24" y="8"/>
                    <a:pt x="22" y="12"/>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48"/>
            <p:cNvSpPr/>
            <p:nvPr/>
          </p:nvSpPr>
          <p:spPr>
            <a:xfrm>
              <a:off x="4952625" y="1221601"/>
              <a:ext cx="244475" cy="133350"/>
            </a:xfrm>
            <a:custGeom>
              <a:avLst/>
              <a:gdLst/>
              <a:ahLst/>
              <a:cxnLst/>
              <a:rect l="l" t="t" r="r" b="b"/>
              <a:pathLst>
                <a:path w="77" h="42" extrusionOk="0">
                  <a:moveTo>
                    <a:pt x="0" y="13"/>
                  </a:moveTo>
                  <a:cubicBezTo>
                    <a:pt x="5" y="24"/>
                    <a:pt x="11" y="36"/>
                    <a:pt x="17" y="40"/>
                  </a:cubicBezTo>
                  <a:cubicBezTo>
                    <a:pt x="19" y="41"/>
                    <a:pt x="21" y="42"/>
                    <a:pt x="22" y="42"/>
                  </a:cubicBezTo>
                  <a:cubicBezTo>
                    <a:pt x="23" y="42"/>
                    <a:pt x="23" y="42"/>
                    <a:pt x="23" y="42"/>
                  </a:cubicBezTo>
                  <a:cubicBezTo>
                    <a:pt x="26" y="41"/>
                    <a:pt x="26" y="39"/>
                    <a:pt x="31" y="36"/>
                  </a:cubicBezTo>
                  <a:cubicBezTo>
                    <a:pt x="33" y="35"/>
                    <a:pt x="37" y="33"/>
                    <a:pt x="43" y="31"/>
                  </a:cubicBezTo>
                  <a:cubicBezTo>
                    <a:pt x="48" y="29"/>
                    <a:pt x="53" y="29"/>
                    <a:pt x="58" y="29"/>
                  </a:cubicBezTo>
                  <a:cubicBezTo>
                    <a:pt x="59" y="30"/>
                    <a:pt x="61" y="30"/>
                    <a:pt x="62" y="30"/>
                  </a:cubicBezTo>
                  <a:cubicBezTo>
                    <a:pt x="64" y="31"/>
                    <a:pt x="68" y="33"/>
                    <a:pt x="73" y="37"/>
                  </a:cubicBezTo>
                  <a:cubicBezTo>
                    <a:pt x="74" y="38"/>
                    <a:pt x="76" y="39"/>
                    <a:pt x="77" y="40"/>
                  </a:cubicBezTo>
                  <a:cubicBezTo>
                    <a:pt x="76" y="38"/>
                    <a:pt x="74" y="34"/>
                    <a:pt x="71" y="30"/>
                  </a:cubicBezTo>
                  <a:cubicBezTo>
                    <a:pt x="71" y="30"/>
                    <a:pt x="71" y="30"/>
                    <a:pt x="71" y="30"/>
                  </a:cubicBezTo>
                  <a:cubicBezTo>
                    <a:pt x="69" y="27"/>
                    <a:pt x="66" y="23"/>
                    <a:pt x="63" y="19"/>
                  </a:cubicBezTo>
                  <a:cubicBezTo>
                    <a:pt x="60" y="16"/>
                    <a:pt x="56" y="13"/>
                    <a:pt x="52" y="10"/>
                  </a:cubicBezTo>
                  <a:cubicBezTo>
                    <a:pt x="49" y="8"/>
                    <a:pt x="45" y="6"/>
                    <a:pt x="41" y="5"/>
                  </a:cubicBezTo>
                  <a:cubicBezTo>
                    <a:pt x="40" y="4"/>
                    <a:pt x="40" y="4"/>
                    <a:pt x="39" y="4"/>
                  </a:cubicBezTo>
                  <a:cubicBezTo>
                    <a:pt x="37" y="3"/>
                    <a:pt x="36" y="3"/>
                    <a:pt x="34" y="2"/>
                  </a:cubicBezTo>
                  <a:cubicBezTo>
                    <a:pt x="29" y="1"/>
                    <a:pt x="22" y="0"/>
                    <a:pt x="15" y="3"/>
                  </a:cubicBezTo>
                  <a:cubicBezTo>
                    <a:pt x="7" y="5"/>
                    <a:pt x="3" y="10"/>
                    <a:pt x="0" y="13"/>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48"/>
            <p:cNvSpPr/>
            <p:nvPr/>
          </p:nvSpPr>
          <p:spPr>
            <a:xfrm>
              <a:off x="4673225" y="1316851"/>
              <a:ext cx="549275" cy="430213"/>
            </a:xfrm>
            <a:custGeom>
              <a:avLst/>
              <a:gdLst/>
              <a:ahLst/>
              <a:cxnLst/>
              <a:rect l="l" t="t" r="r" b="b"/>
              <a:pathLst>
                <a:path w="173" h="135" extrusionOk="0">
                  <a:moveTo>
                    <a:pt x="18" y="104"/>
                  </a:moveTo>
                  <a:cubicBezTo>
                    <a:pt x="7" y="101"/>
                    <a:pt x="0" y="86"/>
                    <a:pt x="0" y="87"/>
                  </a:cubicBezTo>
                  <a:cubicBezTo>
                    <a:pt x="0" y="91"/>
                    <a:pt x="11" y="107"/>
                    <a:pt x="13" y="109"/>
                  </a:cubicBezTo>
                  <a:cubicBezTo>
                    <a:pt x="18" y="114"/>
                    <a:pt x="24" y="119"/>
                    <a:pt x="31" y="122"/>
                  </a:cubicBezTo>
                  <a:cubicBezTo>
                    <a:pt x="56" y="135"/>
                    <a:pt x="84" y="127"/>
                    <a:pt x="109" y="118"/>
                  </a:cubicBezTo>
                  <a:cubicBezTo>
                    <a:pt x="114" y="117"/>
                    <a:pt x="117" y="116"/>
                    <a:pt x="121" y="114"/>
                  </a:cubicBezTo>
                  <a:cubicBezTo>
                    <a:pt x="126" y="111"/>
                    <a:pt x="129" y="108"/>
                    <a:pt x="133" y="104"/>
                  </a:cubicBezTo>
                  <a:cubicBezTo>
                    <a:pt x="143" y="96"/>
                    <a:pt x="148" y="92"/>
                    <a:pt x="151" y="88"/>
                  </a:cubicBezTo>
                  <a:cubicBezTo>
                    <a:pt x="162" y="74"/>
                    <a:pt x="167" y="61"/>
                    <a:pt x="167" y="58"/>
                  </a:cubicBezTo>
                  <a:cubicBezTo>
                    <a:pt x="170" y="50"/>
                    <a:pt x="173" y="38"/>
                    <a:pt x="170" y="23"/>
                  </a:cubicBezTo>
                  <a:cubicBezTo>
                    <a:pt x="168" y="12"/>
                    <a:pt x="162" y="5"/>
                    <a:pt x="159" y="0"/>
                  </a:cubicBezTo>
                  <a:cubicBezTo>
                    <a:pt x="160" y="2"/>
                    <a:pt x="160" y="4"/>
                    <a:pt x="161" y="6"/>
                  </a:cubicBezTo>
                  <a:cubicBezTo>
                    <a:pt x="165" y="25"/>
                    <a:pt x="157" y="42"/>
                    <a:pt x="152" y="50"/>
                  </a:cubicBezTo>
                  <a:cubicBezTo>
                    <a:pt x="147" y="59"/>
                    <a:pt x="136" y="74"/>
                    <a:pt x="118" y="86"/>
                  </a:cubicBezTo>
                  <a:cubicBezTo>
                    <a:pt x="95" y="101"/>
                    <a:pt x="73" y="104"/>
                    <a:pt x="62" y="105"/>
                  </a:cubicBezTo>
                  <a:cubicBezTo>
                    <a:pt x="57" y="106"/>
                    <a:pt x="52" y="106"/>
                    <a:pt x="48" y="106"/>
                  </a:cubicBezTo>
                  <a:cubicBezTo>
                    <a:pt x="46" y="106"/>
                    <a:pt x="39" y="106"/>
                    <a:pt x="31" y="106"/>
                  </a:cubicBezTo>
                  <a:cubicBezTo>
                    <a:pt x="24" y="105"/>
                    <a:pt x="20" y="105"/>
                    <a:pt x="18" y="104"/>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48"/>
            <p:cNvSpPr/>
            <p:nvPr/>
          </p:nvSpPr>
          <p:spPr>
            <a:xfrm>
              <a:off x="4644650" y="1307326"/>
              <a:ext cx="127000" cy="319088"/>
            </a:xfrm>
            <a:custGeom>
              <a:avLst/>
              <a:gdLst/>
              <a:ahLst/>
              <a:cxnLst/>
              <a:rect l="l" t="t" r="r" b="b"/>
              <a:pathLst>
                <a:path w="40" h="100" extrusionOk="0">
                  <a:moveTo>
                    <a:pt x="4" y="74"/>
                  </a:moveTo>
                  <a:cubicBezTo>
                    <a:pt x="5" y="78"/>
                    <a:pt x="6" y="85"/>
                    <a:pt x="10" y="92"/>
                  </a:cubicBezTo>
                  <a:cubicBezTo>
                    <a:pt x="10" y="92"/>
                    <a:pt x="10" y="92"/>
                    <a:pt x="10" y="92"/>
                  </a:cubicBezTo>
                  <a:cubicBezTo>
                    <a:pt x="10" y="94"/>
                    <a:pt x="12" y="96"/>
                    <a:pt x="13" y="99"/>
                  </a:cubicBezTo>
                  <a:cubicBezTo>
                    <a:pt x="13" y="99"/>
                    <a:pt x="13" y="99"/>
                    <a:pt x="13" y="99"/>
                  </a:cubicBezTo>
                  <a:cubicBezTo>
                    <a:pt x="13" y="99"/>
                    <a:pt x="13" y="99"/>
                    <a:pt x="13" y="99"/>
                  </a:cubicBezTo>
                  <a:cubicBezTo>
                    <a:pt x="13" y="99"/>
                    <a:pt x="13" y="100"/>
                    <a:pt x="14" y="100"/>
                  </a:cubicBezTo>
                  <a:cubicBezTo>
                    <a:pt x="14" y="100"/>
                    <a:pt x="14" y="100"/>
                    <a:pt x="14" y="100"/>
                  </a:cubicBezTo>
                  <a:cubicBezTo>
                    <a:pt x="14" y="99"/>
                    <a:pt x="14" y="98"/>
                    <a:pt x="14" y="96"/>
                  </a:cubicBezTo>
                  <a:cubicBezTo>
                    <a:pt x="14" y="96"/>
                    <a:pt x="14" y="96"/>
                    <a:pt x="14" y="96"/>
                  </a:cubicBezTo>
                  <a:cubicBezTo>
                    <a:pt x="14" y="93"/>
                    <a:pt x="14" y="90"/>
                    <a:pt x="14" y="86"/>
                  </a:cubicBezTo>
                  <a:cubicBezTo>
                    <a:pt x="14" y="80"/>
                    <a:pt x="14" y="77"/>
                    <a:pt x="14" y="74"/>
                  </a:cubicBezTo>
                  <a:cubicBezTo>
                    <a:pt x="14" y="73"/>
                    <a:pt x="14" y="73"/>
                    <a:pt x="14" y="72"/>
                  </a:cubicBezTo>
                  <a:cubicBezTo>
                    <a:pt x="15" y="70"/>
                    <a:pt x="15" y="68"/>
                    <a:pt x="15" y="65"/>
                  </a:cubicBezTo>
                  <a:cubicBezTo>
                    <a:pt x="16" y="59"/>
                    <a:pt x="18" y="51"/>
                    <a:pt x="22" y="43"/>
                  </a:cubicBezTo>
                  <a:cubicBezTo>
                    <a:pt x="24" y="39"/>
                    <a:pt x="25" y="37"/>
                    <a:pt x="27" y="35"/>
                  </a:cubicBezTo>
                  <a:cubicBezTo>
                    <a:pt x="31" y="27"/>
                    <a:pt x="36" y="21"/>
                    <a:pt x="40" y="17"/>
                  </a:cubicBezTo>
                  <a:cubicBezTo>
                    <a:pt x="39" y="15"/>
                    <a:pt x="34" y="0"/>
                    <a:pt x="28" y="1"/>
                  </a:cubicBezTo>
                  <a:cubicBezTo>
                    <a:pt x="27" y="1"/>
                    <a:pt x="26" y="1"/>
                    <a:pt x="25" y="3"/>
                  </a:cubicBezTo>
                  <a:cubicBezTo>
                    <a:pt x="24" y="3"/>
                    <a:pt x="23" y="5"/>
                    <a:pt x="21" y="7"/>
                  </a:cubicBezTo>
                  <a:cubicBezTo>
                    <a:pt x="15" y="15"/>
                    <a:pt x="12" y="19"/>
                    <a:pt x="9" y="25"/>
                  </a:cubicBezTo>
                  <a:cubicBezTo>
                    <a:pt x="9" y="26"/>
                    <a:pt x="9" y="26"/>
                    <a:pt x="9" y="26"/>
                  </a:cubicBezTo>
                  <a:cubicBezTo>
                    <a:pt x="0" y="48"/>
                    <a:pt x="3" y="70"/>
                    <a:pt x="4" y="74"/>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48"/>
            <p:cNvSpPr/>
            <p:nvPr/>
          </p:nvSpPr>
          <p:spPr>
            <a:xfrm>
              <a:off x="4704975" y="1285101"/>
              <a:ext cx="361950" cy="563563"/>
            </a:xfrm>
            <a:custGeom>
              <a:avLst/>
              <a:gdLst/>
              <a:ahLst/>
              <a:cxnLst/>
              <a:rect l="l" t="t" r="r" b="b"/>
              <a:pathLst>
                <a:path w="114" h="177" extrusionOk="0">
                  <a:moveTo>
                    <a:pt x="1" y="26"/>
                  </a:moveTo>
                  <a:cubicBezTo>
                    <a:pt x="2" y="34"/>
                    <a:pt x="5" y="40"/>
                    <a:pt x="7" y="43"/>
                  </a:cubicBezTo>
                  <a:cubicBezTo>
                    <a:pt x="12" y="50"/>
                    <a:pt x="17" y="53"/>
                    <a:pt x="24" y="58"/>
                  </a:cubicBezTo>
                  <a:cubicBezTo>
                    <a:pt x="33" y="64"/>
                    <a:pt x="36" y="64"/>
                    <a:pt x="48" y="71"/>
                  </a:cubicBezTo>
                  <a:cubicBezTo>
                    <a:pt x="59" y="77"/>
                    <a:pt x="60" y="80"/>
                    <a:pt x="61" y="83"/>
                  </a:cubicBezTo>
                  <a:cubicBezTo>
                    <a:pt x="64" y="88"/>
                    <a:pt x="61" y="93"/>
                    <a:pt x="60" y="101"/>
                  </a:cubicBezTo>
                  <a:cubicBezTo>
                    <a:pt x="57" y="113"/>
                    <a:pt x="58" y="124"/>
                    <a:pt x="61" y="147"/>
                  </a:cubicBezTo>
                  <a:cubicBezTo>
                    <a:pt x="63" y="163"/>
                    <a:pt x="65" y="168"/>
                    <a:pt x="68" y="170"/>
                  </a:cubicBezTo>
                  <a:cubicBezTo>
                    <a:pt x="69" y="171"/>
                    <a:pt x="76" y="177"/>
                    <a:pt x="85" y="175"/>
                  </a:cubicBezTo>
                  <a:cubicBezTo>
                    <a:pt x="88" y="174"/>
                    <a:pt x="90" y="173"/>
                    <a:pt x="92" y="172"/>
                  </a:cubicBezTo>
                  <a:cubicBezTo>
                    <a:pt x="96" y="169"/>
                    <a:pt x="99" y="164"/>
                    <a:pt x="101" y="160"/>
                  </a:cubicBezTo>
                  <a:cubicBezTo>
                    <a:pt x="102" y="158"/>
                    <a:pt x="104" y="153"/>
                    <a:pt x="106" y="136"/>
                  </a:cubicBezTo>
                  <a:cubicBezTo>
                    <a:pt x="107" y="122"/>
                    <a:pt x="107" y="111"/>
                    <a:pt x="107" y="107"/>
                  </a:cubicBezTo>
                  <a:cubicBezTo>
                    <a:pt x="106" y="90"/>
                    <a:pt x="105" y="92"/>
                    <a:pt x="105" y="79"/>
                  </a:cubicBezTo>
                  <a:cubicBezTo>
                    <a:pt x="105" y="65"/>
                    <a:pt x="107" y="63"/>
                    <a:pt x="106" y="52"/>
                  </a:cubicBezTo>
                  <a:cubicBezTo>
                    <a:pt x="105" y="45"/>
                    <a:pt x="103" y="42"/>
                    <a:pt x="105" y="37"/>
                  </a:cubicBezTo>
                  <a:cubicBezTo>
                    <a:pt x="107" y="29"/>
                    <a:pt x="114" y="27"/>
                    <a:pt x="113" y="23"/>
                  </a:cubicBezTo>
                  <a:cubicBezTo>
                    <a:pt x="113" y="20"/>
                    <a:pt x="111" y="17"/>
                    <a:pt x="103" y="13"/>
                  </a:cubicBezTo>
                  <a:cubicBezTo>
                    <a:pt x="102" y="12"/>
                    <a:pt x="101" y="12"/>
                    <a:pt x="100" y="12"/>
                  </a:cubicBezTo>
                  <a:cubicBezTo>
                    <a:pt x="15" y="0"/>
                    <a:pt x="15" y="0"/>
                    <a:pt x="15" y="0"/>
                  </a:cubicBezTo>
                  <a:cubicBezTo>
                    <a:pt x="13" y="2"/>
                    <a:pt x="0" y="9"/>
                    <a:pt x="1" y="26"/>
                  </a:cubicBezTo>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48"/>
            <p:cNvSpPr/>
            <p:nvPr/>
          </p:nvSpPr>
          <p:spPr>
            <a:xfrm>
              <a:off x="4965325" y="1329551"/>
              <a:ext cx="98425" cy="503238"/>
            </a:xfrm>
            <a:custGeom>
              <a:avLst/>
              <a:gdLst/>
              <a:ahLst/>
              <a:cxnLst/>
              <a:rect l="l" t="t" r="r" b="b"/>
              <a:pathLst>
                <a:path w="31" h="158" extrusionOk="0">
                  <a:moveTo>
                    <a:pt x="23" y="0"/>
                  </a:moveTo>
                  <a:cubicBezTo>
                    <a:pt x="24" y="4"/>
                    <a:pt x="24" y="8"/>
                    <a:pt x="22" y="13"/>
                  </a:cubicBezTo>
                  <a:cubicBezTo>
                    <a:pt x="21" y="14"/>
                    <a:pt x="21" y="15"/>
                    <a:pt x="20" y="17"/>
                  </a:cubicBezTo>
                  <a:cubicBezTo>
                    <a:pt x="18" y="19"/>
                    <a:pt x="16" y="22"/>
                    <a:pt x="14" y="24"/>
                  </a:cubicBezTo>
                  <a:cubicBezTo>
                    <a:pt x="11" y="26"/>
                    <a:pt x="8" y="28"/>
                    <a:pt x="5" y="30"/>
                  </a:cubicBezTo>
                  <a:cubicBezTo>
                    <a:pt x="4" y="30"/>
                    <a:pt x="4" y="31"/>
                    <a:pt x="3" y="31"/>
                  </a:cubicBezTo>
                  <a:cubicBezTo>
                    <a:pt x="2" y="32"/>
                    <a:pt x="1" y="32"/>
                    <a:pt x="0" y="32"/>
                  </a:cubicBezTo>
                  <a:cubicBezTo>
                    <a:pt x="10" y="158"/>
                    <a:pt x="10" y="158"/>
                    <a:pt x="10" y="158"/>
                  </a:cubicBezTo>
                  <a:cubicBezTo>
                    <a:pt x="14" y="155"/>
                    <a:pt x="17" y="150"/>
                    <a:pt x="19" y="146"/>
                  </a:cubicBezTo>
                  <a:cubicBezTo>
                    <a:pt x="20" y="144"/>
                    <a:pt x="22" y="139"/>
                    <a:pt x="24" y="122"/>
                  </a:cubicBezTo>
                  <a:cubicBezTo>
                    <a:pt x="25" y="114"/>
                    <a:pt x="25" y="106"/>
                    <a:pt x="25" y="101"/>
                  </a:cubicBezTo>
                  <a:cubicBezTo>
                    <a:pt x="25" y="97"/>
                    <a:pt x="25" y="95"/>
                    <a:pt x="25" y="93"/>
                  </a:cubicBezTo>
                  <a:cubicBezTo>
                    <a:pt x="25" y="88"/>
                    <a:pt x="25" y="85"/>
                    <a:pt x="24" y="83"/>
                  </a:cubicBezTo>
                  <a:cubicBezTo>
                    <a:pt x="24" y="77"/>
                    <a:pt x="23" y="75"/>
                    <a:pt x="23" y="67"/>
                  </a:cubicBezTo>
                  <a:cubicBezTo>
                    <a:pt x="23" y="67"/>
                    <a:pt x="23" y="66"/>
                    <a:pt x="23" y="65"/>
                  </a:cubicBezTo>
                  <a:cubicBezTo>
                    <a:pt x="23" y="54"/>
                    <a:pt x="24" y="51"/>
                    <a:pt x="24" y="45"/>
                  </a:cubicBezTo>
                  <a:cubicBezTo>
                    <a:pt x="24" y="43"/>
                    <a:pt x="24" y="41"/>
                    <a:pt x="24" y="38"/>
                  </a:cubicBezTo>
                  <a:cubicBezTo>
                    <a:pt x="23" y="33"/>
                    <a:pt x="22" y="30"/>
                    <a:pt x="22" y="27"/>
                  </a:cubicBezTo>
                  <a:cubicBezTo>
                    <a:pt x="22" y="26"/>
                    <a:pt x="22" y="25"/>
                    <a:pt x="23" y="23"/>
                  </a:cubicBezTo>
                  <a:cubicBezTo>
                    <a:pt x="25" y="15"/>
                    <a:pt x="31" y="14"/>
                    <a:pt x="31" y="9"/>
                  </a:cubicBezTo>
                  <a:cubicBezTo>
                    <a:pt x="31" y="9"/>
                    <a:pt x="31" y="9"/>
                    <a:pt x="31" y="9"/>
                  </a:cubicBezTo>
                  <a:cubicBezTo>
                    <a:pt x="31" y="6"/>
                    <a:pt x="29" y="3"/>
                    <a:pt x="23" y="0"/>
                  </a:cubicBezTo>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48"/>
            <p:cNvSpPr/>
            <p:nvPr/>
          </p:nvSpPr>
          <p:spPr>
            <a:xfrm>
              <a:off x="4714500" y="1256526"/>
              <a:ext cx="342900" cy="188913"/>
            </a:xfrm>
            <a:custGeom>
              <a:avLst/>
              <a:gdLst/>
              <a:ahLst/>
              <a:cxnLst/>
              <a:rect l="l" t="t" r="r" b="b"/>
              <a:pathLst>
                <a:path w="108" h="59" extrusionOk="0">
                  <a:moveTo>
                    <a:pt x="1" y="22"/>
                  </a:moveTo>
                  <a:cubicBezTo>
                    <a:pt x="0" y="27"/>
                    <a:pt x="2" y="31"/>
                    <a:pt x="4" y="35"/>
                  </a:cubicBezTo>
                  <a:cubicBezTo>
                    <a:pt x="7" y="40"/>
                    <a:pt x="12" y="43"/>
                    <a:pt x="16" y="46"/>
                  </a:cubicBezTo>
                  <a:cubicBezTo>
                    <a:pt x="25" y="52"/>
                    <a:pt x="35" y="56"/>
                    <a:pt x="45" y="57"/>
                  </a:cubicBezTo>
                  <a:cubicBezTo>
                    <a:pt x="52" y="59"/>
                    <a:pt x="59" y="59"/>
                    <a:pt x="66" y="58"/>
                  </a:cubicBezTo>
                  <a:cubicBezTo>
                    <a:pt x="66" y="58"/>
                    <a:pt x="67" y="58"/>
                    <a:pt x="67" y="58"/>
                  </a:cubicBezTo>
                  <a:cubicBezTo>
                    <a:pt x="72" y="58"/>
                    <a:pt x="77" y="56"/>
                    <a:pt x="82" y="54"/>
                  </a:cubicBezTo>
                  <a:cubicBezTo>
                    <a:pt x="83" y="54"/>
                    <a:pt x="83" y="53"/>
                    <a:pt x="84" y="53"/>
                  </a:cubicBezTo>
                  <a:cubicBezTo>
                    <a:pt x="87" y="51"/>
                    <a:pt x="90" y="49"/>
                    <a:pt x="93" y="47"/>
                  </a:cubicBezTo>
                  <a:cubicBezTo>
                    <a:pt x="95" y="45"/>
                    <a:pt x="97" y="42"/>
                    <a:pt x="99" y="40"/>
                  </a:cubicBezTo>
                  <a:cubicBezTo>
                    <a:pt x="100" y="38"/>
                    <a:pt x="100" y="37"/>
                    <a:pt x="101" y="36"/>
                  </a:cubicBezTo>
                  <a:cubicBezTo>
                    <a:pt x="108" y="19"/>
                    <a:pt x="92" y="7"/>
                    <a:pt x="77" y="3"/>
                  </a:cubicBezTo>
                  <a:cubicBezTo>
                    <a:pt x="69" y="1"/>
                    <a:pt x="60" y="0"/>
                    <a:pt x="51" y="0"/>
                  </a:cubicBezTo>
                  <a:cubicBezTo>
                    <a:pt x="47" y="0"/>
                    <a:pt x="42" y="0"/>
                    <a:pt x="37" y="1"/>
                  </a:cubicBezTo>
                  <a:cubicBezTo>
                    <a:pt x="34" y="1"/>
                    <a:pt x="32" y="2"/>
                    <a:pt x="29" y="2"/>
                  </a:cubicBezTo>
                  <a:cubicBezTo>
                    <a:pt x="29" y="2"/>
                    <a:pt x="29" y="2"/>
                    <a:pt x="29" y="2"/>
                  </a:cubicBezTo>
                  <a:cubicBezTo>
                    <a:pt x="28" y="3"/>
                    <a:pt x="27" y="3"/>
                    <a:pt x="26" y="3"/>
                  </a:cubicBezTo>
                  <a:cubicBezTo>
                    <a:pt x="23" y="4"/>
                    <a:pt x="19" y="5"/>
                    <a:pt x="16" y="7"/>
                  </a:cubicBezTo>
                  <a:cubicBezTo>
                    <a:pt x="11" y="9"/>
                    <a:pt x="7" y="12"/>
                    <a:pt x="4" y="16"/>
                  </a:cubicBezTo>
                  <a:cubicBezTo>
                    <a:pt x="3" y="18"/>
                    <a:pt x="2" y="19"/>
                    <a:pt x="2" y="21"/>
                  </a:cubicBezTo>
                  <a:cubicBezTo>
                    <a:pt x="2" y="21"/>
                    <a:pt x="1" y="22"/>
                    <a:pt x="1" y="22"/>
                  </a:cubicBezTo>
                </a:path>
              </a:pathLst>
            </a:cu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48"/>
            <p:cNvSpPr/>
            <p:nvPr/>
          </p:nvSpPr>
          <p:spPr>
            <a:xfrm>
              <a:off x="4708150" y="1247001"/>
              <a:ext cx="339725" cy="204788"/>
            </a:xfrm>
            <a:custGeom>
              <a:avLst/>
              <a:gdLst/>
              <a:ahLst/>
              <a:cxnLst/>
              <a:rect l="l" t="t" r="r" b="b"/>
              <a:pathLst>
                <a:path w="107" h="64" extrusionOk="0">
                  <a:moveTo>
                    <a:pt x="61" y="64"/>
                  </a:moveTo>
                  <a:cubicBezTo>
                    <a:pt x="46" y="64"/>
                    <a:pt x="31" y="59"/>
                    <a:pt x="17" y="51"/>
                  </a:cubicBezTo>
                  <a:cubicBezTo>
                    <a:pt x="11" y="47"/>
                    <a:pt x="7" y="43"/>
                    <a:pt x="4" y="39"/>
                  </a:cubicBezTo>
                  <a:cubicBezTo>
                    <a:pt x="1" y="34"/>
                    <a:pt x="0" y="29"/>
                    <a:pt x="1" y="25"/>
                  </a:cubicBezTo>
                  <a:cubicBezTo>
                    <a:pt x="1" y="24"/>
                    <a:pt x="2" y="24"/>
                    <a:pt x="2" y="23"/>
                  </a:cubicBezTo>
                  <a:cubicBezTo>
                    <a:pt x="6" y="10"/>
                    <a:pt x="25" y="5"/>
                    <a:pt x="30" y="3"/>
                  </a:cubicBezTo>
                  <a:cubicBezTo>
                    <a:pt x="46" y="0"/>
                    <a:pt x="64" y="0"/>
                    <a:pt x="80" y="4"/>
                  </a:cubicBezTo>
                  <a:cubicBezTo>
                    <a:pt x="88" y="6"/>
                    <a:pt x="99" y="12"/>
                    <a:pt x="104" y="22"/>
                  </a:cubicBezTo>
                  <a:cubicBezTo>
                    <a:pt x="107" y="27"/>
                    <a:pt x="107" y="33"/>
                    <a:pt x="105" y="40"/>
                  </a:cubicBezTo>
                  <a:cubicBezTo>
                    <a:pt x="100" y="54"/>
                    <a:pt x="83" y="62"/>
                    <a:pt x="70" y="63"/>
                  </a:cubicBezTo>
                  <a:cubicBezTo>
                    <a:pt x="67" y="64"/>
                    <a:pt x="64" y="64"/>
                    <a:pt x="61" y="64"/>
                  </a:cubicBezTo>
                  <a:close/>
                  <a:moveTo>
                    <a:pt x="53" y="5"/>
                  </a:moveTo>
                  <a:cubicBezTo>
                    <a:pt x="45" y="5"/>
                    <a:pt x="38" y="6"/>
                    <a:pt x="31" y="7"/>
                  </a:cubicBezTo>
                  <a:cubicBezTo>
                    <a:pt x="21" y="10"/>
                    <a:pt x="9" y="16"/>
                    <a:pt x="6" y="25"/>
                  </a:cubicBezTo>
                  <a:cubicBezTo>
                    <a:pt x="6" y="25"/>
                    <a:pt x="6" y="25"/>
                    <a:pt x="6" y="25"/>
                  </a:cubicBezTo>
                  <a:cubicBezTo>
                    <a:pt x="6" y="25"/>
                    <a:pt x="6" y="25"/>
                    <a:pt x="5" y="26"/>
                  </a:cubicBezTo>
                  <a:cubicBezTo>
                    <a:pt x="5" y="29"/>
                    <a:pt x="5" y="33"/>
                    <a:pt x="8" y="37"/>
                  </a:cubicBezTo>
                  <a:cubicBezTo>
                    <a:pt x="10" y="41"/>
                    <a:pt x="14" y="44"/>
                    <a:pt x="20" y="48"/>
                  </a:cubicBezTo>
                  <a:cubicBezTo>
                    <a:pt x="35" y="57"/>
                    <a:pt x="53" y="61"/>
                    <a:pt x="69" y="59"/>
                  </a:cubicBezTo>
                  <a:cubicBezTo>
                    <a:pt x="81" y="58"/>
                    <a:pt x="96" y="50"/>
                    <a:pt x="101" y="38"/>
                  </a:cubicBezTo>
                  <a:cubicBezTo>
                    <a:pt x="103" y="33"/>
                    <a:pt x="103" y="28"/>
                    <a:pt x="101" y="24"/>
                  </a:cubicBezTo>
                  <a:cubicBezTo>
                    <a:pt x="97" y="17"/>
                    <a:pt x="89" y="11"/>
                    <a:pt x="79" y="8"/>
                  </a:cubicBezTo>
                  <a:cubicBezTo>
                    <a:pt x="70" y="6"/>
                    <a:pt x="61" y="5"/>
                    <a:pt x="53"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48"/>
            <p:cNvSpPr/>
            <p:nvPr/>
          </p:nvSpPr>
          <p:spPr>
            <a:xfrm>
              <a:off x="4828800" y="1269226"/>
              <a:ext cx="76200" cy="63500"/>
            </a:xfrm>
            <a:custGeom>
              <a:avLst/>
              <a:gdLst/>
              <a:ahLst/>
              <a:cxnLst/>
              <a:rect l="l" t="t" r="r" b="b"/>
              <a:pathLst>
                <a:path w="24" h="20" extrusionOk="0">
                  <a:moveTo>
                    <a:pt x="1" y="7"/>
                  </a:moveTo>
                  <a:cubicBezTo>
                    <a:pt x="0" y="12"/>
                    <a:pt x="4" y="17"/>
                    <a:pt x="10" y="18"/>
                  </a:cubicBezTo>
                  <a:cubicBezTo>
                    <a:pt x="16" y="20"/>
                    <a:pt x="22" y="17"/>
                    <a:pt x="23" y="12"/>
                  </a:cubicBezTo>
                  <a:cubicBezTo>
                    <a:pt x="24" y="8"/>
                    <a:pt x="20" y="3"/>
                    <a:pt x="14" y="1"/>
                  </a:cubicBezTo>
                  <a:cubicBezTo>
                    <a:pt x="8" y="0"/>
                    <a:pt x="2" y="3"/>
                    <a:pt x="1" y="7"/>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48"/>
            <p:cNvSpPr/>
            <p:nvPr/>
          </p:nvSpPr>
          <p:spPr>
            <a:xfrm>
              <a:off x="4908175" y="1329551"/>
              <a:ext cx="34925" cy="25400"/>
            </a:xfrm>
            <a:custGeom>
              <a:avLst/>
              <a:gdLst/>
              <a:ahLst/>
              <a:cxnLst/>
              <a:rect l="l" t="t" r="r" b="b"/>
              <a:pathLst>
                <a:path w="11" h="8" extrusionOk="0">
                  <a:moveTo>
                    <a:pt x="0" y="3"/>
                  </a:moveTo>
                  <a:cubicBezTo>
                    <a:pt x="0" y="5"/>
                    <a:pt x="2" y="7"/>
                    <a:pt x="5" y="8"/>
                  </a:cubicBezTo>
                  <a:cubicBezTo>
                    <a:pt x="8" y="8"/>
                    <a:pt x="10" y="7"/>
                    <a:pt x="11" y="5"/>
                  </a:cubicBezTo>
                  <a:cubicBezTo>
                    <a:pt x="11" y="4"/>
                    <a:pt x="9" y="1"/>
                    <a:pt x="6" y="1"/>
                  </a:cubicBezTo>
                  <a:cubicBezTo>
                    <a:pt x="4"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48"/>
            <p:cNvSpPr/>
            <p:nvPr/>
          </p:nvSpPr>
          <p:spPr>
            <a:xfrm>
              <a:off x="4892300" y="1380351"/>
              <a:ext cx="34925" cy="25400"/>
            </a:xfrm>
            <a:custGeom>
              <a:avLst/>
              <a:gdLst/>
              <a:ahLst/>
              <a:cxnLst/>
              <a:rect l="l" t="t" r="r" b="b"/>
              <a:pathLst>
                <a:path w="11" h="8" extrusionOk="0">
                  <a:moveTo>
                    <a:pt x="0" y="3"/>
                  </a:moveTo>
                  <a:cubicBezTo>
                    <a:pt x="0" y="5"/>
                    <a:pt x="2" y="7"/>
                    <a:pt x="4" y="8"/>
                  </a:cubicBezTo>
                  <a:cubicBezTo>
                    <a:pt x="7" y="8"/>
                    <a:pt x="10" y="8"/>
                    <a:pt x="10" y="6"/>
                  </a:cubicBezTo>
                  <a:cubicBezTo>
                    <a:pt x="11" y="4"/>
                    <a:pt x="9" y="2"/>
                    <a:pt x="6" y="1"/>
                  </a:cubicBezTo>
                  <a:cubicBezTo>
                    <a:pt x="3"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48"/>
            <p:cNvSpPr/>
            <p:nvPr/>
          </p:nvSpPr>
          <p:spPr>
            <a:xfrm>
              <a:off x="4831975" y="1348601"/>
              <a:ext cx="38100" cy="25400"/>
            </a:xfrm>
            <a:custGeom>
              <a:avLst/>
              <a:gdLst/>
              <a:ahLst/>
              <a:cxnLst/>
              <a:rect l="l" t="t" r="r" b="b"/>
              <a:pathLst>
                <a:path w="12" h="8" extrusionOk="0">
                  <a:moveTo>
                    <a:pt x="1" y="3"/>
                  </a:moveTo>
                  <a:cubicBezTo>
                    <a:pt x="0" y="5"/>
                    <a:pt x="2" y="7"/>
                    <a:pt x="5" y="7"/>
                  </a:cubicBezTo>
                  <a:cubicBezTo>
                    <a:pt x="8" y="8"/>
                    <a:pt x="11" y="7"/>
                    <a:pt x="11" y="5"/>
                  </a:cubicBezTo>
                  <a:cubicBezTo>
                    <a:pt x="12" y="3"/>
                    <a:pt x="10" y="1"/>
                    <a:pt x="7" y="1"/>
                  </a:cubicBezTo>
                  <a:cubicBezTo>
                    <a:pt x="4" y="0"/>
                    <a:pt x="1" y="1"/>
                    <a:pt x="1"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48"/>
            <p:cNvSpPr/>
            <p:nvPr/>
          </p:nvSpPr>
          <p:spPr>
            <a:xfrm>
              <a:off x="4908175" y="1326376"/>
              <a:ext cx="38100" cy="25400"/>
            </a:xfrm>
            <a:custGeom>
              <a:avLst/>
              <a:gdLst/>
              <a:ahLst/>
              <a:cxnLst/>
              <a:rect l="l" t="t" r="r" b="b"/>
              <a:pathLst>
                <a:path w="12" h="8" extrusionOk="0">
                  <a:moveTo>
                    <a:pt x="1" y="3"/>
                  </a:moveTo>
                  <a:cubicBezTo>
                    <a:pt x="0" y="5"/>
                    <a:pt x="2" y="7"/>
                    <a:pt x="5" y="7"/>
                  </a:cubicBezTo>
                  <a:cubicBezTo>
                    <a:pt x="8" y="8"/>
                    <a:pt x="11" y="7"/>
                    <a:pt x="11" y="5"/>
                  </a:cubicBezTo>
                  <a:cubicBezTo>
                    <a:pt x="12" y="3"/>
                    <a:pt x="10" y="1"/>
                    <a:pt x="7" y="1"/>
                  </a:cubicBezTo>
                  <a:cubicBezTo>
                    <a:pt x="4" y="0"/>
                    <a:pt x="1" y="1"/>
                    <a:pt x="1"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48"/>
            <p:cNvSpPr/>
            <p:nvPr/>
          </p:nvSpPr>
          <p:spPr>
            <a:xfrm>
              <a:off x="4892300" y="1377176"/>
              <a:ext cx="34925" cy="25400"/>
            </a:xfrm>
            <a:custGeom>
              <a:avLst/>
              <a:gdLst/>
              <a:ahLst/>
              <a:cxnLst/>
              <a:rect l="l" t="t" r="r" b="b"/>
              <a:pathLst>
                <a:path w="11" h="8" extrusionOk="0">
                  <a:moveTo>
                    <a:pt x="0" y="3"/>
                  </a:moveTo>
                  <a:cubicBezTo>
                    <a:pt x="0" y="5"/>
                    <a:pt x="2" y="7"/>
                    <a:pt x="5" y="8"/>
                  </a:cubicBezTo>
                  <a:cubicBezTo>
                    <a:pt x="8" y="8"/>
                    <a:pt x="10" y="7"/>
                    <a:pt x="11" y="5"/>
                  </a:cubicBezTo>
                  <a:cubicBezTo>
                    <a:pt x="11" y="4"/>
                    <a:pt x="9" y="1"/>
                    <a:pt x="6" y="1"/>
                  </a:cubicBezTo>
                  <a:cubicBezTo>
                    <a:pt x="4"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48"/>
            <p:cNvSpPr/>
            <p:nvPr/>
          </p:nvSpPr>
          <p:spPr>
            <a:xfrm>
              <a:off x="4835150" y="1345426"/>
              <a:ext cx="34925" cy="25400"/>
            </a:xfrm>
            <a:custGeom>
              <a:avLst/>
              <a:gdLst/>
              <a:ahLst/>
              <a:cxnLst/>
              <a:rect l="l" t="t" r="r" b="b"/>
              <a:pathLst>
                <a:path w="11" h="8" extrusionOk="0">
                  <a:moveTo>
                    <a:pt x="0" y="3"/>
                  </a:moveTo>
                  <a:cubicBezTo>
                    <a:pt x="0" y="4"/>
                    <a:pt x="2" y="7"/>
                    <a:pt x="5" y="7"/>
                  </a:cubicBezTo>
                  <a:cubicBezTo>
                    <a:pt x="7" y="8"/>
                    <a:pt x="10" y="7"/>
                    <a:pt x="11" y="5"/>
                  </a:cubicBezTo>
                  <a:cubicBezTo>
                    <a:pt x="11" y="3"/>
                    <a:pt x="9" y="1"/>
                    <a:pt x="6" y="0"/>
                  </a:cubicBezTo>
                  <a:cubicBezTo>
                    <a:pt x="3"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48"/>
            <p:cNvSpPr/>
            <p:nvPr/>
          </p:nvSpPr>
          <p:spPr>
            <a:xfrm>
              <a:off x="4831975" y="1262876"/>
              <a:ext cx="73025" cy="60325"/>
            </a:xfrm>
            <a:custGeom>
              <a:avLst/>
              <a:gdLst/>
              <a:ahLst/>
              <a:cxnLst/>
              <a:rect l="l" t="t" r="r" b="b"/>
              <a:pathLst>
                <a:path w="23" h="19" extrusionOk="0">
                  <a:moveTo>
                    <a:pt x="1" y="7"/>
                  </a:moveTo>
                  <a:cubicBezTo>
                    <a:pt x="0" y="11"/>
                    <a:pt x="4" y="16"/>
                    <a:pt x="9" y="18"/>
                  </a:cubicBezTo>
                  <a:cubicBezTo>
                    <a:pt x="15" y="19"/>
                    <a:pt x="21" y="17"/>
                    <a:pt x="22" y="12"/>
                  </a:cubicBezTo>
                  <a:cubicBezTo>
                    <a:pt x="23" y="7"/>
                    <a:pt x="20" y="3"/>
                    <a:pt x="14" y="1"/>
                  </a:cubicBezTo>
                  <a:cubicBezTo>
                    <a:pt x="8" y="0"/>
                    <a:pt x="2" y="2"/>
                    <a:pt x="1" y="7"/>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Resources</a:t>
            </a:r>
            <a:endParaRPr/>
          </a:p>
        </p:txBody>
      </p:sp>
      <p:sp>
        <p:nvSpPr>
          <p:cNvPr id="1179" name="Google Shape;1179;p49"/>
          <p:cNvSpPr txBox="1">
            <a:spLocks noGrp="1"/>
          </p:cNvSpPr>
          <p:nvPr>
            <p:ph type="subTitle" idx="1"/>
          </p:nvPr>
        </p:nvSpPr>
        <p:spPr>
          <a:xfrm>
            <a:off x="872388" y="1862325"/>
            <a:ext cx="2251200" cy="92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a very beautiful name, but terribly hot</a:t>
            </a:r>
            <a:endParaRPr/>
          </a:p>
        </p:txBody>
      </p:sp>
      <p:sp>
        <p:nvSpPr>
          <p:cNvPr id="1180" name="Google Shape;1180;p49"/>
          <p:cNvSpPr txBox="1">
            <a:spLocks noGrp="1"/>
          </p:cNvSpPr>
          <p:nvPr>
            <p:ph type="title"/>
          </p:nvPr>
        </p:nvSpPr>
        <p:spPr>
          <a:xfrm>
            <a:off x="872388" y="1444950"/>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181" name="Google Shape;1181;p49"/>
          <p:cNvSpPr txBox="1">
            <a:spLocks noGrp="1"/>
          </p:cNvSpPr>
          <p:nvPr>
            <p:ph type="subTitle" idx="3"/>
          </p:nvPr>
        </p:nvSpPr>
        <p:spPr>
          <a:xfrm>
            <a:off x="3572388" y="1862325"/>
            <a:ext cx="2251200" cy="92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Despite being red, Mars is a cold place full of iron oxide dust</a:t>
            </a:r>
            <a:endParaRPr/>
          </a:p>
        </p:txBody>
      </p:sp>
      <p:sp>
        <p:nvSpPr>
          <p:cNvPr id="1182" name="Google Shape;1182;p49"/>
          <p:cNvSpPr txBox="1">
            <a:spLocks noGrp="1"/>
          </p:cNvSpPr>
          <p:nvPr>
            <p:ph type="title" idx="4"/>
          </p:nvPr>
        </p:nvSpPr>
        <p:spPr>
          <a:xfrm>
            <a:off x="3572388" y="1444950"/>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183" name="Google Shape;1183;p49"/>
          <p:cNvSpPr txBox="1">
            <a:spLocks noGrp="1"/>
          </p:cNvSpPr>
          <p:nvPr>
            <p:ph type="subTitle" idx="5"/>
          </p:nvPr>
        </p:nvSpPr>
        <p:spPr>
          <a:xfrm>
            <a:off x="872388" y="3380700"/>
            <a:ext cx="2251200" cy="92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a:t>
            </a:r>
            <a:endParaRPr/>
          </a:p>
        </p:txBody>
      </p:sp>
      <p:sp>
        <p:nvSpPr>
          <p:cNvPr id="1184" name="Google Shape;1184;p49"/>
          <p:cNvSpPr txBox="1">
            <a:spLocks noGrp="1"/>
          </p:cNvSpPr>
          <p:nvPr>
            <p:ph type="title" idx="6"/>
          </p:nvPr>
        </p:nvSpPr>
        <p:spPr>
          <a:xfrm>
            <a:off x="872388" y="2963325"/>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85" name="Google Shape;1185;p49"/>
          <p:cNvSpPr txBox="1">
            <a:spLocks noGrp="1"/>
          </p:cNvSpPr>
          <p:nvPr>
            <p:ph type="subTitle" idx="7"/>
          </p:nvPr>
        </p:nvSpPr>
        <p:spPr>
          <a:xfrm>
            <a:off x="3572399" y="3380700"/>
            <a:ext cx="2052300" cy="92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made of hydrogen and helium</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
        <p:nvSpPr>
          <p:cNvPr id="1186" name="Google Shape;1186;p49"/>
          <p:cNvSpPr txBox="1">
            <a:spLocks noGrp="1"/>
          </p:cNvSpPr>
          <p:nvPr>
            <p:ph type="title" idx="8"/>
          </p:nvPr>
        </p:nvSpPr>
        <p:spPr>
          <a:xfrm>
            <a:off x="3572388" y="2963325"/>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1187" name="Google Shape;1187;p49"/>
          <p:cNvGrpSpPr/>
          <p:nvPr/>
        </p:nvGrpSpPr>
        <p:grpSpPr>
          <a:xfrm>
            <a:off x="5979484" y="1164326"/>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6087915" y="2188868"/>
            <a:ext cx="2797876" cy="2821797"/>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5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 Allocation</a:t>
            </a:r>
            <a:endParaRPr/>
          </a:p>
        </p:txBody>
      </p:sp>
      <p:graphicFrame>
        <p:nvGraphicFramePr>
          <p:cNvPr id="1270" name="Google Shape;1270;p50"/>
          <p:cNvGraphicFramePr/>
          <p:nvPr/>
        </p:nvGraphicFramePr>
        <p:xfrm>
          <a:off x="1100350" y="1370585"/>
          <a:ext cx="3000000" cy="3000000"/>
        </p:xfrm>
        <a:graphic>
          <a:graphicData uri="http://schemas.openxmlformats.org/drawingml/2006/table">
            <a:tbl>
              <a:tblPr>
                <a:noFill/>
                <a:tableStyleId>{335F10AD-0916-4ECF-A651-3D319FD193CB}</a:tableStyleId>
              </a:tblPr>
              <a:tblGrid>
                <a:gridCol w="1740750">
                  <a:extLst>
                    <a:ext uri="{9D8B030D-6E8A-4147-A177-3AD203B41FA5}">
                      <a16:colId xmlns:a16="http://schemas.microsoft.com/office/drawing/2014/main" xmlns="" val="20000"/>
                    </a:ext>
                  </a:extLst>
                </a:gridCol>
                <a:gridCol w="1740750">
                  <a:extLst>
                    <a:ext uri="{9D8B030D-6E8A-4147-A177-3AD203B41FA5}">
                      <a16:colId xmlns:a16="http://schemas.microsoft.com/office/drawing/2014/main" xmlns="" val="20001"/>
                    </a:ext>
                  </a:extLst>
                </a:gridCol>
                <a:gridCol w="1740750">
                  <a:extLst>
                    <a:ext uri="{9D8B030D-6E8A-4147-A177-3AD203B41FA5}">
                      <a16:colId xmlns:a16="http://schemas.microsoft.com/office/drawing/2014/main" xmlns="" val="20002"/>
                    </a:ext>
                  </a:extLst>
                </a:gridCol>
                <a:gridCol w="1740750">
                  <a:extLst>
                    <a:ext uri="{9D8B030D-6E8A-4147-A177-3AD203B41FA5}">
                      <a16:colId xmlns:a16="http://schemas.microsoft.com/office/drawing/2014/main" xmlns="" val="20003"/>
                    </a:ext>
                  </a:extLst>
                </a:gridCol>
              </a:tblGrid>
              <a:tr h="510950">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Fund</a:t>
                      </a:r>
                      <a:endParaRPr>
                        <a:solidFill>
                          <a:schemeClr val="accent1"/>
                        </a:solidFill>
                        <a:latin typeface="Press Start 2P"/>
                        <a:ea typeface="Press Start 2P"/>
                        <a:cs typeface="Press Start 2P"/>
                        <a:sym typeface="Press Start 2P"/>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Venus</a:t>
                      </a:r>
                      <a:endParaRPr>
                        <a:solidFill>
                          <a:schemeClr val="accent1"/>
                        </a:solidFill>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Mars</a:t>
                      </a:r>
                      <a:endParaRPr>
                        <a:solidFill>
                          <a:schemeClr val="accent1"/>
                        </a:solidFill>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Jupiter</a:t>
                      </a:r>
                      <a:endParaRPr>
                        <a:solidFill>
                          <a:schemeClr val="accent1"/>
                        </a:solidFill>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extLst>
                  <a:ext uri="{0D108BD9-81ED-4DB2-BD59-A6C34878D82A}">
                    <a16:rowId xmlns:a16="http://schemas.microsoft.com/office/drawing/2014/main" xmlns="" val="10000"/>
                  </a:ext>
                </a:extLst>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1</a:t>
                      </a:r>
                      <a:endParaRPr sz="1800">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$2,500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$3,000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extLst>
                  <a:ext uri="{0D108BD9-81ED-4DB2-BD59-A6C34878D82A}">
                    <a16:rowId xmlns:a16="http://schemas.microsoft.com/office/drawing/2014/main" xmlns="" val="10001"/>
                  </a:ext>
                </a:extLst>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2</a:t>
                      </a:r>
                      <a:endParaRPr>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$1,300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$2,300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$4,100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extLst>
                  <a:ext uri="{0D108BD9-81ED-4DB2-BD59-A6C34878D82A}">
                    <a16:rowId xmlns:a16="http://schemas.microsoft.com/office/drawing/2014/main" xmlns="" val="10002"/>
                  </a:ext>
                </a:extLst>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3</a:t>
                      </a:r>
                      <a:endParaRPr>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$1,700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$2,900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extLst>
                  <a:ext uri="{0D108BD9-81ED-4DB2-BD59-A6C34878D82A}">
                    <a16:rowId xmlns:a16="http://schemas.microsoft.com/office/drawing/2014/main" xmlns="" val="10003"/>
                  </a:ext>
                </a:extLst>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4</a:t>
                      </a:r>
                      <a:endParaRPr>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$3,000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$2,400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$2,800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extLst>
                  <a:ext uri="{0D108BD9-81ED-4DB2-BD59-A6C34878D82A}">
                    <a16:rowId xmlns:a16="http://schemas.microsoft.com/office/drawing/2014/main" xmlns="" val="10004"/>
                  </a:ext>
                </a:extLst>
              </a:tr>
            </a:tbl>
          </a:graphicData>
        </a:graphic>
      </p:graphicFrame>
      <p:grpSp>
        <p:nvGrpSpPr>
          <p:cNvPr id="1271" name="Google Shape;1271;p50"/>
          <p:cNvGrpSpPr/>
          <p:nvPr/>
        </p:nvGrpSpPr>
        <p:grpSpPr>
          <a:xfrm>
            <a:off x="360009" y="705478"/>
            <a:ext cx="1094063" cy="678909"/>
            <a:chOff x="1858525" y="1115596"/>
            <a:chExt cx="852605" cy="529075"/>
          </a:xfrm>
        </p:grpSpPr>
        <p:sp>
          <p:nvSpPr>
            <p:cNvPr id="1272" name="Google Shape;1272;p50"/>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5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50"/>
            <p:cNvSpPr/>
            <p:nvPr/>
          </p:nvSpPr>
          <p:spPr>
            <a:xfrm>
              <a:off x="2559430" y="118367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5" name="Google Shape;1275;p50"/>
          <p:cNvGrpSpPr/>
          <p:nvPr/>
        </p:nvGrpSpPr>
        <p:grpSpPr>
          <a:xfrm>
            <a:off x="7529734" y="3936278"/>
            <a:ext cx="1190335" cy="585400"/>
            <a:chOff x="1340270" y="1115596"/>
            <a:chExt cx="927630" cy="456203"/>
          </a:xfrm>
        </p:grpSpPr>
        <p:sp>
          <p:nvSpPr>
            <p:cNvPr id="1276" name="Google Shape;1276;p50"/>
            <p:cNvSpPr/>
            <p:nvPr/>
          </p:nvSpPr>
          <p:spPr>
            <a:xfrm>
              <a:off x="1340270" y="133810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5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50"/>
            <p:cNvSpPr/>
            <p:nvPr/>
          </p:nvSpPr>
          <p:spPr>
            <a:xfrm>
              <a:off x="1804091" y="141850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4"/>
          <p:cNvSpPr txBox="1">
            <a:spLocks noGrp="1"/>
          </p:cNvSpPr>
          <p:nvPr>
            <p:ph type="title"/>
          </p:nvPr>
        </p:nvSpPr>
        <p:spPr>
          <a:xfrm>
            <a:off x="720000" y="2408425"/>
            <a:ext cx="3852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t>My Game</a:t>
            </a:r>
            <a:endParaRPr sz="2800" dirty="0"/>
          </a:p>
        </p:txBody>
      </p:sp>
      <p:sp>
        <p:nvSpPr>
          <p:cNvPr id="781" name="Google Shape;781;p44"/>
          <p:cNvSpPr txBox="1">
            <a:spLocks noGrp="1"/>
          </p:cNvSpPr>
          <p:nvPr>
            <p:ph type="subTitle" idx="1"/>
          </p:nvPr>
        </p:nvSpPr>
        <p:spPr>
          <a:xfrm>
            <a:off x="720000" y="3040088"/>
            <a:ext cx="32214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I called it, ‘</a:t>
            </a:r>
            <a:r>
              <a:rPr lang="en-US" dirty="0" err="1" smtClean="0"/>
              <a:t>Ctrl’+It</a:t>
            </a:r>
            <a:endParaRPr dirty="0"/>
          </a:p>
        </p:txBody>
      </p:sp>
      <p:sp>
        <p:nvSpPr>
          <p:cNvPr id="782" name="Google Shape;782;p44"/>
          <p:cNvSpPr txBox="1">
            <a:spLocks noGrp="1"/>
          </p:cNvSpPr>
          <p:nvPr>
            <p:ph type="title" idx="2"/>
          </p:nvPr>
        </p:nvSpPr>
        <p:spPr>
          <a:xfrm>
            <a:off x="720000" y="1310800"/>
            <a:ext cx="2213700" cy="11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83" name="Google Shape;783;p44"/>
          <p:cNvSpPr/>
          <p:nvPr/>
        </p:nvSpPr>
        <p:spPr>
          <a:xfrm>
            <a:off x="720009" y="553073"/>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4"/>
          <p:cNvSpPr/>
          <p:nvPr/>
        </p:nvSpPr>
        <p:spPr>
          <a:xfrm>
            <a:off x="1359333" y="68917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44"/>
          <p:cNvGrpSpPr/>
          <p:nvPr/>
        </p:nvGrpSpPr>
        <p:grpSpPr>
          <a:xfrm>
            <a:off x="415209" y="4275741"/>
            <a:ext cx="1333463" cy="590625"/>
            <a:chOff x="1620994" y="1115596"/>
            <a:chExt cx="1039170" cy="460275"/>
          </a:xfrm>
        </p:grpSpPr>
        <p:sp>
          <p:nvSpPr>
            <p:cNvPr id="786" name="Google Shape;786;p44"/>
            <p:cNvSpPr/>
            <p:nvPr/>
          </p:nvSpPr>
          <p:spPr>
            <a:xfrm>
              <a:off x="1620994" y="12692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4"/>
            <p:cNvSpPr/>
            <p:nvPr/>
          </p:nvSpPr>
          <p:spPr>
            <a:xfrm>
              <a:off x="2508463" y="14225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9" name="Google Shape;789;p44"/>
          <p:cNvGrpSpPr/>
          <p:nvPr/>
        </p:nvGrpSpPr>
        <p:grpSpPr>
          <a:xfrm>
            <a:off x="5013976" y="1158249"/>
            <a:ext cx="3429952" cy="2674441"/>
            <a:chOff x="299425" y="236825"/>
            <a:chExt cx="1702125" cy="1327200"/>
          </a:xfrm>
        </p:grpSpPr>
        <p:sp>
          <p:nvSpPr>
            <p:cNvPr id="790" name="Google Shape;790;p44"/>
            <p:cNvSpPr/>
            <p:nvPr/>
          </p:nvSpPr>
          <p:spPr>
            <a:xfrm>
              <a:off x="1289425" y="243600"/>
              <a:ext cx="697300" cy="177325"/>
            </a:xfrm>
            <a:custGeom>
              <a:avLst/>
              <a:gdLst/>
              <a:ahLst/>
              <a:cxnLst/>
              <a:rect l="l" t="t" r="r" b="b"/>
              <a:pathLst>
                <a:path w="27892" h="7093" extrusionOk="0">
                  <a:moveTo>
                    <a:pt x="1341" y="0"/>
                  </a:moveTo>
                  <a:lnTo>
                    <a:pt x="0" y="323"/>
                  </a:lnTo>
                  <a:lnTo>
                    <a:pt x="26602" y="7092"/>
                  </a:lnTo>
                  <a:lnTo>
                    <a:pt x="27891" y="6448"/>
                  </a:lnTo>
                  <a:lnTo>
                    <a:pt x="134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1920925" y="409925"/>
              <a:ext cx="72575" cy="606075"/>
            </a:xfrm>
            <a:custGeom>
              <a:avLst/>
              <a:gdLst/>
              <a:ahLst/>
              <a:cxnLst/>
              <a:rect l="l" t="t" r="r" b="b"/>
              <a:pathLst>
                <a:path w="2903" h="24243" extrusionOk="0">
                  <a:moveTo>
                    <a:pt x="2902" y="1"/>
                  </a:moveTo>
                  <a:lnTo>
                    <a:pt x="1497" y="710"/>
                  </a:lnTo>
                  <a:lnTo>
                    <a:pt x="1" y="24243"/>
                  </a:lnTo>
                  <a:lnTo>
                    <a:pt x="1174" y="23920"/>
                  </a:lnTo>
                  <a:lnTo>
                    <a:pt x="2902"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1246550" y="925725"/>
              <a:ext cx="140900" cy="104775"/>
            </a:xfrm>
            <a:custGeom>
              <a:avLst/>
              <a:gdLst/>
              <a:ahLst/>
              <a:cxnLst/>
              <a:rect l="l" t="t" r="r" b="b"/>
              <a:pathLst>
                <a:path w="5636" h="4191" extrusionOk="0">
                  <a:moveTo>
                    <a:pt x="0" y="0"/>
                  </a:moveTo>
                  <a:lnTo>
                    <a:pt x="0" y="2050"/>
                  </a:lnTo>
                  <a:lnTo>
                    <a:pt x="2360" y="2966"/>
                  </a:lnTo>
                  <a:cubicBezTo>
                    <a:pt x="2360" y="2901"/>
                    <a:pt x="2412" y="2850"/>
                    <a:pt x="2412" y="2850"/>
                  </a:cubicBezTo>
                  <a:cubicBezTo>
                    <a:pt x="2476" y="2850"/>
                    <a:pt x="2476" y="2850"/>
                    <a:pt x="2528" y="2798"/>
                  </a:cubicBezTo>
                  <a:lnTo>
                    <a:pt x="2579" y="2798"/>
                  </a:lnTo>
                  <a:cubicBezTo>
                    <a:pt x="2579" y="2798"/>
                    <a:pt x="2631" y="2798"/>
                    <a:pt x="2682" y="2747"/>
                  </a:cubicBezTo>
                  <a:lnTo>
                    <a:pt x="2734" y="2747"/>
                  </a:lnTo>
                  <a:cubicBezTo>
                    <a:pt x="2798" y="2747"/>
                    <a:pt x="2798" y="2747"/>
                    <a:pt x="2850" y="2695"/>
                  </a:cubicBezTo>
                  <a:lnTo>
                    <a:pt x="2953" y="2695"/>
                  </a:lnTo>
                  <a:cubicBezTo>
                    <a:pt x="3005" y="2695"/>
                    <a:pt x="3005" y="2644"/>
                    <a:pt x="3056" y="2644"/>
                  </a:cubicBezTo>
                  <a:lnTo>
                    <a:pt x="3224" y="2644"/>
                  </a:lnTo>
                  <a:cubicBezTo>
                    <a:pt x="3224" y="2644"/>
                    <a:pt x="3275" y="2579"/>
                    <a:pt x="3327" y="2579"/>
                  </a:cubicBezTo>
                  <a:lnTo>
                    <a:pt x="3546" y="2579"/>
                  </a:lnTo>
                  <a:cubicBezTo>
                    <a:pt x="3546" y="2579"/>
                    <a:pt x="3598" y="2528"/>
                    <a:pt x="3649" y="2528"/>
                  </a:cubicBezTo>
                  <a:lnTo>
                    <a:pt x="4088" y="2528"/>
                  </a:lnTo>
                  <a:cubicBezTo>
                    <a:pt x="4191" y="2528"/>
                    <a:pt x="4243" y="2476"/>
                    <a:pt x="4294" y="2476"/>
                  </a:cubicBezTo>
                  <a:lnTo>
                    <a:pt x="4346" y="2476"/>
                  </a:lnTo>
                  <a:cubicBezTo>
                    <a:pt x="4513" y="2476"/>
                    <a:pt x="4733" y="2644"/>
                    <a:pt x="4733" y="2850"/>
                  </a:cubicBezTo>
                  <a:cubicBezTo>
                    <a:pt x="4733" y="2966"/>
                    <a:pt x="4668" y="3069"/>
                    <a:pt x="4617" y="3121"/>
                  </a:cubicBezTo>
                  <a:cubicBezTo>
                    <a:pt x="4565" y="3224"/>
                    <a:pt x="4462" y="3288"/>
                    <a:pt x="4346" y="3288"/>
                  </a:cubicBezTo>
                  <a:cubicBezTo>
                    <a:pt x="3972" y="3288"/>
                    <a:pt x="3701" y="3340"/>
                    <a:pt x="3443" y="3340"/>
                  </a:cubicBezTo>
                  <a:lnTo>
                    <a:pt x="5635" y="4191"/>
                  </a:lnTo>
                  <a:lnTo>
                    <a:pt x="5635" y="1934"/>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988650" y="1125900"/>
              <a:ext cx="6800" cy="2925"/>
            </a:xfrm>
            <a:custGeom>
              <a:avLst/>
              <a:gdLst/>
              <a:ahLst/>
              <a:cxnLst/>
              <a:rect l="l" t="t" r="r" b="b"/>
              <a:pathLst>
                <a:path w="272" h="117" extrusionOk="0">
                  <a:moveTo>
                    <a:pt x="104" y="1"/>
                  </a:moveTo>
                  <a:cubicBezTo>
                    <a:pt x="52" y="1"/>
                    <a:pt x="1" y="1"/>
                    <a:pt x="1" y="52"/>
                  </a:cubicBezTo>
                  <a:cubicBezTo>
                    <a:pt x="52" y="52"/>
                    <a:pt x="155" y="117"/>
                    <a:pt x="271" y="117"/>
                  </a:cubicBezTo>
                  <a:cubicBezTo>
                    <a:pt x="220" y="52"/>
                    <a:pt x="155" y="1"/>
                    <a:pt x="104"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916125" y="1134750"/>
              <a:ext cx="114125" cy="110650"/>
            </a:xfrm>
            <a:custGeom>
              <a:avLst/>
              <a:gdLst/>
              <a:ahLst/>
              <a:cxnLst/>
              <a:rect l="l" t="t" r="r" b="b"/>
              <a:pathLst>
                <a:path w="4565" h="4426" extrusionOk="0">
                  <a:moveTo>
                    <a:pt x="2483" y="1"/>
                  </a:moveTo>
                  <a:cubicBezTo>
                    <a:pt x="2148" y="1"/>
                    <a:pt x="1792" y="24"/>
                    <a:pt x="1445" y="85"/>
                  </a:cubicBezTo>
                  <a:cubicBezTo>
                    <a:pt x="800" y="188"/>
                    <a:pt x="374" y="614"/>
                    <a:pt x="103" y="936"/>
                  </a:cubicBezTo>
                  <a:cubicBezTo>
                    <a:pt x="220" y="1207"/>
                    <a:pt x="220" y="1697"/>
                    <a:pt x="220" y="1903"/>
                  </a:cubicBezTo>
                  <a:cubicBezTo>
                    <a:pt x="220" y="2174"/>
                    <a:pt x="155" y="2767"/>
                    <a:pt x="0" y="3193"/>
                  </a:cubicBezTo>
                  <a:cubicBezTo>
                    <a:pt x="103" y="3244"/>
                    <a:pt x="155" y="3309"/>
                    <a:pt x="271" y="3360"/>
                  </a:cubicBezTo>
                  <a:lnTo>
                    <a:pt x="593" y="3683"/>
                  </a:lnTo>
                  <a:cubicBezTo>
                    <a:pt x="864" y="3953"/>
                    <a:pt x="1187" y="4211"/>
                    <a:pt x="1445" y="4327"/>
                  </a:cubicBezTo>
                  <a:cubicBezTo>
                    <a:pt x="1642" y="4397"/>
                    <a:pt x="1806" y="4425"/>
                    <a:pt x="1940" y="4425"/>
                  </a:cubicBezTo>
                  <a:cubicBezTo>
                    <a:pt x="2104" y="4425"/>
                    <a:pt x="2224" y="4384"/>
                    <a:pt x="2308" y="4327"/>
                  </a:cubicBezTo>
                  <a:cubicBezTo>
                    <a:pt x="2360" y="4276"/>
                    <a:pt x="2360" y="4211"/>
                    <a:pt x="2360" y="4211"/>
                  </a:cubicBezTo>
                  <a:cubicBezTo>
                    <a:pt x="2308" y="4160"/>
                    <a:pt x="2257" y="4108"/>
                    <a:pt x="2154" y="4005"/>
                  </a:cubicBezTo>
                  <a:cubicBezTo>
                    <a:pt x="2038" y="3953"/>
                    <a:pt x="1883" y="3889"/>
                    <a:pt x="1767" y="3786"/>
                  </a:cubicBezTo>
                  <a:cubicBezTo>
                    <a:pt x="1715" y="3734"/>
                    <a:pt x="1664" y="3683"/>
                    <a:pt x="1715" y="3567"/>
                  </a:cubicBezTo>
                  <a:cubicBezTo>
                    <a:pt x="1767" y="3515"/>
                    <a:pt x="1831" y="3515"/>
                    <a:pt x="1934" y="3515"/>
                  </a:cubicBezTo>
                  <a:cubicBezTo>
                    <a:pt x="1934" y="3567"/>
                    <a:pt x="2089" y="3683"/>
                    <a:pt x="2308" y="3786"/>
                  </a:cubicBezTo>
                  <a:cubicBezTo>
                    <a:pt x="2574" y="3924"/>
                    <a:pt x="2770" y="4018"/>
                    <a:pt x="2917" y="4018"/>
                  </a:cubicBezTo>
                  <a:cubicBezTo>
                    <a:pt x="2948" y="4018"/>
                    <a:pt x="2978" y="4014"/>
                    <a:pt x="3005" y="4005"/>
                  </a:cubicBezTo>
                  <a:cubicBezTo>
                    <a:pt x="3121" y="3953"/>
                    <a:pt x="3224" y="3889"/>
                    <a:pt x="3276" y="3734"/>
                  </a:cubicBezTo>
                  <a:cubicBezTo>
                    <a:pt x="3327" y="3631"/>
                    <a:pt x="3224" y="3412"/>
                    <a:pt x="3056" y="3244"/>
                  </a:cubicBezTo>
                  <a:cubicBezTo>
                    <a:pt x="2902" y="3193"/>
                    <a:pt x="2850" y="3090"/>
                    <a:pt x="2850" y="3090"/>
                  </a:cubicBezTo>
                  <a:cubicBezTo>
                    <a:pt x="2798" y="3038"/>
                    <a:pt x="2798" y="2986"/>
                    <a:pt x="2850" y="2922"/>
                  </a:cubicBezTo>
                  <a:cubicBezTo>
                    <a:pt x="2880" y="2862"/>
                    <a:pt x="2910" y="2836"/>
                    <a:pt x="2941" y="2836"/>
                  </a:cubicBezTo>
                  <a:cubicBezTo>
                    <a:pt x="2962" y="2836"/>
                    <a:pt x="2983" y="2849"/>
                    <a:pt x="3005" y="2870"/>
                  </a:cubicBezTo>
                  <a:cubicBezTo>
                    <a:pt x="3056" y="2870"/>
                    <a:pt x="3121" y="2986"/>
                    <a:pt x="3224" y="3038"/>
                  </a:cubicBezTo>
                  <a:cubicBezTo>
                    <a:pt x="3327" y="3141"/>
                    <a:pt x="3495" y="3244"/>
                    <a:pt x="3649" y="3309"/>
                  </a:cubicBezTo>
                  <a:cubicBezTo>
                    <a:pt x="3768" y="3345"/>
                    <a:pt x="3880" y="3382"/>
                    <a:pt x="3977" y="3382"/>
                  </a:cubicBezTo>
                  <a:cubicBezTo>
                    <a:pt x="4017" y="3382"/>
                    <a:pt x="4054" y="3375"/>
                    <a:pt x="4088" y="3360"/>
                  </a:cubicBezTo>
                  <a:cubicBezTo>
                    <a:pt x="4243" y="3244"/>
                    <a:pt x="4410" y="3141"/>
                    <a:pt x="4462" y="2922"/>
                  </a:cubicBezTo>
                  <a:cubicBezTo>
                    <a:pt x="4565" y="2664"/>
                    <a:pt x="4513" y="2496"/>
                    <a:pt x="4462" y="2342"/>
                  </a:cubicBezTo>
                  <a:cubicBezTo>
                    <a:pt x="4410" y="2393"/>
                    <a:pt x="4346" y="2445"/>
                    <a:pt x="4346" y="2445"/>
                  </a:cubicBezTo>
                  <a:cubicBezTo>
                    <a:pt x="4294" y="2496"/>
                    <a:pt x="4139" y="2496"/>
                    <a:pt x="4023" y="2496"/>
                  </a:cubicBezTo>
                  <a:cubicBezTo>
                    <a:pt x="3701" y="2393"/>
                    <a:pt x="2798" y="1375"/>
                    <a:pt x="2631" y="1207"/>
                  </a:cubicBezTo>
                  <a:cubicBezTo>
                    <a:pt x="2579" y="1155"/>
                    <a:pt x="2579" y="1104"/>
                    <a:pt x="2631" y="1052"/>
                  </a:cubicBezTo>
                  <a:cubicBezTo>
                    <a:pt x="2631" y="988"/>
                    <a:pt x="2682" y="936"/>
                    <a:pt x="2734" y="936"/>
                  </a:cubicBezTo>
                  <a:cubicBezTo>
                    <a:pt x="2734" y="936"/>
                    <a:pt x="3276" y="936"/>
                    <a:pt x="3869" y="833"/>
                  </a:cubicBezTo>
                  <a:cubicBezTo>
                    <a:pt x="4139" y="781"/>
                    <a:pt x="4243" y="614"/>
                    <a:pt x="4243" y="459"/>
                  </a:cubicBezTo>
                  <a:cubicBezTo>
                    <a:pt x="4294" y="343"/>
                    <a:pt x="4191" y="240"/>
                    <a:pt x="4191" y="188"/>
                  </a:cubicBezTo>
                  <a:cubicBezTo>
                    <a:pt x="4070" y="151"/>
                    <a:pt x="3343" y="1"/>
                    <a:pt x="2483"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1011550" y="1115275"/>
              <a:ext cx="6775" cy="6775"/>
            </a:xfrm>
            <a:custGeom>
              <a:avLst/>
              <a:gdLst/>
              <a:ahLst/>
              <a:cxnLst/>
              <a:rect l="l" t="t" r="r" b="b"/>
              <a:pathLst>
                <a:path w="271" h="271" extrusionOk="0">
                  <a:moveTo>
                    <a:pt x="103" y="0"/>
                  </a:moveTo>
                  <a:cubicBezTo>
                    <a:pt x="52" y="0"/>
                    <a:pt x="0" y="52"/>
                    <a:pt x="0" y="155"/>
                  </a:cubicBezTo>
                  <a:cubicBezTo>
                    <a:pt x="0" y="219"/>
                    <a:pt x="52" y="271"/>
                    <a:pt x="103" y="271"/>
                  </a:cubicBezTo>
                  <a:cubicBezTo>
                    <a:pt x="206" y="271"/>
                    <a:pt x="271" y="219"/>
                    <a:pt x="271" y="155"/>
                  </a:cubicBezTo>
                  <a:cubicBezTo>
                    <a:pt x="271" y="52"/>
                    <a:pt x="206" y="0"/>
                    <a:pt x="10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955125" y="1115275"/>
              <a:ext cx="9375" cy="3875"/>
            </a:xfrm>
            <a:custGeom>
              <a:avLst/>
              <a:gdLst/>
              <a:ahLst/>
              <a:cxnLst/>
              <a:rect l="l" t="t" r="r" b="b"/>
              <a:pathLst>
                <a:path w="375" h="155" extrusionOk="0">
                  <a:moveTo>
                    <a:pt x="1" y="0"/>
                  </a:moveTo>
                  <a:cubicBezTo>
                    <a:pt x="1" y="0"/>
                    <a:pt x="52" y="103"/>
                    <a:pt x="155" y="155"/>
                  </a:cubicBezTo>
                  <a:lnTo>
                    <a:pt x="374" y="155"/>
                  </a:lnTo>
                  <a:cubicBezTo>
                    <a:pt x="374" y="103"/>
                    <a:pt x="323" y="52"/>
                    <a:pt x="207"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895800" y="1155575"/>
              <a:ext cx="20350" cy="64475"/>
            </a:xfrm>
            <a:custGeom>
              <a:avLst/>
              <a:gdLst/>
              <a:ahLst/>
              <a:cxnLst/>
              <a:rect l="l" t="t" r="r" b="b"/>
              <a:pathLst>
                <a:path w="814" h="2579" extrusionOk="0">
                  <a:moveTo>
                    <a:pt x="65" y="0"/>
                  </a:moveTo>
                  <a:cubicBezTo>
                    <a:pt x="117" y="103"/>
                    <a:pt x="117" y="219"/>
                    <a:pt x="169" y="374"/>
                  </a:cubicBezTo>
                  <a:cubicBezTo>
                    <a:pt x="323" y="967"/>
                    <a:pt x="220" y="1934"/>
                    <a:pt x="1" y="2579"/>
                  </a:cubicBezTo>
                  <a:cubicBezTo>
                    <a:pt x="220" y="2579"/>
                    <a:pt x="439" y="2527"/>
                    <a:pt x="439" y="2527"/>
                  </a:cubicBezTo>
                  <a:cubicBezTo>
                    <a:pt x="813" y="1986"/>
                    <a:pt x="762" y="322"/>
                    <a:pt x="594" y="52"/>
                  </a:cubicBezTo>
                  <a:cubicBezTo>
                    <a:pt x="543" y="52"/>
                    <a:pt x="323" y="0"/>
                    <a:pt x="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402925" y="976975"/>
              <a:ext cx="497100" cy="352375"/>
            </a:xfrm>
            <a:custGeom>
              <a:avLst/>
              <a:gdLst/>
              <a:ahLst/>
              <a:cxnLst/>
              <a:rect l="l" t="t" r="r" b="b"/>
              <a:pathLst>
                <a:path w="19884" h="14095" extrusionOk="0">
                  <a:moveTo>
                    <a:pt x="15422" y="6770"/>
                  </a:moveTo>
                  <a:cubicBezTo>
                    <a:pt x="15422" y="6770"/>
                    <a:pt x="15474" y="6770"/>
                    <a:pt x="15474" y="6822"/>
                  </a:cubicBezTo>
                  <a:cubicBezTo>
                    <a:pt x="15525" y="6873"/>
                    <a:pt x="15525" y="7041"/>
                    <a:pt x="15525" y="7247"/>
                  </a:cubicBezTo>
                  <a:cubicBezTo>
                    <a:pt x="15525" y="7466"/>
                    <a:pt x="15422" y="7686"/>
                    <a:pt x="15370" y="7789"/>
                  </a:cubicBezTo>
                  <a:cubicBezTo>
                    <a:pt x="15284" y="7918"/>
                    <a:pt x="15225" y="8020"/>
                    <a:pt x="15178" y="8020"/>
                  </a:cubicBezTo>
                  <a:cubicBezTo>
                    <a:pt x="15169" y="8020"/>
                    <a:pt x="15160" y="8016"/>
                    <a:pt x="15151" y="8008"/>
                  </a:cubicBezTo>
                  <a:cubicBezTo>
                    <a:pt x="15151" y="8008"/>
                    <a:pt x="15151" y="7892"/>
                    <a:pt x="15203" y="7737"/>
                  </a:cubicBezTo>
                  <a:cubicBezTo>
                    <a:pt x="15203" y="7570"/>
                    <a:pt x="15267" y="7415"/>
                    <a:pt x="15267" y="7196"/>
                  </a:cubicBezTo>
                  <a:cubicBezTo>
                    <a:pt x="15319" y="6976"/>
                    <a:pt x="15319" y="6925"/>
                    <a:pt x="15319" y="6873"/>
                  </a:cubicBezTo>
                  <a:cubicBezTo>
                    <a:pt x="15319" y="6822"/>
                    <a:pt x="15370" y="6822"/>
                    <a:pt x="15422" y="6770"/>
                  </a:cubicBezTo>
                  <a:close/>
                  <a:moveTo>
                    <a:pt x="9993" y="0"/>
                  </a:moveTo>
                  <a:cubicBezTo>
                    <a:pt x="9890" y="374"/>
                    <a:pt x="9671" y="748"/>
                    <a:pt x="9349" y="1122"/>
                  </a:cubicBezTo>
                  <a:cubicBezTo>
                    <a:pt x="8820" y="1715"/>
                    <a:pt x="8111" y="2309"/>
                    <a:pt x="7582" y="2579"/>
                  </a:cubicBezTo>
                  <a:cubicBezTo>
                    <a:pt x="6937" y="2902"/>
                    <a:pt x="5377" y="3701"/>
                    <a:pt x="3869" y="3701"/>
                  </a:cubicBezTo>
                  <a:cubicBezTo>
                    <a:pt x="3275" y="3701"/>
                    <a:pt x="2747" y="3598"/>
                    <a:pt x="2257" y="3224"/>
                  </a:cubicBezTo>
                  <a:cubicBezTo>
                    <a:pt x="1457" y="5803"/>
                    <a:pt x="1135" y="8859"/>
                    <a:pt x="1135" y="9555"/>
                  </a:cubicBezTo>
                  <a:cubicBezTo>
                    <a:pt x="1135" y="10419"/>
                    <a:pt x="761" y="10961"/>
                    <a:pt x="490" y="11335"/>
                  </a:cubicBezTo>
                  <a:cubicBezTo>
                    <a:pt x="374" y="11489"/>
                    <a:pt x="271" y="11657"/>
                    <a:pt x="219" y="11812"/>
                  </a:cubicBezTo>
                  <a:lnTo>
                    <a:pt x="219" y="11876"/>
                  </a:lnTo>
                  <a:cubicBezTo>
                    <a:pt x="116" y="12134"/>
                    <a:pt x="0" y="12521"/>
                    <a:pt x="271" y="12895"/>
                  </a:cubicBezTo>
                  <a:cubicBezTo>
                    <a:pt x="696" y="13540"/>
                    <a:pt x="1934" y="13862"/>
                    <a:pt x="3920" y="14017"/>
                  </a:cubicBezTo>
                  <a:cubicBezTo>
                    <a:pt x="4878" y="14069"/>
                    <a:pt x="5736" y="14095"/>
                    <a:pt x="6504" y="14095"/>
                  </a:cubicBezTo>
                  <a:cubicBezTo>
                    <a:pt x="9748" y="14095"/>
                    <a:pt x="11365" y="13625"/>
                    <a:pt x="11928" y="12624"/>
                  </a:cubicBezTo>
                  <a:cubicBezTo>
                    <a:pt x="12624" y="11489"/>
                    <a:pt x="12044" y="11064"/>
                    <a:pt x="11773" y="10845"/>
                  </a:cubicBezTo>
                  <a:cubicBezTo>
                    <a:pt x="11721" y="10845"/>
                    <a:pt x="11721" y="10793"/>
                    <a:pt x="11657" y="10793"/>
                  </a:cubicBezTo>
                  <a:cubicBezTo>
                    <a:pt x="11502" y="10638"/>
                    <a:pt x="11502" y="10200"/>
                    <a:pt x="11605" y="7415"/>
                  </a:cubicBezTo>
                  <a:cubicBezTo>
                    <a:pt x="10754" y="6280"/>
                    <a:pt x="9942" y="5042"/>
                    <a:pt x="9890" y="4939"/>
                  </a:cubicBezTo>
                  <a:cubicBezTo>
                    <a:pt x="9890" y="4887"/>
                    <a:pt x="9890" y="4836"/>
                    <a:pt x="9942" y="4784"/>
                  </a:cubicBezTo>
                  <a:lnTo>
                    <a:pt x="9993" y="4720"/>
                  </a:lnTo>
                  <a:cubicBezTo>
                    <a:pt x="10045" y="4720"/>
                    <a:pt x="10109" y="4784"/>
                    <a:pt x="10161" y="4836"/>
                  </a:cubicBezTo>
                  <a:cubicBezTo>
                    <a:pt x="10161" y="4836"/>
                    <a:pt x="12366" y="8214"/>
                    <a:pt x="13269" y="8975"/>
                  </a:cubicBezTo>
                  <a:cubicBezTo>
                    <a:pt x="14081" y="9723"/>
                    <a:pt x="14880" y="10148"/>
                    <a:pt x="16389" y="10148"/>
                  </a:cubicBezTo>
                  <a:lnTo>
                    <a:pt x="17679" y="10148"/>
                  </a:lnTo>
                  <a:cubicBezTo>
                    <a:pt x="18053" y="10174"/>
                    <a:pt x="18388" y="10187"/>
                    <a:pt x="18651" y="10187"/>
                  </a:cubicBezTo>
                  <a:cubicBezTo>
                    <a:pt x="18913" y="10187"/>
                    <a:pt x="19103" y="10174"/>
                    <a:pt x="19187" y="10148"/>
                  </a:cubicBezTo>
                  <a:cubicBezTo>
                    <a:pt x="19394" y="10045"/>
                    <a:pt x="19884" y="8485"/>
                    <a:pt x="19613" y="7570"/>
                  </a:cubicBezTo>
                  <a:cubicBezTo>
                    <a:pt x="19342" y="6822"/>
                    <a:pt x="19342" y="6822"/>
                    <a:pt x="18646" y="6822"/>
                  </a:cubicBezTo>
                  <a:lnTo>
                    <a:pt x="18426" y="6822"/>
                  </a:lnTo>
                  <a:cubicBezTo>
                    <a:pt x="17524" y="6873"/>
                    <a:pt x="16067" y="6873"/>
                    <a:pt x="16067" y="6873"/>
                  </a:cubicBezTo>
                  <a:cubicBezTo>
                    <a:pt x="16015" y="6873"/>
                    <a:pt x="15964" y="6822"/>
                    <a:pt x="15964" y="6770"/>
                  </a:cubicBezTo>
                  <a:cubicBezTo>
                    <a:pt x="15964" y="6718"/>
                    <a:pt x="15848" y="6396"/>
                    <a:pt x="15641" y="6332"/>
                  </a:cubicBezTo>
                  <a:cubicBezTo>
                    <a:pt x="15590" y="6332"/>
                    <a:pt x="15525" y="6396"/>
                    <a:pt x="15474" y="6396"/>
                  </a:cubicBezTo>
                  <a:cubicBezTo>
                    <a:pt x="15420" y="6406"/>
                    <a:pt x="15374" y="6412"/>
                    <a:pt x="15330" y="6412"/>
                  </a:cubicBezTo>
                  <a:cubicBezTo>
                    <a:pt x="15154" y="6412"/>
                    <a:pt x="15036" y="6310"/>
                    <a:pt x="14777" y="5958"/>
                  </a:cubicBezTo>
                  <a:cubicBezTo>
                    <a:pt x="14726" y="5855"/>
                    <a:pt x="14674" y="5751"/>
                    <a:pt x="14558" y="5584"/>
                  </a:cubicBezTo>
                  <a:cubicBezTo>
                    <a:pt x="13978" y="4514"/>
                    <a:pt x="12250" y="1664"/>
                    <a:pt x="10909" y="645"/>
                  </a:cubicBezTo>
                  <a:cubicBezTo>
                    <a:pt x="10535" y="374"/>
                    <a:pt x="10264" y="155"/>
                    <a:pt x="999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865175" y="1069525"/>
              <a:ext cx="196025" cy="119600"/>
            </a:xfrm>
            <a:custGeom>
              <a:avLst/>
              <a:gdLst/>
              <a:ahLst/>
              <a:cxnLst/>
              <a:rect l="l" t="t" r="r" b="b"/>
              <a:pathLst>
                <a:path w="7841" h="4784" extrusionOk="0">
                  <a:moveTo>
                    <a:pt x="3657" y="1632"/>
                  </a:moveTo>
                  <a:cubicBezTo>
                    <a:pt x="3719" y="1632"/>
                    <a:pt x="3791" y="1644"/>
                    <a:pt x="3869" y="1663"/>
                  </a:cubicBezTo>
                  <a:cubicBezTo>
                    <a:pt x="3972" y="1727"/>
                    <a:pt x="4076" y="1779"/>
                    <a:pt x="4127" y="1830"/>
                  </a:cubicBezTo>
                  <a:cubicBezTo>
                    <a:pt x="4192" y="1882"/>
                    <a:pt x="4192" y="1985"/>
                    <a:pt x="4192" y="2049"/>
                  </a:cubicBezTo>
                  <a:cubicBezTo>
                    <a:pt x="4127" y="2153"/>
                    <a:pt x="4076" y="2153"/>
                    <a:pt x="3972" y="2204"/>
                  </a:cubicBezTo>
                  <a:lnTo>
                    <a:pt x="3921" y="2204"/>
                  </a:lnTo>
                  <a:cubicBezTo>
                    <a:pt x="3869" y="2204"/>
                    <a:pt x="3753" y="2153"/>
                    <a:pt x="3702" y="2153"/>
                  </a:cubicBezTo>
                  <a:cubicBezTo>
                    <a:pt x="3599" y="2101"/>
                    <a:pt x="3547" y="2049"/>
                    <a:pt x="3483" y="1985"/>
                  </a:cubicBezTo>
                  <a:cubicBezTo>
                    <a:pt x="3431" y="1933"/>
                    <a:pt x="3379" y="1830"/>
                    <a:pt x="3431" y="1779"/>
                  </a:cubicBezTo>
                  <a:cubicBezTo>
                    <a:pt x="3464" y="1671"/>
                    <a:pt x="3545" y="1632"/>
                    <a:pt x="3657" y="1632"/>
                  </a:cubicBezTo>
                  <a:close/>
                  <a:moveTo>
                    <a:pt x="5958" y="1611"/>
                  </a:moveTo>
                  <a:cubicBezTo>
                    <a:pt x="6177" y="1611"/>
                    <a:pt x="6332" y="1779"/>
                    <a:pt x="6332" y="1985"/>
                  </a:cubicBezTo>
                  <a:cubicBezTo>
                    <a:pt x="6332" y="2153"/>
                    <a:pt x="6177" y="2307"/>
                    <a:pt x="5958" y="2307"/>
                  </a:cubicBezTo>
                  <a:cubicBezTo>
                    <a:pt x="5804" y="2307"/>
                    <a:pt x="5584" y="2153"/>
                    <a:pt x="5584" y="1985"/>
                  </a:cubicBezTo>
                  <a:cubicBezTo>
                    <a:pt x="5584" y="1779"/>
                    <a:pt x="5804" y="1611"/>
                    <a:pt x="5958" y="1611"/>
                  </a:cubicBezTo>
                  <a:close/>
                  <a:moveTo>
                    <a:pt x="2492" y="0"/>
                  </a:moveTo>
                  <a:cubicBezTo>
                    <a:pt x="2183" y="0"/>
                    <a:pt x="1893" y="72"/>
                    <a:pt x="1716" y="270"/>
                  </a:cubicBezTo>
                  <a:cubicBezTo>
                    <a:pt x="1613" y="373"/>
                    <a:pt x="1445" y="592"/>
                    <a:pt x="1290" y="863"/>
                  </a:cubicBezTo>
                  <a:cubicBezTo>
                    <a:pt x="1290" y="863"/>
                    <a:pt x="1342" y="915"/>
                    <a:pt x="1394" y="915"/>
                  </a:cubicBezTo>
                  <a:lnTo>
                    <a:pt x="1548" y="644"/>
                  </a:lnTo>
                  <a:cubicBezTo>
                    <a:pt x="1548" y="592"/>
                    <a:pt x="1613" y="592"/>
                    <a:pt x="1613" y="592"/>
                  </a:cubicBezTo>
                  <a:cubicBezTo>
                    <a:pt x="1639" y="567"/>
                    <a:pt x="1651" y="554"/>
                    <a:pt x="1664" y="554"/>
                  </a:cubicBezTo>
                  <a:cubicBezTo>
                    <a:pt x="1677" y="554"/>
                    <a:pt x="1690" y="567"/>
                    <a:pt x="1716" y="592"/>
                  </a:cubicBezTo>
                  <a:lnTo>
                    <a:pt x="1935" y="695"/>
                  </a:lnTo>
                  <a:lnTo>
                    <a:pt x="2038" y="489"/>
                  </a:lnTo>
                  <a:cubicBezTo>
                    <a:pt x="2074" y="453"/>
                    <a:pt x="2111" y="411"/>
                    <a:pt x="2147" y="411"/>
                  </a:cubicBezTo>
                  <a:cubicBezTo>
                    <a:pt x="2162" y="411"/>
                    <a:pt x="2178" y="418"/>
                    <a:pt x="2193" y="438"/>
                  </a:cubicBezTo>
                  <a:lnTo>
                    <a:pt x="2683" y="695"/>
                  </a:lnTo>
                  <a:cubicBezTo>
                    <a:pt x="2735" y="760"/>
                    <a:pt x="2786" y="812"/>
                    <a:pt x="2735" y="863"/>
                  </a:cubicBezTo>
                  <a:lnTo>
                    <a:pt x="2631" y="1082"/>
                  </a:lnTo>
                  <a:lnTo>
                    <a:pt x="2838" y="1185"/>
                  </a:lnTo>
                  <a:cubicBezTo>
                    <a:pt x="2902" y="1237"/>
                    <a:pt x="2902" y="1237"/>
                    <a:pt x="2902" y="1289"/>
                  </a:cubicBezTo>
                  <a:lnTo>
                    <a:pt x="2902" y="1405"/>
                  </a:lnTo>
                  <a:lnTo>
                    <a:pt x="2631" y="1830"/>
                  </a:lnTo>
                  <a:cubicBezTo>
                    <a:pt x="2601" y="1891"/>
                    <a:pt x="2567" y="1916"/>
                    <a:pt x="2533" y="1916"/>
                  </a:cubicBezTo>
                  <a:cubicBezTo>
                    <a:pt x="2509" y="1916"/>
                    <a:pt x="2485" y="1903"/>
                    <a:pt x="2464" y="1882"/>
                  </a:cubicBezTo>
                  <a:lnTo>
                    <a:pt x="2258" y="1779"/>
                  </a:lnTo>
                  <a:lnTo>
                    <a:pt x="2090" y="1985"/>
                  </a:lnTo>
                  <a:cubicBezTo>
                    <a:pt x="2090" y="2049"/>
                    <a:pt x="2090" y="2049"/>
                    <a:pt x="2038" y="2049"/>
                  </a:cubicBezTo>
                  <a:lnTo>
                    <a:pt x="1935" y="2049"/>
                  </a:lnTo>
                  <a:lnTo>
                    <a:pt x="1819" y="1985"/>
                  </a:lnTo>
                  <a:lnTo>
                    <a:pt x="1768" y="1985"/>
                  </a:lnTo>
                  <a:cubicBezTo>
                    <a:pt x="1695" y="2066"/>
                    <a:pt x="1541" y="2166"/>
                    <a:pt x="1270" y="2166"/>
                  </a:cubicBezTo>
                  <a:cubicBezTo>
                    <a:pt x="1153" y="2166"/>
                    <a:pt x="1015" y="2148"/>
                    <a:pt x="852" y="2101"/>
                  </a:cubicBezTo>
                  <a:cubicBezTo>
                    <a:pt x="697" y="2049"/>
                    <a:pt x="581" y="2049"/>
                    <a:pt x="530" y="1985"/>
                  </a:cubicBezTo>
                  <a:cubicBezTo>
                    <a:pt x="323" y="2307"/>
                    <a:pt x="156" y="2578"/>
                    <a:pt x="1" y="2849"/>
                  </a:cubicBezTo>
                  <a:lnTo>
                    <a:pt x="156" y="2849"/>
                  </a:lnTo>
                  <a:cubicBezTo>
                    <a:pt x="282" y="2838"/>
                    <a:pt x="392" y="2832"/>
                    <a:pt x="487" y="2832"/>
                  </a:cubicBezTo>
                  <a:cubicBezTo>
                    <a:pt x="842" y="2832"/>
                    <a:pt x="1012" y="2918"/>
                    <a:pt x="1174" y="3171"/>
                  </a:cubicBezTo>
                  <a:cubicBezTo>
                    <a:pt x="1497" y="3171"/>
                    <a:pt x="1819" y="3171"/>
                    <a:pt x="1987" y="3274"/>
                  </a:cubicBezTo>
                  <a:cubicBezTo>
                    <a:pt x="2258" y="2900"/>
                    <a:pt x="2735" y="2526"/>
                    <a:pt x="3431" y="2423"/>
                  </a:cubicBezTo>
                  <a:cubicBezTo>
                    <a:pt x="3869" y="2307"/>
                    <a:pt x="4295" y="2307"/>
                    <a:pt x="4669" y="2307"/>
                  </a:cubicBezTo>
                  <a:cubicBezTo>
                    <a:pt x="4669" y="2153"/>
                    <a:pt x="4836" y="1985"/>
                    <a:pt x="5043" y="1985"/>
                  </a:cubicBezTo>
                  <a:cubicBezTo>
                    <a:pt x="5262" y="1985"/>
                    <a:pt x="5417" y="2153"/>
                    <a:pt x="5417" y="2372"/>
                  </a:cubicBezTo>
                  <a:cubicBezTo>
                    <a:pt x="5907" y="2423"/>
                    <a:pt x="6229" y="2475"/>
                    <a:pt x="6332" y="2526"/>
                  </a:cubicBezTo>
                  <a:cubicBezTo>
                    <a:pt x="6500" y="2630"/>
                    <a:pt x="6603" y="2849"/>
                    <a:pt x="6603" y="3120"/>
                  </a:cubicBezTo>
                  <a:cubicBezTo>
                    <a:pt x="6551" y="3442"/>
                    <a:pt x="6332" y="3661"/>
                    <a:pt x="5958" y="3713"/>
                  </a:cubicBezTo>
                  <a:cubicBezTo>
                    <a:pt x="5636" y="3816"/>
                    <a:pt x="5314" y="3816"/>
                    <a:pt x="5094" y="3816"/>
                  </a:cubicBezTo>
                  <a:cubicBezTo>
                    <a:pt x="5533" y="4306"/>
                    <a:pt x="6010" y="4783"/>
                    <a:pt x="6126" y="4783"/>
                  </a:cubicBezTo>
                  <a:cubicBezTo>
                    <a:pt x="6384" y="4512"/>
                    <a:pt x="6655" y="4138"/>
                    <a:pt x="6925" y="3713"/>
                  </a:cubicBezTo>
                  <a:cubicBezTo>
                    <a:pt x="7841" y="2204"/>
                    <a:pt x="7570" y="1933"/>
                    <a:pt x="7351" y="1779"/>
                  </a:cubicBezTo>
                  <a:cubicBezTo>
                    <a:pt x="7093" y="1508"/>
                    <a:pt x="6384" y="1134"/>
                    <a:pt x="5907" y="1082"/>
                  </a:cubicBezTo>
                  <a:cubicBezTo>
                    <a:pt x="5584" y="1082"/>
                    <a:pt x="5365" y="1185"/>
                    <a:pt x="5159" y="1289"/>
                  </a:cubicBezTo>
                  <a:cubicBezTo>
                    <a:pt x="4991" y="1340"/>
                    <a:pt x="4888" y="1405"/>
                    <a:pt x="4772" y="1405"/>
                  </a:cubicBezTo>
                  <a:cubicBezTo>
                    <a:pt x="4617" y="1405"/>
                    <a:pt x="4566" y="1340"/>
                    <a:pt x="4346" y="1237"/>
                  </a:cubicBezTo>
                  <a:cubicBezTo>
                    <a:pt x="4295" y="1237"/>
                    <a:pt x="4127" y="1134"/>
                    <a:pt x="3972" y="1082"/>
                  </a:cubicBezTo>
                  <a:cubicBezTo>
                    <a:pt x="3599" y="915"/>
                    <a:pt x="3702" y="644"/>
                    <a:pt x="3753" y="541"/>
                  </a:cubicBezTo>
                  <a:cubicBezTo>
                    <a:pt x="3805" y="373"/>
                    <a:pt x="3805" y="373"/>
                    <a:pt x="3650" y="270"/>
                  </a:cubicBezTo>
                  <a:cubicBezTo>
                    <a:pt x="3401" y="142"/>
                    <a:pt x="2928" y="0"/>
                    <a:pt x="249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447400" y="928625"/>
              <a:ext cx="200225" cy="134375"/>
            </a:xfrm>
            <a:custGeom>
              <a:avLst/>
              <a:gdLst/>
              <a:ahLst/>
              <a:cxnLst/>
              <a:rect l="l" t="t" r="r" b="b"/>
              <a:pathLst>
                <a:path w="8009" h="5375" extrusionOk="0">
                  <a:moveTo>
                    <a:pt x="4140" y="0"/>
                  </a:moveTo>
                  <a:lnTo>
                    <a:pt x="4140" y="0"/>
                  </a:lnTo>
                  <a:cubicBezTo>
                    <a:pt x="3547" y="103"/>
                    <a:pt x="2683" y="271"/>
                    <a:pt x="2090" y="593"/>
                  </a:cubicBezTo>
                  <a:cubicBezTo>
                    <a:pt x="1393" y="967"/>
                    <a:pt x="271" y="2257"/>
                    <a:pt x="52" y="3430"/>
                  </a:cubicBezTo>
                  <a:cubicBezTo>
                    <a:pt x="1" y="4023"/>
                    <a:pt x="104" y="4462"/>
                    <a:pt x="478" y="4784"/>
                  </a:cubicBezTo>
                  <a:cubicBezTo>
                    <a:pt x="914" y="5216"/>
                    <a:pt x="1497" y="5375"/>
                    <a:pt x="2117" y="5375"/>
                  </a:cubicBezTo>
                  <a:cubicBezTo>
                    <a:pt x="3569" y="5375"/>
                    <a:pt x="5220" y="4505"/>
                    <a:pt x="5636" y="4243"/>
                  </a:cubicBezTo>
                  <a:cubicBezTo>
                    <a:pt x="6603" y="3701"/>
                    <a:pt x="8008" y="2528"/>
                    <a:pt x="8008" y="1444"/>
                  </a:cubicBezTo>
                  <a:cubicBezTo>
                    <a:pt x="8008" y="1122"/>
                    <a:pt x="7892" y="851"/>
                    <a:pt x="7621" y="593"/>
                  </a:cubicBezTo>
                  <a:cubicBezTo>
                    <a:pt x="7247" y="529"/>
                    <a:pt x="6977" y="426"/>
                    <a:pt x="6873" y="323"/>
                  </a:cubicBezTo>
                  <a:lnTo>
                    <a:pt x="6654" y="1122"/>
                  </a:lnTo>
                  <a:cubicBezTo>
                    <a:pt x="6770" y="1070"/>
                    <a:pt x="6822" y="1070"/>
                    <a:pt x="6873" y="1019"/>
                  </a:cubicBezTo>
                  <a:cubicBezTo>
                    <a:pt x="6946" y="1002"/>
                    <a:pt x="6995" y="996"/>
                    <a:pt x="7030" y="996"/>
                  </a:cubicBezTo>
                  <a:cubicBezTo>
                    <a:pt x="7098" y="996"/>
                    <a:pt x="7110" y="1019"/>
                    <a:pt x="7144" y="1019"/>
                  </a:cubicBezTo>
                  <a:cubicBezTo>
                    <a:pt x="7144" y="1070"/>
                    <a:pt x="7144" y="1122"/>
                    <a:pt x="6977" y="1174"/>
                  </a:cubicBezTo>
                  <a:cubicBezTo>
                    <a:pt x="6770" y="1290"/>
                    <a:pt x="6396" y="1444"/>
                    <a:pt x="5636" y="1612"/>
                  </a:cubicBezTo>
                  <a:cubicBezTo>
                    <a:pt x="5362" y="1688"/>
                    <a:pt x="5088" y="1735"/>
                    <a:pt x="4814" y="1735"/>
                  </a:cubicBezTo>
                  <a:cubicBezTo>
                    <a:pt x="4714" y="1735"/>
                    <a:pt x="4614" y="1729"/>
                    <a:pt x="4514" y="1715"/>
                  </a:cubicBezTo>
                  <a:cubicBezTo>
                    <a:pt x="4140" y="1715"/>
                    <a:pt x="3753" y="1612"/>
                    <a:pt x="3495" y="1444"/>
                  </a:cubicBezTo>
                  <a:cubicBezTo>
                    <a:pt x="3224" y="1341"/>
                    <a:pt x="3057" y="1122"/>
                    <a:pt x="2953" y="967"/>
                  </a:cubicBezTo>
                  <a:cubicBezTo>
                    <a:pt x="2902" y="800"/>
                    <a:pt x="2850" y="697"/>
                    <a:pt x="2902" y="697"/>
                  </a:cubicBezTo>
                  <a:cubicBezTo>
                    <a:pt x="2902" y="697"/>
                    <a:pt x="2953" y="748"/>
                    <a:pt x="3057" y="916"/>
                  </a:cubicBezTo>
                  <a:cubicBezTo>
                    <a:pt x="3173" y="1019"/>
                    <a:pt x="3327" y="1174"/>
                    <a:pt x="3598" y="1290"/>
                  </a:cubicBezTo>
                  <a:cubicBezTo>
                    <a:pt x="3869" y="1393"/>
                    <a:pt x="4191" y="1496"/>
                    <a:pt x="4514" y="1496"/>
                  </a:cubicBezTo>
                  <a:cubicBezTo>
                    <a:pt x="4888" y="1496"/>
                    <a:pt x="5262" y="1444"/>
                    <a:pt x="5584" y="1393"/>
                  </a:cubicBezTo>
                  <a:lnTo>
                    <a:pt x="5636" y="1393"/>
                  </a:lnTo>
                  <a:cubicBezTo>
                    <a:pt x="5532" y="1393"/>
                    <a:pt x="5313" y="1341"/>
                    <a:pt x="4991" y="1290"/>
                  </a:cubicBezTo>
                  <a:cubicBezTo>
                    <a:pt x="4565" y="1174"/>
                    <a:pt x="4191" y="967"/>
                    <a:pt x="3869" y="800"/>
                  </a:cubicBezTo>
                  <a:cubicBezTo>
                    <a:pt x="3598" y="645"/>
                    <a:pt x="3431" y="426"/>
                    <a:pt x="3495" y="426"/>
                  </a:cubicBezTo>
                  <a:cubicBezTo>
                    <a:pt x="3495" y="417"/>
                    <a:pt x="3501" y="412"/>
                    <a:pt x="3513" y="412"/>
                  </a:cubicBezTo>
                  <a:cubicBezTo>
                    <a:pt x="3569" y="412"/>
                    <a:pt x="3749" y="507"/>
                    <a:pt x="3972" y="645"/>
                  </a:cubicBezTo>
                  <a:lnTo>
                    <a:pt x="414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402925" y="983750"/>
              <a:ext cx="490325" cy="345600"/>
            </a:xfrm>
            <a:custGeom>
              <a:avLst/>
              <a:gdLst/>
              <a:ahLst/>
              <a:cxnLst/>
              <a:rect l="l" t="t" r="r" b="b"/>
              <a:pathLst>
                <a:path w="19613" h="13824" extrusionOk="0">
                  <a:moveTo>
                    <a:pt x="9890" y="0"/>
                  </a:moveTo>
                  <a:cubicBezTo>
                    <a:pt x="9787" y="258"/>
                    <a:pt x="9568" y="580"/>
                    <a:pt x="9349" y="851"/>
                  </a:cubicBezTo>
                  <a:cubicBezTo>
                    <a:pt x="8820" y="1444"/>
                    <a:pt x="8111" y="2038"/>
                    <a:pt x="7582" y="2308"/>
                  </a:cubicBezTo>
                  <a:cubicBezTo>
                    <a:pt x="6937" y="2631"/>
                    <a:pt x="5377" y="3430"/>
                    <a:pt x="3869" y="3430"/>
                  </a:cubicBezTo>
                  <a:cubicBezTo>
                    <a:pt x="3275" y="3430"/>
                    <a:pt x="2747" y="3327"/>
                    <a:pt x="2257" y="2953"/>
                  </a:cubicBezTo>
                  <a:cubicBezTo>
                    <a:pt x="1457" y="5532"/>
                    <a:pt x="1135" y="8588"/>
                    <a:pt x="1135" y="9284"/>
                  </a:cubicBezTo>
                  <a:cubicBezTo>
                    <a:pt x="1135" y="10148"/>
                    <a:pt x="761" y="10690"/>
                    <a:pt x="490" y="11064"/>
                  </a:cubicBezTo>
                  <a:cubicBezTo>
                    <a:pt x="374" y="11218"/>
                    <a:pt x="271" y="11386"/>
                    <a:pt x="219" y="11541"/>
                  </a:cubicBezTo>
                  <a:lnTo>
                    <a:pt x="219" y="11605"/>
                  </a:lnTo>
                  <a:cubicBezTo>
                    <a:pt x="116" y="11863"/>
                    <a:pt x="0" y="12250"/>
                    <a:pt x="271" y="12624"/>
                  </a:cubicBezTo>
                  <a:cubicBezTo>
                    <a:pt x="696" y="13269"/>
                    <a:pt x="1934" y="13591"/>
                    <a:pt x="3920" y="13746"/>
                  </a:cubicBezTo>
                  <a:cubicBezTo>
                    <a:pt x="4878" y="13798"/>
                    <a:pt x="5736" y="13824"/>
                    <a:pt x="6504" y="13824"/>
                  </a:cubicBezTo>
                  <a:cubicBezTo>
                    <a:pt x="9748" y="13824"/>
                    <a:pt x="11365" y="13354"/>
                    <a:pt x="11928" y="12353"/>
                  </a:cubicBezTo>
                  <a:cubicBezTo>
                    <a:pt x="12624" y="11218"/>
                    <a:pt x="12044" y="10793"/>
                    <a:pt x="11773" y="10574"/>
                  </a:cubicBezTo>
                  <a:cubicBezTo>
                    <a:pt x="11721" y="10574"/>
                    <a:pt x="11721" y="10522"/>
                    <a:pt x="11657" y="10522"/>
                  </a:cubicBezTo>
                  <a:cubicBezTo>
                    <a:pt x="11502" y="10367"/>
                    <a:pt x="11502" y="9929"/>
                    <a:pt x="11605" y="7144"/>
                  </a:cubicBezTo>
                  <a:cubicBezTo>
                    <a:pt x="10754" y="6009"/>
                    <a:pt x="9942" y="4771"/>
                    <a:pt x="9890" y="4668"/>
                  </a:cubicBezTo>
                  <a:cubicBezTo>
                    <a:pt x="9890" y="4616"/>
                    <a:pt x="9890" y="4565"/>
                    <a:pt x="9942" y="4513"/>
                  </a:cubicBezTo>
                  <a:lnTo>
                    <a:pt x="9993" y="4449"/>
                  </a:lnTo>
                  <a:cubicBezTo>
                    <a:pt x="10045" y="4449"/>
                    <a:pt x="10109" y="4513"/>
                    <a:pt x="10161" y="4565"/>
                  </a:cubicBezTo>
                  <a:cubicBezTo>
                    <a:pt x="10161" y="4565"/>
                    <a:pt x="12366" y="7943"/>
                    <a:pt x="13269" y="8704"/>
                  </a:cubicBezTo>
                  <a:cubicBezTo>
                    <a:pt x="14081" y="9452"/>
                    <a:pt x="14880" y="9877"/>
                    <a:pt x="16389" y="9877"/>
                  </a:cubicBezTo>
                  <a:lnTo>
                    <a:pt x="17679" y="9877"/>
                  </a:lnTo>
                  <a:cubicBezTo>
                    <a:pt x="18053" y="9903"/>
                    <a:pt x="18388" y="9916"/>
                    <a:pt x="18651" y="9916"/>
                  </a:cubicBezTo>
                  <a:cubicBezTo>
                    <a:pt x="18913" y="9916"/>
                    <a:pt x="19103" y="9903"/>
                    <a:pt x="19187" y="9877"/>
                  </a:cubicBezTo>
                  <a:cubicBezTo>
                    <a:pt x="19290" y="9826"/>
                    <a:pt x="19458" y="9349"/>
                    <a:pt x="19613" y="8807"/>
                  </a:cubicBezTo>
                  <a:lnTo>
                    <a:pt x="19613" y="8807"/>
                  </a:lnTo>
                  <a:cubicBezTo>
                    <a:pt x="19187" y="9284"/>
                    <a:pt x="18543" y="9555"/>
                    <a:pt x="17846" y="9607"/>
                  </a:cubicBezTo>
                  <a:cubicBezTo>
                    <a:pt x="17671" y="9623"/>
                    <a:pt x="17497" y="9631"/>
                    <a:pt x="17324" y="9631"/>
                  </a:cubicBezTo>
                  <a:cubicBezTo>
                    <a:pt x="16796" y="9631"/>
                    <a:pt x="16282" y="9556"/>
                    <a:pt x="15796" y="9400"/>
                  </a:cubicBezTo>
                  <a:cubicBezTo>
                    <a:pt x="15370" y="9233"/>
                    <a:pt x="14623" y="9026"/>
                    <a:pt x="14455" y="8536"/>
                  </a:cubicBezTo>
                  <a:cubicBezTo>
                    <a:pt x="14300" y="8162"/>
                    <a:pt x="14403" y="7466"/>
                    <a:pt x="13913" y="7350"/>
                  </a:cubicBezTo>
                  <a:cubicBezTo>
                    <a:pt x="13810" y="7350"/>
                    <a:pt x="13539" y="7299"/>
                    <a:pt x="13488" y="7247"/>
                  </a:cubicBezTo>
                  <a:cubicBezTo>
                    <a:pt x="13114" y="6821"/>
                    <a:pt x="12624" y="6447"/>
                    <a:pt x="12302" y="5957"/>
                  </a:cubicBezTo>
                  <a:cubicBezTo>
                    <a:pt x="11876" y="5313"/>
                    <a:pt x="11451" y="4668"/>
                    <a:pt x="11077" y="4023"/>
                  </a:cubicBezTo>
                  <a:cubicBezTo>
                    <a:pt x="10806" y="3546"/>
                    <a:pt x="10483" y="3005"/>
                    <a:pt x="10316" y="2463"/>
                  </a:cubicBezTo>
                  <a:cubicBezTo>
                    <a:pt x="10109" y="1664"/>
                    <a:pt x="10045" y="800"/>
                    <a:pt x="9890"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447400" y="960850"/>
              <a:ext cx="200225" cy="102150"/>
            </a:xfrm>
            <a:custGeom>
              <a:avLst/>
              <a:gdLst/>
              <a:ahLst/>
              <a:cxnLst/>
              <a:rect l="l" t="t" r="r" b="b"/>
              <a:pathLst>
                <a:path w="8009" h="4086" extrusionOk="0">
                  <a:moveTo>
                    <a:pt x="7570" y="1"/>
                  </a:moveTo>
                  <a:cubicBezTo>
                    <a:pt x="7144" y="1"/>
                    <a:pt x="6770" y="271"/>
                    <a:pt x="6396" y="478"/>
                  </a:cubicBezTo>
                  <a:cubicBezTo>
                    <a:pt x="5752" y="916"/>
                    <a:pt x="5158" y="1496"/>
                    <a:pt x="4398" y="1819"/>
                  </a:cubicBezTo>
                  <a:cubicBezTo>
                    <a:pt x="3894" y="2015"/>
                    <a:pt x="3336" y="2157"/>
                    <a:pt x="2778" y="2157"/>
                  </a:cubicBezTo>
                  <a:cubicBezTo>
                    <a:pt x="2565" y="2157"/>
                    <a:pt x="2351" y="2136"/>
                    <a:pt x="2141" y="2090"/>
                  </a:cubicBezTo>
                  <a:cubicBezTo>
                    <a:pt x="1612" y="2038"/>
                    <a:pt x="1019" y="1767"/>
                    <a:pt x="800" y="1174"/>
                  </a:cubicBezTo>
                  <a:cubicBezTo>
                    <a:pt x="748" y="1019"/>
                    <a:pt x="748" y="800"/>
                    <a:pt x="748" y="645"/>
                  </a:cubicBezTo>
                  <a:cubicBezTo>
                    <a:pt x="426" y="1071"/>
                    <a:pt x="155" y="1664"/>
                    <a:pt x="52" y="2141"/>
                  </a:cubicBezTo>
                  <a:cubicBezTo>
                    <a:pt x="1" y="2734"/>
                    <a:pt x="104" y="3173"/>
                    <a:pt x="478" y="3495"/>
                  </a:cubicBezTo>
                  <a:cubicBezTo>
                    <a:pt x="914" y="3927"/>
                    <a:pt x="1497" y="4086"/>
                    <a:pt x="2117" y="4086"/>
                  </a:cubicBezTo>
                  <a:cubicBezTo>
                    <a:pt x="3569" y="4086"/>
                    <a:pt x="5220" y="3216"/>
                    <a:pt x="5636" y="2954"/>
                  </a:cubicBezTo>
                  <a:cubicBezTo>
                    <a:pt x="6551" y="2464"/>
                    <a:pt x="7840" y="1342"/>
                    <a:pt x="8008" y="323"/>
                  </a:cubicBezTo>
                  <a:cubicBezTo>
                    <a:pt x="7944" y="155"/>
                    <a:pt x="7789" y="1"/>
                    <a:pt x="7570"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531850" y="600775"/>
              <a:ext cx="275325" cy="361400"/>
            </a:xfrm>
            <a:custGeom>
              <a:avLst/>
              <a:gdLst/>
              <a:ahLst/>
              <a:cxnLst/>
              <a:rect l="l" t="t" r="r" b="b"/>
              <a:pathLst>
                <a:path w="11013" h="14456" extrusionOk="0">
                  <a:moveTo>
                    <a:pt x="7789" y="1780"/>
                  </a:moveTo>
                  <a:cubicBezTo>
                    <a:pt x="7854" y="1831"/>
                    <a:pt x="7905" y="1831"/>
                    <a:pt x="7957" y="1883"/>
                  </a:cubicBezTo>
                  <a:cubicBezTo>
                    <a:pt x="8112" y="1986"/>
                    <a:pt x="8279" y="2102"/>
                    <a:pt x="8382" y="2205"/>
                  </a:cubicBezTo>
                  <a:cubicBezTo>
                    <a:pt x="8550" y="2425"/>
                    <a:pt x="8653" y="2579"/>
                    <a:pt x="8602" y="2631"/>
                  </a:cubicBezTo>
                  <a:cubicBezTo>
                    <a:pt x="8498" y="2631"/>
                    <a:pt x="8382" y="2528"/>
                    <a:pt x="8228" y="2360"/>
                  </a:cubicBezTo>
                  <a:cubicBezTo>
                    <a:pt x="8060" y="2309"/>
                    <a:pt x="7957" y="2205"/>
                    <a:pt x="7789" y="2154"/>
                  </a:cubicBezTo>
                  <a:cubicBezTo>
                    <a:pt x="7789" y="2102"/>
                    <a:pt x="7738" y="2102"/>
                    <a:pt x="7738" y="2102"/>
                  </a:cubicBezTo>
                  <a:lnTo>
                    <a:pt x="7686" y="2154"/>
                  </a:lnTo>
                  <a:cubicBezTo>
                    <a:pt x="7635" y="2154"/>
                    <a:pt x="7583" y="2205"/>
                    <a:pt x="7531" y="2257"/>
                  </a:cubicBezTo>
                  <a:cubicBezTo>
                    <a:pt x="7261" y="2476"/>
                    <a:pt x="7093" y="2631"/>
                    <a:pt x="7041" y="2682"/>
                  </a:cubicBezTo>
                  <a:lnTo>
                    <a:pt x="6990" y="2682"/>
                  </a:lnTo>
                  <a:cubicBezTo>
                    <a:pt x="6964" y="2715"/>
                    <a:pt x="6938" y="2731"/>
                    <a:pt x="6919" y="2731"/>
                  </a:cubicBezTo>
                  <a:cubicBezTo>
                    <a:pt x="6900" y="2731"/>
                    <a:pt x="6887" y="2715"/>
                    <a:pt x="6887" y="2682"/>
                  </a:cubicBezTo>
                  <a:cubicBezTo>
                    <a:pt x="6822" y="2682"/>
                    <a:pt x="6771" y="2631"/>
                    <a:pt x="6822" y="2528"/>
                  </a:cubicBezTo>
                  <a:cubicBezTo>
                    <a:pt x="6887" y="2476"/>
                    <a:pt x="6990" y="2257"/>
                    <a:pt x="7312" y="1986"/>
                  </a:cubicBezTo>
                  <a:cubicBezTo>
                    <a:pt x="7364" y="1935"/>
                    <a:pt x="7415" y="1883"/>
                    <a:pt x="7583" y="1831"/>
                  </a:cubicBezTo>
                  <a:cubicBezTo>
                    <a:pt x="7583" y="1831"/>
                    <a:pt x="7635" y="1831"/>
                    <a:pt x="7635" y="1780"/>
                  </a:cubicBezTo>
                  <a:close/>
                  <a:moveTo>
                    <a:pt x="8228" y="3598"/>
                  </a:moveTo>
                  <a:cubicBezTo>
                    <a:pt x="8382" y="3598"/>
                    <a:pt x="8498" y="3972"/>
                    <a:pt x="8498" y="4410"/>
                  </a:cubicBezTo>
                  <a:cubicBezTo>
                    <a:pt x="8498" y="4836"/>
                    <a:pt x="8382" y="5210"/>
                    <a:pt x="8228" y="5210"/>
                  </a:cubicBezTo>
                  <a:cubicBezTo>
                    <a:pt x="8009" y="5210"/>
                    <a:pt x="7905" y="4836"/>
                    <a:pt x="7905" y="4410"/>
                  </a:cubicBezTo>
                  <a:cubicBezTo>
                    <a:pt x="7905" y="3972"/>
                    <a:pt x="8009" y="3598"/>
                    <a:pt x="8228" y="3598"/>
                  </a:cubicBezTo>
                  <a:close/>
                  <a:moveTo>
                    <a:pt x="6564" y="5377"/>
                  </a:moveTo>
                  <a:cubicBezTo>
                    <a:pt x="6616" y="5377"/>
                    <a:pt x="6719" y="5481"/>
                    <a:pt x="6771" y="5584"/>
                  </a:cubicBezTo>
                  <a:cubicBezTo>
                    <a:pt x="6887" y="5700"/>
                    <a:pt x="6822" y="5751"/>
                    <a:pt x="6771" y="5751"/>
                  </a:cubicBezTo>
                  <a:cubicBezTo>
                    <a:pt x="6771" y="5773"/>
                    <a:pt x="6762" y="5785"/>
                    <a:pt x="6748" y="5785"/>
                  </a:cubicBezTo>
                  <a:cubicBezTo>
                    <a:pt x="6728" y="5785"/>
                    <a:pt x="6698" y="5760"/>
                    <a:pt x="6667" y="5700"/>
                  </a:cubicBezTo>
                  <a:cubicBezTo>
                    <a:pt x="6564" y="5584"/>
                    <a:pt x="6500" y="5429"/>
                    <a:pt x="6564" y="5377"/>
                  </a:cubicBezTo>
                  <a:close/>
                  <a:moveTo>
                    <a:pt x="7072" y="5312"/>
                  </a:moveTo>
                  <a:cubicBezTo>
                    <a:pt x="7142" y="5312"/>
                    <a:pt x="7276" y="5452"/>
                    <a:pt x="7364" y="5584"/>
                  </a:cubicBezTo>
                  <a:cubicBezTo>
                    <a:pt x="7467" y="5700"/>
                    <a:pt x="7467" y="5751"/>
                    <a:pt x="7415" y="5803"/>
                  </a:cubicBezTo>
                  <a:cubicBezTo>
                    <a:pt x="7395" y="5803"/>
                    <a:pt x="7382" y="5811"/>
                    <a:pt x="7365" y="5811"/>
                  </a:cubicBezTo>
                  <a:cubicBezTo>
                    <a:pt x="7339" y="5811"/>
                    <a:pt x="7302" y="5793"/>
                    <a:pt x="7209" y="5700"/>
                  </a:cubicBezTo>
                  <a:cubicBezTo>
                    <a:pt x="7093" y="5532"/>
                    <a:pt x="6990" y="5377"/>
                    <a:pt x="7041" y="5326"/>
                  </a:cubicBezTo>
                  <a:cubicBezTo>
                    <a:pt x="7049" y="5316"/>
                    <a:pt x="7060" y="5312"/>
                    <a:pt x="7072" y="5312"/>
                  </a:cubicBezTo>
                  <a:close/>
                  <a:moveTo>
                    <a:pt x="1892" y="7027"/>
                  </a:moveTo>
                  <a:cubicBezTo>
                    <a:pt x="1925" y="7027"/>
                    <a:pt x="1957" y="7031"/>
                    <a:pt x="1987" y="7041"/>
                  </a:cubicBezTo>
                  <a:cubicBezTo>
                    <a:pt x="2154" y="7041"/>
                    <a:pt x="2374" y="7196"/>
                    <a:pt x="2477" y="7363"/>
                  </a:cubicBezTo>
                  <a:cubicBezTo>
                    <a:pt x="2580" y="7518"/>
                    <a:pt x="2696" y="7686"/>
                    <a:pt x="2748" y="7840"/>
                  </a:cubicBezTo>
                  <a:cubicBezTo>
                    <a:pt x="2799" y="8060"/>
                    <a:pt x="2851" y="8330"/>
                    <a:pt x="2748" y="8550"/>
                  </a:cubicBezTo>
                  <a:cubicBezTo>
                    <a:pt x="2696" y="8653"/>
                    <a:pt x="2631" y="8756"/>
                    <a:pt x="2580" y="8872"/>
                  </a:cubicBezTo>
                  <a:cubicBezTo>
                    <a:pt x="2477" y="8923"/>
                    <a:pt x="2374" y="9027"/>
                    <a:pt x="2258" y="9027"/>
                  </a:cubicBezTo>
                  <a:cubicBezTo>
                    <a:pt x="2221" y="9034"/>
                    <a:pt x="2186" y="9037"/>
                    <a:pt x="2150" y="9037"/>
                  </a:cubicBezTo>
                  <a:cubicBezTo>
                    <a:pt x="1921" y="9037"/>
                    <a:pt x="1720" y="8901"/>
                    <a:pt x="1664" y="8756"/>
                  </a:cubicBezTo>
                  <a:cubicBezTo>
                    <a:pt x="1561" y="8550"/>
                    <a:pt x="1613" y="8382"/>
                    <a:pt x="1664" y="8227"/>
                  </a:cubicBezTo>
                  <a:cubicBezTo>
                    <a:pt x="1780" y="8111"/>
                    <a:pt x="1884" y="8060"/>
                    <a:pt x="1935" y="8008"/>
                  </a:cubicBezTo>
                  <a:cubicBezTo>
                    <a:pt x="2051" y="7956"/>
                    <a:pt x="2103" y="7956"/>
                    <a:pt x="2154" y="7956"/>
                  </a:cubicBezTo>
                  <a:cubicBezTo>
                    <a:pt x="2234" y="7941"/>
                    <a:pt x="2290" y="7935"/>
                    <a:pt x="2329" y="7935"/>
                  </a:cubicBezTo>
                  <a:cubicBezTo>
                    <a:pt x="2425" y="7935"/>
                    <a:pt x="2425" y="7971"/>
                    <a:pt x="2425" y="8008"/>
                  </a:cubicBezTo>
                  <a:cubicBezTo>
                    <a:pt x="2425" y="8060"/>
                    <a:pt x="2425" y="8060"/>
                    <a:pt x="2206" y="8111"/>
                  </a:cubicBezTo>
                  <a:cubicBezTo>
                    <a:pt x="2103" y="8163"/>
                    <a:pt x="1987" y="8227"/>
                    <a:pt x="1884" y="8330"/>
                  </a:cubicBezTo>
                  <a:cubicBezTo>
                    <a:pt x="1832" y="8433"/>
                    <a:pt x="1832" y="8550"/>
                    <a:pt x="1884" y="8653"/>
                  </a:cubicBezTo>
                  <a:cubicBezTo>
                    <a:pt x="1935" y="8756"/>
                    <a:pt x="2051" y="8807"/>
                    <a:pt x="2206" y="8807"/>
                  </a:cubicBezTo>
                  <a:cubicBezTo>
                    <a:pt x="2258" y="8756"/>
                    <a:pt x="2309" y="8756"/>
                    <a:pt x="2374" y="8653"/>
                  </a:cubicBezTo>
                  <a:cubicBezTo>
                    <a:pt x="2425" y="8601"/>
                    <a:pt x="2477" y="8550"/>
                    <a:pt x="2528" y="8433"/>
                  </a:cubicBezTo>
                  <a:cubicBezTo>
                    <a:pt x="2580" y="8279"/>
                    <a:pt x="2580" y="8111"/>
                    <a:pt x="2528" y="7956"/>
                  </a:cubicBezTo>
                  <a:cubicBezTo>
                    <a:pt x="2477" y="7789"/>
                    <a:pt x="2374" y="7634"/>
                    <a:pt x="2309" y="7466"/>
                  </a:cubicBezTo>
                  <a:cubicBezTo>
                    <a:pt x="2206" y="7363"/>
                    <a:pt x="2103" y="7260"/>
                    <a:pt x="1987" y="7196"/>
                  </a:cubicBezTo>
                  <a:cubicBezTo>
                    <a:pt x="1832" y="7196"/>
                    <a:pt x="1729" y="7260"/>
                    <a:pt x="1613" y="7312"/>
                  </a:cubicBezTo>
                  <a:cubicBezTo>
                    <a:pt x="1561" y="7363"/>
                    <a:pt x="1458" y="7415"/>
                    <a:pt x="1458" y="7518"/>
                  </a:cubicBezTo>
                  <a:cubicBezTo>
                    <a:pt x="1342" y="7634"/>
                    <a:pt x="1290" y="7737"/>
                    <a:pt x="1239" y="7737"/>
                  </a:cubicBezTo>
                  <a:cubicBezTo>
                    <a:pt x="1239" y="7737"/>
                    <a:pt x="1239" y="7634"/>
                    <a:pt x="1342" y="7466"/>
                  </a:cubicBezTo>
                  <a:cubicBezTo>
                    <a:pt x="1342" y="7363"/>
                    <a:pt x="1406" y="7260"/>
                    <a:pt x="1510" y="7144"/>
                  </a:cubicBezTo>
                  <a:cubicBezTo>
                    <a:pt x="1593" y="7102"/>
                    <a:pt x="1752" y="7027"/>
                    <a:pt x="1892" y="7027"/>
                  </a:cubicBezTo>
                  <a:close/>
                  <a:moveTo>
                    <a:pt x="8228" y="0"/>
                  </a:moveTo>
                  <a:cubicBezTo>
                    <a:pt x="8060" y="52"/>
                    <a:pt x="7686" y="52"/>
                    <a:pt x="6938" y="52"/>
                  </a:cubicBezTo>
                  <a:cubicBezTo>
                    <a:pt x="5804" y="104"/>
                    <a:pt x="4243" y="104"/>
                    <a:pt x="3495" y="323"/>
                  </a:cubicBezTo>
                  <a:cubicBezTo>
                    <a:pt x="3070" y="426"/>
                    <a:pt x="2748" y="697"/>
                    <a:pt x="2528" y="1135"/>
                  </a:cubicBezTo>
                  <a:cubicBezTo>
                    <a:pt x="2258" y="1831"/>
                    <a:pt x="2374" y="2799"/>
                    <a:pt x="2851" y="3598"/>
                  </a:cubicBezTo>
                  <a:cubicBezTo>
                    <a:pt x="3766" y="5210"/>
                    <a:pt x="3276" y="6873"/>
                    <a:pt x="3276" y="6938"/>
                  </a:cubicBezTo>
                  <a:cubicBezTo>
                    <a:pt x="3225" y="6989"/>
                    <a:pt x="3173" y="7041"/>
                    <a:pt x="3121" y="7041"/>
                  </a:cubicBezTo>
                  <a:cubicBezTo>
                    <a:pt x="3070" y="7041"/>
                    <a:pt x="3018" y="7041"/>
                    <a:pt x="3018" y="6989"/>
                  </a:cubicBezTo>
                  <a:cubicBezTo>
                    <a:pt x="2717" y="6567"/>
                    <a:pt x="2329" y="6341"/>
                    <a:pt x="1917" y="6341"/>
                  </a:cubicBezTo>
                  <a:cubicBezTo>
                    <a:pt x="1800" y="6341"/>
                    <a:pt x="1681" y="6359"/>
                    <a:pt x="1561" y="6396"/>
                  </a:cubicBezTo>
                  <a:cubicBezTo>
                    <a:pt x="968" y="6615"/>
                    <a:pt x="439" y="7312"/>
                    <a:pt x="543" y="8433"/>
                  </a:cubicBezTo>
                  <a:cubicBezTo>
                    <a:pt x="646" y="9027"/>
                    <a:pt x="865" y="9452"/>
                    <a:pt x="1187" y="9723"/>
                  </a:cubicBezTo>
                  <a:cubicBezTo>
                    <a:pt x="1447" y="9864"/>
                    <a:pt x="1727" y="9904"/>
                    <a:pt x="1960" y="9904"/>
                  </a:cubicBezTo>
                  <a:cubicBezTo>
                    <a:pt x="2257" y="9904"/>
                    <a:pt x="2477" y="9839"/>
                    <a:pt x="2477" y="9839"/>
                  </a:cubicBezTo>
                  <a:cubicBezTo>
                    <a:pt x="2528" y="9839"/>
                    <a:pt x="2580" y="9839"/>
                    <a:pt x="2631" y="9891"/>
                  </a:cubicBezTo>
                  <a:cubicBezTo>
                    <a:pt x="2696" y="9891"/>
                    <a:pt x="2696" y="9942"/>
                    <a:pt x="2696" y="9994"/>
                  </a:cubicBezTo>
                  <a:cubicBezTo>
                    <a:pt x="2631" y="11128"/>
                    <a:pt x="1664" y="12096"/>
                    <a:pt x="323" y="12418"/>
                  </a:cubicBezTo>
                  <a:cubicBezTo>
                    <a:pt x="220" y="12469"/>
                    <a:pt x="117" y="12469"/>
                    <a:pt x="1" y="12521"/>
                  </a:cubicBezTo>
                  <a:cubicBezTo>
                    <a:pt x="865" y="12676"/>
                    <a:pt x="968" y="12676"/>
                    <a:pt x="1020" y="12676"/>
                  </a:cubicBezTo>
                  <a:cubicBezTo>
                    <a:pt x="1020" y="12676"/>
                    <a:pt x="1084" y="12740"/>
                    <a:pt x="1136" y="12740"/>
                  </a:cubicBezTo>
                  <a:lnTo>
                    <a:pt x="1136" y="12843"/>
                  </a:lnTo>
                  <a:lnTo>
                    <a:pt x="865" y="13811"/>
                  </a:lnTo>
                  <a:lnTo>
                    <a:pt x="865" y="13862"/>
                  </a:lnTo>
                  <a:cubicBezTo>
                    <a:pt x="1084" y="13965"/>
                    <a:pt x="1406" y="14081"/>
                    <a:pt x="1664" y="14133"/>
                  </a:cubicBezTo>
                  <a:cubicBezTo>
                    <a:pt x="2103" y="14236"/>
                    <a:pt x="2309" y="14288"/>
                    <a:pt x="2425" y="14288"/>
                  </a:cubicBezTo>
                  <a:cubicBezTo>
                    <a:pt x="2528" y="14352"/>
                    <a:pt x="2528" y="14352"/>
                    <a:pt x="2528" y="14404"/>
                  </a:cubicBezTo>
                  <a:lnTo>
                    <a:pt x="2477" y="14455"/>
                  </a:lnTo>
                  <a:cubicBezTo>
                    <a:pt x="2696" y="14404"/>
                    <a:pt x="2799" y="14352"/>
                    <a:pt x="2954" y="14288"/>
                  </a:cubicBezTo>
                  <a:lnTo>
                    <a:pt x="3225" y="13217"/>
                  </a:lnTo>
                  <a:cubicBezTo>
                    <a:pt x="3225" y="13166"/>
                    <a:pt x="3276" y="13114"/>
                    <a:pt x="3341" y="13114"/>
                  </a:cubicBezTo>
                  <a:lnTo>
                    <a:pt x="3444" y="13114"/>
                  </a:lnTo>
                  <a:cubicBezTo>
                    <a:pt x="3444" y="13114"/>
                    <a:pt x="4102" y="13523"/>
                    <a:pt x="5308" y="13523"/>
                  </a:cubicBezTo>
                  <a:cubicBezTo>
                    <a:pt x="5677" y="13523"/>
                    <a:pt x="6097" y="13485"/>
                    <a:pt x="6564" y="13385"/>
                  </a:cubicBezTo>
                  <a:cubicBezTo>
                    <a:pt x="8176" y="12998"/>
                    <a:pt x="8653" y="11709"/>
                    <a:pt x="8821" y="11232"/>
                  </a:cubicBezTo>
                  <a:cubicBezTo>
                    <a:pt x="8279" y="11232"/>
                    <a:pt x="6667" y="10961"/>
                    <a:pt x="5971" y="9994"/>
                  </a:cubicBezTo>
                  <a:cubicBezTo>
                    <a:pt x="5597" y="9452"/>
                    <a:pt x="5533" y="8807"/>
                    <a:pt x="5804" y="8060"/>
                  </a:cubicBezTo>
                  <a:cubicBezTo>
                    <a:pt x="5804" y="8008"/>
                    <a:pt x="5855" y="7956"/>
                    <a:pt x="5971" y="7956"/>
                  </a:cubicBezTo>
                  <a:cubicBezTo>
                    <a:pt x="5971" y="7956"/>
                    <a:pt x="6755" y="8013"/>
                    <a:pt x="7717" y="8013"/>
                  </a:cubicBezTo>
                  <a:cubicBezTo>
                    <a:pt x="8588" y="8013"/>
                    <a:pt x="9606" y="7967"/>
                    <a:pt x="10317" y="7789"/>
                  </a:cubicBezTo>
                  <a:cubicBezTo>
                    <a:pt x="10317" y="7518"/>
                    <a:pt x="10317" y="6938"/>
                    <a:pt x="10265" y="6667"/>
                  </a:cubicBezTo>
                  <a:lnTo>
                    <a:pt x="10265" y="6551"/>
                  </a:lnTo>
                  <a:lnTo>
                    <a:pt x="11013" y="5429"/>
                  </a:lnTo>
                  <a:cubicBezTo>
                    <a:pt x="10858" y="5326"/>
                    <a:pt x="10433" y="5004"/>
                    <a:pt x="9891" y="4784"/>
                  </a:cubicBezTo>
                  <a:cubicBezTo>
                    <a:pt x="9840" y="4784"/>
                    <a:pt x="9788" y="4733"/>
                    <a:pt x="9788" y="4681"/>
                  </a:cubicBezTo>
                  <a:cubicBezTo>
                    <a:pt x="9788" y="4617"/>
                    <a:pt x="9672" y="916"/>
                    <a:pt x="822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916125" y="1166200"/>
              <a:ext cx="75125" cy="79200"/>
            </a:xfrm>
            <a:custGeom>
              <a:avLst/>
              <a:gdLst/>
              <a:ahLst/>
              <a:cxnLst/>
              <a:rect l="l" t="t" r="r" b="b"/>
              <a:pathLst>
                <a:path w="3005" h="3168" extrusionOk="0">
                  <a:moveTo>
                    <a:pt x="155" y="1"/>
                  </a:moveTo>
                  <a:lnTo>
                    <a:pt x="155" y="1"/>
                  </a:lnTo>
                  <a:cubicBezTo>
                    <a:pt x="220" y="220"/>
                    <a:pt x="220" y="491"/>
                    <a:pt x="220" y="645"/>
                  </a:cubicBezTo>
                  <a:cubicBezTo>
                    <a:pt x="220" y="916"/>
                    <a:pt x="155" y="1509"/>
                    <a:pt x="0" y="1935"/>
                  </a:cubicBezTo>
                  <a:cubicBezTo>
                    <a:pt x="103" y="1986"/>
                    <a:pt x="155" y="2051"/>
                    <a:pt x="271" y="2102"/>
                  </a:cubicBezTo>
                  <a:lnTo>
                    <a:pt x="593" y="2425"/>
                  </a:lnTo>
                  <a:cubicBezTo>
                    <a:pt x="864" y="2695"/>
                    <a:pt x="1187" y="2953"/>
                    <a:pt x="1445" y="3069"/>
                  </a:cubicBezTo>
                  <a:cubicBezTo>
                    <a:pt x="1642" y="3139"/>
                    <a:pt x="1806" y="3167"/>
                    <a:pt x="1940" y="3167"/>
                  </a:cubicBezTo>
                  <a:cubicBezTo>
                    <a:pt x="2104" y="3167"/>
                    <a:pt x="2224" y="3126"/>
                    <a:pt x="2308" y="3069"/>
                  </a:cubicBezTo>
                  <a:cubicBezTo>
                    <a:pt x="2360" y="3018"/>
                    <a:pt x="2360" y="2953"/>
                    <a:pt x="2360" y="2953"/>
                  </a:cubicBezTo>
                  <a:cubicBezTo>
                    <a:pt x="2308" y="2902"/>
                    <a:pt x="2257" y="2850"/>
                    <a:pt x="2154" y="2747"/>
                  </a:cubicBezTo>
                  <a:cubicBezTo>
                    <a:pt x="2038" y="2695"/>
                    <a:pt x="1883" y="2631"/>
                    <a:pt x="1767" y="2528"/>
                  </a:cubicBezTo>
                  <a:cubicBezTo>
                    <a:pt x="1715" y="2476"/>
                    <a:pt x="1664" y="2425"/>
                    <a:pt x="1715" y="2309"/>
                  </a:cubicBezTo>
                  <a:cubicBezTo>
                    <a:pt x="1767" y="2257"/>
                    <a:pt x="1831" y="2257"/>
                    <a:pt x="1934" y="2257"/>
                  </a:cubicBezTo>
                  <a:cubicBezTo>
                    <a:pt x="1934" y="2309"/>
                    <a:pt x="2089" y="2425"/>
                    <a:pt x="2308" y="2528"/>
                  </a:cubicBezTo>
                  <a:cubicBezTo>
                    <a:pt x="2579" y="2695"/>
                    <a:pt x="2850" y="2747"/>
                    <a:pt x="3005" y="2747"/>
                  </a:cubicBezTo>
                  <a:cubicBezTo>
                    <a:pt x="2682" y="2631"/>
                    <a:pt x="2360" y="2528"/>
                    <a:pt x="2089" y="2309"/>
                  </a:cubicBezTo>
                  <a:cubicBezTo>
                    <a:pt x="1445" y="1883"/>
                    <a:pt x="916" y="1238"/>
                    <a:pt x="477" y="594"/>
                  </a:cubicBezTo>
                  <a:cubicBezTo>
                    <a:pt x="426" y="439"/>
                    <a:pt x="220" y="220"/>
                    <a:pt x="15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588275" y="600775"/>
              <a:ext cx="173450" cy="88675"/>
            </a:xfrm>
            <a:custGeom>
              <a:avLst/>
              <a:gdLst/>
              <a:ahLst/>
              <a:cxnLst/>
              <a:rect l="l" t="t" r="r" b="b"/>
              <a:pathLst>
                <a:path w="6938" h="3547" extrusionOk="0">
                  <a:moveTo>
                    <a:pt x="5971" y="0"/>
                  </a:moveTo>
                  <a:cubicBezTo>
                    <a:pt x="5803" y="52"/>
                    <a:pt x="5429" y="52"/>
                    <a:pt x="4681" y="52"/>
                  </a:cubicBezTo>
                  <a:cubicBezTo>
                    <a:pt x="3547" y="104"/>
                    <a:pt x="1986" y="104"/>
                    <a:pt x="1238" y="323"/>
                  </a:cubicBezTo>
                  <a:cubicBezTo>
                    <a:pt x="813" y="426"/>
                    <a:pt x="491" y="697"/>
                    <a:pt x="271" y="1135"/>
                  </a:cubicBezTo>
                  <a:cubicBezTo>
                    <a:pt x="1" y="1831"/>
                    <a:pt x="117" y="2747"/>
                    <a:pt x="542" y="3546"/>
                  </a:cubicBezTo>
                  <a:cubicBezTo>
                    <a:pt x="645" y="3224"/>
                    <a:pt x="761" y="2850"/>
                    <a:pt x="1019" y="2579"/>
                  </a:cubicBezTo>
                  <a:cubicBezTo>
                    <a:pt x="1883" y="1612"/>
                    <a:pt x="3392" y="1612"/>
                    <a:pt x="4565" y="1561"/>
                  </a:cubicBezTo>
                  <a:cubicBezTo>
                    <a:pt x="4743" y="1561"/>
                    <a:pt x="4945" y="1565"/>
                    <a:pt x="5161" y="1565"/>
                  </a:cubicBezTo>
                  <a:cubicBezTo>
                    <a:pt x="5728" y="1565"/>
                    <a:pt x="6387" y="1538"/>
                    <a:pt x="6938" y="1341"/>
                  </a:cubicBezTo>
                  <a:cubicBezTo>
                    <a:pt x="6719" y="748"/>
                    <a:pt x="6396" y="271"/>
                    <a:pt x="5971"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531850" y="759050"/>
              <a:ext cx="150575" cy="203125"/>
            </a:xfrm>
            <a:custGeom>
              <a:avLst/>
              <a:gdLst/>
              <a:ahLst/>
              <a:cxnLst/>
              <a:rect l="l" t="t" r="r" b="b"/>
              <a:pathLst>
                <a:path w="6023" h="8125" extrusionOk="0">
                  <a:moveTo>
                    <a:pt x="1892" y="696"/>
                  </a:moveTo>
                  <a:cubicBezTo>
                    <a:pt x="1925" y="696"/>
                    <a:pt x="1957" y="700"/>
                    <a:pt x="1987" y="710"/>
                  </a:cubicBezTo>
                  <a:cubicBezTo>
                    <a:pt x="2154" y="710"/>
                    <a:pt x="2374" y="865"/>
                    <a:pt x="2477" y="1032"/>
                  </a:cubicBezTo>
                  <a:cubicBezTo>
                    <a:pt x="2580" y="1187"/>
                    <a:pt x="2696" y="1355"/>
                    <a:pt x="2748" y="1509"/>
                  </a:cubicBezTo>
                  <a:cubicBezTo>
                    <a:pt x="2799" y="1729"/>
                    <a:pt x="2851" y="1999"/>
                    <a:pt x="2748" y="2219"/>
                  </a:cubicBezTo>
                  <a:cubicBezTo>
                    <a:pt x="2696" y="2322"/>
                    <a:pt x="2631" y="2425"/>
                    <a:pt x="2580" y="2541"/>
                  </a:cubicBezTo>
                  <a:cubicBezTo>
                    <a:pt x="2477" y="2592"/>
                    <a:pt x="2374" y="2696"/>
                    <a:pt x="2258" y="2696"/>
                  </a:cubicBezTo>
                  <a:cubicBezTo>
                    <a:pt x="2221" y="2703"/>
                    <a:pt x="2186" y="2706"/>
                    <a:pt x="2150" y="2706"/>
                  </a:cubicBezTo>
                  <a:cubicBezTo>
                    <a:pt x="1921" y="2706"/>
                    <a:pt x="1720" y="2570"/>
                    <a:pt x="1664" y="2425"/>
                  </a:cubicBezTo>
                  <a:cubicBezTo>
                    <a:pt x="1561" y="2219"/>
                    <a:pt x="1613" y="2051"/>
                    <a:pt x="1664" y="1896"/>
                  </a:cubicBezTo>
                  <a:cubicBezTo>
                    <a:pt x="1780" y="1780"/>
                    <a:pt x="1884" y="1729"/>
                    <a:pt x="1935" y="1677"/>
                  </a:cubicBezTo>
                  <a:cubicBezTo>
                    <a:pt x="2051" y="1625"/>
                    <a:pt x="2103" y="1625"/>
                    <a:pt x="2154" y="1625"/>
                  </a:cubicBezTo>
                  <a:cubicBezTo>
                    <a:pt x="2234" y="1610"/>
                    <a:pt x="2290" y="1604"/>
                    <a:pt x="2329" y="1604"/>
                  </a:cubicBezTo>
                  <a:cubicBezTo>
                    <a:pt x="2425" y="1604"/>
                    <a:pt x="2425" y="1640"/>
                    <a:pt x="2425" y="1677"/>
                  </a:cubicBezTo>
                  <a:cubicBezTo>
                    <a:pt x="2425" y="1729"/>
                    <a:pt x="2425" y="1729"/>
                    <a:pt x="2206" y="1780"/>
                  </a:cubicBezTo>
                  <a:cubicBezTo>
                    <a:pt x="2103" y="1832"/>
                    <a:pt x="1987" y="1896"/>
                    <a:pt x="1884" y="1999"/>
                  </a:cubicBezTo>
                  <a:cubicBezTo>
                    <a:pt x="1832" y="2102"/>
                    <a:pt x="1832" y="2219"/>
                    <a:pt x="1884" y="2322"/>
                  </a:cubicBezTo>
                  <a:cubicBezTo>
                    <a:pt x="1935" y="2425"/>
                    <a:pt x="2051" y="2476"/>
                    <a:pt x="2206" y="2476"/>
                  </a:cubicBezTo>
                  <a:cubicBezTo>
                    <a:pt x="2258" y="2425"/>
                    <a:pt x="2309" y="2425"/>
                    <a:pt x="2374" y="2322"/>
                  </a:cubicBezTo>
                  <a:cubicBezTo>
                    <a:pt x="2425" y="2270"/>
                    <a:pt x="2477" y="2219"/>
                    <a:pt x="2528" y="2102"/>
                  </a:cubicBezTo>
                  <a:cubicBezTo>
                    <a:pt x="2580" y="1948"/>
                    <a:pt x="2580" y="1780"/>
                    <a:pt x="2528" y="1625"/>
                  </a:cubicBezTo>
                  <a:cubicBezTo>
                    <a:pt x="2477" y="1458"/>
                    <a:pt x="2374" y="1303"/>
                    <a:pt x="2309" y="1135"/>
                  </a:cubicBezTo>
                  <a:cubicBezTo>
                    <a:pt x="2206" y="1032"/>
                    <a:pt x="2103" y="929"/>
                    <a:pt x="1987" y="865"/>
                  </a:cubicBezTo>
                  <a:cubicBezTo>
                    <a:pt x="1832" y="865"/>
                    <a:pt x="1729" y="929"/>
                    <a:pt x="1613" y="981"/>
                  </a:cubicBezTo>
                  <a:cubicBezTo>
                    <a:pt x="1561" y="1032"/>
                    <a:pt x="1458" y="1084"/>
                    <a:pt x="1458" y="1187"/>
                  </a:cubicBezTo>
                  <a:cubicBezTo>
                    <a:pt x="1342" y="1303"/>
                    <a:pt x="1290" y="1406"/>
                    <a:pt x="1239" y="1406"/>
                  </a:cubicBezTo>
                  <a:cubicBezTo>
                    <a:pt x="1239" y="1406"/>
                    <a:pt x="1239" y="1303"/>
                    <a:pt x="1342" y="1135"/>
                  </a:cubicBezTo>
                  <a:cubicBezTo>
                    <a:pt x="1342" y="1032"/>
                    <a:pt x="1406" y="929"/>
                    <a:pt x="1510" y="813"/>
                  </a:cubicBezTo>
                  <a:cubicBezTo>
                    <a:pt x="1593" y="771"/>
                    <a:pt x="1752" y="696"/>
                    <a:pt x="1892" y="696"/>
                  </a:cubicBezTo>
                  <a:close/>
                  <a:moveTo>
                    <a:pt x="1907" y="0"/>
                  </a:moveTo>
                  <a:cubicBezTo>
                    <a:pt x="1790" y="0"/>
                    <a:pt x="1673" y="21"/>
                    <a:pt x="1561" y="65"/>
                  </a:cubicBezTo>
                  <a:cubicBezTo>
                    <a:pt x="968" y="284"/>
                    <a:pt x="439" y="981"/>
                    <a:pt x="543" y="2102"/>
                  </a:cubicBezTo>
                  <a:cubicBezTo>
                    <a:pt x="646" y="2696"/>
                    <a:pt x="865" y="3121"/>
                    <a:pt x="1187" y="3392"/>
                  </a:cubicBezTo>
                  <a:cubicBezTo>
                    <a:pt x="1447" y="3533"/>
                    <a:pt x="1727" y="3573"/>
                    <a:pt x="1960" y="3573"/>
                  </a:cubicBezTo>
                  <a:cubicBezTo>
                    <a:pt x="2257" y="3573"/>
                    <a:pt x="2477" y="3508"/>
                    <a:pt x="2477" y="3508"/>
                  </a:cubicBezTo>
                  <a:cubicBezTo>
                    <a:pt x="2528" y="3508"/>
                    <a:pt x="2580" y="3508"/>
                    <a:pt x="2631" y="3560"/>
                  </a:cubicBezTo>
                  <a:cubicBezTo>
                    <a:pt x="2696" y="3560"/>
                    <a:pt x="2696" y="3611"/>
                    <a:pt x="2696" y="3663"/>
                  </a:cubicBezTo>
                  <a:cubicBezTo>
                    <a:pt x="2631" y="4797"/>
                    <a:pt x="1664" y="5765"/>
                    <a:pt x="323" y="6087"/>
                  </a:cubicBezTo>
                  <a:cubicBezTo>
                    <a:pt x="220" y="6138"/>
                    <a:pt x="117" y="6138"/>
                    <a:pt x="1" y="6190"/>
                  </a:cubicBezTo>
                  <a:cubicBezTo>
                    <a:pt x="865" y="6345"/>
                    <a:pt x="968" y="6345"/>
                    <a:pt x="1020" y="6345"/>
                  </a:cubicBezTo>
                  <a:cubicBezTo>
                    <a:pt x="1020" y="6345"/>
                    <a:pt x="1084" y="6409"/>
                    <a:pt x="1136" y="6409"/>
                  </a:cubicBezTo>
                  <a:lnTo>
                    <a:pt x="1136" y="6512"/>
                  </a:lnTo>
                  <a:lnTo>
                    <a:pt x="865" y="7480"/>
                  </a:lnTo>
                  <a:lnTo>
                    <a:pt x="865" y="7531"/>
                  </a:lnTo>
                  <a:cubicBezTo>
                    <a:pt x="1084" y="7634"/>
                    <a:pt x="1406" y="7750"/>
                    <a:pt x="1664" y="7802"/>
                  </a:cubicBezTo>
                  <a:cubicBezTo>
                    <a:pt x="2103" y="7905"/>
                    <a:pt x="2309" y="7957"/>
                    <a:pt x="2425" y="7957"/>
                  </a:cubicBezTo>
                  <a:cubicBezTo>
                    <a:pt x="2528" y="8021"/>
                    <a:pt x="2528" y="8021"/>
                    <a:pt x="2528" y="8073"/>
                  </a:cubicBezTo>
                  <a:lnTo>
                    <a:pt x="2477" y="8124"/>
                  </a:lnTo>
                  <a:cubicBezTo>
                    <a:pt x="2696" y="8073"/>
                    <a:pt x="2799" y="8021"/>
                    <a:pt x="2954" y="7957"/>
                  </a:cubicBezTo>
                  <a:lnTo>
                    <a:pt x="3225" y="6886"/>
                  </a:lnTo>
                  <a:cubicBezTo>
                    <a:pt x="3225" y="6835"/>
                    <a:pt x="3276" y="6783"/>
                    <a:pt x="3341" y="6783"/>
                  </a:cubicBezTo>
                  <a:lnTo>
                    <a:pt x="3444" y="6783"/>
                  </a:lnTo>
                  <a:cubicBezTo>
                    <a:pt x="3444" y="6783"/>
                    <a:pt x="4133" y="7206"/>
                    <a:pt x="5317" y="7206"/>
                  </a:cubicBezTo>
                  <a:cubicBezTo>
                    <a:pt x="5536" y="7206"/>
                    <a:pt x="5771" y="7191"/>
                    <a:pt x="6023" y="7157"/>
                  </a:cubicBezTo>
                  <a:cubicBezTo>
                    <a:pt x="5752" y="6938"/>
                    <a:pt x="5481" y="6667"/>
                    <a:pt x="5275" y="6409"/>
                  </a:cubicBezTo>
                  <a:cubicBezTo>
                    <a:pt x="4037" y="4849"/>
                    <a:pt x="3276" y="2915"/>
                    <a:pt x="2902" y="981"/>
                  </a:cubicBezTo>
                  <a:cubicBezTo>
                    <a:pt x="2902" y="813"/>
                    <a:pt x="2851" y="607"/>
                    <a:pt x="2851" y="439"/>
                  </a:cubicBezTo>
                  <a:cubicBezTo>
                    <a:pt x="2575" y="164"/>
                    <a:pt x="2237" y="0"/>
                    <a:pt x="1907"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413875" y="1265800"/>
              <a:ext cx="514200" cy="166200"/>
            </a:xfrm>
            <a:custGeom>
              <a:avLst/>
              <a:gdLst/>
              <a:ahLst/>
              <a:cxnLst/>
              <a:rect l="l" t="t" r="r" b="b"/>
              <a:pathLst>
                <a:path w="20568" h="6648" extrusionOk="0">
                  <a:moveTo>
                    <a:pt x="17551" y="1"/>
                  </a:moveTo>
                  <a:cubicBezTo>
                    <a:pt x="17466" y="1"/>
                    <a:pt x="17379" y="1"/>
                    <a:pt x="17292" y="1"/>
                  </a:cubicBezTo>
                  <a:lnTo>
                    <a:pt x="16867" y="1"/>
                  </a:lnTo>
                  <a:cubicBezTo>
                    <a:pt x="15629" y="1"/>
                    <a:pt x="13862" y="53"/>
                    <a:pt x="11980" y="852"/>
                  </a:cubicBezTo>
                  <a:cubicBezTo>
                    <a:pt x="11928" y="968"/>
                    <a:pt x="11864" y="1123"/>
                    <a:pt x="11760" y="1226"/>
                  </a:cubicBezTo>
                  <a:cubicBezTo>
                    <a:pt x="11116" y="2361"/>
                    <a:pt x="9504" y="2838"/>
                    <a:pt x="6229" y="2838"/>
                  </a:cubicBezTo>
                  <a:cubicBezTo>
                    <a:pt x="5416" y="2838"/>
                    <a:pt x="4514" y="2786"/>
                    <a:pt x="3482" y="2735"/>
                  </a:cubicBezTo>
                  <a:cubicBezTo>
                    <a:pt x="2141" y="2683"/>
                    <a:pt x="1122" y="2464"/>
                    <a:pt x="426" y="2141"/>
                  </a:cubicBezTo>
                  <a:lnTo>
                    <a:pt x="426" y="2141"/>
                  </a:lnTo>
                  <a:cubicBezTo>
                    <a:pt x="207" y="2838"/>
                    <a:pt x="1" y="4192"/>
                    <a:pt x="968" y="5043"/>
                  </a:cubicBezTo>
                  <a:cubicBezTo>
                    <a:pt x="2168" y="6119"/>
                    <a:pt x="5004" y="6647"/>
                    <a:pt x="9577" y="6647"/>
                  </a:cubicBezTo>
                  <a:cubicBezTo>
                    <a:pt x="10702" y="6647"/>
                    <a:pt x="11932" y="6615"/>
                    <a:pt x="13269" y="6551"/>
                  </a:cubicBezTo>
                  <a:cubicBezTo>
                    <a:pt x="16867" y="6332"/>
                    <a:pt x="19072" y="5739"/>
                    <a:pt x="19987" y="4617"/>
                  </a:cubicBezTo>
                  <a:cubicBezTo>
                    <a:pt x="20567" y="3869"/>
                    <a:pt x="20567" y="2954"/>
                    <a:pt x="20413" y="2038"/>
                  </a:cubicBezTo>
                  <a:cubicBezTo>
                    <a:pt x="20109" y="58"/>
                    <a:pt x="18947" y="1"/>
                    <a:pt x="1755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300725" y="427675"/>
              <a:ext cx="456825" cy="479400"/>
            </a:xfrm>
            <a:custGeom>
              <a:avLst/>
              <a:gdLst/>
              <a:ahLst/>
              <a:cxnLst/>
              <a:rect l="l" t="t" r="r" b="b"/>
              <a:pathLst>
                <a:path w="18273" h="19176" extrusionOk="0">
                  <a:moveTo>
                    <a:pt x="14894" y="0"/>
                  </a:moveTo>
                  <a:cubicBezTo>
                    <a:pt x="14726" y="322"/>
                    <a:pt x="14520" y="903"/>
                    <a:pt x="14623" y="1663"/>
                  </a:cubicBezTo>
                  <a:cubicBezTo>
                    <a:pt x="15268" y="2192"/>
                    <a:pt x="15642" y="2682"/>
                    <a:pt x="15642" y="2682"/>
                  </a:cubicBezTo>
                  <a:cubicBezTo>
                    <a:pt x="15693" y="2734"/>
                    <a:pt x="15642" y="2837"/>
                    <a:pt x="15590" y="2837"/>
                  </a:cubicBezTo>
                  <a:cubicBezTo>
                    <a:pt x="15590" y="2901"/>
                    <a:pt x="15539" y="2901"/>
                    <a:pt x="15539" y="2901"/>
                  </a:cubicBezTo>
                  <a:cubicBezTo>
                    <a:pt x="15487" y="2901"/>
                    <a:pt x="15422" y="2901"/>
                    <a:pt x="15371" y="2837"/>
                  </a:cubicBezTo>
                  <a:cubicBezTo>
                    <a:pt x="15371" y="2837"/>
                    <a:pt x="15371" y="2785"/>
                    <a:pt x="15319" y="2734"/>
                  </a:cubicBezTo>
                  <a:cubicBezTo>
                    <a:pt x="14997" y="2308"/>
                    <a:pt x="13282" y="477"/>
                    <a:pt x="10007" y="426"/>
                  </a:cubicBezTo>
                  <a:lnTo>
                    <a:pt x="10007" y="426"/>
                  </a:lnTo>
                  <a:cubicBezTo>
                    <a:pt x="10432" y="799"/>
                    <a:pt x="11129" y="1547"/>
                    <a:pt x="11180" y="2579"/>
                  </a:cubicBezTo>
                  <a:cubicBezTo>
                    <a:pt x="11180" y="2682"/>
                    <a:pt x="11129" y="2734"/>
                    <a:pt x="11077" y="2734"/>
                  </a:cubicBezTo>
                  <a:cubicBezTo>
                    <a:pt x="10974" y="2734"/>
                    <a:pt x="10909" y="2682"/>
                    <a:pt x="10909" y="2579"/>
                  </a:cubicBezTo>
                  <a:cubicBezTo>
                    <a:pt x="10909" y="2514"/>
                    <a:pt x="10909" y="2463"/>
                    <a:pt x="10858" y="2360"/>
                  </a:cubicBezTo>
                  <a:lnTo>
                    <a:pt x="10161" y="2360"/>
                  </a:lnTo>
                  <a:cubicBezTo>
                    <a:pt x="7957" y="2360"/>
                    <a:pt x="6719" y="1986"/>
                    <a:pt x="5971" y="967"/>
                  </a:cubicBezTo>
                  <a:lnTo>
                    <a:pt x="5971" y="967"/>
                  </a:lnTo>
                  <a:cubicBezTo>
                    <a:pt x="6022" y="1663"/>
                    <a:pt x="6242" y="2901"/>
                    <a:pt x="6783" y="3649"/>
                  </a:cubicBezTo>
                  <a:cubicBezTo>
                    <a:pt x="6835" y="3701"/>
                    <a:pt x="6835" y="3752"/>
                    <a:pt x="6783" y="3804"/>
                  </a:cubicBezTo>
                  <a:cubicBezTo>
                    <a:pt x="6783" y="3850"/>
                    <a:pt x="6750" y="3889"/>
                    <a:pt x="6713" y="3889"/>
                  </a:cubicBezTo>
                  <a:cubicBezTo>
                    <a:pt x="6698" y="3889"/>
                    <a:pt x="6682" y="3883"/>
                    <a:pt x="6667" y="3868"/>
                  </a:cubicBezTo>
                  <a:cubicBezTo>
                    <a:pt x="6653" y="3868"/>
                    <a:pt x="6483" y="3843"/>
                    <a:pt x="6207" y="3843"/>
                  </a:cubicBezTo>
                  <a:cubicBezTo>
                    <a:pt x="5493" y="3843"/>
                    <a:pt x="4067" y="4011"/>
                    <a:pt x="2747" y="5209"/>
                  </a:cubicBezTo>
                  <a:cubicBezTo>
                    <a:pt x="3173" y="5209"/>
                    <a:pt x="3882" y="5364"/>
                    <a:pt x="4204" y="5957"/>
                  </a:cubicBezTo>
                  <a:cubicBezTo>
                    <a:pt x="4256" y="6009"/>
                    <a:pt x="4204" y="6125"/>
                    <a:pt x="4140" y="6125"/>
                  </a:cubicBezTo>
                  <a:cubicBezTo>
                    <a:pt x="3985" y="6280"/>
                    <a:pt x="1" y="9181"/>
                    <a:pt x="3289" y="15254"/>
                  </a:cubicBezTo>
                  <a:cubicBezTo>
                    <a:pt x="4959" y="18150"/>
                    <a:pt x="7012" y="19175"/>
                    <a:pt x="8642" y="19175"/>
                  </a:cubicBezTo>
                  <a:cubicBezTo>
                    <a:pt x="8951" y="19175"/>
                    <a:pt x="9244" y="19139"/>
                    <a:pt x="9517" y="19071"/>
                  </a:cubicBezTo>
                  <a:cubicBezTo>
                    <a:pt x="10651" y="18800"/>
                    <a:pt x="11503" y="18052"/>
                    <a:pt x="11619" y="17085"/>
                  </a:cubicBezTo>
                  <a:lnTo>
                    <a:pt x="11619" y="17085"/>
                  </a:lnTo>
                  <a:cubicBezTo>
                    <a:pt x="11518" y="17105"/>
                    <a:pt x="11373" y="17124"/>
                    <a:pt x="11205" y="17124"/>
                  </a:cubicBezTo>
                  <a:cubicBezTo>
                    <a:pt x="10921" y="17124"/>
                    <a:pt x="10573" y="17069"/>
                    <a:pt x="10265" y="16866"/>
                  </a:cubicBezTo>
                  <a:cubicBezTo>
                    <a:pt x="9839" y="16595"/>
                    <a:pt x="9568" y="16118"/>
                    <a:pt x="9517" y="15409"/>
                  </a:cubicBezTo>
                  <a:cubicBezTo>
                    <a:pt x="9414" y="14120"/>
                    <a:pt x="10007" y="13320"/>
                    <a:pt x="10703" y="13049"/>
                  </a:cubicBezTo>
                  <a:cubicBezTo>
                    <a:pt x="10876" y="12985"/>
                    <a:pt x="11048" y="12954"/>
                    <a:pt x="11216" y="12954"/>
                  </a:cubicBezTo>
                  <a:cubicBezTo>
                    <a:pt x="11623" y="12954"/>
                    <a:pt x="12004" y="13137"/>
                    <a:pt x="12315" y="13475"/>
                  </a:cubicBezTo>
                  <a:cubicBezTo>
                    <a:pt x="12366" y="12946"/>
                    <a:pt x="12470" y="11811"/>
                    <a:pt x="11825" y="10690"/>
                  </a:cubicBezTo>
                  <a:cubicBezTo>
                    <a:pt x="11296" y="9774"/>
                    <a:pt x="11180" y="8755"/>
                    <a:pt x="11503" y="7943"/>
                  </a:cubicBezTo>
                  <a:cubicBezTo>
                    <a:pt x="11773" y="7414"/>
                    <a:pt x="12147" y="7092"/>
                    <a:pt x="12689" y="6924"/>
                  </a:cubicBezTo>
                  <a:cubicBezTo>
                    <a:pt x="13488" y="6770"/>
                    <a:pt x="15049" y="6705"/>
                    <a:pt x="16183" y="6705"/>
                  </a:cubicBezTo>
                  <a:cubicBezTo>
                    <a:pt x="16776" y="6705"/>
                    <a:pt x="17305" y="6705"/>
                    <a:pt x="17421" y="6654"/>
                  </a:cubicBezTo>
                  <a:cubicBezTo>
                    <a:pt x="17524" y="6602"/>
                    <a:pt x="17743" y="6331"/>
                    <a:pt x="17898" y="5738"/>
                  </a:cubicBezTo>
                  <a:cubicBezTo>
                    <a:pt x="18066" y="5261"/>
                    <a:pt x="18272" y="4023"/>
                    <a:pt x="17473" y="3004"/>
                  </a:cubicBezTo>
                  <a:cubicBezTo>
                    <a:pt x="16983" y="2360"/>
                    <a:pt x="16506" y="1934"/>
                    <a:pt x="16067" y="1547"/>
                  </a:cubicBezTo>
                  <a:cubicBezTo>
                    <a:pt x="15539" y="1070"/>
                    <a:pt x="15049" y="645"/>
                    <a:pt x="148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1451900" y="987600"/>
              <a:ext cx="263375" cy="84825"/>
            </a:xfrm>
            <a:custGeom>
              <a:avLst/>
              <a:gdLst/>
              <a:ahLst/>
              <a:cxnLst/>
              <a:rect l="l" t="t" r="r" b="b"/>
              <a:pathLst>
                <a:path w="10535" h="3393" extrusionOk="0">
                  <a:moveTo>
                    <a:pt x="3495" y="1"/>
                  </a:moveTo>
                  <a:lnTo>
                    <a:pt x="0" y="1342"/>
                  </a:lnTo>
                  <a:lnTo>
                    <a:pt x="5480" y="3392"/>
                  </a:lnTo>
                  <a:lnTo>
                    <a:pt x="10535" y="1832"/>
                  </a:lnTo>
                  <a:lnTo>
                    <a:pt x="7157" y="542"/>
                  </a:lnTo>
                  <a:cubicBezTo>
                    <a:pt x="7092" y="865"/>
                    <a:pt x="7092" y="1071"/>
                    <a:pt x="7092" y="1071"/>
                  </a:cubicBezTo>
                  <a:cubicBezTo>
                    <a:pt x="7041" y="1136"/>
                    <a:pt x="7041" y="1187"/>
                    <a:pt x="6989" y="1187"/>
                  </a:cubicBezTo>
                  <a:lnTo>
                    <a:pt x="5480" y="1780"/>
                  </a:lnTo>
                  <a:lnTo>
                    <a:pt x="5377" y="1780"/>
                  </a:lnTo>
                  <a:lnTo>
                    <a:pt x="3443" y="1020"/>
                  </a:lnTo>
                  <a:cubicBezTo>
                    <a:pt x="3391" y="1020"/>
                    <a:pt x="3340" y="968"/>
                    <a:pt x="3340" y="916"/>
                  </a:cubicBezTo>
                  <a:cubicBezTo>
                    <a:pt x="3391" y="594"/>
                    <a:pt x="3443" y="272"/>
                    <a:pt x="34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1632100" y="993100"/>
              <a:ext cx="49650" cy="20000"/>
            </a:xfrm>
            <a:custGeom>
              <a:avLst/>
              <a:gdLst/>
              <a:ahLst/>
              <a:cxnLst/>
              <a:rect l="l" t="t" r="r" b="b"/>
              <a:pathLst>
                <a:path w="1986" h="800" extrusionOk="0">
                  <a:moveTo>
                    <a:pt x="0" y="0"/>
                  </a:moveTo>
                  <a:lnTo>
                    <a:pt x="0" y="52"/>
                  </a:lnTo>
                  <a:lnTo>
                    <a:pt x="1986" y="800"/>
                  </a:lnTo>
                  <a:lnTo>
                    <a:pt x="0"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1593075" y="1038550"/>
              <a:ext cx="130275" cy="67400"/>
            </a:xfrm>
            <a:custGeom>
              <a:avLst/>
              <a:gdLst/>
              <a:ahLst/>
              <a:cxnLst/>
              <a:rect l="l" t="t" r="r" b="b"/>
              <a:pathLst>
                <a:path w="5211" h="2696" extrusionOk="0">
                  <a:moveTo>
                    <a:pt x="5210" y="0"/>
                  </a:moveTo>
                  <a:lnTo>
                    <a:pt x="1" y="1612"/>
                  </a:lnTo>
                  <a:lnTo>
                    <a:pt x="1" y="2695"/>
                  </a:lnTo>
                  <a:lnTo>
                    <a:pt x="5210" y="813"/>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1593075" y="924425"/>
              <a:ext cx="42900" cy="98025"/>
            </a:xfrm>
            <a:custGeom>
              <a:avLst/>
              <a:gdLst/>
              <a:ahLst/>
              <a:cxnLst/>
              <a:rect l="l" t="t" r="r" b="b"/>
              <a:pathLst>
                <a:path w="1716" h="3921" extrusionOk="0">
                  <a:moveTo>
                    <a:pt x="1187" y="1"/>
                  </a:moveTo>
                  <a:cubicBezTo>
                    <a:pt x="865" y="813"/>
                    <a:pt x="375" y="2051"/>
                    <a:pt x="1" y="3921"/>
                  </a:cubicBezTo>
                  <a:lnTo>
                    <a:pt x="1123" y="3495"/>
                  </a:lnTo>
                  <a:cubicBezTo>
                    <a:pt x="1187" y="3069"/>
                    <a:pt x="1394" y="1406"/>
                    <a:pt x="1716" y="168"/>
                  </a:cubicBezTo>
                  <a:lnTo>
                    <a:pt x="1187"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1695275" y="1125900"/>
              <a:ext cx="267275" cy="272750"/>
            </a:xfrm>
            <a:custGeom>
              <a:avLst/>
              <a:gdLst/>
              <a:ahLst/>
              <a:cxnLst/>
              <a:rect l="l" t="t" r="r" b="b"/>
              <a:pathLst>
                <a:path w="10691" h="10910" extrusionOk="0">
                  <a:moveTo>
                    <a:pt x="903" y="2954"/>
                  </a:moveTo>
                  <a:cubicBezTo>
                    <a:pt x="1071" y="2954"/>
                    <a:pt x="1226" y="3121"/>
                    <a:pt x="1226" y="3276"/>
                  </a:cubicBezTo>
                  <a:lnTo>
                    <a:pt x="1226" y="4243"/>
                  </a:lnTo>
                  <a:cubicBezTo>
                    <a:pt x="1226" y="4462"/>
                    <a:pt x="1071" y="4630"/>
                    <a:pt x="903" y="4630"/>
                  </a:cubicBezTo>
                  <a:cubicBezTo>
                    <a:pt x="697" y="4630"/>
                    <a:pt x="529" y="4462"/>
                    <a:pt x="529" y="4243"/>
                  </a:cubicBezTo>
                  <a:lnTo>
                    <a:pt x="529" y="3276"/>
                  </a:lnTo>
                  <a:cubicBezTo>
                    <a:pt x="529" y="3121"/>
                    <a:pt x="697" y="2954"/>
                    <a:pt x="903" y="2954"/>
                  </a:cubicBezTo>
                  <a:close/>
                  <a:moveTo>
                    <a:pt x="903" y="4952"/>
                  </a:moveTo>
                  <a:cubicBezTo>
                    <a:pt x="1071" y="4952"/>
                    <a:pt x="1226" y="5107"/>
                    <a:pt x="1226" y="5275"/>
                  </a:cubicBezTo>
                  <a:lnTo>
                    <a:pt x="1226" y="5803"/>
                  </a:lnTo>
                  <a:cubicBezTo>
                    <a:pt x="1226" y="5971"/>
                    <a:pt x="1071" y="6126"/>
                    <a:pt x="903" y="6126"/>
                  </a:cubicBezTo>
                  <a:cubicBezTo>
                    <a:pt x="748" y="6126"/>
                    <a:pt x="581" y="5971"/>
                    <a:pt x="581" y="5803"/>
                  </a:cubicBezTo>
                  <a:lnTo>
                    <a:pt x="581" y="5275"/>
                  </a:lnTo>
                  <a:cubicBezTo>
                    <a:pt x="581" y="5107"/>
                    <a:pt x="748" y="4952"/>
                    <a:pt x="903" y="4952"/>
                  </a:cubicBezTo>
                  <a:close/>
                  <a:moveTo>
                    <a:pt x="10690" y="1"/>
                  </a:moveTo>
                  <a:lnTo>
                    <a:pt x="1" y="2257"/>
                  </a:lnTo>
                  <a:lnTo>
                    <a:pt x="1" y="10910"/>
                  </a:lnTo>
                  <a:lnTo>
                    <a:pt x="10690" y="7957"/>
                  </a:lnTo>
                  <a:lnTo>
                    <a:pt x="1069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1715250" y="1205200"/>
              <a:ext cx="5525" cy="29700"/>
            </a:xfrm>
            <a:custGeom>
              <a:avLst/>
              <a:gdLst/>
              <a:ahLst/>
              <a:cxnLst/>
              <a:rect l="l" t="t" r="r" b="b"/>
              <a:pathLst>
                <a:path w="221" h="1188" extrusionOk="0">
                  <a:moveTo>
                    <a:pt x="104" y="1"/>
                  </a:moveTo>
                  <a:cubicBezTo>
                    <a:pt x="1" y="1"/>
                    <a:pt x="1" y="52"/>
                    <a:pt x="1" y="104"/>
                  </a:cubicBezTo>
                  <a:lnTo>
                    <a:pt x="1" y="1071"/>
                  </a:lnTo>
                  <a:cubicBezTo>
                    <a:pt x="1" y="1135"/>
                    <a:pt x="1" y="1187"/>
                    <a:pt x="104" y="1187"/>
                  </a:cubicBezTo>
                  <a:cubicBezTo>
                    <a:pt x="169" y="1187"/>
                    <a:pt x="220" y="1135"/>
                    <a:pt x="220" y="1071"/>
                  </a:cubicBezTo>
                  <a:lnTo>
                    <a:pt x="220" y="104"/>
                  </a:lnTo>
                  <a:cubicBezTo>
                    <a:pt x="220"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1300375" y="1013075"/>
              <a:ext cx="652825" cy="162500"/>
            </a:xfrm>
            <a:custGeom>
              <a:avLst/>
              <a:gdLst/>
              <a:ahLst/>
              <a:cxnLst/>
              <a:rect l="l" t="t" r="r" b="b"/>
              <a:pathLst>
                <a:path w="26113" h="6500" extrusionOk="0">
                  <a:moveTo>
                    <a:pt x="800" y="1"/>
                  </a:moveTo>
                  <a:cubicBezTo>
                    <a:pt x="697" y="1"/>
                    <a:pt x="645" y="52"/>
                    <a:pt x="645" y="52"/>
                  </a:cubicBezTo>
                  <a:cubicBezTo>
                    <a:pt x="581" y="52"/>
                    <a:pt x="529" y="117"/>
                    <a:pt x="478" y="117"/>
                  </a:cubicBezTo>
                  <a:cubicBezTo>
                    <a:pt x="426" y="117"/>
                    <a:pt x="426" y="52"/>
                    <a:pt x="375" y="52"/>
                  </a:cubicBezTo>
                  <a:cubicBezTo>
                    <a:pt x="259" y="168"/>
                    <a:pt x="104" y="220"/>
                    <a:pt x="1" y="323"/>
                  </a:cubicBezTo>
                  <a:lnTo>
                    <a:pt x="15629" y="6499"/>
                  </a:lnTo>
                  <a:lnTo>
                    <a:pt x="26112" y="4307"/>
                  </a:lnTo>
                  <a:lnTo>
                    <a:pt x="17189" y="761"/>
                  </a:lnTo>
                  <a:lnTo>
                    <a:pt x="17189" y="813"/>
                  </a:lnTo>
                  <a:lnTo>
                    <a:pt x="17189" y="1935"/>
                  </a:lnTo>
                  <a:cubicBezTo>
                    <a:pt x="17189" y="1986"/>
                    <a:pt x="17189" y="2051"/>
                    <a:pt x="17138" y="2102"/>
                  </a:cubicBezTo>
                  <a:lnTo>
                    <a:pt x="11606" y="4037"/>
                  </a:lnTo>
                  <a:lnTo>
                    <a:pt x="11541" y="4088"/>
                  </a:lnTo>
                  <a:lnTo>
                    <a:pt x="11490" y="4037"/>
                  </a:lnTo>
                  <a:lnTo>
                    <a:pt x="5584" y="1612"/>
                  </a:lnTo>
                  <a:cubicBezTo>
                    <a:pt x="5532" y="1612"/>
                    <a:pt x="5481" y="1561"/>
                    <a:pt x="5481" y="1509"/>
                  </a:cubicBezTo>
                  <a:lnTo>
                    <a:pt x="5481" y="375"/>
                  </a:lnTo>
                  <a:lnTo>
                    <a:pt x="3650" y="1019"/>
                  </a:lnTo>
                  <a:lnTo>
                    <a:pt x="3598" y="1019"/>
                  </a:lnTo>
                  <a:lnTo>
                    <a:pt x="80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1715250" y="1254850"/>
              <a:ext cx="4225" cy="17425"/>
            </a:xfrm>
            <a:custGeom>
              <a:avLst/>
              <a:gdLst/>
              <a:ahLst/>
              <a:cxnLst/>
              <a:rect l="l" t="t" r="r" b="b"/>
              <a:pathLst>
                <a:path w="169" h="697" extrusionOk="0">
                  <a:moveTo>
                    <a:pt x="104" y="1"/>
                  </a:moveTo>
                  <a:cubicBezTo>
                    <a:pt x="53" y="1"/>
                    <a:pt x="1" y="52"/>
                    <a:pt x="1" y="117"/>
                  </a:cubicBezTo>
                  <a:lnTo>
                    <a:pt x="1" y="645"/>
                  </a:lnTo>
                  <a:cubicBezTo>
                    <a:pt x="1" y="697"/>
                    <a:pt x="53" y="697"/>
                    <a:pt x="104" y="697"/>
                  </a:cubicBezTo>
                  <a:cubicBezTo>
                    <a:pt x="169" y="697"/>
                    <a:pt x="169" y="697"/>
                    <a:pt x="169" y="645"/>
                  </a:cubicBezTo>
                  <a:lnTo>
                    <a:pt x="169" y="117"/>
                  </a:lnTo>
                  <a:cubicBezTo>
                    <a:pt x="169"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978025" y="1003725"/>
              <a:ext cx="334300" cy="358825"/>
            </a:xfrm>
            <a:custGeom>
              <a:avLst/>
              <a:gdLst/>
              <a:ahLst/>
              <a:cxnLst/>
              <a:rect l="l" t="t" r="r" b="b"/>
              <a:pathLst>
                <a:path w="13372" h="14353" extrusionOk="0">
                  <a:moveTo>
                    <a:pt x="13320" y="1"/>
                  </a:moveTo>
                  <a:cubicBezTo>
                    <a:pt x="12998" y="104"/>
                    <a:pt x="12727" y="323"/>
                    <a:pt x="12456" y="542"/>
                  </a:cubicBezTo>
                  <a:cubicBezTo>
                    <a:pt x="12250" y="697"/>
                    <a:pt x="12031" y="968"/>
                    <a:pt x="11863" y="1239"/>
                  </a:cubicBezTo>
                  <a:cubicBezTo>
                    <a:pt x="10741" y="3070"/>
                    <a:pt x="11283" y="5971"/>
                    <a:pt x="12134" y="7905"/>
                  </a:cubicBezTo>
                  <a:cubicBezTo>
                    <a:pt x="12946" y="9672"/>
                    <a:pt x="13049" y="11283"/>
                    <a:pt x="12508" y="12418"/>
                  </a:cubicBezTo>
                  <a:cubicBezTo>
                    <a:pt x="12185" y="13166"/>
                    <a:pt x="11541" y="13643"/>
                    <a:pt x="10741" y="13862"/>
                  </a:cubicBezTo>
                  <a:cubicBezTo>
                    <a:pt x="10156" y="14020"/>
                    <a:pt x="9304" y="14131"/>
                    <a:pt x="8385" y="14131"/>
                  </a:cubicBezTo>
                  <a:cubicBezTo>
                    <a:pt x="7117" y="14131"/>
                    <a:pt x="5721" y="13919"/>
                    <a:pt x="4719" y="13321"/>
                  </a:cubicBezTo>
                  <a:cubicBezTo>
                    <a:pt x="4023" y="12895"/>
                    <a:pt x="3598" y="12354"/>
                    <a:pt x="3430" y="11657"/>
                  </a:cubicBezTo>
                  <a:cubicBezTo>
                    <a:pt x="3108" y="10316"/>
                    <a:pt x="3546" y="9078"/>
                    <a:pt x="3972" y="7841"/>
                  </a:cubicBezTo>
                  <a:cubicBezTo>
                    <a:pt x="4346" y="6770"/>
                    <a:pt x="4719" y="5752"/>
                    <a:pt x="4346" y="4836"/>
                  </a:cubicBezTo>
                  <a:cubicBezTo>
                    <a:pt x="4023" y="4037"/>
                    <a:pt x="3482" y="3444"/>
                    <a:pt x="2682" y="3173"/>
                  </a:cubicBezTo>
                  <a:cubicBezTo>
                    <a:pt x="2233" y="2984"/>
                    <a:pt x="1809" y="2927"/>
                    <a:pt x="1485" y="2927"/>
                  </a:cubicBezTo>
                  <a:cubicBezTo>
                    <a:pt x="1343" y="2927"/>
                    <a:pt x="1220" y="2938"/>
                    <a:pt x="1122" y="2954"/>
                  </a:cubicBezTo>
                  <a:cubicBezTo>
                    <a:pt x="580" y="3070"/>
                    <a:pt x="155" y="3444"/>
                    <a:pt x="0" y="3650"/>
                  </a:cubicBezTo>
                  <a:cubicBezTo>
                    <a:pt x="52" y="3650"/>
                    <a:pt x="103" y="3714"/>
                    <a:pt x="155" y="3714"/>
                  </a:cubicBezTo>
                  <a:cubicBezTo>
                    <a:pt x="206" y="3714"/>
                    <a:pt x="206" y="3650"/>
                    <a:pt x="258" y="3598"/>
                  </a:cubicBezTo>
                  <a:cubicBezTo>
                    <a:pt x="477" y="3444"/>
                    <a:pt x="800" y="3224"/>
                    <a:pt x="1122" y="3173"/>
                  </a:cubicBezTo>
                  <a:cubicBezTo>
                    <a:pt x="1225" y="3173"/>
                    <a:pt x="1341" y="3121"/>
                    <a:pt x="1496" y="3121"/>
                  </a:cubicBezTo>
                  <a:cubicBezTo>
                    <a:pt x="1663" y="3121"/>
                    <a:pt x="1818" y="3121"/>
                    <a:pt x="1986" y="3173"/>
                  </a:cubicBezTo>
                  <a:cubicBezTo>
                    <a:pt x="2579" y="3276"/>
                    <a:pt x="3649" y="3598"/>
                    <a:pt x="4191" y="4939"/>
                  </a:cubicBezTo>
                  <a:cubicBezTo>
                    <a:pt x="4513" y="5752"/>
                    <a:pt x="4191" y="6719"/>
                    <a:pt x="3804" y="7789"/>
                  </a:cubicBezTo>
                  <a:cubicBezTo>
                    <a:pt x="3378" y="8975"/>
                    <a:pt x="2901" y="10316"/>
                    <a:pt x="3224" y="11709"/>
                  </a:cubicBezTo>
                  <a:cubicBezTo>
                    <a:pt x="3430" y="12470"/>
                    <a:pt x="3868" y="13063"/>
                    <a:pt x="4616" y="13488"/>
                  </a:cubicBezTo>
                  <a:cubicBezTo>
                    <a:pt x="5854" y="14236"/>
                    <a:pt x="7518" y="14352"/>
                    <a:pt x="8433" y="14352"/>
                  </a:cubicBezTo>
                  <a:cubicBezTo>
                    <a:pt x="9284" y="14352"/>
                    <a:pt x="10148" y="14236"/>
                    <a:pt x="10793" y="14030"/>
                  </a:cubicBezTo>
                  <a:cubicBezTo>
                    <a:pt x="11657" y="13811"/>
                    <a:pt x="12302" y="13269"/>
                    <a:pt x="12675" y="12521"/>
                  </a:cubicBezTo>
                  <a:cubicBezTo>
                    <a:pt x="13269" y="11335"/>
                    <a:pt x="13101" y="9672"/>
                    <a:pt x="12302" y="7789"/>
                  </a:cubicBezTo>
                  <a:cubicBezTo>
                    <a:pt x="11489" y="5906"/>
                    <a:pt x="10896" y="3070"/>
                    <a:pt x="12031" y="1342"/>
                  </a:cubicBezTo>
                  <a:cubicBezTo>
                    <a:pt x="12353" y="813"/>
                    <a:pt x="12779" y="426"/>
                    <a:pt x="13372" y="168"/>
                  </a:cubicBezTo>
                  <a:cubicBezTo>
                    <a:pt x="13372" y="168"/>
                    <a:pt x="13372" y="104"/>
                    <a:pt x="13320" y="52"/>
                  </a:cubicBezTo>
                  <a:lnTo>
                    <a:pt x="13320"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1255900" y="1025325"/>
              <a:ext cx="431350" cy="373325"/>
            </a:xfrm>
            <a:custGeom>
              <a:avLst/>
              <a:gdLst/>
              <a:ahLst/>
              <a:cxnLst/>
              <a:rect l="l" t="t" r="r" b="b"/>
              <a:pathLst>
                <a:path w="17254" h="14933" extrusionOk="0">
                  <a:moveTo>
                    <a:pt x="1560" y="1"/>
                  </a:moveTo>
                  <a:cubicBezTo>
                    <a:pt x="1341" y="155"/>
                    <a:pt x="1187" y="375"/>
                    <a:pt x="1070" y="594"/>
                  </a:cubicBezTo>
                  <a:cubicBezTo>
                    <a:pt x="0" y="2257"/>
                    <a:pt x="593" y="4991"/>
                    <a:pt x="1393" y="6873"/>
                  </a:cubicBezTo>
                  <a:cubicBezTo>
                    <a:pt x="1560" y="7247"/>
                    <a:pt x="1664" y="7570"/>
                    <a:pt x="1780" y="7944"/>
                  </a:cubicBezTo>
                  <a:lnTo>
                    <a:pt x="17253" y="14933"/>
                  </a:lnTo>
                  <a:lnTo>
                    <a:pt x="17253" y="6280"/>
                  </a:lnTo>
                  <a:lnTo>
                    <a:pt x="156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1255900" y="892200"/>
              <a:ext cx="264675" cy="76750"/>
            </a:xfrm>
            <a:custGeom>
              <a:avLst/>
              <a:gdLst/>
              <a:ahLst/>
              <a:cxnLst/>
              <a:rect l="l" t="t" r="r" b="b"/>
              <a:pathLst>
                <a:path w="10587" h="3070" extrusionOk="0">
                  <a:moveTo>
                    <a:pt x="5210" y="0"/>
                  </a:moveTo>
                  <a:lnTo>
                    <a:pt x="0" y="1186"/>
                  </a:lnTo>
                  <a:lnTo>
                    <a:pt x="5429" y="3069"/>
                  </a:lnTo>
                  <a:lnTo>
                    <a:pt x="10587" y="1664"/>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1313600" y="993100"/>
              <a:ext cx="45800" cy="16125"/>
            </a:xfrm>
            <a:custGeom>
              <a:avLst/>
              <a:gdLst/>
              <a:ahLst/>
              <a:cxnLst/>
              <a:rect l="l" t="t" r="r" b="b"/>
              <a:pathLst>
                <a:path w="1832" h="645" extrusionOk="0">
                  <a:moveTo>
                    <a:pt x="1612" y="0"/>
                  </a:moveTo>
                  <a:cubicBezTo>
                    <a:pt x="761" y="52"/>
                    <a:pt x="271" y="155"/>
                    <a:pt x="0" y="271"/>
                  </a:cubicBezTo>
                  <a:cubicBezTo>
                    <a:pt x="52" y="322"/>
                    <a:pt x="52" y="322"/>
                    <a:pt x="116" y="374"/>
                  </a:cubicBezTo>
                  <a:cubicBezTo>
                    <a:pt x="116" y="477"/>
                    <a:pt x="168" y="529"/>
                    <a:pt x="168" y="645"/>
                  </a:cubicBezTo>
                  <a:cubicBezTo>
                    <a:pt x="323" y="529"/>
                    <a:pt x="813" y="426"/>
                    <a:pt x="1664" y="374"/>
                  </a:cubicBezTo>
                  <a:cubicBezTo>
                    <a:pt x="1728" y="374"/>
                    <a:pt x="1780" y="374"/>
                    <a:pt x="1780" y="322"/>
                  </a:cubicBezTo>
                  <a:cubicBezTo>
                    <a:pt x="1831" y="271"/>
                    <a:pt x="1831" y="206"/>
                    <a:pt x="1831" y="155"/>
                  </a:cubicBezTo>
                  <a:cubicBezTo>
                    <a:pt x="1831" y="52"/>
                    <a:pt x="1728" y="0"/>
                    <a:pt x="1612" y="0"/>
                  </a:cubicBezTo>
                  <a:close/>
                </a:path>
              </a:pathLst>
            </a:custGeom>
            <a:solidFill>
              <a:srgbClr val="2B3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1159175" y="948600"/>
              <a:ext cx="139625" cy="65800"/>
            </a:xfrm>
            <a:custGeom>
              <a:avLst/>
              <a:gdLst/>
              <a:ahLst/>
              <a:cxnLst/>
              <a:rect l="l" t="t" r="r" b="b"/>
              <a:pathLst>
                <a:path w="5585" h="2632" extrusionOk="0">
                  <a:moveTo>
                    <a:pt x="3224" y="1"/>
                  </a:moveTo>
                  <a:lnTo>
                    <a:pt x="1" y="645"/>
                  </a:lnTo>
                  <a:lnTo>
                    <a:pt x="5056" y="2631"/>
                  </a:lnTo>
                  <a:lnTo>
                    <a:pt x="5107" y="2580"/>
                  </a:lnTo>
                  <a:cubicBezTo>
                    <a:pt x="5262" y="2425"/>
                    <a:pt x="5429" y="2309"/>
                    <a:pt x="5584" y="2257"/>
                  </a:cubicBezTo>
                  <a:lnTo>
                    <a:pt x="3276" y="1342"/>
                  </a:lnTo>
                  <a:cubicBezTo>
                    <a:pt x="3224" y="1342"/>
                    <a:pt x="3224" y="1290"/>
                    <a:pt x="3224" y="1239"/>
                  </a:cubicBezTo>
                  <a:lnTo>
                    <a:pt x="322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1149825" y="968925"/>
              <a:ext cx="132850" cy="246950"/>
            </a:xfrm>
            <a:custGeom>
              <a:avLst/>
              <a:gdLst/>
              <a:ahLst/>
              <a:cxnLst/>
              <a:rect l="l" t="t" r="r" b="b"/>
              <a:pathLst>
                <a:path w="5314" h="9878" extrusionOk="0">
                  <a:moveTo>
                    <a:pt x="1" y="0"/>
                  </a:moveTo>
                  <a:lnTo>
                    <a:pt x="1" y="7466"/>
                  </a:lnTo>
                  <a:lnTo>
                    <a:pt x="5313" y="9877"/>
                  </a:lnTo>
                  <a:cubicBezTo>
                    <a:pt x="5210" y="9723"/>
                    <a:pt x="5159" y="9503"/>
                    <a:pt x="5107" y="9349"/>
                  </a:cubicBezTo>
                  <a:cubicBezTo>
                    <a:pt x="4243" y="7363"/>
                    <a:pt x="3650" y="4397"/>
                    <a:pt x="4836" y="2527"/>
                  </a:cubicBezTo>
                  <a:cubicBezTo>
                    <a:pt x="4940" y="2360"/>
                    <a:pt x="5056" y="2205"/>
                    <a:pt x="5210" y="2037"/>
                  </a:cubicBezTo>
                  <a:lnTo>
                    <a:pt x="1"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964475" y="1081750"/>
              <a:ext cx="8075" cy="10650"/>
            </a:xfrm>
            <a:custGeom>
              <a:avLst/>
              <a:gdLst/>
              <a:ahLst/>
              <a:cxnLst/>
              <a:rect l="l" t="t" r="r" b="b"/>
              <a:pathLst>
                <a:path w="323" h="426" extrusionOk="0">
                  <a:moveTo>
                    <a:pt x="52" y="0"/>
                  </a:moveTo>
                  <a:lnTo>
                    <a:pt x="52" y="155"/>
                  </a:lnTo>
                  <a:cubicBezTo>
                    <a:pt x="0" y="271"/>
                    <a:pt x="0" y="271"/>
                    <a:pt x="104" y="323"/>
                  </a:cubicBezTo>
                  <a:cubicBezTo>
                    <a:pt x="177" y="355"/>
                    <a:pt x="225" y="367"/>
                    <a:pt x="263" y="385"/>
                  </a:cubicBezTo>
                  <a:lnTo>
                    <a:pt x="263" y="385"/>
                  </a:lnTo>
                  <a:cubicBezTo>
                    <a:pt x="144" y="293"/>
                    <a:pt x="110" y="193"/>
                    <a:pt x="155" y="103"/>
                  </a:cubicBezTo>
                  <a:cubicBezTo>
                    <a:pt x="155" y="52"/>
                    <a:pt x="104" y="52"/>
                    <a:pt x="52" y="0"/>
                  </a:cubicBezTo>
                  <a:close/>
                  <a:moveTo>
                    <a:pt x="263" y="385"/>
                  </a:moveTo>
                  <a:cubicBezTo>
                    <a:pt x="281" y="399"/>
                    <a:pt x="301" y="412"/>
                    <a:pt x="323" y="426"/>
                  </a:cubicBezTo>
                  <a:cubicBezTo>
                    <a:pt x="304" y="407"/>
                    <a:pt x="285" y="395"/>
                    <a:pt x="263" y="385"/>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1394175" y="939250"/>
              <a:ext cx="135750" cy="91250"/>
            </a:xfrm>
            <a:custGeom>
              <a:avLst/>
              <a:gdLst/>
              <a:ahLst/>
              <a:cxnLst/>
              <a:rect l="l" t="t" r="r" b="b"/>
              <a:pathLst>
                <a:path w="5430" h="3650" extrusionOk="0">
                  <a:moveTo>
                    <a:pt x="5430" y="1"/>
                  </a:moveTo>
                  <a:lnTo>
                    <a:pt x="1" y="1393"/>
                  </a:lnTo>
                  <a:lnTo>
                    <a:pt x="1" y="3650"/>
                  </a:lnTo>
                  <a:lnTo>
                    <a:pt x="5210" y="1832"/>
                  </a:lnTo>
                  <a:lnTo>
                    <a:pt x="5430" y="1780"/>
                  </a:lnTo>
                  <a:lnTo>
                    <a:pt x="543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1543450" y="907025"/>
              <a:ext cx="72550" cy="117050"/>
            </a:xfrm>
            <a:custGeom>
              <a:avLst/>
              <a:gdLst/>
              <a:ahLst/>
              <a:cxnLst/>
              <a:rect l="l" t="t" r="r" b="b"/>
              <a:pathLst>
                <a:path w="2902" h="4682" extrusionOk="0">
                  <a:moveTo>
                    <a:pt x="1174" y="0"/>
                  </a:moveTo>
                  <a:cubicBezTo>
                    <a:pt x="748" y="813"/>
                    <a:pt x="206" y="2205"/>
                    <a:pt x="0" y="4036"/>
                  </a:cubicBezTo>
                  <a:lnTo>
                    <a:pt x="1664" y="4681"/>
                  </a:lnTo>
                  <a:cubicBezTo>
                    <a:pt x="2089" y="2798"/>
                    <a:pt x="2528" y="1457"/>
                    <a:pt x="2901" y="593"/>
                  </a:cubicBezTo>
                  <a:lnTo>
                    <a:pt x="1174"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1260075" y="255525"/>
              <a:ext cx="690225" cy="760475"/>
            </a:xfrm>
            <a:custGeom>
              <a:avLst/>
              <a:gdLst/>
              <a:ahLst/>
              <a:cxnLst/>
              <a:rect l="l" t="t" r="r" b="b"/>
              <a:pathLst>
                <a:path w="27609" h="30419" extrusionOk="0">
                  <a:moveTo>
                    <a:pt x="1819" y="1238"/>
                  </a:moveTo>
                  <a:lnTo>
                    <a:pt x="26486" y="7363"/>
                  </a:lnTo>
                  <a:cubicBezTo>
                    <a:pt x="26538" y="7415"/>
                    <a:pt x="26589" y="7466"/>
                    <a:pt x="26589" y="7531"/>
                  </a:cubicBezTo>
                  <a:lnTo>
                    <a:pt x="25197" y="28639"/>
                  </a:lnTo>
                  <a:cubicBezTo>
                    <a:pt x="25197" y="28691"/>
                    <a:pt x="25145" y="28691"/>
                    <a:pt x="25081" y="28742"/>
                  </a:cubicBezTo>
                  <a:lnTo>
                    <a:pt x="24978" y="28742"/>
                  </a:lnTo>
                  <a:lnTo>
                    <a:pt x="1071" y="20748"/>
                  </a:lnTo>
                  <a:cubicBezTo>
                    <a:pt x="1020" y="20748"/>
                    <a:pt x="968" y="20632"/>
                    <a:pt x="968" y="20580"/>
                  </a:cubicBezTo>
                  <a:lnTo>
                    <a:pt x="1664" y="1341"/>
                  </a:lnTo>
                  <a:cubicBezTo>
                    <a:pt x="1664" y="1341"/>
                    <a:pt x="1664" y="1290"/>
                    <a:pt x="1716" y="1238"/>
                  </a:cubicBezTo>
                  <a:close/>
                  <a:moveTo>
                    <a:pt x="749" y="0"/>
                  </a:moveTo>
                  <a:lnTo>
                    <a:pt x="1" y="21444"/>
                  </a:lnTo>
                  <a:lnTo>
                    <a:pt x="26112" y="30419"/>
                  </a:lnTo>
                  <a:lnTo>
                    <a:pt x="27608" y="6886"/>
                  </a:lnTo>
                  <a:lnTo>
                    <a:pt x="749"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839400" y="1088725"/>
              <a:ext cx="66100" cy="52025"/>
            </a:xfrm>
            <a:custGeom>
              <a:avLst/>
              <a:gdLst/>
              <a:ahLst/>
              <a:cxnLst/>
              <a:rect l="l" t="t" r="r" b="b"/>
              <a:pathLst>
                <a:path w="2644" h="2081" extrusionOk="0">
                  <a:moveTo>
                    <a:pt x="1216" y="0"/>
                  </a:moveTo>
                  <a:cubicBezTo>
                    <a:pt x="997" y="0"/>
                    <a:pt x="771" y="89"/>
                    <a:pt x="542" y="366"/>
                  </a:cubicBezTo>
                  <a:cubicBezTo>
                    <a:pt x="168" y="740"/>
                    <a:pt x="0" y="1604"/>
                    <a:pt x="0" y="2081"/>
                  </a:cubicBezTo>
                  <a:lnTo>
                    <a:pt x="645" y="2081"/>
                  </a:lnTo>
                  <a:cubicBezTo>
                    <a:pt x="813" y="1810"/>
                    <a:pt x="1032" y="1488"/>
                    <a:pt x="1238" y="1114"/>
                  </a:cubicBezTo>
                  <a:cubicBezTo>
                    <a:pt x="1084" y="1062"/>
                    <a:pt x="1032" y="959"/>
                    <a:pt x="967" y="959"/>
                  </a:cubicBezTo>
                  <a:lnTo>
                    <a:pt x="967" y="895"/>
                  </a:lnTo>
                  <a:cubicBezTo>
                    <a:pt x="916" y="843"/>
                    <a:pt x="916" y="740"/>
                    <a:pt x="967" y="688"/>
                  </a:cubicBezTo>
                  <a:cubicBezTo>
                    <a:pt x="986" y="673"/>
                    <a:pt x="1009" y="667"/>
                    <a:pt x="1032" y="667"/>
                  </a:cubicBezTo>
                  <a:cubicBezTo>
                    <a:pt x="1088" y="667"/>
                    <a:pt x="1150" y="703"/>
                    <a:pt x="1187" y="740"/>
                  </a:cubicBezTo>
                  <a:cubicBezTo>
                    <a:pt x="1187" y="740"/>
                    <a:pt x="1354" y="895"/>
                    <a:pt x="1935" y="1062"/>
                  </a:cubicBezTo>
                  <a:cubicBezTo>
                    <a:pt x="2087" y="1094"/>
                    <a:pt x="2206" y="1106"/>
                    <a:pt x="2299" y="1106"/>
                  </a:cubicBezTo>
                  <a:cubicBezTo>
                    <a:pt x="2506" y="1106"/>
                    <a:pt x="2579" y="1046"/>
                    <a:pt x="2579" y="1011"/>
                  </a:cubicBezTo>
                  <a:cubicBezTo>
                    <a:pt x="2644" y="959"/>
                    <a:pt x="2644" y="895"/>
                    <a:pt x="2644" y="843"/>
                  </a:cubicBezTo>
                  <a:cubicBezTo>
                    <a:pt x="2528" y="572"/>
                    <a:pt x="2373" y="417"/>
                    <a:pt x="1935" y="250"/>
                  </a:cubicBezTo>
                  <a:lnTo>
                    <a:pt x="1935" y="198"/>
                  </a:lnTo>
                  <a:cubicBezTo>
                    <a:pt x="1708" y="116"/>
                    <a:pt x="1466" y="0"/>
                    <a:pt x="1216" y="0"/>
                  </a:cubicBezTo>
                  <a:close/>
                </a:path>
              </a:pathLst>
            </a:custGeom>
            <a:solidFill>
              <a:srgbClr val="E2A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1536675" y="955375"/>
              <a:ext cx="8075" cy="25500"/>
            </a:xfrm>
            <a:custGeom>
              <a:avLst/>
              <a:gdLst/>
              <a:ahLst/>
              <a:cxnLst/>
              <a:rect l="l" t="t" r="r" b="b"/>
              <a:pathLst>
                <a:path w="323" h="1020" extrusionOk="0">
                  <a:moveTo>
                    <a:pt x="0" y="0"/>
                  </a:moveTo>
                  <a:lnTo>
                    <a:pt x="0" y="1019"/>
                  </a:lnTo>
                  <a:lnTo>
                    <a:pt x="155" y="968"/>
                  </a:lnTo>
                  <a:cubicBezTo>
                    <a:pt x="220" y="645"/>
                    <a:pt x="271" y="374"/>
                    <a:pt x="323" y="168"/>
                  </a:cubicBezTo>
                  <a:lnTo>
                    <a:pt x="0" y="0"/>
                  </a:ln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1445450" y="1025325"/>
              <a:ext cx="140900" cy="80625"/>
            </a:xfrm>
            <a:custGeom>
              <a:avLst/>
              <a:gdLst/>
              <a:ahLst/>
              <a:cxnLst/>
              <a:rect l="l" t="t" r="r" b="b"/>
              <a:pathLst>
                <a:path w="5636" h="3225" extrusionOk="0">
                  <a:moveTo>
                    <a:pt x="0" y="1"/>
                  </a:moveTo>
                  <a:lnTo>
                    <a:pt x="0" y="916"/>
                  </a:lnTo>
                  <a:lnTo>
                    <a:pt x="5635" y="3224"/>
                  </a:lnTo>
                  <a:lnTo>
                    <a:pt x="5635" y="2141"/>
                  </a:lnTo>
                  <a:lnTo>
                    <a:pt x="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903875" y="1086900"/>
              <a:ext cx="27100" cy="27100"/>
            </a:xfrm>
            <a:custGeom>
              <a:avLst/>
              <a:gdLst/>
              <a:ahLst/>
              <a:cxnLst/>
              <a:rect l="l" t="t" r="r" b="b"/>
              <a:pathLst>
                <a:path w="1084" h="1084" extrusionOk="0">
                  <a:moveTo>
                    <a:pt x="645" y="0"/>
                  </a:moveTo>
                  <a:lnTo>
                    <a:pt x="542" y="220"/>
                  </a:lnTo>
                  <a:cubicBezTo>
                    <a:pt x="542" y="271"/>
                    <a:pt x="490" y="271"/>
                    <a:pt x="490" y="271"/>
                  </a:cubicBezTo>
                  <a:lnTo>
                    <a:pt x="387" y="271"/>
                  </a:lnTo>
                  <a:lnTo>
                    <a:pt x="168" y="168"/>
                  </a:lnTo>
                  <a:lnTo>
                    <a:pt x="0" y="387"/>
                  </a:lnTo>
                  <a:cubicBezTo>
                    <a:pt x="65" y="439"/>
                    <a:pt x="116" y="490"/>
                    <a:pt x="168" y="490"/>
                  </a:cubicBezTo>
                  <a:lnTo>
                    <a:pt x="220" y="542"/>
                  </a:lnTo>
                  <a:cubicBezTo>
                    <a:pt x="271" y="594"/>
                    <a:pt x="271" y="645"/>
                    <a:pt x="271" y="710"/>
                  </a:cubicBezTo>
                  <a:cubicBezTo>
                    <a:pt x="271" y="710"/>
                    <a:pt x="323" y="761"/>
                    <a:pt x="323" y="813"/>
                  </a:cubicBezTo>
                  <a:cubicBezTo>
                    <a:pt x="387" y="916"/>
                    <a:pt x="387" y="968"/>
                    <a:pt x="323" y="1032"/>
                  </a:cubicBezTo>
                  <a:lnTo>
                    <a:pt x="439" y="1084"/>
                  </a:lnTo>
                  <a:lnTo>
                    <a:pt x="542" y="864"/>
                  </a:lnTo>
                  <a:cubicBezTo>
                    <a:pt x="578" y="828"/>
                    <a:pt x="615" y="791"/>
                    <a:pt x="656" y="791"/>
                  </a:cubicBezTo>
                  <a:cubicBezTo>
                    <a:pt x="673" y="791"/>
                    <a:pt x="691" y="798"/>
                    <a:pt x="710" y="813"/>
                  </a:cubicBezTo>
                  <a:lnTo>
                    <a:pt x="916" y="916"/>
                  </a:lnTo>
                  <a:lnTo>
                    <a:pt x="1083" y="645"/>
                  </a:lnTo>
                  <a:lnTo>
                    <a:pt x="864" y="542"/>
                  </a:lnTo>
                  <a:cubicBezTo>
                    <a:pt x="813" y="490"/>
                    <a:pt x="761" y="439"/>
                    <a:pt x="813" y="387"/>
                  </a:cubicBezTo>
                  <a:lnTo>
                    <a:pt x="916" y="168"/>
                  </a:lnTo>
                  <a:lnTo>
                    <a:pt x="64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681125" y="804825"/>
              <a:ext cx="93825" cy="22575"/>
            </a:xfrm>
            <a:custGeom>
              <a:avLst/>
              <a:gdLst/>
              <a:ahLst/>
              <a:cxnLst/>
              <a:rect l="l" t="t" r="r" b="b"/>
              <a:pathLst>
                <a:path w="3753" h="903" extrusionOk="0">
                  <a:moveTo>
                    <a:pt x="3752" y="1"/>
                  </a:moveTo>
                  <a:lnTo>
                    <a:pt x="3752" y="1"/>
                  </a:lnTo>
                  <a:cubicBezTo>
                    <a:pt x="3035" y="114"/>
                    <a:pt x="2201" y="141"/>
                    <a:pt x="1496" y="141"/>
                  </a:cubicBezTo>
                  <a:cubicBezTo>
                    <a:pt x="833" y="141"/>
                    <a:pt x="283" y="117"/>
                    <a:pt x="52" y="117"/>
                  </a:cubicBezTo>
                  <a:cubicBezTo>
                    <a:pt x="0" y="271"/>
                    <a:pt x="0" y="491"/>
                    <a:pt x="0" y="645"/>
                  </a:cubicBezTo>
                  <a:cubicBezTo>
                    <a:pt x="700" y="834"/>
                    <a:pt x="1363" y="902"/>
                    <a:pt x="1924" y="902"/>
                  </a:cubicBezTo>
                  <a:cubicBezTo>
                    <a:pt x="2821" y="902"/>
                    <a:pt x="3463" y="729"/>
                    <a:pt x="3598" y="594"/>
                  </a:cubicBezTo>
                  <a:cubicBezTo>
                    <a:pt x="3701" y="439"/>
                    <a:pt x="3752" y="220"/>
                    <a:pt x="3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299425" y="236825"/>
              <a:ext cx="1702125" cy="1202125"/>
            </a:xfrm>
            <a:custGeom>
              <a:avLst/>
              <a:gdLst/>
              <a:ahLst/>
              <a:cxnLst/>
              <a:rect l="l" t="t" r="r" b="b"/>
              <a:pathLst>
                <a:path w="68085" h="48085" extrusionOk="0">
                  <a:moveTo>
                    <a:pt x="40941" y="271"/>
                  </a:moveTo>
                  <a:lnTo>
                    <a:pt x="67491" y="6719"/>
                  </a:lnTo>
                  <a:lnTo>
                    <a:pt x="66202" y="7363"/>
                  </a:lnTo>
                  <a:lnTo>
                    <a:pt x="39600" y="594"/>
                  </a:lnTo>
                  <a:lnTo>
                    <a:pt x="40941" y="271"/>
                  </a:lnTo>
                  <a:close/>
                  <a:moveTo>
                    <a:pt x="19020" y="22721"/>
                  </a:moveTo>
                  <a:cubicBezTo>
                    <a:pt x="19020" y="22940"/>
                    <a:pt x="18969" y="23159"/>
                    <a:pt x="18866" y="23314"/>
                  </a:cubicBezTo>
                  <a:cubicBezTo>
                    <a:pt x="18731" y="23449"/>
                    <a:pt x="18089" y="23622"/>
                    <a:pt x="17192" y="23622"/>
                  </a:cubicBezTo>
                  <a:cubicBezTo>
                    <a:pt x="16631" y="23622"/>
                    <a:pt x="15968" y="23554"/>
                    <a:pt x="15268" y="23365"/>
                  </a:cubicBezTo>
                  <a:cubicBezTo>
                    <a:pt x="15268" y="23211"/>
                    <a:pt x="15268" y="22991"/>
                    <a:pt x="15320" y="22837"/>
                  </a:cubicBezTo>
                  <a:cubicBezTo>
                    <a:pt x="15551" y="22837"/>
                    <a:pt x="16101" y="22861"/>
                    <a:pt x="16764" y="22861"/>
                  </a:cubicBezTo>
                  <a:cubicBezTo>
                    <a:pt x="17469" y="22861"/>
                    <a:pt x="18303" y="22834"/>
                    <a:pt x="19020" y="22721"/>
                  </a:cubicBezTo>
                  <a:close/>
                  <a:moveTo>
                    <a:pt x="14946" y="7634"/>
                  </a:moveTo>
                  <a:cubicBezTo>
                    <a:pt x="15101" y="8279"/>
                    <a:pt x="15591" y="8704"/>
                    <a:pt x="16119" y="9181"/>
                  </a:cubicBezTo>
                  <a:cubicBezTo>
                    <a:pt x="16558" y="9568"/>
                    <a:pt x="17035" y="9994"/>
                    <a:pt x="17525" y="10638"/>
                  </a:cubicBezTo>
                  <a:cubicBezTo>
                    <a:pt x="18324" y="11657"/>
                    <a:pt x="18118" y="12895"/>
                    <a:pt x="17950" y="13372"/>
                  </a:cubicBezTo>
                  <a:cubicBezTo>
                    <a:pt x="17795" y="13965"/>
                    <a:pt x="17576" y="14236"/>
                    <a:pt x="17473" y="14288"/>
                  </a:cubicBezTo>
                  <a:cubicBezTo>
                    <a:pt x="17357" y="14339"/>
                    <a:pt x="16828" y="14339"/>
                    <a:pt x="16235" y="14339"/>
                  </a:cubicBezTo>
                  <a:cubicBezTo>
                    <a:pt x="15101" y="14339"/>
                    <a:pt x="13540" y="14404"/>
                    <a:pt x="12741" y="14558"/>
                  </a:cubicBezTo>
                  <a:cubicBezTo>
                    <a:pt x="12199" y="14726"/>
                    <a:pt x="11825" y="15048"/>
                    <a:pt x="11555" y="15577"/>
                  </a:cubicBezTo>
                  <a:cubicBezTo>
                    <a:pt x="11232" y="16389"/>
                    <a:pt x="11348" y="17408"/>
                    <a:pt x="11877" y="18324"/>
                  </a:cubicBezTo>
                  <a:cubicBezTo>
                    <a:pt x="12522" y="19445"/>
                    <a:pt x="12418" y="20580"/>
                    <a:pt x="12367" y="21109"/>
                  </a:cubicBezTo>
                  <a:cubicBezTo>
                    <a:pt x="12056" y="20771"/>
                    <a:pt x="11675" y="20588"/>
                    <a:pt x="11268" y="20588"/>
                  </a:cubicBezTo>
                  <a:cubicBezTo>
                    <a:pt x="11100" y="20588"/>
                    <a:pt x="10928" y="20619"/>
                    <a:pt x="10755" y="20683"/>
                  </a:cubicBezTo>
                  <a:cubicBezTo>
                    <a:pt x="10059" y="20954"/>
                    <a:pt x="9466" y="21754"/>
                    <a:pt x="9569" y="23043"/>
                  </a:cubicBezTo>
                  <a:cubicBezTo>
                    <a:pt x="9620" y="23752"/>
                    <a:pt x="9891" y="24229"/>
                    <a:pt x="10317" y="24500"/>
                  </a:cubicBezTo>
                  <a:cubicBezTo>
                    <a:pt x="10625" y="24703"/>
                    <a:pt x="10973" y="24758"/>
                    <a:pt x="11257" y="24758"/>
                  </a:cubicBezTo>
                  <a:cubicBezTo>
                    <a:pt x="11425" y="24758"/>
                    <a:pt x="11570" y="24739"/>
                    <a:pt x="11671" y="24719"/>
                  </a:cubicBezTo>
                  <a:lnTo>
                    <a:pt x="11671" y="24719"/>
                  </a:lnTo>
                  <a:cubicBezTo>
                    <a:pt x="11555" y="25686"/>
                    <a:pt x="10703" y="26434"/>
                    <a:pt x="9569" y="26705"/>
                  </a:cubicBezTo>
                  <a:cubicBezTo>
                    <a:pt x="9296" y="26773"/>
                    <a:pt x="9003" y="26809"/>
                    <a:pt x="8694" y="26809"/>
                  </a:cubicBezTo>
                  <a:cubicBezTo>
                    <a:pt x="7064" y="26809"/>
                    <a:pt x="5011" y="25784"/>
                    <a:pt x="3341" y="22888"/>
                  </a:cubicBezTo>
                  <a:cubicBezTo>
                    <a:pt x="53" y="16815"/>
                    <a:pt x="4037" y="13914"/>
                    <a:pt x="4192" y="13759"/>
                  </a:cubicBezTo>
                  <a:cubicBezTo>
                    <a:pt x="4256" y="13759"/>
                    <a:pt x="4308" y="13643"/>
                    <a:pt x="4256" y="13591"/>
                  </a:cubicBezTo>
                  <a:cubicBezTo>
                    <a:pt x="3934" y="12998"/>
                    <a:pt x="3225" y="12843"/>
                    <a:pt x="2799" y="12843"/>
                  </a:cubicBezTo>
                  <a:cubicBezTo>
                    <a:pt x="4119" y="11645"/>
                    <a:pt x="5545" y="11477"/>
                    <a:pt x="6259" y="11477"/>
                  </a:cubicBezTo>
                  <a:cubicBezTo>
                    <a:pt x="6535" y="11477"/>
                    <a:pt x="6705" y="11502"/>
                    <a:pt x="6719" y="11502"/>
                  </a:cubicBezTo>
                  <a:cubicBezTo>
                    <a:pt x="6734" y="11517"/>
                    <a:pt x="6750" y="11523"/>
                    <a:pt x="6765" y="11523"/>
                  </a:cubicBezTo>
                  <a:cubicBezTo>
                    <a:pt x="6802" y="11523"/>
                    <a:pt x="6835" y="11484"/>
                    <a:pt x="6835" y="11438"/>
                  </a:cubicBezTo>
                  <a:cubicBezTo>
                    <a:pt x="6887" y="11386"/>
                    <a:pt x="6887" y="11335"/>
                    <a:pt x="6835" y="11283"/>
                  </a:cubicBezTo>
                  <a:cubicBezTo>
                    <a:pt x="6294" y="10535"/>
                    <a:pt x="6074" y="9297"/>
                    <a:pt x="6023" y="8601"/>
                  </a:cubicBezTo>
                  <a:lnTo>
                    <a:pt x="6023" y="8601"/>
                  </a:lnTo>
                  <a:cubicBezTo>
                    <a:pt x="6771" y="9620"/>
                    <a:pt x="8009" y="9994"/>
                    <a:pt x="10213" y="9994"/>
                  </a:cubicBezTo>
                  <a:cubicBezTo>
                    <a:pt x="10484" y="9994"/>
                    <a:pt x="10703" y="9994"/>
                    <a:pt x="10910" y="10045"/>
                  </a:cubicBezTo>
                  <a:cubicBezTo>
                    <a:pt x="10961" y="10097"/>
                    <a:pt x="10961" y="10148"/>
                    <a:pt x="10961" y="10213"/>
                  </a:cubicBezTo>
                  <a:cubicBezTo>
                    <a:pt x="10961" y="10316"/>
                    <a:pt x="11026" y="10368"/>
                    <a:pt x="11129" y="10368"/>
                  </a:cubicBezTo>
                  <a:cubicBezTo>
                    <a:pt x="11181" y="10368"/>
                    <a:pt x="11232" y="10316"/>
                    <a:pt x="11232" y="10213"/>
                  </a:cubicBezTo>
                  <a:cubicBezTo>
                    <a:pt x="11181" y="9181"/>
                    <a:pt x="10484" y="8433"/>
                    <a:pt x="10059" y="8060"/>
                  </a:cubicBezTo>
                  <a:lnTo>
                    <a:pt x="10059" y="8060"/>
                  </a:lnTo>
                  <a:cubicBezTo>
                    <a:pt x="13334" y="8111"/>
                    <a:pt x="15049" y="9942"/>
                    <a:pt x="15371" y="10368"/>
                  </a:cubicBezTo>
                  <a:cubicBezTo>
                    <a:pt x="15423" y="10419"/>
                    <a:pt x="15423" y="10471"/>
                    <a:pt x="15423" y="10471"/>
                  </a:cubicBezTo>
                  <a:cubicBezTo>
                    <a:pt x="15474" y="10535"/>
                    <a:pt x="15539" y="10535"/>
                    <a:pt x="15591" y="10535"/>
                  </a:cubicBezTo>
                  <a:cubicBezTo>
                    <a:pt x="15591" y="10535"/>
                    <a:pt x="15642" y="10535"/>
                    <a:pt x="15642" y="10471"/>
                  </a:cubicBezTo>
                  <a:cubicBezTo>
                    <a:pt x="15694" y="10471"/>
                    <a:pt x="15745" y="10368"/>
                    <a:pt x="15694" y="10316"/>
                  </a:cubicBezTo>
                  <a:cubicBezTo>
                    <a:pt x="15694" y="10316"/>
                    <a:pt x="15320" y="9826"/>
                    <a:pt x="14675" y="9297"/>
                  </a:cubicBezTo>
                  <a:cubicBezTo>
                    <a:pt x="14572" y="8537"/>
                    <a:pt x="14778" y="7956"/>
                    <a:pt x="14946" y="7634"/>
                  </a:cubicBezTo>
                  <a:close/>
                  <a:moveTo>
                    <a:pt x="17525" y="14558"/>
                  </a:moveTo>
                  <a:cubicBezTo>
                    <a:pt x="18969" y="15474"/>
                    <a:pt x="19085" y="19175"/>
                    <a:pt x="19085" y="19239"/>
                  </a:cubicBezTo>
                  <a:cubicBezTo>
                    <a:pt x="19085" y="19291"/>
                    <a:pt x="19137" y="19342"/>
                    <a:pt x="19188" y="19342"/>
                  </a:cubicBezTo>
                  <a:cubicBezTo>
                    <a:pt x="19730" y="19562"/>
                    <a:pt x="20155" y="19884"/>
                    <a:pt x="20310" y="19987"/>
                  </a:cubicBezTo>
                  <a:lnTo>
                    <a:pt x="19562" y="21109"/>
                  </a:lnTo>
                  <a:lnTo>
                    <a:pt x="19562" y="21225"/>
                  </a:lnTo>
                  <a:cubicBezTo>
                    <a:pt x="19614" y="21496"/>
                    <a:pt x="19614" y="22076"/>
                    <a:pt x="19614" y="22347"/>
                  </a:cubicBezTo>
                  <a:cubicBezTo>
                    <a:pt x="18903" y="22525"/>
                    <a:pt x="17885" y="22571"/>
                    <a:pt x="17014" y="22571"/>
                  </a:cubicBezTo>
                  <a:cubicBezTo>
                    <a:pt x="16052" y="22571"/>
                    <a:pt x="15268" y="22514"/>
                    <a:pt x="15268" y="22514"/>
                  </a:cubicBezTo>
                  <a:cubicBezTo>
                    <a:pt x="15152" y="22514"/>
                    <a:pt x="15101" y="22566"/>
                    <a:pt x="15101" y="22618"/>
                  </a:cubicBezTo>
                  <a:cubicBezTo>
                    <a:pt x="14830" y="23365"/>
                    <a:pt x="14894" y="24010"/>
                    <a:pt x="15268" y="24552"/>
                  </a:cubicBezTo>
                  <a:cubicBezTo>
                    <a:pt x="15964" y="25519"/>
                    <a:pt x="17576" y="25790"/>
                    <a:pt x="18118" y="25790"/>
                  </a:cubicBezTo>
                  <a:cubicBezTo>
                    <a:pt x="17950" y="26267"/>
                    <a:pt x="17473" y="27556"/>
                    <a:pt x="15861" y="27943"/>
                  </a:cubicBezTo>
                  <a:cubicBezTo>
                    <a:pt x="15394" y="28043"/>
                    <a:pt x="14974" y="28081"/>
                    <a:pt x="14605" y="28081"/>
                  </a:cubicBezTo>
                  <a:cubicBezTo>
                    <a:pt x="13399" y="28081"/>
                    <a:pt x="12741" y="27672"/>
                    <a:pt x="12741" y="27672"/>
                  </a:cubicBezTo>
                  <a:lnTo>
                    <a:pt x="12638" y="27672"/>
                  </a:lnTo>
                  <a:cubicBezTo>
                    <a:pt x="12573" y="27672"/>
                    <a:pt x="12522" y="27724"/>
                    <a:pt x="12522" y="27775"/>
                  </a:cubicBezTo>
                  <a:lnTo>
                    <a:pt x="12251" y="28846"/>
                  </a:lnTo>
                  <a:cubicBezTo>
                    <a:pt x="12096" y="28910"/>
                    <a:pt x="11993" y="28962"/>
                    <a:pt x="11774" y="29013"/>
                  </a:cubicBezTo>
                  <a:lnTo>
                    <a:pt x="11825" y="28962"/>
                  </a:lnTo>
                  <a:cubicBezTo>
                    <a:pt x="11825" y="28910"/>
                    <a:pt x="11825" y="28910"/>
                    <a:pt x="11722" y="28846"/>
                  </a:cubicBezTo>
                  <a:cubicBezTo>
                    <a:pt x="11606" y="28846"/>
                    <a:pt x="11400" y="28794"/>
                    <a:pt x="10961" y="28691"/>
                  </a:cubicBezTo>
                  <a:cubicBezTo>
                    <a:pt x="10703" y="28639"/>
                    <a:pt x="10381" y="28523"/>
                    <a:pt x="10162" y="28420"/>
                  </a:cubicBezTo>
                  <a:lnTo>
                    <a:pt x="10162" y="28369"/>
                  </a:lnTo>
                  <a:lnTo>
                    <a:pt x="10433" y="27401"/>
                  </a:lnTo>
                  <a:lnTo>
                    <a:pt x="10433" y="27298"/>
                  </a:lnTo>
                  <a:cubicBezTo>
                    <a:pt x="10381" y="27298"/>
                    <a:pt x="10317" y="27234"/>
                    <a:pt x="10317" y="27234"/>
                  </a:cubicBezTo>
                  <a:cubicBezTo>
                    <a:pt x="10265" y="27234"/>
                    <a:pt x="10162" y="27234"/>
                    <a:pt x="9298" y="27079"/>
                  </a:cubicBezTo>
                  <a:cubicBezTo>
                    <a:pt x="9414" y="27027"/>
                    <a:pt x="9517" y="27027"/>
                    <a:pt x="9620" y="26976"/>
                  </a:cubicBezTo>
                  <a:cubicBezTo>
                    <a:pt x="10961" y="26654"/>
                    <a:pt x="11928" y="25686"/>
                    <a:pt x="11993" y="24552"/>
                  </a:cubicBezTo>
                  <a:cubicBezTo>
                    <a:pt x="11993" y="24500"/>
                    <a:pt x="11993" y="24449"/>
                    <a:pt x="11928" y="24449"/>
                  </a:cubicBezTo>
                  <a:cubicBezTo>
                    <a:pt x="11877" y="24397"/>
                    <a:pt x="11825" y="24397"/>
                    <a:pt x="11774" y="24397"/>
                  </a:cubicBezTo>
                  <a:cubicBezTo>
                    <a:pt x="11774" y="24397"/>
                    <a:pt x="11554" y="24462"/>
                    <a:pt x="11257" y="24462"/>
                  </a:cubicBezTo>
                  <a:cubicBezTo>
                    <a:pt x="11024" y="24462"/>
                    <a:pt x="10744" y="24422"/>
                    <a:pt x="10484" y="24281"/>
                  </a:cubicBezTo>
                  <a:cubicBezTo>
                    <a:pt x="10162" y="24010"/>
                    <a:pt x="9943" y="23585"/>
                    <a:pt x="9840" y="22991"/>
                  </a:cubicBezTo>
                  <a:cubicBezTo>
                    <a:pt x="9736" y="21870"/>
                    <a:pt x="10265" y="21173"/>
                    <a:pt x="10858" y="20954"/>
                  </a:cubicBezTo>
                  <a:cubicBezTo>
                    <a:pt x="10978" y="20917"/>
                    <a:pt x="11097" y="20899"/>
                    <a:pt x="11214" y="20899"/>
                  </a:cubicBezTo>
                  <a:cubicBezTo>
                    <a:pt x="11626" y="20899"/>
                    <a:pt x="12014" y="21125"/>
                    <a:pt x="12315" y="21547"/>
                  </a:cubicBezTo>
                  <a:cubicBezTo>
                    <a:pt x="12315" y="21599"/>
                    <a:pt x="12367" y="21599"/>
                    <a:pt x="12418" y="21599"/>
                  </a:cubicBezTo>
                  <a:cubicBezTo>
                    <a:pt x="12470" y="21599"/>
                    <a:pt x="12522" y="21547"/>
                    <a:pt x="12573" y="21496"/>
                  </a:cubicBezTo>
                  <a:cubicBezTo>
                    <a:pt x="12573" y="21431"/>
                    <a:pt x="13063" y="19768"/>
                    <a:pt x="12148" y="18156"/>
                  </a:cubicBezTo>
                  <a:cubicBezTo>
                    <a:pt x="11671" y="17357"/>
                    <a:pt x="11555" y="16389"/>
                    <a:pt x="11825" y="15693"/>
                  </a:cubicBezTo>
                  <a:cubicBezTo>
                    <a:pt x="12045" y="15255"/>
                    <a:pt x="12367" y="14984"/>
                    <a:pt x="12792" y="14881"/>
                  </a:cubicBezTo>
                  <a:cubicBezTo>
                    <a:pt x="13540" y="14662"/>
                    <a:pt x="15101" y="14662"/>
                    <a:pt x="16235" y="14610"/>
                  </a:cubicBezTo>
                  <a:cubicBezTo>
                    <a:pt x="16983" y="14610"/>
                    <a:pt x="17357" y="14610"/>
                    <a:pt x="17525" y="14558"/>
                  </a:cubicBezTo>
                  <a:close/>
                  <a:moveTo>
                    <a:pt x="43469" y="26215"/>
                  </a:moveTo>
                  <a:lnTo>
                    <a:pt x="48846" y="27879"/>
                  </a:lnTo>
                  <a:lnTo>
                    <a:pt x="43688" y="29284"/>
                  </a:lnTo>
                  <a:lnTo>
                    <a:pt x="38259" y="27401"/>
                  </a:lnTo>
                  <a:lnTo>
                    <a:pt x="43469" y="26215"/>
                  </a:lnTo>
                  <a:close/>
                  <a:moveTo>
                    <a:pt x="49490" y="28742"/>
                  </a:moveTo>
                  <a:lnTo>
                    <a:pt x="49813" y="28910"/>
                  </a:lnTo>
                  <a:cubicBezTo>
                    <a:pt x="49761" y="29116"/>
                    <a:pt x="49710" y="29387"/>
                    <a:pt x="49645" y="29710"/>
                  </a:cubicBezTo>
                  <a:lnTo>
                    <a:pt x="49490" y="29761"/>
                  </a:lnTo>
                  <a:lnTo>
                    <a:pt x="49490" y="28742"/>
                  </a:lnTo>
                  <a:close/>
                  <a:moveTo>
                    <a:pt x="42179" y="30251"/>
                  </a:moveTo>
                  <a:cubicBezTo>
                    <a:pt x="42295" y="30251"/>
                    <a:pt x="42398" y="30303"/>
                    <a:pt x="42398" y="30406"/>
                  </a:cubicBezTo>
                  <a:cubicBezTo>
                    <a:pt x="42398" y="30457"/>
                    <a:pt x="42398" y="30522"/>
                    <a:pt x="42347" y="30573"/>
                  </a:cubicBezTo>
                  <a:cubicBezTo>
                    <a:pt x="42347" y="30625"/>
                    <a:pt x="42295" y="30625"/>
                    <a:pt x="42231" y="30625"/>
                  </a:cubicBezTo>
                  <a:cubicBezTo>
                    <a:pt x="41380" y="30677"/>
                    <a:pt x="40890" y="30780"/>
                    <a:pt x="40735" y="30896"/>
                  </a:cubicBezTo>
                  <a:cubicBezTo>
                    <a:pt x="40735" y="30780"/>
                    <a:pt x="40683" y="30728"/>
                    <a:pt x="40683" y="30625"/>
                  </a:cubicBezTo>
                  <a:cubicBezTo>
                    <a:pt x="40619" y="30573"/>
                    <a:pt x="40619" y="30573"/>
                    <a:pt x="40567" y="30522"/>
                  </a:cubicBezTo>
                  <a:cubicBezTo>
                    <a:pt x="40838" y="30406"/>
                    <a:pt x="41328" y="30303"/>
                    <a:pt x="42179" y="30251"/>
                  </a:cubicBezTo>
                  <a:close/>
                  <a:moveTo>
                    <a:pt x="53307" y="30251"/>
                  </a:moveTo>
                  <a:lnTo>
                    <a:pt x="55293" y="31051"/>
                  </a:lnTo>
                  <a:lnTo>
                    <a:pt x="53307" y="30303"/>
                  </a:lnTo>
                  <a:lnTo>
                    <a:pt x="53307" y="30251"/>
                  </a:lnTo>
                  <a:close/>
                  <a:moveTo>
                    <a:pt x="37614" y="28472"/>
                  </a:moveTo>
                  <a:lnTo>
                    <a:pt x="37614" y="29710"/>
                  </a:lnTo>
                  <a:cubicBezTo>
                    <a:pt x="37614" y="29761"/>
                    <a:pt x="37614" y="29813"/>
                    <a:pt x="37666" y="29813"/>
                  </a:cubicBezTo>
                  <a:lnTo>
                    <a:pt x="39974" y="30728"/>
                  </a:lnTo>
                  <a:cubicBezTo>
                    <a:pt x="39819" y="30780"/>
                    <a:pt x="39652" y="30896"/>
                    <a:pt x="39497" y="31051"/>
                  </a:cubicBezTo>
                  <a:lnTo>
                    <a:pt x="39446" y="31102"/>
                  </a:lnTo>
                  <a:lnTo>
                    <a:pt x="34391" y="29116"/>
                  </a:lnTo>
                  <a:lnTo>
                    <a:pt x="37614" y="28472"/>
                  </a:lnTo>
                  <a:close/>
                  <a:moveTo>
                    <a:pt x="39175" y="748"/>
                  </a:moveTo>
                  <a:lnTo>
                    <a:pt x="66034" y="7634"/>
                  </a:lnTo>
                  <a:lnTo>
                    <a:pt x="64538" y="31167"/>
                  </a:lnTo>
                  <a:lnTo>
                    <a:pt x="38427" y="22192"/>
                  </a:lnTo>
                  <a:lnTo>
                    <a:pt x="39175" y="748"/>
                  </a:lnTo>
                  <a:close/>
                  <a:moveTo>
                    <a:pt x="67762" y="6925"/>
                  </a:moveTo>
                  <a:lnTo>
                    <a:pt x="66034" y="30844"/>
                  </a:lnTo>
                  <a:lnTo>
                    <a:pt x="64861" y="31167"/>
                  </a:lnTo>
                  <a:lnTo>
                    <a:pt x="66357" y="7634"/>
                  </a:lnTo>
                  <a:lnTo>
                    <a:pt x="67762" y="6925"/>
                  </a:lnTo>
                  <a:close/>
                  <a:moveTo>
                    <a:pt x="52933" y="27505"/>
                  </a:moveTo>
                  <a:lnTo>
                    <a:pt x="53462" y="27672"/>
                  </a:lnTo>
                  <a:cubicBezTo>
                    <a:pt x="53140" y="28910"/>
                    <a:pt x="52933" y="30573"/>
                    <a:pt x="52869" y="30999"/>
                  </a:cubicBezTo>
                  <a:lnTo>
                    <a:pt x="51747" y="31425"/>
                  </a:lnTo>
                  <a:cubicBezTo>
                    <a:pt x="52121" y="29555"/>
                    <a:pt x="52611" y="28317"/>
                    <a:pt x="52933" y="27505"/>
                  </a:cubicBezTo>
                  <a:close/>
                  <a:moveTo>
                    <a:pt x="50935" y="26808"/>
                  </a:moveTo>
                  <a:lnTo>
                    <a:pt x="52662" y="27401"/>
                  </a:lnTo>
                  <a:cubicBezTo>
                    <a:pt x="52289" y="28265"/>
                    <a:pt x="51850" y="29606"/>
                    <a:pt x="51425" y="31489"/>
                  </a:cubicBezTo>
                  <a:lnTo>
                    <a:pt x="49761" y="30844"/>
                  </a:lnTo>
                  <a:cubicBezTo>
                    <a:pt x="49967" y="29013"/>
                    <a:pt x="50509" y="27621"/>
                    <a:pt x="50935" y="26808"/>
                  </a:cubicBezTo>
                  <a:close/>
                  <a:moveTo>
                    <a:pt x="37885" y="27556"/>
                  </a:moveTo>
                  <a:lnTo>
                    <a:pt x="43520" y="29490"/>
                  </a:lnTo>
                  <a:lnTo>
                    <a:pt x="43520" y="31747"/>
                  </a:lnTo>
                  <a:lnTo>
                    <a:pt x="41328" y="30896"/>
                  </a:lnTo>
                  <a:cubicBezTo>
                    <a:pt x="41586" y="30896"/>
                    <a:pt x="41857" y="30844"/>
                    <a:pt x="42231" y="30844"/>
                  </a:cubicBezTo>
                  <a:cubicBezTo>
                    <a:pt x="42347" y="30844"/>
                    <a:pt x="42450" y="30780"/>
                    <a:pt x="42502" y="30677"/>
                  </a:cubicBezTo>
                  <a:cubicBezTo>
                    <a:pt x="42553" y="30625"/>
                    <a:pt x="42618" y="30522"/>
                    <a:pt x="42618" y="30406"/>
                  </a:cubicBezTo>
                  <a:cubicBezTo>
                    <a:pt x="42618" y="30200"/>
                    <a:pt x="42398" y="30032"/>
                    <a:pt x="42231" y="30032"/>
                  </a:cubicBezTo>
                  <a:lnTo>
                    <a:pt x="42179" y="30032"/>
                  </a:lnTo>
                  <a:cubicBezTo>
                    <a:pt x="42128" y="30032"/>
                    <a:pt x="42076" y="30084"/>
                    <a:pt x="41973" y="30084"/>
                  </a:cubicBezTo>
                  <a:lnTo>
                    <a:pt x="41534" y="30084"/>
                  </a:lnTo>
                  <a:cubicBezTo>
                    <a:pt x="41483" y="30084"/>
                    <a:pt x="41431" y="30135"/>
                    <a:pt x="41431" y="30135"/>
                  </a:cubicBezTo>
                  <a:lnTo>
                    <a:pt x="41212" y="30135"/>
                  </a:lnTo>
                  <a:cubicBezTo>
                    <a:pt x="41160" y="30135"/>
                    <a:pt x="41109" y="30200"/>
                    <a:pt x="41109" y="30200"/>
                  </a:cubicBezTo>
                  <a:lnTo>
                    <a:pt x="40941" y="30200"/>
                  </a:lnTo>
                  <a:cubicBezTo>
                    <a:pt x="40890" y="30200"/>
                    <a:pt x="40890" y="30251"/>
                    <a:pt x="40838" y="30251"/>
                  </a:cubicBezTo>
                  <a:lnTo>
                    <a:pt x="40735" y="30251"/>
                  </a:lnTo>
                  <a:cubicBezTo>
                    <a:pt x="40683" y="30303"/>
                    <a:pt x="40683" y="30303"/>
                    <a:pt x="40619" y="30303"/>
                  </a:cubicBezTo>
                  <a:lnTo>
                    <a:pt x="40567" y="30303"/>
                  </a:lnTo>
                  <a:cubicBezTo>
                    <a:pt x="40516" y="30354"/>
                    <a:pt x="40464" y="30354"/>
                    <a:pt x="40464" y="30354"/>
                  </a:cubicBezTo>
                  <a:lnTo>
                    <a:pt x="40413" y="30354"/>
                  </a:lnTo>
                  <a:cubicBezTo>
                    <a:pt x="40361" y="30406"/>
                    <a:pt x="40361" y="30406"/>
                    <a:pt x="40297" y="30406"/>
                  </a:cubicBezTo>
                  <a:cubicBezTo>
                    <a:pt x="40297" y="30406"/>
                    <a:pt x="40245" y="30457"/>
                    <a:pt x="40245" y="30522"/>
                  </a:cubicBezTo>
                  <a:lnTo>
                    <a:pt x="37885" y="29606"/>
                  </a:lnTo>
                  <a:lnTo>
                    <a:pt x="37885" y="27556"/>
                  </a:lnTo>
                  <a:close/>
                  <a:moveTo>
                    <a:pt x="49220" y="28098"/>
                  </a:moveTo>
                  <a:lnTo>
                    <a:pt x="49220" y="29877"/>
                  </a:lnTo>
                  <a:lnTo>
                    <a:pt x="49000" y="29929"/>
                  </a:lnTo>
                  <a:lnTo>
                    <a:pt x="43791" y="31747"/>
                  </a:lnTo>
                  <a:lnTo>
                    <a:pt x="43791" y="29490"/>
                  </a:lnTo>
                  <a:lnTo>
                    <a:pt x="49220" y="28098"/>
                  </a:lnTo>
                  <a:close/>
                  <a:moveTo>
                    <a:pt x="10059" y="27672"/>
                  </a:moveTo>
                  <a:lnTo>
                    <a:pt x="9891" y="28317"/>
                  </a:lnTo>
                  <a:cubicBezTo>
                    <a:pt x="9668" y="28179"/>
                    <a:pt x="9488" y="28084"/>
                    <a:pt x="9432" y="28084"/>
                  </a:cubicBezTo>
                  <a:cubicBezTo>
                    <a:pt x="9420" y="28084"/>
                    <a:pt x="9414" y="28089"/>
                    <a:pt x="9414" y="28098"/>
                  </a:cubicBezTo>
                  <a:cubicBezTo>
                    <a:pt x="9350" y="28098"/>
                    <a:pt x="9517" y="28317"/>
                    <a:pt x="9788" y="28472"/>
                  </a:cubicBezTo>
                  <a:cubicBezTo>
                    <a:pt x="10110" y="28639"/>
                    <a:pt x="10484" y="28846"/>
                    <a:pt x="10910" y="28962"/>
                  </a:cubicBezTo>
                  <a:cubicBezTo>
                    <a:pt x="11232" y="29013"/>
                    <a:pt x="11451" y="29065"/>
                    <a:pt x="11555" y="29065"/>
                  </a:cubicBezTo>
                  <a:lnTo>
                    <a:pt x="11503" y="29065"/>
                  </a:lnTo>
                  <a:cubicBezTo>
                    <a:pt x="11181" y="29116"/>
                    <a:pt x="10807" y="29168"/>
                    <a:pt x="10433" y="29168"/>
                  </a:cubicBezTo>
                  <a:cubicBezTo>
                    <a:pt x="10110" y="29168"/>
                    <a:pt x="9788" y="29065"/>
                    <a:pt x="9517" y="28962"/>
                  </a:cubicBezTo>
                  <a:cubicBezTo>
                    <a:pt x="9246" y="28846"/>
                    <a:pt x="9092" y="28691"/>
                    <a:pt x="8976" y="28588"/>
                  </a:cubicBezTo>
                  <a:cubicBezTo>
                    <a:pt x="8872" y="28420"/>
                    <a:pt x="8821" y="28369"/>
                    <a:pt x="8821" y="28369"/>
                  </a:cubicBezTo>
                  <a:cubicBezTo>
                    <a:pt x="8769" y="28369"/>
                    <a:pt x="8821" y="28472"/>
                    <a:pt x="8872" y="28639"/>
                  </a:cubicBezTo>
                  <a:cubicBezTo>
                    <a:pt x="8976" y="28794"/>
                    <a:pt x="9143" y="29013"/>
                    <a:pt x="9414" y="29116"/>
                  </a:cubicBezTo>
                  <a:cubicBezTo>
                    <a:pt x="9672" y="29284"/>
                    <a:pt x="10059" y="29387"/>
                    <a:pt x="10433" y="29387"/>
                  </a:cubicBezTo>
                  <a:cubicBezTo>
                    <a:pt x="10533" y="29401"/>
                    <a:pt x="10633" y="29407"/>
                    <a:pt x="10733" y="29407"/>
                  </a:cubicBezTo>
                  <a:cubicBezTo>
                    <a:pt x="11007" y="29407"/>
                    <a:pt x="11281" y="29360"/>
                    <a:pt x="11555" y="29284"/>
                  </a:cubicBezTo>
                  <a:cubicBezTo>
                    <a:pt x="12315" y="29116"/>
                    <a:pt x="12689" y="28962"/>
                    <a:pt x="12896" y="28846"/>
                  </a:cubicBezTo>
                  <a:cubicBezTo>
                    <a:pt x="13063" y="28794"/>
                    <a:pt x="13063" y="28742"/>
                    <a:pt x="13063" y="28691"/>
                  </a:cubicBezTo>
                  <a:cubicBezTo>
                    <a:pt x="13029" y="28691"/>
                    <a:pt x="13017" y="28668"/>
                    <a:pt x="12949" y="28668"/>
                  </a:cubicBezTo>
                  <a:cubicBezTo>
                    <a:pt x="12914" y="28668"/>
                    <a:pt x="12865" y="28674"/>
                    <a:pt x="12792" y="28691"/>
                  </a:cubicBezTo>
                  <a:cubicBezTo>
                    <a:pt x="12741" y="28742"/>
                    <a:pt x="12689" y="28742"/>
                    <a:pt x="12573" y="28794"/>
                  </a:cubicBezTo>
                  <a:lnTo>
                    <a:pt x="12792" y="27995"/>
                  </a:lnTo>
                  <a:cubicBezTo>
                    <a:pt x="12896" y="28098"/>
                    <a:pt x="13166" y="28201"/>
                    <a:pt x="13540" y="28265"/>
                  </a:cubicBezTo>
                  <a:cubicBezTo>
                    <a:pt x="13811" y="28523"/>
                    <a:pt x="13927" y="28794"/>
                    <a:pt x="13927" y="29116"/>
                  </a:cubicBezTo>
                  <a:cubicBezTo>
                    <a:pt x="13927" y="30200"/>
                    <a:pt x="12522" y="31373"/>
                    <a:pt x="11555" y="31915"/>
                  </a:cubicBezTo>
                  <a:cubicBezTo>
                    <a:pt x="11139" y="32177"/>
                    <a:pt x="9488" y="33047"/>
                    <a:pt x="8036" y="33047"/>
                  </a:cubicBezTo>
                  <a:cubicBezTo>
                    <a:pt x="7416" y="33047"/>
                    <a:pt x="6833" y="32888"/>
                    <a:pt x="6397" y="32456"/>
                  </a:cubicBezTo>
                  <a:cubicBezTo>
                    <a:pt x="6023" y="32134"/>
                    <a:pt x="5920" y="31695"/>
                    <a:pt x="5971" y="31102"/>
                  </a:cubicBezTo>
                  <a:cubicBezTo>
                    <a:pt x="6190" y="29929"/>
                    <a:pt x="7312" y="28639"/>
                    <a:pt x="8009" y="28265"/>
                  </a:cubicBezTo>
                  <a:cubicBezTo>
                    <a:pt x="8602" y="27943"/>
                    <a:pt x="9466" y="27775"/>
                    <a:pt x="10059" y="27672"/>
                  </a:cubicBezTo>
                  <a:close/>
                  <a:moveTo>
                    <a:pt x="49594" y="30032"/>
                  </a:moveTo>
                  <a:cubicBezTo>
                    <a:pt x="49542" y="30303"/>
                    <a:pt x="49490" y="30625"/>
                    <a:pt x="49439" y="30947"/>
                  </a:cubicBezTo>
                  <a:cubicBezTo>
                    <a:pt x="49439" y="30999"/>
                    <a:pt x="49490" y="31051"/>
                    <a:pt x="49542" y="31051"/>
                  </a:cubicBezTo>
                  <a:lnTo>
                    <a:pt x="51476" y="31811"/>
                  </a:lnTo>
                  <a:lnTo>
                    <a:pt x="51579" y="31811"/>
                  </a:lnTo>
                  <a:lnTo>
                    <a:pt x="53088" y="31218"/>
                  </a:lnTo>
                  <a:cubicBezTo>
                    <a:pt x="53140" y="31218"/>
                    <a:pt x="53140" y="31167"/>
                    <a:pt x="53191" y="31102"/>
                  </a:cubicBezTo>
                  <a:cubicBezTo>
                    <a:pt x="53191" y="31102"/>
                    <a:pt x="53191" y="30896"/>
                    <a:pt x="53256" y="30573"/>
                  </a:cubicBezTo>
                  <a:lnTo>
                    <a:pt x="56634" y="31863"/>
                  </a:lnTo>
                  <a:lnTo>
                    <a:pt x="51579" y="33423"/>
                  </a:lnTo>
                  <a:lnTo>
                    <a:pt x="46099" y="31373"/>
                  </a:lnTo>
                  <a:lnTo>
                    <a:pt x="49594" y="30032"/>
                  </a:lnTo>
                  <a:close/>
                  <a:moveTo>
                    <a:pt x="26654" y="33797"/>
                  </a:moveTo>
                  <a:cubicBezTo>
                    <a:pt x="26706" y="33849"/>
                    <a:pt x="26757" y="33849"/>
                    <a:pt x="26757" y="33900"/>
                  </a:cubicBezTo>
                  <a:cubicBezTo>
                    <a:pt x="26712" y="33990"/>
                    <a:pt x="26746" y="34090"/>
                    <a:pt x="26865" y="34182"/>
                  </a:cubicBezTo>
                  <a:lnTo>
                    <a:pt x="26865" y="34182"/>
                  </a:lnTo>
                  <a:cubicBezTo>
                    <a:pt x="26827" y="34164"/>
                    <a:pt x="26779" y="34152"/>
                    <a:pt x="26706" y="34120"/>
                  </a:cubicBezTo>
                  <a:cubicBezTo>
                    <a:pt x="26602" y="34068"/>
                    <a:pt x="26602" y="34068"/>
                    <a:pt x="26654" y="33952"/>
                  </a:cubicBezTo>
                  <a:lnTo>
                    <a:pt x="26654" y="33797"/>
                  </a:lnTo>
                  <a:close/>
                  <a:moveTo>
                    <a:pt x="45841" y="31541"/>
                  </a:moveTo>
                  <a:lnTo>
                    <a:pt x="51476" y="33681"/>
                  </a:lnTo>
                  <a:lnTo>
                    <a:pt x="51476" y="34764"/>
                  </a:lnTo>
                  <a:lnTo>
                    <a:pt x="45841" y="32456"/>
                  </a:lnTo>
                  <a:lnTo>
                    <a:pt x="45841" y="31541"/>
                  </a:lnTo>
                  <a:close/>
                  <a:moveTo>
                    <a:pt x="56956" y="32069"/>
                  </a:moveTo>
                  <a:lnTo>
                    <a:pt x="56956" y="32882"/>
                  </a:lnTo>
                  <a:lnTo>
                    <a:pt x="51747" y="34764"/>
                  </a:lnTo>
                  <a:lnTo>
                    <a:pt x="51747" y="33681"/>
                  </a:lnTo>
                  <a:lnTo>
                    <a:pt x="56956" y="32069"/>
                  </a:lnTo>
                  <a:close/>
                  <a:moveTo>
                    <a:pt x="24823" y="34003"/>
                  </a:moveTo>
                  <a:lnTo>
                    <a:pt x="25094" y="34171"/>
                  </a:lnTo>
                  <a:lnTo>
                    <a:pt x="24991" y="34390"/>
                  </a:lnTo>
                  <a:cubicBezTo>
                    <a:pt x="24939" y="34442"/>
                    <a:pt x="24991" y="34493"/>
                    <a:pt x="25042" y="34545"/>
                  </a:cubicBezTo>
                  <a:lnTo>
                    <a:pt x="25261" y="34648"/>
                  </a:lnTo>
                  <a:lnTo>
                    <a:pt x="25094" y="34919"/>
                  </a:lnTo>
                  <a:lnTo>
                    <a:pt x="24888" y="34816"/>
                  </a:lnTo>
                  <a:cubicBezTo>
                    <a:pt x="24869" y="34801"/>
                    <a:pt x="24851" y="34794"/>
                    <a:pt x="24834" y="34794"/>
                  </a:cubicBezTo>
                  <a:cubicBezTo>
                    <a:pt x="24793" y="34794"/>
                    <a:pt x="24756" y="34831"/>
                    <a:pt x="24720" y="34867"/>
                  </a:cubicBezTo>
                  <a:lnTo>
                    <a:pt x="24617" y="35087"/>
                  </a:lnTo>
                  <a:lnTo>
                    <a:pt x="24501" y="35035"/>
                  </a:lnTo>
                  <a:cubicBezTo>
                    <a:pt x="24565" y="34971"/>
                    <a:pt x="24565" y="34919"/>
                    <a:pt x="24501" y="34816"/>
                  </a:cubicBezTo>
                  <a:cubicBezTo>
                    <a:pt x="24501" y="34764"/>
                    <a:pt x="24449" y="34713"/>
                    <a:pt x="24449" y="34713"/>
                  </a:cubicBezTo>
                  <a:cubicBezTo>
                    <a:pt x="24449" y="34648"/>
                    <a:pt x="24449" y="34597"/>
                    <a:pt x="24398" y="34545"/>
                  </a:cubicBezTo>
                  <a:lnTo>
                    <a:pt x="24346" y="34493"/>
                  </a:lnTo>
                  <a:cubicBezTo>
                    <a:pt x="24294" y="34493"/>
                    <a:pt x="24243" y="34442"/>
                    <a:pt x="24178" y="34390"/>
                  </a:cubicBezTo>
                  <a:lnTo>
                    <a:pt x="24346" y="34171"/>
                  </a:lnTo>
                  <a:lnTo>
                    <a:pt x="24565" y="34274"/>
                  </a:lnTo>
                  <a:lnTo>
                    <a:pt x="24668" y="34274"/>
                  </a:lnTo>
                  <a:cubicBezTo>
                    <a:pt x="24668" y="34274"/>
                    <a:pt x="24720" y="34274"/>
                    <a:pt x="24720" y="34223"/>
                  </a:cubicBezTo>
                  <a:lnTo>
                    <a:pt x="24823" y="34003"/>
                  </a:lnTo>
                  <a:close/>
                  <a:moveTo>
                    <a:pt x="27673" y="35564"/>
                  </a:moveTo>
                  <a:cubicBezTo>
                    <a:pt x="27724" y="35564"/>
                    <a:pt x="27789" y="35615"/>
                    <a:pt x="27840" y="35680"/>
                  </a:cubicBezTo>
                  <a:cubicBezTo>
                    <a:pt x="27724" y="35680"/>
                    <a:pt x="27621" y="35615"/>
                    <a:pt x="27570" y="35615"/>
                  </a:cubicBezTo>
                  <a:cubicBezTo>
                    <a:pt x="27570" y="35564"/>
                    <a:pt x="27621" y="35564"/>
                    <a:pt x="27673" y="35564"/>
                  </a:cubicBezTo>
                  <a:close/>
                  <a:moveTo>
                    <a:pt x="22815" y="34076"/>
                  </a:moveTo>
                  <a:cubicBezTo>
                    <a:pt x="23065" y="34076"/>
                    <a:pt x="23307" y="34192"/>
                    <a:pt x="23534" y="34274"/>
                  </a:cubicBezTo>
                  <a:lnTo>
                    <a:pt x="23534" y="34326"/>
                  </a:lnTo>
                  <a:cubicBezTo>
                    <a:pt x="23972" y="34493"/>
                    <a:pt x="24127" y="34648"/>
                    <a:pt x="24243" y="34919"/>
                  </a:cubicBezTo>
                  <a:cubicBezTo>
                    <a:pt x="24243" y="34971"/>
                    <a:pt x="24243" y="35035"/>
                    <a:pt x="24178" y="35087"/>
                  </a:cubicBezTo>
                  <a:cubicBezTo>
                    <a:pt x="24178" y="35122"/>
                    <a:pt x="24105" y="35182"/>
                    <a:pt x="23898" y="35182"/>
                  </a:cubicBezTo>
                  <a:cubicBezTo>
                    <a:pt x="23805" y="35182"/>
                    <a:pt x="23686" y="35170"/>
                    <a:pt x="23534" y="35138"/>
                  </a:cubicBezTo>
                  <a:cubicBezTo>
                    <a:pt x="22953" y="34971"/>
                    <a:pt x="22786" y="34816"/>
                    <a:pt x="22786" y="34816"/>
                  </a:cubicBezTo>
                  <a:cubicBezTo>
                    <a:pt x="22749" y="34779"/>
                    <a:pt x="22687" y="34743"/>
                    <a:pt x="22631" y="34743"/>
                  </a:cubicBezTo>
                  <a:cubicBezTo>
                    <a:pt x="22608" y="34743"/>
                    <a:pt x="22585" y="34749"/>
                    <a:pt x="22566" y="34764"/>
                  </a:cubicBezTo>
                  <a:cubicBezTo>
                    <a:pt x="22515" y="34816"/>
                    <a:pt x="22515" y="34919"/>
                    <a:pt x="22566" y="34971"/>
                  </a:cubicBezTo>
                  <a:lnTo>
                    <a:pt x="22566" y="35035"/>
                  </a:lnTo>
                  <a:cubicBezTo>
                    <a:pt x="22631" y="35035"/>
                    <a:pt x="22683" y="35138"/>
                    <a:pt x="22837" y="35190"/>
                  </a:cubicBezTo>
                  <a:cubicBezTo>
                    <a:pt x="22631" y="35564"/>
                    <a:pt x="22412" y="35886"/>
                    <a:pt x="22244" y="36157"/>
                  </a:cubicBezTo>
                  <a:lnTo>
                    <a:pt x="21599" y="36157"/>
                  </a:lnTo>
                  <a:cubicBezTo>
                    <a:pt x="21599" y="35680"/>
                    <a:pt x="21767" y="34816"/>
                    <a:pt x="22141" y="34442"/>
                  </a:cubicBezTo>
                  <a:cubicBezTo>
                    <a:pt x="22370" y="34165"/>
                    <a:pt x="22596" y="34076"/>
                    <a:pt x="22815" y="34076"/>
                  </a:cubicBezTo>
                  <a:close/>
                  <a:moveTo>
                    <a:pt x="40838" y="31051"/>
                  </a:moveTo>
                  <a:lnTo>
                    <a:pt x="43636" y="32069"/>
                  </a:lnTo>
                  <a:lnTo>
                    <a:pt x="43688" y="32069"/>
                  </a:lnTo>
                  <a:lnTo>
                    <a:pt x="45519" y="31425"/>
                  </a:lnTo>
                  <a:lnTo>
                    <a:pt x="45519" y="32559"/>
                  </a:lnTo>
                  <a:cubicBezTo>
                    <a:pt x="45519" y="32611"/>
                    <a:pt x="45570" y="32662"/>
                    <a:pt x="45622" y="32662"/>
                  </a:cubicBezTo>
                  <a:lnTo>
                    <a:pt x="51528" y="35087"/>
                  </a:lnTo>
                  <a:lnTo>
                    <a:pt x="51579" y="35138"/>
                  </a:lnTo>
                  <a:lnTo>
                    <a:pt x="51644" y="35087"/>
                  </a:lnTo>
                  <a:lnTo>
                    <a:pt x="57176" y="33152"/>
                  </a:lnTo>
                  <a:cubicBezTo>
                    <a:pt x="57227" y="33101"/>
                    <a:pt x="57227" y="33036"/>
                    <a:pt x="57227" y="32985"/>
                  </a:cubicBezTo>
                  <a:lnTo>
                    <a:pt x="57227" y="31863"/>
                  </a:lnTo>
                  <a:lnTo>
                    <a:pt x="57227" y="31811"/>
                  </a:lnTo>
                  <a:lnTo>
                    <a:pt x="66150" y="35357"/>
                  </a:lnTo>
                  <a:lnTo>
                    <a:pt x="55667" y="37549"/>
                  </a:lnTo>
                  <a:lnTo>
                    <a:pt x="40039" y="31373"/>
                  </a:lnTo>
                  <a:cubicBezTo>
                    <a:pt x="40142" y="31270"/>
                    <a:pt x="40297" y="31218"/>
                    <a:pt x="40413" y="31102"/>
                  </a:cubicBezTo>
                  <a:cubicBezTo>
                    <a:pt x="40464" y="31102"/>
                    <a:pt x="40464" y="31167"/>
                    <a:pt x="40516" y="31167"/>
                  </a:cubicBezTo>
                  <a:cubicBezTo>
                    <a:pt x="40567" y="31167"/>
                    <a:pt x="40619" y="31102"/>
                    <a:pt x="40683" y="31102"/>
                  </a:cubicBezTo>
                  <a:cubicBezTo>
                    <a:pt x="40683" y="31102"/>
                    <a:pt x="40735" y="31051"/>
                    <a:pt x="40838" y="31051"/>
                  </a:cubicBezTo>
                  <a:close/>
                  <a:moveTo>
                    <a:pt x="25122" y="33308"/>
                  </a:moveTo>
                  <a:cubicBezTo>
                    <a:pt x="25558" y="33308"/>
                    <a:pt x="26031" y="33450"/>
                    <a:pt x="26280" y="33578"/>
                  </a:cubicBezTo>
                  <a:cubicBezTo>
                    <a:pt x="26435" y="33681"/>
                    <a:pt x="26435" y="33681"/>
                    <a:pt x="26383" y="33849"/>
                  </a:cubicBezTo>
                  <a:cubicBezTo>
                    <a:pt x="26332" y="33952"/>
                    <a:pt x="26229" y="34223"/>
                    <a:pt x="26602" y="34390"/>
                  </a:cubicBezTo>
                  <a:cubicBezTo>
                    <a:pt x="26757" y="34442"/>
                    <a:pt x="26925" y="34545"/>
                    <a:pt x="26976" y="34545"/>
                  </a:cubicBezTo>
                  <a:cubicBezTo>
                    <a:pt x="27196" y="34648"/>
                    <a:pt x="27247" y="34713"/>
                    <a:pt x="27402" y="34713"/>
                  </a:cubicBezTo>
                  <a:cubicBezTo>
                    <a:pt x="27518" y="34713"/>
                    <a:pt x="27621" y="34648"/>
                    <a:pt x="27789" y="34597"/>
                  </a:cubicBezTo>
                  <a:cubicBezTo>
                    <a:pt x="27995" y="34493"/>
                    <a:pt x="28214" y="34390"/>
                    <a:pt x="28537" y="34390"/>
                  </a:cubicBezTo>
                  <a:cubicBezTo>
                    <a:pt x="29014" y="34442"/>
                    <a:pt x="29723" y="34816"/>
                    <a:pt x="29981" y="35087"/>
                  </a:cubicBezTo>
                  <a:cubicBezTo>
                    <a:pt x="30200" y="35241"/>
                    <a:pt x="30471" y="35512"/>
                    <a:pt x="29555" y="37021"/>
                  </a:cubicBezTo>
                  <a:cubicBezTo>
                    <a:pt x="29285" y="37446"/>
                    <a:pt x="29014" y="37820"/>
                    <a:pt x="28756" y="38091"/>
                  </a:cubicBezTo>
                  <a:cubicBezTo>
                    <a:pt x="28640" y="38091"/>
                    <a:pt x="28163" y="37614"/>
                    <a:pt x="27724" y="37124"/>
                  </a:cubicBezTo>
                  <a:cubicBezTo>
                    <a:pt x="27944" y="37124"/>
                    <a:pt x="28266" y="37124"/>
                    <a:pt x="28588" y="37021"/>
                  </a:cubicBezTo>
                  <a:cubicBezTo>
                    <a:pt x="28962" y="36969"/>
                    <a:pt x="29181" y="36750"/>
                    <a:pt x="29233" y="36428"/>
                  </a:cubicBezTo>
                  <a:cubicBezTo>
                    <a:pt x="29233" y="36157"/>
                    <a:pt x="29130" y="35938"/>
                    <a:pt x="28962" y="35834"/>
                  </a:cubicBezTo>
                  <a:cubicBezTo>
                    <a:pt x="28859" y="35783"/>
                    <a:pt x="28537" y="35731"/>
                    <a:pt x="28047" y="35680"/>
                  </a:cubicBezTo>
                  <a:cubicBezTo>
                    <a:pt x="28047" y="35461"/>
                    <a:pt x="27892" y="35293"/>
                    <a:pt x="27673" y="35293"/>
                  </a:cubicBezTo>
                  <a:cubicBezTo>
                    <a:pt x="27466" y="35293"/>
                    <a:pt x="27299" y="35461"/>
                    <a:pt x="27299" y="35615"/>
                  </a:cubicBezTo>
                  <a:cubicBezTo>
                    <a:pt x="26925" y="35615"/>
                    <a:pt x="26499" y="35615"/>
                    <a:pt x="26061" y="35731"/>
                  </a:cubicBezTo>
                  <a:cubicBezTo>
                    <a:pt x="25365" y="35834"/>
                    <a:pt x="24888" y="36208"/>
                    <a:pt x="24617" y="36582"/>
                  </a:cubicBezTo>
                  <a:cubicBezTo>
                    <a:pt x="24449" y="36479"/>
                    <a:pt x="24127" y="36479"/>
                    <a:pt x="23804" y="36479"/>
                  </a:cubicBezTo>
                  <a:cubicBezTo>
                    <a:pt x="23642" y="36226"/>
                    <a:pt x="23472" y="36140"/>
                    <a:pt x="23117" y="36140"/>
                  </a:cubicBezTo>
                  <a:cubicBezTo>
                    <a:pt x="23022" y="36140"/>
                    <a:pt x="22912" y="36146"/>
                    <a:pt x="22786" y="36157"/>
                  </a:cubicBezTo>
                  <a:lnTo>
                    <a:pt x="22631" y="36157"/>
                  </a:lnTo>
                  <a:cubicBezTo>
                    <a:pt x="22786" y="35886"/>
                    <a:pt x="22953" y="35615"/>
                    <a:pt x="23160" y="35293"/>
                  </a:cubicBezTo>
                  <a:cubicBezTo>
                    <a:pt x="23211" y="35357"/>
                    <a:pt x="23327" y="35357"/>
                    <a:pt x="23482" y="35409"/>
                  </a:cubicBezTo>
                  <a:cubicBezTo>
                    <a:pt x="23645" y="35456"/>
                    <a:pt x="23783" y="35474"/>
                    <a:pt x="23900" y="35474"/>
                  </a:cubicBezTo>
                  <a:cubicBezTo>
                    <a:pt x="24171" y="35474"/>
                    <a:pt x="24325" y="35374"/>
                    <a:pt x="24398" y="35293"/>
                  </a:cubicBezTo>
                  <a:lnTo>
                    <a:pt x="24449" y="35293"/>
                  </a:lnTo>
                  <a:lnTo>
                    <a:pt x="24565" y="35357"/>
                  </a:lnTo>
                  <a:lnTo>
                    <a:pt x="24668" y="35357"/>
                  </a:lnTo>
                  <a:cubicBezTo>
                    <a:pt x="24720" y="35357"/>
                    <a:pt x="24720" y="35357"/>
                    <a:pt x="24720" y="35293"/>
                  </a:cubicBezTo>
                  <a:lnTo>
                    <a:pt x="24888" y="35087"/>
                  </a:lnTo>
                  <a:lnTo>
                    <a:pt x="25094" y="35190"/>
                  </a:lnTo>
                  <a:cubicBezTo>
                    <a:pt x="25115" y="35211"/>
                    <a:pt x="25139" y="35224"/>
                    <a:pt x="25163" y="35224"/>
                  </a:cubicBezTo>
                  <a:cubicBezTo>
                    <a:pt x="25197" y="35224"/>
                    <a:pt x="25231" y="35199"/>
                    <a:pt x="25261" y="35138"/>
                  </a:cubicBezTo>
                  <a:lnTo>
                    <a:pt x="25532" y="34713"/>
                  </a:lnTo>
                  <a:lnTo>
                    <a:pt x="25532" y="34597"/>
                  </a:lnTo>
                  <a:cubicBezTo>
                    <a:pt x="25532" y="34545"/>
                    <a:pt x="25532" y="34545"/>
                    <a:pt x="25468" y="34493"/>
                  </a:cubicBezTo>
                  <a:lnTo>
                    <a:pt x="25261" y="34390"/>
                  </a:lnTo>
                  <a:lnTo>
                    <a:pt x="25365" y="34171"/>
                  </a:lnTo>
                  <a:cubicBezTo>
                    <a:pt x="25416" y="34120"/>
                    <a:pt x="25365" y="34068"/>
                    <a:pt x="25416" y="34003"/>
                  </a:cubicBezTo>
                  <a:lnTo>
                    <a:pt x="24939" y="33746"/>
                  </a:lnTo>
                  <a:cubicBezTo>
                    <a:pt x="24889" y="33726"/>
                    <a:pt x="24849" y="33719"/>
                    <a:pt x="24817" y="33719"/>
                  </a:cubicBezTo>
                  <a:cubicBezTo>
                    <a:pt x="24741" y="33719"/>
                    <a:pt x="24704" y="33761"/>
                    <a:pt x="24668" y="33797"/>
                  </a:cubicBezTo>
                  <a:lnTo>
                    <a:pt x="24565" y="34003"/>
                  </a:lnTo>
                  <a:lnTo>
                    <a:pt x="24346" y="33900"/>
                  </a:lnTo>
                  <a:cubicBezTo>
                    <a:pt x="24320" y="33875"/>
                    <a:pt x="24307" y="33862"/>
                    <a:pt x="24294" y="33862"/>
                  </a:cubicBezTo>
                  <a:cubicBezTo>
                    <a:pt x="24281" y="33862"/>
                    <a:pt x="24269" y="33875"/>
                    <a:pt x="24243" y="33900"/>
                  </a:cubicBezTo>
                  <a:cubicBezTo>
                    <a:pt x="24243" y="33900"/>
                    <a:pt x="24178" y="33900"/>
                    <a:pt x="24178" y="33952"/>
                  </a:cubicBezTo>
                  <a:lnTo>
                    <a:pt x="24024" y="34223"/>
                  </a:lnTo>
                  <a:cubicBezTo>
                    <a:pt x="23972" y="34223"/>
                    <a:pt x="23920" y="34171"/>
                    <a:pt x="23920" y="34171"/>
                  </a:cubicBezTo>
                  <a:cubicBezTo>
                    <a:pt x="24075" y="33900"/>
                    <a:pt x="24243" y="33681"/>
                    <a:pt x="24346" y="33578"/>
                  </a:cubicBezTo>
                  <a:cubicBezTo>
                    <a:pt x="24523" y="33380"/>
                    <a:pt x="24813" y="33308"/>
                    <a:pt x="25122" y="33308"/>
                  </a:cubicBezTo>
                  <a:close/>
                  <a:moveTo>
                    <a:pt x="34017" y="29284"/>
                  </a:moveTo>
                  <a:lnTo>
                    <a:pt x="39226" y="31321"/>
                  </a:lnTo>
                  <a:cubicBezTo>
                    <a:pt x="39072" y="31489"/>
                    <a:pt x="38956" y="31644"/>
                    <a:pt x="38852" y="31811"/>
                  </a:cubicBezTo>
                  <a:cubicBezTo>
                    <a:pt x="37666" y="33681"/>
                    <a:pt x="38259" y="36647"/>
                    <a:pt x="39123" y="38633"/>
                  </a:cubicBezTo>
                  <a:cubicBezTo>
                    <a:pt x="39175" y="38787"/>
                    <a:pt x="39226" y="39007"/>
                    <a:pt x="39329" y="39161"/>
                  </a:cubicBezTo>
                  <a:lnTo>
                    <a:pt x="34017" y="36750"/>
                  </a:lnTo>
                  <a:lnTo>
                    <a:pt x="34017" y="29284"/>
                  </a:lnTo>
                  <a:close/>
                  <a:moveTo>
                    <a:pt x="23920" y="36750"/>
                  </a:moveTo>
                  <a:cubicBezTo>
                    <a:pt x="24178" y="36750"/>
                    <a:pt x="24398" y="36802"/>
                    <a:pt x="24449" y="36802"/>
                  </a:cubicBezTo>
                  <a:cubicBezTo>
                    <a:pt x="24617" y="37072"/>
                    <a:pt x="24668" y="38736"/>
                    <a:pt x="24294" y="39277"/>
                  </a:cubicBezTo>
                  <a:cubicBezTo>
                    <a:pt x="24294" y="39277"/>
                    <a:pt x="24075" y="39329"/>
                    <a:pt x="23856" y="39329"/>
                  </a:cubicBezTo>
                  <a:cubicBezTo>
                    <a:pt x="24075" y="38684"/>
                    <a:pt x="24178" y="37717"/>
                    <a:pt x="24024" y="37124"/>
                  </a:cubicBezTo>
                  <a:cubicBezTo>
                    <a:pt x="23972" y="36969"/>
                    <a:pt x="23972" y="36853"/>
                    <a:pt x="23920" y="36750"/>
                  </a:cubicBezTo>
                  <a:close/>
                  <a:moveTo>
                    <a:pt x="27151" y="35918"/>
                  </a:moveTo>
                  <a:cubicBezTo>
                    <a:pt x="28011" y="35918"/>
                    <a:pt x="28738" y="36068"/>
                    <a:pt x="28859" y="36105"/>
                  </a:cubicBezTo>
                  <a:cubicBezTo>
                    <a:pt x="28859" y="36157"/>
                    <a:pt x="28962" y="36260"/>
                    <a:pt x="28911" y="36376"/>
                  </a:cubicBezTo>
                  <a:cubicBezTo>
                    <a:pt x="28911" y="36531"/>
                    <a:pt x="28807" y="36698"/>
                    <a:pt x="28537" y="36750"/>
                  </a:cubicBezTo>
                  <a:cubicBezTo>
                    <a:pt x="27944" y="36853"/>
                    <a:pt x="27402" y="36853"/>
                    <a:pt x="27402" y="36853"/>
                  </a:cubicBezTo>
                  <a:cubicBezTo>
                    <a:pt x="27350" y="36853"/>
                    <a:pt x="27299" y="36905"/>
                    <a:pt x="27299" y="36969"/>
                  </a:cubicBezTo>
                  <a:cubicBezTo>
                    <a:pt x="27247" y="37021"/>
                    <a:pt x="27247" y="37072"/>
                    <a:pt x="27299" y="37124"/>
                  </a:cubicBezTo>
                  <a:cubicBezTo>
                    <a:pt x="27466" y="37292"/>
                    <a:pt x="28369" y="38310"/>
                    <a:pt x="28691" y="38413"/>
                  </a:cubicBezTo>
                  <a:cubicBezTo>
                    <a:pt x="28807" y="38413"/>
                    <a:pt x="28962" y="38413"/>
                    <a:pt x="29014" y="38362"/>
                  </a:cubicBezTo>
                  <a:cubicBezTo>
                    <a:pt x="29014" y="38362"/>
                    <a:pt x="29078" y="38310"/>
                    <a:pt x="29130" y="38259"/>
                  </a:cubicBezTo>
                  <a:cubicBezTo>
                    <a:pt x="29181" y="38413"/>
                    <a:pt x="29233" y="38581"/>
                    <a:pt x="29130" y="38839"/>
                  </a:cubicBezTo>
                  <a:cubicBezTo>
                    <a:pt x="29078" y="39058"/>
                    <a:pt x="28911" y="39161"/>
                    <a:pt x="28756" y="39277"/>
                  </a:cubicBezTo>
                  <a:cubicBezTo>
                    <a:pt x="28722" y="39292"/>
                    <a:pt x="28685" y="39299"/>
                    <a:pt x="28645" y="39299"/>
                  </a:cubicBezTo>
                  <a:cubicBezTo>
                    <a:pt x="28548" y="39299"/>
                    <a:pt x="28436" y="39262"/>
                    <a:pt x="28317" y="39226"/>
                  </a:cubicBezTo>
                  <a:cubicBezTo>
                    <a:pt x="28163" y="39161"/>
                    <a:pt x="27995" y="39058"/>
                    <a:pt x="27892" y="38955"/>
                  </a:cubicBezTo>
                  <a:cubicBezTo>
                    <a:pt x="27789" y="38903"/>
                    <a:pt x="27724" y="38787"/>
                    <a:pt x="27673" y="38787"/>
                  </a:cubicBezTo>
                  <a:cubicBezTo>
                    <a:pt x="27651" y="38766"/>
                    <a:pt x="27630" y="38753"/>
                    <a:pt x="27609" y="38753"/>
                  </a:cubicBezTo>
                  <a:cubicBezTo>
                    <a:pt x="27578" y="38753"/>
                    <a:pt x="27548" y="38779"/>
                    <a:pt x="27518" y="38839"/>
                  </a:cubicBezTo>
                  <a:cubicBezTo>
                    <a:pt x="27466" y="38903"/>
                    <a:pt x="27466" y="38955"/>
                    <a:pt x="27518" y="39007"/>
                  </a:cubicBezTo>
                  <a:cubicBezTo>
                    <a:pt x="27518" y="39007"/>
                    <a:pt x="27570" y="39110"/>
                    <a:pt x="27724" y="39161"/>
                  </a:cubicBezTo>
                  <a:cubicBezTo>
                    <a:pt x="27892" y="39329"/>
                    <a:pt x="27995" y="39548"/>
                    <a:pt x="27944" y="39651"/>
                  </a:cubicBezTo>
                  <a:cubicBezTo>
                    <a:pt x="27892" y="39806"/>
                    <a:pt x="27789" y="39870"/>
                    <a:pt x="27673" y="39922"/>
                  </a:cubicBezTo>
                  <a:cubicBezTo>
                    <a:pt x="27646" y="39931"/>
                    <a:pt x="27616" y="39935"/>
                    <a:pt x="27585" y="39935"/>
                  </a:cubicBezTo>
                  <a:cubicBezTo>
                    <a:pt x="27438" y="39935"/>
                    <a:pt x="27242" y="39841"/>
                    <a:pt x="26976" y="39703"/>
                  </a:cubicBezTo>
                  <a:cubicBezTo>
                    <a:pt x="26757" y="39600"/>
                    <a:pt x="26602" y="39484"/>
                    <a:pt x="26602" y="39432"/>
                  </a:cubicBezTo>
                  <a:cubicBezTo>
                    <a:pt x="26499" y="39432"/>
                    <a:pt x="26435" y="39432"/>
                    <a:pt x="26383" y="39484"/>
                  </a:cubicBezTo>
                  <a:cubicBezTo>
                    <a:pt x="26332" y="39600"/>
                    <a:pt x="26383" y="39651"/>
                    <a:pt x="26435" y="39703"/>
                  </a:cubicBezTo>
                  <a:cubicBezTo>
                    <a:pt x="26551" y="39806"/>
                    <a:pt x="26706" y="39870"/>
                    <a:pt x="26822" y="39922"/>
                  </a:cubicBezTo>
                  <a:cubicBezTo>
                    <a:pt x="26925" y="40025"/>
                    <a:pt x="26976" y="40077"/>
                    <a:pt x="27028" y="40128"/>
                  </a:cubicBezTo>
                  <a:cubicBezTo>
                    <a:pt x="27028" y="40128"/>
                    <a:pt x="27028" y="40193"/>
                    <a:pt x="26976" y="40244"/>
                  </a:cubicBezTo>
                  <a:cubicBezTo>
                    <a:pt x="26892" y="40301"/>
                    <a:pt x="26772" y="40342"/>
                    <a:pt x="26608" y="40342"/>
                  </a:cubicBezTo>
                  <a:cubicBezTo>
                    <a:pt x="26474" y="40342"/>
                    <a:pt x="26310" y="40314"/>
                    <a:pt x="26113" y="40244"/>
                  </a:cubicBezTo>
                  <a:cubicBezTo>
                    <a:pt x="25855" y="40128"/>
                    <a:pt x="25532" y="39870"/>
                    <a:pt x="25261" y="39600"/>
                  </a:cubicBezTo>
                  <a:lnTo>
                    <a:pt x="24939" y="39277"/>
                  </a:lnTo>
                  <a:cubicBezTo>
                    <a:pt x="24823" y="39226"/>
                    <a:pt x="24771" y="39161"/>
                    <a:pt x="24668" y="39110"/>
                  </a:cubicBezTo>
                  <a:cubicBezTo>
                    <a:pt x="24823" y="38684"/>
                    <a:pt x="24888" y="38091"/>
                    <a:pt x="24888" y="37820"/>
                  </a:cubicBezTo>
                  <a:cubicBezTo>
                    <a:pt x="24888" y="37614"/>
                    <a:pt x="24888" y="37124"/>
                    <a:pt x="24771" y="36853"/>
                  </a:cubicBezTo>
                  <a:cubicBezTo>
                    <a:pt x="25042" y="36531"/>
                    <a:pt x="25468" y="36105"/>
                    <a:pt x="26113" y="36002"/>
                  </a:cubicBezTo>
                  <a:cubicBezTo>
                    <a:pt x="26460" y="35941"/>
                    <a:pt x="26816" y="35918"/>
                    <a:pt x="27151" y="35918"/>
                  </a:cubicBezTo>
                  <a:close/>
                  <a:moveTo>
                    <a:pt x="14133" y="29606"/>
                  </a:moveTo>
                  <a:cubicBezTo>
                    <a:pt x="14404" y="29761"/>
                    <a:pt x="14675" y="29980"/>
                    <a:pt x="15049" y="30251"/>
                  </a:cubicBezTo>
                  <a:cubicBezTo>
                    <a:pt x="16390" y="31270"/>
                    <a:pt x="18118" y="34120"/>
                    <a:pt x="18698" y="35190"/>
                  </a:cubicBezTo>
                  <a:cubicBezTo>
                    <a:pt x="18814" y="35357"/>
                    <a:pt x="18866" y="35461"/>
                    <a:pt x="18917" y="35564"/>
                  </a:cubicBezTo>
                  <a:cubicBezTo>
                    <a:pt x="19176" y="35916"/>
                    <a:pt x="19294" y="36018"/>
                    <a:pt x="19470" y="36018"/>
                  </a:cubicBezTo>
                  <a:cubicBezTo>
                    <a:pt x="19514" y="36018"/>
                    <a:pt x="19560" y="36012"/>
                    <a:pt x="19614" y="36002"/>
                  </a:cubicBezTo>
                  <a:cubicBezTo>
                    <a:pt x="19665" y="36002"/>
                    <a:pt x="19730" y="35938"/>
                    <a:pt x="19781" y="35938"/>
                  </a:cubicBezTo>
                  <a:cubicBezTo>
                    <a:pt x="19988" y="36002"/>
                    <a:pt x="20104" y="36324"/>
                    <a:pt x="20104" y="36376"/>
                  </a:cubicBezTo>
                  <a:cubicBezTo>
                    <a:pt x="20104" y="36428"/>
                    <a:pt x="20155" y="36479"/>
                    <a:pt x="20207" y="36479"/>
                  </a:cubicBezTo>
                  <a:cubicBezTo>
                    <a:pt x="20207" y="36479"/>
                    <a:pt x="21664" y="36479"/>
                    <a:pt x="22566" y="36428"/>
                  </a:cubicBezTo>
                  <a:lnTo>
                    <a:pt x="22786" y="36428"/>
                  </a:lnTo>
                  <a:cubicBezTo>
                    <a:pt x="23482" y="36428"/>
                    <a:pt x="23482" y="36428"/>
                    <a:pt x="23753" y="37176"/>
                  </a:cubicBezTo>
                  <a:cubicBezTo>
                    <a:pt x="24024" y="38091"/>
                    <a:pt x="23534" y="39651"/>
                    <a:pt x="23327" y="39754"/>
                  </a:cubicBezTo>
                  <a:cubicBezTo>
                    <a:pt x="23243" y="39780"/>
                    <a:pt x="23053" y="39793"/>
                    <a:pt x="22791" y="39793"/>
                  </a:cubicBezTo>
                  <a:cubicBezTo>
                    <a:pt x="22528" y="39793"/>
                    <a:pt x="22193" y="39780"/>
                    <a:pt x="21819" y="39754"/>
                  </a:cubicBezTo>
                  <a:lnTo>
                    <a:pt x="20529" y="39754"/>
                  </a:lnTo>
                  <a:cubicBezTo>
                    <a:pt x="19020" y="39754"/>
                    <a:pt x="18221" y="39329"/>
                    <a:pt x="17409" y="38581"/>
                  </a:cubicBezTo>
                  <a:cubicBezTo>
                    <a:pt x="16506" y="37820"/>
                    <a:pt x="14301" y="34442"/>
                    <a:pt x="14301" y="34442"/>
                  </a:cubicBezTo>
                  <a:cubicBezTo>
                    <a:pt x="14249" y="34390"/>
                    <a:pt x="14185" y="34326"/>
                    <a:pt x="14133" y="34326"/>
                  </a:cubicBezTo>
                  <a:lnTo>
                    <a:pt x="14082" y="34390"/>
                  </a:lnTo>
                  <a:cubicBezTo>
                    <a:pt x="14030" y="34442"/>
                    <a:pt x="14030" y="34493"/>
                    <a:pt x="14030" y="34545"/>
                  </a:cubicBezTo>
                  <a:cubicBezTo>
                    <a:pt x="14082" y="34648"/>
                    <a:pt x="14894" y="35886"/>
                    <a:pt x="15745" y="37021"/>
                  </a:cubicBezTo>
                  <a:cubicBezTo>
                    <a:pt x="15642" y="39806"/>
                    <a:pt x="15642" y="40244"/>
                    <a:pt x="15797" y="40399"/>
                  </a:cubicBezTo>
                  <a:cubicBezTo>
                    <a:pt x="15861" y="40399"/>
                    <a:pt x="15861" y="40451"/>
                    <a:pt x="15913" y="40451"/>
                  </a:cubicBezTo>
                  <a:cubicBezTo>
                    <a:pt x="16184" y="40670"/>
                    <a:pt x="16764" y="41095"/>
                    <a:pt x="16068" y="42230"/>
                  </a:cubicBezTo>
                  <a:cubicBezTo>
                    <a:pt x="15505" y="43231"/>
                    <a:pt x="13888" y="43701"/>
                    <a:pt x="10644" y="43701"/>
                  </a:cubicBezTo>
                  <a:cubicBezTo>
                    <a:pt x="9876" y="43701"/>
                    <a:pt x="9018" y="43675"/>
                    <a:pt x="8060" y="43623"/>
                  </a:cubicBezTo>
                  <a:cubicBezTo>
                    <a:pt x="6074" y="43468"/>
                    <a:pt x="4836" y="43146"/>
                    <a:pt x="4411" y="42501"/>
                  </a:cubicBezTo>
                  <a:cubicBezTo>
                    <a:pt x="4140" y="42127"/>
                    <a:pt x="4256" y="41740"/>
                    <a:pt x="4359" y="41482"/>
                  </a:cubicBezTo>
                  <a:lnTo>
                    <a:pt x="4359" y="41418"/>
                  </a:lnTo>
                  <a:cubicBezTo>
                    <a:pt x="4411" y="41263"/>
                    <a:pt x="4514" y="41095"/>
                    <a:pt x="4630" y="40941"/>
                  </a:cubicBezTo>
                  <a:cubicBezTo>
                    <a:pt x="4901" y="40567"/>
                    <a:pt x="5275" y="40025"/>
                    <a:pt x="5275" y="39161"/>
                  </a:cubicBezTo>
                  <a:cubicBezTo>
                    <a:pt x="5275" y="38465"/>
                    <a:pt x="5597" y="35409"/>
                    <a:pt x="6397" y="32830"/>
                  </a:cubicBezTo>
                  <a:cubicBezTo>
                    <a:pt x="6887" y="33204"/>
                    <a:pt x="7415" y="33307"/>
                    <a:pt x="8009" y="33307"/>
                  </a:cubicBezTo>
                  <a:cubicBezTo>
                    <a:pt x="9517" y="33307"/>
                    <a:pt x="11077" y="32508"/>
                    <a:pt x="11722" y="32185"/>
                  </a:cubicBezTo>
                  <a:cubicBezTo>
                    <a:pt x="12251" y="31915"/>
                    <a:pt x="12960" y="31321"/>
                    <a:pt x="13489" y="30728"/>
                  </a:cubicBezTo>
                  <a:cubicBezTo>
                    <a:pt x="13811" y="30354"/>
                    <a:pt x="14030" y="29980"/>
                    <a:pt x="14133" y="29606"/>
                  </a:cubicBezTo>
                  <a:close/>
                  <a:moveTo>
                    <a:pt x="40464" y="30677"/>
                  </a:moveTo>
                  <a:lnTo>
                    <a:pt x="40464" y="30728"/>
                  </a:lnTo>
                  <a:cubicBezTo>
                    <a:pt x="40516" y="30780"/>
                    <a:pt x="40516" y="30844"/>
                    <a:pt x="40516" y="30844"/>
                  </a:cubicBezTo>
                  <a:cubicBezTo>
                    <a:pt x="39923" y="31102"/>
                    <a:pt x="39497" y="31489"/>
                    <a:pt x="39175" y="32018"/>
                  </a:cubicBezTo>
                  <a:cubicBezTo>
                    <a:pt x="38040" y="33746"/>
                    <a:pt x="38633" y="36582"/>
                    <a:pt x="39446" y="38465"/>
                  </a:cubicBezTo>
                  <a:cubicBezTo>
                    <a:pt x="40245" y="40348"/>
                    <a:pt x="40413" y="42011"/>
                    <a:pt x="39819" y="43197"/>
                  </a:cubicBezTo>
                  <a:cubicBezTo>
                    <a:pt x="39446" y="43945"/>
                    <a:pt x="38801" y="44487"/>
                    <a:pt x="37937" y="44706"/>
                  </a:cubicBezTo>
                  <a:cubicBezTo>
                    <a:pt x="37292" y="44912"/>
                    <a:pt x="36428" y="45028"/>
                    <a:pt x="35577" y="45028"/>
                  </a:cubicBezTo>
                  <a:cubicBezTo>
                    <a:pt x="34662" y="45028"/>
                    <a:pt x="32998" y="44912"/>
                    <a:pt x="31760" y="44164"/>
                  </a:cubicBezTo>
                  <a:cubicBezTo>
                    <a:pt x="31012" y="43739"/>
                    <a:pt x="30574" y="43146"/>
                    <a:pt x="30368" y="42385"/>
                  </a:cubicBezTo>
                  <a:cubicBezTo>
                    <a:pt x="30045" y="40992"/>
                    <a:pt x="30522" y="39651"/>
                    <a:pt x="30948" y="38465"/>
                  </a:cubicBezTo>
                  <a:cubicBezTo>
                    <a:pt x="31335" y="37395"/>
                    <a:pt x="31657" y="36428"/>
                    <a:pt x="31335" y="35615"/>
                  </a:cubicBezTo>
                  <a:cubicBezTo>
                    <a:pt x="30793" y="34274"/>
                    <a:pt x="29723" y="33952"/>
                    <a:pt x="29130" y="33849"/>
                  </a:cubicBezTo>
                  <a:cubicBezTo>
                    <a:pt x="28962" y="33797"/>
                    <a:pt x="28807" y="33797"/>
                    <a:pt x="28640" y="33797"/>
                  </a:cubicBezTo>
                  <a:cubicBezTo>
                    <a:pt x="28485" y="33797"/>
                    <a:pt x="28369" y="33849"/>
                    <a:pt x="28266" y="33849"/>
                  </a:cubicBezTo>
                  <a:cubicBezTo>
                    <a:pt x="27944" y="33900"/>
                    <a:pt x="27621" y="34120"/>
                    <a:pt x="27402" y="34274"/>
                  </a:cubicBezTo>
                  <a:cubicBezTo>
                    <a:pt x="27350" y="34326"/>
                    <a:pt x="27350" y="34390"/>
                    <a:pt x="27299" y="34390"/>
                  </a:cubicBezTo>
                  <a:cubicBezTo>
                    <a:pt x="27247" y="34390"/>
                    <a:pt x="27196" y="34326"/>
                    <a:pt x="27144" y="34326"/>
                  </a:cubicBezTo>
                  <a:cubicBezTo>
                    <a:pt x="27299" y="34120"/>
                    <a:pt x="27724" y="33746"/>
                    <a:pt x="28266" y="33630"/>
                  </a:cubicBezTo>
                  <a:cubicBezTo>
                    <a:pt x="28364" y="33614"/>
                    <a:pt x="28487" y="33603"/>
                    <a:pt x="28629" y="33603"/>
                  </a:cubicBezTo>
                  <a:cubicBezTo>
                    <a:pt x="28953" y="33603"/>
                    <a:pt x="29377" y="33660"/>
                    <a:pt x="29826" y="33849"/>
                  </a:cubicBezTo>
                  <a:cubicBezTo>
                    <a:pt x="30626" y="34120"/>
                    <a:pt x="31167" y="34713"/>
                    <a:pt x="31490" y="35512"/>
                  </a:cubicBezTo>
                  <a:cubicBezTo>
                    <a:pt x="31863" y="36428"/>
                    <a:pt x="31490" y="37446"/>
                    <a:pt x="31116" y="38517"/>
                  </a:cubicBezTo>
                  <a:cubicBezTo>
                    <a:pt x="30690" y="39754"/>
                    <a:pt x="30252" y="40992"/>
                    <a:pt x="30574" y="42333"/>
                  </a:cubicBezTo>
                  <a:cubicBezTo>
                    <a:pt x="30742" y="43030"/>
                    <a:pt x="31167" y="43571"/>
                    <a:pt x="31863" y="43997"/>
                  </a:cubicBezTo>
                  <a:cubicBezTo>
                    <a:pt x="32865" y="44595"/>
                    <a:pt x="34261" y="44807"/>
                    <a:pt x="35529" y="44807"/>
                  </a:cubicBezTo>
                  <a:cubicBezTo>
                    <a:pt x="36448" y="44807"/>
                    <a:pt x="37300" y="44696"/>
                    <a:pt x="37885" y="44538"/>
                  </a:cubicBezTo>
                  <a:cubicBezTo>
                    <a:pt x="38685" y="44319"/>
                    <a:pt x="39329" y="43842"/>
                    <a:pt x="39652" y="43094"/>
                  </a:cubicBezTo>
                  <a:cubicBezTo>
                    <a:pt x="40193" y="41959"/>
                    <a:pt x="40090" y="40348"/>
                    <a:pt x="39278" y="38581"/>
                  </a:cubicBezTo>
                  <a:cubicBezTo>
                    <a:pt x="38427" y="36647"/>
                    <a:pt x="37885" y="33746"/>
                    <a:pt x="39007" y="31915"/>
                  </a:cubicBezTo>
                  <a:cubicBezTo>
                    <a:pt x="39175" y="31644"/>
                    <a:pt x="39394" y="31373"/>
                    <a:pt x="39600" y="31218"/>
                  </a:cubicBezTo>
                  <a:cubicBezTo>
                    <a:pt x="39871" y="30999"/>
                    <a:pt x="40142" y="30780"/>
                    <a:pt x="40464" y="30677"/>
                  </a:cubicBezTo>
                  <a:close/>
                  <a:moveTo>
                    <a:pt x="39819" y="31541"/>
                  </a:moveTo>
                  <a:lnTo>
                    <a:pt x="55512" y="37820"/>
                  </a:lnTo>
                  <a:lnTo>
                    <a:pt x="55512" y="46473"/>
                  </a:lnTo>
                  <a:lnTo>
                    <a:pt x="40039" y="39484"/>
                  </a:lnTo>
                  <a:cubicBezTo>
                    <a:pt x="39923" y="39110"/>
                    <a:pt x="39819" y="38787"/>
                    <a:pt x="39652" y="38413"/>
                  </a:cubicBezTo>
                  <a:cubicBezTo>
                    <a:pt x="38852" y="36531"/>
                    <a:pt x="38259" y="33797"/>
                    <a:pt x="39329" y="32134"/>
                  </a:cubicBezTo>
                  <a:cubicBezTo>
                    <a:pt x="39446" y="31915"/>
                    <a:pt x="39600" y="31695"/>
                    <a:pt x="39819" y="31541"/>
                  </a:cubicBezTo>
                  <a:close/>
                  <a:moveTo>
                    <a:pt x="66524" y="35564"/>
                  </a:moveTo>
                  <a:lnTo>
                    <a:pt x="66524" y="43520"/>
                  </a:lnTo>
                  <a:lnTo>
                    <a:pt x="55835" y="46473"/>
                  </a:lnTo>
                  <a:lnTo>
                    <a:pt x="55835" y="37820"/>
                  </a:lnTo>
                  <a:lnTo>
                    <a:pt x="66524" y="35564"/>
                  </a:lnTo>
                  <a:close/>
                  <a:moveTo>
                    <a:pt x="22129" y="41160"/>
                  </a:moveTo>
                  <a:cubicBezTo>
                    <a:pt x="23525" y="41160"/>
                    <a:pt x="24687" y="41217"/>
                    <a:pt x="24991" y="43197"/>
                  </a:cubicBezTo>
                  <a:cubicBezTo>
                    <a:pt x="25145" y="44113"/>
                    <a:pt x="25145" y="45028"/>
                    <a:pt x="24565" y="45776"/>
                  </a:cubicBezTo>
                  <a:cubicBezTo>
                    <a:pt x="23650" y="46898"/>
                    <a:pt x="21445" y="47491"/>
                    <a:pt x="17847" y="47710"/>
                  </a:cubicBezTo>
                  <a:cubicBezTo>
                    <a:pt x="16510" y="47774"/>
                    <a:pt x="15280" y="47806"/>
                    <a:pt x="14155" y="47806"/>
                  </a:cubicBezTo>
                  <a:cubicBezTo>
                    <a:pt x="9582" y="47806"/>
                    <a:pt x="6746" y="47278"/>
                    <a:pt x="5546" y="46202"/>
                  </a:cubicBezTo>
                  <a:cubicBezTo>
                    <a:pt x="4579" y="45351"/>
                    <a:pt x="4785" y="43997"/>
                    <a:pt x="5004" y="43300"/>
                  </a:cubicBezTo>
                  <a:lnTo>
                    <a:pt x="5004" y="43300"/>
                  </a:lnTo>
                  <a:cubicBezTo>
                    <a:pt x="5700" y="43623"/>
                    <a:pt x="6719" y="43842"/>
                    <a:pt x="8060" y="43894"/>
                  </a:cubicBezTo>
                  <a:cubicBezTo>
                    <a:pt x="9092" y="43945"/>
                    <a:pt x="9994" y="43997"/>
                    <a:pt x="10807" y="43997"/>
                  </a:cubicBezTo>
                  <a:cubicBezTo>
                    <a:pt x="14082" y="43997"/>
                    <a:pt x="15694" y="43520"/>
                    <a:pt x="16338" y="42385"/>
                  </a:cubicBezTo>
                  <a:cubicBezTo>
                    <a:pt x="16442" y="42282"/>
                    <a:pt x="16506" y="42127"/>
                    <a:pt x="16558" y="42011"/>
                  </a:cubicBezTo>
                  <a:cubicBezTo>
                    <a:pt x="18440" y="41212"/>
                    <a:pt x="20207" y="41160"/>
                    <a:pt x="21445" y="41160"/>
                  </a:cubicBezTo>
                  <a:lnTo>
                    <a:pt x="21870" y="41160"/>
                  </a:lnTo>
                  <a:cubicBezTo>
                    <a:pt x="21957" y="41160"/>
                    <a:pt x="22044" y="41160"/>
                    <a:pt x="22129" y="41160"/>
                  </a:cubicBezTo>
                  <a:close/>
                  <a:moveTo>
                    <a:pt x="40890" y="0"/>
                  </a:moveTo>
                  <a:lnTo>
                    <a:pt x="39007" y="426"/>
                  </a:lnTo>
                  <a:lnTo>
                    <a:pt x="38956" y="478"/>
                  </a:lnTo>
                  <a:lnTo>
                    <a:pt x="38904" y="478"/>
                  </a:lnTo>
                  <a:lnTo>
                    <a:pt x="38904" y="542"/>
                  </a:lnTo>
                  <a:lnTo>
                    <a:pt x="38852" y="594"/>
                  </a:lnTo>
                  <a:lnTo>
                    <a:pt x="38104" y="22295"/>
                  </a:lnTo>
                  <a:cubicBezTo>
                    <a:pt x="38104" y="22347"/>
                    <a:pt x="38156" y="22398"/>
                    <a:pt x="38208" y="22463"/>
                  </a:cubicBezTo>
                  <a:lnTo>
                    <a:pt x="50612" y="26705"/>
                  </a:lnTo>
                  <a:cubicBezTo>
                    <a:pt x="50406" y="27182"/>
                    <a:pt x="50135" y="27827"/>
                    <a:pt x="49916" y="28588"/>
                  </a:cubicBezTo>
                  <a:lnTo>
                    <a:pt x="49490" y="28420"/>
                  </a:lnTo>
                  <a:lnTo>
                    <a:pt x="49490" y="27879"/>
                  </a:lnTo>
                  <a:lnTo>
                    <a:pt x="49490" y="27827"/>
                  </a:lnTo>
                  <a:lnTo>
                    <a:pt x="49439" y="27775"/>
                  </a:lnTo>
                  <a:lnTo>
                    <a:pt x="49387" y="27724"/>
                  </a:lnTo>
                  <a:lnTo>
                    <a:pt x="43520" y="25944"/>
                  </a:lnTo>
                  <a:cubicBezTo>
                    <a:pt x="43520" y="25893"/>
                    <a:pt x="43469" y="25893"/>
                    <a:pt x="43469" y="25893"/>
                  </a:cubicBezTo>
                  <a:lnTo>
                    <a:pt x="37718" y="27234"/>
                  </a:lnTo>
                  <a:lnTo>
                    <a:pt x="37666" y="27234"/>
                  </a:lnTo>
                  <a:lnTo>
                    <a:pt x="37614" y="27298"/>
                  </a:lnTo>
                  <a:lnTo>
                    <a:pt x="37614" y="27350"/>
                  </a:lnTo>
                  <a:lnTo>
                    <a:pt x="37614" y="28149"/>
                  </a:lnTo>
                  <a:lnTo>
                    <a:pt x="33849" y="28910"/>
                  </a:lnTo>
                  <a:lnTo>
                    <a:pt x="33798" y="28910"/>
                  </a:lnTo>
                  <a:lnTo>
                    <a:pt x="33798" y="28962"/>
                  </a:lnTo>
                  <a:lnTo>
                    <a:pt x="33746" y="28962"/>
                  </a:lnTo>
                  <a:lnTo>
                    <a:pt x="33746" y="29013"/>
                  </a:lnTo>
                  <a:lnTo>
                    <a:pt x="33746" y="29065"/>
                  </a:lnTo>
                  <a:lnTo>
                    <a:pt x="33746" y="36853"/>
                  </a:lnTo>
                  <a:cubicBezTo>
                    <a:pt x="33746" y="36905"/>
                    <a:pt x="33746" y="36969"/>
                    <a:pt x="33798" y="36969"/>
                  </a:cubicBezTo>
                  <a:lnTo>
                    <a:pt x="39446" y="39548"/>
                  </a:lnTo>
                  <a:cubicBezTo>
                    <a:pt x="39871" y="40889"/>
                    <a:pt x="39923" y="42127"/>
                    <a:pt x="39497" y="43030"/>
                  </a:cubicBezTo>
                  <a:cubicBezTo>
                    <a:pt x="39175" y="43674"/>
                    <a:pt x="38582" y="44164"/>
                    <a:pt x="37834" y="44384"/>
                  </a:cubicBezTo>
                  <a:cubicBezTo>
                    <a:pt x="37292" y="44535"/>
                    <a:pt x="36504" y="44633"/>
                    <a:pt x="35648" y="44633"/>
                  </a:cubicBezTo>
                  <a:cubicBezTo>
                    <a:pt x="34384" y="44633"/>
                    <a:pt x="32971" y="44419"/>
                    <a:pt x="31980" y="43842"/>
                  </a:cubicBezTo>
                  <a:cubicBezTo>
                    <a:pt x="31335" y="43468"/>
                    <a:pt x="30896" y="42927"/>
                    <a:pt x="30742" y="42333"/>
                  </a:cubicBezTo>
                  <a:cubicBezTo>
                    <a:pt x="30419" y="40992"/>
                    <a:pt x="30896" y="39754"/>
                    <a:pt x="31270" y="38633"/>
                  </a:cubicBezTo>
                  <a:cubicBezTo>
                    <a:pt x="31709" y="37498"/>
                    <a:pt x="32083" y="36428"/>
                    <a:pt x="31709" y="35461"/>
                  </a:cubicBezTo>
                  <a:cubicBezTo>
                    <a:pt x="31335" y="34597"/>
                    <a:pt x="30742" y="33952"/>
                    <a:pt x="29878" y="33630"/>
                  </a:cubicBezTo>
                  <a:cubicBezTo>
                    <a:pt x="29448" y="33492"/>
                    <a:pt x="29018" y="33446"/>
                    <a:pt x="28668" y="33446"/>
                  </a:cubicBezTo>
                  <a:cubicBezTo>
                    <a:pt x="28494" y="33446"/>
                    <a:pt x="28339" y="33458"/>
                    <a:pt x="28214" y="33475"/>
                  </a:cubicBezTo>
                  <a:cubicBezTo>
                    <a:pt x="27789" y="33526"/>
                    <a:pt x="27402" y="33797"/>
                    <a:pt x="27144" y="34003"/>
                  </a:cubicBezTo>
                  <a:cubicBezTo>
                    <a:pt x="27080" y="33952"/>
                    <a:pt x="27028" y="33952"/>
                    <a:pt x="27028" y="33900"/>
                  </a:cubicBezTo>
                  <a:lnTo>
                    <a:pt x="27028" y="33797"/>
                  </a:lnTo>
                  <a:cubicBezTo>
                    <a:pt x="26976" y="33578"/>
                    <a:pt x="26602" y="33423"/>
                    <a:pt x="26435" y="33307"/>
                  </a:cubicBezTo>
                  <a:cubicBezTo>
                    <a:pt x="26159" y="33188"/>
                    <a:pt x="25629" y="33030"/>
                    <a:pt x="25116" y="33030"/>
                  </a:cubicBezTo>
                  <a:cubicBezTo>
                    <a:pt x="24742" y="33030"/>
                    <a:pt x="24377" y="33114"/>
                    <a:pt x="24127" y="33359"/>
                  </a:cubicBezTo>
                  <a:cubicBezTo>
                    <a:pt x="24024" y="33475"/>
                    <a:pt x="23856" y="33746"/>
                    <a:pt x="23650" y="34003"/>
                  </a:cubicBezTo>
                  <a:cubicBezTo>
                    <a:pt x="23418" y="33922"/>
                    <a:pt x="23113" y="33793"/>
                    <a:pt x="22791" y="33793"/>
                  </a:cubicBezTo>
                  <a:cubicBezTo>
                    <a:pt x="22503" y="33793"/>
                    <a:pt x="22201" y="33895"/>
                    <a:pt x="21922" y="34223"/>
                  </a:cubicBezTo>
                  <a:cubicBezTo>
                    <a:pt x="21496" y="34713"/>
                    <a:pt x="21342" y="35615"/>
                    <a:pt x="21277" y="36157"/>
                  </a:cubicBezTo>
                  <a:lnTo>
                    <a:pt x="20310" y="36157"/>
                  </a:lnTo>
                  <a:cubicBezTo>
                    <a:pt x="20258" y="35938"/>
                    <a:pt x="20104" y="35680"/>
                    <a:pt x="19833" y="35680"/>
                  </a:cubicBezTo>
                  <a:cubicBezTo>
                    <a:pt x="19665" y="35680"/>
                    <a:pt x="19614" y="35680"/>
                    <a:pt x="19510" y="35731"/>
                  </a:cubicBezTo>
                  <a:cubicBezTo>
                    <a:pt x="19499" y="35731"/>
                    <a:pt x="19488" y="35734"/>
                    <a:pt x="19475" y="35734"/>
                  </a:cubicBezTo>
                  <a:cubicBezTo>
                    <a:pt x="19429" y="35734"/>
                    <a:pt x="19360" y="35702"/>
                    <a:pt x="19188" y="35409"/>
                  </a:cubicBezTo>
                  <a:cubicBezTo>
                    <a:pt x="19137" y="35357"/>
                    <a:pt x="19085" y="35190"/>
                    <a:pt x="18969" y="35035"/>
                  </a:cubicBezTo>
                  <a:cubicBezTo>
                    <a:pt x="18324" y="33952"/>
                    <a:pt x="16609" y="31051"/>
                    <a:pt x="15268" y="30032"/>
                  </a:cubicBezTo>
                  <a:cubicBezTo>
                    <a:pt x="14830" y="29710"/>
                    <a:pt x="14456" y="29490"/>
                    <a:pt x="14185" y="29336"/>
                  </a:cubicBezTo>
                  <a:cubicBezTo>
                    <a:pt x="14185" y="29284"/>
                    <a:pt x="14249" y="29232"/>
                    <a:pt x="14249" y="29116"/>
                  </a:cubicBezTo>
                  <a:cubicBezTo>
                    <a:pt x="14249" y="28846"/>
                    <a:pt x="14133" y="28588"/>
                    <a:pt x="13979" y="28369"/>
                  </a:cubicBezTo>
                  <a:lnTo>
                    <a:pt x="13979" y="28369"/>
                  </a:lnTo>
                  <a:cubicBezTo>
                    <a:pt x="14151" y="28385"/>
                    <a:pt x="14336" y="28397"/>
                    <a:pt x="14534" y="28397"/>
                  </a:cubicBezTo>
                  <a:cubicBezTo>
                    <a:pt x="14941" y="28397"/>
                    <a:pt x="15401" y="28349"/>
                    <a:pt x="15913" y="28201"/>
                  </a:cubicBezTo>
                  <a:cubicBezTo>
                    <a:pt x="18002" y="27775"/>
                    <a:pt x="18440" y="25738"/>
                    <a:pt x="18440" y="25686"/>
                  </a:cubicBezTo>
                  <a:cubicBezTo>
                    <a:pt x="18440" y="25686"/>
                    <a:pt x="18440" y="25622"/>
                    <a:pt x="18376" y="25570"/>
                  </a:cubicBezTo>
                  <a:cubicBezTo>
                    <a:pt x="18376" y="25570"/>
                    <a:pt x="18324" y="25519"/>
                    <a:pt x="18273" y="25519"/>
                  </a:cubicBezTo>
                  <a:cubicBezTo>
                    <a:pt x="18273" y="25519"/>
                    <a:pt x="16287" y="25467"/>
                    <a:pt x="15539" y="24397"/>
                  </a:cubicBezTo>
                  <a:cubicBezTo>
                    <a:pt x="15371" y="24178"/>
                    <a:pt x="15268" y="23907"/>
                    <a:pt x="15268" y="23636"/>
                  </a:cubicBezTo>
                  <a:lnTo>
                    <a:pt x="15268" y="23636"/>
                  </a:lnTo>
                  <a:cubicBezTo>
                    <a:pt x="15964" y="23855"/>
                    <a:pt x="16609" y="23907"/>
                    <a:pt x="17202" y="23907"/>
                  </a:cubicBezTo>
                  <a:cubicBezTo>
                    <a:pt x="18118" y="23907"/>
                    <a:pt x="18866" y="23752"/>
                    <a:pt x="19085" y="23481"/>
                  </a:cubicBezTo>
                  <a:cubicBezTo>
                    <a:pt x="19291" y="23314"/>
                    <a:pt x="19291" y="22940"/>
                    <a:pt x="19343" y="22669"/>
                  </a:cubicBezTo>
                  <a:cubicBezTo>
                    <a:pt x="19510" y="22669"/>
                    <a:pt x="19665" y="22618"/>
                    <a:pt x="19781" y="22566"/>
                  </a:cubicBezTo>
                  <a:cubicBezTo>
                    <a:pt x="19884" y="22566"/>
                    <a:pt x="19884" y="22514"/>
                    <a:pt x="19884" y="22463"/>
                  </a:cubicBezTo>
                  <a:cubicBezTo>
                    <a:pt x="19884" y="22398"/>
                    <a:pt x="19884" y="21599"/>
                    <a:pt x="19833" y="21225"/>
                  </a:cubicBezTo>
                  <a:lnTo>
                    <a:pt x="20632" y="20039"/>
                  </a:lnTo>
                  <a:cubicBezTo>
                    <a:pt x="20697" y="19987"/>
                    <a:pt x="20632" y="19884"/>
                    <a:pt x="20581" y="19884"/>
                  </a:cubicBezTo>
                  <a:cubicBezTo>
                    <a:pt x="20581" y="19819"/>
                    <a:pt x="20104" y="19394"/>
                    <a:pt x="19343" y="19123"/>
                  </a:cubicBezTo>
                  <a:cubicBezTo>
                    <a:pt x="19343" y="18530"/>
                    <a:pt x="19188" y="15371"/>
                    <a:pt x="17795" y="14404"/>
                  </a:cubicBezTo>
                  <a:cubicBezTo>
                    <a:pt x="17950" y="14236"/>
                    <a:pt x="18118" y="13914"/>
                    <a:pt x="18169" y="13643"/>
                  </a:cubicBezTo>
                  <a:cubicBezTo>
                    <a:pt x="18324" y="13217"/>
                    <a:pt x="18698" y="11760"/>
                    <a:pt x="17795" y="10471"/>
                  </a:cubicBezTo>
                  <a:cubicBezTo>
                    <a:pt x="17254" y="9775"/>
                    <a:pt x="16764" y="9349"/>
                    <a:pt x="16338" y="8975"/>
                  </a:cubicBezTo>
                  <a:cubicBezTo>
                    <a:pt x="15694" y="8382"/>
                    <a:pt x="15217" y="8008"/>
                    <a:pt x="15152" y="7196"/>
                  </a:cubicBezTo>
                  <a:cubicBezTo>
                    <a:pt x="15152" y="7144"/>
                    <a:pt x="15101" y="7092"/>
                    <a:pt x="15049" y="7092"/>
                  </a:cubicBezTo>
                  <a:cubicBezTo>
                    <a:pt x="14997" y="7092"/>
                    <a:pt x="14946" y="7092"/>
                    <a:pt x="14894" y="7144"/>
                  </a:cubicBezTo>
                  <a:cubicBezTo>
                    <a:pt x="14894" y="7196"/>
                    <a:pt x="14301" y="7892"/>
                    <a:pt x="14353" y="9078"/>
                  </a:cubicBezTo>
                  <a:cubicBezTo>
                    <a:pt x="13422" y="8408"/>
                    <a:pt x="11942" y="7786"/>
                    <a:pt x="9867" y="7786"/>
                  </a:cubicBezTo>
                  <a:cubicBezTo>
                    <a:pt x="9786" y="7786"/>
                    <a:pt x="9703" y="7787"/>
                    <a:pt x="9620" y="7789"/>
                  </a:cubicBezTo>
                  <a:cubicBezTo>
                    <a:pt x="9569" y="7789"/>
                    <a:pt x="9517" y="7789"/>
                    <a:pt x="9466" y="7840"/>
                  </a:cubicBezTo>
                  <a:cubicBezTo>
                    <a:pt x="9466" y="7956"/>
                    <a:pt x="9517" y="8008"/>
                    <a:pt x="9569" y="8008"/>
                  </a:cubicBezTo>
                  <a:cubicBezTo>
                    <a:pt x="9569" y="8060"/>
                    <a:pt x="10536" y="8704"/>
                    <a:pt x="10858" y="9723"/>
                  </a:cubicBezTo>
                  <a:lnTo>
                    <a:pt x="10213" y="9723"/>
                  </a:lnTo>
                  <a:cubicBezTo>
                    <a:pt x="7802" y="9723"/>
                    <a:pt x="6564" y="9181"/>
                    <a:pt x="5971" y="7956"/>
                  </a:cubicBezTo>
                  <a:cubicBezTo>
                    <a:pt x="5971" y="7892"/>
                    <a:pt x="5920" y="7840"/>
                    <a:pt x="5804" y="7840"/>
                  </a:cubicBezTo>
                  <a:cubicBezTo>
                    <a:pt x="5752" y="7892"/>
                    <a:pt x="5700" y="7956"/>
                    <a:pt x="5700" y="8008"/>
                  </a:cubicBezTo>
                  <a:cubicBezTo>
                    <a:pt x="5700" y="8111"/>
                    <a:pt x="5700" y="9942"/>
                    <a:pt x="6448" y="11232"/>
                  </a:cubicBezTo>
                  <a:cubicBezTo>
                    <a:pt x="6352" y="11225"/>
                    <a:pt x="6239" y="11220"/>
                    <a:pt x="6111" y="11220"/>
                  </a:cubicBezTo>
                  <a:cubicBezTo>
                    <a:pt x="5248" y="11220"/>
                    <a:pt x="3726" y="11446"/>
                    <a:pt x="2322" y="12895"/>
                  </a:cubicBezTo>
                  <a:cubicBezTo>
                    <a:pt x="2258" y="12947"/>
                    <a:pt x="2258" y="12998"/>
                    <a:pt x="2322" y="13050"/>
                  </a:cubicBezTo>
                  <a:cubicBezTo>
                    <a:pt x="2322" y="13096"/>
                    <a:pt x="2348" y="13135"/>
                    <a:pt x="2382" y="13135"/>
                  </a:cubicBezTo>
                  <a:cubicBezTo>
                    <a:pt x="2396" y="13135"/>
                    <a:pt x="2410" y="13129"/>
                    <a:pt x="2425" y="13114"/>
                  </a:cubicBezTo>
                  <a:cubicBezTo>
                    <a:pt x="2434" y="13114"/>
                    <a:pt x="2474" y="13112"/>
                    <a:pt x="2536" y="13112"/>
                  </a:cubicBezTo>
                  <a:cubicBezTo>
                    <a:pt x="2822" y="13112"/>
                    <a:pt x="3574" y="13156"/>
                    <a:pt x="3934" y="13643"/>
                  </a:cubicBezTo>
                  <a:cubicBezTo>
                    <a:pt x="3289" y="14184"/>
                    <a:pt x="1" y="17305"/>
                    <a:pt x="3121" y="22991"/>
                  </a:cubicBezTo>
                  <a:cubicBezTo>
                    <a:pt x="4514" y="25467"/>
                    <a:pt x="6190" y="26589"/>
                    <a:pt x="7686" y="26976"/>
                  </a:cubicBezTo>
                  <a:cubicBezTo>
                    <a:pt x="7854" y="27027"/>
                    <a:pt x="8009" y="27079"/>
                    <a:pt x="8176" y="27131"/>
                  </a:cubicBezTo>
                  <a:cubicBezTo>
                    <a:pt x="8872" y="27234"/>
                    <a:pt x="9350" y="27350"/>
                    <a:pt x="9672" y="27453"/>
                  </a:cubicBezTo>
                  <a:cubicBezTo>
                    <a:pt x="9143" y="27556"/>
                    <a:pt x="8382" y="27724"/>
                    <a:pt x="7854" y="27995"/>
                  </a:cubicBezTo>
                  <a:cubicBezTo>
                    <a:pt x="7093" y="28369"/>
                    <a:pt x="5920" y="29761"/>
                    <a:pt x="5700" y="31102"/>
                  </a:cubicBezTo>
                  <a:cubicBezTo>
                    <a:pt x="5597" y="31695"/>
                    <a:pt x="5752" y="32237"/>
                    <a:pt x="6190" y="32662"/>
                  </a:cubicBezTo>
                  <a:cubicBezTo>
                    <a:pt x="5275" y="35409"/>
                    <a:pt x="4952" y="38736"/>
                    <a:pt x="4952" y="39161"/>
                  </a:cubicBezTo>
                  <a:cubicBezTo>
                    <a:pt x="4952" y="39922"/>
                    <a:pt x="4630" y="40399"/>
                    <a:pt x="4411" y="40773"/>
                  </a:cubicBezTo>
                  <a:cubicBezTo>
                    <a:pt x="4256" y="40992"/>
                    <a:pt x="4140" y="41160"/>
                    <a:pt x="4089" y="41366"/>
                  </a:cubicBezTo>
                  <a:lnTo>
                    <a:pt x="4037" y="41418"/>
                  </a:lnTo>
                  <a:cubicBezTo>
                    <a:pt x="3985" y="41689"/>
                    <a:pt x="3818" y="42179"/>
                    <a:pt x="4140" y="42656"/>
                  </a:cubicBezTo>
                  <a:cubicBezTo>
                    <a:pt x="4308" y="42875"/>
                    <a:pt x="4514" y="43030"/>
                    <a:pt x="4785" y="43197"/>
                  </a:cubicBezTo>
                  <a:cubicBezTo>
                    <a:pt x="4514" y="43945"/>
                    <a:pt x="4192" y="45454"/>
                    <a:pt x="5326" y="46421"/>
                  </a:cubicBezTo>
                  <a:cubicBezTo>
                    <a:pt x="6616" y="47543"/>
                    <a:pt x="9414" y="48084"/>
                    <a:pt x="14030" y="48084"/>
                  </a:cubicBezTo>
                  <a:cubicBezTo>
                    <a:pt x="15152" y="48084"/>
                    <a:pt x="16442" y="48033"/>
                    <a:pt x="17847" y="47981"/>
                  </a:cubicBezTo>
                  <a:cubicBezTo>
                    <a:pt x="21599" y="47814"/>
                    <a:pt x="23804" y="47169"/>
                    <a:pt x="24771" y="45995"/>
                  </a:cubicBezTo>
                  <a:cubicBezTo>
                    <a:pt x="25468" y="45131"/>
                    <a:pt x="25416" y="44113"/>
                    <a:pt x="25261" y="43146"/>
                  </a:cubicBezTo>
                  <a:cubicBezTo>
                    <a:pt x="24981" y="41138"/>
                    <a:pt x="23764" y="40877"/>
                    <a:pt x="22459" y="40877"/>
                  </a:cubicBezTo>
                  <a:cubicBezTo>
                    <a:pt x="22263" y="40877"/>
                    <a:pt x="22066" y="40882"/>
                    <a:pt x="21870" y="40889"/>
                  </a:cubicBezTo>
                  <a:lnTo>
                    <a:pt x="21445" y="40889"/>
                  </a:lnTo>
                  <a:cubicBezTo>
                    <a:pt x="20310" y="40889"/>
                    <a:pt x="18543" y="40889"/>
                    <a:pt x="16661" y="41637"/>
                  </a:cubicBezTo>
                  <a:cubicBezTo>
                    <a:pt x="16828" y="40838"/>
                    <a:pt x="16287" y="40399"/>
                    <a:pt x="16068" y="40244"/>
                  </a:cubicBezTo>
                  <a:cubicBezTo>
                    <a:pt x="16068" y="40244"/>
                    <a:pt x="16068" y="40193"/>
                    <a:pt x="16016" y="40193"/>
                  </a:cubicBezTo>
                  <a:cubicBezTo>
                    <a:pt x="15913" y="40077"/>
                    <a:pt x="15964" y="39058"/>
                    <a:pt x="16016" y="37395"/>
                  </a:cubicBezTo>
                  <a:cubicBezTo>
                    <a:pt x="16442" y="37988"/>
                    <a:pt x="16880" y="38517"/>
                    <a:pt x="17202" y="38839"/>
                  </a:cubicBezTo>
                  <a:cubicBezTo>
                    <a:pt x="18118" y="39600"/>
                    <a:pt x="18917" y="40077"/>
                    <a:pt x="20529" y="40077"/>
                  </a:cubicBezTo>
                  <a:lnTo>
                    <a:pt x="22566" y="40077"/>
                  </a:lnTo>
                  <a:cubicBezTo>
                    <a:pt x="23005" y="40077"/>
                    <a:pt x="23276" y="40077"/>
                    <a:pt x="23430" y="40025"/>
                  </a:cubicBezTo>
                  <a:cubicBezTo>
                    <a:pt x="23482" y="40025"/>
                    <a:pt x="23598" y="39922"/>
                    <a:pt x="23650" y="39754"/>
                  </a:cubicBezTo>
                  <a:cubicBezTo>
                    <a:pt x="23701" y="39703"/>
                    <a:pt x="23753" y="39651"/>
                    <a:pt x="23753" y="39600"/>
                  </a:cubicBezTo>
                  <a:lnTo>
                    <a:pt x="23920" y="39600"/>
                  </a:lnTo>
                  <a:cubicBezTo>
                    <a:pt x="24178" y="39600"/>
                    <a:pt x="24449" y="39548"/>
                    <a:pt x="24565" y="39432"/>
                  </a:cubicBezTo>
                  <a:lnTo>
                    <a:pt x="24565" y="39381"/>
                  </a:lnTo>
                  <a:cubicBezTo>
                    <a:pt x="24617" y="39432"/>
                    <a:pt x="24668" y="39432"/>
                    <a:pt x="24720" y="39484"/>
                  </a:cubicBezTo>
                  <a:cubicBezTo>
                    <a:pt x="24823" y="39600"/>
                    <a:pt x="24939" y="39703"/>
                    <a:pt x="25094" y="39806"/>
                  </a:cubicBezTo>
                  <a:cubicBezTo>
                    <a:pt x="25365" y="40077"/>
                    <a:pt x="25687" y="40348"/>
                    <a:pt x="26009" y="40515"/>
                  </a:cubicBezTo>
                  <a:cubicBezTo>
                    <a:pt x="26229" y="40567"/>
                    <a:pt x="26435" y="40618"/>
                    <a:pt x="26602" y="40618"/>
                  </a:cubicBezTo>
                  <a:cubicBezTo>
                    <a:pt x="26925" y="40618"/>
                    <a:pt x="27144" y="40515"/>
                    <a:pt x="27247" y="40348"/>
                  </a:cubicBezTo>
                  <a:cubicBezTo>
                    <a:pt x="27299" y="40296"/>
                    <a:pt x="27299" y="40244"/>
                    <a:pt x="27299" y="40193"/>
                  </a:cubicBezTo>
                  <a:cubicBezTo>
                    <a:pt x="27411" y="40193"/>
                    <a:pt x="27517" y="40216"/>
                    <a:pt x="27605" y="40216"/>
                  </a:cubicBezTo>
                  <a:cubicBezTo>
                    <a:pt x="27650" y="40216"/>
                    <a:pt x="27690" y="40210"/>
                    <a:pt x="27724" y="40193"/>
                  </a:cubicBezTo>
                  <a:cubicBezTo>
                    <a:pt x="27995" y="40128"/>
                    <a:pt x="28111" y="39974"/>
                    <a:pt x="28214" y="39806"/>
                  </a:cubicBezTo>
                  <a:cubicBezTo>
                    <a:pt x="28266" y="39703"/>
                    <a:pt x="28266" y="39600"/>
                    <a:pt x="28266" y="39548"/>
                  </a:cubicBezTo>
                  <a:cubicBezTo>
                    <a:pt x="28376" y="39574"/>
                    <a:pt x="28482" y="39587"/>
                    <a:pt x="28582" y="39587"/>
                  </a:cubicBezTo>
                  <a:cubicBezTo>
                    <a:pt x="28682" y="39587"/>
                    <a:pt x="28775" y="39574"/>
                    <a:pt x="28859" y="39548"/>
                  </a:cubicBezTo>
                  <a:cubicBezTo>
                    <a:pt x="29014" y="39432"/>
                    <a:pt x="29285" y="39329"/>
                    <a:pt x="29401" y="38955"/>
                  </a:cubicBezTo>
                  <a:cubicBezTo>
                    <a:pt x="29607" y="38517"/>
                    <a:pt x="29401" y="38143"/>
                    <a:pt x="29233" y="37988"/>
                  </a:cubicBezTo>
                  <a:cubicBezTo>
                    <a:pt x="29452" y="37717"/>
                    <a:pt x="29607" y="37446"/>
                    <a:pt x="29775" y="37176"/>
                  </a:cubicBezTo>
                  <a:cubicBezTo>
                    <a:pt x="30690" y="35731"/>
                    <a:pt x="30626" y="35241"/>
                    <a:pt x="30200" y="34867"/>
                  </a:cubicBezTo>
                  <a:cubicBezTo>
                    <a:pt x="29826" y="34597"/>
                    <a:pt x="29130" y="34120"/>
                    <a:pt x="28537" y="34120"/>
                  </a:cubicBezTo>
                  <a:cubicBezTo>
                    <a:pt x="28214" y="34120"/>
                    <a:pt x="27995" y="34171"/>
                    <a:pt x="27789" y="34274"/>
                  </a:cubicBezTo>
                  <a:cubicBezTo>
                    <a:pt x="27944" y="34171"/>
                    <a:pt x="28111" y="34068"/>
                    <a:pt x="28317" y="34003"/>
                  </a:cubicBezTo>
                  <a:lnTo>
                    <a:pt x="29078" y="34003"/>
                  </a:lnTo>
                  <a:cubicBezTo>
                    <a:pt x="29659" y="34120"/>
                    <a:pt x="30690" y="34442"/>
                    <a:pt x="31167" y="35680"/>
                  </a:cubicBezTo>
                  <a:cubicBezTo>
                    <a:pt x="31438" y="36428"/>
                    <a:pt x="31116" y="37343"/>
                    <a:pt x="30742" y="38413"/>
                  </a:cubicBezTo>
                  <a:cubicBezTo>
                    <a:pt x="30303" y="39600"/>
                    <a:pt x="29826" y="40941"/>
                    <a:pt x="30200" y="42449"/>
                  </a:cubicBezTo>
                  <a:cubicBezTo>
                    <a:pt x="30368" y="43249"/>
                    <a:pt x="30896" y="43842"/>
                    <a:pt x="31657" y="44319"/>
                  </a:cubicBezTo>
                  <a:cubicBezTo>
                    <a:pt x="32947" y="45080"/>
                    <a:pt x="34662" y="45183"/>
                    <a:pt x="35577" y="45183"/>
                  </a:cubicBezTo>
                  <a:cubicBezTo>
                    <a:pt x="36493" y="45183"/>
                    <a:pt x="37344" y="45080"/>
                    <a:pt x="37988" y="44912"/>
                  </a:cubicBezTo>
                  <a:cubicBezTo>
                    <a:pt x="38904" y="44641"/>
                    <a:pt x="39600" y="44113"/>
                    <a:pt x="39974" y="43249"/>
                  </a:cubicBezTo>
                  <a:cubicBezTo>
                    <a:pt x="40464" y="42333"/>
                    <a:pt x="40464" y="41160"/>
                    <a:pt x="40142" y="39806"/>
                  </a:cubicBezTo>
                  <a:lnTo>
                    <a:pt x="40142" y="39806"/>
                  </a:lnTo>
                  <a:lnTo>
                    <a:pt x="55615" y="46795"/>
                  </a:lnTo>
                  <a:lnTo>
                    <a:pt x="55667" y="46846"/>
                  </a:lnTo>
                  <a:lnTo>
                    <a:pt x="55718" y="46846"/>
                  </a:lnTo>
                  <a:lnTo>
                    <a:pt x="66679" y="43739"/>
                  </a:lnTo>
                  <a:cubicBezTo>
                    <a:pt x="66730" y="43739"/>
                    <a:pt x="66795" y="43674"/>
                    <a:pt x="66795" y="43623"/>
                  </a:cubicBezTo>
                  <a:lnTo>
                    <a:pt x="66795" y="35409"/>
                  </a:lnTo>
                  <a:cubicBezTo>
                    <a:pt x="66795" y="35357"/>
                    <a:pt x="66795" y="35357"/>
                    <a:pt x="66730" y="35293"/>
                  </a:cubicBezTo>
                  <a:lnTo>
                    <a:pt x="66679" y="35241"/>
                  </a:lnTo>
                  <a:lnTo>
                    <a:pt x="53359" y="29980"/>
                  </a:lnTo>
                  <a:cubicBezTo>
                    <a:pt x="53410" y="29284"/>
                    <a:pt x="53578" y="28472"/>
                    <a:pt x="53733" y="27775"/>
                  </a:cubicBezTo>
                  <a:lnTo>
                    <a:pt x="64590" y="31489"/>
                  </a:lnTo>
                  <a:lnTo>
                    <a:pt x="64642" y="31489"/>
                  </a:lnTo>
                  <a:cubicBezTo>
                    <a:pt x="64642" y="31489"/>
                    <a:pt x="64642" y="31541"/>
                    <a:pt x="64693" y="31541"/>
                  </a:cubicBezTo>
                  <a:lnTo>
                    <a:pt x="64693" y="31489"/>
                  </a:lnTo>
                  <a:lnTo>
                    <a:pt x="66253" y="31102"/>
                  </a:lnTo>
                  <a:cubicBezTo>
                    <a:pt x="66305" y="31102"/>
                    <a:pt x="66357" y="31051"/>
                    <a:pt x="66357" y="30999"/>
                  </a:cubicBezTo>
                  <a:lnTo>
                    <a:pt x="68084" y="6719"/>
                  </a:lnTo>
                  <a:lnTo>
                    <a:pt x="68084" y="6667"/>
                  </a:lnTo>
                  <a:lnTo>
                    <a:pt x="68084" y="6602"/>
                  </a:lnTo>
                  <a:lnTo>
                    <a:pt x="68020" y="6551"/>
                  </a:lnTo>
                  <a:lnTo>
                    <a:pt x="67968" y="6551"/>
                  </a:lnTo>
                  <a:lnTo>
                    <a:pt x="4100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949650" y="1110325"/>
              <a:ext cx="20325" cy="14325"/>
            </a:xfrm>
            <a:custGeom>
              <a:avLst/>
              <a:gdLst/>
              <a:ahLst/>
              <a:cxnLst/>
              <a:rect l="l" t="t" r="r" b="b"/>
              <a:pathLst>
                <a:path w="813" h="573" extrusionOk="0">
                  <a:moveTo>
                    <a:pt x="426" y="198"/>
                  </a:moveTo>
                  <a:cubicBezTo>
                    <a:pt x="542" y="250"/>
                    <a:pt x="593" y="301"/>
                    <a:pt x="593" y="353"/>
                  </a:cubicBezTo>
                  <a:lnTo>
                    <a:pt x="374" y="353"/>
                  </a:lnTo>
                  <a:cubicBezTo>
                    <a:pt x="271" y="301"/>
                    <a:pt x="220" y="198"/>
                    <a:pt x="220" y="198"/>
                  </a:cubicBezTo>
                  <a:close/>
                  <a:moveTo>
                    <a:pt x="278" y="0"/>
                  </a:moveTo>
                  <a:cubicBezTo>
                    <a:pt x="166" y="0"/>
                    <a:pt x="85" y="39"/>
                    <a:pt x="52" y="147"/>
                  </a:cubicBezTo>
                  <a:cubicBezTo>
                    <a:pt x="0" y="198"/>
                    <a:pt x="52" y="301"/>
                    <a:pt x="104" y="353"/>
                  </a:cubicBezTo>
                  <a:cubicBezTo>
                    <a:pt x="168" y="417"/>
                    <a:pt x="220" y="469"/>
                    <a:pt x="323" y="521"/>
                  </a:cubicBezTo>
                  <a:cubicBezTo>
                    <a:pt x="374" y="521"/>
                    <a:pt x="490" y="572"/>
                    <a:pt x="542" y="572"/>
                  </a:cubicBezTo>
                  <a:lnTo>
                    <a:pt x="593" y="572"/>
                  </a:lnTo>
                  <a:cubicBezTo>
                    <a:pt x="697" y="521"/>
                    <a:pt x="748" y="521"/>
                    <a:pt x="813" y="417"/>
                  </a:cubicBezTo>
                  <a:cubicBezTo>
                    <a:pt x="813" y="353"/>
                    <a:pt x="813" y="250"/>
                    <a:pt x="748" y="198"/>
                  </a:cubicBezTo>
                  <a:cubicBezTo>
                    <a:pt x="697" y="147"/>
                    <a:pt x="593" y="95"/>
                    <a:pt x="490" y="31"/>
                  </a:cubicBezTo>
                  <a:cubicBezTo>
                    <a:pt x="412" y="12"/>
                    <a:pt x="340" y="0"/>
                    <a:pt x="278"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1004775" y="1109775"/>
              <a:ext cx="18725" cy="17450"/>
            </a:xfrm>
            <a:custGeom>
              <a:avLst/>
              <a:gdLst/>
              <a:ahLst/>
              <a:cxnLst/>
              <a:rect l="l" t="t" r="r" b="b"/>
              <a:pathLst>
                <a:path w="749" h="698" extrusionOk="0">
                  <a:moveTo>
                    <a:pt x="374" y="220"/>
                  </a:moveTo>
                  <a:cubicBezTo>
                    <a:pt x="477" y="220"/>
                    <a:pt x="542" y="272"/>
                    <a:pt x="542" y="375"/>
                  </a:cubicBezTo>
                  <a:cubicBezTo>
                    <a:pt x="542" y="439"/>
                    <a:pt x="477" y="491"/>
                    <a:pt x="374" y="491"/>
                  </a:cubicBezTo>
                  <a:cubicBezTo>
                    <a:pt x="323" y="491"/>
                    <a:pt x="271" y="439"/>
                    <a:pt x="271" y="375"/>
                  </a:cubicBezTo>
                  <a:cubicBezTo>
                    <a:pt x="271" y="272"/>
                    <a:pt x="323" y="220"/>
                    <a:pt x="374" y="220"/>
                  </a:cubicBezTo>
                  <a:close/>
                  <a:moveTo>
                    <a:pt x="374" y="1"/>
                  </a:moveTo>
                  <a:cubicBezTo>
                    <a:pt x="220" y="1"/>
                    <a:pt x="0" y="169"/>
                    <a:pt x="0" y="375"/>
                  </a:cubicBezTo>
                  <a:cubicBezTo>
                    <a:pt x="0" y="543"/>
                    <a:pt x="220" y="697"/>
                    <a:pt x="374" y="697"/>
                  </a:cubicBezTo>
                  <a:cubicBezTo>
                    <a:pt x="593" y="697"/>
                    <a:pt x="748" y="543"/>
                    <a:pt x="748" y="375"/>
                  </a:cubicBezTo>
                  <a:cubicBezTo>
                    <a:pt x="748" y="169"/>
                    <a:pt x="593"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562800" y="776425"/>
              <a:ext cx="40325" cy="50275"/>
            </a:xfrm>
            <a:custGeom>
              <a:avLst/>
              <a:gdLst/>
              <a:ahLst/>
              <a:cxnLst/>
              <a:rect l="l" t="t" r="r" b="b"/>
              <a:pathLst>
                <a:path w="1613" h="2011" extrusionOk="0">
                  <a:moveTo>
                    <a:pt x="654" y="1"/>
                  </a:moveTo>
                  <a:cubicBezTo>
                    <a:pt x="514" y="1"/>
                    <a:pt x="355" y="76"/>
                    <a:pt x="272" y="118"/>
                  </a:cubicBezTo>
                  <a:cubicBezTo>
                    <a:pt x="168" y="234"/>
                    <a:pt x="104" y="337"/>
                    <a:pt x="104" y="440"/>
                  </a:cubicBezTo>
                  <a:cubicBezTo>
                    <a:pt x="1" y="608"/>
                    <a:pt x="1" y="711"/>
                    <a:pt x="1" y="711"/>
                  </a:cubicBezTo>
                  <a:cubicBezTo>
                    <a:pt x="52" y="711"/>
                    <a:pt x="104" y="608"/>
                    <a:pt x="220" y="492"/>
                  </a:cubicBezTo>
                  <a:cubicBezTo>
                    <a:pt x="220" y="389"/>
                    <a:pt x="323" y="337"/>
                    <a:pt x="375" y="286"/>
                  </a:cubicBezTo>
                  <a:cubicBezTo>
                    <a:pt x="491" y="234"/>
                    <a:pt x="594" y="170"/>
                    <a:pt x="749" y="170"/>
                  </a:cubicBezTo>
                  <a:cubicBezTo>
                    <a:pt x="865" y="234"/>
                    <a:pt x="968" y="337"/>
                    <a:pt x="1071" y="440"/>
                  </a:cubicBezTo>
                  <a:cubicBezTo>
                    <a:pt x="1136" y="608"/>
                    <a:pt x="1239" y="763"/>
                    <a:pt x="1290" y="930"/>
                  </a:cubicBezTo>
                  <a:cubicBezTo>
                    <a:pt x="1342" y="1085"/>
                    <a:pt x="1342" y="1253"/>
                    <a:pt x="1290" y="1407"/>
                  </a:cubicBezTo>
                  <a:cubicBezTo>
                    <a:pt x="1239" y="1524"/>
                    <a:pt x="1187" y="1575"/>
                    <a:pt x="1136" y="1627"/>
                  </a:cubicBezTo>
                  <a:cubicBezTo>
                    <a:pt x="1071" y="1730"/>
                    <a:pt x="1020" y="1730"/>
                    <a:pt x="968" y="1781"/>
                  </a:cubicBezTo>
                  <a:cubicBezTo>
                    <a:pt x="813" y="1781"/>
                    <a:pt x="697" y="1730"/>
                    <a:pt x="646" y="1627"/>
                  </a:cubicBezTo>
                  <a:cubicBezTo>
                    <a:pt x="594" y="1524"/>
                    <a:pt x="594" y="1407"/>
                    <a:pt x="646" y="1304"/>
                  </a:cubicBezTo>
                  <a:cubicBezTo>
                    <a:pt x="749" y="1201"/>
                    <a:pt x="865" y="1137"/>
                    <a:pt x="968" y="1085"/>
                  </a:cubicBezTo>
                  <a:cubicBezTo>
                    <a:pt x="1187" y="1034"/>
                    <a:pt x="1187" y="1034"/>
                    <a:pt x="1187" y="982"/>
                  </a:cubicBezTo>
                  <a:cubicBezTo>
                    <a:pt x="1187" y="945"/>
                    <a:pt x="1187" y="909"/>
                    <a:pt x="1091" y="909"/>
                  </a:cubicBezTo>
                  <a:cubicBezTo>
                    <a:pt x="1052" y="909"/>
                    <a:pt x="996" y="915"/>
                    <a:pt x="916" y="930"/>
                  </a:cubicBezTo>
                  <a:cubicBezTo>
                    <a:pt x="865" y="930"/>
                    <a:pt x="813" y="930"/>
                    <a:pt x="697" y="982"/>
                  </a:cubicBezTo>
                  <a:cubicBezTo>
                    <a:pt x="646" y="1034"/>
                    <a:pt x="542" y="1085"/>
                    <a:pt x="426" y="1201"/>
                  </a:cubicBezTo>
                  <a:cubicBezTo>
                    <a:pt x="375" y="1356"/>
                    <a:pt x="323" y="1524"/>
                    <a:pt x="426" y="1730"/>
                  </a:cubicBezTo>
                  <a:cubicBezTo>
                    <a:pt x="482" y="1875"/>
                    <a:pt x="683" y="2011"/>
                    <a:pt x="912" y="2011"/>
                  </a:cubicBezTo>
                  <a:cubicBezTo>
                    <a:pt x="948" y="2011"/>
                    <a:pt x="983" y="2008"/>
                    <a:pt x="1020" y="2001"/>
                  </a:cubicBezTo>
                  <a:cubicBezTo>
                    <a:pt x="1136" y="2001"/>
                    <a:pt x="1239" y="1897"/>
                    <a:pt x="1342" y="1846"/>
                  </a:cubicBezTo>
                  <a:cubicBezTo>
                    <a:pt x="1393" y="1730"/>
                    <a:pt x="1458" y="1627"/>
                    <a:pt x="1510" y="1524"/>
                  </a:cubicBezTo>
                  <a:cubicBezTo>
                    <a:pt x="1613" y="1304"/>
                    <a:pt x="1561" y="1034"/>
                    <a:pt x="1510" y="814"/>
                  </a:cubicBezTo>
                  <a:cubicBezTo>
                    <a:pt x="1458" y="660"/>
                    <a:pt x="1342" y="492"/>
                    <a:pt x="1239" y="337"/>
                  </a:cubicBezTo>
                  <a:cubicBezTo>
                    <a:pt x="1136" y="170"/>
                    <a:pt x="916" y="15"/>
                    <a:pt x="749" y="15"/>
                  </a:cubicBezTo>
                  <a:cubicBezTo>
                    <a:pt x="719" y="5"/>
                    <a:pt x="687" y="1"/>
                    <a:pt x="65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701100" y="645250"/>
              <a:ext cx="47100" cy="23800"/>
            </a:xfrm>
            <a:custGeom>
              <a:avLst/>
              <a:gdLst/>
              <a:ahLst/>
              <a:cxnLst/>
              <a:rect l="l" t="t" r="r" b="b"/>
              <a:pathLst>
                <a:path w="1884" h="952" extrusionOk="0">
                  <a:moveTo>
                    <a:pt x="865" y="1"/>
                  </a:moveTo>
                  <a:cubicBezTo>
                    <a:pt x="865" y="52"/>
                    <a:pt x="813" y="52"/>
                    <a:pt x="813" y="52"/>
                  </a:cubicBezTo>
                  <a:cubicBezTo>
                    <a:pt x="645" y="104"/>
                    <a:pt x="594" y="156"/>
                    <a:pt x="542" y="207"/>
                  </a:cubicBezTo>
                  <a:cubicBezTo>
                    <a:pt x="220" y="478"/>
                    <a:pt x="117" y="697"/>
                    <a:pt x="52" y="749"/>
                  </a:cubicBezTo>
                  <a:cubicBezTo>
                    <a:pt x="1" y="852"/>
                    <a:pt x="52" y="903"/>
                    <a:pt x="117" y="903"/>
                  </a:cubicBezTo>
                  <a:cubicBezTo>
                    <a:pt x="117" y="936"/>
                    <a:pt x="130" y="952"/>
                    <a:pt x="155" y="952"/>
                  </a:cubicBezTo>
                  <a:cubicBezTo>
                    <a:pt x="181" y="952"/>
                    <a:pt x="220" y="936"/>
                    <a:pt x="271" y="903"/>
                  </a:cubicBezTo>
                  <a:cubicBezTo>
                    <a:pt x="323" y="852"/>
                    <a:pt x="491" y="697"/>
                    <a:pt x="761" y="478"/>
                  </a:cubicBezTo>
                  <a:cubicBezTo>
                    <a:pt x="813" y="426"/>
                    <a:pt x="865" y="375"/>
                    <a:pt x="916" y="375"/>
                  </a:cubicBezTo>
                  <a:lnTo>
                    <a:pt x="968" y="323"/>
                  </a:lnTo>
                  <a:cubicBezTo>
                    <a:pt x="968" y="323"/>
                    <a:pt x="1019" y="323"/>
                    <a:pt x="1019" y="375"/>
                  </a:cubicBezTo>
                  <a:cubicBezTo>
                    <a:pt x="1187" y="426"/>
                    <a:pt x="1290" y="530"/>
                    <a:pt x="1458" y="581"/>
                  </a:cubicBezTo>
                  <a:cubicBezTo>
                    <a:pt x="1612" y="749"/>
                    <a:pt x="1728" y="852"/>
                    <a:pt x="1832" y="852"/>
                  </a:cubicBezTo>
                  <a:cubicBezTo>
                    <a:pt x="1883" y="800"/>
                    <a:pt x="1780" y="646"/>
                    <a:pt x="1612" y="426"/>
                  </a:cubicBezTo>
                  <a:cubicBezTo>
                    <a:pt x="1509" y="323"/>
                    <a:pt x="1342" y="207"/>
                    <a:pt x="1187" y="104"/>
                  </a:cubicBezTo>
                  <a:cubicBezTo>
                    <a:pt x="1135" y="52"/>
                    <a:pt x="1084" y="52"/>
                    <a:pt x="101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729475" y="690725"/>
              <a:ext cx="14850" cy="40300"/>
            </a:xfrm>
            <a:custGeom>
              <a:avLst/>
              <a:gdLst/>
              <a:ahLst/>
              <a:cxnLst/>
              <a:rect l="l" t="t" r="r" b="b"/>
              <a:pathLst>
                <a:path w="594" h="1612" extrusionOk="0">
                  <a:moveTo>
                    <a:pt x="323" y="0"/>
                  </a:moveTo>
                  <a:cubicBezTo>
                    <a:pt x="104" y="0"/>
                    <a:pt x="0" y="374"/>
                    <a:pt x="0" y="812"/>
                  </a:cubicBezTo>
                  <a:cubicBezTo>
                    <a:pt x="0" y="1238"/>
                    <a:pt x="104" y="1612"/>
                    <a:pt x="323" y="1612"/>
                  </a:cubicBezTo>
                  <a:cubicBezTo>
                    <a:pt x="477" y="1612"/>
                    <a:pt x="593" y="1238"/>
                    <a:pt x="593" y="812"/>
                  </a:cubicBezTo>
                  <a:cubicBezTo>
                    <a:pt x="593" y="374"/>
                    <a:pt x="477"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694325" y="735200"/>
              <a:ext cx="9700" cy="10225"/>
            </a:xfrm>
            <a:custGeom>
              <a:avLst/>
              <a:gdLst/>
              <a:ahLst/>
              <a:cxnLst/>
              <a:rect l="l" t="t" r="r" b="b"/>
              <a:pathLst>
                <a:path w="388" h="409" extrusionOk="0">
                  <a:moveTo>
                    <a:pt x="65" y="0"/>
                  </a:moveTo>
                  <a:cubicBezTo>
                    <a:pt x="1" y="52"/>
                    <a:pt x="65" y="207"/>
                    <a:pt x="168" y="323"/>
                  </a:cubicBezTo>
                  <a:cubicBezTo>
                    <a:pt x="199" y="383"/>
                    <a:pt x="229" y="408"/>
                    <a:pt x="249" y="408"/>
                  </a:cubicBezTo>
                  <a:cubicBezTo>
                    <a:pt x="263" y="408"/>
                    <a:pt x="272" y="396"/>
                    <a:pt x="272" y="374"/>
                  </a:cubicBezTo>
                  <a:cubicBezTo>
                    <a:pt x="323" y="374"/>
                    <a:pt x="388" y="323"/>
                    <a:pt x="272" y="207"/>
                  </a:cubicBezTo>
                  <a:cubicBezTo>
                    <a:pt x="220" y="104"/>
                    <a:pt x="117" y="0"/>
                    <a:pt x="65"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706575" y="733550"/>
              <a:ext cx="11950" cy="12525"/>
            </a:xfrm>
            <a:custGeom>
              <a:avLst/>
              <a:gdLst/>
              <a:ahLst/>
              <a:cxnLst/>
              <a:rect l="l" t="t" r="r" b="b"/>
              <a:pathLst>
                <a:path w="478" h="501" extrusionOk="0">
                  <a:moveTo>
                    <a:pt x="83" y="1"/>
                  </a:moveTo>
                  <a:cubicBezTo>
                    <a:pt x="71" y="1"/>
                    <a:pt x="60" y="5"/>
                    <a:pt x="52" y="15"/>
                  </a:cubicBezTo>
                  <a:cubicBezTo>
                    <a:pt x="1" y="66"/>
                    <a:pt x="104" y="221"/>
                    <a:pt x="220" y="389"/>
                  </a:cubicBezTo>
                  <a:cubicBezTo>
                    <a:pt x="313" y="482"/>
                    <a:pt x="350" y="500"/>
                    <a:pt x="376" y="500"/>
                  </a:cubicBezTo>
                  <a:cubicBezTo>
                    <a:pt x="393" y="500"/>
                    <a:pt x="406" y="492"/>
                    <a:pt x="426" y="492"/>
                  </a:cubicBezTo>
                  <a:cubicBezTo>
                    <a:pt x="478" y="440"/>
                    <a:pt x="478" y="389"/>
                    <a:pt x="375" y="273"/>
                  </a:cubicBezTo>
                  <a:cubicBezTo>
                    <a:pt x="287" y="141"/>
                    <a:pt x="153" y="1"/>
                    <a:pt x="83"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781700" y="1146225"/>
              <a:ext cx="9375" cy="31275"/>
            </a:xfrm>
            <a:custGeom>
              <a:avLst/>
              <a:gdLst/>
              <a:ahLst/>
              <a:cxnLst/>
              <a:rect l="l" t="t" r="r" b="b"/>
              <a:pathLst>
                <a:path w="375" h="1251" extrusionOk="0">
                  <a:moveTo>
                    <a:pt x="271" y="0"/>
                  </a:moveTo>
                  <a:cubicBezTo>
                    <a:pt x="219" y="52"/>
                    <a:pt x="168" y="52"/>
                    <a:pt x="168" y="103"/>
                  </a:cubicBezTo>
                  <a:cubicBezTo>
                    <a:pt x="168" y="155"/>
                    <a:pt x="168" y="206"/>
                    <a:pt x="116" y="426"/>
                  </a:cubicBezTo>
                  <a:cubicBezTo>
                    <a:pt x="116" y="645"/>
                    <a:pt x="52" y="800"/>
                    <a:pt x="52" y="967"/>
                  </a:cubicBezTo>
                  <a:cubicBezTo>
                    <a:pt x="0" y="1122"/>
                    <a:pt x="0" y="1238"/>
                    <a:pt x="0" y="1238"/>
                  </a:cubicBezTo>
                  <a:cubicBezTo>
                    <a:pt x="9" y="1246"/>
                    <a:pt x="18" y="1250"/>
                    <a:pt x="27" y="1250"/>
                  </a:cubicBezTo>
                  <a:cubicBezTo>
                    <a:pt x="74" y="1250"/>
                    <a:pt x="133" y="1148"/>
                    <a:pt x="219" y="1019"/>
                  </a:cubicBezTo>
                  <a:cubicBezTo>
                    <a:pt x="271" y="916"/>
                    <a:pt x="374" y="696"/>
                    <a:pt x="374" y="477"/>
                  </a:cubicBezTo>
                  <a:cubicBezTo>
                    <a:pt x="374" y="271"/>
                    <a:pt x="374" y="103"/>
                    <a:pt x="323" y="52"/>
                  </a:cubicBezTo>
                  <a:cubicBezTo>
                    <a:pt x="323" y="0"/>
                    <a:pt x="271" y="0"/>
                    <a:pt x="271"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1708500" y="1199725"/>
              <a:ext cx="17425" cy="41925"/>
            </a:xfrm>
            <a:custGeom>
              <a:avLst/>
              <a:gdLst/>
              <a:ahLst/>
              <a:cxnLst/>
              <a:rect l="l" t="t" r="r" b="b"/>
              <a:pathLst>
                <a:path w="697" h="1677" extrusionOk="0">
                  <a:moveTo>
                    <a:pt x="374" y="220"/>
                  </a:moveTo>
                  <a:cubicBezTo>
                    <a:pt x="439" y="220"/>
                    <a:pt x="490" y="271"/>
                    <a:pt x="490" y="323"/>
                  </a:cubicBezTo>
                  <a:lnTo>
                    <a:pt x="490" y="1290"/>
                  </a:lnTo>
                  <a:cubicBezTo>
                    <a:pt x="490" y="1354"/>
                    <a:pt x="439" y="1406"/>
                    <a:pt x="374" y="1406"/>
                  </a:cubicBezTo>
                  <a:cubicBezTo>
                    <a:pt x="271" y="1406"/>
                    <a:pt x="271" y="1354"/>
                    <a:pt x="271" y="1290"/>
                  </a:cubicBezTo>
                  <a:lnTo>
                    <a:pt x="271" y="323"/>
                  </a:lnTo>
                  <a:cubicBezTo>
                    <a:pt x="271" y="271"/>
                    <a:pt x="271" y="220"/>
                    <a:pt x="374" y="220"/>
                  </a:cubicBezTo>
                  <a:close/>
                  <a:moveTo>
                    <a:pt x="374" y="1"/>
                  </a:moveTo>
                  <a:cubicBezTo>
                    <a:pt x="168" y="1"/>
                    <a:pt x="0" y="168"/>
                    <a:pt x="0" y="323"/>
                  </a:cubicBezTo>
                  <a:lnTo>
                    <a:pt x="0" y="1290"/>
                  </a:lnTo>
                  <a:cubicBezTo>
                    <a:pt x="0" y="1509"/>
                    <a:pt x="168" y="1677"/>
                    <a:pt x="374" y="1677"/>
                  </a:cubicBezTo>
                  <a:cubicBezTo>
                    <a:pt x="542" y="1677"/>
                    <a:pt x="697" y="1509"/>
                    <a:pt x="697" y="1290"/>
                  </a:cubicBezTo>
                  <a:lnTo>
                    <a:pt x="697" y="323"/>
                  </a:lnTo>
                  <a:cubicBezTo>
                    <a:pt x="697" y="168"/>
                    <a:pt x="542"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1709775" y="1249700"/>
              <a:ext cx="16150" cy="29350"/>
            </a:xfrm>
            <a:custGeom>
              <a:avLst/>
              <a:gdLst/>
              <a:ahLst/>
              <a:cxnLst/>
              <a:rect l="l" t="t" r="r" b="b"/>
              <a:pathLst>
                <a:path w="646" h="1174" extrusionOk="0">
                  <a:moveTo>
                    <a:pt x="323" y="207"/>
                  </a:moveTo>
                  <a:cubicBezTo>
                    <a:pt x="388" y="207"/>
                    <a:pt x="388" y="258"/>
                    <a:pt x="388" y="323"/>
                  </a:cubicBezTo>
                  <a:lnTo>
                    <a:pt x="388" y="851"/>
                  </a:lnTo>
                  <a:cubicBezTo>
                    <a:pt x="388" y="903"/>
                    <a:pt x="388" y="903"/>
                    <a:pt x="323" y="903"/>
                  </a:cubicBezTo>
                  <a:cubicBezTo>
                    <a:pt x="272" y="903"/>
                    <a:pt x="220" y="903"/>
                    <a:pt x="220" y="851"/>
                  </a:cubicBezTo>
                  <a:lnTo>
                    <a:pt x="220" y="323"/>
                  </a:lnTo>
                  <a:cubicBezTo>
                    <a:pt x="220" y="258"/>
                    <a:pt x="272" y="207"/>
                    <a:pt x="323" y="207"/>
                  </a:cubicBezTo>
                  <a:close/>
                  <a:moveTo>
                    <a:pt x="323" y="0"/>
                  </a:moveTo>
                  <a:cubicBezTo>
                    <a:pt x="168" y="0"/>
                    <a:pt x="1" y="155"/>
                    <a:pt x="1" y="323"/>
                  </a:cubicBezTo>
                  <a:lnTo>
                    <a:pt x="1" y="851"/>
                  </a:lnTo>
                  <a:cubicBezTo>
                    <a:pt x="1" y="1019"/>
                    <a:pt x="168" y="1174"/>
                    <a:pt x="323" y="1174"/>
                  </a:cubicBezTo>
                  <a:cubicBezTo>
                    <a:pt x="491" y="1174"/>
                    <a:pt x="646" y="1019"/>
                    <a:pt x="646" y="851"/>
                  </a:cubicBezTo>
                  <a:lnTo>
                    <a:pt x="646" y="323"/>
                  </a:lnTo>
                  <a:cubicBezTo>
                    <a:pt x="646" y="155"/>
                    <a:pt x="491"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1580825" y="641075"/>
              <a:ext cx="21625" cy="37725"/>
            </a:xfrm>
            <a:custGeom>
              <a:avLst/>
              <a:gdLst/>
              <a:ahLst/>
              <a:cxnLst/>
              <a:rect l="l" t="t" r="r" b="b"/>
              <a:pathLst>
                <a:path w="865" h="1509" extrusionOk="0">
                  <a:moveTo>
                    <a:pt x="1" y="0"/>
                  </a:moveTo>
                  <a:lnTo>
                    <a:pt x="1" y="1238"/>
                  </a:lnTo>
                  <a:lnTo>
                    <a:pt x="865" y="1509"/>
                  </a:lnTo>
                  <a:lnTo>
                    <a:pt x="865" y="271"/>
                  </a:lnTo>
                  <a:lnTo>
                    <a:pt x="1"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1625325" y="663950"/>
              <a:ext cx="5500" cy="6800"/>
            </a:xfrm>
            <a:custGeom>
              <a:avLst/>
              <a:gdLst/>
              <a:ahLst/>
              <a:cxnLst/>
              <a:rect l="l" t="t" r="r" b="b"/>
              <a:pathLst>
                <a:path w="220" h="272" extrusionOk="0">
                  <a:moveTo>
                    <a:pt x="0" y="1"/>
                  </a:moveTo>
                  <a:lnTo>
                    <a:pt x="0" y="220"/>
                  </a:lnTo>
                  <a:lnTo>
                    <a:pt x="220" y="272"/>
                  </a:lnTo>
                  <a:lnTo>
                    <a:pt x="220" y="52"/>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1621125" y="654600"/>
              <a:ext cx="9700" cy="8100"/>
            </a:xfrm>
            <a:custGeom>
              <a:avLst/>
              <a:gdLst/>
              <a:ahLst/>
              <a:cxnLst/>
              <a:rect l="l" t="t" r="r" b="b"/>
              <a:pathLst>
                <a:path w="388" h="324" extrusionOk="0">
                  <a:moveTo>
                    <a:pt x="1" y="1"/>
                  </a:moveTo>
                  <a:lnTo>
                    <a:pt x="1" y="156"/>
                  </a:lnTo>
                  <a:lnTo>
                    <a:pt x="388" y="323"/>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1606625" y="658475"/>
              <a:ext cx="2600" cy="5500"/>
            </a:xfrm>
            <a:custGeom>
              <a:avLst/>
              <a:gdLst/>
              <a:ahLst/>
              <a:cxnLst/>
              <a:rect l="l" t="t" r="r" b="b"/>
              <a:pathLst>
                <a:path w="104" h="220" extrusionOk="0">
                  <a:moveTo>
                    <a:pt x="1" y="1"/>
                  </a:moveTo>
                  <a:lnTo>
                    <a:pt x="1" y="168"/>
                  </a:lnTo>
                  <a:lnTo>
                    <a:pt x="104" y="220"/>
                  </a:lnTo>
                  <a:lnTo>
                    <a:pt x="104"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1606625" y="675875"/>
              <a:ext cx="2600" cy="5525"/>
            </a:xfrm>
            <a:custGeom>
              <a:avLst/>
              <a:gdLst/>
              <a:ahLst/>
              <a:cxnLst/>
              <a:rect l="l" t="t" r="r" b="b"/>
              <a:pathLst>
                <a:path w="104" h="221" extrusionOk="0">
                  <a:moveTo>
                    <a:pt x="1" y="1"/>
                  </a:moveTo>
                  <a:lnTo>
                    <a:pt x="1" y="168"/>
                  </a:lnTo>
                  <a:lnTo>
                    <a:pt x="104" y="220"/>
                  </a:lnTo>
                  <a:lnTo>
                    <a:pt x="104" y="65"/>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1438675" y="600775"/>
              <a:ext cx="22900" cy="32250"/>
            </a:xfrm>
            <a:custGeom>
              <a:avLst/>
              <a:gdLst/>
              <a:ahLst/>
              <a:cxnLst/>
              <a:rect l="l" t="t" r="r" b="b"/>
              <a:pathLst>
                <a:path w="916" h="1290" extrusionOk="0">
                  <a:moveTo>
                    <a:pt x="400" y="233"/>
                  </a:moveTo>
                  <a:cubicBezTo>
                    <a:pt x="426" y="233"/>
                    <a:pt x="452" y="245"/>
                    <a:pt x="478" y="271"/>
                  </a:cubicBezTo>
                  <a:cubicBezTo>
                    <a:pt x="529" y="271"/>
                    <a:pt x="529" y="271"/>
                    <a:pt x="594" y="323"/>
                  </a:cubicBezTo>
                  <a:cubicBezTo>
                    <a:pt x="645" y="323"/>
                    <a:pt x="645" y="374"/>
                    <a:pt x="697" y="426"/>
                  </a:cubicBezTo>
                  <a:lnTo>
                    <a:pt x="697" y="542"/>
                  </a:lnTo>
                  <a:lnTo>
                    <a:pt x="697" y="645"/>
                  </a:lnTo>
                  <a:cubicBezTo>
                    <a:pt x="697" y="645"/>
                    <a:pt x="645" y="645"/>
                    <a:pt x="645" y="697"/>
                  </a:cubicBezTo>
                  <a:cubicBezTo>
                    <a:pt x="645" y="697"/>
                    <a:pt x="594" y="697"/>
                    <a:pt x="594" y="748"/>
                  </a:cubicBezTo>
                  <a:lnTo>
                    <a:pt x="529" y="748"/>
                  </a:lnTo>
                  <a:lnTo>
                    <a:pt x="529" y="813"/>
                  </a:lnTo>
                  <a:lnTo>
                    <a:pt x="478" y="864"/>
                  </a:lnTo>
                  <a:cubicBezTo>
                    <a:pt x="478" y="916"/>
                    <a:pt x="478" y="916"/>
                    <a:pt x="426" y="916"/>
                  </a:cubicBezTo>
                  <a:lnTo>
                    <a:pt x="374" y="864"/>
                  </a:lnTo>
                  <a:lnTo>
                    <a:pt x="374" y="813"/>
                  </a:lnTo>
                  <a:lnTo>
                    <a:pt x="374" y="748"/>
                  </a:lnTo>
                  <a:cubicBezTo>
                    <a:pt x="374" y="697"/>
                    <a:pt x="426" y="697"/>
                    <a:pt x="426" y="697"/>
                  </a:cubicBezTo>
                  <a:cubicBezTo>
                    <a:pt x="426" y="645"/>
                    <a:pt x="478" y="645"/>
                    <a:pt x="478" y="645"/>
                  </a:cubicBezTo>
                  <a:lnTo>
                    <a:pt x="529" y="594"/>
                  </a:lnTo>
                  <a:lnTo>
                    <a:pt x="529" y="542"/>
                  </a:lnTo>
                  <a:lnTo>
                    <a:pt x="594" y="490"/>
                  </a:lnTo>
                  <a:lnTo>
                    <a:pt x="529" y="426"/>
                  </a:lnTo>
                  <a:cubicBezTo>
                    <a:pt x="529" y="374"/>
                    <a:pt x="478" y="374"/>
                    <a:pt x="478" y="374"/>
                  </a:cubicBezTo>
                  <a:lnTo>
                    <a:pt x="374" y="374"/>
                  </a:lnTo>
                  <a:cubicBezTo>
                    <a:pt x="374" y="426"/>
                    <a:pt x="323" y="426"/>
                    <a:pt x="323" y="490"/>
                  </a:cubicBezTo>
                  <a:cubicBezTo>
                    <a:pt x="323" y="542"/>
                    <a:pt x="323" y="542"/>
                    <a:pt x="271" y="542"/>
                  </a:cubicBezTo>
                  <a:cubicBezTo>
                    <a:pt x="271" y="542"/>
                    <a:pt x="207" y="542"/>
                    <a:pt x="207" y="490"/>
                  </a:cubicBezTo>
                  <a:lnTo>
                    <a:pt x="207" y="426"/>
                  </a:lnTo>
                  <a:lnTo>
                    <a:pt x="207" y="323"/>
                  </a:lnTo>
                  <a:cubicBezTo>
                    <a:pt x="271" y="323"/>
                    <a:pt x="271" y="271"/>
                    <a:pt x="323" y="271"/>
                  </a:cubicBezTo>
                  <a:cubicBezTo>
                    <a:pt x="349" y="245"/>
                    <a:pt x="374" y="233"/>
                    <a:pt x="400" y="233"/>
                  </a:cubicBezTo>
                  <a:close/>
                  <a:moveTo>
                    <a:pt x="478" y="968"/>
                  </a:moveTo>
                  <a:cubicBezTo>
                    <a:pt x="529" y="1019"/>
                    <a:pt x="529" y="1019"/>
                    <a:pt x="529" y="1071"/>
                  </a:cubicBezTo>
                  <a:cubicBezTo>
                    <a:pt x="529" y="1071"/>
                    <a:pt x="529" y="1135"/>
                    <a:pt x="478" y="1135"/>
                  </a:cubicBezTo>
                  <a:lnTo>
                    <a:pt x="426" y="1135"/>
                  </a:lnTo>
                  <a:lnTo>
                    <a:pt x="374" y="1071"/>
                  </a:lnTo>
                  <a:lnTo>
                    <a:pt x="374" y="1019"/>
                  </a:lnTo>
                  <a:lnTo>
                    <a:pt x="374" y="968"/>
                  </a:lnTo>
                  <a:close/>
                  <a:moveTo>
                    <a:pt x="0" y="0"/>
                  </a:moveTo>
                  <a:lnTo>
                    <a:pt x="0" y="1019"/>
                  </a:lnTo>
                  <a:lnTo>
                    <a:pt x="916" y="1290"/>
                  </a:lnTo>
                  <a:lnTo>
                    <a:pt x="916" y="323"/>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1606625" y="650425"/>
              <a:ext cx="11950" cy="6775"/>
            </a:xfrm>
            <a:custGeom>
              <a:avLst/>
              <a:gdLst/>
              <a:ahLst/>
              <a:cxnLst/>
              <a:rect l="l" t="t" r="r" b="b"/>
              <a:pathLst>
                <a:path w="478" h="271" extrusionOk="0">
                  <a:moveTo>
                    <a:pt x="1" y="0"/>
                  </a:moveTo>
                  <a:lnTo>
                    <a:pt x="1" y="168"/>
                  </a:lnTo>
                  <a:lnTo>
                    <a:pt x="207" y="219"/>
                  </a:lnTo>
                  <a:lnTo>
                    <a:pt x="478" y="271"/>
                  </a:lnTo>
                  <a:lnTo>
                    <a:pt x="478" y="116"/>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1635950" y="658475"/>
              <a:ext cx="21625" cy="37750"/>
            </a:xfrm>
            <a:custGeom>
              <a:avLst/>
              <a:gdLst/>
              <a:ahLst/>
              <a:cxnLst/>
              <a:rect l="l" t="t" r="r" b="b"/>
              <a:pathLst>
                <a:path w="865" h="1510" extrusionOk="0">
                  <a:moveTo>
                    <a:pt x="439" y="323"/>
                  </a:moveTo>
                  <a:cubicBezTo>
                    <a:pt x="491" y="323"/>
                    <a:pt x="542" y="374"/>
                    <a:pt x="542" y="374"/>
                  </a:cubicBezTo>
                  <a:lnTo>
                    <a:pt x="646" y="491"/>
                  </a:lnTo>
                  <a:cubicBezTo>
                    <a:pt x="646" y="542"/>
                    <a:pt x="697" y="594"/>
                    <a:pt x="697" y="645"/>
                  </a:cubicBezTo>
                  <a:lnTo>
                    <a:pt x="646" y="697"/>
                  </a:lnTo>
                  <a:cubicBezTo>
                    <a:pt x="646" y="761"/>
                    <a:pt x="646" y="761"/>
                    <a:pt x="594" y="761"/>
                  </a:cubicBezTo>
                  <a:cubicBezTo>
                    <a:pt x="594" y="761"/>
                    <a:pt x="594" y="813"/>
                    <a:pt x="542" y="813"/>
                  </a:cubicBezTo>
                  <a:lnTo>
                    <a:pt x="491" y="864"/>
                  </a:lnTo>
                  <a:lnTo>
                    <a:pt x="491" y="916"/>
                  </a:lnTo>
                  <a:cubicBezTo>
                    <a:pt x="454" y="953"/>
                    <a:pt x="444" y="989"/>
                    <a:pt x="418" y="989"/>
                  </a:cubicBezTo>
                  <a:cubicBezTo>
                    <a:pt x="407" y="989"/>
                    <a:pt x="394" y="983"/>
                    <a:pt x="375" y="968"/>
                  </a:cubicBezTo>
                  <a:cubicBezTo>
                    <a:pt x="323" y="968"/>
                    <a:pt x="323" y="916"/>
                    <a:pt x="323" y="916"/>
                  </a:cubicBezTo>
                  <a:cubicBezTo>
                    <a:pt x="323" y="864"/>
                    <a:pt x="323" y="864"/>
                    <a:pt x="375" y="813"/>
                  </a:cubicBezTo>
                  <a:lnTo>
                    <a:pt x="375" y="761"/>
                  </a:lnTo>
                  <a:lnTo>
                    <a:pt x="439" y="697"/>
                  </a:lnTo>
                  <a:cubicBezTo>
                    <a:pt x="491" y="697"/>
                    <a:pt x="491" y="697"/>
                    <a:pt x="491" y="645"/>
                  </a:cubicBezTo>
                  <a:lnTo>
                    <a:pt x="542" y="645"/>
                  </a:lnTo>
                  <a:lnTo>
                    <a:pt x="542" y="594"/>
                  </a:lnTo>
                  <a:cubicBezTo>
                    <a:pt x="542" y="542"/>
                    <a:pt x="542" y="542"/>
                    <a:pt x="491" y="491"/>
                  </a:cubicBezTo>
                  <a:cubicBezTo>
                    <a:pt x="491" y="491"/>
                    <a:pt x="439" y="491"/>
                    <a:pt x="439" y="439"/>
                  </a:cubicBezTo>
                  <a:cubicBezTo>
                    <a:pt x="375" y="439"/>
                    <a:pt x="375" y="439"/>
                    <a:pt x="323" y="491"/>
                  </a:cubicBezTo>
                  <a:cubicBezTo>
                    <a:pt x="323" y="491"/>
                    <a:pt x="323" y="542"/>
                    <a:pt x="272" y="542"/>
                  </a:cubicBezTo>
                  <a:cubicBezTo>
                    <a:pt x="272" y="594"/>
                    <a:pt x="272" y="594"/>
                    <a:pt x="220" y="594"/>
                  </a:cubicBezTo>
                  <a:lnTo>
                    <a:pt x="169" y="594"/>
                  </a:lnTo>
                  <a:lnTo>
                    <a:pt x="169" y="542"/>
                  </a:lnTo>
                  <a:lnTo>
                    <a:pt x="169" y="439"/>
                  </a:lnTo>
                  <a:cubicBezTo>
                    <a:pt x="220" y="374"/>
                    <a:pt x="220" y="374"/>
                    <a:pt x="272" y="323"/>
                  </a:cubicBezTo>
                  <a:close/>
                  <a:moveTo>
                    <a:pt x="439" y="1019"/>
                  </a:moveTo>
                  <a:cubicBezTo>
                    <a:pt x="439" y="1084"/>
                    <a:pt x="439" y="1084"/>
                    <a:pt x="491" y="1084"/>
                  </a:cubicBezTo>
                  <a:lnTo>
                    <a:pt x="491" y="1135"/>
                  </a:lnTo>
                  <a:lnTo>
                    <a:pt x="491" y="1187"/>
                  </a:lnTo>
                  <a:lnTo>
                    <a:pt x="439" y="1238"/>
                  </a:lnTo>
                  <a:cubicBezTo>
                    <a:pt x="375" y="1238"/>
                    <a:pt x="375" y="1187"/>
                    <a:pt x="375" y="1187"/>
                  </a:cubicBezTo>
                  <a:cubicBezTo>
                    <a:pt x="323" y="1187"/>
                    <a:pt x="323" y="1135"/>
                    <a:pt x="323" y="1135"/>
                  </a:cubicBezTo>
                  <a:cubicBezTo>
                    <a:pt x="323" y="1084"/>
                    <a:pt x="323" y="1084"/>
                    <a:pt x="375" y="1084"/>
                  </a:cubicBezTo>
                  <a:cubicBezTo>
                    <a:pt x="375" y="1019"/>
                    <a:pt x="375" y="1019"/>
                    <a:pt x="439" y="1019"/>
                  </a:cubicBezTo>
                  <a:close/>
                  <a:moveTo>
                    <a:pt x="1" y="1"/>
                  </a:moveTo>
                  <a:lnTo>
                    <a:pt x="1" y="1238"/>
                  </a:lnTo>
                  <a:lnTo>
                    <a:pt x="865" y="1509"/>
                  </a:lnTo>
                  <a:lnTo>
                    <a:pt x="865" y="271"/>
                  </a:lnTo>
                  <a:lnTo>
                    <a:pt x="1"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1613075" y="678775"/>
              <a:ext cx="9700" cy="6800"/>
            </a:xfrm>
            <a:custGeom>
              <a:avLst/>
              <a:gdLst/>
              <a:ahLst/>
              <a:cxnLst/>
              <a:rect l="l" t="t" r="r" b="b"/>
              <a:pathLst>
                <a:path w="388" h="272" extrusionOk="0">
                  <a:moveTo>
                    <a:pt x="0" y="1"/>
                  </a:moveTo>
                  <a:lnTo>
                    <a:pt x="0" y="156"/>
                  </a:lnTo>
                  <a:lnTo>
                    <a:pt x="387" y="272"/>
                  </a:lnTo>
                  <a:lnTo>
                    <a:pt x="387" y="104"/>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1642725" y="651700"/>
              <a:ext cx="10675" cy="8100"/>
            </a:xfrm>
            <a:custGeom>
              <a:avLst/>
              <a:gdLst/>
              <a:ahLst/>
              <a:cxnLst/>
              <a:rect l="l" t="t" r="r" b="b"/>
              <a:pathLst>
                <a:path w="427" h="324" extrusionOk="0">
                  <a:moveTo>
                    <a:pt x="1" y="1"/>
                  </a:moveTo>
                  <a:lnTo>
                    <a:pt x="1" y="168"/>
                  </a:lnTo>
                  <a:lnTo>
                    <a:pt x="426" y="323"/>
                  </a:lnTo>
                  <a:lnTo>
                    <a:pt x="426" y="168"/>
                  </a:lnTo>
                  <a:cubicBezTo>
                    <a:pt x="375" y="117"/>
                    <a:pt x="220" y="117"/>
                    <a:pt x="104" y="65"/>
                  </a:cubicBezTo>
                  <a:cubicBezTo>
                    <a:pt x="52" y="65"/>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1619850" y="670725"/>
              <a:ext cx="10975" cy="9375"/>
            </a:xfrm>
            <a:custGeom>
              <a:avLst/>
              <a:gdLst/>
              <a:ahLst/>
              <a:cxnLst/>
              <a:rect l="l" t="t" r="r" b="b"/>
              <a:pathLst>
                <a:path w="439" h="375" extrusionOk="0">
                  <a:moveTo>
                    <a:pt x="0" y="1"/>
                  </a:moveTo>
                  <a:lnTo>
                    <a:pt x="0" y="207"/>
                  </a:lnTo>
                  <a:lnTo>
                    <a:pt x="439" y="374"/>
                  </a:lnTo>
                  <a:lnTo>
                    <a:pt x="439" y="155"/>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1626600" y="682650"/>
              <a:ext cx="4225" cy="5500"/>
            </a:xfrm>
            <a:custGeom>
              <a:avLst/>
              <a:gdLst/>
              <a:ahLst/>
              <a:cxnLst/>
              <a:rect l="l" t="t" r="r" b="b"/>
              <a:pathLst>
                <a:path w="169" h="220" extrusionOk="0">
                  <a:moveTo>
                    <a:pt x="1" y="1"/>
                  </a:moveTo>
                  <a:lnTo>
                    <a:pt x="1" y="168"/>
                  </a:lnTo>
                  <a:lnTo>
                    <a:pt x="169" y="220"/>
                  </a:lnTo>
                  <a:lnTo>
                    <a:pt x="169"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1613075" y="659775"/>
              <a:ext cx="9700" cy="8075"/>
            </a:xfrm>
            <a:custGeom>
              <a:avLst/>
              <a:gdLst/>
              <a:ahLst/>
              <a:cxnLst/>
              <a:rect l="l" t="t" r="r" b="b"/>
              <a:pathLst>
                <a:path w="388" h="323" extrusionOk="0">
                  <a:moveTo>
                    <a:pt x="0" y="0"/>
                  </a:moveTo>
                  <a:lnTo>
                    <a:pt x="0" y="219"/>
                  </a:lnTo>
                  <a:lnTo>
                    <a:pt x="387" y="322"/>
                  </a:lnTo>
                  <a:lnTo>
                    <a:pt x="387" y="116"/>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1550200" y="649125"/>
              <a:ext cx="9375" cy="9375"/>
            </a:xfrm>
            <a:custGeom>
              <a:avLst/>
              <a:gdLst/>
              <a:ahLst/>
              <a:cxnLst/>
              <a:rect l="l" t="t" r="r" b="b"/>
              <a:pathLst>
                <a:path w="375" h="375" extrusionOk="0">
                  <a:moveTo>
                    <a:pt x="1" y="1"/>
                  </a:moveTo>
                  <a:lnTo>
                    <a:pt x="1" y="220"/>
                  </a:lnTo>
                  <a:lnTo>
                    <a:pt x="375" y="375"/>
                  </a:lnTo>
                  <a:lnTo>
                    <a:pt x="375"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1550200" y="631725"/>
              <a:ext cx="11975" cy="9375"/>
            </a:xfrm>
            <a:custGeom>
              <a:avLst/>
              <a:gdLst/>
              <a:ahLst/>
              <a:cxnLst/>
              <a:rect l="l" t="t" r="r" b="b"/>
              <a:pathLst>
                <a:path w="479" h="375" extrusionOk="0">
                  <a:moveTo>
                    <a:pt x="1" y="0"/>
                  </a:moveTo>
                  <a:lnTo>
                    <a:pt x="1" y="220"/>
                  </a:lnTo>
                  <a:lnTo>
                    <a:pt x="207" y="271"/>
                  </a:lnTo>
                  <a:lnTo>
                    <a:pt x="478" y="374"/>
                  </a:lnTo>
                  <a:lnTo>
                    <a:pt x="478" y="155"/>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1550200" y="641075"/>
              <a:ext cx="2625" cy="5500"/>
            </a:xfrm>
            <a:custGeom>
              <a:avLst/>
              <a:gdLst/>
              <a:ahLst/>
              <a:cxnLst/>
              <a:rect l="l" t="t" r="r" b="b"/>
              <a:pathLst>
                <a:path w="105" h="220" extrusionOk="0">
                  <a:moveTo>
                    <a:pt x="1" y="0"/>
                  </a:moveTo>
                  <a:lnTo>
                    <a:pt x="1" y="219"/>
                  </a:lnTo>
                  <a:lnTo>
                    <a:pt x="104" y="219"/>
                  </a:lnTo>
                  <a:lnTo>
                    <a:pt x="104"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1468000" y="389950"/>
              <a:ext cx="48400" cy="40800"/>
            </a:xfrm>
            <a:custGeom>
              <a:avLst/>
              <a:gdLst/>
              <a:ahLst/>
              <a:cxnLst/>
              <a:rect l="l" t="t" r="r" b="b"/>
              <a:pathLst>
                <a:path w="1936" h="1632" extrusionOk="0">
                  <a:moveTo>
                    <a:pt x="1290" y="0"/>
                  </a:moveTo>
                  <a:cubicBezTo>
                    <a:pt x="1187" y="0"/>
                    <a:pt x="1136" y="52"/>
                    <a:pt x="1084" y="220"/>
                  </a:cubicBezTo>
                  <a:cubicBezTo>
                    <a:pt x="1084" y="220"/>
                    <a:pt x="1032" y="271"/>
                    <a:pt x="968" y="271"/>
                  </a:cubicBezTo>
                  <a:cubicBezTo>
                    <a:pt x="968" y="271"/>
                    <a:pt x="916" y="271"/>
                    <a:pt x="916" y="220"/>
                  </a:cubicBezTo>
                  <a:cubicBezTo>
                    <a:pt x="865" y="155"/>
                    <a:pt x="813" y="104"/>
                    <a:pt x="710" y="104"/>
                  </a:cubicBezTo>
                  <a:cubicBezTo>
                    <a:pt x="594" y="104"/>
                    <a:pt x="491" y="220"/>
                    <a:pt x="491" y="323"/>
                  </a:cubicBezTo>
                  <a:cubicBezTo>
                    <a:pt x="491" y="374"/>
                    <a:pt x="491" y="374"/>
                    <a:pt x="439" y="374"/>
                  </a:cubicBezTo>
                  <a:cubicBezTo>
                    <a:pt x="439" y="400"/>
                    <a:pt x="426" y="413"/>
                    <a:pt x="405" y="413"/>
                  </a:cubicBezTo>
                  <a:cubicBezTo>
                    <a:pt x="384" y="413"/>
                    <a:pt x="355" y="400"/>
                    <a:pt x="323" y="374"/>
                  </a:cubicBezTo>
                  <a:cubicBezTo>
                    <a:pt x="305" y="365"/>
                    <a:pt x="283" y="361"/>
                    <a:pt x="260" y="361"/>
                  </a:cubicBezTo>
                  <a:cubicBezTo>
                    <a:pt x="150" y="361"/>
                    <a:pt x="1" y="455"/>
                    <a:pt x="1" y="594"/>
                  </a:cubicBezTo>
                  <a:cubicBezTo>
                    <a:pt x="1" y="697"/>
                    <a:pt x="65" y="800"/>
                    <a:pt x="168" y="800"/>
                  </a:cubicBezTo>
                  <a:cubicBezTo>
                    <a:pt x="220" y="864"/>
                    <a:pt x="220" y="864"/>
                    <a:pt x="220" y="916"/>
                  </a:cubicBezTo>
                  <a:lnTo>
                    <a:pt x="220" y="967"/>
                  </a:lnTo>
                  <a:cubicBezTo>
                    <a:pt x="220" y="1071"/>
                    <a:pt x="439" y="1238"/>
                    <a:pt x="646" y="1238"/>
                  </a:cubicBezTo>
                  <a:cubicBezTo>
                    <a:pt x="762" y="1238"/>
                    <a:pt x="813" y="1238"/>
                    <a:pt x="865" y="1187"/>
                  </a:cubicBezTo>
                  <a:lnTo>
                    <a:pt x="968" y="1187"/>
                  </a:lnTo>
                  <a:cubicBezTo>
                    <a:pt x="968" y="1238"/>
                    <a:pt x="1032" y="1238"/>
                    <a:pt x="1032" y="1290"/>
                  </a:cubicBezTo>
                  <a:cubicBezTo>
                    <a:pt x="1032" y="1372"/>
                    <a:pt x="1131" y="1463"/>
                    <a:pt x="1257" y="1463"/>
                  </a:cubicBezTo>
                  <a:cubicBezTo>
                    <a:pt x="1288" y="1463"/>
                    <a:pt x="1321" y="1457"/>
                    <a:pt x="1355" y="1445"/>
                  </a:cubicBezTo>
                  <a:lnTo>
                    <a:pt x="1458" y="1445"/>
                  </a:lnTo>
                  <a:cubicBezTo>
                    <a:pt x="1536" y="1571"/>
                    <a:pt x="1650" y="1631"/>
                    <a:pt x="1746" y="1631"/>
                  </a:cubicBezTo>
                  <a:cubicBezTo>
                    <a:pt x="1777" y="1631"/>
                    <a:pt x="1806" y="1625"/>
                    <a:pt x="1832" y="1612"/>
                  </a:cubicBezTo>
                  <a:cubicBezTo>
                    <a:pt x="1935" y="1509"/>
                    <a:pt x="1935" y="1393"/>
                    <a:pt x="1883" y="1238"/>
                  </a:cubicBezTo>
                  <a:lnTo>
                    <a:pt x="1883" y="1187"/>
                  </a:lnTo>
                  <a:cubicBezTo>
                    <a:pt x="1935" y="1071"/>
                    <a:pt x="1883" y="864"/>
                    <a:pt x="1729" y="748"/>
                  </a:cubicBezTo>
                  <a:cubicBezTo>
                    <a:pt x="1677" y="697"/>
                    <a:pt x="1677" y="697"/>
                    <a:pt x="1613" y="697"/>
                  </a:cubicBezTo>
                  <a:cubicBezTo>
                    <a:pt x="1561" y="645"/>
                    <a:pt x="1561" y="594"/>
                    <a:pt x="1561" y="594"/>
                  </a:cubicBezTo>
                  <a:cubicBezTo>
                    <a:pt x="1561" y="542"/>
                    <a:pt x="1613" y="477"/>
                    <a:pt x="1613" y="426"/>
                  </a:cubicBezTo>
                  <a:cubicBezTo>
                    <a:pt x="1613" y="220"/>
                    <a:pt x="1458" y="0"/>
                    <a:pt x="1290"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1550200" y="658475"/>
              <a:ext cx="3900" cy="5500"/>
            </a:xfrm>
            <a:custGeom>
              <a:avLst/>
              <a:gdLst/>
              <a:ahLst/>
              <a:cxnLst/>
              <a:rect l="l" t="t" r="r" b="b"/>
              <a:pathLst>
                <a:path w="156" h="220" extrusionOk="0">
                  <a:moveTo>
                    <a:pt x="1" y="1"/>
                  </a:moveTo>
                  <a:lnTo>
                    <a:pt x="1" y="168"/>
                  </a:lnTo>
                  <a:lnTo>
                    <a:pt x="156" y="220"/>
                  </a:lnTo>
                  <a:lnTo>
                    <a:pt x="156"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1556650" y="661375"/>
              <a:ext cx="9700" cy="6475"/>
            </a:xfrm>
            <a:custGeom>
              <a:avLst/>
              <a:gdLst/>
              <a:ahLst/>
              <a:cxnLst/>
              <a:rect l="l" t="t" r="r" b="b"/>
              <a:pathLst>
                <a:path w="388" h="259" extrusionOk="0">
                  <a:moveTo>
                    <a:pt x="1" y="1"/>
                  </a:moveTo>
                  <a:lnTo>
                    <a:pt x="1" y="155"/>
                  </a:lnTo>
                  <a:lnTo>
                    <a:pt x="388" y="258"/>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570200" y="665250"/>
              <a:ext cx="5500" cy="5500"/>
            </a:xfrm>
            <a:custGeom>
              <a:avLst/>
              <a:gdLst/>
              <a:ahLst/>
              <a:cxnLst/>
              <a:rect l="l" t="t" r="r" b="b"/>
              <a:pathLst>
                <a:path w="220" h="220" extrusionOk="0">
                  <a:moveTo>
                    <a:pt x="0" y="0"/>
                  </a:moveTo>
                  <a:lnTo>
                    <a:pt x="0" y="168"/>
                  </a:lnTo>
                  <a:lnTo>
                    <a:pt x="220" y="220"/>
                  </a:lnTo>
                  <a:lnTo>
                    <a:pt x="220"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563425" y="654600"/>
              <a:ext cx="12275" cy="8100"/>
            </a:xfrm>
            <a:custGeom>
              <a:avLst/>
              <a:gdLst/>
              <a:ahLst/>
              <a:cxnLst/>
              <a:rect l="l" t="t" r="r" b="b"/>
              <a:pathLst>
                <a:path w="491" h="324" extrusionOk="0">
                  <a:moveTo>
                    <a:pt x="1" y="1"/>
                  </a:moveTo>
                  <a:lnTo>
                    <a:pt x="1" y="156"/>
                  </a:lnTo>
                  <a:lnTo>
                    <a:pt x="491" y="323"/>
                  </a:lnTo>
                  <a:lnTo>
                    <a:pt x="491" y="156"/>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1570200" y="646550"/>
              <a:ext cx="5500" cy="8075"/>
            </a:xfrm>
            <a:custGeom>
              <a:avLst/>
              <a:gdLst/>
              <a:ahLst/>
              <a:cxnLst/>
              <a:rect l="l" t="t" r="r" b="b"/>
              <a:pathLst>
                <a:path w="220" h="323" extrusionOk="0">
                  <a:moveTo>
                    <a:pt x="0" y="0"/>
                  </a:moveTo>
                  <a:lnTo>
                    <a:pt x="0" y="207"/>
                  </a:lnTo>
                  <a:lnTo>
                    <a:pt x="220" y="323"/>
                  </a:lnTo>
                  <a:lnTo>
                    <a:pt x="220" y="104"/>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556650" y="642350"/>
              <a:ext cx="9700" cy="8100"/>
            </a:xfrm>
            <a:custGeom>
              <a:avLst/>
              <a:gdLst/>
              <a:ahLst/>
              <a:cxnLst/>
              <a:rect l="l" t="t" r="r" b="b"/>
              <a:pathLst>
                <a:path w="388" h="324" extrusionOk="0">
                  <a:moveTo>
                    <a:pt x="1" y="1"/>
                  </a:moveTo>
                  <a:lnTo>
                    <a:pt x="1" y="220"/>
                  </a:lnTo>
                  <a:lnTo>
                    <a:pt x="388" y="323"/>
                  </a:lnTo>
                  <a:lnTo>
                    <a:pt x="388"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1566325" y="637200"/>
              <a:ext cx="9375" cy="8075"/>
            </a:xfrm>
            <a:custGeom>
              <a:avLst/>
              <a:gdLst/>
              <a:ahLst/>
              <a:cxnLst/>
              <a:rect l="l" t="t" r="r" b="b"/>
              <a:pathLst>
                <a:path w="375" h="323" extrusionOk="0">
                  <a:moveTo>
                    <a:pt x="1" y="1"/>
                  </a:moveTo>
                  <a:lnTo>
                    <a:pt x="1" y="207"/>
                  </a:lnTo>
                  <a:lnTo>
                    <a:pt x="375" y="323"/>
                  </a:lnTo>
                  <a:lnTo>
                    <a:pt x="375"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1606625" y="666525"/>
              <a:ext cx="9375" cy="8100"/>
            </a:xfrm>
            <a:custGeom>
              <a:avLst/>
              <a:gdLst/>
              <a:ahLst/>
              <a:cxnLst/>
              <a:rect l="l" t="t" r="r" b="b"/>
              <a:pathLst>
                <a:path w="375" h="324" extrusionOk="0">
                  <a:moveTo>
                    <a:pt x="1" y="1"/>
                  </a:moveTo>
                  <a:lnTo>
                    <a:pt x="1" y="220"/>
                  </a:lnTo>
                  <a:lnTo>
                    <a:pt x="374" y="323"/>
                  </a:lnTo>
                  <a:lnTo>
                    <a:pt x="374" y="117"/>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1646925" y="786125"/>
              <a:ext cx="46775" cy="36450"/>
            </a:xfrm>
            <a:custGeom>
              <a:avLst/>
              <a:gdLst/>
              <a:ahLst/>
              <a:cxnLst/>
              <a:rect l="l" t="t" r="r" b="b"/>
              <a:pathLst>
                <a:path w="1871" h="1458" extrusionOk="0">
                  <a:moveTo>
                    <a:pt x="851" y="1"/>
                  </a:moveTo>
                  <a:cubicBezTo>
                    <a:pt x="800" y="52"/>
                    <a:pt x="748" y="52"/>
                    <a:pt x="645" y="52"/>
                  </a:cubicBezTo>
                  <a:lnTo>
                    <a:pt x="645" y="220"/>
                  </a:lnTo>
                  <a:lnTo>
                    <a:pt x="645" y="272"/>
                  </a:lnTo>
                  <a:cubicBezTo>
                    <a:pt x="645" y="323"/>
                    <a:pt x="581" y="375"/>
                    <a:pt x="477" y="426"/>
                  </a:cubicBezTo>
                  <a:cubicBezTo>
                    <a:pt x="404" y="472"/>
                    <a:pt x="323" y="512"/>
                    <a:pt x="246" y="512"/>
                  </a:cubicBezTo>
                  <a:cubicBezTo>
                    <a:pt x="215" y="512"/>
                    <a:pt x="185" y="506"/>
                    <a:pt x="155" y="491"/>
                  </a:cubicBezTo>
                  <a:lnTo>
                    <a:pt x="155" y="542"/>
                  </a:lnTo>
                  <a:cubicBezTo>
                    <a:pt x="155" y="646"/>
                    <a:pt x="103" y="749"/>
                    <a:pt x="0" y="749"/>
                  </a:cubicBezTo>
                  <a:lnTo>
                    <a:pt x="0" y="813"/>
                  </a:lnTo>
                  <a:lnTo>
                    <a:pt x="1870" y="1458"/>
                  </a:lnTo>
                  <a:lnTo>
                    <a:pt x="1870" y="1458"/>
                  </a:lnTo>
                  <a:lnTo>
                    <a:pt x="1818" y="1393"/>
                  </a:lnTo>
                  <a:cubicBezTo>
                    <a:pt x="1767" y="1239"/>
                    <a:pt x="1767" y="1239"/>
                    <a:pt x="1715" y="1136"/>
                  </a:cubicBezTo>
                  <a:lnTo>
                    <a:pt x="1715" y="1071"/>
                  </a:lnTo>
                  <a:lnTo>
                    <a:pt x="1664" y="1019"/>
                  </a:lnTo>
                  <a:lnTo>
                    <a:pt x="1548" y="1019"/>
                  </a:lnTo>
                  <a:cubicBezTo>
                    <a:pt x="1496" y="968"/>
                    <a:pt x="1393" y="916"/>
                    <a:pt x="1393" y="697"/>
                  </a:cubicBezTo>
                  <a:cubicBezTo>
                    <a:pt x="1445" y="542"/>
                    <a:pt x="1290" y="426"/>
                    <a:pt x="1225" y="426"/>
                  </a:cubicBezTo>
                  <a:cubicBezTo>
                    <a:pt x="1071" y="426"/>
                    <a:pt x="1071" y="272"/>
                    <a:pt x="1019" y="168"/>
                  </a:cubicBezTo>
                  <a:cubicBezTo>
                    <a:pt x="1019" y="104"/>
                    <a:pt x="1019" y="52"/>
                    <a:pt x="967"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1571500" y="759375"/>
              <a:ext cx="27100" cy="21775"/>
            </a:xfrm>
            <a:custGeom>
              <a:avLst/>
              <a:gdLst/>
              <a:ahLst/>
              <a:cxnLst/>
              <a:rect l="l" t="t" r="r" b="b"/>
              <a:pathLst>
                <a:path w="1084" h="871" extrusionOk="0">
                  <a:moveTo>
                    <a:pt x="322" y="271"/>
                  </a:moveTo>
                  <a:cubicBezTo>
                    <a:pt x="374" y="271"/>
                    <a:pt x="438" y="323"/>
                    <a:pt x="438" y="374"/>
                  </a:cubicBezTo>
                  <a:cubicBezTo>
                    <a:pt x="438" y="426"/>
                    <a:pt x="374" y="478"/>
                    <a:pt x="322" y="478"/>
                  </a:cubicBezTo>
                  <a:cubicBezTo>
                    <a:pt x="271" y="478"/>
                    <a:pt x="219" y="426"/>
                    <a:pt x="219" y="374"/>
                  </a:cubicBezTo>
                  <a:cubicBezTo>
                    <a:pt x="219" y="323"/>
                    <a:pt x="271" y="271"/>
                    <a:pt x="322" y="271"/>
                  </a:cubicBezTo>
                  <a:close/>
                  <a:moveTo>
                    <a:pt x="696" y="426"/>
                  </a:moveTo>
                  <a:cubicBezTo>
                    <a:pt x="761" y="426"/>
                    <a:pt x="812" y="478"/>
                    <a:pt x="812" y="529"/>
                  </a:cubicBezTo>
                  <a:cubicBezTo>
                    <a:pt x="812" y="594"/>
                    <a:pt x="761" y="645"/>
                    <a:pt x="696" y="645"/>
                  </a:cubicBezTo>
                  <a:cubicBezTo>
                    <a:pt x="645" y="645"/>
                    <a:pt x="593" y="594"/>
                    <a:pt x="593" y="529"/>
                  </a:cubicBezTo>
                  <a:cubicBezTo>
                    <a:pt x="593" y="478"/>
                    <a:pt x="645" y="426"/>
                    <a:pt x="696" y="426"/>
                  </a:cubicBezTo>
                  <a:close/>
                  <a:moveTo>
                    <a:pt x="542" y="1"/>
                  </a:moveTo>
                  <a:cubicBezTo>
                    <a:pt x="438" y="1"/>
                    <a:pt x="322" y="52"/>
                    <a:pt x="271" y="155"/>
                  </a:cubicBezTo>
                  <a:cubicBezTo>
                    <a:pt x="219" y="271"/>
                    <a:pt x="116" y="271"/>
                    <a:pt x="52" y="323"/>
                  </a:cubicBezTo>
                  <a:cubicBezTo>
                    <a:pt x="0" y="323"/>
                    <a:pt x="0" y="323"/>
                    <a:pt x="0" y="426"/>
                  </a:cubicBezTo>
                  <a:cubicBezTo>
                    <a:pt x="0" y="529"/>
                    <a:pt x="52" y="594"/>
                    <a:pt x="271" y="645"/>
                  </a:cubicBezTo>
                  <a:cubicBezTo>
                    <a:pt x="374" y="645"/>
                    <a:pt x="438" y="645"/>
                    <a:pt x="490" y="697"/>
                  </a:cubicBezTo>
                  <a:cubicBezTo>
                    <a:pt x="542" y="697"/>
                    <a:pt x="593" y="748"/>
                    <a:pt x="645" y="748"/>
                  </a:cubicBezTo>
                  <a:cubicBezTo>
                    <a:pt x="778" y="789"/>
                    <a:pt x="935" y="871"/>
                    <a:pt x="1026" y="871"/>
                  </a:cubicBezTo>
                  <a:cubicBezTo>
                    <a:pt x="1050" y="871"/>
                    <a:pt x="1070" y="865"/>
                    <a:pt x="1083" y="852"/>
                  </a:cubicBezTo>
                  <a:lnTo>
                    <a:pt x="1083" y="748"/>
                  </a:lnTo>
                  <a:cubicBezTo>
                    <a:pt x="1083" y="645"/>
                    <a:pt x="1083" y="594"/>
                    <a:pt x="1019" y="529"/>
                  </a:cubicBezTo>
                  <a:cubicBezTo>
                    <a:pt x="967" y="478"/>
                    <a:pt x="916" y="426"/>
                    <a:pt x="916" y="323"/>
                  </a:cubicBezTo>
                  <a:cubicBezTo>
                    <a:pt x="916" y="207"/>
                    <a:pt x="864" y="104"/>
                    <a:pt x="64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1576975" y="780650"/>
              <a:ext cx="11950" cy="6800"/>
            </a:xfrm>
            <a:custGeom>
              <a:avLst/>
              <a:gdLst/>
              <a:ahLst/>
              <a:cxnLst/>
              <a:rect l="l" t="t" r="r" b="b"/>
              <a:pathLst>
                <a:path w="478" h="272" extrusionOk="0">
                  <a:moveTo>
                    <a:pt x="0" y="1"/>
                  </a:moveTo>
                  <a:lnTo>
                    <a:pt x="0" y="117"/>
                  </a:lnTo>
                  <a:lnTo>
                    <a:pt x="477" y="271"/>
                  </a:lnTo>
                  <a:lnTo>
                    <a:pt x="477" y="168"/>
                  </a:lnTo>
                  <a:cubicBezTo>
                    <a:pt x="426" y="168"/>
                    <a:pt x="374" y="168"/>
                    <a:pt x="323" y="117"/>
                  </a:cubicBezTo>
                  <a:cubicBezTo>
                    <a:pt x="271" y="117"/>
                    <a:pt x="219" y="65"/>
                    <a:pt x="219" y="65"/>
                  </a:cubicBezTo>
                  <a:cubicBezTo>
                    <a:pt x="155" y="65"/>
                    <a:pt x="10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1774250" y="780650"/>
              <a:ext cx="56450" cy="48375"/>
            </a:xfrm>
            <a:custGeom>
              <a:avLst/>
              <a:gdLst/>
              <a:ahLst/>
              <a:cxnLst/>
              <a:rect l="l" t="t" r="r" b="b"/>
              <a:pathLst>
                <a:path w="2258" h="1935" extrusionOk="0">
                  <a:moveTo>
                    <a:pt x="65" y="1"/>
                  </a:moveTo>
                  <a:lnTo>
                    <a:pt x="1" y="1135"/>
                  </a:lnTo>
                  <a:lnTo>
                    <a:pt x="2206" y="1935"/>
                  </a:lnTo>
                  <a:lnTo>
                    <a:pt x="2257" y="761"/>
                  </a:lnTo>
                  <a:lnTo>
                    <a:pt x="65"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1779725" y="817075"/>
              <a:ext cx="44525" cy="48375"/>
            </a:xfrm>
            <a:custGeom>
              <a:avLst/>
              <a:gdLst/>
              <a:ahLst/>
              <a:cxnLst/>
              <a:rect l="l" t="t" r="r" b="b"/>
              <a:pathLst>
                <a:path w="1781" h="1935" extrusionOk="0">
                  <a:moveTo>
                    <a:pt x="1" y="1"/>
                  </a:moveTo>
                  <a:lnTo>
                    <a:pt x="1" y="1342"/>
                  </a:lnTo>
                  <a:lnTo>
                    <a:pt x="1780" y="1935"/>
                  </a:lnTo>
                  <a:lnTo>
                    <a:pt x="1780" y="645"/>
                  </a:lnTo>
                  <a:lnTo>
                    <a:pt x="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1435775" y="712000"/>
              <a:ext cx="69975" cy="47400"/>
            </a:xfrm>
            <a:custGeom>
              <a:avLst/>
              <a:gdLst/>
              <a:ahLst/>
              <a:cxnLst/>
              <a:rect l="l" t="t" r="r" b="b"/>
              <a:pathLst>
                <a:path w="2799" h="1896" extrusionOk="0">
                  <a:moveTo>
                    <a:pt x="1456" y="1"/>
                  </a:moveTo>
                  <a:cubicBezTo>
                    <a:pt x="1034" y="1"/>
                    <a:pt x="452" y="529"/>
                    <a:pt x="0" y="980"/>
                  </a:cubicBezTo>
                  <a:lnTo>
                    <a:pt x="2799" y="1896"/>
                  </a:lnTo>
                  <a:cubicBezTo>
                    <a:pt x="2476" y="1083"/>
                    <a:pt x="1999" y="116"/>
                    <a:pt x="1561" y="13"/>
                  </a:cubicBezTo>
                  <a:cubicBezTo>
                    <a:pt x="1527" y="5"/>
                    <a:pt x="1492" y="1"/>
                    <a:pt x="1456"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p:nvPr/>
          </p:nvSpPr>
          <p:spPr>
            <a:xfrm>
              <a:off x="1290700" y="696200"/>
              <a:ext cx="598025" cy="271450"/>
            </a:xfrm>
            <a:custGeom>
              <a:avLst/>
              <a:gdLst/>
              <a:ahLst/>
              <a:cxnLst/>
              <a:rect l="l" t="t" r="r" b="b"/>
              <a:pathLst>
                <a:path w="23921" h="10858" extrusionOk="0">
                  <a:moveTo>
                    <a:pt x="117" y="0"/>
                  </a:moveTo>
                  <a:lnTo>
                    <a:pt x="1" y="2901"/>
                  </a:lnTo>
                  <a:lnTo>
                    <a:pt x="23701" y="10857"/>
                  </a:lnTo>
                  <a:lnTo>
                    <a:pt x="23920" y="7840"/>
                  </a:lnTo>
                  <a:lnTo>
                    <a:pt x="11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4"/>
            <p:cNvSpPr/>
            <p:nvPr/>
          </p:nvSpPr>
          <p:spPr>
            <a:xfrm>
              <a:off x="1736850" y="498575"/>
              <a:ext cx="112875" cy="67975"/>
            </a:xfrm>
            <a:custGeom>
              <a:avLst/>
              <a:gdLst/>
              <a:ahLst/>
              <a:cxnLst/>
              <a:rect l="l" t="t" r="r" b="b"/>
              <a:pathLst>
                <a:path w="4515" h="2719" extrusionOk="0">
                  <a:moveTo>
                    <a:pt x="1071" y="1"/>
                  </a:moveTo>
                  <a:cubicBezTo>
                    <a:pt x="852" y="1"/>
                    <a:pt x="697" y="168"/>
                    <a:pt x="594" y="388"/>
                  </a:cubicBezTo>
                  <a:lnTo>
                    <a:pt x="594" y="439"/>
                  </a:lnTo>
                  <a:cubicBezTo>
                    <a:pt x="530" y="491"/>
                    <a:pt x="530" y="491"/>
                    <a:pt x="478" y="491"/>
                  </a:cubicBezTo>
                  <a:cubicBezTo>
                    <a:pt x="448" y="476"/>
                    <a:pt x="412" y="469"/>
                    <a:pt x="375" y="469"/>
                  </a:cubicBezTo>
                  <a:cubicBezTo>
                    <a:pt x="287" y="469"/>
                    <a:pt x="192" y="506"/>
                    <a:pt x="156" y="542"/>
                  </a:cubicBezTo>
                  <a:cubicBezTo>
                    <a:pt x="53" y="646"/>
                    <a:pt x="53" y="762"/>
                    <a:pt x="104" y="916"/>
                  </a:cubicBezTo>
                  <a:cubicBezTo>
                    <a:pt x="156" y="968"/>
                    <a:pt x="156" y="1032"/>
                    <a:pt x="104" y="1032"/>
                  </a:cubicBezTo>
                  <a:lnTo>
                    <a:pt x="53" y="1084"/>
                  </a:lnTo>
                  <a:cubicBezTo>
                    <a:pt x="1" y="1136"/>
                    <a:pt x="1" y="1239"/>
                    <a:pt x="1" y="1290"/>
                  </a:cubicBezTo>
                  <a:cubicBezTo>
                    <a:pt x="1" y="1406"/>
                    <a:pt x="104" y="1509"/>
                    <a:pt x="156" y="1561"/>
                  </a:cubicBezTo>
                  <a:cubicBezTo>
                    <a:pt x="272" y="1677"/>
                    <a:pt x="426" y="1677"/>
                    <a:pt x="530" y="1677"/>
                  </a:cubicBezTo>
                  <a:cubicBezTo>
                    <a:pt x="594" y="1677"/>
                    <a:pt x="646" y="1677"/>
                    <a:pt x="646" y="1729"/>
                  </a:cubicBezTo>
                  <a:cubicBezTo>
                    <a:pt x="749" y="1832"/>
                    <a:pt x="852" y="1935"/>
                    <a:pt x="968" y="1935"/>
                  </a:cubicBezTo>
                  <a:cubicBezTo>
                    <a:pt x="1071" y="1935"/>
                    <a:pt x="1123" y="1935"/>
                    <a:pt x="1174" y="1883"/>
                  </a:cubicBezTo>
                  <a:cubicBezTo>
                    <a:pt x="1174" y="1883"/>
                    <a:pt x="1239" y="1883"/>
                    <a:pt x="1290" y="1935"/>
                  </a:cubicBezTo>
                  <a:cubicBezTo>
                    <a:pt x="1290" y="1999"/>
                    <a:pt x="1342" y="2051"/>
                    <a:pt x="1394" y="2103"/>
                  </a:cubicBezTo>
                  <a:cubicBezTo>
                    <a:pt x="1497" y="2154"/>
                    <a:pt x="1613" y="2206"/>
                    <a:pt x="1716" y="2206"/>
                  </a:cubicBezTo>
                  <a:cubicBezTo>
                    <a:pt x="1819" y="2206"/>
                    <a:pt x="1884" y="2206"/>
                    <a:pt x="1935" y="2103"/>
                  </a:cubicBezTo>
                  <a:lnTo>
                    <a:pt x="2090" y="2103"/>
                  </a:lnTo>
                  <a:cubicBezTo>
                    <a:pt x="2141" y="2154"/>
                    <a:pt x="2257" y="2257"/>
                    <a:pt x="2361" y="2257"/>
                  </a:cubicBezTo>
                  <a:lnTo>
                    <a:pt x="2528" y="2257"/>
                  </a:lnTo>
                  <a:cubicBezTo>
                    <a:pt x="2545" y="2240"/>
                    <a:pt x="2557" y="2234"/>
                    <a:pt x="2566" y="2234"/>
                  </a:cubicBezTo>
                  <a:cubicBezTo>
                    <a:pt x="2586" y="2234"/>
                    <a:pt x="2597" y="2257"/>
                    <a:pt x="2631" y="2257"/>
                  </a:cubicBezTo>
                  <a:cubicBezTo>
                    <a:pt x="2631" y="2373"/>
                    <a:pt x="2683" y="2425"/>
                    <a:pt x="2735" y="2477"/>
                  </a:cubicBezTo>
                  <a:cubicBezTo>
                    <a:pt x="2851" y="2528"/>
                    <a:pt x="2954" y="2580"/>
                    <a:pt x="3057" y="2580"/>
                  </a:cubicBezTo>
                  <a:cubicBezTo>
                    <a:pt x="3173" y="2580"/>
                    <a:pt x="3276" y="2528"/>
                    <a:pt x="3328" y="2477"/>
                  </a:cubicBezTo>
                  <a:lnTo>
                    <a:pt x="3379" y="2425"/>
                  </a:lnTo>
                  <a:cubicBezTo>
                    <a:pt x="3431" y="2425"/>
                    <a:pt x="3431" y="2477"/>
                    <a:pt x="3495" y="2477"/>
                  </a:cubicBezTo>
                  <a:cubicBezTo>
                    <a:pt x="3547" y="2580"/>
                    <a:pt x="3599" y="2644"/>
                    <a:pt x="3650" y="2644"/>
                  </a:cubicBezTo>
                  <a:cubicBezTo>
                    <a:pt x="3753" y="2644"/>
                    <a:pt x="3818" y="2580"/>
                    <a:pt x="3869" y="2580"/>
                  </a:cubicBezTo>
                  <a:cubicBezTo>
                    <a:pt x="3869" y="2580"/>
                    <a:pt x="3869" y="2528"/>
                    <a:pt x="3921" y="2528"/>
                  </a:cubicBezTo>
                  <a:cubicBezTo>
                    <a:pt x="3921" y="2528"/>
                    <a:pt x="3921" y="2580"/>
                    <a:pt x="3972" y="2580"/>
                  </a:cubicBezTo>
                  <a:cubicBezTo>
                    <a:pt x="4076" y="2644"/>
                    <a:pt x="4140" y="2696"/>
                    <a:pt x="4243" y="2696"/>
                  </a:cubicBezTo>
                  <a:cubicBezTo>
                    <a:pt x="4278" y="2713"/>
                    <a:pt x="4306" y="2719"/>
                    <a:pt x="4329" y="2719"/>
                  </a:cubicBezTo>
                  <a:cubicBezTo>
                    <a:pt x="4375" y="2719"/>
                    <a:pt x="4398" y="2696"/>
                    <a:pt x="4398" y="2696"/>
                  </a:cubicBezTo>
                  <a:cubicBezTo>
                    <a:pt x="4514" y="2580"/>
                    <a:pt x="4462" y="2425"/>
                    <a:pt x="4295" y="2322"/>
                  </a:cubicBezTo>
                  <a:lnTo>
                    <a:pt x="4295" y="2206"/>
                  </a:lnTo>
                  <a:cubicBezTo>
                    <a:pt x="4346" y="2051"/>
                    <a:pt x="4346" y="1935"/>
                    <a:pt x="4243" y="1883"/>
                  </a:cubicBezTo>
                  <a:cubicBezTo>
                    <a:pt x="4243" y="1832"/>
                    <a:pt x="4192" y="1832"/>
                    <a:pt x="4140" y="1832"/>
                  </a:cubicBezTo>
                  <a:cubicBezTo>
                    <a:pt x="4076" y="1832"/>
                    <a:pt x="4076" y="1780"/>
                    <a:pt x="4076" y="1729"/>
                  </a:cubicBezTo>
                  <a:cubicBezTo>
                    <a:pt x="4024" y="1677"/>
                    <a:pt x="4024" y="1561"/>
                    <a:pt x="3921" y="1509"/>
                  </a:cubicBezTo>
                  <a:cubicBezTo>
                    <a:pt x="3921" y="1509"/>
                    <a:pt x="3869" y="1458"/>
                    <a:pt x="3921" y="1406"/>
                  </a:cubicBezTo>
                  <a:lnTo>
                    <a:pt x="3921" y="1290"/>
                  </a:lnTo>
                  <a:cubicBezTo>
                    <a:pt x="3921" y="968"/>
                    <a:pt x="3753" y="762"/>
                    <a:pt x="3495" y="762"/>
                  </a:cubicBezTo>
                  <a:cubicBezTo>
                    <a:pt x="3466" y="752"/>
                    <a:pt x="3436" y="748"/>
                    <a:pt x="3408" y="748"/>
                  </a:cubicBezTo>
                  <a:cubicBezTo>
                    <a:pt x="3276" y="748"/>
                    <a:pt x="3162" y="841"/>
                    <a:pt x="3109" y="968"/>
                  </a:cubicBezTo>
                  <a:cubicBezTo>
                    <a:pt x="3057" y="1032"/>
                    <a:pt x="3057" y="1032"/>
                    <a:pt x="3005" y="1032"/>
                  </a:cubicBezTo>
                  <a:lnTo>
                    <a:pt x="2954" y="1032"/>
                  </a:lnTo>
                  <a:cubicBezTo>
                    <a:pt x="2851" y="968"/>
                    <a:pt x="2786" y="916"/>
                    <a:pt x="2683" y="916"/>
                  </a:cubicBezTo>
                  <a:cubicBezTo>
                    <a:pt x="2631" y="916"/>
                    <a:pt x="2631" y="865"/>
                    <a:pt x="2631" y="813"/>
                  </a:cubicBezTo>
                  <a:cubicBezTo>
                    <a:pt x="2580" y="594"/>
                    <a:pt x="2464" y="491"/>
                    <a:pt x="2309" y="439"/>
                  </a:cubicBezTo>
                  <a:cubicBezTo>
                    <a:pt x="2141" y="439"/>
                    <a:pt x="1987" y="542"/>
                    <a:pt x="1935" y="710"/>
                  </a:cubicBezTo>
                  <a:lnTo>
                    <a:pt x="1884" y="762"/>
                  </a:lnTo>
                  <a:cubicBezTo>
                    <a:pt x="1819" y="762"/>
                    <a:pt x="1767" y="762"/>
                    <a:pt x="1767" y="710"/>
                  </a:cubicBezTo>
                  <a:cubicBezTo>
                    <a:pt x="1716" y="646"/>
                    <a:pt x="1664" y="646"/>
                    <a:pt x="1561" y="594"/>
                  </a:cubicBezTo>
                  <a:lnTo>
                    <a:pt x="1497" y="542"/>
                  </a:lnTo>
                  <a:cubicBezTo>
                    <a:pt x="1497" y="220"/>
                    <a:pt x="1290" y="1"/>
                    <a:pt x="107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p:nvPr/>
          </p:nvSpPr>
          <p:spPr>
            <a:xfrm>
              <a:off x="1311025" y="677500"/>
              <a:ext cx="99300" cy="50950"/>
            </a:xfrm>
            <a:custGeom>
              <a:avLst/>
              <a:gdLst/>
              <a:ahLst/>
              <a:cxnLst/>
              <a:rect l="l" t="t" r="r" b="b"/>
              <a:pathLst>
                <a:path w="3972" h="2038" extrusionOk="0">
                  <a:moveTo>
                    <a:pt x="1070" y="0"/>
                  </a:moveTo>
                  <a:cubicBezTo>
                    <a:pt x="1019" y="52"/>
                    <a:pt x="967" y="52"/>
                    <a:pt x="864" y="52"/>
                  </a:cubicBezTo>
                  <a:cubicBezTo>
                    <a:pt x="800" y="52"/>
                    <a:pt x="800" y="103"/>
                    <a:pt x="748" y="155"/>
                  </a:cubicBezTo>
                  <a:cubicBezTo>
                    <a:pt x="748" y="258"/>
                    <a:pt x="696" y="426"/>
                    <a:pt x="477" y="426"/>
                  </a:cubicBezTo>
                  <a:cubicBezTo>
                    <a:pt x="462" y="411"/>
                    <a:pt x="451" y="404"/>
                    <a:pt x="443" y="404"/>
                  </a:cubicBezTo>
                  <a:cubicBezTo>
                    <a:pt x="421" y="404"/>
                    <a:pt x="411" y="441"/>
                    <a:pt x="374" y="477"/>
                  </a:cubicBezTo>
                  <a:cubicBezTo>
                    <a:pt x="323" y="529"/>
                    <a:pt x="219" y="645"/>
                    <a:pt x="52" y="645"/>
                  </a:cubicBezTo>
                  <a:lnTo>
                    <a:pt x="0" y="697"/>
                  </a:lnTo>
                  <a:lnTo>
                    <a:pt x="3972" y="2038"/>
                  </a:lnTo>
                  <a:cubicBezTo>
                    <a:pt x="3972" y="1870"/>
                    <a:pt x="3972" y="1870"/>
                    <a:pt x="3869" y="1818"/>
                  </a:cubicBezTo>
                  <a:lnTo>
                    <a:pt x="3869" y="1767"/>
                  </a:lnTo>
                  <a:cubicBezTo>
                    <a:pt x="3701" y="1715"/>
                    <a:pt x="3701" y="1664"/>
                    <a:pt x="3701" y="1548"/>
                  </a:cubicBezTo>
                  <a:cubicBezTo>
                    <a:pt x="3701" y="1548"/>
                    <a:pt x="3701" y="1496"/>
                    <a:pt x="3649" y="1445"/>
                  </a:cubicBezTo>
                  <a:cubicBezTo>
                    <a:pt x="3598" y="1393"/>
                    <a:pt x="3598" y="1393"/>
                    <a:pt x="3546" y="1341"/>
                  </a:cubicBezTo>
                  <a:cubicBezTo>
                    <a:pt x="3546" y="1290"/>
                    <a:pt x="3495" y="1290"/>
                    <a:pt x="3379" y="1122"/>
                  </a:cubicBezTo>
                  <a:cubicBezTo>
                    <a:pt x="3275" y="903"/>
                    <a:pt x="3224" y="903"/>
                    <a:pt x="3172" y="800"/>
                  </a:cubicBezTo>
                  <a:lnTo>
                    <a:pt x="2901" y="800"/>
                  </a:lnTo>
                  <a:cubicBezTo>
                    <a:pt x="2850" y="800"/>
                    <a:pt x="2798" y="903"/>
                    <a:pt x="2734" y="967"/>
                  </a:cubicBezTo>
                  <a:cubicBezTo>
                    <a:pt x="2682" y="1019"/>
                    <a:pt x="2631" y="1071"/>
                    <a:pt x="2528" y="1071"/>
                  </a:cubicBezTo>
                  <a:lnTo>
                    <a:pt x="2476" y="1019"/>
                  </a:lnTo>
                  <a:lnTo>
                    <a:pt x="2476" y="903"/>
                  </a:lnTo>
                  <a:cubicBezTo>
                    <a:pt x="2476" y="903"/>
                    <a:pt x="2411" y="851"/>
                    <a:pt x="2360" y="800"/>
                  </a:cubicBezTo>
                  <a:cubicBezTo>
                    <a:pt x="2308" y="748"/>
                    <a:pt x="2308" y="748"/>
                    <a:pt x="2257" y="748"/>
                  </a:cubicBezTo>
                  <a:cubicBezTo>
                    <a:pt x="2205" y="645"/>
                    <a:pt x="2205" y="529"/>
                    <a:pt x="2205" y="477"/>
                  </a:cubicBezTo>
                  <a:cubicBezTo>
                    <a:pt x="2154" y="426"/>
                    <a:pt x="2154" y="374"/>
                    <a:pt x="2154" y="374"/>
                  </a:cubicBezTo>
                  <a:lnTo>
                    <a:pt x="2038" y="374"/>
                  </a:lnTo>
                  <a:cubicBezTo>
                    <a:pt x="1986" y="426"/>
                    <a:pt x="1934" y="426"/>
                    <a:pt x="1831" y="477"/>
                  </a:cubicBezTo>
                  <a:cubicBezTo>
                    <a:pt x="1831" y="477"/>
                    <a:pt x="1767" y="477"/>
                    <a:pt x="1767" y="645"/>
                  </a:cubicBezTo>
                  <a:cubicBezTo>
                    <a:pt x="1767" y="697"/>
                    <a:pt x="1767" y="748"/>
                    <a:pt x="1715" y="748"/>
                  </a:cubicBezTo>
                  <a:cubicBezTo>
                    <a:pt x="1715" y="851"/>
                    <a:pt x="1612" y="851"/>
                    <a:pt x="1612" y="851"/>
                  </a:cubicBezTo>
                  <a:cubicBezTo>
                    <a:pt x="1594" y="860"/>
                    <a:pt x="1578" y="864"/>
                    <a:pt x="1563" y="864"/>
                  </a:cubicBezTo>
                  <a:cubicBezTo>
                    <a:pt x="1487" y="864"/>
                    <a:pt x="1436" y="762"/>
                    <a:pt x="1393" y="581"/>
                  </a:cubicBezTo>
                  <a:cubicBezTo>
                    <a:pt x="1341" y="426"/>
                    <a:pt x="1290" y="207"/>
                    <a:pt x="1238" y="103"/>
                  </a:cubicBezTo>
                  <a:cubicBezTo>
                    <a:pt x="1186" y="0"/>
                    <a:pt x="1186" y="0"/>
                    <a:pt x="1070"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1663050" y="674600"/>
              <a:ext cx="2600" cy="6800"/>
            </a:xfrm>
            <a:custGeom>
              <a:avLst/>
              <a:gdLst/>
              <a:ahLst/>
              <a:cxnLst/>
              <a:rect l="l" t="t" r="r" b="b"/>
              <a:pathLst>
                <a:path w="104" h="272" extrusionOk="0">
                  <a:moveTo>
                    <a:pt x="0" y="0"/>
                  </a:moveTo>
                  <a:lnTo>
                    <a:pt x="0" y="219"/>
                  </a:lnTo>
                  <a:lnTo>
                    <a:pt x="103" y="271"/>
                  </a:lnTo>
                  <a:lnTo>
                    <a:pt x="103"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1677550" y="672025"/>
              <a:ext cx="10975" cy="8075"/>
            </a:xfrm>
            <a:custGeom>
              <a:avLst/>
              <a:gdLst/>
              <a:ahLst/>
              <a:cxnLst/>
              <a:rect l="l" t="t" r="r" b="b"/>
              <a:pathLst>
                <a:path w="439" h="323" extrusionOk="0">
                  <a:moveTo>
                    <a:pt x="0" y="0"/>
                  </a:moveTo>
                  <a:lnTo>
                    <a:pt x="0" y="155"/>
                  </a:lnTo>
                  <a:lnTo>
                    <a:pt x="439" y="322"/>
                  </a:lnTo>
                  <a:lnTo>
                    <a:pt x="439" y="155"/>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a:off x="1635950" y="626250"/>
              <a:ext cx="27125" cy="24525"/>
            </a:xfrm>
            <a:custGeom>
              <a:avLst/>
              <a:gdLst/>
              <a:ahLst/>
              <a:cxnLst/>
              <a:rect l="l" t="t" r="r" b="b"/>
              <a:pathLst>
                <a:path w="1085" h="981" extrusionOk="0">
                  <a:moveTo>
                    <a:pt x="320" y="469"/>
                  </a:moveTo>
                  <a:cubicBezTo>
                    <a:pt x="340" y="469"/>
                    <a:pt x="360" y="475"/>
                    <a:pt x="375" y="490"/>
                  </a:cubicBezTo>
                  <a:cubicBezTo>
                    <a:pt x="491" y="490"/>
                    <a:pt x="491" y="593"/>
                    <a:pt x="491" y="645"/>
                  </a:cubicBezTo>
                  <a:cubicBezTo>
                    <a:pt x="453" y="730"/>
                    <a:pt x="380" y="781"/>
                    <a:pt x="323" y="781"/>
                  </a:cubicBezTo>
                  <a:cubicBezTo>
                    <a:pt x="303" y="781"/>
                    <a:pt x="285" y="774"/>
                    <a:pt x="272" y="761"/>
                  </a:cubicBezTo>
                  <a:cubicBezTo>
                    <a:pt x="220" y="761"/>
                    <a:pt x="169" y="645"/>
                    <a:pt x="220" y="542"/>
                  </a:cubicBezTo>
                  <a:cubicBezTo>
                    <a:pt x="220" y="505"/>
                    <a:pt x="272" y="469"/>
                    <a:pt x="320" y="469"/>
                  </a:cubicBezTo>
                  <a:close/>
                  <a:moveTo>
                    <a:pt x="865" y="696"/>
                  </a:moveTo>
                  <a:cubicBezTo>
                    <a:pt x="916" y="696"/>
                    <a:pt x="916" y="761"/>
                    <a:pt x="916" y="812"/>
                  </a:cubicBezTo>
                  <a:cubicBezTo>
                    <a:pt x="916" y="864"/>
                    <a:pt x="865" y="864"/>
                    <a:pt x="813" y="864"/>
                  </a:cubicBezTo>
                  <a:cubicBezTo>
                    <a:pt x="762" y="864"/>
                    <a:pt x="762" y="812"/>
                    <a:pt x="762" y="761"/>
                  </a:cubicBezTo>
                  <a:cubicBezTo>
                    <a:pt x="813" y="696"/>
                    <a:pt x="865" y="696"/>
                    <a:pt x="865" y="696"/>
                  </a:cubicBezTo>
                  <a:close/>
                  <a:moveTo>
                    <a:pt x="646" y="0"/>
                  </a:moveTo>
                  <a:cubicBezTo>
                    <a:pt x="542" y="0"/>
                    <a:pt x="375" y="219"/>
                    <a:pt x="220" y="374"/>
                  </a:cubicBezTo>
                  <a:cubicBezTo>
                    <a:pt x="169" y="439"/>
                    <a:pt x="117" y="490"/>
                    <a:pt x="52" y="542"/>
                  </a:cubicBezTo>
                  <a:cubicBezTo>
                    <a:pt x="1" y="593"/>
                    <a:pt x="1" y="593"/>
                    <a:pt x="1" y="645"/>
                  </a:cubicBezTo>
                  <a:cubicBezTo>
                    <a:pt x="1" y="696"/>
                    <a:pt x="52" y="761"/>
                    <a:pt x="439" y="916"/>
                  </a:cubicBezTo>
                  <a:cubicBezTo>
                    <a:pt x="678" y="967"/>
                    <a:pt x="823" y="980"/>
                    <a:pt x="908" y="980"/>
                  </a:cubicBezTo>
                  <a:cubicBezTo>
                    <a:pt x="994" y="980"/>
                    <a:pt x="1020" y="967"/>
                    <a:pt x="1020" y="967"/>
                  </a:cubicBezTo>
                  <a:cubicBezTo>
                    <a:pt x="1084" y="967"/>
                    <a:pt x="1084" y="916"/>
                    <a:pt x="1084" y="864"/>
                  </a:cubicBezTo>
                  <a:cubicBezTo>
                    <a:pt x="1020" y="761"/>
                    <a:pt x="968" y="645"/>
                    <a:pt x="916" y="542"/>
                  </a:cubicBezTo>
                  <a:lnTo>
                    <a:pt x="865" y="542"/>
                  </a:lnTo>
                  <a:cubicBezTo>
                    <a:pt x="762" y="542"/>
                    <a:pt x="594" y="374"/>
                    <a:pt x="594" y="271"/>
                  </a:cubicBezTo>
                  <a:cubicBezTo>
                    <a:pt x="594" y="168"/>
                    <a:pt x="646" y="116"/>
                    <a:pt x="697" y="52"/>
                  </a:cubicBezTo>
                  <a:cubicBezTo>
                    <a:pt x="646" y="52"/>
                    <a:pt x="646" y="0"/>
                    <a:pt x="64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a:off x="1663050" y="666525"/>
              <a:ext cx="11950" cy="8100"/>
            </a:xfrm>
            <a:custGeom>
              <a:avLst/>
              <a:gdLst/>
              <a:ahLst/>
              <a:cxnLst/>
              <a:rect l="l" t="t" r="r" b="b"/>
              <a:pathLst>
                <a:path w="478" h="324" extrusionOk="0">
                  <a:moveTo>
                    <a:pt x="0" y="1"/>
                  </a:moveTo>
                  <a:lnTo>
                    <a:pt x="0" y="169"/>
                  </a:lnTo>
                  <a:lnTo>
                    <a:pt x="206" y="272"/>
                  </a:lnTo>
                  <a:lnTo>
                    <a:pt x="477" y="323"/>
                  </a:lnTo>
                  <a:lnTo>
                    <a:pt x="477" y="169"/>
                  </a:lnTo>
                  <a:lnTo>
                    <a:pt x="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a:off x="1663050" y="693625"/>
              <a:ext cx="3875" cy="5175"/>
            </a:xfrm>
            <a:custGeom>
              <a:avLst/>
              <a:gdLst/>
              <a:ahLst/>
              <a:cxnLst/>
              <a:rect l="l" t="t" r="r" b="b"/>
              <a:pathLst>
                <a:path w="155" h="207" extrusionOk="0">
                  <a:moveTo>
                    <a:pt x="0" y="0"/>
                  </a:moveTo>
                  <a:lnTo>
                    <a:pt x="0" y="155"/>
                  </a:lnTo>
                  <a:lnTo>
                    <a:pt x="155" y="206"/>
                  </a:lnTo>
                  <a:lnTo>
                    <a:pt x="155" y="52"/>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a:off x="1663050" y="683950"/>
              <a:ext cx="9375" cy="8075"/>
            </a:xfrm>
            <a:custGeom>
              <a:avLst/>
              <a:gdLst/>
              <a:ahLst/>
              <a:cxnLst/>
              <a:rect l="l" t="t" r="r" b="b"/>
              <a:pathLst>
                <a:path w="375" h="323" extrusionOk="0">
                  <a:moveTo>
                    <a:pt x="0" y="0"/>
                  </a:moveTo>
                  <a:lnTo>
                    <a:pt x="0" y="219"/>
                  </a:lnTo>
                  <a:lnTo>
                    <a:pt x="374" y="323"/>
                  </a:lnTo>
                  <a:lnTo>
                    <a:pt x="374" y="116"/>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a:off x="1669475" y="677500"/>
              <a:ext cx="9700" cy="8075"/>
            </a:xfrm>
            <a:custGeom>
              <a:avLst/>
              <a:gdLst/>
              <a:ahLst/>
              <a:cxnLst/>
              <a:rect l="l" t="t" r="r" b="b"/>
              <a:pathLst>
                <a:path w="388" h="323" extrusionOk="0">
                  <a:moveTo>
                    <a:pt x="1" y="0"/>
                  </a:moveTo>
                  <a:lnTo>
                    <a:pt x="1" y="155"/>
                  </a:lnTo>
                  <a:lnTo>
                    <a:pt x="1" y="207"/>
                  </a:lnTo>
                  <a:lnTo>
                    <a:pt x="388" y="323"/>
                  </a:lnTo>
                  <a:lnTo>
                    <a:pt x="388" y="103"/>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1683025" y="700050"/>
              <a:ext cx="5500" cy="5525"/>
            </a:xfrm>
            <a:custGeom>
              <a:avLst/>
              <a:gdLst/>
              <a:ahLst/>
              <a:cxnLst/>
              <a:rect l="l" t="t" r="r" b="b"/>
              <a:pathLst>
                <a:path w="220" h="221" extrusionOk="0">
                  <a:moveTo>
                    <a:pt x="1" y="1"/>
                  </a:moveTo>
                  <a:lnTo>
                    <a:pt x="1" y="169"/>
                  </a:lnTo>
                  <a:lnTo>
                    <a:pt x="220" y="220"/>
                  </a:lnTo>
                  <a:lnTo>
                    <a:pt x="220" y="6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1669475" y="694900"/>
              <a:ext cx="9700" cy="8075"/>
            </a:xfrm>
            <a:custGeom>
              <a:avLst/>
              <a:gdLst/>
              <a:ahLst/>
              <a:cxnLst/>
              <a:rect l="l" t="t" r="r" b="b"/>
              <a:pathLst>
                <a:path w="388" h="323" extrusionOk="0">
                  <a:moveTo>
                    <a:pt x="1" y="1"/>
                  </a:moveTo>
                  <a:lnTo>
                    <a:pt x="1" y="207"/>
                  </a:lnTo>
                  <a:lnTo>
                    <a:pt x="388" y="323"/>
                  </a:lnTo>
                  <a:lnTo>
                    <a:pt x="388" y="15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1615975" y="506650"/>
              <a:ext cx="24200" cy="36450"/>
            </a:xfrm>
            <a:custGeom>
              <a:avLst/>
              <a:gdLst/>
              <a:ahLst/>
              <a:cxnLst/>
              <a:rect l="l" t="t" r="r" b="b"/>
              <a:pathLst>
                <a:path w="968" h="1458" extrusionOk="0">
                  <a:moveTo>
                    <a:pt x="400" y="232"/>
                  </a:moveTo>
                  <a:cubicBezTo>
                    <a:pt x="426" y="232"/>
                    <a:pt x="452" y="245"/>
                    <a:pt x="478" y="271"/>
                  </a:cubicBezTo>
                  <a:cubicBezTo>
                    <a:pt x="529" y="271"/>
                    <a:pt x="594" y="271"/>
                    <a:pt x="594" y="323"/>
                  </a:cubicBezTo>
                  <a:cubicBezTo>
                    <a:pt x="645" y="323"/>
                    <a:pt x="645" y="387"/>
                    <a:pt x="697" y="439"/>
                  </a:cubicBezTo>
                  <a:lnTo>
                    <a:pt x="697" y="542"/>
                  </a:lnTo>
                  <a:lnTo>
                    <a:pt x="697" y="645"/>
                  </a:lnTo>
                  <a:lnTo>
                    <a:pt x="645" y="709"/>
                  </a:lnTo>
                  <a:cubicBezTo>
                    <a:pt x="645" y="709"/>
                    <a:pt x="594" y="709"/>
                    <a:pt x="594" y="761"/>
                  </a:cubicBezTo>
                  <a:lnTo>
                    <a:pt x="529" y="761"/>
                  </a:lnTo>
                  <a:lnTo>
                    <a:pt x="529" y="813"/>
                  </a:lnTo>
                  <a:lnTo>
                    <a:pt x="529" y="864"/>
                  </a:lnTo>
                  <a:cubicBezTo>
                    <a:pt x="478" y="916"/>
                    <a:pt x="478" y="916"/>
                    <a:pt x="426" y="916"/>
                  </a:cubicBezTo>
                  <a:lnTo>
                    <a:pt x="426" y="864"/>
                  </a:lnTo>
                  <a:cubicBezTo>
                    <a:pt x="374" y="864"/>
                    <a:pt x="374" y="864"/>
                    <a:pt x="374" y="813"/>
                  </a:cubicBezTo>
                  <a:lnTo>
                    <a:pt x="374" y="761"/>
                  </a:lnTo>
                  <a:lnTo>
                    <a:pt x="426" y="709"/>
                  </a:lnTo>
                  <a:cubicBezTo>
                    <a:pt x="426" y="645"/>
                    <a:pt x="478" y="645"/>
                    <a:pt x="478" y="645"/>
                  </a:cubicBezTo>
                  <a:lnTo>
                    <a:pt x="529" y="593"/>
                  </a:lnTo>
                  <a:lnTo>
                    <a:pt x="594" y="542"/>
                  </a:lnTo>
                  <a:lnTo>
                    <a:pt x="594" y="490"/>
                  </a:lnTo>
                  <a:cubicBezTo>
                    <a:pt x="594" y="490"/>
                    <a:pt x="594" y="439"/>
                    <a:pt x="529" y="439"/>
                  </a:cubicBezTo>
                  <a:cubicBezTo>
                    <a:pt x="529" y="387"/>
                    <a:pt x="478" y="387"/>
                    <a:pt x="478" y="387"/>
                  </a:cubicBezTo>
                  <a:lnTo>
                    <a:pt x="374" y="387"/>
                  </a:lnTo>
                  <a:cubicBezTo>
                    <a:pt x="374" y="439"/>
                    <a:pt x="374" y="439"/>
                    <a:pt x="323" y="490"/>
                  </a:cubicBezTo>
                  <a:cubicBezTo>
                    <a:pt x="323" y="542"/>
                    <a:pt x="323" y="542"/>
                    <a:pt x="271" y="542"/>
                  </a:cubicBezTo>
                  <a:lnTo>
                    <a:pt x="207" y="490"/>
                  </a:lnTo>
                  <a:lnTo>
                    <a:pt x="207" y="439"/>
                  </a:lnTo>
                  <a:lnTo>
                    <a:pt x="207" y="323"/>
                  </a:lnTo>
                  <a:cubicBezTo>
                    <a:pt x="271" y="323"/>
                    <a:pt x="271" y="271"/>
                    <a:pt x="323" y="271"/>
                  </a:cubicBezTo>
                  <a:cubicBezTo>
                    <a:pt x="349" y="245"/>
                    <a:pt x="374" y="232"/>
                    <a:pt x="400" y="232"/>
                  </a:cubicBezTo>
                  <a:close/>
                  <a:moveTo>
                    <a:pt x="426" y="967"/>
                  </a:moveTo>
                  <a:cubicBezTo>
                    <a:pt x="478" y="967"/>
                    <a:pt x="478" y="967"/>
                    <a:pt x="529" y="1032"/>
                  </a:cubicBezTo>
                  <a:lnTo>
                    <a:pt x="529" y="1083"/>
                  </a:lnTo>
                  <a:cubicBezTo>
                    <a:pt x="529" y="1083"/>
                    <a:pt x="529" y="1135"/>
                    <a:pt x="478" y="1135"/>
                  </a:cubicBezTo>
                  <a:lnTo>
                    <a:pt x="374" y="1135"/>
                  </a:lnTo>
                  <a:lnTo>
                    <a:pt x="374" y="1032"/>
                  </a:lnTo>
                  <a:lnTo>
                    <a:pt x="374" y="967"/>
                  </a:lnTo>
                  <a:close/>
                  <a:moveTo>
                    <a:pt x="52" y="0"/>
                  </a:moveTo>
                  <a:lnTo>
                    <a:pt x="0" y="1135"/>
                  </a:lnTo>
                  <a:lnTo>
                    <a:pt x="916" y="1457"/>
                  </a:lnTo>
                  <a:lnTo>
                    <a:pt x="968" y="323"/>
                  </a:lnTo>
                  <a:lnTo>
                    <a:pt x="52"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1681725" y="681375"/>
              <a:ext cx="6800" cy="6775"/>
            </a:xfrm>
            <a:custGeom>
              <a:avLst/>
              <a:gdLst/>
              <a:ahLst/>
              <a:cxnLst/>
              <a:rect l="l" t="t" r="r" b="b"/>
              <a:pathLst>
                <a:path w="272" h="271" extrusionOk="0">
                  <a:moveTo>
                    <a:pt x="1" y="0"/>
                  </a:moveTo>
                  <a:lnTo>
                    <a:pt x="1" y="219"/>
                  </a:lnTo>
                  <a:lnTo>
                    <a:pt x="272" y="271"/>
                  </a:lnTo>
                  <a:lnTo>
                    <a:pt x="272" y="52"/>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1676250" y="688125"/>
              <a:ext cx="12275" cy="9375"/>
            </a:xfrm>
            <a:custGeom>
              <a:avLst/>
              <a:gdLst/>
              <a:ahLst/>
              <a:cxnLst/>
              <a:rect l="l" t="t" r="r" b="b"/>
              <a:pathLst>
                <a:path w="491" h="375" extrusionOk="0">
                  <a:moveTo>
                    <a:pt x="1" y="1"/>
                  </a:moveTo>
                  <a:lnTo>
                    <a:pt x="1" y="220"/>
                  </a:lnTo>
                  <a:lnTo>
                    <a:pt x="491" y="375"/>
                  </a:lnTo>
                  <a:lnTo>
                    <a:pt x="491" y="156"/>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a:off x="1293600" y="293225"/>
              <a:ext cx="624450" cy="593825"/>
            </a:xfrm>
            <a:custGeom>
              <a:avLst/>
              <a:gdLst/>
              <a:ahLst/>
              <a:cxnLst/>
              <a:rect l="l" t="t" r="r" b="b"/>
              <a:pathLst>
                <a:path w="24978" h="23753" extrusionOk="0">
                  <a:moveTo>
                    <a:pt x="8266" y="3650"/>
                  </a:moveTo>
                  <a:cubicBezTo>
                    <a:pt x="8537" y="3650"/>
                    <a:pt x="8756" y="3973"/>
                    <a:pt x="8756" y="4295"/>
                  </a:cubicBezTo>
                  <a:lnTo>
                    <a:pt x="8756" y="4411"/>
                  </a:lnTo>
                  <a:lnTo>
                    <a:pt x="8808" y="4463"/>
                  </a:lnTo>
                  <a:cubicBezTo>
                    <a:pt x="9027" y="4669"/>
                    <a:pt x="9079" y="4888"/>
                    <a:pt x="9079" y="5056"/>
                  </a:cubicBezTo>
                  <a:cubicBezTo>
                    <a:pt x="9130" y="5314"/>
                    <a:pt x="9079" y="5481"/>
                    <a:pt x="8911" y="5584"/>
                  </a:cubicBezTo>
                  <a:cubicBezTo>
                    <a:pt x="8859" y="5636"/>
                    <a:pt x="8808" y="5700"/>
                    <a:pt x="8705" y="5700"/>
                  </a:cubicBezTo>
                  <a:cubicBezTo>
                    <a:pt x="8589" y="5700"/>
                    <a:pt x="8434" y="5636"/>
                    <a:pt x="8331" y="5533"/>
                  </a:cubicBezTo>
                  <a:cubicBezTo>
                    <a:pt x="8293" y="5542"/>
                    <a:pt x="8256" y="5546"/>
                    <a:pt x="8220" y="5546"/>
                  </a:cubicBezTo>
                  <a:cubicBezTo>
                    <a:pt x="8042" y="5546"/>
                    <a:pt x="7884" y="5444"/>
                    <a:pt x="7841" y="5262"/>
                  </a:cubicBezTo>
                  <a:cubicBezTo>
                    <a:pt x="7789" y="5262"/>
                    <a:pt x="7686" y="5314"/>
                    <a:pt x="7622" y="5314"/>
                  </a:cubicBezTo>
                  <a:cubicBezTo>
                    <a:pt x="7299" y="5314"/>
                    <a:pt x="7041" y="5107"/>
                    <a:pt x="7041" y="4836"/>
                  </a:cubicBezTo>
                  <a:cubicBezTo>
                    <a:pt x="6874" y="4785"/>
                    <a:pt x="6822" y="4617"/>
                    <a:pt x="6822" y="4463"/>
                  </a:cubicBezTo>
                  <a:cubicBezTo>
                    <a:pt x="6822" y="4192"/>
                    <a:pt x="7041" y="4024"/>
                    <a:pt x="7299" y="4024"/>
                  </a:cubicBezTo>
                  <a:cubicBezTo>
                    <a:pt x="7364" y="3921"/>
                    <a:pt x="7518" y="3818"/>
                    <a:pt x="7686" y="3818"/>
                  </a:cubicBezTo>
                  <a:cubicBezTo>
                    <a:pt x="7789" y="3818"/>
                    <a:pt x="7841" y="3818"/>
                    <a:pt x="7944" y="3869"/>
                  </a:cubicBezTo>
                  <a:cubicBezTo>
                    <a:pt x="8008" y="3766"/>
                    <a:pt x="8163" y="3650"/>
                    <a:pt x="8266" y="3650"/>
                  </a:cubicBezTo>
                  <a:close/>
                  <a:moveTo>
                    <a:pt x="12844" y="8331"/>
                  </a:moveTo>
                  <a:lnTo>
                    <a:pt x="13966" y="8705"/>
                  </a:lnTo>
                  <a:cubicBezTo>
                    <a:pt x="14017" y="8705"/>
                    <a:pt x="14069" y="8756"/>
                    <a:pt x="14069" y="8808"/>
                  </a:cubicBezTo>
                  <a:lnTo>
                    <a:pt x="14017" y="10097"/>
                  </a:lnTo>
                  <a:cubicBezTo>
                    <a:pt x="14017" y="10149"/>
                    <a:pt x="14017" y="10149"/>
                    <a:pt x="13966" y="10213"/>
                  </a:cubicBezTo>
                  <a:lnTo>
                    <a:pt x="13914" y="10213"/>
                  </a:lnTo>
                  <a:lnTo>
                    <a:pt x="12779" y="9827"/>
                  </a:lnTo>
                  <a:cubicBezTo>
                    <a:pt x="12728" y="9775"/>
                    <a:pt x="12676" y="9775"/>
                    <a:pt x="12676" y="9723"/>
                  </a:cubicBezTo>
                  <a:lnTo>
                    <a:pt x="12728" y="8434"/>
                  </a:lnTo>
                  <a:cubicBezTo>
                    <a:pt x="12728" y="8382"/>
                    <a:pt x="12728" y="8382"/>
                    <a:pt x="12779" y="8331"/>
                  </a:cubicBezTo>
                  <a:close/>
                  <a:moveTo>
                    <a:pt x="18717" y="8052"/>
                  </a:moveTo>
                  <a:cubicBezTo>
                    <a:pt x="18745" y="8052"/>
                    <a:pt x="18773" y="8055"/>
                    <a:pt x="18801" y="8060"/>
                  </a:cubicBezTo>
                  <a:cubicBezTo>
                    <a:pt x="19124" y="8060"/>
                    <a:pt x="19394" y="8331"/>
                    <a:pt x="19394" y="8653"/>
                  </a:cubicBezTo>
                  <a:cubicBezTo>
                    <a:pt x="19446" y="8653"/>
                    <a:pt x="19497" y="8705"/>
                    <a:pt x="19549" y="8705"/>
                  </a:cubicBezTo>
                  <a:cubicBezTo>
                    <a:pt x="19645" y="8567"/>
                    <a:pt x="19767" y="8472"/>
                    <a:pt x="19929" y="8472"/>
                  </a:cubicBezTo>
                  <a:cubicBezTo>
                    <a:pt x="19964" y="8472"/>
                    <a:pt x="20001" y="8477"/>
                    <a:pt x="20039" y="8486"/>
                  </a:cubicBezTo>
                  <a:cubicBezTo>
                    <a:pt x="20258" y="8486"/>
                    <a:pt x="20465" y="8705"/>
                    <a:pt x="20516" y="8924"/>
                  </a:cubicBezTo>
                  <a:cubicBezTo>
                    <a:pt x="20581" y="8976"/>
                    <a:pt x="20632" y="8976"/>
                    <a:pt x="20684" y="9027"/>
                  </a:cubicBezTo>
                  <a:cubicBezTo>
                    <a:pt x="20839" y="8860"/>
                    <a:pt x="21058" y="8756"/>
                    <a:pt x="21225" y="8756"/>
                  </a:cubicBezTo>
                  <a:cubicBezTo>
                    <a:pt x="21599" y="8756"/>
                    <a:pt x="21870" y="9130"/>
                    <a:pt x="21870" y="9504"/>
                  </a:cubicBezTo>
                  <a:cubicBezTo>
                    <a:pt x="21870" y="9569"/>
                    <a:pt x="21870" y="9569"/>
                    <a:pt x="21806" y="9620"/>
                  </a:cubicBezTo>
                  <a:cubicBezTo>
                    <a:pt x="21922" y="9672"/>
                    <a:pt x="21922" y="9775"/>
                    <a:pt x="21973" y="9891"/>
                  </a:cubicBezTo>
                  <a:cubicBezTo>
                    <a:pt x="22025" y="9891"/>
                    <a:pt x="22076" y="9891"/>
                    <a:pt x="22128" y="9943"/>
                  </a:cubicBezTo>
                  <a:cubicBezTo>
                    <a:pt x="22244" y="10046"/>
                    <a:pt x="22296" y="10265"/>
                    <a:pt x="22244" y="10420"/>
                  </a:cubicBezTo>
                  <a:cubicBezTo>
                    <a:pt x="22399" y="10639"/>
                    <a:pt x="22399" y="10858"/>
                    <a:pt x="22296" y="11013"/>
                  </a:cubicBezTo>
                  <a:cubicBezTo>
                    <a:pt x="22244" y="11065"/>
                    <a:pt x="22128" y="11116"/>
                    <a:pt x="22025" y="11116"/>
                  </a:cubicBezTo>
                  <a:lnTo>
                    <a:pt x="21973" y="11116"/>
                  </a:lnTo>
                  <a:cubicBezTo>
                    <a:pt x="21870" y="11116"/>
                    <a:pt x="21702" y="11065"/>
                    <a:pt x="21599" y="10961"/>
                  </a:cubicBezTo>
                  <a:cubicBezTo>
                    <a:pt x="21548" y="11013"/>
                    <a:pt x="21483" y="11013"/>
                    <a:pt x="21380" y="11013"/>
                  </a:cubicBezTo>
                  <a:cubicBezTo>
                    <a:pt x="21277" y="11013"/>
                    <a:pt x="21161" y="10961"/>
                    <a:pt x="21109" y="10910"/>
                  </a:cubicBezTo>
                  <a:cubicBezTo>
                    <a:pt x="21006" y="10961"/>
                    <a:pt x="20903" y="11013"/>
                    <a:pt x="20787" y="11013"/>
                  </a:cubicBezTo>
                  <a:cubicBezTo>
                    <a:pt x="20632" y="11013"/>
                    <a:pt x="20465" y="10961"/>
                    <a:pt x="20361" y="10858"/>
                  </a:cubicBezTo>
                  <a:cubicBezTo>
                    <a:pt x="20310" y="10794"/>
                    <a:pt x="20258" y="10742"/>
                    <a:pt x="20194" y="10639"/>
                  </a:cubicBezTo>
                  <a:lnTo>
                    <a:pt x="20091" y="10639"/>
                  </a:lnTo>
                  <a:cubicBezTo>
                    <a:pt x="19987" y="10639"/>
                    <a:pt x="19871" y="10587"/>
                    <a:pt x="19768" y="10536"/>
                  </a:cubicBezTo>
                  <a:cubicBezTo>
                    <a:pt x="19665" y="10587"/>
                    <a:pt x="19549" y="10639"/>
                    <a:pt x="19446" y="10639"/>
                  </a:cubicBezTo>
                  <a:cubicBezTo>
                    <a:pt x="19291" y="10639"/>
                    <a:pt x="19124" y="10587"/>
                    <a:pt x="19020" y="10471"/>
                  </a:cubicBezTo>
                  <a:cubicBezTo>
                    <a:pt x="18969" y="10420"/>
                    <a:pt x="18904" y="10368"/>
                    <a:pt x="18853" y="10317"/>
                  </a:cubicBezTo>
                  <a:lnTo>
                    <a:pt x="18698" y="10317"/>
                  </a:lnTo>
                  <a:cubicBezTo>
                    <a:pt x="18530" y="10317"/>
                    <a:pt x="18376" y="10213"/>
                    <a:pt x="18260" y="10046"/>
                  </a:cubicBezTo>
                  <a:cubicBezTo>
                    <a:pt x="18218" y="10060"/>
                    <a:pt x="18172" y="10066"/>
                    <a:pt x="18125" y="10066"/>
                  </a:cubicBezTo>
                  <a:cubicBezTo>
                    <a:pt x="17996" y="10066"/>
                    <a:pt x="17858" y="10018"/>
                    <a:pt x="17783" y="9943"/>
                  </a:cubicBezTo>
                  <a:cubicBezTo>
                    <a:pt x="17679" y="9827"/>
                    <a:pt x="17563" y="9723"/>
                    <a:pt x="17563" y="9569"/>
                  </a:cubicBezTo>
                  <a:cubicBezTo>
                    <a:pt x="17512" y="9401"/>
                    <a:pt x="17563" y="9298"/>
                    <a:pt x="17615" y="9182"/>
                  </a:cubicBezTo>
                  <a:lnTo>
                    <a:pt x="17679" y="9130"/>
                  </a:lnTo>
                  <a:cubicBezTo>
                    <a:pt x="17563" y="8976"/>
                    <a:pt x="17615" y="8756"/>
                    <a:pt x="17731" y="8653"/>
                  </a:cubicBezTo>
                  <a:cubicBezTo>
                    <a:pt x="17809" y="8527"/>
                    <a:pt x="17923" y="8466"/>
                    <a:pt x="18041" y="8466"/>
                  </a:cubicBezTo>
                  <a:cubicBezTo>
                    <a:pt x="18079" y="8466"/>
                    <a:pt x="18118" y="8473"/>
                    <a:pt x="18156" y="8486"/>
                  </a:cubicBezTo>
                  <a:cubicBezTo>
                    <a:pt x="18249" y="8243"/>
                    <a:pt x="18476" y="8052"/>
                    <a:pt x="18717" y="8052"/>
                  </a:cubicBezTo>
                  <a:close/>
                  <a:moveTo>
                    <a:pt x="5752" y="12083"/>
                  </a:moveTo>
                  <a:lnTo>
                    <a:pt x="6874" y="12470"/>
                  </a:lnTo>
                  <a:cubicBezTo>
                    <a:pt x="6925" y="12470"/>
                    <a:pt x="6925" y="12522"/>
                    <a:pt x="6925" y="12522"/>
                  </a:cubicBezTo>
                  <a:lnTo>
                    <a:pt x="6874" y="13760"/>
                  </a:lnTo>
                  <a:lnTo>
                    <a:pt x="6874" y="13811"/>
                  </a:lnTo>
                  <a:lnTo>
                    <a:pt x="6771" y="13811"/>
                  </a:lnTo>
                  <a:lnTo>
                    <a:pt x="5687" y="13489"/>
                  </a:lnTo>
                  <a:lnTo>
                    <a:pt x="5636" y="13489"/>
                  </a:lnTo>
                  <a:cubicBezTo>
                    <a:pt x="5636" y="13437"/>
                    <a:pt x="5584" y="13437"/>
                    <a:pt x="5584" y="13373"/>
                  </a:cubicBezTo>
                  <a:lnTo>
                    <a:pt x="5636" y="12199"/>
                  </a:lnTo>
                  <a:cubicBezTo>
                    <a:pt x="5636" y="12148"/>
                    <a:pt x="5636" y="12148"/>
                    <a:pt x="5687" y="12083"/>
                  </a:cubicBezTo>
                  <a:close/>
                  <a:moveTo>
                    <a:pt x="14345" y="13161"/>
                  </a:moveTo>
                  <a:cubicBezTo>
                    <a:pt x="14574" y="13161"/>
                    <a:pt x="14666" y="13448"/>
                    <a:pt x="14714" y="13592"/>
                  </a:cubicBezTo>
                  <a:cubicBezTo>
                    <a:pt x="14714" y="13592"/>
                    <a:pt x="14778" y="13695"/>
                    <a:pt x="14778" y="13760"/>
                  </a:cubicBezTo>
                  <a:cubicBezTo>
                    <a:pt x="14830" y="13863"/>
                    <a:pt x="14933" y="14017"/>
                    <a:pt x="14933" y="14185"/>
                  </a:cubicBezTo>
                  <a:cubicBezTo>
                    <a:pt x="14933" y="14237"/>
                    <a:pt x="14984" y="14340"/>
                    <a:pt x="14881" y="14456"/>
                  </a:cubicBezTo>
                  <a:cubicBezTo>
                    <a:pt x="14830" y="14507"/>
                    <a:pt x="14714" y="14507"/>
                    <a:pt x="14610" y="14507"/>
                  </a:cubicBezTo>
                  <a:lnTo>
                    <a:pt x="14610" y="14727"/>
                  </a:lnTo>
                  <a:lnTo>
                    <a:pt x="14714" y="14727"/>
                  </a:lnTo>
                  <a:lnTo>
                    <a:pt x="15951" y="15101"/>
                  </a:lnTo>
                  <a:cubicBezTo>
                    <a:pt x="15951" y="15152"/>
                    <a:pt x="16003" y="15152"/>
                    <a:pt x="16003" y="15204"/>
                  </a:cubicBezTo>
                  <a:lnTo>
                    <a:pt x="15951" y="16661"/>
                  </a:lnTo>
                  <a:cubicBezTo>
                    <a:pt x="15951" y="16661"/>
                    <a:pt x="15951" y="16712"/>
                    <a:pt x="15900" y="16712"/>
                  </a:cubicBezTo>
                  <a:lnTo>
                    <a:pt x="15848" y="16712"/>
                  </a:lnTo>
                  <a:lnTo>
                    <a:pt x="14610" y="16338"/>
                  </a:lnTo>
                  <a:lnTo>
                    <a:pt x="13592" y="16016"/>
                  </a:lnTo>
                  <a:lnTo>
                    <a:pt x="12405" y="15629"/>
                  </a:lnTo>
                  <a:lnTo>
                    <a:pt x="11335" y="15307"/>
                  </a:lnTo>
                  <a:lnTo>
                    <a:pt x="10097" y="14933"/>
                  </a:lnTo>
                  <a:cubicBezTo>
                    <a:pt x="10046" y="14933"/>
                    <a:pt x="10046" y="14881"/>
                    <a:pt x="10046" y="14830"/>
                  </a:cubicBezTo>
                  <a:lnTo>
                    <a:pt x="10097" y="13437"/>
                  </a:lnTo>
                  <a:lnTo>
                    <a:pt x="10097" y="13373"/>
                  </a:lnTo>
                  <a:cubicBezTo>
                    <a:pt x="10149" y="13321"/>
                    <a:pt x="10149" y="13321"/>
                    <a:pt x="10200" y="13321"/>
                  </a:cubicBezTo>
                  <a:lnTo>
                    <a:pt x="11387" y="13695"/>
                  </a:lnTo>
                  <a:lnTo>
                    <a:pt x="12457" y="14017"/>
                  </a:lnTo>
                  <a:lnTo>
                    <a:pt x="13643" y="14404"/>
                  </a:lnTo>
                  <a:lnTo>
                    <a:pt x="13746" y="14456"/>
                  </a:lnTo>
                  <a:lnTo>
                    <a:pt x="13746" y="14288"/>
                  </a:lnTo>
                  <a:cubicBezTo>
                    <a:pt x="13592" y="14185"/>
                    <a:pt x="13540" y="14133"/>
                    <a:pt x="13489" y="14017"/>
                  </a:cubicBezTo>
                  <a:cubicBezTo>
                    <a:pt x="13489" y="13914"/>
                    <a:pt x="13540" y="13811"/>
                    <a:pt x="13643" y="13695"/>
                  </a:cubicBezTo>
                  <a:cubicBezTo>
                    <a:pt x="13695" y="13643"/>
                    <a:pt x="13746" y="13592"/>
                    <a:pt x="13811" y="13540"/>
                  </a:cubicBezTo>
                  <a:cubicBezTo>
                    <a:pt x="14017" y="13321"/>
                    <a:pt x="14185" y="13166"/>
                    <a:pt x="14288" y="13166"/>
                  </a:cubicBezTo>
                  <a:cubicBezTo>
                    <a:pt x="14308" y="13163"/>
                    <a:pt x="14327" y="13161"/>
                    <a:pt x="14345" y="13161"/>
                  </a:cubicBezTo>
                  <a:close/>
                  <a:moveTo>
                    <a:pt x="594" y="1"/>
                  </a:moveTo>
                  <a:lnTo>
                    <a:pt x="1" y="15848"/>
                  </a:lnTo>
                  <a:lnTo>
                    <a:pt x="426" y="15952"/>
                  </a:lnTo>
                  <a:cubicBezTo>
                    <a:pt x="530" y="15848"/>
                    <a:pt x="646" y="15797"/>
                    <a:pt x="749" y="15797"/>
                  </a:cubicBezTo>
                  <a:cubicBezTo>
                    <a:pt x="800" y="15797"/>
                    <a:pt x="800" y="15745"/>
                    <a:pt x="852" y="15694"/>
                  </a:cubicBezTo>
                  <a:cubicBezTo>
                    <a:pt x="916" y="15629"/>
                    <a:pt x="1020" y="15526"/>
                    <a:pt x="1174" y="15526"/>
                  </a:cubicBezTo>
                  <a:cubicBezTo>
                    <a:pt x="1239" y="15526"/>
                    <a:pt x="1239" y="15474"/>
                    <a:pt x="1239" y="15474"/>
                  </a:cubicBezTo>
                  <a:cubicBezTo>
                    <a:pt x="1290" y="15371"/>
                    <a:pt x="1342" y="15204"/>
                    <a:pt x="1561" y="15204"/>
                  </a:cubicBezTo>
                  <a:cubicBezTo>
                    <a:pt x="1613" y="15204"/>
                    <a:pt x="1664" y="15152"/>
                    <a:pt x="1664" y="15152"/>
                  </a:cubicBezTo>
                  <a:cubicBezTo>
                    <a:pt x="1722" y="15133"/>
                    <a:pt x="1781" y="15114"/>
                    <a:pt x="1841" y="15114"/>
                  </a:cubicBezTo>
                  <a:cubicBezTo>
                    <a:pt x="1942" y="15114"/>
                    <a:pt x="2044" y="15169"/>
                    <a:pt x="2141" y="15371"/>
                  </a:cubicBezTo>
                  <a:cubicBezTo>
                    <a:pt x="2206" y="15474"/>
                    <a:pt x="2257" y="15578"/>
                    <a:pt x="2309" y="15745"/>
                  </a:cubicBezTo>
                  <a:cubicBezTo>
                    <a:pt x="2309" y="15629"/>
                    <a:pt x="2412" y="15578"/>
                    <a:pt x="2528" y="15578"/>
                  </a:cubicBezTo>
                  <a:cubicBezTo>
                    <a:pt x="2580" y="15578"/>
                    <a:pt x="2580" y="15578"/>
                    <a:pt x="2631" y="15526"/>
                  </a:cubicBezTo>
                  <a:cubicBezTo>
                    <a:pt x="2666" y="15526"/>
                    <a:pt x="2723" y="15480"/>
                    <a:pt x="2807" y="15480"/>
                  </a:cubicBezTo>
                  <a:cubicBezTo>
                    <a:pt x="2849" y="15480"/>
                    <a:pt x="2898" y="15492"/>
                    <a:pt x="2954" y="15526"/>
                  </a:cubicBezTo>
                  <a:cubicBezTo>
                    <a:pt x="3108" y="15629"/>
                    <a:pt x="3108" y="15745"/>
                    <a:pt x="3108" y="15797"/>
                  </a:cubicBezTo>
                  <a:cubicBezTo>
                    <a:pt x="3108" y="15848"/>
                    <a:pt x="3108" y="15900"/>
                    <a:pt x="3173" y="15900"/>
                  </a:cubicBezTo>
                  <a:lnTo>
                    <a:pt x="3225" y="16016"/>
                  </a:lnTo>
                  <a:cubicBezTo>
                    <a:pt x="3276" y="16016"/>
                    <a:pt x="3276" y="16068"/>
                    <a:pt x="3328" y="16119"/>
                  </a:cubicBezTo>
                  <a:cubicBezTo>
                    <a:pt x="3379" y="16016"/>
                    <a:pt x="3495" y="15952"/>
                    <a:pt x="3598" y="15952"/>
                  </a:cubicBezTo>
                  <a:cubicBezTo>
                    <a:pt x="3660" y="15931"/>
                    <a:pt x="3716" y="15919"/>
                    <a:pt x="3767" y="15919"/>
                  </a:cubicBezTo>
                  <a:cubicBezTo>
                    <a:pt x="3844" y="15919"/>
                    <a:pt x="3911" y="15946"/>
                    <a:pt x="3972" y="16016"/>
                  </a:cubicBezTo>
                  <a:cubicBezTo>
                    <a:pt x="4076" y="16119"/>
                    <a:pt x="4140" y="16171"/>
                    <a:pt x="4295" y="16390"/>
                  </a:cubicBezTo>
                  <a:cubicBezTo>
                    <a:pt x="4346" y="16493"/>
                    <a:pt x="4398" y="16493"/>
                    <a:pt x="4398" y="16545"/>
                  </a:cubicBezTo>
                  <a:cubicBezTo>
                    <a:pt x="4462" y="16545"/>
                    <a:pt x="4514" y="16596"/>
                    <a:pt x="4566" y="16712"/>
                  </a:cubicBezTo>
                  <a:cubicBezTo>
                    <a:pt x="4617" y="16816"/>
                    <a:pt x="4669" y="16867"/>
                    <a:pt x="4669" y="16919"/>
                  </a:cubicBezTo>
                  <a:lnTo>
                    <a:pt x="4669" y="16983"/>
                  </a:lnTo>
                  <a:lnTo>
                    <a:pt x="4720" y="16983"/>
                  </a:lnTo>
                  <a:cubicBezTo>
                    <a:pt x="4888" y="17086"/>
                    <a:pt x="4939" y="17138"/>
                    <a:pt x="4939" y="17460"/>
                  </a:cubicBezTo>
                  <a:lnTo>
                    <a:pt x="5429" y="17628"/>
                  </a:lnTo>
                  <a:cubicBezTo>
                    <a:pt x="5863" y="17182"/>
                    <a:pt x="6574" y="16524"/>
                    <a:pt x="7135" y="16524"/>
                  </a:cubicBezTo>
                  <a:cubicBezTo>
                    <a:pt x="7192" y="16524"/>
                    <a:pt x="7246" y="16531"/>
                    <a:pt x="7299" y="16545"/>
                  </a:cubicBezTo>
                  <a:cubicBezTo>
                    <a:pt x="7892" y="16661"/>
                    <a:pt x="8486" y="17950"/>
                    <a:pt x="8808" y="18750"/>
                  </a:cubicBezTo>
                  <a:lnTo>
                    <a:pt x="11064" y="19498"/>
                  </a:lnTo>
                  <a:lnTo>
                    <a:pt x="11116" y="19446"/>
                  </a:lnTo>
                  <a:cubicBezTo>
                    <a:pt x="10961" y="19394"/>
                    <a:pt x="10910" y="19291"/>
                    <a:pt x="10910" y="19072"/>
                  </a:cubicBezTo>
                  <a:cubicBezTo>
                    <a:pt x="10910" y="18801"/>
                    <a:pt x="11013" y="18750"/>
                    <a:pt x="11116" y="18698"/>
                  </a:cubicBezTo>
                  <a:lnTo>
                    <a:pt x="11168" y="18698"/>
                  </a:lnTo>
                  <a:cubicBezTo>
                    <a:pt x="11254" y="18497"/>
                    <a:pt x="11426" y="18388"/>
                    <a:pt x="11614" y="18388"/>
                  </a:cubicBezTo>
                  <a:cubicBezTo>
                    <a:pt x="11679" y="18388"/>
                    <a:pt x="11746" y="18401"/>
                    <a:pt x="11812" y="18427"/>
                  </a:cubicBezTo>
                  <a:cubicBezTo>
                    <a:pt x="12199" y="18531"/>
                    <a:pt x="12251" y="18801"/>
                    <a:pt x="12302" y="18917"/>
                  </a:cubicBezTo>
                  <a:lnTo>
                    <a:pt x="12302" y="19020"/>
                  </a:lnTo>
                  <a:cubicBezTo>
                    <a:pt x="12405" y="19124"/>
                    <a:pt x="12457" y="19240"/>
                    <a:pt x="12457" y="19394"/>
                  </a:cubicBezTo>
                  <a:cubicBezTo>
                    <a:pt x="12457" y="19498"/>
                    <a:pt x="12405" y="19614"/>
                    <a:pt x="12302" y="19665"/>
                  </a:cubicBezTo>
                  <a:cubicBezTo>
                    <a:pt x="12251" y="19717"/>
                    <a:pt x="12199" y="19768"/>
                    <a:pt x="12135" y="19768"/>
                  </a:cubicBezTo>
                  <a:cubicBezTo>
                    <a:pt x="12083" y="19768"/>
                    <a:pt x="12083" y="19717"/>
                    <a:pt x="12032" y="19717"/>
                  </a:cubicBezTo>
                  <a:lnTo>
                    <a:pt x="12032" y="19820"/>
                  </a:lnTo>
                  <a:lnTo>
                    <a:pt x="13811" y="20413"/>
                  </a:lnTo>
                  <a:cubicBezTo>
                    <a:pt x="13914" y="20362"/>
                    <a:pt x="13966" y="20310"/>
                    <a:pt x="14017" y="20258"/>
                  </a:cubicBezTo>
                  <a:lnTo>
                    <a:pt x="14069" y="20207"/>
                  </a:lnTo>
                  <a:cubicBezTo>
                    <a:pt x="14069" y="20091"/>
                    <a:pt x="14133" y="20039"/>
                    <a:pt x="14236" y="19988"/>
                  </a:cubicBezTo>
                  <a:lnTo>
                    <a:pt x="14340" y="19988"/>
                  </a:lnTo>
                  <a:cubicBezTo>
                    <a:pt x="14391" y="19988"/>
                    <a:pt x="14507" y="19988"/>
                    <a:pt x="14507" y="19936"/>
                  </a:cubicBezTo>
                  <a:lnTo>
                    <a:pt x="14507" y="19884"/>
                  </a:lnTo>
                  <a:cubicBezTo>
                    <a:pt x="14507" y="19820"/>
                    <a:pt x="14559" y="19562"/>
                    <a:pt x="14778" y="19562"/>
                  </a:cubicBezTo>
                  <a:cubicBezTo>
                    <a:pt x="14830" y="19562"/>
                    <a:pt x="14830" y="19562"/>
                    <a:pt x="14881" y="19498"/>
                  </a:cubicBezTo>
                  <a:cubicBezTo>
                    <a:pt x="14931" y="19473"/>
                    <a:pt x="14996" y="19448"/>
                    <a:pt x="15062" y="19448"/>
                  </a:cubicBezTo>
                  <a:cubicBezTo>
                    <a:pt x="15132" y="19448"/>
                    <a:pt x="15202" y="19476"/>
                    <a:pt x="15255" y="19562"/>
                  </a:cubicBezTo>
                  <a:cubicBezTo>
                    <a:pt x="15358" y="19665"/>
                    <a:pt x="15358" y="19768"/>
                    <a:pt x="15423" y="19820"/>
                  </a:cubicBezTo>
                  <a:lnTo>
                    <a:pt x="15423" y="19936"/>
                  </a:lnTo>
                  <a:cubicBezTo>
                    <a:pt x="15578" y="19936"/>
                    <a:pt x="15797" y="20142"/>
                    <a:pt x="15797" y="20413"/>
                  </a:cubicBezTo>
                  <a:lnTo>
                    <a:pt x="15797" y="20465"/>
                  </a:lnTo>
                  <a:lnTo>
                    <a:pt x="15900" y="20465"/>
                  </a:lnTo>
                  <a:cubicBezTo>
                    <a:pt x="16003" y="20529"/>
                    <a:pt x="16068" y="20632"/>
                    <a:pt x="16068" y="20735"/>
                  </a:cubicBezTo>
                  <a:lnTo>
                    <a:pt x="16068" y="20787"/>
                  </a:lnTo>
                  <a:cubicBezTo>
                    <a:pt x="16119" y="20852"/>
                    <a:pt x="16119" y="20852"/>
                    <a:pt x="16171" y="20955"/>
                  </a:cubicBezTo>
                  <a:cubicBezTo>
                    <a:pt x="16222" y="21058"/>
                    <a:pt x="16274" y="21109"/>
                    <a:pt x="16274" y="21225"/>
                  </a:cubicBezTo>
                  <a:lnTo>
                    <a:pt x="19175" y="22193"/>
                  </a:lnTo>
                  <a:lnTo>
                    <a:pt x="19227" y="20903"/>
                  </a:lnTo>
                  <a:lnTo>
                    <a:pt x="19072" y="20852"/>
                  </a:lnTo>
                  <a:cubicBezTo>
                    <a:pt x="19020" y="20787"/>
                    <a:pt x="18969" y="20787"/>
                    <a:pt x="19020" y="20735"/>
                  </a:cubicBezTo>
                  <a:lnTo>
                    <a:pt x="19072" y="19291"/>
                  </a:lnTo>
                  <a:cubicBezTo>
                    <a:pt x="19072" y="19291"/>
                    <a:pt x="19072" y="19240"/>
                    <a:pt x="19124" y="19240"/>
                  </a:cubicBezTo>
                  <a:cubicBezTo>
                    <a:pt x="19124" y="19175"/>
                    <a:pt x="19175" y="19175"/>
                    <a:pt x="19227" y="19175"/>
                  </a:cubicBezTo>
                  <a:lnTo>
                    <a:pt x="21651" y="20039"/>
                  </a:lnTo>
                  <a:cubicBezTo>
                    <a:pt x="21702" y="20091"/>
                    <a:pt x="21702" y="20142"/>
                    <a:pt x="21702" y="20207"/>
                  </a:cubicBezTo>
                  <a:lnTo>
                    <a:pt x="21702" y="21599"/>
                  </a:lnTo>
                  <a:cubicBezTo>
                    <a:pt x="21702" y="21651"/>
                    <a:pt x="21651" y="21651"/>
                    <a:pt x="21651" y="21703"/>
                  </a:cubicBezTo>
                  <a:lnTo>
                    <a:pt x="21548" y="21703"/>
                  </a:lnTo>
                  <a:lnTo>
                    <a:pt x="21432" y="21651"/>
                  </a:lnTo>
                  <a:lnTo>
                    <a:pt x="21432" y="22940"/>
                  </a:lnTo>
                  <a:lnTo>
                    <a:pt x="23804" y="23753"/>
                  </a:lnTo>
                  <a:lnTo>
                    <a:pt x="24978" y="6126"/>
                  </a:lnTo>
                  <a:lnTo>
                    <a:pt x="59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a:off x="1293600" y="432325"/>
              <a:ext cx="613825" cy="454725"/>
            </a:xfrm>
            <a:custGeom>
              <a:avLst/>
              <a:gdLst/>
              <a:ahLst/>
              <a:cxnLst/>
              <a:rect l="l" t="t" r="r" b="b"/>
              <a:pathLst>
                <a:path w="24553" h="18189" extrusionOk="0">
                  <a:moveTo>
                    <a:pt x="942" y="0"/>
                  </a:moveTo>
                  <a:cubicBezTo>
                    <a:pt x="755" y="0"/>
                    <a:pt x="565" y="9"/>
                    <a:pt x="375" y="20"/>
                  </a:cubicBezTo>
                  <a:lnTo>
                    <a:pt x="1" y="10284"/>
                  </a:lnTo>
                  <a:lnTo>
                    <a:pt x="426" y="10388"/>
                  </a:lnTo>
                  <a:cubicBezTo>
                    <a:pt x="530" y="10284"/>
                    <a:pt x="646" y="10233"/>
                    <a:pt x="749" y="10233"/>
                  </a:cubicBezTo>
                  <a:cubicBezTo>
                    <a:pt x="800" y="10233"/>
                    <a:pt x="800" y="10181"/>
                    <a:pt x="852" y="10130"/>
                  </a:cubicBezTo>
                  <a:cubicBezTo>
                    <a:pt x="916" y="10065"/>
                    <a:pt x="1020" y="9962"/>
                    <a:pt x="1174" y="9962"/>
                  </a:cubicBezTo>
                  <a:cubicBezTo>
                    <a:pt x="1239" y="9962"/>
                    <a:pt x="1239" y="9910"/>
                    <a:pt x="1239" y="9910"/>
                  </a:cubicBezTo>
                  <a:cubicBezTo>
                    <a:pt x="1290" y="9807"/>
                    <a:pt x="1342" y="9640"/>
                    <a:pt x="1561" y="9640"/>
                  </a:cubicBezTo>
                  <a:cubicBezTo>
                    <a:pt x="1613" y="9640"/>
                    <a:pt x="1664" y="9588"/>
                    <a:pt x="1664" y="9588"/>
                  </a:cubicBezTo>
                  <a:cubicBezTo>
                    <a:pt x="1722" y="9569"/>
                    <a:pt x="1781" y="9550"/>
                    <a:pt x="1841" y="9550"/>
                  </a:cubicBezTo>
                  <a:cubicBezTo>
                    <a:pt x="1942" y="9550"/>
                    <a:pt x="2044" y="9605"/>
                    <a:pt x="2141" y="9807"/>
                  </a:cubicBezTo>
                  <a:cubicBezTo>
                    <a:pt x="2206" y="9910"/>
                    <a:pt x="2257" y="10014"/>
                    <a:pt x="2309" y="10181"/>
                  </a:cubicBezTo>
                  <a:cubicBezTo>
                    <a:pt x="2309" y="10065"/>
                    <a:pt x="2412" y="10014"/>
                    <a:pt x="2528" y="10014"/>
                  </a:cubicBezTo>
                  <a:cubicBezTo>
                    <a:pt x="2580" y="10014"/>
                    <a:pt x="2580" y="10014"/>
                    <a:pt x="2631" y="9962"/>
                  </a:cubicBezTo>
                  <a:cubicBezTo>
                    <a:pt x="2666" y="9962"/>
                    <a:pt x="2723" y="9916"/>
                    <a:pt x="2807" y="9916"/>
                  </a:cubicBezTo>
                  <a:cubicBezTo>
                    <a:pt x="2849" y="9916"/>
                    <a:pt x="2898" y="9928"/>
                    <a:pt x="2954" y="9962"/>
                  </a:cubicBezTo>
                  <a:cubicBezTo>
                    <a:pt x="3108" y="10065"/>
                    <a:pt x="3108" y="10181"/>
                    <a:pt x="3108" y="10233"/>
                  </a:cubicBezTo>
                  <a:cubicBezTo>
                    <a:pt x="3108" y="10284"/>
                    <a:pt x="3108" y="10336"/>
                    <a:pt x="3173" y="10336"/>
                  </a:cubicBezTo>
                  <a:lnTo>
                    <a:pt x="3225" y="10452"/>
                  </a:lnTo>
                  <a:cubicBezTo>
                    <a:pt x="3276" y="10452"/>
                    <a:pt x="3276" y="10504"/>
                    <a:pt x="3328" y="10555"/>
                  </a:cubicBezTo>
                  <a:cubicBezTo>
                    <a:pt x="3379" y="10452"/>
                    <a:pt x="3495" y="10388"/>
                    <a:pt x="3598" y="10388"/>
                  </a:cubicBezTo>
                  <a:cubicBezTo>
                    <a:pt x="3660" y="10367"/>
                    <a:pt x="3716" y="10355"/>
                    <a:pt x="3767" y="10355"/>
                  </a:cubicBezTo>
                  <a:cubicBezTo>
                    <a:pt x="3844" y="10355"/>
                    <a:pt x="3911" y="10382"/>
                    <a:pt x="3972" y="10452"/>
                  </a:cubicBezTo>
                  <a:cubicBezTo>
                    <a:pt x="4076" y="10555"/>
                    <a:pt x="4140" y="10607"/>
                    <a:pt x="4295" y="10826"/>
                  </a:cubicBezTo>
                  <a:cubicBezTo>
                    <a:pt x="4346" y="10929"/>
                    <a:pt x="4398" y="10929"/>
                    <a:pt x="4398" y="10981"/>
                  </a:cubicBezTo>
                  <a:cubicBezTo>
                    <a:pt x="4462" y="10981"/>
                    <a:pt x="4514" y="11032"/>
                    <a:pt x="4566" y="11148"/>
                  </a:cubicBezTo>
                  <a:cubicBezTo>
                    <a:pt x="4617" y="11252"/>
                    <a:pt x="4669" y="11303"/>
                    <a:pt x="4669" y="11355"/>
                  </a:cubicBezTo>
                  <a:lnTo>
                    <a:pt x="4669" y="11419"/>
                  </a:lnTo>
                  <a:lnTo>
                    <a:pt x="4720" y="11419"/>
                  </a:lnTo>
                  <a:cubicBezTo>
                    <a:pt x="4888" y="11522"/>
                    <a:pt x="4939" y="11574"/>
                    <a:pt x="4939" y="11896"/>
                  </a:cubicBezTo>
                  <a:lnTo>
                    <a:pt x="5429" y="12064"/>
                  </a:lnTo>
                  <a:cubicBezTo>
                    <a:pt x="5863" y="11618"/>
                    <a:pt x="6574" y="10960"/>
                    <a:pt x="7135" y="10960"/>
                  </a:cubicBezTo>
                  <a:cubicBezTo>
                    <a:pt x="7192" y="10960"/>
                    <a:pt x="7246" y="10967"/>
                    <a:pt x="7299" y="10981"/>
                  </a:cubicBezTo>
                  <a:cubicBezTo>
                    <a:pt x="7892" y="11097"/>
                    <a:pt x="8486" y="12386"/>
                    <a:pt x="8808" y="13186"/>
                  </a:cubicBezTo>
                  <a:lnTo>
                    <a:pt x="11064" y="13934"/>
                  </a:lnTo>
                  <a:lnTo>
                    <a:pt x="11116" y="13882"/>
                  </a:lnTo>
                  <a:cubicBezTo>
                    <a:pt x="10961" y="13830"/>
                    <a:pt x="10910" y="13727"/>
                    <a:pt x="10910" y="13508"/>
                  </a:cubicBezTo>
                  <a:cubicBezTo>
                    <a:pt x="10910" y="13237"/>
                    <a:pt x="11013" y="13186"/>
                    <a:pt x="11116" y="13134"/>
                  </a:cubicBezTo>
                  <a:lnTo>
                    <a:pt x="11168" y="13134"/>
                  </a:lnTo>
                  <a:cubicBezTo>
                    <a:pt x="11254" y="12933"/>
                    <a:pt x="11426" y="12824"/>
                    <a:pt x="11614" y="12824"/>
                  </a:cubicBezTo>
                  <a:cubicBezTo>
                    <a:pt x="11679" y="12824"/>
                    <a:pt x="11746" y="12837"/>
                    <a:pt x="11812" y="12863"/>
                  </a:cubicBezTo>
                  <a:cubicBezTo>
                    <a:pt x="12199" y="12967"/>
                    <a:pt x="12251" y="13237"/>
                    <a:pt x="12302" y="13353"/>
                  </a:cubicBezTo>
                  <a:lnTo>
                    <a:pt x="12302" y="13456"/>
                  </a:lnTo>
                  <a:cubicBezTo>
                    <a:pt x="12405" y="13560"/>
                    <a:pt x="12457" y="13676"/>
                    <a:pt x="12457" y="13830"/>
                  </a:cubicBezTo>
                  <a:cubicBezTo>
                    <a:pt x="12457" y="13934"/>
                    <a:pt x="12405" y="14050"/>
                    <a:pt x="12302" y="14101"/>
                  </a:cubicBezTo>
                  <a:cubicBezTo>
                    <a:pt x="12251" y="14153"/>
                    <a:pt x="12199" y="14204"/>
                    <a:pt x="12135" y="14204"/>
                  </a:cubicBezTo>
                  <a:cubicBezTo>
                    <a:pt x="12083" y="14204"/>
                    <a:pt x="12083" y="14153"/>
                    <a:pt x="12032" y="14153"/>
                  </a:cubicBezTo>
                  <a:lnTo>
                    <a:pt x="12032" y="14256"/>
                  </a:lnTo>
                  <a:lnTo>
                    <a:pt x="13811" y="14849"/>
                  </a:lnTo>
                  <a:cubicBezTo>
                    <a:pt x="13914" y="14798"/>
                    <a:pt x="13966" y="14746"/>
                    <a:pt x="14017" y="14694"/>
                  </a:cubicBezTo>
                  <a:lnTo>
                    <a:pt x="14069" y="14643"/>
                  </a:lnTo>
                  <a:cubicBezTo>
                    <a:pt x="14069" y="14527"/>
                    <a:pt x="14133" y="14475"/>
                    <a:pt x="14236" y="14424"/>
                  </a:cubicBezTo>
                  <a:lnTo>
                    <a:pt x="14340" y="14424"/>
                  </a:lnTo>
                  <a:cubicBezTo>
                    <a:pt x="14391" y="14424"/>
                    <a:pt x="14507" y="14424"/>
                    <a:pt x="14507" y="14372"/>
                  </a:cubicBezTo>
                  <a:lnTo>
                    <a:pt x="14507" y="14320"/>
                  </a:lnTo>
                  <a:cubicBezTo>
                    <a:pt x="14507" y="14256"/>
                    <a:pt x="14559" y="13998"/>
                    <a:pt x="14778" y="13998"/>
                  </a:cubicBezTo>
                  <a:cubicBezTo>
                    <a:pt x="14830" y="13998"/>
                    <a:pt x="14830" y="13998"/>
                    <a:pt x="14881" y="13934"/>
                  </a:cubicBezTo>
                  <a:cubicBezTo>
                    <a:pt x="14931" y="13909"/>
                    <a:pt x="14996" y="13884"/>
                    <a:pt x="15062" y="13884"/>
                  </a:cubicBezTo>
                  <a:cubicBezTo>
                    <a:pt x="15132" y="13884"/>
                    <a:pt x="15202" y="13912"/>
                    <a:pt x="15255" y="13998"/>
                  </a:cubicBezTo>
                  <a:cubicBezTo>
                    <a:pt x="15358" y="14101"/>
                    <a:pt x="15358" y="14204"/>
                    <a:pt x="15423" y="14256"/>
                  </a:cubicBezTo>
                  <a:lnTo>
                    <a:pt x="15423" y="14372"/>
                  </a:lnTo>
                  <a:cubicBezTo>
                    <a:pt x="15578" y="14372"/>
                    <a:pt x="15797" y="14578"/>
                    <a:pt x="15797" y="14849"/>
                  </a:cubicBezTo>
                  <a:lnTo>
                    <a:pt x="15797" y="14901"/>
                  </a:lnTo>
                  <a:lnTo>
                    <a:pt x="15900" y="14901"/>
                  </a:lnTo>
                  <a:cubicBezTo>
                    <a:pt x="16003" y="14965"/>
                    <a:pt x="16068" y="15068"/>
                    <a:pt x="16068" y="15171"/>
                  </a:cubicBezTo>
                  <a:lnTo>
                    <a:pt x="16068" y="15223"/>
                  </a:lnTo>
                  <a:cubicBezTo>
                    <a:pt x="16119" y="15288"/>
                    <a:pt x="16119" y="15288"/>
                    <a:pt x="16171" y="15391"/>
                  </a:cubicBezTo>
                  <a:cubicBezTo>
                    <a:pt x="16222" y="15494"/>
                    <a:pt x="16274" y="15545"/>
                    <a:pt x="16274" y="15661"/>
                  </a:cubicBezTo>
                  <a:lnTo>
                    <a:pt x="19175" y="16629"/>
                  </a:lnTo>
                  <a:lnTo>
                    <a:pt x="19227" y="15339"/>
                  </a:lnTo>
                  <a:lnTo>
                    <a:pt x="19072" y="15288"/>
                  </a:lnTo>
                  <a:cubicBezTo>
                    <a:pt x="19020" y="15223"/>
                    <a:pt x="18969" y="15223"/>
                    <a:pt x="19020" y="15171"/>
                  </a:cubicBezTo>
                  <a:lnTo>
                    <a:pt x="19072" y="13727"/>
                  </a:lnTo>
                  <a:cubicBezTo>
                    <a:pt x="19072" y="13727"/>
                    <a:pt x="19072" y="13676"/>
                    <a:pt x="19124" y="13676"/>
                  </a:cubicBezTo>
                  <a:cubicBezTo>
                    <a:pt x="19124" y="13611"/>
                    <a:pt x="19175" y="13611"/>
                    <a:pt x="19227" y="13611"/>
                  </a:cubicBezTo>
                  <a:lnTo>
                    <a:pt x="21651" y="14475"/>
                  </a:lnTo>
                  <a:cubicBezTo>
                    <a:pt x="21702" y="14527"/>
                    <a:pt x="21702" y="14578"/>
                    <a:pt x="21702" y="14643"/>
                  </a:cubicBezTo>
                  <a:lnTo>
                    <a:pt x="21702" y="16035"/>
                  </a:lnTo>
                  <a:cubicBezTo>
                    <a:pt x="21702" y="16087"/>
                    <a:pt x="21651" y="16087"/>
                    <a:pt x="21651" y="16139"/>
                  </a:cubicBezTo>
                  <a:lnTo>
                    <a:pt x="21548" y="16139"/>
                  </a:lnTo>
                  <a:lnTo>
                    <a:pt x="21432" y="16087"/>
                  </a:lnTo>
                  <a:lnTo>
                    <a:pt x="21432" y="17376"/>
                  </a:lnTo>
                  <a:lnTo>
                    <a:pt x="23804" y="18189"/>
                  </a:lnTo>
                  <a:lnTo>
                    <a:pt x="24552" y="6958"/>
                  </a:lnTo>
                  <a:lnTo>
                    <a:pt x="24552" y="6958"/>
                  </a:lnTo>
                  <a:cubicBezTo>
                    <a:pt x="24127" y="7164"/>
                    <a:pt x="23740" y="7486"/>
                    <a:pt x="23585" y="7873"/>
                  </a:cubicBezTo>
                  <a:cubicBezTo>
                    <a:pt x="23559" y="7899"/>
                    <a:pt x="23517" y="7912"/>
                    <a:pt x="23475" y="7912"/>
                  </a:cubicBezTo>
                  <a:cubicBezTo>
                    <a:pt x="23434" y="7912"/>
                    <a:pt x="23392" y="7899"/>
                    <a:pt x="23366" y="7873"/>
                  </a:cubicBezTo>
                  <a:cubicBezTo>
                    <a:pt x="23146" y="7540"/>
                    <a:pt x="22738" y="7407"/>
                    <a:pt x="22314" y="7407"/>
                  </a:cubicBezTo>
                  <a:cubicBezTo>
                    <a:pt x="21917" y="7407"/>
                    <a:pt x="21506" y="7525"/>
                    <a:pt x="21225" y="7706"/>
                  </a:cubicBezTo>
                  <a:cubicBezTo>
                    <a:pt x="20839" y="7873"/>
                    <a:pt x="20632" y="8079"/>
                    <a:pt x="20361" y="8350"/>
                  </a:cubicBezTo>
                  <a:cubicBezTo>
                    <a:pt x="20272" y="8440"/>
                    <a:pt x="20172" y="8579"/>
                    <a:pt x="20045" y="8579"/>
                  </a:cubicBezTo>
                  <a:cubicBezTo>
                    <a:pt x="20027" y="8579"/>
                    <a:pt x="20007" y="8576"/>
                    <a:pt x="19987" y="8569"/>
                  </a:cubicBezTo>
                  <a:cubicBezTo>
                    <a:pt x="19717" y="8518"/>
                    <a:pt x="19497" y="8350"/>
                    <a:pt x="19175" y="8247"/>
                  </a:cubicBezTo>
                  <a:cubicBezTo>
                    <a:pt x="18918" y="8212"/>
                    <a:pt x="18636" y="8146"/>
                    <a:pt x="18343" y="8146"/>
                  </a:cubicBezTo>
                  <a:cubicBezTo>
                    <a:pt x="18210" y="8146"/>
                    <a:pt x="18074" y="8159"/>
                    <a:pt x="17937" y="8196"/>
                  </a:cubicBezTo>
                  <a:cubicBezTo>
                    <a:pt x="17086" y="8350"/>
                    <a:pt x="16545" y="9047"/>
                    <a:pt x="16441" y="9910"/>
                  </a:cubicBezTo>
                  <a:cubicBezTo>
                    <a:pt x="16441" y="9971"/>
                    <a:pt x="16384" y="9996"/>
                    <a:pt x="16336" y="9996"/>
                  </a:cubicBezTo>
                  <a:cubicBezTo>
                    <a:pt x="16303" y="9996"/>
                    <a:pt x="16274" y="9983"/>
                    <a:pt x="16274" y="9962"/>
                  </a:cubicBezTo>
                  <a:cubicBezTo>
                    <a:pt x="16171" y="9859"/>
                    <a:pt x="16119" y="9743"/>
                    <a:pt x="16003" y="9691"/>
                  </a:cubicBezTo>
                  <a:lnTo>
                    <a:pt x="15951" y="11097"/>
                  </a:lnTo>
                  <a:cubicBezTo>
                    <a:pt x="15951" y="11097"/>
                    <a:pt x="15951" y="11148"/>
                    <a:pt x="15900" y="11148"/>
                  </a:cubicBezTo>
                  <a:lnTo>
                    <a:pt x="15848" y="11148"/>
                  </a:lnTo>
                  <a:lnTo>
                    <a:pt x="14610" y="10774"/>
                  </a:lnTo>
                  <a:lnTo>
                    <a:pt x="13592" y="10452"/>
                  </a:lnTo>
                  <a:lnTo>
                    <a:pt x="12844" y="10233"/>
                  </a:lnTo>
                  <a:cubicBezTo>
                    <a:pt x="12676" y="10336"/>
                    <a:pt x="12522" y="10452"/>
                    <a:pt x="12354" y="10607"/>
                  </a:cubicBezTo>
                  <a:cubicBezTo>
                    <a:pt x="12333" y="10628"/>
                    <a:pt x="12302" y="10641"/>
                    <a:pt x="12274" y="10641"/>
                  </a:cubicBezTo>
                  <a:cubicBezTo>
                    <a:pt x="12235" y="10641"/>
                    <a:pt x="12199" y="10616"/>
                    <a:pt x="12199" y="10555"/>
                  </a:cubicBezTo>
                  <a:cubicBezTo>
                    <a:pt x="12251" y="10284"/>
                    <a:pt x="12135" y="10130"/>
                    <a:pt x="12032" y="9962"/>
                  </a:cubicBezTo>
                  <a:lnTo>
                    <a:pt x="11335" y="9743"/>
                  </a:lnTo>
                  <a:lnTo>
                    <a:pt x="10910" y="9640"/>
                  </a:lnTo>
                  <a:cubicBezTo>
                    <a:pt x="10848" y="9636"/>
                    <a:pt x="10785" y="9634"/>
                    <a:pt x="10721" y="9634"/>
                  </a:cubicBezTo>
                  <a:cubicBezTo>
                    <a:pt x="9903" y="9634"/>
                    <a:pt x="9000" y="9930"/>
                    <a:pt x="8653" y="10181"/>
                  </a:cubicBezTo>
                  <a:cubicBezTo>
                    <a:pt x="8641" y="10191"/>
                    <a:pt x="8627" y="10195"/>
                    <a:pt x="8613" y="10195"/>
                  </a:cubicBezTo>
                  <a:cubicBezTo>
                    <a:pt x="8553" y="10195"/>
                    <a:pt x="8486" y="10118"/>
                    <a:pt x="8486" y="10065"/>
                  </a:cubicBezTo>
                  <a:cubicBezTo>
                    <a:pt x="8589" y="8892"/>
                    <a:pt x="8008" y="7809"/>
                    <a:pt x="6925" y="7654"/>
                  </a:cubicBezTo>
                  <a:lnTo>
                    <a:pt x="6874" y="8196"/>
                  </a:lnTo>
                  <a:lnTo>
                    <a:pt x="6874" y="8247"/>
                  </a:lnTo>
                  <a:lnTo>
                    <a:pt x="6771" y="8247"/>
                  </a:lnTo>
                  <a:lnTo>
                    <a:pt x="5687" y="7925"/>
                  </a:lnTo>
                  <a:lnTo>
                    <a:pt x="5636" y="7925"/>
                  </a:lnTo>
                  <a:cubicBezTo>
                    <a:pt x="5636" y="7873"/>
                    <a:pt x="5584" y="7873"/>
                    <a:pt x="5584" y="7809"/>
                  </a:cubicBezTo>
                  <a:lnTo>
                    <a:pt x="5636" y="6635"/>
                  </a:lnTo>
                  <a:cubicBezTo>
                    <a:pt x="5636" y="6584"/>
                    <a:pt x="5636" y="6584"/>
                    <a:pt x="5687" y="6519"/>
                  </a:cubicBezTo>
                  <a:lnTo>
                    <a:pt x="5752" y="6519"/>
                  </a:lnTo>
                  <a:lnTo>
                    <a:pt x="5958" y="6584"/>
                  </a:lnTo>
                  <a:cubicBezTo>
                    <a:pt x="5855" y="6313"/>
                    <a:pt x="5687" y="6042"/>
                    <a:pt x="5481" y="5823"/>
                  </a:cubicBezTo>
                  <a:cubicBezTo>
                    <a:pt x="4991" y="5346"/>
                    <a:pt x="4346" y="5230"/>
                    <a:pt x="3650" y="5178"/>
                  </a:cubicBezTo>
                  <a:cubicBezTo>
                    <a:pt x="3598" y="5178"/>
                    <a:pt x="3547" y="5127"/>
                    <a:pt x="3547" y="5075"/>
                  </a:cubicBezTo>
                  <a:cubicBezTo>
                    <a:pt x="3869" y="3618"/>
                    <a:pt x="3921" y="1748"/>
                    <a:pt x="2735" y="613"/>
                  </a:cubicBezTo>
                  <a:cubicBezTo>
                    <a:pt x="2232" y="111"/>
                    <a:pt x="1604" y="0"/>
                    <a:pt x="942"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1576975" y="766150"/>
              <a:ext cx="5500" cy="5175"/>
            </a:xfrm>
            <a:custGeom>
              <a:avLst/>
              <a:gdLst/>
              <a:ahLst/>
              <a:cxnLst/>
              <a:rect l="l" t="t" r="r" b="b"/>
              <a:pathLst>
                <a:path w="220" h="207" extrusionOk="0">
                  <a:moveTo>
                    <a:pt x="103" y="0"/>
                  </a:moveTo>
                  <a:cubicBezTo>
                    <a:pt x="52" y="0"/>
                    <a:pt x="0" y="52"/>
                    <a:pt x="0" y="103"/>
                  </a:cubicBezTo>
                  <a:cubicBezTo>
                    <a:pt x="0" y="155"/>
                    <a:pt x="52" y="207"/>
                    <a:pt x="103" y="207"/>
                  </a:cubicBezTo>
                  <a:cubicBezTo>
                    <a:pt x="155" y="207"/>
                    <a:pt x="219" y="155"/>
                    <a:pt x="219" y="103"/>
                  </a:cubicBezTo>
                  <a:cubicBezTo>
                    <a:pt x="219" y="52"/>
                    <a:pt x="155"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448025" y="624950"/>
              <a:ext cx="3900" cy="4225"/>
            </a:xfrm>
            <a:custGeom>
              <a:avLst/>
              <a:gdLst/>
              <a:ahLst/>
              <a:cxnLst/>
              <a:rect l="l" t="t" r="r" b="b"/>
              <a:pathLst>
                <a:path w="156" h="169" extrusionOk="0">
                  <a:moveTo>
                    <a:pt x="0" y="1"/>
                  </a:moveTo>
                  <a:lnTo>
                    <a:pt x="0" y="52"/>
                  </a:lnTo>
                  <a:lnTo>
                    <a:pt x="0" y="104"/>
                  </a:lnTo>
                  <a:lnTo>
                    <a:pt x="52" y="168"/>
                  </a:lnTo>
                  <a:lnTo>
                    <a:pt x="104" y="168"/>
                  </a:lnTo>
                  <a:cubicBezTo>
                    <a:pt x="155" y="168"/>
                    <a:pt x="155" y="104"/>
                    <a:pt x="155" y="104"/>
                  </a:cubicBezTo>
                  <a:cubicBezTo>
                    <a:pt x="155" y="52"/>
                    <a:pt x="155" y="52"/>
                    <a:pt x="104"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4"/>
            <p:cNvSpPr/>
            <p:nvPr/>
          </p:nvSpPr>
          <p:spPr>
            <a:xfrm>
              <a:off x="1610500" y="501475"/>
              <a:ext cx="34825" cy="47100"/>
            </a:xfrm>
            <a:custGeom>
              <a:avLst/>
              <a:gdLst/>
              <a:ahLst/>
              <a:cxnLst/>
              <a:rect l="l" t="t" r="r" b="b"/>
              <a:pathLst>
                <a:path w="1393" h="1884" extrusionOk="0">
                  <a:moveTo>
                    <a:pt x="271" y="207"/>
                  </a:moveTo>
                  <a:lnTo>
                    <a:pt x="1187" y="530"/>
                  </a:lnTo>
                  <a:lnTo>
                    <a:pt x="1135" y="1664"/>
                  </a:lnTo>
                  <a:lnTo>
                    <a:pt x="219" y="1342"/>
                  </a:lnTo>
                  <a:lnTo>
                    <a:pt x="271" y="207"/>
                  </a:lnTo>
                  <a:close/>
                  <a:moveTo>
                    <a:pt x="103" y="1"/>
                  </a:moveTo>
                  <a:cubicBezTo>
                    <a:pt x="52" y="52"/>
                    <a:pt x="52" y="52"/>
                    <a:pt x="52" y="104"/>
                  </a:cubicBezTo>
                  <a:lnTo>
                    <a:pt x="0" y="1393"/>
                  </a:lnTo>
                  <a:cubicBezTo>
                    <a:pt x="0" y="1445"/>
                    <a:pt x="52" y="1445"/>
                    <a:pt x="103" y="1497"/>
                  </a:cubicBezTo>
                  <a:lnTo>
                    <a:pt x="1238" y="1883"/>
                  </a:lnTo>
                  <a:lnTo>
                    <a:pt x="1290" y="1883"/>
                  </a:lnTo>
                  <a:cubicBezTo>
                    <a:pt x="1341" y="1819"/>
                    <a:pt x="1341" y="1819"/>
                    <a:pt x="1341" y="1767"/>
                  </a:cubicBezTo>
                  <a:lnTo>
                    <a:pt x="1393" y="478"/>
                  </a:lnTo>
                  <a:cubicBezTo>
                    <a:pt x="1393" y="426"/>
                    <a:pt x="1341" y="375"/>
                    <a:pt x="1290" y="375"/>
                  </a:cubicBezTo>
                  <a:lnTo>
                    <a:pt x="168" y="1"/>
                  </a:ln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4"/>
            <p:cNvSpPr/>
            <p:nvPr/>
          </p:nvSpPr>
          <p:spPr>
            <a:xfrm>
              <a:off x="1625325" y="530825"/>
              <a:ext cx="3900" cy="4200"/>
            </a:xfrm>
            <a:custGeom>
              <a:avLst/>
              <a:gdLst/>
              <a:ahLst/>
              <a:cxnLst/>
              <a:rect l="l" t="t" r="r" b="b"/>
              <a:pathLst>
                <a:path w="156" h="168" extrusionOk="0">
                  <a:moveTo>
                    <a:pt x="0" y="0"/>
                  </a:moveTo>
                  <a:lnTo>
                    <a:pt x="0" y="65"/>
                  </a:lnTo>
                  <a:lnTo>
                    <a:pt x="0" y="168"/>
                  </a:lnTo>
                  <a:lnTo>
                    <a:pt x="104" y="168"/>
                  </a:lnTo>
                  <a:cubicBezTo>
                    <a:pt x="155" y="168"/>
                    <a:pt x="155" y="116"/>
                    <a:pt x="155" y="116"/>
                  </a:cubicBezTo>
                  <a:lnTo>
                    <a:pt x="155" y="65"/>
                  </a:lnTo>
                  <a:cubicBezTo>
                    <a:pt x="104" y="0"/>
                    <a:pt x="104" y="0"/>
                    <a:pt x="52"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1621125" y="512450"/>
              <a:ext cx="12275" cy="17100"/>
            </a:xfrm>
            <a:custGeom>
              <a:avLst/>
              <a:gdLst/>
              <a:ahLst/>
              <a:cxnLst/>
              <a:rect l="l" t="t" r="r" b="b"/>
              <a:pathLst>
                <a:path w="491" h="684" extrusionOk="0">
                  <a:moveTo>
                    <a:pt x="194" y="0"/>
                  </a:moveTo>
                  <a:cubicBezTo>
                    <a:pt x="168" y="0"/>
                    <a:pt x="143" y="13"/>
                    <a:pt x="117" y="39"/>
                  </a:cubicBezTo>
                  <a:cubicBezTo>
                    <a:pt x="65" y="39"/>
                    <a:pt x="65" y="91"/>
                    <a:pt x="1" y="91"/>
                  </a:cubicBezTo>
                  <a:lnTo>
                    <a:pt x="1" y="207"/>
                  </a:lnTo>
                  <a:lnTo>
                    <a:pt x="1" y="258"/>
                  </a:lnTo>
                  <a:lnTo>
                    <a:pt x="65" y="310"/>
                  </a:lnTo>
                  <a:cubicBezTo>
                    <a:pt x="117" y="310"/>
                    <a:pt x="117" y="310"/>
                    <a:pt x="117" y="258"/>
                  </a:cubicBezTo>
                  <a:cubicBezTo>
                    <a:pt x="168" y="207"/>
                    <a:pt x="168" y="207"/>
                    <a:pt x="168" y="155"/>
                  </a:cubicBezTo>
                  <a:lnTo>
                    <a:pt x="272" y="155"/>
                  </a:lnTo>
                  <a:cubicBezTo>
                    <a:pt x="272" y="155"/>
                    <a:pt x="323" y="155"/>
                    <a:pt x="323" y="207"/>
                  </a:cubicBezTo>
                  <a:cubicBezTo>
                    <a:pt x="388" y="207"/>
                    <a:pt x="388" y="258"/>
                    <a:pt x="388" y="258"/>
                  </a:cubicBezTo>
                  <a:lnTo>
                    <a:pt x="388" y="310"/>
                  </a:lnTo>
                  <a:lnTo>
                    <a:pt x="323" y="361"/>
                  </a:lnTo>
                  <a:lnTo>
                    <a:pt x="272" y="413"/>
                  </a:lnTo>
                  <a:cubicBezTo>
                    <a:pt x="272" y="413"/>
                    <a:pt x="220" y="413"/>
                    <a:pt x="220" y="477"/>
                  </a:cubicBezTo>
                  <a:lnTo>
                    <a:pt x="168" y="529"/>
                  </a:lnTo>
                  <a:lnTo>
                    <a:pt x="168" y="581"/>
                  </a:lnTo>
                  <a:cubicBezTo>
                    <a:pt x="168" y="632"/>
                    <a:pt x="168" y="632"/>
                    <a:pt x="220" y="632"/>
                  </a:cubicBezTo>
                  <a:lnTo>
                    <a:pt x="220" y="684"/>
                  </a:lnTo>
                  <a:cubicBezTo>
                    <a:pt x="272" y="684"/>
                    <a:pt x="272" y="684"/>
                    <a:pt x="323" y="632"/>
                  </a:cubicBezTo>
                  <a:lnTo>
                    <a:pt x="323" y="581"/>
                  </a:lnTo>
                  <a:lnTo>
                    <a:pt x="323" y="529"/>
                  </a:lnTo>
                  <a:lnTo>
                    <a:pt x="388" y="529"/>
                  </a:lnTo>
                  <a:cubicBezTo>
                    <a:pt x="388" y="477"/>
                    <a:pt x="439" y="477"/>
                    <a:pt x="439" y="477"/>
                  </a:cubicBezTo>
                  <a:lnTo>
                    <a:pt x="491" y="413"/>
                  </a:lnTo>
                  <a:lnTo>
                    <a:pt x="491" y="310"/>
                  </a:lnTo>
                  <a:lnTo>
                    <a:pt x="491" y="207"/>
                  </a:lnTo>
                  <a:cubicBezTo>
                    <a:pt x="439" y="155"/>
                    <a:pt x="439" y="91"/>
                    <a:pt x="388" y="91"/>
                  </a:cubicBezTo>
                  <a:cubicBezTo>
                    <a:pt x="388" y="39"/>
                    <a:pt x="323" y="39"/>
                    <a:pt x="272" y="39"/>
                  </a:cubicBezTo>
                  <a:cubicBezTo>
                    <a:pt x="246" y="13"/>
                    <a:pt x="220" y="0"/>
                    <a:pt x="19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1644025" y="683950"/>
              <a:ext cx="4200" cy="5500"/>
            </a:xfrm>
            <a:custGeom>
              <a:avLst/>
              <a:gdLst/>
              <a:ahLst/>
              <a:cxnLst/>
              <a:rect l="l" t="t" r="r" b="b"/>
              <a:pathLst>
                <a:path w="168" h="220" extrusionOk="0">
                  <a:moveTo>
                    <a:pt x="116" y="0"/>
                  </a:moveTo>
                  <a:cubicBezTo>
                    <a:pt x="52" y="0"/>
                    <a:pt x="52" y="0"/>
                    <a:pt x="52" y="65"/>
                  </a:cubicBezTo>
                  <a:cubicBezTo>
                    <a:pt x="0" y="65"/>
                    <a:pt x="0" y="65"/>
                    <a:pt x="0" y="116"/>
                  </a:cubicBezTo>
                  <a:cubicBezTo>
                    <a:pt x="0" y="116"/>
                    <a:pt x="0" y="168"/>
                    <a:pt x="52" y="168"/>
                  </a:cubicBezTo>
                  <a:cubicBezTo>
                    <a:pt x="52" y="168"/>
                    <a:pt x="52" y="219"/>
                    <a:pt x="116" y="219"/>
                  </a:cubicBezTo>
                  <a:lnTo>
                    <a:pt x="168" y="168"/>
                  </a:lnTo>
                  <a:lnTo>
                    <a:pt x="168" y="116"/>
                  </a:lnTo>
                  <a:lnTo>
                    <a:pt x="168" y="65"/>
                  </a:lnTo>
                  <a:cubicBezTo>
                    <a:pt x="116" y="65"/>
                    <a:pt x="116" y="65"/>
                    <a:pt x="11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4"/>
            <p:cNvSpPr/>
            <p:nvPr/>
          </p:nvSpPr>
          <p:spPr>
            <a:xfrm>
              <a:off x="1640150" y="666525"/>
              <a:ext cx="13250" cy="16700"/>
            </a:xfrm>
            <a:custGeom>
              <a:avLst/>
              <a:gdLst/>
              <a:ahLst/>
              <a:cxnLst/>
              <a:rect l="l" t="t" r="r" b="b"/>
              <a:pathLst>
                <a:path w="530" h="668" extrusionOk="0">
                  <a:moveTo>
                    <a:pt x="104" y="1"/>
                  </a:moveTo>
                  <a:cubicBezTo>
                    <a:pt x="52" y="52"/>
                    <a:pt x="52" y="52"/>
                    <a:pt x="1" y="117"/>
                  </a:cubicBezTo>
                  <a:lnTo>
                    <a:pt x="1" y="220"/>
                  </a:lnTo>
                  <a:lnTo>
                    <a:pt x="1" y="272"/>
                  </a:lnTo>
                  <a:lnTo>
                    <a:pt x="52" y="272"/>
                  </a:lnTo>
                  <a:cubicBezTo>
                    <a:pt x="104" y="272"/>
                    <a:pt x="104" y="272"/>
                    <a:pt x="104" y="220"/>
                  </a:cubicBezTo>
                  <a:cubicBezTo>
                    <a:pt x="155" y="220"/>
                    <a:pt x="155" y="169"/>
                    <a:pt x="155" y="169"/>
                  </a:cubicBezTo>
                  <a:cubicBezTo>
                    <a:pt x="207" y="117"/>
                    <a:pt x="207" y="117"/>
                    <a:pt x="271" y="117"/>
                  </a:cubicBezTo>
                  <a:cubicBezTo>
                    <a:pt x="271" y="169"/>
                    <a:pt x="323" y="169"/>
                    <a:pt x="323" y="169"/>
                  </a:cubicBezTo>
                  <a:cubicBezTo>
                    <a:pt x="374" y="220"/>
                    <a:pt x="374" y="220"/>
                    <a:pt x="374" y="272"/>
                  </a:cubicBezTo>
                  <a:lnTo>
                    <a:pt x="374" y="323"/>
                  </a:lnTo>
                  <a:lnTo>
                    <a:pt x="323" y="323"/>
                  </a:lnTo>
                  <a:cubicBezTo>
                    <a:pt x="323" y="375"/>
                    <a:pt x="323" y="375"/>
                    <a:pt x="271" y="375"/>
                  </a:cubicBezTo>
                  <a:lnTo>
                    <a:pt x="207" y="439"/>
                  </a:lnTo>
                  <a:lnTo>
                    <a:pt x="207" y="491"/>
                  </a:lnTo>
                  <a:cubicBezTo>
                    <a:pt x="155" y="542"/>
                    <a:pt x="155" y="542"/>
                    <a:pt x="155" y="594"/>
                  </a:cubicBezTo>
                  <a:cubicBezTo>
                    <a:pt x="155" y="594"/>
                    <a:pt x="155" y="646"/>
                    <a:pt x="207" y="646"/>
                  </a:cubicBezTo>
                  <a:cubicBezTo>
                    <a:pt x="226" y="661"/>
                    <a:pt x="239" y="667"/>
                    <a:pt x="250" y="667"/>
                  </a:cubicBezTo>
                  <a:cubicBezTo>
                    <a:pt x="276" y="667"/>
                    <a:pt x="286" y="631"/>
                    <a:pt x="323" y="594"/>
                  </a:cubicBezTo>
                  <a:lnTo>
                    <a:pt x="323" y="542"/>
                  </a:lnTo>
                  <a:lnTo>
                    <a:pt x="374" y="491"/>
                  </a:lnTo>
                  <a:cubicBezTo>
                    <a:pt x="426" y="491"/>
                    <a:pt x="426" y="439"/>
                    <a:pt x="426" y="439"/>
                  </a:cubicBezTo>
                  <a:cubicBezTo>
                    <a:pt x="478" y="439"/>
                    <a:pt x="478" y="439"/>
                    <a:pt x="478" y="375"/>
                  </a:cubicBezTo>
                  <a:lnTo>
                    <a:pt x="529" y="323"/>
                  </a:lnTo>
                  <a:cubicBezTo>
                    <a:pt x="529" y="272"/>
                    <a:pt x="478" y="220"/>
                    <a:pt x="478" y="169"/>
                  </a:cubicBezTo>
                  <a:lnTo>
                    <a:pt x="374" y="52"/>
                  </a:lnTo>
                  <a:cubicBezTo>
                    <a:pt x="374" y="52"/>
                    <a:pt x="323" y="1"/>
                    <a:pt x="27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4"/>
            <p:cNvSpPr/>
            <p:nvPr/>
          </p:nvSpPr>
          <p:spPr>
            <a:xfrm>
              <a:off x="1640150" y="637950"/>
              <a:ext cx="8075" cy="7825"/>
            </a:xfrm>
            <a:custGeom>
              <a:avLst/>
              <a:gdLst/>
              <a:ahLst/>
              <a:cxnLst/>
              <a:rect l="l" t="t" r="r" b="b"/>
              <a:pathLst>
                <a:path w="323" h="313" extrusionOk="0">
                  <a:moveTo>
                    <a:pt x="152" y="1"/>
                  </a:moveTo>
                  <a:cubicBezTo>
                    <a:pt x="104" y="1"/>
                    <a:pt x="52" y="37"/>
                    <a:pt x="52" y="74"/>
                  </a:cubicBezTo>
                  <a:cubicBezTo>
                    <a:pt x="1" y="177"/>
                    <a:pt x="52" y="293"/>
                    <a:pt x="104" y="293"/>
                  </a:cubicBezTo>
                  <a:cubicBezTo>
                    <a:pt x="117" y="306"/>
                    <a:pt x="135" y="313"/>
                    <a:pt x="155" y="313"/>
                  </a:cubicBezTo>
                  <a:cubicBezTo>
                    <a:pt x="212" y="313"/>
                    <a:pt x="285" y="262"/>
                    <a:pt x="323" y="177"/>
                  </a:cubicBezTo>
                  <a:cubicBezTo>
                    <a:pt x="323" y="125"/>
                    <a:pt x="323" y="22"/>
                    <a:pt x="207" y="22"/>
                  </a:cubicBezTo>
                  <a:cubicBezTo>
                    <a:pt x="192" y="7"/>
                    <a:pt x="172" y="1"/>
                    <a:pt x="152"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1654975" y="643650"/>
              <a:ext cx="3900" cy="4225"/>
            </a:xfrm>
            <a:custGeom>
              <a:avLst/>
              <a:gdLst/>
              <a:ahLst/>
              <a:cxnLst/>
              <a:rect l="l" t="t" r="r" b="b"/>
              <a:pathLst>
                <a:path w="156" h="169" extrusionOk="0">
                  <a:moveTo>
                    <a:pt x="104" y="0"/>
                  </a:moveTo>
                  <a:cubicBezTo>
                    <a:pt x="104" y="0"/>
                    <a:pt x="52" y="0"/>
                    <a:pt x="1" y="65"/>
                  </a:cubicBezTo>
                  <a:cubicBezTo>
                    <a:pt x="1" y="116"/>
                    <a:pt x="1" y="168"/>
                    <a:pt x="52" y="168"/>
                  </a:cubicBezTo>
                  <a:cubicBezTo>
                    <a:pt x="104" y="168"/>
                    <a:pt x="155" y="168"/>
                    <a:pt x="155" y="116"/>
                  </a:cubicBezTo>
                  <a:cubicBezTo>
                    <a:pt x="155" y="65"/>
                    <a:pt x="155" y="0"/>
                    <a:pt x="10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1464150" y="384475"/>
              <a:ext cx="57725" cy="51275"/>
            </a:xfrm>
            <a:custGeom>
              <a:avLst/>
              <a:gdLst/>
              <a:ahLst/>
              <a:cxnLst/>
              <a:rect l="l" t="t" r="r" b="b"/>
              <a:pathLst>
                <a:path w="2309" h="2051" extrusionOk="0">
                  <a:moveTo>
                    <a:pt x="1444" y="219"/>
                  </a:moveTo>
                  <a:cubicBezTo>
                    <a:pt x="1612" y="219"/>
                    <a:pt x="1767" y="439"/>
                    <a:pt x="1767" y="645"/>
                  </a:cubicBezTo>
                  <a:cubicBezTo>
                    <a:pt x="1767" y="696"/>
                    <a:pt x="1715" y="761"/>
                    <a:pt x="1715" y="813"/>
                  </a:cubicBezTo>
                  <a:cubicBezTo>
                    <a:pt x="1715" y="813"/>
                    <a:pt x="1715" y="864"/>
                    <a:pt x="1767" y="916"/>
                  </a:cubicBezTo>
                  <a:cubicBezTo>
                    <a:pt x="1831" y="916"/>
                    <a:pt x="1831" y="916"/>
                    <a:pt x="1883" y="967"/>
                  </a:cubicBezTo>
                  <a:cubicBezTo>
                    <a:pt x="2037" y="1083"/>
                    <a:pt x="2089" y="1290"/>
                    <a:pt x="2037" y="1406"/>
                  </a:cubicBezTo>
                  <a:lnTo>
                    <a:pt x="2037" y="1457"/>
                  </a:lnTo>
                  <a:cubicBezTo>
                    <a:pt x="2089" y="1612"/>
                    <a:pt x="2089" y="1728"/>
                    <a:pt x="1986" y="1831"/>
                  </a:cubicBezTo>
                  <a:cubicBezTo>
                    <a:pt x="1960" y="1844"/>
                    <a:pt x="1931" y="1850"/>
                    <a:pt x="1900" y="1850"/>
                  </a:cubicBezTo>
                  <a:cubicBezTo>
                    <a:pt x="1804" y="1850"/>
                    <a:pt x="1690" y="1790"/>
                    <a:pt x="1612" y="1664"/>
                  </a:cubicBezTo>
                  <a:lnTo>
                    <a:pt x="1509" y="1664"/>
                  </a:lnTo>
                  <a:cubicBezTo>
                    <a:pt x="1475" y="1676"/>
                    <a:pt x="1442" y="1682"/>
                    <a:pt x="1411" y="1682"/>
                  </a:cubicBezTo>
                  <a:cubicBezTo>
                    <a:pt x="1285" y="1682"/>
                    <a:pt x="1186" y="1591"/>
                    <a:pt x="1186" y="1509"/>
                  </a:cubicBezTo>
                  <a:cubicBezTo>
                    <a:pt x="1186" y="1457"/>
                    <a:pt x="1122" y="1457"/>
                    <a:pt x="1122" y="1406"/>
                  </a:cubicBezTo>
                  <a:lnTo>
                    <a:pt x="1019" y="1406"/>
                  </a:lnTo>
                  <a:cubicBezTo>
                    <a:pt x="967" y="1457"/>
                    <a:pt x="916" y="1457"/>
                    <a:pt x="800" y="1457"/>
                  </a:cubicBezTo>
                  <a:cubicBezTo>
                    <a:pt x="593" y="1457"/>
                    <a:pt x="374" y="1290"/>
                    <a:pt x="374" y="1186"/>
                  </a:cubicBezTo>
                  <a:lnTo>
                    <a:pt x="374" y="1135"/>
                  </a:lnTo>
                  <a:cubicBezTo>
                    <a:pt x="374" y="1083"/>
                    <a:pt x="374" y="1083"/>
                    <a:pt x="322" y="1019"/>
                  </a:cubicBezTo>
                  <a:cubicBezTo>
                    <a:pt x="219" y="1019"/>
                    <a:pt x="155" y="916"/>
                    <a:pt x="155" y="813"/>
                  </a:cubicBezTo>
                  <a:cubicBezTo>
                    <a:pt x="155" y="674"/>
                    <a:pt x="304" y="580"/>
                    <a:pt x="414" y="580"/>
                  </a:cubicBezTo>
                  <a:cubicBezTo>
                    <a:pt x="437" y="580"/>
                    <a:pt x="459" y="584"/>
                    <a:pt x="477" y="593"/>
                  </a:cubicBezTo>
                  <a:cubicBezTo>
                    <a:pt x="509" y="619"/>
                    <a:pt x="538" y="632"/>
                    <a:pt x="559" y="632"/>
                  </a:cubicBezTo>
                  <a:cubicBezTo>
                    <a:pt x="580" y="632"/>
                    <a:pt x="593" y="619"/>
                    <a:pt x="593" y="593"/>
                  </a:cubicBezTo>
                  <a:cubicBezTo>
                    <a:pt x="645" y="593"/>
                    <a:pt x="645" y="593"/>
                    <a:pt x="645" y="542"/>
                  </a:cubicBezTo>
                  <a:cubicBezTo>
                    <a:pt x="645" y="439"/>
                    <a:pt x="748" y="323"/>
                    <a:pt x="864" y="323"/>
                  </a:cubicBezTo>
                  <a:cubicBezTo>
                    <a:pt x="967" y="323"/>
                    <a:pt x="1019" y="374"/>
                    <a:pt x="1070" y="439"/>
                  </a:cubicBezTo>
                  <a:cubicBezTo>
                    <a:pt x="1070" y="490"/>
                    <a:pt x="1122" y="490"/>
                    <a:pt x="1122" y="490"/>
                  </a:cubicBezTo>
                  <a:cubicBezTo>
                    <a:pt x="1186" y="490"/>
                    <a:pt x="1238" y="439"/>
                    <a:pt x="1238" y="439"/>
                  </a:cubicBezTo>
                  <a:cubicBezTo>
                    <a:pt x="1290" y="271"/>
                    <a:pt x="1341" y="219"/>
                    <a:pt x="1444" y="219"/>
                  </a:cubicBezTo>
                  <a:close/>
                  <a:moveTo>
                    <a:pt x="1444" y="0"/>
                  </a:moveTo>
                  <a:cubicBezTo>
                    <a:pt x="1341" y="0"/>
                    <a:pt x="1186" y="116"/>
                    <a:pt x="1122" y="219"/>
                  </a:cubicBezTo>
                  <a:cubicBezTo>
                    <a:pt x="1019" y="168"/>
                    <a:pt x="967" y="168"/>
                    <a:pt x="864" y="168"/>
                  </a:cubicBezTo>
                  <a:cubicBezTo>
                    <a:pt x="696" y="168"/>
                    <a:pt x="542" y="271"/>
                    <a:pt x="477" y="374"/>
                  </a:cubicBezTo>
                  <a:cubicBezTo>
                    <a:pt x="219" y="374"/>
                    <a:pt x="0" y="542"/>
                    <a:pt x="0" y="813"/>
                  </a:cubicBezTo>
                  <a:cubicBezTo>
                    <a:pt x="0" y="967"/>
                    <a:pt x="52" y="1135"/>
                    <a:pt x="219" y="1186"/>
                  </a:cubicBezTo>
                  <a:cubicBezTo>
                    <a:pt x="219" y="1457"/>
                    <a:pt x="477" y="1612"/>
                    <a:pt x="800" y="1612"/>
                  </a:cubicBezTo>
                  <a:lnTo>
                    <a:pt x="1019" y="1612"/>
                  </a:lnTo>
                  <a:cubicBezTo>
                    <a:pt x="1062" y="1794"/>
                    <a:pt x="1220" y="1896"/>
                    <a:pt x="1398" y="1896"/>
                  </a:cubicBezTo>
                  <a:cubicBezTo>
                    <a:pt x="1434" y="1896"/>
                    <a:pt x="1471" y="1892"/>
                    <a:pt x="1509" y="1883"/>
                  </a:cubicBezTo>
                  <a:cubicBezTo>
                    <a:pt x="1612" y="1986"/>
                    <a:pt x="1767" y="2050"/>
                    <a:pt x="1883" y="2050"/>
                  </a:cubicBezTo>
                  <a:cubicBezTo>
                    <a:pt x="1986" y="2050"/>
                    <a:pt x="2037" y="1986"/>
                    <a:pt x="2089" y="1934"/>
                  </a:cubicBezTo>
                  <a:cubicBezTo>
                    <a:pt x="2257" y="1831"/>
                    <a:pt x="2308" y="1664"/>
                    <a:pt x="2257" y="1406"/>
                  </a:cubicBezTo>
                  <a:cubicBezTo>
                    <a:pt x="2257" y="1238"/>
                    <a:pt x="2205" y="1019"/>
                    <a:pt x="1986" y="813"/>
                  </a:cubicBezTo>
                  <a:lnTo>
                    <a:pt x="1934" y="761"/>
                  </a:lnTo>
                  <a:lnTo>
                    <a:pt x="1934" y="645"/>
                  </a:lnTo>
                  <a:cubicBezTo>
                    <a:pt x="1934" y="323"/>
                    <a:pt x="1715" y="0"/>
                    <a:pt x="144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a:off x="1731375" y="494525"/>
              <a:ext cx="122200" cy="76625"/>
            </a:xfrm>
            <a:custGeom>
              <a:avLst/>
              <a:gdLst/>
              <a:ahLst/>
              <a:cxnLst/>
              <a:rect l="l" t="t" r="r" b="b"/>
              <a:pathLst>
                <a:path w="4888" h="3065" extrusionOk="0">
                  <a:moveTo>
                    <a:pt x="1290" y="163"/>
                  </a:moveTo>
                  <a:cubicBezTo>
                    <a:pt x="1509" y="163"/>
                    <a:pt x="1716" y="382"/>
                    <a:pt x="1716" y="704"/>
                  </a:cubicBezTo>
                  <a:lnTo>
                    <a:pt x="1780" y="756"/>
                  </a:lnTo>
                  <a:cubicBezTo>
                    <a:pt x="1883" y="808"/>
                    <a:pt x="1935" y="808"/>
                    <a:pt x="1986" y="872"/>
                  </a:cubicBezTo>
                  <a:cubicBezTo>
                    <a:pt x="1986" y="924"/>
                    <a:pt x="2038" y="924"/>
                    <a:pt x="2103" y="924"/>
                  </a:cubicBezTo>
                  <a:lnTo>
                    <a:pt x="2154" y="872"/>
                  </a:lnTo>
                  <a:cubicBezTo>
                    <a:pt x="2206" y="704"/>
                    <a:pt x="2360" y="601"/>
                    <a:pt x="2528" y="601"/>
                  </a:cubicBezTo>
                  <a:cubicBezTo>
                    <a:pt x="2683" y="653"/>
                    <a:pt x="2799" y="756"/>
                    <a:pt x="2850" y="975"/>
                  </a:cubicBezTo>
                  <a:cubicBezTo>
                    <a:pt x="2850" y="1027"/>
                    <a:pt x="2850" y="1078"/>
                    <a:pt x="2902" y="1078"/>
                  </a:cubicBezTo>
                  <a:cubicBezTo>
                    <a:pt x="3005" y="1078"/>
                    <a:pt x="3070" y="1130"/>
                    <a:pt x="3173" y="1194"/>
                  </a:cubicBezTo>
                  <a:lnTo>
                    <a:pt x="3224" y="1194"/>
                  </a:lnTo>
                  <a:cubicBezTo>
                    <a:pt x="3276" y="1194"/>
                    <a:pt x="3276" y="1194"/>
                    <a:pt x="3328" y="1130"/>
                  </a:cubicBezTo>
                  <a:cubicBezTo>
                    <a:pt x="3381" y="1003"/>
                    <a:pt x="3495" y="910"/>
                    <a:pt x="3627" y="910"/>
                  </a:cubicBezTo>
                  <a:cubicBezTo>
                    <a:pt x="3655" y="910"/>
                    <a:pt x="3685" y="914"/>
                    <a:pt x="3714" y="924"/>
                  </a:cubicBezTo>
                  <a:cubicBezTo>
                    <a:pt x="3972" y="924"/>
                    <a:pt x="4140" y="1130"/>
                    <a:pt x="4140" y="1452"/>
                  </a:cubicBezTo>
                  <a:lnTo>
                    <a:pt x="4140" y="1568"/>
                  </a:lnTo>
                  <a:cubicBezTo>
                    <a:pt x="4088" y="1620"/>
                    <a:pt x="4140" y="1671"/>
                    <a:pt x="4140" y="1671"/>
                  </a:cubicBezTo>
                  <a:cubicBezTo>
                    <a:pt x="4243" y="1723"/>
                    <a:pt x="4243" y="1839"/>
                    <a:pt x="4295" y="1891"/>
                  </a:cubicBezTo>
                  <a:cubicBezTo>
                    <a:pt x="4295" y="1942"/>
                    <a:pt x="4295" y="1994"/>
                    <a:pt x="4359" y="1994"/>
                  </a:cubicBezTo>
                  <a:cubicBezTo>
                    <a:pt x="4411" y="1994"/>
                    <a:pt x="4462" y="1994"/>
                    <a:pt x="4462" y="2045"/>
                  </a:cubicBezTo>
                  <a:cubicBezTo>
                    <a:pt x="4565" y="2097"/>
                    <a:pt x="4565" y="2213"/>
                    <a:pt x="4514" y="2368"/>
                  </a:cubicBezTo>
                  <a:lnTo>
                    <a:pt x="4514" y="2484"/>
                  </a:lnTo>
                  <a:cubicBezTo>
                    <a:pt x="4681" y="2587"/>
                    <a:pt x="4733" y="2742"/>
                    <a:pt x="4617" y="2858"/>
                  </a:cubicBezTo>
                  <a:cubicBezTo>
                    <a:pt x="4617" y="2858"/>
                    <a:pt x="4594" y="2881"/>
                    <a:pt x="4548" y="2881"/>
                  </a:cubicBezTo>
                  <a:cubicBezTo>
                    <a:pt x="4525" y="2881"/>
                    <a:pt x="4497" y="2875"/>
                    <a:pt x="4462" y="2858"/>
                  </a:cubicBezTo>
                  <a:cubicBezTo>
                    <a:pt x="4359" y="2858"/>
                    <a:pt x="4295" y="2806"/>
                    <a:pt x="4191" y="2742"/>
                  </a:cubicBezTo>
                  <a:cubicBezTo>
                    <a:pt x="4140" y="2742"/>
                    <a:pt x="4140" y="2690"/>
                    <a:pt x="4140" y="2690"/>
                  </a:cubicBezTo>
                  <a:cubicBezTo>
                    <a:pt x="4088" y="2690"/>
                    <a:pt x="4088" y="2742"/>
                    <a:pt x="4088" y="2742"/>
                  </a:cubicBezTo>
                  <a:cubicBezTo>
                    <a:pt x="4037" y="2742"/>
                    <a:pt x="3972" y="2806"/>
                    <a:pt x="3869" y="2806"/>
                  </a:cubicBezTo>
                  <a:cubicBezTo>
                    <a:pt x="3818" y="2806"/>
                    <a:pt x="3766" y="2742"/>
                    <a:pt x="3714" y="2639"/>
                  </a:cubicBezTo>
                  <a:cubicBezTo>
                    <a:pt x="3650" y="2639"/>
                    <a:pt x="3650" y="2587"/>
                    <a:pt x="3598" y="2587"/>
                  </a:cubicBezTo>
                  <a:lnTo>
                    <a:pt x="3547" y="2639"/>
                  </a:lnTo>
                  <a:cubicBezTo>
                    <a:pt x="3495" y="2690"/>
                    <a:pt x="3392" y="2742"/>
                    <a:pt x="3276" y="2742"/>
                  </a:cubicBezTo>
                  <a:cubicBezTo>
                    <a:pt x="3173" y="2742"/>
                    <a:pt x="3070" y="2690"/>
                    <a:pt x="2954" y="2639"/>
                  </a:cubicBezTo>
                  <a:cubicBezTo>
                    <a:pt x="2902" y="2587"/>
                    <a:pt x="2850" y="2535"/>
                    <a:pt x="2850" y="2419"/>
                  </a:cubicBezTo>
                  <a:cubicBezTo>
                    <a:pt x="2816" y="2419"/>
                    <a:pt x="2805" y="2396"/>
                    <a:pt x="2785" y="2396"/>
                  </a:cubicBezTo>
                  <a:cubicBezTo>
                    <a:pt x="2776" y="2396"/>
                    <a:pt x="2764" y="2402"/>
                    <a:pt x="2747" y="2419"/>
                  </a:cubicBezTo>
                  <a:lnTo>
                    <a:pt x="2580" y="2419"/>
                  </a:lnTo>
                  <a:cubicBezTo>
                    <a:pt x="2476" y="2419"/>
                    <a:pt x="2360" y="2316"/>
                    <a:pt x="2309" y="2265"/>
                  </a:cubicBezTo>
                  <a:lnTo>
                    <a:pt x="2154" y="2265"/>
                  </a:lnTo>
                  <a:cubicBezTo>
                    <a:pt x="2103" y="2368"/>
                    <a:pt x="2038" y="2368"/>
                    <a:pt x="1935" y="2368"/>
                  </a:cubicBezTo>
                  <a:cubicBezTo>
                    <a:pt x="1832" y="2368"/>
                    <a:pt x="1716" y="2316"/>
                    <a:pt x="1613" y="2265"/>
                  </a:cubicBezTo>
                  <a:cubicBezTo>
                    <a:pt x="1561" y="2213"/>
                    <a:pt x="1509" y="2161"/>
                    <a:pt x="1509" y="2097"/>
                  </a:cubicBezTo>
                  <a:cubicBezTo>
                    <a:pt x="1458" y="2045"/>
                    <a:pt x="1393" y="2045"/>
                    <a:pt x="1393" y="2045"/>
                  </a:cubicBezTo>
                  <a:cubicBezTo>
                    <a:pt x="1342" y="2097"/>
                    <a:pt x="1290" y="2097"/>
                    <a:pt x="1187" y="2097"/>
                  </a:cubicBezTo>
                  <a:cubicBezTo>
                    <a:pt x="1071" y="2097"/>
                    <a:pt x="968" y="1994"/>
                    <a:pt x="865" y="1891"/>
                  </a:cubicBezTo>
                  <a:cubicBezTo>
                    <a:pt x="865" y="1839"/>
                    <a:pt x="813" y="1839"/>
                    <a:pt x="749" y="1839"/>
                  </a:cubicBezTo>
                  <a:cubicBezTo>
                    <a:pt x="645" y="1839"/>
                    <a:pt x="491" y="1839"/>
                    <a:pt x="375" y="1723"/>
                  </a:cubicBezTo>
                  <a:cubicBezTo>
                    <a:pt x="323" y="1671"/>
                    <a:pt x="220" y="1568"/>
                    <a:pt x="220" y="1452"/>
                  </a:cubicBezTo>
                  <a:cubicBezTo>
                    <a:pt x="220" y="1401"/>
                    <a:pt x="220" y="1298"/>
                    <a:pt x="272" y="1246"/>
                  </a:cubicBezTo>
                  <a:lnTo>
                    <a:pt x="323" y="1194"/>
                  </a:lnTo>
                  <a:cubicBezTo>
                    <a:pt x="375" y="1194"/>
                    <a:pt x="375" y="1130"/>
                    <a:pt x="323" y="1078"/>
                  </a:cubicBezTo>
                  <a:cubicBezTo>
                    <a:pt x="272" y="924"/>
                    <a:pt x="272" y="808"/>
                    <a:pt x="375" y="704"/>
                  </a:cubicBezTo>
                  <a:cubicBezTo>
                    <a:pt x="405" y="644"/>
                    <a:pt x="475" y="619"/>
                    <a:pt x="548" y="619"/>
                  </a:cubicBezTo>
                  <a:cubicBezTo>
                    <a:pt x="601" y="619"/>
                    <a:pt x="654" y="631"/>
                    <a:pt x="697" y="653"/>
                  </a:cubicBezTo>
                  <a:cubicBezTo>
                    <a:pt x="749" y="653"/>
                    <a:pt x="749" y="653"/>
                    <a:pt x="813" y="601"/>
                  </a:cubicBezTo>
                  <a:lnTo>
                    <a:pt x="813" y="550"/>
                  </a:lnTo>
                  <a:cubicBezTo>
                    <a:pt x="916" y="330"/>
                    <a:pt x="1071" y="163"/>
                    <a:pt x="1290" y="163"/>
                  </a:cubicBezTo>
                  <a:close/>
                  <a:moveTo>
                    <a:pt x="1206" y="0"/>
                  </a:moveTo>
                  <a:cubicBezTo>
                    <a:pt x="965" y="0"/>
                    <a:pt x="738" y="191"/>
                    <a:pt x="645" y="434"/>
                  </a:cubicBezTo>
                  <a:cubicBezTo>
                    <a:pt x="607" y="421"/>
                    <a:pt x="568" y="414"/>
                    <a:pt x="530" y="414"/>
                  </a:cubicBezTo>
                  <a:cubicBezTo>
                    <a:pt x="412" y="414"/>
                    <a:pt x="298" y="475"/>
                    <a:pt x="220" y="601"/>
                  </a:cubicBezTo>
                  <a:cubicBezTo>
                    <a:pt x="104" y="704"/>
                    <a:pt x="52" y="924"/>
                    <a:pt x="168" y="1078"/>
                  </a:cubicBezTo>
                  <a:lnTo>
                    <a:pt x="104" y="1130"/>
                  </a:lnTo>
                  <a:cubicBezTo>
                    <a:pt x="52" y="1246"/>
                    <a:pt x="1" y="1349"/>
                    <a:pt x="52" y="1517"/>
                  </a:cubicBezTo>
                  <a:cubicBezTo>
                    <a:pt x="52" y="1671"/>
                    <a:pt x="168" y="1775"/>
                    <a:pt x="272" y="1891"/>
                  </a:cubicBezTo>
                  <a:cubicBezTo>
                    <a:pt x="347" y="1966"/>
                    <a:pt x="485" y="2014"/>
                    <a:pt x="614" y="2014"/>
                  </a:cubicBezTo>
                  <a:cubicBezTo>
                    <a:pt x="661" y="2014"/>
                    <a:pt x="707" y="2008"/>
                    <a:pt x="749" y="1994"/>
                  </a:cubicBezTo>
                  <a:cubicBezTo>
                    <a:pt x="865" y="2161"/>
                    <a:pt x="1019" y="2265"/>
                    <a:pt x="1187" y="2265"/>
                  </a:cubicBezTo>
                  <a:lnTo>
                    <a:pt x="1342" y="2265"/>
                  </a:lnTo>
                  <a:cubicBezTo>
                    <a:pt x="1393" y="2316"/>
                    <a:pt x="1458" y="2368"/>
                    <a:pt x="1509" y="2419"/>
                  </a:cubicBezTo>
                  <a:cubicBezTo>
                    <a:pt x="1613" y="2535"/>
                    <a:pt x="1780" y="2587"/>
                    <a:pt x="1935" y="2587"/>
                  </a:cubicBezTo>
                  <a:cubicBezTo>
                    <a:pt x="2038" y="2587"/>
                    <a:pt x="2154" y="2535"/>
                    <a:pt x="2257" y="2484"/>
                  </a:cubicBezTo>
                  <a:cubicBezTo>
                    <a:pt x="2360" y="2535"/>
                    <a:pt x="2476" y="2587"/>
                    <a:pt x="2580" y="2587"/>
                  </a:cubicBezTo>
                  <a:lnTo>
                    <a:pt x="2683" y="2587"/>
                  </a:lnTo>
                  <a:cubicBezTo>
                    <a:pt x="2747" y="2690"/>
                    <a:pt x="2799" y="2742"/>
                    <a:pt x="2850" y="2806"/>
                  </a:cubicBezTo>
                  <a:cubicBezTo>
                    <a:pt x="2954" y="2909"/>
                    <a:pt x="3121" y="2961"/>
                    <a:pt x="3276" y="2961"/>
                  </a:cubicBezTo>
                  <a:cubicBezTo>
                    <a:pt x="3392" y="2961"/>
                    <a:pt x="3495" y="2909"/>
                    <a:pt x="3598" y="2858"/>
                  </a:cubicBezTo>
                  <a:cubicBezTo>
                    <a:pt x="3650" y="2909"/>
                    <a:pt x="3766" y="2961"/>
                    <a:pt x="3869" y="2961"/>
                  </a:cubicBezTo>
                  <a:cubicBezTo>
                    <a:pt x="3972" y="2961"/>
                    <a:pt x="4037" y="2961"/>
                    <a:pt x="4088" y="2909"/>
                  </a:cubicBezTo>
                  <a:cubicBezTo>
                    <a:pt x="4191" y="3013"/>
                    <a:pt x="4359" y="3064"/>
                    <a:pt x="4462" y="3064"/>
                  </a:cubicBezTo>
                  <a:lnTo>
                    <a:pt x="4514" y="3064"/>
                  </a:lnTo>
                  <a:cubicBezTo>
                    <a:pt x="4617" y="3064"/>
                    <a:pt x="4733" y="3013"/>
                    <a:pt x="4785" y="2961"/>
                  </a:cubicBezTo>
                  <a:cubicBezTo>
                    <a:pt x="4888" y="2806"/>
                    <a:pt x="4888" y="2587"/>
                    <a:pt x="4733" y="2368"/>
                  </a:cubicBezTo>
                  <a:cubicBezTo>
                    <a:pt x="4785" y="2213"/>
                    <a:pt x="4733" y="1994"/>
                    <a:pt x="4617" y="1891"/>
                  </a:cubicBezTo>
                  <a:cubicBezTo>
                    <a:pt x="4565" y="1839"/>
                    <a:pt x="4514" y="1839"/>
                    <a:pt x="4462" y="1839"/>
                  </a:cubicBezTo>
                  <a:cubicBezTo>
                    <a:pt x="4411" y="1723"/>
                    <a:pt x="4411" y="1620"/>
                    <a:pt x="4295" y="1568"/>
                  </a:cubicBezTo>
                  <a:cubicBezTo>
                    <a:pt x="4359" y="1517"/>
                    <a:pt x="4359" y="1517"/>
                    <a:pt x="4359" y="1452"/>
                  </a:cubicBezTo>
                  <a:cubicBezTo>
                    <a:pt x="4359" y="1078"/>
                    <a:pt x="4088" y="704"/>
                    <a:pt x="3714" y="704"/>
                  </a:cubicBezTo>
                  <a:cubicBezTo>
                    <a:pt x="3547" y="704"/>
                    <a:pt x="3328" y="808"/>
                    <a:pt x="3173" y="975"/>
                  </a:cubicBezTo>
                  <a:cubicBezTo>
                    <a:pt x="3121" y="924"/>
                    <a:pt x="3070" y="924"/>
                    <a:pt x="3005" y="872"/>
                  </a:cubicBezTo>
                  <a:cubicBezTo>
                    <a:pt x="2954" y="653"/>
                    <a:pt x="2747" y="434"/>
                    <a:pt x="2528" y="434"/>
                  </a:cubicBezTo>
                  <a:cubicBezTo>
                    <a:pt x="2490" y="425"/>
                    <a:pt x="2453" y="420"/>
                    <a:pt x="2418" y="420"/>
                  </a:cubicBezTo>
                  <a:cubicBezTo>
                    <a:pt x="2256" y="420"/>
                    <a:pt x="2134" y="515"/>
                    <a:pt x="2038" y="653"/>
                  </a:cubicBezTo>
                  <a:cubicBezTo>
                    <a:pt x="1986" y="653"/>
                    <a:pt x="1935" y="601"/>
                    <a:pt x="1883" y="601"/>
                  </a:cubicBezTo>
                  <a:cubicBezTo>
                    <a:pt x="1883" y="279"/>
                    <a:pt x="1613" y="8"/>
                    <a:pt x="1290" y="8"/>
                  </a:cubicBezTo>
                  <a:cubicBezTo>
                    <a:pt x="1262" y="3"/>
                    <a:pt x="1234" y="0"/>
                    <a:pt x="120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1517975" y="345450"/>
              <a:ext cx="1325" cy="1650"/>
            </a:xfrm>
            <a:custGeom>
              <a:avLst/>
              <a:gdLst/>
              <a:ahLst/>
              <a:cxnLst/>
              <a:rect l="l" t="t" r="r" b="b"/>
              <a:pathLst>
                <a:path w="53" h="66" extrusionOk="0">
                  <a:moveTo>
                    <a:pt x="52" y="1"/>
                  </a:moveTo>
                  <a:lnTo>
                    <a:pt x="1" y="65"/>
                  </a:lnTo>
                  <a:lnTo>
                    <a:pt x="52" y="65"/>
                  </a:lnTo>
                  <a:lnTo>
                    <a:pt x="52" y="1"/>
                  </a:lnTo>
                  <a:close/>
                </a:path>
              </a:pathLst>
            </a:custGeom>
            <a:solidFill>
              <a:srgbClr val="939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4"/>
            <p:cNvSpPr/>
            <p:nvPr/>
          </p:nvSpPr>
          <p:spPr>
            <a:xfrm>
              <a:off x="1838725" y="532425"/>
              <a:ext cx="2925" cy="2600"/>
            </a:xfrm>
            <a:custGeom>
              <a:avLst/>
              <a:gdLst/>
              <a:ahLst/>
              <a:cxnLst/>
              <a:rect l="l" t="t" r="r" b="b"/>
              <a:pathLst>
                <a:path w="117" h="104" extrusionOk="0">
                  <a:moveTo>
                    <a:pt x="1" y="52"/>
                  </a:moveTo>
                  <a:lnTo>
                    <a:pt x="1" y="52"/>
                  </a:lnTo>
                  <a:cubicBezTo>
                    <a:pt x="65" y="52"/>
                    <a:pt x="65" y="104"/>
                    <a:pt x="117" y="104"/>
                  </a:cubicBezTo>
                  <a:lnTo>
                    <a:pt x="117" y="104"/>
                  </a:lnTo>
                  <a:cubicBezTo>
                    <a:pt x="65" y="104"/>
                    <a:pt x="65" y="52"/>
                    <a:pt x="1" y="52"/>
                  </a:cubicBezTo>
                  <a:close/>
                  <a:moveTo>
                    <a:pt x="65" y="1"/>
                  </a:moveTo>
                  <a:lnTo>
                    <a:pt x="65" y="1"/>
                  </a:lnTo>
                  <a:lnTo>
                    <a:pt x="1"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4"/>
            <p:cNvSpPr/>
            <p:nvPr/>
          </p:nvSpPr>
          <p:spPr>
            <a:xfrm>
              <a:off x="1798425" y="535000"/>
              <a:ext cx="37750" cy="20025"/>
            </a:xfrm>
            <a:custGeom>
              <a:avLst/>
              <a:gdLst/>
              <a:ahLst/>
              <a:cxnLst/>
              <a:rect l="l" t="t" r="r" b="b"/>
              <a:pathLst>
                <a:path w="1510" h="801" extrusionOk="0">
                  <a:moveTo>
                    <a:pt x="65" y="800"/>
                  </a:moveTo>
                  <a:lnTo>
                    <a:pt x="1" y="800"/>
                  </a:lnTo>
                  <a:lnTo>
                    <a:pt x="1" y="800"/>
                  </a:lnTo>
                  <a:lnTo>
                    <a:pt x="65" y="800"/>
                  </a:lnTo>
                  <a:close/>
                  <a:moveTo>
                    <a:pt x="65" y="749"/>
                  </a:moveTo>
                  <a:lnTo>
                    <a:pt x="65" y="800"/>
                  </a:lnTo>
                  <a:lnTo>
                    <a:pt x="65" y="749"/>
                  </a:lnTo>
                  <a:close/>
                  <a:moveTo>
                    <a:pt x="65" y="749"/>
                  </a:moveTo>
                  <a:cubicBezTo>
                    <a:pt x="117" y="749"/>
                    <a:pt x="117" y="800"/>
                    <a:pt x="168" y="800"/>
                  </a:cubicBezTo>
                  <a:cubicBezTo>
                    <a:pt x="117" y="800"/>
                    <a:pt x="117" y="749"/>
                    <a:pt x="65" y="749"/>
                  </a:cubicBezTo>
                  <a:close/>
                  <a:moveTo>
                    <a:pt x="65" y="749"/>
                  </a:moveTo>
                  <a:lnTo>
                    <a:pt x="65" y="749"/>
                  </a:lnTo>
                  <a:lnTo>
                    <a:pt x="65" y="749"/>
                  </a:lnTo>
                  <a:lnTo>
                    <a:pt x="65" y="749"/>
                  </a:lnTo>
                  <a:close/>
                  <a:moveTo>
                    <a:pt x="1458" y="1"/>
                  </a:moveTo>
                  <a:lnTo>
                    <a:pt x="1458" y="1"/>
                  </a:lnTo>
                  <a:lnTo>
                    <a:pt x="1458" y="52"/>
                  </a:lnTo>
                  <a:cubicBezTo>
                    <a:pt x="1509" y="52"/>
                    <a:pt x="1509" y="104"/>
                    <a:pt x="1509" y="104"/>
                  </a:cubicBezTo>
                  <a:lnTo>
                    <a:pt x="1509" y="104"/>
                  </a:lnTo>
                  <a:cubicBezTo>
                    <a:pt x="1509" y="104"/>
                    <a:pt x="1509" y="52"/>
                    <a:pt x="1458" y="5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4"/>
            <p:cNvSpPr/>
            <p:nvPr/>
          </p:nvSpPr>
          <p:spPr>
            <a:xfrm>
              <a:off x="1661425" y="559200"/>
              <a:ext cx="137025" cy="76425"/>
            </a:xfrm>
            <a:custGeom>
              <a:avLst/>
              <a:gdLst/>
              <a:ahLst/>
              <a:cxnLst/>
              <a:rect l="l" t="t" r="r" b="b"/>
              <a:pathLst>
                <a:path w="5481" h="3057" extrusionOk="0">
                  <a:moveTo>
                    <a:pt x="1" y="3004"/>
                  </a:moveTo>
                  <a:cubicBezTo>
                    <a:pt x="1" y="3004"/>
                    <a:pt x="1" y="3056"/>
                    <a:pt x="65" y="3056"/>
                  </a:cubicBezTo>
                  <a:cubicBezTo>
                    <a:pt x="1" y="3056"/>
                    <a:pt x="1" y="3004"/>
                    <a:pt x="1" y="3004"/>
                  </a:cubicBezTo>
                  <a:close/>
                  <a:moveTo>
                    <a:pt x="5481" y="0"/>
                  </a:moveTo>
                  <a:lnTo>
                    <a:pt x="5481" y="0"/>
                  </a:lnTo>
                  <a:lnTo>
                    <a:pt x="5481" y="0"/>
                  </a:lnTo>
                  <a:lnTo>
                    <a:pt x="5481" y="0"/>
                  </a:lnTo>
                  <a:lnTo>
                    <a:pt x="5481" y="0"/>
                  </a:lnTo>
                  <a:lnTo>
                    <a:pt x="5481" y="0"/>
                  </a:lnTo>
                  <a:close/>
                  <a:moveTo>
                    <a:pt x="5223" y="0"/>
                  </a:moveTo>
                  <a:lnTo>
                    <a:pt x="5223" y="0"/>
                  </a:lnTo>
                  <a:lnTo>
                    <a:pt x="52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4"/>
            <p:cNvSpPr/>
            <p:nvPr/>
          </p:nvSpPr>
          <p:spPr>
            <a:xfrm>
              <a:off x="1638850" y="639775"/>
              <a:ext cx="20025" cy="8100"/>
            </a:xfrm>
            <a:custGeom>
              <a:avLst/>
              <a:gdLst/>
              <a:ahLst/>
              <a:cxnLst/>
              <a:rect l="l" t="t" r="r" b="b"/>
              <a:pathLst>
                <a:path w="801" h="324" extrusionOk="0">
                  <a:moveTo>
                    <a:pt x="1" y="220"/>
                  </a:moveTo>
                  <a:lnTo>
                    <a:pt x="1" y="220"/>
                  </a:lnTo>
                  <a:cubicBezTo>
                    <a:pt x="53" y="271"/>
                    <a:pt x="104" y="271"/>
                    <a:pt x="207" y="323"/>
                  </a:cubicBezTo>
                  <a:lnTo>
                    <a:pt x="207" y="323"/>
                  </a:lnTo>
                  <a:cubicBezTo>
                    <a:pt x="104" y="271"/>
                    <a:pt x="53" y="271"/>
                    <a:pt x="1" y="220"/>
                  </a:cubicBezTo>
                  <a:close/>
                  <a:moveTo>
                    <a:pt x="375" y="52"/>
                  </a:moveTo>
                  <a:lnTo>
                    <a:pt x="375" y="104"/>
                  </a:lnTo>
                  <a:cubicBezTo>
                    <a:pt x="323" y="220"/>
                    <a:pt x="259" y="220"/>
                    <a:pt x="207" y="220"/>
                  </a:cubicBezTo>
                  <a:cubicBezTo>
                    <a:pt x="259" y="220"/>
                    <a:pt x="323" y="220"/>
                    <a:pt x="375" y="104"/>
                  </a:cubicBezTo>
                  <a:lnTo>
                    <a:pt x="375" y="52"/>
                  </a:lnTo>
                  <a:close/>
                  <a:moveTo>
                    <a:pt x="375" y="1"/>
                  </a:moveTo>
                  <a:lnTo>
                    <a:pt x="375" y="1"/>
                  </a:lnTo>
                  <a:lnTo>
                    <a:pt x="375" y="1"/>
                  </a:lnTo>
                  <a:lnTo>
                    <a:pt x="375" y="1"/>
                  </a:lnTo>
                  <a:close/>
                  <a:moveTo>
                    <a:pt x="800" y="1"/>
                  </a:moveTo>
                  <a:lnTo>
                    <a:pt x="800" y="1"/>
                  </a:lnTo>
                  <a:lnTo>
                    <a:pt x="800" y="1"/>
                  </a:lnTo>
                  <a:lnTo>
                    <a:pt x="800" y="1"/>
                  </a:lnTo>
                  <a:lnTo>
                    <a:pt x="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4"/>
            <p:cNvSpPr/>
            <p:nvPr/>
          </p:nvSpPr>
          <p:spPr>
            <a:xfrm>
              <a:off x="1627900" y="647850"/>
              <a:ext cx="9375" cy="5500"/>
            </a:xfrm>
            <a:custGeom>
              <a:avLst/>
              <a:gdLst/>
              <a:ahLst/>
              <a:cxnLst/>
              <a:rect l="l" t="t" r="r" b="b"/>
              <a:pathLst>
                <a:path w="375" h="220" extrusionOk="0">
                  <a:moveTo>
                    <a:pt x="1" y="155"/>
                  </a:moveTo>
                  <a:lnTo>
                    <a:pt x="1" y="155"/>
                  </a:lnTo>
                  <a:lnTo>
                    <a:pt x="271" y="219"/>
                  </a:lnTo>
                  <a:lnTo>
                    <a:pt x="271" y="219"/>
                  </a:lnTo>
                  <a:lnTo>
                    <a:pt x="1" y="155"/>
                  </a:lnTo>
                  <a:close/>
                  <a:moveTo>
                    <a:pt x="271" y="0"/>
                  </a:moveTo>
                  <a:lnTo>
                    <a:pt x="271" y="0"/>
                  </a:lnTo>
                  <a:cubicBezTo>
                    <a:pt x="271" y="52"/>
                    <a:pt x="323" y="52"/>
                    <a:pt x="374" y="103"/>
                  </a:cubicBezTo>
                  <a:lnTo>
                    <a:pt x="374" y="155"/>
                  </a:lnTo>
                  <a:lnTo>
                    <a:pt x="374" y="155"/>
                  </a:lnTo>
                  <a:lnTo>
                    <a:pt x="374" y="103"/>
                  </a:lnTo>
                  <a:cubicBezTo>
                    <a:pt x="323" y="52"/>
                    <a:pt x="271" y="52"/>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4"/>
            <p:cNvSpPr/>
            <p:nvPr/>
          </p:nvSpPr>
          <p:spPr>
            <a:xfrm>
              <a:off x="1627900" y="647850"/>
              <a:ext cx="9375" cy="5500"/>
            </a:xfrm>
            <a:custGeom>
              <a:avLst/>
              <a:gdLst/>
              <a:ahLst/>
              <a:cxnLst/>
              <a:rect l="l" t="t" r="r" b="b"/>
              <a:pathLst>
                <a:path w="375" h="220" extrusionOk="0">
                  <a:moveTo>
                    <a:pt x="271" y="0"/>
                  </a:moveTo>
                  <a:cubicBezTo>
                    <a:pt x="168" y="52"/>
                    <a:pt x="117" y="103"/>
                    <a:pt x="1" y="155"/>
                  </a:cubicBezTo>
                  <a:lnTo>
                    <a:pt x="271" y="219"/>
                  </a:lnTo>
                  <a:cubicBezTo>
                    <a:pt x="271" y="219"/>
                    <a:pt x="323" y="155"/>
                    <a:pt x="374" y="155"/>
                  </a:cubicBezTo>
                  <a:lnTo>
                    <a:pt x="374" y="103"/>
                  </a:lnTo>
                  <a:cubicBezTo>
                    <a:pt x="323" y="52"/>
                    <a:pt x="271" y="52"/>
                    <a:pt x="271" y="0"/>
                  </a:cubicBezTo>
                  <a:close/>
                </a:path>
              </a:pathLst>
            </a:custGeom>
            <a:solidFill>
              <a:srgbClr val="CCE1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1621125" y="655900"/>
              <a:ext cx="6800" cy="3900"/>
            </a:xfrm>
            <a:custGeom>
              <a:avLst/>
              <a:gdLst/>
              <a:ahLst/>
              <a:cxnLst/>
              <a:rect l="l" t="t" r="r" b="b"/>
              <a:pathLst>
                <a:path w="272" h="156" extrusionOk="0">
                  <a:moveTo>
                    <a:pt x="1" y="104"/>
                  </a:moveTo>
                  <a:lnTo>
                    <a:pt x="1" y="104"/>
                  </a:lnTo>
                  <a:lnTo>
                    <a:pt x="65" y="155"/>
                  </a:lnTo>
                  <a:lnTo>
                    <a:pt x="65" y="155"/>
                  </a:lnTo>
                  <a:lnTo>
                    <a:pt x="1" y="104"/>
                  </a:lnTo>
                  <a:close/>
                  <a:moveTo>
                    <a:pt x="220" y="0"/>
                  </a:moveTo>
                  <a:lnTo>
                    <a:pt x="272" y="52"/>
                  </a:lnTo>
                  <a:lnTo>
                    <a:pt x="27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1617275" y="657175"/>
              <a:ext cx="1300" cy="25"/>
            </a:xfrm>
            <a:custGeom>
              <a:avLst/>
              <a:gdLst/>
              <a:ahLst/>
              <a:cxnLst/>
              <a:rect l="l" t="t" r="r" b="b"/>
              <a:pathLst>
                <a:path w="52" h="1" extrusionOk="0">
                  <a:moveTo>
                    <a:pt x="52" y="1"/>
                  </a:moveTo>
                  <a:lnTo>
                    <a:pt x="0" y="1"/>
                  </a:lnTo>
                  <a:lnTo>
                    <a:pt x="52"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4"/>
            <p:cNvSpPr/>
            <p:nvPr/>
          </p:nvSpPr>
          <p:spPr>
            <a:xfrm>
              <a:off x="1613075" y="659775"/>
              <a:ext cx="5500" cy="5500"/>
            </a:xfrm>
            <a:custGeom>
              <a:avLst/>
              <a:gdLst/>
              <a:ahLst/>
              <a:cxnLst/>
              <a:rect l="l" t="t" r="r" b="b"/>
              <a:pathLst>
                <a:path w="220" h="220" extrusionOk="0">
                  <a:moveTo>
                    <a:pt x="0" y="0"/>
                  </a:moveTo>
                  <a:lnTo>
                    <a:pt x="0" y="219"/>
                  </a:lnTo>
                  <a:cubicBezTo>
                    <a:pt x="65" y="168"/>
                    <a:pt x="168" y="116"/>
                    <a:pt x="220" y="65"/>
                  </a:cubicBezTo>
                  <a:lnTo>
                    <a:pt x="0"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a:off x="1607925" y="662675"/>
              <a:ext cx="1300" cy="1300"/>
            </a:xfrm>
            <a:custGeom>
              <a:avLst/>
              <a:gdLst/>
              <a:ahLst/>
              <a:cxnLst/>
              <a:rect l="l" t="t" r="r" b="b"/>
              <a:pathLst>
                <a:path w="52" h="52" extrusionOk="0">
                  <a:moveTo>
                    <a:pt x="52" y="0"/>
                  </a:moveTo>
                  <a:lnTo>
                    <a:pt x="52" y="0"/>
                  </a:lnTo>
                  <a:lnTo>
                    <a:pt x="52" y="52"/>
                  </a:lnTo>
                  <a:lnTo>
                    <a:pt x="0" y="0"/>
                  </a:lnTo>
                  <a:lnTo>
                    <a:pt x="0" y="0"/>
                  </a:lnTo>
                  <a:lnTo>
                    <a:pt x="5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1607925" y="662675"/>
              <a:ext cx="1300" cy="1300"/>
            </a:xfrm>
            <a:custGeom>
              <a:avLst/>
              <a:gdLst/>
              <a:ahLst/>
              <a:cxnLst/>
              <a:rect l="l" t="t" r="r" b="b"/>
              <a:pathLst>
                <a:path w="52" h="52" extrusionOk="0">
                  <a:moveTo>
                    <a:pt x="0" y="0"/>
                  </a:moveTo>
                  <a:lnTo>
                    <a:pt x="52" y="52"/>
                  </a:lnTo>
                  <a:lnTo>
                    <a:pt x="52"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a:off x="1587600" y="674600"/>
              <a:ext cx="5500" cy="1300"/>
            </a:xfrm>
            <a:custGeom>
              <a:avLst/>
              <a:gdLst/>
              <a:ahLst/>
              <a:cxnLst/>
              <a:rect l="l" t="t" r="r" b="b"/>
              <a:pathLst>
                <a:path w="220" h="52" extrusionOk="0">
                  <a:moveTo>
                    <a:pt x="1" y="0"/>
                  </a:moveTo>
                  <a:lnTo>
                    <a:pt x="1" y="0"/>
                  </a:lnTo>
                  <a:lnTo>
                    <a:pt x="220" y="52"/>
                  </a:lnTo>
                  <a:lnTo>
                    <a:pt x="220"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a:off x="1606625" y="666525"/>
              <a:ext cx="2600" cy="1325"/>
            </a:xfrm>
            <a:custGeom>
              <a:avLst/>
              <a:gdLst/>
              <a:ahLst/>
              <a:cxnLst/>
              <a:rect l="l" t="t" r="r" b="b"/>
              <a:pathLst>
                <a:path w="104" h="53" extrusionOk="0">
                  <a:moveTo>
                    <a:pt x="1" y="1"/>
                  </a:moveTo>
                  <a:lnTo>
                    <a:pt x="1" y="1"/>
                  </a:lnTo>
                  <a:lnTo>
                    <a:pt x="104" y="52"/>
                  </a:lnTo>
                  <a:lnTo>
                    <a:pt x="104"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1606625" y="666525"/>
              <a:ext cx="2600" cy="2925"/>
            </a:xfrm>
            <a:custGeom>
              <a:avLst/>
              <a:gdLst/>
              <a:ahLst/>
              <a:cxnLst/>
              <a:rect l="l" t="t" r="r" b="b"/>
              <a:pathLst>
                <a:path w="104" h="117" extrusionOk="0">
                  <a:moveTo>
                    <a:pt x="1" y="1"/>
                  </a:moveTo>
                  <a:lnTo>
                    <a:pt x="1" y="117"/>
                  </a:lnTo>
                  <a:cubicBezTo>
                    <a:pt x="52" y="52"/>
                    <a:pt x="52" y="52"/>
                    <a:pt x="104" y="52"/>
                  </a:cubicBezTo>
                  <a:lnTo>
                    <a:pt x="1"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1582450" y="677500"/>
              <a:ext cx="5175" cy="2600"/>
            </a:xfrm>
            <a:custGeom>
              <a:avLst/>
              <a:gdLst/>
              <a:ahLst/>
              <a:cxnLst/>
              <a:rect l="l" t="t" r="r" b="b"/>
              <a:pathLst>
                <a:path w="207" h="104" extrusionOk="0">
                  <a:moveTo>
                    <a:pt x="0" y="0"/>
                  </a:moveTo>
                  <a:lnTo>
                    <a:pt x="0" y="0"/>
                  </a:lnTo>
                  <a:lnTo>
                    <a:pt x="207" y="103"/>
                  </a:lnTo>
                  <a:lnTo>
                    <a:pt x="207" y="1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a:off x="1482825" y="729725"/>
              <a:ext cx="9375" cy="6800"/>
            </a:xfrm>
            <a:custGeom>
              <a:avLst/>
              <a:gdLst/>
              <a:ahLst/>
              <a:cxnLst/>
              <a:rect l="l" t="t" r="r" b="b"/>
              <a:pathLst>
                <a:path w="375" h="272" extrusionOk="0">
                  <a:moveTo>
                    <a:pt x="375" y="0"/>
                  </a:moveTo>
                  <a:cubicBezTo>
                    <a:pt x="117" y="168"/>
                    <a:pt x="1" y="271"/>
                    <a:pt x="1" y="271"/>
                  </a:cubicBezTo>
                  <a:cubicBezTo>
                    <a:pt x="1" y="271"/>
                    <a:pt x="169" y="219"/>
                    <a:pt x="375" y="52"/>
                  </a:cubicBezTo>
                  <a:lnTo>
                    <a:pt x="375"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a:off x="1681725" y="812900"/>
              <a:ext cx="9375" cy="6775"/>
            </a:xfrm>
            <a:custGeom>
              <a:avLst/>
              <a:gdLst/>
              <a:ahLst/>
              <a:cxnLst/>
              <a:rect l="l" t="t" r="r" b="b"/>
              <a:pathLst>
                <a:path w="375" h="271" extrusionOk="0">
                  <a:moveTo>
                    <a:pt x="323" y="0"/>
                  </a:moveTo>
                  <a:cubicBezTo>
                    <a:pt x="220" y="65"/>
                    <a:pt x="104" y="116"/>
                    <a:pt x="1" y="219"/>
                  </a:cubicBezTo>
                  <a:lnTo>
                    <a:pt x="220" y="271"/>
                  </a:lnTo>
                  <a:cubicBezTo>
                    <a:pt x="272" y="219"/>
                    <a:pt x="323" y="219"/>
                    <a:pt x="375" y="168"/>
                  </a:cubicBezTo>
                  <a:cubicBezTo>
                    <a:pt x="375" y="168"/>
                    <a:pt x="323" y="116"/>
                    <a:pt x="323" y="65"/>
                  </a:cubicBezTo>
                  <a:lnTo>
                    <a:pt x="323"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a:off x="839400" y="1410875"/>
              <a:ext cx="32250" cy="22600"/>
            </a:xfrm>
            <a:custGeom>
              <a:avLst/>
              <a:gdLst/>
              <a:ahLst/>
              <a:cxnLst/>
              <a:rect l="l" t="t" r="r" b="b"/>
              <a:pathLst>
                <a:path w="1290" h="904" extrusionOk="0">
                  <a:moveTo>
                    <a:pt x="0" y="1"/>
                  </a:moveTo>
                  <a:lnTo>
                    <a:pt x="65" y="903"/>
                  </a:lnTo>
                  <a:cubicBezTo>
                    <a:pt x="387" y="748"/>
                    <a:pt x="864" y="478"/>
                    <a:pt x="1290" y="207"/>
                  </a:cubicBezTo>
                  <a:cubicBezTo>
                    <a:pt x="813" y="155"/>
                    <a:pt x="387" y="104"/>
                    <a:pt x="0"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a:off x="854225" y="1487275"/>
              <a:ext cx="108975" cy="68700"/>
            </a:xfrm>
            <a:custGeom>
              <a:avLst/>
              <a:gdLst/>
              <a:ahLst/>
              <a:cxnLst/>
              <a:rect l="l" t="t" r="r" b="b"/>
              <a:pathLst>
                <a:path w="4359" h="2748" extrusionOk="0">
                  <a:moveTo>
                    <a:pt x="4359" y="1"/>
                  </a:moveTo>
                  <a:lnTo>
                    <a:pt x="4359" y="1"/>
                  </a:lnTo>
                  <a:cubicBezTo>
                    <a:pt x="3069" y="748"/>
                    <a:pt x="1342" y="1716"/>
                    <a:pt x="1" y="2360"/>
                  </a:cubicBezTo>
                  <a:cubicBezTo>
                    <a:pt x="168" y="2631"/>
                    <a:pt x="439" y="2747"/>
                    <a:pt x="697" y="2747"/>
                  </a:cubicBezTo>
                  <a:lnTo>
                    <a:pt x="1561" y="2747"/>
                  </a:lnTo>
                  <a:cubicBezTo>
                    <a:pt x="2476" y="2206"/>
                    <a:pt x="3495" y="1561"/>
                    <a:pt x="4243" y="1071"/>
                  </a:cubicBezTo>
                  <a:lnTo>
                    <a:pt x="435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844875" y="1410875"/>
              <a:ext cx="125100" cy="98025"/>
            </a:xfrm>
            <a:custGeom>
              <a:avLst/>
              <a:gdLst/>
              <a:ahLst/>
              <a:cxnLst/>
              <a:rect l="l" t="t" r="r" b="b"/>
              <a:pathLst>
                <a:path w="5004" h="3921" extrusionOk="0">
                  <a:moveTo>
                    <a:pt x="5004" y="1"/>
                  </a:moveTo>
                  <a:cubicBezTo>
                    <a:pt x="4733" y="52"/>
                    <a:pt x="4411" y="104"/>
                    <a:pt x="4088" y="155"/>
                  </a:cubicBezTo>
                  <a:cubicBezTo>
                    <a:pt x="2902" y="968"/>
                    <a:pt x="1393" y="1986"/>
                    <a:pt x="1" y="2734"/>
                  </a:cubicBezTo>
                  <a:lnTo>
                    <a:pt x="104" y="3920"/>
                  </a:lnTo>
                  <a:cubicBezTo>
                    <a:pt x="1135" y="3327"/>
                    <a:pt x="3327" y="2038"/>
                    <a:pt x="4888" y="1019"/>
                  </a:cubicBezTo>
                  <a:lnTo>
                    <a:pt x="500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842300" y="1416025"/>
              <a:ext cx="89975" cy="55150"/>
            </a:xfrm>
            <a:custGeom>
              <a:avLst/>
              <a:gdLst/>
              <a:ahLst/>
              <a:cxnLst/>
              <a:rect l="l" t="t" r="r" b="b"/>
              <a:pathLst>
                <a:path w="3599" h="2206" extrusionOk="0">
                  <a:moveTo>
                    <a:pt x="3598" y="1"/>
                  </a:moveTo>
                  <a:lnTo>
                    <a:pt x="3598" y="1"/>
                  </a:lnTo>
                  <a:cubicBezTo>
                    <a:pt x="3224" y="52"/>
                    <a:pt x="2850" y="52"/>
                    <a:pt x="2463" y="52"/>
                  </a:cubicBezTo>
                  <a:lnTo>
                    <a:pt x="1715" y="52"/>
                  </a:lnTo>
                  <a:cubicBezTo>
                    <a:pt x="1019" y="439"/>
                    <a:pt x="426" y="813"/>
                    <a:pt x="0" y="1020"/>
                  </a:cubicBezTo>
                  <a:lnTo>
                    <a:pt x="104" y="2206"/>
                  </a:lnTo>
                  <a:cubicBezTo>
                    <a:pt x="1238" y="1561"/>
                    <a:pt x="2528" y="762"/>
                    <a:pt x="359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847450" y="1445700"/>
              <a:ext cx="118350" cy="94150"/>
            </a:xfrm>
            <a:custGeom>
              <a:avLst/>
              <a:gdLst/>
              <a:ahLst/>
              <a:cxnLst/>
              <a:rect l="l" t="t" r="r" b="b"/>
              <a:pathLst>
                <a:path w="4734" h="3766" extrusionOk="0">
                  <a:moveTo>
                    <a:pt x="4733" y="0"/>
                  </a:moveTo>
                  <a:cubicBezTo>
                    <a:pt x="3121" y="1019"/>
                    <a:pt x="968" y="2308"/>
                    <a:pt x="1" y="2850"/>
                  </a:cubicBezTo>
                  <a:lnTo>
                    <a:pt x="117" y="3598"/>
                  </a:lnTo>
                  <a:lnTo>
                    <a:pt x="117" y="3765"/>
                  </a:lnTo>
                  <a:cubicBezTo>
                    <a:pt x="1561" y="3121"/>
                    <a:pt x="3340" y="2037"/>
                    <a:pt x="4630" y="1290"/>
                  </a:cubicBezTo>
                  <a:lnTo>
                    <a:pt x="473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p:nvPr/>
          </p:nvSpPr>
          <p:spPr>
            <a:xfrm>
              <a:off x="906775" y="1523700"/>
              <a:ext cx="53525" cy="32275"/>
            </a:xfrm>
            <a:custGeom>
              <a:avLst/>
              <a:gdLst/>
              <a:ahLst/>
              <a:cxnLst/>
              <a:rect l="l" t="t" r="r" b="b"/>
              <a:pathLst>
                <a:path w="2141" h="1291" extrusionOk="0">
                  <a:moveTo>
                    <a:pt x="2141" y="1"/>
                  </a:moveTo>
                  <a:cubicBezTo>
                    <a:pt x="1496" y="375"/>
                    <a:pt x="748" y="852"/>
                    <a:pt x="0" y="1290"/>
                  </a:cubicBezTo>
                  <a:lnTo>
                    <a:pt x="1174" y="1290"/>
                  </a:lnTo>
                  <a:cubicBezTo>
                    <a:pt x="1664" y="1290"/>
                    <a:pt x="2038" y="968"/>
                    <a:pt x="2089" y="478"/>
                  </a:cubicBezTo>
                  <a:lnTo>
                    <a:pt x="214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4"/>
            <p:cNvSpPr/>
            <p:nvPr/>
          </p:nvSpPr>
          <p:spPr>
            <a:xfrm>
              <a:off x="823275" y="1373150"/>
              <a:ext cx="161200" cy="37750"/>
            </a:xfrm>
            <a:custGeom>
              <a:avLst/>
              <a:gdLst/>
              <a:ahLst/>
              <a:cxnLst/>
              <a:rect l="l" t="t" r="r" b="b"/>
              <a:pathLst>
                <a:path w="6448" h="1510" extrusionOk="0">
                  <a:moveTo>
                    <a:pt x="1" y="1"/>
                  </a:moveTo>
                  <a:lnTo>
                    <a:pt x="1" y="52"/>
                  </a:lnTo>
                  <a:lnTo>
                    <a:pt x="1" y="800"/>
                  </a:lnTo>
                  <a:cubicBezTo>
                    <a:pt x="1" y="1071"/>
                    <a:pt x="1135" y="1510"/>
                    <a:pt x="3224" y="1510"/>
                  </a:cubicBezTo>
                  <a:cubicBezTo>
                    <a:pt x="5378" y="1510"/>
                    <a:pt x="6448" y="1071"/>
                    <a:pt x="6448" y="800"/>
                  </a:cubicBezTo>
                  <a:lnTo>
                    <a:pt x="6448" y="52"/>
                  </a:lnTo>
                  <a:lnTo>
                    <a:pt x="6448" y="1"/>
                  </a:lnTo>
                  <a:cubicBezTo>
                    <a:pt x="6022" y="426"/>
                    <a:pt x="4578" y="646"/>
                    <a:pt x="3224" y="646"/>
                  </a:cubicBezTo>
                  <a:cubicBezTo>
                    <a:pt x="1883" y="646"/>
                    <a:pt x="491" y="426"/>
                    <a:pt x="1"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4"/>
            <p:cNvSpPr/>
            <p:nvPr/>
          </p:nvSpPr>
          <p:spPr>
            <a:xfrm>
              <a:off x="827475" y="1350275"/>
              <a:ext cx="154425" cy="30975"/>
            </a:xfrm>
            <a:custGeom>
              <a:avLst/>
              <a:gdLst/>
              <a:ahLst/>
              <a:cxnLst/>
              <a:rect l="l" t="t" r="r" b="b"/>
              <a:pathLst>
                <a:path w="6177" h="1239" extrusionOk="0">
                  <a:moveTo>
                    <a:pt x="2476" y="0"/>
                  </a:moveTo>
                  <a:lnTo>
                    <a:pt x="2476" y="426"/>
                  </a:lnTo>
                  <a:cubicBezTo>
                    <a:pt x="2476" y="490"/>
                    <a:pt x="2412" y="542"/>
                    <a:pt x="2360" y="593"/>
                  </a:cubicBezTo>
                  <a:cubicBezTo>
                    <a:pt x="2205" y="645"/>
                    <a:pt x="2038" y="645"/>
                    <a:pt x="1934" y="645"/>
                  </a:cubicBezTo>
                  <a:cubicBezTo>
                    <a:pt x="1715" y="645"/>
                    <a:pt x="1612" y="593"/>
                    <a:pt x="1561" y="593"/>
                  </a:cubicBezTo>
                  <a:cubicBezTo>
                    <a:pt x="1561" y="542"/>
                    <a:pt x="1509" y="542"/>
                    <a:pt x="1509" y="490"/>
                  </a:cubicBezTo>
                  <a:cubicBezTo>
                    <a:pt x="1509" y="490"/>
                    <a:pt x="1509" y="323"/>
                    <a:pt x="1444" y="103"/>
                  </a:cubicBezTo>
                  <a:cubicBezTo>
                    <a:pt x="477" y="271"/>
                    <a:pt x="0" y="490"/>
                    <a:pt x="0" y="645"/>
                  </a:cubicBezTo>
                  <a:cubicBezTo>
                    <a:pt x="0" y="864"/>
                    <a:pt x="1071" y="1238"/>
                    <a:pt x="3056" y="1238"/>
                  </a:cubicBezTo>
                  <a:cubicBezTo>
                    <a:pt x="5055" y="1238"/>
                    <a:pt x="6177" y="864"/>
                    <a:pt x="6177" y="645"/>
                  </a:cubicBezTo>
                  <a:cubicBezTo>
                    <a:pt x="6177" y="426"/>
                    <a:pt x="5055" y="0"/>
                    <a:pt x="305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4"/>
            <p:cNvSpPr/>
            <p:nvPr/>
          </p:nvSpPr>
          <p:spPr>
            <a:xfrm>
              <a:off x="813925" y="1289700"/>
              <a:ext cx="68700" cy="69950"/>
            </a:xfrm>
            <a:custGeom>
              <a:avLst/>
              <a:gdLst/>
              <a:ahLst/>
              <a:cxnLst/>
              <a:rect l="l" t="t" r="r" b="b"/>
              <a:pathLst>
                <a:path w="2748" h="2798" extrusionOk="0">
                  <a:moveTo>
                    <a:pt x="1922" y="1"/>
                  </a:moveTo>
                  <a:cubicBezTo>
                    <a:pt x="1731" y="1"/>
                    <a:pt x="1439" y="70"/>
                    <a:pt x="916" y="218"/>
                  </a:cubicBezTo>
                  <a:lnTo>
                    <a:pt x="1" y="489"/>
                  </a:lnTo>
                  <a:cubicBezTo>
                    <a:pt x="52" y="592"/>
                    <a:pt x="52" y="657"/>
                    <a:pt x="117" y="760"/>
                  </a:cubicBezTo>
                  <a:lnTo>
                    <a:pt x="117" y="915"/>
                  </a:lnTo>
                  <a:cubicBezTo>
                    <a:pt x="645" y="760"/>
                    <a:pt x="1458" y="541"/>
                    <a:pt x="1613" y="541"/>
                  </a:cubicBezTo>
                  <a:cubicBezTo>
                    <a:pt x="1628" y="539"/>
                    <a:pt x="1643" y="538"/>
                    <a:pt x="1657" y="538"/>
                  </a:cubicBezTo>
                  <a:cubicBezTo>
                    <a:pt x="1996" y="538"/>
                    <a:pt x="2107" y="1107"/>
                    <a:pt x="2206" y="1675"/>
                  </a:cubicBezTo>
                  <a:cubicBezTo>
                    <a:pt x="2257" y="2101"/>
                    <a:pt x="2309" y="2591"/>
                    <a:pt x="2309" y="2797"/>
                  </a:cubicBezTo>
                  <a:cubicBezTo>
                    <a:pt x="2425" y="2797"/>
                    <a:pt x="2528" y="2797"/>
                    <a:pt x="2747" y="2746"/>
                  </a:cubicBezTo>
                  <a:cubicBezTo>
                    <a:pt x="2696" y="1882"/>
                    <a:pt x="2580" y="541"/>
                    <a:pt x="2373" y="270"/>
                  </a:cubicBezTo>
                  <a:cubicBezTo>
                    <a:pt x="2227" y="96"/>
                    <a:pt x="2145" y="1"/>
                    <a:pt x="192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4"/>
            <p:cNvSpPr/>
            <p:nvPr/>
          </p:nvSpPr>
          <p:spPr>
            <a:xfrm>
              <a:off x="805875" y="1304500"/>
              <a:ext cx="4200" cy="10975"/>
            </a:xfrm>
            <a:custGeom>
              <a:avLst/>
              <a:gdLst/>
              <a:ahLst/>
              <a:cxnLst/>
              <a:rect l="l" t="t" r="r" b="b"/>
              <a:pathLst>
                <a:path w="168" h="439" extrusionOk="0">
                  <a:moveTo>
                    <a:pt x="52" y="0"/>
                  </a:moveTo>
                  <a:cubicBezTo>
                    <a:pt x="0" y="65"/>
                    <a:pt x="0" y="116"/>
                    <a:pt x="52" y="220"/>
                  </a:cubicBezTo>
                  <a:cubicBezTo>
                    <a:pt x="52" y="323"/>
                    <a:pt x="116" y="387"/>
                    <a:pt x="168" y="439"/>
                  </a:cubicBezTo>
                  <a:lnTo>
                    <a:pt x="168" y="220"/>
                  </a:lnTo>
                  <a:cubicBezTo>
                    <a:pt x="116" y="116"/>
                    <a:pt x="52" y="65"/>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4"/>
            <p:cNvSpPr/>
            <p:nvPr/>
          </p:nvSpPr>
          <p:spPr>
            <a:xfrm>
              <a:off x="763000" y="1476650"/>
              <a:ext cx="34825" cy="28050"/>
            </a:xfrm>
            <a:custGeom>
              <a:avLst/>
              <a:gdLst/>
              <a:ahLst/>
              <a:cxnLst/>
              <a:rect l="l" t="t" r="r" b="b"/>
              <a:pathLst>
                <a:path w="1393" h="1122" extrusionOk="0">
                  <a:moveTo>
                    <a:pt x="0" y="0"/>
                  </a:moveTo>
                  <a:lnTo>
                    <a:pt x="52" y="1122"/>
                  </a:lnTo>
                  <a:lnTo>
                    <a:pt x="1393" y="374"/>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a:off x="987375" y="1425375"/>
              <a:ext cx="53525" cy="30975"/>
            </a:xfrm>
            <a:custGeom>
              <a:avLst/>
              <a:gdLst/>
              <a:ahLst/>
              <a:cxnLst/>
              <a:rect l="l" t="t" r="r" b="b"/>
              <a:pathLst>
                <a:path w="2141" h="1239" extrusionOk="0">
                  <a:moveTo>
                    <a:pt x="1173" y="1"/>
                  </a:moveTo>
                  <a:lnTo>
                    <a:pt x="0" y="1136"/>
                  </a:lnTo>
                  <a:lnTo>
                    <a:pt x="2141" y="1239"/>
                  </a:lnTo>
                  <a:lnTo>
                    <a:pt x="2141" y="1239"/>
                  </a:lnTo>
                  <a:lnTo>
                    <a:pt x="1173"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a:off x="995425" y="1487275"/>
              <a:ext cx="40325" cy="37750"/>
            </a:xfrm>
            <a:custGeom>
              <a:avLst/>
              <a:gdLst/>
              <a:ahLst/>
              <a:cxnLst/>
              <a:rect l="l" t="t" r="r" b="b"/>
              <a:pathLst>
                <a:path w="1613" h="1510" extrusionOk="0">
                  <a:moveTo>
                    <a:pt x="1612" y="1"/>
                  </a:moveTo>
                  <a:lnTo>
                    <a:pt x="0" y="748"/>
                  </a:lnTo>
                  <a:lnTo>
                    <a:pt x="1341" y="1509"/>
                  </a:lnTo>
                  <a:lnTo>
                    <a:pt x="161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a:off x="1090850" y="1433450"/>
              <a:ext cx="20000" cy="14850"/>
            </a:xfrm>
            <a:custGeom>
              <a:avLst/>
              <a:gdLst/>
              <a:ahLst/>
              <a:cxnLst/>
              <a:rect l="l" t="t" r="r" b="b"/>
              <a:pathLst>
                <a:path w="800" h="594" extrusionOk="0">
                  <a:moveTo>
                    <a:pt x="323" y="0"/>
                  </a:moveTo>
                  <a:lnTo>
                    <a:pt x="0" y="593"/>
                  </a:lnTo>
                  <a:lnTo>
                    <a:pt x="800" y="593"/>
                  </a:lnTo>
                  <a:lnTo>
                    <a:pt x="32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a:off x="842300" y="1535625"/>
              <a:ext cx="50950" cy="28400"/>
            </a:xfrm>
            <a:custGeom>
              <a:avLst/>
              <a:gdLst/>
              <a:ahLst/>
              <a:cxnLst/>
              <a:rect l="l" t="t" r="r" b="b"/>
              <a:pathLst>
                <a:path w="2038" h="1136" extrusionOk="0">
                  <a:moveTo>
                    <a:pt x="0" y="1"/>
                  </a:moveTo>
                  <a:cubicBezTo>
                    <a:pt x="0" y="168"/>
                    <a:pt x="52" y="323"/>
                    <a:pt x="104" y="426"/>
                  </a:cubicBezTo>
                  <a:cubicBezTo>
                    <a:pt x="111" y="435"/>
                    <a:pt x="118" y="444"/>
                    <a:pt x="125" y="452"/>
                  </a:cubicBezTo>
                  <a:lnTo>
                    <a:pt x="125" y="452"/>
                  </a:lnTo>
                  <a:cubicBezTo>
                    <a:pt x="57" y="315"/>
                    <a:pt x="13" y="163"/>
                    <a:pt x="0" y="1"/>
                  </a:cubicBezTo>
                  <a:close/>
                  <a:moveTo>
                    <a:pt x="478" y="426"/>
                  </a:moveTo>
                  <a:cubicBezTo>
                    <a:pt x="426" y="491"/>
                    <a:pt x="374" y="491"/>
                    <a:pt x="323" y="542"/>
                  </a:cubicBezTo>
                  <a:lnTo>
                    <a:pt x="271" y="542"/>
                  </a:lnTo>
                  <a:cubicBezTo>
                    <a:pt x="216" y="542"/>
                    <a:pt x="170" y="504"/>
                    <a:pt x="125" y="452"/>
                  </a:cubicBezTo>
                  <a:lnTo>
                    <a:pt x="125" y="452"/>
                  </a:lnTo>
                  <a:cubicBezTo>
                    <a:pt x="327" y="861"/>
                    <a:pt x="739" y="1135"/>
                    <a:pt x="1174" y="1135"/>
                  </a:cubicBezTo>
                  <a:lnTo>
                    <a:pt x="2038" y="1135"/>
                  </a:lnTo>
                  <a:cubicBezTo>
                    <a:pt x="1986" y="1135"/>
                    <a:pt x="1935" y="1071"/>
                    <a:pt x="1935" y="1019"/>
                  </a:cubicBezTo>
                  <a:cubicBezTo>
                    <a:pt x="1883" y="968"/>
                    <a:pt x="1935" y="865"/>
                    <a:pt x="1986" y="865"/>
                  </a:cubicBezTo>
                  <a:lnTo>
                    <a:pt x="2038" y="813"/>
                  </a:lnTo>
                  <a:lnTo>
                    <a:pt x="1174" y="813"/>
                  </a:lnTo>
                  <a:cubicBezTo>
                    <a:pt x="916" y="813"/>
                    <a:pt x="645" y="697"/>
                    <a:pt x="478" y="426"/>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a:off x="960275" y="1480500"/>
              <a:ext cx="11000" cy="55150"/>
            </a:xfrm>
            <a:custGeom>
              <a:avLst/>
              <a:gdLst/>
              <a:ahLst/>
              <a:cxnLst/>
              <a:rect l="l" t="t" r="r" b="b"/>
              <a:pathLst>
                <a:path w="440" h="2206" extrusionOk="0">
                  <a:moveTo>
                    <a:pt x="439" y="1"/>
                  </a:moveTo>
                  <a:lnTo>
                    <a:pt x="438" y="17"/>
                  </a:lnTo>
                  <a:lnTo>
                    <a:pt x="438" y="17"/>
                  </a:lnTo>
                  <a:cubicBezTo>
                    <a:pt x="439" y="12"/>
                    <a:pt x="439" y="6"/>
                    <a:pt x="439" y="1"/>
                  </a:cubicBezTo>
                  <a:close/>
                  <a:moveTo>
                    <a:pt x="438" y="17"/>
                  </a:moveTo>
                  <a:cubicBezTo>
                    <a:pt x="428" y="65"/>
                    <a:pt x="381" y="117"/>
                    <a:pt x="323" y="117"/>
                  </a:cubicBezTo>
                  <a:cubicBezTo>
                    <a:pt x="272" y="168"/>
                    <a:pt x="168" y="220"/>
                    <a:pt x="117" y="272"/>
                  </a:cubicBezTo>
                  <a:lnTo>
                    <a:pt x="1" y="1342"/>
                  </a:lnTo>
                  <a:lnTo>
                    <a:pt x="65" y="1290"/>
                  </a:lnTo>
                  <a:lnTo>
                    <a:pt x="220" y="1290"/>
                  </a:lnTo>
                  <a:cubicBezTo>
                    <a:pt x="272" y="1342"/>
                    <a:pt x="272" y="1406"/>
                    <a:pt x="272" y="1458"/>
                  </a:cubicBezTo>
                  <a:lnTo>
                    <a:pt x="220" y="2206"/>
                  </a:lnTo>
                  <a:lnTo>
                    <a:pt x="438" y="17"/>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a:off x="838100" y="1477925"/>
              <a:ext cx="9375" cy="37750"/>
            </a:xfrm>
            <a:custGeom>
              <a:avLst/>
              <a:gdLst/>
              <a:ahLst/>
              <a:cxnLst/>
              <a:rect l="l" t="t" r="r" b="b"/>
              <a:pathLst>
                <a:path w="375" h="1510" extrusionOk="0">
                  <a:moveTo>
                    <a:pt x="1" y="1"/>
                  </a:moveTo>
                  <a:cubicBezTo>
                    <a:pt x="1" y="21"/>
                    <a:pt x="1" y="34"/>
                    <a:pt x="4" y="45"/>
                  </a:cubicBezTo>
                  <a:lnTo>
                    <a:pt x="4" y="45"/>
                  </a:lnTo>
                  <a:lnTo>
                    <a:pt x="1" y="1"/>
                  </a:lnTo>
                  <a:close/>
                  <a:moveTo>
                    <a:pt x="4" y="45"/>
                  </a:moveTo>
                  <a:lnTo>
                    <a:pt x="117" y="1509"/>
                  </a:lnTo>
                  <a:cubicBezTo>
                    <a:pt x="117" y="1445"/>
                    <a:pt x="117" y="1393"/>
                    <a:pt x="168" y="1342"/>
                  </a:cubicBezTo>
                  <a:cubicBezTo>
                    <a:pt x="220" y="1290"/>
                    <a:pt x="323" y="1290"/>
                    <a:pt x="375" y="1238"/>
                  </a:cubicBezTo>
                  <a:lnTo>
                    <a:pt x="272" y="52"/>
                  </a:lnTo>
                  <a:cubicBezTo>
                    <a:pt x="272" y="52"/>
                    <a:pt x="220" y="104"/>
                    <a:pt x="168" y="104"/>
                  </a:cubicBezTo>
                  <a:lnTo>
                    <a:pt x="52" y="104"/>
                  </a:lnTo>
                  <a:cubicBezTo>
                    <a:pt x="22" y="73"/>
                    <a:pt x="9" y="61"/>
                    <a:pt x="4" y="45"/>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4"/>
            <p:cNvSpPr/>
            <p:nvPr/>
          </p:nvSpPr>
          <p:spPr>
            <a:xfrm>
              <a:off x="831350" y="1407975"/>
              <a:ext cx="9675" cy="32250"/>
            </a:xfrm>
            <a:custGeom>
              <a:avLst/>
              <a:gdLst/>
              <a:ahLst/>
              <a:cxnLst/>
              <a:rect l="l" t="t" r="r" b="b"/>
              <a:pathLst>
                <a:path w="387" h="1290" extrusionOk="0">
                  <a:moveTo>
                    <a:pt x="0" y="0"/>
                  </a:moveTo>
                  <a:lnTo>
                    <a:pt x="116" y="1290"/>
                  </a:lnTo>
                  <a:cubicBezTo>
                    <a:pt x="116" y="1238"/>
                    <a:pt x="168" y="1187"/>
                    <a:pt x="219" y="1135"/>
                  </a:cubicBezTo>
                  <a:cubicBezTo>
                    <a:pt x="271" y="1135"/>
                    <a:pt x="322" y="1084"/>
                    <a:pt x="387" y="1019"/>
                  </a:cubicBezTo>
                  <a:lnTo>
                    <a:pt x="322" y="117"/>
                  </a:lnTo>
                  <a:cubicBezTo>
                    <a:pt x="219" y="52"/>
                    <a:pt x="116" y="52"/>
                    <a:pt x="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4"/>
            <p:cNvSpPr/>
            <p:nvPr/>
          </p:nvSpPr>
          <p:spPr>
            <a:xfrm>
              <a:off x="967050" y="1407975"/>
              <a:ext cx="9375" cy="30975"/>
            </a:xfrm>
            <a:custGeom>
              <a:avLst/>
              <a:gdLst/>
              <a:ahLst/>
              <a:cxnLst/>
              <a:rect l="l" t="t" r="r" b="b"/>
              <a:pathLst>
                <a:path w="375" h="1239" extrusionOk="0">
                  <a:moveTo>
                    <a:pt x="375" y="0"/>
                  </a:moveTo>
                  <a:cubicBezTo>
                    <a:pt x="323" y="52"/>
                    <a:pt x="220" y="52"/>
                    <a:pt x="117" y="117"/>
                  </a:cubicBezTo>
                  <a:lnTo>
                    <a:pt x="1" y="1135"/>
                  </a:lnTo>
                  <a:lnTo>
                    <a:pt x="52" y="1084"/>
                  </a:lnTo>
                  <a:lnTo>
                    <a:pt x="220" y="1084"/>
                  </a:lnTo>
                  <a:cubicBezTo>
                    <a:pt x="271" y="1135"/>
                    <a:pt x="271" y="1187"/>
                    <a:pt x="271" y="1238"/>
                  </a:cubicBezTo>
                  <a:lnTo>
                    <a:pt x="375"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4"/>
            <p:cNvSpPr/>
            <p:nvPr/>
          </p:nvSpPr>
          <p:spPr>
            <a:xfrm>
              <a:off x="834250" y="1414750"/>
              <a:ext cx="112850" cy="65775"/>
            </a:xfrm>
            <a:custGeom>
              <a:avLst/>
              <a:gdLst/>
              <a:ahLst/>
              <a:cxnLst/>
              <a:rect l="l" t="t" r="r" b="b"/>
              <a:pathLst>
                <a:path w="4514" h="2631" extrusionOk="0">
                  <a:moveTo>
                    <a:pt x="4513" y="0"/>
                  </a:moveTo>
                  <a:lnTo>
                    <a:pt x="4513" y="0"/>
                  </a:lnTo>
                  <a:cubicBezTo>
                    <a:pt x="4294" y="52"/>
                    <a:pt x="4139" y="52"/>
                    <a:pt x="3920" y="52"/>
                  </a:cubicBezTo>
                  <a:cubicBezTo>
                    <a:pt x="2850" y="813"/>
                    <a:pt x="1560" y="1612"/>
                    <a:pt x="426" y="2257"/>
                  </a:cubicBezTo>
                  <a:lnTo>
                    <a:pt x="322" y="1071"/>
                  </a:lnTo>
                  <a:cubicBezTo>
                    <a:pt x="748" y="864"/>
                    <a:pt x="1341" y="490"/>
                    <a:pt x="2037" y="103"/>
                  </a:cubicBezTo>
                  <a:cubicBezTo>
                    <a:pt x="1883" y="103"/>
                    <a:pt x="1663" y="52"/>
                    <a:pt x="1496" y="52"/>
                  </a:cubicBezTo>
                  <a:cubicBezTo>
                    <a:pt x="1070" y="323"/>
                    <a:pt x="593" y="593"/>
                    <a:pt x="271" y="748"/>
                  </a:cubicBezTo>
                  <a:cubicBezTo>
                    <a:pt x="206" y="813"/>
                    <a:pt x="155" y="864"/>
                    <a:pt x="103" y="864"/>
                  </a:cubicBezTo>
                  <a:cubicBezTo>
                    <a:pt x="52" y="916"/>
                    <a:pt x="0" y="967"/>
                    <a:pt x="0" y="1019"/>
                  </a:cubicBezTo>
                  <a:lnTo>
                    <a:pt x="155" y="2528"/>
                  </a:lnTo>
                  <a:cubicBezTo>
                    <a:pt x="155" y="2579"/>
                    <a:pt x="155" y="2579"/>
                    <a:pt x="206" y="2631"/>
                  </a:cubicBezTo>
                  <a:lnTo>
                    <a:pt x="322" y="2631"/>
                  </a:lnTo>
                  <a:cubicBezTo>
                    <a:pt x="374" y="2631"/>
                    <a:pt x="426" y="2579"/>
                    <a:pt x="426" y="2579"/>
                  </a:cubicBezTo>
                  <a:cubicBezTo>
                    <a:pt x="1818" y="1831"/>
                    <a:pt x="3327" y="813"/>
                    <a:pt x="45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4"/>
            <p:cNvSpPr/>
            <p:nvPr/>
          </p:nvSpPr>
          <p:spPr>
            <a:xfrm>
              <a:off x="841000" y="1435050"/>
              <a:ext cx="132850" cy="114150"/>
            </a:xfrm>
            <a:custGeom>
              <a:avLst/>
              <a:gdLst/>
              <a:ahLst/>
              <a:cxnLst/>
              <a:rect l="l" t="t" r="r" b="b"/>
              <a:pathLst>
                <a:path w="5314" h="4566" extrusionOk="0">
                  <a:moveTo>
                    <a:pt x="4991" y="426"/>
                  </a:moveTo>
                  <a:lnTo>
                    <a:pt x="4888" y="1716"/>
                  </a:lnTo>
                  <a:cubicBezTo>
                    <a:pt x="3598" y="2463"/>
                    <a:pt x="1819" y="3547"/>
                    <a:pt x="375" y="4191"/>
                  </a:cubicBezTo>
                  <a:lnTo>
                    <a:pt x="375" y="4024"/>
                  </a:lnTo>
                  <a:lnTo>
                    <a:pt x="259" y="3276"/>
                  </a:lnTo>
                  <a:cubicBezTo>
                    <a:pt x="1226" y="2734"/>
                    <a:pt x="3379" y="1445"/>
                    <a:pt x="4991" y="426"/>
                  </a:cubicBezTo>
                  <a:close/>
                  <a:moveTo>
                    <a:pt x="5094" y="1"/>
                  </a:moveTo>
                  <a:lnTo>
                    <a:pt x="5043" y="52"/>
                  </a:lnTo>
                  <a:cubicBezTo>
                    <a:pt x="3482" y="1071"/>
                    <a:pt x="1290" y="2360"/>
                    <a:pt x="259" y="2953"/>
                  </a:cubicBezTo>
                  <a:cubicBezTo>
                    <a:pt x="207" y="3005"/>
                    <a:pt x="104" y="3005"/>
                    <a:pt x="52" y="3057"/>
                  </a:cubicBezTo>
                  <a:cubicBezTo>
                    <a:pt x="1" y="3108"/>
                    <a:pt x="1" y="3160"/>
                    <a:pt x="1" y="3224"/>
                  </a:cubicBezTo>
                  <a:lnTo>
                    <a:pt x="52" y="4024"/>
                  </a:lnTo>
                  <a:cubicBezTo>
                    <a:pt x="52" y="4191"/>
                    <a:pt x="104" y="4346"/>
                    <a:pt x="156" y="4449"/>
                  </a:cubicBezTo>
                  <a:cubicBezTo>
                    <a:pt x="207" y="4514"/>
                    <a:pt x="259" y="4565"/>
                    <a:pt x="323" y="4565"/>
                  </a:cubicBezTo>
                  <a:lnTo>
                    <a:pt x="375" y="4565"/>
                  </a:lnTo>
                  <a:cubicBezTo>
                    <a:pt x="426" y="4514"/>
                    <a:pt x="478" y="4514"/>
                    <a:pt x="530" y="4449"/>
                  </a:cubicBezTo>
                  <a:cubicBezTo>
                    <a:pt x="1871" y="3805"/>
                    <a:pt x="3598" y="2837"/>
                    <a:pt x="4888" y="2090"/>
                  </a:cubicBezTo>
                  <a:cubicBezTo>
                    <a:pt x="4939" y="2038"/>
                    <a:pt x="5043" y="1986"/>
                    <a:pt x="5094" y="1935"/>
                  </a:cubicBezTo>
                  <a:cubicBezTo>
                    <a:pt x="5159" y="1935"/>
                    <a:pt x="5210" y="1870"/>
                    <a:pt x="5210" y="1819"/>
                  </a:cubicBezTo>
                  <a:lnTo>
                    <a:pt x="5313" y="155"/>
                  </a:lnTo>
                  <a:cubicBezTo>
                    <a:pt x="5313" y="104"/>
                    <a:pt x="5313" y="52"/>
                    <a:pt x="526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889375" y="1512750"/>
              <a:ext cx="77700" cy="51275"/>
            </a:xfrm>
            <a:custGeom>
              <a:avLst/>
              <a:gdLst/>
              <a:ahLst/>
              <a:cxnLst/>
              <a:rect l="l" t="t" r="r" b="b"/>
              <a:pathLst>
                <a:path w="3108" h="2051" extrusionOk="0">
                  <a:moveTo>
                    <a:pt x="2837" y="439"/>
                  </a:moveTo>
                  <a:lnTo>
                    <a:pt x="2785" y="916"/>
                  </a:lnTo>
                  <a:cubicBezTo>
                    <a:pt x="2734" y="1406"/>
                    <a:pt x="2360" y="1728"/>
                    <a:pt x="1870" y="1728"/>
                  </a:cubicBezTo>
                  <a:lnTo>
                    <a:pt x="696" y="1728"/>
                  </a:lnTo>
                  <a:cubicBezTo>
                    <a:pt x="1444" y="1290"/>
                    <a:pt x="2192" y="813"/>
                    <a:pt x="2837" y="439"/>
                  </a:cubicBezTo>
                  <a:close/>
                  <a:moveTo>
                    <a:pt x="2901" y="0"/>
                  </a:moveTo>
                  <a:cubicBezTo>
                    <a:pt x="2901" y="52"/>
                    <a:pt x="2837" y="52"/>
                    <a:pt x="2837" y="52"/>
                  </a:cubicBezTo>
                  <a:cubicBezTo>
                    <a:pt x="2089" y="542"/>
                    <a:pt x="1070" y="1187"/>
                    <a:pt x="155" y="1728"/>
                  </a:cubicBezTo>
                  <a:lnTo>
                    <a:pt x="103" y="1780"/>
                  </a:lnTo>
                  <a:cubicBezTo>
                    <a:pt x="52" y="1780"/>
                    <a:pt x="0" y="1883"/>
                    <a:pt x="52" y="1934"/>
                  </a:cubicBezTo>
                  <a:cubicBezTo>
                    <a:pt x="52" y="1986"/>
                    <a:pt x="103" y="2050"/>
                    <a:pt x="155" y="2050"/>
                  </a:cubicBezTo>
                  <a:lnTo>
                    <a:pt x="1870" y="2050"/>
                  </a:lnTo>
                  <a:cubicBezTo>
                    <a:pt x="2515" y="2050"/>
                    <a:pt x="3004" y="1560"/>
                    <a:pt x="3056" y="916"/>
                  </a:cubicBezTo>
                  <a:lnTo>
                    <a:pt x="3108" y="168"/>
                  </a:lnTo>
                  <a:cubicBezTo>
                    <a:pt x="3108" y="116"/>
                    <a:pt x="3108" y="52"/>
                    <a:pt x="305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986075"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822000"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816825" y="1360900"/>
              <a:ext cx="175725" cy="56450"/>
            </a:xfrm>
            <a:custGeom>
              <a:avLst/>
              <a:gdLst/>
              <a:ahLst/>
              <a:cxnLst/>
              <a:rect l="l" t="t" r="r" b="b"/>
              <a:pathLst>
                <a:path w="7029" h="2258" extrusionOk="0">
                  <a:moveTo>
                    <a:pt x="6822" y="1"/>
                  </a:moveTo>
                  <a:cubicBezTo>
                    <a:pt x="6822" y="65"/>
                    <a:pt x="6874" y="117"/>
                    <a:pt x="6874" y="220"/>
                  </a:cubicBezTo>
                  <a:cubicBezTo>
                    <a:pt x="6874" y="323"/>
                    <a:pt x="6822" y="439"/>
                    <a:pt x="6706" y="491"/>
                  </a:cubicBezTo>
                  <a:lnTo>
                    <a:pt x="6706" y="542"/>
                  </a:lnTo>
                  <a:lnTo>
                    <a:pt x="6706" y="1290"/>
                  </a:lnTo>
                  <a:cubicBezTo>
                    <a:pt x="6706" y="1561"/>
                    <a:pt x="5636" y="2000"/>
                    <a:pt x="3482" y="2000"/>
                  </a:cubicBezTo>
                  <a:cubicBezTo>
                    <a:pt x="1393" y="2000"/>
                    <a:pt x="259" y="1561"/>
                    <a:pt x="259" y="1290"/>
                  </a:cubicBezTo>
                  <a:lnTo>
                    <a:pt x="259" y="542"/>
                  </a:lnTo>
                  <a:lnTo>
                    <a:pt x="259" y="491"/>
                  </a:lnTo>
                  <a:cubicBezTo>
                    <a:pt x="156" y="439"/>
                    <a:pt x="104" y="323"/>
                    <a:pt x="104" y="220"/>
                  </a:cubicBezTo>
                  <a:cubicBezTo>
                    <a:pt x="104" y="117"/>
                    <a:pt x="156" y="65"/>
                    <a:pt x="207" y="1"/>
                  </a:cubicBezTo>
                  <a:lnTo>
                    <a:pt x="207" y="1"/>
                  </a:lnTo>
                  <a:cubicBezTo>
                    <a:pt x="52" y="168"/>
                    <a:pt x="1" y="388"/>
                    <a:pt x="1" y="542"/>
                  </a:cubicBezTo>
                  <a:lnTo>
                    <a:pt x="1" y="1290"/>
                  </a:lnTo>
                  <a:cubicBezTo>
                    <a:pt x="1" y="1561"/>
                    <a:pt x="207" y="1729"/>
                    <a:pt x="581" y="1883"/>
                  </a:cubicBezTo>
                  <a:cubicBezTo>
                    <a:pt x="697" y="1935"/>
                    <a:pt x="800" y="1935"/>
                    <a:pt x="903" y="2000"/>
                  </a:cubicBezTo>
                  <a:cubicBezTo>
                    <a:pt x="1290" y="2103"/>
                    <a:pt x="1716" y="2154"/>
                    <a:pt x="2193" y="2206"/>
                  </a:cubicBezTo>
                  <a:cubicBezTo>
                    <a:pt x="2360" y="2206"/>
                    <a:pt x="2580" y="2257"/>
                    <a:pt x="2734" y="2257"/>
                  </a:cubicBezTo>
                  <a:lnTo>
                    <a:pt x="3482" y="2257"/>
                  </a:lnTo>
                  <a:cubicBezTo>
                    <a:pt x="3869" y="2257"/>
                    <a:pt x="4243" y="2257"/>
                    <a:pt x="4617" y="2206"/>
                  </a:cubicBezTo>
                  <a:cubicBezTo>
                    <a:pt x="4836" y="2206"/>
                    <a:pt x="4991" y="2206"/>
                    <a:pt x="5210" y="2154"/>
                  </a:cubicBezTo>
                  <a:cubicBezTo>
                    <a:pt x="5533" y="2103"/>
                    <a:pt x="5855" y="2051"/>
                    <a:pt x="6126" y="2000"/>
                  </a:cubicBezTo>
                  <a:cubicBezTo>
                    <a:pt x="6229" y="1935"/>
                    <a:pt x="6332" y="1935"/>
                    <a:pt x="6384" y="1883"/>
                  </a:cubicBezTo>
                  <a:cubicBezTo>
                    <a:pt x="6770" y="1729"/>
                    <a:pt x="7028" y="1561"/>
                    <a:pt x="7028" y="1290"/>
                  </a:cubicBezTo>
                  <a:lnTo>
                    <a:pt x="7028" y="542"/>
                  </a:lnTo>
                  <a:cubicBezTo>
                    <a:pt x="7028" y="388"/>
                    <a:pt x="6925" y="168"/>
                    <a:pt x="682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819400" y="1343500"/>
              <a:ext cx="169275" cy="45800"/>
            </a:xfrm>
            <a:custGeom>
              <a:avLst/>
              <a:gdLst/>
              <a:ahLst/>
              <a:cxnLst/>
              <a:rect l="l" t="t" r="r" b="b"/>
              <a:pathLst>
                <a:path w="6771" h="1832" extrusionOk="0">
                  <a:moveTo>
                    <a:pt x="2735" y="1"/>
                  </a:moveTo>
                  <a:cubicBezTo>
                    <a:pt x="2735" y="117"/>
                    <a:pt x="2799" y="220"/>
                    <a:pt x="2799" y="271"/>
                  </a:cubicBezTo>
                  <a:lnTo>
                    <a:pt x="3379" y="271"/>
                  </a:lnTo>
                  <a:cubicBezTo>
                    <a:pt x="5378" y="271"/>
                    <a:pt x="6500" y="697"/>
                    <a:pt x="6500" y="916"/>
                  </a:cubicBezTo>
                  <a:cubicBezTo>
                    <a:pt x="6500" y="1135"/>
                    <a:pt x="5378" y="1509"/>
                    <a:pt x="3379" y="1509"/>
                  </a:cubicBezTo>
                  <a:cubicBezTo>
                    <a:pt x="1394" y="1509"/>
                    <a:pt x="323" y="1135"/>
                    <a:pt x="323" y="916"/>
                  </a:cubicBezTo>
                  <a:cubicBezTo>
                    <a:pt x="323" y="761"/>
                    <a:pt x="800" y="542"/>
                    <a:pt x="1767" y="374"/>
                  </a:cubicBezTo>
                  <a:lnTo>
                    <a:pt x="1767" y="117"/>
                  </a:lnTo>
                  <a:cubicBezTo>
                    <a:pt x="968" y="220"/>
                    <a:pt x="375" y="374"/>
                    <a:pt x="104" y="645"/>
                  </a:cubicBezTo>
                  <a:lnTo>
                    <a:pt x="104" y="697"/>
                  </a:lnTo>
                  <a:cubicBezTo>
                    <a:pt x="53" y="761"/>
                    <a:pt x="1" y="813"/>
                    <a:pt x="1" y="916"/>
                  </a:cubicBezTo>
                  <a:cubicBezTo>
                    <a:pt x="1" y="1019"/>
                    <a:pt x="53" y="1135"/>
                    <a:pt x="156" y="1187"/>
                  </a:cubicBezTo>
                  <a:cubicBezTo>
                    <a:pt x="646" y="1612"/>
                    <a:pt x="2038" y="1832"/>
                    <a:pt x="3379" y="1832"/>
                  </a:cubicBezTo>
                  <a:cubicBezTo>
                    <a:pt x="4733" y="1832"/>
                    <a:pt x="6177" y="1612"/>
                    <a:pt x="6603" y="1187"/>
                  </a:cubicBezTo>
                  <a:cubicBezTo>
                    <a:pt x="6719" y="1135"/>
                    <a:pt x="6771" y="1019"/>
                    <a:pt x="6771" y="916"/>
                  </a:cubicBezTo>
                  <a:cubicBezTo>
                    <a:pt x="6771" y="813"/>
                    <a:pt x="6719" y="761"/>
                    <a:pt x="6719" y="697"/>
                  </a:cubicBezTo>
                  <a:lnTo>
                    <a:pt x="6667" y="645"/>
                  </a:lnTo>
                  <a:cubicBezTo>
                    <a:pt x="6229" y="220"/>
                    <a:pt x="4785" y="1"/>
                    <a:pt x="337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808775" y="1322225"/>
              <a:ext cx="25" cy="25"/>
            </a:xfrm>
            <a:custGeom>
              <a:avLst/>
              <a:gdLst/>
              <a:ahLst/>
              <a:cxnLst/>
              <a:rect l="l" t="t" r="r" b="b"/>
              <a:pathLst>
                <a:path w="1" h="1" extrusionOk="0">
                  <a:moveTo>
                    <a:pt x="0" y="1"/>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804575" y="1281825"/>
              <a:ext cx="84825" cy="84600"/>
            </a:xfrm>
            <a:custGeom>
              <a:avLst/>
              <a:gdLst/>
              <a:ahLst/>
              <a:cxnLst/>
              <a:rect l="l" t="t" r="r" b="b"/>
              <a:pathLst>
                <a:path w="3393" h="3384" extrusionOk="0">
                  <a:moveTo>
                    <a:pt x="2299" y="0"/>
                  </a:moveTo>
                  <a:cubicBezTo>
                    <a:pt x="2056" y="0"/>
                    <a:pt x="1720" y="93"/>
                    <a:pt x="1187" y="263"/>
                  </a:cubicBezTo>
                  <a:lnTo>
                    <a:pt x="1" y="649"/>
                  </a:lnTo>
                  <a:cubicBezTo>
                    <a:pt x="104" y="649"/>
                    <a:pt x="168" y="649"/>
                    <a:pt x="220" y="701"/>
                  </a:cubicBezTo>
                  <a:cubicBezTo>
                    <a:pt x="272" y="701"/>
                    <a:pt x="323" y="753"/>
                    <a:pt x="375" y="804"/>
                  </a:cubicBezTo>
                  <a:lnTo>
                    <a:pt x="1290" y="533"/>
                  </a:lnTo>
                  <a:cubicBezTo>
                    <a:pt x="1813" y="385"/>
                    <a:pt x="2105" y="316"/>
                    <a:pt x="2296" y="316"/>
                  </a:cubicBezTo>
                  <a:cubicBezTo>
                    <a:pt x="2519" y="316"/>
                    <a:pt x="2601" y="411"/>
                    <a:pt x="2747" y="585"/>
                  </a:cubicBezTo>
                  <a:cubicBezTo>
                    <a:pt x="2954" y="856"/>
                    <a:pt x="3070" y="2197"/>
                    <a:pt x="3121" y="3061"/>
                  </a:cubicBezTo>
                  <a:cubicBezTo>
                    <a:pt x="2902" y="3112"/>
                    <a:pt x="2799" y="3112"/>
                    <a:pt x="2683" y="3112"/>
                  </a:cubicBezTo>
                  <a:cubicBezTo>
                    <a:pt x="2683" y="2906"/>
                    <a:pt x="2631" y="2416"/>
                    <a:pt x="2580" y="1990"/>
                  </a:cubicBezTo>
                  <a:cubicBezTo>
                    <a:pt x="2481" y="1422"/>
                    <a:pt x="2370" y="853"/>
                    <a:pt x="2031" y="853"/>
                  </a:cubicBezTo>
                  <a:cubicBezTo>
                    <a:pt x="2017" y="853"/>
                    <a:pt x="2002" y="854"/>
                    <a:pt x="1987" y="856"/>
                  </a:cubicBezTo>
                  <a:cubicBezTo>
                    <a:pt x="1832" y="856"/>
                    <a:pt x="1019" y="1075"/>
                    <a:pt x="491" y="1230"/>
                  </a:cubicBezTo>
                  <a:lnTo>
                    <a:pt x="491" y="1397"/>
                  </a:lnTo>
                  <a:cubicBezTo>
                    <a:pt x="491" y="1500"/>
                    <a:pt x="426" y="1552"/>
                    <a:pt x="323" y="1617"/>
                  </a:cubicBezTo>
                  <a:cubicBezTo>
                    <a:pt x="968" y="1397"/>
                    <a:pt x="1883" y="1127"/>
                    <a:pt x="2038" y="1127"/>
                  </a:cubicBezTo>
                  <a:cubicBezTo>
                    <a:pt x="2038" y="1127"/>
                    <a:pt x="2154" y="1178"/>
                    <a:pt x="2257" y="2042"/>
                  </a:cubicBezTo>
                  <a:cubicBezTo>
                    <a:pt x="2309" y="2197"/>
                    <a:pt x="2309" y="2416"/>
                    <a:pt x="2360" y="2584"/>
                  </a:cubicBezTo>
                  <a:lnTo>
                    <a:pt x="2360" y="2841"/>
                  </a:lnTo>
                  <a:cubicBezTo>
                    <a:pt x="2425" y="3061"/>
                    <a:pt x="2425" y="3228"/>
                    <a:pt x="2425" y="3228"/>
                  </a:cubicBezTo>
                  <a:cubicBezTo>
                    <a:pt x="2425" y="3280"/>
                    <a:pt x="2477" y="3280"/>
                    <a:pt x="2477" y="3331"/>
                  </a:cubicBezTo>
                  <a:cubicBezTo>
                    <a:pt x="2528" y="3331"/>
                    <a:pt x="2631" y="3383"/>
                    <a:pt x="2850" y="3383"/>
                  </a:cubicBezTo>
                  <a:cubicBezTo>
                    <a:pt x="2954" y="3383"/>
                    <a:pt x="3121" y="3383"/>
                    <a:pt x="3276" y="3331"/>
                  </a:cubicBezTo>
                  <a:cubicBezTo>
                    <a:pt x="3328" y="3280"/>
                    <a:pt x="3392" y="3228"/>
                    <a:pt x="3392" y="3164"/>
                  </a:cubicBezTo>
                  <a:lnTo>
                    <a:pt x="3392" y="2738"/>
                  </a:lnTo>
                  <a:cubicBezTo>
                    <a:pt x="3392" y="2687"/>
                    <a:pt x="3328" y="2584"/>
                    <a:pt x="3328" y="2468"/>
                  </a:cubicBezTo>
                  <a:cubicBezTo>
                    <a:pt x="3276" y="1771"/>
                    <a:pt x="3173" y="701"/>
                    <a:pt x="2954" y="430"/>
                  </a:cubicBezTo>
                  <a:cubicBezTo>
                    <a:pt x="2749" y="134"/>
                    <a:pt x="2591" y="0"/>
                    <a:pt x="2299"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799100" y="1298050"/>
              <a:ext cx="17750" cy="24200"/>
            </a:xfrm>
            <a:custGeom>
              <a:avLst/>
              <a:gdLst/>
              <a:ahLst/>
              <a:cxnLst/>
              <a:rect l="l" t="t" r="r" b="b"/>
              <a:pathLst>
                <a:path w="710" h="968" extrusionOk="0">
                  <a:moveTo>
                    <a:pt x="323" y="258"/>
                  </a:moveTo>
                  <a:cubicBezTo>
                    <a:pt x="323" y="323"/>
                    <a:pt x="387" y="374"/>
                    <a:pt x="439" y="478"/>
                  </a:cubicBezTo>
                  <a:lnTo>
                    <a:pt x="439" y="697"/>
                  </a:lnTo>
                  <a:cubicBezTo>
                    <a:pt x="387" y="645"/>
                    <a:pt x="323" y="581"/>
                    <a:pt x="323" y="478"/>
                  </a:cubicBezTo>
                  <a:cubicBezTo>
                    <a:pt x="271" y="374"/>
                    <a:pt x="271" y="323"/>
                    <a:pt x="323" y="258"/>
                  </a:cubicBezTo>
                  <a:close/>
                  <a:moveTo>
                    <a:pt x="168" y="0"/>
                  </a:moveTo>
                  <a:cubicBezTo>
                    <a:pt x="117" y="52"/>
                    <a:pt x="65" y="155"/>
                    <a:pt x="1" y="258"/>
                  </a:cubicBezTo>
                  <a:lnTo>
                    <a:pt x="1" y="581"/>
                  </a:lnTo>
                  <a:cubicBezTo>
                    <a:pt x="65" y="697"/>
                    <a:pt x="117" y="800"/>
                    <a:pt x="168" y="851"/>
                  </a:cubicBezTo>
                  <a:cubicBezTo>
                    <a:pt x="271" y="968"/>
                    <a:pt x="323" y="968"/>
                    <a:pt x="387" y="968"/>
                  </a:cubicBezTo>
                  <a:lnTo>
                    <a:pt x="542" y="968"/>
                  </a:lnTo>
                  <a:cubicBezTo>
                    <a:pt x="645" y="903"/>
                    <a:pt x="710" y="851"/>
                    <a:pt x="710" y="748"/>
                  </a:cubicBezTo>
                  <a:lnTo>
                    <a:pt x="710" y="581"/>
                  </a:lnTo>
                  <a:lnTo>
                    <a:pt x="710" y="426"/>
                  </a:lnTo>
                  <a:cubicBezTo>
                    <a:pt x="645" y="323"/>
                    <a:pt x="645" y="258"/>
                    <a:pt x="594" y="155"/>
                  </a:cubicBezTo>
                  <a:cubicBezTo>
                    <a:pt x="542" y="104"/>
                    <a:pt x="491" y="52"/>
                    <a:pt x="439" y="52"/>
                  </a:cubicBezTo>
                  <a:cubicBezTo>
                    <a:pt x="387" y="0"/>
                    <a:pt x="323" y="0"/>
                    <a:pt x="22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754950" y="1468000"/>
              <a:ext cx="55125" cy="46050"/>
            </a:xfrm>
            <a:custGeom>
              <a:avLst/>
              <a:gdLst/>
              <a:ahLst/>
              <a:cxnLst/>
              <a:rect l="l" t="t" r="r" b="b"/>
              <a:pathLst>
                <a:path w="2205" h="1842" extrusionOk="0">
                  <a:moveTo>
                    <a:pt x="322" y="346"/>
                  </a:moveTo>
                  <a:lnTo>
                    <a:pt x="1715" y="720"/>
                  </a:lnTo>
                  <a:lnTo>
                    <a:pt x="374" y="1468"/>
                  </a:lnTo>
                  <a:lnTo>
                    <a:pt x="322" y="346"/>
                  </a:lnTo>
                  <a:close/>
                  <a:moveTo>
                    <a:pt x="139" y="1"/>
                  </a:moveTo>
                  <a:cubicBezTo>
                    <a:pt x="120" y="1"/>
                    <a:pt x="86" y="24"/>
                    <a:pt x="52" y="24"/>
                  </a:cubicBezTo>
                  <a:cubicBezTo>
                    <a:pt x="0" y="75"/>
                    <a:pt x="0" y="127"/>
                    <a:pt x="0" y="127"/>
                  </a:cubicBezTo>
                  <a:lnTo>
                    <a:pt x="103" y="1739"/>
                  </a:lnTo>
                  <a:cubicBezTo>
                    <a:pt x="103" y="1790"/>
                    <a:pt x="155" y="1790"/>
                    <a:pt x="219" y="1842"/>
                  </a:cubicBezTo>
                  <a:lnTo>
                    <a:pt x="322" y="1842"/>
                  </a:lnTo>
                  <a:lnTo>
                    <a:pt x="2153" y="823"/>
                  </a:lnTo>
                  <a:cubicBezTo>
                    <a:pt x="2205" y="772"/>
                    <a:pt x="2205" y="720"/>
                    <a:pt x="2205" y="668"/>
                  </a:cubicBezTo>
                  <a:cubicBezTo>
                    <a:pt x="2205" y="617"/>
                    <a:pt x="2153" y="552"/>
                    <a:pt x="2089" y="552"/>
                  </a:cubicBezTo>
                  <a:lnTo>
                    <a:pt x="155" y="24"/>
                  </a:lnTo>
                  <a:cubicBezTo>
                    <a:pt x="155" y="6"/>
                    <a:pt x="149" y="1"/>
                    <a:pt x="13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973825" y="1417325"/>
              <a:ext cx="78025" cy="47100"/>
            </a:xfrm>
            <a:custGeom>
              <a:avLst/>
              <a:gdLst/>
              <a:ahLst/>
              <a:cxnLst/>
              <a:rect l="l" t="t" r="r" b="b"/>
              <a:pathLst>
                <a:path w="3121" h="1884" extrusionOk="0">
                  <a:moveTo>
                    <a:pt x="1715" y="323"/>
                  </a:moveTo>
                  <a:lnTo>
                    <a:pt x="2683" y="1561"/>
                  </a:lnTo>
                  <a:lnTo>
                    <a:pt x="2683" y="1561"/>
                  </a:lnTo>
                  <a:lnTo>
                    <a:pt x="542" y="1458"/>
                  </a:lnTo>
                  <a:lnTo>
                    <a:pt x="1715" y="323"/>
                  </a:lnTo>
                  <a:close/>
                  <a:moveTo>
                    <a:pt x="1780" y="0"/>
                  </a:moveTo>
                  <a:cubicBezTo>
                    <a:pt x="1715" y="0"/>
                    <a:pt x="1715" y="0"/>
                    <a:pt x="1664" y="65"/>
                  </a:cubicBezTo>
                  <a:lnTo>
                    <a:pt x="52" y="1458"/>
                  </a:lnTo>
                  <a:cubicBezTo>
                    <a:pt x="0" y="1509"/>
                    <a:pt x="0" y="1561"/>
                    <a:pt x="0" y="1612"/>
                  </a:cubicBezTo>
                  <a:cubicBezTo>
                    <a:pt x="52" y="1677"/>
                    <a:pt x="104" y="1728"/>
                    <a:pt x="168" y="1728"/>
                  </a:cubicBezTo>
                  <a:lnTo>
                    <a:pt x="2953" y="1883"/>
                  </a:lnTo>
                  <a:lnTo>
                    <a:pt x="3005" y="1883"/>
                  </a:lnTo>
                  <a:cubicBezTo>
                    <a:pt x="3069" y="1883"/>
                    <a:pt x="3069" y="1831"/>
                    <a:pt x="3121" y="1780"/>
                  </a:cubicBezTo>
                  <a:lnTo>
                    <a:pt x="3121" y="1612"/>
                  </a:lnTo>
                  <a:lnTo>
                    <a:pt x="1883" y="65"/>
                  </a:lnTo>
                  <a:cubicBezTo>
                    <a:pt x="1831" y="0"/>
                    <a:pt x="1831" y="0"/>
                    <a:pt x="178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983175" y="1478250"/>
              <a:ext cx="60625" cy="56125"/>
            </a:xfrm>
            <a:custGeom>
              <a:avLst/>
              <a:gdLst/>
              <a:ahLst/>
              <a:cxnLst/>
              <a:rect l="l" t="t" r="r" b="b"/>
              <a:pathLst>
                <a:path w="2425" h="2245" extrusionOk="0">
                  <a:moveTo>
                    <a:pt x="2102" y="362"/>
                  </a:moveTo>
                  <a:lnTo>
                    <a:pt x="1831" y="1870"/>
                  </a:lnTo>
                  <a:lnTo>
                    <a:pt x="490" y="1109"/>
                  </a:lnTo>
                  <a:lnTo>
                    <a:pt x="2102" y="362"/>
                  </a:lnTo>
                  <a:close/>
                  <a:moveTo>
                    <a:pt x="2284" y="0"/>
                  </a:moveTo>
                  <a:cubicBezTo>
                    <a:pt x="2257" y="0"/>
                    <a:pt x="2231" y="13"/>
                    <a:pt x="2205" y="39"/>
                  </a:cubicBezTo>
                  <a:lnTo>
                    <a:pt x="116" y="955"/>
                  </a:lnTo>
                  <a:cubicBezTo>
                    <a:pt x="52" y="955"/>
                    <a:pt x="0" y="1006"/>
                    <a:pt x="0" y="1058"/>
                  </a:cubicBezTo>
                  <a:cubicBezTo>
                    <a:pt x="0" y="1109"/>
                    <a:pt x="52" y="1174"/>
                    <a:pt x="116" y="1225"/>
                  </a:cubicBezTo>
                  <a:lnTo>
                    <a:pt x="1883" y="2244"/>
                  </a:lnTo>
                  <a:lnTo>
                    <a:pt x="2051" y="2244"/>
                  </a:lnTo>
                  <a:cubicBezTo>
                    <a:pt x="2102" y="2193"/>
                    <a:pt x="2102" y="2193"/>
                    <a:pt x="2102" y="2141"/>
                  </a:cubicBezTo>
                  <a:lnTo>
                    <a:pt x="2425" y="142"/>
                  </a:lnTo>
                  <a:cubicBezTo>
                    <a:pt x="2425" y="91"/>
                    <a:pt x="2373" y="39"/>
                    <a:pt x="2373" y="39"/>
                  </a:cubicBezTo>
                  <a:cubicBezTo>
                    <a:pt x="2341" y="13"/>
                    <a:pt x="2312" y="0"/>
                    <a:pt x="2284"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1544725" y="622225"/>
              <a:ext cx="148975" cy="88825"/>
            </a:xfrm>
            <a:custGeom>
              <a:avLst/>
              <a:gdLst/>
              <a:ahLst/>
              <a:cxnLst/>
              <a:rect l="l" t="t" r="r" b="b"/>
              <a:pathLst>
                <a:path w="5959" h="3553" extrusionOk="0">
                  <a:moveTo>
                    <a:pt x="220" y="380"/>
                  </a:moveTo>
                  <a:lnTo>
                    <a:pt x="697" y="535"/>
                  </a:lnTo>
                  <a:lnTo>
                    <a:pt x="697" y="754"/>
                  </a:lnTo>
                  <a:lnTo>
                    <a:pt x="426" y="651"/>
                  </a:lnTo>
                  <a:lnTo>
                    <a:pt x="220" y="600"/>
                  </a:lnTo>
                  <a:lnTo>
                    <a:pt x="220" y="380"/>
                  </a:lnTo>
                  <a:close/>
                  <a:moveTo>
                    <a:pt x="865" y="600"/>
                  </a:moveTo>
                  <a:lnTo>
                    <a:pt x="1239" y="703"/>
                  </a:lnTo>
                  <a:lnTo>
                    <a:pt x="1239" y="922"/>
                  </a:lnTo>
                  <a:lnTo>
                    <a:pt x="865" y="806"/>
                  </a:lnTo>
                  <a:lnTo>
                    <a:pt x="865" y="600"/>
                  </a:lnTo>
                  <a:close/>
                  <a:moveTo>
                    <a:pt x="323" y="754"/>
                  </a:moveTo>
                  <a:lnTo>
                    <a:pt x="323" y="973"/>
                  </a:lnTo>
                  <a:lnTo>
                    <a:pt x="220" y="973"/>
                  </a:lnTo>
                  <a:lnTo>
                    <a:pt x="220" y="754"/>
                  </a:lnTo>
                  <a:close/>
                  <a:moveTo>
                    <a:pt x="478" y="806"/>
                  </a:moveTo>
                  <a:lnTo>
                    <a:pt x="865" y="973"/>
                  </a:lnTo>
                  <a:lnTo>
                    <a:pt x="865" y="1128"/>
                  </a:lnTo>
                  <a:lnTo>
                    <a:pt x="478" y="1025"/>
                  </a:lnTo>
                  <a:lnTo>
                    <a:pt x="478" y="806"/>
                  </a:lnTo>
                  <a:close/>
                  <a:moveTo>
                    <a:pt x="4295" y="161"/>
                  </a:moveTo>
                  <a:cubicBezTo>
                    <a:pt x="4295" y="161"/>
                    <a:pt x="4295" y="213"/>
                    <a:pt x="4346" y="213"/>
                  </a:cubicBezTo>
                  <a:cubicBezTo>
                    <a:pt x="4295" y="277"/>
                    <a:pt x="4243" y="329"/>
                    <a:pt x="4243" y="432"/>
                  </a:cubicBezTo>
                  <a:cubicBezTo>
                    <a:pt x="4243" y="535"/>
                    <a:pt x="4411" y="703"/>
                    <a:pt x="4514" y="703"/>
                  </a:cubicBezTo>
                  <a:lnTo>
                    <a:pt x="4565" y="703"/>
                  </a:lnTo>
                  <a:cubicBezTo>
                    <a:pt x="4617" y="806"/>
                    <a:pt x="4669" y="922"/>
                    <a:pt x="4733" y="1025"/>
                  </a:cubicBezTo>
                  <a:cubicBezTo>
                    <a:pt x="4733" y="1077"/>
                    <a:pt x="4733" y="1128"/>
                    <a:pt x="4669" y="1128"/>
                  </a:cubicBezTo>
                  <a:cubicBezTo>
                    <a:pt x="4669" y="1128"/>
                    <a:pt x="4643" y="1141"/>
                    <a:pt x="4557" y="1141"/>
                  </a:cubicBezTo>
                  <a:cubicBezTo>
                    <a:pt x="4472" y="1141"/>
                    <a:pt x="4327" y="1128"/>
                    <a:pt x="4088" y="1077"/>
                  </a:cubicBezTo>
                  <a:cubicBezTo>
                    <a:pt x="3701" y="922"/>
                    <a:pt x="3650" y="857"/>
                    <a:pt x="3650" y="806"/>
                  </a:cubicBezTo>
                  <a:cubicBezTo>
                    <a:pt x="3650" y="754"/>
                    <a:pt x="3650" y="754"/>
                    <a:pt x="3701" y="703"/>
                  </a:cubicBezTo>
                  <a:cubicBezTo>
                    <a:pt x="3766" y="651"/>
                    <a:pt x="3818" y="600"/>
                    <a:pt x="3869" y="535"/>
                  </a:cubicBezTo>
                  <a:cubicBezTo>
                    <a:pt x="4024" y="380"/>
                    <a:pt x="4191" y="161"/>
                    <a:pt x="4295" y="161"/>
                  </a:cubicBezTo>
                  <a:close/>
                  <a:moveTo>
                    <a:pt x="1019" y="973"/>
                  </a:moveTo>
                  <a:lnTo>
                    <a:pt x="1239" y="1077"/>
                  </a:lnTo>
                  <a:lnTo>
                    <a:pt x="1239" y="1296"/>
                  </a:lnTo>
                  <a:lnTo>
                    <a:pt x="1019" y="1180"/>
                  </a:lnTo>
                  <a:lnTo>
                    <a:pt x="1019" y="973"/>
                  </a:lnTo>
                  <a:close/>
                  <a:moveTo>
                    <a:pt x="2477" y="1128"/>
                  </a:moveTo>
                  <a:lnTo>
                    <a:pt x="2954" y="1244"/>
                  </a:lnTo>
                  <a:lnTo>
                    <a:pt x="2954" y="1399"/>
                  </a:lnTo>
                  <a:lnTo>
                    <a:pt x="2683" y="1347"/>
                  </a:lnTo>
                  <a:lnTo>
                    <a:pt x="2477" y="1296"/>
                  </a:lnTo>
                  <a:lnTo>
                    <a:pt x="2477" y="1128"/>
                  </a:lnTo>
                  <a:close/>
                  <a:moveTo>
                    <a:pt x="220" y="1077"/>
                  </a:moveTo>
                  <a:lnTo>
                    <a:pt x="594" y="1244"/>
                  </a:lnTo>
                  <a:lnTo>
                    <a:pt x="594" y="1451"/>
                  </a:lnTo>
                  <a:lnTo>
                    <a:pt x="220" y="1296"/>
                  </a:lnTo>
                  <a:lnTo>
                    <a:pt x="220" y="1077"/>
                  </a:lnTo>
                  <a:close/>
                  <a:moveTo>
                    <a:pt x="3921" y="1180"/>
                  </a:moveTo>
                  <a:cubicBezTo>
                    <a:pt x="3921" y="1180"/>
                    <a:pt x="3972" y="1244"/>
                    <a:pt x="4024" y="1244"/>
                  </a:cubicBezTo>
                  <a:cubicBezTo>
                    <a:pt x="4140" y="1296"/>
                    <a:pt x="4295" y="1296"/>
                    <a:pt x="4346" y="1347"/>
                  </a:cubicBezTo>
                  <a:lnTo>
                    <a:pt x="4346" y="1502"/>
                  </a:lnTo>
                  <a:lnTo>
                    <a:pt x="3921" y="1347"/>
                  </a:lnTo>
                  <a:lnTo>
                    <a:pt x="3921" y="1180"/>
                  </a:lnTo>
                  <a:close/>
                  <a:moveTo>
                    <a:pt x="749" y="1296"/>
                  </a:moveTo>
                  <a:lnTo>
                    <a:pt x="1239" y="1451"/>
                  </a:lnTo>
                  <a:lnTo>
                    <a:pt x="1239" y="1618"/>
                  </a:lnTo>
                  <a:lnTo>
                    <a:pt x="749" y="1451"/>
                  </a:lnTo>
                  <a:lnTo>
                    <a:pt x="749" y="1296"/>
                  </a:lnTo>
                  <a:close/>
                  <a:moveTo>
                    <a:pt x="3057" y="1296"/>
                  </a:moveTo>
                  <a:lnTo>
                    <a:pt x="3444" y="1399"/>
                  </a:lnTo>
                  <a:lnTo>
                    <a:pt x="3444" y="1618"/>
                  </a:lnTo>
                  <a:lnTo>
                    <a:pt x="3057" y="1451"/>
                  </a:lnTo>
                  <a:lnTo>
                    <a:pt x="3057" y="1296"/>
                  </a:lnTo>
                  <a:close/>
                  <a:moveTo>
                    <a:pt x="220" y="1451"/>
                  </a:moveTo>
                  <a:lnTo>
                    <a:pt x="375" y="1502"/>
                  </a:lnTo>
                  <a:lnTo>
                    <a:pt x="375" y="1670"/>
                  </a:lnTo>
                  <a:lnTo>
                    <a:pt x="220" y="1618"/>
                  </a:lnTo>
                  <a:lnTo>
                    <a:pt x="220" y="1451"/>
                  </a:lnTo>
                  <a:close/>
                  <a:moveTo>
                    <a:pt x="2580" y="1451"/>
                  </a:moveTo>
                  <a:lnTo>
                    <a:pt x="2580" y="1670"/>
                  </a:lnTo>
                  <a:lnTo>
                    <a:pt x="2477" y="1618"/>
                  </a:lnTo>
                  <a:lnTo>
                    <a:pt x="2477" y="1451"/>
                  </a:lnTo>
                  <a:close/>
                  <a:moveTo>
                    <a:pt x="478" y="1567"/>
                  </a:moveTo>
                  <a:lnTo>
                    <a:pt x="865" y="1670"/>
                  </a:lnTo>
                  <a:lnTo>
                    <a:pt x="865" y="1824"/>
                  </a:lnTo>
                  <a:lnTo>
                    <a:pt x="478" y="1721"/>
                  </a:lnTo>
                  <a:lnTo>
                    <a:pt x="478" y="1567"/>
                  </a:lnTo>
                  <a:close/>
                  <a:moveTo>
                    <a:pt x="2734" y="1502"/>
                  </a:moveTo>
                  <a:lnTo>
                    <a:pt x="3121" y="1618"/>
                  </a:lnTo>
                  <a:lnTo>
                    <a:pt x="3121" y="1824"/>
                  </a:lnTo>
                  <a:lnTo>
                    <a:pt x="2734" y="1721"/>
                  </a:lnTo>
                  <a:lnTo>
                    <a:pt x="2734" y="1502"/>
                  </a:lnTo>
                  <a:close/>
                  <a:moveTo>
                    <a:pt x="1019" y="1721"/>
                  </a:moveTo>
                  <a:lnTo>
                    <a:pt x="1239" y="1773"/>
                  </a:lnTo>
                  <a:lnTo>
                    <a:pt x="1239" y="1941"/>
                  </a:lnTo>
                  <a:lnTo>
                    <a:pt x="1019" y="1889"/>
                  </a:lnTo>
                  <a:lnTo>
                    <a:pt x="1019" y="1721"/>
                  </a:lnTo>
                  <a:close/>
                  <a:moveTo>
                    <a:pt x="3224" y="1670"/>
                  </a:moveTo>
                  <a:lnTo>
                    <a:pt x="3444" y="1721"/>
                  </a:lnTo>
                  <a:lnTo>
                    <a:pt x="3444" y="1941"/>
                  </a:lnTo>
                  <a:lnTo>
                    <a:pt x="3224" y="1889"/>
                  </a:lnTo>
                  <a:lnTo>
                    <a:pt x="3224" y="1670"/>
                  </a:lnTo>
                  <a:close/>
                  <a:moveTo>
                    <a:pt x="2477" y="1773"/>
                  </a:moveTo>
                  <a:lnTo>
                    <a:pt x="2850" y="1889"/>
                  </a:lnTo>
                  <a:lnTo>
                    <a:pt x="2850" y="2095"/>
                  </a:lnTo>
                  <a:lnTo>
                    <a:pt x="2477" y="1992"/>
                  </a:lnTo>
                  <a:lnTo>
                    <a:pt x="2477" y="1773"/>
                  </a:lnTo>
                  <a:close/>
                  <a:moveTo>
                    <a:pt x="4733" y="1773"/>
                  </a:moveTo>
                  <a:lnTo>
                    <a:pt x="5210" y="1941"/>
                  </a:lnTo>
                  <a:lnTo>
                    <a:pt x="5210" y="2095"/>
                  </a:lnTo>
                  <a:lnTo>
                    <a:pt x="4939" y="2044"/>
                  </a:lnTo>
                  <a:lnTo>
                    <a:pt x="4733" y="1941"/>
                  </a:lnTo>
                  <a:lnTo>
                    <a:pt x="4733" y="1773"/>
                  </a:lnTo>
                  <a:close/>
                  <a:moveTo>
                    <a:pt x="1445" y="754"/>
                  </a:moveTo>
                  <a:lnTo>
                    <a:pt x="2309" y="1025"/>
                  </a:lnTo>
                  <a:lnTo>
                    <a:pt x="2309" y="2263"/>
                  </a:lnTo>
                  <a:lnTo>
                    <a:pt x="1445" y="1992"/>
                  </a:lnTo>
                  <a:lnTo>
                    <a:pt x="1445" y="754"/>
                  </a:lnTo>
                  <a:close/>
                  <a:moveTo>
                    <a:pt x="3005" y="1941"/>
                  </a:moveTo>
                  <a:lnTo>
                    <a:pt x="3444" y="2095"/>
                  </a:lnTo>
                  <a:lnTo>
                    <a:pt x="3444" y="2314"/>
                  </a:lnTo>
                  <a:lnTo>
                    <a:pt x="3005" y="2147"/>
                  </a:lnTo>
                  <a:lnTo>
                    <a:pt x="3005" y="1941"/>
                  </a:lnTo>
                  <a:close/>
                  <a:moveTo>
                    <a:pt x="5313" y="1992"/>
                  </a:moveTo>
                  <a:lnTo>
                    <a:pt x="5752" y="2147"/>
                  </a:lnTo>
                  <a:lnTo>
                    <a:pt x="5752" y="2314"/>
                  </a:lnTo>
                  <a:lnTo>
                    <a:pt x="5313" y="2147"/>
                  </a:lnTo>
                  <a:lnTo>
                    <a:pt x="5313" y="1992"/>
                  </a:lnTo>
                  <a:close/>
                  <a:moveTo>
                    <a:pt x="2477" y="2147"/>
                  </a:moveTo>
                  <a:lnTo>
                    <a:pt x="2580" y="2211"/>
                  </a:lnTo>
                  <a:lnTo>
                    <a:pt x="2580" y="2366"/>
                  </a:lnTo>
                  <a:lnTo>
                    <a:pt x="2477" y="2314"/>
                  </a:lnTo>
                  <a:lnTo>
                    <a:pt x="2477" y="2147"/>
                  </a:lnTo>
                  <a:close/>
                  <a:moveTo>
                    <a:pt x="4733" y="2095"/>
                  </a:moveTo>
                  <a:lnTo>
                    <a:pt x="4836" y="2147"/>
                  </a:lnTo>
                  <a:lnTo>
                    <a:pt x="4836" y="2366"/>
                  </a:lnTo>
                  <a:lnTo>
                    <a:pt x="4733" y="2314"/>
                  </a:lnTo>
                  <a:lnTo>
                    <a:pt x="4733" y="2095"/>
                  </a:lnTo>
                  <a:close/>
                  <a:moveTo>
                    <a:pt x="2734" y="2263"/>
                  </a:moveTo>
                  <a:lnTo>
                    <a:pt x="3121" y="2366"/>
                  </a:lnTo>
                  <a:lnTo>
                    <a:pt x="3121" y="2534"/>
                  </a:lnTo>
                  <a:lnTo>
                    <a:pt x="2734" y="2418"/>
                  </a:lnTo>
                  <a:lnTo>
                    <a:pt x="2734" y="2263"/>
                  </a:lnTo>
                  <a:close/>
                  <a:moveTo>
                    <a:pt x="4991" y="2211"/>
                  </a:moveTo>
                  <a:lnTo>
                    <a:pt x="5378" y="2314"/>
                  </a:lnTo>
                  <a:lnTo>
                    <a:pt x="5378" y="2534"/>
                  </a:lnTo>
                  <a:lnTo>
                    <a:pt x="4991" y="2418"/>
                  </a:lnTo>
                  <a:lnTo>
                    <a:pt x="4991" y="2366"/>
                  </a:lnTo>
                  <a:lnTo>
                    <a:pt x="4991" y="2211"/>
                  </a:lnTo>
                  <a:close/>
                  <a:moveTo>
                    <a:pt x="3276" y="2418"/>
                  </a:moveTo>
                  <a:lnTo>
                    <a:pt x="3444" y="2469"/>
                  </a:lnTo>
                  <a:lnTo>
                    <a:pt x="3444" y="2637"/>
                  </a:lnTo>
                  <a:lnTo>
                    <a:pt x="3276" y="2585"/>
                  </a:lnTo>
                  <a:lnTo>
                    <a:pt x="3276" y="2418"/>
                  </a:lnTo>
                  <a:close/>
                  <a:moveTo>
                    <a:pt x="5481" y="2366"/>
                  </a:moveTo>
                  <a:lnTo>
                    <a:pt x="5752" y="2418"/>
                  </a:lnTo>
                  <a:lnTo>
                    <a:pt x="5752" y="2637"/>
                  </a:lnTo>
                  <a:lnTo>
                    <a:pt x="5481" y="2585"/>
                  </a:lnTo>
                  <a:lnTo>
                    <a:pt x="5481" y="2366"/>
                  </a:lnTo>
                  <a:close/>
                  <a:moveTo>
                    <a:pt x="4733" y="2469"/>
                  </a:moveTo>
                  <a:lnTo>
                    <a:pt x="5107" y="2585"/>
                  </a:lnTo>
                  <a:lnTo>
                    <a:pt x="5107" y="2792"/>
                  </a:lnTo>
                  <a:lnTo>
                    <a:pt x="4733" y="2688"/>
                  </a:lnTo>
                  <a:lnTo>
                    <a:pt x="4733" y="2469"/>
                  </a:lnTo>
                  <a:close/>
                  <a:moveTo>
                    <a:pt x="3650" y="1451"/>
                  </a:moveTo>
                  <a:lnTo>
                    <a:pt x="4514" y="1721"/>
                  </a:lnTo>
                  <a:lnTo>
                    <a:pt x="4514" y="2959"/>
                  </a:lnTo>
                  <a:lnTo>
                    <a:pt x="3650" y="2688"/>
                  </a:lnTo>
                  <a:lnTo>
                    <a:pt x="3650" y="1451"/>
                  </a:lnTo>
                  <a:close/>
                  <a:moveTo>
                    <a:pt x="5262" y="2637"/>
                  </a:moveTo>
                  <a:lnTo>
                    <a:pt x="5752" y="2792"/>
                  </a:lnTo>
                  <a:lnTo>
                    <a:pt x="5752" y="3011"/>
                  </a:lnTo>
                  <a:lnTo>
                    <a:pt x="5262" y="2856"/>
                  </a:lnTo>
                  <a:lnTo>
                    <a:pt x="5262" y="2637"/>
                  </a:lnTo>
                  <a:close/>
                  <a:moveTo>
                    <a:pt x="4733" y="2856"/>
                  </a:moveTo>
                  <a:lnTo>
                    <a:pt x="4888" y="2908"/>
                  </a:lnTo>
                  <a:lnTo>
                    <a:pt x="4888" y="3062"/>
                  </a:lnTo>
                  <a:lnTo>
                    <a:pt x="4733" y="3011"/>
                  </a:lnTo>
                  <a:lnTo>
                    <a:pt x="4733" y="2856"/>
                  </a:lnTo>
                  <a:close/>
                  <a:moveTo>
                    <a:pt x="4991" y="2908"/>
                  </a:moveTo>
                  <a:lnTo>
                    <a:pt x="5378" y="3062"/>
                  </a:lnTo>
                  <a:lnTo>
                    <a:pt x="5378" y="3230"/>
                  </a:lnTo>
                  <a:lnTo>
                    <a:pt x="4991" y="3114"/>
                  </a:lnTo>
                  <a:lnTo>
                    <a:pt x="4991" y="2908"/>
                  </a:lnTo>
                  <a:close/>
                  <a:moveTo>
                    <a:pt x="5533" y="3114"/>
                  </a:moveTo>
                  <a:lnTo>
                    <a:pt x="5752" y="3178"/>
                  </a:lnTo>
                  <a:lnTo>
                    <a:pt x="5752" y="3333"/>
                  </a:lnTo>
                  <a:lnTo>
                    <a:pt x="5533" y="3282"/>
                  </a:lnTo>
                  <a:lnTo>
                    <a:pt x="5533" y="3114"/>
                  </a:lnTo>
                  <a:close/>
                  <a:moveTo>
                    <a:pt x="4300" y="1"/>
                  </a:moveTo>
                  <a:cubicBezTo>
                    <a:pt x="4282" y="1"/>
                    <a:pt x="4263" y="3"/>
                    <a:pt x="4243" y="6"/>
                  </a:cubicBezTo>
                  <a:cubicBezTo>
                    <a:pt x="4140" y="6"/>
                    <a:pt x="3972" y="161"/>
                    <a:pt x="3766" y="380"/>
                  </a:cubicBezTo>
                  <a:cubicBezTo>
                    <a:pt x="3701" y="432"/>
                    <a:pt x="3650" y="483"/>
                    <a:pt x="3598" y="535"/>
                  </a:cubicBezTo>
                  <a:cubicBezTo>
                    <a:pt x="3495" y="651"/>
                    <a:pt x="3444" y="754"/>
                    <a:pt x="3444" y="857"/>
                  </a:cubicBezTo>
                  <a:cubicBezTo>
                    <a:pt x="3495" y="973"/>
                    <a:pt x="3547" y="1025"/>
                    <a:pt x="3701" y="1128"/>
                  </a:cubicBezTo>
                  <a:lnTo>
                    <a:pt x="3701" y="1296"/>
                  </a:lnTo>
                  <a:lnTo>
                    <a:pt x="3598" y="1244"/>
                  </a:lnTo>
                  <a:lnTo>
                    <a:pt x="2412" y="857"/>
                  </a:lnTo>
                  <a:lnTo>
                    <a:pt x="1342" y="535"/>
                  </a:lnTo>
                  <a:lnTo>
                    <a:pt x="155" y="161"/>
                  </a:lnTo>
                  <a:cubicBezTo>
                    <a:pt x="104" y="161"/>
                    <a:pt x="104" y="161"/>
                    <a:pt x="52" y="213"/>
                  </a:cubicBezTo>
                  <a:lnTo>
                    <a:pt x="52" y="277"/>
                  </a:lnTo>
                  <a:lnTo>
                    <a:pt x="1" y="1670"/>
                  </a:lnTo>
                  <a:cubicBezTo>
                    <a:pt x="1" y="1721"/>
                    <a:pt x="1" y="1773"/>
                    <a:pt x="52" y="1773"/>
                  </a:cubicBezTo>
                  <a:lnTo>
                    <a:pt x="1290" y="2147"/>
                  </a:lnTo>
                  <a:lnTo>
                    <a:pt x="2360" y="2469"/>
                  </a:lnTo>
                  <a:lnTo>
                    <a:pt x="3547" y="2856"/>
                  </a:lnTo>
                  <a:lnTo>
                    <a:pt x="4565" y="3178"/>
                  </a:lnTo>
                  <a:lnTo>
                    <a:pt x="5803" y="3552"/>
                  </a:lnTo>
                  <a:lnTo>
                    <a:pt x="5855" y="3552"/>
                  </a:lnTo>
                  <a:cubicBezTo>
                    <a:pt x="5906" y="3552"/>
                    <a:pt x="5906" y="3501"/>
                    <a:pt x="5906" y="3501"/>
                  </a:cubicBezTo>
                  <a:lnTo>
                    <a:pt x="5958" y="2044"/>
                  </a:lnTo>
                  <a:cubicBezTo>
                    <a:pt x="5958" y="1992"/>
                    <a:pt x="5906" y="1992"/>
                    <a:pt x="5906" y="1941"/>
                  </a:cubicBezTo>
                  <a:lnTo>
                    <a:pt x="4669" y="1567"/>
                  </a:lnTo>
                  <a:lnTo>
                    <a:pt x="4565" y="1567"/>
                  </a:lnTo>
                  <a:lnTo>
                    <a:pt x="4565" y="1347"/>
                  </a:lnTo>
                  <a:cubicBezTo>
                    <a:pt x="4669" y="1347"/>
                    <a:pt x="4785" y="1347"/>
                    <a:pt x="4836" y="1296"/>
                  </a:cubicBezTo>
                  <a:cubicBezTo>
                    <a:pt x="4939" y="1180"/>
                    <a:pt x="4888" y="1077"/>
                    <a:pt x="4888" y="1025"/>
                  </a:cubicBezTo>
                  <a:cubicBezTo>
                    <a:pt x="4888" y="857"/>
                    <a:pt x="4785" y="703"/>
                    <a:pt x="4733" y="600"/>
                  </a:cubicBezTo>
                  <a:cubicBezTo>
                    <a:pt x="4733" y="535"/>
                    <a:pt x="4669" y="432"/>
                    <a:pt x="4669" y="432"/>
                  </a:cubicBezTo>
                  <a:cubicBezTo>
                    <a:pt x="4621" y="288"/>
                    <a:pt x="4529" y="1"/>
                    <a:pt x="43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1433200" y="595300"/>
              <a:ext cx="33550" cy="43225"/>
            </a:xfrm>
            <a:custGeom>
              <a:avLst/>
              <a:gdLst/>
              <a:ahLst/>
              <a:cxnLst/>
              <a:rect l="l" t="t" r="r" b="b"/>
              <a:pathLst>
                <a:path w="1342" h="1729" extrusionOk="0">
                  <a:moveTo>
                    <a:pt x="219" y="219"/>
                  </a:moveTo>
                  <a:lnTo>
                    <a:pt x="1135" y="542"/>
                  </a:lnTo>
                  <a:lnTo>
                    <a:pt x="1135" y="1509"/>
                  </a:lnTo>
                  <a:lnTo>
                    <a:pt x="219" y="1238"/>
                  </a:lnTo>
                  <a:lnTo>
                    <a:pt x="219" y="219"/>
                  </a:lnTo>
                  <a:close/>
                  <a:moveTo>
                    <a:pt x="103" y="0"/>
                  </a:moveTo>
                  <a:cubicBezTo>
                    <a:pt x="52" y="65"/>
                    <a:pt x="52" y="65"/>
                    <a:pt x="52" y="116"/>
                  </a:cubicBezTo>
                  <a:lnTo>
                    <a:pt x="0" y="1290"/>
                  </a:lnTo>
                  <a:cubicBezTo>
                    <a:pt x="0" y="1354"/>
                    <a:pt x="52" y="1354"/>
                    <a:pt x="52" y="1406"/>
                  </a:cubicBezTo>
                  <a:lnTo>
                    <a:pt x="103" y="1406"/>
                  </a:lnTo>
                  <a:lnTo>
                    <a:pt x="1187" y="1728"/>
                  </a:lnTo>
                  <a:lnTo>
                    <a:pt x="1290" y="1728"/>
                  </a:lnTo>
                  <a:lnTo>
                    <a:pt x="1290" y="1677"/>
                  </a:lnTo>
                  <a:lnTo>
                    <a:pt x="1341" y="439"/>
                  </a:lnTo>
                  <a:cubicBezTo>
                    <a:pt x="1341" y="439"/>
                    <a:pt x="1341" y="387"/>
                    <a:pt x="1290" y="387"/>
                  </a:cubicBezTo>
                  <a:lnTo>
                    <a:pt x="16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1443825" y="606575"/>
              <a:ext cx="12275" cy="17100"/>
            </a:xfrm>
            <a:custGeom>
              <a:avLst/>
              <a:gdLst/>
              <a:ahLst/>
              <a:cxnLst/>
              <a:rect l="l" t="t" r="r" b="b"/>
              <a:pathLst>
                <a:path w="491" h="684" extrusionOk="0">
                  <a:moveTo>
                    <a:pt x="194" y="1"/>
                  </a:moveTo>
                  <a:cubicBezTo>
                    <a:pt x="168" y="1"/>
                    <a:pt x="143" y="13"/>
                    <a:pt x="117" y="39"/>
                  </a:cubicBezTo>
                  <a:cubicBezTo>
                    <a:pt x="65" y="39"/>
                    <a:pt x="65" y="91"/>
                    <a:pt x="1" y="91"/>
                  </a:cubicBezTo>
                  <a:lnTo>
                    <a:pt x="1" y="194"/>
                  </a:lnTo>
                  <a:lnTo>
                    <a:pt x="1" y="258"/>
                  </a:lnTo>
                  <a:lnTo>
                    <a:pt x="65" y="310"/>
                  </a:lnTo>
                  <a:cubicBezTo>
                    <a:pt x="117" y="310"/>
                    <a:pt x="117" y="310"/>
                    <a:pt x="117" y="258"/>
                  </a:cubicBezTo>
                  <a:cubicBezTo>
                    <a:pt x="117" y="194"/>
                    <a:pt x="168" y="194"/>
                    <a:pt x="168" y="142"/>
                  </a:cubicBezTo>
                  <a:lnTo>
                    <a:pt x="272" y="142"/>
                  </a:lnTo>
                  <a:cubicBezTo>
                    <a:pt x="272" y="142"/>
                    <a:pt x="323" y="142"/>
                    <a:pt x="323" y="194"/>
                  </a:cubicBezTo>
                  <a:lnTo>
                    <a:pt x="388" y="258"/>
                  </a:lnTo>
                  <a:lnTo>
                    <a:pt x="323" y="310"/>
                  </a:lnTo>
                  <a:lnTo>
                    <a:pt x="323" y="362"/>
                  </a:lnTo>
                  <a:lnTo>
                    <a:pt x="272" y="413"/>
                  </a:lnTo>
                  <a:cubicBezTo>
                    <a:pt x="272" y="413"/>
                    <a:pt x="220" y="413"/>
                    <a:pt x="220" y="465"/>
                  </a:cubicBezTo>
                  <a:cubicBezTo>
                    <a:pt x="220" y="465"/>
                    <a:pt x="168" y="465"/>
                    <a:pt x="168" y="516"/>
                  </a:cubicBezTo>
                  <a:lnTo>
                    <a:pt x="168" y="581"/>
                  </a:lnTo>
                  <a:lnTo>
                    <a:pt x="168" y="632"/>
                  </a:lnTo>
                  <a:lnTo>
                    <a:pt x="220" y="684"/>
                  </a:lnTo>
                  <a:cubicBezTo>
                    <a:pt x="272" y="684"/>
                    <a:pt x="272" y="684"/>
                    <a:pt x="272" y="632"/>
                  </a:cubicBezTo>
                  <a:lnTo>
                    <a:pt x="323" y="581"/>
                  </a:lnTo>
                  <a:lnTo>
                    <a:pt x="323" y="516"/>
                  </a:lnTo>
                  <a:lnTo>
                    <a:pt x="388" y="516"/>
                  </a:lnTo>
                  <a:cubicBezTo>
                    <a:pt x="388" y="465"/>
                    <a:pt x="439" y="465"/>
                    <a:pt x="439" y="465"/>
                  </a:cubicBezTo>
                  <a:cubicBezTo>
                    <a:pt x="439" y="413"/>
                    <a:pt x="491" y="413"/>
                    <a:pt x="491" y="413"/>
                  </a:cubicBezTo>
                  <a:lnTo>
                    <a:pt x="491" y="310"/>
                  </a:lnTo>
                  <a:lnTo>
                    <a:pt x="491" y="194"/>
                  </a:lnTo>
                  <a:cubicBezTo>
                    <a:pt x="439" y="142"/>
                    <a:pt x="439" y="91"/>
                    <a:pt x="388" y="91"/>
                  </a:cubicBezTo>
                  <a:cubicBezTo>
                    <a:pt x="323" y="39"/>
                    <a:pt x="323" y="39"/>
                    <a:pt x="272" y="39"/>
                  </a:cubicBezTo>
                  <a:cubicBezTo>
                    <a:pt x="246" y="13"/>
                    <a:pt x="220" y="1"/>
                    <a:pt x="1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1284250" y="286475"/>
              <a:ext cx="640575" cy="687625"/>
            </a:xfrm>
            <a:custGeom>
              <a:avLst/>
              <a:gdLst/>
              <a:ahLst/>
              <a:cxnLst/>
              <a:rect l="l" t="t" r="r" b="b"/>
              <a:pathLst>
                <a:path w="25623" h="27505" extrusionOk="0">
                  <a:moveTo>
                    <a:pt x="2141" y="15641"/>
                  </a:moveTo>
                  <a:cubicBezTo>
                    <a:pt x="2257" y="15641"/>
                    <a:pt x="2257" y="15641"/>
                    <a:pt x="2309" y="15744"/>
                  </a:cubicBezTo>
                  <a:cubicBezTo>
                    <a:pt x="2361" y="15848"/>
                    <a:pt x="2412" y="16067"/>
                    <a:pt x="2464" y="16222"/>
                  </a:cubicBezTo>
                  <a:cubicBezTo>
                    <a:pt x="2507" y="16403"/>
                    <a:pt x="2558" y="16505"/>
                    <a:pt x="2634" y="16505"/>
                  </a:cubicBezTo>
                  <a:cubicBezTo>
                    <a:pt x="2649" y="16505"/>
                    <a:pt x="2665" y="16501"/>
                    <a:pt x="2683" y="16492"/>
                  </a:cubicBezTo>
                  <a:cubicBezTo>
                    <a:pt x="2683" y="16492"/>
                    <a:pt x="2786" y="16492"/>
                    <a:pt x="2786" y="16389"/>
                  </a:cubicBezTo>
                  <a:cubicBezTo>
                    <a:pt x="2838" y="16389"/>
                    <a:pt x="2838" y="16338"/>
                    <a:pt x="2838" y="16286"/>
                  </a:cubicBezTo>
                  <a:cubicBezTo>
                    <a:pt x="2838" y="16118"/>
                    <a:pt x="2902" y="16118"/>
                    <a:pt x="2902" y="16118"/>
                  </a:cubicBezTo>
                  <a:cubicBezTo>
                    <a:pt x="3005" y="16067"/>
                    <a:pt x="3057" y="16067"/>
                    <a:pt x="3109" y="16015"/>
                  </a:cubicBezTo>
                  <a:lnTo>
                    <a:pt x="3225" y="16015"/>
                  </a:lnTo>
                  <a:cubicBezTo>
                    <a:pt x="3225" y="16015"/>
                    <a:pt x="3225" y="16067"/>
                    <a:pt x="3276" y="16118"/>
                  </a:cubicBezTo>
                  <a:cubicBezTo>
                    <a:pt x="3276" y="16170"/>
                    <a:pt x="3276" y="16286"/>
                    <a:pt x="3328" y="16389"/>
                  </a:cubicBezTo>
                  <a:cubicBezTo>
                    <a:pt x="3379" y="16389"/>
                    <a:pt x="3379" y="16389"/>
                    <a:pt x="3431" y="16441"/>
                  </a:cubicBezTo>
                  <a:cubicBezTo>
                    <a:pt x="3482" y="16492"/>
                    <a:pt x="3547" y="16544"/>
                    <a:pt x="3547" y="16544"/>
                  </a:cubicBezTo>
                  <a:lnTo>
                    <a:pt x="3547" y="16660"/>
                  </a:lnTo>
                  <a:lnTo>
                    <a:pt x="3599" y="16712"/>
                  </a:lnTo>
                  <a:cubicBezTo>
                    <a:pt x="3702" y="16712"/>
                    <a:pt x="3753" y="16660"/>
                    <a:pt x="3805" y="16608"/>
                  </a:cubicBezTo>
                  <a:cubicBezTo>
                    <a:pt x="3869" y="16544"/>
                    <a:pt x="3921" y="16441"/>
                    <a:pt x="3972" y="16441"/>
                  </a:cubicBezTo>
                  <a:lnTo>
                    <a:pt x="4243" y="16441"/>
                  </a:lnTo>
                  <a:cubicBezTo>
                    <a:pt x="4295" y="16544"/>
                    <a:pt x="4346" y="16544"/>
                    <a:pt x="4450" y="16763"/>
                  </a:cubicBezTo>
                  <a:cubicBezTo>
                    <a:pt x="4566" y="16931"/>
                    <a:pt x="4617" y="16931"/>
                    <a:pt x="4617" y="16982"/>
                  </a:cubicBezTo>
                  <a:cubicBezTo>
                    <a:pt x="4669" y="17034"/>
                    <a:pt x="4669" y="17034"/>
                    <a:pt x="4720" y="17086"/>
                  </a:cubicBezTo>
                  <a:cubicBezTo>
                    <a:pt x="4772" y="17137"/>
                    <a:pt x="4772" y="17189"/>
                    <a:pt x="4772" y="17189"/>
                  </a:cubicBezTo>
                  <a:cubicBezTo>
                    <a:pt x="4772" y="17305"/>
                    <a:pt x="4772" y="17356"/>
                    <a:pt x="4940" y="17408"/>
                  </a:cubicBezTo>
                  <a:lnTo>
                    <a:pt x="4940" y="17459"/>
                  </a:lnTo>
                  <a:cubicBezTo>
                    <a:pt x="5043" y="17511"/>
                    <a:pt x="5043" y="17511"/>
                    <a:pt x="5043" y="17679"/>
                  </a:cubicBezTo>
                  <a:lnTo>
                    <a:pt x="1071" y="16338"/>
                  </a:lnTo>
                  <a:lnTo>
                    <a:pt x="1123" y="16286"/>
                  </a:lnTo>
                  <a:cubicBezTo>
                    <a:pt x="1290" y="16286"/>
                    <a:pt x="1394" y="16170"/>
                    <a:pt x="1445" y="16118"/>
                  </a:cubicBezTo>
                  <a:cubicBezTo>
                    <a:pt x="1482" y="16082"/>
                    <a:pt x="1492" y="16045"/>
                    <a:pt x="1514" y="16045"/>
                  </a:cubicBezTo>
                  <a:cubicBezTo>
                    <a:pt x="1522" y="16045"/>
                    <a:pt x="1533" y="16052"/>
                    <a:pt x="1548" y="16067"/>
                  </a:cubicBezTo>
                  <a:cubicBezTo>
                    <a:pt x="1767" y="16067"/>
                    <a:pt x="1819" y="15899"/>
                    <a:pt x="1819" y="15796"/>
                  </a:cubicBezTo>
                  <a:cubicBezTo>
                    <a:pt x="1871" y="15744"/>
                    <a:pt x="1871" y="15693"/>
                    <a:pt x="1935" y="15693"/>
                  </a:cubicBezTo>
                  <a:cubicBezTo>
                    <a:pt x="2038" y="15693"/>
                    <a:pt x="2090" y="15693"/>
                    <a:pt x="2141" y="15641"/>
                  </a:cubicBezTo>
                  <a:close/>
                  <a:moveTo>
                    <a:pt x="7517" y="17022"/>
                  </a:moveTo>
                  <a:cubicBezTo>
                    <a:pt x="7553" y="17022"/>
                    <a:pt x="7588" y="17026"/>
                    <a:pt x="7622" y="17034"/>
                  </a:cubicBezTo>
                  <a:cubicBezTo>
                    <a:pt x="8060" y="17137"/>
                    <a:pt x="8537" y="18104"/>
                    <a:pt x="8860" y="18917"/>
                  </a:cubicBezTo>
                  <a:lnTo>
                    <a:pt x="6061" y="18001"/>
                  </a:lnTo>
                  <a:cubicBezTo>
                    <a:pt x="6513" y="17550"/>
                    <a:pt x="7095" y="17022"/>
                    <a:pt x="7517" y="17022"/>
                  </a:cubicBezTo>
                  <a:close/>
                  <a:moveTo>
                    <a:pt x="12135" y="18917"/>
                  </a:moveTo>
                  <a:cubicBezTo>
                    <a:pt x="12354" y="19020"/>
                    <a:pt x="12406" y="19123"/>
                    <a:pt x="12406" y="19239"/>
                  </a:cubicBezTo>
                  <a:cubicBezTo>
                    <a:pt x="12406" y="19342"/>
                    <a:pt x="12457" y="19394"/>
                    <a:pt x="12509" y="19445"/>
                  </a:cubicBezTo>
                  <a:cubicBezTo>
                    <a:pt x="12573" y="19510"/>
                    <a:pt x="12573" y="19561"/>
                    <a:pt x="12573" y="19664"/>
                  </a:cubicBezTo>
                  <a:lnTo>
                    <a:pt x="12573" y="19768"/>
                  </a:lnTo>
                  <a:cubicBezTo>
                    <a:pt x="12560" y="19781"/>
                    <a:pt x="12540" y="19787"/>
                    <a:pt x="12516" y="19787"/>
                  </a:cubicBezTo>
                  <a:cubicBezTo>
                    <a:pt x="12425" y="19787"/>
                    <a:pt x="12268" y="19705"/>
                    <a:pt x="12135" y="19664"/>
                  </a:cubicBezTo>
                  <a:cubicBezTo>
                    <a:pt x="12083" y="19664"/>
                    <a:pt x="12032" y="19613"/>
                    <a:pt x="11980" y="19613"/>
                  </a:cubicBezTo>
                  <a:cubicBezTo>
                    <a:pt x="11928" y="19561"/>
                    <a:pt x="11864" y="19561"/>
                    <a:pt x="11761" y="19561"/>
                  </a:cubicBezTo>
                  <a:cubicBezTo>
                    <a:pt x="11542" y="19510"/>
                    <a:pt x="11490" y="19445"/>
                    <a:pt x="11490" y="19342"/>
                  </a:cubicBezTo>
                  <a:cubicBezTo>
                    <a:pt x="11490" y="19239"/>
                    <a:pt x="11490" y="19239"/>
                    <a:pt x="11542" y="19239"/>
                  </a:cubicBezTo>
                  <a:cubicBezTo>
                    <a:pt x="11606" y="19187"/>
                    <a:pt x="11709" y="19187"/>
                    <a:pt x="11761" y="19071"/>
                  </a:cubicBezTo>
                  <a:cubicBezTo>
                    <a:pt x="11812" y="18968"/>
                    <a:pt x="11928" y="18917"/>
                    <a:pt x="12032" y="18917"/>
                  </a:cubicBezTo>
                  <a:close/>
                  <a:moveTo>
                    <a:pt x="11709" y="19768"/>
                  </a:moveTo>
                  <a:cubicBezTo>
                    <a:pt x="11812" y="19768"/>
                    <a:pt x="11864" y="19832"/>
                    <a:pt x="11928" y="19832"/>
                  </a:cubicBezTo>
                  <a:cubicBezTo>
                    <a:pt x="11928" y="19832"/>
                    <a:pt x="11980" y="19884"/>
                    <a:pt x="12032" y="19884"/>
                  </a:cubicBezTo>
                  <a:cubicBezTo>
                    <a:pt x="12083" y="19935"/>
                    <a:pt x="12135" y="19935"/>
                    <a:pt x="12186" y="19935"/>
                  </a:cubicBezTo>
                  <a:lnTo>
                    <a:pt x="12186" y="20038"/>
                  </a:lnTo>
                  <a:lnTo>
                    <a:pt x="11709" y="19884"/>
                  </a:lnTo>
                  <a:lnTo>
                    <a:pt x="11709" y="19768"/>
                  </a:lnTo>
                  <a:close/>
                  <a:moveTo>
                    <a:pt x="15474" y="19987"/>
                  </a:moveTo>
                  <a:cubicBezTo>
                    <a:pt x="15526" y="20038"/>
                    <a:pt x="15526" y="20090"/>
                    <a:pt x="15526" y="20154"/>
                  </a:cubicBezTo>
                  <a:cubicBezTo>
                    <a:pt x="15578" y="20258"/>
                    <a:pt x="15578" y="20412"/>
                    <a:pt x="15732" y="20412"/>
                  </a:cubicBezTo>
                  <a:cubicBezTo>
                    <a:pt x="15797" y="20412"/>
                    <a:pt x="15952" y="20528"/>
                    <a:pt x="15900" y="20683"/>
                  </a:cubicBezTo>
                  <a:cubicBezTo>
                    <a:pt x="15900" y="20902"/>
                    <a:pt x="16003" y="20954"/>
                    <a:pt x="16055" y="21005"/>
                  </a:cubicBezTo>
                  <a:lnTo>
                    <a:pt x="16171" y="21005"/>
                  </a:lnTo>
                  <a:lnTo>
                    <a:pt x="16222" y="21057"/>
                  </a:lnTo>
                  <a:lnTo>
                    <a:pt x="16222" y="21122"/>
                  </a:lnTo>
                  <a:cubicBezTo>
                    <a:pt x="16274" y="21225"/>
                    <a:pt x="16274" y="21225"/>
                    <a:pt x="16325" y="21379"/>
                  </a:cubicBezTo>
                  <a:lnTo>
                    <a:pt x="16377" y="21444"/>
                  </a:lnTo>
                  <a:lnTo>
                    <a:pt x="16377" y="21444"/>
                  </a:lnTo>
                  <a:lnTo>
                    <a:pt x="14507" y="20799"/>
                  </a:lnTo>
                  <a:lnTo>
                    <a:pt x="14507" y="20735"/>
                  </a:lnTo>
                  <a:cubicBezTo>
                    <a:pt x="14610" y="20735"/>
                    <a:pt x="14662" y="20632"/>
                    <a:pt x="14662" y="20528"/>
                  </a:cubicBezTo>
                  <a:lnTo>
                    <a:pt x="14662" y="20477"/>
                  </a:lnTo>
                  <a:cubicBezTo>
                    <a:pt x="14692" y="20492"/>
                    <a:pt x="14722" y="20498"/>
                    <a:pt x="14753" y="20498"/>
                  </a:cubicBezTo>
                  <a:cubicBezTo>
                    <a:pt x="14830" y="20498"/>
                    <a:pt x="14911" y="20458"/>
                    <a:pt x="14984" y="20412"/>
                  </a:cubicBezTo>
                  <a:cubicBezTo>
                    <a:pt x="15088" y="20361"/>
                    <a:pt x="15152" y="20309"/>
                    <a:pt x="15152" y="20258"/>
                  </a:cubicBezTo>
                  <a:lnTo>
                    <a:pt x="15152" y="20206"/>
                  </a:lnTo>
                  <a:lnTo>
                    <a:pt x="15152" y="20038"/>
                  </a:lnTo>
                  <a:cubicBezTo>
                    <a:pt x="15255" y="20038"/>
                    <a:pt x="15307" y="20038"/>
                    <a:pt x="15358" y="19987"/>
                  </a:cubicBezTo>
                  <a:close/>
                  <a:moveTo>
                    <a:pt x="19665" y="19768"/>
                  </a:moveTo>
                  <a:lnTo>
                    <a:pt x="21857" y="20528"/>
                  </a:lnTo>
                  <a:lnTo>
                    <a:pt x="21806" y="21702"/>
                  </a:lnTo>
                  <a:lnTo>
                    <a:pt x="19601" y="20902"/>
                  </a:lnTo>
                  <a:lnTo>
                    <a:pt x="19665" y="19768"/>
                  </a:lnTo>
                  <a:close/>
                  <a:moveTo>
                    <a:pt x="19820" y="21225"/>
                  </a:moveTo>
                  <a:lnTo>
                    <a:pt x="21599" y="21869"/>
                  </a:lnTo>
                  <a:lnTo>
                    <a:pt x="21599" y="23159"/>
                  </a:lnTo>
                  <a:lnTo>
                    <a:pt x="19820" y="22566"/>
                  </a:lnTo>
                  <a:lnTo>
                    <a:pt x="19820" y="21225"/>
                  </a:lnTo>
                  <a:close/>
                  <a:moveTo>
                    <a:pt x="968" y="271"/>
                  </a:moveTo>
                  <a:lnTo>
                    <a:pt x="25352" y="6396"/>
                  </a:lnTo>
                  <a:lnTo>
                    <a:pt x="24178" y="24023"/>
                  </a:lnTo>
                  <a:lnTo>
                    <a:pt x="21806" y="23210"/>
                  </a:lnTo>
                  <a:lnTo>
                    <a:pt x="21806" y="21921"/>
                  </a:lnTo>
                  <a:lnTo>
                    <a:pt x="21922" y="21973"/>
                  </a:lnTo>
                  <a:lnTo>
                    <a:pt x="22025" y="21973"/>
                  </a:lnTo>
                  <a:cubicBezTo>
                    <a:pt x="22025" y="21921"/>
                    <a:pt x="22076" y="21921"/>
                    <a:pt x="22076" y="21869"/>
                  </a:cubicBezTo>
                  <a:lnTo>
                    <a:pt x="22076" y="20477"/>
                  </a:lnTo>
                  <a:cubicBezTo>
                    <a:pt x="22076" y="20412"/>
                    <a:pt x="22076" y="20361"/>
                    <a:pt x="22025" y="20309"/>
                  </a:cubicBezTo>
                  <a:lnTo>
                    <a:pt x="19601" y="19445"/>
                  </a:lnTo>
                  <a:cubicBezTo>
                    <a:pt x="19549" y="19445"/>
                    <a:pt x="19498" y="19445"/>
                    <a:pt x="19498" y="19510"/>
                  </a:cubicBezTo>
                  <a:cubicBezTo>
                    <a:pt x="19446" y="19510"/>
                    <a:pt x="19446" y="19561"/>
                    <a:pt x="19446" y="19561"/>
                  </a:cubicBezTo>
                  <a:lnTo>
                    <a:pt x="19394" y="21005"/>
                  </a:lnTo>
                  <a:cubicBezTo>
                    <a:pt x="19343" y="21057"/>
                    <a:pt x="19394" y="21057"/>
                    <a:pt x="19446" y="21122"/>
                  </a:cubicBezTo>
                  <a:lnTo>
                    <a:pt x="19601" y="21173"/>
                  </a:lnTo>
                  <a:lnTo>
                    <a:pt x="19549" y="22463"/>
                  </a:lnTo>
                  <a:lnTo>
                    <a:pt x="16648" y="21495"/>
                  </a:lnTo>
                  <a:cubicBezTo>
                    <a:pt x="16648" y="21379"/>
                    <a:pt x="16596" y="21328"/>
                    <a:pt x="16545" y="21225"/>
                  </a:cubicBezTo>
                  <a:cubicBezTo>
                    <a:pt x="16493" y="21122"/>
                    <a:pt x="16493" y="21122"/>
                    <a:pt x="16442" y="21057"/>
                  </a:cubicBezTo>
                  <a:lnTo>
                    <a:pt x="16442" y="21005"/>
                  </a:lnTo>
                  <a:cubicBezTo>
                    <a:pt x="16442" y="20902"/>
                    <a:pt x="16377" y="20799"/>
                    <a:pt x="16274" y="20735"/>
                  </a:cubicBezTo>
                  <a:lnTo>
                    <a:pt x="16171" y="20735"/>
                  </a:lnTo>
                  <a:lnTo>
                    <a:pt x="16171" y="20683"/>
                  </a:lnTo>
                  <a:cubicBezTo>
                    <a:pt x="16171" y="20412"/>
                    <a:pt x="15952" y="20206"/>
                    <a:pt x="15797" y="20206"/>
                  </a:cubicBezTo>
                  <a:lnTo>
                    <a:pt x="15797" y="20090"/>
                  </a:lnTo>
                  <a:cubicBezTo>
                    <a:pt x="15732" y="20038"/>
                    <a:pt x="15732" y="19935"/>
                    <a:pt x="15629" y="19832"/>
                  </a:cubicBezTo>
                  <a:cubicBezTo>
                    <a:pt x="15576" y="19746"/>
                    <a:pt x="15506" y="19718"/>
                    <a:pt x="15436" y="19718"/>
                  </a:cubicBezTo>
                  <a:cubicBezTo>
                    <a:pt x="15370" y="19718"/>
                    <a:pt x="15305" y="19743"/>
                    <a:pt x="15255" y="19768"/>
                  </a:cubicBezTo>
                  <a:cubicBezTo>
                    <a:pt x="15204" y="19832"/>
                    <a:pt x="15204" y="19832"/>
                    <a:pt x="15152" y="19832"/>
                  </a:cubicBezTo>
                  <a:cubicBezTo>
                    <a:pt x="14933" y="19832"/>
                    <a:pt x="14881" y="20090"/>
                    <a:pt x="14881" y="20154"/>
                  </a:cubicBezTo>
                  <a:lnTo>
                    <a:pt x="14881" y="20206"/>
                  </a:lnTo>
                  <a:cubicBezTo>
                    <a:pt x="14881" y="20258"/>
                    <a:pt x="14765" y="20258"/>
                    <a:pt x="14714" y="20258"/>
                  </a:cubicBezTo>
                  <a:lnTo>
                    <a:pt x="14610" y="20258"/>
                  </a:lnTo>
                  <a:cubicBezTo>
                    <a:pt x="14507" y="20309"/>
                    <a:pt x="14443" y="20361"/>
                    <a:pt x="14443" y="20477"/>
                  </a:cubicBezTo>
                  <a:lnTo>
                    <a:pt x="14391" y="20528"/>
                  </a:lnTo>
                  <a:cubicBezTo>
                    <a:pt x="14340" y="20580"/>
                    <a:pt x="14288" y="20632"/>
                    <a:pt x="14185" y="20683"/>
                  </a:cubicBezTo>
                  <a:lnTo>
                    <a:pt x="12406" y="20090"/>
                  </a:lnTo>
                  <a:lnTo>
                    <a:pt x="12406" y="19987"/>
                  </a:lnTo>
                  <a:cubicBezTo>
                    <a:pt x="12457" y="19987"/>
                    <a:pt x="12457" y="20038"/>
                    <a:pt x="12509" y="20038"/>
                  </a:cubicBezTo>
                  <a:cubicBezTo>
                    <a:pt x="12573" y="20038"/>
                    <a:pt x="12625" y="19987"/>
                    <a:pt x="12676" y="19935"/>
                  </a:cubicBezTo>
                  <a:cubicBezTo>
                    <a:pt x="12779" y="19884"/>
                    <a:pt x="12831" y="19768"/>
                    <a:pt x="12831" y="19664"/>
                  </a:cubicBezTo>
                  <a:cubicBezTo>
                    <a:pt x="12831" y="19510"/>
                    <a:pt x="12779" y="19394"/>
                    <a:pt x="12676" y="19290"/>
                  </a:cubicBezTo>
                  <a:lnTo>
                    <a:pt x="12676" y="19187"/>
                  </a:lnTo>
                  <a:cubicBezTo>
                    <a:pt x="12625" y="19071"/>
                    <a:pt x="12573" y="18801"/>
                    <a:pt x="12186" y="18697"/>
                  </a:cubicBezTo>
                  <a:cubicBezTo>
                    <a:pt x="12120" y="18671"/>
                    <a:pt x="12053" y="18658"/>
                    <a:pt x="11988" y="18658"/>
                  </a:cubicBezTo>
                  <a:cubicBezTo>
                    <a:pt x="11800" y="18658"/>
                    <a:pt x="11628" y="18767"/>
                    <a:pt x="11542" y="18968"/>
                  </a:cubicBezTo>
                  <a:lnTo>
                    <a:pt x="11490" y="18968"/>
                  </a:lnTo>
                  <a:cubicBezTo>
                    <a:pt x="11387" y="19020"/>
                    <a:pt x="11284" y="19071"/>
                    <a:pt x="11284" y="19342"/>
                  </a:cubicBezTo>
                  <a:cubicBezTo>
                    <a:pt x="11284" y="19561"/>
                    <a:pt x="11335" y="19664"/>
                    <a:pt x="11490" y="19716"/>
                  </a:cubicBezTo>
                  <a:lnTo>
                    <a:pt x="11438" y="19768"/>
                  </a:lnTo>
                  <a:lnTo>
                    <a:pt x="9182" y="19020"/>
                  </a:lnTo>
                  <a:cubicBezTo>
                    <a:pt x="8860" y="18220"/>
                    <a:pt x="8266" y="16931"/>
                    <a:pt x="7673" y="16815"/>
                  </a:cubicBezTo>
                  <a:cubicBezTo>
                    <a:pt x="7620" y="16801"/>
                    <a:pt x="7566" y="16794"/>
                    <a:pt x="7509" y="16794"/>
                  </a:cubicBezTo>
                  <a:cubicBezTo>
                    <a:pt x="6948" y="16794"/>
                    <a:pt x="6237" y="17452"/>
                    <a:pt x="5803" y="17898"/>
                  </a:cubicBezTo>
                  <a:lnTo>
                    <a:pt x="5313" y="17730"/>
                  </a:lnTo>
                  <a:cubicBezTo>
                    <a:pt x="5313" y="17408"/>
                    <a:pt x="5262" y="17356"/>
                    <a:pt x="5094" y="17253"/>
                  </a:cubicBezTo>
                  <a:lnTo>
                    <a:pt x="5043" y="17253"/>
                  </a:lnTo>
                  <a:lnTo>
                    <a:pt x="5043" y="17189"/>
                  </a:lnTo>
                  <a:cubicBezTo>
                    <a:pt x="5043" y="17137"/>
                    <a:pt x="4991" y="17086"/>
                    <a:pt x="4940" y="16982"/>
                  </a:cubicBezTo>
                  <a:cubicBezTo>
                    <a:pt x="4888" y="16866"/>
                    <a:pt x="4836" y="16815"/>
                    <a:pt x="4772" y="16815"/>
                  </a:cubicBezTo>
                  <a:cubicBezTo>
                    <a:pt x="4772" y="16763"/>
                    <a:pt x="4720" y="16763"/>
                    <a:pt x="4669" y="16660"/>
                  </a:cubicBezTo>
                  <a:cubicBezTo>
                    <a:pt x="4514" y="16441"/>
                    <a:pt x="4450" y="16389"/>
                    <a:pt x="4346" y="16286"/>
                  </a:cubicBezTo>
                  <a:cubicBezTo>
                    <a:pt x="4285" y="16216"/>
                    <a:pt x="4218" y="16189"/>
                    <a:pt x="4141" y="16189"/>
                  </a:cubicBezTo>
                  <a:cubicBezTo>
                    <a:pt x="4090" y="16189"/>
                    <a:pt x="4034" y="16201"/>
                    <a:pt x="3972" y="16222"/>
                  </a:cubicBezTo>
                  <a:cubicBezTo>
                    <a:pt x="3869" y="16222"/>
                    <a:pt x="3753" y="16286"/>
                    <a:pt x="3702" y="16389"/>
                  </a:cubicBezTo>
                  <a:cubicBezTo>
                    <a:pt x="3650" y="16338"/>
                    <a:pt x="3650" y="16286"/>
                    <a:pt x="3599" y="16286"/>
                  </a:cubicBezTo>
                  <a:lnTo>
                    <a:pt x="3547" y="16170"/>
                  </a:lnTo>
                  <a:cubicBezTo>
                    <a:pt x="3482" y="16170"/>
                    <a:pt x="3482" y="16118"/>
                    <a:pt x="3482" y="16067"/>
                  </a:cubicBezTo>
                  <a:cubicBezTo>
                    <a:pt x="3482" y="16015"/>
                    <a:pt x="3482" y="15899"/>
                    <a:pt x="3328" y="15796"/>
                  </a:cubicBezTo>
                  <a:cubicBezTo>
                    <a:pt x="3272" y="15762"/>
                    <a:pt x="3223" y="15750"/>
                    <a:pt x="3181" y="15750"/>
                  </a:cubicBezTo>
                  <a:cubicBezTo>
                    <a:pt x="3097" y="15750"/>
                    <a:pt x="3040" y="15796"/>
                    <a:pt x="3005" y="15796"/>
                  </a:cubicBezTo>
                  <a:cubicBezTo>
                    <a:pt x="2954" y="15848"/>
                    <a:pt x="2954" y="15848"/>
                    <a:pt x="2902" y="15848"/>
                  </a:cubicBezTo>
                  <a:cubicBezTo>
                    <a:pt x="2786" y="15848"/>
                    <a:pt x="2683" y="15899"/>
                    <a:pt x="2683" y="16015"/>
                  </a:cubicBezTo>
                  <a:cubicBezTo>
                    <a:pt x="2631" y="15848"/>
                    <a:pt x="2580" y="15744"/>
                    <a:pt x="2515" y="15641"/>
                  </a:cubicBezTo>
                  <a:cubicBezTo>
                    <a:pt x="2418" y="15439"/>
                    <a:pt x="2316" y="15384"/>
                    <a:pt x="2215" y="15384"/>
                  </a:cubicBezTo>
                  <a:cubicBezTo>
                    <a:pt x="2155" y="15384"/>
                    <a:pt x="2096" y="15403"/>
                    <a:pt x="2038" y="15422"/>
                  </a:cubicBezTo>
                  <a:cubicBezTo>
                    <a:pt x="2038" y="15422"/>
                    <a:pt x="1987" y="15474"/>
                    <a:pt x="1935" y="15474"/>
                  </a:cubicBezTo>
                  <a:cubicBezTo>
                    <a:pt x="1716" y="15474"/>
                    <a:pt x="1664" y="15641"/>
                    <a:pt x="1613" y="15744"/>
                  </a:cubicBezTo>
                  <a:cubicBezTo>
                    <a:pt x="1613" y="15744"/>
                    <a:pt x="1613" y="15796"/>
                    <a:pt x="1548" y="15796"/>
                  </a:cubicBezTo>
                  <a:cubicBezTo>
                    <a:pt x="1394" y="15796"/>
                    <a:pt x="1290" y="15899"/>
                    <a:pt x="1226" y="15964"/>
                  </a:cubicBezTo>
                  <a:cubicBezTo>
                    <a:pt x="1174" y="16015"/>
                    <a:pt x="1174" y="16067"/>
                    <a:pt x="1123" y="16067"/>
                  </a:cubicBezTo>
                  <a:cubicBezTo>
                    <a:pt x="1020" y="16067"/>
                    <a:pt x="904" y="16118"/>
                    <a:pt x="800" y="16222"/>
                  </a:cubicBezTo>
                  <a:lnTo>
                    <a:pt x="375" y="16118"/>
                  </a:lnTo>
                  <a:lnTo>
                    <a:pt x="968" y="271"/>
                  </a:lnTo>
                  <a:close/>
                  <a:moveTo>
                    <a:pt x="375" y="16389"/>
                  </a:moveTo>
                  <a:lnTo>
                    <a:pt x="24178" y="24229"/>
                  </a:lnTo>
                  <a:lnTo>
                    <a:pt x="23959" y="27246"/>
                  </a:lnTo>
                  <a:lnTo>
                    <a:pt x="259" y="19290"/>
                  </a:lnTo>
                  <a:lnTo>
                    <a:pt x="375" y="16389"/>
                  </a:lnTo>
                  <a:close/>
                  <a:moveTo>
                    <a:pt x="749" y="0"/>
                  </a:moveTo>
                  <a:cubicBezTo>
                    <a:pt x="697" y="52"/>
                    <a:pt x="697" y="103"/>
                    <a:pt x="697" y="103"/>
                  </a:cubicBezTo>
                  <a:lnTo>
                    <a:pt x="1" y="19342"/>
                  </a:lnTo>
                  <a:cubicBezTo>
                    <a:pt x="1" y="19394"/>
                    <a:pt x="53" y="19510"/>
                    <a:pt x="104" y="19510"/>
                  </a:cubicBezTo>
                  <a:lnTo>
                    <a:pt x="24011" y="27504"/>
                  </a:lnTo>
                  <a:lnTo>
                    <a:pt x="24114" y="27504"/>
                  </a:lnTo>
                  <a:cubicBezTo>
                    <a:pt x="24178" y="27453"/>
                    <a:pt x="24230" y="27453"/>
                    <a:pt x="24230" y="27401"/>
                  </a:cubicBezTo>
                  <a:lnTo>
                    <a:pt x="25622" y="6293"/>
                  </a:lnTo>
                  <a:cubicBezTo>
                    <a:pt x="25622" y="6228"/>
                    <a:pt x="25571" y="6177"/>
                    <a:pt x="25519" y="6125"/>
                  </a:cubicBezTo>
                  <a:lnTo>
                    <a:pt x="852"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1586325" y="770025"/>
              <a:ext cx="5500" cy="5500"/>
            </a:xfrm>
            <a:custGeom>
              <a:avLst/>
              <a:gdLst/>
              <a:ahLst/>
              <a:cxnLst/>
              <a:rect l="l" t="t" r="r" b="b"/>
              <a:pathLst>
                <a:path w="220" h="220" extrusionOk="0">
                  <a:moveTo>
                    <a:pt x="103" y="0"/>
                  </a:moveTo>
                  <a:cubicBezTo>
                    <a:pt x="52" y="0"/>
                    <a:pt x="0" y="52"/>
                    <a:pt x="0" y="103"/>
                  </a:cubicBezTo>
                  <a:cubicBezTo>
                    <a:pt x="0" y="168"/>
                    <a:pt x="52" y="219"/>
                    <a:pt x="103" y="219"/>
                  </a:cubicBezTo>
                  <a:cubicBezTo>
                    <a:pt x="168" y="219"/>
                    <a:pt x="219" y="168"/>
                    <a:pt x="219" y="103"/>
                  </a:cubicBezTo>
                  <a:cubicBezTo>
                    <a:pt x="219" y="52"/>
                    <a:pt x="168"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1081175" y="1424100"/>
              <a:ext cx="41925" cy="30975"/>
            </a:xfrm>
            <a:custGeom>
              <a:avLst/>
              <a:gdLst/>
              <a:ahLst/>
              <a:cxnLst/>
              <a:rect l="l" t="t" r="r" b="b"/>
              <a:pathLst>
                <a:path w="1677" h="1239" extrusionOk="0">
                  <a:moveTo>
                    <a:pt x="710" y="374"/>
                  </a:moveTo>
                  <a:lnTo>
                    <a:pt x="1187" y="967"/>
                  </a:lnTo>
                  <a:lnTo>
                    <a:pt x="387" y="967"/>
                  </a:lnTo>
                  <a:lnTo>
                    <a:pt x="710" y="374"/>
                  </a:lnTo>
                  <a:close/>
                  <a:moveTo>
                    <a:pt x="645" y="0"/>
                  </a:moveTo>
                  <a:cubicBezTo>
                    <a:pt x="593" y="0"/>
                    <a:pt x="593" y="52"/>
                    <a:pt x="542" y="116"/>
                  </a:cubicBezTo>
                  <a:lnTo>
                    <a:pt x="0" y="1019"/>
                  </a:lnTo>
                  <a:lnTo>
                    <a:pt x="0" y="1187"/>
                  </a:lnTo>
                  <a:cubicBezTo>
                    <a:pt x="65" y="1187"/>
                    <a:pt x="65" y="1238"/>
                    <a:pt x="116" y="1238"/>
                  </a:cubicBezTo>
                  <a:lnTo>
                    <a:pt x="1509" y="1238"/>
                  </a:lnTo>
                  <a:cubicBezTo>
                    <a:pt x="1561" y="1238"/>
                    <a:pt x="1612" y="1187"/>
                    <a:pt x="1677" y="1135"/>
                  </a:cubicBezTo>
                  <a:cubicBezTo>
                    <a:pt x="1677" y="1083"/>
                    <a:pt x="1677" y="1019"/>
                    <a:pt x="1612" y="967"/>
                  </a:cubicBezTo>
                  <a:lnTo>
                    <a:pt x="813" y="52"/>
                  </a:lnTo>
                  <a:cubicBezTo>
                    <a:pt x="761" y="0"/>
                    <a:pt x="710" y="0"/>
                    <a:pt x="64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1808487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cxnSp>
        <p:nvCxnSpPr>
          <p:cNvPr id="1283" name="Google Shape;1283;p51"/>
          <p:cNvCxnSpPr/>
          <p:nvPr/>
        </p:nvCxnSpPr>
        <p:spPr>
          <a:xfrm>
            <a:off x="10400" y="2483425"/>
            <a:ext cx="9154500" cy="0"/>
          </a:xfrm>
          <a:prstGeom prst="straightConnector1">
            <a:avLst/>
          </a:prstGeom>
          <a:noFill/>
          <a:ln w="28575" cap="flat" cmpd="sng">
            <a:solidFill>
              <a:schemeClr val="lt1"/>
            </a:solidFill>
            <a:prstDash val="solid"/>
            <a:round/>
            <a:headEnd type="none" w="med" len="med"/>
            <a:tailEnd type="none" w="med" len="med"/>
          </a:ln>
        </p:spPr>
      </p:cxnSp>
      <p:sp>
        <p:nvSpPr>
          <p:cNvPr id="1284" name="Google Shape;1284;p51"/>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Popular Games</a:t>
            </a:r>
            <a:endParaRPr/>
          </a:p>
        </p:txBody>
      </p:sp>
      <p:sp>
        <p:nvSpPr>
          <p:cNvPr id="1285" name="Google Shape;1285;p51"/>
          <p:cNvSpPr/>
          <p:nvPr/>
        </p:nvSpPr>
        <p:spPr>
          <a:xfrm>
            <a:off x="9767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1"/>
          <p:cNvSpPr/>
          <p:nvPr/>
        </p:nvSpPr>
        <p:spPr>
          <a:xfrm>
            <a:off x="29198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1"/>
          <p:cNvSpPr/>
          <p:nvPr/>
        </p:nvSpPr>
        <p:spPr>
          <a:xfrm>
            <a:off x="48629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68060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 name="Google Shape;1289;p51"/>
          <p:cNvGrpSpPr/>
          <p:nvPr/>
        </p:nvGrpSpPr>
        <p:grpSpPr>
          <a:xfrm>
            <a:off x="1165154" y="2230539"/>
            <a:ext cx="547741" cy="417444"/>
            <a:chOff x="3108251" y="2259024"/>
            <a:chExt cx="547741" cy="417444"/>
          </a:xfrm>
        </p:grpSpPr>
        <p:sp>
          <p:nvSpPr>
            <p:cNvPr id="1290" name="Google Shape;1290;p51"/>
            <p:cNvSpPr/>
            <p:nvPr/>
          </p:nvSpPr>
          <p:spPr>
            <a:xfrm>
              <a:off x="3595744" y="2618361"/>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51"/>
            <p:cNvSpPr/>
            <p:nvPr/>
          </p:nvSpPr>
          <p:spPr>
            <a:xfrm>
              <a:off x="3595744" y="2552055"/>
              <a:ext cx="52403" cy="32084"/>
            </a:xfrm>
            <a:custGeom>
              <a:avLst/>
              <a:gdLst/>
              <a:ahLst/>
              <a:cxnLst/>
              <a:rect l="l" t="t" r="r" b="b"/>
              <a:pathLst>
                <a:path w="147" h="90" extrusionOk="0">
                  <a:moveTo>
                    <a:pt x="147" y="12"/>
                  </a:moveTo>
                  <a:cubicBezTo>
                    <a:pt x="147" y="78"/>
                    <a:pt x="147" y="78"/>
                    <a:pt x="147" y="78"/>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51"/>
            <p:cNvSpPr/>
            <p:nvPr/>
          </p:nvSpPr>
          <p:spPr>
            <a:xfrm>
              <a:off x="3595744" y="2485748"/>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6"/>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51"/>
            <p:cNvSpPr/>
            <p:nvPr/>
          </p:nvSpPr>
          <p:spPr>
            <a:xfrm>
              <a:off x="3595744" y="2419799"/>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51"/>
            <p:cNvSpPr/>
            <p:nvPr/>
          </p:nvSpPr>
          <p:spPr>
            <a:xfrm>
              <a:off x="3595744" y="2353492"/>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51"/>
            <p:cNvSpPr/>
            <p:nvPr/>
          </p:nvSpPr>
          <p:spPr>
            <a:xfrm>
              <a:off x="3595744" y="2287543"/>
              <a:ext cx="52403" cy="31727"/>
            </a:xfrm>
            <a:custGeom>
              <a:avLst/>
              <a:gdLst/>
              <a:ahLst/>
              <a:cxnLst/>
              <a:rect l="l" t="t" r="r" b="b"/>
              <a:pathLst>
                <a:path w="147" h="89" extrusionOk="0">
                  <a:moveTo>
                    <a:pt x="147" y="11"/>
                  </a:moveTo>
                  <a:cubicBezTo>
                    <a:pt x="147" y="78"/>
                    <a:pt x="147" y="78"/>
                    <a:pt x="147" y="78"/>
                  </a:cubicBezTo>
                  <a:cubicBezTo>
                    <a:pt x="147" y="84"/>
                    <a:pt x="141" y="89"/>
                    <a:pt x="135" y="89"/>
                  </a:cubicBezTo>
                  <a:cubicBezTo>
                    <a:pt x="0" y="89"/>
                    <a:pt x="0" y="89"/>
                    <a:pt x="0" y="89"/>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51"/>
            <p:cNvSpPr/>
            <p:nvPr/>
          </p:nvSpPr>
          <p:spPr>
            <a:xfrm>
              <a:off x="3116093" y="2618361"/>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51"/>
            <p:cNvSpPr/>
            <p:nvPr/>
          </p:nvSpPr>
          <p:spPr>
            <a:xfrm>
              <a:off x="3116093" y="2552055"/>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8"/>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51"/>
            <p:cNvSpPr/>
            <p:nvPr/>
          </p:nvSpPr>
          <p:spPr>
            <a:xfrm>
              <a:off x="3116093" y="2485748"/>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6"/>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51"/>
            <p:cNvSpPr/>
            <p:nvPr/>
          </p:nvSpPr>
          <p:spPr>
            <a:xfrm>
              <a:off x="3116093" y="2419799"/>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51"/>
            <p:cNvSpPr/>
            <p:nvPr/>
          </p:nvSpPr>
          <p:spPr>
            <a:xfrm>
              <a:off x="3116093" y="2353492"/>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51"/>
            <p:cNvSpPr/>
            <p:nvPr/>
          </p:nvSpPr>
          <p:spPr>
            <a:xfrm>
              <a:off x="3116093" y="2287543"/>
              <a:ext cx="45987" cy="31727"/>
            </a:xfrm>
            <a:custGeom>
              <a:avLst/>
              <a:gdLst/>
              <a:ahLst/>
              <a:cxnLst/>
              <a:rect l="l" t="t" r="r" b="b"/>
              <a:pathLst>
                <a:path w="129" h="89" extrusionOk="0">
                  <a:moveTo>
                    <a:pt x="129" y="0"/>
                  </a:moveTo>
                  <a:cubicBezTo>
                    <a:pt x="129" y="89"/>
                    <a:pt x="129" y="89"/>
                    <a:pt x="129" y="89"/>
                  </a:cubicBezTo>
                  <a:cubicBezTo>
                    <a:pt x="12" y="89"/>
                    <a:pt x="12" y="89"/>
                    <a:pt x="12" y="89"/>
                  </a:cubicBezTo>
                  <a:cubicBezTo>
                    <a:pt x="6" y="89"/>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51"/>
            <p:cNvSpPr/>
            <p:nvPr/>
          </p:nvSpPr>
          <p:spPr>
            <a:xfrm>
              <a:off x="3138195" y="2267223"/>
              <a:ext cx="486779" cy="401046"/>
            </a:xfrm>
            <a:custGeom>
              <a:avLst/>
              <a:gdLst/>
              <a:ahLst/>
              <a:cxnLst/>
              <a:rect l="l" t="t" r="r" b="b"/>
              <a:pathLst>
                <a:path w="1365" h="1125" extrusionOk="0">
                  <a:moveTo>
                    <a:pt x="1319" y="0"/>
                  </a:moveTo>
                  <a:cubicBezTo>
                    <a:pt x="980" y="0"/>
                    <a:pt x="980" y="0"/>
                    <a:pt x="980" y="0"/>
                  </a:cubicBezTo>
                  <a:cubicBezTo>
                    <a:pt x="968" y="0"/>
                    <a:pt x="958" y="9"/>
                    <a:pt x="958" y="22"/>
                  </a:cubicBezTo>
                  <a:cubicBezTo>
                    <a:pt x="958" y="202"/>
                    <a:pt x="958" y="202"/>
                    <a:pt x="958" y="202"/>
                  </a:cubicBezTo>
                  <a:cubicBezTo>
                    <a:pt x="407" y="202"/>
                    <a:pt x="407" y="202"/>
                    <a:pt x="407" y="202"/>
                  </a:cubicBezTo>
                  <a:cubicBezTo>
                    <a:pt x="407" y="22"/>
                    <a:pt x="407" y="22"/>
                    <a:pt x="407" y="22"/>
                  </a:cubicBezTo>
                  <a:cubicBezTo>
                    <a:pt x="407" y="9"/>
                    <a:pt x="397" y="0"/>
                    <a:pt x="385" y="0"/>
                  </a:cubicBezTo>
                  <a:cubicBezTo>
                    <a:pt x="46" y="0"/>
                    <a:pt x="46" y="0"/>
                    <a:pt x="46" y="0"/>
                  </a:cubicBezTo>
                  <a:cubicBezTo>
                    <a:pt x="21" y="0"/>
                    <a:pt x="0" y="20"/>
                    <a:pt x="0" y="46"/>
                  </a:cubicBezTo>
                  <a:cubicBezTo>
                    <a:pt x="0" y="1079"/>
                    <a:pt x="0" y="1079"/>
                    <a:pt x="0" y="1079"/>
                  </a:cubicBezTo>
                  <a:cubicBezTo>
                    <a:pt x="0" y="1105"/>
                    <a:pt x="21" y="1125"/>
                    <a:pt x="46" y="1125"/>
                  </a:cubicBezTo>
                  <a:cubicBezTo>
                    <a:pt x="385" y="1125"/>
                    <a:pt x="385" y="1125"/>
                    <a:pt x="385" y="1125"/>
                  </a:cubicBezTo>
                  <a:cubicBezTo>
                    <a:pt x="397" y="1125"/>
                    <a:pt x="407" y="1116"/>
                    <a:pt x="407" y="1103"/>
                  </a:cubicBezTo>
                  <a:cubicBezTo>
                    <a:pt x="407" y="1000"/>
                    <a:pt x="407" y="1000"/>
                    <a:pt x="407" y="1000"/>
                  </a:cubicBezTo>
                  <a:cubicBezTo>
                    <a:pt x="958" y="1000"/>
                    <a:pt x="958" y="1000"/>
                    <a:pt x="958" y="1000"/>
                  </a:cubicBezTo>
                  <a:cubicBezTo>
                    <a:pt x="958" y="1103"/>
                    <a:pt x="958" y="1103"/>
                    <a:pt x="958" y="1103"/>
                  </a:cubicBezTo>
                  <a:cubicBezTo>
                    <a:pt x="958" y="1116"/>
                    <a:pt x="968" y="1125"/>
                    <a:pt x="980" y="1125"/>
                  </a:cubicBezTo>
                  <a:cubicBezTo>
                    <a:pt x="1319" y="1125"/>
                    <a:pt x="1319" y="1125"/>
                    <a:pt x="1319" y="1125"/>
                  </a:cubicBezTo>
                  <a:cubicBezTo>
                    <a:pt x="1344" y="1125"/>
                    <a:pt x="1365" y="1105"/>
                    <a:pt x="1365" y="1079"/>
                  </a:cubicBezTo>
                  <a:cubicBezTo>
                    <a:pt x="1365" y="46"/>
                    <a:pt x="1365" y="46"/>
                    <a:pt x="1365" y="46"/>
                  </a:cubicBezTo>
                  <a:cubicBezTo>
                    <a:pt x="1365" y="20"/>
                    <a:pt x="1344" y="0"/>
                    <a:pt x="1319" y="0"/>
                  </a:cubicBezTo>
                  <a:close/>
                  <a:moveTo>
                    <a:pt x="1319" y="0"/>
                  </a:moveTo>
                  <a:cubicBezTo>
                    <a:pt x="1319" y="0"/>
                    <a:pt x="1319" y="0"/>
                    <a:pt x="1319"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51"/>
            <p:cNvSpPr/>
            <p:nvPr/>
          </p:nvSpPr>
          <p:spPr>
            <a:xfrm>
              <a:off x="3283642" y="2277917"/>
              <a:ext cx="196602" cy="378587"/>
            </a:xfrm>
            <a:custGeom>
              <a:avLst/>
              <a:gdLst/>
              <a:ahLst/>
              <a:cxnLst/>
              <a:rect l="l" t="t" r="r" b="b"/>
              <a:pathLst>
                <a:path w="551" h="1062" extrusionOk="0">
                  <a:moveTo>
                    <a:pt x="523" y="0"/>
                  </a:moveTo>
                  <a:cubicBezTo>
                    <a:pt x="29" y="0"/>
                    <a:pt x="29" y="0"/>
                    <a:pt x="29" y="0"/>
                  </a:cubicBezTo>
                  <a:cubicBezTo>
                    <a:pt x="13" y="0"/>
                    <a:pt x="0" y="12"/>
                    <a:pt x="0" y="28"/>
                  </a:cubicBezTo>
                  <a:cubicBezTo>
                    <a:pt x="0" y="1030"/>
                    <a:pt x="0" y="1030"/>
                    <a:pt x="0" y="1030"/>
                  </a:cubicBezTo>
                  <a:cubicBezTo>
                    <a:pt x="0" y="1048"/>
                    <a:pt x="15" y="1062"/>
                    <a:pt x="33" y="1062"/>
                  </a:cubicBezTo>
                  <a:cubicBezTo>
                    <a:pt x="519" y="1062"/>
                    <a:pt x="519" y="1062"/>
                    <a:pt x="519" y="1062"/>
                  </a:cubicBezTo>
                  <a:cubicBezTo>
                    <a:pt x="537" y="1062"/>
                    <a:pt x="551" y="1048"/>
                    <a:pt x="551" y="1030"/>
                  </a:cubicBezTo>
                  <a:cubicBezTo>
                    <a:pt x="551" y="28"/>
                    <a:pt x="551" y="28"/>
                    <a:pt x="551" y="28"/>
                  </a:cubicBezTo>
                  <a:cubicBezTo>
                    <a:pt x="551" y="12"/>
                    <a:pt x="539" y="0"/>
                    <a:pt x="523" y="0"/>
                  </a:cubicBezTo>
                  <a:close/>
                  <a:moveTo>
                    <a:pt x="523" y="0"/>
                  </a:moveTo>
                  <a:cubicBezTo>
                    <a:pt x="523" y="0"/>
                    <a:pt x="523" y="0"/>
                    <a:pt x="523"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51"/>
            <p:cNvSpPr/>
            <p:nvPr/>
          </p:nvSpPr>
          <p:spPr>
            <a:xfrm>
              <a:off x="3236942" y="2339589"/>
              <a:ext cx="283941" cy="284119"/>
            </a:xfrm>
            <a:custGeom>
              <a:avLst/>
              <a:gdLst/>
              <a:ahLst/>
              <a:cxnLst/>
              <a:rect l="l" t="t" r="r" b="b"/>
              <a:pathLst>
                <a:path w="796" h="797" extrusionOk="0">
                  <a:moveTo>
                    <a:pt x="673" y="111"/>
                  </a:moveTo>
                  <a:cubicBezTo>
                    <a:pt x="749" y="183"/>
                    <a:pt x="796" y="285"/>
                    <a:pt x="796" y="398"/>
                  </a:cubicBezTo>
                  <a:cubicBezTo>
                    <a:pt x="796" y="511"/>
                    <a:pt x="749" y="614"/>
                    <a:pt x="673" y="686"/>
                  </a:cubicBezTo>
                  <a:cubicBezTo>
                    <a:pt x="602" y="755"/>
                    <a:pt x="505" y="797"/>
                    <a:pt x="398" y="797"/>
                  </a:cubicBezTo>
                  <a:cubicBezTo>
                    <a:pt x="291" y="797"/>
                    <a:pt x="194" y="755"/>
                    <a:pt x="123" y="686"/>
                  </a:cubicBezTo>
                  <a:cubicBezTo>
                    <a:pt x="47" y="614"/>
                    <a:pt x="0" y="511"/>
                    <a:pt x="0" y="398"/>
                  </a:cubicBezTo>
                  <a:cubicBezTo>
                    <a:pt x="0" y="285"/>
                    <a:pt x="47" y="183"/>
                    <a:pt x="123" y="111"/>
                  </a:cubicBezTo>
                  <a:cubicBezTo>
                    <a:pt x="194" y="42"/>
                    <a:pt x="291" y="0"/>
                    <a:pt x="398" y="0"/>
                  </a:cubicBezTo>
                  <a:cubicBezTo>
                    <a:pt x="505" y="0"/>
                    <a:pt x="602" y="42"/>
                    <a:pt x="673" y="111"/>
                  </a:cubicBezTo>
                  <a:close/>
                  <a:moveTo>
                    <a:pt x="673" y="111"/>
                  </a:moveTo>
                  <a:cubicBezTo>
                    <a:pt x="673" y="111"/>
                    <a:pt x="673" y="111"/>
                    <a:pt x="673" y="1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51"/>
            <p:cNvSpPr/>
            <p:nvPr/>
          </p:nvSpPr>
          <p:spPr>
            <a:xfrm>
              <a:off x="3171705" y="256061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51"/>
            <p:cNvSpPr/>
            <p:nvPr/>
          </p:nvSpPr>
          <p:spPr>
            <a:xfrm>
              <a:off x="3171705" y="2492165"/>
              <a:ext cx="38500" cy="38500"/>
            </a:xfrm>
            <a:custGeom>
              <a:avLst/>
              <a:gdLst/>
              <a:ahLst/>
              <a:cxnLst/>
              <a:rect l="l" t="t" r="r" b="b"/>
              <a:pathLst>
                <a:path w="108" h="108" extrusionOk="0">
                  <a:moveTo>
                    <a:pt x="108" y="54"/>
                  </a:moveTo>
                  <a:cubicBezTo>
                    <a:pt x="108" y="84"/>
                    <a:pt x="84" y="108"/>
                    <a:pt x="54" y="108"/>
                  </a:cubicBezTo>
                  <a:cubicBezTo>
                    <a:pt x="24" y="108"/>
                    <a:pt x="0" y="84"/>
                    <a:pt x="0" y="54"/>
                  </a:cubicBezTo>
                  <a:cubicBezTo>
                    <a:pt x="0" y="25"/>
                    <a:pt x="24" y="0"/>
                    <a:pt x="54" y="0"/>
                  </a:cubicBezTo>
                  <a:cubicBezTo>
                    <a:pt x="84" y="0"/>
                    <a:pt x="108" y="25"/>
                    <a:pt x="108" y="54"/>
                  </a:cubicBezTo>
                  <a:close/>
                  <a:moveTo>
                    <a:pt x="108" y="54"/>
                  </a:moveTo>
                  <a:cubicBezTo>
                    <a:pt x="108" y="54"/>
                    <a:pt x="108" y="54"/>
                    <a:pt x="108" y="54"/>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51"/>
            <p:cNvSpPr/>
            <p:nvPr/>
          </p:nvSpPr>
          <p:spPr>
            <a:xfrm>
              <a:off x="3513396" y="256061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51"/>
            <p:cNvSpPr/>
            <p:nvPr/>
          </p:nvSpPr>
          <p:spPr>
            <a:xfrm>
              <a:off x="3323211" y="2406965"/>
              <a:ext cx="117818" cy="28875"/>
            </a:xfrm>
            <a:custGeom>
              <a:avLst/>
              <a:gdLst/>
              <a:ahLst/>
              <a:cxnLst/>
              <a:rect l="l" t="t" r="r" b="b"/>
              <a:pathLst>
                <a:path w="330" h="81" extrusionOk="0">
                  <a:moveTo>
                    <a:pt x="330" y="15"/>
                  </a:moveTo>
                  <a:cubicBezTo>
                    <a:pt x="330" y="66"/>
                    <a:pt x="330" y="66"/>
                    <a:pt x="330" y="66"/>
                  </a:cubicBezTo>
                  <a:cubicBezTo>
                    <a:pt x="330" y="74"/>
                    <a:pt x="323" y="81"/>
                    <a:pt x="314" y="81"/>
                  </a:cubicBezTo>
                  <a:cubicBezTo>
                    <a:pt x="15" y="81"/>
                    <a:pt x="15" y="81"/>
                    <a:pt x="15" y="81"/>
                  </a:cubicBezTo>
                  <a:cubicBezTo>
                    <a:pt x="7" y="81"/>
                    <a:pt x="0" y="74"/>
                    <a:pt x="0" y="66"/>
                  </a:cubicBezTo>
                  <a:cubicBezTo>
                    <a:pt x="0" y="15"/>
                    <a:pt x="0" y="15"/>
                    <a:pt x="0" y="15"/>
                  </a:cubicBezTo>
                  <a:cubicBezTo>
                    <a:pt x="0" y="7"/>
                    <a:pt x="7" y="0"/>
                    <a:pt x="15" y="0"/>
                  </a:cubicBezTo>
                  <a:cubicBezTo>
                    <a:pt x="314" y="0"/>
                    <a:pt x="314" y="0"/>
                    <a:pt x="314" y="0"/>
                  </a:cubicBezTo>
                  <a:cubicBezTo>
                    <a:pt x="323" y="0"/>
                    <a:pt x="330" y="7"/>
                    <a:pt x="330" y="15"/>
                  </a:cubicBezTo>
                  <a:close/>
                  <a:moveTo>
                    <a:pt x="330" y="15"/>
                  </a:moveTo>
                  <a:cubicBezTo>
                    <a:pt x="330" y="15"/>
                    <a:pt x="330" y="15"/>
                    <a:pt x="330"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51"/>
            <p:cNvSpPr/>
            <p:nvPr/>
          </p:nvSpPr>
          <p:spPr>
            <a:xfrm>
              <a:off x="3313586" y="2527457"/>
              <a:ext cx="137069" cy="35292"/>
            </a:xfrm>
            <a:custGeom>
              <a:avLst/>
              <a:gdLst/>
              <a:ahLst/>
              <a:cxnLst/>
              <a:rect l="l" t="t" r="r" b="b"/>
              <a:pathLst>
                <a:path w="384" h="99" extrusionOk="0">
                  <a:moveTo>
                    <a:pt x="384" y="15"/>
                  </a:moveTo>
                  <a:cubicBezTo>
                    <a:pt x="384" y="84"/>
                    <a:pt x="384" y="84"/>
                    <a:pt x="384" y="84"/>
                  </a:cubicBezTo>
                  <a:cubicBezTo>
                    <a:pt x="384" y="92"/>
                    <a:pt x="377" y="99"/>
                    <a:pt x="368" y="99"/>
                  </a:cubicBezTo>
                  <a:cubicBezTo>
                    <a:pt x="16" y="99"/>
                    <a:pt x="16" y="99"/>
                    <a:pt x="16" y="99"/>
                  </a:cubicBezTo>
                  <a:cubicBezTo>
                    <a:pt x="7" y="99"/>
                    <a:pt x="0" y="92"/>
                    <a:pt x="0" y="84"/>
                  </a:cubicBezTo>
                  <a:cubicBezTo>
                    <a:pt x="0" y="15"/>
                    <a:pt x="0" y="15"/>
                    <a:pt x="0" y="15"/>
                  </a:cubicBezTo>
                  <a:cubicBezTo>
                    <a:pt x="0" y="7"/>
                    <a:pt x="7" y="0"/>
                    <a:pt x="16" y="0"/>
                  </a:cubicBezTo>
                  <a:cubicBezTo>
                    <a:pt x="368" y="0"/>
                    <a:pt x="368" y="0"/>
                    <a:pt x="368" y="0"/>
                  </a:cubicBezTo>
                  <a:cubicBezTo>
                    <a:pt x="377" y="0"/>
                    <a:pt x="384" y="7"/>
                    <a:pt x="384" y="15"/>
                  </a:cubicBezTo>
                  <a:close/>
                  <a:moveTo>
                    <a:pt x="384" y="15"/>
                  </a:moveTo>
                  <a:cubicBezTo>
                    <a:pt x="384" y="15"/>
                    <a:pt x="384" y="15"/>
                    <a:pt x="384"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51"/>
            <p:cNvSpPr/>
            <p:nvPr/>
          </p:nvSpPr>
          <p:spPr>
            <a:xfrm>
              <a:off x="3163862" y="2552768"/>
              <a:ext cx="94825" cy="94825"/>
            </a:xfrm>
            <a:custGeom>
              <a:avLst/>
              <a:gdLst/>
              <a:ahLst/>
              <a:cxnLst/>
              <a:rect l="l" t="t" r="r" b="b"/>
              <a:pathLst>
                <a:path w="266" h="266" extrusionOk="0">
                  <a:moveTo>
                    <a:pt x="133" y="0"/>
                  </a:moveTo>
                  <a:cubicBezTo>
                    <a:pt x="59" y="0"/>
                    <a:pt x="0" y="59"/>
                    <a:pt x="0" y="133"/>
                  </a:cubicBezTo>
                  <a:cubicBezTo>
                    <a:pt x="0" y="206"/>
                    <a:pt x="59"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51"/>
            <p:cNvSpPr/>
            <p:nvPr/>
          </p:nvSpPr>
          <p:spPr>
            <a:xfrm>
              <a:off x="3163862" y="2484322"/>
              <a:ext cx="54186" cy="54542"/>
            </a:xfrm>
            <a:custGeom>
              <a:avLst/>
              <a:gdLst/>
              <a:ahLst/>
              <a:cxnLst/>
              <a:rect l="l" t="t" r="r" b="b"/>
              <a:pathLst>
                <a:path w="152" h="153" extrusionOk="0">
                  <a:moveTo>
                    <a:pt x="76" y="153"/>
                  </a:moveTo>
                  <a:cubicBezTo>
                    <a:pt x="118" y="153"/>
                    <a:pt x="152" y="118"/>
                    <a:pt x="152" y="76"/>
                  </a:cubicBezTo>
                  <a:cubicBezTo>
                    <a:pt x="152" y="34"/>
                    <a:pt x="118" y="0"/>
                    <a:pt x="76" y="0"/>
                  </a:cubicBezTo>
                  <a:cubicBezTo>
                    <a:pt x="34" y="0"/>
                    <a:pt x="0" y="34"/>
                    <a:pt x="0" y="76"/>
                  </a:cubicBezTo>
                  <a:cubicBezTo>
                    <a:pt x="0" y="118"/>
                    <a:pt x="34" y="153"/>
                    <a:pt x="76" y="153"/>
                  </a:cubicBezTo>
                  <a:close/>
                  <a:moveTo>
                    <a:pt x="76" y="45"/>
                  </a:moveTo>
                  <a:cubicBezTo>
                    <a:pt x="93" y="45"/>
                    <a:pt x="107" y="59"/>
                    <a:pt x="107" y="76"/>
                  </a:cubicBezTo>
                  <a:cubicBezTo>
                    <a:pt x="107" y="94"/>
                    <a:pt x="93" y="108"/>
                    <a:pt x="76" y="108"/>
                  </a:cubicBezTo>
                  <a:cubicBezTo>
                    <a:pt x="59" y="108"/>
                    <a:pt x="45" y="94"/>
                    <a:pt x="45" y="76"/>
                  </a:cubicBezTo>
                  <a:cubicBezTo>
                    <a:pt x="45" y="59"/>
                    <a:pt x="59" y="45"/>
                    <a:pt x="76" y="45"/>
                  </a:cubicBezTo>
                  <a:close/>
                  <a:moveTo>
                    <a:pt x="76" y="45"/>
                  </a:moveTo>
                  <a:cubicBezTo>
                    <a:pt x="76" y="45"/>
                    <a:pt x="76" y="45"/>
                    <a:pt x="76"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51"/>
            <p:cNvSpPr/>
            <p:nvPr/>
          </p:nvSpPr>
          <p:spPr>
            <a:xfrm>
              <a:off x="3505554" y="2552768"/>
              <a:ext cx="94825" cy="94825"/>
            </a:xfrm>
            <a:custGeom>
              <a:avLst/>
              <a:gdLst/>
              <a:ahLst/>
              <a:cxnLst/>
              <a:rect l="l" t="t" r="r" b="b"/>
              <a:pathLst>
                <a:path w="266" h="266" extrusionOk="0">
                  <a:moveTo>
                    <a:pt x="133" y="0"/>
                  </a:moveTo>
                  <a:cubicBezTo>
                    <a:pt x="60" y="0"/>
                    <a:pt x="0" y="59"/>
                    <a:pt x="0" y="133"/>
                  </a:cubicBezTo>
                  <a:cubicBezTo>
                    <a:pt x="0" y="206"/>
                    <a:pt x="60"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51"/>
            <p:cNvSpPr/>
            <p:nvPr/>
          </p:nvSpPr>
          <p:spPr>
            <a:xfrm>
              <a:off x="3108251" y="2259024"/>
              <a:ext cx="547741" cy="417444"/>
            </a:xfrm>
            <a:custGeom>
              <a:avLst/>
              <a:gdLst/>
              <a:ahLst/>
              <a:cxnLst/>
              <a:rect l="l" t="t" r="r" b="b"/>
              <a:pathLst>
                <a:path w="1536" h="1171" extrusionOk="0">
                  <a:moveTo>
                    <a:pt x="1502" y="192"/>
                  </a:moveTo>
                  <a:cubicBezTo>
                    <a:pt x="1521" y="192"/>
                    <a:pt x="1536" y="177"/>
                    <a:pt x="1536" y="158"/>
                  </a:cubicBezTo>
                  <a:cubicBezTo>
                    <a:pt x="1536" y="91"/>
                    <a:pt x="1536" y="91"/>
                    <a:pt x="1536" y="91"/>
                  </a:cubicBezTo>
                  <a:cubicBezTo>
                    <a:pt x="1536" y="72"/>
                    <a:pt x="1521" y="57"/>
                    <a:pt x="1502" y="57"/>
                  </a:cubicBezTo>
                  <a:cubicBezTo>
                    <a:pt x="1472" y="57"/>
                    <a:pt x="1472" y="57"/>
                    <a:pt x="1472" y="57"/>
                  </a:cubicBezTo>
                  <a:cubicBezTo>
                    <a:pt x="1466" y="25"/>
                    <a:pt x="1438" y="0"/>
                    <a:pt x="1404" y="0"/>
                  </a:cubicBezTo>
                  <a:cubicBezTo>
                    <a:pt x="1065" y="0"/>
                    <a:pt x="1065" y="0"/>
                    <a:pt x="1065" y="0"/>
                  </a:cubicBezTo>
                  <a:cubicBezTo>
                    <a:pt x="1046" y="0"/>
                    <a:pt x="1029" y="13"/>
                    <a:pt x="1023" y="31"/>
                  </a:cubicBezTo>
                  <a:cubicBezTo>
                    <a:pt x="1021" y="30"/>
                    <a:pt x="1018" y="30"/>
                    <a:pt x="1015" y="30"/>
                  </a:cubicBezTo>
                  <a:cubicBezTo>
                    <a:pt x="521" y="30"/>
                    <a:pt x="521" y="30"/>
                    <a:pt x="521" y="30"/>
                  </a:cubicBezTo>
                  <a:cubicBezTo>
                    <a:pt x="518" y="30"/>
                    <a:pt x="515" y="30"/>
                    <a:pt x="513" y="31"/>
                  </a:cubicBezTo>
                  <a:cubicBezTo>
                    <a:pt x="507" y="13"/>
                    <a:pt x="490" y="0"/>
                    <a:pt x="470" y="0"/>
                  </a:cubicBezTo>
                  <a:cubicBezTo>
                    <a:pt x="132" y="0"/>
                    <a:pt x="132" y="0"/>
                    <a:pt x="132" y="0"/>
                  </a:cubicBezTo>
                  <a:cubicBezTo>
                    <a:pt x="98" y="0"/>
                    <a:pt x="70" y="25"/>
                    <a:pt x="64" y="57"/>
                  </a:cubicBezTo>
                  <a:cubicBezTo>
                    <a:pt x="34" y="57"/>
                    <a:pt x="34" y="57"/>
                    <a:pt x="34" y="57"/>
                  </a:cubicBezTo>
                  <a:cubicBezTo>
                    <a:pt x="15" y="57"/>
                    <a:pt x="0" y="72"/>
                    <a:pt x="0" y="91"/>
                  </a:cubicBezTo>
                  <a:cubicBezTo>
                    <a:pt x="0" y="158"/>
                    <a:pt x="0" y="158"/>
                    <a:pt x="0" y="158"/>
                  </a:cubicBezTo>
                  <a:cubicBezTo>
                    <a:pt x="0" y="177"/>
                    <a:pt x="15" y="192"/>
                    <a:pt x="34" y="192"/>
                  </a:cubicBezTo>
                  <a:cubicBezTo>
                    <a:pt x="63" y="192"/>
                    <a:pt x="63" y="192"/>
                    <a:pt x="63" y="192"/>
                  </a:cubicBezTo>
                  <a:cubicBezTo>
                    <a:pt x="63" y="243"/>
                    <a:pt x="63" y="243"/>
                    <a:pt x="63" y="243"/>
                  </a:cubicBezTo>
                  <a:cubicBezTo>
                    <a:pt x="34" y="243"/>
                    <a:pt x="34" y="243"/>
                    <a:pt x="34" y="243"/>
                  </a:cubicBezTo>
                  <a:cubicBezTo>
                    <a:pt x="15" y="243"/>
                    <a:pt x="0" y="258"/>
                    <a:pt x="0" y="277"/>
                  </a:cubicBezTo>
                  <a:cubicBezTo>
                    <a:pt x="0" y="344"/>
                    <a:pt x="0" y="344"/>
                    <a:pt x="0" y="344"/>
                  </a:cubicBezTo>
                  <a:cubicBezTo>
                    <a:pt x="0" y="362"/>
                    <a:pt x="15" y="377"/>
                    <a:pt x="34" y="377"/>
                  </a:cubicBezTo>
                  <a:cubicBezTo>
                    <a:pt x="63" y="377"/>
                    <a:pt x="63" y="377"/>
                    <a:pt x="63" y="377"/>
                  </a:cubicBezTo>
                  <a:cubicBezTo>
                    <a:pt x="63" y="428"/>
                    <a:pt x="63" y="428"/>
                    <a:pt x="63" y="428"/>
                  </a:cubicBezTo>
                  <a:cubicBezTo>
                    <a:pt x="34" y="428"/>
                    <a:pt x="34" y="428"/>
                    <a:pt x="34" y="428"/>
                  </a:cubicBezTo>
                  <a:cubicBezTo>
                    <a:pt x="15" y="428"/>
                    <a:pt x="0" y="444"/>
                    <a:pt x="0" y="462"/>
                  </a:cubicBezTo>
                  <a:cubicBezTo>
                    <a:pt x="0" y="529"/>
                    <a:pt x="0" y="529"/>
                    <a:pt x="0" y="529"/>
                  </a:cubicBezTo>
                  <a:cubicBezTo>
                    <a:pt x="0" y="548"/>
                    <a:pt x="15" y="563"/>
                    <a:pt x="34" y="563"/>
                  </a:cubicBezTo>
                  <a:cubicBezTo>
                    <a:pt x="63" y="563"/>
                    <a:pt x="63" y="563"/>
                    <a:pt x="63" y="563"/>
                  </a:cubicBezTo>
                  <a:cubicBezTo>
                    <a:pt x="63" y="614"/>
                    <a:pt x="63" y="614"/>
                    <a:pt x="63" y="614"/>
                  </a:cubicBezTo>
                  <a:cubicBezTo>
                    <a:pt x="34" y="614"/>
                    <a:pt x="34" y="614"/>
                    <a:pt x="34" y="614"/>
                  </a:cubicBezTo>
                  <a:cubicBezTo>
                    <a:pt x="15" y="614"/>
                    <a:pt x="0" y="629"/>
                    <a:pt x="0" y="648"/>
                  </a:cubicBezTo>
                  <a:cubicBezTo>
                    <a:pt x="0" y="715"/>
                    <a:pt x="0" y="715"/>
                    <a:pt x="0" y="715"/>
                  </a:cubicBezTo>
                  <a:cubicBezTo>
                    <a:pt x="0" y="733"/>
                    <a:pt x="15" y="749"/>
                    <a:pt x="34" y="749"/>
                  </a:cubicBezTo>
                  <a:cubicBezTo>
                    <a:pt x="63" y="749"/>
                    <a:pt x="63" y="749"/>
                    <a:pt x="63" y="749"/>
                  </a:cubicBezTo>
                  <a:cubicBezTo>
                    <a:pt x="63" y="800"/>
                    <a:pt x="63" y="800"/>
                    <a:pt x="63" y="800"/>
                  </a:cubicBezTo>
                  <a:cubicBezTo>
                    <a:pt x="34" y="800"/>
                    <a:pt x="34" y="800"/>
                    <a:pt x="34" y="800"/>
                  </a:cubicBezTo>
                  <a:cubicBezTo>
                    <a:pt x="15" y="800"/>
                    <a:pt x="0" y="815"/>
                    <a:pt x="0" y="834"/>
                  </a:cubicBezTo>
                  <a:cubicBezTo>
                    <a:pt x="0" y="900"/>
                    <a:pt x="0" y="900"/>
                    <a:pt x="0" y="900"/>
                  </a:cubicBezTo>
                  <a:cubicBezTo>
                    <a:pt x="0" y="919"/>
                    <a:pt x="15" y="934"/>
                    <a:pt x="34" y="934"/>
                  </a:cubicBezTo>
                  <a:cubicBezTo>
                    <a:pt x="63" y="934"/>
                    <a:pt x="63" y="934"/>
                    <a:pt x="63" y="934"/>
                  </a:cubicBezTo>
                  <a:cubicBezTo>
                    <a:pt x="63" y="985"/>
                    <a:pt x="63" y="985"/>
                    <a:pt x="63" y="985"/>
                  </a:cubicBezTo>
                  <a:cubicBezTo>
                    <a:pt x="34" y="985"/>
                    <a:pt x="34" y="985"/>
                    <a:pt x="34" y="985"/>
                  </a:cubicBezTo>
                  <a:cubicBezTo>
                    <a:pt x="15" y="985"/>
                    <a:pt x="0" y="1000"/>
                    <a:pt x="0" y="1019"/>
                  </a:cubicBezTo>
                  <a:cubicBezTo>
                    <a:pt x="0" y="1086"/>
                    <a:pt x="0" y="1086"/>
                    <a:pt x="0" y="1086"/>
                  </a:cubicBezTo>
                  <a:cubicBezTo>
                    <a:pt x="0" y="1105"/>
                    <a:pt x="15" y="1120"/>
                    <a:pt x="34" y="1120"/>
                  </a:cubicBezTo>
                  <a:cubicBezTo>
                    <a:pt x="65" y="1120"/>
                    <a:pt x="65" y="1120"/>
                    <a:pt x="65" y="1120"/>
                  </a:cubicBezTo>
                  <a:cubicBezTo>
                    <a:pt x="73" y="1149"/>
                    <a:pt x="100" y="1171"/>
                    <a:pt x="132" y="1171"/>
                  </a:cubicBezTo>
                  <a:cubicBezTo>
                    <a:pt x="470" y="1171"/>
                    <a:pt x="470" y="1171"/>
                    <a:pt x="470" y="1171"/>
                  </a:cubicBezTo>
                  <a:cubicBezTo>
                    <a:pt x="491" y="1171"/>
                    <a:pt x="509" y="1156"/>
                    <a:pt x="514" y="1137"/>
                  </a:cubicBezTo>
                  <a:cubicBezTo>
                    <a:pt x="517" y="1138"/>
                    <a:pt x="521" y="1138"/>
                    <a:pt x="525" y="1138"/>
                  </a:cubicBezTo>
                  <a:cubicBezTo>
                    <a:pt x="1011" y="1138"/>
                    <a:pt x="1011" y="1138"/>
                    <a:pt x="1011" y="1138"/>
                  </a:cubicBezTo>
                  <a:cubicBezTo>
                    <a:pt x="1015" y="1138"/>
                    <a:pt x="1019" y="1138"/>
                    <a:pt x="1022" y="1137"/>
                  </a:cubicBezTo>
                  <a:cubicBezTo>
                    <a:pt x="1027" y="1156"/>
                    <a:pt x="1044" y="1171"/>
                    <a:pt x="1065" y="1171"/>
                  </a:cubicBezTo>
                  <a:cubicBezTo>
                    <a:pt x="1404" y="1171"/>
                    <a:pt x="1404" y="1171"/>
                    <a:pt x="1404" y="1171"/>
                  </a:cubicBezTo>
                  <a:cubicBezTo>
                    <a:pt x="1436" y="1171"/>
                    <a:pt x="1463" y="1149"/>
                    <a:pt x="1471" y="1120"/>
                  </a:cubicBezTo>
                  <a:cubicBezTo>
                    <a:pt x="1502" y="1120"/>
                    <a:pt x="1502" y="1120"/>
                    <a:pt x="1502" y="1120"/>
                  </a:cubicBezTo>
                  <a:cubicBezTo>
                    <a:pt x="1521" y="1120"/>
                    <a:pt x="1536" y="1105"/>
                    <a:pt x="1536" y="1086"/>
                  </a:cubicBezTo>
                  <a:cubicBezTo>
                    <a:pt x="1536" y="1019"/>
                    <a:pt x="1536" y="1019"/>
                    <a:pt x="1536" y="1019"/>
                  </a:cubicBezTo>
                  <a:cubicBezTo>
                    <a:pt x="1536" y="1000"/>
                    <a:pt x="1521" y="985"/>
                    <a:pt x="1502" y="985"/>
                  </a:cubicBezTo>
                  <a:cubicBezTo>
                    <a:pt x="1473" y="985"/>
                    <a:pt x="1473" y="985"/>
                    <a:pt x="1473" y="985"/>
                  </a:cubicBezTo>
                  <a:cubicBezTo>
                    <a:pt x="1473" y="934"/>
                    <a:pt x="1473" y="934"/>
                    <a:pt x="1473" y="934"/>
                  </a:cubicBezTo>
                  <a:cubicBezTo>
                    <a:pt x="1502" y="934"/>
                    <a:pt x="1502" y="934"/>
                    <a:pt x="1502" y="934"/>
                  </a:cubicBezTo>
                  <a:cubicBezTo>
                    <a:pt x="1521" y="934"/>
                    <a:pt x="1536" y="919"/>
                    <a:pt x="1536" y="900"/>
                  </a:cubicBezTo>
                  <a:cubicBezTo>
                    <a:pt x="1536" y="834"/>
                    <a:pt x="1536" y="834"/>
                    <a:pt x="1536" y="834"/>
                  </a:cubicBezTo>
                  <a:cubicBezTo>
                    <a:pt x="1536" y="815"/>
                    <a:pt x="1521" y="800"/>
                    <a:pt x="1502" y="800"/>
                  </a:cubicBezTo>
                  <a:cubicBezTo>
                    <a:pt x="1473" y="800"/>
                    <a:pt x="1473" y="800"/>
                    <a:pt x="1473" y="800"/>
                  </a:cubicBezTo>
                  <a:cubicBezTo>
                    <a:pt x="1473" y="749"/>
                    <a:pt x="1473" y="749"/>
                    <a:pt x="1473" y="749"/>
                  </a:cubicBezTo>
                  <a:cubicBezTo>
                    <a:pt x="1502" y="749"/>
                    <a:pt x="1502" y="749"/>
                    <a:pt x="1502" y="749"/>
                  </a:cubicBezTo>
                  <a:cubicBezTo>
                    <a:pt x="1521" y="749"/>
                    <a:pt x="1536" y="733"/>
                    <a:pt x="1536" y="715"/>
                  </a:cubicBezTo>
                  <a:cubicBezTo>
                    <a:pt x="1536" y="648"/>
                    <a:pt x="1536" y="648"/>
                    <a:pt x="1536" y="648"/>
                  </a:cubicBezTo>
                  <a:cubicBezTo>
                    <a:pt x="1536" y="629"/>
                    <a:pt x="1521" y="614"/>
                    <a:pt x="1502" y="614"/>
                  </a:cubicBezTo>
                  <a:cubicBezTo>
                    <a:pt x="1473" y="614"/>
                    <a:pt x="1473" y="614"/>
                    <a:pt x="1473" y="614"/>
                  </a:cubicBezTo>
                  <a:cubicBezTo>
                    <a:pt x="1473" y="563"/>
                    <a:pt x="1473" y="563"/>
                    <a:pt x="1473" y="563"/>
                  </a:cubicBezTo>
                  <a:cubicBezTo>
                    <a:pt x="1502" y="563"/>
                    <a:pt x="1502" y="563"/>
                    <a:pt x="1502" y="563"/>
                  </a:cubicBezTo>
                  <a:cubicBezTo>
                    <a:pt x="1521" y="563"/>
                    <a:pt x="1536" y="548"/>
                    <a:pt x="1536" y="529"/>
                  </a:cubicBezTo>
                  <a:cubicBezTo>
                    <a:pt x="1536" y="462"/>
                    <a:pt x="1536" y="462"/>
                    <a:pt x="1536" y="462"/>
                  </a:cubicBezTo>
                  <a:cubicBezTo>
                    <a:pt x="1536" y="444"/>
                    <a:pt x="1521" y="428"/>
                    <a:pt x="1502" y="428"/>
                  </a:cubicBezTo>
                  <a:cubicBezTo>
                    <a:pt x="1473" y="428"/>
                    <a:pt x="1473" y="428"/>
                    <a:pt x="1473" y="428"/>
                  </a:cubicBezTo>
                  <a:cubicBezTo>
                    <a:pt x="1473" y="377"/>
                    <a:pt x="1473" y="377"/>
                    <a:pt x="1473" y="377"/>
                  </a:cubicBezTo>
                  <a:cubicBezTo>
                    <a:pt x="1502" y="377"/>
                    <a:pt x="1502" y="377"/>
                    <a:pt x="1502" y="377"/>
                  </a:cubicBezTo>
                  <a:cubicBezTo>
                    <a:pt x="1521" y="377"/>
                    <a:pt x="1536" y="362"/>
                    <a:pt x="1536" y="344"/>
                  </a:cubicBezTo>
                  <a:cubicBezTo>
                    <a:pt x="1536" y="277"/>
                    <a:pt x="1536" y="277"/>
                    <a:pt x="1536" y="277"/>
                  </a:cubicBezTo>
                  <a:cubicBezTo>
                    <a:pt x="1536" y="258"/>
                    <a:pt x="1521" y="243"/>
                    <a:pt x="1502" y="243"/>
                  </a:cubicBezTo>
                  <a:cubicBezTo>
                    <a:pt x="1473" y="243"/>
                    <a:pt x="1473" y="243"/>
                    <a:pt x="1473" y="243"/>
                  </a:cubicBezTo>
                  <a:cubicBezTo>
                    <a:pt x="1473" y="192"/>
                    <a:pt x="1473" y="192"/>
                    <a:pt x="1473" y="192"/>
                  </a:cubicBezTo>
                  <a:lnTo>
                    <a:pt x="1502" y="192"/>
                  </a:lnTo>
                  <a:close/>
                  <a:moveTo>
                    <a:pt x="1491" y="147"/>
                  </a:moveTo>
                  <a:cubicBezTo>
                    <a:pt x="1473" y="147"/>
                    <a:pt x="1473" y="147"/>
                    <a:pt x="1473" y="147"/>
                  </a:cubicBezTo>
                  <a:cubicBezTo>
                    <a:pt x="1473" y="102"/>
                    <a:pt x="1473" y="102"/>
                    <a:pt x="1473" y="102"/>
                  </a:cubicBezTo>
                  <a:cubicBezTo>
                    <a:pt x="1491" y="102"/>
                    <a:pt x="1491" y="102"/>
                    <a:pt x="1491" y="102"/>
                  </a:cubicBezTo>
                  <a:lnTo>
                    <a:pt x="1491" y="147"/>
                  </a:lnTo>
                  <a:close/>
                  <a:moveTo>
                    <a:pt x="521" y="75"/>
                  </a:moveTo>
                  <a:cubicBezTo>
                    <a:pt x="552" y="75"/>
                    <a:pt x="552" y="75"/>
                    <a:pt x="552" y="75"/>
                  </a:cubicBezTo>
                  <a:cubicBezTo>
                    <a:pt x="552" y="139"/>
                    <a:pt x="552" y="139"/>
                    <a:pt x="552" y="139"/>
                  </a:cubicBezTo>
                  <a:cubicBezTo>
                    <a:pt x="552" y="152"/>
                    <a:pt x="562" y="162"/>
                    <a:pt x="575" y="162"/>
                  </a:cubicBezTo>
                  <a:cubicBezTo>
                    <a:pt x="587" y="162"/>
                    <a:pt x="597" y="152"/>
                    <a:pt x="597" y="139"/>
                  </a:cubicBezTo>
                  <a:cubicBezTo>
                    <a:pt x="597" y="75"/>
                    <a:pt x="597" y="75"/>
                    <a:pt x="597" y="75"/>
                  </a:cubicBezTo>
                  <a:cubicBezTo>
                    <a:pt x="939" y="75"/>
                    <a:pt x="939" y="75"/>
                    <a:pt x="939" y="75"/>
                  </a:cubicBezTo>
                  <a:cubicBezTo>
                    <a:pt x="939" y="139"/>
                    <a:pt x="939" y="139"/>
                    <a:pt x="939" y="139"/>
                  </a:cubicBezTo>
                  <a:cubicBezTo>
                    <a:pt x="939" y="152"/>
                    <a:pt x="949" y="162"/>
                    <a:pt x="961" y="162"/>
                  </a:cubicBezTo>
                  <a:cubicBezTo>
                    <a:pt x="974" y="162"/>
                    <a:pt x="984" y="152"/>
                    <a:pt x="984" y="139"/>
                  </a:cubicBezTo>
                  <a:cubicBezTo>
                    <a:pt x="984" y="75"/>
                    <a:pt x="984" y="75"/>
                    <a:pt x="984" y="75"/>
                  </a:cubicBezTo>
                  <a:cubicBezTo>
                    <a:pt x="1015" y="75"/>
                    <a:pt x="1015" y="75"/>
                    <a:pt x="1015" y="75"/>
                  </a:cubicBezTo>
                  <a:cubicBezTo>
                    <a:pt x="1018" y="75"/>
                    <a:pt x="1021" y="78"/>
                    <a:pt x="1021" y="81"/>
                  </a:cubicBezTo>
                  <a:cubicBezTo>
                    <a:pt x="1021" y="289"/>
                    <a:pt x="1021" y="289"/>
                    <a:pt x="1021" y="289"/>
                  </a:cubicBezTo>
                  <a:cubicBezTo>
                    <a:pt x="1009" y="280"/>
                    <a:pt x="997" y="272"/>
                    <a:pt x="985" y="264"/>
                  </a:cubicBezTo>
                  <a:cubicBezTo>
                    <a:pt x="985" y="211"/>
                    <a:pt x="985" y="211"/>
                    <a:pt x="985" y="211"/>
                  </a:cubicBezTo>
                  <a:cubicBezTo>
                    <a:pt x="985" y="199"/>
                    <a:pt x="975" y="189"/>
                    <a:pt x="963" y="189"/>
                  </a:cubicBezTo>
                  <a:cubicBezTo>
                    <a:pt x="950" y="189"/>
                    <a:pt x="940" y="199"/>
                    <a:pt x="940" y="211"/>
                  </a:cubicBezTo>
                  <a:cubicBezTo>
                    <a:pt x="940" y="241"/>
                    <a:pt x="940" y="241"/>
                    <a:pt x="940" y="241"/>
                  </a:cubicBezTo>
                  <a:cubicBezTo>
                    <a:pt x="888" y="217"/>
                    <a:pt x="829" y="204"/>
                    <a:pt x="768" y="204"/>
                  </a:cubicBezTo>
                  <a:cubicBezTo>
                    <a:pt x="708" y="204"/>
                    <a:pt x="650" y="217"/>
                    <a:pt x="596" y="241"/>
                  </a:cubicBezTo>
                  <a:cubicBezTo>
                    <a:pt x="596" y="211"/>
                    <a:pt x="596" y="211"/>
                    <a:pt x="596" y="211"/>
                  </a:cubicBezTo>
                  <a:cubicBezTo>
                    <a:pt x="596" y="199"/>
                    <a:pt x="586" y="189"/>
                    <a:pt x="573" y="189"/>
                  </a:cubicBezTo>
                  <a:cubicBezTo>
                    <a:pt x="561" y="189"/>
                    <a:pt x="551" y="199"/>
                    <a:pt x="551" y="211"/>
                  </a:cubicBezTo>
                  <a:cubicBezTo>
                    <a:pt x="551" y="264"/>
                    <a:pt x="551" y="264"/>
                    <a:pt x="551" y="264"/>
                  </a:cubicBezTo>
                  <a:cubicBezTo>
                    <a:pt x="539" y="272"/>
                    <a:pt x="527" y="280"/>
                    <a:pt x="515" y="288"/>
                  </a:cubicBezTo>
                  <a:cubicBezTo>
                    <a:pt x="515" y="81"/>
                    <a:pt x="515" y="81"/>
                    <a:pt x="515" y="81"/>
                  </a:cubicBezTo>
                  <a:cubicBezTo>
                    <a:pt x="515" y="78"/>
                    <a:pt x="517" y="75"/>
                    <a:pt x="521" y="75"/>
                  </a:cubicBezTo>
                  <a:close/>
                  <a:moveTo>
                    <a:pt x="45" y="147"/>
                  </a:moveTo>
                  <a:cubicBezTo>
                    <a:pt x="45" y="102"/>
                    <a:pt x="45" y="102"/>
                    <a:pt x="45" y="102"/>
                  </a:cubicBezTo>
                  <a:cubicBezTo>
                    <a:pt x="63" y="102"/>
                    <a:pt x="63" y="102"/>
                    <a:pt x="63" y="102"/>
                  </a:cubicBezTo>
                  <a:cubicBezTo>
                    <a:pt x="63" y="147"/>
                    <a:pt x="63" y="147"/>
                    <a:pt x="63" y="147"/>
                  </a:cubicBezTo>
                  <a:lnTo>
                    <a:pt x="45" y="147"/>
                  </a:lnTo>
                  <a:close/>
                  <a:moveTo>
                    <a:pt x="45" y="333"/>
                  </a:moveTo>
                  <a:cubicBezTo>
                    <a:pt x="45" y="288"/>
                    <a:pt x="45" y="288"/>
                    <a:pt x="45" y="288"/>
                  </a:cubicBezTo>
                  <a:cubicBezTo>
                    <a:pt x="63" y="288"/>
                    <a:pt x="63" y="288"/>
                    <a:pt x="63" y="288"/>
                  </a:cubicBezTo>
                  <a:cubicBezTo>
                    <a:pt x="63" y="333"/>
                    <a:pt x="63" y="333"/>
                    <a:pt x="63" y="333"/>
                  </a:cubicBezTo>
                  <a:lnTo>
                    <a:pt x="45" y="333"/>
                  </a:lnTo>
                  <a:close/>
                  <a:moveTo>
                    <a:pt x="45" y="518"/>
                  </a:moveTo>
                  <a:cubicBezTo>
                    <a:pt x="45" y="473"/>
                    <a:pt x="45" y="473"/>
                    <a:pt x="45" y="473"/>
                  </a:cubicBezTo>
                  <a:cubicBezTo>
                    <a:pt x="63" y="473"/>
                    <a:pt x="63" y="473"/>
                    <a:pt x="63" y="473"/>
                  </a:cubicBezTo>
                  <a:cubicBezTo>
                    <a:pt x="63" y="518"/>
                    <a:pt x="63" y="518"/>
                    <a:pt x="63" y="518"/>
                  </a:cubicBezTo>
                  <a:lnTo>
                    <a:pt x="45" y="518"/>
                  </a:lnTo>
                  <a:close/>
                  <a:moveTo>
                    <a:pt x="45" y="704"/>
                  </a:moveTo>
                  <a:cubicBezTo>
                    <a:pt x="45" y="659"/>
                    <a:pt x="45" y="659"/>
                    <a:pt x="45" y="659"/>
                  </a:cubicBezTo>
                  <a:cubicBezTo>
                    <a:pt x="63" y="659"/>
                    <a:pt x="63" y="659"/>
                    <a:pt x="63" y="659"/>
                  </a:cubicBezTo>
                  <a:cubicBezTo>
                    <a:pt x="63" y="704"/>
                    <a:pt x="63" y="704"/>
                    <a:pt x="63" y="704"/>
                  </a:cubicBezTo>
                  <a:lnTo>
                    <a:pt x="45" y="704"/>
                  </a:lnTo>
                  <a:close/>
                  <a:moveTo>
                    <a:pt x="45" y="889"/>
                  </a:moveTo>
                  <a:cubicBezTo>
                    <a:pt x="45" y="845"/>
                    <a:pt x="45" y="845"/>
                    <a:pt x="45" y="845"/>
                  </a:cubicBezTo>
                  <a:cubicBezTo>
                    <a:pt x="63" y="845"/>
                    <a:pt x="63" y="845"/>
                    <a:pt x="63" y="845"/>
                  </a:cubicBezTo>
                  <a:cubicBezTo>
                    <a:pt x="63" y="889"/>
                    <a:pt x="63" y="889"/>
                    <a:pt x="63" y="889"/>
                  </a:cubicBezTo>
                  <a:lnTo>
                    <a:pt x="45" y="889"/>
                  </a:lnTo>
                  <a:close/>
                  <a:moveTo>
                    <a:pt x="45" y="1030"/>
                  </a:moveTo>
                  <a:cubicBezTo>
                    <a:pt x="63" y="1030"/>
                    <a:pt x="63" y="1030"/>
                    <a:pt x="63" y="1030"/>
                  </a:cubicBezTo>
                  <a:cubicBezTo>
                    <a:pt x="63" y="1075"/>
                    <a:pt x="63" y="1075"/>
                    <a:pt x="63" y="1075"/>
                  </a:cubicBezTo>
                  <a:cubicBezTo>
                    <a:pt x="45" y="1075"/>
                    <a:pt x="45" y="1075"/>
                    <a:pt x="45" y="1075"/>
                  </a:cubicBezTo>
                  <a:lnTo>
                    <a:pt x="45" y="1030"/>
                  </a:lnTo>
                  <a:close/>
                  <a:moveTo>
                    <a:pt x="470" y="1126"/>
                  </a:moveTo>
                  <a:cubicBezTo>
                    <a:pt x="132" y="1126"/>
                    <a:pt x="132" y="1126"/>
                    <a:pt x="132" y="1126"/>
                  </a:cubicBezTo>
                  <a:cubicBezTo>
                    <a:pt x="118" y="1126"/>
                    <a:pt x="108" y="1115"/>
                    <a:pt x="108" y="1102"/>
                  </a:cubicBezTo>
                  <a:cubicBezTo>
                    <a:pt x="108" y="69"/>
                    <a:pt x="108" y="69"/>
                    <a:pt x="108" y="69"/>
                  </a:cubicBezTo>
                  <a:cubicBezTo>
                    <a:pt x="108" y="56"/>
                    <a:pt x="118" y="45"/>
                    <a:pt x="132" y="45"/>
                  </a:cubicBezTo>
                  <a:cubicBezTo>
                    <a:pt x="470" y="45"/>
                    <a:pt x="470" y="45"/>
                    <a:pt x="470" y="45"/>
                  </a:cubicBezTo>
                  <a:cubicBezTo>
                    <a:pt x="470" y="328"/>
                    <a:pt x="470" y="328"/>
                    <a:pt x="470" y="328"/>
                  </a:cubicBezTo>
                  <a:cubicBezTo>
                    <a:pt x="409" y="389"/>
                    <a:pt x="367" y="469"/>
                    <a:pt x="353" y="555"/>
                  </a:cubicBezTo>
                  <a:cubicBezTo>
                    <a:pt x="351" y="567"/>
                    <a:pt x="359" y="579"/>
                    <a:pt x="372" y="581"/>
                  </a:cubicBezTo>
                  <a:cubicBezTo>
                    <a:pt x="384" y="583"/>
                    <a:pt x="395" y="574"/>
                    <a:pt x="397" y="562"/>
                  </a:cubicBezTo>
                  <a:cubicBezTo>
                    <a:pt x="412" y="476"/>
                    <a:pt x="457" y="396"/>
                    <a:pt x="524" y="339"/>
                  </a:cubicBezTo>
                  <a:cubicBezTo>
                    <a:pt x="592" y="281"/>
                    <a:pt x="678" y="249"/>
                    <a:pt x="768" y="249"/>
                  </a:cubicBezTo>
                  <a:cubicBezTo>
                    <a:pt x="975" y="249"/>
                    <a:pt x="1144" y="417"/>
                    <a:pt x="1144" y="624"/>
                  </a:cubicBezTo>
                  <a:cubicBezTo>
                    <a:pt x="1144" y="832"/>
                    <a:pt x="975" y="1000"/>
                    <a:pt x="768" y="1000"/>
                  </a:cubicBezTo>
                  <a:cubicBezTo>
                    <a:pt x="569" y="1000"/>
                    <a:pt x="405" y="845"/>
                    <a:pt x="393" y="647"/>
                  </a:cubicBezTo>
                  <a:cubicBezTo>
                    <a:pt x="392" y="635"/>
                    <a:pt x="382" y="625"/>
                    <a:pt x="369" y="626"/>
                  </a:cubicBezTo>
                  <a:cubicBezTo>
                    <a:pt x="357" y="627"/>
                    <a:pt x="347" y="637"/>
                    <a:pt x="348" y="650"/>
                  </a:cubicBezTo>
                  <a:cubicBezTo>
                    <a:pt x="354" y="756"/>
                    <a:pt x="400" y="851"/>
                    <a:pt x="470" y="921"/>
                  </a:cubicBezTo>
                  <a:lnTo>
                    <a:pt x="470" y="1126"/>
                  </a:lnTo>
                  <a:close/>
                  <a:moveTo>
                    <a:pt x="1011" y="1093"/>
                  </a:moveTo>
                  <a:cubicBezTo>
                    <a:pt x="525" y="1093"/>
                    <a:pt x="525" y="1093"/>
                    <a:pt x="525" y="1093"/>
                  </a:cubicBezTo>
                  <a:cubicBezTo>
                    <a:pt x="520" y="1093"/>
                    <a:pt x="515" y="1088"/>
                    <a:pt x="515" y="1083"/>
                  </a:cubicBezTo>
                  <a:cubicBezTo>
                    <a:pt x="515" y="960"/>
                    <a:pt x="515" y="960"/>
                    <a:pt x="515" y="960"/>
                  </a:cubicBezTo>
                  <a:cubicBezTo>
                    <a:pt x="586" y="1014"/>
                    <a:pt x="673" y="1045"/>
                    <a:pt x="768" y="1045"/>
                  </a:cubicBezTo>
                  <a:cubicBezTo>
                    <a:pt x="863" y="1045"/>
                    <a:pt x="951" y="1014"/>
                    <a:pt x="1021" y="960"/>
                  </a:cubicBezTo>
                  <a:cubicBezTo>
                    <a:pt x="1021" y="1083"/>
                    <a:pt x="1021" y="1083"/>
                    <a:pt x="1021" y="1083"/>
                  </a:cubicBezTo>
                  <a:cubicBezTo>
                    <a:pt x="1021" y="1088"/>
                    <a:pt x="1016" y="1093"/>
                    <a:pt x="1011" y="1093"/>
                  </a:cubicBezTo>
                  <a:close/>
                  <a:moveTo>
                    <a:pt x="1428" y="1102"/>
                  </a:moveTo>
                  <a:cubicBezTo>
                    <a:pt x="1428" y="1115"/>
                    <a:pt x="1417" y="1126"/>
                    <a:pt x="1404" y="1126"/>
                  </a:cubicBezTo>
                  <a:cubicBezTo>
                    <a:pt x="1066" y="1126"/>
                    <a:pt x="1066" y="1126"/>
                    <a:pt x="1066" y="1126"/>
                  </a:cubicBezTo>
                  <a:cubicBezTo>
                    <a:pt x="1066" y="921"/>
                    <a:pt x="1066" y="921"/>
                    <a:pt x="1066" y="921"/>
                  </a:cubicBezTo>
                  <a:cubicBezTo>
                    <a:pt x="1142" y="845"/>
                    <a:pt x="1189" y="740"/>
                    <a:pt x="1189" y="624"/>
                  </a:cubicBezTo>
                  <a:cubicBezTo>
                    <a:pt x="1189" y="509"/>
                    <a:pt x="1142" y="404"/>
                    <a:pt x="1066" y="328"/>
                  </a:cubicBezTo>
                  <a:cubicBezTo>
                    <a:pt x="1066" y="45"/>
                    <a:pt x="1066" y="45"/>
                    <a:pt x="1066" y="45"/>
                  </a:cubicBezTo>
                  <a:cubicBezTo>
                    <a:pt x="1404" y="45"/>
                    <a:pt x="1404" y="45"/>
                    <a:pt x="1404" y="45"/>
                  </a:cubicBezTo>
                  <a:cubicBezTo>
                    <a:pt x="1417" y="45"/>
                    <a:pt x="1428" y="56"/>
                    <a:pt x="1428" y="69"/>
                  </a:cubicBezTo>
                  <a:lnTo>
                    <a:pt x="1428" y="1102"/>
                  </a:lnTo>
                  <a:close/>
                  <a:moveTo>
                    <a:pt x="1491" y="1030"/>
                  </a:moveTo>
                  <a:cubicBezTo>
                    <a:pt x="1491" y="1075"/>
                    <a:pt x="1491" y="1075"/>
                    <a:pt x="1491" y="1075"/>
                  </a:cubicBezTo>
                  <a:cubicBezTo>
                    <a:pt x="1473" y="1075"/>
                    <a:pt x="1473" y="1075"/>
                    <a:pt x="1473" y="1075"/>
                  </a:cubicBezTo>
                  <a:cubicBezTo>
                    <a:pt x="1473" y="1030"/>
                    <a:pt x="1473" y="1030"/>
                    <a:pt x="1473" y="1030"/>
                  </a:cubicBezTo>
                  <a:lnTo>
                    <a:pt x="1491" y="1030"/>
                  </a:lnTo>
                  <a:close/>
                  <a:moveTo>
                    <a:pt x="1491" y="845"/>
                  </a:moveTo>
                  <a:cubicBezTo>
                    <a:pt x="1491" y="889"/>
                    <a:pt x="1491" y="889"/>
                    <a:pt x="1491" y="889"/>
                  </a:cubicBezTo>
                  <a:cubicBezTo>
                    <a:pt x="1473" y="889"/>
                    <a:pt x="1473" y="889"/>
                    <a:pt x="1473" y="889"/>
                  </a:cubicBezTo>
                  <a:cubicBezTo>
                    <a:pt x="1473" y="845"/>
                    <a:pt x="1473" y="845"/>
                    <a:pt x="1473" y="845"/>
                  </a:cubicBezTo>
                  <a:lnTo>
                    <a:pt x="1491" y="845"/>
                  </a:lnTo>
                  <a:close/>
                  <a:moveTo>
                    <a:pt x="1491" y="659"/>
                  </a:moveTo>
                  <a:cubicBezTo>
                    <a:pt x="1491" y="704"/>
                    <a:pt x="1491" y="704"/>
                    <a:pt x="1491" y="704"/>
                  </a:cubicBezTo>
                  <a:cubicBezTo>
                    <a:pt x="1473" y="704"/>
                    <a:pt x="1473" y="704"/>
                    <a:pt x="1473" y="704"/>
                  </a:cubicBezTo>
                  <a:cubicBezTo>
                    <a:pt x="1473" y="659"/>
                    <a:pt x="1473" y="659"/>
                    <a:pt x="1473" y="659"/>
                  </a:cubicBezTo>
                  <a:lnTo>
                    <a:pt x="1491" y="659"/>
                  </a:lnTo>
                  <a:close/>
                  <a:moveTo>
                    <a:pt x="1491" y="473"/>
                  </a:moveTo>
                  <a:cubicBezTo>
                    <a:pt x="1491" y="518"/>
                    <a:pt x="1491" y="518"/>
                    <a:pt x="1491" y="518"/>
                  </a:cubicBezTo>
                  <a:cubicBezTo>
                    <a:pt x="1473" y="518"/>
                    <a:pt x="1473" y="518"/>
                    <a:pt x="1473" y="518"/>
                  </a:cubicBezTo>
                  <a:cubicBezTo>
                    <a:pt x="1473" y="473"/>
                    <a:pt x="1473" y="473"/>
                    <a:pt x="1473" y="473"/>
                  </a:cubicBezTo>
                  <a:lnTo>
                    <a:pt x="1491" y="473"/>
                  </a:lnTo>
                  <a:close/>
                  <a:moveTo>
                    <a:pt x="1491" y="288"/>
                  </a:moveTo>
                  <a:cubicBezTo>
                    <a:pt x="1491" y="333"/>
                    <a:pt x="1491" y="333"/>
                    <a:pt x="1491" y="333"/>
                  </a:cubicBezTo>
                  <a:cubicBezTo>
                    <a:pt x="1473" y="333"/>
                    <a:pt x="1473" y="333"/>
                    <a:pt x="1473" y="333"/>
                  </a:cubicBezTo>
                  <a:cubicBezTo>
                    <a:pt x="1473" y="288"/>
                    <a:pt x="1473" y="288"/>
                    <a:pt x="1473" y="288"/>
                  </a:cubicBezTo>
                  <a:lnTo>
                    <a:pt x="1491" y="288"/>
                  </a:lnTo>
                  <a:close/>
                  <a:moveTo>
                    <a:pt x="1491" y="288"/>
                  </a:moveTo>
                  <a:cubicBezTo>
                    <a:pt x="1491" y="288"/>
                    <a:pt x="1491" y="288"/>
                    <a:pt x="1491" y="28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51"/>
            <p:cNvSpPr/>
            <p:nvPr/>
          </p:nvSpPr>
          <p:spPr>
            <a:xfrm>
              <a:off x="3315369" y="2398766"/>
              <a:ext cx="133504" cy="44917"/>
            </a:xfrm>
            <a:custGeom>
              <a:avLst/>
              <a:gdLst/>
              <a:ahLst/>
              <a:cxnLst/>
              <a:rect l="l" t="t" r="r" b="b"/>
              <a:pathLst>
                <a:path w="374" h="126" extrusionOk="0">
                  <a:moveTo>
                    <a:pt x="37" y="126"/>
                  </a:moveTo>
                  <a:cubicBezTo>
                    <a:pt x="336" y="126"/>
                    <a:pt x="336" y="126"/>
                    <a:pt x="336" y="126"/>
                  </a:cubicBezTo>
                  <a:cubicBezTo>
                    <a:pt x="357" y="126"/>
                    <a:pt x="374" y="109"/>
                    <a:pt x="374" y="89"/>
                  </a:cubicBezTo>
                  <a:cubicBezTo>
                    <a:pt x="374" y="38"/>
                    <a:pt x="374" y="38"/>
                    <a:pt x="374" y="38"/>
                  </a:cubicBezTo>
                  <a:cubicBezTo>
                    <a:pt x="374" y="17"/>
                    <a:pt x="357" y="0"/>
                    <a:pt x="336" y="0"/>
                  </a:cubicBezTo>
                  <a:cubicBezTo>
                    <a:pt x="37" y="0"/>
                    <a:pt x="37" y="0"/>
                    <a:pt x="37" y="0"/>
                  </a:cubicBezTo>
                  <a:cubicBezTo>
                    <a:pt x="17" y="0"/>
                    <a:pt x="0" y="17"/>
                    <a:pt x="0" y="38"/>
                  </a:cubicBezTo>
                  <a:cubicBezTo>
                    <a:pt x="0" y="89"/>
                    <a:pt x="0" y="89"/>
                    <a:pt x="0" y="89"/>
                  </a:cubicBezTo>
                  <a:cubicBezTo>
                    <a:pt x="0" y="109"/>
                    <a:pt x="17" y="126"/>
                    <a:pt x="37" y="126"/>
                  </a:cubicBezTo>
                  <a:close/>
                  <a:moveTo>
                    <a:pt x="45" y="45"/>
                  </a:moveTo>
                  <a:cubicBezTo>
                    <a:pt x="329" y="45"/>
                    <a:pt x="329" y="45"/>
                    <a:pt x="329" y="45"/>
                  </a:cubicBezTo>
                  <a:cubicBezTo>
                    <a:pt x="329" y="81"/>
                    <a:pt x="329" y="81"/>
                    <a:pt x="329" y="81"/>
                  </a:cubicBezTo>
                  <a:cubicBezTo>
                    <a:pt x="45" y="81"/>
                    <a:pt x="45" y="81"/>
                    <a:pt x="45" y="81"/>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51"/>
            <p:cNvSpPr/>
            <p:nvPr/>
          </p:nvSpPr>
          <p:spPr>
            <a:xfrm>
              <a:off x="3305744" y="2519614"/>
              <a:ext cx="152754" cy="50977"/>
            </a:xfrm>
            <a:custGeom>
              <a:avLst/>
              <a:gdLst/>
              <a:ahLst/>
              <a:cxnLst/>
              <a:rect l="l" t="t" r="r" b="b"/>
              <a:pathLst>
                <a:path w="428" h="143" extrusionOk="0">
                  <a:moveTo>
                    <a:pt x="38" y="143"/>
                  </a:moveTo>
                  <a:cubicBezTo>
                    <a:pt x="390" y="143"/>
                    <a:pt x="390" y="143"/>
                    <a:pt x="390" y="143"/>
                  </a:cubicBezTo>
                  <a:cubicBezTo>
                    <a:pt x="411" y="143"/>
                    <a:pt x="428" y="127"/>
                    <a:pt x="428" y="106"/>
                  </a:cubicBezTo>
                  <a:cubicBezTo>
                    <a:pt x="428" y="37"/>
                    <a:pt x="428" y="37"/>
                    <a:pt x="428" y="37"/>
                  </a:cubicBezTo>
                  <a:cubicBezTo>
                    <a:pt x="428" y="17"/>
                    <a:pt x="411" y="0"/>
                    <a:pt x="390" y="0"/>
                  </a:cubicBezTo>
                  <a:cubicBezTo>
                    <a:pt x="38" y="0"/>
                    <a:pt x="38" y="0"/>
                    <a:pt x="38" y="0"/>
                  </a:cubicBezTo>
                  <a:cubicBezTo>
                    <a:pt x="17" y="0"/>
                    <a:pt x="0" y="17"/>
                    <a:pt x="0" y="37"/>
                  </a:cubicBezTo>
                  <a:cubicBezTo>
                    <a:pt x="0" y="106"/>
                    <a:pt x="0" y="106"/>
                    <a:pt x="0" y="106"/>
                  </a:cubicBezTo>
                  <a:cubicBezTo>
                    <a:pt x="0" y="127"/>
                    <a:pt x="17" y="143"/>
                    <a:pt x="38" y="143"/>
                  </a:cubicBezTo>
                  <a:close/>
                  <a:moveTo>
                    <a:pt x="45" y="45"/>
                  </a:moveTo>
                  <a:cubicBezTo>
                    <a:pt x="383" y="45"/>
                    <a:pt x="383" y="45"/>
                    <a:pt x="383" y="45"/>
                  </a:cubicBezTo>
                  <a:cubicBezTo>
                    <a:pt x="383" y="99"/>
                    <a:pt x="383" y="99"/>
                    <a:pt x="383" y="99"/>
                  </a:cubicBezTo>
                  <a:cubicBezTo>
                    <a:pt x="45" y="99"/>
                    <a:pt x="45" y="99"/>
                    <a:pt x="45" y="99"/>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51"/>
            <p:cNvSpPr/>
            <p:nvPr/>
          </p:nvSpPr>
          <p:spPr>
            <a:xfrm>
              <a:off x="3191668" y="2591981"/>
              <a:ext cx="40283" cy="16042"/>
            </a:xfrm>
            <a:custGeom>
              <a:avLst/>
              <a:gdLst/>
              <a:ahLst/>
              <a:cxnLst/>
              <a:rect l="l" t="t" r="r" b="b"/>
              <a:pathLst>
                <a:path w="113" h="45" extrusionOk="0">
                  <a:moveTo>
                    <a:pt x="91" y="0"/>
                  </a:moveTo>
                  <a:cubicBezTo>
                    <a:pt x="22" y="0"/>
                    <a:pt x="22" y="0"/>
                    <a:pt x="22" y="0"/>
                  </a:cubicBezTo>
                  <a:cubicBezTo>
                    <a:pt x="10" y="0"/>
                    <a:pt x="0" y="10"/>
                    <a:pt x="0" y="23"/>
                  </a:cubicBezTo>
                  <a:cubicBezTo>
                    <a:pt x="0" y="35"/>
                    <a:pt x="10" y="45"/>
                    <a:pt x="22" y="45"/>
                  </a:cubicBezTo>
                  <a:cubicBezTo>
                    <a:pt x="91" y="45"/>
                    <a:pt x="91" y="45"/>
                    <a:pt x="91" y="45"/>
                  </a:cubicBezTo>
                  <a:cubicBezTo>
                    <a:pt x="103" y="45"/>
                    <a:pt x="113" y="35"/>
                    <a:pt x="113" y="23"/>
                  </a:cubicBezTo>
                  <a:cubicBezTo>
                    <a:pt x="113" y="10"/>
                    <a:pt x="103" y="0"/>
                    <a:pt x="91" y="0"/>
                  </a:cubicBezTo>
                  <a:close/>
                  <a:moveTo>
                    <a:pt x="91" y="0"/>
                  </a:moveTo>
                  <a:cubicBezTo>
                    <a:pt x="91" y="0"/>
                    <a:pt x="91" y="0"/>
                    <a:pt x="91"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51"/>
            <p:cNvSpPr/>
            <p:nvPr/>
          </p:nvSpPr>
          <p:spPr>
            <a:xfrm>
              <a:off x="3532290" y="2583782"/>
              <a:ext cx="42422" cy="29232"/>
            </a:xfrm>
            <a:custGeom>
              <a:avLst/>
              <a:gdLst/>
              <a:ahLst/>
              <a:cxnLst/>
              <a:rect l="l" t="t" r="r" b="b"/>
              <a:pathLst>
                <a:path w="119" h="82" extrusionOk="0">
                  <a:moveTo>
                    <a:pt x="73" y="8"/>
                  </a:moveTo>
                  <a:cubicBezTo>
                    <a:pt x="64" y="0"/>
                    <a:pt x="51" y="0"/>
                    <a:pt x="42" y="9"/>
                  </a:cubicBezTo>
                  <a:cubicBezTo>
                    <a:pt x="9" y="42"/>
                    <a:pt x="9" y="42"/>
                    <a:pt x="9" y="42"/>
                  </a:cubicBezTo>
                  <a:cubicBezTo>
                    <a:pt x="0" y="51"/>
                    <a:pt x="0" y="65"/>
                    <a:pt x="9" y="74"/>
                  </a:cubicBezTo>
                  <a:cubicBezTo>
                    <a:pt x="18" y="82"/>
                    <a:pt x="32" y="82"/>
                    <a:pt x="41" y="74"/>
                  </a:cubicBezTo>
                  <a:cubicBezTo>
                    <a:pt x="59" y="56"/>
                    <a:pt x="59" y="56"/>
                    <a:pt x="59" y="56"/>
                  </a:cubicBezTo>
                  <a:cubicBezTo>
                    <a:pt x="79" y="74"/>
                    <a:pt x="79" y="74"/>
                    <a:pt x="79" y="74"/>
                  </a:cubicBezTo>
                  <a:cubicBezTo>
                    <a:pt x="83" y="78"/>
                    <a:pt x="89" y="80"/>
                    <a:pt x="94" y="80"/>
                  </a:cubicBezTo>
                  <a:cubicBezTo>
                    <a:pt x="100" y="80"/>
                    <a:pt x="106" y="78"/>
                    <a:pt x="110" y="73"/>
                  </a:cubicBezTo>
                  <a:cubicBezTo>
                    <a:pt x="119" y="64"/>
                    <a:pt x="118" y="50"/>
                    <a:pt x="109" y="41"/>
                  </a:cubicBezTo>
                  <a:lnTo>
                    <a:pt x="73" y="8"/>
                  </a:lnTo>
                  <a:close/>
                  <a:moveTo>
                    <a:pt x="73" y="8"/>
                  </a:moveTo>
                  <a:cubicBezTo>
                    <a:pt x="73" y="8"/>
                    <a:pt x="73" y="8"/>
                    <a:pt x="73"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8" name="Google Shape;1318;p51"/>
          <p:cNvGrpSpPr/>
          <p:nvPr/>
        </p:nvGrpSpPr>
        <p:grpSpPr>
          <a:xfrm>
            <a:off x="5148225" y="2209643"/>
            <a:ext cx="353990" cy="547561"/>
            <a:chOff x="3640485" y="3760068"/>
            <a:chExt cx="353990" cy="547561"/>
          </a:xfrm>
        </p:grpSpPr>
        <p:sp>
          <p:nvSpPr>
            <p:cNvPr id="1319" name="Google Shape;1319;p51"/>
            <p:cNvSpPr/>
            <p:nvPr/>
          </p:nvSpPr>
          <p:spPr>
            <a:xfrm>
              <a:off x="3648328" y="3768267"/>
              <a:ext cx="337948" cy="531519"/>
            </a:xfrm>
            <a:custGeom>
              <a:avLst/>
              <a:gdLst/>
              <a:ahLst/>
              <a:cxnLst/>
              <a:rect l="l" t="t" r="r" b="b"/>
              <a:pathLst>
                <a:path w="948" h="1491" extrusionOk="0">
                  <a:moveTo>
                    <a:pt x="948" y="97"/>
                  </a:moveTo>
                  <a:cubicBezTo>
                    <a:pt x="948" y="1244"/>
                    <a:pt x="948" y="1244"/>
                    <a:pt x="948" y="1244"/>
                  </a:cubicBezTo>
                  <a:cubicBezTo>
                    <a:pt x="948" y="1267"/>
                    <a:pt x="939" y="1290"/>
                    <a:pt x="922" y="1307"/>
                  </a:cubicBezTo>
                  <a:cubicBezTo>
                    <a:pt x="764" y="1465"/>
                    <a:pt x="764" y="1465"/>
                    <a:pt x="764" y="1465"/>
                  </a:cubicBezTo>
                  <a:cubicBezTo>
                    <a:pt x="748" y="1481"/>
                    <a:pt x="725" y="1491"/>
                    <a:pt x="701" y="1491"/>
                  </a:cubicBezTo>
                  <a:cubicBezTo>
                    <a:pt x="97" y="1491"/>
                    <a:pt x="97" y="1491"/>
                    <a:pt x="97" y="1491"/>
                  </a:cubicBezTo>
                  <a:cubicBezTo>
                    <a:pt x="43" y="1491"/>
                    <a:pt x="0" y="1447"/>
                    <a:pt x="0" y="1394"/>
                  </a:cubicBezTo>
                  <a:cubicBezTo>
                    <a:pt x="0" y="97"/>
                    <a:pt x="0" y="97"/>
                    <a:pt x="0" y="97"/>
                  </a:cubicBezTo>
                  <a:cubicBezTo>
                    <a:pt x="0" y="43"/>
                    <a:pt x="43" y="0"/>
                    <a:pt x="97" y="0"/>
                  </a:cubicBezTo>
                  <a:cubicBezTo>
                    <a:pt x="851" y="0"/>
                    <a:pt x="851" y="0"/>
                    <a:pt x="851" y="0"/>
                  </a:cubicBezTo>
                  <a:cubicBezTo>
                    <a:pt x="905" y="0"/>
                    <a:pt x="948" y="43"/>
                    <a:pt x="948" y="97"/>
                  </a:cubicBezTo>
                  <a:close/>
                  <a:moveTo>
                    <a:pt x="948" y="97"/>
                  </a:moveTo>
                  <a:cubicBezTo>
                    <a:pt x="948" y="97"/>
                    <a:pt x="948" y="97"/>
                    <a:pt x="948" y="97"/>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51"/>
            <p:cNvSpPr/>
            <p:nvPr/>
          </p:nvSpPr>
          <p:spPr>
            <a:xfrm>
              <a:off x="3678273" y="4130456"/>
              <a:ext cx="19250" cy="37074"/>
            </a:xfrm>
            <a:custGeom>
              <a:avLst/>
              <a:gdLst/>
              <a:ahLst/>
              <a:cxnLst/>
              <a:rect l="l" t="t" r="r" b="b"/>
              <a:pathLst>
                <a:path w="54" h="104" extrusionOk="0">
                  <a:moveTo>
                    <a:pt x="54" y="0"/>
                  </a:moveTo>
                  <a:cubicBezTo>
                    <a:pt x="12" y="0"/>
                    <a:pt x="12" y="0"/>
                    <a:pt x="12" y="0"/>
                  </a:cubicBezTo>
                  <a:cubicBezTo>
                    <a:pt x="5" y="0"/>
                    <a:pt x="0" y="5"/>
                    <a:pt x="0" y="12"/>
                  </a:cubicBezTo>
                  <a:cubicBezTo>
                    <a:pt x="0" y="92"/>
                    <a:pt x="0" y="92"/>
                    <a:pt x="0" y="92"/>
                  </a:cubicBezTo>
                  <a:cubicBezTo>
                    <a:pt x="0" y="98"/>
                    <a:pt x="5" y="104"/>
                    <a:pt x="12" y="104"/>
                  </a:cubicBezTo>
                  <a:cubicBezTo>
                    <a:pt x="54" y="104"/>
                    <a:pt x="54" y="104"/>
                    <a:pt x="54" y="104"/>
                  </a:cubicBezTo>
                  <a:lnTo>
                    <a:pt x="54" y="0"/>
                  </a:lnTo>
                  <a:close/>
                  <a:moveTo>
                    <a:pt x="54" y="0"/>
                  </a:moveTo>
                  <a:cubicBezTo>
                    <a:pt x="54" y="0"/>
                    <a:pt x="54" y="0"/>
                    <a:pt x="54" y="0"/>
                  </a:cubicBezTo>
                </a:path>
              </a:pathLst>
            </a:custGeom>
            <a:solidFill>
              <a:srgbClr val="F2CA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51"/>
            <p:cNvSpPr/>
            <p:nvPr/>
          </p:nvSpPr>
          <p:spPr>
            <a:xfrm>
              <a:off x="3682550" y="3802490"/>
              <a:ext cx="269503" cy="245975"/>
            </a:xfrm>
            <a:custGeom>
              <a:avLst/>
              <a:gdLst/>
              <a:ahLst/>
              <a:cxnLst/>
              <a:rect l="l" t="t" r="r" b="b"/>
              <a:pathLst>
                <a:path w="756" h="690" extrusionOk="0">
                  <a:moveTo>
                    <a:pt x="756" y="31"/>
                  </a:moveTo>
                  <a:cubicBezTo>
                    <a:pt x="756" y="659"/>
                    <a:pt x="756" y="659"/>
                    <a:pt x="756" y="659"/>
                  </a:cubicBezTo>
                  <a:cubicBezTo>
                    <a:pt x="756" y="676"/>
                    <a:pt x="742" y="690"/>
                    <a:pt x="725" y="690"/>
                  </a:cubicBezTo>
                  <a:cubicBezTo>
                    <a:pt x="31" y="690"/>
                    <a:pt x="31" y="690"/>
                    <a:pt x="31" y="690"/>
                  </a:cubicBezTo>
                  <a:cubicBezTo>
                    <a:pt x="14" y="690"/>
                    <a:pt x="0" y="676"/>
                    <a:pt x="0" y="659"/>
                  </a:cubicBezTo>
                  <a:cubicBezTo>
                    <a:pt x="0" y="31"/>
                    <a:pt x="0" y="31"/>
                    <a:pt x="0" y="31"/>
                  </a:cubicBezTo>
                  <a:cubicBezTo>
                    <a:pt x="0" y="14"/>
                    <a:pt x="14" y="0"/>
                    <a:pt x="31" y="0"/>
                  </a:cubicBezTo>
                  <a:cubicBezTo>
                    <a:pt x="725" y="0"/>
                    <a:pt x="725" y="0"/>
                    <a:pt x="725" y="0"/>
                  </a:cubicBezTo>
                  <a:cubicBezTo>
                    <a:pt x="742" y="0"/>
                    <a:pt x="756" y="14"/>
                    <a:pt x="756" y="31"/>
                  </a:cubicBezTo>
                  <a:close/>
                  <a:moveTo>
                    <a:pt x="756" y="31"/>
                  </a:moveTo>
                  <a:cubicBezTo>
                    <a:pt x="756" y="31"/>
                    <a:pt x="756" y="31"/>
                    <a:pt x="756" y="3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51"/>
            <p:cNvSpPr/>
            <p:nvPr/>
          </p:nvSpPr>
          <p:spPr>
            <a:xfrm>
              <a:off x="3727468" y="3830296"/>
              <a:ext cx="179668" cy="190363"/>
            </a:xfrm>
            <a:custGeom>
              <a:avLst/>
              <a:gdLst/>
              <a:ahLst/>
              <a:cxnLst/>
              <a:rect l="l" t="t" r="r" b="b"/>
              <a:pathLst>
                <a:path w="504" h="534" extrusionOk="0">
                  <a:moveTo>
                    <a:pt x="504" y="14"/>
                  </a:moveTo>
                  <a:cubicBezTo>
                    <a:pt x="504" y="520"/>
                    <a:pt x="504" y="520"/>
                    <a:pt x="504" y="520"/>
                  </a:cubicBezTo>
                  <a:cubicBezTo>
                    <a:pt x="504" y="528"/>
                    <a:pt x="498" y="534"/>
                    <a:pt x="490" y="534"/>
                  </a:cubicBezTo>
                  <a:cubicBezTo>
                    <a:pt x="14" y="534"/>
                    <a:pt x="14" y="534"/>
                    <a:pt x="14" y="534"/>
                  </a:cubicBezTo>
                  <a:cubicBezTo>
                    <a:pt x="6" y="534"/>
                    <a:pt x="0" y="528"/>
                    <a:pt x="0" y="520"/>
                  </a:cubicBezTo>
                  <a:cubicBezTo>
                    <a:pt x="0" y="14"/>
                    <a:pt x="0" y="14"/>
                    <a:pt x="0" y="14"/>
                  </a:cubicBezTo>
                  <a:cubicBezTo>
                    <a:pt x="0" y="6"/>
                    <a:pt x="6" y="0"/>
                    <a:pt x="14" y="0"/>
                  </a:cubicBezTo>
                  <a:cubicBezTo>
                    <a:pt x="490" y="0"/>
                    <a:pt x="490" y="0"/>
                    <a:pt x="490" y="0"/>
                  </a:cubicBezTo>
                  <a:cubicBezTo>
                    <a:pt x="498" y="0"/>
                    <a:pt x="504" y="6"/>
                    <a:pt x="504" y="14"/>
                  </a:cubicBezTo>
                  <a:close/>
                  <a:moveTo>
                    <a:pt x="504" y="14"/>
                  </a:moveTo>
                  <a:cubicBezTo>
                    <a:pt x="504" y="14"/>
                    <a:pt x="504" y="14"/>
                    <a:pt x="504"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51"/>
            <p:cNvSpPr/>
            <p:nvPr/>
          </p:nvSpPr>
          <p:spPr>
            <a:xfrm>
              <a:off x="3687541" y="4083044"/>
              <a:ext cx="103737" cy="103737"/>
            </a:xfrm>
            <a:custGeom>
              <a:avLst/>
              <a:gdLst/>
              <a:ahLst/>
              <a:cxnLst/>
              <a:rect l="l" t="t" r="r" b="b"/>
              <a:pathLst>
                <a:path w="291" h="291" extrusionOk="0">
                  <a:moveTo>
                    <a:pt x="291" y="106"/>
                  </a:moveTo>
                  <a:cubicBezTo>
                    <a:pt x="291" y="186"/>
                    <a:pt x="291" y="186"/>
                    <a:pt x="291" y="186"/>
                  </a:cubicBezTo>
                  <a:cubicBezTo>
                    <a:pt x="291" y="192"/>
                    <a:pt x="285" y="198"/>
                    <a:pt x="279" y="198"/>
                  </a:cubicBezTo>
                  <a:cubicBezTo>
                    <a:pt x="209" y="198"/>
                    <a:pt x="209" y="198"/>
                    <a:pt x="209" y="198"/>
                  </a:cubicBezTo>
                  <a:cubicBezTo>
                    <a:pt x="202" y="198"/>
                    <a:pt x="197" y="203"/>
                    <a:pt x="197" y="210"/>
                  </a:cubicBezTo>
                  <a:cubicBezTo>
                    <a:pt x="197" y="279"/>
                    <a:pt x="197" y="279"/>
                    <a:pt x="197" y="279"/>
                  </a:cubicBezTo>
                  <a:cubicBezTo>
                    <a:pt x="197" y="286"/>
                    <a:pt x="192" y="291"/>
                    <a:pt x="185" y="291"/>
                  </a:cubicBezTo>
                  <a:cubicBezTo>
                    <a:pt x="105" y="291"/>
                    <a:pt x="105" y="291"/>
                    <a:pt x="105" y="291"/>
                  </a:cubicBezTo>
                  <a:cubicBezTo>
                    <a:pt x="98" y="291"/>
                    <a:pt x="93" y="286"/>
                    <a:pt x="93" y="279"/>
                  </a:cubicBezTo>
                  <a:cubicBezTo>
                    <a:pt x="93" y="210"/>
                    <a:pt x="93" y="210"/>
                    <a:pt x="93" y="210"/>
                  </a:cubicBezTo>
                  <a:cubicBezTo>
                    <a:pt x="93" y="203"/>
                    <a:pt x="88" y="198"/>
                    <a:pt x="81" y="198"/>
                  </a:cubicBezTo>
                  <a:cubicBezTo>
                    <a:pt x="11" y="198"/>
                    <a:pt x="11" y="198"/>
                    <a:pt x="11" y="198"/>
                  </a:cubicBezTo>
                  <a:cubicBezTo>
                    <a:pt x="5" y="198"/>
                    <a:pt x="0" y="192"/>
                    <a:pt x="0" y="186"/>
                  </a:cubicBezTo>
                  <a:cubicBezTo>
                    <a:pt x="0" y="106"/>
                    <a:pt x="0" y="106"/>
                    <a:pt x="0" y="106"/>
                  </a:cubicBezTo>
                  <a:cubicBezTo>
                    <a:pt x="0" y="99"/>
                    <a:pt x="5" y="94"/>
                    <a:pt x="11" y="94"/>
                  </a:cubicBezTo>
                  <a:cubicBezTo>
                    <a:pt x="81" y="94"/>
                    <a:pt x="81" y="94"/>
                    <a:pt x="81" y="94"/>
                  </a:cubicBezTo>
                  <a:cubicBezTo>
                    <a:pt x="88" y="94"/>
                    <a:pt x="93" y="88"/>
                    <a:pt x="93" y="82"/>
                  </a:cubicBezTo>
                  <a:cubicBezTo>
                    <a:pt x="93" y="12"/>
                    <a:pt x="93" y="12"/>
                    <a:pt x="93" y="12"/>
                  </a:cubicBezTo>
                  <a:cubicBezTo>
                    <a:pt x="93" y="6"/>
                    <a:pt x="98" y="0"/>
                    <a:pt x="105" y="0"/>
                  </a:cubicBezTo>
                  <a:cubicBezTo>
                    <a:pt x="185" y="0"/>
                    <a:pt x="185" y="0"/>
                    <a:pt x="185" y="0"/>
                  </a:cubicBezTo>
                  <a:cubicBezTo>
                    <a:pt x="192" y="0"/>
                    <a:pt x="197" y="6"/>
                    <a:pt x="197" y="12"/>
                  </a:cubicBezTo>
                  <a:cubicBezTo>
                    <a:pt x="197" y="82"/>
                    <a:pt x="197" y="82"/>
                    <a:pt x="197" y="82"/>
                  </a:cubicBezTo>
                  <a:cubicBezTo>
                    <a:pt x="197" y="88"/>
                    <a:pt x="202" y="94"/>
                    <a:pt x="209" y="94"/>
                  </a:cubicBezTo>
                  <a:cubicBezTo>
                    <a:pt x="279" y="94"/>
                    <a:pt x="279" y="94"/>
                    <a:pt x="279" y="94"/>
                  </a:cubicBezTo>
                  <a:cubicBezTo>
                    <a:pt x="285" y="94"/>
                    <a:pt x="291" y="99"/>
                    <a:pt x="291" y="106"/>
                  </a:cubicBezTo>
                  <a:close/>
                  <a:moveTo>
                    <a:pt x="291" y="106"/>
                  </a:moveTo>
                  <a:cubicBezTo>
                    <a:pt x="291" y="106"/>
                    <a:pt x="291" y="106"/>
                    <a:pt x="291" y="10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51"/>
            <p:cNvSpPr/>
            <p:nvPr/>
          </p:nvSpPr>
          <p:spPr>
            <a:xfrm>
              <a:off x="3822293" y="4075914"/>
              <a:ext cx="125483" cy="129048"/>
            </a:xfrm>
            <a:custGeom>
              <a:avLst/>
              <a:gdLst/>
              <a:ahLst/>
              <a:cxnLst/>
              <a:rect l="l" t="t" r="r" b="b"/>
              <a:pathLst>
                <a:path w="352" h="362" extrusionOk="0">
                  <a:moveTo>
                    <a:pt x="321" y="41"/>
                  </a:moveTo>
                  <a:cubicBezTo>
                    <a:pt x="342" y="61"/>
                    <a:pt x="352" y="88"/>
                    <a:pt x="352" y="115"/>
                  </a:cubicBezTo>
                  <a:cubicBezTo>
                    <a:pt x="352" y="142"/>
                    <a:pt x="342" y="169"/>
                    <a:pt x="321" y="189"/>
                  </a:cubicBezTo>
                  <a:cubicBezTo>
                    <a:pt x="190" y="321"/>
                    <a:pt x="190" y="321"/>
                    <a:pt x="190" y="321"/>
                  </a:cubicBezTo>
                  <a:cubicBezTo>
                    <a:pt x="149" y="362"/>
                    <a:pt x="82" y="362"/>
                    <a:pt x="41" y="321"/>
                  </a:cubicBezTo>
                  <a:cubicBezTo>
                    <a:pt x="0" y="280"/>
                    <a:pt x="0" y="213"/>
                    <a:pt x="41" y="172"/>
                  </a:cubicBezTo>
                  <a:cubicBezTo>
                    <a:pt x="173" y="41"/>
                    <a:pt x="173" y="41"/>
                    <a:pt x="173" y="41"/>
                  </a:cubicBezTo>
                  <a:cubicBezTo>
                    <a:pt x="214" y="0"/>
                    <a:pt x="280" y="0"/>
                    <a:pt x="321" y="41"/>
                  </a:cubicBezTo>
                  <a:close/>
                  <a:moveTo>
                    <a:pt x="321" y="41"/>
                  </a:moveTo>
                  <a:cubicBezTo>
                    <a:pt x="321" y="41"/>
                    <a:pt x="321" y="41"/>
                    <a:pt x="321" y="4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51"/>
            <p:cNvSpPr/>
            <p:nvPr/>
          </p:nvSpPr>
          <p:spPr>
            <a:xfrm>
              <a:off x="3883608" y="4104789"/>
              <a:ext cx="35292" cy="35292"/>
            </a:xfrm>
            <a:custGeom>
              <a:avLst/>
              <a:gdLst/>
              <a:ahLst/>
              <a:cxnLst/>
              <a:rect l="l" t="t" r="r" b="b"/>
              <a:pathLst>
                <a:path w="99" h="99" extrusionOk="0">
                  <a:moveTo>
                    <a:pt x="81" y="18"/>
                  </a:moveTo>
                  <a:cubicBezTo>
                    <a:pt x="99" y="36"/>
                    <a:pt x="99" y="64"/>
                    <a:pt x="81" y="82"/>
                  </a:cubicBezTo>
                  <a:cubicBezTo>
                    <a:pt x="64" y="99"/>
                    <a:pt x="35" y="99"/>
                    <a:pt x="18" y="82"/>
                  </a:cubicBezTo>
                  <a:cubicBezTo>
                    <a:pt x="0" y="64"/>
                    <a:pt x="0" y="36"/>
                    <a:pt x="18" y="18"/>
                  </a:cubicBezTo>
                  <a:cubicBezTo>
                    <a:pt x="35" y="0"/>
                    <a:pt x="64" y="0"/>
                    <a:pt x="81" y="18"/>
                  </a:cubicBezTo>
                  <a:close/>
                  <a:moveTo>
                    <a:pt x="81" y="18"/>
                  </a:moveTo>
                  <a:cubicBezTo>
                    <a:pt x="81" y="18"/>
                    <a:pt x="81" y="18"/>
                    <a:pt x="81" y="18"/>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51"/>
            <p:cNvSpPr/>
            <p:nvPr/>
          </p:nvSpPr>
          <p:spPr>
            <a:xfrm>
              <a:off x="3846177" y="4143646"/>
              <a:ext cx="35292" cy="34936"/>
            </a:xfrm>
            <a:custGeom>
              <a:avLst/>
              <a:gdLst/>
              <a:ahLst/>
              <a:cxnLst/>
              <a:rect l="l" t="t" r="r" b="b"/>
              <a:pathLst>
                <a:path w="99" h="98" extrusionOk="0">
                  <a:moveTo>
                    <a:pt x="81" y="17"/>
                  </a:moveTo>
                  <a:cubicBezTo>
                    <a:pt x="99" y="35"/>
                    <a:pt x="99" y="63"/>
                    <a:pt x="81" y="81"/>
                  </a:cubicBezTo>
                  <a:cubicBezTo>
                    <a:pt x="64" y="98"/>
                    <a:pt x="35" y="98"/>
                    <a:pt x="18" y="81"/>
                  </a:cubicBezTo>
                  <a:cubicBezTo>
                    <a:pt x="0" y="63"/>
                    <a:pt x="0" y="35"/>
                    <a:pt x="18" y="17"/>
                  </a:cubicBezTo>
                  <a:cubicBezTo>
                    <a:pt x="35" y="0"/>
                    <a:pt x="64" y="0"/>
                    <a:pt x="81" y="17"/>
                  </a:cubicBezTo>
                  <a:close/>
                  <a:moveTo>
                    <a:pt x="81" y="17"/>
                  </a:moveTo>
                  <a:cubicBezTo>
                    <a:pt x="81" y="17"/>
                    <a:pt x="81" y="17"/>
                    <a:pt x="81" y="17"/>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51"/>
            <p:cNvSpPr/>
            <p:nvPr/>
          </p:nvSpPr>
          <p:spPr>
            <a:xfrm>
              <a:off x="3822293" y="4078410"/>
              <a:ext cx="91973" cy="123700"/>
            </a:xfrm>
            <a:custGeom>
              <a:avLst/>
              <a:gdLst/>
              <a:ahLst/>
              <a:cxnLst/>
              <a:rect l="l" t="t" r="r" b="b"/>
              <a:pathLst>
                <a:path w="258" h="347" extrusionOk="0">
                  <a:moveTo>
                    <a:pt x="63" y="314"/>
                  </a:moveTo>
                  <a:cubicBezTo>
                    <a:pt x="22" y="273"/>
                    <a:pt x="22" y="206"/>
                    <a:pt x="63" y="165"/>
                  </a:cubicBezTo>
                  <a:cubicBezTo>
                    <a:pt x="195" y="34"/>
                    <a:pt x="195" y="34"/>
                    <a:pt x="195" y="34"/>
                  </a:cubicBezTo>
                  <a:cubicBezTo>
                    <a:pt x="213" y="16"/>
                    <a:pt x="235" y="6"/>
                    <a:pt x="258" y="4"/>
                  </a:cubicBezTo>
                  <a:cubicBezTo>
                    <a:pt x="228" y="0"/>
                    <a:pt x="196" y="10"/>
                    <a:pt x="173" y="34"/>
                  </a:cubicBezTo>
                  <a:cubicBezTo>
                    <a:pt x="41" y="165"/>
                    <a:pt x="41" y="165"/>
                    <a:pt x="41" y="165"/>
                  </a:cubicBezTo>
                  <a:cubicBezTo>
                    <a:pt x="0" y="206"/>
                    <a:pt x="0" y="273"/>
                    <a:pt x="41" y="314"/>
                  </a:cubicBezTo>
                  <a:cubicBezTo>
                    <a:pt x="64" y="337"/>
                    <a:pt x="96" y="347"/>
                    <a:pt x="127" y="344"/>
                  </a:cubicBezTo>
                  <a:cubicBezTo>
                    <a:pt x="103" y="341"/>
                    <a:pt x="81" y="331"/>
                    <a:pt x="63" y="314"/>
                  </a:cubicBezTo>
                  <a:close/>
                  <a:moveTo>
                    <a:pt x="63" y="314"/>
                  </a:moveTo>
                  <a:cubicBezTo>
                    <a:pt x="63" y="314"/>
                    <a:pt x="63" y="314"/>
                    <a:pt x="63" y="314"/>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51"/>
            <p:cNvSpPr/>
            <p:nvPr/>
          </p:nvSpPr>
          <p:spPr>
            <a:xfrm>
              <a:off x="3888955" y="4103007"/>
              <a:ext cx="35292" cy="35292"/>
            </a:xfrm>
            <a:custGeom>
              <a:avLst/>
              <a:gdLst/>
              <a:ahLst/>
              <a:cxnLst/>
              <a:rect l="l" t="t" r="r" b="b"/>
              <a:pathLst>
                <a:path w="99" h="99" extrusionOk="0">
                  <a:moveTo>
                    <a:pt x="81" y="18"/>
                  </a:moveTo>
                  <a:cubicBezTo>
                    <a:pt x="99" y="35"/>
                    <a:pt x="99" y="64"/>
                    <a:pt x="81" y="81"/>
                  </a:cubicBezTo>
                  <a:cubicBezTo>
                    <a:pt x="63" y="99"/>
                    <a:pt x="35" y="99"/>
                    <a:pt x="17" y="81"/>
                  </a:cubicBezTo>
                  <a:cubicBezTo>
                    <a:pt x="0" y="64"/>
                    <a:pt x="0" y="35"/>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51"/>
            <p:cNvSpPr/>
            <p:nvPr/>
          </p:nvSpPr>
          <p:spPr>
            <a:xfrm>
              <a:off x="3850455" y="4141507"/>
              <a:ext cx="34936" cy="35292"/>
            </a:xfrm>
            <a:custGeom>
              <a:avLst/>
              <a:gdLst/>
              <a:ahLst/>
              <a:cxnLst/>
              <a:rect l="l" t="t" r="r" b="b"/>
              <a:pathLst>
                <a:path w="98" h="99" extrusionOk="0">
                  <a:moveTo>
                    <a:pt x="81" y="18"/>
                  </a:moveTo>
                  <a:cubicBezTo>
                    <a:pt x="98" y="36"/>
                    <a:pt x="98" y="64"/>
                    <a:pt x="81" y="82"/>
                  </a:cubicBezTo>
                  <a:cubicBezTo>
                    <a:pt x="63" y="99"/>
                    <a:pt x="35" y="99"/>
                    <a:pt x="17" y="82"/>
                  </a:cubicBezTo>
                  <a:cubicBezTo>
                    <a:pt x="0" y="64"/>
                    <a:pt x="0" y="36"/>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51"/>
            <p:cNvSpPr/>
            <p:nvPr/>
          </p:nvSpPr>
          <p:spPr>
            <a:xfrm>
              <a:off x="3640485" y="3760068"/>
              <a:ext cx="353990" cy="547561"/>
            </a:xfrm>
            <a:custGeom>
              <a:avLst/>
              <a:gdLst/>
              <a:ahLst/>
              <a:cxnLst/>
              <a:rect l="l" t="t" r="r" b="b"/>
              <a:pathLst>
                <a:path w="993" h="1536" extrusionOk="0">
                  <a:moveTo>
                    <a:pt x="873" y="0"/>
                  </a:moveTo>
                  <a:cubicBezTo>
                    <a:pt x="119" y="0"/>
                    <a:pt x="119" y="0"/>
                    <a:pt x="119" y="0"/>
                  </a:cubicBezTo>
                  <a:cubicBezTo>
                    <a:pt x="53" y="0"/>
                    <a:pt x="0" y="54"/>
                    <a:pt x="0" y="120"/>
                  </a:cubicBezTo>
                  <a:cubicBezTo>
                    <a:pt x="0" y="1417"/>
                    <a:pt x="0" y="1417"/>
                    <a:pt x="0" y="1417"/>
                  </a:cubicBezTo>
                  <a:cubicBezTo>
                    <a:pt x="0" y="1483"/>
                    <a:pt x="53" y="1536"/>
                    <a:pt x="119" y="1536"/>
                  </a:cubicBezTo>
                  <a:cubicBezTo>
                    <a:pt x="723" y="1536"/>
                    <a:pt x="723" y="1536"/>
                    <a:pt x="723" y="1536"/>
                  </a:cubicBezTo>
                  <a:cubicBezTo>
                    <a:pt x="753" y="1536"/>
                    <a:pt x="781" y="1525"/>
                    <a:pt x="802" y="1503"/>
                  </a:cubicBezTo>
                  <a:cubicBezTo>
                    <a:pt x="960" y="1346"/>
                    <a:pt x="960" y="1346"/>
                    <a:pt x="960" y="1346"/>
                  </a:cubicBezTo>
                  <a:cubicBezTo>
                    <a:pt x="981" y="1325"/>
                    <a:pt x="993" y="1297"/>
                    <a:pt x="993" y="1267"/>
                  </a:cubicBezTo>
                  <a:cubicBezTo>
                    <a:pt x="993" y="120"/>
                    <a:pt x="993" y="120"/>
                    <a:pt x="993" y="120"/>
                  </a:cubicBezTo>
                  <a:cubicBezTo>
                    <a:pt x="993" y="54"/>
                    <a:pt x="939" y="0"/>
                    <a:pt x="873" y="0"/>
                  </a:cubicBezTo>
                  <a:close/>
                  <a:moveTo>
                    <a:pt x="948" y="1267"/>
                  </a:moveTo>
                  <a:cubicBezTo>
                    <a:pt x="948" y="1285"/>
                    <a:pt x="941" y="1301"/>
                    <a:pt x="928" y="1314"/>
                  </a:cubicBezTo>
                  <a:cubicBezTo>
                    <a:pt x="917" y="1325"/>
                    <a:pt x="917" y="1325"/>
                    <a:pt x="917" y="1325"/>
                  </a:cubicBezTo>
                  <a:cubicBezTo>
                    <a:pt x="874" y="1283"/>
                    <a:pt x="874" y="1283"/>
                    <a:pt x="874" y="1283"/>
                  </a:cubicBezTo>
                  <a:cubicBezTo>
                    <a:pt x="865" y="1274"/>
                    <a:pt x="851" y="1274"/>
                    <a:pt x="842" y="1283"/>
                  </a:cubicBezTo>
                  <a:cubicBezTo>
                    <a:pt x="834" y="1291"/>
                    <a:pt x="834" y="1306"/>
                    <a:pt x="842" y="1314"/>
                  </a:cubicBezTo>
                  <a:cubicBezTo>
                    <a:pt x="885" y="1357"/>
                    <a:pt x="885" y="1357"/>
                    <a:pt x="885" y="1357"/>
                  </a:cubicBezTo>
                  <a:cubicBezTo>
                    <a:pt x="863" y="1379"/>
                    <a:pt x="863" y="1379"/>
                    <a:pt x="863" y="1379"/>
                  </a:cubicBezTo>
                  <a:cubicBezTo>
                    <a:pt x="820" y="1337"/>
                    <a:pt x="820" y="1337"/>
                    <a:pt x="820" y="1337"/>
                  </a:cubicBezTo>
                  <a:cubicBezTo>
                    <a:pt x="811" y="1328"/>
                    <a:pt x="797" y="1328"/>
                    <a:pt x="788" y="1337"/>
                  </a:cubicBezTo>
                  <a:cubicBezTo>
                    <a:pt x="780" y="1345"/>
                    <a:pt x="780" y="1360"/>
                    <a:pt x="788" y="1368"/>
                  </a:cubicBezTo>
                  <a:cubicBezTo>
                    <a:pt x="831" y="1411"/>
                    <a:pt x="831" y="1411"/>
                    <a:pt x="831" y="1411"/>
                  </a:cubicBezTo>
                  <a:cubicBezTo>
                    <a:pt x="809" y="1433"/>
                    <a:pt x="809" y="1433"/>
                    <a:pt x="809" y="1433"/>
                  </a:cubicBezTo>
                  <a:cubicBezTo>
                    <a:pt x="766" y="1391"/>
                    <a:pt x="766" y="1391"/>
                    <a:pt x="766" y="1391"/>
                  </a:cubicBezTo>
                  <a:cubicBezTo>
                    <a:pt x="757" y="1382"/>
                    <a:pt x="743" y="1382"/>
                    <a:pt x="734" y="1391"/>
                  </a:cubicBezTo>
                  <a:cubicBezTo>
                    <a:pt x="726" y="1399"/>
                    <a:pt x="726" y="1414"/>
                    <a:pt x="734" y="1422"/>
                  </a:cubicBezTo>
                  <a:cubicBezTo>
                    <a:pt x="777" y="1465"/>
                    <a:pt x="777" y="1465"/>
                    <a:pt x="777" y="1465"/>
                  </a:cubicBezTo>
                  <a:cubicBezTo>
                    <a:pt x="770" y="1472"/>
                    <a:pt x="770" y="1472"/>
                    <a:pt x="770" y="1472"/>
                  </a:cubicBezTo>
                  <a:cubicBezTo>
                    <a:pt x="758" y="1484"/>
                    <a:pt x="741" y="1491"/>
                    <a:pt x="723" y="1491"/>
                  </a:cubicBezTo>
                  <a:cubicBezTo>
                    <a:pt x="119" y="1491"/>
                    <a:pt x="119" y="1491"/>
                    <a:pt x="119" y="1491"/>
                  </a:cubicBezTo>
                  <a:cubicBezTo>
                    <a:pt x="78" y="1491"/>
                    <a:pt x="45" y="1458"/>
                    <a:pt x="45" y="1417"/>
                  </a:cubicBezTo>
                  <a:cubicBezTo>
                    <a:pt x="45" y="120"/>
                    <a:pt x="45" y="120"/>
                    <a:pt x="45" y="120"/>
                  </a:cubicBezTo>
                  <a:cubicBezTo>
                    <a:pt x="45" y="79"/>
                    <a:pt x="78" y="45"/>
                    <a:pt x="119" y="45"/>
                  </a:cubicBezTo>
                  <a:cubicBezTo>
                    <a:pt x="873" y="45"/>
                    <a:pt x="873" y="45"/>
                    <a:pt x="873" y="45"/>
                  </a:cubicBezTo>
                  <a:cubicBezTo>
                    <a:pt x="914" y="45"/>
                    <a:pt x="948" y="79"/>
                    <a:pt x="948" y="120"/>
                  </a:cubicBezTo>
                  <a:lnTo>
                    <a:pt x="948" y="1267"/>
                  </a:lnTo>
                  <a:close/>
                  <a:moveTo>
                    <a:pt x="948" y="1267"/>
                  </a:moveTo>
                  <a:cubicBezTo>
                    <a:pt x="948" y="1267"/>
                    <a:pt x="948" y="1267"/>
                    <a:pt x="948" y="12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51"/>
            <p:cNvSpPr/>
            <p:nvPr/>
          </p:nvSpPr>
          <p:spPr>
            <a:xfrm>
              <a:off x="3674708" y="3794291"/>
              <a:ext cx="285544" cy="262016"/>
            </a:xfrm>
            <a:custGeom>
              <a:avLst/>
              <a:gdLst/>
              <a:ahLst/>
              <a:cxnLst/>
              <a:rect l="l" t="t" r="r" b="b"/>
              <a:pathLst>
                <a:path w="801" h="735" extrusionOk="0">
                  <a:moveTo>
                    <a:pt x="747" y="0"/>
                  </a:moveTo>
                  <a:cubicBezTo>
                    <a:pt x="53" y="0"/>
                    <a:pt x="53" y="0"/>
                    <a:pt x="53" y="0"/>
                  </a:cubicBezTo>
                  <a:cubicBezTo>
                    <a:pt x="23" y="0"/>
                    <a:pt x="0" y="24"/>
                    <a:pt x="0" y="53"/>
                  </a:cubicBezTo>
                  <a:cubicBezTo>
                    <a:pt x="0" y="682"/>
                    <a:pt x="0" y="682"/>
                    <a:pt x="0" y="682"/>
                  </a:cubicBezTo>
                  <a:cubicBezTo>
                    <a:pt x="0" y="711"/>
                    <a:pt x="23" y="735"/>
                    <a:pt x="53" y="735"/>
                  </a:cubicBezTo>
                  <a:cubicBezTo>
                    <a:pt x="747" y="735"/>
                    <a:pt x="747" y="735"/>
                    <a:pt x="747" y="735"/>
                  </a:cubicBezTo>
                  <a:cubicBezTo>
                    <a:pt x="777" y="735"/>
                    <a:pt x="801" y="711"/>
                    <a:pt x="801" y="682"/>
                  </a:cubicBezTo>
                  <a:cubicBezTo>
                    <a:pt x="801" y="53"/>
                    <a:pt x="801" y="53"/>
                    <a:pt x="801" y="53"/>
                  </a:cubicBezTo>
                  <a:cubicBezTo>
                    <a:pt x="801" y="24"/>
                    <a:pt x="777" y="0"/>
                    <a:pt x="747" y="0"/>
                  </a:cubicBezTo>
                  <a:close/>
                  <a:moveTo>
                    <a:pt x="756" y="682"/>
                  </a:moveTo>
                  <a:cubicBezTo>
                    <a:pt x="756" y="687"/>
                    <a:pt x="752" y="690"/>
                    <a:pt x="747" y="690"/>
                  </a:cubicBezTo>
                  <a:cubicBezTo>
                    <a:pt x="53" y="690"/>
                    <a:pt x="53" y="690"/>
                    <a:pt x="53" y="690"/>
                  </a:cubicBezTo>
                  <a:cubicBezTo>
                    <a:pt x="48" y="690"/>
                    <a:pt x="45" y="687"/>
                    <a:pt x="45" y="682"/>
                  </a:cubicBezTo>
                  <a:cubicBezTo>
                    <a:pt x="45" y="53"/>
                    <a:pt x="45" y="53"/>
                    <a:pt x="45" y="53"/>
                  </a:cubicBezTo>
                  <a:cubicBezTo>
                    <a:pt x="45" y="49"/>
                    <a:pt x="48" y="45"/>
                    <a:pt x="53" y="45"/>
                  </a:cubicBezTo>
                  <a:cubicBezTo>
                    <a:pt x="747" y="45"/>
                    <a:pt x="747" y="45"/>
                    <a:pt x="747" y="45"/>
                  </a:cubicBezTo>
                  <a:cubicBezTo>
                    <a:pt x="752" y="45"/>
                    <a:pt x="756" y="49"/>
                    <a:pt x="756" y="53"/>
                  </a:cubicBezTo>
                  <a:lnTo>
                    <a:pt x="756" y="682"/>
                  </a:lnTo>
                  <a:close/>
                  <a:moveTo>
                    <a:pt x="756" y="682"/>
                  </a:moveTo>
                  <a:cubicBezTo>
                    <a:pt x="756" y="682"/>
                    <a:pt x="756" y="682"/>
                    <a:pt x="756" y="68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51"/>
            <p:cNvSpPr/>
            <p:nvPr/>
          </p:nvSpPr>
          <p:spPr>
            <a:xfrm>
              <a:off x="3719625" y="3822097"/>
              <a:ext cx="195710" cy="206405"/>
            </a:xfrm>
            <a:custGeom>
              <a:avLst/>
              <a:gdLst/>
              <a:ahLst/>
              <a:cxnLst/>
              <a:rect l="l" t="t" r="r" b="b"/>
              <a:pathLst>
                <a:path w="549" h="579" extrusionOk="0">
                  <a:moveTo>
                    <a:pt x="512" y="0"/>
                  </a:moveTo>
                  <a:cubicBezTo>
                    <a:pt x="36" y="0"/>
                    <a:pt x="36" y="0"/>
                    <a:pt x="36" y="0"/>
                  </a:cubicBezTo>
                  <a:cubicBezTo>
                    <a:pt x="16" y="0"/>
                    <a:pt x="0" y="17"/>
                    <a:pt x="0" y="37"/>
                  </a:cubicBezTo>
                  <a:cubicBezTo>
                    <a:pt x="0" y="543"/>
                    <a:pt x="0" y="543"/>
                    <a:pt x="0" y="543"/>
                  </a:cubicBezTo>
                  <a:cubicBezTo>
                    <a:pt x="0" y="563"/>
                    <a:pt x="16" y="579"/>
                    <a:pt x="36" y="579"/>
                  </a:cubicBezTo>
                  <a:cubicBezTo>
                    <a:pt x="512" y="579"/>
                    <a:pt x="512" y="579"/>
                    <a:pt x="512" y="579"/>
                  </a:cubicBezTo>
                  <a:cubicBezTo>
                    <a:pt x="532" y="579"/>
                    <a:pt x="549" y="563"/>
                    <a:pt x="549" y="543"/>
                  </a:cubicBezTo>
                  <a:cubicBezTo>
                    <a:pt x="549" y="471"/>
                    <a:pt x="549" y="471"/>
                    <a:pt x="549" y="471"/>
                  </a:cubicBezTo>
                  <a:cubicBezTo>
                    <a:pt x="549" y="459"/>
                    <a:pt x="538" y="449"/>
                    <a:pt x="526" y="449"/>
                  </a:cubicBezTo>
                  <a:cubicBezTo>
                    <a:pt x="514" y="449"/>
                    <a:pt x="504" y="459"/>
                    <a:pt x="504" y="471"/>
                  </a:cubicBezTo>
                  <a:cubicBezTo>
                    <a:pt x="504" y="534"/>
                    <a:pt x="504" y="534"/>
                    <a:pt x="504" y="534"/>
                  </a:cubicBezTo>
                  <a:cubicBezTo>
                    <a:pt x="45" y="534"/>
                    <a:pt x="45" y="534"/>
                    <a:pt x="45" y="534"/>
                  </a:cubicBezTo>
                  <a:cubicBezTo>
                    <a:pt x="45" y="45"/>
                    <a:pt x="45" y="45"/>
                    <a:pt x="45" y="45"/>
                  </a:cubicBezTo>
                  <a:cubicBezTo>
                    <a:pt x="504" y="45"/>
                    <a:pt x="504" y="45"/>
                    <a:pt x="504" y="45"/>
                  </a:cubicBezTo>
                  <a:cubicBezTo>
                    <a:pt x="504" y="381"/>
                    <a:pt x="504" y="381"/>
                    <a:pt x="504" y="381"/>
                  </a:cubicBezTo>
                  <a:cubicBezTo>
                    <a:pt x="504" y="394"/>
                    <a:pt x="514" y="404"/>
                    <a:pt x="526" y="404"/>
                  </a:cubicBezTo>
                  <a:cubicBezTo>
                    <a:pt x="538" y="404"/>
                    <a:pt x="549" y="394"/>
                    <a:pt x="549" y="381"/>
                  </a:cubicBezTo>
                  <a:cubicBezTo>
                    <a:pt x="549" y="37"/>
                    <a:pt x="549" y="37"/>
                    <a:pt x="549" y="37"/>
                  </a:cubicBezTo>
                  <a:cubicBezTo>
                    <a:pt x="549" y="17"/>
                    <a:pt x="532" y="0"/>
                    <a:pt x="512" y="0"/>
                  </a:cubicBezTo>
                  <a:close/>
                  <a:moveTo>
                    <a:pt x="512" y="0"/>
                  </a:moveTo>
                  <a:cubicBezTo>
                    <a:pt x="512" y="0"/>
                    <a:pt x="512" y="0"/>
                    <a:pt x="512"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51"/>
            <p:cNvSpPr/>
            <p:nvPr/>
          </p:nvSpPr>
          <p:spPr>
            <a:xfrm>
              <a:off x="3679342" y="4075201"/>
              <a:ext cx="119779" cy="119779"/>
            </a:xfrm>
            <a:custGeom>
              <a:avLst/>
              <a:gdLst/>
              <a:ahLst/>
              <a:cxnLst/>
              <a:rect l="l" t="t" r="r" b="b"/>
              <a:pathLst>
                <a:path w="336" h="336" extrusionOk="0">
                  <a:moveTo>
                    <a:pt x="336" y="208"/>
                  </a:moveTo>
                  <a:cubicBezTo>
                    <a:pt x="336" y="128"/>
                    <a:pt x="336" y="128"/>
                    <a:pt x="336" y="128"/>
                  </a:cubicBezTo>
                  <a:cubicBezTo>
                    <a:pt x="336" y="109"/>
                    <a:pt x="321" y="93"/>
                    <a:pt x="302" y="93"/>
                  </a:cubicBezTo>
                  <a:cubicBezTo>
                    <a:pt x="243" y="93"/>
                    <a:pt x="243" y="93"/>
                    <a:pt x="243" y="93"/>
                  </a:cubicBezTo>
                  <a:cubicBezTo>
                    <a:pt x="243" y="34"/>
                    <a:pt x="243" y="34"/>
                    <a:pt x="243" y="34"/>
                  </a:cubicBezTo>
                  <a:cubicBezTo>
                    <a:pt x="243" y="15"/>
                    <a:pt x="227" y="0"/>
                    <a:pt x="208" y="0"/>
                  </a:cubicBezTo>
                  <a:cubicBezTo>
                    <a:pt x="128" y="0"/>
                    <a:pt x="128" y="0"/>
                    <a:pt x="128" y="0"/>
                  </a:cubicBezTo>
                  <a:cubicBezTo>
                    <a:pt x="109" y="0"/>
                    <a:pt x="94" y="15"/>
                    <a:pt x="94" y="34"/>
                  </a:cubicBezTo>
                  <a:cubicBezTo>
                    <a:pt x="94" y="93"/>
                    <a:pt x="94" y="93"/>
                    <a:pt x="94" y="93"/>
                  </a:cubicBezTo>
                  <a:cubicBezTo>
                    <a:pt x="34" y="93"/>
                    <a:pt x="34" y="93"/>
                    <a:pt x="34" y="93"/>
                  </a:cubicBezTo>
                  <a:cubicBezTo>
                    <a:pt x="15" y="93"/>
                    <a:pt x="0" y="109"/>
                    <a:pt x="0" y="128"/>
                  </a:cubicBezTo>
                  <a:cubicBezTo>
                    <a:pt x="0" y="208"/>
                    <a:pt x="0" y="208"/>
                    <a:pt x="0" y="208"/>
                  </a:cubicBezTo>
                  <a:cubicBezTo>
                    <a:pt x="0" y="227"/>
                    <a:pt x="15" y="242"/>
                    <a:pt x="34" y="242"/>
                  </a:cubicBezTo>
                  <a:cubicBezTo>
                    <a:pt x="94" y="242"/>
                    <a:pt x="94" y="242"/>
                    <a:pt x="94" y="242"/>
                  </a:cubicBezTo>
                  <a:cubicBezTo>
                    <a:pt x="94" y="301"/>
                    <a:pt x="94" y="301"/>
                    <a:pt x="94" y="301"/>
                  </a:cubicBezTo>
                  <a:cubicBezTo>
                    <a:pt x="94" y="320"/>
                    <a:pt x="109" y="336"/>
                    <a:pt x="128" y="336"/>
                  </a:cubicBezTo>
                  <a:cubicBezTo>
                    <a:pt x="208" y="336"/>
                    <a:pt x="208" y="336"/>
                    <a:pt x="208" y="336"/>
                  </a:cubicBezTo>
                  <a:cubicBezTo>
                    <a:pt x="227" y="336"/>
                    <a:pt x="243" y="320"/>
                    <a:pt x="243" y="301"/>
                  </a:cubicBezTo>
                  <a:cubicBezTo>
                    <a:pt x="243" y="242"/>
                    <a:pt x="243" y="242"/>
                    <a:pt x="243" y="242"/>
                  </a:cubicBezTo>
                  <a:cubicBezTo>
                    <a:pt x="302" y="242"/>
                    <a:pt x="302" y="242"/>
                    <a:pt x="302" y="242"/>
                  </a:cubicBezTo>
                  <a:cubicBezTo>
                    <a:pt x="321" y="242"/>
                    <a:pt x="336" y="227"/>
                    <a:pt x="336" y="208"/>
                  </a:cubicBezTo>
                  <a:close/>
                  <a:moveTo>
                    <a:pt x="291" y="197"/>
                  </a:moveTo>
                  <a:cubicBezTo>
                    <a:pt x="232" y="197"/>
                    <a:pt x="232" y="197"/>
                    <a:pt x="232" y="197"/>
                  </a:cubicBezTo>
                  <a:cubicBezTo>
                    <a:pt x="213" y="197"/>
                    <a:pt x="198" y="213"/>
                    <a:pt x="198" y="232"/>
                  </a:cubicBezTo>
                  <a:cubicBezTo>
                    <a:pt x="198" y="291"/>
                    <a:pt x="198" y="291"/>
                    <a:pt x="198" y="291"/>
                  </a:cubicBezTo>
                  <a:cubicBezTo>
                    <a:pt x="139" y="291"/>
                    <a:pt x="139" y="291"/>
                    <a:pt x="139" y="291"/>
                  </a:cubicBezTo>
                  <a:cubicBezTo>
                    <a:pt x="139" y="232"/>
                    <a:pt x="139" y="232"/>
                    <a:pt x="139" y="232"/>
                  </a:cubicBezTo>
                  <a:cubicBezTo>
                    <a:pt x="139" y="213"/>
                    <a:pt x="123" y="197"/>
                    <a:pt x="104" y="197"/>
                  </a:cubicBezTo>
                  <a:cubicBezTo>
                    <a:pt x="45" y="197"/>
                    <a:pt x="45" y="197"/>
                    <a:pt x="45" y="197"/>
                  </a:cubicBezTo>
                  <a:cubicBezTo>
                    <a:pt x="45" y="138"/>
                    <a:pt x="45" y="138"/>
                    <a:pt x="45" y="138"/>
                  </a:cubicBezTo>
                  <a:cubicBezTo>
                    <a:pt x="104" y="138"/>
                    <a:pt x="104" y="138"/>
                    <a:pt x="104" y="138"/>
                  </a:cubicBezTo>
                  <a:cubicBezTo>
                    <a:pt x="123" y="138"/>
                    <a:pt x="139" y="123"/>
                    <a:pt x="139" y="104"/>
                  </a:cubicBezTo>
                  <a:cubicBezTo>
                    <a:pt x="139" y="45"/>
                    <a:pt x="139" y="45"/>
                    <a:pt x="139" y="45"/>
                  </a:cubicBezTo>
                  <a:cubicBezTo>
                    <a:pt x="198" y="45"/>
                    <a:pt x="198" y="45"/>
                    <a:pt x="198" y="45"/>
                  </a:cubicBezTo>
                  <a:cubicBezTo>
                    <a:pt x="198" y="104"/>
                    <a:pt x="198" y="104"/>
                    <a:pt x="198" y="104"/>
                  </a:cubicBezTo>
                  <a:cubicBezTo>
                    <a:pt x="198" y="123"/>
                    <a:pt x="213" y="138"/>
                    <a:pt x="232" y="138"/>
                  </a:cubicBezTo>
                  <a:cubicBezTo>
                    <a:pt x="291" y="138"/>
                    <a:pt x="291" y="138"/>
                    <a:pt x="291" y="138"/>
                  </a:cubicBezTo>
                  <a:lnTo>
                    <a:pt x="291" y="197"/>
                  </a:lnTo>
                  <a:close/>
                  <a:moveTo>
                    <a:pt x="291" y="197"/>
                  </a:moveTo>
                  <a:cubicBezTo>
                    <a:pt x="291" y="197"/>
                    <a:pt x="291" y="197"/>
                    <a:pt x="291" y="19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51"/>
            <p:cNvSpPr/>
            <p:nvPr/>
          </p:nvSpPr>
          <p:spPr>
            <a:xfrm>
              <a:off x="3818015" y="4071636"/>
              <a:ext cx="137603" cy="137603"/>
            </a:xfrm>
            <a:custGeom>
              <a:avLst/>
              <a:gdLst/>
              <a:ahLst/>
              <a:cxnLst/>
              <a:rect l="l" t="t" r="r" b="b"/>
              <a:pathLst>
                <a:path w="386" h="386" extrusionOk="0">
                  <a:moveTo>
                    <a:pt x="259" y="0"/>
                  </a:moveTo>
                  <a:cubicBezTo>
                    <a:pt x="225" y="0"/>
                    <a:pt x="193" y="13"/>
                    <a:pt x="169" y="37"/>
                  </a:cubicBezTo>
                  <a:cubicBezTo>
                    <a:pt x="37" y="168"/>
                    <a:pt x="37" y="168"/>
                    <a:pt x="37" y="168"/>
                  </a:cubicBezTo>
                  <a:cubicBezTo>
                    <a:pt x="13" y="192"/>
                    <a:pt x="0" y="224"/>
                    <a:pt x="0" y="259"/>
                  </a:cubicBezTo>
                  <a:cubicBezTo>
                    <a:pt x="0" y="293"/>
                    <a:pt x="13" y="325"/>
                    <a:pt x="37" y="349"/>
                  </a:cubicBezTo>
                  <a:cubicBezTo>
                    <a:pt x="61" y="373"/>
                    <a:pt x="93" y="386"/>
                    <a:pt x="127" y="386"/>
                  </a:cubicBezTo>
                  <a:cubicBezTo>
                    <a:pt x="161" y="386"/>
                    <a:pt x="193" y="373"/>
                    <a:pt x="217" y="349"/>
                  </a:cubicBezTo>
                  <a:cubicBezTo>
                    <a:pt x="234" y="333"/>
                    <a:pt x="234" y="333"/>
                    <a:pt x="234" y="333"/>
                  </a:cubicBezTo>
                  <a:cubicBezTo>
                    <a:pt x="242" y="324"/>
                    <a:pt x="242" y="310"/>
                    <a:pt x="234" y="301"/>
                  </a:cubicBezTo>
                  <a:cubicBezTo>
                    <a:pt x="225" y="292"/>
                    <a:pt x="211" y="292"/>
                    <a:pt x="202" y="301"/>
                  </a:cubicBezTo>
                  <a:cubicBezTo>
                    <a:pt x="186" y="317"/>
                    <a:pt x="186" y="317"/>
                    <a:pt x="186" y="317"/>
                  </a:cubicBezTo>
                  <a:cubicBezTo>
                    <a:pt x="170" y="332"/>
                    <a:pt x="149" y="341"/>
                    <a:pt x="127" y="341"/>
                  </a:cubicBezTo>
                  <a:cubicBezTo>
                    <a:pt x="105" y="341"/>
                    <a:pt x="85" y="332"/>
                    <a:pt x="69" y="317"/>
                  </a:cubicBezTo>
                  <a:cubicBezTo>
                    <a:pt x="53" y="301"/>
                    <a:pt x="45" y="281"/>
                    <a:pt x="45" y="259"/>
                  </a:cubicBezTo>
                  <a:cubicBezTo>
                    <a:pt x="45" y="237"/>
                    <a:pt x="53" y="216"/>
                    <a:pt x="69" y="200"/>
                  </a:cubicBezTo>
                  <a:cubicBezTo>
                    <a:pt x="200" y="69"/>
                    <a:pt x="200" y="69"/>
                    <a:pt x="200" y="69"/>
                  </a:cubicBezTo>
                  <a:cubicBezTo>
                    <a:pt x="216" y="53"/>
                    <a:pt x="237" y="45"/>
                    <a:pt x="259" y="45"/>
                  </a:cubicBezTo>
                  <a:cubicBezTo>
                    <a:pt x="281" y="45"/>
                    <a:pt x="302" y="53"/>
                    <a:pt x="317" y="69"/>
                  </a:cubicBezTo>
                  <a:cubicBezTo>
                    <a:pt x="333" y="84"/>
                    <a:pt x="341" y="105"/>
                    <a:pt x="341" y="127"/>
                  </a:cubicBezTo>
                  <a:cubicBezTo>
                    <a:pt x="341" y="149"/>
                    <a:pt x="333" y="170"/>
                    <a:pt x="317" y="185"/>
                  </a:cubicBezTo>
                  <a:cubicBezTo>
                    <a:pt x="266" y="237"/>
                    <a:pt x="266" y="237"/>
                    <a:pt x="266" y="237"/>
                  </a:cubicBezTo>
                  <a:cubicBezTo>
                    <a:pt x="257" y="246"/>
                    <a:pt x="257" y="260"/>
                    <a:pt x="266" y="269"/>
                  </a:cubicBezTo>
                  <a:cubicBezTo>
                    <a:pt x="275" y="277"/>
                    <a:pt x="289" y="277"/>
                    <a:pt x="298" y="269"/>
                  </a:cubicBezTo>
                  <a:cubicBezTo>
                    <a:pt x="349" y="217"/>
                    <a:pt x="349" y="217"/>
                    <a:pt x="349" y="217"/>
                  </a:cubicBezTo>
                  <a:cubicBezTo>
                    <a:pt x="373" y="193"/>
                    <a:pt x="386" y="161"/>
                    <a:pt x="386" y="127"/>
                  </a:cubicBezTo>
                  <a:cubicBezTo>
                    <a:pt x="386" y="93"/>
                    <a:pt x="373" y="61"/>
                    <a:pt x="349" y="37"/>
                  </a:cubicBezTo>
                  <a:cubicBezTo>
                    <a:pt x="325" y="13"/>
                    <a:pt x="293" y="0"/>
                    <a:pt x="259" y="0"/>
                  </a:cubicBezTo>
                  <a:close/>
                  <a:moveTo>
                    <a:pt x="259" y="0"/>
                  </a:moveTo>
                  <a:cubicBezTo>
                    <a:pt x="259" y="0"/>
                    <a:pt x="259" y="0"/>
                    <a:pt x="25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51"/>
            <p:cNvSpPr/>
            <p:nvPr/>
          </p:nvSpPr>
          <p:spPr>
            <a:xfrm>
              <a:off x="3882539" y="4096590"/>
              <a:ext cx="48125" cy="48125"/>
            </a:xfrm>
            <a:custGeom>
              <a:avLst/>
              <a:gdLst/>
              <a:ahLst/>
              <a:cxnLst/>
              <a:rect l="l" t="t" r="r" b="b"/>
              <a:pathLst>
                <a:path w="135" h="135" extrusionOk="0">
                  <a:moveTo>
                    <a:pt x="115" y="115"/>
                  </a:moveTo>
                  <a:cubicBezTo>
                    <a:pt x="128" y="103"/>
                    <a:pt x="135" y="86"/>
                    <a:pt x="135" y="68"/>
                  </a:cubicBezTo>
                  <a:cubicBezTo>
                    <a:pt x="135" y="50"/>
                    <a:pt x="128" y="33"/>
                    <a:pt x="115" y="20"/>
                  </a:cubicBezTo>
                  <a:cubicBezTo>
                    <a:pt x="102" y="7"/>
                    <a:pt x="85" y="0"/>
                    <a:pt x="67" y="0"/>
                  </a:cubicBezTo>
                  <a:cubicBezTo>
                    <a:pt x="49" y="0"/>
                    <a:pt x="32" y="7"/>
                    <a:pt x="19" y="20"/>
                  </a:cubicBezTo>
                  <a:cubicBezTo>
                    <a:pt x="7" y="33"/>
                    <a:pt x="0" y="50"/>
                    <a:pt x="0" y="68"/>
                  </a:cubicBezTo>
                  <a:cubicBezTo>
                    <a:pt x="0" y="86"/>
                    <a:pt x="7" y="103"/>
                    <a:pt x="19" y="115"/>
                  </a:cubicBezTo>
                  <a:cubicBezTo>
                    <a:pt x="32" y="128"/>
                    <a:pt x="49" y="135"/>
                    <a:pt x="67" y="135"/>
                  </a:cubicBezTo>
                  <a:cubicBezTo>
                    <a:pt x="85" y="135"/>
                    <a:pt x="102" y="128"/>
                    <a:pt x="115" y="115"/>
                  </a:cubicBezTo>
                  <a:cubicBezTo>
                    <a:pt x="115" y="115"/>
                    <a:pt x="115" y="115"/>
                    <a:pt x="115" y="115"/>
                  </a:cubicBezTo>
                  <a:close/>
                  <a:moveTo>
                    <a:pt x="83" y="84"/>
                  </a:moveTo>
                  <a:cubicBezTo>
                    <a:pt x="79" y="88"/>
                    <a:pt x="73" y="90"/>
                    <a:pt x="67" y="90"/>
                  </a:cubicBezTo>
                  <a:cubicBezTo>
                    <a:pt x="61" y="90"/>
                    <a:pt x="56" y="88"/>
                    <a:pt x="51" y="84"/>
                  </a:cubicBezTo>
                  <a:cubicBezTo>
                    <a:pt x="47" y="79"/>
                    <a:pt x="45" y="74"/>
                    <a:pt x="45" y="68"/>
                  </a:cubicBezTo>
                  <a:cubicBezTo>
                    <a:pt x="45" y="62"/>
                    <a:pt x="47" y="56"/>
                    <a:pt x="51" y="52"/>
                  </a:cubicBezTo>
                  <a:cubicBezTo>
                    <a:pt x="56" y="47"/>
                    <a:pt x="61" y="45"/>
                    <a:pt x="67" y="45"/>
                  </a:cubicBezTo>
                  <a:cubicBezTo>
                    <a:pt x="73" y="45"/>
                    <a:pt x="79" y="47"/>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6" name="Google Shape;1336;p51"/>
            <p:cNvSpPr/>
            <p:nvPr/>
          </p:nvSpPr>
          <p:spPr>
            <a:xfrm>
              <a:off x="3844038" y="4135091"/>
              <a:ext cx="48125" cy="48125"/>
            </a:xfrm>
            <a:custGeom>
              <a:avLst/>
              <a:gdLst/>
              <a:ahLst/>
              <a:cxnLst/>
              <a:rect l="l" t="t" r="r" b="b"/>
              <a:pathLst>
                <a:path w="135" h="135" extrusionOk="0">
                  <a:moveTo>
                    <a:pt x="67" y="0"/>
                  </a:moveTo>
                  <a:cubicBezTo>
                    <a:pt x="49" y="0"/>
                    <a:pt x="32" y="7"/>
                    <a:pt x="19" y="20"/>
                  </a:cubicBezTo>
                  <a:cubicBezTo>
                    <a:pt x="7" y="33"/>
                    <a:pt x="0" y="50"/>
                    <a:pt x="0" y="68"/>
                  </a:cubicBezTo>
                  <a:cubicBezTo>
                    <a:pt x="0" y="86"/>
                    <a:pt x="7" y="103"/>
                    <a:pt x="19" y="116"/>
                  </a:cubicBezTo>
                  <a:cubicBezTo>
                    <a:pt x="32" y="128"/>
                    <a:pt x="49" y="135"/>
                    <a:pt x="67" y="135"/>
                  </a:cubicBezTo>
                  <a:cubicBezTo>
                    <a:pt x="85" y="135"/>
                    <a:pt x="102" y="128"/>
                    <a:pt x="115" y="116"/>
                  </a:cubicBezTo>
                  <a:cubicBezTo>
                    <a:pt x="115" y="116"/>
                    <a:pt x="115" y="116"/>
                    <a:pt x="115" y="116"/>
                  </a:cubicBezTo>
                  <a:cubicBezTo>
                    <a:pt x="127" y="103"/>
                    <a:pt x="135" y="86"/>
                    <a:pt x="135" y="68"/>
                  </a:cubicBezTo>
                  <a:cubicBezTo>
                    <a:pt x="135" y="50"/>
                    <a:pt x="127" y="33"/>
                    <a:pt x="115" y="20"/>
                  </a:cubicBezTo>
                  <a:cubicBezTo>
                    <a:pt x="102" y="7"/>
                    <a:pt x="85" y="0"/>
                    <a:pt x="67" y="0"/>
                  </a:cubicBezTo>
                  <a:close/>
                  <a:moveTo>
                    <a:pt x="83" y="84"/>
                  </a:moveTo>
                  <a:cubicBezTo>
                    <a:pt x="79" y="88"/>
                    <a:pt x="73" y="90"/>
                    <a:pt x="67" y="90"/>
                  </a:cubicBezTo>
                  <a:cubicBezTo>
                    <a:pt x="61" y="90"/>
                    <a:pt x="55" y="88"/>
                    <a:pt x="51" y="84"/>
                  </a:cubicBezTo>
                  <a:cubicBezTo>
                    <a:pt x="47" y="79"/>
                    <a:pt x="45" y="74"/>
                    <a:pt x="45" y="68"/>
                  </a:cubicBezTo>
                  <a:cubicBezTo>
                    <a:pt x="45" y="62"/>
                    <a:pt x="47" y="56"/>
                    <a:pt x="51" y="52"/>
                  </a:cubicBezTo>
                  <a:cubicBezTo>
                    <a:pt x="55" y="48"/>
                    <a:pt x="61" y="45"/>
                    <a:pt x="67" y="45"/>
                  </a:cubicBezTo>
                  <a:cubicBezTo>
                    <a:pt x="73" y="45"/>
                    <a:pt x="79" y="48"/>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51"/>
            <p:cNvSpPr/>
            <p:nvPr/>
          </p:nvSpPr>
          <p:spPr>
            <a:xfrm>
              <a:off x="3768820"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51"/>
            <p:cNvSpPr/>
            <p:nvPr/>
          </p:nvSpPr>
          <p:spPr>
            <a:xfrm>
              <a:off x="3825501"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9" name="Google Shape;1339;p51"/>
          <p:cNvGrpSpPr/>
          <p:nvPr/>
        </p:nvGrpSpPr>
        <p:grpSpPr>
          <a:xfrm>
            <a:off x="3105051" y="2362041"/>
            <a:ext cx="547741" cy="242766"/>
            <a:chOff x="2671915" y="4003904"/>
            <a:chExt cx="547741" cy="242766"/>
          </a:xfrm>
        </p:grpSpPr>
        <p:sp>
          <p:nvSpPr>
            <p:cNvPr id="1340" name="Google Shape;1340;p51"/>
            <p:cNvSpPr/>
            <p:nvPr/>
          </p:nvSpPr>
          <p:spPr>
            <a:xfrm>
              <a:off x="2679758" y="4012103"/>
              <a:ext cx="531698" cy="226724"/>
            </a:xfrm>
            <a:custGeom>
              <a:avLst/>
              <a:gdLst/>
              <a:ahLst/>
              <a:cxnLst/>
              <a:rect l="l" t="t" r="r" b="b"/>
              <a:pathLst>
                <a:path w="1491" h="636" extrusionOk="0">
                  <a:moveTo>
                    <a:pt x="1173" y="0"/>
                  </a:moveTo>
                  <a:cubicBezTo>
                    <a:pt x="1349" y="0"/>
                    <a:pt x="1491" y="142"/>
                    <a:pt x="1491" y="318"/>
                  </a:cubicBezTo>
                  <a:cubicBezTo>
                    <a:pt x="1491" y="493"/>
                    <a:pt x="1349" y="636"/>
                    <a:pt x="1173" y="636"/>
                  </a:cubicBezTo>
                  <a:cubicBezTo>
                    <a:pt x="1040" y="636"/>
                    <a:pt x="926" y="554"/>
                    <a:pt x="878" y="438"/>
                  </a:cubicBezTo>
                  <a:cubicBezTo>
                    <a:pt x="613" y="438"/>
                    <a:pt x="613" y="438"/>
                    <a:pt x="613" y="438"/>
                  </a:cubicBezTo>
                  <a:cubicBezTo>
                    <a:pt x="565" y="554"/>
                    <a:pt x="451" y="636"/>
                    <a:pt x="318" y="636"/>
                  </a:cubicBezTo>
                  <a:cubicBezTo>
                    <a:pt x="142" y="636"/>
                    <a:pt x="0" y="493"/>
                    <a:pt x="0" y="318"/>
                  </a:cubicBezTo>
                  <a:cubicBezTo>
                    <a:pt x="0" y="142"/>
                    <a:pt x="142" y="0"/>
                    <a:pt x="318" y="0"/>
                  </a:cubicBezTo>
                  <a:lnTo>
                    <a:pt x="1173" y="0"/>
                  </a:lnTo>
                  <a:close/>
                  <a:moveTo>
                    <a:pt x="1173" y="0"/>
                  </a:moveTo>
                  <a:cubicBezTo>
                    <a:pt x="1173" y="0"/>
                    <a:pt x="1173" y="0"/>
                    <a:pt x="1173"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51"/>
            <p:cNvSpPr/>
            <p:nvPr/>
          </p:nvSpPr>
          <p:spPr>
            <a:xfrm>
              <a:off x="3013606" y="4040979"/>
              <a:ext cx="168974"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51"/>
            <p:cNvSpPr/>
            <p:nvPr/>
          </p:nvSpPr>
          <p:spPr>
            <a:xfrm>
              <a:off x="2708633" y="4040979"/>
              <a:ext cx="169153"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51"/>
            <p:cNvSpPr/>
            <p:nvPr/>
          </p:nvSpPr>
          <p:spPr>
            <a:xfrm>
              <a:off x="2742855" y="4075201"/>
              <a:ext cx="100529" cy="100529"/>
            </a:xfrm>
            <a:custGeom>
              <a:avLst/>
              <a:gdLst/>
              <a:ahLst/>
              <a:cxnLst/>
              <a:rect l="l" t="t" r="r" b="b"/>
              <a:pathLst>
                <a:path w="282" h="282" extrusionOk="0">
                  <a:moveTo>
                    <a:pt x="282" y="119"/>
                  </a:moveTo>
                  <a:cubicBezTo>
                    <a:pt x="282" y="162"/>
                    <a:pt x="282" y="162"/>
                    <a:pt x="282" y="162"/>
                  </a:cubicBezTo>
                  <a:cubicBezTo>
                    <a:pt x="282" y="179"/>
                    <a:pt x="269" y="192"/>
                    <a:pt x="253" y="192"/>
                  </a:cubicBezTo>
                  <a:cubicBezTo>
                    <a:pt x="205" y="192"/>
                    <a:pt x="205" y="192"/>
                    <a:pt x="205" y="192"/>
                  </a:cubicBezTo>
                  <a:cubicBezTo>
                    <a:pt x="198" y="192"/>
                    <a:pt x="192" y="197"/>
                    <a:pt x="192" y="204"/>
                  </a:cubicBezTo>
                  <a:cubicBezTo>
                    <a:pt x="192" y="252"/>
                    <a:pt x="192" y="252"/>
                    <a:pt x="192" y="252"/>
                  </a:cubicBezTo>
                  <a:cubicBezTo>
                    <a:pt x="192" y="269"/>
                    <a:pt x="179" y="282"/>
                    <a:pt x="163" y="282"/>
                  </a:cubicBezTo>
                  <a:cubicBezTo>
                    <a:pt x="119" y="282"/>
                    <a:pt x="119" y="282"/>
                    <a:pt x="119" y="282"/>
                  </a:cubicBezTo>
                  <a:cubicBezTo>
                    <a:pt x="103" y="282"/>
                    <a:pt x="90" y="269"/>
                    <a:pt x="90" y="252"/>
                  </a:cubicBezTo>
                  <a:cubicBezTo>
                    <a:pt x="90" y="204"/>
                    <a:pt x="90" y="204"/>
                    <a:pt x="90" y="204"/>
                  </a:cubicBezTo>
                  <a:cubicBezTo>
                    <a:pt x="90" y="197"/>
                    <a:pt x="84" y="192"/>
                    <a:pt x="77" y="192"/>
                  </a:cubicBezTo>
                  <a:cubicBezTo>
                    <a:pt x="29" y="192"/>
                    <a:pt x="29" y="192"/>
                    <a:pt x="29" y="192"/>
                  </a:cubicBezTo>
                  <a:cubicBezTo>
                    <a:pt x="13" y="192"/>
                    <a:pt x="0" y="179"/>
                    <a:pt x="0" y="162"/>
                  </a:cubicBezTo>
                  <a:cubicBezTo>
                    <a:pt x="0" y="119"/>
                    <a:pt x="0" y="119"/>
                    <a:pt x="0" y="119"/>
                  </a:cubicBezTo>
                  <a:cubicBezTo>
                    <a:pt x="0" y="103"/>
                    <a:pt x="13" y="90"/>
                    <a:pt x="29" y="90"/>
                  </a:cubicBezTo>
                  <a:cubicBezTo>
                    <a:pt x="77" y="90"/>
                    <a:pt x="77" y="90"/>
                    <a:pt x="77" y="90"/>
                  </a:cubicBezTo>
                  <a:cubicBezTo>
                    <a:pt x="84" y="90"/>
                    <a:pt x="90" y="84"/>
                    <a:pt x="90" y="77"/>
                  </a:cubicBezTo>
                  <a:cubicBezTo>
                    <a:pt x="90" y="29"/>
                    <a:pt x="90" y="29"/>
                    <a:pt x="90" y="29"/>
                  </a:cubicBezTo>
                  <a:cubicBezTo>
                    <a:pt x="90" y="13"/>
                    <a:pt x="103" y="0"/>
                    <a:pt x="119" y="0"/>
                  </a:cubicBezTo>
                  <a:cubicBezTo>
                    <a:pt x="163" y="0"/>
                    <a:pt x="163" y="0"/>
                    <a:pt x="163" y="0"/>
                  </a:cubicBezTo>
                  <a:cubicBezTo>
                    <a:pt x="179" y="0"/>
                    <a:pt x="192" y="13"/>
                    <a:pt x="192" y="29"/>
                  </a:cubicBezTo>
                  <a:cubicBezTo>
                    <a:pt x="192" y="77"/>
                    <a:pt x="192" y="77"/>
                    <a:pt x="192" y="77"/>
                  </a:cubicBezTo>
                  <a:cubicBezTo>
                    <a:pt x="192" y="84"/>
                    <a:pt x="198" y="90"/>
                    <a:pt x="205" y="90"/>
                  </a:cubicBezTo>
                  <a:cubicBezTo>
                    <a:pt x="253" y="90"/>
                    <a:pt x="253" y="90"/>
                    <a:pt x="253" y="90"/>
                  </a:cubicBezTo>
                  <a:cubicBezTo>
                    <a:pt x="269" y="90"/>
                    <a:pt x="282" y="103"/>
                    <a:pt x="282" y="119"/>
                  </a:cubicBezTo>
                  <a:close/>
                  <a:moveTo>
                    <a:pt x="282" y="119"/>
                  </a:moveTo>
                  <a:cubicBezTo>
                    <a:pt x="282" y="119"/>
                    <a:pt x="282" y="119"/>
                    <a:pt x="282" y="11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51"/>
            <p:cNvSpPr/>
            <p:nvPr/>
          </p:nvSpPr>
          <p:spPr>
            <a:xfrm>
              <a:off x="3082051" y="406878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51"/>
            <p:cNvSpPr/>
            <p:nvPr/>
          </p:nvSpPr>
          <p:spPr>
            <a:xfrm>
              <a:off x="3122690"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51"/>
            <p:cNvSpPr/>
            <p:nvPr/>
          </p:nvSpPr>
          <p:spPr>
            <a:xfrm>
              <a:off x="3082051" y="4151133"/>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51"/>
            <p:cNvSpPr/>
            <p:nvPr/>
          </p:nvSpPr>
          <p:spPr>
            <a:xfrm>
              <a:off x="3040342"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51"/>
            <p:cNvSpPr/>
            <p:nvPr/>
          </p:nvSpPr>
          <p:spPr>
            <a:xfrm>
              <a:off x="2907730" y="4068784"/>
              <a:ext cx="74862" cy="26736"/>
            </a:xfrm>
            <a:custGeom>
              <a:avLst/>
              <a:gdLst/>
              <a:ahLst/>
              <a:cxnLst/>
              <a:rect l="l" t="t" r="r" b="b"/>
              <a:pathLst>
                <a:path w="210" h="75" extrusionOk="0">
                  <a:moveTo>
                    <a:pt x="210" y="20"/>
                  </a:moveTo>
                  <a:cubicBezTo>
                    <a:pt x="210" y="54"/>
                    <a:pt x="210" y="54"/>
                    <a:pt x="210" y="54"/>
                  </a:cubicBezTo>
                  <a:cubicBezTo>
                    <a:pt x="210" y="66"/>
                    <a:pt x="201" y="75"/>
                    <a:pt x="190" y="75"/>
                  </a:cubicBezTo>
                  <a:cubicBezTo>
                    <a:pt x="20" y="75"/>
                    <a:pt x="20" y="75"/>
                    <a:pt x="20" y="75"/>
                  </a:cubicBezTo>
                  <a:cubicBezTo>
                    <a:pt x="9" y="75"/>
                    <a:pt x="0" y="66"/>
                    <a:pt x="0" y="54"/>
                  </a:cubicBezTo>
                  <a:cubicBezTo>
                    <a:pt x="0" y="20"/>
                    <a:pt x="0" y="20"/>
                    <a:pt x="0" y="20"/>
                  </a:cubicBezTo>
                  <a:cubicBezTo>
                    <a:pt x="0" y="9"/>
                    <a:pt x="9" y="0"/>
                    <a:pt x="20" y="0"/>
                  </a:cubicBezTo>
                  <a:cubicBezTo>
                    <a:pt x="190" y="0"/>
                    <a:pt x="190" y="0"/>
                    <a:pt x="190" y="0"/>
                  </a:cubicBezTo>
                  <a:cubicBezTo>
                    <a:pt x="201" y="0"/>
                    <a:pt x="210" y="9"/>
                    <a:pt x="210" y="20"/>
                  </a:cubicBezTo>
                  <a:close/>
                  <a:moveTo>
                    <a:pt x="210" y="20"/>
                  </a:moveTo>
                  <a:cubicBezTo>
                    <a:pt x="210" y="20"/>
                    <a:pt x="210" y="20"/>
                    <a:pt x="210" y="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51"/>
            <p:cNvSpPr/>
            <p:nvPr/>
          </p:nvSpPr>
          <p:spPr>
            <a:xfrm>
              <a:off x="3005763" y="4032779"/>
              <a:ext cx="185016" cy="185016"/>
            </a:xfrm>
            <a:custGeom>
              <a:avLst/>
              <a:gdLst/>
              <a:ahLst/>
              <a:cxnLst/>
              <a:rect l="l" t="t" r="r" b="b"/>
              <a:pathLst>
                <a:path w="519" h="519" extrusionOk="0">
                  <a:moveTo>
                    <a:pt x="259" y="0"/>
                  </a:moveTo>
                  <a:cubicBezTo>
                    <a:pt x="116" y="0"/>
                    <a:pt x="0" y="117"/>
                    <a:pt x="0" y="260"/>
                  </a:cubicBezTo>
                  <a:cubicBezTo>
                    <a:pt x="0" y="403"/>
                    <a:pt x="116" y="519"/>
                    <a:pt x="259" y="519"/>
                  </a:cubicBezTo>
                  <a:cubicBezTo>
                    <a:pt x="402" y="519"/>
                    <a:pt x="519" y="403"/>
                    <a:pt x="519" y="260"/>
                  </a:cubicBezTo>
                  <a:cubicBezTo>
                    <a:pt x="519" y="117"/>
                    <a:pt x="402" y="0"/>
                    <a:pt x="259" y="0"/>
                  </a:cubicBezTo>
                  <a:close/>
                  <a:moveTo>
                    <a:pt x="259" y="474"/>
                  </a:moveTo>
                  <a:cubicBezTo>
                    <a:pt x="141" y="474"/>
                    <a:pt x="45" y="378"/>
                    <a:pt x="45" y="260"/>
                  </a:cubicBezTo>
                  <a:cubicBezTo>
                    <a:pt x="45" y="142"/>
                    <a:pt x="141" y="45"/>
                    <a:pt x="259" y="45"/>
                  </a:cubicBezTo>
                  <a:cubicBezTo>
                    <a:pt x="377" y="45"/>
                    <a:pt x="474" y="142"/>
                    <a:pt x="474" y="260"/>
                  </a:cubicBezTo>
                  <a:cubicBezTo>
                    <a:pt x="474" y="378"/>
                    <a:pt x="377" y="474"/>
                    <a:pt x="259" y="474"/>
                  </a:cubicBezTo>
                  <a:close/>
                  <a:moveTo>
                    <a:pt x="259" y="474"/>
                  </a:moveTo>
                  <a:cubicBezTo>
                    <a:pt x="259" y="474"/>
                    <a:pt x="259" y="474"/>
                    <a:pt x="259" y="47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51"/>
            <p:cNvSpPr/>
            <p:nvPr/>
          </p:nvSpPr>
          <p:spPr>
            <a:xfrm>
              <a:off x="2700790" y="4032779"/>
              <a:ext cx="185195" cy="185016"/>
            </a:xfrm>
            <a:custGeom>
              <a:avLst/>
              <a:gdLst/>
              <a:ahLst/>
              <a:cxnLst/>
              <a:rect l="l" t="t" r="r" b="b"/>
              <a:pathLst>
                <a:path w="519" h="519" extrusionOk="0">
                  <a:moveTo>
                    <a:pt x="434" y="98"/>
                  </a:moveTo>
                  <a:cubicBezTo>
                    <a:pt x="424" y="106"/>
                    <a:pt x="422" y="120"/>
                    <a:pt x="429" y="130"/>
                  </a:cubicBezTo>
                  <a:cubicBezTo>
                    <a:pt x="458" y="167"/>
                    <a:pt x="474" y="212"/>
                    <a:pt x="474" y="260"/>
                  </a:cubicBezTo>
                  <a:cubicBezTo>
                    <a:pt x="474" y="378"/>
                    <a:pt x="377" y="474"/>
                    <a:pt x="259" y="474"/>
                  </a:cubicBezTo>
                  <a:cubicBezTo>
                    <a:pt x="141" y="474"/>
                    <a:pt x="45" y="378"/>
                    <a:pt x="45" y="260"/>
                  </a:cubicBezTo>
                  <a:cubicBezTo>
                    <a:pt x="45" y="142"/>
                    <a:pt x="141" y="45"/>
                    <a:pt x="259" y="45"/>
                  </a:cubicBezTo>
                  <a:cubicBezTo>
                    <a:pt x="298" y="45"/>
                    <a:pt x="335" y="56"/>
                    <a:pt x="368" y="75"/>
                  </a:cubicBezTo>
                  <a:cubicBezTo>
                    <a:pt x="379" y="82"/>
                    <a:pt x="393" y="78"/>
                    <a:pt x="399" y="67"/>
                  </a:cubicBezTo>
                  <a:cubicBezTo>
                    <a:pt x="405" y="57"/>
                    <a:pt x="402" y="43"/>
                    <a:pt x="391" y="37"/>
                  </a:cubicBezTo>
                  <a:cubicBezTo>
                    <a:pt x="351" y="13"/>
                    <a:pt x="306" y="0"/>
                    <a:pt x="259" y="0"/>
                  </a:cubicBezTo>
                  <a:cubicBezTo>
                    <a:pt x="116" y="0"/>
                    <a:pt x="0" y="117"/>
                    <a:pt x="0" y="260"/>
                  </a:cubicBezTo>
                  <a:cubicBezTo>
                    <a:pt x="0" y="403"/>
                    <a:pt x="116" y="519"/>
                    <a:pt x="259" y="519"/>
                  </a:cubicBezTo>
                  <a:cubicBezTo>
                    <a:pt x="402" y="519"/>
                    <a:pt x="519" y="403"/>
                    <a:pt x="519" y="260"/>
                  </a:cubicBezTo>
                  <a:cubicBezTo>
                    <a:pt x="519" y="202"/>
                    <a:pt x="500" y="148"/>
                    <a:pt x="465" y="102"/>
                  </a:cubicBezTo>
                  <a:cubicBezTo>
                    <a:pt x="458" y="92"/>
                    <a:pt x="443" y="90"/>
                    <a:pt x="434" y="98"/>
                  </a:cubicBezTo>
                  <a:close/>
                  <a:moveTo>
                    <a:pt x="434" y="98"/>
                  </a:moveTo>
                  <a:cubicBezTo>
                    <a:pt x="434" y="98"/>
                    <a:pt x="434" y="98"/>
                    <a:pt x="434" y="9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51"/>
            <p:cNvSpPr/>
            <p:nvPr/>
          </p:nvSpPr>
          <p:spPr>
            <a:xfrm>
              <a:off x="2671915" y="4003904"/>
              <a:ext cx="547741" cy="242766"/>
            </a:xfrm>
            <a:custGeom>
              <a:avLst/>
              <a:gdLst/>
              <a:ahLst/>
              <a:cxnLst/>
              <a:rect l="l" t="t" r="r" b="b"/>
              <a:pathLst>
                <a:path w="1536" h="681" extrusionOk="0">
                  <a:moveTo>
                    <a:pt x="1195" y="0"/>
                  </a:moveTo>
                  <a:cubicBezTo>
                    <a:pt x="340" y="0"/>
                    <a:pt x="340" y="0"/>
                    <a:pt x="340" y="0"/>
                  </a:cubicBezTo>
                  <a:cubicBezTo>
                    <a:pt x="152" y="0"/>
                    <a:pt x="0" y="153"/>
                    <a:pt x="0" y="341"/>
                  </a:cubicBezTo>
                  <a:cubicBezTo>
                    <a:pt x="0" y="529"/>
                    <a:pt x="152" y="681"/>
                    <a:pt x="340" y="681"/>
                  </a:cubicBezTo>
                  <a:cubicBezTo>
                    <a:pt x="474" y="681"/>
                    <a:pt x="594" y="604"/>
                    <a:pt x="649" y="483"/>
                  </a:cubicBezTo>
                  <a:cubicBezTo>
                    <a:pt x="886" y="483"/>
                    <a:pt x="886" y="483"/>
                    <a:pt x="886" y="483"/>
                  </a:cubicBezTo>
                  <a:cubicBezTo>
                    <a:pt x="941" y="604"/>
                    <a:pt x="1061" y="681"/>
                    <a:pt x="1195" y="681"/>
                  </a:cubicBezTo>
                  <a:cubicBezTo>
                    <a:pt x="1383" y="681"/>
                    <a:pt x="1536" y="529"/>
                    <a:pt x="1536" y="341"/>
                  </a:cubicBezTo>
                  <a:cubicBezTo>
                    <a:pt x="1536" y="153"/>
                    <a:pt x="1383" y="0"/>
                    <a:pt x="1195" y="0"/>
                  </a:cubicBezTo>
                  <a:close/>
                  <a:moveTo>
                    <a:pt x="1195" y="636"/>
                  </a:moveTo>
                  <a:cubicBezTo>
                    <a:pt x="1074" y="636"/>
                    <a:pt x="967" y="564"/>
                    <a:pt x="921" y="452"/>
                  </a:cubicBezTo>
                  <a:cubicBezTo>
                    <a:pt x="918" y="444"/>
                    <a:pt x="910" y="438"/>
                    <a:pt x="900" y="438"/>
                  </a:cubicBezTo>
                  <a:cubicBezTo>
                    <a:pt x="635" y="438"/>
                    <a:pt x="635" y="438"/>
                    <a:pt x="635" y="438"/>
                  </a:cubicBezTo>
                  <a:cubicBezTo>
                    <a:pt x="625" y="438"/>
                    <a:pt x="617" y="444"/>
                    <a:pt x="614" y="452"/>
                  </a:cubicBezTo>
                  <a:cubicBezTo>
                    <a:pt x="568" y="564"/>
                    <a:pt x="461" y="636"/>
                    <a:pt x="340" y="636"/>
                  </a:cubicBezTo>
                  <a:cubicBezTo>
                    <a:pt x="177" y="636"/>
                    <a:pt x="45" y="504"/>
                    <a:pt x="45" y="341"/>
                  </a:cubicBezTo>
                  <a:cubicBezTo>
                    <a:pt x="45" y="178"/>
                    <a:pt x="177" y="45"/>
                    <a:pt x="340" y="45"/>
                  </a:cubicBezTo>
                  <a:cubicBezTo>
                    <a:pt x="1195" y="45"/>
                    <a:pt x="1195" y="45"/>
                    <a:pt x="1195" y="45"/>
                  </a:cubicBezTo>
                  <a:cubicBezTo>
                    <a:pt x="1358" y="45"/>
                    <a:pt x="1491" y="178"/>
                    <a:pt x="1491" y="341"/>
                  </a:cubicBezTo>
                  <a:cubicBezTo>
                    <a:pt x="1491" y="504"/>
                    <a:pt x="1358" y="636"/>
                    <a:pt x="1195" y="636"/>
                  </a:cubicBezTo>
                  <a:close/>
                  <a:moveTo>
                    <a:pt x="1195" y="636"/>
                  </a:moveTo>
                  <a:cubicBezTo>
                    <a:pt x="1195" y="636"/>
                    <a:pt x="1195" y="636"/>
                    <a:pt x="1195" y="6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51"/>
            <p:cNvSpPr/>
            <p:nvPr/>
          </p:nvSpPr>
          <p:spPr>
            <a:xfrm>
              <a:off x="2735013" y="4067002"/>
              <a:ext cx="116749" cy="116571"/>
            </a:xfrm>
            <a:custGeom>
              <a:avLst/>
              <a:gdLst/>
              <a:ahLst/>
              <a:cxnLst/>
              <a:rect l="l" t="t" r="r" b="b"/>
              <a:pathLst>
                <a:path w="327" h="327" extrusionOk="0">
                  <a:moveTo>
                    <a:pt x="237" y="90"/>
                  </a:moveTo>
                  <a:cubicBezTo>
                    <a:pt x="237" y="52"/>
                    <a:pt x="237" y="52"/>
                    <a:pt x="237" y="52"/>
                  </a:cubicBezTo>
                  <a:cubicBezTo>
                    <a:pt x="237" y="24"/>
                    <a:pt x="213" y="0"/>
                    <a:pt x="185" y="0"/>
                  </a:cubicBezTo>
                  <a:cubicBezTo>
                    <a:pt x="141" y="0"/>
                    <a:pt x="141" y="0"/>
                    <a:pt x="141" y="0"/>
                  </a:cubicBezTo>
                  <a:cubicBezTo>
                    <a:pt x="113" y="0"/>
                    <a:pt x="90" y="24"/>
                    <a:pt x="90" y="52"/>
                  </a:cubicBezTo>
                  <a:cubicBezTo>
                    <a:pt x="90" y="90"/>
                    <a:pt x="90" y="90"/>
                    <a:pt x="90" y="90"/>
                  </a:cubicBezTo>
                  <a:cubicBezTo>
                    <a:pt x="51" y="90"/>
                    <a:pt x="51" y="90"/>
                    <a:pt x="51" y="90"/>
                  </a:cubicBezTo>
                  <a:cubicBezTo>
                    <a:pt x="23" y="90"/>
                    <a:pt x="0" y="114"/>
                    <a:pt x="0" y="142"/>
                  </a:cubicBezTo>
                  <a:cubicBezTo>
                    <a:pt x="0" y="185"/>
                    <a:pt x="0" y="185"/>
                    <a:pt x="0" y="185"/>
                  </a:cubicBezTo>
                  <a:cubicBezTo>
                    <a:pt x="0" y="214"/>
                    <a:pt x="23" y="237"/>
                    <a:pt x="51" y="237"/>
                  </a:cubicBezTo>
                  <a:cubicBezTo>
                    <a:pt x="90" y="237"/>
                    <a:pt x="90" y="237"/>
                    <a:pt x="90" y="237"/>
                  </a:cubicBezTo>
                  <a:cubicBezTo>
                    <a:pt x="90" y="275"/>
                    <a:pt x="90" y="275"/>
                    <a:pt x="90" y="275"/>
                  </a:cubicBezTo>
                  <a:cubicBezTo>
                    <a:pt x="90" y="304"/>
                    <a:pt x="113" y="327"/>
                    <a:pt x="141" y="327"/>
                  </a:cubicBezTo>
                  <a:cubicBezTo>
                    <a:pt x="185" y="327"/>
                    <a:pt x="185" y="327"/>
                    <a:pt x="185" y="327"/>
                  </a:cubicBezTo>
                  <a:cubicBezTo>
                    <a:pt x="213" y="327"/>
                    <a:pt x="237" y="304"/>
                    <a:pt x="237" y="275"/>
                  </a:cubicBezTo>
                  <a:cubicBezTo>
                    <a:pt x="237" y="237"/>
                    <a:pt x="237" y="237"/>
                    <a:pt x="237" y="237"/>
                  </a:cubicBezTo>
                  <a:cubicBezTo>
                    <a:pt x="275" y="237"/>
                    <a:pt x="275" y="237"/>
                    <a:pt x="275" y="237"/>
                  </a:cubicBezTo>
                  <a:cubicBezTo>
                    <a:pt x="303" y="237"/>
                    <a:pt x="327" y="214"/>
                    <a:pt x="327" y="185"/>
                  </a:cubicBezTo>
                  <a:cubicBezTo>
                    <a:pt x="327" y="142"/>
                    <a:pt x="327" y="142"/>
                    <a:pt x="327" y="142"/>
                  </a:cubicBezTo>
                  <a:cubicBezTo>
                    <a:pt x="327" y="114"/>
                    <a:pt x="303" y="90"/>
                    <a:pt x="275" y="90"/>
                  </a:cubicBezTo>
                  <a:lnTo>
                    <a:pt x="237" y="90"/>
                  </a:lnTo>
                  <a:close/>
                  <a:moveTo>
                    <a:pt x="282" y="142"/>
                  </a:moveTo>
                  <a:cubicBezTo>
                    <a:pt x="282" y="185"/>
                    <a:pt x="282" y="185"/>
                    <a:pt x="282" y="185"/>
                  </a:cubicBezTo>
                  <a:cubicBezTo>
                    <a:pt x="282" y="189"/>
                    <a:pt x="278" y="192"/>
                    <a:pt x="275" y="192"/>
                  </a:cubicBezTo>
                  <a:cubicBezTo>
                    <a:pt x="227" y="192"/>
                    <a:pt x="227" y="192"/>
                    <a:pt x="227" y="192"/>
                  </a:cubicBezTo>
                  <a:cubicBezTo>
                    <a:pt x="207" y="192"/>
                    <a:pt x="192" y="208"/>
                    <a:pt x="192" y="227"/>
                  </a:cubicBezTo>
                  <a:cubicBezTo>
                    <a:pt x="192" y="275"/>
                    <a:pt x="192" y="275"/>
                    <a:pt x="192" y="275"/>
                  </a:cubicBezTo>
                  <a:cubicBezTo>
                    <a:pt x="192" y="279"/>
                    <a:pt x="188" y="282"/>
                    <a:pt x="185" y="282"/>
                  </a:cubicBezTo>
                  <a:cubicBezTo>
                    <a:pt x="141" y="282"/>
                    <a:pt x="141" y="282"/>
                    <a:pt x="141" y="282"/>
                  </a:cubicBezTo>
                  <a:cubicBezTo>
                    <a:pt x="138" y="282"/>
                    <a:pt x="135" y="279"/>
                    <a:pt x="135" y="275"/>
                  </a:cubicBezTo>
                  <a:cubicBezTo>
                    <a:pt x="135" y="227"/>
                    <a:pt x="135" y="227"/>
                    <a:pt x="135" y="227"/>
                  </a:cubicBezTo>
                  <a:cubicBezTo>
                    <a:pt x="135" y="208"/>
                    <a:pt x="119" y="192"/>
                    <a:pt x="99" y="192"/>
                  </a:cubicBezTo>
                  <a:cubicBezTo>
                    <a:pt x="51" y="192"/>
                    <a:pt x="51" y="192"/>
                    <a:pt x="51" y="192"/>
                  </a:cubicBezTo>
                  <a:cubicBezTo>
                    <a:pt x="48" y="192"/>
                    <a:pt x="45" y="189"/>
                    <a:pt x="45" y="185"/>
                  </a:cubicBezTo>
                  <a:cubicBezTo>
                    <a:pt x="45" y="142"/>
                    <a:pt x="45" y="142"/>
                    <a:pt x="45" y="142"/>
                  </a:cubicBezTo>
                  <a:cubicBezTo>
                    <a:pt x="45" y="138"/>
                    <a:pt x="48" y="135"/>
                    <a:pt x="51" y="135"/>
                  </a:cubicBezTo>
                  <a:cubicBezTo>
                    <a:pt x="99" y="135"/>
                    <a:pt x="99" y="135"/>
                    <a:pt x="99" y="135"/>
                  </a:cubicBezTo>
                  <a:cubicBezTo>
                    <a:pt x="119" y="135"/>
                    <a:pt x="135" y="120"/>
                    <a:pt x="135" y="100"/>
                  </a:cubicBezTo>
                  <a:cubicBezTo>
                    <a:pt x="135" y="52"/>
                    <a:pt x="135" y="52"/>
                    <a:pt x="135" y="52"/>
                  </a:cubicBezTo>
                  <a:cubicBezTo>
                    <a:pt x="135" y="48"/>
                    <a:pt x="138" y="45"/>
                    <a:pt x="141" y="45"/>
                  </a:cubicBezTo>
                  <a:cubicBezTo>
                    <a:pt x="185" y="45"/>
                    <a:pt x="185" y="45"/>
                    <a:pt x="185" y="45"/>
                  </a:cubicBezTo>
                  <a:cubicBezTo>
                    <a:pt x="188" y="45"/>
                    <a:pt x="192" y="48"/>
                    <a:pt x="192" y="52"/>
                  </a:cubicBezTo>
                  <a:cubicBezTo>
                    <a:pt x="192" y="100"/>
                    <a:pt x="192" y="100"/>
                    <a:pt x="192" y="100"/>
                  </a:cubicBezTo>
                  <a:cubicBezTo>
                    <a:pt x="192" y="120"/>
                    <a:pt x="207" y="135"/>
                    <a:pt x="227" y="135"/>
                  </a:cubicBezTo>
                  <a:cubicBezTo>
                    <a:pt x="275" y="135"/>
                    <a:pt x="275" y="135"/>
                    <a:pt x="275" y="135"/>
                  </a:cubicBezTo>
                  <a:cubicBezTo>
                    <a:pt x="278" y="135"/>
                    <a:pt x="282" y="138"/>
                    <a:pt x="282" y="142"/>
                  </a:cubicBezTo>
                  <a:close/>
                  <a:moveTo>
                    <a:pt x="282" y="142"/>
                  </a:moveTo>
                  <a:cubicBezTo>
                    <a:pt x="282" y="142"/>
                    <a:pt x="282" y="142"/>
                    <a:pt x="282" y="14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51"/>
            <p:cNvSpPr/>
            <p:nvPr/>
          </p:nvSpPr>
          <p:spPr>
            <a:xfrm>
              <a:off x="2897748"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51"/>
            <p:cNvSpPr/>
            <p:nvPr/>
          </p:nvSpPr>
          <p:spPr>
            <a:xfrm>
              <a:off x="2942665"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51"/>
            <p:cNvSpPr/>
            <p:nvPr/>
          </p:nvSpPr>
          <p:spPr>
            <a:xfrm>
              <a:off x="2885984" y="4033849"/>
              <a:ext cx="31014" cy="16042"/>
            </a:xfrm>
            <a:custGeom>
              <a:avLst/>
              <a:gdLst/>
              <a:ahLst/>
              <a:cxnLst/>
              <a:rect l="l" t="t" r="r" b="b"/>
              <a:pathLst>
                <a:path w="87" h="45" extrusionOk="0">
                  <a:moveTo>
                    <a:pt x="87" y="23"/>
                  </a:moveTo>
                  <a:cubicBezTo>
                    <a:pt x="87" y="10"/>
                    <a:pt x="76" y="0"/>
                    <a:pt x="64" y="0"/>
                  </a:cubicBezTo>
                  <a:cubicBezTo>
                    <a:pt x="22" y="0"/>
                    <a:pt x="22" y="0"/>
                    <a:pt x="22" y="0"/>
                  </a:cubicBezTo>
                  <a:cubicBezTo>
                    <a:pt x="10" y="0"/>
                    <a:pt x="0" y="10"/>
                    <a:pt x="0" y="23"/>
                  </a:cubicBezTo>
                  <a:cubicBezTo>
                    <a:pt x="0" y="35"/>
                    <a:pt x="10" y="45"/>
                    <a:pt x="22" y="45"/>
                  </a:cubicBezTo>
                  <a:cubicBezTo>
                    <a:pt x="64" y="45"/>
                    <a:pt x="64" y="45"/>
                    <a:pt x="64" y="45"/>
                  </a:cubicBezTo>
                  <a:cubicBezTo>
                    <a:pt x="76" y="45"/>
                    <a:pt x="87" y="35"/>
                    <a:pt x="87" y="23"/>
                  </a:cubicBezTo>
                  <a:close/>
                  <a:moveTo>
                    <a:pt x="87" y="23"/>
                  </a:moveTo>
                  <a:cubicBezTo>
                    <a:pt x="87" y="23"/>
                    <a:pt x="87" y="23"/>
                    <a:pt x="87"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51"/>
            <p:cNvSpPr/>
            <p:nvPr/>
          </p:nvSpPr>
          <p:spPr>
            <a:xfrm>
              <a:off x="2923415" y="4033849"/>
              <a:ext cx="85556" cy="16042"/>
            </a:xfrm>
            <a:custGeom>
              <a:avLst/>
              <a:gdLst/>
              <a:ahLst/>
              <a:cxnLst/>
              <a:rect l="l" t="t" r="r" b="b"/>
              <a:pathLst>
                <a:path w="240" h="45" extrusionOk="0">
                  <a:moveTo>
                    <a:pt x="240" y="23"/>
                  </a:moveTo>
                  <a:cubicBezTo>
                    <a:pt x="240" y="10"/>
                    <a:pt x="229" y="0"/>
                    <a:pt x="217" y="0"/>
                  </a:cubicBezTo>
                  <a:cubicBezTo>
                    <a:pt x="22" y="0"/>
                    <a:pt x="22" y="0"/>
                    <a:pt x="22" y="0"/>
                  </a:cubicBezTo>
                  <a:cubicBezTo>
                    <a:pt x="10" y="0"/>
                    <a:pt x="0" y="10"/>
                    <a:pt x="0" y="23"/>
                  </a:cubicBezTo>
                  <a:cubicBezTo>
                    <a:pt x="0" y="35"/>
                    <a:pt x="10" y="45"/>
                    <a:pt x="22" y="45"/>
                  </a:cubicBezTo>
                  <a:cubicBezTo>
                    <a:pt x="217" y="45"/>
                    <a:pt x="217" y="45"/>
                    <a:pt x="217" y="45"/>
                  </a:cubicBezTo>
                  <a:cubicBezTo>
                    <a:pt x="229" y="45"/>
                    <a:pt x="240" y="35"/>
                    <a:pt x="240" y="23"/>
                  </a:cubicBezTo>
                  <a:close/>
                  <a:moveTo>
                    <a:pt x="240" y="23"/>
                  </a:moveTo>
                  <a:cubicBezTo>
                    <a:pt x="240" y="23"/>
                    <a:pt x="240" y="23"/>
                    <a:pt x="240"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51"/>
            <p:cNvSpPr/>
            <p:nvPr/>
          </p:nvSpPr>
          <p:spPr>
            <a:xfrm>
              <a:off x="2899887" y="4060585"/>
              <a:ext cx="90904" cy="42778"/>
            </a:xfrm>
            <a:custGeom>
              <a:avLst/>
              <a:gdLst/>
              <a:ahLst/>
              <a:cxnLst/>
              <a:rect l="l" t="t" r="r" b="b"/>
              <a:pathLst>
                <a:path w="255" h="120" extrusionOk="0">
                  <a:moveTo>
                    <a:pt x="212" y="0"/>
                  </a:moveTo>
                  <a:cubicBezTo>
                    <a:pt x="42" y="0"/>
                    <a:pt x="42" y="0"/>
                    <a:pt x="42" y="0"/>
                  </a:cubicBezTo>
                  <a:cubicBezTo>
                    <a:pt x="19" y="0"/>
                    <a:pt x="0" y="20"/>
                    <a:pt x="0" y="43"/>
                  </a:cubicBezTo>
                  <a:cubicBezTo>
                    <a:pt x="0" y="77"/>
                    <a:pt x="0" y="77"/>
                    <a:pt x="0" y="77"/>
                  </a:cubicBezTo>
                  <a:cubicBezTo>
                    <a:pt x="0" y="101"/>
                    <a:pt x="19" y="120"/>
                    <a:pt x="42" y="120"/>
                  </a:cubicBezTo>
                  <a:cubicBezTo>
                    <a:pt x="212" y="120"/>
                    <a:pt x="212" y="120"/>
                    <a:pt x="212" y="120"/>
                  </a:cubicBezTo>
                  <a:cubicBezTo>
                    <a:pt x="235" y="120"/>
                    <a:pt x="255" y="101"/>
                    <a:pt x="255" y="77"/>
                  </a:cubicBezTo>
                  <a:cubicBezTo>
                    <a:pt x="255" y="43"/>
                    <a:pt x="255" y="43"/>
                    <a:pt x="255" y="43"/>
                  </a:cubicBezTo>
                  <a:cubicBezTo>
                    <a:pt x="255" y="20"/>
                    <a:pt x="235" y="0"/>
                    <a:pt x="212" y="0"/>
                  </a:cubicBezTo>
                  <a:close/>
                  <a:moveTo>
                    <a:pt x="210" y="75"/>
                  </a:moveTo>
                  <a:cubicBezTo>
                    <a:pt x="45" y="75"/>
                    <a:pt x="45" y="75"/>
                    <a:pt x="45" y="75"/>
                  </a:cubicBezTo>
                  <a:cubicBezTo>
                    <a:pt x="45" y="45"/>
                    <a:pt x="45" y="45"/>
                    <a:pt x="45" y="45"/>
                  </a:cubicBezTo>
                  <a:cubicBezTo>
                    <a:pt x="210" y="45"/>
                    <a:pt x="210" y="45"/>
                    <a:pt x="210" y="45"/>
                  </a:cubicBezTo>
                  <a:lnTo>
                    <a:pt x="210" y="75"/>
                  </a:lnTo>
                  <a:close/>
                  <a:moveTo>
                    <a:pt x="210" y="75"/>
                  </a:moveTo>
                  <a:cubicBezTo>
                    <a:pt x="210" y="75"/>
                    <a:pt x="210" y="75"/>
                    <a:pt x="210" y="7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51"/>
            <p:cNvSpPr/>
            <p:nvPr/>
          </p:nvSpPr>
          <p:spPr>
            <a:xfrm>
              <a:off x="3074208" y="4060585"/>
              <a:ext cx="48125" cy="48125"/>
            </a:xfrm>
            <a:custGeom>
              <a:avLst/>
              <a:gdLst/>
              <a:ahLst/>
              <a:cxnLst/>
              <a:rect l="l" t="t" r="r" b="b"/>
              <a:pathLst>
                <a:path w="135" h="135" extrusionOk="0">
                  <a:moveTo>
                    <a:pt x="67" y="135"/>
                  </a:moveTo>
                  <a:cubicBezTo>
                    <a:pt x="104" y="135"/>
                    <a:pt x="135" y="105"/>
                    <a:pt x="135" y="68"/>
                  </a:cubicBezTo>
                  <a:cubicBezTo>
                    <a:pt x="135" y="31"/>
                    <a:pt x="104" y="0"/>
                    <a:pt x="67" y="0"/>
                  </a:cubicBezTo>
                  <a:cubicBezTo>
                    <a:pt x="30" y="0"/>
                    <a:pt x="0" y="31"/>
                    <a:pt x="0" y="68"/>
                  </a:cubicBezTo>
                  <a:cubicBezTo>
                    <a:pt x="0" y="105"/>
                    <a:pt x="30" y="135"/>
                    <a:pt x="67" y="135"/>
                  </a:cubicBezTo>
                  <a:close/>
                  <a:moveTo>
                    <a:pt x="67" y="45"/>
                  </a:moveTo>
                  <a:cubicBezTo>
                    <a:pt x="79" y="45"/>
                    <a:pt x="90" y="55"/>
                    <a:pt x="90" y="68"/>
                  </a:cubicBezTo>
                  <a:cubicBezTo>
                    <a:pt x="90" y="80"/>
                    <a:pt x="79"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51"/>
            <p:cNvSpPr/>
            <p:nvPr/>
          </p:nvSpPr>
          <p:spPr>
            <a:xfrm>
              <a:off x="3114848"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51"/>
            <p:cNvSpPr/>
            <p:nvPr/>
          </p:nvSpPr>
          <p:spPr>
            <a:xfrm>
              <a:off x="3074208" y="4142933"/>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51"/>
            <p:cNvSpPr/>
            <p:nvPr/>
          </p:nvSpPr>
          <p:spPr>
            <a:xfrm>
              <a:off x="3032500"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62" name="Google Shape;1362;p51"/>
          <p:cNvSpPr txBox="1"/>
          <p:nvPr/>
        </p:nvSpPr>
        <p:spPr>
          <a:xfrm>
            <a:off x="711675"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Venus has a very beautiful name, but terribly hot</a:t>
            </a:r>
            <a:endParaRPr>
              <a:solidFill>
                <a:schemeClr val="lt1"/>
              </a:solidFill>
              <a:latin typeface="Titillium Web"/>
              <a:ea typeface="Titillium Web"/>
              <a:cs typeface="Titillium Web"/>
              <a:sym typeface="Titillium Web"/>
            </a:endParaRPr>
          </a:p>
        </p:txBody>
      </p:sp>
      <p:sp>
        <p:nvSpPr>
          <p:cNvPr id="1363" name="Google Shape;1363;p51"/>
          <p:cNvSpPr txBox="1"/>
          <p:nvPr/>
        </p:nvSpPr>
        <p:spPr>
          <a:xfrm>
            <a:off x="2654767"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Jupiter is the biggest planet of them all</a:t>
            </a:r>
            <a:endParaRPr>
              <a:solidFill>
                <a:schemeClr val="lt1"/>
              </a:solidFill>
              <a:latin typeface="Titillium Web"/>
              <a:ea typeface="Titillium Web"/>
              <a:cs typeface="Titillium Web"/>
              <a:sym typeface="Titillium Web"/>
            </a:endParaRPr>
          </a:p>
        </p:txBody>
      </p:sp>
      <p:sp>
        <p:nvSpPr>
          <p:cNvPr id="1364" name="Google Shape;1364;p51"/>
          <p:cNvSpPr txBox="1"/>
          <p:nvPr/>
        </p:nvSpPr>
        <p:spPr>
          <a:xfrm>
            <a:off x="4597858"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Mercury is the closest planet to the Sun</a:t>
            </a:r>
            <a:endParaRPr>
              <a:solidFill>
                <a:schemeClr val="lt1"/>
              </a:solidFill>
              <a:latin typeface="Titillium Web"/>
              <a:ea typeface="Titillium Web"/>
              <a:cs typeface="Titillium Web"/>
              <a:sym typeface="Titillium Web"/>
            </a:endParaRPr>
          </a:p>
        </p:txBody>
      </p:sp>
      <p:sp>
        <p:nvSpPr>
          <p:cNvPr id="1365" name="Google Shape;1365;p51"/>
          <p:cNvSpPr txBox="1"/>
          <p:nvPr/>
        </p:nvSpPr>
        <p:spPr>
          <a:xfrm>
            <a:off x="6540950"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Saturn is the ringed one and a gas giant</a:t>
            </a:r>
            <a:endParaRPr>
              <a:solidFill>
                <a:schemeClr val="lt1"/>
              </a:solidFill>
              <a:latin typeface="Titillium Web"/>
              <a:ea typeface="Titillium Web"/>
              <a:cs typeface="Titillium Web"/>
              <a:sym typeface="Titillium Web"/>
            </a:endParaRPr>
          </a:p>
        </p:txBody>
      </p:sp>
      <p:sp>
        <p:nvSpPr>
          <p:cNvPr id="1366" name="Google Shape;1366;p51"/>
          <p:cNvSpPr txBox="1"/>
          <p:nvPr/>
        </p:nvSpPr>
        <p:spPr>
          <a:xfrm>
            <a:off x="5063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Venus</a:t>
            </a:r>
            <a:endParaRPr sz="1600">
              <a:solidFill>
                <a:schemeClr val="accent4"/>
              </a:solidFill>
              <a:latin typeface="Press Start 2P"/>
              <a:ea typeface="Press Start 2P"/>
              <a:cs typeface="Press Start 2P"/>
              <a:sym typeface="Press Start 2P"/>
            </a:endParaRPr>
          </a:p>
        </p:txBody>
      </p:sp>
      <p:sp>
        <p:nvSpPr>
          <p:cNvPr id="1367" name="Google Shape;1367;p51"/>
          <p:cNvSpPr txBox="1"/>
          <p:nvPr/>
        </p:nvSpPr>
        <p:spPr>
          <a:xfrm>
            <a:off x="24494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Jupiter</a:t>
            </a:r>
            <a:endParaRPr sz="1600">
              <a:solidFill>
                <a:schemeClr val="accent4"/>
              </a:solidFill>
              <a:latin typeface="Press Start 2P"/>
              <a:ea typeface="Press Start 2P"/>
              <a:cs typeface="Press Start 2P"/>
              <a:sym typeface="Press Start 2P"/>
            </a:endParaRPr>
          </a:p>
        </p:txBody>
      </p:sp>
      <p:sp>
        <p:nvSpPr>
          <p:cNvPr id="1368" name="Google Shape;1368;p51"/>
          <p:cNvSpPr txBox="1"/>
          <p:nvPr/>
        </p:nvSpPr>
        <p:spPr>
          <a:xfrm>
            <a:off x="43925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Mercury</a:t>
            </a:r>
            <a:endParaRPr sz="1600">
              <a:solidFill>
                <a:schemeClr val="accent4"/>
              </a:solidFill>
              <a:latin typeface="Press Start 2P"/>
              <a:ea typeface="Press Start 2P"/>
              <a:cs typeface="Press Start 2P"/>
              <a:sym typeface="Press Start 2P"/>
            </a:endParaRPr>
          </a:p>
        </p:txBody>
      </p:sp>
      <p:sp>
        <p:nvSpPr>
          <p:cNvPr id="1369" name="Google Shape;1369;p51"/>
          <p:cNvSpPr txBox="1"/>
          <p:nvPr/>
        </p:nvSpPr>
        <p:spPr>
          <a:xfrm>
            <a:off x="63356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Saturn</a:t>
            </a:r>
            <a:endParaRPr sz="1600">
              <a:solidFill>
                <a:schemeClr val="accent4"/>
              </a:solidFill>
              <a:latin typeface="Press Start 2P"/>
              <a:ea typeface="Press Start 2P"/>
              <a:cs typeface="Press Start 2P"/>
              <a:sym typeface="Press Start 2P"/>
            </a:endParaRPr>
          </a:p>
        </p:txBody>
      </p:sp>
      <p:grpSp>
        <p:nvGrpSpPr>
          <p:cNvPr id="1370" name="Google Shape;1370;p51"/>
          <p:cNvGrpSpPr/>
          <p:nvPr/>
        </p:nvGrpSpPr>
        <p:grpSpPr>
          <a:xfrm>
            <a:off x="7774284" y="528303"/>
            <a:ext cx="719988" cy="678925"/>
            <a:chOff x="1858525" y="1115596"/>
            <a:chExt cx="561088" cy="529088"/>
          </a:xfrm>
        </p:grpSpPr>
        <p:sp>
          <p:nvSpPr>
            <p:cNvPr id="1371" name="Google Shape;1371;p5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51"/>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5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4" name="Google Shape;1374;p51"/>
          <p:cNvGrpSpPr/>
          <p:nvPr/>
        </p:nvGrpSpPr>
        <p:grpSpPr>
          <a:xfrm>
            <a:off x="6994457" y="2302267"/>
            <a:ext cx="547736" cy="362314"/>
            <a:chOff x="2465153" y="4968553"/>
            <a:chExt cx="549164" cy="363258"/>
          </a:xfrm>
        </p:grpSpPr>
        <p:sp>
          <p:nvSpPr>
            <p:cNvPr id="1375" name="Google Shape;1375;p51"/>
            <p:cNvSpPr/>
            <p:nvPr/>
          </p:nvSpPr>
          <p:spPr>
            <a:xfrm>
              <a:off x="2554631"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2"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51"/>
            <p:cNvSpPr/>
            <p:nvPr/>
          </p:nvSpPr>
          <p:spPr>
            <a:xfrm>
              <a:off x="2866734"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1"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51"/>
            <p:cNvSpPr/>
            <p:nvPr/>
          </p:nvSpPr>
          <p:spPr>
            <a:xfrm>
              <a:off x="2472640" y="5003132"/>
              <a:ext cx="534194" cy="320836"/>
            </a:xfrm>
            <a:custGeom>
              <a:avLst/>
              <a:gdLst/>
              <a:ahLst/>
              <a:cxnLst/>
              <a:rect l="l" t="t" r="r" b="b"/>
              <a:pathLst>
                <a:path w="1498" h="900" extrusionOk="0">
                  <a:moveTo>
                    <a:pt x="1494" y="830"/>
                  </a:moveTo>
                  <a:cubicBezTo>
                    <a:pt x="1447" y="334"/>
                    <a:pt x="1447" y="334"/>
                    <a:pt x="1447" y="334"/>
                  </a:cubicBezTo>
                  <a:cubicBezTo>
                    <a:pt x="1306" y="102"/>
                    <a:pt x="1306" y="102"/>
                    <a:pt x="1306" y="102"/>
                  </a:cubicBezTo>
                  <a:cubicBezTo>
                    <a:pt x="1306" y="22"/>
                    <a:pt x="1306" y="22"/>
                    <a:pt x="1306" y="22"/>
                  </a:cubicBezTo>
                  <a:cubicBezTo>
                    <a:pt x="1306" y="10"/>
                    <a:pt x="1296" y="0"/>
                    <a:pt x="1284" y="0"/>
                  </a:cubicBezTo>
                  <a:cubicBezTo>
                    <a:pt x="1089" y="0"/>
                    <a:pt x="1089" y="0"/>
                    <a:pt x="1089" y="0"/>
                  </a:cubicBezTo>
                  <a:cubicBezTo>
                    <a:pt x="1077" y="0"/>
                    <a:pt x="1067" y="10"/>
                    <a:pt x="1067" y="22"/>
                  </a:cubicBezTo>
                  <a:cubicBezTo>
                    <a:pt x="1067" y="102"/>
                    <a:pt x="1067" y="102"/>
                    <a:pt x="1067" y="102"/>
                  </a:cubicBezTo>
                  <a:cubicBezTo>
                    <a:pt x="986" y="167"/>
                    <a:pt x="986" y="167"/>
                    <a:pt x="986" y="167"/>
                  </a:cubicBezTo>
                  <a:cubicBezTo>
                    <a:pt x="512" y="167"/>
                    <a:pt x="512" y="167"/>
                    <a:pt x="512" y="167"/>
                  </a:cubicBezTo>
                  <a:cubicBezTo>
                    <a:pt x="431" y="102"/>
                    <a:pt x="431" y="102"/>
                    <a:pt x="431" y="102"/>
                  </a:cubicBezTo>
                  <a:cubicBezTo>
                    <a:pt x="431" y="22"/>
                    <a:pt x="431" y="22"/>
                    <a:pt x="431" y="22"/>
                  </a:cubicBezTo>
                  <a:cubicBezTo>
                    <a:pt x="431" y="10"/>
                    <a:pt x="421" y="0"/>
                    <a:pt x="409" y="0"/>
                  </a:cubicBezTo>
                  <a:cubicBezTo>
                    <a:pt x="214" y="0"/>
                    <a:pt x="214" y="0"/>
                    <a:pt x="214" y="0"/>
                  </a:cubicBezTo>
                  <a:cubicBezTo>
                    <a:pt x="202" y="0"/>
                    <a:pt x="192" y="10"/>
                    <a:pt x="192" y="22"/>
                  </a:cubicBezTo>
                  <a:cubicBezTo>
                    <a:pt x="192" y="102"/>
                    <a:pt x="192" y="102"/>
                    <a:pt x="192" y="102"/>
                  </a:cubicBezTo>
                  <a:cubicBezTo>
                    <a:pt x="51" y="334"/>
                    <a:pt x="51" y="334"/>
                    <a:pt x="51" y="334"/>
                  </a:cubicBezTo>
                  <a:cubicBezTo>
                    <a:pt x="4" y="830"/>
                    <a:pt x="4" y="830"/>
                    <a:pt x="4" y="830"/>
                  </a:cubicBezTo>
                  <a:cubicBezTo>
                    <a:pt x="0" y="867"/>
                    <a:pt x="30" y="900"/>
                    <a:pt x="67" y="900"/>
                  </a:cubicBezTo>
                  <a:cubicBezTo>
                    <a:pt x="142" y="900"/>
                    <a:pt x="142" y="900"/>
                    <a:pt x="142" y="900"/>
                  </a:cubicBezTo>
                  <a:cubicBezTo>
                    <a:pt x="162" y="900"/>
                    <a:pt x="180" y="891"/>
                    <a:pt x="192" y="875"/>
                  </a:cubicBezTo>
                  <a:cubicBezTo>
                    <a:pt x="339" y="687"/>
                    <a:pt x="339" y="687"/>
                    <a:pt x="339" y="687"/>
                  </a:cubicBezTo>
                  <a:cubicBezTo>
                    <a:pt x="629" y="595"/>
                    <a:pt x="629" y="595"/>
                    <a:pt x="629" y="595"/>
                  </a:cubicBezTo>
                  <a:cubicBezTo>
                    <a:pt x="869" y="595"/>
                    <a:pt x="869" y="595"/>
                    <a:pt x="869" y="595"/>
                  </a:cubicBezTo>
                  <a:cubicBezTo>
                    <a:pt x="1159" y="687"/>
                    <a:pt x="1159" y="687"/>
                    <a:pt x="1159" y="687"/>
                  </a:cubicBezTo>
                  <a:cubicBezTo>
                    <a:pt x="1306" y="875"/>
                    <a:pt x="1306" y="875"/>
                    <a:pt x="1306" y="875"/>
                  </a:cubicBezTo>
                  <a:cubicBezTo>
                    <a:pt x="1318" y="891"/>
                    <a:pt x="1336" y="900"/>
                    <a:pt x="1356" y="900"/>
                  </a:cubicBezTo>
                  <a:cubicBezTo>
                    <a:pt x="1431" y="900"/>
                    <a:pt x="1431" y="900"/>
                    <a:pt x="1431" y="900"/>
                  </a:cubicBezTo>
                  <a:cubicBezTo>
                    <a:pt x="1468" y="900"/>
                    <a:pt x="1498" y="867"/>
                    <a:pt x="1494" y="830"/>
                  </a:cubicBezTo>
                  <a:close/>
                  <a:moveTo>
                    <a:pt x="1494" y="830"/>
                  </a:moveTo>
                  <a:cubicBezTo>
                    <a:pt x="1494" y="830"/>
                    <a:pt x="1494" y="830"/>
                    <a:pt x="1494" y="83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51"/>
            <p:cNvSpPr/>
            <p:nvPr/>
          </p:nvSpPr>
          <p:spPr>
            <a:xfrm>
              <a:off x="2782069" y="5030225"/>
              <a:ext cx="206583" cy="246331"/>
            </a:xfrm>
            <a:custGeom>
              <a:avLst/>
              <a:gdLst/>
              <a:ahLst/>
              <a:cxnLst/>
              <a:rect l="l" t="t" r="r" b="b"/>
              <a:pathLst>
                <a:path w="579" h="691" extrusionOk="0">
                  <a:moveTo>
                    <a:pt x="438" y="28"/>
                  </a:moveTo>
                  <a:cubicBezTo>
                    <a:pt x="521" y="72"/>
                    <a:pt x="579" y="159"/>
                    <a:pt x="579" y="260"/>
                  </a:cubicBezTo>
                  <a:cubicBezTo>
                    <a:pt x="579" y="404"/>
                    <a:pt x="462" y="520"/>
                    <a:pt x="318" y="520"/>
                  </a:cubicBezTo>
                  <a:cubicBezTo>
                    <a:pt x="315" y="520"/>
                    <a:pt x="312" y="520"/>
                    <a:pt x="309" y="520"/>
                  </a:cubicBezTo>
                  <a:cubicBezTo>
                    <a:pt x="310" y="525"/>
                    <a:pt x="310" y="531"/>
                    <a:pt x="310" y="536"/>
                  </a:cubicBezTo>
                  <a:cubicBezTo>
                    <a:pt x="310" y="564"/>
                    <a:pt x="303" y="589"/>
                    <a:pt x="291" y="611"/>
                  </a:cubicBezTo>
                  <a:cubicBezTo>
                    <a:pt x="264" y="659"/>
                    <a:pt x="213" y="691"/>
                    <a:pt x="155" y="691"/>
                  </a:cubicBezTo>
                  <a:cubicBezTo>
                    <a:pt x="70" y="691"/>
                    <a:pt x="0" y="622"/>
                    <a:pt x="0" y="536"/>
                  </a:cubicBezTo>
                  <a:cubicBezTo>
                    <a:pt x="0" y="531"/>
                    <a:pt x="0" y="525"/>
                    <a:pt x="1" y="520"/>
                  </a:cubicBezTo>
                  <a:cubicBezTo>
                    <a:pt x="7" y="463"/>
                    <a:pt x="44" y="415"/>
                    <a:pt x="95" y="394"/>
                  </a:cubicBezTo>
                  <a:cubicBezTo>
                    <a:pt x="72" y="355"/>
                    <a:pt x="58" y="309"/>
                    <a:pt x="58" y="260"/>
                  </a:cubicBezTo>
                  <a:cubicBezTo>
                    <a:pt x="58" y="197"/>
                    <a:pt x="81" y="139"/>
                    <a:pt x="118" y="94"/>
                  </a:cubicBezTo>
                  <a:cubicBezTo>
                    <a:pt x="140" y="67"/>
                    <a:pt x="168" y="45"/>
                    <a:pt x="199" y="28"/>
                  </a:cubicBezTo>
                  <a:cubicBezTo>
                    <a:pt x="235" y="10"/>
                    <a:pt x="275" y="0"/>
                    <a:pt x="318" y="0"/>
                  </a:cubicBezTo>
                  <a:cubicBezTo>
                    <a:pt x="361" y="0"/>
                    <a:pt x="402" y="10"/>
                    <a:pt x="438" y="28"/>
                  </a:cubicBezTo>
                  <a:close/>
                  <a:moveTo>
                    <a:pt x="438" y="28"/>
                  </a:moveTo>
                  <a:cubicBezTo>
                    <a:pt x="438" y="28"/>
                    <a:pt x="438" y="28"/>
                    <a:pt x="438"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51"/>
            <p:cNvSpPr/>
            <p:nvPr/>
          </p:nvSpPr>
          <p:spPr>
            <a:xfrm>
              <a:off x="2831620" y="5107226"/>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51"/>
            <p:cNvSpPr/>
            <p:nvPr/>
          </p:nvSpPr>
          <p:spPr>
            <a:xfrm>
              <a:off x="2873507" y="50665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51"/>
            <p:cNvSpPr/>
            <p:nvPr/>
          </p:nvSpPr>
          <p:spPr>
            <a:xfrm>
              <a:off x="2914503" y="5109008"/>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51"/>
            <p:cNvSpPr/>
            <p:nvPr/>
          </p:nvSpPr>
          <p:spPr>
            <a:xfrm>
              <a:off x="2872081" y="5149291"/>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51"/>
            <p:cNvSpPr/>
            <p:nvPr/>
          </p:nvSpPr>
          <p:spPr>
            <a:xfrm>
              <a:off x="2490820" y="5030225"/>
              <a:ext cx="206048" cy="246331"/>
            </a:xfrm>
            <a:custGeom>
              <a:avLst/>
              <a:gdLst/>
              <a:ahLst/>
              <a:cxnLst/>
              <a:rect l="l" t="t" r="r" b="b"/>
              <a:pathLst>
                <a:path w="578" h="691" extrusionOk="0">
                  <a:moveTo>
                    <a:pt x="141" y="28"/>
                  </a:moveTo>
                  <a:cubicBezTo>
                    <a:pt x="177" y="10"/>
                    <a:pt x="218" y="0"/>
                    <a:pt x="261" y="0"/>
                  </a:cubicBezTo>
                  <a:cubicBezTo>
                    <a:pt x="304" y="0"/>
                    <a:pt x="344" y="10"/>
                    <a:pt x="380" y="28"/>
                  </a:cubicBezTo>
                  <a:cubicBezTo>
                    <a:pt x="411" y="45"/>
                    <a:pt x="439" y="67"/>
                    <a:pt x="461" y="94"/>
                  </a:cubicBezTo>
                  <a:cubicBezTo>
                    <a:pt x="499" y="139"/>
                    <a:pt x="521" y="197"/>
                    <a:pt x="521" y="260"/>
                  </a:cubicBezTo>
                  <a:cubicBezTo>
                    <a:pt x="521" y="309"/>
                    <a:pt x="507" y="355"/>
                    <a:pt x="484" y="394"/>
                  </a:cubicBezTo>
                  <a:cubicBezTo>
                    <a:pt x="534" y="415"/>
                    <a:pt x="571" y="463"/>
                    <a:pt x="577" y="520"/>
                  </a:cubicBezTo>
                  <a:cubicBezTo>
                    <a:pt x="578" y="525"/>
                    <a:pt x="578" y="531"/>
                    <a:pt x="578" y="536"/>
                  </a:cubicBezTo>
                  <a:cubicBezTo>
                    <a:pt x="578" y="622"/>
                    <a:pt x="509" y="691"/>
                    <a:pt x="423" y="691"/>
                  </a:cubicBezTo>
                  <a:cubicBezTo>
                    <a:pt x="365" y="691"/>
                    <a:pt x="314" y="659"/>
                    <a:pt x="288" y="612"/>
                  </a:cubicBezTo>
                  <a:cubicBezTo>
                    <a:pt x="276" y="589"/>
                    <a:pt x="268" y="564"/>
                    <a:pt x="268" y="536"/>
                  </a:cubicBezTo>
                  <a:cubicBezTo>
                    <a:pt x="268" y="531"/>
                    <a:pt x="269" y="525"/>
                    <a:pt x="269" y="520"/>
                  </a:cubicBezTo>
                  <a:cubicBezTo>
                    <a:pt x="266" y="520"/>
                    <a:pt x="264" y="520"/>
                    <a:pt x="261" y="520"/>
                  </a:cubicBezTo>
                  <a:cubicBezTo>
                    <a:pt x="117" y="520"/>
                    <a:pt x="0" y="404"/>
                    <a:pt x="0" y="260"/>
                  </a:cubicBezTo>
                  <a:cubicBezTo>
                    <a:pt x="0" y="159"/>
                    <a:pt x="58" y="72"/>
                    <a:pt x="141" y="28"/>
                  </a:cubicBezTo>
                  <a:close/>
                  <a:moveTo>
                    <a:pt x="141" y="28"/>
                  </a:moveTo>
                  <a:cubicBezTo>
                    <a:pt x="141" y="28"/>
                    <a:pt x="141" y="28"/>
                    <a:pt x="141"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51"/>
            <p:cNvSpPr/>
            <p:nvPr/>
          </p:nvSpPr>
          <p:spPr>
            <a:xfrm>
              <a:off x="2531103" y="5079064"/>
              <a:ext cx="98390" cy="98390"/>
            </a:xfrm>
            <a:custGeom>
              <a:avLst/>
              <a:gdLst/>
              <a:ahLst/>
              <a:cxnLst/>
              <a:rect l="l" t="t" r="r" b="b"/>
              <a:pathLst>
                <a:path w="276" h="276" extrusionOk="0">
                  <a:moveTo>
                    <a:pt x="276" y="107"/>
                  </a:moveTo>
                  <a:cubicBezTo>
                    <a:pt x="276" y="169"/>
                    <a:pt x="276" y="169"/>
                    <a:pt x="276" y="169"/>
                  </a:cubicBezTo>
                  <a:cubicBezTo>
                    <a:pt x="276" y="181"/>
                    <a:pt x="267" y="190"/>
                    <a:pt x="255" y="190"/>
                  </a:cubicBezTo>
                  <a:cubicBezTo>
                    <a:pt x="212" y="190"/>
                    <a:pt x="212" y="190"/>
                    <a:pt x="212" y="190"/>
                  </a:cubicBezTo>
                  <a:cubicBezTo>
                    <a:pt x="200" y="190"/>
                    <a:pt x="190" y="200"/>
                    <a:pt x="190" y="211"/>
                  </a:cubicBezTo>
                  <a:cubicBezTo>
                    <a:pt x="190" y="255"/>
                    <a:pt x="190" y="255"/>
                    <a:pt x="190" y="255"/>
                  </a:cubicBezTo>
                  <a:cubicBezTo>
                    <a:pt x="190" y="266"/>
                    <a:pt x="181" y="276"/>
                    <a:pt x="169" y="276"/>
                  </a:cubicBezTo>
                  <a:cubicBezTo>
                    <a:pt x="107" y="276"/>
                    <a:pt x="107" y="276"/>
                    <a:pt x="107" y="276"/>
                  </a:cubicBezTo>
                  <a:cubicBezTo>
                    <a:pt x="95" y="276"/>
                    <a:pt x="86" y="266"/>
                    <a:pt x="86" y="255"/>
                  </a:cubicBezTo>
                  <a:cubicBezTo>
                    <a:pt x="86" y="211"/>
                    <a:pt x="86" y="211"/>
                    <a:pt x="86" y="211"/>
                  </a:cubicBezTo>
                  <a:cubicBezTo>
                    <a:pt x="86" y="200"/>
                    <a:pt x="76" y="190"/>
                    <a:pt x="64" y="190"/>
                  </a:cubicBezTo>
                  <a:cubicBezTo>
                    <a:pt x="21" y="190"/>
                    <a:pt x="21" y="190"/>
                    <a:pt x="21" y="190"/>
                  </a:cubicBezTo>
                  <a:cubicBezTo>
                    <a:pt x="10" y="190"/>
                    <a:pt x="0" y="181"/>
                    <a:pt x="0" y="169"/>
                  </a:cubicBezTo>
                  <a:cubicBezTo>
                    <a:pt x="0" y="107"/>
                    <a:pt x="0" y="107"/>
                    <a:pt x="0" y="107"/>
                  </a:cubicBezTo>
                  <a:cubicBezTo>
                    <a:pt x="0" y="95"/>
                    <a:pt x="10" y="85"/>
                    <a:pt x="21" y="85"/>
                  </a:cubicBezTo>
                  <a:cubicBezTo>
                    <a:pt x="64" y="85"/>
                    <a:pt x="64" y="85"/>
                    <a:pt x="64" y="85"/>
                  </a:cubicBezTo>
                  <a:cubicBezTo>
                    <a:pt x="76" y="85"/>
                    <a:pt x="86" y="76"/>
                    <a:pt x="86" y="64"/>
                  </a:cubicBezTo>
                  <a:cubicBezTo>
                    <a:pt x="86" y="21"/>
                    <a:pt x="86" y="21"/>
                    <a:pt x="86" y="21"/>
                  </a:cubicBezTo>
                  <a:cubicBezTo>
                    <a:pt x="86" y="9"/>
                    <a:pt x="95" y="0"/>
                    <a:pt x="107" y="0"/>
                  </a:cubicBezTo>
                  <a:cubicBezTo>
                    <a:pt x="169" y="0"/>
                    <a:pt x="169" y="0"/>
                    <a:pt x="169" y="0"/>
                  </a:cubicBezTo>
                  <a:cubicBezTo>
                    <a:pt x="181" y="0"/>
                    <a:pt x="190" y="9"/>
                    <a:pt x="190" y="21"/>
                  </a:cubicBezTo>
                  <a:cubicBezTo>
                    <a:pt x="190" y="64"/>
                    <a:pt x="190" y="64"/>
                    <a:pt x="190" y="64"/>
                  </a:cubicBezTo>
                  <a:cubicBezTo>
                    <a:pt x="190" y="76"/>
                    <a:pt x="200" y="85"/>
                    <a:pt x="212" y="85"/>
                  </a:cubicBezTo>
                  <a:cubicBezTo>
                    <a:pt x="255" y="85"/>
                    <a:pt x="255" y="85"/>
                    <a:pt x="255" y="85"/>
                  </a:cubicBezTo>
                  <a:cubicBezTo>
                    <a:pt x="267" y="85"/>
                    <a:pt x="276" y="95"/>
                    <a:pt x="276" y="107"/>
                  </a:cubicBezTo>
                  <a:close/>
                  <a:moveTo>
                    <a:pt x="276" y="107"/>
                  </a:moveTo>
                  <a:cubicBezTo>
                    <a:pt x="276" y="107"/>
                    <a:pt x="276" y="107"/>
                    <a:pt x="276" y="107"/>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51"/>
            <p:cNvSpPr/>
            <p:nvPr/>
          </p:nvSpPr>
          <p:spPr>
            <a:xfrm>
              <a:off x="2617373" y="5197417"/>
              <a:ext cx="48482" cy="48125"/>
            </a:xfrm>
            <a:custGeom>
              <a:avLst/>
              <a:gdLst/>
              <a:ahLst/>
              <a:cxnLst/>
              <a:rect l="l" t="t" r="r" b="b"/>
              <a:pathLst>
                <a:path w="136" h="135" extrusionOk="0">
                  <a:moveTo>
                    <a:pt x="68" y="0"/>
                  </a:moveTo>
                  <a:cubicBezTo>
                    <a:pt x="106" y="0"/>
                    <a:pt x="136" y="30"/>
                    <a:pt x="136" y="67"/>
                  </a:cubicBezTo>
                  <a:cubicBezTo>
                    <a:pt x="136" y="105"/>
                    <a:pt x="106" y="135"/>
                    <a:pt x="68" y="135"/>
                  </a:cubicBezTo>
                  <a:cubicBezTo>
                    <a:pt x="31" y="135"/>
                    <a:pt x="0" y="105"/>
                    <a:pt x="0" y="67"/>
                  </a:cubicBezTo>
                  <a:cubicBezTo>
                    <a:pt x="0" y="30"/>
                    <a:pt x="31" y="0"/>
                    <a:pt x="68" y="0"/>
                  </a:cubicBezTo>
                  <a:close/>
                  <a:moveTo>
                    <a:pt x="68" y="0"/>
                  </a:moveTo>
                  <a:cubicBezTo>
                    <a:pt x="68" y="0"/>
                    <a:pt x="68" y="0"/>
                    <a:pt x="68"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51"/>
            <p:cNvSpPr/>
            <p:nvPr/>
          </p:nvSpPr>
          <p:spPr>
            <a:xfrm>
              <a:off x="2812014" y="5195991"/>
              <a:ext cx="51156" cy="50977"/>
            </a:xfrm>
            <a:custGeom>
              <a:avLst/>
              <a:gdLst/>
              <a:ahLst/>
              <a:cxnLst/>
              <a:rect l="l" t="t" r="r" b="b"/>
              <a:pathLst>
                <a:path w="143" h="143" extrusionOk="0">
                  <a:moveTo>
                    <a:pt x="143" y="72"/>
                  </a:moveTo>
                  <a:cubicBezTo>
                    <a:pt x="143" y="111"/>
                    <a:pt x="111" y="143"/>
                    <a:pt x="72" y="143"/>
                  </a:cubicBezTo>
                  <a:cubicBezTo>
                    <a:pt x="32" y="143"/>
                    <a:pt x="0" y="111"/>
                    <a:pt x="0" y="72"/>
                  </a:cubicBezTo>
                  <a:cubicBezTo>
                    <a:pt x="0" y="32"/>
                    <a:pt x="32" y="0"/>
                    <a:pt x="72" y="0"/>
                  </a:cubicBezTo>
                  <a:cubicBezTo>
                    <a:pt x="111" y="0"/>
                    <a:pt x="143" y="32"/>
                    <a:pt x="143" y="72"/>
                  </a:cubicBezTo>
                  <a:close/>
                  <a:moveTo>
                    <a:pt x="143" y="72"/>
                  </a:moveTo>
                  <a:cubicBezTo>
                    <a:pt x="143" y="72"/>
                    <a:pt x="143" y="72"/>
                    <a:pt x="143" y="7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51"/>
            <p:cNvSpPr/>
            <p:nvPr/>
          </p:nvSpPr>
          <p:spPr>
            <a:xfrm>
              <a:off x="2536450" y="5071577"/>
              <a:ext cx="98390" cy="98390"/>
            </a:xfrm>
            <a:custGeom>
              <a:avLst/>
              <a:gdLst/>
              <a:ahLst/>
              <a:cxnLst/>
              <a:rect l="l" t="t" r="r" b="b"/>
              <a:pathLst>
                <a:path w="276" h="276" extrusionOk="0">
                  <a:moveTo>
                    <a:pt x="276" y="107"/>
                  </a:moveTo>
                  <a:cubicBezTo>
                    <a:pt x="276" y="170"/>
                    <a:pt x="276" y="170"/>
                    <a:pt x="276" y="170"/>
                  </a:cubicBezTo>
                  <a:cubicBezTo>
                    <a:pt x="276" y="181"/>
                    <a:pt x="267" y="191"/>
                    <a:pt x="255" y="191"/>
                  </a:cubicBezTo>
                  <a:cubicBezTo>
                    <a:pt x="212" y="191"/>
                    <a:pt x="212" y="191"/>
                    <a:pt x="212" y="191"/>
                  </a:cubicBezTo>
                  <a:cubicBezTo>
                    <a:pt x="200" y="191"/>
                    <a:pt x="191" y="200"/>
                    <a:pt x="191" y="212"/>
                  </a:cubicBezTo>
                  <a:cubicBezTo>
                    <a:pt x="191" y="255"/>
                    <a:pt x="191" y="255"/>
                    <a:pt x="191" y="255"/>
                  </a:cubicBezTo>
                  <a:cubicBezTo>
                    <a:pt x="191" y="267"/>
                    <a:pt x="181" y="276"/>
                    <a:pt x="170" y="276"/>
                  </a:cubicBezTo>
                  <a:cubicBezTo>
                    <a:pt x="107" y="276"/>
                    <a:pt x="107" y="276"/>
                    <a:pt x="107" y="276"/>
                  </a:cubicBezTo>
                  <a:cubicBezTo>
                    <a:pt x="95" y="276"/>
                    <a:pt x="86" y="267"/>
                    <a:pt x="86" y="255"/>
                  </a:cubicBezTo>
                  <a:cubicBezTo>
                    <a:pt x="86" y="212"/>
                    <a:pt x="86" y="212"/>
                    <a:pt x="86" y="212"/>
                  </a:cubicBezTo>
                  <a:cubicBezTo>
                    <a:pt x="86" y="200"/>
                    <a:pt x="76" y="191"/>
                    <a:pt x="65" y="191"/>
                  </a:cubicBezTo>
                  <a:cubicBezTo>
                    <a:pt x="21" y="191"/>
                    <a:pt x="21" y="191"/>
                    <a:pt x="21" y="191"/>
                  </a:cubicBezTo>
                  <a:cubicBezTo>
                    <a:pt x="10" y="191"/>
                    <a:pt x="0" y="181"/>
                    <a:pt x="0" y="170"/>
                  </a:cubicBezTo>
                  <a:cubicBezTo>
                    <a:pt x="0" y="107"/>
                    <a:pt x="0" y="107"/>
                    <a:pt x="0" y="107"/>
                  </a:cubicBezTo>
                  <a:cubicBezTo>
                    <a:pt x="0" y="95"/>
                    <a:pt x="10" y="86"/>
                    <a:pt x="21" y="86"/>
                  </a:cubicBezTo>
                  <a:cubicBezTo>
                    <a:pt x="65" y="86"/>
                    <a:pt x="65" y="86"/>
                    <a:pt x="65" y="86"/>
                  </a:cubicBezTo>
                  <a:cubicBezTo>
                    <a:pt x="76" y="86"/>
                    <a:pt x="86" y="76"/>
                    <a:pt x="86" y="65"/>
                  </a:cubicBezTo>
                  <a:cubicBezTo>
                    <a:pt x="86" y="21"/>
                    <a:pt x="86" y="21"/>
                    <a:pt x="86" y="21"/>
                  </a:cubicBezTo>
                  <a:cubicBezTo>
                    <a:pt x="86" y="10"/>
                    <a:pt x="95" y="0"/>
                    <a:pt x="107" y="0"/>
                  </a:cubicBezTo>
                  <a:cubicBezTo>
                    <a:pt x="170" y="0"/>
                    <a:pt x="170" y="0"/>
                    <a:pt x="170" y="0"/>
                  </a:cubicBezTo>
                  <a:cubicBezTo>
                    <a:pt x="181" y="0"/>
                    <a:pt x="191" y="10"/>
                    <a:pt x="191" y="21"/>
                  </a:cubicBezTo>
                  <a:cubicBezTo>
                    <a:pt x="191" y="65"/>
                    <a:pt x="191" y="65"/>
                    <a:pt x="191" y="65"/>
                  </a:cubicBezTo>
                  <a:cubicBezTo>
                    <a:pt x="191" y="76"/>
                    <a:pt x="200" y="86"/>
                    <a:pt x="212" y="86"/>
                  </a:cubicBezTo>
                  <a:cubicBezTo>
                    <a:pt x="255" y="86"/>
                    <a:pt x="255" y="86"/>
                    <a:pt x="255" y="86"/>
                  </a:cubicBezTo>
                  <a:cubicBezTo>
                    <a:pt x="267" y="86"/>
                    <a:pt x="276" y="95"/>
                    <a:pt x="276" y="107"/>
                  </a:cubicBezTo>
                  <a:close/>
                  <a:moveTo>
                    <a:pt x="276" y="107"/>
                  </a:moveTo>
                  <a:cubicBezTo>
                    <a:pt x="276" y="107"/>
                    <a:pt x="276" y="107"/>
                    <a:pt x="276" y="107"/>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51"/>
            <p:cNvSpPr/>
            <p:nvPr/>
          </p:nvSpPr>
          <p:spPr>
            <a:xfrm>
              <a:off x="2878855" y="5063022"/>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51"/>
            <p:cNvSpPr/>
            <p:nvPr/>
          </p:nvSpPr>
          <p:spPr>
            <a:xfrm>
              <a:off x="2919850" y="5105444"/>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51"/>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51"/>
            <p:cNvSpPr/>
            <p:nvPr/>
          </p:nvSpPr>
          <p:spPr>
            <a:xfrm>
              <a:off x="2837324" y="5103305"/>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51"/>
            <p:cNvSpPr/>
            <p:nvPr/>
          </p:nvSpPr>
          <p:spPr>
            <a:xfrm>
              <a:off x="2879211" y="5063022"/>
              <a:ext cx="32084" cy="31727"/>
            </a:xfrm>
            <a:custGeom>
              <a:avLst/>
              <a:gdLst/>
              <a:ahLst/>
              <a:cxnLst/>
              <a:rect l="l" t="t" r="r" b="b"/>
              <a:pathLst>
                <a:path w="90" h="89" extrusionOk="0">
                  <a:moveTo>
                    <a:pt x="90" y="44"/>
                  </a:moveTo>
                  <a:cubicBezTo>
                    <a:pt x="90" y="69"/>
                    <a:pt x="70" y="89"/>
                    <a:pt x="45" y="89"/>
                  </a:cubicBezTo>
                  <a:cubicBezTo>
                    <a:pt x="20" y="89"/>
                    <a:pt x="0" y="69"/>
                    <a:pt x="0" y="44"/>
                  </a:cubicBezTo>
                  <a:cubicBezTo>
                    <a:pt x="0" y="20"/>
                    <a:pt x="20" y="0"/>
                    <a:pt x="45" y="0"/>
                  </a:cubicBezTo>
                  <a:cubicBezTo>
                    <a:pt x="70" y="0"/>
                    <a:pt x="90" y="20"/>
                    <a:pt x="90" y="44"/>
                  </a:cubicBezTo>
                  <a:close/>
                  <a:moveTo>
                    <a:pt x="90" y="44"/>
                  </a:moveTo>
                  <a:cubicBezTo>
                    <a:pt x="90" y="44"/>
                    <a:pt x="90" y="44"/>
                    <a:pt x="90" y="44"/>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51"/>
            <p:cNvSpPr/>
            <p:nvPr/>
          </p:nvSpPr>
          <p:spPr>
            <a:xfrm>
              <a:off x="2920207" y="51050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51"/>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51"/>
            <p:cNvSpPr/>
            <p:nvPr/>
          </p:nvSpPr>
          <p:spPr>
            <a:xfrm>
              <a:off x="2609530" y="5189218"/>
              <a:ext cx="64524" cy="64524"/>
            </a:xfrm>
            <a:custGeom>
              <a:avLst/>
              <a:gdLst/>
              <a:ahLst/>
              <a:cxnLst/>
              <a:rect l="l" t="t" r="r" b="b"/>
              <a:pathLst>
                <a:path w="181" h="181" extrusionOk="0">
                  <a:moveTo>
                    <a:pt x="90" y="0"/>
                  </a:moveTo>
                  <a:cubicBezTo>
                    <a:pt x="41" y="0"/>
                    <a:pt x="0" y="41"/>
                    <a:pt x="0" y="90"/>
                  </a:cubicBezTo>
                  <a:cubicBezTo>
                    <a:pt x="0" y="140"/>
                    <a:pt x="41" y="181"/>
                    <a:pt x="90" y="181"/>
                  </a:cubicBezTo>
                  <a:cubicBezTo>
                    <a:pt x="140" y="181"/>
                    <a:pt x="181" y="140"/>
                    <a:pt x="181" y="90"/>
                  </a:cubicBezTo>
                  <a:cubicBezTo>
                    <a:pt x="181" y="41"/>
                    <a:pt x="140" y="0"/>
                    <a:pt x="90" y="0"/>
                  </a:cubicBezTo>
                  <a:close/>
                  <a:moveTo>
                    <a:pt x="90" y="136"/>
                  </a:moveTo>
                  <a:cubicBezTo>
                    <a:pt x="65" y="136"/>
                    <a:pt x="45" y="116"/>
                    <a:pt x="45" y="90"/>
                  </a:cubicBezTo>
                  <a:cubicBezTo>
                    <a:pt x="45" y="65"/>
                    <a:pt x="65" y="45"/>
                    <a:pt x="90" y="45"/>
                  </a:cubicBezTo>
                  <a:cubicBezTo>
                    <a:pt x="115" y="45"/>
                    <a:pt x="136" y="65"/>
                    <a:pt x="136" y="90"/>
                  </a:cubicBezTo>
                  <a:cubicBezTo>
                    <a:pt x="136" y="116"/>
                    <a:pt x="115" y="136"/>
                    <a:pt x="90" y="136"/>
                  </a:cubicBezTo>
                  <a:close/>
                  <a:moveTo>
                    <a:pt x="90" y="136"/>
                  </a:moveTo>
                  <a:cubicBezTo>
                    <a:pt x="90" y="136"/>
                    <a:pt x="90" y="136"/>
                    <a:pt x="90" y="1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51"/>
            <p:cNvSpPr/>
            <p:nvPr/>
          </p:nvSpPr>
          <p:spPr>
            <a:xfrm>
              <a:off x="2804171" y="5187792"/>
              <a:ext cx="67197" cy="67376"/>
            </a:xfrm>
            <a:custGeom>
              <a:avLst/>
              <a:gdLst/>
              <a:ahLst/>
              <a:cxnLst/>
              <a:rect l="l" t="t" r="r" b="b"/>
              <a:pathLst>
                <a:path w="188" h="189" extrusionOk="0">
                  <a:moveTo>
                    <a:pt x="94" y="0"/>
                  </a:moveTo>
                  <a:cubicBezTo>
                    <a:pt x="42" y="0"/>
                    <a:pt x="0" y="43"/>
                    <a:pt x="0" y="94"/>
                  </a:cubicBezTo>
                  <a:cubicBezTo>
                    <a:pt x="0" y="146"/>
                    <a:pt x="42" y="189"/>
                    <a:pt x="94" y="189"/>
                  </a:cubicBezTo>
                  <a:cubicBezTo>
                    <a:pt x="146" y="189"/>
                    <a:pt x="188" y="146"/>
                    <a:pt x="188" y="94"/>
                  </a:cubicBezTo>
                  <a:cubicBezTo>
                    <a:pt x="188" y="43"/>
                    <a:pt x="146" y="0"/>
                    <a:pt x="94" y="0"/>
                  </a:cubicBezTo>
                  <a:close/>
                  <a:moveTo>
                    <a:pt x="94" y="144"/>
                  </a:moveTo>
                  <a:cubicBezTo>
                    <a:pt x="67" y="144"/>
                    <a:pt x="45" y="122"/>
                    <a:pt x="45" y="94"/>
                  </a:cubicBezTo>
                  <a:cubicBezTo>
                    <a:pt x="45" y="67"/>
                    <a:pt x="67" y="45"/>
                    <a:pt x="94" y="45"/>
                  </a:cubicBezTo>
                  <a:cubicBezTo>
                    <a:pt x="121" y="45"/>
                    <a:pt x="143" y="67"/>
                    <a:pt x="143" y="94"/>
                  </a:cubicBezTo>
                  <a:cubicBezTo>
                    <a:pt x="143" y="122"/>
                    <a:pt x="121" y="144"/>
                    <a:pt x="94" y="144"/>
                  </a:cubicBezTo>
                  <a:close/>
                  <a:moveTo>
                    <a:pt x="94" y="144"/>
                  </a:moveTo>
                  <a:cubicBezTo>
                    <a:pt x="94" y="144"/>
                    <a:pt x="94" y="144"/>
                    <a:pt x="94" y="14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51"/>
            <p:cNvSpPr/>
            <p:nvPr/>
          </p:nvSpPr>
          <p:spPr>
            <a:xfrm>
              <a:off x="2465153" y="4968553"/>
              <a:ext cx="549164" cy="363258"/>
            </a:xfrm>
            <a:custGeom>
              <a:avLst/>
              <a:gdLst/>
              <a:ahLst/>
              <a:cxnLst/>
              <a:rect l="l" t="t" r="r" b="b"/>
              <a:pathLst>
                <a:path w="1540" h="1019" extrusionOk="0">
                  <a:moveTo>
                    <a:pt x="1538" y="925"/>
                  </a:moveTo>
                  <a:cubicBezTo>
                    <a:pt x="1490" y="432"/>
                    <a:pt x="1490" y="432"/>
                    <a:pt x="1490" y="432"/>
                  </a:cubicBezTo>
                  <a:cubicBezTo>
                    <a:pt x="1490" y="328"/>
                    <a:pt x="1433" y="237"/>
                    <a:pt x="1349" y="188"/>
                  </a:cubicBezTo>
                  <a:cubicBezTo>
                    <a:pt x="1349" y="122"/>
                    <a:pt x="1349" y="122"/>
                    <a:pt x="1349" y="122"/>
                  </a:cubicBezTo>
                  <a:cubicBezTo>
                    <a:pt x="1349" y="100"/>
                    <a:pt x="1333" y="81"/>
                    <a:pt x="1311" y="78"/>
                  </a:cubicBezTo>
                  <a:cubicBezTo>
                    <a:pt x="1311" y="48"/>
                    <a:pt x="1311" y="48"/>
                    <a:pt x="1311" y="48"/>
                  </a:cubicBezTo>
                  <a:cubicBezTo>
                    <a:pt x="1311" y="21"/>
                    <a:pt x="1290" y="0"/>
                    <a:pt x="1263" y="0"/>
                  </a:cubicBezTo>
                  <a:cubicBezTo>
                    <a:pt x="1152" y="0"/>
                    <a:pt x="1152" y="0"/>
                    <a:pt x="1152" y="0"/>
                  </a:cubicBezTo>
                  <a:cubicBezTo>
                    <a:pt x="1125" y="0"/>
                    <a:pt x="1104" y="21"/>
                    <a:pt x="1104" y="48"/>
                  </a:cubicBezTo>
                  <a:cubicBezTo>
                    <a:pt x="1104" y="78"/>
                    <a:pt x="1104" y="78"/>
                    <a:pt x="1104" y="78"/>
                  </a:cubicBezTo>
                  <a:cubicBezTo>
                    <a:pt x="1082" y="81"/>
                    <a:pt x="1066" y="100"/>
                    <a:pt x="1066" y="122"/>
                  </a:cubicBezTo>
                  <a:cubicBezTo>
                    <a:pt x="1066" y="188"/>
                    <a:pt x="1066" y="188"/>
                    <a:pt x="1066" y="188"/>
                  </a:cubicBezTo>
                  <a:cubicBezTo>
                    <a:pt x="1040" y="203"/>
                    <a:pt x="1017" y="222"/>
                    <a:pt x="997" y="244"/>
                  </a:cubicBezTo>
                  <a:cubicBezTo>
                    <a:pt x="741" y="244"/>
                    <a:pt x="741" y="244"/>
                    <a:pt x="741" y="244"/>
                  </a:cubicBezTo>
                  <a:cubicBezTo>
                    <a:pt x="728" y="244"/>
                    <a:pt x="718" y="254"/>
                    <a:pt x="718" y="267"/>
                  </a:cubicBezTo>
                  <a:cubicBezTo>
                    <a:pt x="718" y="279"/>
                    <a:pt x="728" y="289"/>
                    <a:pt x="741" y="289"/>
                  </a:cubicBezTo>
                  <a:cubicBezTo>
                    <a:pt x="964" y="289"/>
                    <a:pt x="964" y="289"/>
                    <a:pt x="964" y="289"/>
                  </a:cubicBezTo>
                  <a:cubicBezTo>
                    <a:pt x="939" y="331"/>
                    <a:pt x="925" y="380"/>
                    <a:pt x="925" y="433"/>
                  </a:cubicBezTo>
                  <a:cubicBezTo>
                    <a:pt x="925" y="476"/>
                    <a:pt x="934" y="519"/>
                    <a:pt x="953" y="557"/>
                  </a:cubicBezTo>
                  <a:cubicBezTo>
                    <a:pt x="911" y="582"/>
                    <a:pt x="882" y="623"/>
                    <a:pt x="871" y="670"/>
                  </a:cubicBezTo>
                  <a:cubicBezTo>
                    <a:pt x="668" y="670"/>
                    <a:pt x="668" y="670"/>
                    <a:pt x="668" y="670"/>
                  </a:cubicBezTo>
                  <a:cubicBezTo>
                    <a:pt x="658" y="623"/>
                    <a:pt x="628" y="582"/>
                    <a:pt x="587" y="557"/>
                  </a:cubicBezTo>
                  <a:cubicBezTo>
                    <a:pt x="606" y="519"/>
                    <a:pt x="615" y="477"/>
                    <a:pt x="615" y="433"/>
                  </a:cubicBezTo>
                  <a:cubicBezTo>
                    <a:pt x="615" y="380"/>
                    <a:pt x="601" y="331"/>
                    <a:pt x="576" y="289"/>
                  </a:cubicBezTo>
                  <a:cubicBezTo>
                    <a:pt x="651" y="289"/>
                    <a:pt x="651" y="289"/>
                    <a:pt x="651" y="289"/>
                  </a:cubicBezTo>
                  <a:cubicBezTo>
                    <a:pt x="663" y="289"/>
                    <a:pt x="673" y="279"/>
                    <a:pt x="673" y="267"/>
                  </a:cubicBezTo>
                  <a:cubicBezTo>
                    <a:pt x="673" y="254"/>
                    <a:pt x="663" y="244"/>
                    <a:pt x="651" y="244"/>
                  </a:cubicBezTo>
                  <a:cubicBezTo>
                    <a:pt x="543" y="244"/>
                    <a:pt x="543" y="244"/>
                    <a:pt x="543" y="244"/>
                  </a:cubicBezTo>
                  <a:cubicBezTo>
                    <a:pt x="523" y="222"/>
                    <a:pt x="500" y="203"/>
                    <a:pt x="474" y="188"/>
                  </a:cubicBezTo>
                  <a:cubicBezTo>
                    <a:pt x="474" y="122"/>
                    <a:pt x="474" y="122"/>
                    <a:pt x="474" y="122"/>
                  </a:cubicBezTo>
                  <a:cubicBezTo>
                    <a:pt x="474" y="100"/>
                    <a:pt x="458" y="81"/>
                    <a:pt x="437" y="78"/>
                  </a:cubicBezTo>
                  <a:cubicBezTo>
                    <a:pt x="437" y="48"/>
                    <a:pt x="437" y="48"/>
                    <a:pt x="437" y="48"/>
                  </a:cubicBezTo>
                  <a:cubicBezTo>
                    <a:pt x="437" y="21"/>
                    <a:pt x="415" y="0"/>
                    <a:pt x="388" y="0"/>
                  </a:cubicBezTo>
                  <a:cubicBezTo>
                    <a:pt x="277" y="0"/>
                    <a:pt x="277" y="0"/>
                    <a:pt x="277" y="0"/>
                  </a:cubicBezTo>
                  <a:cubicBezTo>
                    <a:pt x="250" y="0"/>
                    <a:pt x="229" y="21"/>
                    <a:pt x="229" y="48"/>
                  </a:cubicBezTo>
                  <a:cubicBezTo>
                    <a:pt x="229" y="78"/>
                    <a:pt x="229" y="78"/>
                    <a:pt x="229" y="78"/>
                  </a:cubicBezTo>
                  <a:cubicBezTo>
                    <a:pt x="207" y="81"/>
                    <a:pt x="191" y="100"/>
                    <a:pt x="191" y="122"/>
                  </a:cubicBezTo>
                  <a:cubicBezTo>
                    <a:pt x="191" y="188"/>
                    <a:pt x="191" y="188"/>
                    <a:pt x="191" y="188"/>
                  </a:cubicBezTo>
                  <a:cubicBezTo>
                    <a:pt x="107" y="237"/>
                    <a:pt x="50" y="328"/>
                    <a:pt x="50" y="432"/>
                  </a:cubicBezTo>
                  <a:cubicBezTo>
                    <a:pt x="2" y="925"/>
                    <a:pt x="2" y="925"/>
                    <a:pt x="2" y="925"/>
                  </a:cubicBezTo>
                  <a:cubicBezTo>
                    <a:pt x="0" y="949"/>
                    <a:pt x="8" y="973"/>
                    <a:pt x="24" y="991"/>
                  </a:cubicBezTo>
                  <a:cubicBezTo>
                    <a:pt x="41" y="1009"/>
                    <a:pt x="64" y="1019"/>
                    <a:pt x="88" y="1019"/>
                  </a:cubicBezTo>
                  <a:cubicBezTo>
                    <a:pt x="163" y="1019"/>
                    <a:pt x="163" y="1019"/>
                    <a:pt x="163" y="1019"/>
                  </a:cubicBezTo>
                  <a:cubicBezTo>
                    <a:pt x="190" y="1019"/>
                    <a:pt x="215" y="1007"/>
                    <a:pt x="231" y="986"/>
                  </a:cubicBezTo>
                  <a:cubicBezTo>
                    <a:pt x="359" y="823"/>
                    <a:pt x="359" y="823"/>
                    <a:pt x="359" y="823"/>
                  </a:cubicBezTo>
                  <a:cubicBezTo>
                    <a:pt x="391" y="862"/>
                    <a:pt x="441" y="887"/>
                    <a:pt x="495" y="887"/>
                  </a:cubicBezTo>
                  <a:cubicBezTo>
                    <a:pt x="591" y="887"/>
                    <a:pt x="670" y="810"/>
                    <a:pt x="673" y="715"/>
                  </a:cubicBezTo>
                  <a:cubicBezTo>
                    <a:pt x="867" y="715"/>
                    <a:pt x="867" y="715"/>
                    <a:pt x="867" y="715"/>
                  </a:cubicBezTo>
                  <a:cubicBezTo>
                    <a:pt x="870" y="810"/>
                    <a:pt x="948" y="887"/>
                    <a:pt x="1044" y="887"/>
                  </a:cubicBezTo>
                  <a:cubicBezTo>
                    <a:pt x="1099" y="887"/>
                    <a:pt x="1148" y="862"/>
                    <a:pt x="1181" y="822"/>
                  </a:cubicBezTo>
                  <a:cubicBezTo>
                    <a:pt x="1309" y="986"/>
                    <a:pt x="1309" y="986"/>
                    <a:pt x="1309" y="986"/>
                  </a:cubicBezTo>
                  <a:cubicBezTo>
                    <a:pt x="1325" y="1007"/>
                    <a:pt x="1350" y="1019"/>
                    <a:pt x="1377" y="1019"/>
                  </a:cubicBezTo>
                  <a:cubicBezTo>
                    <a:pt x="1452" y="1019"/>
                    <a:pt x="1452" y="1019"/>
                    <a:pt x="1452" y="1019"/>
                  </a:cubicBezTo>
                  <a:cubicBezTo>
                    <a:pt x="1476" y="1019"/>
                    <a:pt x="1499" y="1009"/>
                    <a:pt x="1516" y="991"/>
                  </a:cubicBezTo>
                  <a:cubicBezTo>
                    <a:pt x="1532" y="973"/>
                    <a:pt x="1540" y="949"/>
                    <a:pt x="1538" y="925"/>
                  </a:cubicBezTo>
                  <a:close/>
                  <a:moveTo>
                    <a:pt x="1149" y="48"/>
                  </a:moveTo>
                  <a:cubicBezTo>
                    <a:pt x="1149" y="46"/>
                    <a:pt x="1150" y="45"/>
                    <a:pt x="1152" y="45"/>
                  </a:cubicBezTo>
                  <a:cubicBezTo>
                    <a:pt x="1263" y="45"/>
                    <a:pt x="1263" y="45"/>
                    <a:pt x="1263" y="45"/>
                  </a:cubicBezTo>
                  <a:cubicBezTo>
                    <a:pt x="1265" y="45"/>
                    <a:pt x="1266" y="46"/>
                    <a:pt x="1266" y="48"/>
                  </a:cubicBezTo>
                  <a:cubicBezTo>
                    <a:pt x="1266" y="78"/>
                    <a:pt x="1266" y="78"/>
                    <a:pt x="1266" y="78"/>
                  </a:cubicBezTo>
                  <a:cubicBezTo>
                    <a:pt x="1149" y="78"/>
                    <a:pt x="1149" y="78"/>
                    <a:pt x="1149" y="78"/>
                  </a:cubicBezTo>
                  <a:lnTo>
                    <a:pt x="1149" y="48"/>
                  </a:lnTo>
                  <a:close/>
                  <a:moveTo>
                    <a:pt x="1111" y="123"/>
                  </a:moveTo>
                  <a:cubicBezTo>
                    <a:pt x="1304" y="123"/>
                    <a:pt x="1304" y="123"/>
                    <a:pt x="1304" y="123"/>
                  </a:cubicBezTo>
                  <a:cubicBezTo>
                    <a:pt x="1304" y="167"/>
                    <a:pt x="1304" y="167"/>
                    <a:pt x="1304" y="167"/>
                  </a:cubicBezTo>
                  <a:cubicBezTo>
                    <a:pt x="1274" y="156"/>
                    <a:pt x="1241" y="150"/>
                    <a:pt x="1207" y="150"/>
                  </a:cubicBezTo>
                  <a:cubicBezTo>
                    <a:pt x="1173" y="150"/>
                    <a:pt x="1141" y="156"/>
                    <a:pt x="1111" y="167"/>
                  </a:cubicBezTo>
                  <a:lnTo>
                    <a:pt x="1111" y="123"/>
                  </a:lnTo>
                  <a:close/>
                  <a:moveTo>
                    <a:pt x="274" y="48"/>
                  </a:moveTo>
                  <a:cubicBezTo>
                    <a:pt x="274" y="46"/>
                    <a:pt x="275" y="45"/>
                    <a:pt x="277" y="45"/>
                  </a:cubicBezTo>
                  <a:cubicBezTo>
                    <a:pt x="388" y="45"/>
                    <a:pt x="388" y="45"/>
                    <a:pt x="388" y="45"/>
                  </a:cubicBezTo>
                  <a:cubicBezTo>
                    <a:pt x="390" y="45"/>
                    <a:pt x="392" y="46"/>
                    <a:pt x="392" y="48"/>
                  </a:cubicBezTo>
                  <a:cubicBezTo>
                    <a:pt x="392" y="78"/>
                    <a:pt x="392" y="78"/>
                    <a:pt x="392" y="78"/>
                  </a:cubicBezTo>
                  <a:cubicBezTo>
                    <a:pt x="274" y="78"/>
                    <a:pt x="274" y="78"/>
                    <a:pt x="274" y="78"/>
                  </a:cubicBezTo>
                  <a:lnTo>
                    <a:pt x="274" y="48"/>
                  </a:lnTo>
                  <a:close/>
                  <a:moveTo>
                    <a:pt x="236" y="123"/>
                  </a:moveTo>
                  <a:cubicBezTo>
                    <a:pt x="430" y="123"/>
                    <a:pt x="430" y="123"/>
                    <a:pt x="430" y="123"/>
                  </a:cubicBezTo>
                  <a:cubicBezTo>
                    <a:pt x="430" y="167"/>
                    <a:pt x="430" y="167"/>
                    <a:pt x="430" y="167"/>
                  </a:cubicBezTo>
                  <a:cubicBezTo>
                    <a:pt x="399" y="156"/>
                    <a:pt x="367" y="150"/>
                    <a:pt x="333" y="150"/>
                  </a:cubicBezTo>
                  <a:cubicBezTo>
                    <a:pt x="299" y="150"/>
                    <a:pt x="266" y="156"/>
                    <a:pt x="236" y="167"/>
                  </a:cubicBezTo>
                  <a:cubicBezTo>
                    <a:pt x="236" y="123"/>
                    <a:pt x="236" y="123"/>
                    <a:pt x="236" y="123"/>
                  </a:cubicBezTo>
                  <a:close/>
                  <a:moveTo>
                    <a:pt x="196" y="959"/>
                  </a:moveTo>
                  <a:cubicBezTo>
                    <a:pt x="188" y="969"/>
                    <a:pt x="176" y="974"/>
                    <a:pt x="163" y="974"/>
                  </a:cubicBezTo>
                  <a:cubicBezTo>
                    <a:pt x="88" y="974"/>
                    <a:pt x="88" y="974"/>
                    <a:pt x="88" y="974"/>
                  </a:cubicBezTo>
                  <a:cubicBezTo>
                    <a:pt x="76" y="974"/>
                    <a:pt x="66" y="970"/>
                    <a:pt x="58" y="961"/>
                  </a:cubicBezTo>
                  <a:cubicBezTo>
                    <a:pt x="50" y="952"/>
                    <a:pt x="46" y="941"/>
                    <a:pt x="47" y="929"/>
                  </a:cubicBezTo>
                  <a:cubicBezTo>
                    <a:pt x="82" y="564"/>
                    <a:pt x="82" y="564"/>
                    <a:pt x="82" y="564"/>
                  </a:cubicBezTo>
                  <a:cubicBezTo>
                    <a:pt x="128" y="650"/>
                    <a:pt x="216" y="710"/>
                    <a:pt x="318" y="715"/>
                  </a:cubicBezTo>
                  <a:cubicBezTo>
                    <a:pt x="319" y="739"/>
                    <a:pt x="324" y="762"/>
                    <a:pt x="334" y="782"/>
                  </a:cubicBezTo>
                  <a:lnTo>
                    <a:pt x="196" y="959"/>
                  </a:lnTo>
                  <a:close/>
                  <a:moveTo>
                    <a:pt x="495" y="842"/>
                  </a:moveTo>
                  <a:cubicBezTo>
                    <a:pt x="424" y="842"/>
                    <a:pt x="366" y="785"/>
                    <a:pt x="363" y="714"/>
                  </a:cubicBezTo>
                  <a:cubicBezTo>
                    <a:pt x="367" y="714"/>
                    <a:pt x="371" y="713"/>
                    <a:pt x="375" y="712"/>
                  </a:cubicBezTo>
                  <a:cubicBezTo>
                    <a:pt x="388" y="711"/>
                    <a:pt x="396" y="699"/>
                    <a:pt x="394" y="687"/>
                  </a:cubicBezTo>
                  <a:cubicBezTo>
                    <a:pt x="392" y="675"/>
                    <a:pt x="381" y="666"/>
                    <a:pt x="369" y="668"/>
                  </a:cubicBezTo>
                  <a:cubicBezTo>
                    <a:pt x="357" y="670"/>
                    <a:pt x="345" y="671"/>
                    <a:pt x="333" y="671"/>
                  </a:cubicBezTo>
                  <a:cubicBezTo>
                    <a:pt x="202" y="671"/>
                    <a:pt x="95" y="564"/>
                    <a:pt x="95" y="433"/>
                  </a:cubicBezTo>
                  <a:cubicBezTo>
                    <a:pt x="95" y="302"/>
                    <a:pt x="202" y="195"/>
                    <a:pt x="333" y="195"/>
                  </a:cubicBezTo>
                  <a:cubicBezTo>
                    <a:pt x="464" y="195"/>
                    <a:pt x="571" y="302"/>
                    <a:pt x="571" y="433"/>
                  </a:cubicBezTo>
                  <a:cubicBezTo>
                    <a:pt x="571" y="486"/>
                    <a:pt x="553" y="537"/>
                    <a:pt x="521" y="579"/>
                  </a:cubicBezTo>
                  <a:cubicBezTo>
                    <a:pt x="513" y="588"/>
                    <a:pt x="515" y="603"/>
                    <a:pt x="525" y="610"/>
                  </a:cubicBezTo>
                  <a:cubicBezTo>
                    <a:pt x="534" y="618"/>
                    <a:pt x="549" y="616"/>
                    <a:pt x="556" y="606"/>
                  </a:cubicBezTo>
                  <a:cubicBezTo>
                    <a:pt x="559" y="603"/>
                    <a:pt x="561" y="599"/>
                    <a:pt x="564" y="596"/>
                  </a:cubicBezTo>
                  <a:cubicBezTo>
                    <a:pt x="603" y="620"/>
                    <a:pt x="628" y="663"/>
                    <a:pt x="628" y="709"/>
                  </a:cubicBezTo>
                  <a:cubicBezTo>
                    <a:pt x="628" y="783"/>
                    <a:pt x="568" y="842"/>
                    <a:pt x="495" y="842"/>
                  </a:cubicBezTo>
                  <a:close/>
                  <a:moveTo>
                    <a:pt x="1044" y="842"/>
                  </a:moveTo>
                  <a:cubicBezTo>
                    <a:pt x="971" y="842"/>
                    <a:pt x="912" y="782"/>
                    <a:pt x="912" y="709"/>
                  </a:cubicBezTo>
                  <a:cubicBezTo>
                    <a:pt x="912" y="662"/>
                    <a:pt x="937" y="619"/>
                    <a:pt x="976" y="596"/>
                  </a:cubicBezTo>
                  <a:cubicBezTo>
                    <a:pt x="979" y="599"/>
                    <a:pt x="981" y="603"/>
                    <a:pt x="984" y="606"/>
                  </a:cubicBezTo>
                  <a:cubicBezTo>
                    <a:pt x="988" y="612"/>
                    <a:pt x="995" y="615"/>
                    <a:pt x="1002" y="615"/>
                  </a:cubicBezTo>
                  <a:cubicBezTo>
                    <a:pt x="1006" y="615"/>
                    <a:pt x="1011" y="613"/>
                    <a:pt x="1015" y="610"/>
                  </a:cubicBezTo>
                  <a:cubicBezTo>
                    <a:pt x="1025" y="603"/>
                    <a:pt x="1027" y="588"/>
                    <a:pt x="1019" y="579"/>
                  </a:cubicBezTo>
                  <a:cubicBezTo>
                    <a:pt x="1014" y="571"/>
                    <a:pt x="1008" y="563"/>
                    <a:pt x="1003" y="555"/>
                  </a:cubicBezTo>
                  <a:cubicBezTo>
                    <a:pt x="1003" y="555"/>
                    <a:pt x="1003" y="555"/>
                    <a:pt x="1003" y="555"/>
                  </a:cubicBezTo>
                  <a:cubicBezTo>
                    <a:pt x="981" y="518"/>
                    <a:pt x="970" y="476"/>
                    <a:pt x="970" y="433"/>
                  </a:cubicBezTo>
                  <a:cubicBezTo>
                    <a:pt x="970" y="302"/>
                    <a:pt x="1076" y="195"/>
                    <a:pt x="1207" y="195"/>
                  </a:cubicBezTo>
                  <a:cubicBezTo>
                    <a:pt x="1339" y="195"/>
                    <a:pt x="1445" y="302"/>
                    <a:pt x="1445" y="433"/>
                  </a:cubicBezTo>
                  <a:cubicBezTo>
                    <a:pt x="1445" y="564"/>
                    <a:pt x="1339" y="671"/>
                    <a:pt x="1207" y="671"/>
                  </a:cubicBezTo>
                  <a:cubicBezTo>
                    <a:pt x="1205" y="671"/>
                    <a:pt x="1202" y="671"/>
                    <a:pt x="1199" y="671"/>
                  </a:cubicBezTo>
                  <a:cubicBezTo>
                    <a:pt x="1199" y="671"/>
                    <a:pt x="1199" y="671"/>
                    <a:pt x="1199" y="671"/>
                  </a:cubicBezTo>
                  <a:cubicBezTo>
                    <a:pt x="1190" y="670"/>
                    <a:pt x="1180" y="669"/>
                    <a:pt x="1171" y="668"/>
                  </a:cubicBezTo>
                  <a:cubicBezTo>
                    <a:pt x="1159" y="666"/>
                    <a:pt x="1148" y="675"/>
                    <a:pt x="1146" y="687"/>
                  </a:cubicBezTo>
                  <a:cubicBezTo>
                    <a:pt x="1144" y="699"/>
                    <a:pt x="1152" y="711"/>
                    <a:pt x="1165" y="712"/>
                  </a:cubicBezTo>
                  <a:cubicBezTo>
                    <a:pt x="1168" y="713"/>
                    <a:pt x="1172" y="714"/>
                    <a:pt x="1176" y="714"/>
                  </a:cubicBezTo>
                  <a:cubicBezTo>
                    <a:pt x="1174" y="785"/>
                    <a:pt x="1116" y="842"/>
                    <a:pt x="1044" y="842"/>
                  </a:cubicBezTo>
                  <a:close/>
                  <a:moveTo>
                    <a:pt x="1482" y="961"/>
                  </a:moveTo>
                  <a:cubicBezTo>
                    <a:pt x="1474" y="970"/>
                    <a:pt x="1464" y="974"/>
                    <a:pt x="1452" y="974"/>
                  </a:cubicBezTo>
                  <a:cubicBezTo>
                    <a:pt x="1377" y="974"/>
                    <a:pt x="1377" y="974"/>
                    <a:pt x="1377" y="974"/>
                  </a:cubicBezTo>
                  <a:cubicBezTo>
                    <a:pt x="1364" y="974"/>
                    <a:pt x="1352" y="969"/>
                    <a:pt x="1344" y="959"/>
                  </a:cubicBezTo>
                  <a:cubicBezTo>
                    <a:pt x="1206" y="782"/>
                    <a:pt x="1206" y="782"/>
                    <a:pt x="1206" y="782"/>
                  </a:cubicBezTo>
                  <a:cubicBezTo>
                    <a:pt x="1215" y="761"/>
                    <a:pt x="1221" y="739"/>
                    <a:pt x="1221" y="715"/>
                  </a:cubicBezTo>
                  <a:cubicBezTo>
                    <a:pt x="1324" y="710"/>
                    <a:pt x="1412" y="650"/>
                    <a:pt x="1458" y="564"/>
                  </a:cubicBezTo>
                  <a:cubicBezTo>
                    <a:pt x="1493" y="929"/>
                    <a:pt x="1493" y="929"/>
                    <a:pt x="1493" y="929"/>
                  </a:cubicBezTo>
                  <a:cubicBezTo>
                    <a:pt x="1494" y="941"/>
                    <a:pt x="1490" y="952"/>
                    <a:pt x="1482" y="961"/>
                  </a:cubicBezTo>
                  <a:close/>
                  <a:moveTo>
                    <a:pt x="1482" y="961"/>
                  </a:moveTo>
                  <a:cubicBezTo>
                    <a:pt x="1482" y="961"/>
                    <a:pt x="1482" y="961"/>
                    <a:pt x="1482" y="96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51"/>
            <p:cNvSpPr/>
            <p:nvPr/>
          </p:nvSpPr>
          <p:spPr>
            <a:xfrm>
              <a:off x="2694730" y="5109008"/>
              <a:ext cx="32084" cy="17824"/>
            </a:xfrm>
            <a:custGeom>
              <a:avLst/>
              <a:gdLst/>
              <a:ahLst/>
              <a:cxnLst/>
              <a:rect l="l" t="t" r="r" b="b"/>
              <a:pathLst>
                <a:path w="90" h="50" extrusionOk="0">
                  <a:moveTo>
                    <a:pt x="78" y="0"/>
                  </a:moveTo>
                  <a:cubicBezTo>
                    <a:pt x="12" y="0"/>
                    <a:pt x="12" y="0"/>
                    <a:pt x="12" y="0"/>
                  </a:cubicBezTo>
                  <a:cubicBezTo>
                    <a:pt x="6" y="0"/>
                    <a:pt x="0" y="5"/>
                    <a:pt x="0" y="12"/>
                  </a:cubicBez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lose/>
                  <a:moveTo>
                    <a:pt x="78" y="0"/>
                  </a:moveTo>
                  <a:cubicBezTo>
                    <a:pt x="78" y="0"/>
                    <a:pt x="78" y="0"/>
                    <a:pt x="78"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51"/>
            <p:cNvSpPr/>
            <p:nvPr/>
          </p:nvSpPr>
          <p:spPr>
            <a:xfrm>
              <a:off x="2723605" y="5163551"/>
              <a:ext cx="32084" cy="17824"/>
            </a:xfrm>
            <a:custGeom>
              <a:avLst/>
              <a:gdLst/>
              <a:ahLst/>
              <a:cxnLst/>
              <a:rect l="l" t="t" r="r" b="b"/>
              <a:pathLst>
                <a:path w="90" h="50" extrusionOk="0">
                  <a:moveTo>
                    <a:pt x="0" y="12"/>
                  </a:move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ubicBezTo>
                    <a:pt x="12" y="0"/>
                    <a:pt x="12" y="0"/>
                    <a:pt x="12" y="0"/>
                  </a:cubicBezTo>
                  <a:cubicBezTo>
                    <a:pt x="6" y="0"/>
                    <a:pt x="0" y="5"/>
                    <a:pt x="0" y="12"/>
                  </a:cubicBezTo>
                  <a:close/>
                  <a:moveTo>
                    <a:pt x="0" y="12"/>
                  </a:moveTo>
                  <a:cubicBezTo>
                    <a:pt x="0" y="12"/>
                    <a:pt x="0" y="12"/>
                    <a:pt x="0" y="1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51"/>
            <p:cNvSpPr/>
            <p:nvPr/>
          </p:nvSpPr>
          <p:spPr>
            <a:xfrm>
              <a:off x="2758897" y="5105444"/>
              <a:ext cx="27806" cy="24954"/>
            </a:xfrm>
            <a:custGeom>
              <a:avLst/>
              <a:gdLst/>
              <a:ahLst/>
              <a:cxnLst/>
              <a:rect l="l" t="t" r="r" b="b"/>
              <a:pathLst>
                <a:path w="78" h="70" extrusionOk="0">
                  <a:moveTo>
                    <a:pt x="18" y="67"/>
                  </a:moveTo>
                  <a:cubicBezTo>
                    <a:pt x="67" y="47"/>
                    <a:pt x="67" y="47"/>
                    <a:pt x="67" y="47"/>
                  </a:cubicBezTo>
                  <a:cubicBezTo>
                    <a:pt x="78" y="43"/>
                    <a:pt x="78" y="27"/>
                    <a:pt x="67" y="22"/>
                  </a:cubicBezTo>
                  <a:cubicBezTo>
                    <a:pt x="18" y="3"/>
                    <a:pt x="18" y="3"/>
                    <a:pt x="18" y="3"/>
                  </a:cubicBezTo>
                  <a:cubicBezTo>
                    <a:pt x="10" y="0"/>
                    <a:pt x="0" y="6"/>
                    <a:pt x="0" y="16"/>
                  </a:cubicBezTo>
                  <a:cubicBezTo>
                    <a:pt x="0" y="54"/>
                    <a:pt x="0" y="54"/>
                    <a:pt x="0" y="54"/>
                  </a:cubicBezTo>
                  <a:cubicBezTo>
                    <a:pt x="0" y="64"/>
                    <a:pt x="10" y="70"/>
                    <a:pt x="18" y="67"/>
                  </a:cubicBezTo>
                  <a:close/>
                  <a:moveTo>
                    <a:pt x="18" y="67"/>
                  </a:moveTo>
                  <a:cubicBezTo>
                    <a:pt x="18" y="67"/>
                    <a:pt x="18" y="67"/>
                    <a:pt x="18" y="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51"/>
            <p:cNvSpPr/>
            <p:nvPr/>
          </p:nvSpPr>
          <p:spPr>
            <a:xfrm>
              <a:off x="2528608" y="5063735"/>
              <a:ext cx="114432" cy="114432"/>
            </a:xfrm>
            <a:custGeom>
              <a:avLst/>
              <a:gdLst/>
              <a:ahLst/>
              <a:cxnLst/>
              <a:rect l="l" t="t" r="r" b="b"/>
              <a:pathLst>
                <a:path w="321" h="321" extrusionOk="0">
                  <a:moveTo>
                    <a:pt x="235" y="235"/>
                  </a:moveTo>
                  <a:cubicBezTo>
                    <a:pt x="277" y="235"/>
                    <a:pt x="277" y="235"/>
                    <a:pt x="277" y="235"/>
                  </a:cubicBezTo>
                  <a:cubicBezTo>
                    <a:pt x="301" y="235"/>
                    <a:pt x="321" y="216"/>
                    <a:pt x="321" y="192"/>
                  </a:cubicBezTo>
                  <a:cubicBezTo>
                    <a:pt x="321" y="129"/>
                    <a:pt x="321" y="129"/>
                    <a:pt x="321" y="129"/>
                  </a:cubicBezTo>
                  <a:cubicBezTo>
                    <a:pt x="321" y="105"/>
                    <a:pt x="301" y="85"/>
                    <a:pt x="277" y="85"/>
                  </a:cubicBezTo>
                  <a:cubicBezTo>
                    <a:pt x="235" y="85"/>
                    <a:pt x="235" y="85"/>
                    <a:pt x="235" y="85"/>
                  </a:cubicBezTo>
                  <a:cubicBezTo>
                    <a:pt x="235" y="43"/>
                    <a:pt x="235" y="43"/>
                    <a:pt x="235" y="43"/>
                  </a:cubicBezTo>
                  <a:cubicBezTo>
                    <a:pt x="235" y="19"/>
                    <a:pt x="216" y="0"/>
                    <a:pt x="192" y="0"/>
                  </a:cubicBezTo>
                  <a:cubicBezTo>
                    <a:pt x="129" y="0"/>
                    <a:pt x="129" y="0"/>
                    <a:pt x="129" y="0"/>
                  </a:cubicBezTo>
                  <a:cubicBezTo>
                    <a:pt x="105" y="0"/>
                    <a:pt x="85" y="19"/>
                    <a:pt x="85" y="43"/>
                  </a:cubicBezTo>
                  <a:cubicBezTo>
                    <a:pt x="85" y="85"/>
                    <a:pt x="85" y="85"/>
                    <a:pt x="85" y="85"/>
                  </a:cubicBezTo>
                  <a:cubicBezTo>
                    <a:pt x="43" y="85"/>
                    <a:pt x="43" y="85"/>
                    <a:pt x="43" y="85"/>
                  </a:cubicBezTo>
                  <a:cubicBezTo>
                    <a:pt x="19" y="85"/>
                    <a:pt x="0" y="105"/>
                    <a:pt x="0" y="129"/>
                  </a:cubicBezTo>
                  <a:cubicBezTo>
                    <a:pt x="0" y="192"/>
                    <a:pt x="0" y="192"/>
                    <a:pt x="0" y="192"/>
                  </a:cubicBezTo>
                  <a:cubicBezTo>
                    <a:pt x="0" y="216"/>
                    <a:pt x="19" y="235"/>
                    <a:pt x="43" y="235"/>
                  </a:cubicBezTo>
                  <a:cubicBezTo>
                    <a:pt x="85" y="235"/>
                    <a:pt x="85" y="235"/>
                    <a:pt x="85" y="235"/>
                  </a:cubicBezTo>
                  <a:cubicBezTo>
                    <a:pt x="85" y="277"/>
                    <a:pt x="85" y="277"/>
                    <a:pt x="85" y="277"/>
                  </a:cubicBezTo>
                  <a:cubicBezTo>
                    <a:pt x="85" y="301"/>
                    <a:pt x="105" y="321"/>
                    <a:pt x="129" y="321"/>
                  </a:cubicBezTo>
                  <a:cubicBezTo>
                    <a:pt x="192" y="321"/>
                    <a:pt x="192" y="321"/>
                    <a:pt x="192" y="321"/>
                  </a:cubicBezTo>
                  <a:cubicBezTo>
                    <a:pt x="216" y="321"/>
                    <a:pt x="235" y="301"/>
                    <a:pt x="235" y="277"/>
                  </a:cubicBezTo>
                  <a:lnTo>
                    <a:pt x="235" y="235"/>
                  </a:lnTo>
                  <a:close/>
                  <a:moveTo>
                    <a:pt x="190" y="234"/>
                  </a:moveTo>
                  <a:cubicBezTo>
                    <a:pt x="190" y="276"/>
                    <a:pt x="190" y="276"/>
                    <a:pt x="190" y="276"/>
                  </a:cubicBezTo>
                  <a:cubicBezTo>
                    <a:pt x="130" y="276"/>
                    <a:pt x="130" y="276"/>
                    <a:pt x="130" y="276"/>
                  </a:cubicBezTo>
                  <a:cubicBezTo>
                    <a:pt x="130" y="234"/>
                    <a:pt x="130" y="234"/>
                    <a:pt x="130" y="234"/>
                  </a:cubicBezTo>
                  <a:cubicBezTo>
                    <a:pt x="130" y="210"/>
                    <a:pt x="111" y="190"/>
                    <a:pt x="87" y="190"/>
                  </a:cubicBezTo>
                  <a:cubicBezTo>
                    <a:pt x="45" y="190"/>
                    <a:pt x="45" y="190"/>
                    <a:pt x="45" y="190"/>
                  </a:cubicBezTo>
                  <a:cubicBezTo>
                    <a:pt x="45" y="130"/>
                    <a:pt x="45" y="130"/>
                    <a:pt x="45" y="130"/>
                  </a:cubicBezTo>
                  <a:cubicBezTo>
                    <a:pt x="87" y="130"/>
                    <a:pt x="87" y="130"/>
                    <a:pt x="87" y="130"/>
                  </a:cubicBezTo>
                  <a:cubicBezTo>
                    <a:pt x="111" y="130"/>
                    <a:pt x="130" y="111"/>
                    <a:pt x="130" y="87"/>
                  </a:cubicBezTo>
                  <a:cubicBezTo>
                    <a:pt x="130" y="45"/>
                    <a:pt x="130" y="45"/>
                    <a:pt x="130" y="45"/>
                  </a:cubicBezTo>
                  <a:cubicBezTo>
                    <a:pt x="190" y="45"/>
                    <a:pt x="190" y="45"/>
                    <a:pt x="190" y="45"/>
                  </a:cubicBezTo>
                  <a:cubicBezTo>
                    <a:pt x="190" y="87"/>
                    <a:pt x="190" y="87"/>
                    <a:pt x="190" y="87"/>
                  </a:cubicBezTo>
                  <a:cubicBezTo>
                    <a:pt x="190" y="111"/>
                    <a:pt x="210" y="130"/>
                    <a:pt x="234" y="130"/>
                  </a:cubicBezTo>
                  <a:cubicBezTo>
                    <a:pt x="276" y="130"/>
                    <a:pt x="276" y="130"/>
                    <a:pt x="276" y="130"/>
                  </a:cubicBezTo>
                  <a:cubicBezTo>
                    <a:pt x="276" y="190"/>
                    <a:pt x="276" y="190"/>
                    <a:pt x="276" y="190"/>
                  </a:cubicBezTo>
                  <a:cubicBezTo>
                    <a:pt x="234" y="190"/>
                    <a:pt x="234" y="190"/>
                    <a:pt x="234" y="190"/>
                  </a:cubicBezTo>
                  <a:cubicBezTo>
                    <a:pt x="210" y="190"/>
                    <a:pt x="190" y="210"/>
                    <a:pt x="190" y="234"/>
                  </a:cubicBezTo>
                  <a:close/>
                  <a:moveTo>
                    <a:pt x="190" y="234"/>
                  </a:moveTo>
                  <a:cubicBezTo>
                    <a:pt x="190" y="234"/>
                    <a:pt x="190" y="234"/>
                    <a:pt x="190" y="2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51"/>
            <p:cNvSpPr/>
            <p:nvPr/>
          </p:nvSpPr>
          <p:spPr>
            <a:xfrm>
              <a:off x="2871368" y="5055536"/>
              <a:ext cx="48125" cy="48125"/>
            </a:xfrm>
            <a:custGeom>
              <a:avLst/>
              <a:gdLst/>
              <a:ahLst/>
              <a:cxnLst/>
              <a:rect l="l" t="t" r="r" b="b"/>
              <a:pathLst>
                <a:path w="135" h="135" extrusionOk="0">
                  <a:moveTo>
                    <a:pt x="67" y="135"/>
                  </a:moveTo>
                  <a:cubicBezTo>
                    <a:pt x="105" y="135"/>
                    <a:pt x="135" y="105"/>
                    <a:pt x="135" y="68"/>
                  </a:cubicBezTo>
                  <a:cubicBezTo>
                    <a:pt x="135" y="31"/>
                    <a:pt x="105" y="0"/>
                    <a:pt x="67" y="0"/>
                  </a:cubicBezTo>
                  <a:cubicBezTo>
                    <a:pt x="30" y="0"/>
                    <a:pt x="0" y="31"/>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51"/>
            <p:cNvSpPr/>
            <p:nvPr/>
          </p:nvSpPr>
          <p:spPr>
            <a:xfrm>
              <a:off x="2912008" y="5097244"/>
              <a:ext cx="48125" cy="48125"/>
            </a:xfrm>
            <a:custGeom>
              <a:avLst/>
              <a:gdLst/>
              <a:ahLst/>
              <a:cxnLst/>
              <a:rect l="l" t="t" r="r" b="b"/>
              <a:pathLst>
                <a:path w="135" h="135" extrusionOk="0">
                  <a:moveTo>
                    <a:pt x="0" y="68"/>
                  </a:moveTo>
                  <a:cubicBezTo>
                    <a:pt x="0" y="105"/>
                    <a:pt x="30" y="135"/>
                    <a:pt x="67" y="135"/>
                  </a:cubicBezTo>
                  <a:cubicBezTo>
                    <a:pt x="104" y="135"/>
                    <a:pt x="135" y="105"/>
                    <a:pt x="135" y="68"/>
                  </a:cubicBezTo>
                  <a:cubicBezTo>
                    <a:pt x="135" y="30"/>
                    <a:pt x="104" y="0"/>
                    <a:pt x="67" y="0"/>
                  </a:cubicBezTo>
                  <a:cubicBezTo>
                    <a:pt x="30" y="0"/>
                    <a:pt x="0" y="30"/>
                    <a:pt x="0" y="68"/>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51"/>
            <p:cNvSpPr/>
            <p:nvPr/>
          </p:nvSpPr>
          <p:spPr>
            <a:xfrm>
              <a:off x="2870299" y="5137884"/>
              <a:ext cx="48125" cy="48125"/>
            </a:xfrm>
            <a:custGeom>
              <a:avLst/>
              <a:gdLst/>
              <a:ahLst/>
              <a:cxnLst/>
              <a:rect l="l" t="t" r="r" b="b"/>
              <a:pathLst>
                <a:path w="135" h="135" extrusionOk="0">
                  <a:moveTo>
                    <a:pt x="67" y="0"/>
                  </a:moveTo>
                  <a:cubicBezTo>
                    <a:pt x="30" y="0"/>
                    <a:pt x="0" y="30"/>
                    <a:pt x="0" y="68"/>
                  </a:cubicBezTo>
                  <a:cubicBezTo>
                    <a:pt x="0" y="105"/>
                    <a:pt x="30" y="135"/>
                    <a:pt x="67" y="135"/>
                  </a:cubicBezTo>
                  <a:cubicBezTo>
                    <a:pt x="105" y="135"/>
                    <a:pt x="135" y="105"/>
                    <a:pt x="135" y="68"/>
                  </a:cubicBezTo>
                  <a:cubicBezTo>
                    <a:pt x="135" y="30"/>
                    <a:pt x="105" y="0"/>
                    <a:pt x="67" y="0"/>
                  </a:cubicBezTo>
                  <a:close/>
                  <a:moveTo>
                    <a:pt x="67" y="90"/>
                  </a:moveTo>
                  <a:cubicBezTo>
                    <a:pt x="55" y="90"/>
                    <a:pt x="45" y="80"/>
                    <a:pt x="45" y="68"/>
                  </a:cubicBezTo>
                  <a:cubicBezTo>
                    <a:pt x="45" y="55"/>
                    <a:pt x="55" y="45"/>
                    <a:pt x="67" y="45"/>
                  </a:cubicBezTo>
                  <a:cubicBezTo>
                    <a:pt x="80" y="45"/>
                    <a:pt x="90" y="55"/>
                    <a:pt x="90" y="68"/>
                  </a:cubicBezTo>
                  <a:cubicBezTo>
                    <a:pt x="90" y="80"/>
                    <a:pt x="80"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51"/>
            <p:cNvSpPr/>
            <p:nvPr/>
          </p:nvSpPr>
          <p:spPr>
            <a:xfrm>
              <a:off x="2829481" y="5096175"/>
              <a:ext cx="48304" cy="48125"/>
            </a:xfrm>
            <a:custGeom>
              <a:avLst/>
              <a:gdLst/>
              <a:ahLst/>
              <a:cxnLst/>
              <a:rect l="l" t="t" r="r" b="b"/>
              <a:pathLst>
                <a:path w="135" h="135" extrusionOk="0">
                  <a:moveTo>
                    <a:pt x="67" y="135"/>
                  </a:moveTo>
                  <a:cubicBezTo>
                    <a:pt x="105" y="135"/>
                    <a:pt x="135" y="105"/>
                    <a:pt x="135" y="68"/>
                  </a:cubicBezTo>
                  <a:cubicBezTo>
                    <a:pt x="135" y="30"/>
                    <a:pt x="105" y="0"/>
                    <a:pt x="67" y="0"/>
                  </a:cubicBezTo>
                  <a:cubicBezTo>
                    <a:pt x="30" y="0"/>
                    <a:pt x="0" y="30"/>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09"/>
        <p:cNvGrpSpPr/>
        <p:nvPr/>
      </p:nvGrpSpPr>
      <p:grpSpPr>
        <a:xfrm>
          <a:off x="0" y="0"/>
          <a:ext cx="0" cy="0"/>
          <a:chOff x="0" y="0"/>
          <a:chExt cx="0" cy="0"/>
        </a:xfrm>
      </p:grpSpPr>
      <p:sp>
        <p:nvSpPr>
          <p:cNvPr id="1410" name="Google Shape;1410;p52"/>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 Themes</a:t>
            </a:r>
            <a:endParaRPr/>
          </a:p>
        </p:txBody>
      </p:sp>
      <p:sp>
        <p:nvSpPr>
          <p:cNvPr id="1411" name="Google Shape;1411;p52"/>
          <p:cNvSpPr/>
          <p:nvPr/>
        </p:nvSpPr>
        <p:spPr>
          <a:xfrm>
            <a:off x="1706100"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2"/>
          <p:cNvSpPr/>
          <p:nvPr/>
        </p:nvSpPr>
        <p:spPr>
          <a:xfrm>
            <a:off x="4119600"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2"/>
          <p:cNvSpPr/>
          <p:nvPr/>
        </p:nvSpPr>
        <p:spPr>
          <a:xfrm>
            <a:off x="6621150"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 name="Google Shape;1414;p52"/>
          <p:cNvGrpSpPr/>
          <p:nvPr/>
        </p:nvGrpSpPr>
        <p:grpSpPr>
          <a:xfrm>
            <a:off x="7267033" y="429948"/>
            <a:ext cx="1212014" cy="908206"/>
            <a:chOff x="2092373" y="1157382"/>
            <a:chExt cx="944525" cy="707766"/>
          </a:xfrm>
        </p:grpSpPr>
        <p:sp>
          <p:nvSpPr>
            <p:cNvPr id="1415" name="Google Shape;1415;p52"/>
            <p:cNvSpPr/>
            <p:nvPr/>
          </p:nvSpPr>
          <p:spPr>
            <a:xfrm>
              <a:off x="2676168" y="115738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52"/>
            <p:cNvSpPr/>
            <p:nvPr/>
          </p:nvSpPr>
          <p:spPr>
            <a:xfrm>
              <a:off x="2092373" y="134025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52"/>
            <p:cNvSpPr/>
            <p:nvPr/>
          </p:nvSpPr>
          <p:spPr>
            <a:xfrm>
              <a:off x="2885197" y="171184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18" name="Google Shape;1418;p52"/>
          <p:cNvGrpSpPr/>
          <p:nvPr/>
        </p:nvGrpSpPr>
        <p:grpSpPr>
          <a:xfrm>
            <a:off x="378559" y="3808898"/>
            <a:ext cx="1585310" cy="904656"/>
            <a:chOff x="1303038" y="1016329"/>
            <a:chExt cx="1235435" cy="705000"/>
          </a:xfrm>
        </p:grpSpPr>
        <p:sp>
          <p:nvSpPr>
            <p:cNvPr id="1419" name="Google Shape;1419;p52"/>
            <p:cNvSpPr/>
            <p:nvPr/>
          </p:nvSpPr>
          <p:spPr>
            <a:xfrm>
              <a:off x="1303038" y="101632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52"/>
            <p:cNvSpPr/>
            <p:nvPr/>
          </p:nvSpPr>
          <p:spPr>
            <a:xfrm>
              <a:off x="2386773" y="141473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52"/>
            <p:cNvSpPr/>
            <p:nvPr/>
          </p:nvSpPr>
          <p:spPr>
            <a:xfrm>
              <a:off x="1641451" y="156802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2" name="Google Shape;1422;p52"/>
          <p:cNvGrpSpPr/>
          <p:nvPr/>
        </p:nvGrpSpPr>
        <p:grpSpPr>
          <a:xfrm>
            <a:off x="1931909" y="2231476"/>
            <a:ext cx="472984" cy="472524"/>
            <a:chOff x="2672984" y="4430973"/>
            <a:chExt cx="548451" cy="547917"/>
          </a:xfrm>
        </p:grpSpPr>
        <p:sp>
          <p:nvSpPr>
            <p:cNvPr id="1423" name="Google Shape;1423;p52"/>
            <p:cNvSpPr/>
            <p:nvPr/>
          </p:nvSpPr>
          <p:spPr>
            <a:xfrm>
              <a:off x="2680827" y="4887631"/>
              <a:ext cx="58820" cy="54186"/>
            </a:xfrm>
            <a:custGeom>
              <a:avLst/>
              <a:gdLst/>
              <a:ahLst/>
              <a:cxnLst/>
              <a:rect l="l" t="t" r="r" b="b"/>
              <a:pathLst>
                <a:path w="165" h="152" extrusionOk="0">
                  <a:moveTo>
                    <a:pt x="116" y="0"/>
                  </a:moveTo>
                  <a:cubicBezTo>
                    <a:pt x="108" y="5"/>
                    <a:pt x="108" y="5"/>
                    <a:pt x="108" y="5"/>
                  </a:cubicBezTo>
                  <a:cubicBezTo>
                    <a:pt x="39" y="9"/>
                    <a:pt x="39" y="9"/>
                    <a:pt x="39" y="9"/>
                  </a:cubicBezTo>
                  <a:cubicBezTo>
                    <a:pt x="30" y="9"/>
                    <a:pt x="22" y="16"/>
                    <a:pt x="20" y="26"/>
                  </a:cubicBezTo>
                  <a:cubicBezTo>
                    <a:pt x="2" y="127"/>
                    <a:pt x="2" y="127"/>
                    <a:pt x="2" y="127"/>
                  </a:cubicBezTo>
                  <a:cubicBezTo>
                    <a:pt x="0" y="140"/>
                    <a:pt x="11" y="152"/>
                    <a:pt x="24" y="151"/>
                  </a:cubicBezTo>
                  <a:cubicBezTo>
                    <a:pt x="127" y="146"/>
                    <a:pt x="127" y="146"/>
                    <a:pt x="127" y="146"/>
                  </a:cubicBezTo>
                  <a:cubicBezTo>
                    <a:pt x="136" y="145"/>
                    <a:pt x="144" y="138"/>
                    <a:pt x="146" y="129"/>
                  </a:cubicBezTo>
                  <a:cubicBezTo>
                    <a:pt x="158" y="60"/>
                    <a:pt x="158" y="60"/>
                    <a:pt x="158" y="60"/>
                  </a:cubicBezTo>
                  <a:cubicBezTo>
                    <a:pt x="165" y="54"/>
                    <a:pt x="165" y="54"/>
                    <a:pt x="165" y="54"/>
                  </a:cubicBezTo>
                  <a:lnTo>
                    <a:pt x="116" y="0"/>
                  </a:ln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52"/>
            <p:cNvSpPr/>
            <p:nvPr/>
          </p:nvSpPr>
          <p:spPr>
            <a:xfrm>
              <a:off x="2713624" y="4773556"/>
              <a:ext cx="145980" cy="140455"/>
            </a:xfrm>
            <a:custGeom>
              <a:avLst/>
              <a:gdLst/>
              <a:ahLst/>
              <a:cxnLst/>
              <a:rect l="l" t="t" r="r" b="b"/>
              <a:pathLst>
                <a:path w="409" h="394" extrusionOk="0">
                  <a:moveTo>
                    <a:pt x="234" y="0"/>
                  </a:moveTo>
                  <a:cubicBezTo>
                    <a:pt x="409" y="198"/>
                    <a:pt x="409" y="198"/>
                    <a:pt x="409" y="198"/>
                  </a:cubicBezTo>
                  <a:cubicBezTo>
                    <a:pt x="286" y="216"/>
                    <a:pt x="286" y="216"/>
                    <a:pt x="286" y="216"/>
                  </a:cubicBezTo>
                  <a:cubicBezTo>
                    <a:pt x="90" y="390"/>
                    <a:pt x="90" y="390"/>
                    <a:pt x="90" y="390"/>
                  </a:cubicBezTo>
                  <a:cubicBezTo>
                    <a:pt x="85" y="394"/>
                    <a:pt x="77" y="394"/>
                    <a:pt x="73" y="389"/>
                  </a:cubicBezTo>
                  <a:cubicBezTo>
                    <a:pt x="5" y="312"/>
                    <a:pt x="5" y="312"/>
                    <a:pt x="5" y="312"/>
                  </a:cubicBezTo>
                  <a:cubicBezTo>
                    <a:pt x="0" y="307"/>
                    <a:pt x="1" y="299"/>
                    <a:pt x="6" y="294"/>
                  </a:cubicBezTo>
                  <a:cubicBezTo>
                    <a:pt x="201" y="121"/>
                    <a:pt x="201" y="121"/>
                    <a:pt x="201" y="121"/>
                  </a:cubicBezTo>
                  <a:lnTo>
                    <a:pt x="234" y="0"/>
                  </a:lnTo>
                  <a:close/>
                  <a:moveTo>
                    <a:pt x="234" y="0"/>
                  </a:moveTo>
                  <a:cubicBezTo>
                    <a:pt x="234" y="0"/>
                    <a:pt x="234" y="0"/>
                    <a:pt x="23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52"/>
            <p:cNvSpPr/>
            <p:nvPr/>
          </p:nvSpPr>
          <p:spPr>
            <a:xfrm>
              <a:off x="3130177" y="4912942"/>
              <a:ext cx="53473" cy="58464"/>
            </a:xfrm>
            <a:custGeom>
              <a:avLst/>
              <a:gdLst/>
              <a:ahLst/>
              <a:cxnLst/>
              <a:rect l="l" t="t" r="r" b="b"/>
              <a:pathLst>
                <a:path w="150" h="164" extrusionOk="0">
                  <a:moveTo>
                    <a:pt x="144" y="38"/>
                  </a:moveTo>
                  <a:cubicBezTo>
                    <a:pt x="143" y="28"/>
                    <a:pt x="136" y="20"/>
                    <a:pt x="127" y="19"/>
                  </a:cubicBezTo>
                  <a:cubicBezTo>
                    <a:pt x="58" y="6"/>
                    <a:pt x="58" y="6"/>
                    <a:pt x="58" y="6"/>
                  </a:cubicBezTo>
                  <a:cubicBezTo>
                    <a:pt x="49" y="0"/>
                    <a:pt x="49" y="0"/>
                    <a:pt x="49" y="0"/>
                  </a:cubicBezTo>
                  <a:cubicBezTo>
                    <a:pt x="0" y="47"/>
                    <a:pt x="0" y="47"/>
                    <a:pt x="0" y="47"/>
                  </a:cubicBezTo>
                  <a:cubicBezTo>
                    <a:pt x="3" y="56"/>
                    <a:pt x="3" y="56"/>
                    <a:pt x="3" y="56"/>
                  </a:cubicBezTo>
                  <a:cubicBezTo>
                    <a:pt x="7" y="125"/>
                    <a:pt x="7" y="125"/>
                    <a:pt x="7" y="125"/>
                  </a:cubicBezTo>
                  <a:cubicBezTo>
                    <a:pt x="7" y="134"/>
                    <a:pt x="14" y="142"/>
                    <a:pt x="24" y="144"/>
                  </a:cubicBezTo>
                  <a:cubicBezTo>
                    <a:pt x="125" y="162"/>
                    <a:pt x="125" y="162"/>
                    <a:pt x="125" y="162"/>
                  </a:cubicBezTo>
                  <a:cubicBezTo>
                    <a:pt x="138" y="164"/>
                    <a:pt x="150" y="154"/>
                    <a:pt x="149" y="140"/>
                  </a:cubicBezTo>
                  <a:lnTo>
                    <a:pt x="144" y="38"/>
                  </a:lnTo>
                  <a:close/>
                  <a:moveTo>
                    <a:pt x="144" y="38"/>
                  </a:moveTo>
                  <a:cubicBezTo>
                    <a:pt x="144" y="38"/>
                    <a:pt x="144" y="38"/>
                    <a:pt x="144" y="3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52"/>
            <p:cNvSpPr/>
            <p:nvPr/>
          </p:nvSpPr>
          <p:spPr>
            <a:xfrm>
              <a:off x="3015032" y="4789241"/>
              <a:ext cx="142594" cy="147585"/>
            </a:xfrm>
            <a:custGeom>
              <a:avLst/>
              <a:gdLst/>
              <a:ahLst/>
              <a:cxnLst/>
              <a:rect l="l" t="t" r="r" b="b"/>
              <a:pathLst>
                <a:path w="400" h="414" extrusionOk="0">
                  <a:moveTo>
                    <a:pt x="204" y="0"/>
                  </a:moveTo>
                  <a:cubicBezTo>
                    <a:pt x="0" y="179"/>
                    <a:pt x="0" y="179"/>
                    <a:pt x="0" y="179"/>
                  </a:cubicBezTo>
                  <a:cubicBezTo>
                    <a:pt x="127" y="213"/>
                    <a:pt x="127" y="213"/>
                    <a:pt x="127" y="213"/>
                  </a:cubicBezTo>
                  <a:cubicBezTo>
                    <a:pt x="300" y="409"/>
                    <a:pt x="300" y="409"/>
                    <a:pt x="300" y="409"/>
                  </a:cubicBezTo>
                  <a:cubicBezTo>
                    <a:pt x="305" y="414"/>
                    <a:pt x="313" y="414"/>
                    <a:pt x="318" y="410"/>
                  </a:cubicBezTo>
                  <a:cubicBezTo>
                    <a:pt x="395" y="342"/>
                    <a:pt x="395" y="342"/>
                    <a:pt x="395" y="342"/>
                  </a:cubicBezTo>
                  <a:cubicBezTo>
                    <a:pt x="400" y="337"/>
                    <a:pt x="400" y="329"/>
                    <a:pt x="396" y="324"/>
                  </a:cubicBezTo>
                  <a:cubicBezTo>
                    <a:pt x="223" y="129"/>
                    <a:pt x="223" y="129"/>
                    <a:pt x="223" y="129"/>
                  </a:cubicBezTo>
                  <a:lnTo>
                    <a:pt x="204" y="0"/>
                  </a:lnTo>
                  <a:close/>
                  <a:moveTo>
                    <a:pt x="204" y="0"/>
                  </a:moveTo>
                  <a:cubicBezTo>
                    <a:pt x="204" y="0"/>
                    <a:pt x="204" y="0"/>
                    <a:pt x="20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52"/>
            <p:cNvSpPr/>
            <p:nvPr/>
          </p:nvSpPr>
          <p:spPr>
            <a:xfrm>
              <a:off x="2711128" y="4439529"/>
              <a:ext cx="342403" cy="379657"/>
            </a:xfrm>
            <a:custGeom>
              <a:avLst/>
              <a:gdLst/>
              <a:ahLst/>
              <a:cxnLst/>
              <a:rect l="l" t="t" r="r" b="b"/>
              <a:pathLst>
                <a:path w="960" h="1065" extrusionOk="0">
                  <a:moveTo>
                    <a:pt x="1" y="22"/>
                  </a:moveTo>
                  <a:cubicBezTo>
                    <a:pt x="17" y="450"/>
                    <a:pt x="17" y="450"/>
                    <a:pt x="17" y="450"/>
                  </a:cubicBezTo>
                  <a:cubicBezTo>
                    <a:pt x="60" y="457"/>
                    <a:pt x="60" y="457"/>
                    <a:pt x="60" y="457"/>
                  </a:cubicBezTo>
                  <a:cubicBezTo>
                    <a:pt x="227" y="484"/>
                    <a:pt x="379" y="568"/>
                    <a:pt x="492" y="695"/>
                  </a:cubicBezTo>
                  <a:cubicBezTo>
                    <a:pt x="819" y="1065"/>
                    <a:pt x="819" y="1065"/>
                    <a:pt x="819" y="1065"/>
                  </a:cubicBezTo>
                  <a:cubicBezTo>
                    <a:pt x="960" y="940"/>
                    <a:pt x="960" y="940"/>
                    <a:pt x="960" y="940"/>
                  </a:cubicBezTo>
                  <a:cubicBezTo>
                    <a:pt x="632" y="570"/>
                    <a:pt x="632" y="570"/>
                    <a:pt x="632" y="570"/>
                  </a:cubicBezTo>
                  <a:cubicBezTo>
                    <a:pt x="520" y="443"/>
                    <a:pt x="455" y="282"/>
                    <a:pt x="449" y="113"/>
                  </a:cubicBezTo>
                  <a:cubicBezTo>
                    <a:pt x="447" y="70"/>
                    <a:pt x="447" y="70"/>
                    <a:pt x="447" y="70"/>
                  </a:cubicBezTo>
                  <a:cubicBezTo>
                    <a:pt x="24" y="2"/>
                    <a:pt x="24" y="2"/>
                    <a:pt x="24" y="2"/>
                  </a:cubicBezTo>
                  <a:cubicBezTo>
                    <a:pt x="12" y="0"/>
                    <a:pt x="0" y="10"/>
                    <a:pt x="1" y="22"/>
                  </a:cubicBezTo>
                  <a:close/>
                  <a:moveTo>
                    <a:pt x="1" y="22"/>
                  </a:moveTo>
                  <a:cubicBezTo>
                    <a:pt x="1" y="22"/>
                    <a:pt x="1" y="22"/>
                    <a:pt x="1" y="2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52"/>
            <p:cNvSpPr/>
            <p:nvPr/>
          </p:nvSpPr>
          <p:spPr>
            <a:xfrm>
              <a:off x="2711128" y="4439529"/>
              <a:ext cx="159528" cy="158992"/>
            </a:xfrm>
            <a:custGeom>
              <a:avLst/>
              <a:gdLst/>
              <a:ahLst/>
              <a:cxnLst/>
              <a:rect l="l" t="t" r="r" b="b"/>
              <a:pathLst>
                <a:path w="447" h="446" extrusionOk="0">
                  <a:moveTo>
                    <a:pt x="334" y="376"/>
                  </a:moveTo>
                  <a:cubicBezTo>
                    <a:pt x="334" y="376"/>
                    <a:pt x="334" y="376"/>
                    <a:pt x="334" y="376"/>
                  </a:cubicBezTo>
                  <a:cubicBezTo>
                    <a:pt x="447" y="70"/>
                    <a:pt x="447" y="70"/>
                    <a:pt x="447" y="70"/>
                  </a:cubicBezTo>
                  <a:cubicBezTo>
                    <a:pt x="447" y="70"/>
                    <a:pt x="447" y="70"/>
                    <a:pt x="447" y="70"/>
                  </a:cubicBezTo>
                  <a:cubicBezTo>
                    <a:pt x="24" y="2"/>
                    <a:pt x="24" y="2"/>
                    <a:pt x="24" y="2"/>
                  </a:cubicBezTo>
                  <a:cubicBezTo>
                    <a:pt x="12" y="0"/>
                    <a:pt x="0" y="10"/>
                    <a:pt x="1" y="22"/>
                  </a:cubicBezTo>
                  <a:cubicBezTo>
                    <a:pt x="17" y="446"/>
                    <a:pt x="17" y="446"/>
                    <a:pt x="17" y="446"/>
                  </a:cubicBezTo>
                  <a:cubicBezTo>
                    <a:pt x="334" y="376"/>
                    <a:pt x="334" y="376"/>
                    <a:pt x="334" y="376"/>
                  </a:cubicBezTo>
                  <a:close/>
                  <a:moveTo>
                    <a:pt x="334" y="376"/>
                  </a:moveTo>
                  <a:cubicBezTo>
                    <a:pt x="334" y="376"/>
                    <a:pt x="334" y="376"/>
                    <a:pt x="334" y="37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52"/>
            <p:cNvSpPr/>
            <p:nvPr/>
          </p:nvSpPr>
          <p:spPr>
            <a:xfrm>
              <a:off x="2969758" y="4737551"/>
              <a:ext cx="165053" cy="154002"/>
            </a:xfrm>
            <a:custGeom>
              <a:avLst/>
              <a:gdLst/>
              <a:ahLst/>
              <a:cxnLst/>
              <a:rect l="l" t="t" r="r" b="b"/>
              <a:pathLst>
                <a:path w="463" h="432" extrusionOk="0">
                  <a:moveTo>
                    <a:pt x="22" y="290"/>
                  </a:moveTo>
                  <a:cubicBezTo>
                    <a:pt x="2" y="308"/>
                    <a:pt x="0" y="340"/>
                    <a:pt x="18" y="360"/>
                  </a:cubicBezTo>
                  <a:cubicBezTo>
                    <a:pt x="74" y="423"/>
                    <a:pt x="74" y="423"/>
                    <a:pt x="74" y="423"/>
                  </a:cubicBezTo>
                  <a:cubicBezTo>
                    <a:pt x="81" y="432"/>
                    <a:pt x="96" y="427"/>
                    <a:pt x="97" y="416"/>
                  </a:cubicBezTo>
                  <a:cubicBezTo>
                    <a:pt x="102" y="354"/>
                    <a:pt x="102" y="354"/>
                    <a:pt x="102" y="354"/>
                  </a:cubicBezTo>
                  <a:cubicBezTo>
                    <a:pt x="381" y="106"/>
                    <a:pt x="381" y="106"/>
                    <a:pt x="381" y="106"/>
                  </a:cubicBezTo>
                  <a:cubicBezTo>
                    <a:pt x="446" y="107"/>
                    <a:pt x="446" y="107"/>
                    <a:pt x="446" y="107"/>
                  </a:cubicBezTo>
                  <a:cubicBezTo>
                    <a:pt x="457" y="108"/>
                    <a:pt x="463" y="94"/>
                    <a:pt x="456" y="86"/>
                  </a:cubicBezTo>
                  <a:cubicBezTo>
                    <a:pt x="400" y="22"/>
                    <a:pt x="400" y="22"/>
                    <a:pt x="400" y="22"/>
                  </a:cubicBezTo>
                  <a:cubicBezTo>
                    <a:pt x="381" y="2"/>
                    <a:pt x="350" y="0"/>
                    <a:pt x="329" y="18"/>
                  </a:cubicBezTo>
                  <a:lnTo>
                    <a:pt x="22" y="290"/>
                  </a:lnTo>
                  <a:close/>
                  <a:moveTo>
                    <a:pt x="22" y="290"/>
                  </a:moveTo>
                  <a:cubicBezTo>
                    <a:pt x="22" y="290"/>
                    <a:pt x="22" y="290"/>
                    <a:pt x="22" y="29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52"/>
            <p:cNvSpPr/>
            <p:nvPr/>
          </p:nvSpPr>
          <p:spPr>
            <a:xfrm>
              <a:off x="2833046" y="4468761"/>
              <a:ext cx="379835" cy="342939"/>
            </a:xfrm>
            <a:custGeom>
              <a:avLst/>
              <a:gdLst/>
              <a:ahLst/>
              <a:cxnLst/>
              <a:rect l="l" t="t" r="r" b="b"/>
              <a:pathLst>
                <a:path w="1065" h="962" extrusionOk="0">
                  <a:moveTo>
                    <a:pt x="1064" y="11"/>
                  </a:moveTo>
                  <a:cubicBezTo>
                    <a:pt x="994" y="448"/>
                    <a:pt x="994" y="448"/>
                    <a:pt x="994" y="448"/>
                  </a:cubicBezTo>
                  <a:cubicBezTo>
                    <a:pt x="951" y="449"/>
                    <a:pt x="951" y="449"/>
                    <a:pt x="951" y="449"/>
                  </a:cubicBezTo>
                  <a:cubicBezTo>
                    <a:pt x="782" y="456"/>
                    <a:pt x="621" y="521"/>
                    <a:pt x="494" y="633"/>
                  </a:cubicBezTo>
                  <a:cubicBezTo>
                    <a:pt x="125" y="962"/>
                    <a:pt x="125" y="962"/>
                    <a:pt x="125" y="962"/>
                  </a:cubicBezTo>
                  <a:cubicBezTo>
                    <a:pt x="0" y="821"/>
                    <a:pt x="0" y="821"/>
                    <a:pt x="0" y="821"/>
                  </a:cubicBezTo>
                  <a:cubicBezTo>
                    <a:pt x="370" y="493"/>
                    <a:pt x="370" y="493"/>
                    <a:pt x="370" y="493"/>
                  </a:cubicBezTo>
                  <a:cubicBezTo>
                    <a:pt x="496" y="381"/>
                    <a:pt x="580" y="228"/>
                    <a:pt x="606" y="61"/>
                  </a:cubicBezTo>
                  <a:cubicBezTo>
                    <a:pt x="613" y="18"/>
                    <a:pt x="613" y="18"/>
                    <a:pt x="613" y="18"/>
                  </a:cubicBezTo>
                  <a:cubicBezTo>
                    <a:pt x="1055" y="1"/>
                    <a:pt x="1055" y="1"/>
                    <a:pt x="1055" y="1"/>
                  </a:cubicBezTo>
                  <a:cubicBezTo>
                    <a:pt x="1060" y="0"/>
                    <a:pt x="1065" y="5"/>
                    <a:pt x="1064" y="11"/>
                  </a:cubicBezTo>
                  <a:close/>
                  <a:moveTo>
                    <a:pt x="1064" y="11"/>
                  </a:moveTo>
                  <a:cubicBezTo>
                    <a:pt x="1064" y="11"/>
                    <a:pt x="1064" y="11"/>
                    <a:pt x="1064" y="11"/>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52"/>
            <p:cNvSpPr/>
            <p:nvPr/>
          </p:nvSpPr>
          <p:spPr>
            <a:xfrm>
              <a:off x="2831977" y="4468761"/>
              <a:ext cx="380905" cy="344008"/>
            </a:xfrm>
            <a:custGeom>
              <a:avLst/>
              <a:gdLst/>
              <a:ahLst/>
              <a:cxnLst/>
              <a:rect l="l" t="t" r="r" b="b"/>
              <a:pathLst>
                <a:path w="1068" h="965" extrusionOk="0">
                  <a:moveTo>
                    <a:pt x="1067" y="11"/>
                  </a:moveTo>
                  <a:cubicBezTo>
                    <a:pt x="997" y="448"/>
                    <a:pt x="997" y="448"/>
                    <a:pt x="997" y="448"/>
                  </a:cubicBezTo>
                  <a:cubicBezTo>
                    <a:pt x="954" y="449"/>
                    <a:pt x="954" y="449"/>
                    <a:pt x="954" y="449"/>
                  </a:cubicBezTo>
                  <a:cubicBezTo>
                    <a:pt x="785" y="456"/>
                    <a:pt x="624" y="521"/>
                    <a:pt x="497" y="633"/>
                  </a:cubicBezTo>
                  <a:cubicBezTo>
                    <a:pt x="125" y="965"/>
                    <a:pt x="125" y="965"/>
                    <a:pt x="125" y="965"/>
                  </a:cubicBezTo>
                  <a:cubicBezTo>
                    <a:pt x="0" y="824"/>
                    <a:pt x="0" y="824"/>
                    <a:pt x="0" y="824"/>
                  </a:cubicBezTo>
                  <a:cubicBezTo>
                    <a:pt x="373" y="493"/>
                    <a:pt x="373" y="493"/>
                    <a:pt x="373" y="493"/>
                  </a:cubicBezTo>
                  <a:cubicBezTo>
                    <a:pt x="499" y="381"/>
                    <a:pt x="583" y="228"/>
                    <a:pt x="609" y="61"/>
                  </a:cubicBezTo>
                  <a:cubicBezTo>
                    <a:pt x="616" y="18"/>
                    <a:pt x="616" y="18"/>
                    <a:pt x="616" y="18"/>
                  </a:cubicBezTo>
                  <a:cubicBezTo>
                    <a:pt x="1058" y="1"/>
                    <a:pt x="1058" y="1"/>
                    <a:pt x="1058" y="1"/>
                  </a:cubicBezTo>
                  <a:cubicBezTo>
                    <a:pt x="1063" y="0"/>
                    <a:pt x="1068" y="5"/>
                    <a:pt x="1067" y="11"/>
                  </a:cubicBezTo>
                  <a:close/>
                  <a:moveTo>
                    <a:pt x="1067" y="11"/>
                  </a:moveTo>
                  <a:cubicBezTo>
                    <a:pt x="1067" y="11"/>
                    <a:pt x="1067" y="11"/>
                    <a:pt x="1067" y="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52"/>
            <p:cNvSpPr/>
            <p:nvPr/>
          </p:nvSpPr>
          <p:spPr>
            <a:xfrm>
              <a:off x="3051750" y="4468761"/>
              <a:ext cx="161131" cy="157923"/>
            </a:xfrm>
            <a:custGeom>
              <a:avLst/>
              <a:gdLst/>
              <a:ahLst/>
              <a:cxnLst/>
              <a:rect l="l" t="t" r="r" b="b"/>
              <a:pathLst>
                <a:path w="452" h="443" extrusionOk="0">
                  <a:moveTo>
                    <a:pt x="76" y="336"/>
                  </a:moveTo>
                  <a:cubicBezTo>
                    <a:pt x="75" y="335"/>
                    <a:pt x="75" y="335"/>
                    <a:pt x="75" y="335"/>
                  </a:cubicBezTo>
                  <a:cubicBezTo>
                    <a:pt x="0" y="18"/>
                    <a:pt x="0" y="18"/>
                    <a:pt x="0" y="18"/>
                  </a:cubicBezTo>
                  <a:cubicBezTo>
                    <a:pt x="0" y="18"/>
                    <a:pt x="0" y="18"/>
                    <a:pt x="0" y="18"/>
                  </a:cubicBezTo>
                  <a:cubicBezTo>
                    <a:pt x="442" y="1"/>
                    <a:pt x="442" y="1"/>
                    <a:pt x="442" y="1"/>
                  </a:cubicBezTo>
                  <a:cubicBezTo>
                    <a:pt x="447" y="0"/>
                    <a:pt x="452" y="5"/>
                    <a:pt x="451" y="11"/>
                  </a:cubicBezTo>
                  <a:cubicBezTo>
                    <a:pt x="382" y="443"/>
                    <a:pt x="382" y="443"/>
                    <a:pt x="382" y="443"/>
                  </a:cubicBezTo>
                  <a:cubicBezTo>
                    <a:pt x="76" y="336"/>
                    <a:pt x="76" y="336"/>
                    <a:pt x="76" y="336"/>
                  </a:cubicBezTo>
                  <a:close/>
                  <a:moveTo>
                    <a:pt x="76" y="336"/>
                  </a:moveTo>
                  <a:cubicBezTo>
                    <a:pt x="76" y="336"/>
                    <a:pt x="76" y="336"/>
                    <a:pt x="76" y="33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52"/>
            <p:cNvSpPr/>
            <p:nvPr/>
          </p:nvSpPr>
          <p:spPr>
            <a:xfrm>
              <a:off x="2759967" y="4728995"/>
              <a:ext cx="154537" cy="164696"/>
            </a:xfrm>
            <a:custGeom>
              <a:avLst/>
              <a:gdLst/>
              <a:ahLst/>
              <a:cxnLst/>
              <a:rect l="l" t="t" r="r" b="b"/>
              <a:pathLst>
                <a:path w="433" h="462" extrusionOk="0">
                  <a:moveTo>
                    <a:pt x="415" y="329"/>
                  </a:moveTo>
                  <a:cubicBezTo>
                    <a:pt x="433" y="349"/>
                    <a:pt x="431" y="381"/>
                    <a:pt x="411" y="399"/>
                  </a:cubicBezTo>
                  <a:cubicBezTo>
                    <a:pt x="348" y="455"/>
                    <a:pt x="348" y="455"/>
                    <a:pt x="348" y="455"/>
                  </a:cubicBezTo>
                  <a:cubicBezTo>
                    <a:pt x="339" y="462"/>
                    <a:pt x="326" y="456"/>
                    <a:pt x="326" y="445"/>
                  </a:cubicBezTo>
                  <a:cubicBezTo>
                    <a:pt x="328" y="383"/>
                    <a:pt x="328" y="383"/>
                    <a:pt x="328" y="383"/>
                  </a:cubicBezTo>
                  <a:cubicBezTo>
                    <a:pt x="80" y="103"/>
                    <a:pt x="80" y="103"/>
                    <a:pt x="80" y="103"/>
                  </a:cubicBezTo>
                  <a:cubicBezTo>
                    <a:pt x="16" y="97"/>
                    <a:pt x="16" y="97"/>
                    <a:pt x="16" y="97"/>
                  </a:cubicBezTo>
                  <a:cubicBezTo>
                    <a:pt x="5" y="96"/>
                    <a:pt x="0" y="82"/>
                    <a:pt x="9" y="74"/>
                  </a:cubicBezTo>
                  <a:cubicBezTo>
                    <a:pt x="72" y="18"/>
                    <a:pt x="72" y="18"/>
                    <a:pt x="72" y="18"/>
                  </a:cubicBezTo>
                  <a:cubicBezTo>
                    <a:pt x="93" y="0"/>
                    <a:pt x="124" y="1"/>
                    <a:pt x="142" y="22"/>
                  </a:cubicBezTo>
                  <a:lnTo>
                    <a:pt x="415" y="329"/>
                  </a:lnTo>
                  <a:close/>
                  <a:moveTo>
                    <a:pt x="415" y="329"/>
                  </a:moveTo>
                  <a:cubicBezTo>
                    <a:pt x="415" y="329"/>
                    <a:pt x="415" y="329"/>
                    <a:pt x="415" y="32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52"/>
            <p:cNvSpPr/>
            <p:nvPr/>
          </p:nvSpPr>
          <p:spPr>
            <a:xfrm>
              <a:off x="2672984" y="4430973"/>
              <a:ext cx="548451" cy="547917"/>
            </a:xfrm>
            <a:custGeom>
              <a:avLst/>
              <a:gdLst/>
              <a:ahLst/>
              <a:cxnLst/>
              <a:rect l="l" t="t" r="r" b="b"/>
              <a:pathLst>
                <a:path w="1538" h="1537" extrusionOk="0">
                  <a:moveTo>
                    <a:pt x="1532" y="91"/>
                  </a:moveTo>
                  <a:cubicBezTo>
                    <a:pt x="1527" y="86"/>
                    <a:pt x="1521" y="83"/>
                    <a:pt x="1514" y="84"/>
                  </a:cubicBezTo>
                  <a:cubicBezTo>
                    <a:pt x="1066" y="101"/>
                    <a:pt x="1066" y="101"/>
                    <a:pt x="1066" y="101"/>
                  </a:cubicBezTo>
                  <a:cubicBezTo>
                    <a:pt x="1063" y="101"/>
                    <a:pt x="1060" y="101"/>
                    <a:pt x="1057" y="102"/>
                  </a:cubicBezTo>
                  <a:cubicBezTo>
                    <a:pt x="1046" y="104"/>
                    <a:pt x="1039" y="114"/>
                    <a:pt x="1039" y="124"/>
                  </a:cubicBezTo>
                  <a:cubicBezTo>
                    <a:pt x="1033" y="164"/>
                    <a:pt x="1033" y="164"/>
                    <a:pt x="1033" y="164"/>
                  </a:cubicBezTo>
                  <a:cubicBezTo>
                    <a:pt x="1007" y="325"/>
                    <a:pt x="926" y="473"/>
                    <a:pt x="804" y="582"/>
                  </a:cubicBezTo>
                  <a:cubicBezTo>
                    <a:pt x="782" y="601"/>
                    <a:pt x="782" y="601"/>
                    <a:pt x="782" y="601"/>
                  </a:cubicBezTo>
                  <a:cubicBezTo>
                    <a:pt x="763" y="580"/>
                    <a:pt x="763" y="580"/>
                    <a:pt x="763" y="580"/>
                  </a:cubicBezTo>
                  <a:cubicBezTo>
                    <a:pt x="722" y="533"/>
                    <a:pt x="687" y="481"/>
                    <a:pt x="659" y="425"/>
                  </a:cubicBezTo>
                  <a:cubicBezTo>
                    <a:pt x="653" y="414"/>
                    <a:pt x="640" y="410"/>
                    <a:pt x="629" y="415"/>
                  </a:cubicBezTo>
                  <a:cubicBezTo>
                    <a:pt x="617" y="421"/>
                    <a:pt x="613" y="434"/>
                    <a:pt x="618" y="446"/>
                  </a:cubicBezTo>
                  <a:cubicBezTo>
                    <a:pt x="648" y="505"/>
                    <a:pt x="685" y="560"/>
                    <a:pt x="730" y="610"/>
                  </a:cubicBezTo>
                  <a:cubicBezTo>
                    <a:pt x="748" y="631"/>
                    <a:pt x="748" y="631"/>
                    <a:pt x="748" y="631"/>
                  </a:cubicBezTo>
                  <a:cubicBezTo>
                    <a:pt x="713" y="663"/>
                    <a:pt x="713" y="663"/>
                    <a:pt x="713" y="663"/>
                  </a:cubicBezTo>
                  <a:cubicBezTo>
                    <a:pt x="475" y="396"/>
                    <a:pt x="475" y="396"/>
                    <a:pt x="475" y="396"/>
                  </a:cubicBezTo>
                  <a:cubicBezTo>
                    <a:pt x="544" y="197"/>
                    <a:pt x="544" y="197"/>
                    <a:pt x="544" y="197"/>
                  </a:cubicBezTo>
                  <a:cubicBezTo>
                    <a:pt x="551" y="252"/>
                    <a:pt x="564" y="307"/>
                    <a:pt x="582" y="360"/>
                  </a:cubicBezTo>
                  <a:cubicBezTo>
                    <a:pt x="586" y="372"/>
                    <a:pt x="599" y="378"/>
                    <a:pt x="611" y="374"/>
                  </a:cubicBezTo>
                  <a:cubicBezTo>
                    <a:pt x="623" y="370"/>
                    <a:pt x="629" y="357"/>
                    <a:pt x="625" y="345"/>
                  </a:cubicBezTo>
                  <a:cubicBezTo>
                    <a:pt x="601" y="278"/>
                    <a:pt x="588" y="208"/>
                    <a:pt x="585" y="138"/>
                  </a:cubicBezTo>
                  <a:cubicBezTo>
                    <a:pt x="583" y="94"/>
                    <a:pt x="583" y="94"/>
                    <a:pt x="583" y="94"/>
                  </a:cubicBezTo>
                  <a:cubicBezTo>
                    <a:pt x="583" y="84"/>
                    <a:pt x="576" y="75"/>
                    <a:pt x="566" y="73"/>
                  </a:cubicBezTo>
                  <a:cubicBezTo>
                    <a:pt x="565" y="73"/>
                    <a:pt x="565" y="72"/>
                    <a:pt x="564" y="72"/>
                  </a:cubicBezTo>
                  <a:cubicBezTo>
                    <a:pt x="561" y="71"/>
                    <a:pt x="558" y="71"/>
                    <a:pt x="554" y="71"/>
                  </a:cubicBezTo>
                  <a:cubicBezTo>
                    <a:pt x="117" y="1"/>
                    <a:pt x="117" y="1"/>
                    <a:pt x="117" y="1"/>
                  </a:cubicBezTo>
                  <a:cubicBezTo>
                    <a:pt x="110" y="0"/>
                    <a:pt x="103" y="2"/>
                    <a:pt x="98" y="7"/>
                  </a:cubicBezTo>
                  <a:cubicBezTo>
                    <a:pt x="93" y="11"/>
                    <a:pt x="90" y="18"/>
                    <a:pt x="91" y="24"/>
                  </a:cubicBezTo>
                  <a:cubicBezTo>
                    <a:pt x="109" y="472"/>
                    <a:pt x="109" y="472"/>
                    <a:pt x="109" y="472"/>
                  </a:cubicBezTo>
                  <a:cubicBezTo>
                    <a:pt x="108" y="475"/>
                    <a:pt x="108" y="479"/>
                    <a:pt x="109" y="482"/>
                  </a:cubicBezTo>
                  <a:cubicBezTo>
                    <a:pt x="111" y="492"/>
                    <a:pt x="121" y="499"/>
                    <a:pt x="131" y="499"/>
                  </a:cubicBezTo>
                  <a:cubicBezTo>
                    <a:pt x="171" y="505"/>
                    <a:pt x="171" y="505"/>
                    <a:pt x="171" y="505"/>
                  </a:cubicBezTo>
                  <a:cubicBezTo>
                    <a:pt x="332" y="531"/>
                    <a:pt x="481" y="613"/>
                    <a:pt x="589" y="735"/>
                  </a:cubicBezTo>
                  <a:cubicBezTo>
                    <a:pt x="608" y="756"/>
                    <a:pt x="608" y="756"/>
                    <a:pt x="608" y="756"/>
                  </a:cubicBezTo>
                  <a:cubicBezTo>
                    <a:pt x="450" y="896"/>
                    <a:pt x="450" y="896"/>
                    <a:pt x="450" y="896"/>
                  </a:cubicBezTo>
                  <a:cubicBezTo>
                    <a:pt x="403" y="843"/>
                    <a:pt x="403" y="843"/>
                    <a:pt x="403" y="843"/>
                  </a:cubicBezTo>
                  <a:cubicBezTo>
                    <a:pt x="377" y="813"/>
                    <a:pt x="331" y="810"/>
                    <a:pt x="301" y="837"/>
                  </a:cubicBezTo>
                  <a:cubicBezTo>
                    <a:pt x="238" y="893"/>
                    <a:pt x="238" y="893"/>
                    <a:pt x="238" y="893"/>
                  </a:cubicBezTo>
                  <a:cubicBezTo>
                    <a:pt x="227" y="903"/>
                    <a:pt x="223" y="917"/>
                    <a:pt x="227" y="931"/>
                  </a:cubicBezTo>
                  <a:cubicBezTo>
                    <a:pt x="232" y="944"/>
                    <a:pt x="244" y="954"/>
                    <a:pt x="258" y="955"/>
                  </a:cubicBezTo>
                  <a:cubicBezTo>
                    <a:pt x="313" y="961"/>
                    <a:pt x="313" y="961"/>
                    <a:pt x="313" y="961"/>
                  </a:cubicBezTo>
                  <a:cubicBezTo>
                    <a:pt x="322" y="971"/>
                    <a:pt x="322" y="971"/>
                    <a:pt x="322" y="971"/>
                  </a:cubicBezTo>
                  <a:cubicBezTo>
                    <a:pt x="295" y="1070"/>
                    <a:pt x="295" y="1070"/>
                    <a:pt x="295" y="1070"/>
                  </a:cubicBezTo>
                  <a:cubicBezTo>
                    <a:pt x="278" y="1084"/>
                    <a:pt x="278" y="1084"/>
                    <a:pt x="278" y="1084"/>
                  </a:cubicBezTo>
                  <a:cubicBezTo>
                    <a:pt x="278" y="1084"/>
                    <a:pt x="278" y="1085"/>
                    <a:pt x="278" y="1085"/>
                  </a:cubicBezTo>
                  <a:cubicBezTo>
                    <a:pt x="159" y="1191"/>
                    <a:pt x="159" y="1191"/>
                    <a:pt x="159" y="1191"/>
                  </a:cubicBezTo>
                  <a:cubicBezTo>
                    <a:pt x="159" y="1191"/>
                    <a:pt x="159" y="1191"/>
                    <a:pt x="159" y="1191"/>
                  </a:cubicBezTo>
                  <a:cubicBezTo>
                    <a:pt x="105" y="1238"/>
                    <a:pt x="105" y="1238"/>
                    <a:pt x="105" y="1238"/>
                  </a:cubicBezTo>
                  <a:cubicBezTo>
                    <a:pt x="98" y="1245"/>
                    <a:pt x="94" y="1253"/>
                    <a:pt x="93" y="1262"/>
                  </a:cubicBezTo>
                  <a:cubicBezTo>
                    <a:pt x="93" y="1263"/>
                    <a:pt x="93" y="1264"/>
                    <a:pt x="93" y="1265"/>
                  </a:cubicBezTo>
                  <a:cubicBezTo>
                    <a:pt x="60" y="1267"/>
                    <a:pt x="60" y="1267"/>
                    <a:pt x="60" y="1267"/>
                  </a:cubicBezTo>
                  <a:cubicBezTo>
                    <a:pt x="40" y="1268"/>
                    <a:pt x="23" y="1283"/>
                    <a:pt x="20" y="1303"/>
                  </a:cubicBezTo>
                  <a:cubicBezTo>
                    <a:pt x="2" y="1404"/>
                    <a:pt x="2" y="1404"/>
                    <a:pt x="2" y="1404"/>
                  </a:cubicBezTo>
                  <a:cubicBezTo>
                    <a:pt x="0" y="1417"/>
                    <a:pt x="4" y="1431"/>
                    <a:pt x="12" y="1440"/>
                  </a:cubicBezTo>
                  <a:cubicBezTo>
                    <a:pt x="21" y="1450"/>
                    <a:pt x="32" y="1455"/>
                    <a:pt x="45" y="1455"/>
                  </a:cubicBezTo>
                  <a:cubicBezTo>
                    <a:pt x="45" y="1455"/>
                    <a:pt x="46" y="1455"/>
                    <a:pt x="47" y="1455"/>
                  </a:cubicBezTo>
                  <a:cubicBezTo>
                    <a:pt x="150" y="1449"/>
                    <a:pt x="150" y="1449"/>
                    <a:pt x="150" y="1449"/>
                  </a:cubicBezTo>
                  <a:cubicBezTo>
                    <a:pt x="170" y="1448"/>
                    <a:pt x="187" y="1433"/>
                    <a:pt x="190" y="1414"/>
                  </a:cubicBezTo>
                  <a:cubicBezTo>
                    <a:pt x="197" y="1376"/>
                    <a:pt x="197" y="1376"/>
                    <a:pt x="197" y="1376"/>
                  </a:cubicBezTo>
                  <a:cubicBezTo>
                    <a:pt x="205" y="1376"/>
                    <a:pt x="213" y="1373"/>
                    <a:pt x="219" y="1367"/>
                  </a:cubicBezTo>
                  <a:cubicBezTo>
                    <a:pt x="273" y="1320"/>
                    <a:pt x="273" y="1320"/>
                    <a:pt x="273" y="1320"/>
                  </a:cubicBezTo>
                  <a:cubicBezTo>
                    <a:pt x="273" y="1320"/>
                    <a:pt x="273" y="1320"/>
                    <a:pt x="273" y="1320"/>
                  </a:cubicBezTo>
                  <a:cubicBezTo>
                    <a:pt x="273" y="1320"/>
                    <a:pt x="273" y="1320"/>
                    <a:pt x="273" y="1320"/>
                  </a:cubicBezTo>
                  <a:cubicBezTo>
                    <a:pt x="333" y="1267"/>
                    <a:pt x="333" y="1267"/>
                    <a:pt x="333" y="1267"/>
                  </a:cubicBezTo>
                  <a:cubicBezTo>
                    <a:pt x="333" y="1267"/>
                    <a:pt x="333" y="1267"/>
                    <a:pt x="333" y="1267"/>
                  </a:cubicBezTo>
                  <a:cubicBezTo>
                    <a:pt x="333" y="1267"/>
                    <a:pt x="333" y="1267"/>
                    <a:pt x="333" y="1267"/>
                  </a:cubicBezTo>
                  <a:cubicBezTo>
                    <a:pt x="410" y="1199"/>
                    <a:pt x="410" y="1199"/>
                    <a:pt x="410" y="1199"/>
                  </a:cubicBezTo>
                  <a:cubicBezTo>
                    <a:pt x="511" y="1184"/>
                    <a:pt x="511" y="1184"/>
                    <a:pt x="511" y="1184"/>
                  </a:cubicBezTo>
                  <a:cubicBezTo>
                    <a:pt x="549" y="1227"/>
                    <a:pt x="549" y="1227"/>
                    <a:pt x="549" y="1227"/>
                  </a:cubicBezTo>
                  <a:cubicBezTo>
                    <a:pt x="547" y="1280"/>
                    <a:pt x="547" y="1280"/>
                    <a:pt x="547" y="1280"/>
                  </a:cubicBezTo>
                  <a:cubicBezTo>
                    <a:pt x="547" y="1294"/>
                    <a:pt x="555" y="1307"/>
                    <a:pt x="568" y="1313"/>
                  </a:cubicBezTo>
                  <a:cubicBezTo>
                    <a:pt x="573" y="1316"/>
                    <a:pt x="578" y="1317"/>
                    <a:pt x="583" y="1317"/>
                  </a:cubicBezTo>
                  <a:cubicBezTo>
                    <a:pt x="592" y="1317"/>
                    <a:pt x="600" y="1314"/>
                    <a:pt x="607" y="1308"/>
                  </a:cubicBezTo>
                  <a:cubicBezTo>
                    <a:pt x="670" y="1252"/>
                    <a:pt x="670" y="1252"/>
                    <a:pt x="670" y="1252"/>
                  </a:cubicBezTo>
                  <a:cubicBezTo>
                    <a:pt x="699" y="1225"/>
                    <a:pt x="702" y="1180"/>
                    <a:pt x="676" y="1150"/>
                  </a:cubicBezTo>
                  <a:cubicBezTo>
                    <a:pt x="605" y="1070"/>
                    <a:pt x="605" y="1070"/>
                    <a:pt x="605" y="1070"/>
                  </a:cubicBezTo>
                  <a:cubicBezTo>
                    <a:pt x="647" y="1033"/>
                    <a:pt x="647" y="1033"/>
                    <a:pt x="647" y="1033"/>
                  </a:cubicBezTo>
                  <a:cubicBezTo>
                    <a:pt x="656" y="1024"/>
                    <a:pt x="657" y="1010"/>
                    <a:pt x="649" y="1001"/>
                  </a:cubicBezTo>
                  <a:cubicBezTo>
                    <a:pt x="641" y="991"/>
                    <a:pt x="626" y="991"/>
                    <a:pt x="617" y="999"/>
                  </a:cubicBezTo>
                  <a:cubicBezTo>
                    <a:pt x="575" y="1036"/>
                    <a:pt x="575" y="1036"/>
                    <a:pt x="575" y="1036"/>
                  </a:cubicBezTo>
                  <a:cubicBezTo>
                    <a:pt x="543" y="999"/>
                    <a:pt x="543" y="999"/>
                    <a:pt x="543" y="999"/>
                  </a:cubicBezTo>
                  <a:cubicBezTo>
                    <a:pt x="937" y="650"/>
                    <a:pt x="937" y="650"/>
                    <a:pt x="937" y="650"/>
                  </a:cubicBezTo>
                  <a:cubicBezTo>
                    <a:pt x="946" y="641"/>
                    <a:pt x="947" y="627"/>
                    <a:pt x="939" y="618"/>
                  </a:cubicBezTo>
                  <a:cubicBezTo>
                    <a:pt x="930" y="609"/>
                    <a:pt x="916" y="608"/>
                    <a:pt x="907" y="616"/>
                  </a:cubicBezTo>
                  <a:cubicBezTo>
                    <a:pt x="513" y="966"/>
                    <a:pt x="513" y="966"/>
                    <a:pt x="513" y="966"/>
                  </a:cubicBezTo>
                  <a:cubicBezTo>
                    <a:pt x="481" y="929"/>
                    <a:pt x="481" y="929"/>
                    <a:pt x="481" y="929"/>
                  </a:cubicBezTo>
                  <a:cubicBezTo>
                    <a:pt x="655" y="775"/>
                    <a:pt x="655" y="775"/>
                    <a:pt x="655" y="775"/>
                  </a:cubicBezTo>
                  <a:cubicBezTo>
                    <a:pt x="655" y="775"/>
                    <a:pt x="655" y="775"/>
                    <a:pt x="655" y="775"/>
                  </a:cubicBezTo>
                  <a:cubicBezTo>
                    <a:pt x="655" y="775"/>
                    <a:pt x="655" y="775"/>
                    <a:pt x="655" y="775"/>
                  </a:cubicBezTo>
                  <a:cubicBezTo>
                    <a:pt x="795" y="650"/>
                    <a:pt x="795" y="650"/>
                    <a:pt x="795" y="650"/>
                  </a:cubicBezTo>
                  <a:cubicBezTo>
                    <a:pt x="795" y="650"/>
                    <a:pt x="795" y="650"/>
                    <a:pt x="795" y="650"/>
                  </a:cubicBezTo>
                  <a:cubicBezTo>
                    <a:pt x="795" y="650"/>
                    <a:pt x="795" y="650"/>
                    <a:pt x="795" y="650"/>
                  </a:cubicBezTo>
                  <a:cubicBezTo>
                    <a:pt x="834" y="616"/>
                    <a:pt x="834" y="616"/>
                    <a:pt x="834" y="616"/>
                  </a:cubicBezTo>
                  <a:cubicBezTo>
                    <a:pt x="948" y="514"/>
                    <a:pt x="1028" y="380"/>
                    <a:pt x="1065" y="233"/>
                  </a:cubicBezTo>
                  <a:cubicBezTo>
                    <a:pt x="1112" y="433"/>
                    <a:pt x="1112" y="433"/>
                    <a:pt x="1112" y="433"/>
                  </a:cubicBezTo>
                  <a:cubicBezTo>
                    <a:pt x="972" y="558"/>
                    <a:pt x="972" y="558"/>
                    <a:pt x="972" y="558"/>
                  </a:cubicBezTo>
                  <a:cubicBezTo>
                    <a:pt x="963" y="566"/>
                    <a:pt x="962" y="581"/>
                    <a:pt x="970" y="590"/>
                  </a:cubicBezTo>
                  <a:cubicBezTo>
                    <a:pt x="975" y="595"/>
                    <a:pt x="981" y="597"/>
                    <a:pt x="987" y="597"/>
                  </a:cubicBezTo>
                  <a:cubicBezTo>
                    <a:pt x="992" y="597"/>
                    <a:pt x="998" y="596"/>
                    <a:pt x="1002" y="592"/>
                  </a:cubicBezTo>
                  <a:cubicBezTo>
                    <a:pt x="1142" y="467"/>
                    <a:pt x="1142" y="467"/>
                    <a:pt x="1142" y="467"/>
                  </a:cubicBezTo>
                  <a:cubicBezTo>
                    <a:pt x="1342" y="537"/>
                    <a:pt x="1342" y="537"/>
                    <a:pt x="1342" y="537"/>
                  </a:cubicBezTo>
                  <a:cubicBezTo>
                    <a:pt x="1189" y="555"/>
                    <a:pt x="1044" y="620"/>
                    <a:pt x="928" y="722"/>
                  </a:cubicBezTo>
                  <a:cubicBezTo>
                    <a:pt x="685" y="939"/>
                    <a:pt x="685" y="939"/>
                    <a:pt x="685" y="939"/>
                  </a:cubicBezTo>
                  <a:cubicBezTo>
                    <a:pt x="675" y="947"/>
                    <a:pt x="674" y="962"/>
                    <a:pt x="683" y="971"/>
                  </a:cubicBezTo>
                  <a:cubicBezTo>
                    <a:pt x="691" y="980"/>
                    <a:pt x="705" y="981"/>
                    <a:pt x="714" y="973"/>
                  </a:cubicBezTo>
                  <a:cubicBezTo>
                    <a:pt x="763" y="930"/>
                    <a:pt x="763" y="930"/>
                    <a:pt x="763" y="930"/>
                  </a:cubicBezTo>
                  <a:cubicBezTo>
                    <a:pt x="903" y="1088"/>
                    <a:pt x="903" y="1088"/>
                    <a:pt x="903" y="1088"/>
                  </a:cubicBezTo>
                  <a:cubicBezTo>
                    <a:pt x="850" y="1135"/>
                    <a:pt x="850" y="1135"/>
                    <a:pt x="850" y="1135"/>
                  </a:cubicBezTo>
                  <a:cubicBezTo>
                    <a:pt x="836" y="1148"/>
                    <a:pt x="827" y="1166"/>
                    <a:pt x="826" y="1185"/>
                  </a:cubicBezTo>
                  <a:cubicBezTo>
                    <a:pt x="825" y="1204"/>
                    <a:pt x="831" y="1223"/>
                    <a:pt x="844" y="1237"/>
                  </a:cubicBezTo>
                  <a:cubicBezTo>
                    <a:pt x="900" y="1301"/>
                    <a:pt x="900" y="1301"/>
                    <a:pt x="900" y="1301"/>
                  </a:cubicBezTo>
                  <a:cubicBezTo>
                    <a:pt x="907" y="1309"/>
                    <a:pt x="917" y="1313"/>
                    <a:pt x="927" y="1313"/>
                  </a:cubicBezTo>
                  <a:cubicBezTo>
                    <a:pt x="931" y="1313"/>
                    <a:pt x="934" y="1312"/>
                    <a:pt x="938" y="1311"/>
                  </a:cubicBezTo>
                  <a:cubicBezTo>
                    <a:pt x="951" y="1307"/>
                    <a:pt x="961" y="1295"/>
                    <a:pt x="962" y="1281"/>
                  </a:cubicBezTo>
                  <a:cubicBezTo>
                    <a:pt x="968" y="1225"/>
                    <a:pt x="968" y="1225"/>
                    <a:pt x="968" y="1225"/>
                  </a:cubicBezTo>
                  <a:cubicBezTo>
                    <a:pt x="978" y="1217"/>
                    <a:pt x="978" y="1217"/>
                    <a:pt x="978" y="1217"/>
                  </a:cubicBezTo>
                  <a:cubicBezTo>
                    <a:pt x="1077" y="1243"/>
                    <a:pt x="1077" y="1243"/>
                    <a:pt x="1077" y="1243"/>
                  </a:cubicBezTo>
                  <a:cubicBezTo>
                    <a:pt x="1246" y="1433"/>
                    <a:pt x="1246" y="1433"/>
                    <a:pt x="1246" y="1433"/>
                  </a:cubicBezTo>
                  <a:cubicBezTo>
                    <a:pt x="1252" y="1440"/>
                    <a:pt x="1260" y="1445"/>
                    <a:pt x="1270" y="1445"/>
                  </a:cubicBezTo>
                  <a:cubicBezTo>
                    <a:pt x="1270" y="1445"/>
                    <a:pt x="1271" y="1445"/>
                    <a:pt x="1272" y="1445"/>
                  </a:cubicBezTo>
                  <a:cubicBezTo>
                    <a:pt x="1272" y="1445"/>
                    <a:pt x="1272" y="1445"/>
                    <a:pt x="1273" y="1445"/>
                  </a:cubicBezTo>
                  <a:cubicBezTo>
                    <a:pt x="1274" y="1478"/>
                    <a:pt x="1274" y="1478"/>
                    <a:pt x="1274" y="1478"/>
                  </a:cubicBezTo>
                  <a:cubicBezTo>
                    <a:pt x="1276" y="1498"/>
                    <a:pt x="1290" y="1515"/>
                    <a:pt x="1310" y="1518"/>
                  </a:cubicBezTo>
                  <a:cubicBezTo>
                    <a:pt x="1411" y="1536"/>
                    <a:pt x="1411" y="1536"/>
                    <a:pt x="1411" y="1536"/>
                  </a:cubicBezTo>
                  <a:cubicBezTo>
                    <a:pt x="1414" y="1537"/>
                    <a:pt x="1416" y="1537"/>
                    <a:pt x="1419" y="1537"/>
                  </a:cubicBezTo>
                  <a:cubicBezTo>
                    <a:pt x="1429" y="1537"/>
                    <a:pt x="1440" y="1533"/>
                    <a:pt x="1448" y="1526"/>
                  </a:cubicBezTo>
                  <a:cubicBezTo>
                    <a:pt x="1458" y="1517"/>
                    <a:pt x="1463" y="1505"/>
                    <a:pt x="1462" y="1491"/>
                  </a:cubicBezTo>
                  <a:cubicBezTo>
                    <a:pt x="1456" y="1389"/>
                    <a:pt x="1456" y="1389"/>
                    <a:pt x="1456" y="1389"/>
                  </a:cubicBezTo>
                  <a:cubicBezTo>
                    <a:pt x="1455" y="1368"/>
                    <a:pt x="1441" y="1352"/>
                    <a:pt x="1421" y="1348"/>
                  </a:cubicBezTo>
                  <a:cubicBezTo>
                    <a:pt x="1383" y="1342"/>
                    <a:pt x="1383" y="1342"/>
                    <a:pt x="1383" y="1342"/>
                  </a:cubicBezTo>
                  <a:cubicBezTo>
                    <a:pt x="1383" y="1334"/>
                    <a:pt x="1380" y="1325"/>
                    <a:pt x="1375" y="1319"/>
                  </a:cubicBezTo>
                  <a:cubicBezTo>
                    <a:pt x="1221" y="1146"/>
                    <a:pt x="1221" y="1146"/>
                    <a:pt x="1221" y="1146"/>
                  </a:cubicBezTo>
                  <a:cubicBezTo>
                    <a:pt x="1206" y="1129"/>
                    <a:pt x="1206" y="1129"/>
                    <a:pt x="1206" y="1129"/>
                  </a:cubicBezTo>
                  <a:cubicBezTo>
                    <a:pt x="1191" y="1028"/>
                    <a:pt x="1191" y="1028"/>
                    <a:pt x="1191" y="1028"/>
                  </a:cubicBezTo>
                  <a:cubicBezTo>
                    <a:pt x="1234" y="989"/>
                    <a:pt x="1234" y="989"/>
                    <a:pt x="1234" y="989"/>
                  </a:cubicBezTo>
                  <a:cubicBezTo>
                    <a:pt x="1287" y="991"/>
                    <a:pt x="1287" y="991"/>
                    <a:pt x="1287" y="991"/>
                  </a:cubicBezTo>
                  <a:cubicBezTo>
                    <a:pt x="1301" y="992"/>
                    <a:pt x="1314" y="983"/>
                    <a:pt x="1320" y="971"/>
                  </a:cubicBezTo>
                  <a:cubicBezTo>
                    <a:pt x="1327" y="958"/>
                    <a:pt x="1324" y="942"/>
                    <a:pt x="1315" y="932"/>
                  </a:cubicBezTo>
                  <a:cubicBezTo>
                    <a:pt x="1259" y="869"/>
                    <a:pt x="1259" y="869"/>
                    <a:pt x="1259" y="869"/>
                  </a:cubicBezTo>
                  <a:cubicBezTo>
                    <a:pt x="1233" y="839"/>
                    <a:pt x="1187" y="836"/>
                    <a:pt x="1157" y="863"/>
                  </a:cubicBezTo>
                  <a:cubicBezTo>
                    <a:pt x="1077" y="934"/>
                    <a:pt x="1077" y="934"/>
                    <a:pt x="1077" y="934"/>
                  </a:cubicBezTo>
                  <a:cubicBezTo>
                    <a:pt x="937" y="775"/>
                    <a:pt x="937" y="775"/>
                    <a:pt x="937" y="775"/>
                  </a:cubicBezTo>
                  <a:cubicBezTo>
                    <a:pt x="958" y="756"/>
                    <a:pt x="958" y="756"/>
                    <a:pt x="958" y="756"/>
                  </a:cubicBezTo>
                  <a:cubicBezTo>
                    <a:pt x="1081" y="648"/>
                    <a:pt x="1238" y="584"/>
                    <a:pt x="1401" y="578"/>
                  </a:cubicBezTo>
                  <a:cubicBezTo>
                    <a:pt x="1444" y="576"/>
                    <a:pt x="1444" y="576"/>
                    <a:pt x="1444" y="576"/>
                  </a:cubicBezTo>
                  <a:cubicBezTo>
                    <a:pt x="1455" y="576"/>
                    <a:pt x="1463" y="568"/>
                    <a:pt x="1465" y="559"/>
                  </a:cubicBezTo>
                  <a:cubicBezTo>
                    <a:pt x="1466" y="558"/>
                    <a:pt x="1466" y="557"/>
                    <a:pt x="1466" y="557"/>
                  </a:cubicBezTo>
                  <a:cubicBezTo>
                    <a:pt x="1467" y="554"/>
                    <a:pt x="1468" y="550"/>
                    <a:pt x="1467" y="547"/>
                  </a:cubicBezTo>
                  <a:cubicBezTo>
                    <a:pt x="1537" y="110"/>
                    <a:pt x="1537" y="110"/>
                    <a:pt x="1537" y="110"/>
                  </a:cubicBezTo>
                  <a:cubicBezTo>
                    <a:pt x="1538" y="103"/>
                    <a:pt x="1536" y="96"/>
                    <a:pt x="1532" y="91"/>
                  </a:cubicBezTo>
                  <a:close/>
                  <a:moveTo>
                    <a:pt x="320" y="1218"/>
                  </a:moveTo>
                  <a:cubicBezTo>
                    <a:pt x="265" y="1156"/>
                    <a:pt x="265" y="1156"/>
                    <a:pt x="265" y="1156"/>
                  </a:cubicBezTo>
                  <a:cubicBezTo>
                    <a:pt x="291" y="1133"/>
                    <a:pt x="291" y="1133"/>
                    <a:pt x="291" y="1133"/>
                  </a:cubicBezTo>
                  <a:cubicBezTo>
                    <a:pt x="346" y="1195"/>
                    <a:pt x="346" y="1195"/>
                    <a:pt x="346" y="1195"/>
                  </a:cubicBezTo>
                  <a:lnTo>
                    <a:pt x="320" y="1218"/>
                  </a:lnTo>
                  <a:close/>
                  <a:moveTo>
                    <a:pt x="260" y="1271"/>
                  </a:moveTo>
                  <a:cubicBezTo>
                    <a:pt x="206" y="1209"/>
                    <a:pt x="206" y="1209"/>
                    <a:pt x="206" y="1209"/>
                  </a:cubicBezTo>
                  <a:cubicBezTo>
                    <a:pt x="232" y="1186"/>
                    <a:pt x="232" y="1186"/>
                    <a:pt x="232" y="1186"/>
                  </a:cubicBezTo>
                  <a:cubicBezTo>
                    <a:pt x="286" y="1248"/>
                    <a:pt x="286" y="1248"/>
                    <a:pt x="286" y="1248"/>
                  </a:cubicBezTo>
                  <a:lnTo>
                    <a:pt x="260" y="1271"/>
                  </a:lnTo>
                  <a:close/>
                  <a:moveTo>
                    <a:pt x="146" y="1404"/>
                  </a:moveTo>
                  <a:cubicBezTo>
                    <a:pt x="47" y="1410"/>
                    <a:pt x="47" y="1410"/>
                    <a:pt x="47" y="1410"/>
                  </a:cubicBezTo>
                  <a:cubicBezTo>
                    <a:pt x="64" y="1312"/>
                    <a:pt x="64" y="1312"/>
                    <a:pt x="64" y="1312"/>
                  </a:cubicBezTo>
                  <a:cubicBezTo>
                    <a:pt x="121" y="1309"/>
                    <a:pt x="121" y="1309"/>
                    <a:pt x="121" y="1309"/>
                  </a:cubicBezTo>
                  <a:cubicBezTo>
                    <a:pt x="156" y="1348"/>
                    <a:pt x="156" y="1348"/>
                    <a:pt x="156" y="1348"/>
                  </a:cubicBezTo>
                  <a:lnTo>
                    <a:pt x="146" y="1404"/>
                  </a:lnTo>
                  <a:close/>
                  <a:moveTo>
                    <a:pt x="197" y="1327"/>
                  </a:moveTo>
                  <a:cubicBezTo>
                    <a:pt x="142" y="1265"/>
                    <a:pt x="142" y="1265"/>
                    <a:pt x="142" y="1265"/>
                  </a:cubicBezTo>
                  <a:cubicBezTo>
                    <a:pt x="172" y="1239"/>
                    <a:pt x="172" y="1239"/>
                    <a:pt x="172" y="1239"/>
                  </a:cubicBezTo>
                  <a:cubicBezTo>
                    <a:pt x="227" y="1301"/>
                    <a:pt x="227" y="1301"/>
                    <a:pt x="227" y="1301"/>
                  </a:cubicBezTo>
                  <a:lnTo>
                    <a:pt x="197" y="1327"/>
                  </a:lnTo>
                  <a:close/>
                  <a:moveTo>
                    <a:pt x="396" y="1155"/>
                  </a:moveTo>
                  <a:cubicBezTo>
                    <a:pt x="392" y="1156"/>
                    <a:pt x="388" y="1158"/>
                    <a:pt x="385" y="1160"/>
                  </a:cubicBezTo>
                  <a:cubicBezTo>
                    <a:pt x="380" y="1165"/>
                    <a:pt x="380" y="1165"/>
                    <a:pt x="380" y="1165"/>
                  </a:cubicBezTo>
                  <a:cubicBezTo>
                    <a:pt x="325" y="1103"/>
                    <a:pt x="325" y="1103"/>
                    <a:pt x="325" y="1103"/>
                  </a:cubicBezTo>
                  <a:cubicBezTo>
                    <a:pt x="330" y="1099"/>
                    <a:pt x="330" y="1099"/>
                    <a:pt x="330" y="1099"/>
                  </a:cubicBezTo>
                  <a:cubicBezTo>
                    <a:pt x="333" y="1096"/>
                    <a:pt x="336" y="1092"/>
                    <a:pt x="337" y="1088"/>
                  </a:cubicBezTo>
                  <a:cubicBezTo>
                    <a:pt x="358" y="1011"/>
                    <a:pt x="358" y="1011"/>
                    <a:pt x="358" y="1011"/>
                  </a:cubicBezTo>
                  <a:cubicBezTo>
                    <a:pt x="475" y="1143"/>
                    <a:pt x="475" y="1143"/>
                    <a:pt x="475" y="1143"/>
                  </a:cubicBezTo>
                  <a:lnTo>
                    <a:pt x="396" y="1155"/>
                  </a:lnTo>
                  <a:close/>
                  <a:moveTo>
                    <a:pt x="640" y="1218"/>
                  </a:moveTo>
                  <a:cubicBezTo>
                    <a:pt x="593" y="1259"/>
                    <a:pt x="593" y="1259"/>
                    <a:pt x="593" y="1259"/>
                  </a:cubicBezTo>
                  <a:cubicBezTo>
                    <a:pt x="595" y="1219"/>
                    <a:pt x="595" y="1219"/>
                    <a:pt x="595" y="1219"/>
                  </a:cubicBezTo>
                  <a:cubicBezTo>
                    <a:pt x="595" y="1214"/>
                    <a:pt x="593" y="1208"/>
                    <a:pt x="589" y="1204"/>
                  </a:cubicBezTo>
                  <a:cubicBezTo>
                    <a:pt x="341" y="924"/>
                    <a:pt x="341" y="924"/>
                    <a:pt x="341" y="924"/>
                  </a:cubicBezTo>
                  <a:cubicBezTo>
                    <a:pt x="337" y="920"/>
                    <a:pt x="332" y="917"/>
                    <a:pt x="326" y="917"/>
                  </a:cubicBezTo>
                  <a:cubicBezTo>
                    <a:pt x="284" y="913"/>
                    <a:pt x="284" y="913"/>
                    <a:pt x="284" y="913"/>
                  </a:cubicBezTo>
                  <a:cubicBezTo>
                    <a:pt x="331" y="871"/>
                    <a:pt x="331" y="871"/>
                    <a:pt x="331" y="871"/>
                  </a:cubicBezTo>
                  <a:cubicBezTo>
                    <a:pt x="342" y="861"/>
                    <a:pt x="359" y="862"/>
                    <a:pt x="369" y="873"/>
                  </a:cubicBezTo>
                  <a:cubicBezTo>
                    <a:pt x="642" y="1180"/>
                    <a:pt x="642" y="1180"/>
                    <a:pt x="642" y="1180"/>
                  </a:cubicBezTo>
                  <a:cubicBezTo>
                    <a:pt x="652" y="1191"/>
                    <a:pt x="651" y="1208"/>
                    <a:pt x="640" y="1218"/>
                  </a:cubicBezTo>
                  <a:close/>
                  <a:moveTo>
                    <a:pt x="526" y="112"/>
                  </a:moveTo>
                  <a:cubicBezTo>
                    <a:pt x="440" y="358"/>
                    <a:pt x="440" y="358"/>
                    <a:pt x="440" y="358"/>
                  </a:cubicBezTo>
                  <a:cubicBezTo>
                    <a:pt x="357" y="268"/>
                    <a:pt x="357" y="268"/>
                    <a:pt x="357" y="268"/>
                  </a:cubicBezTo>
                  <a:cubicBezTo>
                    <a:pt x="349" y="259"/>
                    <a:pt x="334" y="258"/>
                    <a:pt x="325" y="267"/>
                  </a:cubicBezTo>
                  <a:cubicBezTo>
                    <a:pt x="316" y="275"/>
                    <a:pt x="316" y="290"/>
                    <a:pt x="324" y="299"/>
                  </a:cubicBezTo>
                  <a:cubicBezTo>
                    <a:pt x="407" y="388"/>
                    <a:pt x="407" y="388"/>
                    <a:pt x="407" y="388"/>
                  </a:cubicBezTo>
                  <a:cubicBezTo>
                    <a:pt x="153" y="448"/>
                    <a:pt x="153" y="448"/>
                    <a:pt x="153" y="448"/>
                  </a:cubicBezTo>
                  <a:cubicBezTo>
                    <a:pt x="137" y="50"/>
                    <a:pt x="137" y="50"/>
                    <a:pt x="137" y="50"/>
                  </a:cubicBezTo>
                  <a:lnTo>
                    <a:pt x="526" y="112"/>
                  </a:lnTo>
                  <a:close/>
                  <a:moveTo>
                    <a:pt x="623" y="705"/>
                  </a:moveTo>
                  <a:cubicBezTo>
                    <a:pt x="522" y="591"/>
                    <a:pt x="388" y="510"/>
                    <a:pt x="240" y="474"/>
                  </a:cubicBezTo>
                  <a:cubicBezTo>
                    <a:pt x="441" y="426"/>
                    <a:pt x="441" y="426"/>
                    <a:pt x="441" y="426"/>
                  </a:cubicBezTo>
                  <a:cubicBezTo>
                    <a:pt x="679" y="693"/>
                    <a:pt x="679" y="693"/>
                    <a:pt x="679" y="693"/>
                  </a:cubicBezTo>
                  <a:cubicBezTo>
                    <a:pt x="642" y="726"/>
                    <a:pt x="642" y="726"/>
                    <a:pt x="642" y="726"/>
                  </a:cubicBezTo>
                  <a:lnTo>
                    <a:pt x="623" y="705"/>
                  </a:lnTo>
                  <a:close/>
                  <a:moveTo>
                    <a:pt x="833" y="868"/>
                  </a:moveTo>
                  <a:cubicBezTo>
                    <a:pt x="973" y="1025"/>
                    <a:pt x="973" y="1025"/>
                    <a:pt x="973" y="1025"/>
                  </a:cubicBezTo>
                  <a:cubicBezTo>
                    <a:pt x="936" y="1058"/>
                    <a:pt x="936" y="1058"/>
                    <a:pt x="936" y="1058"/>
                  </a:cubicBezTo>
                  <a:cubicBezTo>
                    <a:pt x="796" y="900"/>
                    <a:pt x="796" y="900"/>
                    <a:pt x="796" y="900"/>
                  </a:cubicBezTo>
                  <a:lnTo>
                    <a:pt x="833" y="868"/>
                  </a:lnTo>
                  <a:close/>
                  <a:moveTo>
                    <a:pt x="1225" y="1218"/>
                  </a:moveTo>
                  <a:cubicBezTo>
                    <a:pt x="1163" y="1273"/>
                    <a:pt x="1163" y="1273"/>
                    <a:pt x="1163" y="1273"/>
                  </a:cubicBezTo>
                  <a:cubicBezTo>
                    <a:pt x="1140" y="1247"/>
                    <a:pt x="1140" y="1247"/>
                    <a:pt x="1140" y="1247"/>
                  </a:cubicBezTo>
                  <a:cubicBezTo>
                    <a:pt x="1202" y="1192"/>
                    <a:pt x="1202" y="1192"/>
                    <a:pt x="1202" y="1192"/>
                  </a:cubicBezTo>
                  <a:lnTo>
                    <a:pt x="1225" y="1218"/>
                  </a:lnTo>
                  <a:close/>
                  <a:moveTo>
                    <a:pt x="1278" y="1278"/>
                  </a:moveTo>
                  <a:cubicBezTo>
                    <a:pt x="1216" y="1333"/>
                    <a:pt x="1216" y="1333"/>
                    <a:pt x="1216" y="1333"/>
                  </a:cubicBezTo>
                  <a:cubicBezTo>
                    <a:pt x="1193" y="1307"/>
                    <a:pt x="1193" y="1307"/>
                    <a:pt x="1193" y="1307"/>
                  </a:cubicBezTo>
                  <a:cubicBezTo>
                    <a:pt x="1255" y="1252"/>
                    <a:pt x="1255" y="1252"/>
                    <a:pt x="1255" y="1252"/>
                  </a:cubicBezTo>
                  <a:lnTo>
                    <a:pt x="1278" y="1278"/>
                  </a:lnTo>
                  <a:close/>
                  <a:moveTo>
                    <a:pt x="1417" y="1491"/>
                  </a:moveTo>
                  <a:cubicBezTo>
                    <a:pt x="1319" y="1474"/>
                    <a:pt x="1319" y="1474"/>
                    <a:pt x="1319" y="1474"/>
                  </a:cubicBezTo>
                  <a:cubicBezTo>
                    <a:pt x="1316" y="1418"/>
                    <a:pt x="1316" y="1418"/>
                    <a:pt x="1316" y="1418"/>
                  </a:cubicBezTo>
                  <a:cubicBezTo>
                    <a:pt x="1355" y="1383"/>
                    <a:pt x="1355" y="1383"/>
                    <a:pt x="1355" y="1383"/>
                  </a:cubicBezTo>
                  <a:cubicBezTo>
                    <a:pt x="1411" y="1393"/>
                    <a:pt x="1411" y="1393"/>
                    <a:pt x="1411" y="1393"/>
                  </a:cubicBezTo>
                  <a:lnTo>
                    <a:pt x="1417" y="1491"/>
                  </a:lnTo>
                  <a:close/>
                  <a:moveTo>
                    <a:pt x="1273" y="1396"/>
                  </a:moveTo>
                  <a:cubicBezTo>
                    <a:pt x="1246" y="1367"/>
                    <a:pt x="1246" y="1367"/>
                    <a:pt x="1246" y="1367"/>
                  </a:cubicBezTo>
                  <a:cubicBezTo>
                    <a:pt x="1308" y="1312"/>
                    <a:pt x="1308" y="1312"/>
                    <a:pt x="1308" y="1312"/>
                  </a:cubicBezTo>
                  <a:cubicBezTo>
                    <a:pt x="1334" y="1341"/>
                    <a:pt x="1334" y="1341"/>
                    <a:pt x="1334" y="1341"/>
                  </a:cubicBezTo>
                  <a:lnTo>
                    <a:pt x="1273" y="1396"/>
                  </a:lnTo>
                  <a:close/>
                  <a:moveTo>
                    <a:pt x="1162" y="1142"/>
                  </a:moveTo>
                  <a:cubicBezTo>
                    <a:pt x="1163" y="1146"/>
                    <a:pt x="1165" y="1150"/>
                    <a:pt x="1168" y="1154"/>
                  </a:cubicBezTo>
                  <a:cubicBezTo>
                    <a:pt x="1172" y="1159"/>
                    <a:pt x="1172" y="1159"/>
                    <a:pt x="1172" y="1159"/>
                  </a:cubicBezTo>
                  <a:cubicBezTo>
                    <a:pt x="1110" y="1213"/>
                    <a:pt x="1110" y="1213"/>
                    <a:pt x="1110" y="1213"/>
                  </a:cubicBezTo>
                  <a:cubicBezTo>
                    <a:pt x="1106" y="1208"/>
                    <a:pt x="1106" y="1208"/>
                    <a:pt x="1106" y="1208"/>
                  </a:cubicBezTo>
                  <a:cubicBezTo>
                    <a:pt x="1103" y="1205"/>
                    <a:pt x="1099" y="1203"/>
                    <a:pt x="1095" y="1202"/>
                  </a:cubicBezTo>
                  <a:cubicBezTo>
                    <a:pt x="1018" y="1181"/>
                    <a:pt x="1018" y="1181"/>
                    <a:pt x="1018" y="1181"/>
                  </a:cubicBezTo>
                  <a:cubicBezTo>
                    <a:pt x="1151" y="1063"/>
                    <a:pt x="1151" y="1063"/>
                    <a:pt x="1151" y="1063"/>
                  </a:cubicBezTo>
                  <a:lnTo>
                    <a:pt x="1162" y="1142"/>
                  </a:lnTo>
                  <a:close/>
                  <a:moveTo>
                    <a:pt x="1187" y="897"/>
                  </a:moveTo>
                  <a:cubicBezTo>
                    <a:pt x="1192" y="892"/>
                    <a:pt x="1199" y="890"/>
                    <a:pt x="1205" y="890"/>
                  </a:cubicBezTo>
                  <a:cubicBezTo>
                    <a:pt x="1212" y="890"/>
                    <a:pt x="1220" y="893"/>
                    <a:pt x="1225" y="899"/>
                  </a:cubicBezTo>
                  <a:cubicBezTo>
                    <a:pt x="1267" y="945"/>
                    <a:pt x="1267" y="945"/>
                    <a:pt x="1267" y="945"/>
                  </a:cubicBezTo>
                  <a:cubicBezTo>
                    <a:pt x="1227" y="944"/>
                    <a:pt x="1227" y="944"/>
                    <a:pt x="1227" y="944"/>
                  </a:cubicBezTo>
                  <a:cubicBezTo>
                    <a:pt x="1221" y="944"/>
                    <a:pt x="1215" y="946"/>
                    <a:pt x="1211" y="950"/>
                  </a:cubicBezTo>
                  <a:cubicBezTo>
                    <a:pt x="932" y="1198"/>
                    <a:pt x="932" y="1198"/>
                    <a:pt x="932" y="1198"/>
                  </a:cubicBezTo>
                  <a:cubicBezTo>
                    <a:pt x="927" y="1201"/>
                    <a:pt x="925" y="1207"/>
                    <a:pt x="924" y="1212"/>
                  </a:cubicBezTo>
                  <a:cubicBezTo>
                    <a:pt x="920" y="1255"/>
                    <a:pt x="920" y="1255"/>
                    <a:pt x="920" y="1255"/>
                  </a:cubicBezTo>
                  <a:cubicBezTo>
                    <a:pt x="878" y="1207"/>
                    <a:pt x="878" y="1207"/>
                    <a:pt x="878" y="1207"/>
                  </a:cubicBezTo>
                  <a:cubicBezTo>
                    <a:pt x="873" y="1202"/>
                    <a:pt x="871" y="1195"/>
                    <a:pt x="871" y="1188"/>
                  </a:cubicBezTo>
                  <a:cubicBezTo>
                    <a:pt x="871" y="1180"/>
                    <a:pt x="875" y="1174"/>
                    <a:pt x="880" y="1169"/>
                  </a:cubicBezTo>
                  <a:lnTo>
                    <a:pt x="1187" y="897"/>
                  </a:lnTo>
                  <a:close/>
                  <a:moveTo>
                    <a:pt x="1043" y="963"/>
                  </a:moveTo>
                  <a:cubicBezTo>
                    <a:pt x="1006" y="995"/>
                    <a:pt x="1006" y="995"/>
                    <a:pt x="1006" y="995"/>
                  </a:cubicBezTo>
                  <a:cubicBezTo>
                    <a:pt x="866" y="838"/>
                    <a:pt x="866" y="838"/>
                    <a:pt x="866" y="838"/>
                  </a:cubicBezTo>
                  <a:cubicBezTo>
                    <a:pt x="903" y="805"/>
                    <a:pt x="903" y="805"/>
                    <a:pt x="903" y="805"/>
                  </a:cubicBezTo>
                  <a:lnTo>
                    <a:pt x="1043" y="963"/>
                  </a:lnTo>
                  <a:close/>
                  <a:moveTo>
                    <a:pt x="1426" y="519"/>
                  </a:moveTo>
                  <a:cubicBezTo>
                    <a:pt x="1181" y="433"/>
                    <a:pt x="1181" y="433"/>
                    <a:pt x="1181" y="433"/>
                  </a:cubicBezTo>
                  <a:cubicBezTo>
                    <a:pt x="1270" y="350"/>
                    <a:pt x="1270" y="350"/>
                    <a:pt x="1270" y="350"/>
                  </a:cubicBezTo>
                  <a:cubicBezTo>
                    <a:pt x="1279" y="342"/>
                    <a:pt x="1280" y="327"/>
                    <a:pt x="1271" y="318"/>
                  </a:cubicBezTo>
                  <a:cubicBezTo>
                    <a:pt x="1263" y="309"/>
                    <a:pt x="1249" y="309"/>
                    <a:pt x="1240" y="317"/>
                  </a:cubicBezTo>
                  <a:cubicBezTo>
                    <a:pt x="1151" y="399"/>
                    <a:pt x="1151" y="399"/>
                    <a:pt x="1151" y="399"/>
                  </a:cubicBezTo>
                  <a:cubicBezTo>
                    <a:pt x="1090" y="146"/>
                    <a:pt x="1090" y="146"/>
                    <a:pt x="1090" y="146"/>
                  </a:cubicBezTo>
                  <a:cubicBezTo>
                    <a:pt x="1488" y="130"/>
                    <a:pt x="1488" y="130"/>
                    <a:pt x="1488" y="130"/>
                  </a:cubicBezTo>
                  <a:lnTo>
                    <a:pt x="1426" y="519"/>
                  </a:lnTo>
                  <a:close/>
                  <a:moveTo>
                    <a:pt x="1426" y="519"/>
                  </a:moveTo>
                  <a:cubicBezTo>
                    <a:pt x="1426" y="519"/>
                    <a:pt x="1426" y="519"/>
                    <a:pt x="1426" y="51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52"/>
            <p:cNvSpPr/>
            <p:nvPr/>
          </p:nvSpPr>
          <p:spPr>
            <a:xfrm>
              <a:off x="3134098" y="4500132"/>
              <a:ext cx="42422" cy="37431"/>
            </a:xfrm>
            <a:custGeom>
              <a:avLst/>
              <a:gdLst/>
              <a:ahLst/>
              <a:cxnLst/>
              <a:rect l="l" t="t" r="r" b="b"/>
              <a:pathLst>
                <a:path w="119" h="105" extrusionOk="0">
                  <a:moveTo>
                    <a:pt x="25" y="105"/>
                  </a:moveTo>
                  <a:cubicBezTo>
                    <a:pt x="30" y="105"/>
                    <a:pt x="35" y="103"/>
                    <a:pt x="39" y="100"/>
                  </a:cubicBezTo>
                  <a:cubicBezTo>
                    <a:pt x="108" y="42"/>
                    <a:pt x="108" y="42"/>
                    <a:pt x="108" y="42"/>
                  </a:cubicBezTo>
                  <a:cubicBezTo>
                    <a:pt x="118" y="34"/>
                    <a:pt x="119" y="20"/>
                    <a:pt x="111" y="10"/>
                  </a:cubicBezTo>
                  <a:cubicBezTo>
                    <a:pt x="103" y="1"/>
                    <a:pt x="89" y="0"/>
                    <a:pt x="79" y="8"/>
                  </a:cubicBezTo>
                  <a:cubicBezTo>
                    <a:pt x="10" y="65"/>
                    <a:pt x="10" y="65"/>
                    <a:pt x="10" y="65"/>
                  </a:cubicBezTo>
                  <a:cubicBezTo>
                    <a:pt x="1" y="73"/>
                    <a:pt x="0" y="87"/>
                    <a:pt x="8" y="97"/>
                  </a:cubicBezTo>
                  <a:cubicBezTo>
                    <a:pt x="12" y="102"/>
                    <a:pt x="18" y="105"/>
                    <a:pt x="25" y="105"/>
                  </a:cubicBezTo>
                  <a:close/>
                  <a:moveTo>
                    <a:pt x="25" y="105"/>
                  </a:moveTo>
                  <a:cubicBezTo>
                    <a:pt x="25" y="105"/>
                    <a:pt x="25" y="105"/>
                    <a:pt x="25" y="10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52"/>
            <p:cNvSpPr/>
            <p:nvPr/>
          </p:nvSpPr>
          <p:spPr>
            <a:xfrm>
              <a:off x="2744638" y="4475891"/>
              <a:ext cx="38500" cy="41709"/>
            </a:xfrm>
            <a:custGeom>
              <a:avLst/>
              <a:gdLst/>
              <a:ahLst/>
              <a:cxnLst/>
              <a:rect l="l" t="t" r="r" b="b"/>
              <a:pathLst>
                <a:path w="108" h="117" extrusionOk="0">
                  <a:moveTo>
                    <a:pt x="8" y="40"/>
                  </a:moveTo>
                  <a:cubicBezTo>
                    <a:pt x="65" y="109"/>
                    <a:pt x="65" y="109"/>
                    <a:pt x="65" y="109"/>
                  </a:cubicBezTo>
                  <a:cubicBezTo>
                    <a:pt x="69" y="114"/>
                    <a:pt x="76" y="117"/>
                    <a:pt x="82" y="117"/>
                  </a:cubicBezTo>
                  <a:cubicBezTo>
                    <a:pt x="87" y="117"/>
                    <a:pt x="93" y="115"/>
                    <a:pt x="97" y="112"/>
                  </a:cubicBezTo>
                  <a:cubicBezTo>
                    <a:pt x="106" y="104"/>
                    <a:pt x="108" y="90"/>
                    <a:pt x="100" y="80"/>
                  </a:cubicBezTo>
                  <a:cubicBezTo>
                    <a:pt x="42" y="11"/>
                    <a:pt x="42" y="11"/>
                    <a:pt x="42" y="11"/>
                  </a:cubicBezTo>
                  <a:cubicBezTo>
                    <a:pt x="34" y="2"/>
                    <a:pt x="20" y="0"/>
                    <a:pt x="11" y="8"/>
                  </a:cubicBezTo>
                  <a:cubicBezTo>
                    <a:pt x="1" y="16"/>
                    <a:pt x="0" y="30"/>
                    <a:pt x="8" y="40"/>
                  </a:cubicBezTo>
                  <a:close/>
                  <a:moveTo>
                    <a:pt x="8" y="40"/>
                  </a:moveTo>
                  <a:cubicBezTo>
                    <a:pt x="8" y="40"/>
                    <a:pt x="8" y="40"/>
                    <a:pt x="8" y="4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7" name="Google Shape;1437;p52"/>
          <p:cNvGrpSpPr/>
          <p:nvPr/>
        </p:nvGrpSpPr>
        <p:grpSpPr>
          <a:xfrm>
            <a:off x="4258113" y="2202998"/>
            <a:ext cx="547556" cy="472540"/>
            <a:chOff x="5610273" y="2081596"/>
            <a:chExt cx="633892" cy="547048"/>
          </a:xfrm>
        </p:grpSpPr>
        <p:sp>
          <p:nvSpPr>
            <p:cNvPr id="1438" name="Google Shape;1438;p52"/>
            <p:cNvSpPr/>
            <p:nvPr/>
          </p:nvSpPr>
          <p:spPr>
            <a:xfrm>
              <a:off x="5662255" y="2342331"/>
              <a:ext cx="180699" cy="180287"/>
            </a:xfrm>
            <a:custGeom>
              <a:avLst/>
              <a:gdLst/>
              <a:ahLst/>
              <a:cxnLst/>
              <a:rect l="l" t="t" r="r" b="b"/>
              <a:pathLst>
                <a:path w="438" h="437" extrusionOk="0">
                  <a:moveTo>
                    <a:pt x="222" y="70"/>
                  </a:moveTo>
                  <a:cubicBezTo>
                    <a:pt x="32" y="1"/>
                    <a:pt x="32" y="1"/>
                    <a:pt x="32" y="1"/>
                  </a:cubicBezTo>
                  <a:cubicBezTo>
                    <a:pt x="29" y="0"/>
                    <a:pt x="25" y="2"/>
                    <a:pt x="24" y="5"/>
                  </a:cubicBezTo>
                  <a:cubicBezTo>
                    <a:pt x="21" y="14"/>
                    <a:pt x="21" y="14"/>
                    <a:pt x="21" y="14"/>
                  </a:cubicBezTo>
                  <a:cubicBezTo>
                    <a:pt x="2" y="67"/>
                    <a:pt x="0" y="121"/>
                    <a:pt x="12" y="172"/>
                  </a:cubicBezTo>
                  <a:cubicBezTo>
                    <a:pt x="368" y="437"/>
                    <a:pt x="368" y="437"/>
                    <a:pt x="368" y="437"/>
                  </a:cubicBezTo>
                  <a:cubicBezTo>
                    <a:pt x="379" y="436"/>
                    <a:pt x="379" y="436"/>
                    <a:pt x="379" y="436"/>
                  </a:cubicBezTo>
                  <a:cubicBezTo>
                    <a:pt x="379" y="436"/>
                    <a:pt x="379" y="436"/>
                    <a:pt x="379" y="436"/>
                  </a:cubicBezTo>
                  <a:cubicBezTo>
                    <a:pt x="381" y="437"/>
                    <a:pt x="381" y="437"/>
                    <a:pt x="381" y="437"/>
                  </a:cubicBezTo>
                  <a:cubicBezTo>
                    <a:pt x="387" y="422"/>
                    <a:pt x="387" y="422"/>
                    <a:pt x="387" y="422"/>
                  </a:cubicBezTo>
                  <a:cubicBezTo>
                    <a:pt x="438" y="279"/>
                    <a:pt x="365" y="122"/>
                    <a:pt x="222" y="70"/>
                  </a:cubicBezTo>
                  <a:close/>
                  <a:moveTo>
                    <a:pt x="222" y="70"/>
                  </a:moveTo>
                  <a:cubicBezTo>
                    <a:pt x="222" y="70"/>
                    <a:pt x="222" y="70"/>
                    <a:pt x="222" y="7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52"/>
            <p:cNvSpPr/>
            <p:nvPr/>
          </p:nvSpPr>
          <p:spPr>
            <a:xfrm>
              <a:off x="5619350" y="2413290"/>
              <a:ext cx="199264" cy="119641"/>
            </a:xfrm>
            <a:custGeom>
              <a:avLst/>
              <a:gdLst/>
              <a:ahLst/>
              <a:cxnLst/>
              <a:rect l="l" t="t" r="r" b="b"/>
              <a:pathLst>
                <a:path w="483" h="290" extrusionOk="0">
                  <a:moveTo>
                    <a:pt x="209" y="0"/>
                  </a:moveTo>
                  <a:cubicBezTo>
                    <a:pt x="357" y="0"/>
                    <a:pt x="478" y="117"/>
                    <a:pt x="483" y="264"/>
                  </a:cubicBezTo>
                  <a:cubicBezTo>
                    <a:pt x="483" y="268"/>
                    <a:pt x="483" y="271"/>
                    <a:pt x="483" y="274"/>
                  </a:cubicBezTo>
                  <a:cubicBezTo>
                    <a:pt x="483" y="290"/>
                    <a:pt x="483" y="290"/>
                    <a:pt x="483" y="290"/>
                  </a:cubicBezTo>
                  <a:cubicBezTo>
                    <a:pt x="282" y="290"/>
                    <a:pt x="282" y="290"/>
                    <a:pt x="282" y="290"/>
                  </a:cubicBezTo>
                  <a:cubicBezTo>
                    <a:pt x="126" y="290"/>
                    <a:pt x="0" y="165"/>
                    <a:pt x="0" y="9"/>
                  </a:cubicBezTo>
                  <a:cubicBezTo>
                    <a:pt x="0" y="7"/>
                    <a:pt x="0" y="7"/>
                    <a:pt x="0" y="7"/>
                  </a:cubicBezTo>
                  <a:cubicBezTo>
                    <a:pt x="0" y="3"/>
                    <a:pt x="3" y="0"/>
                    <a:pt x="7" y="0"/>
                  </a:cubicBezTo>
                  <a:lnTo>
                    <a:pt x="209" y="0"/>
                  </a:lnTo>
                  <a:close/>
                  <a:moveTo>
                    <a:pt x="209" y="0"/>
                  </a:moveTo>
                  <a:cubicBezTo>
                    <a:pt x="209" y="0"/>
                    <a:pt x="209" y="0"/>
                    <a:pt x="209"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52"/>
            <p:cNvSpPr/>
            <p:nvPr/>
          </p:nvSpPr>
          <p:spPr>
            <a:xfrm>
              <a:off x="5761268" y="2531694"/>
              <a:ext cx="474233" cy="87874"/>
            </a:xfrm>
            <a:custGeom>
              <a:avLst/>
              <a:gdLst/>
              <a:ahLst/>
              <a:cxnLst/>
              <a:rect l="l" t="t" r="r" b="b"/>
              <a:pathLst>
                <a:path w="1149" h="213" extrusionOk="0">
                  <a:moveTo>
                    <a:pt x="1041" y="0"/>
                  </a:moveTo>
                  <a:cubicBezTo>
                    <a:pt x="1099" y="0"/>
                    <a:pt x="1146" y="47"/>
                    <a:pt x="1147" y="104"/>
                  </a:cubicBezTo>
                  <a:cubicBezTo>
                    <a:pt x="1149" y="164"/>
                    <a:pt x="1099" y="213"/>
                    <a:pt x="1039" y="213"/>
                  </a:cubicBezTo>
                  <a:cubicBezTo>
                    <a:pt x="745" y="213"/>
                    <a:pt x="745" y="213"/>
                    <a:pt x="745" y="213"/>
                  </a:cubicBezTo>
                  <a:cubicBezTo>
                    <a:pt x="743" y="213"/>
                    <a:pt x="741" y="212"/>
                    <a:pt x="741" y="210"/>
                  </a:cubicBezTo>
                  <a:cubicBezTo>
                    <a:pt x="715" y="157"/>
                    <a:pt x="715" y="157"/>
                    <a:pt x="715" y="157"/>
                  </a:cubicBezTo>
                  <a:cubicBezTo>
                    <a:pt x="713" y="154"/>
                    <a:pt x="708" y="154"/>
                    <a:pt x="707" y="157"/>
                  </a:cubicBezTo>
                  <a:cubicBezTo>
                    <a:pt x="673" y="211"/>
                    <a:pt x="673" y="211"/>
                    <a:pt x="673" y="211"/>
                  </a:cubicBezTo>
                  <a:cubicBezTo>
                    <a:pt x="673" y="212"/>
                    <a:pt x="671" y="213"/>
                    <a:pt x="669" y="213"/>
                  </a:cubicBezTo>
                  <a:cubicBezTo>
                    <a:pt x="264" y="213"/>
                    <a:pt x="264" y="213"/>
                    <a:pt x="264" y="213"/>
                  </a:cubicBezTo>
                  <a:cubicBezTo>
                    <a:pt x="263" y="213"/>
                    <a:pt x="261" y="212"/>
                    <a:pt x="260" y="210"/>
                  </a:cubicBezTo>
                  <a:cubicBezTo>
                    <a:pt x="251" y="189"/>
                    <a:pt x="251" y="189"/>
                    <a:pt x="251" y="189"/>
                  </a:cubicBezTo>
                  <a:cubicBezTo>
                    <a:pt x="249" y="185"/>
                    <a:pt x="244" y="185"/>
                    <a:pt x="242" y="188"/>
                  </a:cubicBezTo>
                  <a:cubicBezTo>
                    <a:pt x="230" y="211"/>
                    <a:pt x="230" y="211"/>
                    <a:pt x="230" y="211"/>
                  </a:cubicBezTo>
                  <a:cubicBezTo>
                    <a:pt x="229" y="212"/>
                    <a:pt x="228" y="213"/>
                    <a:pt x="226" y="213"/>
                  </a:cubicBezTo>
                  <a:cubicBezTo>
                    <a:pt x="110" y="213"/>
                    <a:pt x="110" y="213"/>
                    <a:pt x="110" y="213"/>
                  </a:cubicBezTo>
                  <a:cubicBezTo>
                    <a:pt x="50" y="213"/>
                    <a:pt x="0" y="164"/>
                    <a:pt x="1" y="104"/>
                  </a:cubicBezTo>
                  <a:cubicBezTo>
                    <a:pt x="2" y="47"/>
                    <a:pt x="50" y="0"/>
                    <a:pt x="108" y="0"/>
                  </a:cubicBezTo>
                  <a:lnTo>
                    <a:pt x="1041" y="0"/>
                  </a:lnTo>
                  <a:close/>
                  <a:moveTo>
                    <a:pt x="1041" y="0"/>
                  </a:moveTo>
                  <a:cubicBezTo>
                    <a:pt x="1041" y="0"/>
                    <a:pt x="1041" y="0"/>
                    <a:pt x="1041"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52"/>
            <p:cNvSpPr/>
            <p:nvPr/>
          </p:nvSpPr>
          <p:spPr>
            <a:xfrm>
              <a:off x="5826040" y="2089847"/>
              <a:ext cx="343452" cy="474851"/>
            </a:xfrm>
            <a:custGeom>
              <a:avLst/>
              <a:gdLst/>
              <a:ahLst/>
              <a:cxnLst/>
              <a:rect l="l" t="t" r="r" b="b"/>
              <a:pathLst>
                <a:path w="832" h="1151" extrusionOk="0">
                  <a:moveTo>
                    <a:pt x="825" y="1110"/>
                  </a:moveTo>
                  <a:cubicBezTo>
                    <a:pt x="832" y="1130"/>
                    <a:pt x="817" y="1151"/>
                    <a:pt x="796" y="1151"/>
                  </a:cubicBezTo>
                  <a:cubicBezTo>
                    <a:pt x="36" y="1151"/>
                    <a:pt x="36" y="1151"/>
                    <a:pt x="36" y="1151"/>
                  </a:cubicBezTo>
                  <a:cubicBezTo>
                    <a:pt x="14" y="1151"/>
                    <a:pt x="0" y="1130"/>
                    <a:pt x="7" y="1110"/>
                  </a:cubicBezTo>
                  <a:cubicBezTo>
                    <a:pt x="144" y="731"/>
                    <a:pt x="144" y="731"/>
                    <a:pt x="144" y="731"/>
                  </a:cubicBezTo>
                  <a:cubicBezTo>
                    <a:pt x="145" y="728"/>
                    <a:pt x="148" y="726"/>
                    <a:pt x="151" y="725"/>
                  </a:cubicBezTo>
                  <a:cubicBezTo>
                    <a:pt x="261" y="703"/>
                    <a:pt x="261" y="703"/>
                    <a:pt x="261" y="703"/>
                  </a:cubicBezTo>
                  <a:cubicBezTo>
                    <a:pt x="267" y="702"/>
                    <a:pt x="268" y="693"/>
                    <a:pt x="262" y="691"/>
                  </a:cubicBezTo>
                  <a:cubicBezTo>
                    <a:pt x="179" y="664"/>
                    <a:pt x="179" y="664"/>
                    <a:pt x="179" y="664"/>
                  </a:cubicBezTo>
                  <a:cubicBezTo>
                    <a:pt x="174" y="662"/>
                    <a:pt x="171" y="656"/>
                    <a:pt x="173" y="651"/>
                  </a:cubicBezTo>
                  <a:cubicBezTo>
                    <a:pt x="279" y="357"/>
                    <a:pt x="279" y="357"/>
                    <a:pt x="279" y="357"/>
                  </a:cubicBezTo>
                  <a:cubicBezTo>
                    <a:pt x="323" y="220"/>
                    <a:pt x="323" y="220"/>
                    <a:pt x="323" y="220"/>
                  </a:cubicBezTo>
                  <a:cubicBezTo>
                    <a:pt x="327" y="206"/>
                    <a:pt x="338" y="195"/>
                    <a:pt x="352" y="189"/>
                  </a:cubicBezTo>
                  <a:cubicBezTo>
                    <a:pt x="752" y="8"/>
                    <a:pt x="752" y="8"/>
                    <a:pt x="752" y="8"/>
                  </a:cubicBezTo>
                  <a:cubicBezTo>
                    <a:pt x="769" y="0"/>
                    <a:pt x="786" y="20"/>
                    <a:pt x="775" y="35"/>
                  </a:cubicBezTo>
                  <a:cubicBezTo>
                    <a:pt x="553" y="357"/>
                    <a:pt x="553" y="357"/>
                    <a:pt x="553" y="357"/>
                  </a:cubicBezTo>
                  <a:lnTo>
                    <a:pt x="825" y="1110"/>
                  </a:lnTo>
                  <a:close/>
                  <a:moveTo>
                    <a:pt x="825" y="1110"/>
                  </a:moveTo>
                  <a:cubicBezTo>
                    <a:pt x="825" y="1110"/>
                    <a:pt x="825" y="1110"/>
                    <a:pt x="825" y="111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52"/>
            <p:cNvSpPr/>
            <p:nvPr/>
          </p:nvSpPr>
          <p:spPr>
            <a:xfrm>
              <a:off x="5840066" y="2479299"/>
              <a:ext cx="315398" cy="37955"/>
            </a:xfrm>
            <a:custGeom>
              <a:avLst/>
              <a:gdLst/>
              <a:ahLst/>
              <a:cxnLst/>
              <a:rect l="l" t="t" r="r" b="b"/>
              <a:pathLst>
                <a:path w="764" h="92" extrusionOk="0">
                  <a:moveTo>
                    <a:pt x="731" y="0"/>
                  </a:moveTo>
                  <a:cubicBezTo>
                    <a:pt x="764" y="91"/>
                    <a:pt x="764" y="91"/>
                    <a:pt x="764" y="91"/>
                  </a:cubicBezTo>
                  <a:cubicBezTo>
                    <a:pt x="550" y="91"/>
                    <a:pt x="550" y="91"/>
                    <a:pt x="550" y="91"/>
                  </a:cubicBezTo>
                  <a:cubicBezTo>
                    <a:pt x="550" y="92"/>
                    <a:pt x="368" y="91"/>
                    <a:pt x="368" y="91"/>
                  </a:cubicBezTo>
                  <a:cubicBezTo>
                    <a:pt x="0" y="91"/>
                    <a:pt x="0" y="91"/>
                    <a:pt x="0" y="91"/>
                  </a:cubicBezTo>
                  <a:cubicBezTo>
                    <a:pt x="33" y="0"/>
                    <a:pt x="33" y="0"/>
                    <a:pt x="33" y="0"/>
                  </a:cubicBezTo>
                  <a:lnTo>
                    <a:pt x="731" y="0"/>
                  </a:lnTo>
                  <a:close/>
                  <a:moveTo>
                    <a:pt x="731" y="0"/>
                  </a:moveTo>
                  <a:cubicBezTo>
                    <a:pt x="731" y="0"/>
                    <a:pt x="731" y="0"/>
                    <a:pt x="731"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52"/>
            <p:cNvSpPr/>
            <p:nvPr/>
          </p:nvSpPr>
          <p:spPr>
            <a:xfrm>
              <a:off x="5840066" y="2479299"/>
              <a:ext cx="54870" cy="37543"/>
            </a:xfrm>
            <a:custGeom>
              <a:avLst/>
              <a:gdLst/>
              <a:ahLst/>
              <a:cxnLst/>
              <a:rect l="l" t="t" r="r" b="b"/>
              <a:pathLst>
                <a:path w="266" h="182" extrusionOk="0">
                  <a:moveTo>
                    <a:pt x="66" y="0"/>
                  </a:moveTo>
                  <a:lnTo>
                    <a:pt x="0" y="182"/>
                  </a:lnTo>
                  <a:lnTo>
                    <a:pt x="200" y="182"/>
                  </a:lnTo>
                  <a:lnTo>
                    <a:pt x="266" y="0"/>
                  </a:lnTo>
                  <a:lnTo>
                    <a:pt x="66" y="0"/>
                  </a:lnTo>
                  <a:moveTo>
                    <a:pt x="66" y="0"/>
                  </a:moveTo>
                  <a:lnTo>
                    <a:pt x="6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52"/>
            <p:cNvSpPr/>
            <p:nvPr/>
          </p:nvSpPr>
          <p:spPr>
            <a:xfrm>
              <a:off x="5992093" y="2459909"/>
              <a:ext cx="75085" cy="75498"/>
            </a:xfrm>
            <a:custGeom>
              <a:avLst/>
              <a:gdLst/>
              <a:ahLst/>
              <a:cxnLst/>
              <a:rect l="l" t="t" r="r" b="b"/>
              <a:pathLst>
                <a:path w="182" h="183" extrusionOk="0">
                  <a:moveTo>
                    <a:pt x="140" y="0"/>
                  </a:moveTo>
                  <a:cubicBezTo>
                    <a:pt x="42" y="0"/>
                    <a:pt x="42" y="0"/>
                    <a:pt x="42" y="0"/>
                  </a:cubicBezTo>
                  <a:cubicBezTo>
                    <a:pt x="19" y="0"/>
                    <a:pt x="0" y="19"/>
                    <a:pt x="0" y="42"/>
                  </a:cubicBezTo>
                  <a:cubicBezTo>
                    <a:pt x="0" y="140"/>
                    <a:pt x="0" y="140"/>
                    <a:pt x="0" y="140"/>
                  </a:cubicBezTo>
                  <a:cubicBezTo>
                    <a:pt x="0" y="164"/>
                    <a:pt x="19" y="183"/>
                    <a:pt x="42" y="183"/>
                  </a:cubicBezTo>
                  <a:cubicBezTo>
                    <a:pt x="140" y="183"/>
                    <a:pt x="140" y="183"/>
                    <a:pt x="140" y="183"/>
                  </a:cubicBezTo>
                  <a:cubicBezTo>
                    <a:pt x="164" y="183"/>
                    <a:pt x="182" y="164"/>
                    <a:pt x="182" y="140"/>
                  </a:cubicBezTo>
                  <a:cubicBezTo>
                    <a:pt x="182" y="42"/>
                    <a:pt x="182" y="42"/>
                    <a:pt x="182" y="42"/>
                  </a:cubicBezTo>
                  <a:cubicBezTo>
                    <a:pt x="182" y="19"/>
                    <a:pt x="164" y="0"/>
                    <a:pt x="140" y="0"/>
                  </a:cubicBezTo>
                  <a:close/>
                  <a:moveTo>
                    <a:pt x="119" y="119"/>
                  </a:moveTo>
                  <a:cubicBezTo>
                    <a:pt x="64" y="119"/>
                    <a:pt x="64" y="119"/>
                    <a:pt x="64" y="119"/>
                  </a:cubicBezTo>
                  <a:cubicBezTo>
                    <a:pt x="64" y="64"/>
                    <a:pt x="64" y="64"/>
                    <a:pt x="64" y="64"/>
                  </a:cubicBezTo>
                  <a:cubicBezTo>
                    <a:pt x="119" y="64"/>
                    <a:pt x="119" y="64"/>
                    <a:pt x="119" y="64"/>
                  </a:cubicBezTo>
                  <a:lnTo>
                    <a:pt x="119" y="119"/>
                  </a:lnTo>
                  <a:close/>
                  <a:moveTo>
                    <a:pt x="119" y="119"/>
                  </a:moveTo>
                  <a:cubicBezTo>
                    <a:pt x="119" y="119"/>
                    <a:pt x="119" y="119"/>
                    <a:pt x="119" y="11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52"/>
            <p:cNvSpPr/>
            <p:nvPr/>
          </p:nvSpPr>
          <p:spPr>
            <a:xfrm>
              <a:off x="6009008" y="2329129"/>
              <a:ext cx="32179" cy="32179"/>
            </a:xfrm>
            <a:custGeom>
              <a:avLst/>
              <a:gdLst/>
              <a:ahLst/>
              <a:cxnLst/>
              <a:rect l="l" t="t" r="r" b="b"/>
              <a:pathLst>
                <a:path w="78" h="78" extrusionOk="0">
                  <a:moveTo>
                    <a:pt x="78" y="39"/>
                  </a:moveTo>
                  <a:cubicBezTo>
                    <a:pt x="78" y="61"/>
                    <a:pt x="61" y="78"/>
                    <a:pt x="39" y="78"/>
                  </a:cubicBezTo>
                  <a:cubicBezTo>
                    <a:pt x="18" y="78"/>
                    <a:pt x="0" y="61"/>
                    <a:pt x="0" y="39"/>
                  </a:cubicBezTo>
                  <a:cubicBezTo>
                    <a:pt x="0" y="18"/>
                    <a:pt x="18" y="0"/>
                    <a:pt x="39" y="0"/>
                  </a:cubicBezTo>
                  <a:cubicBezTo>
                    <a:pt x="61" y="0"/>
                    <a:pt x="78" y="18"/>
                    <a:pt x="78" y="39"/>
                  </a:cubicBezTo>
                  <a:close/>
                  <a:moveTo>
                    <a:pt x="78" y="39"/>
                  </a:moveTo>
                  <a:cubicBezTo>
                    <a:pt x="78" y="39"/>
                    <a:pt x="78" y="39"/>
                    <a:pt x="78" y="39"/>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52"/>
            <p:cNvSpPr/>
            <p:nvPr/>
          </p:nvSpPr>
          <p:spPr>
            <a:xfrm>
              <a:off x="6001582" y="2361308"/>
              <a:ext cx="47031" cy="47031"/>
            </a:xfrm>
            <a:custGeom>
              <a:avLst/>
              <a:gdLst/>
              <a:ahLst/>
              <a:cxnLst/>
              <a:rect l="l" t="t" r="r" b="b"/>
              <a:pathLst>
                <a:path w="114" h="114" extrusionOk="0">
                  <a:moveTo>
                    <a:pt x="114" y="57"/>
                  </a:moveTo>
                  <a:cubicBezTo>
                    <a:pt x="114" y="88"/>
                    <a:pt x="89" y="114"/>
                    <a:pt x="57" y="114"/>
                  </a:cubicBezTo>
                  <a:cubicBezTo>
                    <a:pt x="26" y="114"/>
                    <a:pt x="0" y="88"/>
                    <a:pt x="0" y="57"/>
                  </a:cubicBezTo>
                  <a:cubicBezTo>
                    <a:pt x="0" y="25"/>
                    <a:pt x="26" y="0"/>
                    <a:pt x="57" y="0"/>
                  </a:cubicBezTo>
                  <a:cubicBezTo>
                    <a:pt x="89" y="0"/>
                    <a:pt x="114" y="25"/>
                    <a:pt x="114" y="57"/>
                  </a:cubicBezTo>
                  <a:close/>
                  <a:moveTo>
                    <a:pt x="114" y="57"/>
                  </a:moveTo>
                  <a:cubicBezTo>
                    <a:pt x="114" y="57"/>
                    <a:pt x="114" y="57"/>
                    <a:pt x="114" y="5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52"/>
            <p:cNvSpPr/>
            <p:nvPr/>
          </p:nvSpPr>
          <p:spPr>
            <a:xfrm>
              <a:off x="5610273" y="2081596"/>
              <a:ext cx="633892" cy="547048"/>
            </a:xfrm>
            <a:custGeom>
              <a:avLst/>
              <a:gdLst/>
              <a:ahLst/>
              <a:cxnLst/>
              <a:rect l="l" t="t" r="r" b="b"/>
              <a:pathLst>
                <a:path w="1536" h="1326" extrusionOk="0">
                  <a:moveTo>
                    <a:pt x="1407" y="1069"/>
                  </a:moveTo>
                  <a:cubicBezTo>
                    <a:pt x="1350" y="1069"/>
                    <a:pt x="1350" y="1069"/>
                    <a:pt x="1350" y="1069"/>
                  </a:cubicBezTo>
                  <a:cubicBezTo>
                    <a:pt x="1101" y="381"/>
                    <a:pt x="1101" y="381"/>
                    <a:pt x="1101" y="381"/>
                  </a:cubicBezTo>
                  <a:cubicBezTo>
                    <a:pt x="1317" y="68"/>
                    <a:pt x="1317" y="68"/>
                    <a:pt x="1317" y="68"/>
                  </a:cubicBezTo>
                  <a:cubicBezTo>
                    <a:pt x="1327" y="53"/>
                    <a:pt x="1326" y="33"/>
                    <a:pt x="1314" y="18"/>
                  </a:cubicBezTo>
                  <a:cubicBezTo>
                    <a:pt x="1302" y="4"/>
                    <a:pt x="1283" y="0"/>
                    <a:pt x="1266" y="7"/>
                  </a:cubicBezTo>
                  <a:cubicBezTo>
                    <a:pt x="866" y="188"/>
                    <a:pt x="866" y="188"/>
                    <a:pt x="866" y="188"/>
                  </a:cubicBezTo>
                  <a:cubicBezTo>
                    <a:pt x="846" y="197"/>
                    <a:pt x="831" y="213"/>
                    <a:pt x="825" y="233"/>
                  </a:cubicBezTo>
                  <a:cubicBezTo>
                    <a:pt x="781" y="370"/>
                    <a:pt x="781" y="370"/>
                    <a:pt x="781" y="370"/>
                  </a:cubicBezTo>
                  <a:cubicBezTo>
                    <a:pt x="671" y="673"/>
                    <a:pt x="671" y="673"/>
                    <a:pt x="671" y="673"/>
                  </a:cubicBezTo>
                  <a:cubicBezTo>
                    <a:pt x="669" y="678"/>
                    <a:pt x="670" y="685"/>
                    <a:pt x="672" y="690"/>
                  </a:cubicBezTo>
                  <a:cubicBezTo>
                    <a:pt x="675" y="696"/>
                    <a:pt x="680" y="700"/>
                    <a:pt x="685" y="702"/>
                  </a:cubicBezTo>
                  <a:cubicBezTo>
                    <a:pt x="719" y="713"/>
                    <a:pt x="719" y="713"/>
                    <a:pt x="719" y="713"/>
                  </a:cubicBezTo>
                  <a:cubicBezTo>
                    <a:pt x="664" y="724"/>
                    <a:pt x="664" y="724"/>
                    <a:pt x="664" y="724"/>
                  </a:cubicBezTo>
                  <a:cubicBezTo>
                    <a:pt x="657" y="725"/>
                    <a:pt x="650" y="731"/>
                    <a:pt x="648" y="738"/>
                  </a:cubicBezTo>
                  <a:cubicBezTo>
                    <a:pt x="541" y="1033"/>
                    <a:pt x="541" y="1033"/>
                    <a:pt x="541" y="1033"/>
                  </a:cubicBezTo>
                  <a:cubicBezTo>
                    <a:pt x="582" y="885"/>
                    <a:pt x="502" y="728"/>
                    <a:pt x="356" y="675"/>
                  </a:cubicBezTo>
                  <a:cubicBezTo>
                    <a:pt x="160" y="604"/>
                    <a:pt x="160" y="604"/>
                    <a:pt x="160" y="604"/>
                  </a:cubicBezTo>
                  <a:cubicBezTo>
                    <a:pt x="148" y="600"/>
                    <a:pt x="135" y="606"/>
                    <a:pt x="131" y="618"/>
                  </a:cubicBezTo>
                  <a:cubicBezTo>
                    <a:pt x="126" y="633"/>
                    <a:pt x="126" y="633"/>
                    <a:pt x="126" y="633"/>
                  </a:cubicBezTo>
                  <a:cubicBezTo>
                    <a:pt x="109" y="679"/>
                    <a:pt x="104" y="728"/>
                    <a:pt x="111" y="775"/>
                  </a:cubicBezTo>
                  <a:cubicBezTo>
                    <a:pt x="22" y="775"/>
                    <a:pt x="22" y="775"/>
                    <a:pt x="22" y="775"/>
                  </a:cubicBezTo>
                  <a:cubicBezTo>
                    <a:pt x="10" y="775"/>
                    <a:pt x="0" y="786"/>
                    <a:pt x="0" y="798"/>
                  </a:cubicBezTo>
                  <a:cubicBezTo>
                    <a:pt x="0" y="814"/>
                    <a:pt x="0" y="814"/>
                    <a:pt x="0" y="814"/>
                  </a:cubicBezTo>
                  <a:cubicBezTo>
                    <a:pt x="0" y="978"/>
                    <a:pt x="133" y="1111"/>
                    <a:pt x="297" y="1111"/>
                  </a:cubicBezTo>
                  <a:cubicBezTo>
                    <a:pt x="378" y="1111"/>
                    <a:pt x="378" y="1111"/>
                    <a:pt x="378" y="1111"/>
                  </a:cubicBezTo>
                  <a:cubicBezTo>
                    <a:pt x="357" y="1134"/>
                    <a:pt x="345" y="1164"/>
                    <a:pt x="345" y="1198"/>
                  </a:cubicBezTo>
                  <a:cubicBezTo>
                    <a:pt x="345" y="1269"/>
                    <a:pt x="403" y="1326"/>
                    <a:pt x="474" y="1326"/>
                  </a:cubicBezTo>
                  <a:cubicBezTo>
                    <a:pt x="595" y="1326"/>
                    <a:pt x="595" y="1326"/>
                    <a:pt x="595" y="1326"/>
                  </a:cubicBezTo>
                  <a:cubicBezTo>
                    <a:pt x="601" y="1326"/>
                    <a:pt x="607" y="1324"/>
                    <a:pt x="611" y="1319"/>
                  </a:cubicBezTo>
                  <a:cubicBezTo>
                    <a:pt x="615" y="1324"/>
                    <a:pt x="621" y="1326"/>
                    <a:pt x="627" y="1326"/>
                  </a:cubicBezTo>
                  <a:cubicBezTo>
                    <a:pt x="1038" y="1326"/>
                    <a:pt x="1038" y="1326"/>
                    <a:pt x="1038" y="1326"/>
                  </a:cubicBezTo>
                  <a:cubicBezTo>
                    <a:pt x="1046" y="1326"/>
                    <a:pt x="1053" y="1322"/>
                    <a:pt x="1057" y="1316"/>
                  </a:cubicBezTo>
                  <a:cubicBezTo>
                    <a:pt x="1075" y="1287"/>
                    <a:pt x="1075" y="1287"/>
                    <a:pt x="1075" y="1287"/>
                  </a:cubicBezTo>
                  <a:cubicBezTo>
                    <a:pt x="1088" y="1314"/>
                    <a:pt x="1088" y="1314"/>
                    <a:pt x="1088" y="1314"/>
                  </a:cubicBezTo>
                  <a:cubicBezTo>
                    <a:pt x="1091" y="1321"/>
                    <a:pt x="1099" y="1326"/>
                    <a:pt x="1108" y="1326"/>
                  </a:cubicBezTo>
                  <a:cubicBezTo>
                    <a:pt x="1407" y="1326"/>
                    <a:pt x="1407" y="1326"/>
                    <a:pt x="1407" y="1326"/>
                  </a:cubicBezTo>
                  <a:cubicBezTo>
                    <a:pt x="1478" y="1326"/>
                    <a:pt x="1536" y="1269"/>
                    <a:pt x="1536" y="1198"/>
                  </a:cubicBezTo>
                  <a:cubicBezTo>
                    <a:pt x="1536" y="1127"/>
                    <a:pt x="1478" y="1069"/>
                    <a:pt x="1407" y="1069"/>
                  </a:cubicBezTo>
                  <a:close/>
                  <a:moveTo>
                    <a:pt x="551" y="1138"/>
                  </a:moveTo>
                  <a:cubicBezTo>
                    <a:pt x="573" y="1078"/>
                    <a:pt x="573" y="1078"/>
                    <a:pt x="573" y="1078"/>
                  </a:cubicBezTo>
                  <a:cubicBezTo>
                    <a:pt x="729" y="1078"/>
                    <a:pt x="729" y="1078"/>
                    <a:pt x="729" y="1078"/>
                  </a:cubicBezTo>
                  <a:cubicBezTo>
                    <a:pt x="741" y="1078"/>
                    <a:pt x="751" y="1068"/>
                    <a:pt x="751" y="1055"/>
                  </a:cubicBezTo>
                  <a:cubicBezTo>
                    <a:pt x="751" y="1043"/>
                    <a:pt x="741" y="1033"/>
                    <a:pt x="729" y="1033"/>
                  </a:cubicBezTo>
                  <a:cubicBezTo>
                    <a:pt x="589" y="1033"/>
                    <a:pt x="589" y="1033"/>
                    <a:pt x="589" y="1033"/>
                  </a:cubicBezTo>
                  <a:cubicBezTo>
                    <a:pt x="606" y="987"/>
                    <a:pt x="606" y="987"/>
                    <a:pt x="606" y="987"/>
                  </a:cubicBezTo>
                  <a:cubicBezTo>
                    <a:pt x="903" y="987"/>
                    <a:pt x="903" y="987"/>
                    <a:pt x="903" y="987"/>
                  </a:cubicBezTo>
                  <a:cubicBezTo>
                    <a:pt x="903" y="1033"/>
                    <a:pt x="903" y="1033"/>
                    <a:pt x="903" y="1033"/>
                  </a:cubicBezTo>
                  <a:cubicBezTo>
                    <a:pt x="819" y="1033"/>
                    <a:pt x="819" y="1033"/>
                    <a:pt x="819" y="1033"/>
                  </a:cubicBezTo>
                  <a:cubicBezTo>
                    <a:pt x="806" y="1033"/>
                    <a:pt x="796" y="1043"/>
                    <a:pt x="796" y="1055"/>
                  </a:cubicBezTo>
                  <a:cubicBezTo>
                    <a:pt x="796" y="1068"/>
                    <a:pt x="806" y="1078"/>
                    <a:pt x="819" y="1078"/>
                  </a:cubicBezTo>
                  <a:cubicBezTo>
                    <a:pt x="906" y="1078"/>
                    <a:pt x="906" y="1078"/>
                    <a:pt x="906" y="1078"/>
                  </a:cubicBezTo>
                  <a:cubicBezTo>
                    <a:pt x="915" y="1103"/>
                    <a:pt x="939" y="1122"/>
                    <a:pt x="967" y="1122"/>
                  </a:cubicBezTo>
                  <a:cubicBezTo>
                    <a:pt x="1065" y="1122"/>
                    <a:pt x="1065" y="1122"/>
                    <a:pt x="1065" y="1122"/>
                  </a:cubicBezTo>
                  <a:cubicBezTo>
                    <a:pt x="1094" y="1122"/>
                    <a:pt x="1118" y="1103"/>
                    <a:pt x="1127" y="1078"/>
                  </a:cubicBezTo>
                  <a:cubicBezTo>
                    <a:pt x="1305" y="1078"/>
                    <a:pt x="1305" y="1078"/>
                    <a:pt x="1305" y="1078"/>
                  </a:cubicBezTo>
                  <a:cubicBezTo>
                    <a:pt x="1327" y="1138"/>
                    <a:pt x="1327" y="1138"/>
                    <a:pt x="1327" y="1138"/>
                  </a:cubicBezTo>
                  <a:cubicBezTo>
                    <a:pt x="1328" y="1141"/>
                    <a:pt x="1327" y="1144"/>
                    <a:pt x="1326" y="1145"/>
                  </a:cubicBezTo>
                  <a:cubicBezTo>
                    <a:pt x="1325" y="1147"/>
                    <a:pt x="1323" y="1149"/>
                    <a:pt x="1319" y="1149"/>
                  </a:cubicBezTo>
                  <a:cubicBezTo>
                    <a:pt x="559" y="1149"/>
                    <a:pt x="559" y="1149"/>
                    <a:pt x="559" y="1149"/>
                  </a:cubicBezTo>
                  <a:cubicBezTo>
                    <a:pt x="555" y="1149"/>
                    <a:pt x="553" y="1147"/>
                    <a:pt x="552" y="1145"/>
                  </a:cubicBezTo>
                  <a:cubicBezTo>
                    <a:pt x="551" y="1144"/>
                    <a:pt x="550" y="1141"/>
                    <a:pt x="551" y="1138"/>
                  </a:cubicBezTo>
                  <a:close/>
                  <a:moveTo>
                    <a:pt x="1272" y="987"/>
                  </a:moveTo>
                  <a:cubicBezTo>
                    <a:pt x="1289" y="1033"/>
                    <a:pt x="1289" y="1033"/>
                    <a:pt x="1289" y="1033"/>
                  </a:cubicBezTo>
                  <a:cubicBezTo>
                    <a:pt x="1130" y="1033"/>
                    <a:pt x="1130" y="1033"/>
                    <a:pt x="1130" y="1033"/>
                  </a:cubicBezTo>
                  <a:cubicBezTo>
                    <a:pt x="1130" y="987"/>
                    <a:pt x="1130" y="987"/>
                    <a:pt x="1130" y="987"/>
                  </a:cubicBezTo>
                  <a:lnTo>
                    <a:pt x="1272" y="987"/>
                  </a:lnTo>
                  <a:close/>
                  <a:moveTo>
                    <a:pt x="1085" y="1057"/>
                  </a:moveTo>
                  <a:cubicBezTo>
                    <a:pt x="1085" y="1068"/>
                    <a:pt x="1076" y="1077"/>
                    <a:pt x="1065" y="1077"/>
                  </a:cubicBezTo>
                  <a:cubicBezTo>
                    <a:pt x="967" y="1077"/>
                    <a:pt x="967" y="1077"/>
                    <a:pt x="967" y="1077"/>
                  </a:cubicBezTo>
                  <a:cubicBezTo>
                    <a:pt x="956" y="1077"/>
                    <a:pt x="948" y="1068"/>
                    <a:pt x="948" y="1057"/>
                  </a:cubicBezTo>
                  <a:cubicBezTo>
                    <a:pt x="948" y="959"/>
                    <a:pt x="948" y="959"/>
                    <a:pt x="948" y="959"/>
                  </a:cubicBezTo>
                  <a:cubicBezTo>
                    <a:pt x="948" y="949"/>
                    <a:pt x="956" y="940"/>
                    <a:pt x="967" y="940"/>
                  </a:cubicBezTo>
                  <a:cubicBezTo>
                    <a:pt x="1065" y="940"/>
                    <a:pt x="1065" y="940"/>
                    <a:pt x="1065" y="940"/>
                  </a:cubicBezTo>
                  <a:cubicBezTo>
                    <a:pt x="1076" y="940"/>
                    <a:pt x="1085" y="949"/>
                    <a:pt x="1085" y="959"/>
                  </a:cubicBezTo>
                  <a:lnTo>
                    <a:pt x="1085" y="1057"/>
                  </a:lnTo>
                  <a:close/>
                  <a:moveTo>
                    <a:pt x="686" y="765"/>
                  </a:moveTo>
                  <a:cubicBezTo>
                    <a:pt x="788" y="745"/>
                    <a:pt x="788" y="745"/>
                    <a:pt x="788" y="745"/>
                  </a:cubicBezTo>
                  <a:cubicBezTo>
                    <a:pt x="801" y="742"/>
                    <a:pt x="810" y="732"/>
                    <a:pt x="811" y="719"/>
                  </a:cubicBezTo>
                  <a:cubicBezTo>
                    <a:pt x="812" y="706"/>
                    <a:pt x="804" y="694"/>
                    <a:pt x="792" y="690"/>
                  </a:cubicBezTo>
                  <a:cubicBezTo>
                    <a:pt x="721" y="666"/>
                    <a:pt x="721" y="666"/>
                    <a:pt x="721" y="666"/>
                  </a:cubicBezTo>
                  <a:cubicBezTo>
                    <a:pt x="823" y="385"/>
                    <a:pt x="823" y="385"/>
                    <a:pt x="823" y="385"/>
                  </a:cubicBezTo>
                  <a:cubicBezTo>
                    <a:pt x="823" y="385"/>
                    <a:pt x="823" y="384"/>
                    <a:pt x="823" y="384"/>
                  </a:cubicBezTo>
                  <a:cubicBezTo>
                    <a:pt x="867" y="247"/>
                    <a:pt x="867" y="247"/>
                    <a:pt x="867" y="247"/>
                  </a:cubicBezTo>
                  <a:cubicBezTo>
                    <a:pt x="870" y="239"/>
                    <a:pt x="876" y="233"/>
                    <a:pt x="884" y="229"/>
                  </a:cubicBezTo>
                  <a:cubicBezTo>
                    <a:pt x="1272" y="54"/>
                    <a:pt x="1272" y="54"/>
                    <a:pt x="1272" y="54"/>
                  </a:cubicBezTo>
                  <a:cubicBezTo>
                    <a:pt x="1065" y="353"/>
                    <a:pt x="1065" y="353"/>
                    <a:pt x="1065" y="353"/>
                  </a:cubicBezTo>
                  <a:cubicBezTo>
                    <a:pt x="969" y="353"/>
                    <a:pt x="969" y="353"/>
                    <a:pt x="969" y="353"/>
                  </a:cubicBezTo>
                  <a:cubicBezTo>
                    <a:pt x="957" y="353"/>
                    <a:pt x="947" y="364"/>
                    <a:pt x="947" y="376"/>
                  </a:cubicBezTo>
                  <a:cubicBezTo>
                    <a:pt x="947" y="388"/>
                    <a:pt x="957" y="398"/>
                    <a:pt x="969" y="398"/>
                  </a:cubicBezTo>
                  <a:cubicBezTo>
                    <a:pt x="983" y="398"/>
                    <a:pt x="983" y="398"/>
                    <a:pt x="983" y="398"/>
                  </a:cubicBezTo>
                  <a:cubicBezTo>
                    <a:pt x="983" y="582"/>
                    <a:pt x="983" y="582"/>
                    <a:pt x="983" y="582"/>
                  </a:cubicBezTo>
                  <a:cubicBezTo>
                    <a:pt x="960" y="591"/>
                    <a:pt x="944" y="613"/>
                    <a:pt x="944" y="639"/>
                  </a:cubicBezTo>
                  <a:cubicBezTo>
                    <a:pt x="944" y="652"/>
                    <a:pt x="948" y="664"/>
                    <a:pt x="955" y="674"/>
                  </a:cubicBezTo>
                  <a:cubicBezTo>
                    <a:pt x="954" y="674"/>
                    <a:pt x="954" y="675"/>
                    <a:pt x="953" y="675"/>
                  </a:cubicBezTo>
                  <a:cubicBezTo>
                    <a:pt x="916" y="658"/>
                    <a:pt x="916" y="658"/>
                    <a:pt x="916" y="658"/>
                  </a:cubicBezTo>
                  <a:cubicBezTo>
                    <a:pt x="908" y="654"/>
                    <a:pt x="899" y="655"/>
                    <a:pt x="892" y="661"/>
                  </a:cubicBezTo>
                  <a:cubicBezTo>
                    <a:pt x="871" y="679"/>
                    <a:pt x="871" y="679"/>
                    <a:pt x="871" y="679"/>
                  </a:cubicBezTo>
                  <a:cubicBezTo>
                    <a:pt x="861" y="687"/>
                    <a:pt x="860" y="701"/>
                    <a:pt x="868" y="711"/>
                  </a:cubicBezTo>
                  <a:cubicBezTo>
                    <a:pt x="877" y="720"/>
                    <a:pt x="891" y="721"/>
                    <a:pt x="900" y="713"/>
                  </a:cubicBezTo>
                  <a:cubicBezTo>
                    <a:pt x="910" y="704"/>
                    <a:pt x="910" y="704"/>
                    <a:pt x="910" y="704"/>
                  </a:cubicBezTo>
                  <a:cubicBezTo>
                    <a:pt x="929" y="713"/>
                    <a:pt x="929" y="713"/>
                    <a:pt x="929" y="713"/>
                  </a:cubicBezTo>
                  <a:cubicBezTo>
                    <a:pt x="927" y="720"/>
                    <a:pt x="926" y="727"/>
                    <a:pt x="926" y="735"/>
                  </a:cubicBezTo>
                  <a:cubicBezTo>
                    <a:pt x="926" y="740"/>
                    <a:pt x="926" y="745"/>
                    <a:pt x="927" y="750"/>
                  </a:cubicBezTo>
                  <a:cubicBezTo>
                    <a:pt x="900" y="758"/>
                    <a:pt x="900" y="758"/>
                    <a:pt x="900" y="758"/>
                  </a:cubicBezTo>
                  <a:cubicBezTo>
                    <a:pt x="892" y="761"/>
                    <a:pt x="886" y="768"/>
                    <a:pt x="884" y="776"/>
                  </a:cubicBezTo>
                  <a:cubicBezTo>
                    <a:pt x="881" y="794"/>
                    <a:pt x="881" y="794"/>
                    <a:pt x="881" y="794"/>
                  </a:cubicBezTo>
                  <a:cubicBezTo>
                    <a:pt x="879" y="806"/>
                    <a:pt x="888" y="818"/>
                    <a:pt x="900" y="820"/>
                  </a:cubicBezTo>
                  <a:cubicBezTo>
                    <a:pt x="901" y="820"/>
                    <a:pt x="902" y="820"/>
                    <a:pt x="904" y="820"/>
                  </a:cubicBezTo>
                  <a:cubicBezTo>
                    <a:pt x="914" y="820"/>
                    <a:pt x="924" y="813"/>
                    <a:pt x="926" y="802"/>
                  </a:cubicBezTo>
                  <a:cubicBezTo>
                    <a:pt x="926" y="797"/>
                    <a:pt x="926" y="797"/>
                    <a:pt x="926" y="797"/>
                  </a:cubicBezTo>
                  <a:cubicBezTo>
                    <a:pt x="949" y="790"/>
                    <a:pt x="949" y="790"/>
                    <a:pt x="949" y="790"/>
                  </a:cubicBezTo>
                  <a:cubicBezTo>
                    <a:pt x="963" y="805"/>
                    <a:pt x="983" y="814"/>
                    <a:pt x="1005" y="814"/>
                  </a:cubicBezTo>
                  <a:cubicBezTo>
                    <a:pt x="1028" y="814"/>
                    <a:pt x="1048" y="805"/>
                    <a:pt x="1062" y="790"/>
                  </a:cubicBezTo>
                  <a:cubicBezTo>
                    <a:pt x="1084" y="797"/>
                    <a:pt x="1084" y="797"/>
                    <a:pt x="1084" y="797"/>
                  </a:cubicBezTo>
                  <a:cubicBezTo>
                    <a:pt x="1085" y="802"/>
                    <a:pt x="1085" y="802"/>
                    <a:pt x="1085" y="802"/>
                  </a:cubicBezTo>
                  <a:cubicBezTo>
                    <a:pt x="1087" y="813"/>
                    <a:pt x="1096" y="820"/>
                    <a:pt x="1107" y="820"/>
                  </a:cubicBezTo>
                  <a:cubicBezTo>
                    <a:pt x="1109" y="820"/>
                    <a:pt x="1110" y="820"/>
                    <a:pt x="1111" y="820"/>
                  </a:cubicBezTo>
                  <a:cubicBezTo>
                    <a:pt x="1123" y="818"/>
                    <a:pt x="1132" y="806"/>
                    <a:pt x="1129" y="794"/>
                  </a:cubicBezTo>
                  <a:cubicBezTo>
                    <a:pt x="1126" y="776"/>
                    <a:pt x="1126" y="776"/>
                    <a:pt x="1126" y="776"/>
                  </a:cubicBezTo>
                  <a:cubicBezTo>
                    <a:pt x="1125" y="768"/>
                    <a:pt x="1119" y="761"/>
                    <a:pt x="1111" y="758"/>
                  </a:cubicBezTo>
                  <a:cubicBezTo>
                    <a:pt x="1083" y="750"/>
                    <a:pt x="1083" y="750"/>
                    <a:pt x="1083" y="750"/>
                  </a:cubicBezTo>
                  <a:cubicBezTo>
                    <a:pt x="1084" y="745"/>
                    <a:pt x="1085" y="740"/>
                    <a:pt x="1085" y="735"/>
                  </a:cubicBezTo>
                  <a:cubicBezTo>
                    <a:pt x="1085" y="727"/>
                    <a:pt x="1084" y="720"/>
                    <a:pt x="1082" y="713"/>
                  </a:cubicBezTo>
                  <a:cubicBezTo>
                    <a:pt x="1101" y="704"/>
                    <a:pt x="1101" y="704"/>
                    <a:pt x="1101" y="704"/>
                  </a:cubicBezTo>
                  <a:cubicBezTo>
                    <a:pt x="1111" y="713"/>
                    <a:pt x="1111" y="713"/>
                    <a:pt x="1111" y="713"/>
                  </a:cubicBezTo>
                  <a:cubicBezTo>
                    <a:pt x="1120" y="721"/>
                    <a:pt x="1134" y="720"/>
                    <a:pt x="1142" y="711"/>
                  </a:cubicBezTo>
                  <a:cubicBezTo>
                    <a:pt x="1150" y="701"/>
                    <a:pt x="1149" y="687"/>
                    <a:pt x="1140" y="679"/>
                  </a:cubicBezTo>
                  <a:cubicBezTo>
                    <a:pt x="1119" y="661"/>
                    <a:pt x="1119" y="661"/>
                    <a:pt x="1119" y="661"/>
                  </a:cubicBezTo>
                  <a:cubicBezTo>
                    <a:pt x="1112" y="655"/>
                    <a:pt x="1103" y="654"/>
                    <a:pt x="1095" y="658"/>
                  </a:cubicBezTo>
                  <a:cubicBezTo>
                    <a:pt x="1057" y="675"/>
                    <a:pt x="1057" y="675"/>
                    <a:pt x="1057" y="675"/>
                  </a:cubicBezTo>
                  <a:cubicBezTo>
                    <a:pt x="1057" y="675"/>
                    <a:pt x="1057" y="674"/>
                    <a:pt x="1056" y="674"/>
                  </a:cubicBezTo>
                  <a:cubicBezTo>
                    <a:pt x="1063" y="664"/>
                    <a:pt x="1067" y="652"/>
                    <a:pt x="1067" y="639"/>
                  </a:cubicBezTo>
                  <a:cubicBezTo>
                    <a:pt x="1067" y="613"/>
                    <a:pt x="1051" y="591"/>
                    <a:pt x="1028" y="582"/>
                  </a:cubicBezTo>
                  <a:cubicBezTo>
                    <a:pt x="1028" y="398"/>
                    <a:pt x="1028" y="398"/>
                    <a:pt x="1028" y="398"/>
                  </a:cubicBezTo>
                  <a:cubicBezTo>
                    <a:pt x="1060" y="398"/>
                    <a:pt x="1060" y="398"/>
                    <a:pt x="1060" y="398"/>
                  </a:cubicBezTo>
                  <a:cubicBezTo>
                    <a:pt x="1256" y="942"/>
                    <a:pt x="1256" y="942"/>
                    <a:pt x="1256" y="942"/>
                  </a:cubicBezTo>
                  <a:cubicBezTo>
                    <a:pt x="1127" y="942"/>
                    <a:pt x="1127" y="942"/>
                    <a:pt x="1127" y="942"/>
                  </a:cubicBezTo>
                  <a:cubicBezTo>
                    <a:pt x="1120" y="915"/>
                    <a:pt x="1095" y="895"/>
                    <a:pt x="1065" y="895"/>
                  </a:cubicBezTo>
                  <a:cubicBezTo>
                    <a:pt x="967" y="895"/>
                    <a:pt x="967" y="895"/>
                    <a:pt x="967" y="895"/>
                  </a:cubicBezTo>
                  <a:cubicBezTo>
                    <a:pt x="938" y="895"/>
                    <a:pt x="913" y="915"/>
                    <a:pt x="905" y="942"/>
                  </a:cubicBezTo>
                  <a:cubicBezTo>
                    <a:pt x="622" y="942"/>
                    <a:pt x="622" y="942"/>
                    <a:pt x="622" y="942"/>
                  </a:cubicBezTo>
                  <a:lnTo>
                    <a:pt x="686" y="765"/>
                  </a:lnTo>
                  <a:close/>
                  <a:moveTo>
                    <a:pt x="971" y="735"/>
                  </a:moveTo>
                  <a:cubicBezTo>
                    <a:pt x="971" y="716"/>
                    <a:pt x="986" y="700"/>
                    <a:pt x="1005" y="700"/>
                  </a:cubicBezTo>
                  <a:cubicBezTo>
                    <a:pt x="1024" y="700"/>
                    <a:pt x="1040" y="716"/>
                    <a:pt x="1040" y="735"/>
                  </a:cubicBezTo>
                  <a:cubicBezTo>
                    <a:pt x="1040" y="754"/>
                    <a:pt x="1024" y="769"/>
                    <a:pt x="1005" y="769"/>
                  </a:cubicBezTo>
                  <a:cubicBezTo>
                    <a:pt x="986" y="769"/>
                    <a:pt x="971" y="754"/>
                    <a:pt x="971" y="735"/>
                  </a:cubicBezTo>
                  <a:close/>
                  <a:moveTo>
                    <a:pt x="989" y="639"/>
                  </a:moveTo>
                  <a:cubicBezTo>
                    <a:pt x="989" y="630"/>
                    <a:pt x="996" y="623"/>
                    <a:pt x="1005" y="623"/>
                  </a:cubicBezTo>
                  <a:cubicBezTo>
                    <a:pt x="1014" y="623"/>
                    <a:pt x="1022" y="630"/>
                    <a:pt x="1022" y="639"/>
                  </a:cubicBezTo>
                  <a:cubicBezTo>
                    <a:pt x="1022" y="648"/>
                    <a:pt x="1014" y="656"/>
                    <a:pt x="1005" y="656"/>
                  </a:cubicBezTo>
                  <a:cubicBezTo>
                    <a:pt x="996" y="656"/>
                    <a:pt x="989" y="648"/>
                    <a:pt x="989" y="639"/>
                  </a:cubicBezTo>
                  <a:close/>
                  <a:moveTo>
                    <a:pt x="45" y="820"/>
                  </a:moveTo>
                  <a:cubicBezTo>
                    <a:pt x="231" y="820"/>
                    <a:pt x="231" y="820"/>
                    <a:pt x="231" y="820"/>
                  </a:cubicBezTo>
                  <a:cubicBezTo>
                    <a:pt x="252" y="820"/>
                    <a:pt x="274" y="823"/>
                    <a:pt x="295" y="829"/>
                  </a:cubicBezTo>
                  <a:cubicBezTo>
                    <a:pt x="307" y="832"/>
                    <a:pt x="319" y="824"/>
                    <a:pt x="322" y="812"/>
                  </a:cubicBezTo>
                  <a:cubicBezTo>
                    <a:pt x="325" y="800"/>
                    <a:pt x="318" y="788"/>
                    <a:pt x="306" y="785"/>
                  </a:cubicBezTo>
                  <a:cubicBezTo>
                    <a:pt x="282" y="779"/>
                    <a:pt x="256" y="775"/>
                    <a:pt x="231" y="775"/>
                  </a:cubicBezTo>
                  <a:cubicBezTo>
                    <a:pt x="156" y="775"/>
                    <a:pt x="156" y="775"/>
                    <a:pt x="156" y="775"/>
                  </a:cubicBezTo>
                  <a:cubicBezTo>
                    <a:pt x="149" y="735"/>
                    <a:pt x="153" y="693"/>
                    <a:pt x="166" y="654"/>
                  </a:cubicBezTo>
                  <a:cubicBezTo>
                    <a:pt x="341" y="718"/>
                    <a:pt x="341" y="718"/>
                    <a:pt x="341" y="718"/>
                  </a:cubicBezTo>
                  <a:cubicBezTo>
                    <a:pt x="445" y="756"/>
                    <a:pt x="510" y="856"/>
                    <a:pt x="507" y="962"/>
                  </a:cubicBezTo>
                  <a:cubicBezTo>
                    <a:pt x="485" y="908"/>
                    <a:pt x="447" y="860"/>
                    <a:pt x="397" y="827"/>
                  </a:cubicBezTo>
                  <a:cubicBezTo>
                    <a:pt x="387" y="820"/>
                    <a:pt x="373" y="822"/>
                    <a:pt x="366" y="833"/>
                  </a:cubicBezTo>
                  <a:cubicBezTo>
                    <a:pt x="359" y="843"/>
                    <a:pt x="362" y="857"/>
                    <a:pt x="372" y="864"/>
                  </a:cubicBezTo>
                  <a:cubicBezTo>
                    <a:pt x="435" y="906"/>
                    <a:pt x="475" y="974"/>
                    <a:pt x="482" y="1048"/>
                  </a:cubicBezTo>
                  <a:cubicBezTo>
                    <a:pt x="337" y="961"/>
                    <a:pt x="337" y="961"/>
                    <a:pt x="337" y="961"/>
                  </a:cubicBezTo>
                  <a:cubicBezTo>
                    <a:pt x="326" y="955"/>
                    <a:pt x="312" y="959"/>
                    <a:pt x="306" y="969"/>
                  </a:cubicBezTo>
                  <a:cubicBezTo>
                    <a:pt x="299" y="980"/>
                    <a:pt x="303" y="994"/>
                    <a:pt x="313" y="1000"/>
                  </a:cubicBezTo>
                  <a:cubicBezTo>
                    <a:pt x="423" y="1066"/>
                    <a:pt x="423" y="1066"/>
                    <a:pt x="423" y="1066"/>
                  </a:cubicBezTo>
                  <a:cubicBezTo>
                    <a:pt x="297" y="1066"/>
                    <a:pt x="297" y="1066"/>
                    <a:pt x="297" y="1066"/>
                  </a:cubicBezTo>
                  <a:cubicBezTo>
                    <a:pt x="160" y="1066"/>
                    <a:pt x="48" y="956"/>
                    <a:pt x="45" y="820"/>
                  </a:cubicBezTo>
                  <a:close/>
                  <a:moveTo>
                    <a:pt x="1407" y="1281"/>
                  </a:moveTo>
                  <a:cubicBezTo>
                    <a:pt x="1122" y="1281"/>
                    <a:pt x="1122" y="1281"/>
                    <a:pt x="1122" y="1281"/>
                  </a:cubicBezTo>
                  <a:cubicBezTo>
                    <a:pt x="1097" y="1231"/>
                    <a:pt x="1097" y="1231"/>
                    <a:pt x="1097" y="1231"/>
                  </a:cubicBezTo>
                  <a:cubicBezTo>
                    <a:pt x="1094" y="1223"/>
                    <a:pt x="1086" y="1218"/>
                    <a:pt x="1078" y="1218"/>
                  </a:cubicBezTo>
                  <a:cubicBezTo>
                    <a:pt x="1070" y="1218"/>
                    <a:pt x="1062" y="1222"/>
                    <a:pt x="1058" y="1229"/>
                  </a:cubicBezTo>
                  <a:cubicBezTo>
                    <a:pt x="1025" y="1281"/>
                    <a:pt x="1025" y="1281"/>
                    <a:pt x="1025" y="1281"/>
                  </a:cubicBezTo>
                  <a:cubicBezTo>
                    <a:pt x="642" y="1281"/>
                    <a:pt x="642" y="1281"/>
                    <a:pt x="642" y="1281"/>
                  </a:cubicBezTo>
                  <a:cubicBezTo>
                    <a:pt x="634" y="1262"/>
                    <a:pt x="634" y="1262"/>
                    <a:pt x="634" y="1262"/>
                  </a:cubicBezTo>
                  <a:cubicBezTo>
                    <a:pt x="630" y="1254"/>
                    <a:pt x="623" y="1249"/>
                    <a:pt x="614" y="1248"/>
                  </a:cubicBezTo>
                  <a:cubicBezTo>
                    <a:pt x="606" y="1248"/>
                    <a:pt x="597" y="1252"/>
                    <a:pt x="593" y="1260"/>
                  </a:cubicBezTo>
                  <a:cubicBezTo>
                    <a:pt x="582" y="1281"/>
                    <a:pt x="582" y="1281"/>
                    <a:pt x="582" y="1281"/>
                  </a:cubicBezTo>
                  <a:cubicBezTo>
                    <a:pt x="474" y="1281"/>
                    <a:pt x="474" y="1281"/>
                    <a:pt x="474" y="1281"/>
                  </a:cubicBezTo>
                  <a:cubicBezTo>
                    <a:pt x="427" y="1281"/>
                    <a:pt x="390" y="1244"/>
                    <a:pt x="390" y="1198"/>
                  </a:cubicBezTo>
                  <a:cubicBezTo>
                    <a:pt x="390" y="1151"/>
                    <a:pt x="427" y="1114"/>
                    <a:pt x="474" y="1114"/>
                  </a:cubicBezTo>
                  <a:cubicBezTo>
                    <a:pt x="512" y="1114"/>
                    <a:pt x="512" y="1114"/>
                    <a:pt x="512" y="1114"/>
                  </a:cubicBezTo>
                  <a:cubicBezTo>
                    <a:pt x="509" y="1123"/>
                    <a:pt x="509" y="1123"/>
                    <a:pt x="509" y="1123"/>
                  </a:cubicBezTo>
                  <a:cubicBezTo>
                    <a:pt x="503" y="1139"/>
                    <a:pt x="505" y="1157"/>
                    <a:pt x="515" y="1171"/>
                  </a:cubicBezTo>
                  <a:cubicBezTo>
                    <a:pt x="525" y="1185"/>
                    <a:pt x="541" y="1194"/>
                    <a:pt x="559" y="1194"/>
                  </a:cubicBezTo>
                  <a:cubicBezTo>
                    <a:pt x="1319" y="1194"/>
                    <a:pt x="1319" y="1194"/>
                    <a:pt x="1319" y="1194"/>
                  </a:cubicBezTo>
                  <a:cubicBezTo>
                    <a:pt x="1337" y="1194"/>
                    <a:pt x="1353" y="1185"/>
                    <a:pt x="1363" y="1171"/>
                  </a:cubicBezTo>
                  <a:cubicBezTo>
                    <a:pt x="1373" y="1157"/>
                    <a:pt x="1375" y="1139"/>
                    <a:pt x="1369" y="1123"/>
                  </a:cubicBezTo>
                  <a:cubicBezTo>
                    <a:pt x="1366" y="1114"/>
                    <a:pt x="1366" y="1114"/>
                    <a:pt x="1366" y="1114"/>
                  </a:cubicBezTo>
                  <a:cubicBezTo>
                    <a:pt x="1407" y="1114"/>
                    <a:pt x="1407" y="1114"/>
                    <a:pt x="1407" y="1114"/>
                  </a:cubicBezTo>
                  <a:cubicBezTo>
                    <a:pt x="1453" y="1114"/>
                    <a:pt x="1491" y="1151"/>
                    <a:pt x="1491" y="1198"/>
                  </a:cubicBezTo>
                  <a:cubicBezTo>
                    <a:pt x="1491" y="1244"/>
                    <a:pt x="1453" y="1281"/>
                    <a:pt x="1407" y="1281"/>
                  </a:cubicBezTo>
                  <a:close/>
                  <a:moveTo>
                    <a:pt x="1407" y="1281"/>
                  </a:moveTo>
                  <a:cubicBezTo>
                    <a:pt x="1407" y="1281"/>
                    <a:pt x="1407" y="1281"/>
                    <a:pt x="1407" y="128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52"/>
            <p:cNvSpPr/>
            <p:nvPr/>
          </p:nvSpPr>
          <p:spPr>
            <a:xfrm>
              <a:off x="6009008" y="2476824"/>
              <a:ext cx="41256" cy="41668"/>
            </a:xfrm>
            <a:custGeom>
              <a:avLst/>
              <a:gdLst/>
              <a:ahLst/>
              <a:cxnLst/>
              <a:rect l="l" t="t" r="r" b="b"/>
              <a:pathLst>
                <a:path w="100" h="101" extrusionOk="0">
                  <a:moveTo>
                    <a:pt x="78" y="0"/>
                  </a:moveTo>
                  <a:cubicBezTo>
                    <a:pt x="23" y="0"/>
                    <a:pt x="23" y="0"/>
                    <a:pt x="23" y="0"/>
                  </a:cubicBezTo>
                  <a:cubicBezTo>
                    <a:pt x="10" y="0"/>
                    <a:pt x="0" y="10"/>
                    <a:pt x="0" y="23"/>
                  </a:cubicBezTo>
                  <a:cubicBezTo>
                    <a:pt x="0" y="78"/>
                    <a:pt x="0" y="78"/>
                    <a:pt x="0" y="78"/>
                  </a:cubicBezTo>
                  <a:cubicBezTo>
                    <a:pt x="0" y="91"/>
                    <a:pt x="10" y="101"/>
                    <a:pt x="23" y="101"/>
                  </a:cubicBezTo>
                  <a:cubicBezTo>
                    <a:pt x="78" y="101"/>
                    <a:pt x="78" y="101"/>
                    <a:pt x="78" y="101"/>
                  </a:cubicBezTo>
                  <a:cubicBezTo>
                    <a:pt x="90" y="101"/>
                    <a:pt x="100" y="91"/>
                    <a:pt x="100" y="78"/>
                  </a:cubicBezTo>
                  <a:cubicBezTo>
                    <a:pt x="100" y="23"/>
                    <a:pt x="100" y="23"/>
                    <a:pt x="100" y="23"/>
                  </a:cubicBezTo>
                  <a:cubicBezTo>
                    <a:pt x="100" y="10"/>
                    <a:pt x="90" y="0"/>
                    <a:pt x="78" y="0"/>
                  </a:cubicBezTo>
                  <a:close/>
                  <a:moveTo>
                    <a:pt x="55" y="56"/>
                  </a:moveTo>
                  <a:cubicBezTo>
                    <a:pt x="45" y="56"/>
                    <a:pt x="45" y="56"/>
                    <a:pt x="45" y="56"/>
                  </a:cubicBezTo>
                  <a:cubicBezTo>
                    <a:pt x="45" y="45"/>
                    <a:pt x="45" y="45"/>
                    <a:pt x="45" y="45"/>
                  </a:cubicBezTo>
                  <a:cubicBezTo>
                    <a:pt x="55" y="45"/>
                    <a:pt x="55" y="45"/>
                    <a:pt x="55" y="45"/>
                  </a:cubicBezTo>
                  <a:lnTo>
                    <a:pt x="55" y="56"/>
                  </a:lnTo>
                  <a:close/>
                  <a:moveTo>
                    <a:pt x="55" y="56"/>
                  </a:moveTo>
                  <a:cubicBezTo>
                    <a:pt x="55" y="56"/>
                    <a:pt x="55" y="56"/>
                    <a:pt x="55" y="5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9" name="Google Shape;1449;p52"/>
          <p:cNvGrpSpPr/>
          <p:nvPr/>
        </p:nvGrpSpPr>
        <p:grpSpPr>
          <a:xfrm>
            <a:off x="6899864" y="2152907"/>
            <a:ext cx="367159" cy="572708"/>
            <a:chOff x="4642626" y="2263533"/>
            <a:chExt cx="406779" cy="634510"/>
          </a:xfrm>
        </p:grpSpPr>
        <p:sp>
          <p:nvSpPr>
            <p:cNvPr id="1450" name="Google Shape;1450;p52"/>
            <p:cNvSpPr/>
            <p:nvPr/>
          </p:nvSpPr>
          <p:spPr>
            <a:xfrm>
              <a:off x="4747002" y="2629882"/>
              <a:ext cx="199264" cy="66834"/>
            </a:xfrm>
            <a:custGeom>
              <a:avLst/>
              <a:gdLst/>
              <a:ahLst/>
              <a:cxnLst/>
              <a:rect l="l" t="t" r="r" b="b"/>
              <a:pathLst>
                <a:path w="483" h="162" extrusionOk="0">
                  <a:moveTo>
                    <a:pt x="459" y="0"/>
                  </a:moveTo>
                  <a:cubicBezTo>
                    <a:pt x="386" y="0"/>
                    <a:pt x="386" y="0"/>
                    <a:pt x="386" y="0"/>
                  </a:cubicBezTo>
                  <a:cubicBezTo>
                    <a:pt x="332" y="0"/>
                    <a:pt x="288" y="41"/>
                    <a:pt x="283" y="94"/>
                  </a:cubicBezTo>
                  <a:cubicBezTo>
                    <a:pt x="201" y="94"/>
                    <a:pt x="201" y="94"/>
                    <a:pt x="201" y="94"/>
                  </a:cubicBezTo>
                  <a:cubicBezTo>
                    <a:pt x="195" y="41"/>
                    <a:pt x="151" y="0"/>
                    <a:pt x="97" y="0"/>
                  </a:cubicBezTo>
                  <a:cubicBezTo>
                    <a:pt x="25" y="0"/>
                    <a:pt x="25" y="0"/>
                    <a:pt x="25" y="0"/>
                  </a:cubicBezTo>
                  <a:cubicBezTo>
                    <a:pt x="11" y="0"/>
                    <a:pt x="0" y="11"/>
                    <a:pt x="0" y="25"/>
                  </a:cubicBezTo>
                  <a:cubicBezTo>
                    <a:pt x="0" y="58"/>
                    <a:pt x="0" y="58"/>
                    <a:pt x="0" y="58"/>
                  </a:cubicBezTo>
                  <a:cubicBezTo>
                    <a:pt x="0" y="116"/>
                    <a:pt x="47" y="162"/>
                    <a:pt x="104" y="162"/>
                  </a:cubicBezTo>
                  <a:cubicBezTo>
                    <a:pt x="379" y="162"/>
                    <a:pt x="379" y="162"/>
                    <a:pt x="379" y="162"/>
                  </a:cubicBezTo>
                  <a:cubicBezTo>
                    <a:pt x="436" y="162"/>
                    <a:pt x="483" y="116"/>
                    <a:pt x="483" y="58"/>
                  </a:cubicBezTo>
                  <a:cubicBezTo>
                    <a:pt x="483" y="25"/>
                    <a:pt x="483" y="25"/>
                    <a:pt x="483" y="25"/>
                  </a:cubicBezTo>
                  <a:cubicBezTo>
                    <a:pt x="483" y="11"/>
                    <a:pt x="472" y="0"/>
                    <a:pt x="459" y="0"/>
                  </a:cubicBezTo>
                  <a:close/>
                  <a:moveTo>
                    <a:pt x="459" y="0"/>
                  </a:moveTo>
                  <a:cubicBezTo>
                    <a:pt x="459" y="0"/>
                    <a:pt x="459" y="0"/>
                    <a:pt x="459"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52"/>
            <p:cNvSpPr/>
            <p:nvPr/>
          </p:nvSpPr>
          <p:spPr>
            <a:xfrm>
              <a:off x="4828275" y="2517667"/>
              <a:ext cx="34800" cy="214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52"/>
            <p:cNvSpPr/>
            <p:nvPr/>
          </p:nvSpPr>
          <p:spPr>
            <a:xfrm>
              <a:off x="4828275" y="2517667"/>
              <a:ext cx="34655" cy="214941"/>
            </a:xfrm>
            <a:custGeom>
              <a:avLst/>
              <a:gdLst/>
              <a:ahLst/>
              <a:cxnLst/>
              <a:rect l="l" t="t" r="r" b="b"/>
              <a:pathLst>
                <a:path w="84" h="521" extrusionOk="0">
                  <a:moveTo>
                    <a:pt x="42" y="0"/>
                  </a:moveTo>
                  <a:cubicBezTo>
                    <a:pt x="0" y="0"/>
                    <a:pt x="0" y="0"/>
                    <a:pt x="0" y="0"/>
                  </a:cubicBezTo>
                  <a:cubicBezTo>
                    <a:pt x="0" y="521"/>
                    <a:pt x="0" y="521"/>
                    <a:pt x="0" y="521"/>
                  </a:cubicBezTo>
                  <a:cubicBezTo>
                    <a:pt x="42" y="521"/>
                    <a:pt x="42" y="521"/>
                    <a:pt x="42" y="521"/>
                  </a:cubicBezTo>
                  <a:cubicBezTo>
                    <a:pt x="42" y="149"/>
                    <a:pt x="42" y="149"/>
                    <a:pt x="42" y="149"/>
                  </a:cubicBezTo>
                  <a:cubicBezTo>
                    <a:pt x="43" y="149"/>
                    <a:pt x="43" y="149"/>
                    <a:pt x="43" y="149"/>
                  </a:cubicBezTo>
                  <a:cubicBezTo>
                    <a:pt x="57" y="149"/>
                    <a:pt x="71" y="149"/>
                    <a:pt x="84" y="147"/>
                  </a:cubicBezTo>
                  <a:cubicBezTo>
                    <a:pt x="84" y="0"/>
                    <a:pt x="84" y="0"/>
                    <a:pt x="84" y="0"/>
                  </a:cubicBezTo>
                  <a:lnTo>
                    <a:pt x="42" y="0"/>
                  </a:lnTo>
                  <a:close/>
                  <a:moveTo>
                    <a:pt x="42" y="0"/>
                  </a:moveTo>
                  <a:cubicBezTo>
                    <a:pt x="42" y="0"/>
                    <a:pt x="42" y="0"/>
                    <a:pt x="42" y="0"/>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52"/>
            <p:cNvSpPr/>
            <p:nvPr/>
          </p:nvSpPr>
          <p:spPr>
            <a:xfrm>
              <a:off x="4737101" y="2742097"/>
              <a:ext cx="220200" cy="146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52"/>
            <p:cNvSpPr/>
            <p:nvPr/>
          </p:nvSpPr>
          <p:spPr>
            <a:xfrm>
              <a:off x="4671504" y="2330367"/>
              <a:ext cx="349022" cy="222780"/>
            </a:xfrm>
            <a:custGeom>
              <a:avLst/>
              <a:gdLst/>
              <a:ahLst/>
              <a:cxnLst/>
              <a:rect l="l" t="t" r="r" b="b"/>
              <a:pathLst>
                <a:path w="846" h="540" extrusionOk="0">
                  <a:moveTo>
                    <a:pt x="846" y="0"/>
                  </a:moveTo>
                  <a:cubicBezTo>
                    <a:pt x="846" y="117"/>
                    <a:pt x="846" y="117"/>
                    <a:pt x="846" y="117"/>
                  </a:cubicBezTo>
                  <a:cubicBezTo>
                    <a:pt x="846" y="234"/>
                    <a:pt x="799" y="340"/>
                    <a:pt x="722" y="416"/>
                  </a:cubicBezTo>
                  <a:cubicBezTo>
                    <a:pt x="646" y="493"/>
                    <a:pt x="540" y="540"/>
                    <a:pt x="423" y="540"/>
                  </a:cubicBezTo>
                  <a:cubicBezTo>
                    <a:pt x="189" y="540"/>
                    <a:pt x="0" y="351"/>
                    <a:pt x="0" y="117"/>
                  </a:cubicBezTo>
                  <a:cubicBezTo>
                    <a:pt x="0" y="0"/>
                    <a:pt x="0" y="0"/>
                    <a:pt x="0" y="0"/>
                  </a:cubicBezTo>
                  <a:cubicBezTo>
                    <a:pt x="398" y="263"/>
                    <a:pt x="398" y="263"/>
                    <a:pt x="398" y="263"/>
                  </a:cubicBezTo>
                  <a:cubicBezTo>
                    <a:pt x="406" y="268"/>
                    <a:pt x="414" y="270"/>
                    <a:pt x="423" y="270"/>
                  </a:cubicBezTo>
                  <a:cubicBezTo>
                    <a:pt x="432" y="270"/>
                    <a:pt x="440" y="268"/>
                    <a:pt x="448" y="263"/>
                  </a:cubicBezTo>
                  <a:lnTo>
                    <a:pt x="846" y="0"/>
                  </a:lnTo>
                  <a:close/>
                  <a:moveTo>
                    <a:pt x="846" y="0"/>
                  </a:moveTo>
                  <a:cubicBezTo>
                    <a:pt x="846" y="0"/>
                    <a:pt x="846" y="0"/>
                    <a:pt x="84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52"/>
            <p:cNvSpPr/>
            <p:nvPr/>
          </p:nvSpPr>
          <p:spPr>
            <a:xfrm>
              <a:off x="4678518" y="2419479"/>
              <a:ext cx="90762" cy="105202"/>
            </a:xfrm>
            <a:custGeom>
              <a:avLst/>
              <a:gdLst/>
              <a:ahLst/>
              <a:cxnLst/>
              <a:rect l="l" t="t" r="r" b="b"/>
              <a:pathLst>
                <a:path w="220" h="255" extrusionOk="0">
                  <a:moveTo>
                    <a:pt x="220" y="147"/>
                  </a:moveTo>
                  <a:cubicBezTo>
                    <a:pt x="220" y="190"/>
                    <a:pt x="202" y="228"/>
                    <a:pt x="174" y="255"/>
                  </a:cubicBezTo>
                  <a:cubicBezTo>
                    <a:pt x="91" y="200"/>
                    <a:pt x="28" y="117"/>
                    <a:pt x="0" y="20"/>
                  </a:cubicBezTo>
                  <a:cubicBezTo>
                    <a:pt x="0" y="20"/>
                    <a:pt x="0" y="20"/>
                    <a:pt x="0" y="20"/>
                  </a:cubicBezTo>
                  <a:cubicBezTo>
                    <a:pt x="22" y="7"/>
                    <a:pt x="46" y="0"/>
                    <a:pt x="73" y="0"/>
                  </a:cubicBezTo>
                  <a:cubicBezTo>
                    <a:pt x="154" y="0"/>
                    <a:pt x="220" y="66"/>
                    <a:pt x="220" y="147"/>
                  </a:cubicBezTo>
                  <a:close/>
                  <a:moveTo>
                    <a:pt x="220" y="147"/>
                  </a:moveTo>
                  <a:cubicBezTo>
                    <a:pt x="220" y="147"/>
                    <a:pt x="220" y="147"/>
                    <a:pt x="220" y="14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52"/>
            <p:cNvSpPr/>
            <p:nvPr/>
          </p:nvSpPr>
          <p:spPr>
            <a:xfrm>
              <a:off x="4925226" y="2419479"/>
              <a:ext cx="88699" cy="103964"/>
            </a:xfrm>
            <a:custGeom>
              <a:avLst/>
              <a:gdLst/>
              <a:ahLst/>
              <a:cxnLst/>
              <a:rect l="l" t="t" r="r" b="b"/>
              <a:pathLst>
                <a:path w="215" h="252" extrusionOk="0">
                  <a:moveTo>
                    <a:pt x="215" y="17"/>
                  </a:moveTo>
                  <a:cubicBezTo>
                    <a:pt x="195" y="87"/>
                    <a:pt x="157" y="150"/>
                    <a:pt x="107" y="200"/>
                  </a:cubicBezTo>
                  <a:cubicBezTo>
                    <a:pt x="88" y="220"/>
                    <a:pt x="67" y="237"/>
                    <a:pt x="44" y="252"/>
                  </a:cubicBezTo>
                  <a:cubicBezTo>
                    <a:pt x="17" y="226"/>
                    <a:pt x="0" y="188"/>
                    <a:pt x="0" y="147"/>
                  </a:cubicBezTo>
                  <a:cubicBezTo>
                    <a:pt x="0" y="66"/>
                    <a:pt x="66" y="0"/>
                    <a:pt x="147" y="0"/>
                  </a:cubicBezTo>
                  <a:cubicBezTo>
                    <a:pt x="172" y="0"/>
                    <a:pt x="195" y="6"/>
                    <a:pt x="215" y="17"/>
                  </a:cubicBezTo>
                  <a:close/>
                  <a:moveTo>
                    <a:pt x="215" y="17"/>
                  </a:moveTo>
                  <a:cubicBezTo>
                    <a:pt x="215" y="17"/>
                    <a:pt x="215" y="17"/>
                    <a:pt x="215" y="1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52"/>
            <p:cNvSpPr/>
            <p:nvPr/>
          </p:nvSpPr>
          <p:spPr>
            <a:xfrm>
              <a:off x="4818786" y="2468985"/>
              <a:ext cx="56933" cy="56933"/>
            </a:xfrm>
            <a:custGeom>
              <a:avLst/>
              <a:gdLst/>
              <a:ahLst/>
              <a:cxnLst/>
              <a:rect l="l" t="t" r="r" b="b"/>
              <a:pathLst>
                <a:path w="138" h="138" extrusionOk="0">
                  <a:moveTo>
                    <a:pt x="138" y="69"/>
                  </a:moveTo>
                  <a:cubicBezTo>
                    <a:pt x="138" y="107"/>
                    <a:pt x="107" y="138"/>
                    <a:pt x="69" y="138"/>
                  </a:cubicBezTo>
                  <a:cubicBezTo>
                    <a:pt x="31" y="138"/>
                    <a:pt x="0" y="107"/>
                    <a:pt x="0" y="69"/>
                  </a:cubicBezTo>
                  <a:cubicBezTo>
                    <a:pt x="0" y="31"/>
                    <a:pt x="31" y="0"/>
                    <a:pt x="69" y="0"/>
                  </a:cubicBezTo>
                  <a:cubicBezTo>
                    <a:pt x="107" y="0"/>
                    <a:pt x="138" y="31"/>
                    <a:pt x="138" y="69"/>
                  </a:cubicBezTo>
                  <a:close/>
                  <a:moveTo>
                    <a:pt x="138" y="69"/>
                  </a:moveTo>
                  <a:cubicBezTo>
                    <a:pt x="138" y="69"/>
                    <a:pt x="138" y="69"/>
                    <a:pt x="138" y="6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52"/>
            <p:cNvSpPr/>
            <p:nvPr/>
          </p:nvSpPr>
          <p:spPr>
            <a:xfrm>
              <a:off x="4962356" y="2274672"/>
              <a:ext cx="46619" cy="51569"/>
            </a:xfrm>
            <a:custGeom>
              <a:avLst/>
              <a:gdLst/>
              <a:ahLst/>
              <a:cxnLst/>
              <a:rect l="l" t="t" r="r" b="b"/>
              <a:pathLst>
                <a:path w="113" h="125" extrusionOk="0">
                  <a:moveTo>
                    <a:pt x="109" y="48"/>
                  </a:moveTo>
                  <a:cubicBezTo>
                    <a:pt x="11" y="2"/>
                    <a:pt x="11" y="2"/>
                    <a:pt x="11" y="2"/>
                  </a:cubicBezTo>
                  <a:cubicBezTo>
                    <a:pt x="6" y="0"/>
                    <a:pt x="0" y="4"/>
                    <a:pt x="1" y="9"/>
                  </a:cubicBezTo>
                  <a:cubicBezTo>
                    <a:pt x="7" y="116"/>
                    <a:pt x="7" y="116"/>
                    <a:pt x="7" y="116"/>
                  </a:cubicBezTo>
                  <a:cubicBezTo>
                    <a:pt x="8" y="125"/>
                    <a:pt x="8" y="125"/>
                    <a:pt x="8" y="125"/>
                  </a:cubicBezTo>
                  <a:cubicBezTo>
                    <a:pt x="113" y="56"/>
                    <a:pt x="113" y="56"/>
                    <a:pt x="113" y="56"/>
                  </a:cubicBezTo>
                  <a:lnTo>
                    <a:pt x="109" y="48"/>
                  </a:lnTo>
                  <a:close/>
                  <a:moveTo>
                    <a:pt x="109" y="48"/>
                  </a:moveTo>
                  <a:cubicBezTo>
                    <a:pt x="109" y="48"/>
                    <a:pt x="109" y="48"/>
                    <a:pt x="109" y="48"/>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52"/>
            <p:cNvSpPr/>
            <p:nvPr/>
          </p:nvSpPr>
          <p:spPr>
            <a:xfrm>
              <a:off x="4919037" y="2303138"/>
              <a:ext cx="46206" cy="51157"/>
            </a:xfrm>
            <a:custGeom>
              <a:avLst/>
              <a:gdLst/>
              <a:ahLst/>
              <a:cxnLst/>
              <a:rect l="l" t="t" r="r" b="b"/>
              <a:pathLst>
                <a:path w="112" h="124" extrusionOk="0">
                  <a:moveTo>
                    <a:pt x="109" y="49"/>
                  </a:moveTo>
                  <a:cubicBezTo>
                    <a:pt x="11" y="2"/>
                    <a:pt x="11" y="2"/>
                    <a:pt x="11" y="2"/>
                  </a:cubicBezTo>
                  <a:cubicBezTo>
                    <a:pt x="6" y="0"/>
                    <a:pt x="0" y="4"/>
                    <a:pt x="1" y="9"/>
                  </a:cubicBezTo>
                  <a:cubicBezTo>
                    <a:pt x="7" y="116"/>
                    <a:pt x="7" y="116"/>
                    <a:pt x="7" y="116"/>
                  </a:cubicBezTo>
                  <a:cubicBezTo>
                    <a:pt x="12" y="124"/>
                    <a:pt x="12" y="124"/>
                    <a:pt x="12" y="124"/>
                  </a:cubicBezTo>
                  <a:cubicBezTo>
                    <a:pt x="112" y="54"/>
                    <a:pt x="112" y="54"/>
                    <a:pt x="112" y="54"/>
                  </a:cubicBezTo>
                  <a:lnTo>
                    <a:pt x="109" y="49"/>
                  </a:lnTo>
                  <a:close/>
                  <a:moveTo>
                    <a:pt x="109" y="49"/>
                  </a:moveTo>
                  <a:cubicBezTo>
                    <a:pt x="109" y="49"/>
                    <a:pt x="109" y="49"/>
                    <a:pt x="109" y="49"/>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52"/>
            <p:cNvSpPr/>
            <p:nvPr/>
          </p:nvSpPr>
          <p:spPr>
            <a:xfrm>
              <a:off x="4875719" y="2331604"/>
              <a:ext cx="44968" cy="50332"/>
            </a:xfrm>
            <a:custGeom>
              <a:avLst/>
              <a:gdLst/>
              <a:ahLst/>
              <a:cxnLst/>
              <a:rect l="l" t="t" r="r" b="b"/>
              <a:pathLst>
                <a:path w="109" h="122" extrusionOk="0">
                  <a:moveTo>
                    <a:pt x="11" y="2"/>
                  </a:moveTo>
                  <a:cubicBezTo>
                    <a:pt x="6" y="0"/>
                    <a:pt x="0" y="4"/>
                    <a:pt x="1" y="9"/>
                  </a:cubicBezTo>
                  <a:cubicBezTo>
                    <a:pt x="7" y="117"/>
                    <a:pt x="7" y="117"/>
                    <a:pt x="7" y="117"/>
                  </a:cubicBezTo>
                  <a:cubicBezTo>
                    <a:pt x="10" y="122"/>
                    <a:pt x="10" y="122"/>
                    <a:pt x="10" y="122"/>
                  </a:cubicBezTo>
                  <a:cubicBezTo>
                    <a:pt x="107" y="58"/>
                    <a:pt x="107" y="58"/>
                    <a:pt x="107" y="58"/>
                  </a:cubicBezTo>
                  <a:cubicBezTo>
                    <a:pt x="109" y="49"/>
                    <a:pt x="109" y="49"/>
                    <a:pt x="109" y="49"/>
                  </a:cubicBezTo>
                  <a:lnTo>
                    <a:pt x="11" y="2"/>
                  </a:lnTo>
                  <a:close/>
                  <a:moveTo>
                    <a:pt x="11" y="2"/>
                  </a:moveTo>
                  <a:cubicBezTo>
                    <a:pt x="11" y="2"/>
                    <a:pt x="11" y="2"/>
                    <a:pt x="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52"/>
            <p:cNvSpPr/>
            <p:nvPr/>
          </p:nvSpPr>
          <p:spPr>
            <a:xfrm>
              <a:off x="4962356" y="2274672"/>
              <a:ext cx="15677" cy="51569"/>
            </a:xfrm>
            <a:custGeom>
              <a:avLst/>
              <a:gdLst/>
              <a:ahLst/>
              <a:cxnLst/>
              <a:rect l="l" t="t" r="r" b="b"/>
              <a:pathLst>
                <a:path w="38" h="125" extrusionOk="0">
                  <a:moveTo>
                    <a:pt x="33" y="13"/>
                  </a:moveTo>
                  <a:cubicBezTo>
                    <a:pt x="11" y="2"/>
                    <a:pt x="11" y="2"/>
                    <a:pt x="11" y="2"/>
                  </a:cubicBezTo>
                  <a:cubicBezTo>
                    <a:pt x="6" y="0"/>
                    <a:pt x="0" y="4"/>
                    <a:pt x="1" y="9"/>
                  </a:cubicBezTo>
                  <a:cubicBezTo>
                    <a:pt x="7" y="116"/>
                    <a:pt x="7" y="116"/>
                    <a:pt x="7" y="116"/>
                  </a:cubicBezTo>
                  <a:cubicBezTo>
                    <a:pt x="8" y="125"/>
                    <a:pt x="8" y="125"/>
                    <a:pt x="8" y="125"/>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52"/>
            <p:cNvSpPr/>
            <p:nvPr/>
          </p:nvSpPr>
          <p:spPr>
            <a:xfrm>
              <a:off x="4919037" y="2303138"/>
              <a:ext cx="15677" cy="51157"/>
            </a:xfrm>
            <a:custGeom>
              <a:avLst/>
              <a:gdLst/>
              <a:ahLst/>
              <a:cxnLst/>
              <a:rect l="l" t="t" r="r" b="b"/>
              <a:pathLst>
                <a:path w="38" h="124" extrusionOk="0">
                  <a:moveTo>
                    <a:pt x="33" y="13"/>
                  </a:moveTo>
                  <a:cubicBezTo>
                    <a:pt x="11" y="2"/>
                    <a:pt x="11" y="2"/>
                    <a:pt x="11" y="2"/>
                  </a:cubicBezTo>
                  <a:cubicBezTo>
                    <a:pt x="6" y="0"/>
                    <a:pt x="0" y="4"/>
                    <a:pt x="1" y="9"/>
                  </a:cubicBezTo>
                  <a:cubicBezTo>
                    <a:pt x="7" y="116"/>
                    <a:pt x="7" y="116"/>
                    <a:pt x="7" y="116"/>
                  </a:cubicBezTo>
                  <a:cubicBezTo>
                    <a:pt x="12" y="124"/>
                    <a:pt x="12" y="124"/>
                    <a:pt x="12" y="124"/>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52"/>
            <p:cNvSpPr/>
            <p:nvPr/>
          </p:nvSpPr>
          <p:spPr>
            <a:xfrm>
              <a:off x="4875719" y="2331604"/>
              <a:ext cx="15677" cy="50332"/>
            </a:xfrm>
            <a:custGeom>
              <a:avLst/>
              <a:gdLst/>
              <a:ahLst/>
              <a:cxnLst/>
              <a:rect l="l" t="t" r="r" b="b"/>
              <a:pathLst>
                <a:path w="38" h="122" extrusionOk="0">
                  <a:moveTo>
                    <a:pt x="33" y="13"/>
                  </a:moveTo>
                  <a:cubicBezTo>
                    <a:pt x="11" y="2"/>
                    <a:pt x="11" y="2"/>
                    <a:pt x="11" y="2"/>
                  </a:cubicBezTo>
                  <a:cubicBezTo>
                    <a:pt x="6" y="0"/>
                    <a:pt x="0" y="4"/>
                    <a:pt x="1" y="9"/>
                  </a:cubicBezTo>
                  <a:cubicBezTo>
                    <a:pt x="7" y="117"/>
                    <a:pt x="7" y="117"/>
                    <a:pt x="7" y="117"/>
                  </a:cubicBezTo>
                  <a:cubicBezTo>
                    <a:pt x="10" y="122"/>
                    <a:pt x="10" y="122"/>
                    <a:pt x="10" y="122"/>
                  </a:cubicBezTo>
                  <a:cubicBezTo>
                    <a:pt x="38" y="103"/>
                    <a:pt x="38" y="103"/>
                    <a:pt x="38" y="103"/>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52"/>
            <p:cNvSpPr/>
            <p:nvPr/>
          </p:nvSpPr>
          <p:spPr>
            <a:xfrm>
              <a:off x="4769280" y="2331604"/>
              <a:ext cx="49094" cy="51157"/>
            </a:xfrm>
            <a:custGeom>
              <a:avLst/>
              <a:gdLst/>
              <a:ahLst/>
              <a:cxnLst/>
              <a:rect l="l" t="t" r="r" b="b"/>
              <a:pathLst>
                <a:path w="119" h="124" extrusionOk="0">
                  <a:moveTo>
                    <a:pt x="108" y="2"/>
                  </a:moveTo>
                  <a:cubicBezTo>
                    <a:pt x="8" y="50"/>
                    <a:pt x="8" y="50"/>
                    <a:pt x="8" y="50"/>
                  </a:cubicBezTo>
                  <a:cubicBezTo>
                    <a:pt x="0" y="57"/>
                    <a:pt x="0" y="57"/>
                    <a:pt x="0" y="57"/>
                  </a:cubicBezTo>
                  <a:cubicBezTo>
                    <a:pt x="111" y="124"/>
                    <a:pt x="111" y="124"/>
                    <a:pt x="111" y="124"/>
                  </a:cubicBezTo>
                  <a:cubicBezTo>
                    <a:pt x="113" y="120"/>
                    <a:pt x="113" y="120"/>
                    <a:pt x="113" y="120"/>
                  </a:cubicBezTo>
                  <a:cubicBezTo>
                    <a:pt x="113" y="120"/>
                    <a:pt x="113" y="120"/>
                    <a:pt x="113" y="120"/>
                  </a:cubicBezTo>
                  <a:cubicBezTo>
                    <a:pt x="119" y="9"/>
                    <a:pt x="119" y="9"/>
                    <a:pt x="119" y="9"/>
                  </a:cubicBezTo>
                  <a:cubicBezTo>
                    <a:pt x="119" y="4"/>
                    <a:pt x="113" y="0"/>
                    <a:pt x="108" y="2"/>
                  </a:cubicBezTo>
                  <a:close/>
                  <a:moveTo>
                    <a:pt x="108" y="2"/>
                  </a:moveTo>
                  <a:cubicBezTo>
                    <a:pt x="108" y="2"/>
                    <a:pt x="108" y="2"/>
                    <a:pt x="108"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52"/>
            <p:cNvSpPr/>
            <p:nvPr/>
          </p:nvSpPr>
          <p:spPr>
            <a:xfrm>
              <a:off x="4724311" y="2303138"/>
              <a:ext cx="50744" cy="52394"/>
            </a:xfrm>
            <a:custGeom>
              <a:avLst/>
              <a:gdLst/>
              <a:ahLst/>
              <a:cxnLst/>
              <a:rect l="l" t="t" r="r" b="b"/>
              <a:pathLst>
                <a:path w="123" h="127" extrusionOk="0">
                  <a:moveTo>
                    <a:pt x="112" y="2"/>
                  </a:moveTo>
                  <a:cubicBezTo>
                    <a:pt x="12" y="50"/>
                    <a:pt x="12" y="50"/>
                    <a:pt x="12" y="50"/>
                  </a:cubicBezTo>
                  <a:cubicBezTo>
                    <a:pt x="0" y="62"/>
                    <a:pt x="0" y="62"/>
                    <a:pt x="0" y="62"/>
                  </a:cubicBezTo>
                  <a:cubicBezTo>
                    <a:pt x="113" y="127"/>
                    <a:pt x="113" y="127"/>
                    <a:pt x="113" y="127"/>
                  </a:cubicBezTo>
                  <a:cubicBezTo>
                    <a:pt x="117" y="120"/>
                    <a:pt x="117" y="120"/>
                    <a:pt x="117" y="120"/>
                  </a:cubicBezTo>
                  <a:cubicBezTo>
                    <a:pt x="117" y="119"/>
                    <a:pt x="117" y="119"/>
                    <a:pt x="117" y="119"/>
                  </a:cubicBezTo>
                  <a:cubicBezTo>
                    <a:pt x="123" y="9"/>
                    <a:pt x="123" y="9"/>
                    <a:pt x="123" y="9"/>
                  </a:cubicBezTo>
                  <a:cubicBezTo>
                    <a:pt x="123" y="4"/>
                    <a:pt x="117" y="0"/>
                    <a:pt x="112" y="2"/>
                  </a:cubicBezTo>
                  <a:close/>
                  <a:moveTo>
                    <a:pt x="112" y="2"/>
                  </a:moveTo>
                  <a:cubicBezTo>
                    <a:pt x="112" y="2"/>
                    <a:pt x="112" y="2"/>
                    <a:pt x="112"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52"/>
            <p:cNvSpPr/>
            <p:nvPr/>
          </p:nvSpPr>
          <p:spPr>
            <a:xfrm>
              <a:off x="4681406" y="2274672"/>
              <a:ext cx="50332" cy="53632"/>
            </a:xfrm>
            <a:custGeom>
              <a:avLst/>
              <a:gdLst/>
              <a:ahLst/>
              <a:cxnLst/>
              <a:rect l="l" t="t" r="r" b="b"/>
              <a:pathLst>
                <a:path w="122" h="130" extrusionOk="0">
                  <a:moveTo>
                    <a:pt x="111" y="2"/>
                  </a:moveTo>
                  <a:cubicBezTo>
                    <a:pt x="10" y="50"/>
                    <a:pt x="10" y="50"/>
                    <a:pt x="10" y="50"/>
                  </a:cubicBezTo>
                  <a:cubicBezTo>
                    <a:pt x="0" y="60"/>
                    <a:pt x="0" y="60"/>
                    <a:pt x="0" y="60"/>
                  </a:cubicBezTo>
                  <a:cubicBezTo>
                    <a:pt x="109" y="130"/>
                    <a:pt x="109" y="130"/>
                    <a:pt x="109" y="130"/>
                  </a:cubicBezTo>
                  <a:cubicBezTo>
                    <a:pt x="116" y="120"/>
                    <a:pt x="116" y="120"/>
                    <a:pt x="116" y="120"/>
                  </a:cubicBezTo>
                  <a:cubicBezTo>
                    <a:pt x="116" y="119"/>
                    <a:pt x="116" y="119"/>
                    <a:pt x="116" y="119"/>
                  </a:cubicBezTo>
                  <a:cubicBezTo>
                    <a:pt x="122" y="9"/>
                    <a:pt x="122" y="9"/>
                    <a:pt x="122" y="9"/>
                  </a:cubicBezTo>
                  <a:cubicBezTo>
                    <a:pt x="122" y="4"/>
                    <a:pt x="116" y="0"/>
                    <a:pt x="111" y="2"/>
                  </a:cubicBezTo>
                  <a:close/>
                  <a:moveTo>
                    <a:pt x="111" y="2"/>
                  </a:moveTo>
                  <a:cubicBezTo>
                    <a:pt x="111" y="2"/>
                    <a:pt x="111" y="2"/>
                    <a:pt x="1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52"/>
            <p:cNvSpPr/>
            <p:nvPr/>
          </p:nvSpPr>
          <p:spPr>
            <a:xfrm>
              <a:off x="4769280" y="2331604"/>
              <a:ext cx="49094" cy="34655"/>
            </a:xfrm>
            <a:custGeom>
              <a:avLst/>
              <a:gdLst/>
              <a:ahLst/>
              <a:cxnLst/>
              <a:rect l="l" t="t" r="r" b="b"/>
              <a:pathLst>
                <a:path w="119" h="84" extrusionOk="0">
                  <a:moveTo>
                    <a:pt x="117" y="50"/>
                  </a:moveTo>
                  <a:cubicBezTo>
                    <a:pt x="119" y="9"/>
                    <a:pt x="119" y="9"/>
                    <a:pt x="119" y="9"/>
                  </a:cubicBezTo>
                  <a:cubicBezTo>
                    <a:pt x="119" y="4"/>
                    <a:pt x="113" y="0"/>
                    <a:pt x="108" y="2"/>
                  </a:cubicBezTo>
                  <a:cubicBezTo>
                    <a:pt x="8" y="50"/>
                    <a:pt x="8" y="50"/>
                    <a:pt x="8" y="50"/>
                  </a:cubicBezTo>
                  <a:cubicBezTo>
                    <a:pt x="0" y="57"/>
                    <a:pt x="0" y="57"/>
                    <a:pt x="0" y="57"/>
                  </a:cubicBezTo>
                  <a:cubicBezTo>
                    <a:pt x="44" y="84"/>
                    <a:pt x="44" y="84"/>
                    <a:pt x="44" y="84"/>
                  </a:cubicBezTo>
                  <a:lnTo>
                    <a:pt x="117" y="50"/>
                  </a:lnTo>
                  <a:close/>
                  <a:moveTo>
                    <a:pt x="117" y="50"/>
                  </a:moveTo>
                  <a:cubicBezTo>
                    <a:pt x="117" y="50"/>
                    <a:pt x="117" y="50"/>
                    <a:pt x="117"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52"/>
            <p:cNvSpPr/>
            <p:nvPr/>
          </p:nvSpPr>
          <p:spPr>
            <a:xfrm>
              <a:off x="4724311" y="2303138"/>
              <a:ext cx="50744" cy="35480"/>
            </a:xfrm>
            <a:custGeom>
              <a:avLst/>
              <a:gdLst/>
              <a:ahLst/>
              <a:cxnLst/>
              <a:rect l="l" t="t" r="r" b="b"/>
              <a:pathLst>
                <a:path w="123" h="86" extrusionOk="0">
                  <a:moveTo>
                    <a:pt x="43" y="86"/>
                  </a:moveTo>
                  <a:cubicBezTo>
                    <a:pt x="121" y="50"/>
                    <a:pt x="121" y="50"/>
                    <a:pt x="121" y="50"/>
                  </a:cubicBezTo>
                  <a:cubicBezTo>
                    <a:pt x="123" y="9"/>
                    <a:pt x="123" y="9"/>
                    <a:pt x="123" y="9"/>
                  </a:cubicBezTo>
                  <a:cubicBezTo>
                    <a:pt x="123" y="4"/>
                    <a:pt x="117" y="0"/>
                    <a:pt x="112" y="2"/>
                  </a:cubicBezTo>
                  <a:cubicBezTo>
                    <a:pt x="12" y="50"/>
                    <a:pt x="12" y="50"/>
                    <a:pt x="12" y="50"/>
                  </a:cubicBezTo>
                  <a:cubicBezTo>
                    <a:pt x="0" y="62"/>
                    <a:pt x="0" y="62"/>
                    <a:pt x="0" y="62"/>
                  </a:cubicBezTo>
                  <a:cubicBezTo>
                    <a:pt x="43" y="86"/>
                    <a:pt x="43" y="86"/>
                    <a:pt x="43" y="86"/>
                  </a:cubicBezTo>
                  <a:close/>
                  <a:moveTo>
                    <a:pt x="43" y="86"/>
                  </a:moveTo>
                  <a:cubicBezTo>
                    <a:pt x="43" y="86"/>
                    <a:pt x="43" y="86"/>
                    <a:pt x="43" y="86"/>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52"/>
            <p:cNvSpPr/>
            <p:nvPr/>
          </p:nvSpPr>
          <p:spPr>
            <a:xfrm>
              <a:off x="4681406" y="2274672"/>
              <a:ext cx="50332" cy="35480"/>
            </a:xfrm>
            <a:custGeom>
              <a:avLst/>
              <a:gdLst/>
              <a:ahLst/>
              <a:cxnLst/>
              <a:rect l="l" t="t" r="r" b="b"/>
              <a:pathLst>
                <a:path w="122" h="86" extrusionOk="0">
                  <a:moveTo>
                    <a:pt x="120" y="50"/>
                  </a:moveTo>
                  <a:cubicBezTo>
                    <a:pt x="122" y="9"/>
                    <a:pt x="122" y="9"/>
                    <a:pt x="122" y="9"/>
                  </a:cubicBezTo>
                  <a:cubicBezTo>
                    <a:pt x="122" y="4"/>
                    <a:pt x="116" y="0"/>
                    <a:pt x="111" y="2"/>
                  </a:cubicBezTo>
                  <a:cubicBezTo>
                    <a:pt x="10" y="50"/>
                    <a:pt x="10" y="50"/>
                    <a:pt x="10" y="50"/>
                  </a:cubicBezTo>
                  <a:cubicBezTo>
                    <a:pt x="0" y="60"/>
                    <a:pt x="0" y="60"/>
                    <a:pt x="0" y="60"/>
                  </a:cubicBezTo>
                  <a:cubicBezTo>
                    <a:pt x="41" y="86"/>
                    <a:pt x="41" y="86"/>
                    <a:pt x="41" y="86"/>
                  </a:cubicBezTo>
                  <a:lnTo>
                    <a:pt x="120" y="50"/>
                  </a:lnTo>
                  <a:close/>
                  <a:moveTo>
                    <a:pt x="120" y="50"/>
                  </a:moveTo>
                  <a:cubicBezTo>
                    <a:pt x="120" y="50"/>
                    <a:pt x="120" y="50"/>
                    <a:pt x="120"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52"/>
            <p:cNvSpPr/>
            <p:nvPr/>
          </p:nvSpPr>
          <p:spPr>
            <a:xfrm>
              <a:off x="4964006" y="2322528"/>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52"/>
            <p:cNvSpPr/>
            <p:nvPr/>
          </p:nvSpPr>
          <p:spPr>
            <a:xfrm>
              <a:off x="4964006" y="2322528"/>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52"/>
            <p:cNvSpPr/>
            <p:nvPr/>
          </p:nvSpPr>
          <p:spPr>
            <a:xfrm>
              <a:off x="4920688" y="2350995"/>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52"/>
            <p:cNvSpPr/>
            <p:nvPr/>
          </p:nvSpPr>
          <p:spPr>
            <a:xfrm>
              <a:off x="4920688" y="2350995"/>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52"/>
            <p:cNvSpPr/>
            <p:nvPr/>
          </p:nvSpPr>
          <p:spPr>
            <a:xfrm>
              <a:off x="4650464" y="2287049"/>
              <a:ext cx="391102" cy="154708"/>
            </a:xfrm>
            <a:custGeom>
              <a:avLst/>
              <a:gdLst/>
              <a:ahLst/>
              <a:cxnLst/>
              <a:rect l="l" t="t" r="r" b="b"/>
              <a:pathLst>
                <a:path w="948" h="375" extrusionOk="0">
                  <a:moveTo>
                    <a:pt x="935" y="26"/>
                  </a:moveTo>
                  <a:cubicBezTo>
                    <a:pt x="948" y="47"/>
                    <a:pt x="943" y="75"/>
                    <a:pt x="922" y="89"/>
                  </a:cubicBezTo>
                  <a:cubicBezTo>
                    <a:pt x="499" y="368"/>
                    <a:pt x="499" y="368"/>
                    <a:pt x="499" y="368"/>
                  </a:cubicBezTo>
                  <a:cubicBezTo>
                    <a:pt x="491" y="373"/>
                    <a:pt x="483" y="375"/>
                    <a:pt x="474" y="375"/>
                  </a:cubicBezTo>
                  <a:cubicBezTo>
                    <a:pt x="465" y="375"/>
                    <a:pt x="457" y="373"/>
                    <a:pt x="449" y="368"/>
                  </a:cubicBezTo>
                  <a:cubicBezTo>
                    <a:pt x="26" y="89"/>
                    <a:pt x="26" y="89"/>
                    <a:pt x="26" y="89"/>
                  </a:cubicBezTo>
                  <a:cubicBezTo>
                    <a:pt x="6" y="75"/>
                    <a:pt x="0" y="47"/>
                    <a:pt x="14" y="26"/>
                  </a:cubicBezTo>
                  <a:cubicBezTo>
                    <a:pt x="27" y="6"/>
                    <a:pt x="55" y="0"/>
                    <a:pt x="76" y="14"/>
                  </a:cubicBezTo>
                  <a:cubicBezTo>
                    <a:pt x="86" y="20"/>
                    <a:pt x="86" y="20"/>
                    <a:pt x="86" y="20"/>
                  </a:cubicBezTo>
                  <a:cubicBezTo>
                    <a:pt x="191" y="90"/>
                    <a:pt x="191" y="90"/>
                    <a:pt x="191" y="90"/>
                  </a:cubicBezTo>
                  <a:cubicBezTo>
                    <a:pt x="296" y="159"/>
                    <a:pt x="296" y="159"/>
                    <a:pt x="296" y="159"/>
                  </a:cubicBezTo>
                  <a:cubicBezTo>
                    <a:pt x="401" y="228"/>
                    <a:pt x="401" y="228"/>
                    <a:pt x="401" y="228"/>
                  </a:cubicBezTo>
                  <a:cubicBezTo>
                    <a:pt x="474" y="276"/>
                    <a:pt x="474" y="276"/>
                    <a:pt x="474" y="276"/>
                  </a:cubicBezTo>
                  <a:cubicBezTo>
                    <a:pt x="553" y="225"/>
                    <a:pt x="553" y="225"/>
                    <a:pt x="553" y="225"/>
                  </a:cubicBezTo>
                  <a:cubicBezTo>
                    <a:pt x="655" y="157"/>
                    <a:pt x="655" y="157"/>
                    <a:pt x="655" y="157"/>
                  </a:cubicBezTo>
                  <a:cubicBezTo>
                    <a:pt x="658" y="158"/>
                    <a:pt x="658" y="158"/>
                    <a:pt x="658" y="158"/>
                  </a:cubicBezTo>
                  <a:cubicBezTo>
                    <a:pt x="658" y="155"/>
                    <a:pt x="658" y="155"/>
                    <a:pt x="658" y="155"/>
                  </a:cubicBezTo>
                  <a:cubicBezTo>
                    <a:pt x="760" y="88"/>
                    <a:pt x="760" y="88"/>
                    <a:pt x="760" y="88"/>
                  </a:cubicBezTo>
                  <a:cubicBezTo>
                    <a:pt x="763" y="89"/>
                    <a:pt x="763" y="89"/>
                    <a:pt x="763" y="89"/>
                  </a:cubicBezTo>
                  <a:cubicBezTo>
                    <a:pt x="763" y="86"/>
                    <a:pt x="763" y="86"/>
                    <a:pt x="763" y="86"/>
                  </a:cubicBezTo>
                  <a:cubicBezTo>
                    <a:pt x="865" y="18"/>
                    <a:pt x="865" y="18"/>
                    <a:pt x="865" y="18"/>
                  </a:cubicBezTo>
                  <a:cubicBezTo>
                    <a:pt x="872" y="14"/>
                    <a:pt x="872" y="14"/>
                    <a:pt x="872" y="14"/>
                  </a:cubicBezTo>
                  <a:cubicBezTo>
                    <a:pt x="893" y="0"/>
                    <a:pt x="921" y="6"/>
                    <a:pt x="935" y="26"/>
                  </a:cubicBezTo>
                  <a:close/>
                  <a:moveTo>
                    <a:pt x="935" y="26"/>
                  </a:moveTo>
                  <a:cubicBezTo>
                    <a:pt x="935" y="26"/>
                    <a:pt x="935" y="26"/>
                    <a:pt x="935" y="2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52"/>
            <p:cNvSpPr/>
            <p:nvPr/>
          </p:nvSpPr>
          <p:spPr>
            <a:xfrm>
              <a:off x="4713585" y="2696716"/>
              <a:ext cx="267336" cy="69309"/>
            </a:xfrm>
            <a:custGeom>
              <a:avLst/>
              <a:gdLst/>
              <a:ahLst/>
              <a:cxnLst/>
              <a:rect l="l" t="t" r="r" b="b"/>
              <a:pathLst>
                <a:path w="648" h="168" extrusionOk="0">
                  <a:moveTo>
                    <a:pt x="648" y="41"/>
                  </a:moveTo>
                  <a:cubicBezTo>
                    <a:pt x="648" y="128"/>
                    <a:pt x="648" y="128"/>
                    <a:pt x="648" y="128"/>
                  </a:cubicBezTo>
                  <a:cubicBezTo>
                    <a:pt x="648" y="150"/>
                    <a:pt x="630" y="168"/>
                    <a:pt x="607" y="168"/>
                  </a:cubicBezTo>
                  <a:cubicBezTo>
                    <a:pt x="41" y="168"/>
                    <a:pt x="41" y="168"/>
                    <a:pt x="41" y="168"/>
                  </a:cubicBezTo>
                  <a:cubicBezTo>
                    <a:pt x="18" y="168"/>
                    <a:pt x="0" y="150"/>
                    <a:pt x="0" y="128"/>
                  </a:cubicBezTo>
                  <a:cubicBezTo>
                    <a:pt x="0" y="41"/>
                    <a:pt x="0" y="41"/>
                    <a:pt x="0" y="41"/>
                  </a:cubicBezTo>
                  <a:cubicBezTo>
                    <a:pt x="0" y="18"/>
                    <a:pt x="18" y="0"/>
                    <a:pt x="41" y="0"/>
                  </a:cubicBezTo>
                  <a:cubicBezTo>
                    <a:pt x="607" y="0"/>
                    <a:pt x="607" y="0"/>
                    <a:pt x="607" y="0"/>
                  </a:cubicBezTo>
                  <a:cubicBezTo>
                    <a:pt x="630" y="0"/>
                    <a:pt x="648" y="18"/>
                    <a:pt x="648" y="41"/>
                  </a:cubicBezTo>
                  <a:close/>
                  <a:moveTo>
                    <a:pt x="648" y="41"/>
                  </a:moveTo>
                  <a:cubicBezTo>
                    <a:pt x="648" y="41"/>
                    <a:pt x="648" y="41"/>
                    <a:pt x="648" y="4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52"/>
            <p:cNvSpPr/>
            <p:nvPr/>
          </p:nvSpPr>
          <p:spPr>
            <a:xfrm>
              <a:off x="4642626" y="2263533"/>
              <a:ext cx="406779" cy="634510"/>
            </a:xfrm>
            <a:custGeom>
              <a:avLst/>
              <a:gdLst/>
              <a:ahLst/>
              <a:cxnLst/>
              <a:rect l="l" t="t" r="r" b="b"/>
              <a:pathLst>
                <a:path w="986" h="1538" extrusionOk="0">
                  <a:moveTo>
                    <a:pt x="972" y="71"/>
                  </a:moveTo>
                  <a:cubicBezTo>
                    <a:pt x="953" y="41"/>
                    <a:pt x="913" y="32"/>
                    <a:pt x="882" y="50"/>
                  </a:cubicBezTo>
                  <a:cubicBezTo>
                    <a:pt x="785" y="4"/>
                    <a:pt x="785" y="4"/>
                    <a:pt x="785" y="4"/>
                  </a:cubicBezTo>
                  <a:cubicBezTo>
                    <a:pt x="778" y="0"/>
                    <a:pt x="769" y="1"/>
                    <a:pt x="763" y="6"/>
                  </a:cubicBezTo>
                  <a:cubicBezTo>
                    <a:pt x="756" y="10"/>
                    <a:pt x="752" y="18"/>
                    <a:pt x="753" y="25"/>
                  </a:cubicBezTo>
                  <a:cubicBezTo>
                    <a:pt x="757" y="109"/>
                    <a:pt x="757" y="109"/>
                    <a:pt x="757" y="109"/>
                  </a:cubicBezTo>
                  <a:cubicBezTo>
                    <a:pt x="680" y="73"/>
                    <a:pt x="680" y="73"/>
                    <a:pt x="680" y="73"/>
                  </a:cubicBezTo>
                  <a:cubicBezTo>
                    <a:pt x="673" y="69"/>
                    <a:pt x="664" y="70"/>
                    <a:pt x="658" y="75"/>
                  </a:cubicBezTo>
                  <a:cubicBezTo>
                    <a:pt x="651" y="79"/>
                    <a:pt x="647" y="87"/>
                    <a:pt x="648" y="94"/>
                  </a:cubicBezTo>
                  <a:cubicBezTo>
                    <a:pt x="652" y="178"/>
                    <a:pt x="652" y="178"/>
                    <a:pt x="652" y="178"/>
                  </a:cubicBezTo>
                  <a:cubicBezTo>
                    <a:pt x="575" y="142"/>
                    <a:pt x="575" y="142"/>
                    <a:pt x="575" y="142"/>
                  </a:cubicBezTo>
                  <a:cubicBezTo>
                    <a:pt x="568" y="138"/>
                    <a:pt x="559" y="139"/>
                    <a:pt x="553" y="144"/>
                  </a:cubicBezTo>
                  <a:cubicBezTo>
                    <a:pt x="546" y="148"/>
                    <a:pt x="542" y="156"/>
                    <a:pt x="543" y="163"/>
                  </a:cubicBezTo>
                  <a:cubicBezTo>
                    <a:pt x="548" y="270"/>
                    <a:pt x="548" y="270"/>
                    <a:pt x="548" y="270"/>
                  </a:cubicBezTo>
                  <a:cubicBezTo>
                    <a:pt x="493" y="306"/>
                    <a:pt x="493" y="306"/>
                    <a:pt x="493" y="306"/>
                  </a:cubicBezTo>
                  <a:cubicBezTo>
                    <a:pt x="444" y="274"/>
                    <a:pt x="444" y="274"/>
                    <a:pt x="444" y="274"/>
                  </a:cubicBezTo>
                  <a:cubicBezTo>
                    <a:pt x="450" y="163"/>
                    <a:pt x="450" y="163"/>
                    <a:pt x="450" y="163"/>
                  </a:cubicBezTo>
                  <a:cubicBezTo>
                    <a:pt x="450" y="156"/>
                    <a:pt x="446" y="148"/>
                    <a:pt x="440" y="144"/>
                  </a:cubicBezTo>
                  <a:cubicBezTo>
                    <a:pt x="433" y="139"/>
                    <a:pt x="425" y="138"/>
                    <a:pt x="418" y="142"/>
                  </a:cubicBezTo>
                  <a:cubicBezTo>
                    <a:pt x="340" y="178"/>
                    <a:pt x="340" y="178"/>
                    <a:pt x="340" y="178"/>
                  </a:cubicBezTo>
                  <a:cubicBezTo>
                    <a:pt x="345" y="94"/>
                    <a:pt x="345" y="94"/>
                    <a:pt x="345" y="94"/>
                  </a:cubicBezTo>
                  <a:cubicBezTo>
                    <a:pt x="345" y="87"/>
                    <a:pt x="341" y="79"/>
                    <a:pt x="335" y="75"/>
                  </a:cubicBezTo>
                  <a:cubicBezTo>
                    <a:pt x="328" y="70"/>
                    <a:pt x="320" y="69"/>
                    <a:pt x="313" y="73"/>
                  </a:cubicBezTo>
                  <a:cubicBezTo>
                    <a:pt x="235" y="109"/>
                    <a:pt x="235" y="109"/>
                    <a:pt x="235" y="109"/>
                  </a:cubicBezTo>
                  <a:cubicBezTo>
                    <a:pt x="240" y="25"/>
                    <a:pt x="240" y="25"/>
                    <a:pt x="240" y="25"/>
                  </a:cubicBezTo>
                  <a:cubicBezTo>
                    <a:pt x="240" y="18"/>
                    <a:pt x="236" y="10"/>
                    <a:pt x="230" y="6"/>
                  </a:cubicBezTo>
                  <a:cubicBezTo>
                    <a:pt x="223" y="1"/>
                    <a:pt x="215" y="1"/>
                    <a:pt x="208" y="4"/>
                  </a:cubicBezTo>
                  <a:cubicBezTo>
                    <a:pt x="107" y="51"/>
                    <a:pt x="107" y="51"/>
                    <a:pt x="107" y="51"/>
                  </a:cubicBezTo>
                  <a:cubicBezTo>
                    <a:pt x="92" y="42"/>
                    <a:pt x="74" y="39"/>
                    <a:pt x="57" y="42"/>
                  </a:cubicBezTo>
                  <a:cubicBezTo>
                    <a:pt x="39" y="46"/>
                    <a:pt x="24" y="56"/>
                    <a:pt x="14" y="71"/>
                  </a:cubicBezTo>
                  <a:cubicBezTo>
                    <a:pt x="4" y="86"/>
                    <a:pt x="0" y="104"/>
                    <a:pt x="4" y="122"/>
                  </a:cubicBezTo>
                  <a:cubicBezTo>
                    <a:pt x="8" y="139"/>
                    <a:pt x="18" y="155"/>
                    <a:pt x="33" y="165"/>
                  </a:cubicBezTo>
                  <a:cubicBezTo>
                    <a:pt x="48" y="174"/>
                    <a:pt x="48" y="174"/>
                    <a:pt x="48" y="174"/>
                  </a:cubicBezTo>
                  <a:cubicBezTo>
                    <a:pt x="48" y="279"/>
                    <a:pt x="48" y="279"/>
                    <a:pt x="48" y="279"/>
                  </a:cubicBezTo>
                  <a:cubicBezTo>
                    <a:pt x="48" y="504"/>
                    <a:pt x="215" y="690"/>
                    <a:pt x="432" y="720"/>
                  </a:cubicBezTo>
                  <a:cubicBezTo>
                    <a:pt x="432" y="896"/>
                    <a:pt x="432" y="896"/>
                    <a:pt x="432" y="896"/>
                  </a:cubicBezTo>
                  <a:cubicBezTo>
                    <a:pt x="410" y="877"/>
                    <a:pt x="381" y="866"/>
                    <a:pt x="350" y="866"/>
                  </a:cubicBezTo>
                  <a:cubicBezTo>
                    <a:pt x="253" y="866"/>
                    <a:pt x="253" y="866"/>
                    <a:pt x="253" y="866"/>
                  </a:cubicBezTo>
                  <a:cubicBezTo>
                    <a:pt x="241" y="866"/>
                    <a:pt x="231" y="876"/>
                    <a:pt x="231" y="888"/>
                  </a:cubicBezTo>
                  <a:cubicBezTo>
                    <a:pt x="231" y="946"/>
                    <a:pt x="231" y="946"/>
                    <a:pt x="231" y="946"/>
                  </a:cubicBezTo>
                  <a:cubicBezTo>
                    <a:pt x="231" y="977"/>
                    <a:pt x="242" y="1006"/>
                    <a:pt x="261" y="1028"/>
                  </a:cubicBezTo>
                  <a:cubicBezTo>
                    <a:pt x="213" y="1028"/>
                    <a:pt x="213" y="1028"/>
                    <a:pt x="213" y="1028"/>
                  </a:cubicBezTo>
                  <a:cubicBezTo>
                    <a:pt x="178" y="1028"/>
                    <a:pt x="150" y="1056"/>
                    <a:pt x="150" y="1091"/>
                  </a:cubicBezTo>
                  <a:cubicBezTo>
                    <a:pt x="150" y="1178"/>
                    <a:pt x="150" y="1178"/>
                    <a:pt x="150" y="1178"/>
                  </a:cubicBezTo>
                  <a:cubicBezTo>
                    <a:pt x="150" y="1210"/>
                    <a:pt x="175" y="1237"/>
                    <a:pt x="207" y="1240"/>
                  </a:cubicBezTo>
                  <a:cubicBezTo>
                    <a:pt x="207" y="1493"/>
                    <a:pt x="207" y="1493"/>
                    <a:pt x="207" y="1493"/>
                  </a:cubicBezTo>
                  <a:cubicBezTo>
                    <a:pt x="108" y="1493"/>
                    <a:pt x="108" y="1493"/>
                    <a:pt x="108" y="1493"/>
                  </a:cubicBezTo>
                  <a:cubicBezTo>
                    <a:pt x="95" y="1493"/>
                    <a:pt x="85" y="1503"/>
                    <a:pt x="85" y="1515"/>
                  </a:cubicBezTo>
                  <a:cubicBezTo>
                    <a:pt x="85" y="1528"/>
                    <a:pt x="95" y="1538"/>
                    <a:pt x="108" y="1538"/>
                  </a:cubicBezTo>
                  <a:cubicBezTo>
                    <a:pt x="882" y="1538"/>
                    <a:pt x="882" y="1538"/>
                    <a:pt x="882" y="1538"/>
                  </a:cubicBezTo>
                  <a:cubicBezTo>
                    <a:pt x="894" y="1538"/>
                    <a:pt x="904" y="1528"/>
                    <a:pt x="904" y="1515"/>
                  </a:cubicBezTo>
                  <a:cubicBezTo>
                    <a:pt x="904" y="1503"/>
                    <a:pt x="894" y="1493"/>
                    <a:pt x="882" y="1493"/>
                  </a:cubicBezTo>
                  <a:cubicBezTo>
                    <a:pt x="786" y="1493"/>
                    <a:pt x="786" y="1493"/>
                    <a:pt x="786" y="1493"/>
                  </a:cubicBezTo>
                  <a:cubicBezTo>
                    <a:pt x="786" y="1240"/>
                    <a:pt x="786" y="1240"/>
                    <a:pt x="786" y="1240"/>
                  </a:cubicBezTo>
                  <a:cubicBezTo>
                    <a:pt x="818" y="1237"/>
                    <a:pt x="843" y="1210"/>
                    <a:pt x="843" y="1178"/>
                  </a:cubicBezTo>
                  <a:cubicBezTo>
                    <a:pt x="843" y="1091"/>
                    <a:pt x="843" y="1091"/>
                    <a:pt x="843" y="1091"/>
                  </a:cubicBezTo>
                  <a:cubicBezTo>
                    <a:pt x="843" y="1056"/>
                    <a:pt x="814" y="1028"/>
                    <a:pt x="779" y="1028"/>
                  </a:cubicBezTo>
                  <a:cubicBezTo>
                    <a:pt x="732" y="1028"/>
                    <a:pt x="732" y="1028"/>
                    <a:pt x="732" y="1028"/>
                  </a:cubicBezTo>
                  <a:cubicBezTo>
                    <a:pt x="750" y="1006"/>
                    <a:pt x="762" y="977"/>
                    <a:pt x="762" y="946"/>
                  </a:cubicBezTo>
                  <a:cubicBezTo>
                    <a:pt x="762" y="888"/>
                    <a:pt x="762" y="888"/>
                    <a:pt x="762" y="888"/>
                  </a:cubicBezTo>
                  <a:cubicBezTo>
                    <a:pt x="762" y="876"/>
                    <a:pt x="752" y="866"/>
                    <a:pt x="739" y="866"/>
                  </a:cubicBezTo>
                  <a:cubicBezTo>
                    <a:pt x="642" y="866"/>
                    <a:pt x="642" y="866"/>
                    <a:pt x="642" y="866"/>
                  </a:cubicBezTo>
                  <a:cubicBezTo>
                    <a:pt x="611" y="866"/>
                    <a:pt x="583" y="877"/>
                    <a:pt x="561" y="896"/>
                  </a:cubicBezTo>
                  <a:cubicBezTo>
                    <a:pt x="561" y="863"/>
                    <a:pt x="561" y="863"/>
                    <a:pt x="561" y="863"/>
                  </a:cubicBezTo>
                  <a:cubicBezTo>
                    <a:pt x="561" y="850"/>
                    <a:pt x="551" y="840"/>
                    <a:pt x="538" y="840"/>
                  </a:cubicBezTo>
                  <a:cubicBezTo>
                    <a:pt x="526" y="840"/>
                    <a:pt x="516" y="850"/>
                    <a:pt x="516" y="863"/>
                  </a:cubicBezTo>
                  <a:cubicBezTo>
                    <a:pt x="516" y="1028"/>
                    <a:pt x="516" y="1028"/>
                    <a:pt x="516" y="1028"/>
                  </a:cubicBezTo>
                  <a:cubicBezTo>
                    <a:pt x="477" y="1028"/>
                    <a:pt x="477" y="1028"/>
                    <a:pt x="477" y="1028"/>
                  </a:cubicBezTo>
                  <a:cubicBezTo>
                    <a:pt x="477" y="724"/>
                    <a:pt x="477" y="724"/>
                    <a:pt x="477" y="724"/>
                  </a:cubicBezTo>
                  <a:cubicBezTo>
                    <a:pt x="482" y="725"/>
                    <a:pt x="488" y="725"/>
                    <a:pt x="493" y="725"/>
                  </a:cubicBezTo>
                  <a:cubicBezTo>
                    <a:pt x="501" y="725"/>
                    <a:pt x="508" y="725"/>
                    <a:pt x="516" y="724"/>
                  </a:cubicBezTo>
                  <a:cubicBezTo>
                    <a:pt x="516" y="773"/>
                    <a:pt x="516" y="773"/>
                    <a:pt x="516" y="773"/>
                  </a:cubicBezTo>
                  <a:cubicBezTo>
                    <a:pt x="516" y="785"/>
                    <a:pt x="526" y="795"/>
                    <a:pt x="538" y="795"/>
                  </a:cubicBezTo>
                  <a:cubicBezTo>
                    <a:pt x="551" y="795"/>
                    <a:pt x="561" y="785"/>
                    <a:pt x="561" y="773"/>
                  </a:cubicBezTo>
                  <a:cubicBezTo>
                    <a:pt x="561" y="720"/>
                    <a:pt x="561" y="720"/>
                    <a:pt x="561" y="720"/>
                  </a:cubicBezTo>
                  <a:cubicBezTo>
                    <a:pt x="774" y="687"/>
                    <a:pt x="939" y="502"/>
                    <a:pt x="939" y="279"/>
                  </a:cubicBezTo>
                  <a:cubicBezTo>
                    <a:pt x="939" y="174"/>
                    <a:pt x="939" y="174"/>
                    <a:pt x="939" y="174"/>
                  </a:cubicBezTo>
                  <a:cubicBezTo>
                    <a:pt x="953" y="165"/>
                    <a:pt x="953" y="165"/>
                    <a:pt x="953" y="165"/>
                  </a:cubicBezTo>
                  <a:cubicBezTo>
                    <a:pt x="968" y="155"/>
                    <a:pt x="979" y="139"/>
                    <a:pt x="982" y="122"/>
                  </a:cubicBezTo>
                  <a:cubicBezTo>
                    <a:pt x="986" y="104"/>
                    <a:pt x="982" y="86"/>
                    <a:pt x="972" y="71"/>
                  </a:cubicBezTo>
                  <a:close/>
                  <a:moveTo>
                    <a:pt x="252" y="1493"/>
                  </a:moveTo>
                  <a:cubicBezTo>
                    <a:pt x="252" y="1241"/>
                    <a:pt x="252" y="1241"/>
                    <a:pt x="252" y="1241"/>
                  </a:cubicBezTo>
                  <a:cubicBezTo>
                    <a:pt x="741" y="1241"/>
                    <a:pt x="741" y="1241"/>
                    <a:pt x="741" y="1241"/>
                  </a:cubicBezTo>
                  <a:cubicBezTo>
                    <a:pt x="741" y="1493"/>
                    <a:pt x="741" y="1493"/>
                    <a:pt x="741" y="1493"/>
                  </a:cubicBezTo>
                  <a:lnTo>
                    <a:pt x="252" y="1493"/>
                  </a:lnTo>
                  <a:close/>
                  <a:moveTo>
                    <a:pt x="798" y="1091"/>
                  </a:moveTo>
                  <a:cubicBezTo>
                    <a:pt x="798" y="1178"/>
                    <a:pt x="798" y="1178"/>
                    <a:pt x="798" y="1178"/>
                  </a:cubicBezTo>
                  <a:cubicBezTo>
                    <a:pt x="798" y="1188"/>
                    <a:pt x="789" y="1196"/>
                    <a:pt x="779" y="1196"/>
                  </a:cubicBezTo>
                  <a:cubicBezTo>
                    <a:pt x="213" y="1196"/>
                    <a:pt x="213" y="1196"/>
                    <a:pt x="213" y="1196"/>
                  </a:cubicBezTo>
                  <a:cubicBezTo>
                    <a:pt x="203" y="1196"/>
                    <a:pt x="195" y="1188"/>
                    <a:pt x="195" y="1178"/>
                  </a:cubicBezTo>
                  <a:cubicBezTo>
                    <a:pt x="195" y="1091"/>
                    <a:pt x="195" y="1091"/>
                    <a:pt x="195" y="1091"/>
                  </a:cubicBezTo>
                  <a:cubicBezTo>
                    <a:pt x="195" y="1081"/>
                    <a:pt x="203" y="1073"/>
                    <a:pt x="213" y="1073"/>
                  </a:cubicBezTo>
                  <a:cubicBezTo>
                    <a:pt x="779" y="1073"/>
                    <a:pt x="779" y="1073"/>
                    <a:pt x="779" y="1073"/>
                  </a:cubicBezTo>
                  <a:cubicBezTo>
                    <a:pt x="789" y="1073"/>
                    <a:pt x="798" y="1081"/>
                    <a:pt x="798" y="1091"/>
                  </a:cubicBezTo>
                  <a:close/>
                  <a:moveTo>
                    <a:pt x="561" y="993"/>
                  </a:moveTo>
                  <a:cubicBezTo>
                    <a:pt x="561" y="947"/>
                    <a:pt x="597" y="911"/>
                    <a:pt x="642" y="911"/>
                  </a:cubicBezTo>
                  <a:cubicBezTo>
                    <a:pt x="717" y="911"/>
                    <a:pt x="717" y="911"/>
                    <a:pt x="717" y="911"/>
                  </a:cubicBezTo>
                  <a:cubicBezTo>
                    <a:pt x="717" y="946"/>
                    <a:pt x="717" y="946"/>
                    <a:pt x="717" y="946"/>
                  </a:cubicBezTo>
                  <a:cubicBezTo>
                    <a:pt x="717" y="991"/>
                    <a:pt x="680" y="1028"/>
                    <a:pt x="635" y="1028"/>
                  </a:cubicBezTo>
                  <a:cubicBezTo>
                    <a:pt x="561" y="1028"/>
                    <a:pt x="561" y="1028"/>
                    <a:pt x="561" y="1028"/>
                  </a:cubicBezTo>
                  <a:lnTo>
                    <a:pt x="561" y="993"/>
                  </a:lnTo>
                  <a:close/>
                  <a:moveTo>
                    <a:pt x="357" y="1028"/>
                  </a:moveTo>
                  <a:cubicBezTo>
                    <a:pt x="312" y="1028"/>
                    <a:pt x="276" y="991"/>
                    <a:pt x="276" y="946"/>
                  </a:cubicBezTo>
                  <a:cubicBezTo>
                    <a:pt x="276" y="911"/>
                    <a:pt x="276" y="911"/>
                    <a:pt x="276" y="911"/>
                  </a:cubicBezTo>
                  <a:cubicBezTo>
                    <a:pt x="350" y="911"/>
                    <a:pt x="350" y="911"/>
                    <a:pt x="350" y="911"/>
                  </a:cubicBezTo>
                  <a:cubicBezTo>
                    <a:pt x="395" y="911"/>
                    <a:pt x="432" y="947"/>
                    <a:pt x="432" y="993"/>
                  </a:cubicBezTo>
                  <a:cubicBezTo>
                    <a:pt x="432" y="1028"/>
                    <a:pt x="432" y="1028"/>
                    <a:pt x="432" y="1028"/>
                  </a:cubicBezTo>
                  <a:lnTo>
                    <a:pt x="357" y="1028"/>
                  </a:lnTo>
                  <a:close/>
                  <a:moveTo>
                    <a:pt x="838" y="79"/>
                  </a:moveTo>
                  <a:cubicBezTo>
                    <a:pt x="802" y="103"/>
                    <a:pt x="802" y="103"/>
                    <a:pt x="802" y="103"/>
                  </a:cubicBezTo>
                  <a:cubicBezTo>
                    <a:pt x="800" y="61"/>
                    <a:pt x="800" y="61"/>
                    <a:pt x="800" y="61"/>
                  </a:cubicBezTo>
                  <a:lnTo>
                    <a:pt x="838" y="79"/>
                  </a:lnTo>
                  <a:close/>
                  <a:moveTo>
                    <a:pt x="733" y="148"/>
                  </a:moveTo>
                  <a:cubicBezTo>
                    <a:pt x="697" y="172"/>
                    <a:pt x="697" y="172"/>
                    <a:pt x="697" y="172"/>
                  </a:cubicBezTo>
                  <a:cubicBezTo>
                    <a:pt x="695" y="130"/>
                    <a:pt x="695" y="130"/>
                    <a:pt x="695" y="130"/>
                  </a:cubicBezTo>
                  <a:lnTo>
                    <a:pt x="733" y="148"/>
                  </a:lnTo>
                  <a:close/>
                  <a:moveTo>
                    <a:pt x="590" y="199"/>
                  </a:moveTo>
                  <a:cubicBezTo>
                    <a:pt x="629" y="217"/>
                    <a:pt x="629" y="217"/>
                    <a:pt x="629" y="217"/>
                  </a:cubicBezTo>
                  <a:cubicBezTo>
                    <a:pt x="592" y="241"/>
                    <a:pt x="592" y="241"/>
                    <a:pt x="592" y="241"/>
                  </a:cubicBezTo>
                  <a:lnTo>
                    <a:pt x="590" y="199"/>
                  </a:lnTo>
                  <a:close/>
                  <a:moveTo>
                    <a:pt x="400" y="245"/>
                  </a:moveTo>
                  <a:cubicBezTo>
                    <a:pt x="360" y="219"/>
                    <a:pt x="360" y="219"/>
                    <a:pt x="360" y="219"/>
                  </a:cubicBezTo>
                  <a:cubicBezTo>
                    <a:pt x="403" y="199"/>
                    <a:pt x="403" y="199"/>
                    <a:pt x="403" y="199"/>
                  </a:cubicBezTo>
                  <a:lnTo>
                    <a:pt x="400" y="245"/>
                  </a:lnTo>
                  <a:close/>
                  <a:moveTo>
                    <a:pt x="295" y="176"/>
                  </a:moveTo>
                  <a:cubicBezTo>
                    <a:pt x="255" y="150"/>
                    <a:pt x="255" y="150"/>
                    <a:pt x="255" y="150"/>
                  </a:cubicBezTo>
                  <a:cubicBezTo>
                    <a:pt x="298" y="130"/>
                    <a:pt x="298" y="130"/>
                    <a:pt x="298" y="130"/>
                  </a:cubicBezTo>
                  <a:lnTo>
                    <a:pt x="295" y="176"/>
                  </a:lnTo>
                  <a:close/>
                  <a:moveTo>
                    <a:pt x="190" y="107"/>
                  </a:moveTo>
                  <a:cubicBezTo>
                    <a:pt x="151" y="80"/>
                    <a:pt x="151" y="80"/>
                    <a:pt x="151" y="80"/>
                  </a:cubicBezTo>
                  <a:cubicBezTo>
                    <a:pt x="193" y="61"/>
                    <a:pt x="193" y="61"/>
                    <a:pt x="193" y="61"/>
                  </a:cubicBezTo>
                  <a:lnTo>
                    <a:pt x="190" y="107"/>
                  </a:lnTo>
                  <a:close/>
                  <a:moveTo>
                    <a:pt x="114" y="409"/>
                  </a:moveTo>
                  <a:cubicBezTo>
                    <a:pt x="129" y="404"/>
                    <a:pt x="144" y="401"/>
                    <a:pt x="160" y="401"/>
                  </a:cubicBezTo>
                  <a:cubicBezTo>
                    <a:pt x="229" y="401"/>
                    <a:pt x="285" y="457"/>
                    <a:pt x="285" y="525"/>
                  </a:cubicBezTo>
                  <a:cubicBezTo>
                    <a:pt x="285" y="554"/>
                    <a:pt x="275" y="581"/>
                    <a:pt x="257" y="603"/>
                  </a:cubicBezTo>
                  <a:cubicBezTo>
                    <a:pt x="192" y="555"/>
                    <a:pt x="141" y="488"/>
                    <a:pt x="114" y="409"/>
                  </a:cubicBezTo>
                  <a:close/>
                  <a:moveTo>
                    <a:pt x="733" y="600"/>
                  </a:moveTo>
                  <a:cubicBezTo>
                    <a:pt x="716" y="579"/>
                    <a:pt x="708" y="553"/>
                    <a:pt x="708" y="525"/>
                  </a:cubicBezTo>
                  <a:cubicBezTo>
                    <a:pt x="708" y="457"/>
                    <a:pt x="763" y="401"/>
                    <a:pt x="832" y="401"/>
                  </a:cubicBezTo>
                  <a:cubicBezTo>
                    <a:pt x="846" y="401"/>
                    <a:pt x="860" y="403"/>
                    <a:pt x="873" y="408"/>
                  </a:cubicBezTo>
                  <a:cubicBezTo>
                    <a:pt x="846" y="485"/>
                    <a:pt x="797" y="552"/>
                    <a:pt x="733" y="600"/>
                  </a:cubicBezTo>
                  <a:close/>
                  <a:moveTo>
                    <a:pt x="938" y="113"/>
                  </a:moveTo>
                  <a:cubicBezTo>
                    <a:pt x="937" y="119"/>
                    <a:pt x="934" y="124"/>
                    <a:pt x="928" y="127"/>
                  </a:cubicBezTo>
                  <a:cubicBezTo>
                    <a:pt x="904" y="143"/>
                    <a:pt x="904" y="143"/>
                    <a:pt x="904" y="143"/>
                  </a:cubicBezTo>
                  <a:cubicBezTo>
                    <a:pt x="904" y="143"/>
                    <a:pt x="904" y="143"/>
                    <a:pt x="904" y="143"/>
                  </a:cubicBezTo>
                  <a:cubicBezTo>
                    <a:pt x="505" y="406"/>
                    <a:pt x="505" y="406"/>
                    <a:pt x="505" y="406"/>
                  </a:cubicBezTo>
                  <a:cubicBezTo>
                    <a:pt x="498" y="411"/>
                    <a:pt x="488" y="411"/>
                    <a:pt x="481" y="406"/>
                  </a:cubicBezTo>
                  <a:cubicBezTo>
                    <a:pt x="286" y="278"/>
                    <a:pt x="286" y="278"/>
                    <a:pt x="286" y="278"/>
                  </a:cubicBezTo>
                  <a:cubicBezTo>
                    <a:pt x="276" y="271"/>
                    <a:pt x="262" y="274"/>
                    <a:pt x="255" y="284"/>
                  </a:cubicBezTo>
                  <a:cubicBezTo>
                    <a:pt x="248" y="294"/>
                    <a:pt x="251" y="308"/>
                    <a:pt x="261" y="315"/>
                  </a:cubicBezTo>
                  <a:cubicBezTo>
                    <a:pt x="456" y="444"/>
                    <a:pt x="456" y="444"/>
                    <a:pt x="456" y="444"/>
                  </a:cubicBezTo>
                  <a:cubicBezTo>
                    <a:pt x="467" y="451"/>
                    <a:pt x="480" y="455"/>
                    <a:pt x="493" y="455"/>
                  </a:cubicBezTo>
                  <a:cubicBezTo>
                    <a:pt x="506" y="455"/>
                    <a:pt x="519" y="451"/>
                    <a:pt x="530" y="444"/>
                  </a:cubicBezTo>
                  <a:cubicBezTo>
                    <a:pt x="894" y="204"/>
                    <a:pt x="894" y="204"/>
                    <a:pt x="894" y="204"/>
                  </a:cubicBezTo>
                  <a:cubicBezTo>
                    <a:pt x="894" y="279"/>
                    <a:pt x="894" y="279"/>
                    <a:pt x="894" y="279"/>
                  </a:cubicBezTo>
                  <a:cubicBezTo>
                    <a:pt x="894" y="308"/>
                    <a:pt x="890" y="337"/>
                    <a:pt x="885" y="364"/>
                  </a:cubicBezTo>
                  <a:cubicBezTo>
                    <a:pt x="868" y="359"/>
                    <a:pt x="850" y="356"/>
                    <a:pt x="832" y="356"/>
                  </a:cubicBezTo>
                  <a:cubicBezTo>
                    <a:pt x="739" y="356"/>
                    <a:pt x="663" y="432"/>
                    <a:pt x="663" y="525"/>
                  </a:cubicBezTo>
                  <a:cubicBezTo>
                    <a:pt x="663" y="562"/>
                    <a:pt x="674" y="596"/>
                    <a:pt x="695" y="625"/>
                  </a:cubicBezTo>
                  <a:cubicBezTo>
                    <a:pt x="636" y="660"/>
                    <a:pt x="567" y="680"/>
                    <a:pt x="493" y="680"/>
                  </a:cubicBezTo>
                  <a:cubicBezTo>
                    <a:pt x="421" y="680"/>
                    <a:pt x="354" y="661"/>
                    <a:pt x="295" y="627"/>
                  </a:cubicBezTo>
                  <a:cubicBezTo>
                    <a:pt x="317" y="598"/>
                    <a:pt x="330" y="562"/>
                    <a:pt x="330" y="525"/>
                  </a:cubicBezTo>
                  <a:cubicBezTo>
                    <a:pt x="330" y="432"/>
                    <a:pt x="254" y="356"/>
                    <a:pt x="160" y="356"/>
                  </a:cubicBezTo>
                  <a:cubicBezTo>
                    <a:pt x="140" y="356"/>
                    <a:pt x="121" y="359"/>
                    <a:pt x="102" y="366"/>
                  </a:cubicBezTo>
                  <a:cubicBezTo>
                    <a:pt x="96" y="338"/>
                    <a:pt x="93" y="309"/>
                    <a:pt x="93" y="279"/>
                  </a:cubicBezTo>
                  <a:cubicBezTo>
                    <a:pt x="93" y="204"/>
                    <a:pt x="93" y="204"/>
                    <a:pt x="93" y="204"/>
                  </a:cubicBezTo>
                  <a:cubicBezTo>
                    <a:pt x="186" y="266"/>
                    <a:pt x="186" y="266"/>
                    <a:pt x="186" y="266"/>
                  </a:cubicBezTo>
                  <a:cubicBezTo>
                    <a:pt x="197" y="272"/>
                    <a:pt x="210" y="270"/>
                    <a:pt x="217" y="259"/>
                  </a:cubicBezTo>
                  <a:cubicBezTo>
                    <a:pt x="224" y="249"/>
                    <a:pt x="221" y="235"/>
                    <a:pt x="211" y="228"/>
                  </a:cubicBezTo>
                  <a:cubicBezTo>
                    <a:pt x="58" y="127"/>
                    <a:pt x="58" y="127"/>
                    <a:pt x="58" y="127"/>
                  </a:cubicBezTo>
                  <a:cubicBezTo>
                    <a:pt x="58" y="127"/>
                    <a:pt x="58" y="127"/>
                    <a:pt x="58" y="127"/>
                  </a:cubicBezTo>
                  <a:cubicBezTo>
                    <a:pt x="53" y="124"/>
                    <a:pt x="49" y="119"/>
                    <a:pt x="48" y="113"/>
                  </a:cubicBezTo>
                  <a:cubicBezTo>
                    <a:pt x="47" y="107"/>
                    <a:pt x="48" y="101"/>
                    <a:pt x="51" y="96"/>
                  </a:cubicBezTo>
                  <a:cubicBezTo>
                    <a:pt x="55" y="91"/>
                    <a:pt x="60" y="87"/>
                    <a:pt x="66" y="86"/>
                  </a:cubicBezTo>
                  <a:cubicBezTo>
                    <a:pt x="71" y="85"/>
                    <a:pt x="77" y="86"/>
                    <a:pt x="82" y="89"/>
                  </a:cubicBezTo>
                  <a:cubicBezTo>
                    <a:pt x="481" y="352"/>
                    <a:pt x="481" y="352"/>
                    <a:pt x="481" y="352"/>
                  </a:cubicBezTo>
                  <a:cubicBezTo>
                    <a:pt x="488" y="357"/>
                    <a:pt x="498" y="357"/>
                    <a:pt x="505" y="352"/>
                  </a:cubicBezTo>
                  <a:cubicBezTo>
                    <a:pt x="904" y="89"/>
                    <a:pt x="904" y="89"/>
                    <a:pt x="904" y="89"/>
                  </a:cubicBezTo>
                  <a:cubicBezTo>
                    <a:pt x="914" y="83"/>
                    <a:pt x="928" y="85"/>
                    <a:pt x="935" y="96"/>
                  </a:cubicBezTo>
                  <a:cubicBezTo>
                    <a:pt x="938" y="101"/>
                    <a:pt x="939" y="107"/>
                    <a:pt x="938" y="113"/>
                  </a:cubicBezTo>
                  <a:close/>
                  <a:moveTo>
                    <a:pt x="938" y="113"/>
                  </a:moveTo>
                  <a:cubicBezTo>
                    <a:pt x="938" y="113"/>
                    <a:pt x="938" y="113"/>
                    <a:pt x="938" y="11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52"/>
            <p:cNvSpPr/>
            <p:nvPr/>
          </p:nvSpPr>
          <p:spPr>
            <a:xfrm>
              <a:off x="4809710" y="2459909"/>
              <a:ext cx="75498" cy="75498"/>
            </a:xfrm>
            <a:custGeom>
              <a:avLst/>
              <a:gdLst/>
              <a:ahLst/>
              <a:cxnLst/>
              <a:rect l="l" t="t" r="r" b="b"/>
              <a:pathLst>
                <a:path w="183" h="183" extrusionOk="0">
                  <a:moveTo>
                    <a:pt x="91" y="183"/>
                  </a:moveTo>
                  <a:cubicBezTo>
                    <a:pt x="142" y="183"/>
                    <a:pt x="183" y="142"/>
                    <a:pt x="183" y="91"/>
                  </a:cubicBezTo>
                  <a:cubicBezTo>
                    <a:pt x="183" y="41"/>
                    <a:pt x="142" y="0"/>
                    <a:pt x="91" y="0"/>
                  </a:cubicBezTo>
                  <a:cubicBezTo>
                    <a:pt x="41" y="0"/>
                    <a:pt x="0" y="41"/>
                    <a:pt x="0" y="91"/>
                  </a:cubicBezTo>
                  <a:cubicBezTo>
                    <a:pt x="0" y="142"/>
                    <a:pt x="41" y="183"/>
                    <a:pt x="91" y="183"/>
                  </a:cubicBezTo>
                  <a:close/>
                  <a:moveTo>
                    <a:pt x="91" y="45"/>
                  </a:moveTo>
                  <a:cubicBezTo>
                    <a:pt x="117" y="45"/>
                    <a:pt x="138" y="66"/>
                    <a:pt x="138" y="91"/>
                  </a:cubicBezTo>
                  <a:cubicBezTo>
                    <a:pt x="138" y="117"/>
                    <a:pt x="117" y="138"/>
                    <a:pt x="91" y="138"/>
                  </a:cubicBezTo>
                  <a:cubicBezTo>
                    <a:pt x="65" y="138"/>
                    <a:pt x="45" y="117"/>
                    <a:pt x="45" y="91"/>
                  </a:cubicBezTo>
                  <a:cubicBezTo>
                    <a:pt x="45" y="66"/>
                    <a:pt x="65" y="45"/>
                    <a:pt x="91" y="45"/>
                  </a:cubicBezTo>
                  <a:close/>
                  <a:moveTo>
                    <a:pt x="91" y="45"/>
                  </a:moveTo>
                  <a:cubicBezTo>
                    <a:pt x="91" y="45"/>
                    <a:pt x="91" y="45"/>
                    <a:pt x="91"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8" name="Google Shape;1478;p52"/>
          <p:cNvSpPr txBox="1">
            <a:spLocks noGrp="1"/>
          </p:cNvSpPr>
          <p:nvPr>
            <p:ph type="subTitle" idx="1"/>
          </p:nvPr>
        </p:nvSpPr>
        <p:spPr>
          <a:xfrm>
            <a:off x="1042800" y="30450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very beautiful name</a:t>
            </a:r>
            <a:endParaRPr/>
          </a:p>
        </p:txBody>
      </p:sp>
      <p:sp>
        <p:nvSpPr>
          <p:cNvPr id="1479" name="Google Shape;1479;p52"/>
          <p:cNvSpPr txBox="1">
            <a:spLocks noGrp="1"/>
          </p:cNvSpPr>
          <p:nvPr>
            <p:ph type="title" idx="2"/>
          </p:nvPr>
        </p:nvSpPr>
        <p:spPr>
          <a:xfrm>
            <a:off x="1006500" y="13732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480" name="Google Shape;1480;p52"/>
          <p:cNvSpPr txBox="1">
            <a:spLocks noGrp="1"/>
          </p:cNvSpPr>
          <p:nvPr>
            <p:ph type="subTitle" idx="3"/>
          </p:nvPr>
        </p:nvSpPr>
        <p:spPr>
          <a:xfrm>
            <a:off x="3446400" y="30450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1481" name="Google Shape;1481;p52"/>
          <p:cNvSpPr txBox="1">
            <a:spLocks noGrp="1"/>
          </p:cNvSpPr>
          <p:nvPr>
            <p:ph type="title" idx="4"/>
          </p:nvPr>
        </p:nvSpPr>
        <p:spPr>
          <a:xfrm>
            <a:off x="3410100" y="13732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482" name="Google Shape;1482;p52"/>
          <p:cNvSpPr txBox="1">
            <a:spLocks noGrp="1"/>
          </p:cNvSpPr>
          <p:nvPr>
            <p:ph type="subTitle" idx="5"/>
          </p:nvPr>
        </p:nvSpPr>
        <p:spPr>
          <a:xfrm>
            <a:off x="5957850" y="30450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1483" name="Google Shape;1483;p52"/>
          <p:cNvSpPr txBox="1">
            <a:spLocks noGrp="1"/>
          </p:cNvSpPr>
          <p:nvPr>
            <p:ph type="title" idx="6"/>
          </p:nvPr>
        </p:nvSpPr>
        <p:spPr>
          <a:xfrm>
            <a:off x="5921550" y="13732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87"/>
        <p:cNvGrpSpPr/>
        <p:nvPr/>
      </p:nvGrpSpPr>
      <p:grpSpPr>
        <a:xfrm>
          <a:off x="0" y="0"/>
          <a:ext cx="0" cy="0"/>
          <a:chOff x="0" y="0"/>
          <a:chExt cx="0" cy="0"/>
        </a:xfrm>
      </p:grpSpPr>
      <p:sp>
        <p:nvSpPr>
          <p:cNvPr id="1488" name="Google Shape;1488;p53"/>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Statistics</a:t>
            </a:r>
            <a:endParaRPr/>
          </a:p>
        </p:txBody>
      </p:sp>
      <p:pic>
        <p:nvPicPr>
          <p:cNvPr id="1489" name="Google Shape;1489;p53" title="Points scored">
            <a:hlinkClick r:id="rId3"/>
          </p:cNvPr>
          <p:cNvPicPr preferRelativeResize="0"/>
          <p:nvPr/>
        </p:nvPicPr>
        <p:blipFill>
          <a:blip r:embed="rId4">
            <a:alphaModFix/>
            <a:extLst>
              <a:ext uri="{28A0092B-C50C-407E-A947-70E740481C1C}">
                <a14:useLocalDpi xmlns:a14="http://schemas.microsoft.com/office/drawing/2010/main" val="0"/>
              </a:ext>
            </a:extLst>
          </a:blip>
          <a:stretch>
            <a:fillRect/>
          </a:stretch>
        </p:blipFill>
        <p:spPr>
          <a:xfrm>
            <a:off x="1062800" y="1177725"/>
            <a:ext cx="4766400" cy="2947226"/>
          </a:xfrm>
          <a:prstGeom prst="rect">
            <a:avLst/>
          </a:prstGeom>
          <a:noFill/>
          <a:ln>
            <a:noFill/>
          </a:ln>
        </p:spPr>
      </p:pic>
      <p:sp>
        <p:nvSpPr>
          <p:cNvPr id="1490" name="Google Shape;1490;p53"/>
          <p:cNvSpPr txBox="1"/>
          <p:nvPr/>
        </p:nvSpPr>
        <p:spPr>
          <a:xfrm>
            <a:off x="1338150" y="4201150"/>
            <a:ext cx="6467700" cy="28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5"/>
                </a:solidFill>
                <a:latin typeface="Titillium Web"/>
                <a:ea typeface="Titillium Web"/>
                <a:cs typeface="Titillium Web"/>
                <a:sym typeface="Titillium Web"/>
              </a:rPr>
              <a:t>To modify this graph, click on it, follow the link, change the data and paste the resulting graph here</a:t>
            </a:r>
            <a:endParaRPr sz="1200">
              <a:solidFill>
                <a:schemeClr val="accent5"/>
              </a:solidFill>
              <a:latin typeface="Titillium Web"/>
              <a:ea typeface="Titillium Web"/>
              <a:cs typeface="Titillium Web"/>
              <a:sym typeface="Titillium Web"/>
            </a:endParaRPr>
          </a:p>
        </p:txBody>
      </p:sp>
      <p:sp>
        <p:nvSpPr>
          <p:cNvPr id="1491" name="Google Shape;1491;p53"/>
          <p:cNvSpPr/>
          <p:nvPr/>
        </p:nvSpPr>
        <p:spPr>
          <a:xfrm>
            <a:off x="5968950" y="2015925"/>
            <a:ext cx="363600" cy="363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3"/>
          <p:cNvSpPr/>
          <p:nvPr/>
        </p:nvSpPr>
        <p:spPr>
          <a:xfrm>
            <a:off x="5968950" y="2852763"/>
            <a:ext cx="363600" cy="36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3"/>
          <p:cNvSpPr txBox="1"/>
          <p:nvPr/>
        </p:nvSpPr>
        <p:spPr>
          <a:xfrm>
            <a:off x="6472300" y="1982175"/>
            <a:ext cx="1986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latin typeface="Press Start 2P"/>
                <a:ea typeface="Press Start 2P"/>
                <a:cs typeface="Press Start 2P"/>
                <a:sym typeface="Press Start 2P"/>
              </a:rPr>
              <a:t>Factor 1</a:t>
            </a:r>
            <a:endParaRPr sz="1600">
              <a:solidFill>
                <a:schemeClr val="dk1"/>
              </a:solidFill>
              <a:latin typeface="Press Start 2P"/>
              <a:ea typeface="Press Start 2P"/>
              <a:cs typeface="Press Start 2P"/>
              <a:sym typeface="Press Start 2P"/>
            </a:endParaRPr>
          </a:p>
        </p:txBody>
      </p:sp>
      <p:sp>
        <p:nvSpPr>
          <p:cNvPr id="1494" name="Google Shape;1494;p53"/>
          <p:cNvSpPr txBox="1"/>
          <p:nvPr/>
        </p:nvSpPr>
        <p:spPr>
          <a:xfrm>
            <a:off x="6472300" y="2819025"/>
            <a:ext cx="1986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ress Start 2P"/>
                <a:ea typeface="Press Start 2P"/>
                <a:cs typeface="Press Start 2P"/>
                <a:sym typeface="Press Start 2P"/>
              </a:rPr>
              <a:t>Factor 2</a:t>
            </a:r>
            <a:endParaRPr sz="1600">
              <a:solidFill>
                <a:schemeClr val="lt1"/>
              </a:solidFill>
              <a:latin typeface="Press Start 2P"/>
              <a:ea typeface="Press Start 2P"/>
              <a:cs typeface="Press Start 2P"/>
              <a:sym typeface="Press Start 2P"/>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499" name="Google Shape;1499;p54"/>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Participating Countries</a:t>
            </a:r>
            <a:endParaRPr/>
          </a:p>
        </p:txBody>
      </p:sp>
      <p:grpSp>
        <p:nvGrpSpPr>
          <p:cNvPr id="1500" name="Google Shape;1500;p54"/>
          <p:cNvGrpSpPr/>
          <p:nvPr/>
        </p:nvGrpSpPr>
        <p:grpSpPr>
          <a:xfrm>
            <a:off x="2509154" y="1278070"/>
            <a:ext cx="5934781" cy="3285172"/>
            <a:chOff x="2654821" y="2311071"/>
            <a:chExt cx="2279715" cy="1262120"/>
          </a:xfrm>
        </p:grpSpPr>
        <p:grpSp>
          <p:nvGrpSpPr>
            <p:cNvPr id="1501" name="Google Shape;1501;p54"/>
            <p:cNvGrpSpPr/>
            <p:nvPr/>
          </p:nvGrpSpPr>
          <p:grpSpPr>
            <a:xfrm>
              <a:off x="4034269" y="2840745"/>
              <a:ext cx="40212" cy="36437"/>
              <a:chOff x="4293400" y="2574725"/>
              <a:chExt cx="84425" cy="80100"/>
            </a:xfrm>
          </p:grpSpPr>
          <p:sp>
            <p:nvSpPr>
              <p:cNvPr id="1502" name="Google Shape;1502;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w="9525" cap="flat" cmpd="sng">
                <a:solidFill>
                  <a:schemeClr val="lt1"/>
                </a:solidFill>
                <a:prstDash val="solid"/>
                <a:round/>
                <a:headEnd type="none" w="med" len="med"/>
                <a:tailEnd type="none" w="med" len="med"/>
              </a:ln>
            </p:spPr>
          </p:sp>
          <p:sp>
            <p:nvSpPr>
              <p:cNvPr id="1503" name="Google Shape;1503;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54"/>
            <p:cNvGrpSpPr/>
            <p:nvPr/>
          </p:nvGrpSpPr>
          <p:grpSpPr>
            <a:xfrm>
              <a:off x="3894606" y="2334874"/>
              <a:ext cx="913198" cy="518984"/>
              <a:chOff x="4000175" y="1462675"/>
              <a:chExt cx="1917275" cy="1140875"/>
            </a:xfrm>
          </p:grpSpPr>
          <p:sp>
            <p:nvSpPr>
              <p:cNvPr id="1505" name="Google Shape;1505;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w="9525" cap="flat" cmpd="sng">
                <a:solidFill>
                  <a:schemeClr val="lt1"/>
                </a:solidFill>
                <a:prstDash val="solid"/>
                <a:round/>
                <a:headEnd type="none" w="med" len="med"/>
                <a:tailEnd type="none" w="med" len="med"/>
              </a:ln>
            </p:spPr>
          </p:sp>
          <p:grpSp>
            <p:nvGrpSpPr>
              <p:cNvPr id="1506" name="Google Shape;1506;p54"/>
              <p:cNvGrpSpPr/>
              <p:nvPr/>
            </p:nvGrpSpPr>
            <p:grpSpPr>
              <a:xfrm>
                <a:off x="4000175" y="1462675"/>
                <a:ext cx="1917275" cy="1140875"/>
                <a:chOff x="4000175" y="1462675"/>
                <a:chExt cx="1917275" cy="1140875"/>
              </a:xfrm>
            </p:grpSpPr>
            <p:sp>
              <p:nvSpPr>
                <p:cNvPr id="1507" name="Google Shape;1507;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w="9525" cap="flat" cmpd="sng">
                  <a:solidFill>
                    <a:schemeClr val="lt1"/>
                  </a:solidFill>
                  <a:prstDash val="solid"/>
                  <a:round/>
                  <a:headEnd type="none" w="med" len="med"/>
                  <a:tailEnd type="none" w="med" len="med"/>
                </a:ln>
              </p:spPr>
            </p:sp>
            <p:sp>
              <p:nvSpPr>
                <p:cNvPr id="1508" name="Google Shape;1508;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12" name="Google Shape;1512;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3" name="Google Shape;1513;p54"/>
            <p:cNvGrpSpPr/>
            <p:nvPr/>
          </p:nvGrpSpPr>
          <p:grpSpPr>
            <a:xfrm>
              <a:off x="3875768" y="2846704"/>
              <a:ext cx="44796" cy="47366"/>
              <a:chOff x="3960625" y="2587825"/>
              <a:chExt cx="94050" cy="104125"/>
            </a:xfrm>
          </p:grpSpPr>
          <p:sp>
            <p:nvSpPr>
              <p:cNvPr id="1514" name="Google Shape;1514;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w="9525" cap="flat" cmpd="sng">
                <a:solidFill>
                  <a:schemeClr val="lt1"/>
                </a:solidFill>
                <a:prstDash val="solid"/>
                <a:round/>
                <a:headEnd type="none" w="med" len="med"/>
                <a:tailEnd type="none" w="med" len="med"/>
              </a:ln>
            </p:spPr>
          </p:sp>
          <p:sp>
            <p:nvSpPr>
              <p:cNvPr id="1515" name="Google Shape;1515;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54"/>
            <p:cNvGrpSpPr/>
            <p:nvPr/>
          </p:nvGrpSpPr>
          <p:grpSpPr>
            <a:xfrm>
              <a:off x="3782759" y="2807162"/>
              <a:ext cx="82686" cy="85487"/>
              <a:chOff x="3765350" y="2500900"/>
              <a:chExt cx="173600" cy="187925"/>
            </a:xfrm>
          </p:grpSpPr>
          <p:sp>
            <p:nvSpPr>
              <p:cNvPr id="1517" name="Google Shape;1517;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w="9525" cap="flat" cmpd="sng">
                <a:solidFill>
                  <a:schemeClr val="lt1"/>
                </a:solidFill>
                <a:prstDash val="solid"/>
                <a:round/>
                <a:headEnd type="none" w="med" len="med"/>
                <a:tailEnd type="none" w="med" len="med"/>
              </a:ln>
            </p:spPr>
          </p:sp>
          <p:sp>
            <p:nvSpPr>
              <p:cNvPr id="1518" name="Google Shape;1518;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4"/>
            <p:cNvGrpSpPr/>
            <p:nvPr/>
          </p:nvGrpSpPr>
          <p:grpSpPr>
            <a:xfrm>
              <a:off x="3775674" y="2798496"/>
              <a:ext cx="40545" cy="23564"/>
              <a:chOff x="3750475" y="2481850"/>
              <a:chExt cx="85125" cy="51800"/>
            </a:xfrm>
          </p:grpSpPr>
          <p:sp>
            <p:nvSpPr>
              <p:cNvPr id="1524" name="Google Shape;1524;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w="9525" cap="flat" cmpd="sng">
                <a:solidFill>
                  <a:schemeClr val="lt1"/>
                </a:solidFill>
                <a:prstDash val="solid"/>
                <a:round/>
                <a:headEnd type="none" w="med" len="med"/>
                <a:tailEnd type="none" w="med" len="med"/>
              </a:ln>
            </p:spPr>
          </p:sp>
        </p:grpSp>
        <p:grpSp>
          <p:nvGrpSpPr>
            <p:cNvPr id="1526" name="Google Shape;1526;p54"/>
            <p:cNvGrpSpPr/>
            <p:nvPr/>
          </p:nvGrpSpPr>
          <p:grpSpPr>
            <a:xfrm>
              <a:off x="3716946" y="2776024"/>
              <a:ext cx="81971" cy="76912"/>
              <a:chOff x="3627175" y="2432450"/>
              <a:chExt cx="172100" cy="169075"/>
            </a:xfrm>
          </p:grpSpPr>
          <p:sp>
            <p:nvSpPr>
              <p:cNvPr id="1527" name="Google Shape;1527;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w="9525" cap="flat" cmpd="sng">
                <a:solidFill>
                  <a:schemeClr val="lt1"/>
                </a:solidFill>
                <a:prstDash val="solid"/>
                <a:round/>
                <a:headEnd type="none" w="med" len="med"/>
                <a:tailEnd type="none" w="med" len="med"/>
              </a:ln>
            </p:spPr>
          </p:sp>
          <p:sp>
            <p:nvSpPr>
              <p:cNvPr id="1529" name="Google Shape;1529;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w="9525" cap="flat" cmpd="sng">
                <a:solidFill>
                  <a:schemeClr val="lt1"/>
                </a:solidFill>
                <a:prstDash val="solid"/>
                <a:round/>
                <a:headEnd type="none" w="med" len="med"/>
                <a:tailEnd type="none" w="med" len="med"/>
              </a:ln>
            </p:spPr>
          </p:sp>
        </p:grpSp>
        <p:grpSp>
          <p:nvGrpSpPr>
            <p:cNvPr id="1530" name="Google Shape;1530;p54"/>
            <p:cNvGrpSpPr/>
            <p:nvPr/>
          </p:nvGrpSpPr>
          <p:grpSpPr>
            <a:xfrm>
              <a:off x="3685682" y="2845624"/>
              <a:ext cx="29311" cy="45055"/>
              <a:chOff x="3561536" y="2585450"/>
              <a:chExt cx="61539" cy="99045"/>
            </a:xfrm>
          </p:grpSpPr>
          <p:sp>
            <p:nvSpPr>
              <p:cNvPr id="1531" name="Google Shape;1531;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w="9525" cap="flat" cmpd="sng">
                <a:solidFill>
                  <a:schemeClr val="lt1"/>
                </a:solidFill>
                <a:prstDash val="solid"/>
                <a:round/>
                <a:headEnd type="none" w="med" len="med"/>
                <a:tailEnd type="none" w="med" len="med"/>
              </a:ln>
            </p:spPr>
          </p:sp>
        </p:grpSp>
        <p:grpSp>
          <p:nvGrpSpPr>
            <p:cNvPr id="1533" name="Google Shape;1533;p54"/>
            <p:cNvGrpSpPr/>
            <p:nvPr/>
          </p:nvGrpSpPr>
          <p:grpSpPr>
            <a:xfrm>
              <a:off x="3849905" y="2572252"/>
              <a:ext cx="74339" cy="119559"/>
              <a:chOff x="3906325" y="1984500"/>
              <a:chExt cx="156075" cy="262825"/>
            </a:xfrm>
          </p:grpSpPr>
          <p:sp>
            <p:nvSpPr>
              <p:cNvPr id="1534" name="Google Shape;1534;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w="9525" cap="flat" cmpd="sng">
                <a:solidFill>
                  <a:schemeClr val="lt1"/>
                </a:solidFill>
                <a:prstDash val="solid"/>
                <a:round/>
                <a:headEnd type="none" w="med" len="med"/>
                <a:tailEnd type="none" w="med" len="med"/>
              </a:ln>
            </p:spPr>
          </p:sp>
          <p:sp>
            <p:nvSpPr>
              <p:cNvPr id="1535" name="Google Shape;1535;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54"/>
            <p:cNvGrpSpPr/>
            <p:nvPr/>
          </p:nvGrpSpPr>
          <p:grpSpPr>
            <a:xfrm>
              <a:off x="2654821" y="2414345"/>
              <a:ext cx="667570" cy="558731"/>
              <a:chOff x="1397225" y="1637375"/>
              <a:chExt cx="1401575" cy="1228250"/>
            </a:xfrm>
          </p:grpSpPr>
          <p:sp>
            <p:nvSpPr>
              <p:cNvPr id="1537" name="Google Shape;1537;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w="9525" cap="flat" cmpd="sng">
                <a:solidFill>
                  <a:schemeClr val="lt1"/>
                </a:solidFill>
                <a:prstDash val="solid"/>
                <a:round/>
                <a:headEnd type="none" w="med" len="med"/>
                <a:tailEnd type="none" w="med" len="med"/>
              </a:ln>
            </p:spPr>
          </p:sp>
          <p:grpSp>
            <p:nvGrpSpPr>
              <p:cNvPr id="1538" name="Google Shape;1538;p54"/>
              <p:cNvGrpSpPr/>
              <p:nvPr/>
            </p:nvGrpSpPr>
            <p:grpSpPr>
              <a:xfrm>
                <a:off x="1397225" y="1637375"/>
                <a:ext cx="1398775" cy="1228250"/>
                <a:chOff x="1397225" y="1637375"/>
                <a:chExt cx="1398775" cy="1228250"/>
              </a:xfrm>
            </p:grpSpPr>
            <p:sp>
              <p:nvSpPr>
                <p:cNvPr id="1539" name="Google Shape;1539;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1" name="Google Shape;1541;p54"/>
            <p:cNvGrpSpPr/>
            <p:nvPr/>
          </p:nvGrpSpPr>
          <p:grpSpPr>
            <a:xfrm>
              <a:off x="3230417" y="3103734"/>
              <a:ext cx="282982" cy="280332"/>
              <a:chOff x="2605700" y="3152850"/>
              <a:chExt cx="594125" cy="616250"/>
            </a:xfrm>
          </p:grpSpPr>
          <p:sp>
            <p:nvSpPr>
              <p:cNvPr id="1542" name="Google Shape;1542;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w="9525" cap="flat" cmpd="sng">
                <a:solidFill>
                  <a:schemeClr val="lt1"/>
                </a:solidFill>
                <a:prstDash val="solid"/>
                <a:round/>
                <a:headEnd type="none" w="med" len="med"/>
                <a:tailEnd type="none" w="med" len="med"/>
              </a:ln>
            </p:spPr>
          </p:sp>
          <p:sp>
            <p:nvSpPr>
              <p:cNvPr id="1543" name="Google Shape;1543;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544" name="Google Shape;1544;p54"/>
            <p:cNvGrpSpPr/>
            <p:nvPr/>
          </p:nvGrpSpPr>
          <p:grpSpPr>
            <a:xfrm>
              <a:off x="3265985" y="3226989"/>
              <a:ext cx="87151" cy="346202"/>
              <a:chOff x="2680375" y="3423800"/>
              <a:chExt cx="182975" cy="761050"/>
            </a:xfrm>
          </p:grpSpPr>
          <p:sp>
            <p:nvSpPr>
              <p:cNvPr id="1545" name="Google Shape;1545;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w="9525" cap="flat" cmpd="sng">
                <a:solidFill>
                  <a:schemeClr val="lt1"/>
                </a:solidFill>
                <a:prstDash val="solid"/>
                <a:round/>
                <a:headEnd type="none" w="med" len="med"/>
                <a:tailEnd type="none" w="med" len="med"/>
              </a:ln>
            </p:spPr>
          </p:sp>
          <p:sp>
            <p:nvSpPr>
              <p:cNvPr id="1546" name="Google Shape;1546;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54"/>
            <p:cNvGrpSpPr/>
            <p:nvPr/>
          </p:nvGrpSpPr>
          <p:grpSpPr>
            <a:xfrm>
              <a:off x="3855466" y="3289811"/>
              <a:ext cx="112514" cy="94210"/>
              <a:chOff x="3918000" y="3561900"/>
              <a:chExt cx="236225" cy="207100"/>
            </a:xfrm>
          </p:grpSpPr>
          <p:sp>
            <p:nvSpPr>
              <p:cNvPr id="1548" name="Google Shape;1548;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w="9525" cap="flat" cmpd="sng">
                <a:solidFill>
                  <a:schemeClr val="lt1"/>
                </a:solidFill>
                <a:prstDash val="solid"/>
                <a:round/>
                <a:headEnd type="none" w="med" len="med"/>
                <a:tailEnd type="none" w="med" len="med"/>
              </a:ln>
            </p:spPr>
          </p:sp>
          <p:sp>
            <p:nvSpPr>
              <p:cNvPr id="1549" name="Google Shape;1549;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553" name="Google Shape;1553;p54"/>
            <p:cNvGrpSpPr/>
            <p:nvPr/>
          </p:nvGrpSpPr>
          <p:grpSpPr>
            <a:xfrm>
              <a:off x="2905224" y="2311071"/>
              <a:ext cx="596721" cy="528992"/>
              <a:chOff x="1922950" y="1410350"/>
              <a:chExt cx="1252825" cy="1162875"/>
            </a:xfrm>
          </p:grpSpPr>
          <p:sp>
            <p:nvSpPr>
              <p:cNvPr id="1554" name="Google Shape;1554;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570" name="Google Shape;1570;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90" name="Google Shape;1590;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91" name="Google Shape;1591;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54"/>
            <p:cNvGrpSpPr/>
            <p:nvPr/>
          </p:nvGrpSpPr>
          <p:grpSpPr>
            <a:xfrm>
              <a:off x="3280929" y="3294542"/>
              <a:ext cx="109894" cy="272224"/>
              <a:chOff x="2711750" y="3572300"/>
              <a:chExt cx="230725" cy="598425"/>
            </a:xfrm>
          </p:grpSpPr>
          <p:sp>
            <p:nvSpPr>
              <p:cNvPr id="1593" name="Google Shape;1593;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 name="Google Shape;1595;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 name="Google Shape;1596;p54"/>
            <p:cNvGrpSpPr/>
            <p:nvPr/>
          </p:nvGrpSpPr>
          <p:grpSpPr>
            <a:xfrm>
              <a:off x="3790439" y="2408636"/>
              <a:ext cx="73017" cy="75684"/>
              <a:chOff x="3781475" y="1624825"/>
              <a:chExt cx="153300" cy="166375"/>
            </a:xfrm>
          </p:grpSpPr>
          <p:sp>
            <p:nvSpPr>
              <p:cNvPr id="1597" name="Google Shape;1597;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 name="Google Shape;1601;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 name="Google Shape;1608;p54"/>
            <p:cNvGrpSpPr/>
            <p:nvPr/>
          </p:nvGrpSpPr>
          <p:grpSpPr>
            <a:xfrm>
              <a:off x="4403342" y="3107749"/>
              <a:ext cx="316680" cy="101374"/>
              <a:chOff x="5068275" y="3161675"/>
              <a:chExt cx="664875" cy="222850"/>
            </a:xfrm>
          </p:grpSpPr>
          <p:sp>
            <p:nvSpPr>
              <p:cNvPr id="1609" name="Google Shape;1609;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 name="Google Shape;1613;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 name="Google Shape;1642;p54"/>
            <p:cNvGrpSpPr/>
            <p:nvPr/>
          </p:nvGrpSpPr>
          <p:grpSpPr>
            <a:xfrm>
              <a:off x="3697513" y="2707266"/>
              <a:ext cx="59549" cy="79733"/>
              <a:chOff x="3586375" y="2281300"/>
              <a:chExt cx="125025" cy="175275"/>
            </a:xfrm>
          </p:grpSpPr>
          <p:sp>
            <p:nvSpPr>
              <p:cNvPr id="1643" name="Google Shape;1643;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5" name="Google Shape;1645;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6" name="Google Shape;1646;p54"/>
            <p:cNvGrpSpPr/>
            <p:nvPr/>
          </p:nvGrpSpPr>
          <p:grpSpPr>
            <a:xfrm>
              <a:off x="4513224" y="3221724"/>
              <a:ext cx="274563" cy="280321"/>
              <a:chOff x="5298975" y="3412225"/>
              <a:chExt cx="576450" cy="616225"/>
            </a:xfrm>
          </p:grpSpPr>
          <p:sp>
            <p:nvSpPr>
              <p:cNvPr id="1647" name="Google Shape;1647;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48" name="Google Shape;1648;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54"/>
            <p:cNvGrpSpPr/>
            <p:nvPr/>
          </p:nvGrpSpPr>
          <p:grpSpPr>
            <a:xfrm>
              <a:off x="4824403" y="3421846"/>
              <a:ext cx="110132" cy="130647"/>
              <a:chOff x="5952300" y="3852150"/>
              <a:chExt cx="231225" cy="287200"/>
            </a:xfrm>
          </p:grpSpPr>
          <p:sp>
            <p:nvSpPr>
              <p:cNvPr id="1650" name="Google Shape;1650;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2" name="Google Shape;1652;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54"/>
            <p:cNvGrpSpPr/>
            <p:nvPr/>
          </p:nvGrpSpPr>
          <p:grpSpPr>
            <a:xfrm>
              <a:off x="4295710" y="3079670"/>
              <a:ext cx="14968" cy="27135"/>
              <a:chOff x="4842300" y="3099950"/>
              <a:chExt cx="31425" cy="59650"/>
            </a:xfrm>
          </p:grpSpPr>
          <p:sp>
            <p:nvSpPr>
              <p:cNvPr id="1661" name="Google Shape;1661;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 name="Google Shape;1665;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 name="Google Shape;1673;p54"/>
            <p:cNvGrpSpPr/>
            <p:nvPr/>
          </p:nvGrpSpPr>
          <p:grpSpPr>
            <a:xfrm>
              <a:off x="3831056" y="2816010"/>
              <a:ext cx="37378" cy="27612"/>
              <a:chOff x="3866750" y="2520350"/>
              <a:chExt cx="78475" cy="60700"/>
            </a:xfrm>
          </p:grpSpPr>
          <p:sp>
            <p:nvSpPr>
              <p:cNvPr id="1674" name="Google Shape;1674;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 name="Google Shape;1678;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95" name="Google Shape;1695;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07" name="Google Shape;1707;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0" name="Google Shape;1720;p54"/>
            <p:cNvGrpSpPr/>
            <p:nvPr/>
          </p:nvGrpSpPr>
          <p:grpSpPr>
            <a:xfrm>
              <a:off x="3632736" y="3051591"/>
              <a:ext cx="63288" cy="45217"/>
              <a:chOff x="3450375" y="3038225"/>
              <a:chExt cx="132875" cy="99400"/>
            </a:xfrm>
          </p:grpSpPr>
          <p:sp>
            <p:nvSpPr>
              <p:cNvPr id="1721" name="Google Shape;1721;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3" name="Google Shape;1723;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32" name="Google Shape;1732;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42" name="Google Shape;1742;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48" name="Google Shape;1748;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 name="Google Shape;1758;p54"/>
          <p:cNvSpPr/>
          <p:nvPr/>
        </p:nvSpPr>
        <p:spPr>
          <a:xfrm>
            <a:off x="862425" y="3356250"/>
            <a:ext cx="353400" cy="35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4"/>
          <p:cNvSpPr/>
          <p:nvPr/>
        </p:nvSpPr>
        <p:spPr>
          <a:xfrm>
            <a:off x="862425" y="3958900"/>
            <a:ext cx="353400" cy="35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4"/>
          <p:cNvSpPr txBox="1"/>
          <p:nvPr/>
        </p:nvSpPr>
        <p:spPr>
          <a:xfrm>
            <a:off x="1321525" y="3860350"/>
            <a:ext cx="1932300" cy="5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Titillium Web"/>
                <a:ea typeface="Titillium Web"/>
                <a:cs typeface="Titillium Web"/>
                <a:sym typeface="Titillium Web"/>
              </a:rPr>
              <a:t>Jupiter is the biggest planet of them all</a:t>
            </a:r>
            <a:endParaRPr>
              <a:solidFill>
                <a:schemeClr val="lt1"/>
              </a:solidFill>
              <a:latin typeface="Titillium Web"/>
              <a:ea typeface="Titillium Web"/>
              <a:cs typeface="Titillium Web"/>
              <a:sym typeface="Titillium Web"/>
            </a:endParaRPr>
          </a:p>
        </p:txBody>
      </p:sp>
      <p:sp>
        <p:nvSpPr>
          <p:cNvPr id="1761" name="Google Shape;1761;p54"/>
          <p:cNvSpPr txBox="1"/>
          <p:nvPr/>
        </p:nvSpPr>
        <p:spPr>
          <a:xfrm>
            <a:off x="1321529" y="3257700"/>
            <a:ext cx="1932300" cy="5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Titillium Web"/>
                <a:ea typeface="Titillium Web"/>
                <a:cs typeface="Titillium Web"/>
                <a:sym typeface="Titillium Web"/>
              </a:rPr>
              <a:t>Mercury is the closest planet to the Sun</a:t>
            </a:r>
            <a:endParaRPr>
              <a:solidFill>
                <a:schemeClr val="lt1"/>
              </a:solidFill>
              <a:latin typeface="Titillium Web"/>
              <a:ea typeface="Titillium Web"/>
              <a:cs typeface="Titillium Web"/>
              <a:sym typeface="Titillium Web"/>
            </a:endParaRPr>
          </a:p>
        </p:txBody>
      </p:sp>
      <p:grpSp>
        <p:nvGrpSpPr>
          <p:cNvPr id="1762" name="Google Shape;1762;p54"/>
          <p:cNvGrpSpPr/>
          <p:nvPr/>
        </p:nvGrpSpPr>
        <p:grpSpPr>
          <a:xfrm>
            <a:off x="988909" y="1763066"/>
            <a:ext cx="719988" cy="678925"/>
            <a:chOff x="1858525" y="1115596"/>
            <a:chExt cx="561088" cy="529088"/>
          </a:xfrm>
        </p:grpSpPr>
        <p:sp>
          <p:nvSpPr>
            <p:cNvPr id="1763" name="Google Shape;1763;p54"/>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5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54"/>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55"/>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Teams That Will Compete</a:t>
            </a:r>
            <a:endParaRPr/>
          </a:p>
        </p:txBody>
      </p:sp>
      <p:sp>
        <p:nvSpPr>
          <p:cNvPr id="1771" name="Google Shape;1771;p55"/>
          <p:cNvSpPr txBox="1">
            <a:spLocks noGrp="1"/>
          </p:cNvSpPr>
          <p:nvPr>
            <p:ph type="subTitle" idx="1"/>
          </p:nvPr>
        </p:nvSpPr>
        <p:spPr>
          <a:xfrm>
            <a:off x="756300" y="39461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1772" name="Google Shape;1772;p55"/>
          <p:cNvSpPr txBox="1">
            <a:spLocks noGrp="1"/>
          </p:cNvSpPr>
          <p:nvPr>
            <p:ph type="title"/>
          </p:nvPr>
        </p:nvSpPr>
        <p:spPr>
          <a:xfrm>
            <a:off x="720000" y="35287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773" name="Google Shape;1773;p55"/>
          <p:cNvSpPr txBox="1">
            <a:spLocks noGrp="1"/>
          </p:cNvSpPr>
          <p:nvPr>
            <p:ph type="subTitle" idx="3"/>
          </p:nvPr>
        </p:nvSpPr>
        <p:spPr>
          <a:xfrm>
            <a:off x="3456300" y="39461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ringed one and a gas giant</a:t>
            </a:r>
            <a:endParaRPr/>
          </a:p>
        </p:txBody>
      </p:sp>
      <p:sp>
        <p:nvSpPr>
          <p:cNvPr id="1774" name="Google Shape;1774;p55"/>
          <p:cNvSpPr txBox="1">
            <a:spLocks noGrp="1"/>
          </p:cNvSpPr>
          <p:nvPr>
            <p:ph type="title" idx="4"/>
          </p:nvPr>
        </p:nvSpPr>
        <p:spPr>
          <a:xfrm>
            <a:off x="3420000" y="35287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775" name="Google Shape;1775;p55"/>
          <p:cNvSpPr txBox="1">
            <a:spLocks noGrp="1"/>
          </p:cNvSpPr>
          <p:nvPr>
            <p:ph type="subTitle" idx="5"/>
          </p:nvPr>
        </p:nvSpPr>
        <p:spPr>
          <a:xfrm>
            <a:off x="6156300" y="39461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Earth is the planet where we live on</a:t>
            </a:r>
            <a:endParaRPr/>
          </a:p>
        </p:txBody>
      </p:sp>
      <p:sp>
        <p:nvSpPr>
          <p:cNvPr id="1776" name="Google Shape;1776;p55"/>
          <p:cNvSpPr txBox="1">
            <a:spLocks noGrp="1"/>
          </p:cNvSpPr>
          <p:nvPr>
            <p:ph type="title" idx="6"/>
          </p:nvPr>
        </p:nvSpPr>
        <p:spPr>
          <a:xfrm>
            <a:off x="6120000" y="35287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1777" name="Google Shape;1777;p55"/>
          <p:cNvSpPr txBox="1">
            <a:spLocks noGrp="1"/>
          </p:cNvSpPr>
          <p:nvPr>
            <p:ph type="subTitle" idx="7"/>
          </p:nvPr>
        </p:nvSpPr>
        <p:spPr>
          <a:xfrm>
            <a:off x="756300" y="20938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1778" name="Google Shape;1778;p55"/>
          <p:cNvSpPr txBox="1">
            <a:spLocks noGrp="1"/>
          </p:cNvSpPr>
          <p:nvPr>
            <p:ph type="title" idx="8"/>
          </p:nvPr>
        </p:nvSpPr>
        <p:spPr>
          <a:xfrm>
            <a:off x="720000" y="16765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779" name="Google Shape;1779;p55"/>
          <p:cNvSpPr txBox="1">
            <a:spLocks noGrp="1"/>
          </p:cNvSpPr>
          <p:nvPr>
            <p:ph type="subTitle" idx="9"/>
          </p:nvPr>
        </p:nvSpPr>
        <p:spPr>
          <a:xfrm>
            <a:off x="3456300" y="20938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but it’s hot</a:t>
            </a:r>
            <a:endParaRPr/>
          </a:p>
        </p:txBody>
      </p:sp>
      <p:sp>
        <p:nvSpPr>
          <p:cNvPr id="1780" name="Google Shape;1780;p55"/>
          <p:cNvSpPr txBox="1">
            <a:spLocks noGrp="1"/>
          </p:cNvSpPr>
          <p:nvPr>
            <p:ph type="title" idx="13"/>
          </p:nvPr>
        </p:nvSpPr>
        <p:spPr>
          <a:xfrm>
            <a:off x="3420000" y="16765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781" name="Google Shape;1781;p55"/>
          <p:cNvSpPr txBox="1">
            <a:spLocks noGrp="1"/>
          </p:cNvSpPr>
          <p:nvPr>
            <p:ph type="subTitle" idx="14"/>
          </p:nvPr>
        </p:nvSpPr>
        <p:spPr>
          <a:xfrm>
            <a:off x="6156300" y="20938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red,Mars is a cold place</a:t>
            </a:r>
            <a:endParaRPr/>
          </a:p>
        </p:txBody>
      </p:sp>
      <p:sp>
        <p:nvSpPr>
          <p:cNvPr id="1782" name="Google Shape;1782;p55"/>
          <p:cNvSpPr txBox="1">
            <a:spLocks noGrp="1"/>
          </p:cNvSpPr>
          <p:nvPr>
            <p:ph type="title" idx="15"/>
          </p:nvPr>
        </p:nvSpPr>
        <p:spPr>
          <a:xfrm>
            <a:off x="6120000" y="16765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1783" name="Google Shape;1783;p55"/>
          <p:cNvGrpSpPr/>
          <p:nvPr/>
        </p:nvGrpSpPr>
        <p:grpSpPr>
          <a:xfrm>
            <a:off x="4308122" y="3134845"/>
            <a:ext cx="547561" cy="393916"/>
            <a:chOff x="2200285" y="5373520"/>
            <a:chExt cx="547561" cy="393916"/>
          </a:xfrm>
        </p:grpSpPr>
        <p:sp>
          <p:nvSpPr>
            <p:cNvPr id="1784" name="Google Shape;1784;p55"/>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55"/>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55"/>
            <p:cNvSpPr/>
            <p:nvPr/>
          </p:nvSpPr>
          <p:spPr>
            <a:xfrm>
              <a:off x="2331828" y="5508628"/>
              <a:ext cx="284119" cy="224229"/>
            </a:xfrm>
            <a:custGeom>
              <a:avLst/>
              <a:gdLst/>
              <a:ahLst/>
              <a:cxnLst/>
              <a:rect l="l" t="t" r="r" b="b"/>
              <a:pathLst>
                <a:path w="797" h="629" extrusionOk="0">
                  <a:moveTo>
                    <a:pt x="797" y="14"/>
                  </a:moveTo>
                  <a:cubicBezTo>
                    <a:pt x="797" y="615"/>
                    <a:pt x="797" y="615"/>
                    <a:pt x="797" y="615"/>
                  </a:cubicBezTo>
                  <a:cubicBezTo>
                    <a:pt x="797" y="622"/>
                    <a:pt x="790" y="629"/>
                    <a:pt x="783" y="629"/>
                  </a:cubicBezTo>
                  <a:cubicBezTo>
                    <a:pt x="14" y="629"/>
                    <a:pt x="14" y="629"/>
                    <a:pt x="14" y="629"/>
                  </a:cubicBezTo>
                  <a:cubicBezTo>
                    <a:pt x="7" y="629"/>
                    <a:pt x="0" y="622"/>
                    <a:pt x="0" y="615"/>
                  </a:cubicBezTo>
                  <a:cubicBezTo>
                    <a:pt x="0" y="14"/>
                    <a:pt x="0" y="14"/>
                    <a:pt x="0" y="14"/>
                  </a:cubicBezTo>
                  <a:cubicBezTo>
                    <a:pt x="0" y="6"/>
                    <a:pt x="7" y="0"/>
                    <a:pt x="14" y="0"/>
                  </a:cubicBezTo>
                  <a:cubicBezTo>
                    <a:pt x="783" y="0"/>
                    <a:pt x="783" y="0"/>
                    <a:pt x="783" y="0"/>
                  </a:cubicBezTo>
                  <a:cubicBezTo>
                    <a:pt x="790" y="0"/>
                    <a:pt x="797" y="6"/>
                    <a:pt x="797" y="14"/>
                  </a:cubicBezTo>
                  <a:close/>
                  <a:moveTo>
                    <a:pt x="797" y="14"/>
                  </a:moveTo>
                  <a:cubicBezTo>
                    <a:pt x="797" y="14"/>
                    <a:pt x="797" y="14"/>
                    <a:pt x="797"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55"/>
            <p:cNvSpPr/>
            <p:nvPr/>
          </p:nvSpPr>
          <p:spPr>
            <a:xfrm>
              <a:off x="2208128" y="5481892"/>
              <a:ext cx="96964" cy="277702"/>
            </a:xfrm>
            <a:custGeom>
              <a:avLst/>
              <a:gdLst/>
              <a:ahLst/>
              <a:cxnLst/>
              <a:rect l="l" t="t" r="r" b="b"/>
              <a:pathLst>
                <a:path w="272" h="779" extrusionOk="0">
                  <a:moveTo>
                    <a:pt x="272" y="0"/>
                  </a:moveTo>
                  <a:cubicBezTo>
                    <a:pt x="272" y="779"/>
                    <a:pt x="272" y="779"/>
                    <a:pt x="272" y="779"/>
                  </a:cubicBezTo>
                  <a:cubicBezTo>
                    <a:pt x="99" y="779"/>
                    <a:pt x="99" y="779"/>
                    <a:pt x="99" y="779"/>
                  </a:cubicBezTo>
                  <a:cubicBezTo>
                    <a:pt x="44" y="779"/>
                    <a:pt x="0" y="734"/>
                    <a:pt x="0" y="679"/>
                  </a:cubicBezTo>
                  <a:cubicBezTo>
                    <a:pt x="0" y="99"/>
                    <a:pt x="0" y="99"/>
                    <a:pt x="0" y="99"/>
                  </a:cubicBezTo>
                  <a:cubicBezTo>
                    <a:pt x="0" y="45"/>
                    <a:pt x="44" y="0"/>
                    <a:pt x="99" y="0"/>
                  </a:cubicBezTo>
                  <a:lnTo>
                    <a:pt x="272" y="0"/>
                  </a:lnTo>
                  <a:close/>
                  <a:moveTo>
                    <a:pt x="272" y="0"/>
                  </a:moveTo>
                  <a:cubicBezTo>
                    <a:pt x="272" y="0"/>
                    <a:pt x="272" y="0"/>
                    <a:pt x="272"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55"/>
            <p:cNvSpPr/>
            <p:nvPr/>
          </p:nvSpPr>
          <p:spPr>
            <a:xfrm>
              <a:off x="2642683" y="5381720"/>
              <a:ext cx="96964" cy="277345"/>
            </a:xfrm>
            <a:custGeom>
              <a:avLst/>
              <a:gdLst/>
              <a:ahLst/>
              <a:cxnLst/>
              <a:rect l="l" t="t" r="r" b="b"/>
              <a:pathLst>
                <a:path w="272" h="778" extrusionOk="0">
                  <a:moveTo>
                    <a:pt x="272" y="99"/>
                  </a:moveTo>
                  <a:cubicBezTo>
                    <a:pt x="272" y="679"/>
                    <a:pt x="272" y="679"/>
                    <a:pt x="272" y="679"/>
                  </a:cubicBezTo>
                  <a:cubicBezTo>
                    <a:pt x="272" y="734"/>
                    <a:pt x="228" y="778"/>
                    <a:pt x="173" y="778"/>
                  </a:cubicBezTo>
                  <a:cubicBezTo>
                    <a:pt x="0" y="778"/>
                    <a:pt x="0" y="778"/>
                    <a:pt x="0" y="778"/>
                  </a:cubicBezTo>
                  <a:cubicBezTo>
                    <a:pt x="0" y="32"/>
                    <a:pt x="0" y="32"/>
                    <a:pt x="0" y="32"/>
                  </a:cubicBezTo>
                  <a:cubicBezTo>
                    <a:pt x="0" y="14"/>
                    <a:pt x="14" y="0"/>
                    <a:pt x="32" y="0"/>
                  </a:cubicBezTo>
                  <a:cubicBezTo>
                    <a:pt x="173" y="0"/>
                    <a:pt x="173" y="0"/>
                    <a:pt x="173" y="0"/>
                  </a:cubicBezTo>
                  <a:cubicBezTo>
                    <a:pt x="228" y="0"/>
                    <a:pt x="272" y="44"/>
                    <a:pt x="272" y="99"/>
                  </a:cubicBezTo>
                  <a:close/>
                  <a:moveTo>
                    <a:pt x="272" y="99"/>
                  </a:moveTo>
                  <a:cubicBezTo>
                    <a:pt x="272" y="99"/>
                    <a:pt x="272" y="99"/>
                    <a:pt x="272" y="9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55"/>
            <p:cNvSpPr/>
            <p:nvPr/>
          </p:nvSpPr>
          <p:spPr>
            <a:xfrm>
              <a:off x="2232725" y="5549268"/>
              <a:ext cx="47056" cy="46700"/>
            </a:xfrm>
            <a:custGeom>
              <a:avLst/>
              <a:gdLst/>
              <a:ahLst/>
              <a:cxnLst/>
              <a:rect l="l" t="t" r="r" b="b"/>
              <a:pathLst>
                <a:path w="132" h="131" extrusionOk="0">
                  <a:moveTo>
                    <a:pt x="132" y="66"/>
                  </a:moveTo>
                  <a:cubicBezTo>
                    <a:pt x="132" y="102"/>
                    <a:pt x="102" y="131"/>
                    <a:pt x="66" y="131"/>
                  </a:cubicBezTo>
                  <a:cubicBezTo>
                    <a:pt x="29" y="131"/>
                    <a:pt x="0" y="102"/>
                    <a:pt x="0" y="66"/>
                  </a:cubicBezTo>
                  <a:cubicBezTo>
                    <a:pt x="0" y="29"/>
                    <a:pt x="29" y="0"/>
                    <a:pt x="66" y="0"/>
                  </a:cubicBezTo>
                  <a:cubicBezTo>
                    <a:pt x="83" y="0"/>
                    <a:pt x="100" y="7"/>
                    <a:pt x="112" y="19"/>
                  </a:cubicBezTo>
                  <a:cubicBezTo>
                    <a:pt x="125" y="31"/>
                    <a:pt x="132" y="48"/>
                    <a:pt x="132" y="66"/>
                  </a:cubicBezTo>
                  <a:close/>
                  <a:moveTo>
                    <a:pt x="132" y="66"/>
                  </a:moveTo>
                  <a:cubicBezTo>
                    <a:pt x="132" y="66"/>
                    <a:pt x="132" y="66"/>
                    <a:pt x="132" y="6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55"/>
            <p:cNvSpPr/>
            <p:nvPr/>
          </p:nvSpPr>
          <p:spPr>
            <a:xfrm>
              <a:off x="2667994" y="5542138"/>
              <a:ext cx="47056" cy="47056"/>
            </a:xfrm>
            <a:custGeom>
              <a:avLst/>
              <a:gdLst/>
              <a:ahLst/>
              <a:cxnLst/>
              <a:rect l="l" t="t" r="r" b="b"/>
              <a:pathLst>
                <a:path w="132" h="132" extrusionOk="0">
                  <a:moveTo>
                    <a:pt x="132" y="66"/>
                  </a:moveTo>
                  <a:cubicBezTo>
                    <a:pt x="132" y="102"/>
                    <a:pt x="103" y="132"/>
                    <a:pt x="66" y="132"/>
                  </a:cubicBezTo>
                  <a:cubicBezTo>
                    <a:pt x="30" y="132"/>
                    <a:pt x="0" y="102"/>
                    <a:pt x="0" y="66"/>
                  </a:cubicBezTo>
                  <a:cubicBezTo>
                    <a:pt x="0" y="30"/>
                    <a:pt x="30" y="0"/>
                    <a:pt x="66" y="0"/>
                  </a:cubicBezTo>
                  <a:cubicBezTo>
                    <a:pt x="103" y="0"/>
                    <a:pt x="132" y="30"/>
                    <a:pt x="132" y="66"/>
                  </a:cubicBezTo>
                  <a:close/>
                  <a:moveTo>
                    <a:pt x="132" y="66"/>
                  </a:moveTo>
                  <a:cubicBezTo>
                    <a:pt x="132" y="66"/>
                    <a:pt x="132" y="66"/>
                    <a:pt x="132" y="6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55"/>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55"/>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55"/>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55"/>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55"/>
            <p:cNvSpPr/>
            <p:nvPr/>
          </p:nvSpPr>
          <p:spPr>
            <a:xfrm>
              <a:off x="2323985" y="5500429"/>
              <a:ext cx="299804" cy="240271"/>
            </a:xfrm>
            <a:custGeom>
              <a:avLst/>
              <a:gdLst/>
              <a:ahLst/>
              <a:cxnLst/>
              <a:rect l="l" t="t" r="r" b="b"/>
              <a:pathLst>
                <a:path w="841" h="674" extrusionOk="0">
                  <a:moveTo>
                    <a:pt x="819" y="0"/>
                  </a:moveTo>
                  <a:cubicBezTo>
                    <a:pt x="22" y="0"/>
                    <a:pt x="22" y="0"/>
                    <a:pt x="22" y="0"/>
                  </a:cubicBezTo>
                  <a:cubicBezTo>
                    <a:pt x="10" y="0"/>
                    <a:pt x="0" y="10"/>
                    <a:pt x="0" y="23"/>
                  </a:cubicBezTo>
                  <a:cubicBezTo>
                    <a:pt x="0" y="436"/>
                    <a:pt x="0" y="436"/>
                    <a:pt x="0" y="436"/>
                  </a:cubicBezTo>
                  <a:cubicBezTo>
                    <a:pt x="0" y="448"/>
                    <a:pt x="10" y="459"/>
                    <a:pt x="22" y="459"/>
                  </a:cubicBezTo>
                  <a:cubicBezTo>
                    <a:pt x="35" y="459"/>
                    <a:pt x="45" y="448"/>
                    <a:pt x="45" y="436"/>
                  </a:cubicBezTo>
                  <a:cubicBezTo>
                    <a:pt x="45" y="45"/>
                    <a:pt x="45" y="45"/>
                    <a:pt x="45" y="45"/>
                  </a:cubicBezTo>
                  <a:cubicBezTo>
                    <a:pt x="796" y="45"/>
                    <a:pt x="796" y="45"/>
                    <a:pt x="796" y="45"/>
                  </a:cubicBezTo>
                  <a:cubicBezTo>
                    <a:pt x="796" y="629"/>
                    <a:pt x="796" y="629"/>
                    <a:pt x="796" y="629"/>
                  </a:cubicBezTo>
                  <a:cubicBezTo>
                    <a:pt x="45" y="629"/>
                    <a:pt x="45" y="629"/>
                    <a:pt x="45" y="629"/>
                  </a:cubicBezTo>
                  <a:cubicBezTo>
                    <a:pt x="45" y="526"/>
                    <a:pt x="45" y="526"/>
                    <a:pt x="45" y="526"/>
                  </a:cubicBezTo>
                  <a:cubicBezTo>
                    <a:pt x="45" y="514"/>
                    <a:pt x="35" y="503"/>
                    <a:pt x="22" y="503"/>
                  </a:cubicBezTo>
                  <a:cubicBezTo>
                    <a:pt x="10" y="503"/>
                    <a:pt x="0" y="514"/>
                    <a:pt x="0" y="526"/>
                  </a:cubicBezTo>
                  <a:cubicBezTo>
                    <a:pt x="0" y="652"/>
                    <a:pt x="0" y="652"/>
                    <a:pt x="0" y="652"/>
                  </a:cubicBezTo>
                  <a:cubicBezTo>
                    <a:pt x="0" y="664"/>
                    <a:pt x="10" y="674"/>
                    <a:pt x="22" y="674"/>
                  </a:cubicBezTo>
                  <a:cubicBezTo>
                    <a:pt x="819" y="674"/>
                    <a:pt x="819" y="674"/>
                    <a:pt x="819" y="674"/>
                  </a:cubicBezTo>
                  <a:cubicBezTo>
                    <a:pt x="831" y="674"/>
                    <a:pt x="841" y="664"/>
                    <a:pt x="841" y="652"/>
                  </a:cubicBezTo>
                  <a:cubicBezTo>
                    <a:pt x="841" y="23"/>
                    <a:pt x="841" y="23"/>
                    <a:pt x="841" y="23"/>
                  </a:cubicBezTo>
                  <a:cubicBezTo>
                    <a:pt x="841" y="10"/>
                    <a:pt x="831" y="0"/>
                    <a:pt x="819" y="0"/>
                  </a:cubicBezTo>
                  <a:close/>
                  <a:moveTo>
                    <a:pt x="819" y="0"/>
                  </a:moveTo>
                  <a:cubicBezTo>
                    <a:pt x="819" y="0"/>
                    <a:pt x="819" y="0"/>
                    <a:pt x="81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55"/>
            <p:cNvSpPr/>
            <p:nvPr/>
          </p:nvSpPr>
          <p:spPr>
            <a:xfrm>
              <a:off x="2200285" y="5373520"/>
              <a:ext cx="547561" cy="393916"/>
            </a:xfrm>
            <a:custGeom>
              <a:avLst/>
              <a:gdLst/>
              <a:ahLst/>
              <a:cxnLst/>
              <a:rect l="l" t="t" r="r" b="b"/>
              <a:pathLst>
                <a:path w="1536" h="1105" extrusionOk="0">
                  <a:moveTo>
                    <a:pt x="1414" y="0"/>
                  </a:moveTo>
                  <a:cubicBezTo>
                    <a:pt x="1273" y="0"/>
                    <a:pt x="1273" y="0"/>
                    <a:pt x="1273" y="0"/>
                  </a:cubicBezTo>
                  <a:cubicBezTo>
                    <a:pt x="1243" y="0"/>
                    <a:pt x="1218" y="25"/>
                    <a:pt x="1218" y="55"/>
                  </a:cubicBezTo>
                  <a:cubicBezTo>
                    <a:pt x="1218" y="282"/>
                    <a:pt x="1218" y="282"/>
                    <a:pt x="1218" y="282"/>
                  </a:cubicBezTo>
                  <a:cubicBezTo>
                    <a:pt x="121" y="282"/>
                    <a:pt x="121" y="282"/>
                    <a:pt x="121" y="282"/>
                  </a:cubicBezTo>
                  <a:cubicBezTo>
                    <a:pt x="54" y="282"/>
                    <a:pt x="0" y="336"/>
                    <a:pt x="0" y="403"/>
                  </a:cubicBezTo>
                  <a:cubicBezTo>
                    <a:pt x="0" y="983"/>
                    <a:pt x="0" y="983"/>
                    <a:pt x="0" y="983"/>
                  </a:cubicBezTo>
                  <a:cubicBezTo>
                    <a:pt x="0" y="1050"/>
                    <a:pt x="54" y="1105"/>
                    <a:pt x="121" y="1105"/>
                  </a:cubicBezTo>
                  <a:cubicBezTo>
                    <a:pt x="1241" y="1105"/>
                    <a:pt x="1241" y="1105"/>
                    <a:pt x="1241" y="1105"/>
                  </a:cubicBezTo>
                  <a:cubicBezTo>
                    <a:pt x="1253" y="1105"/>
                    <a:pt x="1263" y="1095"/>
                    <a:pt x="1263" y="1083"/>
                  </a:cubicBezTo>
                  <a:cubicBezTo>
                    <a:pt x="1263" y="824"/>
                    <a:pt x="1263" y="824"/>
                    <a:pt x="1263" y="824"/>
                  </a:cubicBezTo>
                  <a:cubicBezTo>
                    <a:pt x="1414" y="824"/>
                    <a:pt x="1414" y="824"/>
                    <a:pt x="1414" y="824"/>
                  </a:cubicBezTo>
                  <a:cubicBezTo>
                    <a:pt x="1481" y="824"/>
                    <a:pt x="1536" y="769"/>
                    <a:pt x="1536" y="702"/>
                  </a:cubicBezTo>
                  <a:cubicBezTo>
                    <a:pt x="1536" y="122"/>
                    <a:pt x="1536" y="122"/>
                    <a:pt x="1536" y="122"/>
                  </a:cubicBezTo>
                  <a:cubicBezTo>
                    <a:pt x="1536" y="55"/>
                    <a:pt x="1481" y="0"/>
                    <a:pt x="1414" y="0"/>
                  </a:cubicBezTo>
                  <a:close/>
                  <a:moveTo>
                    <a:pt x="44" y="983"/>
                  </a:moveTo>
                  <a:cubicBezTo>
                    <a:pt x="44" y="403"/>
                    <a:pt x="44" y="403"/>
                    <a:pt x="44" y="403"/>
                  </a:cubicBezTo>
                  <a:cubicBezTo>
                    <a:pt x="44" y="361"/>
                    <a:pt x="79" y="326"/>
                    <a:pt x="121" y="326"/>
                  </a:cubicBezTo>
                  <a:cubicBezTo>
                    <a:pt x="272" y="326"/>
                    <a:pt x="272" y="326"/>
                    <a:pt x="272" y="326"/>
                  </a:cubicBezTo>
                  <a:cubicBezTo>
                    <a:pt x="272" y="1060"/>
                    <a:pt x="272" y="1060"/>
                    <a:pt x="272" y="1060"/>
                  </a:cubicBezTo>
                  <a:cubicBezTo>
                    <a:pt x="121" y="1060"/>
                    <a:pt x="121" y="1060"/>
                    <a:pt x="121" y="1060"/>
                  </a:cubicBezTo>
                  <a:cubicBezTo>
                    <a:pt x="79" y="1060"/>
                    <a:pt x="44" y="1026"/>
                    <a:pt x="44" y="983"/>
                  </a:cubicBezTo>
                  <a:close/>
                  <a:moveTo>
                    <a:pt x="1491" y="702"/>
                  </a:moveTo>
                  <a:cubicBezTo>
                    <a:pt x="1491" y="744"/>
                    <a:pt x="1456" y="779"/>
                    <a:pt x="1414" y="779"/>
                  </a:cubicBezTo>
                  <a:cubicBezTo>
                    <a:pt x="1263" y="779"/>
                    <a:pt x="1263" y="779"/>
                    <a:pt x="1263" y="779"/>
                  </a:cubicBezTo>
                  <a:cubicBezTo>
                    <a:pt x="1263" y="532"/>
                    <a:pt x="1263" y="532"/>
                    <a:pt x="1263" y="532"/>
                  </a:cubicBezTo>
                  <a:cubicBezTo>
                    <a:pt x="1263" y="519"/>
                    <a:pt x="1253" y="509"/>
                    <a:pt x="1241" y="509"/>
                  </a:cubicBezTo>
                  <a:cubicBezTo>
                    <a:pt x="1228" y="509"/>
                    <a:pt x="1218" y="519"/>
                    <a:pt x="1218" y="532"/>
                  </a:cubicBezTo>
                  <a:cubicBezTo>
                    <a:pt x="1218" y="1060"/>
                    <a:pt x="1218" y="1060"/>
                    <a:pt x="1218" y="1060"/>
                  </a:cubicBezTo>
                  <a:cubicBezTo>
                    <a:pt x="317" y="1060"/>
                    <a:pt x="317" y="1060"/>
                    <a:pt x="317" y="1060"/>
                  </a:cubicBezTo>
                  <a:cubicBezTo>
                    <a:pt x="317" y="326"/>
                    <a:pt x="317" y="326"/>
                    <a:pt x="317" y="326"/>
                  </a:cubicBezTo>
                  <a:cubicBezTo>
                    <a:pt x="1218" y="326"/>
                    <a:pt x="1218" y="326"/>
                    <a:pt x="1218" y="326"/>
                  </a:cubicBezTo>
                  <a:cubicBezTo>
                    <a:pt x="1218" y="442"/>
                    <a:pt x="1218" y="442"/>
                    <a:pt x="1218" y="442"/>
                  </a:cubicBezTo>
                  <a:cubicBezTo>
                    <a:pt x="1218" y="454"/>
                    <a:pt x="1228" y="464"/>
                    <a:pt x="1241" y="464"/>
                  </a:cubicBezTo>
                  <a:cubicBezTo>
                    <a:pt x="1253" y="464"/>
                    <a:pt x="1263" y="454"/>
                    <a:pt x="1263" y="442"/>
                  </a:cubicBezTo>
                  <a:cubicBezTo>
                    <a:pt x="1263" y="55"/>
                    <a:pt x="1263" y="55"/>
                    <a:pt x="1263" y="55"/>
                  </a:cubicBezTo>
                  <a:cubicBezTo>
                    <a:pt x="1263" y="50"/>
                    <a:pt x="1268" y="45"/>
                    <a:pt x="1273" y="45"/>
                  </a:cubicBezTo>
                  <a:cubicBezTo>
                    <a:pt x="1414" y="45"/>
                    <a:pt x="1414" y="45"/>
                    <a:pt x="1414" y="45"/>
                  </a:cubicBezTo>
                  <a:cubicBezTo>
                    <a:pt x="1456" y="45"/>
                    <a:pt x="1491" y="80"/>
                    <a:pt x="1491" y="122"/>
                  </a:cubicBezTo>
                  <a:cubicBezTo>
                    <a:pt x="1491" y="702"/>
                    <a:pt x="1491" y="702"/>
                    <a:pt x="1491" y="702"/>
                  </a:cubicBezTo>
                  <a:close/>
                  <a:moveTo>
                    <a:pt x="1491" y="702"/>
                  </a:moveTo>
                  <a:cubicBezTo>
                    <a:pt x="1491" y="702"/>
                    <a:pt x="1491" y="702"/>
                    <a:pt x="1491" y="70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55"/>
            <p:cNvSpPr/>
            <p:nvPr/>
          </p:nvSpPr>
          <p:spPr>
            <a:xfrm>
              <a:off x="2224526" y="5541069"/>
              <a:ext cx="63098" cy="63098"/>
            </a:xfrm>
            <a:custGeom>
              <a:avLst/>
              <a:gdLst/>
              <a:ahLst/>
              <a:cxnLst/>
              <a:rect l="l" t="t" r="r" b="b"/>
              <a:pathLst>
                <a:path w="177" h="177" extrusionOk="0">
                  <a:moveTo>
                    <a:pt x="89" y="177"/>
                  </a:moveTo>
                  <a:cubicBezTo>
                    <a:pt x="137" y="177"/>
                    <a:pt x="177" y="137"/>
                    <a:pt x="177" y="89"/>
                  </a:cubicBezTo>
                  <a:cubicBezTo>
                    <a:pt x="177" y="40"/>
                    <a:pt x="137" y="0"/>
                    <a:pt x="89" y="0"/>
                  </a:cubicBezTo>
                  <a:cubicBezTo>
                    <a:pt x="40" y="0"/>
                    <a:pt x="0" y="40"/>
                    <a:pt x="0" y="89"/>
                  </a:cubicBezTo>
                  <a:cubicBezTo>
                    <a:pt x="0" y="137"/>
                    <a:pt x="40" y="177"/>
                    <a:pt x="89" y="177"/>
                  </a:cubicBezTo>
                  <a:close/>
                  <a:moveTo>
                    <a:pt x="89" y="45"/>
                  </a:moveTo>
                  <a:cubicBezTo>
                    <a:pt x="113" y="45"/>
                    <a:pt x="132" y="65"/>
                    <a:pt x="132" y="89"/>
                  </a:cubicBezTo>
                  <a:cubicBezTo>
                    <a:pt x="132" y="112"/>
                    <a:pt x="113" y="132"/>
                    <a:pt x="89" y="132"/>
                  </a:cubicBezTo>
                  <a:cubicBezTo>
                    <a:pt x="65" y="132"/>
                    <a:pt x="45" y="112"/>
                    <a:pt x="45" y="89"/>
                  </a:cubicBezTo>
                  <a:cubicBezTo>
                    <a:pt x="45" y="65"/>
                    <a:pt x="65" y="45"/>
                    <a:pt x="89" y="45"/>
                  </a:cubicBezTo>
                  <a:close/>
                  <a:moveTo>
                    <a:pt x="89" y="45"/>
                  </a:moveTo>
                  <a:cubicBezTo>
                    <a:pt x="89" y="45"/>
                    <a:pt x="89" y="45"/>
                    <a:pt x="89"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55"/>
            <p:cNvSpPr/>
            <p:nvPr/>
          </p:nvSpPr>
          <p:spPr>
            <a:xfrm>
              <a:off x="2243776" y="5620208"/>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55"/>
            <p:cNvSpPr/>
            <p:nvPr/>
          </p:nvSpPr>
          <p:spPr>
            <a:xfrm>
              <a:off x="2243776" y="5665125"/>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55"/>
            <p:cNvSpPr/>
            <p:nvPr/>
          </p:nvSpPr>
          <p:spPr>
            <a:xfrm>
              <a:off x="2266235"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55"/>
            <p:cNvSpPr/>
            <p:nvPr/>
          </p:nvSpPr>
          <p:spPr>
            <a:xfrm>
              <a:off x="2221318"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44" y="0"/>
                    <a:pt x="52" y="3"/>
                    <a:pt x="59" y="10"/>
                  </a:cubicBezTo>
                  <a:cubicBezTo>
                    <a:pt x="65" y="16"/>
                    <a:pt x="69" y="2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55"/>
            <p:cNvSpPr/>
            <p:nvPr/>
          </p:nvSpPr>
          <p:spPr>
            <a:xfrm>
              <a:off x="2660151" y="5534295"/>
              <a:ext cx="63098" cy="62741"/>
            </a:xfrm>
            <a:custGeom>
              <a:avLst/>
              <a:gdLst/>
              <a:ahLst/>
              <a:cxnLst/>
              <a:rect l="l" t="t" r="r" b="b"/>
              <a:pathLst>
                <a:path w="177" h="176" extrusionOk="0">
                  <a:moveTo>
                    <a:pt x="88" y="0"/>
                  </a:moveTo>
                  <a:cubicBezTo>
                    <a:pt x="40" y="0"/>
                    <a:pt x="0" y="39"/>
                    <a:pt x="0" y="88"/>
                  </a:cubicBezTo>
                  <a:cubicBezTo>
                    <a:pt x="0" y="137"/>
                    <a:pt x="40" y="176"/>
                    <a:pt x="88" y="176"/>
                  </a:cubicBezTo>
                  <a:cubicBezTo>
                    <a:pt x="137" y="176"/>
                    <a:pt x="177" y="137"/>
                    <a:pt x="177" y="88"/>
                  </a:cubicBezTo>
                  <a:cubicBezTo>
                    <a:pt x="177" y="39"/>
                    <a:pt x="137" y="0"/>
                    <a:pt x="88" y="0"/>
                  </a:cubicBezTo>
                  <a:close/>
                  <a:moveTo>
                    <a:pt x="88" y="131"/>
                  </a:moveTo>
                  <a:cubicBezTo>
                    <a:pt x="64" y="131"/>
                    <a:pt x="45" y="112"/>
                    <a:pt x="45" y="88"/>
                  </a:cubicBezTo>
                  <a:cubicBezTo>
                    <a:pt x="45" y="64"/>
                    <a:pt x="64" y="45"/>
                    <a:pt x="88" y="45"/>
                  </a:cubicBezTo>
                  <a:cubicBezTo>
                    <a:pt x="112" y="45"/>
                    <a:pt x="132" y="64"/>
                    <a:pt x="132" y="88"/>
                  </a:cubicBezTo>
                  <a:cubicBezTo>
                    <a:pt x="132" y="112"/>
                    <a:pt x="112" y="131"/>
                    <a:pt x="88" y="131"/>
                  </a:cubicBezTo>
                  <a:close/>
                  <a:moveTo>
                    <a:pt x="88" y="131"/>
                  </a:moveTo>
                  <a:cubicBezTo>
                    <a:pt x="88" y="131"/>
                    <a:pt x="88" y="131"/>
                    <a:pt x="88" y="13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55"/>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55"/>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55"/>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6" name="Google Shape;1806;p55"/>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7" name="Google Shape;1807;p55"/>
          <p:cNvGrpSpPr/>
          <p:nvPr/>
        </p:nvGrpSpPr>
        <p:grpSpPr>
          <a:xfrm>
            <a:off x="4375957" y="1289133"/>
            <a:ext cx="411887" cy="411486"/>
            <a:chOff x="2672984" y="4430973"/>
            <a:chExt cx="548451" cy="547917"/>
          </a:xfrm>
        </p:grpSpPr>
        <p:sp>
          <p:nvSpPr>
            <p:cNvPr id="1808" name="Google Shape;1808;p55"/>
            <p:cNvSpPr/>
            <p:nvPr/>
          </p:nvSpPr>
          <p:spPr>
            <a:xfrm>
              <a:off x="2680827" y="4887631"/>
              <a:ext cx="58820" cy="54186"/>
            </a:xfrm>
            <a:custGeom>
              <a:avLst/>
              <a:gdLst/>
              <a:ahLst/>
              <a:cxnLst/>
              <a:rect l="l" t="t" r="r" b="b"/>
              <a:pathLst>
                <a:path w="165" h="152" extrusionOk="0">
                  <a:moveTo>
                    <a:pt x="116" y="0"/>
                  </a:moveTo>
                  <a:cubicBezTo>
                    <a:pt x="108" y="5"/>
                    <a:pt x="108" y="5"/>
                    <a:pt x="108" y="5"/>
                  </a:cubicBezTo>
                  <a:cubicBezTo>
                    <a:pt x="39" y="9"/>
                    <a:pt x="39" y="9"/>
                    <a:pt x="39" y="9"/>
                  </a:cubicBezTo>
                  <a:cubicBezTo>
                    <a:pt x="30" y="9"/>
                    <a:pt x="22" y="16"/>
                    <a:pt x="20" y="26"/>
                  </a:cubicBezTo>
                  <a:cubicBezTo>
                    <a:pt x="2" y="127"/>
                    <a:pt x="2" y="127"/>
                    <a:pt x="2" y="127"/>
                  </a:cubicBezTo>
                  <a:cubicBezTo>
                    <a:pt x="0" y="140"/>
                    <a:pt x="11" y="152"/>
                    <a:pt x="24" y="151"/>
                  </a:cubicBezTo>
                  <a:cubicBezTo>
                    <a:pt x="127" y="146"/>
                    <a:pt x="127" y="146"/>
                    <a:pt x="127" y="146"/>
                  </a:cubicBezTo>
                  <a:cubicBezTo>
                    <a:pt x="136" y="145"/>
                    <a:pt x="144" y="138"/>
                    <a:pt x="146" y="129"/>
                  </a:cubicBezTo>
                  <a:cubicBezTo>
                    <a:pt x="158" y="60"/>
                    <a:pt x="158" y="60"/>
                    <a:pt x="158" y="60"/>
                  </a:cubicBezTo>
                  <a:cubicBezTo>
                    <a:pt x="165" y="54"/>
                    <a:pt x="165" y="54"/>
                    <a:pt x="165" y="54"/>
                  </a:cubicBezTo>
                  <a:lnTo>
                    <a:pt x="116" y="0"/>
                  </a:ln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55"/>
            <p:cNvSpPr/>
            <p:nvPr/>
          </p:nvSpPr>
          <p:spPr>
            <a:xfrm>
              <a:off x="2713624" y="4773556"/>
              <a:ext cx="145980" cy="140455"/>
            </a:xfrm>
            <a:custGeom>
              <a:avLst/>
              <a:gdLst/>
              <a:ahLst/>
              <a:cxnLst/>
              <a:rect l="l" t="t" r="r" b="b"/>
              <a:pathLst>
                <a:path w="409" h="394" extrusionOk="0">
                  <a:moveTo>
                    <a:pt x="234" y="0"/>
                  </a:moveTo>
                  <a:cubicBezTo>
                    <a:pt x="409" y="198"/>
                    <a:pt x="409" y="198"/>
                    <a:pt x="409" y="198"/>
                  </a:cubicBezTo>
                  <a:cubicBezTo>
                    <a:pt x="286" y="216"/>
                    <a:pt x="286" y="216"/>
                    <a:pt x="286" y="216"/>
                  </a:cubicBezTo>
                  <a:cubicBezTo>
                    <a:pt x="90" y="390"/>
                    <a:pt x="90" y="390"/>
                    <a:pt x="90" y="390"/>
                  </a:cubicBezTo>
                  <a:cubicBezTo>
                    <a:pt x="85" y="394"/>
                    <a:pt x="77" y="394"/>
                    <a:pt x="73" y="389"/>
                  </a:cubicBezTo>
                  <a:cubicBezTo>
                    <a:pt x="5" y="312"/>
                    <a:pt x="5" y="312"/>
                    <a:pt x="5" y="312"/>
                  </a:cubicBezTo>
                  <a:cubicBezTo>
                    <a:pt x="0" y="307"/>
                    <a:pt x="1" y="299"/>
                    <a:pt x="6" y="294"/>
                  </a:cubicBezTo>
                  <a:cubicBezTo>
                    <a:pt x="201" y="121"/>
                    <a:pt x="201" y="121"/>
                    <a:pt x="201" y="121"/>
                  </a:cubicBezTo>
                  <a:lnTo>
                    <a:pt x="234" y="0"/>
                  </a:lnTo>
                  <a:close/>
                  <a:moveTo>
                    <a:pt x="234" y="0"/>
                  </a:moveTo>
                  <a:cubicBezTo>
                    <a:pt x="234" y="0"/>
                    <a:pt x="234" y="0"/>
                    <a:pt x="23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55"/>
            <p:cNvSpPr/>
            <p:nvPr/>
          </p:nvSpPr>
          <p:spPr>
            <a:xfrm>
              <a:off x="3130177" y="4912942"/>
              <a:ext cx="53473" cy="58464"/>
            </a:xfrm>
            <a:custGeom>
              <a:avLst/>
              <a:gdLst/>
              <a:ahLst/>
              <a:cxnLst/>
              <a:rect l="l" t="t" r="r" b="b"/>
              <a:pathLst>
                <a:path w="150" h="164" extrusionOk="0">
                  <a:moveTo>
                    <a:pt x="144" y="38"/>
                  </a:moveTo>
                  <a:cubicBezTo>
                    <a:pt x="143" y="28"/>
                    <a:pt x="136" y="20"/>
                    <a:pt x="127" y="19"/>
                  </a:cubicBezTo>
                  <a:cubicBezTo>
                    <a:pt x="58" y="6"/>
                    <a:pt x="58" y="6"/>
                    <a:pt x="58" y="6"/>
                  </a:cubicBezTo>
                  <a:cubicBezTo>
                    <a:pt x="49" y="0"/>
                    <a:pt x="49" y="0"/>
                    <a:pt x="49" y="0"/>
                  </a:cubicBezTo>
                  <a:cubicBezTo>
                    <a:pt x="0" y="47"/>
                    <a:pt x="0" y="47"/>
                    <a:pt x="0" y="47"/>
                  </a:cubicBezTo>
                  <a:cubicBezTo>
                    <a:pt x="3" y="56"/>
                    <a:pt x="3" y="56"/>
                    <a:pt x="3" y="56"/>
                  </a:cubicBezTo>
                  <a:cubicBezTo>
                    <a:pt x="7" y="125"/>
                    <a:pt x="7" y="125"/>
                    <a:pt x="7" y="125"/>
                  </a:cubicBezTo>
                  <a:cubicBezTo>
                    <a:pt x="7" y="134"/>
                    <a:pt x="14" y="142"/>
                    <a:pt x="24" y="144"/>
                  </a:cubicBezTo>
                  <a:cubicBezTo>
                    <a:pt x="125" y="162"/>
                    <a:pt x="125" y="162"/>
                    <a:pt x="125" y="162"/>
                  </a:cubicBezTo>
                  <a:cubicBezTo>
                    <a:pt x="138" y="164"/>
                    <a:pt x="150" y="154"/>
                    <a:pt x="149" y="140"/>
                  </a:cubicBezTo>
                  <a:lnTo>
                    <a:pt x="144" y="38"/>
                  </a:lnTo>
                  <a:close/>
                  <a:moveTo>
                    <a:pt x="144" y="38"/>
                  </a:moveTo>
                  <a:cubicBezTo>
                    <a:pt x="144" y="38"/>
                    <a:pt x="144" y="38"/>
                    <a:pt x="144" y="3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55"/>
            <p:cNvSpPr/>
            <p:nvPr/>
          </p:nvSpPr>
          <p:spPr>
            <a:xfrm>
              <a:off x="3015032" y="4789241"/>
              <a:ext cx="142594" cy="147585"/>
            </a:xfrm>
            <a:custGeom>
              <a:avLst/>
              <a:gdLst/>
              <a:ahLst/>
              <a:cxnLst/>
              <a:rect l="l" t="t" r="r" b="b"/>
              <a:pathLst>
                <a:path w="400" h="414" extrusionOk="0">
                  <a:moveTo>
                    <a:pt x="204" y="0"/>
                  </a:moveTo>
                  <a:cubicBezTo>
                    <a:pt x="0" y="179"/>
                    <a:pt x="0" y="179"/>
                    <a:pt x="0" y="179"/>
                  </a:cubicBezTo>
                  <a:cubicBezTo>
                    <a:pt x="127" y="213"/>
                    <a:pt x="127" y="213"/>
                    <a:pt x="127" y="213"/>
                  </a:cubicBezTo>
                  <a:cubicBezTo>
                    <a:pt x="300" y="409"/>
                    <a:pt x="300" y="409"/>
                    <a:pt x="300" y="409"/>
                  </a:cubicBezTo>
                  <a:cubicBezTo>
                    <a:pt x="305" y="414"/>
                    <a:pt x="313" y="414"/>
                    <a:pt x="318" y="410"/>
                  </a:cubicBezTo>
                  <a:cubicBezTo>
                    <a:pt x="395" y="342"/>
                    <a:pt x="395" y="342"/>
                    <a:pt x="395" y="342"/>
                  </a:cubicBezTo>
                  <a:cubicBezTo>
                    <a:pt x="400" y="337"/>
                    <a:pt x="400" y="329"/>
                    <a:pt x="396" y="324"/>
                  </a:cubicBezTo>
                  <a:cubicBezTo>
                    <a:pt x="223" y="129"/>
                    <a:pt x="223" y="129"/>
                    <a:pt x="223" y="129"/>
                  </a:cubicBezTo>
                  <a:lnTo>
                    <a:pt x="204" y="0"/>
                  </a:lnTo>
                  <a:close/>
                  <a:moveTo>
                    <a:pt x="204" y="0"/>
                  </a:moveTo>
                  <a:cubicBezTo>
                    <a:pt x="204" y="0"/>
                    <a:pt x="204" y="0"/>
                    <a:pt x="20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55"/>
            <p:cNvSpPr/>
            <p:nvPr/>
          </p:nvSpPr>
          <p:spPr>
            <a:xfrm>
              <a:off x="2711128" y="4439529"/>
              <a:ext cx="342403" cy="379657"/>
            </a:xfrm>
            <a:custGeom>
              <a:avLst/>
              <a:gdLst/>
              <a:ahLst/>
              <a:cxnLst/>
              <a:rect l="l" t="t" r="r" b="b"/>
              <a:pathLst>
                <a:path w="960" h="1065" extrusionOk="0">
                  <a:moveTo>
                    <a:pt x="1" y="22"/>
                  </a:moveTo>
                  <a:cubicBezTo>
                    <a:pt x="17" y="450"/>
                    <a:pt x="17" y="450"/>
                    <a:pt x="17" y="450"/>
                  </a:cubicBezTo>
                  <a:cubicBezTo>
                    <a:pt x="60" y="457"/>
                    <a:pt x="60" y="457"/>
                    <a:pt x="60" y="457"/>
                  </a:cubicBezTo>
                  <a:cubicBezTo>
                    <a:pt x="227" y="484"/>
                    <a:pt x="379" y="568"/>
                    <a:pt x="492" y="695"/>
                  </a:cubicBezTo>
                  <a:cubicBezTo>
                    <a:pt x="819" y="1065"/>
                    <a:pt x="819" y="1065"/>
                    <a:pt x="819" y="1065"/>
                  </a:cubicBezTo>
                  <a:cubicBezTo>
                    <a:pt x="960" y="940"/>
                    <a:pt x="960" y="940"/>
                    <a:pt x="960" y="940"/>
                  </a:cubicBezTo>
                  <a:cubicBezTo>
                    <a:pt x="632" y="570"/>
                    <a:pt x="632" y="570"/>
                    <a:pt x="632" y="570"/>
                  </a:cubicBezTo>
                  <a:cubicBezTo>
                    <a:pt x="520" y="443"/>
                    <a:pt x="455" y="282"/>
                    <a:pt x="449" y="113"/>
                  </a:cubicBezTo>
                  <a:cubicBezTo>
                    <a:pt x="447" y="70"/>
                    <a:pt x="447" y="70"/>
                    <a:pt x="447" y="70"/>
                  </a:cubicBezTo>
                  <a:cubicBezTo>
                    <a:pt x="24" y="2"/>
                    <a:pt x="24" y="2"/>
                    <a:pt x="24" y="2"/>
                  </a:cubicBezTo>
                  <a:cubicBezTo>
                    <a:pt x="12" y="0"/>
                    <a:pt x="0" y="10"/>
                    <a:pt x="1" y="22"/>
                  </a:cubicBezTo>
                  <a:close/>
                  <a:moveTo>
                    <a:pt x="1" y="22"/>
                  </a:moveTo>
                  <a:cubicBezTo>
                    <a:pt x="1" y="22"/>
                    <a:pt x="1" y="22"/>
                    <a:pt x="1" y="2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55"/>
            <p:cNvSpPr/>
            <p:nvPr/>
          </p:nvSpPr>
          <p:spPr>
            <a:xfrm>
              <a:off x="2711128" y="4439529"/>
              <a:ext cx="159528" cy="158992"/>
            </a:xfrm>
            <a:custGeom>
              <a:avLst/>
              <a:gdLst/>
              <a:ahLst/>
              <a:cxnLst/>
              <a:rect l="l" t="t" r="r" b="b"/>
              <a:pathLst>
                <a:path w="447" h="446" extrusionOk="0">
                  <a:moveTo>
                    <a:pt x="334" y="376"/>
                  </a:moveTo>
                  <a:cubicBezTo>
                    <a:pt x="334" y="376"/>
                    <a:pt x="334" y="376"/>
                    <a:pt x="334" y="376"/>
                  </a:cubicBezTo>
                  <a:cubicBezTo>
                    <a:pt x="447" y="70"/>
                    <a:pt x="447" y="70"/>
                    <a:pt x="447" y="70"/>
                  </a:cubicBezTo>
                  <a:cubicBezTo>
                    <a:pt x="447" y="70"/>
                    <a:pt x="447" y="70"/>
                    <a:pt x="447" y="70"/>
                  </a:cubicBezTo>
                  <a:cubicBezTo>
                    <a:pt x="24" y="2"/>
                    <a:pt x="24" y="2"/>
                    <a:pt x="24" y="2"/>
                  </a:cubicBezTo>
                  <a:cubicBezTo>
                    <a:pt x="12" y="0"/>
                    <a:pt x="0" y="10"/>
                    <a:pt x="1" y="22"/>
                  </a:cubicBezTo>
                  <a:cubicBezTo>
                    <a:pt x="17" y="446"/>
                    <a:pt x="17" y="446"/>
                    <a:pt x="17" y="446"/>
                  </a:cubicBezTo>
                  <a:cubicBezTo>
                    <a:pt x="334" y="376"/>
                    <a:pt x="334" y="376"/>
                    <a:pt x="334" y="376"/>
                  </a:cubicBezTo>
                  <a:close/>
                  <a:moveTo>
                    <a:pt x="334" y="376"/>
                  </a:moveTo>
                  <a:cubicBezTo>
                    <a:pt x="334" y="376"/>
                    <a:pt x="334" y="376"/>
                    <a:pt x="334" y="37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55"/>
            <p:cNvSpPr/>
            <p:nvPr/>
          </p:nvSpPr>
          <p:spPr>
            <a:xfrm>
              <a:off x="2969758" y="4737551"/>
              <a:ext cx="165053" cy="154002"/>
            </a:xfrm>
            <a:custGeom>
              <a:avLst/>
              <a:gdLst/>
              <a:ahLst/>
              <a:cxnLst/>
              <a:rect l="l" t="t" r="r" b="b"/>
              <a:pathLst>
                <a:path w="463" h="432" extrusionOk="0">
                  <a:moveTo>
                    <a:pt x="22" y="290"/>
                  </a:moveTo>
                  <a:cubicBezTo>
                    <a:pt x="2" y="308"/>
                    <a:pt x="0" y="340"/>
                    <a:pt x="18" y="360"/>
                  </a:cubicBezTo>
                  <a:cubicBezTo>
                    <a:pt x="74" y="423"/>
                    <a:pt x="74" y="423"/>
                    <a:pt x="74" y="423"/>
                  </a:cubicBezTo>
                  <a:cubicBezTo>
                    <a:pt x="81" y="432"/>
                    <a:pt x="96" y="427"/>
                    <a:pt x="97" y="416"/>
                  </a:cubicBezTo>
                  <a:cubicBezTo>
                    <a:pt x="102" y="354"/>
                    <a:pt x="102" y="354"/>
                    <a:pt x="102" y="354"/>
                  </a:cubicBezTo>
                  <a:cubicBezTo>
                    <a:pt x="381" y="106"/>
                    <a:pt x="381" y="106"/>
                    <a:pt x="381" y="106"/>
                  </a:cubicBezTo>
                  <a:cubicBezTo>
                    <a:pt x="446" y="107"/>
                    <a:pt x="446" y="107"/>
                    <a:pt x="446" y="107"/>
                  </a:cubicBezTo>
                  <a:cubicBezTo>
                    <a:pt x="457" y="108"/>
                    <a:pt x="463" y="94"/>
                    <a:pt x="456" y="86"/>
                  </a:cubicBezTo>
                  <a:cubicBezTo>
                    <a:pt x="400" y="22"/>
                    <a:pt x="400" y="22"/>
                    <a:pt x="400" y="22"/>
                  </a:cubicBezTo>
                  <a:cubicBezTo>
                    <a:pt x="381" y="2"/>
                    <a:pt x="350" y="0"/>
                    <a:pt x="329" y="18"/>
                  </a:cubicBezTo>
                  <a:lnTo>
                    <a:pt x="22" y="290"/>
                  </a:lnTo>
                  <a:close/>
                  <a:moveTo>
                    <a:pt x="22" y="290"/>
                  </a:moveTo>
                  <a:cubicBezTo>
                    <a:pt x="22" y="290"/>
                    <a:pt x="22" y="290"/>
                    <a:pt x="22" y="29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55"/>
            <p:cNvSpPr/>
            <p:nvPr/>
          </p:nvSpPr>
          <p:spPr>
            <a:xfrm>
              <a:off x="2833046" y="4468761"/>
              <a:ext cx="379835" cy="342939"/>
            </a:xfrm>
            <a:custGeom>
              <a:avLst/>
              <a:gdLst/>
              <a:ahLst/>
              <a:cxnLst/>
              <a:rect l="l" t="t" r="r" b="b"/>
              <a:pathLst>
                <a:path w="1065" h="962" extrusionOk="0">
                  <a:moveTo>
                    <a:pt x="1064" y="11"/>
                  </a:moveTo>
                  <a:cubicBezTo>
                    <a:pt x="994" y="448"/>
                    <a:pt x="994" y="448"/>
                    <a:pt x="994" y="448"/>
                  </a:cubicBezTo>
                  <a:cubicBezTo>
                    <a:pt x="951" y="449"/>
                    <a:pt x="951" y="449"/>
                    <a:pt x="951" y="449"/>
                  </a:cubicBezTo>
                  <a:cubicBezTo>
                    <a:pt x="782" y="456"/>
                    <a:pt x="621" y="521"/>
                    <a:pt x="494" y="633"/>
                  </a:cubicBezTo>
                  <a:cubicBezTo>
                    <a:pt x="125" y="962"/>
                    <a:pt x="125" y="962"/>
                    <a:pt x="125" y="962"/>
                  </a:cubicBezTo>
                  <a:cubicBezTo>
                    <a:pt x="0" y="821"/>
                    <a:pt x="0" y="821"/>
                    <a:pt x="0" y="821"/>
                  </a:cubicBezTo>
                  <a:cubicBezTo>
                    <a:pt x="370" y="493"/>
                    <a:pt x="370" y="493"/>
                    <a:pt x="370" y="493"/>
                  </a:cubicBezTo>
                  <a:cubicBezTo>
                    <a:pt x="496" y="381"/>
                    <a:pt x="580" y="228"/>
                    <a:pt x="606" y="61"/>
                  </a:cubicBezTo>
                  <a:cubicBezTo>
                    <a:pt x="613" y="18"/>
                    <a:pt x="613" y="18"/>
                    <a:pt x="613" y="18"/>
                  </a:cubicBezTo>
                  <a:cubicBezTo>
                    <a:pt x="1055" y="1"/>
                    <a:pt x="1055" y="1"/>
                    <a:pt x="1055" y="1"/>
                  </a:cubicBezTo>
                  <a:cubicBezTo>
                    <a:pt x="1060" y="0"/>
                    <a:pt x="1065" y="5"/>
                    <a:pt x="1064" y="11"/>
                  </a:cubicBezTo>
                  <a:close/>
                  <a:moveTo>
                    <a:pt x="1064" y="11"/>
                  </a:moveTo>
                  <a:cubicBezTo>
                    <a:pt x="1064" y="11"/>
                    <a:pt x="1064" y="11"/>
                    <a:pt x="1064" y="11"/>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55"/>
            <p:cNvSpPr/>
            <p:nvPr/>
          </p:nvSpPr>
          <p:spPr>
            <a:xfrm>
              <a:off x="2831977" y="4468761"/>
              <a:ext cx="380905" cy="344008"/>
            </a:xfrm>
            <a:custGeom>
              <a:avLst/>
              <a:gdLst/>
              <a:ahLst/>
              <a:cxnLst/>
              <a:rect l="l" t="t" r="r" b="b"/>
              <a:pathLst>
                <a:path w="1068" h="965" extrusionOk="0">
                  <a:moveTo>
                    <a:pt x="1067" y="11"/>
                  </a:moveTo>
                  <a:cubicBezTo>
                    <a:pt x="997" y="448"/>
                    <a:pt x="997" y="448"/>
                    <a:pt x="997" y="448"/>
                  </a:cubicBezTo>
                  <a:cubicBezTo>
                    <a:pt x="954" y="449"/>
                    <a:pt x="954" y="449"/>
                    <a:pt x="954" y="449"/>
                  </a:cubicBezTo>
                  <a:cubicBezTo>
                    <a:pt x="785" y="456"/>
                    <a:pt x="624" y="521"/>
                    <a:pt x="497" y="633"/>
                  </a:cubicBezTo>
                  <a:cubicBezTo>
                    <a:pt x="125" y="965"/>
                    <a:pt x="125" y="965"/>
                    <a:pt x="125" y="965"/>
                  </a:cubicBezTo>
                  <a:cubicBezTo>
                    <a:pt x="0" y="824"/>
                    <a:pt x="0" y="824"/>
                    <a:pt x="0" y="824"/>
                  </a:cubicBezTo>
                  <a:cubicBezTo>
                    <a:pt x="373" y="493"/>
                    <a:pt x="373" y="493"/>
                    <a:pt x="373" y="493"/>
                  </a:cubicBezTo>
                  <a:cubicBezTo>
                    <a:pt x="499" y="381"/>
                    <a:pt x="583" y="228"/>
                    <a:pt x="609" y="61"/>
                  </a:cubicBezTo>
                  <a:cubicBezTo>
                    <a:pt x="616" y="18"/>
                    <a:pt x="616" y="18"/>
                    <a:pt x="616" y="18"/>
                  </a:cubicBezTo>
                  <a:cubicBezTo>
                    <a:pt x="1058" y="1"/>
                    <a:pt x="1058" y="1"/>
                    <a:pt x="1058" y="1"/>
                  </a:cubicBezTo>
                  <a:cubicBezTo>
                    <a:pt x="1063" y="0"/>
                    <a:pt x="1068" y="5"/>
                    <a:pt x="1067" y="11"/>
                  </a:cubicBezTo>
                  <a:close/>
                  <a:moveTo>
                    <a:pt x="1067" y="11"/>
                  </a:moveTo>
                  <a:cubicBezTo>
                    <a:pt x="1067" y="11"/>
                    <a:pt x="1067" y="11"/>
                    <a:pt x="1067" y="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55"/>
            <p:cNvSpPr/>
            <p:nvPr/>
          </p:nvSpPr>
          <p:spPr>
            <a:xfrm>
              <a:off x="3051750" y="4468761"/>
              <a:ext cx="161131" cy="157923"/>
            </a:xfrm>
            <a:custGeom>
              <a:avLst/>
              <a:gdLst/>
              <a:ahLst/>
              <a:cxnLst/>
              <a:rect l="l" t="t" r="r" b="b"/>
              <a:pathLst>
                <a:path w="452" h="443" extrusionOk="0">
                  <a:moveTo>
                    <a:pt x="76" y="336"/>
                  </a:moveTo>
                  <a:cubicBezTo>
                    <a:pt x="75" y="335"/>
                    <a:pt x="75" y="335"/>
                    <a:pt x="75" y="335"/>
                  </a:cubicBezTo>
                  <a:cubicBezTo>
                    <a:pt x="0" y="18"/>
                    <a:pt x="0" y="18"/>
                    <a:pt x="0" y="18"/>
                  </a:cubicBezTo>
                  <a:cubicBezTo>
                    <a:pt x="0" y="18"/>
                    <a:pt x="0" y="18"/>
                    <a:pt x="0" y="18"/>
                  </a:cubicBezTo>
                  <a:cubicBezTo>
                    <a:pt x="442" y="1"/>
                    <a:pt x="442" y="1"/>
                    <a:pt x="442" y="1"/>
                  </a:cubicBezTo>
                  <a:cubicBezTo>
                    <a:pt x="447" y="0"/>
                    <a:pt x="452" y="5"/>
                    <a:pt x="451" y="11"/>
                  </a:cubicBezTo>
                  <a:cubicBezTo>
                    <a:pt x="382" y="443"/>
                    <a:pt x="382" y="443"/>
                    <a:pt x="382" y="443"/>
                  </a:cubicBezTo>
                  <a:cubicBezTo>
                    <a:pt x="76" y="336"/>
                    <a:pt x="76" y="336"/>
                    <a:pt x="76" y="336"/>
                  </a:cubicBezTo>
                  <a:close/>
                  <a:moveTo>
                    <a:pt x="76" y="336"/>
                  </a:moveTo>
                  <a:cubicBezTo>
                    <a:pt x="76" y="336"/>
                    <a:pt x="76" y="336"/>
                    <a:pt x="76" y="33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55"/>
            <p:cNvSpPr/>
            <p:nvPr/>
          </p:nvSpPr>
          <p:spPr>
            <a:xfrm>
              <a:off x="2759967" y="4728995"/>
              <a:ext cx="154537" cy="164696"/>
            </a:xfrm>
            <a:custGeom>
              <a:avLst/>
              <a:gdLst/>
              <a:ahLst/>
              <a:cxnLst/>
              <a:rect l="l" t="t" r="r" b="b"/>
              <a:pathLst>
                <a:path w="433" h="462" extrusionOk="0">
                  <a:moveTo>
                    <a:pt x="415" y="329"/>
                  </a:moveTo>
                  <a:cubicBezTo>
                    <a:pt x="433" y="349"/>
                    <a:pt x="431" y="381"/>
                    <a:pt x="411" y="399"/>
                  </a:cubicBezTo>
                  <a:cubicBezTo>
                    <a:pt x="348" y="455"/>
                    <a:pt x="348" y="455"/>
                    <a:pt x="348" y="455"/>
                  </a:cubicBezTo>
                  <a:cubicBezTo>
                    <a:pt x="339" y="462"/>
                    <a:pt x="326" y="456"/>
                    <a:pt x="326" y="445"/>
                  </a:cubicBezTo>
                  <a:cubicBezTo>
                    <a:pt x="328" y="383"/>
                    <a:pt x="328" y="383"/>
                    <a:pt x="328" y="383"/>
                  </a:cubicBezTo>
                  <a:cubicBezTo>
                    <a:pt x="80" y="103"/>
                    <a:pt x="80" y="103"/>
                    <a:pt x="80" y="103"/>
                  </a:cubicBezTo>
                  <a:cubicBezTo>
                    <a:pt x="16" y="97"/>
                    <a:pt x="16" y="97"/>
                    <a:pt x="16" y="97"/>
                  </a:cubicBezTo>
                  <a:cubicBezTo>
                    <a:pt x="5" y="96"/>
                    <a:pt x="0" y="82"/>
                    <a:pt x="9" y="74"/>
                  </a:cubicBezTo>
                  <a:cubicBezTo>
                    <a:pt x="72" y="18"/>
                    <a:pt x="72" y="18"/>
                    <a:pt x="72" y="18"/>
                  </a:cubicBezTo>
                  <a:cubicBezTo>
                    <a:pt x="93" y="0"/>
                    <a:pt x="124" y="1"/>
                    <a:pt x="142" y="22"/>
                  </a:cubicBezTo>
                  <a:lnTo>
                    <a:pt x="415" y="329"/>
                  </a:lnTo>
                  <a:close/>
                  <a:moveTo>
                    <a:pt x="415" y="329"/>
                  </a:moveTo>
                  <a:cubicBezTo>
                    <a:pt x="415" y="329"/>
                    <a:pt x="415" y="329"/>
                    <a:pt x="415" y="32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55"/>
            <p:cNvSpPr/>
            <p:nvPr/>
          </p:nvSpPr>
          <p:spPr>
            <a:xfrm>
              <a:off x="2672984" y="4430973"/>
              <a:ext cx="548451" cy="547917"/>
            </a:xfrm>
            <a:custGeom>
              <a:avLst/>
              <a:gdLst/>
              <a:ahLst/>
              <a:cxnLst/>
              <a:rect l="l" t="t" r="r" b="b"/>
              <a:pathLst>
                <a:path w="1538" h="1537" extrusionOk="0">
                  <a:moveTo>
                    <a:pt x="1532" y="91"/>
                  </a:moveTo>
                  <a:cubicBezTo>
                    <a:pt x="1527" y="86"/>
                    <a:pt x="1521" y="83"/>
                    <a:pt x="1514" y="84"/>
                  </a:cubicBezTo>
                  <a:cubicBezTo>
                    <a:pt x="1066" y="101"/>
                    <a:pt x="1066" y="101"/>
                    <a:pt x="1066" y="101"/>
                  </a:cubicBezTo>
                  <a:cubicBezTo>
                    <a:pt x="1063" y="101"/>
                    <a:pt x="1060" y="101"/>
                    <a:pt x="1057" y="102"/>
                  </a:cubicBezTo>
                  <a:cubicBezTo>
                    <a:pt x="1046" y="104"/>
                    <a:pt x="1039" y="114"/>
                    <a:pt x="1039" y="124"/>
                  </a:cubicBezTo>
                  <a:cubicBezTo>
                    <a:pt x="1033" y="164"/>
                    <a:pt x="1033" y="164"/>
                    <a:pt x="1033" y="164"/>
                  </a:cubicBezTo>
                  <a:cubicBezTo>
                    <a:pt x="1007" y="325"/>
                    <a:pt x="926" y="473"/>
                    <a:pt x="804" y="582"/>
                  </a:cubicBezTo>
                  <a:cubicBezTo>
                    <a:pt x="782" y="601"/>
                    <a:pt x="782" y="601"/>
                    <a:pt x="782" y="601"/>
                  </a:cubicBezTo>
                  <a:cubicBezTo>
                    <a:pt x="763" y="580"/>
                    <a:pt x="763" y="580"/>
                    <a:pt x="763" y="580"/>
                  </a:cubicBezTo>
                  <a:cubicBezTo>
                    <a:pt x="722" y="533"/>
                    <a:pt x="687" y="481"/>
                    <a:pt x="659" y="425"/>
                  </a:cubicBezTo>
                  <a:cubicBezTo>
                    <a:pt x="653" y="414"/>
                    <a:pt x="640" y="410"/>
                    <a:pt x="629" y="415"/>
                  </a:cubicBezTo>
                  <a:cubicBezTo>
                    <a:pt x="617" y="421"/>
                    <a:pt x="613" y="434"/>
                    <a:pt x="618" y="446"/>
                  </a:cubicBezTo>
                  <a:cubicBezTo>
                    <a:pt x="648" y="505"/>
                    <a:pt x="685" y="560"/>
                    <a:pt x="730" y="610"/>
                  </a:cubicBezTo>
                  <a:cubicBezTo>
                    <a:pt x="748" y="631"/>
                    <a:pt x="748" y="631"/>
                    <a:pt x="748" y="631"/>
                  </a:cubicBezTo>
                  <a:cubicBezTo>
                    <a:pt x="713" y="663"/>
                    <a:pt x="713" y="663"/>
                    <a:pt x="713" y="663"/>
                  </a:cubicBezTo>
                  <a:cubicBezTo>
                    <a:pt x="475" y="396"/>
                    <a:pt x="475" y="396"/>
                    <a:pt x="475" y="396"/>
                  </a:cubicBezTo>
                  <a:cubicBezTo>
                    <a:pt x="544" y="197"/>
                    <a:pt x="544" y="197"/>
                    <a:pt x="544" y="197"/>
                  </a:cubicBezTo>
                  <a:cubicBezTo>
                    <a:pt x="551" y="252"/>
                    <a:pt x="564" y="307"/>
                    <a:pt x="582" y="360"/>
                  </a:cubicBezTo>
                  <a:cubicBezTo>
                    <a:pt x="586" y="372"/>
                    <a:pt x="599" y="378"/>
                    <a:pt x="611" y="374"/>
                  </a:cubicBezTo>
                  <a:cubicBezTo>
                    <a:pt x="623" y="370"/>
                    <a:pt x="629" y="357"/>
                    <a:pt x="625" y="345"/>
                  </a:cubicBezTo>
                  <a:cubicBezTo>
                    <a:pt x="601" y="278"/>
                    <a:pt x="588" y="208"/>
                    <a:pt x="585" y="138"/>
                  </a:cubicBezTo>
                  <a:cubicBezTo>
                    <a:pt x="583" y="94"/>
                    <a:pt x="583" y="94"/>
                    <a:pt x="583" y="94"/>
                  </a:cubicBezTo>
                  <a:cubicBezTo>
                    <a:pt x="583" y="84"/>
                    <a:pt x="576" y="75"/>
                    <a:pt x="566" y="73"/>
                  </a:cubicBezTo>
                  <a:cubicBezTo>
                    <a:pt x="565" y="73"/>
                    <a:pt x="565" y="72"/>
                    <a:pt x="564" y="72"/>
                  </a:cubicBezTo>
                  <a:cubicBezTo>
                    <a:pt x="561" y="71"/>
                    <a:pt x="558" y="71"/>
                    <a:pt x="554" y="71"/>
                  </a:cubicBezTo>
                  <a:cubicBezTo>
                    <a:pt x="117" y="1"/>
                    <a:pt x="117" y="1"/>
                    <a:pt x="117" y="1"/>
                  </a:cubicBezTo>
                  <a:cubicBezTo>
                    <a:pt x="110" y="0"/>
                    <a:pt x="103" y="2"/>
                    <a:pt x="98" y="7"/>
                  </a:cubicBezTo>
                  <a:cubicBezTo>
                    <a:pt x="93" y="11"/>
                    <a:pt x="90" y="18"/>
                    <a:pt x="91" y="24"/>
                  </a:cubicBezTo>
                  <a:cubicBezTo>
                    <a:pt x="109" y="472"/>
                    <a:pt x="109" y="472"/>
                    <a:pt x="109" y="472"/>
                  </a:cubicBezTo>
                  <a:cubicBezTo>
                    <a:pt x="108" y="475"/>
                    <a:pt x="108" y="479"/>
                    <a:pt x="109" y="482"/>
                  </a:cubicBezTo>
                  <a:cubicBezTo>
                    <a:pt x="111" y="492"/>
                    <a:pt x="121" y="499"/>
                    <a:pt x="131" y="499"/>
                  </a:cubicBezTo>
                  <a:cubicBezTo>
                    <a:pt x="171" y="505"/>
                    <a:pt x="171" y="505"/>
                    <a:pt x="171" y="505"/>
                  </a:cubicBezTo>
                  <a:cubicBezTo>
                    <a:pt x="332" y="531"/>
                    <a:pt x="481" y="613"/>
                    <a:pt x="589" y="735"/>
                  </a:cubicBezTo>
                  <a:cubicBezTo>
                    <a:pt x="608" y="756"/>
                    <a:pt x="608" y="756"/>
                    <a:pt x="608" y="756"/>
                  </a:cubicBezTo>
                  <a:cubicBezTo>
                    <a:pt x="450" y="896"/>
                    <a:pt x="450" y="896"/>
                    <a:pt x="450" y="896"/>
                  </a:cubicBezTo>
                  <a:cubicBezTo>
                    <a:pt x="403" y="843"/>
                    <a:pt x="403" y="843"/>
                    <a:pt x="403" y="843"/>
                  </a:cubicBezTo>
                  <a:cubicBezTo>
                    <a:pt x="377" y="813"/>
                    <a:pt x="331" y="810"/>
                    <a:pt x="301" y="837"/>
                  </a:cubicBezTo>
                  <a:cubicBezTo>
                    <a:pt x="238" y="893"/>
                    <a:pt x="238" y="893"/>
                    <a:pt x="238" y="893"/>
                  </a:cubicBezTo>
                  <a:cubicBezTo>
                    <a:pt x="227" y="903"/>
                    <a:pt x="223" y="917"/>
                    <a:pt x="227" y="931"/>
                  </a:cubicBezTo>
                  <a:cubicBezTo>
                    <a:pt x="232" y="944"/>
                    <a:pt x="244" y="954"/>
                    <a:pt x="258" y="955"/>
                  </a:cubicBezTo>
                  <a:cubicBezTo>
                    <a:pt x="313" y="961"/>
                    <a:pt x="313" y="961"/>
                    <a:pt x="313" y="961"/>
                  </a:cubicBezTo>
                  <a:cubicBezTo>
                    <a:pt x="322" y="971"/>
                    <a:pt x="322" y="971"/>
                    <a:pt x="322" y="971"/>
                  </a:cubicBezTo>
                  <a:cubicBezTo>
                    <a:pt x="295" y="1070"/>
                    <a:pt x="295" y="1070"/>
                    <a:pt x="295" y="1070"/>
                  </a:cubicBezTo>
                  <a:cubicBezTo>
                    <a:pt x="278" y="1084"/>
                    <a:pt x="278" y="1084"/>
                    <a:pt x="278" y="1084"/>
                  </a:cubicBezTo>
                  <a:cubicBezTo>
                    <a:pt x="278" y="1084"/>
                    <a:pt x="278" y="1085"/>
                    <a:pt x="278" y="1085"/>
                  </a:cubicBezTo>
                  <a:cubicBezTo>
                    <a:pt x="159" y="1191"/>
                    <a:pt x="159" y="1191"/>
                    <a:pt x="159" y="1191"/>
                  </a:cubicBezTo>
                  <a:cubicBezTo>
                    <a:pt x="159" y="1191"/>
                    <a:pt x="159" y="1191"/>
                    <a:pt x="159" y="1191"/>
                  </a:cubicBezTo>
                  <a:cubicBezTo>
                    <a:pt x="105" y="1238"/>
                    <a:pt x="105" y="1238"/>
                    <a:pt x="105" y="1238"/>
                  </a:cubicBezTo>
                  <a:cubicBezTo>
                    <a:pt x="98" y="1245"/>
                    <a:pt x="94" y="1253"/>
                    <a:pt x="93" y="1262"/>
                  </a:cubicBezTo>
                  <a:cubicBezTo>
                    <a:pt x="93" y="1263"/>
                    <a:pt x="93" y="1264"/>
                    <a:pt x="93" y="1265"/>
                  </a:cubicBezTo>
                  <a:cubicBezTo>
                    <a:pt x="60" y="1267"/>
                    <a:pt x="60" y="1267"/>
                    <a:pt x="60" y="1267"/>
                  </a:cubicBezTo>
                  <a:cubicBezTo>
                    <a:pt x="40" y="1268"/>
                    <a:pt x="23" y="1283"/>
                    <a:pt x="20" y="1303"/>
                  </a:cubicBezTo>
                  <a:cubicBezTo>
                    <a:pt x="2" y="1404"/>
                    <a:pt x="2" y="1404"/>
                    <a:pt x="2" y="1404"/>
                  </a:cubicBezTo>
                  <a:cubicBezTo>
                    <a:pt x="0" y="1417"/>
                    <a:pt x="4" y="1431"/>
                    <a:pt x="12" y="1440"/>
                  </a:cubicBezTo>
                  <a:cubicBezTo>
                    <a:pt x="21" y="1450"/>
                    <a:pt x="32" y="1455"/>
                    <a:pt x="45" y="1455"/>
                  </a:cubicBezTo>
                  <a:cubicBezTo>
                    <a:pt x="45" y="1455"/>
                    <a:pt x="46" y="1455"/>
                    <a:pt x="47" y="1455"/>
                  </a:cubicBezTo>
                  <a:cubicBezTo>
                    <a:pt x="150" y="1449"/>
                    <a:pt x="150" y="1449"/>
                    <a:pt x="150" y="1449"/>
                  </a:cubicBezTo>
                  <a:cubicBezTo>
                    <a:pt x="170" y="1448"/>
                    <a:pt x="187" y="1433"/>
                    <a:pt x="190" y="1414"/>
                  </a:cubicBezTo>
                  <a:cubicBezTo>
                    <a:pt x="197" y="1376"/>
                    <a:pt x="197" y="1376"/>
                    <a:pt x="197" y="1376"/>
                  </a:cubicBezTo>
                  <a:cubicBezTo>
                    <a:pt x="205" y="1376"/>
                    <a:pt x="213" y="1373"/>
                    <a:pt x="219" y="1367"/>
                  </a:cubicBezTo>
                  <a:cubicBezTo>
                    <a:pt x="273" y="1320"/>
                    <a:pt x="273" y="1320"/>
                    <a:pt x="273" y="1320"/>
                  </a:cubicBezTo>
                  <a:cubicBezTo>
                    <a:pt x="273" y="1320"/>
                    <a:pt x="273" y="1320"/>
                    <a:pt x="273" y="1320"/>
                  </a:cubicBezTo>
                  <a:cubicBezTo>
                    <a:pt x="273" y="1320"/>
                    <a:pt x="273" y="1320"/>
                    <a:pt x="273" y="1320"/>
                  </a:cubicBezTo>
                  <a:cubicBezTo>
                    <a:pt x="333" y="1267"/>
                    <a:pt x="333" y="1267"/>
                    <a:pt x="333" y="1267"/>
                  </a:cubicBezTo>
                  <a:cubicBezTo>
                    <a:pt x="333" y="1267"/>
                    <a:pt x="333" y="1267"/>
                    <a:pt x="333" y="1267"/>
                  </a:cubicBezTo>
                  <a:cubicBezTo>
                    <a:pt x="333" y="1267"/>
                    <a:pt x="333" y="1267"/>
                    <a:pt x="333" y="1267"/>
                  </a:cubicBezTo>
                  <a:cubicBezTo>
                    <a:pt x="410" y="1199"/>
                    <a:pt x="410" y="1199"/>
                    <a:pt x="410" y="1199"/>
                  </a:cubicBezTo>
                  <a:cubicBezTo>
                    <a:pt x="511" y="1184"/>
                    <a:pt x="511" y="1184"/>
                    <a:pt x="511" y="1184"/>
                  </a:cubicBezTo>
                  <a:cubicBezTo>
                    <a:pt x="549" y="1227"/>
                    <a:pt x="549" y="1227"/>
                    <a:pt x="549" y="1227"/>
                  </a:cubicBezTo>
                  <a:cubicBezTo>
                    <a:pt x="547" y="1280"/>
                    <a:pt x="547" y="1280"/>
                    <a:pt x="547" y="1280"/>
                  </a:cubicBezTo>
                  <a:cubicBezTo>
                    <a:pt x="547" y="1294"/>
                    <a:pt x="555" y="1307"/>
                    <a:pt x="568" y="1313"/>
                  </a:cubicBezTo>
                  <a:cubicBezTo>
                    <a:pt x="573" y="1316"/>
                    <a:pt x="578" y="1317"/>
                    <a:pt x="583" y="1317"/>
                  </a:cubicBezTo>
                  <a:cubicBezTo>
                    <a:pt x="592" y="1317"/>
                    <a:pt x="600" y="1314"/>
                    <a:pt x="607" y="1308"/>
                  </a:cubicBezTo>
                  <a:cubicBezTo>
                    <a:pt x="670" y="1252"/>
                    <a:pt x="670" y="1252"/>
                    <a:pt x="670" y="1252"/>
                  </a:cubicBezTo>
                  <a:cubicBezTo>
                    <a:pt x="699" y="1225"/>
                    <a:pt x="702" y="1180"/>
                    <a:pt x="676" y="1150"/>
                  </a:cubicBezTo>
                  <a:cubicBezTo>
                    <a:pt x="605" y="1070"/>
                    <a:pt x="605" y="1070"/>
                    <a:pt x="605" y="1070"/>
                  </a:cubicBezTo>
                  <a:cubicBezTo>
                    <a:pt x="647" y="1033"/>
                    <a:pt x="647" y="1033"/>
                    <a:pt x="647" y="1033"/>
                  </a:cubicBezTo>
                  <a:cubicBezTo>
                    <a:pt x="656" y="1024"/>
                    <a:pt x="657" y="1010"/>
                    <a:pt x="649" y="1001"/>
                  </a:cubicBezTo>
                  <a:cubicBezTo>
                    <a:pt x="641" y="991"/>
                    <a:pt x="626" y="991"/>
                    <a:pt x="617" y="999"/>
                  </a:cubicBezTo>
                  <a:cubicBezTo>
                    <a:pt x="575" y="1036"/>
                    <a:pt x="575" y="1036"/>
                    <a:pt x="575" y="1036"/>
                  </a:cubicBezTo>
                  <a:cubicBezTo>
                    <a:pt x="543" y="999"/>
                    <a:pt x="543" y="999"/>
                    <a:pt x="543" y="999"/>
                  </a:cubicBezTo>
                  <a:cubicBezTo>
                    <a:pt x="937" y="650"/>
                    <a:pt x="937" y="650"/>
                    <a:pt x="937" y="650"/>
                  </a:cubicBezTo>
                  <a:cubicBezTo>
                    <a:pt x="946" y="641"/>
                    <a:pt x="947" y="627"/>
                    <a:pt x="939" y="618"/>
                  </a:cubicBezTo>
                  <a:cubicBezTo>
                    <a:pt x="930" y="609"/>
                    <a:pt x="916" y="608"/>
                    <a:pt x="907" y="616"/>
                  </a:cubicBezTo>
                  <a:cubicBezTo>
                    <a:pt x="513" y="966"/>
                    <a:pt x="513" y="966"/>
                    <a:pt x="513" y="966"/>
                  </a:cubicBezTo>
                  <a:cubicBezTo>
                    <a:pt x="481" y="929"/>
                    <a:pt x="481" y="929"/>
                    <a:pt x="481" y="929"/>
                  </a:cubicBezTo>
                  <a:cubicBezTo>
                    <a:pt x="655" y="775"/>
                    <a:pt x="655" y="775"/>
                    <a:pt x="655" y="775"/>
                  </a:cubicBezTo>
                  <a:cubicBezTo>
                    <a:pt x="655" y="775"/>
                    <a:pt x="655" y="775"/>
                    <a:pt x="655" y="775"/>
                  </a:cubicBezTo>
                  <a:cubicBezTo>
                    <a:pt x="655" y="775"/>
                    <a:pt x="655" y="775"/>
                    <a:pt x="655" y="775"/>
                  </a:cubicBezTo>
                  <a:cubicBezTo>
                    <a:pt x="795" y="650"/>
                    <a:pt x="795" y="650"/>
                    <a:pt x="795" y="650"/>
                  </a:cubicBezTo>
                  <a:cubicBezTo>
                    <a:pt x="795" y="650"/>
                    <a:pt x="795" y="650"/>
                    <a:pt x="795" y="650"/>
                  </a:cubicBezTo>
                  <a:cubicBezTo>
                    <a:pt x="795" y="650"/>
                    <a:pt x="795" y="650"/>
                    <a:pt x="795" y="650"/>
                  </a:cubicBezTo>
                  <a:cubicBezTo>
                    <a:pt x="834" y="616"/>
                    <a:pt x="834" y="616"/>
                    <a:pt x="834" y="616"/>
                  </a:cubicBezTo>
                  <a:cubicBezTo>
                    <a:pt x="948" y="514"/>
                    <a:pt x="1028" y="380"/>
                    <a:pt x="1065" y="233"/>
                  </a:cubicBezTo>
                  <a:cubicBezTo>
                    <a:pt x="1112" y="433"/>
                    <a:pt x="1112" y="433"/>
                    <a:pt x="1112" y="433"/>
                  </a:cubicBezTo>
                  <a:cubicBezTo>
                    <a:pt x="972" y="558"/>
                    <a:pt x="972" y="558"/>
                    <a:pt x="972" y="558"/>
                  </a:cubicBezTo>
                  <a:cubicBezTo>
                    <a:pt x="963" y="566"/>
                    <a:pt x="962" y="581"/>
                    <a:pt x="970" y="590"/>
                  </a:cubicBezTo>
                  <a:cubicBezTo>
                    <a:pt x="975" y="595"/>
                    <a:pt x="981" y="597"/>
                    <a:pt x="987" y="597"/>
                  </a:cubicBezTo>
                  <a:cubicBezTo>
                    <a:pt x="992" y="597"/>
                    <a:pt x="998" y="596"/>
                    <a:pt x="1002" y="592"/>
                  </a:cubicBezTo>
                  <a:cubicBezTo>
                    <a:pt x="1142" y="467"/>
                    <a:pt x="1142" y="467"/>
                    <a:pt x="1142" y="467"/>
                  </a:cubicBezTo>
                  <a:cubicBezTo>
                    <a:pt x="1342" y="537"/>
                    <a:pt x="1342" y="537"/>
                    <a:pt x="1342" y="537"/>
                  </a:cubicBezTo>
                  <a:cubicBezTo>
                    <a:pt x="1189" y="555"/>
                    <a:pt x="1044" y="620"/>
                    <a:pt x="928" y="722"/>
                  </a:cubicBezTo>
                  <a:cubicBezTo>
                    <a:pt x="685" y="939"/>
                    <a:pt x="685" y="939"/>
                    <a:pt x="685" y="939"/>
                  </a:cubicBezTo>
                  <a:cubicBezTo>
                    <a:pt x="675" y="947"/>
                    <a:pt x="674" y="962"/>
                    <a:pt x="683" y="971"/>
                  </a:cubicBezTo>
                  <a:cubicBezTo>
                    <a:pt x="691" y="980"/>
                    <a:pt x="705" y="981"/>
                    <a:pt x="714" y="973"/>
                  </a:cubicBezTo>
                  <a:cubicBezTo>
                    <a:pt x="763" y="930"/>
                    <a:pt x="763" y="930"/>
                    <a:pt x="763" y="930"/>
                  </a:cubicBezTo>
                  <a:cubicBezTo>
                    <a:pt x="903" y="1088"/>
                    <a:pt x="903" y="1088"/>
                    <a:pt x="903" y="1088"/>
                  </a:cubicBezTo>
                  <a:cubicBezTo>
                    <a:pt x="850" y="1135"/>
                    <a:pt x="850" y="1135"/>
                    <a:pt x="850" y="1135"/>
                  </a:cubicBezTo>
                  <a:cubicBezTo>
                    <a:pt x="836" y="1148"/>
                    <a:pt x="827" y="1166"/>
                    <a:pt x="826" y="1185"/>
                  </a:cubicBezTo>
                  <a:cubicBezTo>
                    <a:pt x="825" y="1204"/>
                    <a:pt x="831" y="1223"/>
                    <a:pt x="844" y="1237"/>
                  </a:cubicBezTo>
                  <a:cubicBezTo>
                    <a:pt x="900" y="1301"/>
                    <a:pt x="900" y="1301"/>
                    <a:pt x="900" y="1301"/>
                  </a:cubicBezTo>
                  <a:cubicBezTo>
                    <a:pt x="907" y="1309"/>
                    <a:pt x="917" y="1313"/>
                    <a:pt x="927" y="1313"/>
                  </a:cubicBezTo>
                  <a:cubicBezTo>
                    <a:pt x="931" y="1313"/>
                    <a:pt x="934" y="1312"/>
                    <a:pt x="938" y="1311"/>
                  </a:cubicBezTo>
                  <a:cubicBezTo>
                    <a:pt x="951" y="1307"/>
                    <a:pt x="961" y="1295"/>
                    <a:pt x="962" y="1281"/>
                  </a:cubicBezTo>
                  <a:cubicBezTo>
                    <a:pt x="968" y="1225"/>
                    <a:pt x="968" y="1225"/>
                    <a:pt x="968" y="1225"/>
                  </a:cubicBezTo>
                  <a:cubicBezTo>
                    <a:pt x="978" y="1217"/>
                    <a:pt x="978" y="1217"/>
                    <a:pt x="978" y="1217"/>
                  </a:cubicBezTo>
                  <a:cubicBezTo>
                    <a:pt x="1077" y="1243"/>
                    <a:pt x="1077" y="1243"/>
                    <a:pt x="1077" y="1243"/>
                  </a:cubicBezTo>
                  <a:cubicBezTo>
                    <a:pt x="1246" y="1433"/>
                    <a:pt x="1246" y="1433"/>
                    <a:pt x="1246" y="1433"/>
                  </a:cubicBezTo>
                  <a:cubicBezTo>
                    <a:pt x="1252" y="1440"/>
                    <a:pt x="1260" y="1445"/>
                    <a:pt x="1270" y="1445"/>
                  </a:cubicBezTo>
                  <a:cubicBezTo>
                    <a:pt x="1270" y="1445"/>
                    <a:pt x="1271" y="1445"/>
                    <a:pt x="1272" y="1445"/>
                  </a:cubicBezTo>
                  <a:cubicBezTo>
                    <a:pt x="1272" y="1445"/>
                    <a:pt x="1272" y="1445"/>
                    <a:pt x="1273" y="1445"/>
                  </a:cubicBezTo>
                  <a:cubicBezTo>
                    <a:pt x="1274" y="1478"/>
                    <a:pt x="1274" y="1478"/>
                    <a:pt x="1274" y="1478"/>
                  </a:cubicBezTo>
                  <a:cubicBezTo>
                    <a:pt x="1276" y="1498"/>
                    <a:pt x="1290" y="1515"/>
                    <a:pt x="1310" y="1518"/>
                  </a:cubicBezTo>
                  <a:cubicBezTo>
                    <a:pt x="1411" y="1536"/>
                    <a:pt x="1411" y="1536"/>
                    <a:pt x="1411" y="1536"/>
                  </a:cubicBezTo>
                  <a:cubicBezTo>
                    <a:pt x="1414" y="1537"/>
                    <a:pt x="1416" y="1537"/>
                    <a:pt x="1419" y="1537"/>
                  </a:cubicBezTo>
                  <a:cubicBezTo>
                    <a:pt x="1429" y="1537"/>
                    <a:pt x="1440" y="1533"/>
                    <a:pt x="1448" y="1526"/>
                  </a:cubicBezTo>
                  <a:cubicBezTo>
                    <a:pt x="1458" y="1517"/>
                    <a:pt x="1463" y="1505"/>
                    <a:pt x="1462" y="1491"/>
                  </a:cubicBezTo>
                  <a:cubicBezTo>
                    <a:pt x="1456" y="1389"/>
                    <a:pt x="1456" y="1389"/>
                    <a:pt x="1456" y="1389"/>
                  </a:cubicBezTo>
                  <a:cubicBezTo>
                    <a:pt x="1455" y="1368"/>
                    <a:pt x="1441" y="1352"/>
                    <a:pt x="1421" y="1348"/>
                  </a:cubicBezTo>
                  <a:cubicBezTo>
                    <a:pt x="1383" y="1342"/>
                    <a:pt x="1383" y="1342"/>
                    <a:pt x="1383" y="1342"/>
                  </a:cubicBezTo>
                  <a:cubicBezTo>
                    <a:pt x="1383" y="1334"/>
                    <a:pt x="1380" y="1325"/>
                    <a:pt x="1375" y="1319"/>
                  </a:cubicBezTo>
                  <a:cubicBezTo>
                    <a:pt x="1221" y="1146"/>
                    <a:pt x="1221" y="1146"/>
                    <a:pt x="1221" y="1146"/>
                  </a:cubicBezTo>
                  <a:cubicBezTo>
                    <a:pt x="1206" y="1129"/>
                    <a:pt x="1206" y="1129"/>
                    <a:pt x="1206" y="1129"/>
                  </a:cubicBezTo>
                  <a:cubicBezTo>
                    <a:pt x="1191" y="1028"/>
                    <a:pt x="1191" y="1028"/>
                    <a:pt x="1191" y="1028"/>
                  </a:cubicBezTo>
                  <a:cubicBezTo>
                    <a:pt x="1234" y="989"/>
                    <a:pt x="1234" y="989"/>
                    <a:pt x="1234" y="989"/>
                  </a:cubicBezTo>
                  <a:cubicBezTo>
                    <a:pt x="1287" y="991"/>
                    <a:pt x="1287" y="991"/>
                    <a:pt x="1287" y="991"/>
                  </a:cubicBezTo>
                  <a:cubicBezTo>
                    <a:pt x="1301" y="992"/>
                    <a:pt x="1314" y="983"/>
                    <a:pt x="1320" y="971"/>
                  </a:cubicBezTo>
                  <a:cubicBezTo>
                    <a:pt x="1327" y="958"/>
                    <a:pt x="1324" y="942"/>
                    <a:pt x="1315" y="932"/>
                  </a:cubicBezTo>
                  <a:cubicBezTo>
                    <a:pt x="1259" y="869"/>
                    <a:pt x="1259" y="869"/>
                    <a:pt x="1259" y="869"/>
                  </a:cubicBezTo>
                  <a:cubicBezTo>
                    <a:pt x="1233" y="839"/>
                    <a:pt x="1187" y="836"/>
                    <a:pt x="1157" y="863"/>
                  </a:cubicBezTo>
                  <a:cubicBezTo>
                    <a:pt x="1077" y="934"/>
                    <a:pt x="1077" y="934"/>
                    <a:pt x="1077" y="934"/>
                  </a:cubicBezTo>
                  <a:cubicBezTo>
                    <a:pt x="937" y="775"/>
                    <a:pt x="937" y="775"/>
                    <a:pt x="937" y="775"/>
                  </a:cubicBezTo>
                  <a:cubicBezTo>
                    <a:pt x="958" y="756"/>
                    <a:pt x="958" y="756"/>
                    <a:pt x="958" y="756"/>
                  </a:cubicBezTo>
                  <a:cubicBezTo>
                    <a:pt x="1081" y="648"/>
                    <a:pt x="1238" y="584"/>
                    <a:pt x="1401" y="578"/>
                  </a:cubicBezTo>
                  <a:cubicBezTo>
                    <a:pt x="1444" y="576"/>
                    <a:pt x="1444" y="576"/>
                    <a:pt x="1444" y="576"/>
                  </a:cubicBezTo>
                  <a:cubicBezTo>
                    <a:pt x="1455" y="576"/>
                    <a:pt x="1463" y="568"/>
                    <a:pt x="1465" y="559"/>
                  </a:cubicBezTo>
                  <a:cubicBezTo>
                    <a:pt x="1466" y="558"/>
                    <a:pt x="1466" y="557"/>
                    <a:pt x="1466" y="557"/>
                  </a:cubicBezTo>
                  <a:cubicBezTo>
                    <a:pt x="1467" y="554"/>
                    <a:pt x="1468" y="550"/>
                    <a:pt x="1467" y="547"/>
                  </a:cubicBezTo>
                  <a:cubicBezTo>
                    <a:pt x="1537" y="110"/>
                    <a:pt x="1537" y="110"/>
                    <a:pt x="1537" y="110"/>
                  </a:cubicBezTo>
                  <a:cubicBezTo>
                    <a:pt x="1538" y="103"/>
                    <a:pt x="1536" y="96"/>
                    <a:pt x="1532" y="91"/>
                  </a:cubicBezTo>
                  <a:close/>
                  <a:moveTo>
                    <a:pt x="320" y="1218"/>
                  </a:moveTo>
                  <a:cubicBezTo>
                    <a:pt x="265" y="1156"/>
                    <a:pt x="265" y="1156"/>
                    <a:pt x="265" y="1156"/>
                  </a:cubicBezTo>
                  <a:cubicBezTo>
                    <a:pt x="291" y="1133"/>
                    <a:pt x="291" y="1133"/>
                    <a:pt x="291" y="1133"/>
                  </a:cubicBezTo>
                  <a:cubicBezTo>
                    <a:pt x="346" y="1195"/>
                    <a:pt x="346" y="1195"/>
                    <a:pt x="346" y="1195"/>
                  </a:cubicBezTo>
                  <a:lnTo>
                    <a:pt x="320" y="1218"/>
                  </a:lnTo>
                  <a:close/>
                  <a:moveTo>
                    <a:pt x="260" y="1271"/>
                  </a:moveTo>
                  <a:cubicBezTo>
                    <a:pt x="206" y="1209"/>
                    <a:pt x="206" y="1209"/>
                    <a:pt x="206" y="1209"/>
                  </a:cubicBezTo>
                  <a:cubicBezTo>
                    <a:pt x="232" y="1186"/>
                    <a:pt x="232" y="1186"/>
                    <a:pt x="232" y="1186"/>
                  </a:cubicBezTo>
                  <a:cubicBezTo>
                    <a:pt x="286" y="1248"/>
                    <a:pt x="286" y="1248"/>
                    <a:pt x="286" y="1248"/>
                  </a:cubicBezTo>
                  <a:lnTo>
                    <a:pt x="260" y="1271"/>
                  </a:lnTo>
                  <a:close/>
                  <a:moveTo>
                    <a:pt x="146" y="1404"/>
                  </a:moveTo>
                  <a:cubicBezTo>
                    <a:pt x="47" y="1410"/>
                    <a:pt x="47" y="1410"/>
                    <a:pt x="47" y="1410"/>
                  </a:cubicBezTo>
                  <a:cubicBezTo>
                    <a:pt x="64" y="1312"/>
                    <a:pt x="64" y="1312"/>
                    <a:pt x="64" y="1312"/>
                  </a:cubicBezTo>
                  <a:cubicBezTo>
                    <a:pt x="121" y="1309"/>
                    <a:pt x="121" y="1309"/>
                    <a:pt x="121" y="1309"/>
                  </a:cubicBezTo>
                  <a:cubicBezTo>
                    <a:pt x="156" y="1348"/>
                    <a:pt x="156" y="1348"/>
                    <a:pt x="156" y="1348"/>
                  </a:cubicBezTo>
                  <a:lnTo>
                    <a:pt x="146" y="1404"/>
                  </a:lnTo>
                  <a:close/>
                  <a:moveTo>
                    <a:pt x="197" y="1327"/>
                  </a:moveTo>
                  <a:cubicBezTo>
                    <a:pt x="142" y="1265"/>
                    <a:pt x="142" y="1265"/>
                    <a:pt x="142" y="1265"/>
                  </a:cubicBezTo>
                  <a:cubicBezTo>
                    <a:pt x="172" y="1239"/>
                    <a:pt x="172" y="1239"/>
                    <a:pt x="172" y="1239"/>
                  </a:cubicBezTo>
                  <a:cubicBezTo>
                    <a:pt x="227" y="1301"/>
                    <a:pt x="227" y="1301"/>
                    <a:pt x="227" y="1301"/>
                  </a:cubicBezTo>
                  <a:lnTo>
                    <a:pt x="197" y="1327"/>
                  </a:lnTo>
                  <a:close/>
                  <a:moveTo>
                    <a:pt x="396" y="1155"/>
                  </a:moveTo>
                  <a:cubicBezTo>
                    <a:pt x="392" y="1156"/>
                    <a:pt x="388" y="1158"/>
                    <a:pt x="385" y="1160"/>
                  </a:cubicBezTo>
                  <a:cubicBezTo>
                    <a:pt x="380" y="1165"/>
                    <a:pt x="380" y="1165"/>
                    <a:pt x="380" y="1165"/>
                  </a:cubicBezTo>
                  <a:cubicBezTo>
                    <a:pt x="325" y="1103"/>
                    <a:pt x="325" y="1103"/>
                    <a:pt x="325" y="1103"/>
                  </a:cubicBezTo>
                  <a:cubicBezTo>
                    <a:pt x="330" y="1099"/>
                    <a:pt x="330" y="1099"/>
                    <a:pt x="330" y="1099"/>
                  </a:cubicBezTo>
                  <a:cubicBezTo>
                    <a:pt x="333" y="1096"/>
                    <a:pt x="336" y="1092"/>
                    <a:pt x="337" y="1088"/>
                  </a:cubicBezTo>
                  <a:cubicBezTo>
                    <a:pt x="358" y="1011"/>
                    <a:pt x="358" y="1011"/>
                    <a:pt x="358" y="1011"/>
                  </a:cubicBezTo>
                  <a:cubicBezTo>
                    <a:pt x="475" y="1143"/>
                    <a:pt x="475" y="1143"/>
                    <a:pt x="475" y="1143"/>
                  </a:cubicBezTo>
                  <a:lnTo>
                    <a:pt x="396" y="1155"/>
                  </a:lnTo>
                  <a:close/>
                  <a:moveTo>
                    <a:pt x="640" y="1218"/>
                  </a:moveTo>
                  <a:cubicBezTo>
                    <a:pt x="593" y="1259"/>
                    <a:pt x="593" y="1259"/>
                    <a:pt x="593" y="1259"/>
                  </a:cubicBezTo>
                  <a:cubicBezTo>
                    <a:pt x="595" y="1219"/>
                    <a:pt x="595" y="1219"/>
                    <a:pt x="595" y="1219"/>
                  </a:cubicBezTo>
                  <a:cubicBezTo>
                    <a:pt x="595" y="1214"/>
                    <a:pt x="593" y="1208"/>
                    <a:pt x="589" y="1204"/>
                  </a:cubicBezTo>
                  <a:cubicBezTo>
                    <a:pt x="341" y="924"/>
                    <a:pt x="341" y="924"/>
                    <a:pt x="341" y="924"/>
                  </a:cubicBezTo>
                  <a:cubicBezTo>
                    <a:pt x="337" y="920"/>
                    <a:pt x="332" y="917"/>
                    <a:pt x="326" y="917"/>
                  </a:cubicBezTo>
                  <a:cubicBezTo>
                    <a:pt x="284" y="913"/>
                    <a:pt x="284" y="913"/>
                    <a:pt x="284" y="913"/>
                  </a:cubicBezTo>
                  <a:cubicBezTo>
                    <a:pt x="331" y="871"/>
                    <a:pt x="331" y="871"/>
                    <a:pt x="331" y="871"/>
                  </a:cubicBezTo>
                  <a:cubicBezTo>
                    <a:pt x="342" y="861"/>
                    <a:pt x="359" y="862"/>
                    <a:pt x="369" y="873"/>
                  </a:cubicBezTo>
                  <a:cubicBezTo>
                    <a:pt x="642" y="1180"/>
                    <a:pt x="642" y="1180"/>
                    <a:pt x="642" y="1180"/>
                  </a:cubicBezTo>
                  <a:cubicBezTo>
                    <a:pt x="652" y="1191"/>
                    <a:pt x="651" y="1208"/>
                    <a:pt x="640" y="1218"/>
                  </a:cubicBezTo>
                  <a:close/>
                  <a:moveTo>
                    <a:pt x="526" y="112"/>
                  </a:moveTo>
                  <a:cubicBezTo>
                    <a:pt x="440" y="358"/>
                    <a:pt x="440" y="358"/>
                    <a:pt x="440" y="358"/>
                  </a:cubicBezTo>
                  <a:cubicBezTo>
                    <a:pt x="357" y="268"/>
                    <a:pt x="357" y="268"/>
                    <a:pt x="357" y="268"/>
                  </a:cubicBezTo>
                  <a:cubicBezTo>
                    <a:pt x="349" y="259"/>
                    <a:pt x="334" y="258"/>
                    <a:pt x="325" y="267"/>
                  </a:cubicBezTo>
                  <a:cubicBezTo>
                    <a:pt x="316" y="275"/>
                    <a:pt x="316" y="290"/>
                    <a:pt x="324" y="299"/>
                  </a:cubicBezTo>
                  <a:cubicBezTo>
                    <a:pt x="407" y="388"/>
                    <a:pt x="407" y="388"/>
                    <a:pt x="407" y="388"/>
                  </a:cubicBezTo>
                  <a:cubicBezTo>
                    <a:pt x="153" y="448"/>
                    <a:pt x="153" y="448"/>
                    <a:pt x="153" y="448"/>
                  </a:cubicBezTo>
                  <a:cubicBezTo>
                    <a:pt x="137" y="50"/>
                    <a:pt x="137" y="50"/>
                    <a:pt x="137" y="50"/>
                  </a:cubicBezTo>
                  <a:lnTo>
                    <a:pt x="526" y="112"/>
                  </a:lnTo>
                  <a:close/>
                  <a:moveTo>
                    <a:pt x="623" y="705"/>
                  </a:moveTo>
                  <a:cubicBezTo>
                    <a:pt x="522" y="591"/>
                    <a:pt x="388" y="510"/>
                    <a:pt x="240" y="474"/>
                  </a:cubicBezTo>
                  <a:cubicBezTo>
                    <a:pt x="441" y="426"/>
                    <a:pt x="441" y="426"/>
                    <a:pt x="441" y="426"/>
                  </a:cubicBezTo>
                  <a:cubicBezTo>
                    <a:pt x="679" y="693"/>
                    <a:pt x="679" y="693"/>
                    <a:pt x="679" y="693"/>
                  </a:cubicBezTo>
                  <a:cubicBezTo>
                    <a:pt x="642" y="726"/>
                    <a:pt x="642" y="726"/>
                    <a:pt x="642" y="726"/>
                  </a:cubicBezTo>
                  <a:lnTo>
                    <a:pt x="623" y="705"/>
                  </a:lnTo>
                  <a:close/>
                  <a:moveTo>
                    <a:pt x="833" y="868"/>
                  </a:moveTo>
                  <a:cubicBezTo>
                    <a:pt x="973" y="1025"/>
                    <a:pt x="973" y="1025"/>
                    <a:pt x="973" y="1025"/>
                  </a:cubicBezTo>
                  <a:cubicBezTo>
                    <a:pt x="936" y="1058"/>
                    <a:pt x="936" y="1058"/>
                    <a:pt x="936" y="1058"/>
                  </a:cubicBezTo>
                  <a:cubicBezTo>
                    <a:pt x="796" y="900"/>
                    <a:pt x="796" y="900"/>
                    <a:pt x="796" y="900"/>
                  </a:cubicBezTo>
                  <a:lnTo>
                    <a:pt x="833" y="868"/>
                  </a:lnTo>
                  <a:close/>
                  <a:moveTo>
                    <a:pt x="1225" y="1218"/>
                  </a:moveTo>
                  <a:cubicBezTo>
                    <a:pt x="1163" y="1273"/>
                    <a:pt x="1163" y="1273"/>
                    <a:pt x="1163" y="1273"/>
                  </a:cubicBezTo>
                  <a:cubicBezTo>
                    <a:pt x="1140" y="1247"/>
                    <a:pt x="1140" y="1247"/>
                    <a:pt x="1140" y="1247"/>
                  </a:cubicBezTo>
                  <a:cubicBezTo>
                    <a:pt x="1202" y="1192"/>
                    <a:pt x="1202" y="1192"/>
                    <a:pt x="1202" y="1192"/>
                  </a:cubicBezTo>
                  <a:lnTo>
                    <a:pt x="1225" y="1218"/>
                  </a:lnTo>
                  <a:close/>
                  <a:moveTo>
                    <a:pt x="1278" y="1278"/>
                  </a:moveTo>
                  <a:cubicBezTo>
                    <a:pt x="1216" y="1333"/>
                    <a:pt x="1216" y="1333"/>
                    <a:pt x="1216" y="1333"/>
                  </a:cubicBezTo>
                  <a:cubicBezTo>
                    <a:pt x="1193" y="1307"/>
                    <a:pt x="1193" y="1307"/>
                    <a:pt x="1193" y="1307"/>
                  </a:cubicBezTo>
                  <a:cubicBezTo>
                    <a:pt x="1255" y="1252"/>
                    <a:pt x="1255" y="1252"/>
                    <a:pt x="1255" y="1252"/>
                  </a:cubicBezTo>
                  <a:lnTo>
                    <a:pt x="1278" y="1278"/>
                  </a:lnTo>
                  <a:close/>
                  <a:moveTo>
                    <a:pt x="1417" y="1491"/>
                  </a:moveTo>
                  <a:cubicBezTo>
                    <a:pt x="1319" y="1474"/>
                    <a:pt x="1319" y="1474"/>
                    <a:pt x="1319" y="1474"/>
                  </a:cubicBezTo>
                  <a:cubicBezTo>
                    <a:pt x="1316" y="1418"/>
                    <a:pt x="1316" y="1418"/>
                    <a:pt x="1316" y="1418"/>
                  </a:cubicBezTo>
                  <a:cubicBezTo>
                    <a:pt x="1355" y="1383"/>
                    <a:pt x="1355" y="1383"/>
                    <a:pt x="1355" y="1383"/>
                  </a:cubicBezTo>
                  <a:cubicBezTo>
                    <a:pt x="1411" y="1393"/>
                    <a:pt x="1411" y="1393"/>
                    <a:pt x="1411" y="1393"/>
                  </a:cubicBezTo>
                  <a:lnTo>
                    <a:pt x="1417" y="1491"/>
                  </a:lnTo>
                  <a:close/>
                  <a:moveTo>
                    <a:pt x="1273" y="1396"/>
                  </a:moveTo>
                  <a:cubicBezTo>
                    <a:pt x="1246" y="1367"/>
                    <a:pt x="1246" y="1367"/>
                    <a:pt x="1246" y="1367"/>
                  </a:cubicBezTo>
                  <a:cubicBezTo>
                    <a:pt x="1308" y="1312"/>
                    <a:pt x="1308" y="1312"/>
                    <a:pt x="1308" y="1312"/>
                  </a:cubicBezTo>
                  <a:cubicBezTo>
                    <a:pt x="1334" y="1341"/>
                    <a:pt x="1334" y="1341"/>
                    <a:pt x="1334" y="1341"/>
                  </a:cubicBezTo>
                  <a:lnTo>
                    <a:pt x="1273" y="1396"/>
                  </a:lnTo>
                  <a:close/>
                  <a:moveTo>
                    <a:pt x="1162" y="1142"/>
                  </a:moveTo>
                  <a:cubicBezTo>
                    <a:pt x="1163" y="1146"/>
                    <a:pt x="1165" y="1150"/>
                    <a:pt x="1168" y="1154"/>
                  </a:cubicBezTo>
                  <a:cubicBezTo>
                    <a:pt x="1172" y="1159"/>
                    <a:pt x="1172" y="1159"/>
                    <a:pt x="1172" y="1159"/>
                  </a:cubicBezTo>
                  <a:cubicBezTo>
                    <a:pt x="1110" y="1213"/>
                    <a:pt x="1110" y="1213"/>
                    <a:pt x="1110" y="1213"/>
                  </a:cubicBezTo>
                  <a:cubicBezTo>
                    <a:pt x="1106" y="1208"/>
                    <a:pt x="1106" y="1208"/>
                    <a:pt x="1106" y="1208"/>
                  </a:cubicBezTo>
                  <a:cubicBezTo>
                    <a:pt x="1103" y="1205"/>
                    <a:pt x="1099" y="1203"/>
                    <a:pt x="1095" y="1202"/>
                  </a:cubicBezTo>
                  <a:cubicBezTo>
                    <a:pt x="1018" y="1181"/>
                    <a:pt x="1018" y="1181"/>
                    <a:pt x="1018" y="1181"/>
                  </a:cubicBezTo>
                  <a:cubicBezTo>
                    <a:pt x="1151" y="1063"/>
                    <a:pt x="1151" y="1063"/>
                    <a:pt x="1151" y="1063"/>
                  </a:cubicBezTo>
                  <a:lnTo>
                    <a:pt x="1162" y="1142"/>
                  </a:lnTo>
                  <a:close/>
                  <a:moveTo>
                    <a:pt x="1187" y="897"/>
                  </a:moveTo>
                  <a:cubicBezTo>
                    <a:pt x="1192" y="892"/>
                    <a:pt x="1199" y="890"/>
                    <a:pt x="1205" y="890"/>
                  </a:cubicBezTo>
                  <a:cubicBezTo>
                    <a:pt x="1212" y="890"/>
                    <a:pt x="1220" y="893"/>
                    <a:pt x="1225" y="899"/>
                  </a:cubicBezTo>
                  <a:cubicBezTo>
                    <a:pt x="1267" y="945"/>
                    <a:pt x="1267" y="945"/>
                    <a:pt x="1267" y="945"/>
                  </a:cubicBezTo>
                  <a:cubicBezTo>
                    <a:pt x="1227" y="944"/>
                    <a:pt x="1227" y="944"/>
                    <a:pt x="1227" y="944"/>
                  </a:cubicBezTo>
                  <a:cubicBezTo>
                    <a:pt x="1221" y="944"/>
                    <a:pt x="1215" y="946"/>
                    <a:pt x="1211" y="950"/>
                  </a:cubicBezTo>
                  <a:cubicBezTo>
                    <a:pt x="932" y="1198"/>
                    <a:pt x="932" y="1198"/>
                    <a:pt x="932" y="1198"/>
                  </a:cubicBezTo>
                  <a:cubicBezTo>
                    <a:pt x="927" y="1201"/>
                    <a:pt x="925" y="1207"/>
                    <a:pt x="924" y="1212"/>
                  </a:cubicBezTo>
                  <a:cubicBezTo>
                    <a:pt x="920" y="1255"/>
                    <a:pt x="920" y="1255"/>
                    <a:pt x="920" y="1255"/>
                  </a:cubicBezTo>
                  <a:cubicBezTo>
                    <a:pt x="878" y="1207"/>
                    <a:pt x="878" y="1207"/>
                    <a:pt x="878" y="1207"/>
                  </a:cubicBezTo>
                  <a:cubicBezTo>
                    <a:pt x="873" y="1202"/>
                    <a:pt x="871" y="1195"/>
                    <a:pt x="871" y="1188"/>
                  </a:cubicBezTo>
                  <a:cubicBezTo>
                    <a:pt x="871" y="1180"/>
                    <a:pt x="875" y="1174"/>
                    <a:pt x="880" y="1169"/>
                  </a:cubicBezTo>
                  <a:lnTo>
                    <a:pt x="1187" y="897"/>
                  </a:lnTo>
                  <a:close/>
                  <a:moveTo>
                    <a:pt x="1043" y="963"/>
                  </a:moveTo>
                  <a:cubicBezTo>
                    <a:pt x="1006" y="995"/>
                    <a:pt x="1006" y="995"/>
                    <a:pt x="1006" y="995"/>
                  </a:cubicBezTo>
                  <a:cubicBezTo>
                    <a:pt x="866" y="838"/>
                    <a:pt x="866" y="838"/>
                    <a:pt x="866" y="838"/>
                  </a:cubicBezTo>
                  <a:cubicBezTo>
                    <a:pt x="903" y="805"/>
                    <a:pt x="903" y="805"/>
                    <a:pt x="903" y="805"/>
                  </a:cubicBezTo>
                  <a:lnTo>
                    <a:pt x="1043" y="963"/>
                  </a:lnTo>
                  <a:close/>
                  <a:moveTo>
                    <a:pt x="1426" y="519"/>
                  </a:moveTo>
                  <a:cubicBezTo>
                    <a:pt x="1181" y="433"/>
                    <a:pt x="1181" y="433"/>
                    <a:pt x="1181" y="433"/>
                  </a:cubicBezTo>
                  <a:cubicBezTo>
                    <a:pt x="1270" y="350"/>
                    <a:pt x="1270" y="350"/>
                    <a:pt x="1270" y="350"/>
                  </a:cubicBezTo>
                  <a:cubicBezTo>
                    <a:pt x="1279" y="342"/>
                    <a:pt x="1280" y="327"/>
                    <a:pt x="1271" y="318"/>
                  </a:cubicBezTo>
                  <a:cubicBezTo>
                    <a:pt x="1263" y="309"/>
                    <a:pt x="1249" y="309"/>
                    <a:pt x="1240" y="317"/>
                  </a:cubicBezTo>
                  <a:cubicBezTo>
                    <a:pt x="1151" y="399"/>
                    <a:pt x="1151" y="399"/>
                    <a:pt x="1151" y="399"/>
                  </a:cubicBezTo>
                  <a:cubicBezTo>
                    <a:pt x="1090" y="146"/>
                    <a:pt x="1090" y="146"/>
                    <a:pt x="1090" y="146"/>
                  </a:cubicBezTo>
                  <a:cubicBezTo>
                    <a:pt x="1488" y="130"/>
                    <a:pt x="1488" y="130"/>
                    <a:pt x="1488" y="130"/>
                  </a:cubicBezTo>
                  <a:lnTo>
                    <a:pt x="1426" y="519"/>
                  </a:lnTo>
                  <a:close/>
                  <a:moveTo>
                    <a:pt x="1426" y="519"/>
                  </a:moveTo>
                  <a:cubicBezTo>
                    <a:pt x="1426" y="519"/>
                    <a:pt x="1426" y="519"/>
                    <a:pt x="1426" y="51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55"/>
            <p:cNvSpPr/>
            <p:nvPr/>
          </p:nvSpPr>
          <p:spPr>
            <a:xfrm>
              <a:off x="3134098" y="4500132"/>
              <a:ext cx="42422" cy="37431"/>
            </a:xfrm>
            <a:custGeom>
              <a:avLst/>
              <a:gdLst/>
              <a:ahLst/>
              <a:cxnLst/>
              <a:rect l="l" t="t" r="r" b="b"/>
              <a:pathLst>
                <a:path w="119" h="105" extrusionOk="0">
                  <a:moveTo>
                    <a:pt x="25" y="105"/>
                  </a:moveTo>
                  <a:cubicBezTo>
                    <a:pt x="30" y="105"/>
                    <a:pt x="35" y="103"/>
                    <a:pt x="39" y="100"/>
                  </a:cubicBezTo>
                  <a:cubicBezTo>
                    <a:pt x="108" y="42"/>
                    <a:pt x="108" y="42"/>
                    <a:pt x="108" y="42"/>
                  </a:cubicBezTo>
                  <a:cubicBezTo>
                    <a:pt x="118" y="34"/>
                    <a:pt x="119" y="20"/>
                    <a:pt x="111" y="10"/>
                  </a:cubicBezTo>
                  <a:cubicBezTo>
                    <a:pt x="103" y="1"/>
                    <a:pt x="89" y="0"/>
                    <a:pt x="79" y="8"/>
                  </a:cubicBezTo>
                  <a:cubicBezTo>
                    <a:pt x="10" y="65"/>
                    <a:pt x="10" y="65"/>
                    <a:pt x="10" y="65"/>
                  </a:cubicBezTo>
                  <a:cubicBezTo>
                    <a:pt x="1" y="73"/>
                    <a:pt x="0" y="87"/>
                    <a:pt x="8" y="97"/>
                  </a:cubicBezTo>
                  <a:cubicBezTo>
                    <a:pt x="12" y="102"/>
                    <a:pt x="18" y="105"/>
                    <a:pt x="25" y="105"/>
                  </a:cubicBezTo>
                  <a:close/>
                  <a:moveTo>
                    <a:pt x="25" y="105"/>
                  </a:moveTo>
                  <a:cubicBezTo>
                    <a:pt x="25" y="105"/>
                    <a:pt x="25" y="105"/>
                    <a:pt x="25" y="10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55"/>
            <p:cNvSpPr/>
            <p:nvPr/>
          </p:nvSpPr>
          <p:spPr>
            <a:xfrm>
              <a:off x="2744638" y="4475891"/>
              <a:ext cx="38500" cy="41709"/>
            </a:xfrm>
            <a:custGeom>
              <a:avLst/>
              <a:gdLst/>
              <a:ahLst/>
              <a:cxnLst/>
              <a:rect l="l" t="t" r="r" b="b"/>
              <a:pathLst>
                <a:path w="108" h="117" extrusionOk="0">
                  <a:moveTo>
                    <a:pt x="8" y="40"/>
                  </a:moveTo>
                  <a:cubicBezTo>
                    <a:pt x="65" y="109"/>
                    <a:pt x="65" y="109"/>
                    <a:pt x="65" y="109"/>
                  </a:cubicBezTo>
                  <a:cubicBezTo>
                    <a:pt x="69" y="114"/>
                    <a:pt x="76" y="117"/>
                    <a:pt x="82" y="117"/>
                  </a:cubicBezTo>
                  <a:cubicBezTo>
                    <a:pt x="87" y="117"/>
                    <a:pt x="93" y="115"/>
                    <a:pt x="97" y="112"/>
                  </a:cubicBezTo>
                  <a:cubicBezTo>
                    <a:pt x="106" y="104"/>
                    <a:pt x="108" y="90"/>
                    <a:pt x="100" y="80"/>
                  </a:cubicBezTo>
                  <a:cubicBezTo>
                    <a:pt x="42" y="11"/>
                    <a:pt x="42" y="11"/>
                    <a:pt x="42" y="11"/>
                  </a:cubicBezTo>
                  <a:cubicBezTo>
                    <a:pt x="34" y="2"/>
                    <a:pt x="20" y="0"/>
                    <a:pt x="11" y="8"/>
                  </a:cubicBezTo>
                  <a:cubicBezTo>
                    <a:pt x="1" y="16"/>
                    <a:pt x="0" y="30"/>
                    <a:pt x="8" y="40"/>
                  </a:cubicBezTo>
                  <a:close/>
                  <a:moveTo>
                    <a:pt x="8" y="40"/>
                  </a:moveTo>
                  <a:cubicBezTo>
                    <a:pt x="8" y="40"/>
                    <a:pt x="8" y="40"/>
                    <a:pt x="8" y="4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2" name="Google Shape;1822;p55"/>
          <p:cNvGrpSpPr/>
          <p:nvPr/>
        </p:nvGrpSpPr>
        <p:grpSpPr>
          <a:xfrm>
            <a:off x="7007316" y="1313253"/>
            <a:ext cx="549164" cy="363258"/>
            <a:chOff x="2465153" y="4968553"/>
            <a:chExt cx="549164" cy="363258"/>
          </a:xfrm>
        </p:grpSpPr>
        <p:sp>
          <p:nvSpPr>
            <p:cNvPr id="1823" name="Google Shape;1823;p55"/>
            <p:cNvSpPr/>
            <p:nvPr/>
          </p:nvSpPr>
          <p:spPr>
            <a:xfrm>
              <a:off x="2554631"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2"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55"/>
            <p:cNvSpPr/>
            <p:nvPr/>
          </p:nvSpPr>
          <p:spPr>
            <a:xfrm>
              <a:off x="2866734"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1"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55"/>
            <p:cNvSpPr/>
            <p:nvPr/>
          </p:nvSpPr>
          <p:spPr>
            <a:xfrm>
              <a:off x="2472640" y="5003132"/>
              <a:ext cx="534194" cy="320836"/>
            </a:xfrm>
            <a:custGeom>
              <a:avLst/>
              <a:gdLst/>
              <a:ahLst/>
              <a:cxnLst/>
              <a:rect l="l" t="t" r="r" b="b"/>
              <a:pathLst>
                <a:path w="1498" h="900" extrusionOk="0">
                  <a:moveTo>
                    <a:pt x="1494" y="830"/>
                  </a:moveTo>
                  <a:cubicBezTo>
                    <a:pt x="1447" y="334"/>
                    <a:pt x="1447" y="334"/>
                    <a:pt x="1447" y="334"/>
                  </a:cubicBezTo>
                  <a:cubicBezTo>
                    <a:pt x="1306" y="102"/>
                    <a:pt x="1306" y="102"/>
                    <a:pt x="1306" y="102"/>
                  </a:cubicBezTo>
                  <a:cubicBezTo>
                    <a:pt x="1306" y="22"/>
                    <a:pt x="1306" y="22"/>
                    <a:pt x="1306" y="22"/>
                  </a:cubicBezTo>
                  <a:cubicBezTo>
                    <a:pt x="1306" y="10"/>
                    <a:pt x="1296" y="0"/>
                    <a:pt x="1284" y="0"/>
                  </a:cubicBezTo>
                  <a:cubicBezTo>
                    <a:pt x="1089" y="0"/>
                    <a:pt x="1089" y="0"/>
                    <a:pt x="1089" y="0"/>
                  </a:cubicBezTo>
                  <a:cubicBezTo>
                    <a:pt x="1077" y="0"/>
                    <a:pt x="1067" y="10"/>
                    <a:pt x="1067" y="22"/>
                  </a:cubicBezTo>
                  <a:cubicBezTo>
                    <a:pt x="1067" y="102"/>
                    <a:pt x="1067" y="102"/>
                    <a:pt x="1067" y="102"/>
                  </a:cubicBezTo>
                  <a:cubicBezTo>
                    <a:pt x="986" y="167"/>
                    <a:pt x="986" y="167"/>
                    <a:pt x="986" y="167"/>
                  </a:cubicBezTo>
                  <a:cubicBezTo>
                    <a:pt x="512" y="167"/>
                    <a:pt x="512" y="167"/>
                    <a:pt x="512" y="167"/>
                  </a:cubicBezTo>
                  <a:cubicBezTo>
                    <a:pt x="431" y="102"/>
                    <a:pt x="431" y="102"/>
                    <a:pt x="431" y="102"/>
                  </a:cubicBezTo>
                  <a:cubicBezTo>
                    <a:pt x="431" y="22"/>
                    <a:pt x="431" y="22"/>
                    <a:pt x="431" y="22"/>
                  </a:cubicBezTo>
                  <a:cubicBezTo>
                    <a:pt x="431" y="10"/>
                    <a:pt x="421" y="0"/>
                    <a:pt x="409" y="0"/>
                  </a:cubicBezTo>
                  <a:cubicBezTo>
                    <a:pt x="214" y="0"/>
                    <a:pt x="214" y="0"/>
                    <a:pt x="214" y="0"/>
                  </a:cubicBezTo>
                  <a:cubicBezTo>
                    <a:pt x="202" y="0"/>
                    <a:pt x="192" y="10"/>
                    <a:pt x="192" y="22"/>
                  </a:cubicBezTo>
                  <a:cubicBezTo>
                    <a:pt x="192" y="102"/>
                    <a:pt x="192" y="102"/>
                    <a:pt x="192" y="102"/>
                  </a:cubicBezTo>
                  <a:cubicBezTo>
                    <a:pt x="51" y="334"/>
                    <a:pt x="51" y="334"/>
                    <a:pt x="51" y="334"/>
                  </a:cubicBezTo>
                  <a:cubicBezTo>
                    <a:pt x="4" y="830"/>
                    <a:pt x="4" y="830"/>
                    <a:pt x="4" y="830"/>
                  </a:cubicBezTo>
                  <a:cubicBezTo>
                    <a:pt x="0" y="867"/>
                    <a:pt x="30" y="900"/>
                    <a:pt x="67" y="900"/>
                  </a:cubicBezTo>
                  <a:cubicBezTo>
                    <a:pt x="142" y="900"/>
                    <a:pt x="142" y="900"/>
                    <a:pt x="142" y="900"/>
                  </a:cubicBezTo>
                  <a:cubicBezTo>
                    <a:pt x="162" y="900"/>
                    <a:pt x="180" y="891"/>
                    <a:pt x="192" y="875"/>
                  </a:cubicBezTo>
                  <a:cubicBezTo>
                    <a:pt x="339" y="687"/>
                    <a:pt x="339" y="687"/>
                    <a:pt x="339" y="687"/>
                  </a:cubicBezTo>
                  <a:cubicBezTo>
                    <a:pt x="629" y="595"/>
                    <a:pt x="629" y="595"/>
                    <a:pt x="629" y="595"/>
                  </a:cubicBezTo>
                  <a:cubicBezTo>
                    <a:pt x="869" y="595"/>
                    <a:pt x="869" y="595"/>
                    <a:pt x="869" y="595"/>
                  </a:cubicBezTo>
                  <a:cubicBezTo>
                    <a:pt x="1159" y="687"/>
                    <a:pt x="1159" y="687"/>
                    <a:pt x="1159" y="687"/>
                  </a:cubicBezTo>
                  <a:cubicBezTo>
                    <a:pt x="1306" y="875"/>
                    <a:pt x="1306" y="875"/>
                    <a:pt x="1306" y="875"/>
                  </a:cubicBezTo>
                  <a:cubicBezTo>
                    <a:pt x="1318" y="891"/>
                    <a:pt x="1336" y="900"/>
                    <a:pt x="1356" y="900"/>
                  </a:cubicBezTo>
                  <a:cubicBezTo>
                    <a:pt x="1431" y="900"/>
                    <a:pt x="1431" y="900"/>
                    <a:pt x="1431" y="900"/>
                  </a:cubicBezTo>
                  <a:cubicBezTo>
                    <a:pt x="1468" y="900"/>
                    <a:pt x="1498" y="867"/>
                    <a:pt x="1494" y="830"/>
                  </a:cubicBezTo>
                  <a:close/>
                  <a:moveTo>
                    <a:pt x="1494" y="830"/>
                  </a:moveTo>
                  <a:cubicBezTo>
                    <a:pt x="1494" y="830"/>
                    <a:pt x="1494" y="830"/>
                    <a:pt x="1494" y="83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55"/>
            <p:cNvSpPr/>
            <p:nvPr/>
          </p:nvSpPr>
          <p:spPr>
            <a:xfrm>
              <a:off x="2782069" y="5030225"/>
              <a:ext cx="206583" cy="246331"/>
            </a:xfrm>
            <a:custGeom>
              <a:avLst/>
              <a:gdLst/>
              <a:ahLst/>
              <a:cxnLst/>
              <a:rect l="l" t="t" r="r" b="b"/>
              <a:pathLst>
                <a:path w="579" h="691" extrusionOk="0">
                  <a:moveTo>
                    <a:pt x="438" y="28"/>
                  </a:moveTo>
                  <a:cubicBezTo>
                    <a:pt x="521" y="72"/>
                    <a:pt x="579" y="159"/>
                    <a:pt x="579" y="260"/>
                  </a:cubicBezTo>
                  <a:cubicBezTo>
                    <a:pt x="579" y="404"/>
                    <a:pt x="462" y="520"/>
                    <a:pt x="318" y="520"/>
                  </a:cubicBezTo>
                  <a:cubicBezTo>
                    <a:pt x="315" y="520"/>
                    <a:pt x="312" y="520"/>
                    <a:pt x="309" y="520"/>
                  </a:cubicBezTo>
                  <a:cubicBezTo>
                    <a:pt x="310" y="525"/>
                    <a:pt x="310" y="531"/>
                    <a:pt x="310" y="536"/>
                  </a:cubicBezTo>
                  <a:cubicBezTo>
                    <a:pt x="310" y="564"/>
                    <a:pt x="303" y="589"/>
                    <a:pt x="291" y="611"/>
                  </a:cubicBezTo>
                  <a:cubicBezTo>
                    <a:pt x="264" y="659"/>
                    <a:pt x="213" y="691"/>
                    <a:pt x="155" y="691"/>
                  </a:cubicBezTo>
                  <a:cubicBezTo>
                    <a:pt x="70" y="691"/>
                    <a:pt x="0" y="622"/>
                    <a:pt x="0" y="536"/>
                  </a:cubicBezTo>
                  <a:cubicBezTo>
                    <a:pt x="0" y="531"/>
                    <a:pt x="0" y="525"/>
                    <a:pt x="1" y="520"/>
                  </a:cubicBezTo>
                  <a:cubicBezTo>
                    <a:pt x="7" y="463"/>
                    <a:pt x="44" y="415"/>
                    <a:pt x="95" y="394"/>
                  </a:cubicBezTo>
                  <a:cubicBezTo>
                    <a:pt x="72" y="355"/>
                    <a:pt x="58" y="309"/>
                    <a:pt x="58" y="260"/>
                  </a:cubicBezTo>
                  <a:cubicBezTo>
                    <a:pt x="58" y="197"/>
                    <a:pt x="81" y="139"/>
                    <a:pt x="118" y="94"/>
                  </a:cubicBezTo>
                  <a:cubicBezTo>
                    <a:pt x="140" y="67"/>
                    <a:pt x="168" y="45"/>
                    <a:pt x="199" y="28"/>
                  </a:cubicBezTo>
                  <a:cubicBezTo>
                    <a:pt x="235" y="10"/>
                    <a:pt x="275" y="0"/>
                    <a:pt x="318" y="0"/>
                  </a:cubicBezTo>
                  <a:cubicBezTo>
                    <a:pt x="361" y="0"/>
                    <a:pt x="402" y="10"/>
                    <a:pt x="438" y="28"/>
                  </a:cubicBezTo>
                  <a:close/>
                  <a:moveTo>
                    <a:pt x="438" y="28"/>
                  </a:moveTo>
                  <a:cubicBezTo>
                    <a:pt x="438" y="28"/>
                    <a:pt x="438" y="28"/>
                    <a:pt x="438"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55"/>
            <p:cNvSpPr/>
            <p:nvPr/>
          </p:nvSpPr>
          <p:spPr>
            <a:xfrm>
              <a:off x="2831620" y="5107226"/>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55"/>
            <p:cNvSpPr/>
            <p:nvPr/>
          </p:nvSpPr>
          <p:spPr>
            <a:xfrm>
              <a:off x="2873507" y="50665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55"/>
            <p:cNvSpPr/>
            <p:nvPr/>
          </p:nvSpPr>
          <p:spPr>
            <a:xfrm>
              <a:off x="2914503" y="5109008"/>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55"/>
            <p:cNvSpPr/>
            <p:nvPr/>
          </p:nvSpPr>
          <p:spPr>
            <a:xfrm>
              <a:off x="2872081" y="5149291"/>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55"/>
            <p:cNvSpPr/>
            <p:nvPr/>
          </p:nvSpPr>
          <p:spPr>
            <a:xfrm>
              <a:off x="2490820" y="5030225"/>
              <a:ext cx="206048" cy="246331"/>
            </a:xfrm>
            <a:custGeom>
              <a:avLst/>
              <a:gdLst/>
              <a:ahLst/>
              <a:cxnLst/>
              <a:rect l="l" t="t" r="r" b="b"/>
              <a:pathLst>
                <a:path w="578" h="691" extrusionOk="0">
                  <a:moveTo>
                    <a:pt x="141" y="28"/>
                  </a:moveTo>
                  <a:cubicBezTo>
                    <a:pt x="177" y="10"/>
                    <a:pt x="218" y="0"/>
                    <a:pt x="261" y="0"/>
                  </a:cubicBezTo>
                  <a:cubicBezTo>
                    <a:pt x="304" y="0"/>
                    <a:pt x="344" y="10"/>
                    <a:pt x="380" y="28"/>
                  </a:cubicBezTo>
                  <a:cubicBezTo>
                    <a:pt x="411" y="45"/>
                    <a:pt x="439" y="67"/>
                    <a:pt x="461" y="94"/>
                  </a:cubicBezTo>
                  <a:cubicBezTo>
                    <a:pt x="499" y="139"/>
                    <a:pt x="521" y="197"/>
                    <a:pt x="521" y="260"/>
                  </a:cubicBezTo>
                  <a:cubicBezTo>
                    <a:pt x="521" y="309"/>
                    <a:pt x="507" y="355"/>
                    <a:pt x="484" y="394"/>
                  </a:cubicBezTo>
                  <a:cubicBezTo>
                    <a:pt x="534" y="415"/>
                    <a:pt x="571" y="463"/>
                    <a:pt x="577" y="520"/>
                  </a:cubicBezTo>
                  <a:cubicBezTo>
                    <a:pt x="578" y="525"/>
                    <a:pt x="578" y="531"/>
                    <a:pt x="578" y="536"/>
                  </a:cubicBezTo>
                  <a:cubicBezTo>
                    <a:pt x="578" y="622"/>
                    <a:pt x="509" y="691"/>
                    <a:pt x="423" y="691"/>
                  </a:cubicBezTo>
                  <a:cubicBezTo>
                    <a:pt x="365" y="691"/>
                    <a:pt x="314" y="659"/>
                    <a:pt x="288" y="612"/>
                  </a:cubicBezTo>
                  <a:cubicBezTo>
                    <a:pt x="276" y="589"/>
                    <a:pt x="268" y="564"/>
                    <a:pt x="268" y="536"/>
                  </a:cubicBezTo>
                  <a:cubicBezTo>
                    <a:pt x="268" y="531"/>
                    <a:pt x="269" y="525"/>
                    <a:pt x="269" y="520"/>
                  </a:cubicBezTo>
                  <a:cubicBezTo>
                    <a:pt x="266" y="520"/>
                    <a:pt x="264" y="520"/>
                    <a:pt x="261" y="520"/>
                  </a:cubicBezTo>
                  <a:cubicBezTo>
                    <a:pt x="117" y="520"/>
                    <a:pt x="0" y="404"/>
                    <a:pt x="0" y="260"/>
                  </a:cubicBezTo>
                  <a:cubicBezTo>
                    <a:pt x="0" y="159"/>
                    <a:pt x="58" y="72"/>
                    <a:pt x="141" y="28"/>
                  </a:cubicBezTo>
                  <a:close/>
                  <a:moveTo>
                    <a:pt x="141" y="28"/>
                  </a:moveTo>
                  <a:cubicBezTo>
                    <a:pt x="141" y="28"/>
                    <a:pt x="141" y="28"/>
                    <a:pt x="141"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55"/>
            <p:cNvSpPr/>
            <p:nvPr/>
          </p:nvSpPr>
          <p:spPr>
            <a:xfrm>
              <a:off x="2531103" y="5079064"/>
              <a:ext cx="98390" cy="98390"/>
            </a:xfrm>
            <a:custGeom>
              <a:avLst/>
              <a:gdLst/>
              <a:ahLst/>
              <a:cxnLst/>
              <a:rect l="l" t="t" r="r" b="b"/>
              <a:pathLst>
                <a:path w="276" h="276" extrusionOk="0">
                  <a:moveTo>
                    <a:pt x="276" y="107"/>
                  </a:moveTo>
                  <a:cubicBezTo>
                    <a:pt x="276" y="169"/>
                    <a:pt x="276" y="169"/>
                    <a:pt x="276" y="169"/>
                  </a:cubicBezTo>
                  <a:cubicBezTo>
                    <a:pt x="276" y="181"/>
                    <a:pt x="267" y="190"/>
                    <a:pt x="255" y="190"/>
                  </a:cubicBezTo>
                  <a:cubicBezTo>
                    <a:pt x="212" y="190"/>
                    <a:pt x="212" y="190"/>
                    <a:pt x="212" y="190"/>
                  </a:cubicBezTo>
                  <a:cubicBezTo>
                    <a:pt x="200" y="190"/>
                    <a:pt x="190" y="200"/>
                    <a:pt x="190" y="211"/>
                  </a:cubicBezTo>
                  <a:cubicBezTo>
                    <a:pt x="190" y="255"/>
                    <a:pt x="190" y="255"/>
                    <a:pt x="190" y="255"/>
                  </a:cubicBezTo>
                  <a:cubicBezTo>
                    <a:pt x="190" y="266"/>
                    <a:pt x="181" y="276"/>
                    <a:pt x="169" y="276"/>
                  </a:cubicBezTo>
                  <a:cubicBezTo>
                    <a:pt x="107" y="276"/>
                    <a:pt x="107" y="276"/>
                    <a:pt x="107" y="276"/>
                  </a:cubicBezTo>
                  <a:cubicBezTo>
                    <a:pt x="95" y="276"/>
                    <a:pt x="86" y="266"/>
                    <a:pt x="86" y="255"/>
                  </a:cubicBezTo>
                  <a:cubicBezTo>
                    <a:pt x="86" y="211"/>
                    <a:pt x="86" y="211"/>
                    <a:pt x="86" y="211"/>
                  </a:cubicBezTo>
                  <a:cubicBezTo>
                    <a:pt x="86" y="200"/>
                    <a:pt x="76" y="190"/>
                    <a:pt x="64" y="190"/>
                  </a:cubicBezTo>
                  <a:cubicBezTo>
                    <a:pt x="21" y="190"/>
                    <a:pt x="21" y="190"/>
                    <a:pt x="21" y="190"/>
                  </a:cubicBezTo>
                  <a:cubicBezTo>
                    <a:pt x="10" y="190"/>
                    <a:pt x="0" y="181"/>
                    <a:pt x="0" y="169"/>
                  </a:cubicBezTo>
                  <a:cubicBezTo>
                    <a:pt x="0" y="107"/>
                    <a:pt x="0" y="107"/>
                    <a:pt x="0" y="107"/>
                  </a:cubicBezTo>
                  <a:cubicBezTo>
                    <a:pt x="0" y="95"/>
                    <a:pt x="10" y="85"/>
                    <a:pt x="21" y="85"/>
                  </a:cubicBezTo>
                  <a:cubicBezTo>
                    <a:pt x="64" y="85"/>
                    <a:pt x="64" y="85"/>
                    <a:pt x="64" y="85"/>
                  </a:cubicBezTo>
                  <a:cubicBezTo>
                    <a:pt x="76" y="85"/>
                    <a:pt x="86" y="76"/>
                    <a:pt x="86" y="64"/>
                  </a:cubicBezTo>
                  <a:cubicBezTo>
                    <a:pt x="86" y="21"/>
                    <a:pt x="86" y="21"/>
                    <a:pt x="86" y="21"/>
                  </a:cubicBezTo>
                  <a:cubicBezTo>
                    <a:pt x="86" y="9"/>
                    <a:pt x="95" y="0"/>
                    <a:pt x="107" y="0"/>
                  </a:cubicBezTo>
                  <a:cubicBezTo>
                    <a:pt x="169" y="0"/>
                    <a:pt x="169" y="0"/>
                    <a:pt x="169" y="0"/>
                  </a:cubicBezTo>
                  <a:cubicBezTo>
                    <a:pt x="181" y="0"/>
                    <a:pt x="190" y="9"/>
                    <a:pt x="190" y="21"/>
                  </a:cubicBezTo>
                  <a:cubicBezTo>
                    <a:pt x="190" y="64"/>
                    <a:pt x="190" y="64"/>
                    <a:pt x="190" y="64"/>
                  </a:cubicBezTo>
                  <a:cubicBezTo>
                    <a:pt x="190" y="76"/>
                    <a:pt x="200" y="85"/>
                    <a:pt x="212" y="85"/>
                  </a:cubicBezTo>
                  <a:cubicBezTo>
                    <a:pt x="255" y="85"/>
                    <a:pt x="255" y="85"/>
                    <a:pt x="255" y="85"/>
                  </a:cubicBezTo>
                  <a:cubicBezTo>
                    <a:pt x="267" y="85"/>
                    <a:pt x="276" y="95"/>
                    <a:pt x="276" y="107"/>
                  </a:cubicBezTo>
                  <a:close/>
                  <a:moveTo>
                    <a:pt x="276" y="107"/>
                  </a:moveTo>
                  <a:cubicBezTo>
                    <a:pt x="276" y="107"/>
                    <a:pt x="276" y="107"/>
                    <a:pt x="276" y="107"/>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55"/>
            <p:cNvSpPr/>
            <p:nvPr/>
          </p:nvSpPr>
          <p:spPr>
            <a:xfrm>
              <a:off x="2617373" y="5197417"/>
              <a:ext cx="48482" cy="48125"/>
            </a:xfrm>
            <a:custGeom>
              <a:avLst/>
              <a:gdLst/>
              <a:ahLst/>
              <a:cxnLst/>
              <a:rect l="l" t="t" r="r" b="b"/>
              <a:pathLst>
                <a:path w="136" h="135" extrusionOk="0">
                  <a:moveTo>
                    <a:pt x="68" y="0"/>
                  </a:moveTo>
                  <a:cubicBezTo>
                    <a:pt x="106" y="0"/>
                    <a:pt x="136" y="30"/>
                    <a:pt x="136" y="67"/>
                  </a:cubicBezTo>
                  <a:cubicBezTo>
                    <a:pt x="136" y="105"/>
                    <a:pt x="106" y="135"/>
                    <a:pt x="68" y="135"/>
                  </a:cubicBezTo>
                  <a:cubicBezTo>
                    <a:pt x="31" y="135"/>
                    <a:pt x="0" y="105"/>
                    <a:pt x="0" y="67"/>
                  </a:cubicBezTo>
                  <a:cubicBezTo>
                    <a:pt x="0" y="30"/>
                    <a:pt x="31" y="0"/>
                    <a:pt x="68" y="0"/>
                  </a:cubicBezTo>
                  <a:close/>
                  <a:moveTo>
                    <a:pt x="68" y="0"/>
                  </a:moveTo>
                  <a:cubicBezTo>
                    <a:pt x="68" y="0"/>
                    <a:pt x="68" y="0"/>
                    <a:pt x="68"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55"/>
            <p:cNvSpPr/>
            <p:nvPr/>
          </p:nvSpPr>
          <p:spPr>
            <a:xfrm>
              <a:off x="2812014" y="5195991"/>
              <a:ext cx="51156" cy="50977"/>
            </a:xfrm>
            <a:custGeom>
              <a:avLst/>
              <a:gdLst/>
              <a:ahLst/>
              <a:cxnLst/>
              <a:rect l="l" t="t" r="r" b="b"/>
              <a:pathLst>
                <a:path w="143" h="143" extrusionOk="0">
                  <a:moveTo>
                    <a:pt x="143" y="72"/>
                  </a:moveTo>
                  <a:cubicBezTo>
                    <a:pt x="143" y="111"/>
                    <a:pt x="111" y="143"/>
                    <a:pt x="72" y="143"/>
                  </a:cubicBezTo>
                  <a:cubicBezTo>
                    <a:pt x="32" y="143"/>
                    <a:pt x="0" y="111"/>
                    <a:pt x="0" y="72"/>
                  </a:cubicBezTo>
                  <a:cubicBezTo>
                    <a:pt x="0" y="32"/>
                    <a:pt x="32" y="0"/>
                    <a:pt x="72" y="0"/>
                  </a:cubicBezTo>
                  <a:cubicBezTo>
                    <a:pt x="111" y="0"/>
                    <a:pt x="143" y="32"/>
                    <a:pt x="143" y="72"/>
                  </a:cubicBezTo>
                  <a:close/>
                  <a:moveTo>
                    <a:pt x="143" y="72"/>
                  </a:moveTo>
                  <a:cubicBezTo>
                    <a:pt x="143" y="72"/>
                    <a:pt x="143" y="72"/>
                    <a:pt x="143" y="7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55"/>
            <p:cNvSpPr/>
            <p:nvPr/>
          </p:nvSpPr>
          <p:spPr>
            <a:xfrm>
              <a:off x="2536450" y="5071577"/>
              <a:ext cx="98390" cy="98390"/>
            </a:xfrm>
            <a:custGeom>
              <a:avLst/>
              <a:gdLst/>
              <a:ahLst/>
              <a:cxnLst/>
              <a:rect l="l" t="t" r="r" b="b"/>
              <a:pathLst>
                <a:path w="276" h="276" extrusionOk="0">
                  <a:moveTo>
                    <a:pt x="276" y="107"/>
                  </a:moveTo>
                  <a:cubicBezTo>
                    <a:pt x="276" y="170"/>
                    <a:pt x="276" y="170"/>
                    <a:pt x="276" y="170"/>
                  </a:cubicBezTo>
                  <a:cubicBezTo>
                    <a:pt x="276" y="181"/>
                    <a:pt x="267" y="191"/>
                    <a:pt x="255" y="191"/>
                  </a:cubicBezTo>
                  <a:cubicBezTo>
                    <a:pt x="212" y="191"/>
                    <a:pt x="212" y="191"/>
                    <a:pt x="212" y="191"/>
                  </a:cubicBezTo>
                  <a:cubicBezTo>
                    <a:pt x="200" y="191"/>
                    <a:pt x="191" y="200"/>
                    <a:pt x="191" y="212"/>
                  </a:cubicBezTo>
                  <a:cubicBezTo>
                    <a:pt x="191" y="255"/>
                    <a:pt x="191" y="255"/>
                    <a:pt x="191" y="255"/>
                  </a:cubicBezTo>
                  <a:cubicBezTo>
                    <a:pt x="191" y="267"/>
                    <a:pt x="181" y="276"/>
                    <a:pt x="170" y="276"/>
                  </a:cubicBezTo>
                  <a:cubicBezTo>
                    <a:pt x="107" y="276"/>
                    <a:pt x="107" y="276"/>
                    <a:pt x="107" y="276"/>
                  </a:cubicBezTo>
                  <a:cubicBezTo>
                    <a:pt x="95" y="276"/>
                    <a:pt x="86" y="267"/>
                    <a:pt x="86" y="255"/>
                  </a:cubicBezTo>
                  <a:cubicBezTo>
                    <a:pt x="86" y="212"/>
                    <a:pt x="86" y="212"/>
                    <a:pt x="86" y="212"/>
                  </a:cubicBezTo>
                  <a:cubicBezTo>
                    <a:pt x="86" y="200"/>
                    <a:pt x="76" y="191"/>
                    <a:pt x="65" y="191"/>
                  </a:cubicBezTo>
                  <a:cubicBezTo>
                    <a:pt x="21" y="191"/>
                    <a:pt x="21" y="191"/>
                    <a:pt x="21" y="191"/>
                  </a:cubicBezTo>
                  <a:cubicBezTo>
                    <a:pt x="10" y="191"/>
                    <a:pt x="0" y="181"/>
                    <a:pt x="0" y="170"/>
                  </a:cubicBezTo>
                  <a:cubicBezTo>
                    <a:pt x="0" y="107"/>
                    <a:pt x="0" y="107"/>
                    <a:pt x="0" y="107"/>
                  </a:cubicBezTo>
                  <a:cubicBezTo>
                    <a:pt x="0" y="95"/>
                    <a:pt x="10" y="86"/>
                    <a:pt x="21" y="86"/>
                  </a:cubicBezTo>
                  <a:cubicBezTo>
                    <a:pt x="65" y="86"/>
                    <a:pt x="65" y="86"/>
                    <a:pt x="65" y="86"/>
                  </a:cubicBezTo>
                  <a:cubicBezTo>
                    <a:pt x="76" y="86"/>
                    <a:pt x="86" y="76"/>
                    <a:pt x="86" y="65"/>
                  </a:cubicBezTo>
                  <a:cubicBezTo>
                    <a:pt x="86" y="21"/>
                    <a:pt x="86" y="21"/>
                    <a:pt x="86" y="21"/>
                  </a:cubicBezTo>
                  <a:cubicBezTo>
                    <a:pt x="86" y="10"/>
                    <a:pt x="95" y="0"/>
                    <a:pt x="107" y="0"/>
                  </a:cubicBezTo>
                  <a:cubicBezTo>
                    <a:pt x="170" y="0"/>
                    <a:pt x="170" y="0"/>
                    <a:pt x="170" y="0"/>
                  </a:cubicBezTo>
                  <a:cubicBezTo>
                    <a:pt x="181" y="0"/>
                    <a:pt x="191" y="10"/>
                    <a:pt x="191" y="21"/>
                  </a:cubicBezTo>
                  <a:cubicBezTo>
                    <a:pt x="191" y="65"/>
                    <a:pt x="191" y="65"/>
                    <a:pt x="191" y="65"/>
                  </a:cubicBezTo>
                  <a:cubicBezTo>
                    <a:pt x="191" y="76"/>
                    <a:pt x="200" y="86"/>
                    <a:pt x="212" y="86"/>
                  </a:cubicBezTo>
                  <a:cubicBezTo>
                    <a:pt x="255" y="86"/>
                    <a:pt x="255" y="86"/>
                    <a:pt x="255" y="86"/>
                  </a:cubicBezTo>
                  <a:cubicBezTo>
                    <a:pt x="267" y="86"/>
                    <a:pt x="276" y="95"/>
                    <a:pt x="276" y="107"/>
                  </a:cubicBezTo>
                  <a:close/>
                  <a:moveTo>
                    <a:pt x="276" y="107"/>
                  </a:moveTo>
                  <a:cubicBezTo>
                    <a:pt x="276" y="107"/>
                    <a:pt x="276" y="107"/>
                    <a:pt x="276" y="107"/>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55"/>
            <p:cNvSpPr/>
            <p:nvPr/>
          </p:nvSpPr>
          <p:spPr>
            <a:xfrm>
              <a:off x="2878855" y="5063022"/>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55"/>
            <p:cNvSpPr/>
            <p:nvPr/>
          </p:nvSpPr>
          <p:spPr>
            <a:xfrm>
              <a:off x="2919850" y="5105444"/>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55"/>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55"/>
            <p:cNvSpPr/>
            <p:nvPr/>
          </p:nvSpPr>
          <p:spPr>
            <a:xfrm>
              <a:off x="2837324" y="5103305"/>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55"/>
            <p:cNvSpPr/>
            <p:nvPr/>
          </p:nvSpPr>
          <p:spPr>
            <a:xfrm>
              <a:off x="2879211" y="5063022"/>
              <a:ext cx="32084" cy="31727"/>
            </a:xfrm>
            <a:custGeom>
              <a:avLst/>
              <a:gdLst/>
              <a:ahLst/>
              <a:cxnLst/>
              <a:rect l="l" t="t" r="r" b="b"/>
              <a:pathLst>
                <a:path w="90" h="89" extrusionOk="0">
                  <a:moveTo>
                    <a:pt x="90" y="44"/>
                  </a:moveTo>
                  <a:cubicBezTo>
                    <a:pt x="90" y="69"/>
                    <a:pt x="70" y="89"/>
                    <a:pt x="45" y="89"/>
                  </a:cubicBezTo>
                  <a:cubicBezTo>
                    <a:pt x="20" y="89"/>
                    <a:pt x="0" y="69"/>
                    <a:pt x="0" y="44"/>
                  </a:cubicBezTo>
                  <a:cubicBezTo>
                    <a:pt x="0" y="20"/>
                    <a:pt x="20" y="0"/>
                    <a:pt x="45" y="0"/>
                  </a:cubicBezTo>
                  <a:cubicBezTo>
                    <a:pt x="70" y="0"/>
                    <a:pt x="90" y="20"/>
                    <a:pt x="90" y="44"/>
                  </a:cubicBezTo>
                  <a:close/>
                  <a:moveTo>
                    <a:pt x="90" y="44"/>
                  </a:moveTo>
                  <a:cubicBezTo>
                    <a:pt x="90" y="44"/>
                    <a:pt x="90" y="44"/>
                    <a:pt x="90" y="44"/>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55"/>
            <p:cNvSpPr/>
            <p:nvPr/>
          </p:nvSpPr>
          <p:spPr>
            <a:xfrm>
              <a:off x="2920207" y="51050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55"/>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55"/>
            <p:cNvSpPr/>
            <p:nvPr/>
          </p:nvSpPr>
          <p:spPr>
            <a:xfrm>
              <a:off x="2609530" y="5189218"/>
              <a:ext cx="64524" cy="64524"/>
            </a:xfrm>
            <a:custGeom>
              <a:avLst/>
              <a:gdLst/>
              <a:ahLst/>
              <a:cxnLst/>
              <a:rect l="l" t="t" r="r" b="b"/>
              <a:pathLst>
                <a:path w="181" h="181" extrusionOk="0">
                  <a:moveTo>
                    <a:pt x="90" y="0"/>
                  </a:moveTo>
                  <a:cubicBezTo>
                    <a:pt x="41" y="0"/>
                    <a:pt x="0" y="41"/>
                    <a:pt x="0" y="90"/>
                  </a:cubicBezTo>
                  <a:cubicBezTo>
                    <a:pt x="0" y="140"/>
                    <a:pt x="41" y="181"/>
                    <a:pt x="90" y="181"/>
                  </a:cubicBezTo>
                  <a:cubicBezTo>
                    <a:pt x="140" y="181"/>
                    <a:pt x="181" y="140"/>
                    <a:pt x="181" y="90"/>
                  </a:cubicBezTo>
                  <a:cubicBezTo>
                    <a:pt x="181" y="41"/>
                    <a:pt x="140" y="0"/>
                    <a:pt x="90" y="0"/>
                  </a:cubicBezTo>
                  <a:close/>
                  <a:moveTo>
                    <a:pt x="90" y="136"/>
                  </a:moveTo>
                  <a:cubicBezTo>
                    <a:pt x="65" y="136"/>
                    <a:pt x="45" y="116"/>
                    <a:pt x="45" y="90"/>
                  </a:cubicBezTo>
                  <a:cubicBezTo>
                    <a:pt x="45" y="65"/>
                    <a:pt x="65" y="45"/>
                    <a:pt x="90" y="45"/>
                  </a:cubicBezTo>
                  <a:cubicBezTo>
                    <a:pt x="115" y="45"/>
                    <a:pt x="136" y="65"/>
                    <a:pt x="136" y="90"/>
                  </a:cubicBezTo>
                  <a:cubicBezTo>
                    <a:pt x="136" y="116"/>
                    <a:pt x="115" y="136"/>
                    <a:pt x="90" y="136"/>
                  </a:cubicBezTo>
                  <a:close/>
                  <a:moveTo>
                    <a:pt x="90" y="136"/>
                  </a:moveTo>
                  <a:cubicBezTo>
                    <a:pt x="90" y="136"/>
                    <a:pt x="90" y="136"/>
                    <a:pt x="90" y="1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55"/>
            <p:cNvSpPr/>
            <p:nvPr/>
          </p:nvSpPr>
          <p:spPr>
            <a:xfrm>
              <a:off x="2804171" y="5187792"/>
              <a:ext cx="67197" cy="67376"/>
            </a:xfrm>
            <a:custGeom>
              <a:avLst/>
              <a:gdLst/>
              <a:ahLst/>
              <a:cxnLst/>
              <a:rect l="l" t="t" r="r" b="b"/>
              <a:pathLst>
                <a:path w="188" h="189" extrusionOk="0">
                  <a:moveTo>
                    <a:pt x="94" y="0"/>
                  </a:moveTo>
                  <a:cubicBezTo>
                    <a:pt x="42" y="0"/>
                    <a:pt x="0" y="43"/>
                    <a:pt x="0" y="94"/>
                  </a:cubicBezTo>
                  <a:cubicBezTo>
                    <a:pt x="0" y="146"/>
                    <a:pt x="42" y="189"/>
                    <a:pt x="94" y="189"/>
                  </a:cubicBezTo>
                  <a:cubicBezTo>
                    <a:pt x="146" y="189"/>
                    <a:pt x="188" y="146"/>
                    <a:pt x="188" y="94"/>
                  </a:cubicBezTo>
                  <a:cubicBezTo>
                    <a:pt x="188" y="43"/>
                    <a:pt x="146" y="0"/>
                    <a:pt x="94" y="0"/>
                  </a:cubicBezTo>
                  <a:close/>
                  <a:moveTo>
                    <a:pt x="94" y="144"/>
                  </a:moveTo>
                  <a:cubicBezTo>
                    <a:pt x="67" y="144"/>
                    <a:pt x="45" y="122"/>
                    <a:pt x="45" y="94"/>
                  </a:cubicBezTo>
                  <a:cubicBezTo>
                    <a:pt x="45" y="67"/>
                    <a:pt x="67" y="45"/>
                    <a:pt x="94" y="45"/>
                  </a:cubicBezTo>
                  <a:cubicBezTo>
                    <a:pt x="121" y="45"/>
                    <a:pt x="143" y="67"/>
                    <a:pt x="143" y="94"/>
                  </a:cubicBezTo>
                  <a:cubicBezTo>
                    <a:pt x="143" y="122"/>
                    <a:pt x="121" y="144"/>
                    <a:pt x="94" y="144"/>
                  </a:cubicBezTo>
                  <a:close/>
                  <a:moveTo>
                    <a:pt x="94" y="144"/>
                  </a:moveTo>
                  <a:cubicBezTo>
                    <a:pt x="94" y="144"/>
                    <a:pt x="94" y="144"/>
                    <a:pt x="94" y="14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55"/>
            <p:cNvSpPr/>
            <p:nvPr/>
          </p:nvSpPr>
          <p:spPr>
            <a:xfrm>
              <a:off x="2465153" y="4968553"/>
              <a:ext cx="549164" cy="363258"/>
            </a:xfrm>
            <a:custGeom>
              <a:avLst/>
              <a:gdLst/>
              <a:ahLst/>
              <a:cxnLst/>
              <a:rect l="l" t="t" r="r" b="b"/>
              <a:pathLst>
                <a:path w="1540" h="1019" extrusionOk="0">
                  <a:moveTo>
                    <a:pt x="1538" y="925"/>
                  </a:moveTo>
                  <a:cubicBezTo>
                    <a:pt x="1490" y="432"/>
                    <a:pt x="1490" y="432"/>
                    <a:pt x="1490" y="432"/>
                  </a:cubicBezTo>
                  <a:cubicBezTo>
                    <a:pt x="1490" y="328"/>
                    <a:pt x="1433" y="237"/>
                    <a:pt x="1349" y="188"/>
                  </a:cubicBezTo>
                  <a:cubicBezTo>
                    <a:pt x="1349" y="122"/>
                    <a:pt x="1349" y="122"/>
                    <a:pt x="1349" y="122"/>
                  </a:cubicBezTo>
                  <a:cubicBezTo>
                    <a:pt x="1349" y="100"/>
                    <a:pt x="1333" y="81"/>
                    <a:pt x="1311" y="78"/>
                  </a:cubicBezTo>
                  <a:cubicBezTo>
                    <a:pt x="1311" y="48"/>
                    <a:pt x="1311" y="48"/>
                    <a:pt x="1311" y="48"/>
                  </a:cubicBezTo>
                  <a:cubicBezTo>
                    <a:pt x="1311" y="21"/>
                    <a:pt x="1290" y="0"/>
                    <a:pt x="1263" y="0"/>
                  </a:cubicBezTo>
                  <a:cubicBezTo>
                    <a:pt x="1152" y="0"/>
                    <a:pt x="1152" y="0"/>
                    <a:pt x="1152" y="0"/>
                  </a:cubicBezTo>
                  <a:cubicBezTo>
                    <a:pt x="1125" y="0"/>
                    <a:pt x="1104" y="21"/>
                    <a:pt x="1104" y="48"/>
                  </a:cubicBezTo>
                  <a:cubicBezTo>
                    <a:pt x="1104" y="78"/>
                    <a:pt x="1104" y="78"/>
                    <a:pt x="1104" y="78"/>
                  </a:cubicBezTo>
                  <a:cubicBezTo>
                    <a:pt x="1082" y="81"/>
                    <a:pt x="1066" y="100"/>
                    <a:pt x="1066" y="122"/>
                  </a:cubicBezTo>
                  <a:cubicBezTo>
                    <a:pt x="1066" y="188"/>
                    <a:pt x="1066" y="188"/>
                    <a:pt x="1066" y="188"/>
                  </a:cubicBezTo>
                  <a:cubicBezTo>
                    <a:pt x="1040" y="203"/>
                    <a:pt x="1017" y="222"/>
                    <a:pt x="997" y="244"/>
                  </a:cubicBezTo>
                  <a:cubicBezTo>
                    <a:pt x="741" y="244"/>
                    <a:pt x="741" y="244"/>
                    <a:pt x="741" y="244"/>
                  </a:cubicBezTo>
                  <a:cubicBezTo>
                    <a:pt x="728" y="244"/>
                    <a:pt x="718" y="254"/>
                    <a:pt x="718" y="267"/>
                  </a:cubicBezTo>
                  <a:cubicBezTo>
                    <a:pt x="718" y="279"/>
                    <a:pt x="728" y="289"/>
                    <a:pt x="741" y="289"/>
                  </a:cubicBezTo>
                  <a:cubicBezTo>
                    <a:pt x="964" y="289"/>
                    <a:pt x="964" y="289"/>
                    <a:pt x="964" y="289"/>
                  </a:cubicBezTo>
                  <a:cubicBezTo>
                    <a:pt x="939" y="331"/>
                    <a:pt x="925" y="380"/>
                    <a:pt x="925" y="433"/>
                  </a:cubicBezTo>
                  <a:cubicBezTo>
                    <a:pt x="925" y="476"/>
                    <a:pt x="934" y="519"/>
                    <a:pt x="953" y="557"/>
                  </a:cubicBezTo>
                  <a:cubicBezTo>
                    <a:pt x="911" y="582"/>
                    <a:pt x="882" y="623"/>
                    <a:pt x="871" y="670"/>
                  </a:cubicBezTo>
                  <a:cubicBezTo>
                    <a:pt x="668" y="670"/>
                    <a:pt x="668" y="670"/>
                    <a:pt x="668" y="670"/>
                  </a:cubicBezTo>
                  <a:cubicBezTo>
                    <a:pt x="658" y="623"/>
                    <a:pt x="628" y="582"/>
                    <a:pt x="587" y="557"/>
                  </a:cubicBezTo>
                  <a:cubicBezTo>
                    <a:pt x="606" y="519"/>
                    <a:pt x="615" y="477"/>
                    <a:pt x="615" y="433"/>
                  </a:cubicBezTo>
                  <a:cubicBezTo>
                    <a:pt x="615" y="380"/>
                    <a:pt x="601" y="331"/>
                    <a:pt x="576" y="289"/>
                  </a:cubicBezTo>
                  <a:cubicBezTo>
                    <a:pt x="651" y="289"/>
                    <a:pt x="651" y="289"/>
                    <a:pt x="651" y="289"/>
                  </a:cubicBezTo>
                  <a:cubicBezTo>
                    <a:pt x="663" y="289"/>
                    <a:pt x="673" y="279"/>
                    <a:pt x="673" y="267"/>
                  </a:cubicBezTo>
                  <a:cubicBezTo>
                    <a:pt x="673" y="254"/>
                    <a:pt x="663" y="244"/>
                    <a:pt x="651" y="244"/>
                  </a:cubicBezTo>
                  <a:cubicBezTo>
                    <a:pt x="543" y="244"/>
                    <a:pt x="543" y="244"/>
                    <a:pt x="543" y="244"/>
                  </a:cubicBezTo>
                  <a:cubicBezTo>
                    <a:pt x="523" y="222"/>
                    <a:pt x="500" y="203"/>
                    <a:pt x="474" y="188"/>
                  </a:cubicBezTo>
                  <a:cubicBezTo>
                    <a:pt x="474" y="122"/>
                    <a:pt x="474" y="122"/>
                    <a:pt x="474" y="122"/>
                  </a:cubicBezTo>
                  <a:cubicBezTo>
                    <a:pt x="474" y="100"/>
                    <a:pt x="458" y="81"/>
                    <a:pt x="437" y="78"/>
                  </a:cubicBezTo>
                  <a:cubicBezTo>
                    <a:pt x="437" y="48"/>
                    <a:pt x="437" y="48"/>
                    <a:pt x="437" y="48"/>
                  </a:cubicBezTo>
                  <a:cubicBezTo>
                    <a:pt x="437" y="21"/>
                    <a:pt x="415" y="0"/>
                    <a:pt x="388" y="0"/>
                  </a:cubicBezTo>
                  <a:cubicBezTo>
                    <a:pt x="277" y="0"/>
                    <a:pt x="277" y="0"/>
                    <a:pt x="277" y="0"/>
                  </a:cubicBezTo>
                  <a:cubicBezTo>
                    <a:pt x="250" y="0"/>
                    <a:pt x="229" y="21"/>
                    <a:pt x="229" y="48"/>
                  </a:cubicBezTo>
                  <a:cubicBezTo>
                    <a:pt x="229" y="78"/>
                    <a:pt x="229" y="78"/>
                    <a:pt x="229" y="78"/>
                  </a:cubicBezTo>
                  <a:cubicBezTo>
                    <a:pt x="207" y="81"/>
                    <a:pt x="191" y="100"/>
                    <a:pt x="191" y="122"/>
                  </a:cubicBezTo>
                  <a:cubicBezTo>
                    <a:pt x="191" y="188"/>
                    <a:pt x="191" y="188"/>
                    <a:pt x="191" y="188"/>
                  </a:cubicBezTo>
                  <a:cubicBezTo>
                    <a:pt x="107" y="237"/>
                    <a:pt x="50" y="328"/>
                    <a:pt x="50" y="432"/>
                  </a:cubicBezTo>
                  <a:cubicBezTo>
                    <a:pt x="2" y="925"/>
                    <a:pt x="2" y="925"/>
                    <a:pt x="2" y="925"/>
                  </a:cubicBezTo>
                  <a:cubicBezTo>
                    <a:pt x="0" y="949"/>
                    <a:pt x="8" y="973"/>
                    <a:pt x="24" y="991"/>
                  </a:cubicBezTo>
                  <a:cubicBezTo>
                    <a:pt x="41" y="1009"/>
                    <a:pt x="64" y="1019"/>
                    <a:pt x="88" y="1019"/>
                  </a:cubicBezTo>
                  <a:cubicBezTo>
                    <a:pt x="163" y="1019"/>
                    <a:pt x="163" y="1019"/>
                    <a:pt x="163" y="1019"/>
                  </a:cubicBezTo>
                  <a:cubicBezTo>
                    <a:pt x="190" y="1019"/>
                    <a:pt x="215" y="1007"/>
                    <a:pt x="231" y="986"/>
                  </a:cubicBezTo>
                  <a:cubicBezTo>
                    <a:pt x="359" y="823"/>
                    <a:pt x="359" y="823"/>
                    <a:pt x="359" y="823"/>
                  </a:cubicBezTo>
                  <a:cubicBezTo>
                    <a:pt x="391" y="862"/>
                    <a:pt x="441" y="887"/>
                    <a:pt x="495" y="887"/>
                  </a:cubicBezTo>
                  <a:cubicBezTo>
                    <a:pt x="591" y="887"/>
                    <a:pt x="670" y="810"/>
                    <a:pt x="673" y="715"/>
                  </a:cubicBezTo>
                  <a:cubicBezTo>
                    <a:pt x="867" y="715"/>
                    <a:pt x="867" y="715"/>
                    <a:pt x="867" y="715"/>
                  </a:cubicBezTo>
                  <a:cubicBezTo>
                    <a:pt x="870" y="810"/>
                    <a:pt x="948" y="887"/>
                    <a:pt x="1044" y="887"/>
                  </a:cubicBezTo>
                  <a:cubicBezTo>
                    <a:pt x="1099" y="887"/>
                    <a:pt x="1148" y="862"/>
                    <a:pt x="1181" y="822"/>
                  </a:cubicBezTo>
                  <a:cubicBezTo>
                    <a:pt x="1309" y="986"/>
                    <a:pt x="1309" y="986"/>
                    <a:pt x="1309" y="986"/>
                  </a:cubicBezTo>
                  <a:cubicBezTo>
                    <a:pt x="1325" y="1007"/>
                    <a:pt x="1350" y="1019"/>
                    <a:pt x="1377" y="1019"/>
                  </a:cubicBezTo>
                  <a:cubicBezTo>
                    <a:pt x="1452" y="1019"/>
                    <a:pt x="1452" y="1019"/>
                    <a:pt x="1452" y="1019"/>
                  </a:cubicBezTo>
                  <a:cubicBezTo>
                    <a:pt x="1476" y="1019"/>
                    <a:pt x="1499" y="1009"/>
                    <a:pt x="1516" y="991"/>
                  </a:cubicBezTo>
                  <a:cubicBezTo>
                    <a:pt x="1532" y="973"/>
                    <a:pt x="1540" y="949"/>
                    <a:pt x="1538" y="925"/>
                  </a:cubicBezTo>
                  <a:close/>
                  <a:moveTo>
                    <a:pt x="1149" y="48"/>
                  </a:moveTo>
                  <a:cubicBezTo>
                    <a:pt x="1149" y="46"/>
                    <a:pt x="1150" y="45"/>
                    <a:pt x="1152" y="45"/>
                  </a:cubicBezTo>
                  <a:cubicBezTo>
                    <a:pt x="1263" y="45"/>
                    <a:pt x="1263" y="45"/>
                    <a:pt x="1263" y="45"/>
                  </a:cubicBezTo>
                  <a:cubicBezTo>
                    <a:pt x="1265" y="45"/>
                    <a:pt x="1266" y="46"/>
                    <a:pt x="1266" y="48"/>
                  </a:cubicBezTo>
                  <a:cubicBezTo>
                    <a:pt x="1266" y="78"/>
                    <a:pt x="1266" y="78"/>
                    <a:pt x="1266" y="78"/>
                  </a:cubicBezTo>
                  <a:cubicBezTo>
                    <a:pt x="1149" y="78"/>
                    <a:pt x="1149" y="78"/>
                    <a:pt x="1149" y="78"/>
                  </a:cubicBezTo>
                  <a:lnTo>
                    <a:pt x="1149" y="48"/>
                  </a:lnTo>
                  <a:close/>
                  <a:moveTo>
                    <a:pt x="1111" y="123"/>
                  </a:moveTo>
                  <a:cubicBezTo>
                    <a:pt x="1304" y="123"/>
                    <a:pt x="1304" y="123"/>
                    <a:pt x="1304" y="123"/>
                  </a:cubicBezTo>
                  <a:cubicBezTo>
                    <a:pt x="1304" y="167"/>
                    <a:pt x="1304" y="167"/>
                    <a:pt x="1304" y="167"/>
                  </a:cubicBezTo>
                  <a:cubicBezTo>
                    <a:pt x="1274" y="156"/>
                    <a:pt x="1241" y="150"/>
                    <a:pt x="1207" y="150"/>
                  </a:cubicBezTo>
                  <a:cubicBezTo>
                    <a:pt x="1173" y="150"/>
                    <a:pt x="1141" y="156"/>
                    <a:pt x="1111" y="167"/>
                  </a:cubicBezTo>
                  <a:lnTo>
                    <a:pt x="1111" y="123"/>
                  </a:lnTo>
                  <a:close/>
                  <a:moveTo>
                    <a:pt x="274" y="48"/>
                  </a:moveTo>
                  <a:cubicBezTo>
                    <a:pt x="274" y="46"/>
                    <a:pt x="275" y="45"/>
                    <a:pt x="277" y="45"/>
                  </a:cubicBezTo>
                  <a:cubicBezTo>
                    <a:pt x="388" y="45"/>
                    <a:pt x="388" y="45"/>
                    <a:pt x="388" y="45"/>
                  </a:cubicBezTo>
                  <a:cubicBezTo>
                    <a:pt x="390" y="45"/>
                    <a:pt x="392" y="46"/>
                    <a:pt x="392" y="48"/>
                  </a:cubicBezTo>
                  <a:cubicBezTo>
                    <a:pt x="392" y="78"/>
                    <a:pt x="392" y="78"/>
                    <a:pt x="392" y="78"/>
                  </a:cubicBezTo>
                  <a:cubicBezTo>
                    <a:pt x="274" y="78"/>
                    <a:pt x="274" y="78"/>
                    <a:pt x="274" y="78"/>
                  </a:cubicBezTo>
                  <a:lnTo>
                    <a:pt x="274" y="48"/>
                  </a:lnTo>
                  <a:close/>
                  <a:moveTo>
                    <a:pt x="236" y="123"/>
                  </a:moveTo>
                  <a:cubicBezTo>
                    <a:pt x="430" y="123"/>
                    <a:pt x="430" y="123"/>
                    <a:pt x="430" y="123"/>
                  </a:cubicBezTo>
                  <a:cubicBezTo>
                    <a:pt x="430" y="167"/>
                    <a:pt x="430" y="167"/>
                    <a:pt x="430" y="167"/>
                  </a:cubicBezTo>
                  <a:cubicBezTo>
                    <a:pt x="399" y="156"/>
                    <a:pt x="367" y="150"/>
                    <a:pt x="333" y="150"/>
                  </a:cubicBezTo>
                  <a:cubicBezTo>
                    <a:pt x="299" y="150"/>
                    <a:pt x="266" y="156"/>
                    <a:pt x="236" y="167"/>
                  </a:cubicBezTo>
                  <a:cubicBezTo>
                    <a:pt x="236" y="123"/>
                    <a:pt x="236" y="123"/>
                    <a:pt x="236" y="123"/>
                  </a:cubicBezTo>
                  <a:close/>
                  <a:moveTo>
                    <a:pt x="196" y="959"/>
                  </a:moveTo>
                  <a:cubicBezTo>
                    <a:pt x="188" y="969"/>
                    <a:pt x="176" y="974"/>
                    <a:pt x="163" y="974"/>
                  </a:cubicBezTo>
                  <a:cubicBezTo>
                    <a:pt x="88" y="974"/>
                    <a:pt x="88" y="974"/>
                    <a:pt x="88" y="974"/>
                  </a:cubicBezTo>
                  <a:cubicBezTo>
                    <a:pt x="76" y="974"/>
                    <a:pt x="66" y="970"/>
                    <a:pt x="58" y="961"/>
                  </a:cubicBezTo>
                  <a:cubicBezTo>
                    <a:pt x="50" y="952"/>
                    <a:pt x="46" y="941"/>
                    <a:pt x="47" y="929"/>
                  </a:cubicBezTo>
                  <a:cubicBezTo>
                    <a:pt x="82" y="564"/>
                    <a:pt x="82" y="564"/>
                    <a:pt x="82" y="564"/>
                  </a:cubicBezTo>
                  <a:cubicBezTo>
                    <a:pt x="128" y="650"/>
                    <a:pt x="216" y="710"/>
                    <a:pt x="318" y="715"/>
                  </a:cubicBezTo>
                  <a:cubicBezTo>
                    <a:pt x="319" y="739"/>
                    <a:pt x="324" y="762"/>
                    <a:pt x="334" y="782"/>
                  </a:cubicBezTo>
                  <a:lnTo>
                    <a:pt x="196" y="959"/>
                  </a:lnTo>
                  <a:close/>
                  <a:moveTo>
                    <a:pt x="495" y="842"/>
                  </a:moveTo>
                  <a:cubicBezTo>
                    <a:pt x="424" y="842"/>
                    <a:pt x="366" y="785"/>
                    <a:pt x="363" y="714"/>
                  </a:cubicBezTo>
                  <a:cubicBezTo>
                    <a:pt x="367" y="714"/>
                    <a:pt x="371" y="713"/>
                    <a:pt x="375" y="712"/>
                  </a:cubicBezTo>
                  <a:cubicBezTo>
                    <a:pt x="388" y="711"/>
                    <a:pt x="396" y="699"/>
                    <a:pt x="394" y="687"/>
                  </a:cubicBezTo>
                  <a:cubicBezTo>
                    <a:pt x="392" y="675"/>
                    <a:pt x="381" y="666"/>
                    <a:pt x="369" y="668"/>
                  </a:cubicBezTo>
                  <a:cubicBezTo>
                    <a:pt x="357" y="670"/>
                    <a:pt x="345" y="671"/>
                    <a:pt x="333" y="671"/>
                  </a:cubicBezTo>
                  <a:cubicBezTo>
                    <a:pt x="202" y="671"/>
                    <a:pt x="95" y="564"/>
                    <a:pt x="95" y="433"/>
                  </a:cubicBezTo>
                  <a:cubicBezTo>
                    <a:pt x="95" y="302"/>
                    <a:pt x="202" y="195"/>
                    <a:pt x="333" y="195"/>
                  </a:cubicBezTo>
                  <a:cubicBezTo>
                    <a:pt x="464" y="195"/>
                    <a:pt x="571" y="302"/>
                    <a:pt x="571" y="433"/>
                  </a:cubicBezTo>
                  <a:cubicBezTo>
                    <a:pt x="571" y="486"/>
                    <a:pt x="553" y="537"/>
                    <a:pt x="521" y="579"/>
                  </a:cubicBezTo>
                  <a:cubicBezTo>
                    <a:pt x="513" y="588"/>
                    <a:pt x="515" y="603"/>
                    <a:pt x="525" y="610"/>
                  </a:cubicBezTo>
                  <a:cubicBezTo>
                    <a:pt x="534" y="618"/>
                    <a:pt x="549" y="616"/>
                    <a:pt x="556" y="606"/>
                  </a:cubicBezTo>
                  <a:cubicBezTo>
                    <a:pt x="559" y="603"/>
                    <a:pt x="561" y="599"/>
                    <a:pt x="564" y="596"/>
                  </a:cubicBezTo>
                  <a:cubicBezTo>
                    <a:pt x="603" y="620"/>
                    <a:pt x="628" y="663"/>
                    <a:pt x="628" y="709"/>
                  </a:cubicBezTo>
                  <a:cubicBezTo>
                    <a:pt x="628" y="783"/>
                    <a:pt x="568" y="842"/>
                    <a:pt x="495" y="842"/>
                  </a:cubicBezTo>
                  <a:close/>
                  <a:moveTo>
                    <a:pt x="1044" y="842"/>
                  </a:moveTo>
                  <a:cubicBezTo>
                    <a:pt x="971" y="842"/>
                    <a:pt x="912" y="782"/>
                    <a:pt x="912" y="709"/>
                  </a:cubicBezTo>
                  <a:cubicBezTo>
                    <a:pt x="912" y="662"/>
                    <a:pt x="937" y="619"/>
                    <a:pt x="976" y="596"/>
                  </a:cubicBezTo>
                  <a:cubicBezTo>
                    <a:pt x="979" y="599"/>
                    <a:pt x="981" y="603"/>
                    <a:pt x="984" y="606"/>
                  </a:cubicBezTo>
                  <a:cubicBezTo>
                    <a:pt x="988" y="612"/>
                    <a:pt x="995" y="615"/>
                    <a:pt x="1002" y="615"/>
                  </a:cubicBezTo>
                  <a:cubicBezTo>
                    <a:pt x="1006" y="615"/>
                    <a:pt x="1011" y="613"/>
                    <a:pt x="1015" y="610"/>
                  </a:cubicBezTo>
                  <a:cubicBezTo>
                    <a:pt x="1025" y="603"/>
                    <a:pt x="1027" y="588"/>
                    <a:pt x="1019" y="579"/>
                  </a:cubicBezTo>
                  <a:cubicBezTo>
                    <a:pt x="1014" y="571"/>
                    <a:pt x="1008" y="563"/>
                    <a:pt x="1003" y="555"/>
                  </a:cubicBezTo>
                  <a:cubicBezTo>
                    <a:pt x="1003" y="555"/>
                    <a:pt x="1003" y="555"/>
                    <a:pt x="1003" y="555"/>
                  </a:cubicBezTo>
                  <a:cubicBezTo>
                    <a:pt x="981" y="518"/>
                    <a:pt x="970" y="476"/>
                    <a:pt x="970" y="433"/>
                  </a:cubicBezTo>
                  <a:cubicBezTo>
                    <a:pt x="970" y="302"/>
                    <a:pt x="1076" y="195"/>
                    <a:pt x="1207" y="195"/>
                  </a:cubicBezTo>
                  <a:cubicBezTo>
                    <a:pt x="1339" y="195"/>
                    <a:pt x="1445" y="302"/>
                    <a:pt x="1445" y="433"/>
                  </a:cubicBezTo>
                  <a:cubicBezTo>
                    <a:pt x="1445" y="564"/>
                    <a:pt x="1339" y="671"/>
                    <a:pt x="1207" y="671"/>
                  </a:cubicBezTo>
                  <a:cubicBezTo>
                    <a:pt x="1205" y="671"/>
                    <a:pt x="1202" y="671"/>
                    <a:pt x="1199" y="671"/>
                  </a:cubicBezTo>
                  <a:cubicBezTo>
                    <a:pt x="1199" y="671"/>
                    <a:pt x="1199" y="671"/>
                    <a:pt x="1199" y="671"/>
                  </a:cubicBezTo>
                  <a:cubicBezTo>
                    <a:pt x="1190" y="670"/>
                    <a:pt x="1180" y="669"/>
                    <a:pt x="1171" y="668"/>
                  </a:cubicBezTo>
                  <a:cubicBezTo>
                    <a:pt x="1159" y="666"/>
                    <a:pt x="1148" y="675"/>
                    <a:pt x="1146" y="687"/>
                  </a:cubicBezTo>
                  <a:cubicBezTo>
                    <a:pt x="1144" y="699"/>
                    <a:pt x="1152" y="711"/>
                    <a:pt x="1165" y="712"/>
                  </a:cubicBezTo>
                  <a:cubicBezTo>
                    <a:pt x="1168" y="713"/>
                    <a:pt x="1172" y="714"/>
                    <a:pt x="1176" y="714"/>
                  </a:cubicBezTo>
                  <a:cubicBezTo>
                    <a:pt x="1174" y="785"/>
                    <a:pt x="1116" y="842"/>
                    <a:pt x="1044" y="842"/>
                  </a:cubicBezTo>
                  <a:close/>
                  <a:moveTo>
                    <a:pt x="1482" y="961"/>
                  </a:moveTo>
                  <a:cubicBezTo>
                    <a:pt x="1474" y="970"/>
                    <a:pt x="1464" y="974"/>
                    <a:pt x="1452" y="974"/>
                  </a:cubicBezTo>
                  <a:cubicBezTo>
                    <a:pt x="1377" y="974"/>
                    <a:pt x="1377" y="974"/>
                    <a:pt x="1377" y="974"/>
                  </a:cubicBezTo>
                  <a:cubicBezTo>
                    <a:pt x="1364" y="974"/>
                    <a:pt x="1352" y="969"/>
                    <a:pt x="1344" y="959"/>
                  </a:cubicBezTo>
                  <a:cubicBezTo>
                    <a:pt x="1206" y="782"/>
                    <a:pt x="1206" y="782"/>
                    <a:pt x="1206" y="782"/>
                  </a:cubicBezTo>
                  <a:cubicBezTo>
                    <a:pt x="1215" y="761"/>
                    <a:pt x="1221" y="739"/>
                    <a:pt x="1221" y="715"/>
                  </a:cubicBezTo>
                  <a:cubicBezTo>
                    <a:pt x="1324" y="710"/>
                    <a:pt x="1412" y="650"/>
                    <a:pt x="1458" y="564"/>
                  </a:cubicBezTo>
                  <a:cubicBezTo>
                    <a:pt x="1493" y="929"/>
                    <a:pt x="1493" y="929"/>
                    <a:pt x="1493" y="929"/>
                  </a:cubicBezTo>
                  <a:cubicBezTo>
                    <a:pt x="1494" y="941"/>
                    <a:pt x="1490" y="952"/>
                    <a:pt x="1482" y="961"/>
                  </a:cubicBezTo>
                  <a:close/>
                  <a:moveTo>
                    <a:pt x="1482" y="961"/>
                  </a:moveTo>
                  <a:cubicBezTo>
                    <a:pt x="1482" y="961"/>
                    <a:pt x="1482" y="961"/>
                    <a:pt x="1482" y="96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55"/>
            <p:cNvSpPr/>
            <p:nvPr/>
          </p:nvSpPr>
          <p:spPr>
            <a:xfrm>
              <a:off x="2694730" y="5109008"/>
              <a:ext cx="32084" cy="17824"/>
            </a:xfrm>
            <a:custGeom>
              <a:avLst/>
              <a:gdLst/>
              <a:ahLst/>
              <a:cxnLst/>
              <a:rect l="l" t="t" r="r" b="b"/>
              <a:pathLst>
                <a:path w="90" h="50" extrusionOk="0">
                  <a:moveTo>
                    <a:pt x="78" y="0"/>
                  </a:moveTo>
                  <a:cubicBezTo>
                    <a:pt x="12" y="0"/>
                    <a:pt x="12" y="0"/>
                    <a:pt x="12" y="0"/>
                  </a:cubicBezTo>
                  <a:cubicBezTo>
                    <a:pt x="6" y="0"/>
                    <a:pt x="0" y="5"/>
                    <a:pt x="0" y="12"/>
                  </a:cubicBez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lose/>
                  <a:moveTo>
                    <a:pt x="78" y="0"/>
                  </a:moveTo>
                  <a:cubicBezTo>
                    <a:pt x="78" y="0"/>
                    <a:pt x="78" y="0"/>
                    <a:pt x="78"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55"/>
            <p:cNvSpPr/>
            <p:nvPr/>
          </p:nvSpPr>
          <p:spPr>
            <a:xfrm>
              <a:off x="2723605" y="5163551"/>
              <a:ext cx="32084" cy="17824"/>
            </a:xfrm>
            <a:custGeom>
              <a:avLst/>
              <a:gdLst/>
              <a:ahLst/>
              <a:cxnLst/>
              <a:rect l="l" t="t" r="r" b="b"/>
              <a:pathLst>
                <a:path w="90" h="50" extrusionOk="0">
                  <a:moveTo>
                    <a:pt x="0" y="12"/>
                  </a:move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ubicBezTo>
                    <a:pt x="12" y="0"/>
                    <a:pt x="12" y="0"/>
                    <a:pt x="12" y="0"/>
                  </a:cubicBezTo>
                  <a:cubicBezTo>
                    <a:pt x="6" y="0"/>
                    <a:pt x="0" y="5"/>
                    <a:pt x="0" y="12"/>
                  </a:cubicBezTo>
                  <a:close/>
                  <a:moveTo>
                    <a:pt x="0" y="12"/>
                  </a:moveTo>
                  <a:cubicBezTo>
                    <a:pt x="0" y="12"/>
                    <a:pt x="0" y="12"/>
                    <a:pt x="0" y="1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55"/>
            <p:cNvSpPr/>
            <p:nvPr/>
          </p:nvSpPr>
          <p:spPr>
            <a:xfrm>
              <a:off x="2758897" y="5105444"/>
              <a:ext cx="27806" cy="24954"/>
            </a:xfrm>
            <a:custGeom>
              <a:avLst/>
              <a:gdLst/>
              <a:ahLst/>
              <a:cxnLst/>
              <a:rect l="l" t="t" r="r" b="b"/>
              <a:pathLst>
                <a:path w="78" h="70" extrusionOk="0">
                  <a:moveTo>
                    <a:pt x="18" y="67"/>
                  </a:moveTo>
                  <a:cubicBezTo>
                    <a:pt x="67" y="47"/>
                    <a:pt x="67" y="47"/>
                    <a:pt x="67" y="47"/>
                  </a:cubicBezTo>
                  <a:cubicBezTo>
                    <a:pt x="78" y="43"/>
                    <a:pt x="78" y="27"/>
                    <a:pt x="67" y="22"/>
                  </a:cubicBezTo>
                  <a:cubicBezTo>
                    <a:pt x="18" y="3"/>
                    <a:pt x="18" y="3"/>
                    <a:pt x="18" y="3"/>
                  </a:cubicBezTo>
                  <a:cubicBezTo>
                    <a:pt x="10" y="0"/>
                    <a:pt x="0" y="6"/>
                    <a:pt x="0" y="16"/>
                  </a:cubicBezTo>
                  <a:cubicBezTo>
                    <a:pt x="0" y="54"/>
                    <a:pt x="0" y="54"/>
                    <a:pt x="0" y="54"/>
                  </a:cubicBezTo>
                  <a:cubicBezTo>
                    <a:pt x="0" y="64"/>
                    <a:pt x="10" y="70"/>
                    <a:pt x="18" y="67"/>
                  </a:cubicBezTo>
                  <a:close/>
                  <a:moveTo>
                    <a:pt x="18" y="67"/>
                  </a:moveTo>
                  <a:cubicBezTo>
                    <a:pt x="18" y="67"/>
                    <a:pt x="18" y="67"/>
                    <a:pt x="18" y="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55"/>
            <p:cNvSpPr/>
            <p:nvPr/>
          </p:nvSpPr>
          <p:spPr>
            <a:xfrm>
              <a:off x="2528608" y="5063735"/>
              <a:ext cx="114432" cy="114432"/>
            </a:xfrm>
            <a:custGeom>
              <a:avLst/>
              <a:gdLst/>
              <a:ahLst/>
              <a:cxnLst/>
              <a:rect l="l" t="t" r="r" b="b"/>
              <a:pathLst>
                <a:path w="321" h="321" extrusionOk="0">
                  <a:moveTo>
                    <a:pt x="235" y="235"/>
                  </a:moveTo>
                  <a:cubicBezTo>
                    <a:pt x="277" y="235"/>
                    <a:pt x="277" y="235"/>
                    <a:pt x="277" y="235"/>
                  </a:cubicBezTo>
                  <a:cubicBezTo>
                    <a:pt x="301" y="235"/>
                    <a:pt x="321" y="216"/>
                    <a:pt x="321" y="192"/>
                  </a:cubicBezTo>
                  <a:cubicBezTo>
                    <a:pt x="321" y="129"/>
                    <a:pt x="321" y="129"/>
                    <a:pt x="321" y="129"/>
                  </a:cubicBezTo>
                  <a:cubicBezTo>
                    <a:pt x="321" y="105"/>
                    <a:pt x="301" y="85"/>
                    <a:pt x="277" y="85"/>
                  </a:cubicBezTo>
                  <a:cubicBezTo>
                    <a:pt x="235" y="85"/>
                    <a:pt x="235" y="85"/>
                    <a:pt x="235" y="85"/>
                  </a:cubicBezTo>
                  <a:cubicBezTo>
                    <a:pt x="235" y="43"/>
                    <a:pt x="235" y="43"/>
                    <a:pt x="235" y="43"/>
                  </a:cubicBezTo>
                  <a:cubicBezTo>
                    <a:pt x="235" y="19"/>
                    <a:pt x="216" y="0"/>
                    <a:pt x="192" y="0"/>
                  </a:cubicBezTo>
                  <a:cubicBezTo>
                    <a:pt x="129" y="0"/>
                    <a:pt x="129" y="0"/>
                    <a:pt x="129" y="0"/>
                  </a:cubicBezTo>
                  <a:cubicBezTo>
                    <a:pt x="105" y="0"/>
                    <a:pt x="85" y="19"/>
                    <a:pt x="85" y="43"/>
                  </a:cubicBezTo>
                  <a:cubicBezTo>
                    <a:pt x="85" y="85"/>
                    <a:pt x="85" y="85"/>
                    <a:pt x="85" y="85"/>
                  </a:cubicBezTo>
                  <a:cubicBezTo>
                    <a:pt x="43" y="85"/>
                    <a:pt x="43" y="85"/>
                    <a:pt x="43" y="85"/>
                  </a:cubicBezTo>
                  <a:cubicBezTo>
                    <a:pt x="19" y="85"/>
                    <a:pt x="0" y="105"/>
                    <a:pt x="0" y="129"/>
                  </a:cubicBezTo>
                  <a:cubicBezTo>
                    <a:pt x="0" y="192"/>
                    <a:pt x="0" y="192"/>
                    <a:pt x="0" y="192"/>
                  </a:cubicBezTo>
                  <a:cubicBezTo>
                    <a:pt x="0" y="216"/>
                    <a:pt x="19" y="235"/>
                    <a:pt x="43" y="235"/>
                  </a:cubicBezTo>
                  <a:cubicBezTo>
                    <a:pt x="85" y="235"/>
                    <a:pt x="85" y="235"/>
                    <a:pt x="85" y="235"/>
                  </a:cubicBezTo>
                  <a:cubicBezTo>
                    <a:pt x="85" y="277"/>
                    <a:pt x="85" y="277"/>
                    <a:pt x="85" y="277"/>
                  </a:cubicBezTo>
                  <a:cubicBezTo>
                    <a:pt x="85" y="301"/>
                    <a:pt x="105" y="321"/>
                    <a:pt x="129" y="321"/>
                  </a:cubicBezTo>
                  <a:cubicBezTo>
                    <a:pt x="192" y="321"/>
                    <a:pt x="192" y="321"/>
                    <a:pt x="192" y="321"/>
                  </a:cubicBezTo>
                  <a:cubicBezTo>
                    <a:pt x="216" y="321"/>
                    <a:pt x="235" y="301"/>
                    <a:pt x="235" y="277"/>
                  </a:cubicBezTo>
                  <a:lnTo>
                    <a:pt x="235" y="235"/>
                  </a:lnTo>
                  <a:close/>
                  <a:moveTo>
                    <a:pt x="190" y="234"/>
                  </a:moveTo>
                  <a:cubicBezTo>
                    <a:pt x="190" y="276"/>
                    <a:pt x="190" y="276"/>
                    <a:pt x="190" y="276"/>
                  </a:cubicBezTo>
                  <a:cubicBezTo>
                    <a:pt x="130" y="276"/>
                    <a:pt x="130" y="276"/>
                    <a:pt x="130" y="276"/>
                  </a:cubicBezTo>
                  <a:cubicBezTo>
                    <a:pt x="130" y="234"/>
                    <a:pt x="130" y="234"/>
                    <a:pt x="130" y="234"/>
                  </a:cubicBezTo>
                  <a:cubicBezTo>
                    <a:pt x="130" y="210"/>
                    <a:pt x="111" y="190"/>
                    <a:pt x="87" y="190"/>
                  </a:cubicBezTo>
                  <a:cubicBezTo>
                    <a:pt x="45" y="190"/>
                    <a:pt x="45" y="190"/>
                    <a:pt x="45" y="190"/>
                  </a:cubicBezTo>
                  <a:cubicBezTo>
                    <a:pt x="45" y="130"/>
                    <a:pt x="45" y="130"/>
                    <a:pt x="45" y="130"/>
                  </a:cubicBezTo>
                  <a:cubicBezTo>
                    <a:pt x="87" y="130"/>
                    <a:pt x="87" y="130"/>
                    <a:pt x="87" y="130"/>
                  </a:cubicBezTo>
                  <a:cubicBezTo>
                    <a:pt x="111" y="130"/>
                    <a:pt x="130" y="111"/>
                    <a:pt x="130" y="87"/>
                  </a:cubicBezTo>
                  <a:cubicBezTo>
                    <a:pt x="130" y="45"/>
                    <a:pt x="130" y="45"/>
                    <a:pt x="130" y="45"/>
                  </a:cubicBezTo>
                  <a:cubicBezTo>
                    <a:pt x="190" y="45"/>
                    <a:pt x="190" y="45"/>
                    <a:pt x="190" y="45"/>
                  </a:cubicBezTo>
                  <a:cubicBezTo>
                    <a:pt x="190" y="87"/>
                    <a:pt x="190" y="87"/>
                    <a:pt x="190" y="87"/>
                  </a:cubicBezTo>
                  <a:cubicBezTo>
                    <a:pt x="190" y="111"/>
                    <a:pt x="210" y="130"/>
                    <a:pt x="234" y="130"/>
                  </a:cubicBezTo>
                  <a:cubicBezTo>
                    <a:pt x="276" y="130"/>
                    <a:pt x="276" y="130"/>
                    <a:pt x="276" y="130"/>
                  </a:cubicBezTo>
                  <a:cubicBezTo>
                    <a:pt x="276" y="190"/>
                    <a:pt x="276" y="190"/>
                    <a:pt x="276" y="190"/>
                  </a:cubicBezTo>
                  <a:cubicBezTo>
                    <a:pt x="234" y="190"/>
                    <a:pt x="234" y="190"/>
                    <a:pt x="234" y="190"/>
                  </a:cubicBezTo>
                  <a:cubicBezTo>
                    <a:pt x="210" y="190"/>
                    <a:pt x="190" y="210"/>
                    <a:pt x="190" y="234"/>
                  </a:cubicBezTo>
                  <a:close/>
                  <a:moveTo>
                    <a:pt x="190" y="234"/>
                  </a:moveTo>
                  <a:cubicBezTo>
                    <a:pt x="190" y="234"/>
                    <a:pt x="190" y="234"/>
                    <a:pt x="190" y="2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55"/>
            <p:cNvSpPr/>
            <p:nvPr/>
          </p:nvSpPr>
          <p:spPr>
            <a:xfrm>
              <a:off x="2871368" y="5055536"/>
              <a:ext cx="48125" cy="48125"/>
            </a:xfrm>
            <a:custGeom>
              <a:avLst/>
              <a:gdLst/>
              <a:ahLst/>
              <a:cxnLst/>
              <a:rect l="l" t="t" r="r" b="b"/>
              <a:pathLst>
                <a:path w="135" h="135" extrusionOk="0">
                  <a:moveTo>
                    <a:pt x="67" y="135"/>
                  </a:moveTo>
                  <a:cubicBezTo>
                    <a:pt x="105" y="135"/>
                    <a:pt x="135" y="105"/>
                    <a:pt x="135" y="68"/>
                  </a:cubicBezTo>
                  <a:cubicBezTo>
                    <a:pt x="135" y="31"/>
                    <a:pt x="105" y="0"/>
                    <a:pt x="67" y="0"/>
                  </a:cubicBezTo>
                  <a:cubicBezTo>
                    <a:pt x="30" y="0"/>
                    <a:pt x="0" y="31"/>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55"/>
            <p:cNvSpPr/>
            <p:nvPr/>
          </p:nvSpPr>
          <p:spPr>
            <a:xfrm>
              <a:off x="2912008" y="5097244"/>
              <a:ext cx="48125" cy="48125"/>
            </a:xfrm>
            <a:custGeom>
              <a:avLst/>
              <a:gdLst/>
              <a:ahLst/>
              <a:cxnLst/>
              <a:rect l="l" t="t" r="r" b="b"/>
              <a:pathLst>
                <a:path w="135" h="135" extrusionOk="0">
                  <a:moveTo>
                    <a:pt x="0" y="68"/>
                  </a:moveTo>
                  <a:cubicBezTo>
                    <a:pt x="0" y="105"/>
                    <a:pt x="30" y="135"/>
                    <a:pt x="67" y="135"/>
                  </a:cubicBezTo>
                  <a:cubicBezTo>
                    <a:pt x="104" y="135"/>
                    <a:pt x="135" y="105"/>
                    <a:pt x="135" y="68"/>
                  </a:cubicBezTo>
                  <a:cubicBezTo>
                    <a:pt x="135" y="30"/>
                    <a:pt x="104" y="0"/>
                    <a:pt x="67" y="0"/>
                  </a:cubicBezTo>
                  <a:cubicBezTo>
                    <a:pt x="30" y="0"/>
                    <a:pt x="0" y="30"/>
                    <a:pt x="0" y="68"/>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55"/>
            <p:cNvSpPr/>
            <p:nvPr/>
          </p:nvSpPr>
          <p:spPr>
            <a:xfrm>
              <a:off x="2870299" y="5137884"/>
              <a:ext cx="48125" cy="48125"/>
            </a:xfrm>
            <a:custGeom>
              <a:avLst/>
              <a:gdLst/>
              <a:ahLst/>
              <a:cxnLst/>
              <a:rect l="l" t="t" r="r" b="b"/>
              <a:pathLst>
                <a:path w="135" h="135" extrusionOk="0">
                  <a:moveTo>
                    <a:pt x="67" y="0"/>
                  </a:moveTo>
                  <a:cubicBezTo>
                    <a:pt x="30" y="0"/>
                    <a:pt x="0" y="30"/>
                    <a:pt x="0" y="68"/>
                  </a:cubicBezTo>
                  <a:cubicBezTo>
                    <a:pt x="0" y="105"/>
                    <a:pt x="30" y="135"/>
                    <a:pt x="67" y="135"/>
                  </a:cubicBezTo>
                  <a:cubicBezTo>
                    <a:pt x="105" y="135"/>
                    <a:pt x="135" y="105"/>
                    <a:pt x="135" y="68"/>
                  </a:cubicBezTo>
                  <a:cubicBezTo>
                    <a:pt x="135" y="30"/>
                    <a:pt x="105" y="0"/>
                    <a:pt x="67" y="0"/>
                  </a:cubicBezTo>
                  <a:close/>
                  <a:moveTo>
                    <a:pt x="67" y="90"/>
                  </a:moveTo>
                  <a:cubicBezTo>
                    <a:pt x="55" y="90"/>
                    <a:pt x="45" y="80"/>
                    <a:pt x="45" y="68"/>
                  </a:cubicBezTo>
                  <a:cubicBezTo>
                    <a:pt x="45" y="55"/>
                    <a:pt x="55" y="45"/>
                    <a:pt x="67" y="45"/>
                  </a:cubicBezTo>
                  <a:cubicBezTo>
                    <a:pt x="80" y="45"/>
                    <a:pt x="90" y="55"/>
                    <a:pt x="90" y="68"/>
                  </a:cubicBezTo>
                  <a:cubicBezTo>
                    <a:pt x="90" y="80"/>
                    <a:pt x="80"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55"/>
            <p:cNvSpPr/>
            <p:nvPr/>
          </p:nvSpPr>
          <p:spPr>
            <a:xfrm>
              <a:off x="2829481" y="5096175"/>
              <a:ext cx="48304" cy="48125"/>
            </a:xfrm>
            <a:custGeom>
              <a:avLst/>
              <a:gdLst/>
              <a:ahLst/>
              <a:cxnLst/>
              <a:rect l="l" t="t" r="r" b="b"/>
              <a:pathLst>
                <a:path w="135" h="135" extrusionOk="0">
                  <a:moveTo>
                    <a:pt x="67" y="135"/>
                  </a:moveTo>
                  <a:cubicBezTo>
                    <a:pt x="105" y="135"/>
                    <a:pt x="135" y="105"/>
                    <a:pt x="135" y="68"/>
                  </a:cubicBezTo>
                  <a:cubicBezTo>
                    <a:pt x="135" y="30"/>
                    <a:pt x="105" y="0"/>
                    <a:pt x="67" y="0"/>
                  </a:cubicBezTo>
                  <a:cubicBezTo>
                    <a:pt x="30" y="0"/>
                    <a:pt x="0" y="30"/>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54" name="Google Shape;1854;p55"/>
          <p:cNvGrpSpPr/>
          <p:nvPr/>
        </p:nvGrpSpPr>
        <p:grpSpPr>
          <a:xfrm>
            <a:off x="1733777" y="2981184"/>
            <a:ext cx="296239" cy="547561"/>
            <a:chOff x="2865665" y="5385284"/>
            <a:chExt cx="296239" cy="547561"/>
          </a:xfrm>
        </p:grpSpPr>
        <p:sp>
          <p:nvSpPr>
            <p:cNvPr id="1855" name="Google Shape;1855;p55"/>
            <p:cNvSpPr/>
            <p:nvPr/>
          </p:nvSpPr>
          <p:spPr>
            <a:xfrm>
              <a:off x="2892757" y="5393484"/>
              <a:ext cx="241697" cy="282336"/>
            </a:xfrm>
            <a:custGeom>
              <a:avLst/>
              <a:gdLst/>
              <a:ahLst/>
              <a:cxnLst/>
              <a:rect l="l" t="t" r="r" b="b"/>
              <a:pathLst>
                <a:path w="678" h="792" extrusionOk="0">
                  <a:moveTo>
                    <a:pt x="678" y="37"/>
                  </a:moveTo>
                  <a:cubicBezTo>
                    <a:pt x="678" y="792"/>
                    <a:pt x="678" y="792"/>
                    <a:pt x="678" y="792"/>
                  </a:cubicBezTo>
                  <a:cubicBezTo>
                    <a:pt x="0" y="792"/>
                    <a:pt x="0" y="792"/>
                    <a:pt x="0" y="792"/>
                  </a:cubicBezTo>
                  <a:cubicBezTo>
                    <a:pt x="0" y="37"/>
                    <a:pt x="0" y="37"/>
                    <a:pt x="0" y="37"/>
                  </a:cubicBezTo>
                  <a:cubicBezTo>
                    <a:pt x="0" y="17"/>
                    <a:pt x="17" y="0"/>
                    <a:pt x="38" y="0"/>
                  </a:cubicBezTo>
                  <a:cubicBezTo>
                    <a:pt x="640" y="0"/>
                    <a:pt x="640" y="0"/>
                    <a:pt x="640" y="0"/>
                  </a:cubicBezTo>
                  <a:cubicBezTo>
                    <a:pt x="661" y="0"/>
                    <a:pt x="678" y="17"/>
                    <a:pt x="678" y="37"/>
                  </a:cubicBezTo>
                  <a:close/>
                  <a:moveTo>
                    <a:pt x="678" y="37"/>
                  </a:moveTo>
                  <a:cubicBezTo>
                    <a:pt x="678" y="37"/>
                    <a:pt x="678" y="37"/>
                    <a:pt x="678" y="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55"/>
            <p:cNvSpPr/>
            <p:nvPr/>
          </p:nvSpPr>
          <p:spPr>
            <a:xfrm>
              <a:off x="2892757" y="5704695"/>
              <a:ext cx="241697" cy="220308"/>
            </a:xfrm>
            <a:custGeom>
              <a:avLst/>
              <a:gdLst/>
              <a:ahLst/>
              <a:cxnLst/>
              <a:rect l="l" t="t" r="r" b="b"/>
              <a:pathLst>
                <a:path w="678" h="618" extrusionOk="0">
                  <a:moveTo>
                    <a:pt x="678" y="0"/>
                  </a:moveTo>
                  <a:cubicBezTo>
                    <a:pt x="678" y="580"/>
                    <a:pt x="678" y="580"/>
                    <a:pt x="678" y="580"/>
                  </a:cubicBezTo>
                  <a:cubicBezTo>
                    <a:pt x="678" y="601"/>
                    <a:pt x="661" y="618"/>
                    <a:pt x="641" y="618"/>
                  </a:cubicBezTo>
                  <a:cubicBezTo>
                    <a:pt x="37" y="618"/>
                    <a:pt x="37" y="618"/>
                    <a:pt x="37" y="618"/>
                  </a:cubicBezTo>
                  <a:cubicBezTo>
                    <a:pt x="17" y="618"/>
                    <a:pt x="0" y="601"/>
                    <a:pt x="0" y="580"/>
                  </a:cubicBezTo>
                  <a:cubicBezTo>
                    <a:pt x="0" y="0"/>
                    <a:pt x="0" y="0"/>
                    <a:pt x="0" y="0"/>
                  </a:cubicBezTo>
                  <a:lnTo>
                    <a:pt x="678" y="0"/>
                  </a:lnTo>
                  <a:close/>
                  <a:moveTo>
                    <a:pt x="678" y="0"/>
                  </a:moveTo>
                  <a:cubicBezTo>
                    <a:pt x="678" y="0"/>
                    <a:pt x="678" y="0"/>
                    <a:pt x="678"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55"/>
            <p:cNvSpPr/>
            <p:nvPr/>
          </p:nvSpPr>
          <p:spPr>
            <a:xfrm>
              <a:off x="3037847" y="5776349"/>
              <a:ext cx="58464" cy="76644"/>
            </a:xfrm>
            <a:custGeom>
              <a:avLst/>
              <a:gdLst/>
              <a:ahLst/>
              <a:cxnLst/>
              <a:rect l="l" t="t" r="r" b="b"/>
              <a:pathLst>
                <a:path w="164" h="215" extrusionOk="0">
                  <a:moveTo>
                    <a:pt x="164" y="55"/>
                  </a:moveTo>
                  <a:cubicBezTo>
                    <a:pt x="164" y="63"/>
                    <a:pt x="162" y="71"/>
                    <a:pt x="157" y="78"/>
                  </a:cubicBezTo>
                  <a:cubicBezTo>
                    <a:pt x="96" y="185"/>
                    <a:pt x="96" y="185"/>
                    <a:pt x="96" y="185"/>
                  </a:cubicBezTo>
                  <a:cubicBezTo>
                    <a:pt x="83" y="208"/>
                    <a:pt x="54" y="215"/>
                    <a:pt x="31" y="202"/>
                  </a:cubicBezTo>
                  <a:cubicBezTo>
                    <a:pt x="8" y="189"/>
                    <a:pt x="0" y="160"/>
                    <a:pt x="13" y="137"/>
                  </a:cubicBezTo>
                  <a:cubicBezTo>
                    <a:pt x="74" y="30"/>
                    <a:pt x="74" y="30"/>
                    <a:pt x="74" y="30"/>
                  </a:cubicBezTo>
                  <a:cubicBezTo>
                    <a:pt x="88" y="8"/>
                    <a:pt x="117" y="0"/>
                    <a:pt x="140" y="13"/>
                  </a:cubicBezTo>
                  <a:cubicBezTo>
                    <a:pt x="155" y="22"/>
                    <a:pt x="164" y="38"/>
                    <a:pt x="164" y="55"/>
                  </a:cubicBezTo>
                  <a:close/>
                  <a:moveTo>
                    <a:pt x="164" y="55"/>
                  </a:moveTo>
                  <a:cubicBezTo>
                    <a:pt x="164" y="55"/>
                    <a:pt x="164" y="55"/>
                    <a:pt x="164" y="55"/>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55"/>
            <p:cNvSpPr/>
            <p:nvPr/>
          </p:nvSpPr>
          <p:spPr>
            <a:xfrm>
              <a:off x="2951934" y="5759950"/>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9" name="Google Shape;1859;p55"/>
            <p:cNvSpPr/>
            <p:nvPr/>
          </p:nvSpPr>
          <p:spPr>
            <a:xfrm>
              <a:off x="2986157"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55"/>
            <p:cNvSpPr/>
            <p:nvPr/>
          </p:nvSpPr>
          <p:spPr>
            <a:xfrm>
              <a:off x="2951934" y="5828396"/>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55"/>
            <p:cNvSpPr/>
            <p:nvPr/>
          </p:nvSpPr>
          <p:spPr>
            <a:xfrm>
              <a:off x="2917711"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55"/>
            <p:cNvSpPr/>
            <p:nvPr/>
          </p:nvSpPr>
          <p:spPr>
            <a:xfrm>
              <a:off x="2873507" y="5660848"/>
              <a:ext cx="280197" cy="66306"/>
            </a:xfrm>
            <a:custGeom>
              <a:avLst/>
              <a:gdLst/>
              <a:ahLst/>
              <a:cxnLst/>
              <a:rect l="l" t="t" r="r" b="b"/>
              <a:pathLst>
                <a:path w="786" h="186" extrusionOk="0">
                  <a:moveTo>
                    <a:pt x="786" y="82"/>
                  </a:moveTo>
                  <a:cubicBezTo>
                    <a:pt x="786" y="104"/>
                    <a:pt x="786" y="104"/>
                    <a:pt x="786" y="104"/>
                  </a:cubicBezTo>
                  <a:cubicBezTo>
                    <a:pt x="786" y="149"/>
                    <a:pt x="749" y="186"/>
                    <a:pt x="704" y="186"/>
                  </a:cubicBezTo>
                  <a:cubicBezTo>
                    <a:pt x="82" y="186"/>
                    <a:pt x="82" y="186"/>
                    <a:pt x="82" y="186"/>
                  </a:cubicBezTo>
                  <a:cubicBezTo>
                    <a:pt x="37" y="186"/>
                    <a:pt x="0" y="149"/>
                    <a:pt x="0" y="104"/>
                  </a:cubicBezTo>
                  <a:cubicBezTo>
                    <a:pt x="0" y="82"/>
                    <a:pt x="0" y="82"/>
                    <a:pt x="0" y="82"/>
                  </a:cubicBezTo>
                  <a:cubicBezTo>
                    <a:pt x="0" y="36"/>
                    <a:pt x="37" y="0"/>
                    <a:pt x="82" y="0"/>
                  </a:cubicBezTo>
                  <a:cubicBezTo>
                    <a:pt x="704" y="0"/>
                    <a:pt x="704" y="0"/>
                    <a:pt x="704" y="0"/>
                  </a:cubicBezTo>
                  <a:cubicBezTo>
                    <a:pt x="749" y="0"/>
                    <a:pt x="786" y="36"/>
                    <a:pt x="786" y="82"/>
                  </a:cubicBezTo>
                  <a:close/>
                  <a:moveTo>
                    <a:pt x="786" y="82"/>
                  </a:moveTo>
                  <a:cubicBezTo>
                    <a:pt x="786" y="82"/>
                    <a:pt x="786" y="82"/>
                    <a:pt x="786" y="8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55"/>
            <p:cNvSpPr/>
            <p:nvPr/>
          </p:nvSpPr>
          <p:spPr>
            <a:xfrm>
              <a:off x="2926980" y="5427706"/>
              <a:ext cx="173252" cy="198919"/>
            </a:xfrm>
            <a:custGeom>
              <a:avLst/>
              <a:gdLst/>
              <a:ahLst/>
              <a:cxnLst/>
              <a:rect l="l" t="t" r="r" b="b"/>
              <a:pathLst>
                <a:path w="486" h="558" extrusionOk="0">
                  <a:moveTo>
                    <a:pt x="486" y="12"/>
                  </a:moveTo>
                  <a:cubicBezTo>
                    <a:pt x="486" y="545"/>
                    <a:pt x="486" y="545"/>
                    <a:pt x="486" y="545"/>
                  </a:cubicBezTo>
                  <a:cubicBezTo>
                    <a:pt x="486" y="552"/>
                    <a:pt x="480" y="558"/>
                    <a:pt x="474" y="558"/>
                  </a:cubicBezTo>
                  <a:cubicBezTo>
                    <a:pt x="13" y="558"/>
                    <a:pt x="13" y="558"/>
                    <a:pt x="13" y="558"/>
                  </a:cubicBezTo>
                  <a:cubicBezTo>
                    <a:pt x="6" y="558"/>
                    <a:pt x="0" y="552"/>
                    <a:pt x="0" y="545"/>
                  </a:cubicBezTo>
                  <a:cubicBezTo>
                    <a:pt x="0" y="12"/>
                    <a:pt x="0" y="12"/>
                    <a:pt x="0" y="12"/>
                  </a:cubicBezTo>
                  <a:cubicBezTo>
                    <a:pt x="0" y="5"/>
                    <a:pt x="6" y="0"/>
                    <a:pt x="13" y="0"/>
                  </a:cubicBezTo>
                  <a:cubicBezTo>
                    <a:pt x="474" y="0"/>
                    <a:pt x="474" y="0"/>
                    <a:pt x="474" y="0"/>
                  </a:cubicBezTo>
                  <a:cubicBezTo>
                    <a:pt x="480" y="0"/>
                    <a:pt x="486" y="5"/>
                    <a:pt x="486" y="12"/>
                  </a:cubicBezTo>
                  <a:close/>
                  <a:moveTo>
                    <a:pt x="486" y="12"/>
                  </a:moveTo>
                  <a:cubicBezTo>
                    <a:pt x="486" y="12"/>
                    <a:pt x="486" y="12"/>
                    <a:pt x="486" y="12"/>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55"/>
            <p:cNvSpPr/>
            <p:nvPr/>
          </p:nvSpPr>
          <p:spPr>
            <a:xfrm>
              <a:off x="2926980" y="5427706"/>
              <a:ext cx="173252" cy="198919"/>
            </a:xfrm>
            <a:custGeom>
              <a:avLst/>
              <a:gdLst/>
              <a:ahLst/>
              <a:cxnLst/>
              <a:rect l="l" t="t" r="r" b="b"/>
              <a:pathLst>
                <a:path w="486" h="558" extrusionOk="0">
                  <a:moveTo>
                    <a:pt x="106" y="468"/>
                  </a:moveTo>
                  <a:cubicBezTo>
                    <a:pt x="99" y="468"/>
                    <a:pt x="93" y="462"/>
                    <a:pt x="93" y="455"/>
                  </a:cubicBezTo>
                  <a:cubicBezTo>
                    <a:pt x="93" y="0"/>
                    <a:pt x="93" y="0"/>
                    <a:pt x="93" y="0"/>
                  </a:cubicBezTo>
                  <a:cubicBezTo>
                    <a:pt x="13" y="0"/>
                    <a:pt x="13" y="0"/>
                    <a:pt x="13" y="0"/>
                  </a:cubicBezTo>
                  <a:cubicBezTo>
                    <a:pt x="6" y="0"/>
                    <a:pt x="0" y="5"/>
                    <a:pt x="0" y="12"/>
                  </a:cubicBezTo>
                  <a:cubicBezTo>
                    <a:pt x="0" y="545"/>
                    <a:pt x="0" y="545"/>
                    <a:pt x="0" y="545"/>
                  </a:cubicBezTo>
                  <a:cubicBezTo>
                    <a:pt x="0" y="552"/>
                    <a:pt x="6" y="558"/>
                    <a:pt x="13" y="558"/>
                  </a:cubicBezTo>
                  <a:cubicBezTo>
                    <a:pt x="474" y="558"/>
                    <a:pt x="474" y="558"/>
                    <a:pt x="474" y="558"/>
                  </a:cubicBezTo>
                  <a:cubicBezTo>
                    <a:pt x="480" y="558"/>
                    <a:pt x="486" y="552"/>
                    <a:pt x="486" y="545"/>
                  </a:cubicBezTo>
                  <a:cubicBezTo>
                    <a:pt x="486" y="468"/>
                    <a:pt x="486" y="468"/>
                    <a:pt x="486" y="468"/>
                  </a:cubicBezTo>
                  <a:lnTo>
                    <a:pt x="106" y="468"/>
                  </a:lnTo>
                  <a:close/>
                  <a:moveTo>
                    <a:pt x="106" y="468"/>
                  </a:moveTo>
                  <a:cubicBezTo>
                    <a:pt x="106" y="468"/>
                    <a:pt x="106" y="468"/>
                    <a:pt x="106" y="468"/>
                  </a:cubicBezTo>
                </a:path>
              </a:pathLst>
            </a:cu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55"/>
            <p:cNvSpPr/>
            <p:nvPr/>
          </p:nvSpPr>
          <p:spPr>
            <a:xfrm>
              <a:off x="2956925" y="5756029"/>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55"/>
            <p:cNvSpPr/>
            <p:nvPr/>
          </p:nvSpPr>
          <p:spPr>
            <a:xfrm>
              <a:off x="2991147"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55"/>
            <p:cNvSpPr/>
            <p:nvPr/>
          </p:nvSpPr>
          <p:spPr>
            <a:xfrm>
              <a:off x="2956925" y="5824474"/>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55"/>
            <p:cNvSpPr/>
            <p:nvPr/>
          </p:nvSpPr>
          <p:spPr>
            <a:xfrm>
              <a:off x="2922702"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55"/>
            <p:cNvSpPr/>
            <p:nvPr/>
          </p:nvSpPr>
          <p:spPr>
            <a:xfrm>
              <a:off x="3044264" y="5770645"/>
              <a:ext cx="58464" cy="77001"/>
            </a:xfrm>
            <a:custGeom>
              <a:avLst/>
              <a:gdLst/>
              <a:ahLst/>
              <a:cxnLst/>
              <a:rect l="l" t="t" r="r" b="b"/>
              <a:pathLst>
                <a:path w="164" h="216" extrusionOk="0">
                  <a:moveTo>
                    <a:pt x="164" y="55"/>
                  </a:moveTo>
                  <a:cubicBezTo>
                    <a:pt x="164" y="63"/>
                    <a:pt x="162" y="71"/>
                    <a:pt x="158" y="79"/>
                  </a:cubicBezTo>
                  <a:cubicBezTo>
                    <a:pt x="97" y="185"/>
                    <a:pt x="97" y="185"/>
                    <a:pt x="97" y="185"/>
                  </a:cubicBezTo>
                  <a:cubicBezTo>
                    <a:pt x="83" y="208"/>
                    <a:pt x="54" y="216"/>
                    <a:pt x="31" y="203"/>
                  </a:cubicBezTo>
                  <a:cubicBezTo>
                    <a:pt x="8" y="189"/>
                    <a:pt x="0" y="160"/>
                    <a:pt x="13" y="137"/>
                  </a:cubicBezTo>
                  <a:cubicBezTo>
                    <a:pt x="75" y="31"/>
                    <a:pt x="75" y="31"/>
                    <a:pt x="75" y="31"/>
                  </a:cubicBezTo>
                  <a:cubicBezTo>
                    <a:pt x="88" y="8"/>
                    <a:pt x="117" y="0"/>
                    <a:pt x="140" y="13"/>
                  </a:cubicBezTo>
                  <a:cubicBezTo>
                    <a:pt x="156" y="22"/>
                    <a:pt x="164" y="38"/>
                    <a:pt x="164" y="55"/>
                  </a:cubicBezTo>
                  <a:close/>
                  <a:moveTo>
                    <a:pt x="164" y="55"/>
                  </a:moveTo>
                  <a:cubicBezTo>
                    <a:pt x="164" y="55"/>
                    <a:pt x="164" y="55"/>
                    <a:pt x="164" y="5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55"/>
            <p:cNvSpPr/>
            <p:nvPr/>
          </p:nvSpPr>
          <p:spPr>
            <a:xfrm>
              <a:off x="3044264" y="5773140"/>
              <a:ext cx="38857" cy="73079"/>
            </a:xfrm>
            <a:custGeom>
              <a:avLst/>
              <a:gdLst/>
              <a:ahLst/>
              <a:cxnLst/>
              <a:rect l="l" t="t" r="r" b="b"/>
              <a:pathLst>
                <a:path w="109" h="205" extrusionOk="0">
                  <a:moveTo>
                    <a:pt x="51" y="188"/>
                  </a:moveTo>
                  <a:cubicBezTo>
                    <a:pt x="28" y="175"/>
                    <a:pt x="20" y="146"/>
                    <a:pt x="33" y="123"/>
                  </a:cubicBezTo>
                  <a:cubicBezTo>
                    <a:pt x="94" y="16"/>
                    <a:pt x="94" y="16"/>
                    <a:pt x="94" y="16"/>
                  </a:cubicBezTo>
                  <a:cubicBezTo>
                    <a:pt x="98" y="10"/>
                    <a:pt x="103" y="4"/>
                    <a:pt x="109" y="0"/>
                  </a:cubicBezTo>
                  <a:cubicBezTo>
                    <a:pt x="95" y="3"/>
                    <a:pt x="82" y="11"/>
                    <a:pt x="75" y="24"/>
                  </a:cubicBezTo>
                  <a:cubicBezTo>
                    <a:pt x="13" y="130"/>
                    <a:pt x="13" y="130"/>
                    <a:pt x="13" y="130"/>
                  </a:cubicBezTo>
                  <a:cubicBezTo>
                    <a:pt x="0" y="153"/>
                    <a:pt x="8" y="182"/>
                    <a:pt x="31" y="196"/>
                  </a:cubicBezTo>
                  <a:cubicBezTo>
                    <a:pt x="47" y="205"/>
                    <a:pt x="67" y="204"/>
                    <a:pt x="82" y="194"/>
                  </a:cubicBezTo>
                  <a:cubicBezTo>
                    <a:pt x="71" y="196"/>
                    <a:pt x="60" y="194"/>
                    <a:pt x="51" y="188"/>
                  </a:cubicBezTo>
                  <a:close/>
                  <a:moveTo>
                    <a:pt x="51" y="188"/>
                  </a:moveTo>
                  <a:cubicBezTo>
                    <a:pt x="51" y="188"/>
                    <a:pt x="51" y="188"/>
                    <a:pt x="51" y="188"/>
                  </a:cubicBezTo>
                </a:path>
              </a:pathLst>
            </a:custGeom>
            <a:solidFill>
              <a:srgbClr val="9B56F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55"/>
            <p:cNvSpPr/>
            <p:nvPr/>
          </p:nvSpPr>
          <p:spPr>
            <a:xfrm>
              <a:off x="2953716" y="5454443"/>
              <a:ext cx="119779" cy="145446"/>
            </a:xfrm>
            <a:custGeom>
              <a:avLst/>
              <a:gdLst/>
              <a:ahLst/>
              <a:cxnLst/>
              <a:rect l="l" t="t" r="r" b="b"/>
              <a:pathLst>
                <a:path w="336" h="408" extrusionOk="0">
                  <a:moveTo>
                    <a:pt x="336" y="8"/>
                  </a:moveTo>
                  <a:cubicBezTo>
                    <a:pt x="336" y="399"/>
                    <a:pt x="336" y="399"/>
                    <a:pt x="336" y="399"/>
                  </a:cubicBezTo>
                  <a:cubicBezTo>
                    <a:pt x="336" y="404"/>
                    <a:pt x="332" y="408"/>
                    <a:pt x="328" y="408"/>
                  </a:cubicBezTo>
                  <a:cubicBezTo>
                    <a:pt x="8" y="408"/>
                    <a:pt x="8" y="408"/>
                    <a:pt x="8" y="408"/>
                  </a:cubicBezTo>
                  <a:cubicBezTo>
                    <a:pt x="4" y="408"/>
                    <a:pt x="0" y="404"/>
                    <a:pt x="0" y="399"/>
                  </a:cubicBezTo>
                  <a:cubicBezTo>
                    <a:pt x="0" y="8"/>
                    <a:pt x="0" y="8"/>
                    <a:pt x="0" y="8"/>
                  </a:cubicBezTo>
                  <a:cubicBezTo>
                    <a:pt x="0" y="3"/>
                    <a:pt x="4" y="0"/>
                    <a:pt x="8" y="0"/>
                  </a:cubicBezTo>
                  <a:cubicBezTo>
                    <a:pt x="328" y="0"/>
                    <a:pt x="328" y="0"/>
                    <a:pt x="328" y="0"/>
                  </a:cubicBezTo>
                  <a:cubicBezTo>
                    <a:pt x="332" y="0"/>
                    <a:pt x="336" y="3"/>
                    <a:pt x="336" y="8"/>
                  </a:cubicBezTo>
                  <a:close/>
                  <a:moveTo>
                    <a:pt x="336" y="8"/>
                  </a:moveTo>
                  <a:cubicBezTo>
                    <a:pt x="336" y="8"/>
                    <a:pt x="336" y="8"/>
                    <a:pt x="336" y="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2" name="Google Shape;1872;p55"/>
            <p:cNvSpPr/>
            <p:nvPr/>
          </p:nvSpPr>
          <p:spPr>
            <a:xfrm>
              <a:off x="2865665" y="5385284"/>
              <a:ext cx="296239" cy="547561"/>
            </a:xfrm>
            <a:custGeom>
              <a:avLst/>
              <a:gdLst/>
              <a:ahLst/>
              <a:cxnLst/>
              <a:rect l="l" t="t" r="r" b="b"/>
              <a:pathLst>
                <a:path w="831" h="1536" extrusionOk="0">
                  <a:moveTo>
                    <a:pt x="777" y="763"/>
                  </a:moveTo>
                  <a:cubicBezTo>
                    <a:pt x="777" y="60"/>
                    <a:pt x="777" y="60"/>
                    <a:pt x="777" y="60"/>
                  </a:cubicBezTo>
                  <a:cubicBezTo>
                    <a:pt x="777" y="27"/>
                    <a:pt x="749" y="0"/>
                    <a:pt x="716" y="0"/>
                  </a:cubicBezTo>
                  <a:cubicBezTo>
                    <a:pt x="114" y="0"/>
                    <a:pt x="114" y="0"/>
                    <a:pt x="114" y="0"/>
                  </a:cubicBezTo>
                  <a:cubicBezTo>
                    <a:pt x="81" y="0"/>
                    <a:pt x="54" y="27"/>
                    <a:pt x="54" y="60"/>
                  </a:cubicBezTo>
                  <a:cubicBezTo>
                    <a:pt x="54" y="763"/>
                    <a:pt x="54" y="763"/>
                    <a:pt x="54" y="763"/>
                  </a:cubicBezTo>
                  <a:cubicBezTo>
                    <a:pt x="26" y="778"/>
                    <a:pt x="6" y="805"/>
                    <a:pt x="1" y="837"/>
                  </a:cubicBezTo>
                  <a:cubicBezTo>
                    <a:pt x="1" y="837"/>
                    <a:pt x="1" y="837"/>
                    <a:pt x="1" y="838"/>
                  </a:cubicBezTo>
                  <a:cubicBezTo>
                    <a:pt x="0" y="843"/>
                    <a:pt x="0" y="849"/>
                    <a:pt x="0" y="855"/>
                  </a:cubicBezTo>
                  <a:cubicBezTo>
                    <a:pt x="0" y="877"/>
                    <a:pt x="0" y="877"/>
                    <a:pt x="0" y="877"/>
                  </a:cubicBezTo>
                  <a:cubicBezTo>
                    <a:pt x="0" y="916"/>
                    <a:pt x="21" y="950"/>
                    <a:pt x="54" y="968"/>
                  </a:cubicBezTo>
                  <a:cubicBezTo>
                    <a:pt x="54" y="1476"/>
                    <a:pt x="54" y="1476"/>
                    <a:pt x="54" y="1476"/>
                  </a:cubicBezTo>
                  <a:cubicBezTo>
                    <a:pt x="54" y="1509"/>
                    <a:pt x="80" y="1536"/>
                    <a:pt x="113" y="1536"/>
                  </a:cubicBezTo>
                  <a:cubicBezTo>
                    <a:pt x="717" y="1536"/>
                    <a:pt x="717" y="1536"/>
                    <a:pt x="717" y="1536"/>
                  </a:cubicBezTo>
                  <a:cubicBezTo>
                    <a:pt x="750" y="1536"/>
                    <a:pt x="777" y="1509"/>
                    <a:pt x="777" y="1476"/>
                  </a:cubicBezTo>
                  <a:cubicBezTo>
                    <a:pt x="777" y="968"/>
                    <a:pt x="777" y="968"/>
                    <a:pt x="777" y="968"/>
                  </a:cubicBezTo>
                  <a:cubicBezTo>
                    <a:pt x="809" y="950"/>
                    <a:pt x="831" y="916"/>
                    <a:pt x="831" y="877"/>
                  </a:cubicBezTo>
                  <a:cubicBezTo>
                    <a:pt x="831" y="855"/>
                    <a:pt x="831" y="855"/>
                    <a:pt x="831" y="855"/>
                  </a:cubicBezTo>
                  <a:cubicBezTo>
                    <a:pt x="831" y="815"/>
                    <a:pt x="809" y="781"/>
                    <a:pt x="777" y="763"/>
                  </a:cubicBezTo>
                  <a:close/>
                  <a:moveTo>
                    <a:pt x="99" y="750"/>
                  </a:moveTo>
                  <a:cubicBezTo>
                    <a:pt x="99" y="60"/>
                    <a:pt x="99" y="60"/>
                    <a:pt x="99" y="60"/>
                  </a:cubicBezTo>
                  <a:cubicBezTo>
                    <a:pt x="99" y="52"/>
                    <a:pt x="105" y="45"/>
                    <a:pt x="114" y="45"/>
                  </a:cubicBezTo>
                  <a:cubicBezTo>
                    <a:pt x="716" y="45"/>
                    <a:pt x="716" y="45"/>
                    <a:pt x="716" y="45"/>
                  </a:cubicBezTo>
                  <a:cubicBezTo>
                    <a:pt x="725" y="45"/>
                    <a:pt x="732" y="52"/>
                    <a:pt x="732" y="60"/>
                  </a:cubicBezTo>
                  <a:cubicBezTo>
                    <a:pt x="732" y="750"/>
                    <a:pt x="732" y="750"/>
                    <a:pt x="732" y="750"/>
                  </a:cubicBezTo>
                  <a:lnTo>
                    <a:pt x="99" y="750"/>
                  </a:lnTo>
                  <a:close/>
                  <a:moveTo>
                    <a:pt x="786" y="877"/>
                  </a:moveTo>
                  <a:cubicBezTo>
                    <a:pt x="786" y="909"/>
                    <a:pt x="759" y="936"/>
                    <a:pt x="726" y="936"/>
                  </a:cubicBezTo>
                  <a:cubicBezTo>
                    <a:pt x="675" y="936"/>
                    <a:pt x="675" y="936"/>
                    <a:pt x="675" y="936"/>
                  </a:cubicBezTo>
                  <a:cubicBezTo>
                    <a:pt x="663" y="936"/>
                    <a:pt x="653" y="946"/>
                    <a:pt x="653" y="959"/>
                  </a:cubicBezTo>
                  <a:cubicBezTo>
                    <a:pt x="653" y="971"/>
                    <a:pt x="663" y="981"/>
                    <a:pt x="675" y="981"/>
                  </a:cubicBezTo>
                  <a:cubicBezTo>
                    <a:pt x="732" y="981"/>
                    <a:pt x="732" y="981"/>
                    <a:pt x="732" y="981"/>
                  </a:cubicBezTo>
                  <a:cubicBezTo>
                    <a:pt x="732" y="1404"/>
                    <a:pt x="732" y="1404"/>
                    <a:pt x="732" y="1404"/>
                  </a:cubicBezTo>
                  <a:cubicBezTo>
                    <a:pt x="586" y="1404"/>
                    <a:pt x="586" y="1404"/>
                    <a:pt x="586" y="1404"/>
                  </a:cubicBezTo>
                  <a:cubicBezTo>
                    <a:pt x="574" y="1404"/>
                    <a:pt x="564" y="1414"/>
                    <a:pt x="564" y="1427"/>
                  </a:cubicBezTo>
                  <a:cubicBezTo>
                    <a:pt x="564" y="1439"/>
                    <a:pt x="574" y="1449"/>
                    <a:pt x="586" y="1449"/>
                  </a:cubicBezTo>
                  <a:cubicBezTo>
                    <a:pt x="732" y="1449"/>
                    <a:pt x="732" y="1449"/>
                    <a:pt x="732" y="1449"/>
                  </a:cubicBezTo>
                  <a:cubicBezTo>
                    <a:pt x="732" y="1476"/>
                    <a:pt x="732" y="1476"/>
                    <a:pt x="732" y="1476"/>
                  </a:cubicBezTo>
                  <a:cubicBezTo>
                    <a:pt x="732" y="1484"/>
                    <a:pt x="725" y="1491"/>
                    <a:pt x="717" y="1491"/>
                  </a:cubicBezTo>
                  <a:cubicBezTo>
                    <a:pt x="113" y="1491"/>
                    <a:pt x="113" y="1491"/>
                    <a:pt x="113" y="1491"/>
                  </a:cubicBezTo>
                  <a:cubicBezTo>
                    <a:pt x="105" y="1491"/>
                    <a:pt x="99" y="1484"/>
                    <a:pt x="99" y="1476"/>
                  </a:cubicBezTo>
                  <a:cubicBezTo>
                    <a:pt x="99" y="1448"/>
                    <a:pt x="99" y="1448"/>
                    <a:pt x="99" y="1448"/>
                  </a:cubicBezTo>
                  <a:cubicBezTo>
                    <a:pt x="505" y="1448"/>
                    <a:pt x="505" y="1448"/>
                    <a:pt x="505" y="1448"/>
                  </a:cubicBezTo>
                  <a:cubicBezTo>
                    <a:pt x="517" y="1448"/>
                    <a:pt x="528" y="1438"/>
                    <a:pt x="528" y="1426"/>
                  </a:cubicBezTo>
                  <a:cubicBezTo>
                    <a:pt x="528" y="1413"/>
                    <a:pt x="517" y="1403"/>
                    <a:pt x="505" y="1403"/>
                  </a:cubicBezTo>
                  <a:cubicBezTo>
                    <a:pt x="99" y="1403"/>
                    <a:pt x="99" y="1403"/>
                    <a:pt x="99" y="1403"/>
                  </a:cubicBezTo>
                  <a:cubicBezTo>
                    <a:pt x="99" y="981"/>
                    <a:pt x="99" y="981"/>
                    <a:pt x="99" y="981"/>
                  </a:cubicBezTo>
                  <a:cubicBezTo>
                    <a:pt x="585" y="981"/>
                    <a:pt x="585" y="981"/>
                    <a:pt x="585" y="981"/>
                  </a:cubicBezTo>
                  <a:cubicBezTo>
                    <a:pt x="598" y="981"/>
                    <a:pt x="608" y="971"/>
                    <a:pt x="608" y="959"/>
                  </a:cubicBezTo>
                  <a:cubicBezTo>
                    <a:pt x="608" y="946"/>
                    <a:pt x="598" y="936"/>
                    <a:pt x="585" y="936"/>
                  </a:cubicBezTo>
                  <a:cubicBezTo>
                    <a:pt x="104" y="936"/>
                    <a:pt x="104" y="936"/>
                    <a:pt x="104" y="936"/>
                  </a:cubicBezTo>
                  <a:cubicBezTo>
                    <a:pt x="71" y="936"/>
                    <a:pt x="45" y="909"/>
                    <a:pt x="45" y="877"/>
                  </a:cubicBezTo>
                  <a:cubicBezTo>
                    <a:pt x="45" y="864"/>
                    <a:pt x="45" y="864"/>
                    <a:pt x="45" y="864"/>
                  </a:cubicBezTo>
                  <a:cubicBezTo>
                    <a:pt x="415" y="864"/>
                    <a:pt x="415" y="864"/>
                    <a:pt x="415" y="864"/>
                  </a:cubicBezTo>
                  <a:cubicBezTo>
                    <a:pt x="427" y="864"/>
                    <a:pt x="438" y="854"/>
                    <a:pt x="438" y="842"/>
                  </a:cubicBezTo>
                  <a:cubicBezTo>
                    <a:pt x="438" y="829"/>
                    <a:pt x="427" y="819"/>
                    <a:pt x="415" y="819"/>
                  </a:cubicBezTo>
                  <a:cubicBezTo>
                    <a:pt x="56" y="819"/>
                    <a:pt x="56" y="819"/>
                    <a:pt x="56" y="819"/>
                  </a:cubicBezTo>
                  <a:cubicBezTo>
                    <a:pt x="67" y="805"/>
                    <a:pt x="84" y="795"/>
                    <a:pt x="104" y="795"/>
                  </a:cubicBezTo>
                  <a:cubicBezTo>
                    <a:pt x="726" y="795"/>
                    <a:pt x="726" y="795"/>
                    <a:pt x="726" y="795"/>
                  </a:cubicBezTo>
                  <a:cubicBezTo>
                    <a:pt x="759" y="795"/>
                    <a:pt x="786" y="822"/>
                    <a:pt x="786" y="855"/>
                  </a:cubicBezTo>
                  <a:lnTo>
                    <a:pt x="786" y="877"/>
                  </a:lnTo>
                  <a:close/>
                  <a:moveTo>
                    <a:pt x="786" y="877"/>
                  </a:moveTo>
                  <a:cubicBezTo>
                    <a:pt x="786" y="877"/>
                    <a:pt x="786" y="877"/>
                    <a:pt x="786" y="87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3" name="Google Shape;1873;p55"/>
            <p:cNvSpPr/>
            <p:nvPr/>
          </p:nvSpPr>
          <p:spPr>
            <a:xfrm>
              <a:off x="2919137" y="5419507"/>
              <a:ext cx="189294" cy="214960"/>
            </a:xfrm>
            <a:custGeom>
              <a:avLst/>
              <a:gdLst/>
              <a:ahLst/>
              <a:cxnLst/>
              <a:rect l="l" t="t" r="r" b="b"/>
              <a:pathLst>
                <a:path w="531" h="603" extrusionOk="0">
                  <a:moveTo>
                    <a:pt x="496" y="0"/>
                  </a:moveTo>
                  <a:cubicBezTo>
                    <a:pt x="35" y="0"/>
                    <a:pt x="35" y="0"/>
                    <a:pt x="35" y="0"/>
                  </a:cubicBezTo>
                  <a:cubicBezTo>
                    <a:pt x="15" y="0"/>
                    <a:pt x="0" y="16"/>
                    <a:pt x="0" y="35"/>
                  </a:cubicBezTo>
                  <a:cubicBezTo>
                    <a:pt x="0" y="568"/>
                    <a:pt x="0" y="568"/>
                    <a:pt x="0" y="568"/>
                  </a:cubicBezTo>
                  <a:cubicBezTo>
                    <a:pt x="0" y="587"/>
                    <a:pt x="15" y="603"/>
                    <a:pt x="35" y="603"/>
                  </a:cubicBezTo>
                  <a:cubicBezTo>
                    <a:pt x="496" y="603"/>
                    <a:pt x="496" y="603"/>
                    <a:pt x="496" y="603"/>
                  </a:cubicBezTo>
                  <a:cubicBezTo>
                    <a:pt x="515" y="603"/>
                    <a:pt x="531" y="587"/>
                    <a:pt x="531" y="568"/>
                  </a:cubicBezTo>
                  <a:cubicBezTo>
                    <a:pt x="531" y="35"/>
                    <a:pt x="531" y="35"/>
                    <a:pt x="531" y="35"/>
                  </a:cubicBezTo>
                  <a:cubicBezTo>
                    <a:pt x="531" y="16"/>
                    <a:pt x="515" y="0"/>
                    <a:pt x="496" y="0"/>
                  </a:cubicBezTo>
                  <a:close/>
                  <a:moveTo>
                    <a:pt x="486" y="558"/>
                  </a:moveTo>
                  <a:cubicBezTo>
                    <a:pt x="45" y="558"/>
                    <a:pt x="45" y="558"/>
                    <a:pt x="45" y="558"/>
                  </a:cubicBezTo>
                  <a:cubicBezTo>
                    <a:pt x="45" y="45"/>
                    <a:pt x="45" y="45"/>
                    <a:pt x="45" y="45"/>
                  </a:cubicBezTo>
                  <a:cubicBezTo>
                    <a:pt x="486" y="45"/>
                    <a:pt x="486" y="45"/>
                    <a:pt x="486" y="45"/>
                  </a:cubicBezTo>
                  <a:lnTo>
                    <a:pt x="486" y="558"/>
                  </a:lnTo>
                  <a:close/>
                  <a:moveTo>
                    <a:pt x="486" y="558"/>
                  </a:moveTo>
                  <a:cubicBezTo>
                    <a:pt x="486" y="558"/>
                    <a:pt x="486" y="558"/>
                    <a:pt x="486" y="55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4" name="Google Shape;1874;p55"/>
            <p:cNvSpPr/>
            <p:nvPr/>
          </p:nvSpPr>
          <p:spPr>
            <a:xfrm>
              <a:off x="2945874" y="5446243"/>
              <a:ext cx="135821" cy="161488"/>
            </a:xfrm>
            <a:custGeom>
              <a:avLst/>
              <a:gdLst/>
              <a:ahLst/>
              <a:cxnLst/>
              <a:rect l="l" t="t" r="r" b="b"/>
              <a:pathLst>
                <a:path w="381" h="453" extrusionOk="0">
                  <a:moveTo>
                    <a:pt x="22" y="453"/>
                  </a:moveTo>
                  <a:cubicBezTo>
                    <a:pt x="358" y="453"/>
                    <a:pt x="358" y="453"/>
                    <a:pt x="358" y="453"/>
                  </a:cubicBezTo>
                  <a:cubicBezTo>
                    <a:pt x="370" y="453"/>
                    <a:pt x="381" y="443"/>
                    <a:pt x="381" y="431"/>
                  </a:cubicBezTo>
                  <a:cubicBezTo>
                    <a:pt x="381" y="23"/>
                    <a:pt x="381" y="23"/>
                    <a:pt x="381" y="23"/>
                  </a:cubicBezTo>
                  <a:cubicBezTo>
                    <a:pt x="381" y="10"/>
                    <a:pt x="370" y="0"/>
                    <a:pt x="358" y="0"/>
                  </a:cubicBezTo>
                  <a:cubicBezTo>
                    <a:pt x="22" y="0"/>
                    <a:pt x="22" y="0"/>
                    <a:pt x="22" y="0"/>
                  </a:cubicBezTo>
                  <a:cubicBezTo>
                    <a:pt x="10" y="0"/>
                    <a:pt x="0" y="10"/>
                    <a:pt x="0" y="23"/>
                  </a:cubicBezTo>
                  <a:cubicBezTo>
                    <a:pt x="0" y="278"/>
                    <a:pt x="0" y="278"/>
                    <a:pt x="0" y="278"/>
                  </a:cubicBezTo>
                  <a:cubicBezTo>
                    <a:pt x="0" y="290"/>
                    <a:pt x="10" y="300"/>
                    <a:pt x="22" y="300"/>
                  </a:cubicBezTo>
                  <a:cubicBezTo>
                    <a:pt x="34" y="300"/>
                    <a:pt x="45" y="290"/>
                    <a:pt x="45" y="278"/>
                  </a:cubicBezTo>
                  <a:cubicBezTo>
                    <a:pt x="45" y="45"/>
                    <a:pt x="45" y="45"/>
                    <a:pt x="45" y="45"/>
                  </a:cubicBezTo>
                  <a:cubicBezTo>
                    <a:pt x="218" y="45"/>
                    <a:pt x="218" y="45"/>
                    <a:pt x="218" y="45"/>
                  </a:cubicBezTo>
                  <a:cubicBezTo>
                    <a:pt x="218" y="408"/>
                    <a:pt x="218" y="408"/>
                    <a:pt x="218" y="408"/>
                  </a:cubicBezTo>
                  <a:cubicBezTo>
                    <a:pt x="45" y="408"/>
                    <a:pt x="45" y="408"/>
                    <a:pt x="45" y="408"/>
                  </a:cubicBezTo>
                  <a:cubicBezTo>
                    <a:pt x="45" y="368"/>
                    <a:pt x="45" y="368"/>
                    <a:pt x="45" y="368"/>
                  </a:cubicBezTo>
                  <a:cubicBezTo>
                    <a:pt x="45" y="355"/>
                    <a:pt x="34" y="345"/>
                    <a:pt x="22" y="345"/>
                  </a:cubicBezTo>
                  <a:cubicBezTo>
                    <a:pt x="10" y="345"/>
                    <a:pt x="0" y="355"/>
                    <a:pt x="0" y="368"/>
                  </a:cubicBezTo>
                  <a:cubicBezTo>
                    <a:pt x="0" y="431"/>
                    <a:pt x="0" y="431"/>
                    <a:pt x="0" y="431"/>
                  </a:cubicBezTo>
                  <a:cubicBezTo>
                    <a:pt x="0" y="443"/>
                    <a:pt x="10" y="453"/>
                    <a:pt x="22" y="453"/>
                  </a:cubicBezTo>
                  <a:close/>
                  <a:moveTo>
                    <a:pt x="263" y="45"/>
                  </a:moveTo>
                  <a:cubicBezTo>
                    <a:pt x="336" y="45"/>
                    <a:pt x="336" y="45"/>
                    <a:pt x="336" y="45"/>
                  </a:cubicBezTo>
                  <a:cubicBezTo>
                    <a:pt x="336" y="408"/>
                    <a:pt x="336" y="408"/>
                    <a:pt x="336" y="408"/>
                  </a:cubicBezTo>
                  <a:cubicBezTo>
                    <a:pt x="263" y="408"/>
                    <a:pt x="263" y="408"/>
                    <a:pt x="263" y="408"/>
                  </a:cubicBezTo>
                  <a:lnTo>
                    <a:pt x="263" y="45"/>
                  </a:lnTo>
                  <a:close/>
                  <a:moveTo>
                    <a:pt x="263" y="45"/>
                  </a:moveTo>
                  <a:cubicBezTo>
                    <a:pt x="263" y="45"/>
                    <a:pt x="263" y="45"/>
                    <a:pt x="26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55"/>
            <p:cNvSpPr/>
            <p:nvPr/>
          </p:nvSpPr>
          <p:spPr>
            <a:xfrm>
              <a:off x="2949082" y="5747830"/>
              <a:ext cx="41709" cy="41709"/>
            </a:xfrm>
            <a:custGeom>
              <a:avLst/>
              <a:gdLst/>
              <a:ahLst/>
              <a:cxnLst/>
              <a:rect l="l" t="t" r="r" b="b"/>
              <a:pathLst>
                <a:path w="117" h="117" extrusionOk="0">
                  <a:moveTo>
                    <a:pt x="58" y="117"/>
                  </a:moveTo>
                  <a:cubicBezTo>
                    <a:pt x="90" y="117"/>
                    <a:pt x="117" y="91"/>
                    <a:pt x="117" y="59"/>
                  </a:cubicBezTo>
                  <a:cubicBezTo>
                    <a:pt x="117" y="26"/>
                    <a:pt x="90" y="0"/>
                    <a:pt x="58" y="0"/>
                  </a:cubicBezTo>
                  <a:cubicBezTo>
                    <a:pt x="26" y="0"/>
                    <a:pt x="0" y="26"/>
                    <a:pt x="0" y="59"/>
                  </a:cubicBezTo>
                  <a:cubicBezTo>
                    <a:pt x="0" y="91"/>
                    <a:pt x="26" y="117"/>
                    <a:pt x="58" y="117"/>
                  </a:cubicBezTo>
                  <a:close/>
                  <a:moveTo>
                    <a:pt x="58" y="45"/>
                  </a:moveTo>
                  <a:cubicBezTo>
                    <a:pt x="65" y="45"/>
                    <a:pt x="72" y="51"/>
                    <a:pt x="72" y="59"/>
                  </a:cubicBezTo>
                  <a:cubicBezTo>
                    <a:pt x="72" y="66"/>
                    <a:pt x="65" y="72"/>
                    <a:pt x="58" y="72"/>
                  </a:cubicBezTo>
                  <a:cubicBezTo>
                    <a:pt x="51" y="72"/>
                    <a:pt x="45" y="66"/>
                    <a:pt x="45" y="59"/>
                  </a:cubicBezTo>
                  <a:cubicBezTo>
                    <a:pt x="45" y="51"/>
                    <a:pt x="51" y="45"/>
                    <a:pt x="58" y="45"/>
                  </a:cubicBezTo>
                  <a:close/>
                  <a:moveTo>
                    <a:pt x="58" y="45"/>
                  </a:moveTo>
                  <a:cubicBezTo>
                    <a:pt x="58" y="45"/>
                    <a:pt x="58" y="45"/>
                    <a:pt x="58"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55"/>
            <p:cNvSpPr/>
            <p:nvPr/>
          </p:nvSpPr>
          <p:spPr>
            <a:xfrm>
              <a:off x="2983305" y="5782053"/>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55"/>
            <p:cNvSpPr/>
            <p:nvPr/>
          </p:nvSpPr>
          <p:spPr>
            <a:xfrm>
              <a:off x="2949082" y="5816275"/>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55"/>
            <p:cNvSpPr/>
            <p:nvPr/>
          </p:nvSpPr>
          <p:spPr>
            <a:xfrm>
              <a:off x="2914860" y="5782053"/>
              <a:ext cx="41709" cy="41709"/>
            </a:xfrm>
            <a:custGeom>
              <a:avLst/>
              <a:gdLst/>
              <a:ahLst/>
              <a:cxnLst/>
              <a:rect l="l" t="t" r="r" b="b"/>
              <a:pathLst>
                <a:path w="117" h="117" extrusionOk="0">
                  <a:moveTo>
                    <a:pt x="117" y="59"/>
                  </a:moveTo>
                  <a:cubicBezTo>
                    <a:pt x="117" y="26"/>
                    <a:pt x="90" y="0"/>
                    <a:pt x="58" y="0"/>
                  </a:cubicBezTo>
                  <a:cubicBezTo>
                    <a:pt x="26" y="0"/>
                    <a:pt x="0" y="26"/>
                    <a:pt x="0" y="59"/>
                  </a:cubicBezTo>
                  <a:cubicBezTo>
                    <a:pt x="0" y="91"/>
                    <a:pt x="26" y="117"/>
                    <a:pt x="58" y="117"/>
                  </a:cubicBezTo>
                  <a:cubicBezTo>
                    <a:pt x="90" y="117"/>
                    <a:pt x="117" y="91"/>
                    <a:pt x="117" y="59"/>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55"/>
            <p:cNvSpPr/>
            <p:nvPr/>
          </p:nvSpPr>
          <p:spPr>
            <a:xfrm>
              <a:off x="3035352" y="5761376"/>
              <a:ext cx="76288" cy="91973"/>
            </a:xfrm>
            <a:custGeom>
              <a:avLst/>
              <a:gdLst/>
              <a:ahLst/>
              <a:cxnLst/>
              <a:rect l="l" t="t" r="r" b="b"/>
              <a:pathLst>
                <a:path w="214" h="258" extrusionOk="0">
                  <a:moveTo>
                    <a:pt x="80" y="46"/>
                  </a:moveTo>
                  <a:cubicBezTo>
                    <a:pt x="19" y="152"/>
                    <a:pt x="19" y="152"/>
                    <a:pt x="19" y="152"/>
                  </a:cubicBezTo>
                  <a:cubicBezTo>
                    <a:pt x="0" y="186"/>
                    <a:pt x="11" y="229"/>
                    <a:pt x="45" y="248"/>
                  </a:cubicBezTo>
                  <a:cubicBezTo>
                    <a:pt x="56" y="255"/>
                    <a:pt x="68" y="258"/>
                    <a:pt x="80" y="258"/>
                  </a:cubicBezTo>
                  <a:cubicBezTo>
                    <a:pt x="104" y="258"/>
                    <a:pt x="128" y="245"/>
                    <a:pt x="141" y="222"/>
                  </a:cubicBezTo>
                  <a:cubicBezTo>
                    <a:pt x="202" y="116"/>
                    <a:pt x="202" y="116"/>
                    <a:pt x="202" y="116"/>
                  </a:cubicBezTo>
                  <a:cubicBezTo>
                    <a:pt x="212" y="100"/>
                    <a:pt x="214" y="81"/>
                    <a:pt x="209" y="63"/>
                  </a:cubicBezTo>
                  <a:cubicBezTo>
                    <a:pt x="205" y="44"/>
                    <a:pt x="193" y="29"/>
                    <a:pt x="177" y="20"/>
                  </a:cubicBezTo>
                  <a:cubicBezTo>
                    <a:pt x="143" y="0"/>
                    <a:pt x="100" y="12"/>
                    <a:pt x="80" y="46"/>
                  </a:cubicBezTo>
                  <a:close/>
                  <a:moveTo>
                    <a:pt x="163" y="94"/>
                  </a:moveTo>
                  <a:cubicBezTo>
                    <a:pt x="102" y="200"/>
                    <a:pt x="102" y="200"/>
                    <a:pt x="102" y="200"/>
                  </a:cubicBezTo>
                  <a:cubicBezTo>
                    <a:pt x="95" y="212"/>
                    <a:pt x="79" y="216"/>
                    <a:pt x="67" y="209"/>
                  </a:cubicBezTo>
                  <a:cubicBezTo>
                    <a:pt x="55" y="202"/>
                    <a:pt x="51" y="187"/>
                    <a:pt x="58" y="174"/>
                  </a:cubicBezTo>
                  <a:cubicBezTo>
                    <a:pt x="119" y="68"/>
                    <a:pt x="119" y="68"/>
                    <a:pt x="119" y="68"/>
                  </a:cubicBezTo>
                  <a:cubicBezTo>
                    <a:pt x="124" y="60"/>
                    <a:pt x="133" y="55"/>
                    <a:pt x="141" y="55"/>
                  </a:cubicBezTo>
                  <a:cubicBezTo>
                    <a:pt x="146" y="55"/>
                    <a:pt x="150" y="57"/>
                    <a:pt x="154" y="59"/>
                  </a:cubicBezTo>
                  <a:cubicBezTo>
                    <a:pt x="160" y="62"/>
                    <a:pt x="164" y="68"/>
                    <a:pt x="166" y="74"/>
                  </a:cubicBezTo>
                  <a:cubicBezTo>
                    <a:pt x="168" y="81"/>
                    <a:pt x="167" y="88"/>
                    <a:pt x="163" y="94"/>
                  </a:cubicBezTo>
                  <a:close/>
                  <a:moveTo>
                    <a:pt x="163" y="94"/>
                  </a:moveTo>
                  <a:cubicBezTo>
                    <a:pt x="163" y="94"/>
                    <a:pt x="163" y="94"/>
                    <a:pt x="163" y="9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80" name="Google Shape;1880;p55"/>
          <p:cNvGrpSpPr/>
          <p:nvPr/>
        </p:nvGrpSpPr>
        <p:grpSpPr>
          <a:xfrm>
            <a:off x="7075940" y="2981188"/>
            <a:ext cx="411919" cy="547561"/>
            <a:chOff x="3254590" y="4358250"/>
            <a:chExt cx="411919" cy="547561"/>
          </a:xfrm>
        </p:grpSpPr>
        <p:sp>
          <p:nvSpPr>
            <p:cNvPr id="1881" name="Google Shape;1881;p55"/>
            <p:cNvSpPr/>
            <p:nvPr/>
          </p:nvSpPr>
          <p:spPr>
            <a:xfrm>
              <a:off x="3285961" y="4366450"/>
              <a:ext cx="348821" cy="531519"/>
            </a:xfrm>
            <a:custGeom>
              <a:avLst/>
              <a:gdLst/>
              <a:ahLst/>
              <a:cxnLst/>
              <a:rect l="l" t="t" r="r" b="b"/>
              <a:pathLst>
                <a:path w="978" h="1491" extrusionOk="0">
                  <a:moveTo>
                    <a:pt x="924" y="0"/>
                  </a:moveTo>
                  <a:cubicBezTo>
                    <a:pt x="54" y="0"/>
                    <a:pt x="54" y="0"/>
                    <a:pt x="54" y="0"/>
                  </a:cubicBezTo>
                  <a:cubicBezTo>
                    <a:pt x="25" y="0"/>
                    <a:pt x="0" y="24"/>
                    <a:pt x="0" y="54"/>
                  </a:cubicBezTo>
                  <a:cubicBezTo>
                    <a:pt x="0" y="1437"/>
                    <a:pt x="0" y="1437"/>
                    <a:pt x="0" y="1437"/>
                  </a:cubicBezTo>
                  <a:cubicBezTo>
                    <a:pt x="0" y="1467"/>
                    <a:pt x="25" y="1491"/>
                    <a:pt x="54" y="1491"/>
                  </a:cubicBezTo>
                  <a:cubicBezTo>
                    <a:pt x="924" y="1491"/>
                    <a:pt x="924" y="1491"/>
                    <a:pt x="924" y="1491"/>
                  </a:cubicBezTo>
                  <a:cubicBezTo>
                    <a:pt x="954" y="1491"/>
                    <a:pt x="978" y="1467"/>
                    <a:pt x="978" y="1437"/>
                  </a:cubicBezTo>
                  <a:cubicBezTo>
                    <a:pt x="978" y="54"/>
                    <a:pt x="978" y="54"/>
                    <a:pt x="978" y="54"/>
                  </a:cubicBezTo>
                  <a:cubicBezTo>
                    <a:pt x="978" y="24"/>
                    <a:pt x="954" y="0"/>
                    <a:pt x="924" y="0"/>
                  </a:cubicBezTo>
                  <a:close/>
                  <a:moveTo>
                    <a:pt x="924" y="0"/>
                  </a:moveTo>
                  <a:cubicBezTo>
                    <a:pt x="924" y="0"/>
                    <a:pt x="924" y="0"/>
                    <a:pt x="924"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55"/>
            <p:cNvSpPr/>
            <p:nvPr/>
          </p:nvSpPr>
          <p:spPr>
            <a:xfrm>
              <a:off x="3262433" y="4618841"/>
              <a:ext cx="395876" cy="31014"/>
            </a:xfrm>
            <a:custGeom>
              <a:avLst/>
              <a:gdLst/>
              <a:ahLst/>
              <a:cxnLst/>
              <a:rect l="l" t="t" r="r" b="b"/>
              <a:pathLst>
                <a:path w="1110" h="87" extrusionOk="0">
                  <a:moveTo>
                    <a:pt x="1067" y="0"/>
                  </a:moveTo>
                  <a:cubicBezTo>
                    <a:pt x="1091" y="0"/>
                    <a:pt x="1110" y="19"/>
                    <a:pt x="1110" y="43"/>
                  </a:cubicBezTo>
                  <a:cubicBezTo>
                    <a:pt x="1110" y="55"/>
                    <a:pt x="1106" y="66"/>
                    <a:pt x="1098" y="74"/>
                  </a:cubicBezTo>
                  <a:cubicBezTo>
                    <a:pt x="1090" y="82"/>
                    <a:pt x="1079" y="87"/>
                    <a:pt x="1067" y="87"/>
                  </a:cubicBezTo>
                  <a:cubicBezTo>
                    <a:pt x="44" y="87"/>
                    <a:pt x="44" y="87"/>
                    <a:pt x="44" y="87"/>
                  </a:cubicBezTo>
                  <a:cubicBezTo>
                    <a:pt x="20" y="87"/>
                    <a:pt x="0" y="67"/>
                    <a:pt x="0" y="43"/>
                  </a:cubicBezTo>
                  <a:cubicBezTo>
                    <a:pt x="0" y="31"/>
                    <a:pt x="5" y="21"/>
                    <a:pt x="13" y="13"/>
                  </a:cubicBezTo>
                  <a:cubicBezTo>
                    <a:pt x="21" y="5"/>
                    <a:pt x="32" y="0"/>
                    <a:pt x="44" y="0"/>
                  </a:cubicBezTo>
                  <a:lnTo>
                    <a:pt x="1067" y="0"/>
                  </a:lnTo>
                  <a:close/>
                  <a:moveTo>
                    <a:pt x="1067" y="0"/>
                  </a:moveTo>
                  <a:cubicBezTo>
                    <a:pt x="1067" y="0"/>
                    <a:pt x="1067" y="0"/>
                    <a:pt x="1067"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55"/>
            <p:cNvSpPr/>
            <p:nvPr/>
          </p:nvSpPr>
          <p:spPr>
            <a:xfrm>
              <a:off x="3328739" y="4409228"/>
              <a:ext cx="263265" cy="209613"/>
            </a:xfrm>
            <a:custGeom>
              <a:avLst/>
              <a:gdLst/>
              <a:ahLst/>
              <a:cxnLst/>
              <a:rect l="l" t="t" r="r" b="b"/>
              <a:pathLst>
                <a:path w="738" h="588" extrusionOk="0">
                  <a:moveTo>
                    <a:pt x="738" y="46"/>
                  </a:moveTo>
                  <a:cubicBezTo>
                    <a:pt x="738" y="588"/>
                    <a:pt x="738" y="588"/>
                    <a:pt x="738" y="588"/>
                  </a:cubicBezTo>
                  <a:cubicBezTo>
                    <a:pt x="0" y="588"/>
                    <a:pt x="0" y="588"/>
                    <a:pt x="0" y="588"/>
                  </a:cubicBezTo>
                  <a:cubicBezTo>
                    <a:pt x="0" y="46"/>
                    <a:pt x="0" y="46"/>
                    <a:pt x="0" y="46"/>
                  </a:cubicBezTo>
                  <a:cubicBezTo>
                    <a:pt x="0" y="21"/>
                    <a:pt x="21" y="0"/>
                    <a:pt x="47" y="0"/>
                  </a:cubicBezTo>
                  <a:cubicBezTo>
                    <a:pt x="692" y="0"/>
                    <a:pt x="692" y="0"/>
                    <a:pt x="692" y="0"/>
                  </a:cubicBezTo>
                  <a:cubicBezTo>
                    <a:pt x="718" y="0"/>
                    <a:pt x="738" y="21"/>
                    <a:pt x="738" y="46"/>
                  </a:cubicBezTo>
                  <a:close/>
                  <a:moveTo>
                    <a:pt x="738" y="46"/>
                  </a:moveTo>
                  <a:cubicBezTo>
                    <a:pt x="738" y="46"/>
                    <a:pt x="738" y="46"/>
                    <a:pt x="738" y="4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55"/>
            <p:cNvSpPr/>
            <p:nvPr/>
          </p:nvSpPr>
          <p:spPr>
            <a:xfrm>
              <a:off x="3328739" y="4606008"/>
              <a:ext cx="263400" cy="12900"/>
            </a:xfrm>
            <a:prstGeom prst="rect">
              <a:avLst/>
            </a:pr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55"/>
            <p:cNvSpPr/>
            <p:nvPr/>
          </p:nvSpPr>
          <p:spPr>
            <a:xfrm>
              <a:off x="3355475" y="4435964"/>
              <a:ext cx="209791" cy="156140"/>
            </a:xfrm>
            <a:custGeom>
              <a:avLst/>
              <a:gdLst/>
              <a:ahLst/>
              <a:cxnLst/>
              <a:rect l="l" t="t" r="r" b="b"/>
              <a:pathLst>
                <a:path w="588" h="438" extrusionOk="0">
                  <a:moveTo>
                    <a:pt x="588" y="10"/>
                  </a:moveTo>
                  <a:cubicBezTo>
                    <a:pt x="588" y="428"/>
                    <a:pt x="588" y="428"/>
                    <a:pt x="588" y="428"/>
                  </a:cubicBezTo>
                  <a:cubicBezTo>
                    <a:pt x="588" y="434"/>
                    <a:pt x="584" y="438"/>
                    <a:pt x="579" y="438"/>
                  </a:cubicBezTo>
                  <a:cubicBezTo>
                    <a:pt x="10" y="438"/>
                    <a:pt x="10" y="438"/>
                    <a:pt x="10" y="438"/>
                  </a:cubicBezTo>
                  <a:cubicBezTo>
                    <a:pt x="5" y="438"/>
                    <a:pt x="0" y="434"/>
                    <a:pt x="0" y="428"/>
                  </a:cubicBezTo>
                  <a:cubicBezTo>
                    <a:pt x="0" y="10"/>
                    <a:pt x="0" y="10"/>
                    <a:pt x="0" y="10"/>
                  </a:cubicBezTo>
                  <a:cubicBezTo>
                    <a:pt x="0" y="4"/>
                    <a:pt x="5" y="0"/>
                    <a:pt x="10" y="0"/>
                  </a:cubicBezTo>
                  <a:cubicBezTo>
                    <a:pt x="579" y="0"/>
                    <a:pt x="579" y="0"/>
                    <a:pt x="579" y="0"/>
                  </a:cubicBezTo>
                  <a:cubicBezTo>
                    <a:pt x="584" y="0"/>
                    <a:pt x="588" y="4"/>
                    <a:pt x="588" y="10"/>
                  </a:cubicBezTo>
                  <a:close/>
                  <a:moveTo>
                    <a:pt x="588" y="10"/>
                  </a:moveTo>
                  <a:cubicBezTo>
                    <a:pt x="588" y="10"/>
                    <a:pt x="588" y="10"/>
                    <a:pt x="588" y="1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55"/>
            <p:cNvSpPr/>
            <p:nvPr/>
          </p:nvSpPr>
          <p:spPr>
            <a:xfrm>
              <a:off x="3384351" y="4684078"/>
              <a:ext cx="151863" cy="179668"/>
            </a:xfrm>
            <a:custGeom>
              <a:avLst/>
              <a:gdLst/>
              <a:ahLst/>
              <a:cxnLst/>
              <a:rect l="l" t="t" r="r" b="b"/>
              <a:pathLst>
                <a:path w="426" h="504" extrusionOk="0">
                  <a:moveTo>
                    <a:pt x="426" y="21"/>
                  </a:moveTo>
                  <a:cubicBezTo>
                    <a:pt x="426" y="483"/>
                    <a:pt x="426" y="483"/>
                    <a:pt x="426" y="483"/>
                  </a:cubicBezTo>
                  <a:cubicBezTo>
                    <a:pt x="426" y="495"/>
                    <a:pt x="417" y="504"/>
                    <a:pt x="405" y="504"/>
                  </a:cubicBezTo>
                  <a:cubicBezTo>
                    <a:pt x="21" y="504"/>
                    <a:pt x="21" y="504"/>
                    <a:pt x="21" y="504"/>
                  </a:cubicBezTo>
                  <a:cubicBezTo>
                    <a:pt x="10" y="504"/>
                    <a:pt x="0" y="495"/>
                    <a:pt x="0" y="483"/>
                  </a:cubicBezTo>
                  <a:cubicBezTo>
                    <a:pt x="0" y="21"/>
                    <a:pt x="0" y="21"/>
                    <a:pt x="0" y="21"/>
                  </a:cubicBezTo>
                  <a:cubicBezTo>
                    <a:pt x="0" y="9"/>
                    <a:pt x="10" y="0"/>
                    <a:pt x="21" y="0"/>
                  </a:cubicBezTo>
                  <a:cubicBezTo>
                    <a:pt x="405" y="0"/>
                    <a:pt x="405" y="0"/>
                    <a:pt x="405" y="0"/>
                  </a:cubicBezTo>
                  <a:cubicBezTo>
                    <a:pt x="417" y="0"/>
                    <a:pt x="426" y="9"/>
                    <a:pt x="426" y="21"/>
                  </a:cubicBezTo>
                  <a:close/>
                  <a:moveTo>
                    <a:pt x="426" y="21"/>
                  </a:moveTo>
                  <a:cubicBezTo>
                    <a:pt x="426" y="21"/>
                    <a:pt x="426" y="21"/>
                    <a:pt x="426" y="2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55"/>
            <p:cNvSpPr/>
            <p:nvPr/>
          </p:nvSpPr>
          <p:spPr>
            <a:xfrm>
              <a:off x="3318044" y="4704398"/>
              <a:ext cx="36361" cy="36361"/>
            </a:xfrm>
            <a:custGeom>
              <a:avLst/>
              <a:gdLst/>
              <a:ahLst/>
              <a:cxnLst/>
              <a:rect l="l" t="t" r="r" b="b"/>
              <a:pathLst>
                <a:path w="102" h="102" extrusionOk="0">
                  <a:moveTo>
                    <a:pt x="102" y="51"/>
                  </a:moveTo>
                  <a:cubicBezTo>
                    <a:pt x="102" y="79"/>
                    <a:pt x="80" y="102"/>
                    <a:pt x="51" y="102"/>
                  </a:cubicBezTo>
                  <a:cubicBezTo>
                    <a:pt x="23" y="102"/>
                    <a:pt x="0" y="79"/>
                    <a:pt x="0" y="51"/>
                  </a:cubicBezTo>
                  <a:cubicBezTo>
                    <a:pt x="0" y="23"/>
                    <a:pt x="23" y="0"/>
                    <a:pt x="51" y="0"/>
                  </a:cubicBezTo>
                  <a:cubicBezTo>
                    <a:pt x="80" y="0"/>
                    <a:pt x="102" y="23"/>
                    <a:pt x="102" y="51"/>
                  </a:cubicBezTo>
                  <a:close/>
                  <a:moveTo>
                    <a:pt x="102" y="51"/>
                  </a:moveTo>
                  <a:cubicBezTo>
                    <a:pt x="102" y="51"/>
                    <a:pt x="102" y="51"/>
                    <a:pt x="102" y="5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55"/>
            <p:cNvSpPr/>
            <p:nvPr/>
          </p:nvSpPr>
          <p:spPr>
            <a:xfrm>
              <a:off x="3311271" y="4774269"/>
              <a:ext cx="50264" cy="50264"/>
            </a:xfrm>
            <a:custGeom>
              <a:avLst/>
              <a:gdLst/>
              <a:ahLst/>
              <a:cxnLst/>
              <a:rect l="l" t="t" r="r" b="b"/>
              <a:pathLst>
                <a:path w="141" h="141" extrusionOk="0">
                  <a:moveTo>
                    <a:pt x="141" y="45"/>
                  </a:moveTo>
                  <a:cubicBezTo>
                    <a:pt x="141" y="97"/>
                    <a:pt x="141" y="97"/>
                    <a:pt x="141" y="97"/>
                  </a:cubicBezTo>
                  <a:cubicBezTo>
                    <a:pt x="141" y="101"/>
                    <a:pt x="138" y="103"/>
                    <a:pt x="135" y="103"/>
                  </a:cubicBezTo>
                  <a:cubicBezTo>
                    <a:pt x="109" y="103"/>
                    <a:pt x="109" y="103"/>
                    <a:pt x="109" y="103"/>
                  </a:cubicBezTo>
                  <a:cubicBezTo>
                    <a:pt x="106" y="103"/>
                    <a:pt x="103" y="106"/>
                    <a:pt x="103" y="110"/>
                  </a:cubicBezTo>
                  <a:cubicBezTo>
                    <a:pt x="103" y="135"/>
                    <a:pt x="103" y="135"/>
                    <a:pt x="103" y="135"/>
                  </a:cubicBezTo>
                  <a:cubicBezTo>
                    <a:pt x="103" y="139"/>
                    <a:pt x="100" y="141"/>
                    <a:pt x="97" y="141"/>
                  </a:cubicBezTo>
                  <a:cubicBezTo>
                    <a:pt x="44" y="141"/>
                    <a:pt x="44" y="141"/>
                    <a:pt x="44" y="141"/>
                  </a:cubicBezTo>
                  <a:cubicBezTo>
                    <a:pt x="41" y="141"/>
                    <a:pt x="38" y="139"/>
                    <a:pt x="38" y="135"/>
                  </a:cubicBezTo>
                  <a:cubicBezTo>
                    <a:pt x="38" y="110"/>
                    <a:pt x="38" y="110"/>
                    <a:pt x="38" y="110"/>
                  </a:cubicBezTo>
                  <a:cubicBezTo>
                    <a:pt x="38" y="106"/>
                    <a:pt x="35" y="103"/>
                    <a:pt x="32" y="103"/>
                  </a:cubicBezTo>
                  <a:cubicBezTo>
                    <a:pt x="6" y="103"/>
                    <a:pt x="6" y="103"/>
                    <a:pt x="6" y="103"/>
                  </a:cubicBezTo>
                  <a:cubicBezTo>
                    <a:pt x="3" y="103"/>
                    <a:pt x="0" y="101"/>
                    <a:pt x="0" y="97"/>
                  </a:cubicBezTo>
                  <a:cubicBezTo>
                    <a:pt x="0" y="45"/>
                    <a:pt x="0" y="45"/>
                    <a:pt x="0" y="45"/>
                  </a:cubicBezTo>
                  <a:cubicBezTo>
                    <a:pt x="0" y="41"/>
                    <a:pt x="3" y="38"/>
                    <a:pt x="6" y="38"/>
                  </a:cubicBezTo>
                  <a:cubicBezTo>
                    <a:pt x="32" y="38"/>
                    <a:pt x="32" y="38"/>
                    <a:pt x="32" y="38"/>
                  </a:cubicBezTo>
                  <a:cubicBezTo>
                    <a:pt x="35" y="38"/>
                    <a:pt x="38" y="36"/>
                    <a:pt x="38" y="32"/>
                  </a:cubicBezTo>
                  <a:cubicBezTo>
                    <a:pt x="38" y="7"/>
                    <a:pt x="38" y="7"/>
                    <a:pt x="38" y="7"/>
                  </a:cubicBezTo>
                  <a:cubicBezTo>
                    <a:pt x="38" y="3"/>
                    <a:pt x="41" y="0"/>
                    <a:pt x="44" y="0"/>
                  </a:cubicBezTo>
                  <a:cubicBezTo>
                    <a:pt x="97" y="0"/>
                    <a:pt x="97" y="0"/>
                    <a:pt x="97" y="0"/>
                  </a:cubicBezTo>
                  <a:cubicBezTo>
                    <a:pt x="100" y="0"/>
                    <a:pt x="103" y="3"/>
                    <a:pt x="103" y="7"/>
                  </a:cubicBezTo>
                  <a:cubicBezTo>
                    <a:pt x="103" y="32"/>
                    <a:pt x="103" y="32"/>
                    <a:pt x="103" y="32"/>
                  </a:cubicBezTo>
                  <a:cubicBezTo>
                    <a:pt x="103" y="36"/>
                    <a:pt x="106" y="38"/>
                    <a:pt x="109" y="38"/>
                  </a:cubicBezTo>
                  <a:cubicBezTo>
                    <a:pt x="135" y="38"/>
                    <a:pt x="135" y="38"/>
                    <a:pt x="135" y="38"/>
                  </a:cubicBezTo>
                  <a:cubicBezTo>
                    <a:pt x="138" y="38"/>
                    <a:pt x="141" y="41"/>
                    <a:pt x="141" y="45"/>
                  </a:cubicBezTo>
                  <a:close/>
                  <a:moveTo>
                    <a:pt x="141" y="45"/>
                  </a:moveTo>
                  <a:cubicBezTo>
                    <a:pt x="141" y="45"/>
                    <a:pt x="141" y="45"/>
                    <a:pt x="141"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55"/>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55"/>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55"/>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55"/>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55"/>
            <p:cNvSpPr/>
            <p:nvPr/>
          </p:nvSpPr>
          <p:spPr>
            <a:xfrm>
              <a:off x="3572397" y="4711527"/>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55"/>
            <p:cNvSpPr/>
            <p:nvPr/>
          </p:nvSpPr>
          <p:spPr>
            <a:xfrm>
              <a:off x="3572397" y="4758583"/>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098BA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55"/>
            <p:cNvSpPr/>
            <p:nvPr/>
          </p:nvSpPr>
          <p:spPr>
            <a:xfrm>
              <a:off x="3549760" y="4735055"/>
              <a:ext cx="25489"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EA2D8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55"/>
            <p:cNvSpPr/>
            <p:nvPr/>
          </p:nvSpPr>
          <p:spPr>
            <a:xfrm>
              <a:off x="3594855" y="4735055"/>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CC020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55"/>
            <p:cNvSpPr/>
            <p:nvPr/>
          </p:nvSpPr>
          <p:spPr>
            <a:xfrm>
              <a:off x="3613749" y="4618841"/>
              <a:ext cx="44561" cy="31014"/>
            </a:xfrm>
            <a:custGeom>
              <a:avLst/>
              <a:gdLst/>
              <a:ahLst/>
              <a:cxnLst/>
              <a:rect l="l" t="t" r="r" b="b"/>
              <a:pathLst>
                <a:path w="125" h="87" extrusionOk="0">
                  <a:moveTo>
                    <a:pt x="82" y="0"/>
                  </a:moveTo>
                  <a:cubicBezTo>
                    <a:pt x="0" y="0"/>
                    <a:pt x="0" y="0"/>
                    <a:pt x="0" y="0"/>
                  </a:cubicBezTo>
                  <a:cubicBezTo>
                    <a:pt x="0" y="87"/>
                    <a:pt x="0" y="87"/>
                    <a:pt x="0" y="87"/>
                  </a:cubicBezTo>
                  <a:cubicBezTo>
                    <a:pt x="82" y="87"/>
                    <a:pt x="82" y="87"/>
                    <a:pt x="82" y="87"/>
                  </a:cubicBezTo>
                  <a:cubicBezTo>
                    <a:pt x="94" y="87"/>
                    <a:pt x="105" y="82"/>
                    <a:pt x="113" y="74"/>
                  </a:cubicBezTo>
                  <a:cubicBezTo>
                    <a:pt x="121" y="66"/>
                    <a:pt x="125" y="55"/>
                    <a:pt x="125" y="43"/>
                  </a:cubicBezTo>
                  <a:cubicBezTo>
                    <a:pt x="125" y="19"/>
                    <a:pt x="106" y="0"/>
                    <a:pt x="82" y="0"/>
                  </a:cubicBezTo>
                  <a:close/>
                  <a:moveTo>
                    <a:pt x="82" y="0"/>
                  </a:moveTo>
                  <a:cubicBezTo>
                    <a:pt x="82" y="0"/>
                    <a:pt x="82" y="0"/>
                    <a:pt x="82"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55"/>
            <p:cNvSpPr/>
            <p:nvPr/>
          </p:nvSpPr>
          <p:spPr>
            <a:xfrm>
              <a:off x="3262433" y="4618841"/>
              <a:ext cx="44561" cy="31014"/>
            </a:xfrm>
            <a:custGeom>
              <a:avLst/>
              <a:gdLst/>
              <a:ahLst/>
              <a:cxnLst/>
              <a:rect l="l" t="t" r="r" b="b"/>
              <a:pathLst>
                <a:path w="125" h="87" extrusionOk="0">
                  <a:moveTo>
                    <a:pt x="125" y="0"/>
                  </a:moveTo>
                  <a:cubicBezTo>
                    <a:pt x="44" y="0"/>
                    <a:pt x="44" y="0"/>
                    <a:pt x="44" y="0"/>
                  </a:cubicBezTo>
                  <a:cubicBezTo>
                    <a:pt x="32" y="0"/>
                    <a:pt x="21" y="5"/>
                    <a:pt x="13" y="13"/>
                  </a:cubicBezTo>
                  <a:cubicBezTo>
                    <a:pt x="5" y="21"/>
                    <a:pt x="0" y="31"/>
                    <a:pt x="0" y="43"/>
                  </a:cubicBezTo>
                  <a:cubicBezTo>
                    <a:pt x="0" y="67"/>
                    <a:pt x="20" y="87"/>
                    <a:pt x="44" y="87"/>
                  </a:cubicBezTo>
                  <a:cubicBezTo>
                    <a:pt x="125" y="87"/>
                    <a:pt x="125" y="87"/>
                    <a:pt x="125" y="87"/>
                  </a:cubicBezTo>
                  <a:lnTo>
                    <a:pt x="125" y="0"/>
                  </a:lnTo>
                  <a:close/>
                  <a:moveTo>
                    <a:pt x="125" y="0"/>
                  </a:moveTo>
                  <a:cubicBezTo>
                    <a:pt x="125" y="0"/>
                    <a:pt x="125" y="0"/>
                    <a:pt x="125"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55"/>
            <p:cNvSpPr/>
            <p:nvPr/>
          </p:nvSpPr>
          <p:spPr>
            <a:xfrm>
              <a:off x="3254590" y="4358250"/>
              <a:ext cx="411919" cy="547561"/>
            </a:xfrm>
            <a:custGeom>
              <a:avLst/>
              <a:gdLst/>
              <a:ahLst/>
              <a:cxnLst/>
              <a:rect l="l" t="t" r="r" b="b"/>
              <a:pathLst>
                <a:path w="1155" h="1536" extrusionOk="0">
                  <a:moveTo>
                    <a:pt x="1089" y="708"/>
                  </a:moveTo>
                  <a:cubicBezTo>
                    <a:pt x="1089" y="77"/>
                    <a:pt x="1089" y="77"/>
                    <a:pt x="1089" y="77"/>
                  </a:cubicBezTo>
                  <a:cubicBezTo>
                    <a:pt x="1089" y="35"/>
                    <a:pt x="1055" y="0"/>
                    <a:pt x="1012" y="0"/>
                  </a:cubicBezTo>
                  <a:cubicBezTo>
                    <a:pt x="142" y="0"/>
                    <a:pt x="142" y="0"/>
                    <a:pt x="142" y="0"/>
                  </a:cubicBezTo>
                  <a:cubicBezTo>
                    <a:pt x="100" y="0"/>
                    <a:pt x="66" y="35"/>
                    <a:pt x="66" y="77"/>
                  </a:cubicBezTo>
                  <a:cubicBezTo>
                    <a:pt x="66" y="708"/>
                    <a:pt x="66" y="708"/>
                    <a:pt x="66" y="708"/>
                  </a:cubicBezTo>
                  <a:cubicBezTo>
                    <a:pt x="29" y="708"/>
                    <a:pt x="0" y="738"/>
                    <a:pt x="0" y="774"/>
                  </a:cubicBezTo>
                  <a:cubicBezTo>
                    <a:pt x="0" y="811"/>
                    <a:pt x="29" y="840"/>
                    <a:pt x="66" y="840"/>
                  </a:cubicBezTo>
                  <a:cubicBezTo>
                    <a:pt x="66" y="1460"/>
                    <a:pt x="66" y="1460"/>
                    <a:pt x="66" y="1460"/>
                  </a:cubicBezTo>
                  <a:cubicBezTo>
                    <a:pt x="66" y="1502"/>
                    <a:pt x="100" y="1536"/>
                    <a:pt x="142" y="1536"/>
                  </a:cubicBezTo>
                  <a:cubicBezTo>
                    <a:pt x="1012" y="1536"/>
                    <a:pt x="1012" y="1536"/>
                    <a:pt x="1012" y="1536"/>
                  </a:cubicBezTo>
                  <a:cubicBezTo>
                    <a:pt x="1055" y="1536"/>
                    <a:pt x="1089" y="1502"/>
                    <a:pt x="1089" y="1460"/>
                  </a:cubicBezTo>
                  <a:cubicBezTo>
                    <a:pt x="1089" y="840"/>
                    <a:pt x="1089" y="840"/>
                    <a:pt x="1089" y="840"/>
                  </a:cubicBezTo>
                  <a:cubicBezTo>
                    <a:pt x="1125" y="840"/>
                    <a:pt x="1155" y="811"/>
                    <a:pt x="1155" y="774"/>
                  </a:cubicBezTo>
                  <a:cubicBezTo>
                    <a:pt x="1155" y="738"/>
                    <a:pt x="1125" y="708"/>
                    <a:pt x="1089" y="708"/>
                  </a:cubicBezTo>
                  <a:close/>
                  <a:moveTo>
                    <a:pt x="111" y="77"/>
                  </a:moveTo>
                  <a:cubicBezTo>
                    <a:pt x="111" y="60"/>
                    <a:pt x="125" y="45"/>
                    <a:pt x="142" y="45"/>
                  </a:cubicBezTo>
                  <a:cubicBezTo>
                    <a:pt x="1012" y="45"/>
                    <a:pt x="1012" y="45"/>
                    <a:pt x="1012" y="45"/>
                  </a:cubicBezTo>
                  <a:cubicBezTo>
                    <a:pt x="1030" y="45"/>
                    <a:pt x="1044" y="60"/>
                    <a:pt x="1044" y="77"/>
                  </a:cubicBezTo>
                  <a:cubicBezTo>
                    <a:pt x="1044" y="708"/>
                    <a:pt x="1044" y="708"/>
                    <a:pt x="1044" y="708"/>
                  </a:cubicBezTo>
                  <a:cubicBezTo>
                    <a:pt x="969" y="708"/>
                    <a:pt x="969" y="708"/>
                    <a:pt x="969" y="708"/>
                  </a:cubicBezTo>
                  <a:cubicBezTo>
                    <a:pt x="969" y="189"/>
                    <a:pt x="969" y="189"/>
                    <a:pt x="969" y="189"/>
                  </a:cubicBezTo>
                  <a:cubicBezTo>
                    <a:pt x="969" y="151"/>
                    <a:pt x="938" y="120"/>
                    <a:pt x="900" y="120"/>
                  </a:cubicBezTo>
                  <a:cubicBezTo>
                    <a:pt x="255" y="120"/>
                    <a:pt x="255" y="120"/>
                    <a:pt x="255" y="120"/>
                  </a:cubicBezTo>
                  <a:cubicBezTo>
                    <a:pt x="217" y="120"/>
                    <a:pt x="186" y="151"/>
                    <a:pt x="186" y="189"/>
                  </a:cubicBezTo>
                  <a:cubicBezTo>
                    <a:pt x="186" y="708"/>
                    <a:pt x="186" y="708"/>
                    <a:pt x="186" y="708"/>
                  </a:cubicBezTo>
                  <a:cubicBezTo>
                    <a:pt x="111" y="708"/>
                    <a:pt x="111" y="708"/>
                    <a:pt x="111" y="708"/>
                  </a:cubicBezTo>
                  <a:cubicBezTo>
                    <a:pt x="111" y="77"/>
                    <a:pt x="111" y="77"/>
                    <a:pt x="111" y="77"/>
                  </a:cubicBezTo>
                  <a:close/>
                  <a:moveTo>
                    <a:pt x="924" y="708"/>
                  </a:moveTo>
                  <a:cubicBezTo>
                    <a:pt x="231" y="708"/>
                    <a:pt x="231" y="708"/>
                    <a:pt x="231" y="708"/>
                  </a:cubicBezTo>
                  <a:cubicBezTo>
                    <a:pt x="231" y="189"/>
                    <a:pt x="231" y="189"/>
                    <a:pt x="231" y="189"/>
                  </a:cubicBezTo>
                  <a:cubicBezTo>
                    <a:pt x="231" y="176"/>
                    <a:pt x="242" y="165"/>
                    <a:pt x="255" y="165"/>
                  </a:cubicBezTo>
                  <a:cubicBezTo>
                    <a:pt x="900" y="165"/>
                    <a:pt x="900" y="165"/>
                    <a:pt x="900" y="165"/>
                  </a:cubicBezTo>
                  <a:cubicBezTo>
                    <a:pt x="913" y="165"/>
                    <a:pt x="924" y="176"/>
                    <a:pt x="924" y="189"/>
                  </a:cubicBezTo>
                  <a:lnTo>
                    <a:pt x="924" y="708"/>
                  </a:lnTo>
                  <a:close/>
                  <a:moveTo>
                    <a:pt x="45" y="774"/>
                  </a:moveTo>
                  <a:cubicBezTo>
                    <a:pt x="45" y="763"/>
                    <a:pt x="54" y="753"/>
                    <a:pt x="66" y="753"/>
                  </a:cubicBezTo>
                  <a:cubicBezTo>
                    <a:pt x="126" y="753"/>
                    <a:pt x="126" y="753"/>
                    <a:pt x="126" y="753"/>
                  </a:cubicBezTo>
                  <a:cubicBezTo>
                    <a:pt x="126" y="795"/>
                    <a:pt x="126" y="795"/>
                    <a:pt x="126" y="795"/>
                  </a:cubicBezTo>
                  <a:cubicBezTo>
                    <a:pt x="66" y="795"/>
                    <a:pt x="66" y="795"/>
                    <a:pt x="66" y="795"/>
                  </a:cubicBezTo>
                  <a:cubicBezTo>
                    <a:pt x="54" y="795"/>
                    <a:pt x="45" y="786"/>
                    <a:pt x="45" y="774"/>
                  </a:cubicBezTo>
                  <a:close/>
                  <a:moveTo>
                    <a:pt x="1044" y="1269"/>
                  </a:moveTo>
                  <a:cubicBezTo>
                    <a:pt x="1003" y="1269"/>
                    <a:pt x="1003" y="1269"/>
                    <a:pt x="1003" y="1269"/>
                  </a:cubicBezTo>
                  <a:cubicBezTo>
                    <a:pt x="991" y="1269"/>
                    <a:pt x="981" y="1280"/>
                    <a:pt x="981" y="1292"/>
                  </a:cubicBezTo>
                  <a:cubicBezTo>
                    <a:pt x="981" y="1304"/>
                    <a:pt x="991" y="1314"/>
                    <a:pt x="1003" y="1314"/>
                  </a:cubicBezTo>
                  <a:cubicBezTo>
                    <a:pt x="1044" y="1314"/>
                    <a:pt x="1044" y="1314"/>
                    <a:pt x="1044" y="1314"/>
                  </a:cubicBezTo>
                  <a:cubicBezTo>
                    <a:pt x="1044" y="1331"/>
                    <a:pt x="1044" y="1331"/>
                    <a:pt x="1044" y="1331"/>
                  </a:cubicBezTo>
                  <a:cubicBezTo>
                    <a:pt x="1003" y="1331"/>
                    <a:pt x="1003" y="1331"/>
                    <a:pt x="1003" y="1331"/>
                  </a:cubicBezTo>
                  <a:cubicBezTo>
                    <a:pt x="991" y="1331"/>
                    <a:pt x="981" y="1342"/>
                    <a:pt x="981" y="1354"/>
                  </a:cubicBezTo>
                  <a:cubicBezTo>
                    <a:pt x="981" y="1366"/>
                    <a:pt x="991" y="1376"/>
                    <a:pt x="1003" y="1376"/>
                  </a:cubicBezTo>
                  <a:cubicBezTo>
                    <a:pt x="1044" y="1376"/>
                    <a:pt x="1044" y="1376"/>
                    <a:pt x="1044" y="1376"/>
                  </a:cubicBezTo>
                  <a:cubicBezTo>
                    <a:pt x="1044" y="1460"/>
                    <a:pt x="1044" y="1460"/>
                    <a:pt x="1044" y="1460"/>
                  </a:cubicBezTo>
                  <a:cubicBezTo>
                    <a:pt x="1044" y="1477"/>
                    <a:pt x="1030" y="1491"/>
                    <a:pt x="1012" y="1491"/>
                  </a:cubicBezTo>
                  <a:cubicBezTo>
                    <a:pt x="142" y="1491"/>
                    <a:pt x="142" y="1491"/>
                    <a:pt x="142" y="1491"/>
                  </a:cubicBezTo>
                  <a:cubicBezTo>
                    <a:pt x="125" y="1491"/>
                    <a:pt x="111" y="1477"/>
                    <a:pt x="111" y="1460"/>
                  </a:cubicBezTo>
                  <a:cubicBezTo>
                    <a:pt x="111" y="840"/>
                    <a:pt x="111" y="840"/>
                    <a:pt x="111" y="840"/>
                  </a:cubicBezTo>
                  <a:cubicBezTo>
                    <a:pt x="250" y="840"/>
                    <a:pt x="250" y="840"/>
                    <a:pt x="250" y="840"/>
                  </a:cubicBezTo>
                  <a:cubicBezTo>
                    <a:pt x="262" y="840"/>
                    <a:pt x="272" y="830"/>
                    <a:pt x="272" y="818"/>
                  </a:cubicBezTo>
                  <a:cubicBezTo>
                    <a:pt x="272" y="806"/>
                    <a:pt x="262" y="795"/>
                    <a:pt x="250" y="795"/>
                  </a:cubicBezTo>
                  <a:cubicBezTo>
                    <a:pt x="171" y="795"/>
                    <a:pt x="171" y="795"/>
                    <a:pt x="171" y="795"/>
                  </a:cubicBezTo>
                  <a:cubicBezTo>
                    <a:pt x="171" y="753"/>
                    <a:pt x="171" y="753"/>
                    <a:pt x="171" y="753"/>
                  </a:cubicBezTo>
                  <a:cubicBezTo>
                    <a:pt x="984" y="753"/>
                    <a:pt x="984" y="753"/>
                    <a:pt x="984" y="753"/>
                  </a:cubicBezTo>
                  <a:cubicBezTo>
                    <a:pt x="984" y="795"/>
                    <a:pt x="984" y="795"/>
                    <a:pt x="984" y="795"/>
                  </a:cubicBezTo>
                  <a:cubicBezTo>
                    <a:pt x="340" y="795"/>
                    <a:pt x="340" y="795"/>
                    <a:pt x="340" y="795"/>
                  </a:cubicBezTo>
                  <a:cubicBezTo>
                    <a:pt x="327" y="795"/>
                    <a:pt x="317" y="806"/>
                    <a:pt x="317" y="818"/>
                  </a:cubicBezTo>
                  <a:cubicBezTo>
                    <a:pt x="317" y="830"/>
                    <a:pt x="327" y="840"/>
                    <a:pt x="340" y="840"/>
                  </a:cubicBezTo>
                  <a:cubicBezTo>
                    <a:pt x="1044" y="840"/>
                    <a:pt x="1044" y="840"/>
                    <a:pt x="1044" y="840"/>
                  </a:cubicBezTo>
                  <a:lnTo>
                    <a:pt x="1044" y="1269"/>
                  </a:lnTo>
                  <a:close/>
                  <a:moveTo>
                    <a:pt x="1089" y="795"/>
                  </a:moveTo>
                  <a:cubicBezTo>
                    <a:pt x="1029" y="795"/>
                    <a:pt x="1029" y="795"/>
                    <a:pt x="1029" y="795"/>
                  </a:cubicBezTo>
                  <a:cubicBezTo>
                    <a:pt x="1029" y="753"/>
                    <a:pt x="1029" y="753"/>
                    <a:pt x="1029" y="753"/>
                  </a:cubicBezTo>
                  <a:cubicBezTo>
                    <a:pt x="1089" y="753"/>
                    <a:pt x="1089" y="753"/>
                    <a:pt x="1089" y="753"/>
                  </a:cubicBezTo>
                  <a:cubicBezTo>
                    <a:pt x="1100" y="753"/>
                    <a:pt x="1110" y="763"/>
                    <a:pt x="1110" y="774"/>
                  </a:cubicBezTo>
                  <a:cubicBezTo>
                    <a:pt x="1110" y="786"/>
                    <a:pt x="1100" y="795"/>
                    <a:pt x="1089" y="795"/>
                  </a:cubicBezTo>
                  <a:close/>
                  <a:moveTo>
                    <a:pt x="1089" y="795"/>
                  </a:moveTo>
                  <a:cubicBezTo>
                    <a:pt x="1089" y="795"/>
                    <a:pt x="1089" y="795"/>
                    <a:pt x="1089" y="79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55"/>
            <p:cNvSpPr/>
            <p:nvPr/>
          </p:nvSpPr>
          <p:spPr>
            <a:xfrm>
              <a:off x="3347633" y="4427765"/>
              <a:ext cx="225834" cy="172182"/>
            </a:xfrm>
            <a:custGeom>
              <a:avLst/>
              <a:gdLst/>
              <a:ahLst/>
              <a:cxnLst/>
              <a:rect l="l" t="t" r="r" b="b"/>
              <a:pathLst>
                <a:path w="633" h="483" extrusionOk="0">
                  <a:moveTo>
                    <a:pt x="610" y="0"/>
                  </a:moveTo>
                  <a:cubicBezTo>
                    <a:pt x="22" y="0"/>
                    <a:pt x="22" y="0"/>
                    <a:pt x="22" y="0"/>
                  </a:cubicBezTo>
                  <a:cubicBezTo>
                    <a:pt x="10" y="0"/>
                    <a:pt x="0" y="11"/>
                    <a:pt x="0" y="23"/>
                  </a:cubicBezTo>
                  <a:cubicBezTo>
                    <a:pt x="0" y="461"/>
                    <a:pt x="0" y="461"/>
                    <a:pt x="0" y="461"/>
                  </a:cubicBezTo>
                  <a:cubicBezTo>
                    <a:pt x="0" y="473"/>
                    <a:pt x="10" y="483"/>
                    <a:pt x="22" y="483"/>
                  </a:cubicBezTo>
                  <a:cubicBezTo>
                    <a:pt x="610" y="483"/>
                    <a:pt x="610" y="483"/>
                    <a:pt x="610" y="483"/>
                  </a:cubicBezTo>
                  <a:cubicBezTo>
                    <a:pt x="623" y="483"/>
                    <a:pt x="633" y="473"/>
                    <a:pt x="633" y="461"/>
                  </a:cubicBezTo>
                  <a:cubicBezTo>
                    <a:pt x="633" y="374"/>
                    <a:pt x="633" y="374"/>
                    <a:pt x="633" y="374"/>
                  </a:cubicBezTo>
                  <a:cubicBezTo>
                    <a:pt x="633" y="362"/>
                    <a:pt x="623" y="351"/>
                    <a:pt x="610" y="351"/>
                  </a:cubicBezTo>
                  <a:cubicBezTo>
                    <a:pt x="598" y="351"/>
                    <a:pt x="588" y="362"/>
                    <a:pt x="588" y="374"/>
                  </a:cubicBezTo>
                  <a:cubicBezTo>
                    <a:pt x="588" y="438"/>
                    <a:pt x="588" y="438"/>
                    <a:pt x="588" y="438"/>
                  </a:cubicBezTo>
                  <a:cubicBezTo>
                    <a:pt x="45" y="438"/>
                    <a:pt x="45" y="438"/>
                    <a:pt x="45" y="438"/>
                  </a:cubicBezTo>
                  <a:cubicBezTo>
                    <a:pt x="45" y="45"/>
                    <a:pt x="45" y="45"/>
                    <a:pt x="45" y="45"/>
                  </a:cubicBezTo>
                  <a:cubicBezTo>
                    <a:pt x="588" y="45"/>
                    <a:pt x="588" y="45"/>
                    <a:pt x="588" y="45"/>
                  </a:cubicBezTo>
                  <a:cubicBezTo>
                    <a:pt x="588" y="284"/>
                    <a:pt x="588" y="284"/>
                    <a:pt x="588" y="284"/>
                  </a:cubicBezTo>
                  <a:cubicBezTo>
                    <a:pt x="588" y="296"/>
                    <a:pt x="598" y="306"/>
                    <a:pt x="610" y="306"/>
                  </a:cubicBezTo>
                  <a:cubicBezTo>
                    <a:pt x="623" y="306"/>
                    <a:pt x="633" y="296"/>
                    <a:pt x="633" y="284"/>
                  </a:cubicBezTo>
                  <a:cubicBezTo>
                    <a:pt x="633" y="23"/>
                    <a:pt x="633" y="23"/>
                    <a:pt x="633" y="23"/>
                  </a:cubicBezTo>
                  <a:cubicBezTo>
                    <a:pt x="633" y="11"/>
                    <a:pt x="623" y="0"/>
                    <a:pt x="610" y="0"/>
                  </a:cubicBezTo>
                  <a:close/>
                  <a:moveTo>
                    <a:pt x="610" y="0"/>
                  </a:moveTo>
                  <a:cubicBezTo>
                    <a:pt x="610" y="0"/>
                    <a:pt x="610" y="0"/>
                    <a:pt x="610"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55"/>
            <p:cNvSpPr/>
            <p:nvPr/>
          </p:nvSpPr>
          <p:spPr>
            <a:xfrm>
              <a:off x="3376508" y="4675879"/>
              <a:ext cx="167904" cy="195710"/>
            </a:xfrm>
            <a:custGeom>
              <a:avLst/>
              <a:gdLst/>
              <a:ahLst/>
              <a:cxnLst/>
              <a:rect l="l" t="t" r="r" b="b"/>
              <a:pathLst>
                <a:path w="471" h="549" extrusionOk="0">
                  <a:moveTo>
                    <a:pt x="427" y="0"/>
                  </a:moveTo>
                  <a:cubicBezTo>
                    <a:pt x="43" y="0"/>
                    <a:pt x="43" y="0"/>
                    <a:pt x="43" y="0"/>
                  </a:cubicBezTo>
                  <a:cubicBezTo>
                    <a:pt x="19" y="0"/>
                    <a:pt x="0" y="20"/>
                    <a:pt x="0" y="44"/>
                  </a:cubicBezTo>
                  <a:cubicBezTo>
                    <a:pt x="0" y="506"/>
                    <a:pt x="0" y="506"/>
                    <a:pt x="0" y="506"/>
                  </a:cubicBezTo>
                  <a:cubicBezTo>
                    <a:pt x="0" y="530"/>
                    <a:pt x="19" y="549"/>
                    <a:pt x="43" y="549"/>
                  </a:cubicBezTo>
                  <a:cubicBezTo>
                    <a:pt x="427" y="549"/>
                    <a:pt x="427" y="549"/>
                    <a:pt x="427" y="549"/>
                  </a:cubicBezTo>
                  <a:cubicBezTo>
                    <a:pt x="451" y="549"/>
                    <a:pt x="471" y="530"/>
                    <a:pt x="471" y="506"/>
                  </a:cubicBezTo>
                  <a:cubicBezTo>
                    <a:pt x="471" y="44"/>
                    <a:pt x="471" y="44"/>
                    <a:pt x="471" y="44"/>
                  </a:cubicBezTo>
                  <a:cubicBezTo>
                    <a:pt x="471" y="20"/>
                    <a:pt x="451" y="0"/>
                    <a:pt x="427" y="0"/>
                  </a:cubicBezTo>
                  <a:close/>
                  <a:moveTo>
                    <a:pt x="45" y="504"/>
                  </a:moveTo>
                  <a:cubicBezTo>
                    <a:pt x="45" y="467"/>
                    <a:pt x="45" y="467"/>
                    <a:pt x="45" y="467"/>
                  </a:cubicBezTo>
                  <a:cubicBezTo>
                    <a:pt x="283" y="467"/>
                    <a:pt x="283" y="467"/>
                    <a:pt x="283" y="467"/>
                  </a:cubicBezTo>
                  <a:cubicBezTo>
                    <a:pt x="296" y="467"/>
                    <a:pt x="306" y="457"/>
                    <a:pt x="306" y="445"/>
                  </a:cubicBezTo>
                  <a:cubicBezTo>
                    <a:pt x="306" y="433"/>
                    <a:pt x="296" y="422"/>
                    <a:pt x="283" y="422"/>
                  </a:cubicBezTo>
                  <a:cubicBezTo>
                    <a:pt x="45" y="422"/>
                    <a:pt x="45" y="422"/>
                    <a:pt x="45" y="422"/>
                  </a:cubicBezTo>
                  <a:cubicBezTo>
                    <a:pt x="45" y="45"/>
                    <a:pt x="45" y="45"/>
                    <a:pt x="45" y="45"/>
                  </a:cubicBezTo>
                  <a:cubicBezTo>
                    <a:pt x="426" y="45"/>
                    <a:pt x="426" y="45"/>
                    <a:pt x="426" y="45"/>
                  </a:cubicBezTo>
                  <a:cubicBezTo>
                    <a:pt x="426" y="423"/>
                    <a:pt x="426" y="423"/>
                    <a:pt x="426" y="423"/>
                  </a:cubicBezTo>
                  <a:cubicBezTo>
                    <a:pt x="361" y="423"/>
                    <a:pt x="361" y="423"/>
                    <a:pt x="361" y="423"/>
                  </a:cubicBezTo>
                  <a:cubicBezTo>
                    <a:pt x="349" y="423"/>
                    <a:pt x="339" y="434"/>
                    <a:pt x="339" y="446"/>
                  </a:cubicBezTo>
                  <a:cubicBezTo>
                    <a:pt x="339" y="458"/>
                    <a:pt x="349" y="468"/>
                    <a:pt x="361" y="468"/>
                  </a:cubicBezTo>
                  <a:cubicBezTo>
                    <a:pt x="426" y="468"/>
                    <a:pt x="426" y="468"/>
                    <a:pt x="426" y="468"/>
                  </a:cubicBezTo>
                  <a:cubicBezTo>
                    <a:pt x="426" y="504"/>
                    <a:pt x="426" y="504"/>
                    <a:pt x="426" y="504"/>
                  </a:cubicBezTo>
                  <a:lnTo>
                    <a:pt x="45" y="504"/>
                  </a:lnTo>
                  <a:close/>
                  <a:moveTo>
                    <a:pt x="45" y="504"/>
                  </a:moveTo>
                  <a:cubicBezTo>
                    <a:pt x="45" y="504"/>
                    <a:pt x="45" y="504"/>
                    <a:pt x="45" y="50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55"/>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55"/>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55"/>
            <p:cNvSpPr/>
            <p:nvPr/>
          </p:nvSpPr>
          <p:spPr>
            <a:xfrm>
              <a:off x="3557246" y="4842714"/>
              <a:ext cx="18359" cy="18181"/>
            </a:xfrm>
            <a:custGeom>
              <a:avLst/>
              <a:gdLst/>
              <a:ahLst/>
              <a:cxnLst/>
              <a:rect l="l" t="t" r="r" b="b"/>
              <a:pathLst>
                <a:path w="51" h="51" extrusionOk="0">
                  <a:moveTo>
                    <a:pt x="51" y="26"/>
                  </a:moveTo>
                  <a:cubicBezTo>
                    <a:pt x="51" y="40"/>
                    <a:pt x="39" y="51"/>
                    <a:pt x="25" y="51"/>
                  </a:cubicBezTo>
                  <a:cubicBezTo>
                    <a:pt x="11" y="51"/>
                    <a:pt x="0" y="40"/>
                    <a:pt x="0" y="26"/>
                  </a:cubicBezTo>
                  <a:cubicBezTo>
                    <a:pt x="0" y="12"/>
                    <a:pt x="11" y="0"/>
                    <a:pt x="25" y="0"/>
                  </a:cubicBezTo>
                  <a:cubicBezTo>
                    <a:pt x="39" y="0"/>
                    <a:pt x="51" y="12"/>
                    <a:pt x="51" y="26"/>
                  </a:cubicBezTo>
                  <a:close/>
                  <a:moveTo>
                    <a:pt x="51" y="26"/>
                  </a:moveTo>
                  <a:cubicBezTo>
                    <a:pt x="51" y="26"/>
                    <a:pt x="51" y="26"/>
                    <a:pt x="51" y="2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55"/>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55"/>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55"/>
            <p:cNvSpPr/>
            <p:nvPr/>
          </p:nvSpPr>
          <p:spPr>
            <a:xfrm>
              <a:off x="3310202" y="4696198"/>
              <a:ext cx="52403" cy="52403"/>
            </a:xfrm>
            <a:custGeom>
              <a:avLst/>
              <a:gdLst/>
              <a:ahLst/>
              <a:cxnLst/>
              <a:rect l="l" t="t" r="r" b="b"/>
              <a:pathLst>
                <a:path w="147" h="147" extrusionOk="0">
                  <a:moveTo>
                    <a:pt x="73" y="147"/>
                  </a:moveTo>
                  <a:cubicBezTo>
                    <a:pt x="114" y="147"/>
                    <a:pt x="147" y="114"/>
                    <a:pt x="147" y="74"/>
                  </a:cubicBezTo>
                  <a:cubicBezTo>
                    <a:pt x="147" y="33"/>
                    <a:pt x="114" y="0"/>
                    <a:pt x="73" y="0"/>
                  </a:cubicBezTo>
                  <a:cubicBezTo>
                    <a:pt x="33" y="0"/>
                    <a:pt x="0" y="33"/>
                    <a:pt x="0" y="74"/>
                  </a:cubicBezTo>
                  <a:cubicBezTo>
                    <a:pt x="0" y="114"/>
                    <a:pt x="33" y="147"/>
                    <a:pt x="73" y="147"/>
                  </a:cubicBezTo>
                  <a:close/>
                  <a:moveTo>
                    <a:pt x="73" y="45"/>
                  </a:moveTo>
                  <a:cubicBezTo>
                    <a:pt x="89" y="45"/>
                    <a:pt x="102" y="58"/>
                    <a:pt x="102" y="74"/>
                  </a:cubicBezTo>
                  <a:cubicBezTo>
                    <a:pt x="102" y="90"/>
                    <a:pt x="89" y="102"/>
                    <a:pt x="73" y="102"/>
                  </a:cubicBezTo>
                  <a:cubicBezTo>
                    <a:pt x="58" y="102"/>
                    <a:pt x="45" y="90"/>
                    <a:pt x="45" y="74"/>
                  </a:cubicBezTo>
                  <a:cubicBezTo>
                    <a:pt x="45" y="58"/>
                    <a:pt x="58" y="45"/>
                    <a:pt x="73" y="45"/>
                  </a:cubicBezTo>
                  <a:close/>
                  <a:moveTo>
                    <a:pt x="73" y="45"/>
                  </a:moveTo>
                  <a:cubicBezTo>
                    <a:pt x="73" y="45"/>
                    <a:pt x="73" y="45"/>
                    <a:pt x="7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55"/>
            <p:cNvSpPr/>
            <p:nvPr/>
          </p:nvSpPr>
          <p:spPr>
            <a:xfrm>
              <a:off x="3303072" y="4766426"/>
              <a:ext cx="66306" cy="66306"/>
            </a:xfrm>
            <a:custGeom>
              <a:avLst/>
              <a:gdLst/>
              <a:ahLst/>
              <a:cxnLst/>
              <a:rect l="l" t="t" r="r" b="b"/>
              <a:pathLst>
                <a:path w="186" h="186" extrusionOk="0">
                  <a:moveTo>
                    <a:pt x="158" y="38"/>
                  </a:moveTo>
                  <a:cubicBezTo>
                    <a:pt x="148" y="38"/>
                    <a:pt x="148" y="38"/>
                    <a:pt x="148" y="38"/>
                  </a:cubicBezTo>
                  <a:cubicBezTo>
                    <a:pt x="148" y="29"/>
                    <a:pt x="148" y="29"/>
                    <a:pt x="148" y="29"/>
                  </a:cubicBezTo>
                  <a:cubicBezTo>
                    <a:pt x="148" y="13"/>
                    <a:pt x="136" y="0"/>
                    <a:pt x="120" y="0"/>
                  </a:cubicBezTo>
                  <a:cubicBezTo>
                    <a:pt x="67" y="0"/>
                    <a:pt x="67" y="0"/>
                    <a:pt x="67" y="0"/>
                  </a:cubicBezTo>
                  <a:cubicBezTo>
                    <a:pt x="51" y="0"/>
                    <a:pt x="38" y="13"/>
                    <a:pt x="38" y="29"/>
                  </a:cubicBezTo>
                  <a:cubicBezTo>
                    <a:pt x="38" y="38"/>
                    <a:pt x="38" y="38"/>
                    <a:pt x="38" y="38"/>
                  </a:cubicBezTo>
                  <a:cubicBezTo>
                    <a:pt x="29" y="38"/>
                    <a:pt x="29" y="38"/>
                    <a:pt x="29" y="38"/>
                  </a:cubicBezTo>
                  <a:cubicBezTo>
                    <a:pt x="13" y="38"/>
                    <a:pt x="0" y="51"/>
                    <a:pt x="0" y="67"/>
                  </a:cubicBezTo>
                  <a:cubicBezTo>
                    <a:pt x="0" y="119"/>
                    <a:pt x="0" y="119"/>
                    <a:pt x="0" y="119"/>
                  </a:cubicBezTo>
                  <a:cubicBezTo>
                    <a:pt x="0" y="135"/>
                    <a:pt x="13" y="148"/>
                    <a:pt x="29" y="148"/>
                  </a:cubicBezTo>
                  <a:cubicBezTo>
                    <a:pt x="38" y="148"/>
                    <a:pt x="38" y="148"/>
                    <a:pt x="38" y="148"/>
                  </a:cubicBezTo>
                  <a:cubicBezTo>
                    <a:pt x="38" y="157"/>
                    <a:pt x="38" y="157"/>
                    <a:pt x="38" y="157"/>
                  </a:cubicBezTo>
                  <a:cubicBezTo>
                    <a:pt x="38" y="173"/>
                    <a:pt x="51" y="186"/>
                    <a:pt x="67" y="186"/>
                  </a:cubicBezTo>
                  <a:cubicBezTo>
                    <a:pt x="120" y="186"/>
                    <a:pt x="120" y="186"/>
                    <a:pt x="120" y="186"/>
                  </a:cubicBezTo>
                  <a:cubicBezTo>
                    <a:pt x="136" y="186"/>
                    <a:pt x="148" y="173"/>
                    <a:pt x="148" y="157"/>
                  </a:cubicBezTo>
                  <a:cubicBezTo>
                    <a:pt x="148" y="148"/>
                    <a:pt x="148" y="148"/>
                    <a:pt x="148" y="148"/>
                  </a:cubicBezTo>
                  <a:cubicBezTo>
                    <a:pt x="158" y="148"/>
                    <a:pt x="158" y="148"/>
                    <a:pt x="158" y="148"/>
                  </a:cubicBezTo>
                  <a:cubicBezTo>
                    <a:pt x="173" y="148"/>
                    <a:pt x="186" y="135"/>
                    <a:pt x="186" y="119"/>
                  </a:cubicBezTo>
                  <a:cubicBezTo>
                    <a:pt x="186" y="67"/>
                    <a:pt x="186" y="67"/>
                    <a:pt x="186" y="67"/>
                  </a:cubicBezTo>
                  <a:cubicBezTo>
                    <a:pt x="186" y="51"/>
                    <a:pt x="173" y="38"/>
                    <a:pt x="158" y="38"/>
                  </a:cubicBezTo>
                  <a:close/>
                  <a:moveTo>
                    <a:pt x="141" y="103"/>
                  </a:moveTo>
                  <a:cubicBezTo>
                    <a:pt x="132" y="103"/>
                    <a:pt x="132" y="103"/>
                    <a:pt x="132" y="103"/>
                  </a:cubicBezTo>
                  <a:cubicBezTo>
                    <a:pt x="116" y="103"/>
                    <a:pt x="103" y="116"/>
                    <a:pt x="103" y="132"/>
                  </a:cubicBezTo>
                  <a:cubicBezTo>
                    <a:pt x="103" y="141"/>
                    <a:pt x="103" y="141"/>
                    <a:pt x="103" y="141"/>
                  </a:cubicBezTo>
                  <a:cubicBezTo>
                    <a:pt x="83" y="141"/>
                    <a:pt x="83" y="141"/>
                    <a:pt x="83" y="141"/>
                  </a:cubicBezTo>
                  <a:cubicBezTo>
                    <a:pt x="83" y="132"/>
                    <a:pt x="83" y="132"/>
                    <a:pt x="83" y="132"/>
                  </a:cubicBezTo>
                  <a:cubicBezTo>
                    <a:pt x="83" y="116"/>
                    <a:pt x="70" y="103"/>
                    <a:pt x="55" y="103"/>
                  </a:cubicBezTo>
                  <a:cubicBezTo>
                    <a:pt x="45" y="103"/>
                    <a:pt x="45" y="103"/>
                    <a:pt x="45" y="103"/>
                  </a:cubicBezTo>
                  <a:cubicBezTo>
                    <a:pt x="45" y="83"/>
                    <a:pt x="45" y="83"/>
                    <a:pt x="45" y="83"/>
                  </a:cubicBezTo>
                  <a:cubicBezTo>
                    <a:pt x="55" y="83"/>
                    <a:pt x="55" y="83"/>
                    <a:pt x="55" y="83"/>
                  </a:cubicBezTo>
                  <a:cubicBezTo>
                    <a:pt x="70" y="83"/>
                    <a:pt x="83" y="70"/>
                    <a:pt x="83" y="54"/>
                  </a:cubicBezTo>
                  <a:cubicBezTo>
                    <a:pt x="83" y="45"/>
                    <a:pt x="83" y="45"/>
                    <a:pt x="83" y="45"/>
                  </a:cubicBezTo>
                  <a:cubicBezTo>
                    <a:pt x="103" y="45"/>
                    <a:pt x="103" y="45"/>
                    <a:pt x="103" y="45"/>
                  </a:cubicBezTo>
                  <a:cubicBezTo>
                    <a:pt x="103" y="54"/>
                    <a:pt x="103" y="54"/>
                    <a:pt x="103" y="54"/>
                  </a:cubicBezTo>
                  <a:cubicBezTo>
                    <a:pt x="103" y="70"/>
                    <a:pt x="116" y="83"/>
                    <a:pt x="132" y="83"/>
                  </a:cubicBezTo>
                  <a:cubicBezTo>
                    <a:pt x="141" y="83"/>
                    <a:pt x="141" y="83"/>
                    <a:pt x="141" y="83"/>
                  </a:cubicBezTo>
                  <a:lnTo>
                    <a:pt x="141" y="103"/>
                  </a:lnTo>
                  <a:close/>
                  <a:moveTo>
                    <a:pt x="141" y="103"/>
                  </a:moveTo>
                  <a:cubicBezTo>
                    <a:pt x="141" y="103"/>
                    <a:pt x="141" y="103"/>
                    <a:pt x="141" y="1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9" name="Google Shape;1909;p55"/>
          <p:cNvGrpSpPr/>
          <p:nvPr/>
        </p:nvGrpSpPr>
        <p:grpSpPr>
          <a:xfrm>
            <a:off x="1560090" y="1433729"/>
            <a:ext cx="547741" cy="242766"/>
            <a:chOff x="2671915" y="4003904"/>
            <a:chExt cx="547741" cy="242766"/>
          </a:xfrm>
        </p:grpSpPr>
        <p:sp>
          <p:nvSpPr>
            <p:cNvPr id="1910" name="Google Shape;1910;p55"/>
            <p:cNvSpPr/>
            <p:nvPr/>
          </p:nvSpPr>
          <p:spPr>
            <a:xfrm>
              <a:off x="2679758" y="4012103"/>
              <a:ext cx="531698" cy="226724"/>
            </a:xfrm>
            <a:custGeom>
              <a:avLst/>
              <a:gdLst/>
              <a:ahLst/>
              <a:cxnLst/>
              <a:rect l="l" t="t" r="r" b="b"/>
              <a:pathLst>
                <a:path w="1491" h="636" extrusionOk="0">
                  <a:moveTo>
                    <a:pt x="1173" y="0"/>
                  </a:moveTo>
                  <a:cubicBezTo>
                    <a:pt x="1349" y="0"/>
                    <a:pt x="1491" y="142"/>
                    <a:pt x="1491" y="318"/>
                  </a:cubicBezTo>
                  <a:cubicBezTo>
                    <a:pt x="1491" y="493"/>
                    <a:pt x="1349" y="636"/>
                    <a:pt x="1173" y="636"/>
                  </a:cubicBezTo>
                  <a:cubicBezTo>
                    <a:pt x="1040" y="636"/>
                    <a:pt x="926" y="554"/>
                    <a:pt x="878" y="438"/>
                  </a:cubicBezTo>
                  <a:cubicBezTo>
                    <a:pt x="613" y="438"/>
                    <a:pt x="613" y="438"/>
                    <a:pt x="613" y="438"/>
                  </a:cubicBezTo>
                  <a:cubicBezTo>
                    <a:pt x="565" y="554"/>
                    <a:pt x="451" y="636"/>
                    <a:pt x="318" y="636"/>
                  </a:cubicBezTo>
                  <a:cubicBezTo>
                    <a:pt x="142" y="636"/>
                    <a:pt x="0" y="493"/>
                    <a:pt x="0" y="318"/>
                  </a:cubicBezTo>
                  <a:cubicBezTo>
                    <a:pt x="0" y="142"/>
                    <a:pt x="142" y="0"/>
                    <a:pt x="318" y="0"/>
                  </a:cubicBezTo>
                  <a:lnTo>
                    <a:pt x="1173" y="0"/>
                  </a:lnTo>
                  <a:close/>
                  <a:moveTo>
                    <a:pt x="1173" y="0"/>
                  </a:moveTo>
                  <a:cubicBezTo>
                    <a:pt x="1173" y="0"/>
                    <a:pt x="1173" y="0"/>
                    <a:pt x="1173"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55"/>
            <p:cNvSpPr/>
            <p:nvPr/>
          </p:nvSpPr>
          <p:spPr>
            <a:xfrm>
              <a:off x="3013606" y="4040979"/>
              <a:ext cx="168974"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55"/>
            <p:cNvSpPr/>
            <p:nvPr/>
          </p:nvSpPr>
          <p:spPr>
            <a:xfrm>
              <a:off x="2708633" y="4040979"/>
              <a:ext cx="169153"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55"/>
            <p:cNvSpPr/>
            <p:nvPr/>
          </p:nvSpPr>
          <p:spPr>
            <a:xfrm>
              <a:off x="2742855" y="4075201"/>
              <a:ext cx="100529" cy="100529"/>
            </a:xfrm>
            <a:custGeom>
              <a:avLst/>
              <a:gdLst/>
              <a:ahLst/>
              <a:cxnLst/>
              <a:rect l="l" t="t" r="r" b="b"/>
              <a:pathLst>
                <a:path w="282" h="282" extrusionOk="0">
                  <a:moveTo>
                    <a:pt x="282" y="119"/>
                  </a:moveTo>
                  <a:cubicBezTo>
                    <a:pt x="282" y="162"/>
                    <a:pt x="282" y="162"/>
                    <a:pt x="282" y="162"/>
                  </a:cubicBezTo>
                  <a:cubicBezTo>
                    <a:pt x="282" y="179"/>
                    <a:pt x="269" y="192"/>
                    <a:pt x="253" y="192"/>
                  </a:cubicBezTo>
                  <a:cubicBezTo>
                    <a:pt x="205" y="192"/>
                    <a:pt x="205" y="192"/>
                    <a:pt x="205" y="192"/>
                  </a:cubicBezTo>
                  <a:cubicBezTo>
                    <a:pt x="198" y="192"/>
                    <a:pt x="192" y="197"/>
                    <a:pt x="192" y="204"/>
                  </a:cubicBezTo>
                  <a:cubicBezTo>
                    <a:pt x="192" y="252"/>
                    <a:pt x="192" y="252"/>
                    <a:pt x="192" y="252"/>
                  </a:cubicBezTo>
                  <a:cubicBezTo>
                    <a:pt x="192" y="269"/>
                    <a:pt x="179" y="282"/>
                    <a:pt x="163" y="282"/>
                  </a:cubicBezTo>
                  <a:cubicBezTo>
                    <a:pt x="119" y="282"/>
                    <a:pt x="119" y="282"/>
                    <a:pt x="119" y="282"/>
                  </a:cubicBezTo>
                  <a:cubicBezTo>
                    <a:pt x="103" y="282"/>
                    <a:pt x="90" y="269"/>
                    <a:pt x="90" y="252"/>
                  </a:cubicBezTo>
                  <a:cubicBezTo>
                    <a:pt x="90" y="204"/>
                    <a:pt x="90" y="204"/>
                    <a:pt x="90" y="204"/>
                  </a:cubicBezTo>
                  <a:cubicBezTo>
                    <a:pt x="90" y="197"/>
                    <a:pt x="84" y="192"/>
                    <a:pt x="77" y="192"/>
                  </a:cubicBezTo>
                  <a:cubicBezTo>
                    <a:pt x="29" y="192"/>
                    <a:pt x="29" y="192"/>
                    <a:pt x="29" y="192"/>
                  </a:cubicBezTo>
                  <a:cubicBezTo>
                    <a:pt x="13" y="192"/>
                    <a:pt x="0" y="179"/>
                    <a:pt x="0" y="162"/>
                  </a:cubicBezTo>
                  <a:cubicBezTo>
                    <a:pt x="0" y="119"/>
                    <a:pt x="0" y="119"/>
                    <a:pt x="0" y="119"/>
                  </a:cubicBezTo>
                  <a:cubicBezTo>
                    <a:pt x="0" y="103"/>
                    <a:pt x="13" y="90"/>
                    <a:pt x="29" y="90"/>
                  </a:cubicBezTo>
                  <a:cubicBezTo>
                    <a:pt x="77" y="90"/>
                    <a:pt x="77" y="90"/>
                    <a:pt x="77" y="90"/>
                  </a:cubicBezTo>
                  <a:cubicBezTo>
                    <a:pt x="84" y="90"/>
                    <a:pt x="90" y="84"/>
                    <a:pt x="90" y="77"/>
                  </a:cubicBezTo>
                  <a:cubicBezTo>
                    <a:pt x="90" y="29"/>
                    <a:pt x="90" y="29"/>
                    <a:pt x="90" y="29"/>
                  </a:cubicBezTo>
                  <a:cubicBezTo>
                    <a:pt x="90" y="13"/>
                    <a:pt x="103" y="0"/>
                    <a:pt x="119" y="0"/>
                  </a:cubicBezTo>
                  <a:cubicBezTo>
                    <a:pt x="163" y="0"/>
                    <a:pt x="163" y="0"/>
                    <a:pt x="163" y="0"/>
                  </a:cubicBezTo>
                  <a:cubicBezTo>
                    <a:pt x="179" y="0"/>
                    <a:pt x="192" y="13"/>
                    <a:pt x="192" y="29"/>
                  </a:cubicBezTo>
                  <a:cubicBezTo>
                    <a:pt x="192" y="77"/>
                    <a:pt x="192" y="77"/>
                    <a:pt x="192" y="77"/>
                  </a:cubicBezTo>
                  <a:cubicBezTo>
                    <a:pt x="192" y="84"/>
                    <a:pt x="198" y="90"/>
                    <a:pt x="205" y="90"/>
                  </a:cubicBezTo>
                  <a:cubicBezTo>
                    <a:pt x="253" y="90"/>
                    <a:pt x="253" y="90"/>
                    <a:pt x="253" y="90"/>
                  </a:cubicBezTo>
                  <a:cubicBezTo>
                    <a:pt x="269" y="90"/>
                    <a:pt x="282" y="103"/>
                    <a:pt x="282" y="119"/>
                  </a:cubicBezTo>
                  <a:close/>
                  <a:moveTo>
                    <a:pt x="282" y="119"/>
                  </a:moveTo>
                  <a:cubicBezTo>
                    <a:pt x="282" y="119"/>
                    <a:pt x="282" y="119"/>
                    <a:pt x="282" y="11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55"/>
            <p:cNvSpPr/>
            <p:nvPr/>
          </p:nvSpPr>
          <p:spPr>
            <a:xfrm>
              <a:off x="3082051" y="406878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55"/>
            <p:cNvSpPr/>
            <p:nvPr/>
          </p:nvSpPr>
          <p:spPr>
            <a:xfrm>
              <a:off x="3122690"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55"/>
            <p:cNvSpPr/>
            <p:nvPr/>
          </p:nvSpPr>
          <p:spPr>
            <a:xfrm>
              <a:off x="3082051" y="4151133"/>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55"/>
            <p:cNvSpPr/>
            <p:nvPr/>
          </p:nvSpPr>
          <p:spPr>
            <a:xfrm>
              <a:off x="3040342"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55"/>
            <p:cNvSpPr/>
            <p:nvPr/>
          </p:nvSpPr>
          <p:spPr>
            <a:xfrm>
              <a:off x="2907730" y="4068784"/>
              <a:ext cx="74862" cy="26736"/>
            </a:xfrm>
            <a:custGeom>
              <a:avLst/>
              <a:gdLst/>
              <a:ahLst/>
              <a:cxnLst/>
              <a:rect l="l" t="t" r="r" b="b"/>
              <a:pathLst>
                <a:path w="210" h="75" extrusionOk="0">
                  <a:moveTo>
                    <a:pt x="210" y="20"/>
                  </a:moveTo>
                  <a:cubicBezTo>
                    <a:pt x="210" y="54"/>
                    <a:pt x="210" y="54"/>
                    <a:pt x="210" y="54"/>
                  </a:cubicBezTo>
                  <a:cubicBezTo>
                    <a:pt x="210" y="66"/>
                    <a:pt x="201" y="75"/>
                    <a:pt x="190" y="75"/>
                  </a:cubicBezTo>
                  <a:cubicBezTo>
                    <a:pt x="20" y="75"/>
                    <a:pt x="20" y="75"/>
                    <a:pt x="20" y="75"/>
                  </a:cubicBezTo>
                  <a:cubicBezTo>
                    <a:pt x="9" y="75"/>
                    <a:pt x="0" y="66"/>
                    <a:pt x="0" y="54"/>
                  </a:cubicBezTo>
                  <a:cubicBezTo>
                    <a:pt x="0" y="20"/>
                    <a:pt x="0" y="20"/>
                    <a:pt x="0" y="20"/>
                  </a:cubicBezTo>
                  <a:cubicBezTo>
                    <a:pt x="0" y="9"/>
                    <a:pt x="9" y="0"/>
                    <a:pt x="20" y="0"/>
                  </a:cubicBezTo>
                  <a:cubicBezTo>
                    <a:pt x="190" y="0"/>
                    <a:pt x="190" y="0"/>
                    <a:pt x="190" y="0"/>
                  </a:cubicBezTo>
                  <a:cubicBezTo>
                    <a:pt x="201" y="0"/>
                    <a:pt x="210" y="9"/>
                    <a:pt x="210" y="20"/>
                  </a:cubicBezTo>
                  <a:close/>
                  <a:moveTo>
                    <a:pt x="210" y="20"/>
                  </a:moveTo>
                  <a:cubicBezTo>
                    <a:pt x="210" y="20"/>
                    <a:pt x="210" y="20"/>
                    <a:pt x="210" y="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55"/>
            <p:cNvSpPr/>
            <p:nvPr/>
          </p:nvSpPr>
          <p:spPr>
            <a:xfrm>
              <a:off x="3005763" y="4032779"/>
              <a:ext cx="185016" cy="185016"/>
            </a:xfrm>
            <a:custGeom>
              <a:avLst/>
              <a:gdLst/>
              <a:ahLst/>
              <a:cxnLst/>
              <a:rect l="l" t="t" r="r" b="b"/>
              <a:pathLst>
                <a:path w="519" h="519" extrusionOk="0">
                  <a:moveTo>
                    <a:pt x="259" y="0"/>
                  </a:moveTo>
                  <a:cubicBezTo>
                    <a:pt x="116" y="0"/>
                    <a:pt x="0" y="117"/>
                    <a:pt x="0" y="260"/>
                  </a:cubicBezTo>
                  <a:cubicBezTo>
                    <a:pt x="0" y="403"/>
                    <a:pt x="116" y="519"/>
                    <a:pt x="259" y="519"/>
                  </a:cubicBezTo>
                  <a:cubicBezTo>
                    <a:pt x="402" y="519"/>
                    <a:pt x="519" y="403"/>
                    <a:pt x="519" y="260"/>
                  </a:cubicBezTo>
                  <a:cubicBezTo>
                    <a:pt x="519" y="117"/>
                    <a:pt x="402" y="0"/>
                    <a:pt x="259" y="0"/>
                  </a:cubicBezTo>
                  <a:close/>
                  <a:moveTo>
                    <a:pt x="259" y="474"/>
                  </a:moveTo>
                  <a:cubicBezTo>
                    <a:pt x="141" y="474"/>
                    <a:pt x="45" y="378"/>
                    <a:pt x="45" y="260"/>
                  </a:cubicBezTo>
                  <a:cubicBezTo>
                    <a:pt x="45" y="142"/>
                    <a:pt x="141" y="45"/>
                    <a:pt x="259" y="45"/>
                  </a:cubicBezTo>
                  <a:cubicBezTo>
                    <a:pt x="377" y="45"/>
                    <a:pt x="474" y="142"/>
                    <a:pt x="474" y="260"/>
                  </a:cubicBezTo>
                  <a:cubicBezTo>
                    <a:pt x="474" y="378"/>
                    <a:pt x="377" y="474"/>
                    <a:pt x="259" y="474"/>
                  </a:cubicBezTo>
                  <a:close/>
                  <a:moveTo>
                    <a:pt x="259" y="474"/>
                  </a:moveTo>
                  <a:cubicBezTo>
                    <a:pt x="259" y="474"/>
                    <a:pt x="259" y="474"/>
                    <a:pt x="259" y="47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55"/>
            <p:cNvSpPr/>
            <p:nvPr/>
          </p:nvSpPr>
          <p:spPr>
            <a:xfrm>
              <a:off x="2700790" y="4032779"/>
              <a:ext cx="185195" cy="185016"/>
            </a:xfrm>
            <a:custGeom>
              <a:avLst/>
              <a:gdLst/>
              <a:ahLst/>
              <a:cxnLst/>
              <a:rect l="l" t="t" r="r" b="b"/>
              <a:pathLst>
                <a:path w="519" h="519" extrusionOk="0">
                  <a:moveTo>
                    <a:pt x="434" y="98"/>
                  </a:moveTo>
                  <a:cubicBezTo>
                    <a:pt x="424" y="106"/>
                    <a:pt x="422" y="120"/>
                    <a:pt x="429" y="130"/>
                  </a:cubicBezTo>
                  <a:cubicBezTo>
                    <a:pt x="458" y="167"/>
                    <a:pt x="474" y="212"/>
                    <a:pt x="474" y="260"/>
                  </a:cubicBezTo>
                  <a:cubicBezTo>
                    <a:pt x="474" y="378"/>
                    <a:pt x="377" y="474"/>
                    <a:pt x="259" y="474"/>
                  </a:cubicBezTo>
                  <a:cubicBezTo>
                    <a:pt x="141" y="474"/>
                    <a:pt x="45" y="378"/>
                    <a:pt x="45" y="260"/>
                  </a:cubicBezTo>
                  <a:cubicBezTo>
                    <a:pt x="45" y="142"/>
                    <a:pt x="141" y="45"/>
                    <a:pt x="259" y="45"/>
                  </a:cubicBezTo>
                  <a:cubicBezTo>
                    <a:pt x="298" y="45"/>
                    <a:pt x="335" y="56"/>
                    <a:pt x="368" y="75"/>
                  </a:cubicBezTo>
                  <a:cubicBezTo>
                    <a:pt x="379" y="82"/>
                    <a:pt x="393" y="78"/>
                    <a:pt x="399" y="67"/>
                  </a:cubicBezTo>
                  <a:cubicBezTo>
                    <a:pt x="405" y="57"/>
                    <a:pt x="402" y="43"/>
                    <a:pt x="391" y="37"/>
                  </a:cubicBezTo>
                  <a:cubicBezTo>
                    <a:pt x="351" y="13"/>
                    <a:pt x="306" y="0"/>
                    <a:pt x="259" y="0"/>
                  </a:cubicBezTo>
                  <a:cubicBezTo>
                    <a:pt x="116" y="0"/>
                    <a:pt x="0" y="117"/>
                    <a:pt x="0" y="260"/>
                  </a:cubicBezTo>
                  <a:cubicBezTo>
                    <a:pt x="0" y="403"/>
                    <a:pt x="116" y="519"/>
                    <a:pt x="259" y="519"/>
                  </a:cubicBezTo>
                  <a:cubicBezTo>
                    <a:pt x="402" y="519"/>
                    <a:pt x="519" y="403"/>
                    <a:pt x="519" y="260"/>
                  </a:cubicBezTo>
                  <a:cubicBezTo>
                    <a:pt x="519" y="202"/>
                    <a:pt x="500" y="148"/>
                    <a:pt x="465" y="102"/>
                  </a:cubicBezTo>
                  <a:cubicBezTo>
                    <a:pt x="458" y="92"/>
                    <a:pt x="443" y="90"/>
                    <a:pt x="434" y="98"/>
                  </a:cubicBezTo>
                  <a:close/>
                  <a:moveTo>
                    <a:pt x="434" y="98"/>
                  </a:moveTo>
                  <a:cubicBezTo>
                    <a:pt x="434" y="98"/>
                    <a:pt x="434" y="98"/>
                    <a:pt x="434" y="9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55"/>
            <p:cNvSpPr/>
            <p:nvPr/>
          </p:nvSpPr>
          <p:spPr>
            <a:xfrm>
              <a:off x="2671915" y="4003904"/>
              <a:ext cx="547741" cy="242766"/>
            </a:xfrm>
            <a:custGeom>
              <a:avLst/>
              <a:gdLst/>
              <a:ahLst/>
              <a:cxnLst/>
              <a:rect l="l" t="t" r="r" b="b"/>
              <a:pathLst>
                <a:path w="1536" h="681" extrusionOk="0">
                  <a:moveTo>
                    <a:pt x="1195" y="0"/>
                  </a:moveTo>
                  <a:cubicBezTo>
                    <a:pt x="340" y="0"/>
                    <a:pt x="340" y="0"/>
                    <a:pt x="340" y="0"/>
                  </a:cubicBezTo>
                  <a:cubicBezTo>
                    <a:pt x="152" y="0"/>
                    <a:pt x="0" y="153"/>
                    <a:pt x="0" y="341"/>
                  </a:cubicBezTo>
                  <a:cubicBezTo>
                    <a:pt x="0" y="529"/>
                    <a:pt x="152" y="681"/>
                    <a:pt x="340" y="681"/>
                  </a:cubicBezTo>
                  <a:cubicBezTo>
                    <a:pt x="474" y="681"/>
                    <a:pt x="594" y="604"/>
                    <a:pt x="649" y="483"/>
                  </a:cubicBezTo>
                  <a:cubicBezTo>
                    <a:pt x="886" y="483"/>
                    <a:pt x="886" y="483"/>
                    <a:pt x="886" y="483"/>
                  </a:cubicBezTo>
                  <a:cubicBezTo>
                    <a:pt x="941" y="604"/>
                    <a:pt x="1061" y="681"/>
                    <a:pt x="1195" y="681"/>
                  </a:cubicBezTo>
                  <a:cubicBezTo>
                    <a:pt x="1383" y="681"/>
                    <a:pt x="1536" y="529"/>
                    <a:pt x="1536" y="341"/>
                  </a:cubicBezTo>
                  <a:cubicBezTo>
                    <a:pt x="1536" y="153"/>
                    <a:pt x="1383" y="0"/>
                    <a:pt x="1195" y="0"/>
                  </a:cubicBezTo>
                  <a:close/>
                  <a:moveTo>
                    <a:pt x="1195" y="636"/>
                  </a:moveTo>
                  <a:cubicBezTo>
                    <a:pt x="1074" y="636"/>
                    <a:pt x="967" y="564"/>
                    <a:pt x="921" y="452"/>
                  </a:cubicBezTo>
                  <a:cubicBezTo>
                    <a:pt x="918" y="444"/>
                    <a:pt x="910" y="438"/>
                    <a:pt x="900" y="438"/>
                  </a:cubicBezTo>
                  <a:cubicBezTo>
                    <a:pt x="635" y="438"/>
                    <a:pt x="635" y="438"/>
                    <a:pt x="635" y="438"/>
                  </a:cubicBezTo>
                  <a:cubicBezTo>
                    <a:pt x="625" y="438"/>
                    <a:pt x="617" y="444"/>
                    <a:pt x="614" y="452"/>
                  </a:cubicBezTo>
                  <a:cubicBezTo>
                    <a:pt x="568" y="564"/>
                    <a:pt x="461" y="636"/>
                    <a:pt x="340" y="636"/>
                  </a:cubicBezTo>
                  <a:cubicBezTo>
                    <a:pt x="177" y="636"/>
                    <a:pt x="45" y="504"/>
                    <a:pt x="45" y="341"/>
                  </a:cubicBezTo>
                  <a:cubicBezTo>
                    <a:pt x="45" y="178"/>
                    <a:pt x="177" y="45"/>
                    <a:pt x="340" y="45"/>
                  </a:cubicBezTo>
                  <a:cubicBezTo>
                    <a:pt x="1195" y="45"/>
                    <a:pt x="1195" y="45"/>
                    <a:pt x="1195" y="45"/>
                  </a:cubicBezTo>
                  <a:cubicBezTo>
                    <a:pt x="1358" y="45"/>
                    <a:pt x="1491" y="178"/>
                    <a:pt x="1491" y="341"/>
                  </a:cubicBezTo>
                  <a:cubicBezTo>
                    <a:pt x="1491" y="504"/>
                    <a:pt x="1358" y="636"/>
                    <a:pt x="1195" y="636"/>
                  </a:cubicBezTo>
                  <a:close/>
                  <a:moveTo>
                    <a:pt x="1195" y="636"/>
                  </a:moveTo>
                  <a:cubicBezTo>
                    <a:pt x="1195" y="636"/>
                    <a:pt x="1195" y="636"/>
                    <a:pt x="1195" y="6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55"/>
            <p:cNvSpPr/>
            <p:nvPr/>
          </p:nvSpPr>
          <p:spPr>
            <a:xfrm>
              <a:off x="2735013" y="4067002"/>
              <a:ext cx="116749" cy="116571"/>
            </a:xfrm>
            <a:custGeom>
              <a:avLst/>
              <a:gdLst/>
              <a:ahLst/>
              <a:cxnLst/>
              <a:rect l="l" t="t" r="r" b="b"/>
              <a:pathLst>
                <a:path w="327" h="327" extrusionOk="0">
                  <a:moveTo>
                    <a:pt x="237" y="90"/>
                  </a:moveTo>
                  <a:cubicBezTo>
                    <a:pt x="237" y="52"/>
                    <a:pt x="237" y="52"/>
                    <a:pt x="237" y="52"/>
                  </a:cubicBezTo>
                  <a:cubicBezTo>
                    <a:pt x="237" y="24"/>
                    <a:pt x="213" y="0"/>
                    <a:pt x="185" y="0"/>
                  </a:cubicBezTo>
                  <a:cubicBezTo>
                    <a:pt x="141" y="0"/>
                    <a:pt x="141" y="0"/>
                    <a:pt x="141" y="0"/>
                  </a:cubicBezTo>
                  <a:cubicBezTo>
                    <a:pt x="113" y="0"/>
                    <a:pt x="90" y="24"/>
                    <a:pt x="90" y="52"/>
                  </a:cubicBezTo>
                  <a:cubicBezTo>
                    <a:pt x="90" y="90"/>
                    <a:pt x="90" y="90"/>
                    <a:pt x="90" y="90"/>
                  </a:cubicBezTo>
                  <a:cubicBezTo>
                    <a:pt x="51" y="90"/>
                    <a:pt x="51" y="90"/>
                    <a:pt x="51" y="90"/>
                  </a:cubicBezTo>
                  <a:cubicBezTo>
                    <a:pt x="23" y="90"/>
                    <a:pt x="0" y="114"/>
                    <a:pt x="0" y="142"/>
                  </a:cubicBezTo>
                  <a:cubicBezTo>
                    <a:pt x="0" y="185"/>
                    <a:pt x="0" y="185"/>
                    <a:pt x="0" y="185"/>
                  </a:cubicBezTo>
                  <a:cubicBezTo>
                    <a:pt x="0" y="214"/>
                    <a:pt x="23" y="237"/>
                    <a:pt x="51" y="237"/>
                  </a:cubicBezTo>
                  <a:cubicBezTo>
                    <a:pt x="90" y="237"/>
                    <a:pt x="90" y="237"/>
                    <a:pt x="90" y="237"/>
                  </a:cubicBezTo>
                  <a:cubicBezTo>
                    <a:pt x="90" y="275"/>
                    <a:pt x="90" y="275"/>
                    <a:pt x="90" y="275"/>
                  </a:cubicBezTo>
                  <a:cubicBezTo>
                    <a:pt x="90" y="304"/>
                    <a:pt x="113" y="327"/>
                    <a:pt x="141" y="327"/>
                  </a:cubicBezTo>
                  <a:cubicBezTo>
                    <a:pt x="185" y="327"/>
                    <a:pt x="185" y="327"/>
                    <a:pt x="185" y="327"/>
                  </a:cubicBezTo>
                  <a:cubicBezTo>
                    <a:pt x="213" y="327"/>
                    <a:pt x="237" y="304"/>
                    <a:pt x="237" y="275"/>
                  </a:cubicBezTo>
                  <a:cubicBezTo>
                    <a:pt x="237" y="237"/>
                    <a:pt x="237" y="237"/>
                    <a:pt x="237" y="237"/>
                  </a:cubicBezTo>
                  <a:cubicBezTo>
                    <a:pt x="275" y="237"/>
                    <a:pt x="275" y="237"/>
                    <a:pt x="275" y="237"/>
                  </a:cubicBezTo>
                  <a:cubicBezTo>
                    <a:pt x="303" y="237"/>
                    <a:pt x="327" y="214"/>
                    <a:pt x="327" y="185"/>
                  </a:cubicBezTo>
                  <a:cubicBezTo>
                    <a:pt x="327" y="142"/>
                    <a:pt x="327" y="142"/>
                    <a:pt x="327" y="142"/>
                  </a:cubicBezTo>
                  <a:cubicBezTo>
                    <a:pt x="327" y="114"/>
                    <a:pt x="303" y="90"/>
                    <a:pt x="275" y="90"/>
                  </a:cubicBezTo>
                  <a:lnTo>
                    <a:pt x="237" y="90"/>
                  </a:lnTo>
                  <a:close/>
                  <a:moveTo>
                    <a:pt x="282" y="142"/>
                  </a:moveTo>
                  <a:cubicBezTo>
                    <a:pt x="282" y="185"/>
                    <a:pt x="282" y="185"/>
                    <a:pt x="282" y="185"/>
                  </a:cubicBezTo>
                  <a:cubicBezTo>
                    <a:pt x="282" y="189"/>
                    <a:pt x="278" y="192"/>
                    <a:pt x="275" y="192"/>
                  </a:cubicBezTo>
                  <a:cubicBezTo>
                    <a:pt x="227" y="192"/>
                    <a:pt x="227" y="192"/>
                    <a:pt x="227" y="192"/>
                  </a:cubicBezTo>
                  <a:cubicBezTo>
                    <a:pt x="207" y="192"/>
                    <a:pt x="192" y="208"/>
                    <a:pt x="192" y="227"/>
                  </a:cubicBezTo>
                  <a:cubicBezTo>
                    <a:pt x="192" y="275"/>
                    <a:pt x="192" y="275"/>
                    <a:pt x="192" y="275"/>
                  </a:cubicBezTo>
                  <a:cubicBezTo>
                    <a:pt x="192" y="279"/>
                    <a:pt x="188" y="282"/>
                    <a:pt x="185" y="282"/>
                  </a:cubicBezTo>
                  <a:cubicBezTo>
                    <a:pt x="141" y="282"/>
                    <a:pt x="141" y="282"/>
                    <a:pt x="141" y="282"/>
                  </a:cubicBezTo>
                  <a:cubicBezTo>
                    <a:pt x="138" y="282"/>
                    <a:pt x="135" y="279"/>
                    <a:pt x="135" y="275"/>
                  </a:cubicBezTo>
                  <a:cubicBezTo>
                    <a:pt x="135" y="227"/>
                    <a:pt x="135" y="227"/>
                    <a:pt x="135" y="227"/>
                  </a:cubicBezTo>
                  <a:cubicBezTo>
                    <a:pt x="135" y="208"/>
                    <a:pt x="119" y="192"/>
                    <a:pt x="99" y="192"/>
                  </a:cubicBezTo>
                  <a:cubicBezTo>
                    <a:pt x="51" y="192"/>
                    <a:pt x="51" y="192"/>
                    <a:pt x="51" y="192"/>
                  </a:cubicBezTo>
                  <a:cubicBezTo>
                    <a:pt x="48" y="192"/>
                    <a:pt x="45" y="189"/>
                    <a:pt x="45" y="185"/>
                  </a:cubicBezTo>
                  <a:cubicBezTo>
                    <a:pt x="45" y="142"/>
                    <a:pt x="45" y="142"/>
                    <a:pt x="45" y="142"/>
                  </a:cubicBezTo>
                  <a:cubicBezTo>
                    <a:pt x="45" y="138"/>
                    <a:pt x="48" y="135"/>
                    <a:pt x="51" y="135"/>
                  </a:cubicBezTo>
                  <a:cubicBezTo>
                    <a:pt x="99" y="135"/>
                    <a:pt x="99" y="135"/>
                    <a:pt x="99" y="135"/>
                  </a:cubicBezTo>
                  <a:cubicBezTo>
                    <a:pt x="119" y="135"/>
                    <a:pt x="135" y="120"/>
                    <a:pt x="135" y="100"/>
                  </a:cubicBezTo>
                  <a:cubicBezTo>
                    <a:pt x="135" y="52"/>
                    <a:pt x="135" y="52"/>
                    <a:pt x="135" y="52"/>
                  </a:cubicBezTo>
                  <a:cubicBezTo>
                    <a:pt x="135" y="48"/>
                    <a:pt x="138" y="45"/>
                    <a:pt x="141" y="45"/>
                  </a:cubicBezTo>
                  <a:cubicBezTo>
                    <a:pt x="185" y="45"/>
                    <a:pt x="185" y="45"/>
                    <a:pt x="185" y="45"/>
                  </a:cubicBezTo>
                  <a:cubicBezTo>
                    <a:pt x="188" y="45"/>
                    <a:pt x="192" y="48"/>
                    <a:pt x="192" y="52"/>
                  </a:cubicBezTo>
                  <a:cubicBezTo>
                    <a:pt x="192" y="100"/>
                    <a:pt x="192" y="100"/>
                    <a:pt x="192" y="100"/>
                  </a:cubicBezTo>
                  <a:cubicBezTo>
                    <a:pt x="192" y="120"/>
                    <a:pt x="207" y="135"/>
                    <a:pt x="227" y="135"/>
                  </a:cubicBezTo>
                  <a:cubicBezTo>
                    <a:pt x="275" y="135"/>
                    <a:pt x="275" y="135"/>
                    <a:pt x="275" y="135"/>
                  </a:cubicBezTo>
                  <a:cubicBezTo>
                    <a:pt x="278" y="135"/>
                    <a:pt x="282" y="138"/>
                    <a:pt x="282" y="142"/>
                  </a:cubicBezTo>
                  <a:close/>
                  <a:moveTo>
                    <a:pt x="282" y="142"/>
                  </a:moveTo>
                  <a:cubicBezTo>
                    <a:pt x="282" y="142"/>
                    <a:pt x="282" y="142"/>
                    <a:pt x="282" y="14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55"/>
            <p:cNvSpPr/>
            <p:nvPr/>
          </p:nvSpPr>
          <p:spPr>
            <a:xfrm>
              <a:off x="2897748"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55"/>
            <p:cNvSpPr/>
            <p:nvPr/>
          </p:nvSpPr>
          <p:spPr>
            <a:xfrm>
              <a:off x="2942665"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55"/>
            <p:cNvSpPr/>
            <p:nvPr/>
          </p:nvSpPr>
          <p:spPr>
            <a:xfrm>
              <a:off x="2885984" y="4033849"/>
              <a:ext cx="31014" cy="16042"/>
            </a:xfrm>
            <a:custGeom>
              <a:avLst/>
              <a:gdLst/>
              <a:ahLst/>
              <a:cxnLst/>
              <a:rect l="l" t="t" r="r" b="b"/>
              <a:pathLst>
                <a:path w="87" h="45" extrusionOk="0">
                  <a:moveTo>
                    <a:pt x="87" y="23"/>
                  </a:moveTo>
                  <a:cubicBezTo>
                    <a:pt x="87" y="10"/>
                    <a:pt x="76" y="0"/>
                    <a:pt x="64" y="0"/>
                  </a:cubicBezTo>
                  <a:cubicBezTo>
                    <a:pt x="22" y="0"/>
                    <a:pt x="22" y="0"/>
                    <a:pt x="22" y="0"/>
                  </a:cubicBezTo>
                  <a:cubicBezTo>
                    <a:pt x="10" y="0"/>
                    <a:pt x="0" y="10"/>
                    <a:pt x="0" y="23"/>
                  </a:cubicBezTo>
                  <a:cubicBezTo>
                    <a:pt x="0" y="35"/>
                    <a:pt x="10" y="45"/>
                    <a:pt x="22" y="45"/>
                  </a:cubicBezTo>
                  <a:cubicBezTo>
                    <a:pt x="64" y="45"/>
                    <a:pt x="64" y="45"/>
                    <a:pt x="64" y="45"/>
                  </a:cubicBezTo>
                  <a:cubicBezTo>
                    <a:pt x="76" y="45"/>
                    <a:pt x="87" y="35"/>
                    <a:pt x="87" y="23"/>
                  </a:cubicBezTo>
                  <a:close/>
                  <a:moveTo>
                    <a:pt x="87" y="23"/>
                  </a:moveTo>
                  <a:cubicBezTo>
                    <a:pt x="87" y="23"/>
                    <a:pt x="87" y="23"/>
                    <a:pt x="87"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55"/>
            <p:cNvSpPr/>
            <p:nvPr/>
          </p:nvSpPr>
          <p:spPr>
            <a:xfrm>
              <a:off x="2923415" y="4033849"/>
              <a:ext cx="85556" cy="16042"/>
            </a:xfrm>
            <a:custGeom>
              <a:avLst/>
              <a:gdLst/>
              <a:ahLst/>
              <a:cxnLst/>
              <a:rect l="l" t="t" r="r" b="b"/>
              <a:pathLst>
                <a:path w="240" h="45" extrusionOk="0">
                  <a:moveTo>
                    <a:pt x="240" y="23"/>
                  </a:moveTo>
                  <a:cubicBezTo>
                    <a:pt x="240" y="10"/>
                    <a:pt x="229" y="0"/>
                    <a:pt x="217" y="0"/>
                  </a:cubicBezTo>
                  <a:cubicBezTo>
                    <a:pt x="22" y="0"/>
                    <a:pt x="22" y="0"/>
                    <a:pt x="22" y="0"/>
                  </a:cubicBezTo>
                  <a:cubicBezTo>
                    <a:pt x="10" y="0"/>
                    <a:pt x="0" y="10"/>
                    <a:pt x="0" y="23"/>
                  </a:cubicBezTo>
                  <a:cubicBezTo>
                    <a:pt x="0" y="35"/>
                    <a:pt x="10" y="45"/>
                    <a:pt x="22" y="45"/>
                  </a:cubicBezTo>
                  <a:cubicBezTo>
                    <a:pt x="217" y="45"/>
                    <a:pt x="217" y="45"/>
                    <a:pt x="217" y="45"/>
                  </a:cubicBezTo>
                  <a:cubicBezTo>
                    <a:pt x="229" y="45"/>
                    <a:pt x="240" y="35"/>
                    <a:pt x="240" y="23"/>
                  </a:cubicBezTo>
                  <a:close/>
                  <a:moveTo>
                    <a:pt x="240" y="23"/>
                  </a:moveTo>
                  <a:cubicBezTo>
                    <a:pt x="240" y="23"/>
                    <a:pt x="240" y="23"/>
                    <a:pt x="240"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55"/>
            <p:cNvSpPr/>
            <p:nvPr/>
          </p:nvSpPr>
          <p:spPr>
            <a:xfrm>
              <a:off x="2899887" y="4060585"/>
              <a:ext cx="90904" cy="42778"/>
            </a:xfrm>
            <a:custGeom>
              <a:avLst/>
              <a:gdLst/>
              <a:ahLst/>
              <a:cxnLst/>
              <a:rect l="l" t="t" r="r" b="b"/>
              <a:pathLst>
                <a:path w="255" h="120" extrusionOk="0">
                  <a:moveTo>
                    <a:pt x="212" y="0"/>
                  </a:moveTo>
                  <a:cubicBezTo>
                    <a:pt x="42" y="0"/>
                    <a:pt x="42" y="0"/>
                    <a:pt x="42" y="0"/>
                  </a:cubicBezTo>
                  <a:cubicBezTo>
                    <a:pt x="19" y="0"/>
                    <a:pt x="0" y="20"/>
                    <a:pt x="0" y="43"/>
                  </a:cubicBezTo>
                  <a:cubicBezTo>
                    <a:pt x="0" y="77"/>
                    <a:pt x="0" y="77"/>
                    <a:pt x="0" y="77"/>
                  </a:cubicBezTo>
                  <a:cubicBezTo>
                    <a:pt x="0" y="101"/>
                    <a:pt x="19" y="120"/>
                    <a:pt x="42" y="120"/>
                  </a:cubicBezTo>
                  <a:cubicBezTo>
                    <a:pt x="212" y="120"/>
                    <a:pt x="212" y="120"/>
                    <a:pt x="212" y="120"/>
                  </a:cubicBezTo>
                  <a:cubicBezTo>
                    <a:pt x="235" y="120"/>
                    <a:pt x="255" y="101"/>
                    <a:pt x="255" y="77"/>
                  </a:cubicBezTo>
                  <a:cubicBezTo>
                    <a:pt x="255" y="43"/>
                    <a:pt x="255" y="43"/>
                    <a:pt x="255" y="43"/>
                  </a:cubicBezTo>
                  <a:cubicBezTo>
                    <a:pt x="255" y="20"/>
                    <a:pt x="235" y="0"/>
                    <a:pt x="212" y="0"/>
                  </a:cubicBezTo>
                  <a:close/>
                  <a:moveTo>
                    <a:pt x="210" y="75"/>
                  </a:moveTo>
                  <a:cubicBezTo>
                    <a:pt x="45" y="75"/>
                    <a:pt x="45" y="75"/>
                    <a:pt x="45" y="75"/>
                  </a:cubicBezTo>
                  <a:cubicBezTo>
                    <a:pt x="45" y="45"/>
                    <a:pt x="45" y="45"/>
                    <a:pt x="45" y="45"/>
                  </a:cubicBezTo>
                  <a:cubicBezTo>
                    <a:pt x="210" y="45"/>
                    <a:pt x="210" y="45"/>
                    <a:pt x="210" y="45"/>
                  </a:cubicBezTo>
                  <a:lnTo>
                    <a:pt x="210" y="75"/>
                  </a:lnTo>
                  <a:close/>
                  <a:moveTo>
                    <a:pt x="210" y="75"/>
                  </a:moveTo>
                  <a:cubicBezTo>
                    <a:pt x="210" y="75"/>
                    <a:pt x="210" y="75"/>
                    <a:pt x="210" y="7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55"/>
            <p:cNvSpPr/>
            <p:nvPr/>
          </p:nvSpPr>
          <p:spPr>
            <a:xfrm>
              <a:off x="3074208" y="4060585"/>
              <a:ext cx="48125" cy="48125"/>
            </a:xfrm>
            <a:custGeom>
              <a:avLst/>
              <a:gdLst/>
              <a:ahLst/>
              <a:cxnLst/>
              <a:rect l="l" t="t" r="r" b="b"/>
              <a:pathLst>
                <a:path w="135" h="135" extrusionOk="0">
                  <a:moveTo>
                    <a:pt x="67" y="135"/>
                  </a:moveTo>
                  <a:cubicBezTo>
                    <a:pt x="104" y="135"/>
                    <a:pt x="135" y="105"/>
                    <a:pt x="135" y="68"/>
                  </a:cubicBezTo>
                  <a:cubicBezTo>
                    <a:pt x="135" y="31"/>
                    <a:pt x="104" y="0"/>
                    <a:pt x="67" y="0"/>
                  </a:cubicBezTo>
                  <a:cubicBezTo>
                    <a:pt x="30" y="0"/>
                    <a:pt x="0" y="31"/>
                    <a:pt x="0" y="68"/>
                  </a:cubicBezTo>
                  <a:cubicBezTo>
                    <a:pt x="0" y="105"/>
                    <a:pt x="30" y="135"/>
                    <a:pt x="67" y="135"/>
                  </a:cubicBezTo>
                  <a:close/>
                  <a:moveTo>
                    <a:pt x="67" y="45"/>
                  </a:moveTo>
                  <a:cubicBezTo>
                    <a:pt x="79" y="45"/>
                    <a:pt x="90" y="55"/>
                    <a:pt x="90" y="68"/>
                  </a:cubicBezTo>
                  <a:cubicBezTo>
                    <a:pt x="90" y="80"/>
                    <a:pt x="79"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55"/>
            <p:cNvSpPr/>
            <p:nvPr/>
          </p:nvSpPr>
          <p:spPr>
            <a:xfrm>
              <a:off x="3114848"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55"/>
            <p:cNvSpPr/>
            <p:nvPr/>
          </p:nvSpPr>
          <p:spPr>
            <a:xfrm>
              <a:off x="3074208" y="4142933"/>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55"/>
            <p:cNvSpPr/>
            <p:nvPr/>
          </p:nvSpPr>
          <p:spPr>
            <a:xfrm>
              <a:off x="3032500"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2" name="Google Shape;1932;p55"/>
          <p:cNvGrpSpPr/>
          <p:nvPr/>
        </p:nvGrpSpPr>
        <p:grpSpPr>
          <a:xfrm>
            <a:off x="8281434" y="4034928"/>
            <a:ext cx="719988" cy="678925"/>
            <a:chOff x="1858525" y="1115596"/>
            <a:chExt cx="561088" cy="529088"/>
          </a:xfrm>
        </p:grpSpPr>
        <p:sp>
          <p:nvSpPr>
            <p:cNvPr id="1933" name="Google Shape;1933;p55"/>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55"/>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5" name="Google Shape;1935;p5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6" name="Google Shape;1936;p55"/>
          <p:cNvGrpSpPr/>
          <p:nvPr/>
        </p:nvGrpSpPr>
        <p:grpSpPr>
          <a:xfrm rot="7037874">
            <a:off x="106758" y="200036"/>
            <a:ext cx="719991" cy="678928"/>
            <a:chOff x="1858525" y="1115596"/>
            <a:chExt cx="561088" cy="529088"/>
          </a:xfrm>
        </p:grpSpPr>
        <p:sp>
          <p:nvSpPr>
            <p:cNvPr id="1937" name="Google Shape;1937;p55"/>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55"/>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9" name="Google Shape;1939;p5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943"/>
        <p:cNvGrpSpPr/>
        <p:nvPr/>
      </p:nvGrpSpPr>
      <p:grpSpPr>
        <a:xfrm>
          <a:off x="0" y="0"/>
          <a:ext cx="0" cy="0"/>
          <a:chOff x="0" y="0"/>
          <a:chExt cx="0" cy="0"/>
        </a:xfrm>
      </p:grpSpPr>
      <p:sp>
        <p:nvSpPr>
          <p:cNvPr id="1944" name="Google Shape;1944;p56"/>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Tournament Bracket</a:t>
            </a:r>
            <a:endParaRPr/>
          </a:p>
        </p:txBody>
      </p:sp>
      <p:sp>
        <p:nvSpPr>
          <p:cNvPr id="1945" name="Google Shape;1945;p56"/>
          <p:cNvSpPr/>
          <p:nvPr/>
        </p:nvSpPr>
        <p:spPr>
          <a:xfrm>
            <a:off x="874711" y="149815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A</a:t>
            </a:r>
            <a:endParaRPr sz="1800" b="1">
              <a:solidFill>
                <a:schemeClr val="accent5"/>
              </a:solidFill>
              <a:latin typeface="Titillium Web"/>
              <a:ea typeface="Titillium Web"/>
              <a:cs typeface="Titillium Web"/>
              <a:sym typeface="Titillium Web"/>
            </a:endParaRPr>
          </a:p>
        </p:txBody>
      </p:sp>
      <p:sp>
        <p:nvSpPr>
          <p:cNvPr id="1946" name="Google Shape;1946;p56"/>
          <p:cNvSpPr/>
          <p:nvPr/>
        </p:nvSpPr>
        <p:spPr>
          <a:xfrm>
            <a:off x="874711" y="2215125"/>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B</a:t>
            </a:r>
            <a:endParaRPr>
              <a:solidFill>
                <a:schemeClr val="accent5"/>
              </a:solidFill>
            </a:endParaRPr>
          </a:p>
        </p:txBody>
      </p:sp>
      <p:sp>
        <p:nvSpPr>
          <p:cNvPr id="1947" name="Google Shape;1947;p56"/>
          <p:cNvSpPr/>
          <p:nvPr/>
        </p:nvSpPr>
        <p:spPr>
          <a:xfrm>
            <a:off x="874711" y="3004825"/>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C</a:t>
            </a:r>
            <a:endParaRPr>
              <a:solidFill>
                <a:schemeClr val="accent5"/>
              </a:solidFill>
            </a:endParaRPr>
          </a:p>
        </p:txBody>
      </p:sp>
      <p:sp>
        <p:nvSpPr>
          <p:cNvPr id="1948" name="Google Shape;1948;p56"/>
          <p:cNvSpPr/>
          <p:nvPr/>
        </p:nvSpPr>
        <p:spPr>
          <a:xfrm>
            <a:off x="874711" y="372180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D</a:t>
            </a:r>
            <a:endParaRPr>
              <a:solidFill>
                <a:schemeClr val="accent5"/>
              </a:solidFill>
            </a:endParaRPr>
          </a:p>
        </p:txBody>
      </p:sp>
      <p:cxnSp>
        <p:nvCxnSpPr>
          <p:cNvPr id="1949" name="Google Shape;1949;p56"/>
          <p:cNvCxnSpPr>
            <a:stCxn id="1945" idx="3"/>
          </p:cNvCxnSpPr>
          <p:nvPr/>
        </p:nvCxnSpPr>
        <p:spPr>
          <a:xfrm>
            <a:off x="2267011" y="1726750"/>
            <a:ext cx="603300" cy="720600"/>
          </a:xfrm>
          <a:prstGeom prst="bentConnector2">
            <a:avLst/>
          </a:prstGeom>
          <a:noFill/>
          <a:ln w="19050" cap="flat" cmpd="sng">
            <a:solidFill>
              <a:schemeClr val="lt1"/>
            </a:solidFill>
            <a:prstDash val="solid"/>
            <a:round/>
            <a:headEnd type="none" w="med" len="med"/>
            <a:tailEnd type="none" w="med" len="med"/>
          </a:ln>
        </p:spPr>
      </p:cxnSp>
      <p:cxnSp>
        <p:nvCxnSpPr>
          <p:cNvPr id="1950" name="Google Shape;1950;p56"/>
          <p:cNvCxnSpPr>
            <a:stCxn id="1946" idx="3"/>
          </p:cNvCxnSpPr>
          <p:nvPr/>
        </p:nvCxnSpPr>
        <p:spPr>
          <a:xfrm>
            <a:off x="2267011" y="2443725"/>
            <a:ext cx="602700" cy="0"/>
          </a:xfrm>
          <a:prstGeom prst="straightConnector1">
            <a:avLst/>
          </a:prstGeom>
          <a:noFill/>
          <a:ln w="19050" cap="flat" cmpd="sng">
            <a:solidFill>
              <a:schemeClr val="lt1"/>
            </a:solidFill>
            <a:prstDash val="solid"/>
            <a:round/>
            <a:headEnd type="none" w="med" len="med"/>
            <a:tailEnd type="none" w="med" len="med"/>
          </a:ln>
        </p:spPr>
      </p:cxnSp>
      <p:cxnSp>
        <p:nvCxnSpPr>
          <p:cNvPr id="1951" name="Google Shape;1951;p56"/>
          <p:cNvCxnSpPr/>
          <p:nvPr/>
        </p:nvCxnSpPr>
        <p:spPr>
          <a:xfrm>
            <a:off x="2267011" y="3222175"/>
            <a:ext cx="603300" cy="720600"/>
          </a:xfrm>
          <a:prstGeom prst="bentConnector2">
            <a:avLst/>
          </a:prstGeom>
          <a:noFill/>
          <a:ln w="19050" cap="flat" cmpd="sng">
            <a:solidFill>
              <a:schemeClr val="lt1"/>
            </a:solidFill>
            <a:prstDash val="solid"/>
            <a:round/>
            <a:headEnd type="none" w="med" len="med"/>
            <a:tailEnd type="none" w="med" len="med"/>
          </a:ln>
        </p:spPr>
      </p:cxnSp>
      <p:cxnSp>
        <p:nvCxnSpPr>
          <p:cNvPr id="1952" name="Google Shape;1952;p56"/>
          <p:cNvCxnSpPr/>
          <p:nvPr/>
        </p:nvCxnSpPr>
        <p:spPr>
          <a:xfrm>
            <a:off x="2267011" y="3939150"/>
            <a:ext cx="602700" cy="0"/>
          </a:xfrm>
          <a:prstGeom prst="straightConnector1">
            <a:avLst/>
          </a:prstGeom>
          <a:noFill/>
          <a:ln w="19050" cap="flat" cmpd="sng">
            <a:solidFill>
              <a:schemeClr val="lt1"/>
            </a:solidFill>
            <a:prstDash val="solid"/>
            <a:round/>
            <a:headEnd type="none" w="med" len="med"/>
            <a:tailEnd type="none" w="med" len="med"/>
          </a:ln>
        </p:spPr>
      </p:cxnSp>
      <p:cxnSp>
        <p:nvCxnSpPr>
          <p:cNvPr id="1953" name="Google Shape;1953;p56"/>
          <p:cNvCxnSpPr/>
          <p:nvPr/>
        </p:nvCxnSpPr>
        <p:spPr>
          <a:xfrm rot="-5400000" flipH="1">
            <a:off x="4104586" y="2545000"/>
            <a:ext cx="1507500" cy="591600"/>
          </a:xfrm>
          <a:prstGeom prst="bentConnector3">
            <a:avLst>
              <a:gd name="adj1" fmla="val 177"/>
            </a:avLst>
          </a:prstGeom>
          <a:noFill/>
          <a:ln w="19050" cap="flat" cmpd="sng">
            <a:solidFill>
              <a:schemeClr val="lt1"/>
            </a:solidFill>
            <a:prstDash val="solid"/>
            <a:round/>
            <a:headEnd type="none" w="med" len="med"/>
            <a:tailEnd type="none" w="med" len="med"/>
          </a:ln>
        </p:spPr>
      </p:cxnSp>
      <p:cxnSp>
        <p:nvCxnSpPr>
          <p:cNvPr id="1954" name="Google Shape;1954;p56"/>
          <p:cNvCxnSpPr/>
          <p:nvPr/>
        </p:nvCxnSpPr>
        <p:spPr>
          <a:xfrm>
            <a:off x="4562536" y="3586100"/>
            <a:ext cx="602700" cy="0"/>
          </a:xfrm>
          <a:prstGeom prst="straightConnector1">
            <a:avLst/>
          </a:prstGeom>
          <a:noFill/>
          <a:ln w="19050" cap="flat" cmpd="sng">
            <a:solidFill>
              <a:schemeClr val="lt1"/>
            </a:solidFill>
            <a:prstDash val="solid"/>
            <a:round/>
            <a:headEnd type="none" w="med" len="med"/>
            <a:tailEnd type="none" w="med" len="med"/>
          </a:ln>
        </p:spPr>
      </p:cxnSp>
      <p:sp>
        <p:nvSpPr>
          <p:cNvPr id="1955" name="Google Shape;1955;p56"/>
          <p:cNvSpPr/>
          <p:nvPr/>
        </p:nvSpPr>
        <p:spPr>
          <a:xfrm>
            <a:off x="3170236" y="185845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A</a:t>
            </a:r>
            <a:endParaRPr>
              <a:solidFill>
                <a:schemeClr val="accent5"/>
              </a:solidFill>
            </a:endParaRPr>
          </a:p>
        </p:txBody>
      </p:sp>
      <p:sp>
        <p:nvSpPr>
          <p:cNvPr id="1956" name="Google Shape;1956;p56"/>
          <p:cNvSpPr/>
          <p:nvPr/>
        </p:nvSpPr>
        <p:spPr>
          <a:xfrm>
            <a:off x="3170236" y="333910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D</a:t>
            </a:r>
            <a:endParaRPr>
              <a:solidFill>
                <a:schemeClr val="accent5"/>
              </a:solidFill>
            </a:endParaRPr>
          </a:p>
        </p:txBody>
      </p:sp>
      <p:cxnSp>
        <p:nvCxnSpPr>
          <p:cNvPr id="1957" name="Google Shape;1957;p56"/>
          <p:cNvCxnSpPr>
            <a:stCxn id="1955" idx="1"/>
          </p:cNvCxnSpPr>
          <p:nvPr/>
        </p:nvCxnSpPr>
        <p:spPr>
          <a:xfrm rot="10800000">
            <a:off x="2871436" y="2087050"/>
            <a:ext cx="298800" cy="0"/>
          </a:xfrm>
          <a:prstGeom prst="straightConnector1">
            <a:avLst/>
          </a:prstGeom>
          <a:noFill/>
          <a:ln w="19050" cap="flat" cmpd="sng">
            <a:solidFill>
              <a:schemeClr val="lt1"/>
            </a:solidFill>
            <a:prstDash val="solid"/>
            <a:round/>
            <a:headEnd type="none" w="med" len="med"/>
            <a:tailEnd type="none" w="med" len="med"/>
          </a:ln>
        </p:spPr>
      </p:cxnSp>
      <p:cxnSp>
        <p:nvCxnSpPr>
          <p:cNvPr id="1958" name="Google Shape;1958;p56"/>
          <p:cNvCxnSpPr/>
          <p:nvPr/>
        </p:nvCxnSpPr>
        <p:spPr>
          <a:xfrm rot="10800000">
            <a:off x="2871436" y="3567700"/>
            <a:ext cx="298800" cy="0"/>
          </a:xfrm>
          <a:prstGeom prst="straightConnector1">
            <a:avLst/>
          </a:prstGeom>
          <a:noFill/>
          <a:ln w="19050" cap="flat" cmpd="sng">
            <a:solidFill>
              <a:schemeClr val="lt1"/>
            </a:solidFill>
            <a:prstDash val="solid"/>
            <a:round/>
            <a:headEnd type="none" w="med" len="med"/>
            <a:tailEnd type="none" w="med" len="med"/>
          </a:ln>
        </p:spPr>
      </p:cxnSp>
      <p:sp>
        <p:nvSpPr>
          <p:cNvPr id="1959" name="Google Shape;1959;p56"/>
          <p:cNvSpPr/>
          <p:nvPr/>
        </p:nvSpPr>
        <p:spPr>
          <a:xfrm>
            <a:off x="5475286" y="2547625"/>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Winner</a:t>
            </a:r>
            <a:endParaRPr sz="1800" b="1">
              <a:solidFill>
                <a:schemeClr val="accent5"/>
              </a:solidFill>
              <a:latin typeface="Titillium Web"/>
              <a:ea typeface="Titillium Web"/>
              <a:cs typeface="Titillium Web"/>
              <a:sym typeface="Titillium Web"/>
            </a:endParaRPr>
          </a:p>
        </p:txBody>
      </p:sp>
      <p:cxnSp>
        <p:nvCxnSpPr>
          <p:cNvPr id="1960" name="Google Shape;1960;p56"/>
          <p:cNvCxnSpPr/>
          <p:nvPr/>
        </p:nvCxnSpPr>
        <p:spPr>
          <a:xfrm rot="10800000">
            <a:off x="5165311" y="2840800"/>
            <a:ext cx="298800" cy="0"/>
          </a:xfrm>
          <a:prstGeom prst="straightConnector1">
            <a:avLst/>
          </a:prstGeom>
          <a:noFill/>
          <a:ln w="19050" cap="flat" cmpd="sng">
            <a:solidFill>
              <a:schemeClr val="lt1"/>
            </a:solidFill>
            <a:prstDash val="solid"/>
            <a:round/>
            <a:headEnd type="none" w="med" len="med"/>
            <a:tailEnd type="none" w="med" len="med"/>
          </a:ln>
        </p:spPr>
      </p:cxnSp>
      <p:grpSp>
        <p:nvGrpSpPr>
          <p:cNvPr id="1961" name="Google Shape;1961;p56"/>
          <p:cNvGrpSpPr/>
          <p:nvPr/>
        </p:nvGrpSpPr>
        <p:grpSpPr>
          <a:xfrm>
            <a:off x="6576577" y="2422486"/>
            <a:ext cx="1692713" cy="2348345"/>
            <a:chOff x="6648266" y="2422486"/>
            <a:chExt cx="1692713" cy="2348345"/>
          </a:xfrm>
        </p:grpSpPr>
        <p:sp>
          <p:nvSpPr>
            <p:cNvPr id="1962" name="Google Shape;1962;p56"/>
            <p:cNvSpPr/>
            <p:nvPr/>
          </p:nvSpPr>
          <p:spPr>
            <a:xfrm rot="904288">
              <a:off x="6787411" y="3922503"/>
              <a:ext cx="1391134" cy="507998"/>
            </a:xfrm>
            <a:custGeom>
              <a:avLst/>
              <a:gdLst/>
              <a:ahLst/>
              <a:cxnLst/>
              <a:rect l="l" t="t" r="r" b="b"/>
              <a:pathLst>
                <a:path w="712" h="260" extrusionOk="0">
                  <a:moveTo>
                    <a:pt x="0" y="144"/>
                  </a:moveTo>
                  <a:lnTo>
                    <a:pt x="496" y="0"/>
                  </a:lnTo>
                  <a:lnTo>
                    <a:pt x="712" y="92"/>
                  </a:lnTo>
                  <a:lnTo>
                    <a:pt x="226" y="260"/>
                  </a:lnTo>
                  <a:lnTo>
                    <a:pt x="0" y="144"/>
                  </a:lnTo>
                  <a:close/>
                </a:path>
              </a:pathLst>
            </a:custGeom>
            <a:solidFill>
              <a:schemeClr val="dk1"/>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56"/>
            <p:cNvSpPr/>
            <p:nvPr/>
          </p:nvSpPr>
          <p:spPr>
            <a:xfrm rot="904286">
              <a:off x="7426911" y="3079123"/>
              <a:ext cx="289168" cy="1236781"/>
            </a:xfrm>
            <a:custGeom>
              <a:avLst/>
              <a:gdLst/>
              <a:ahLst/>
              <a:cxnLst/>
              <a:rect l="l" t="t" r="r" b="b"/>
              <a:pathLst>
                <a:path w="74" h="316" extrusionOk="0">
                  <a:moveTo>
                    <a:pt x="0" y="0"/>
                  </a:moveTo>
                  <a:cubicBezTo>
                    <a:pt x="23" y="294"/>
                    <a:pt x="23" y="294"/>
                    <a:pt x="23" y="294"/>
                  </a:cubicBezTo>
                  <a:cubicBezTo>
                    <a:pt x="23" y="294"/>
                    <a:pt x="41" y="316"/>
                    <a:pt x="74" y="294"/>
                  </a:cubicBezTo>
                  <a:cubicBezTo>
                    <a:pt x="74" y="0"/>
                    <a:pt x="74" y="0"/>
                    <a:pt x="74" y="0"/>
                  </a:cubicBezTo>
                  <a:lnTo>
                    <a:pt x="0" y="0"/>
                  </a:ln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56"/>
            <p:cNvSpPr/>
            <p:nvPr/>
          </p:nvSpPr>
          <p:spPr>
            <a:xfrm rot="904286">
              <a:off x="7267148" y="2531406"/>
              <a:ext cx="965198" cy="963244"/>
            </a:xfrm>
            <a:custGeom>
              <a:avLst/>
              <a:gdLst/>
              <a:ahLst/>
              <a:cxnLst/>
              <a:rect l="l" t="t" r="r" b="b"/>
              <a:pathLst>
                <a:path w="247" h="246" extrusionOk="0">
                  <a:moveTo>
                    <a:pt x="22" y="132"/>
                  </a:moveTo>
                  <a:cubicBezTo>
                    <a:pt x="52" y="246"/>
                    <a:pt x="184" y="229"/>
                    <a:pt x="216" y="163"/>
                  </a:cubicBezTo>
                  <a:cubicBezTo>
                    <a:pt x="247" y="100"/>
                    <a:pt x="208" y="9"/>
                    <a:pt x="135" y="4"/>
                  </a:cubicBezTo>
                  <a:cubicBezTo>
                    <a:pt x="69" y="0"/>
                    <a:pt x="0" y="54"/>
                    <a:pt x="22" y="132"/>
                  </a:cubicBezTo>
                  <a:close/>
                </a:path>
              </a:pathLst>
            </a:custGeom>
            <a:solidFill>
              <a:srgbClr val="FAB44A"/>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56"/>
            <p:cNvSpPr/>
            <p:nvPr/>
          </p:nvSpPr>
          <p:spPr>
            <a:xfrm rot="904288">
              <a:off x="6687906" y="4091161"/>
              <a:ext cx="1461473" cy="498230"/>
            </a:xfrm>
            <a:custGeom>
              <a:avLst/>
              <a:gdLst/>
              <a:ahLst/>
              <a:cxnLst/>
              <a:rect l="l" t="t" r="r" b="b"/>
              <a:pathLst>
                <a:path w="748" h="255" extrusionOk="0">
                  <a:moveTo>
                    <a:pt x="28" y="52"/>
                  </a:moveTo>
                  <a:lnTo>
                    <a:pt x="0" y="138"/>
                  </a:lnTo>
                  <a:lnTo>
                    <a:pt x="238" y="255"/>
                  </a:lnTo>
                  <a:lnTo>
                    <a:pt x="748" y="62"/>
                  </a:lnTo>
                  <a:lnTo>
                    <a:pt x="740" y="0"/>
                  </a:lnTo>
                  <a:lnTo>
                    <a:pt x="254" y="168"/>
                  </a:lnTo>
                  <a:lnTo>
                    <a:pt x="28" y="52"/>
                  </a:lnTo>
                  <a:close/>
                </a:path>
              </a:pathLst>
            </a:custGeom>
            <a:solidFill>
              <a:schemeClr val="accent4"/>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66" name="Google Shape;1966;p56"/>
          <p:cNvGrpSpPr/>
          <p:nvPr/>
        </p:nvGrpSpPr>
        <p:grpSpPr>
          <a:xfrm>
            <a:off x="6460020" y="1387291"/>
            <a:ext cx="719988" cy="678925"/>
            <a:chOff x="1858525" y="1115596"/>
            <a:chExt cx="561088" cy="529088"/>
          </a:xfrm>
        </p:grpSpPr>
        <p:sp>
          <p:nvSpPr>
            <p:cNvPr id="1967" name="Google Shape;1967;p56"/>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56"/>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56"/>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57"/>
          <p:cNvSpPr txBox="1">
            <a:spLocks noGrp="1"/>
          </p:cNvSpPr>
          <p:nvPr>
            <p:ph type="title"/>
          </p:nvPr>
        </p:nvSpPr>
        <p:spPr>
          <a:xfrm>
            <a:off x="720000" y="1112550"/>
            <a:ext cx="7723800" cy="87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a:t>
            </a:r>
            <a:endParaRPr/>
          </a:p>
        </p:txBody>
      </p:sp>
      <p:sp>
        <p:nvSpPr>
          <p:cNvPr id="1975" name="Google Shape;1975;p57"/>
          <p:cNvSpPr txBox="1">
            <a:spLocks noGrp="1"/>
          </p:cNvSpPr>
          <p:nvPr>
            <p:ph type="subTitle" idx="1"/>
          </p:nvPr>
        </p:nvSpPr>
        <p:spPr>
          <a:xfrm>
            <a:off x="720050" y="1871550"/>
            <a:ext cx="7723800" cy="700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It’s the closest to the Sun. It was named after a Roman deity</a:t>
            </a:r>
            <a:endParaRPr/>
          </a:p>
        </p:txBody>
      </p:sp>
      <p:sp>
        <p:nvSpPr>
          <p:cNvPr id="1976" name="Google Shape;1976;p57"/>
          <p:cNvSpPr txBox="1">
            <a:spLocks noGrp="1"/>
          </p:cNvSpPr>
          <p:nvPr>
            <p:ph type="title" idx="2"/>
          </p:nvPr>
        </p:nvSpPr>
        <p:spPr>
          <a:xfrm>
            <a:off x="720000" y="2571750"/>
            <a:ext cx="7723800" cy="87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1,500,000</a:t>
            </a:r>
            <a:endParaRPr/>
          </a:p>
        </p:txBody>
      </p:sp>
      <p:sp>
        <p:nvSpPr>
          <p:cNvPr id="1977" name="Google Shape;1977;p57"/>
          <p:cNvSpPr txBox="1">
            <a:spLocks noGrp="1"/>
          </p:cNvSpPr>
          <p:nvPr>
            <p:ph type="subTitle" idx="3"/>
          </p:nvPr>
        </p:nvSpPr>
        <p:spPr>
          <a:xfrm>
            <a:off x="720050" y="3330750"/>
            <a:ext cx="7723800" cy="700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 cold place. It’s full of iron oxide dust</a:t>
            </a:r>
            <a:endParaRPr/>
          </a:p>
        </p:txBody>
      </p:sp>
      <p:grpSp>
        <p:nvGrpSpPr>
          <p:cNvPr id="1978" name="Google Shape;1978;p57"/>
          <p:cNvGrpSpPr/>
          <p:nvPr/>
        </p:nvGrpSpPr>
        <p:grpSpPr>
          <a:xfrm>
            <a:off x="7206959" y="528291"/>
            <a:ext cx="1146713" cy="780975"/>
            <a:chOff x="1573495" y="1115596"/>
            <a:chExt cx="893635" cy="608615"/>
          </a:xfrm>
        </p:grpSpPr>
        <p:sp>
          <p:nvSpPr>
            <p:cNvPr id="1979" name="Google Shape;1979;p57"/>
            <p:cNvSpPr/>
            <p:nvPr/>
          </p:nvSpPr>
          <p:spPr>
            <a:xfrm>
              <a:off x="1573495" y="126890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5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57"/>
            <p:cNvSpPr/>
            <p:nvPr/>
          </p:nvSpPr>
          <p:spPr>
            <a:xfrm>
              <a:off x="2315430" y="157091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2" name="Google Shape;1982;p57"/>
          <p:cNvGrpSpPr/>
          <p:nvPr/>
        </p:nvGrpSpPr>
        <p:grpSpPr>
          <a:xfrm>
            <a:off x="525334" y="3784385"/>
            <a:ext cx="1304063" cy="766983"/>
            <a:chOff x="1706775" y="923455"/>
            <a:chExt cx="1016258" cy="597711"/>
          </a:xfrm>
        </p:grpSpPr>
        <p:sp>
          <p:nvSpPr>
            <p:cNvPr id="1983" name="Google Shape;1983;p57"/>
            <p:cNvSpPr/>
            <p:nvPr/>
          </p:nvSpPr>
          <p:spPr>
            <a:xfrm>
              <a:off x="1706775" y="92345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57"/>
            <p:cNvSpPr/>
            <p:nvPr/>
          </p:nvSpPr>
          <p:spPr>
            <a:xfrm>
              <a:off x="1858514" y="136786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5" name="Google Shape;1985;p57"/>
            <p:cNvSpPr/>
            <p:nvPr/>
          </p:nvSpPr>
          <p:spPr>
            <a:xfrm>
              <a:off x="2571333" y="136786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extLst>
              <a:ext uri="{28A0092B-C50C-407E-A947-70E740481C1C}">
                <a14:useLocalDpi xmlns:a14="http://schemas.microsoft.com/office/drawing/2010/main" val="0"/>
              </a:ext>
            </a:extLst>
          </a:blip>
          <a:stretch>
            <a:fillRect/>
          </a:stretch>
        </a:blipFill>
        <a:effectLst/>
      </p:bgPr>
    </p:bg>
    <p:spTree>
      <p:nvGrpSpPr>
        <p:cNvPr id="1" name="Shape 1989"/>
        <p:cNvGrpSpPr/>
        <p:nvPr/>
      </p:nvGrpSpPr>
      <p:grpSpPr>
        <a:xfrm>
          <a:off x="0" y="0"/>
          <a:ext cx="0" cy="0"/>
          <a:chOff x="0" y="0"/>
          <a:chExt cx="0" cy="0"/>
        </a:xfrm>
      </p:grpSpPr>
      <p:sp>
        <p:nvSpPr>
          <p:cNvPr id="1990" name="Google Shape;1990;p58"/>
          <p:cNvSpPr txBox="1">
            <a:spLocks noGrp="1"/>
          </p:cNvSpPr>
          <p:nvPr>
            <p:ph type="body" idx="1"/>
          </p:nvPr>
        </p:nvSpPr>
        <p:spPr>
          <a:xfrm>
            <a:off x="4594200" y="539500"/>
            <a:ext cx="3878400" cy="1908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1"/>
                </a:solidFill>
              </a:rPr>
              <a:t>Play Games with Your Family</a:t>
            </a:r>
            <a:endParaRPr>
              <a:solidFill>
                <a:schemeClr val="accent1"/>
              </a:solidFill>
            </a:endParaRPr>
          </a:p>
        </p:txBody>
      </p:sp>
      <p:grpSp>
        <p:nvGrpSpPr>
          <p:cNvPr id="1991" name="Google Shape;1991;p58"/>
          <p:cNvGrpSpPr/>
          <p:nvPr/>
        </p:nvGrpSpPr>
        <p:grpSpPr>
          <a:xfrm rot="8100000">
            <a:off x="6148491" y="2804470"/>
            <a:ext cx="1010919" cy="1329502"/>
            <a:chOff x="1643654" y="970341"/>
            <a:chExt cx="787776" cy="1036037"/>
          </a:xfrm>
        </p:grpSpPr>
        <p:sp>
          <p:nvSpPr>
            <p:cNvPr id="1992" name="Google Shape;1992;p58"/>
            <p:cNvSpPr/>
            <p:nvPr/>
          </p:nvSpPr>
          <p:spPr>
            <a:xfrm>
              <a:off x="1643654" y="97034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58"/>
            <p:cNvSpPr/>
            <p:nvPr/>
          </p:nvSpPr>
          <p:spPr>
            <a:xfrm>
              <a:off x="2279730" y="130141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58"/>
            <p:cNvSpPr/>
            <p:nvPr/>
          </p:nvSpPr>
          <p:spPr>
            <a:xfrm>
              <a:off x="2221384" y="185307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998"/>
        <p:cNvGrpSpPr/>
        <p:nvPr/>
      </p:nvGrpSpPr>
      <p:grpSpPr>
        <a:xfrm>
          <a:off x="0" y="0"/>
          <a:ext cx="0" cy="0"/>
          <a:chOff x="0" y="0"/>
          <a:chExt cx="0" cy="0"/>
        </a:xfrm>
      </p:grpSpPr>
      <p:sp>
        <p:nvSpPr>
          <p:cNvPr id="1999" name="Google Shape;1999;p59"/>
          <p:cNvSpPr txBox="1">
            <a:spLocks noGrp="1"/>
          </p:cNvSpPr>
          <p:nvPr>
            <p:ph type="title" idx="6"/>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Tips for Online Play</a:t>
            </a:r>
            <a:endParaRPr/>
          </a:p>
        </p:txBody>
      </p:sp>
      <p:grpSp>
        <p:nvGrpSpPr>
          <p:cNvPr id="2000" name="Google Shape;2000;p59"/>
          <p:cNvGrpSpPr/>
          <p:nvPr/>
        </p:nvGrpSpPr>
        <p:grpSpPr>
          <a:xfrm>
            <a:off x="6485634" y="1236264"/>
            <a:ext cx="1397760" cy="942879"/>
            <a:chOff x="1140320" y="1126963"/>
            <a:chExt cx="1089277" cy="734787"/>
          </a:xfrm>
        </p:grpSpPr>
        <p:sp>
          <p:nvSpPr>
            <p:cNvPr id="2001" name="Google Shape;2001;p59"/>
            <p:cNvSpPr/>
            <p:nvPr/>
          </p:nvSpPr>
          <p:spPr>
            <a:xfrm>
              <a:off x="1140320" y="136625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59"/>
            <p:cNvSpPr/>
            <p:nvPr/>
          </p:nvSpPr>
          <p:spPr>
            <a:xfrm>
              <a:off x="2077897" y="170845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59"/>
            <p:cNvSpPr/>
            <p:nvPr/>
          </p:nvSpPr>
          <p:spPr>
            <a:xfrm>
              <a:off x="1685102" y="112696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04" name="Google Shape;2004;p59"/>
          <p:cNvSpPr txBox="1">
            <a:spLocks noGrp="1"/>
          </p:cNvSpPr>
          <p:nvPr>
            <p:ph type="subTitle" idx="1"/>
          </p:nvPr>
        </p:nvSpPr>
        <p:spPr>
          <a:xfrm>
            <a:off x="3446400" y="1621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Jupiter is the biggest planet of them all</a:t>
            </a:r>
            <a:endParaRPr>
              <a:solidFill>
                <a:schemeClr val="lt1"/>
              </a:solidFill>
            </a:endParaRPr>
          </a:p>
          <a:p>
            <a:pPr marL="0" lvl="0" indent="0" algn="ctr" rtl="0">
              <a:spcBef>
                <a:spcPts val="0"/>
              </a:spcBef>
              <a:spcAft>
                <a:spcPts val="1200"/>
              </a:spcAft>
              <a:buNone/>
            </a:pPr>
            <a:endParaRPr/>
          </a:p>
        </p:txBody>
      </p:sp>
      <p:sp>
        <p:nvSpPr>
          <p:cNvPr id="2005" name="Google Shape;2005;p59"/>
          <p:cNvSpPr txBox="1">
            <a:spLocks noGrp="1"/>
          </p:cNvSpPr>
          <p:nvPr>
            <p:ph type="title"/>
          </p:nvPr>
        </p:nvSpPr>
        <p:spPr>
          <a:xfrm>
            <a:off x="3410100" y="1204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2006" name="Google Shape;2006;p59"/>
          <p:cNvSpPr txBox="1">
            <a:spLocks noGrp="1"/>
          </p:cNvSpPr>
          <p:nvPr>
            <p:ph type="subTitle" idx="2"/>
          </p:nvPr>
        </p:nvSpPr>
        <p:spPr>
          <a:xfrm>
            <a:off x="756300" y="30790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Venus has a very beautiful name</a:t>
            </a:r>
            <a:endParaRPr>
              <a:solidFill>
                <a:schemeClr val="lt1"/>
              </a:solidFill>
            </a:endParaRPr>
          </a:p>
          <a:p>
            <a:pPr marL="0" lvl="0" indent="0" algn="ctr" rtl="0">
              <a:spcBef>
                <a:spcPts val="0"/>
              </a:spcBef>
              <a:spcAft>
                <a:spcPts val="1200"/>
              </a:spcAft>
              <a:buNone/>
            </a:pPr>
            <a:endParaRPr/>
          </a:p>
        </p:txBody>
      </p:sp>
      <p:sp>
        <p:nvSpPr>
          <p:cNvPr id="2007" name="Google Shape;2007;p59"/>
          <p:cNvSpPr txBox="1">
            <a:spLocks noGrp="1"/>
          </p:cNvSpPr>
          <p:nvPr>
            <p:ph type="title" idx="3"/>
          </p:nvPr>
        </p:nvSpPr>
        <p:spPr>
          <a:xfrm>
            <a:off x="720000" y="26616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008" name="Google Shape;2008;p59"/>
          <p:cNvSpPr txBox="1">
            <a:spLocks noGrp="1"/>
          </p:cNvSpPr>
          <p:nvPr>
            <p:ph type="subTitle" idx="4"/>
          </p:nvPr>
        </p:nvSpPr>
        <p:spPr>
          <a:xfrm>
            <a:off x="6156425" y="30790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Mercury is the closest planet to the Sun</a:t>
            </a:r>
            <a:endParaRPr>
              <a:solidFill>
                <a:schemeClr val="lt1"/>
              </a:solidFill>
            </a:endParaRPr>
          </a:p>
          <a:p>
            <a:pPr marL="0" lvl="0" indent="0" algn="ctr" rtl="0">
              <a:spcBef>
                <a:spcPts val="0"/>
              </a:spcBef>
              <a:spcAft>
                <a:spcPts val="1200"/>
              </a:spcAft>
              <a:buNone/>
            </a:pPr>
            <a:endParaRPr/>
          </a:p>
        </p:txBody>
      </p:sp>
      <p:sp>
        <p:nvSpPr>
          <p:cNvPr id="2009" name="Google Shape;2009;p59"/>
          <p:cNvSpPr txBox="1">
            <a:spLocks noGrp="1"/>
          </p:cNvSpPr>
          <p:nvPr>
            <p:ph type="title" idx="5"/>
          </p:nvPr>
        </p:nvSpPr>
        <p:spPr>
          <a:xfrm>
            <a:off x="6120125" y="26616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2010" name="Google Shape;2010;p59"/>
          <p:cNvGrpSpPr/>
          <p:nvPr/>
        </p:nvGrpSpPr>
        <p:grpSpPr>
          <a:xfrm>
            <a:off x="3298813" y="2369414"/>
            <a:ext cx="2546373" cy="2774057"/>
            <a:chOff x="3186200" y="4007200"/>
            <a:chExt cx="1344300" cy="1458725"/>
          </a:xfrm>
        </p:grpSpPr>
        <p:sp>
          <p:nvSpPr>
            <p:cNvPr id="2011" name="Google Shape;2011;p59"/>
            <p:cNvSpPr/>
            <p:nvPr/>
          </p:nvSpPr>
          <p:spPr>
            <a:xfrm>
              <a:off x="3780975" y="4125175"/>
              <a:ext cx="37750" cy="36475"/>
            </a:xfrm>
            <a:custGeom>
              <a:avLst/>
              <a:gdLst/>
              <a:ahLst/>
              <a:cxnLst/>
              <a:rect l="l" t="t" r="r" b="b"/>
              <a:pathLst>
                <a:path w="1510" h="1459" extrusionOk="0">
                  <a:moveTo>
                    <a:pt x="761" y="1"/>
                  </a:moveTo>
                  <a:lnTo>
                    <a:pt x="594" y="388"/>
                  </a:lnTo>
                  <a:cubicBezTo>
                    <a:pt x="542" y="439"/>
                    <a:pt x="490" y="491"/>
                    <a:pt x="387" y="491"/>
                  </a:cubicBezTo>
                  <a:lnTo>
                    <a:pt x="0" y="543"/>
                  </a:lnTo>
                  <a:lnTo>
                    <a:pt x="271" y="865"/>
                  </a:lnTo>
                  <a:cubicBezTo>
                    <a:pt x="323" y="865"/>
                    <a:pt x="387" y="968"/>
                    <a:pt x="387" y="1033"/>
                  </a:cubicBezTo>
                  <a:lnTo>
                    <a:pt x="271" y="1458"/>
                  </a:lnTo>
                  <a:lnTo>
                    <a:pt x="645" y="1239"/>
                  </a:lnTo>
                  <a:lnTo>
                    <a:pt x="864" y="1239"/>
                  </a:lnTo>
                  <a:lnTo>
                    <a:pt x="1238" y="1458"/>
                  </a:lnTo>
                  <a:lnTo>
                    <a:pt x="1135" y="1033"/>
                  </a:lnTo>
                  <a:cubicBezTo>
                    <a:pt x="1135" y="968"/>
                    <a:pt x="1187" y="865"/>
                    <a:pt x="1238" y="865"/>
                  </a:cubicBezTo>
                  <a:lnTo>
                    <a:pt x="1509" y="543"/>
                  </a:lnTo>
                  <a:lnTo>
                    <a:pt x="1084" y="491"/>
                  </a:lnTo>
                  <a:cubicBezTo>
                    <a:pt x="1032" y="491"/>
                    <a:pt x="968" y="439"/>
                    <a:pt x="916" y="388"/>
                  </a:cubicBezTo>
                  <a:lnTo>
                    <a:pt x="76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9"/>
            <p:cNvSpPr/>
            <p:nvPr/>
          </p:nvSpPr>
          <p:spPr>
            <a:xfrm>
              <a:off x="3642675" y="4125175"/>
              <a:ext cx="37750" cy="36475"/>
            </a:xfrm>
            <a:custGeom>
              <a:avLst/>
              <a:gdLst/>
              <a:ahLst/>
              <a:cxnLst/>
              <a:rect l="l" t="t" r="r" b="b"/>
              <a:pathLst>
                <a:path w="1510" h="1459" extrusionOk="0">
                  <a:moveTo>
                    <a:pt x="761" y="1"/>
                  </a:moveTo>
                  <a:lnTo>
                    <a:pt x="594" y="388"/>
                  </a:lnTo>
                  <a:cubicBezTo>
                    <a:pt x="542" y="439"/>
                    <a:pt x="491" y="491"/>
                    <a:pt x="439" y="491"/>
                  </a:cubicBezTo>
                  <a:lnTo>
                    <a:pt x="1" y="543"/>
                  </a:lnTo>
                  <a:lnTo>
                    <a:pt x="323" y="865"/>
                  </a:lnTo>
                  <a:cubicBezTo>
                    <a:pt x="375" y="865"/>
                    <a:pt x="375" y="968"/>
                    <a:pt x="375" y="1033"/>
                  </a:cubicBezTo>
                  <a:lnTo>
                    <a:pt x="323" y="1458"/>
                  </a:lnTo>
                  <a:lnTo>
                    <a:pt x="645" y="1239"/>
                  </a:lnTo>
                  <a:lnTo>
                    <a:pt x="865" y="1239"/>
                  </a:lnTo>
                  <a:lnTo>
                    <a:pt x="1239" y="1458"/>
                  </a:lnTo>
                  <a:lnTo>
                    <a:pt x="1187" y="1033"/>
                  </a:lnTo>
                  <a:cubicBezTo>
                    <a:pt x="1187" y="968"/>
                    <a:pt x="1187" y="865"/>
                    <a:pt x="1239" y="865"/>
                  </a:cubicBezTo>
                  <a:lnTo>
                    <a:pt x="1509" y="543"/>
                  </a:lnTo>
                  <a:lnTo>
                    <a:pt x="1135" y="491"/>
                  </a:lnTo>
                  <a:cubicBezTo>
                    <a:pt x="1084" y="491"/>
                    <a:pt x="968" y="439"/>
                    <a:pt x="968" y="388"/>
                  </a:cubicBezTo>
                  <a:lnTo>
                    <a:pt x="76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9"/>
            <p:cNvSpPr/>
            <p:nvPr/>
          </p:nvSpPr>
          <p:spPr>
            <a:xfrm>
              <a:off x="3574350" y="4125175"/>
              <a:ext cx="37400" cy="36475"/>
            </a:xfrm>
            <a:custGeom>
              <a:avLst/>
              <a:gdLst/>
              <a:ahLst/>
              <a:cxnLst/>
              <a:rect l="l" t="t" r="r" b="b"/>
              <a:pathLst>
                <a:path w="1496" h="1459" extrusionOk="0">
                  <a:moveTo>
                    <a:pt x="748" y="1"/>
                  </a:moveTo>
                  <a:lnTo>
                    <a:pt x="593" y="388"/>
                  </a:lnTo>
                  <a:cubicBezTo>
                    <a:pt x="529" y="439"/>
                    <a:pt x="477" y="491"/>
                    <a:pt x="426" y="491"/>
                  </a:cubicBezTo>
                  <a:lnTo>
                    <a:pt x="0" y="543"/>
                  </a:lnTo>
                  <a:lnTo>
                    <a:pt x="322" y="865"/>
                  </a:lnTo>
                  <a:cubicBezTo>
                    <a:pt x="322" y="865"/>
                    <a:pt x="374" y="968"/>
                    <a:pt x="374" y="1033"/>
                  </a:cubicBezTo>
                  <a:lnTo>
                    <a:pt x="271" y="1458"/>
                  </a:lnTo>
                  <a:lnTo>
                    <a:pt x="645" y="1239"/>
                  </a:lnTo>
                  <a:lnTo>
                    <a:pt x="851" y="1239"/>
                  </a:lnTo>
                  <a:lnTo>
                    <a:pt x="1238" y="1458"/>
                  </a:lnTo>
                  <a:lnTo>
                    <a:pt x="1173" y="1033"/>
                  </a:lnTo>
                  <a:lnTo>
                    <a:pt x="1122" y="1033"/>
                  </a:lnTo>
                  <a:cubicBezTo>
                    <a:pt x="1122" y="968"/>
                    <a:pt x="1173" y="865"/>
                    <a:pt x="1238" y="865"/>
                  </a:cubicBezTo>
                  <a:lnTo>
                    <a:pt x="1496" y="543"/>
                  </a:lnTo>
                  <a:lnTo>
                    <a:pt x="1122" y="491"/>
                  </a:lnTo>
                  <a:cubicBezTo>
                    <a:pt x="1019" y="491"/>
                    <a:pt x="967" y="439"/>
                    <a:pt x="916" y="388"/>
                  </a:cubicBezTo>
                  <a:lnTo>
                    <a:pt x="74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9"/>
            <p:cNvSpPr/>
            <p:nvPr/>
          </p:nvSpPr>
          <p:spPr>
            <a:xfrm>
              <a:off x="3712625" y="4125175"/>
              <a:ext cx="37750" cy="36475"/>
            </a:xfrm>
            <a:custGeom>
              <a:avLst/>
              <a:gdLst/>
              <a:ahLst/>
              <a:cxnLst/>
              <a:rect l="l" t="t" r="r" b="b"/>
              <a:pathLst>
                <a:path w="1510" h="1459" extrusionOk="0">
                  <a:moveTo>
                    <a:pt x="749" y="1"/>
                  </a:moveTo>
                  <a:lnTo>
                    <a:pt x="542" y="388"/>
                  </a:lnTo>
                  <a:cubicBezTo>
                    <a:pt x="542" y="439"/>
                    <a:pt x="478" y="491"/>
                    <a:pt x="375" y="491"/>
                  </a:cubicBezTo>
                  <a:lnTo>
                    <a:pt x="1" y="543"/>
                  </a:lnTo>
                  <a:lnTo>
                    <a:pt x="272" y="865"/>
                  </a:lnTo>
                  <a:cubicBezTo>
                    <a:pt x="323" y="865"/>
                    <a:pt x="323" y="968"/>
                    <a:pt x="323" y="1033"/>
                  </a:cubicBezTo>
                  <a:lnTo>
                    <a:pt x="272" y="1458"/>
                  </a:lnTo>
                  <a:lnTo>
                    <a:pt x="646" y="1239"/>
                  </a:lnTo>
                  <a:lnTo>
                    <a:pt x="865" y="1239"/>
                  </a:lnTo>
                  <a:lnTo>
                    <a:pt x="1187" y="1458"/>
                  </a:lnTo>
                  <a:lnTo>
                    <a:pt x="1123" y="1033"/>
                  </a:lnTo>
                  <a:cubicBezTo>
                    <a:pt x="1123" y="968"/>
                    <a:pt x="1123" y="865"/>
                    <a:pt x="1187" y="865"/>
                  </a:cubicBezTo>
                  <a:lnTo>
                    <a:pt x="1510" y="543"/>
                  </a:lnTo>
                  <a:lnTo>
                    <a:pt x="1071" y="491"/>
                  </a:lnTo>
                  <a:cubicBezTo>
                    <a:pt x="1020" y="491"/>
                    <a:pt x="968" y="439"/>
                    <a:pt x="916" y="388"/>
                  </a:cubicBezTo>
                  <a:lnTo>
                    <a:pt x="74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9"/>
            <p:cNvSpPr/>
            <p:nvPr/>
          </p:nvSpPr>
          <p:spPr>
            <a:xfrm>
              <a:off x="3536625" y="4098425"/>
              <a:ext cx="321100" cy="95450"/>
            </a:xfrm>
            <a:custGeom>
              <a:avLst/>
              <a:gdLst/>
              <a:ahLst/>
              <a:cxnLst/>
              <a:rect l="l" t="t" r="r" b="b"/>
              <a:pathLst>
                <a:path w="12844" h="3818" extrusionOk="0">
                  <a:moveTo>
                    <a:pt x="2257" y="813"/>
                  </a:moveTo>
                  <a:cubicBezTo>
                    <a:pt x="2309" y="813"/>
                    <a:pt x="2360" y="813"/>
                    <a:pt x="2360" y="865"/>
                  </a:cubicBezTo>
                  <a:cubicBezTo>
                    <a:pt x="2425" y="865"/>
                    <a:pt x="2476" y="916"/>
                    <a:pt x="2476" y="968"/>
                  </a:cubicBezTo>
                  <a:lnTo>
                    <a:pt x="2682" y="1342"/>
                  </a:lnTo>
                  <a:lnTo>
                    <a:pt x="3069" y="1393"/>
                  </a:lnTo>
                  <a:cubicBezTo>
                    <a:pt x="3172" y="1393"/>
                    <a:pt x="3224" y="1458"/>
                    <a:pt x="3224" y="1458"/>
                  </a:cubicBezTo>
                  <a:cubicBezTo>
                    <a:pt x="3276" y="1509"/>
                    <a:pt x="3276" y="1561"/>
                    <a:pt x="3276" y="1613"/>
                  </a:cubicBezTo>
                  <a:cubicBezTo>
                    <a:pt x="3276" y="1664"/>
                    <a:pt x="3276" y="1716"/>
                    <a:pt x="3224" y="1780"/>
                  </a:cubicBezTo>
                  <a:lnTo>
                    <a:pt x="2902" y="2103"/>
                  </a:lnTo>
                  <a:lnTo>
                    <a:pt x="2953" y="2528"/>
                  </a:lnTo>
                  <a:cubicBezTo>
                    <a:pt x="2953" y="2631"/>
                    <a:pt x="2953" y="2683"/>
                    <a:pt x="2902" y="2683"/>
                  </a:cubicBezTo>
                  <a:cubicBezTo>
                    <a:pt x="2850" y="2747"/>
                    <a:pt x="2799" y="2799"/>
                    <a:pt x="2747" y="2799"/>
                  </a:cubicBezTo>
                  <a:cubicBezTo>
                    <a:pt x="2747" y="2799"/>
                    <a:pt x="2682" y="2799"/>
                    <a:pt x="2631" y="2747"/>
                  </a:cubicBezTo>
                  <a:lnTo>
                    <a:pt x="2257" y="2528"/>
                  </a:lnTo>
                  <a:lnTo>
                    <a:pt x="1883" y="2747"/>
                  </a:lnTo>
                  <a:cubicBezTo>
                    <a:pt x="1831" y="2799"/>
                    <a:pt x="1831" y="2799"/>
                    <a:pt x="1780" y="2799"/>
                  </a:cubicBezTo>
                  <a:cubicBezTo>
                    <a:pt x="1715" y="2799"/>
                    <a:pt x="1664" y="2747"/>
                    <a:pt x="1612" y="2683"/>
                  </a:cubicBezTo>
                  <a:cubicBezTo>
                    <a:pt x="1561" y="2683"/>
                    <a:pt x="1561" y="2631"/>
                    <a:pt x="1561" y="2528"/>
                  </a:cubicBezTo>
                  <a:lnTo>
                    <a:pt x="1612" y="2103"/>
                  </a:lnTo>
                  <a:lnTo>
                    <a:pt x="1290" y="1780"/>
                  </a:lnTo>
                  <a:cubicBezTo>
                    <a:pt x="1290" y="1716"/>
                    <a:pt x="1238" y="1664"/>
                    <a:pt x="1238" y="1613"/>
                  </a:cubicBezTo>
                  <a:cubicBezTo>
                    <a:pt x="1238" y="1561"/>
                    <a:pt x="1238" y="1509"/>
                    <a:pt x="1290" y="1458"/>
                  </a:cubicBezTo>
                  <a:cubicBezTo>
                    <a:pt x="1341" y="1458"/>
                    <a:pt x="1393" y="1393"/>
                    <a:pt x="1457" y="1393"/>
                  </a:cubicBezTo>
                  <a:lnTo>
                    <a:pt x="1883" y="1342"/>
                  </a:lnTo>
                  <a:lnTo>
                    <a:pt x="2038" y="968"/>
                  </a:lnTo>
                  <a:cubicBezTo>
                    <a:pt x="2102" y="916"/>
                    <a:pt x="2102" y="865"/>
                    <a:pt x="2154" y="865"/>
                  </a:cubicBezTo>
                  <a:cubicBezTo>
                    <a:pt x="2205" y="813"/>
                    <a:pt x="2205" y="813"/>
                    <a:pt x="2257" y="813"/>
                  </a:cubicBezTo>
                  <a:close/>
                  <a:moveTo>
                    <a:pt x="5003" y="813"/>
                  </a:moveTo>
                  <a:cubicBezTo>
                    <a:pt x="5055" y="813"/>
                    <a:pt x="5107" y="813"/>
                    <a:pt x="5158" y="865"/>
                  </a:cubicBezTo>
                  <a:cubicBezTo>
                    <a:pt x="5158" y="865"/>
                    <a:pt x="5210" y="916"/>
                    <a:pt x="5210" y="968"/>
                  </a:cubicBezTo>
                  <a:lnTo>
                    <a:pt x="5429" y="1342"/>
                  </a:lnTo>
                  <a:lnTo>
                    <a:pt x="5855" y="1393"/>
                  </a:lnTo>
                  <a:cubicBezTo>
                    <a:pt x="5906" y="1393"/>
                    <a:pt x="5971" y="1458"/>
                    <a:pt x="5971" y="1458"/>
                  </a:cubicBezTo>
                  <a:cubicBezTo>
                    <a:pt x="6022" y="1509"/>
                    <a:pt x="6022" y="1561"/>
                    <a:pt x="6022" y="1613"/>
                  </a:cubicBezTo>
                  <a:cubicBezTo>
                    <a:pt x="6022" y="1664"/>
                    <a:pt x="6022" y="1716"/>
                    <a:pt x="5971" y="1780"/>
                  </a:cubicBezTo>
                  <a:lnTo>
                    <a:pt x="5648" y="2103"/>
                  </a:lnTo>
                  <a:lnTo>
                    <a:pt x="5751" y="2528"/>
                  </a:lnTo>
                  <a:cubicBezTo>
                    <a:pt x="5751" y="2631"/>
                    <a:pt x="5700" y="2683"/>
                    <a:pt x="5648" y="2683"/>
                  </a:cubicBezTo>
                  <a:cubicBezTo>
                    <a:pt x="5648" y="2747"/>
                    <a:pt x="5584" y="2799"/>
                    <a:pt x="5532" y="2799"/>
                  </a:cubicBezTo>
                  <a:cubicBezTo>
                    <a:pt x="5481" y="2799"/>
                    <a:pt x="5429" y="2799"/>
                    <a:pt x="5429" y="2747"/>
                  </a:cubicBezTo>
                  <a:lnTo>
                    <a:pt x="5003" y="2528"/>
                  </a:lnTo>
                  <a:lnTo>
                    <a:pt x="4617" y="2747"/>
                  </a:lnTo>
                  <a:cubicBezTo>
                    <a:pt x="4617" y="2799"/>
                    <a:pt x="4565" y="2799"/>
                    <a:pt x="4514" y="2799"/>
                  </a:cubicBezTo>
                  <a:cubicBezTo>
                    <a:pt x="4462" y="2799"/>
                    <a:pt x="4410" y="2747"/>
                    <a:pt x="4359" y="2683"/>
                  </a:cubicBezTo>
                  <a:cubicBezTo>
                    <a:pt x="4359" y="2683"/>
                    <a:pt x="4294" y="2631"/>
                    <a:pt x="4294" y="2528"/>
                  </a:cubicBezTo>
                  <a:lnTo>
                    <a:pt x="4359" y="2103"/>
                  </a:lnTo>
                  <a:lnTo>
                    <a:pt x="4088" y="1780"/>
                  </a:lnTo>
                  <a:cubicBezTo>
                    <a:pt x="4036" y="1716"/>
                    <a:pt x="3972" y="1664"/>
                    <a:pt x="3972" y="1613"/>
                  </a:cubicBezTo>
                  <a:cubicBezTo>
                    <a:pt x="3972" y="1561"/>
                    <a:pt x="4036" y="1509"/>
                    <a:pt x="4036" y="1458"/>
                  </a:cubicBezTo>
                  <a:cubicBezTo>
                    <a:pt x="4088" y="1458"/>
                    <a:pt x="4140" y="1393"/>
                    <a:pt x="4191" y="1393"/>
                  </a:cubicBezTo>
                  <a:lnTo>
                    <a:pt x="4617" y="1342"/>
                  </a:lnTo>
                  <a:lnTo>
                    <a:pt x="4836" y="968"/>
                  </a:lnTo>
                  <a:cubicBezTo>
                    <a:pt x="4836" y="916"/>
                    <a:pt x="4887" y="865"/>
                    <a:pt x="4887" y="865"/>
                  </a:cubicBezTo>
                  <a:cubicBezTo>
                    <a:pt x="4939" y="813"/>
                    <a:pt x="5003" y="813"/>
                    <a:pt x="5003" y="813"/>
                  </a:cubicBezTo>
                  <a:close/>
                  <a:moveTo>
                    <a:pt x="7789" y="813"/>
                  </a:moveTo>
                  <a:cubicBezTo>
                    <a:pt x="7789" y="813"/>
                    <a:pt x="7840" y="813"/>
                    <a:pt x="7905" y="865"/>
                  </a:cubicBezTo>
                  <a:cubicBezTo>
                    <a:pt x="7956" y="865"/>
                    <a:pt x="7956" y="916"/>
                    <a:pt x="7956" y="968"/>
                  </a:cubicBezTo>
                  <a:lnTo>
                    <a:pt x="8163" y="1342"/>
                  </a:lnTo>
                  <a:lnTo>
                    <a:pt x="8601" y="1393"/>
                  </a:lnTo>
                  <a:cubicBezTo>
                    <a:pt x="8653" y="1393"/>
                    <a:pt x="8704" y="1458"/>
                    <a:pt x="8756" y="1458"/>
                  </a:cubicBezTo>
                  <a:cubicBezTo>
                    <a:pt x="8756" y="1509"/>
                    <a:pt x="8807" y="1561"/>
                    <a:pt x="8807" y="1613"/>
                  </a:cubicBezTo>
                  <a:cubicBezTo>
                    <a:pt x="8807" y="1664"/>
                    <a:pt x="8756" y="1716"/>
                    <a:pt x="8704" y="1780"/>
                  </a:cubicBezTo>
                  <a:lnTo>
                    <a:pt x="8433" y="2103"/>
                  </a:lnTo>
                  <a:lnTo>
                    <a:pt x="8485" y="2528"/>
                  </a:lnTo>
                  <a:cubicBezTo>
                    <a:pt x="8485" y="2631"/>
                    <a:pt x="8485" y="2683"/>
                    <a:pt x="8433" y="2683"/>
                  </a:cubicBezTo>
                  <a:cubicBezTo>
                    <a:pt x="8382" y="2747"/>
                    <a:pt x="8330" y="2799"/>
                    <a:pt x="8279" y="2799"/>
                  </a:cubicBezTo>
                  <a:cubicBezTo>
                    <a:pt x="8227" y="2799"/>
                    <a:pt x="8163" y="2799"/>
                    <a:pt x="8163" y="2747"/>
                  </a:cubicBezTo>
                  <a:lnTo>
                    <a:pt x="7789" y="2528"/>
                  </a:lnTo>
                  <a:lnTo>
                    <a:pt x="7415" y="2747"/>
                  </a:lnTo>
                  <a:cubicBezTo>
                    <a:pt x="7363" y="2799"/>
                    <a:pt x="7312" y="2799"/>
                    <a:pt x="7312" y="2799"/>
                  </a:cubicBezTo>
                  <a:cubicBezTo>
                    <a:pt x="7196" y="2799"/>
                    <a:pt x="7144" y="2747"/>
                    <a:pt x="7144" y="2683"/>
                  </a:cubicBezTo>
                  <a:cubicBezTo>
                    <a:pt x="7092" y="2683"/>
                    <a:pt x="7041" y="2631"/>
                    <a:pt x="7041" y="2528"/>
                  </a:cubicBezTo>
                  <a:lnTo>
                    <a:pt x="7144" y="2103"/>
                  </a:lnTo>
                  <a:lnTo>
                    <a:pt x="6822" y="1780"/>
                  </a:lnTo>
                  <a:cubicBezTo>
                    <a:pt x="6770" y="1716"/>
                    <a:pt x="6770" y="1664"/>
                    <a:pt x="6770" y="1613"/>
                  </a:cubicBezTo>
                  <a:cubicBezTo>
                    <a:pt x="6770" y="1561"/>
                    <a:pt x="6770" y="1509"/>
                    <a:pt x="6822" y="1458"/>
                  </a:cubicBezTo>
                  <a:cubicBezTo>
                    <a:pt x="6822" y="1458"/>
                    <a:pt x="6873" y="1393"/>
                    <a:pt x="6938" y="1393"/>
                  </a:cubicBezTo>
                  <a:lnTo>
                    <a:pt x="7363" y="1342"/>
                  </a:lnTo>
                  <a:lnTo>
                    <a:pt x="7582" y="968"/>
                  </a:lnTo>
                  <a:cubicBezTo>
                    <a:pt x="7582" y="916"/>
                    <a:pt x="7634" y="865"/>
                    <a:pt x="7686" y="865"/>
                  </a:cubicBezTo>
                  <a:cubicBezTo>
                    <a:pt x="7686" y="813"/>
                    <a:pt x="7737" y="813"/>
                    <a:pt x="7789" y="813"/>
                  </a:cubicBezTo>
                  <a:close/>
                  <a:moveTo>
                    <a:pt x="10535" y="813"/>
                  </a:moveTo>
                  <a:cubicBezTo>
                    <a:pt x="10587" y="813"/>
                    <a:pt x="10587" y="813"/>
                    <a:pt x="10638" y="865"/>
                  </a:cubicBezTo>
                  <a:cubicBezTo>
                    <a:pt x="10690" y="865"/>
                    <a:pt x="10690" y="916"/>
                    <a:pt x="10742" y="968"/>
                  </a:cubicBezTo>
                  <a:lnTo>
                    <a:pt x="10909" y="1342"/>
                  </a:lnTo>
                  <a:lnTo>
                    <a:pt x="11335" y="1393"/>
                  </a:lnTo>
                  <a:cubicBezTo>
                    <a:pt x="11386" y="1393"/>
                    <a:pt x="11451" y="1458"/>
                    <a:pt x="11502" y="1458"/>
                  </a:cubicBezTo>
                  <a:cubicBezTo>
                    <a:pt x="11554" y="1509"/>
                    <a:pt x="11554" y="1561"/>
                    <a:pt x="11554" y="1613"/>
                  </a:cubicBezTo>
                  <a:cubicBezTo>
                    <a:pt x="11554" y="1664"/>
                    <a:pt x="11554" y="1716"/>
                    <a:pt x="11502" y="1780"/>
                  </a:cubicBezTo>
                  <a:lnTo>
                    <a:pt x="11180" y="2103"/>
                  </a:lnTo>
                  <a:lnTo>
                    <a:pt x="11232" y="2528"/>
                  </a:lnTo>
                  <a:cubicBezTo>
                    <a:pt x="11232" y="2631"/>
                    <a:pt x="11232" y="2683"/>
                    <a:pt x="11180" y="2683"/>
                  </a:cubicBezTo>
                  <a:cubicBezTo>
                    <a:pt x="11128" y="2747"/>
                    <a:pt x="11064" y="2799"/>
                    <a:pt x="11012" y="2799"/>
                  </a:cubicBezTo>
                  <a:cubicBezTo>
                    <a:pt x="10961" y="2799"/>
                    <a:pt x="10961" y="2799"/>
                    <a:pt x="10909" y="2747"/>
                  </a:cubicBezTo>
                  <a:lnTo>
                    <a:pt x="10535" y="2528"/>
                  </a:lnTo>
                  <a:lnTo>
                    <a:pt x="10161" y="2747"/>
                  </a:lnTo>
                  <a:cubicBezTo>
                    <a:pt x="10097" y="2799"/>
                    <a:pt x="10045" y="2799"/>
                    <a:pt x="10045" y="2799"/>
                  </a:cubicBezTo>
                  <a:cubicBezTo>
                    <a:pt x="9994" y="2799"/>
                    <a:pt x="9942" y="2747"/>
                    <a:pt x="9891" y="2683"/>
                  </a:cubicBezTo>
                  <a:cubicBezTo>
                    <a:pt x="9839" y="2683"/>
                    <a:pt x="9839" y="2631"/>
                    <a:pt x="9839" y="2528"/>
                  </a:cubicBezTo>
                  <a:lnTo>
                    <a:pt x="9891" y="2103"/>
                  </a:lnTo>
                  <a:lnTo>
                    <a:pt x="9568" y="1780"/>
                  </a:lnTo>
                  <a:cubicBezTo>
                    <a:pt x="9517" y="1716"/>
                    <a:pt x="9517" y="1664"/>
                    <a:pt x="9517" y="1613"/>
                  </a:cubicBezTo>
                  <a:cubicBezTo>
                    <a:pt x="9517" y="1561"/>
                    <a:pt x="9517" y="1509"/>
                    <a:pt x="9568" y="1458"/>
                  </a:cubicBezTo>
                  <a:cubicBezTo>
                    <a:pt x="9620" y="1458"/>
                    <a:pt x="9620" y="1393"/>
                    <a:pt x="9723" y="1393"/>
                  </a:cubicBezTo>
                  <a:lnTo>
                    <a:pt x="10161" y="1342"/>
                  </a:lnTo>
                  <a:lnTo>
                    <a:pt x="10316" y="968"/>
                  </a:lnTo>
                  <a:cubicBezTo>
                    <a:pt x="10368" y="916"/>
                    <a:pt x="10368" y="865"/>
                    <a:pt x="10419" y="865"/>
                  </a:cubicBezTo>
                  <a:cubicBezTo>
                    <a:pt x="10419" y="813"/>
                    <a:pt x="10484" y="813"/>
                    <a:pt x="10535" y="813"/>
                  </a:cubicBezTo>
                  <a:close/>
                  <a:moveTo>
                    <a:pt x="323" y="1"/>
                  </a:moveTo>
                  <a:cubicBezTo>
                    <a:pt x="168" y="1"/>
                    <a:pt x="0" y="168"/>
                    <a:pt x="0" y="323"/>
                  </a:cubicBezTo>
                  <a:lnTo>
                    <a:pt x="0" y="3495"/>
                  </a:lnTo>
                  <a:cubicBezTo>
                    <a:pt x="0" y="3650"/>
                    <a:pt x="168" y="3818"/>
                    <a:pt x="323" y="3818"/>
                  </a:cubicBezTo>
                  <a:lnTo>
                    <a:pt x="12521" y="3818"/>
                  </a:lnTo>
                  <a:cubicBezTo>
                    <a:pt x="12676" y="3818"/>
                    <a:pt x="12843" y="3650"/>
                    <a:pt x="12843" y="3495"/>
                  </a:cubicBezTo>
                  <a:lnTo>
                    <a:pt x="12843" y="323"/>
                  </a:lnTo>
                  <a:cubicBezTo>
                    <a:pt x="12843" y="168"/>
                    <a:pt x="12676" y="1"/>
                    <a:pt x="1252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9"/>
            <p:cNvSpPr/>
            <p:nvPr/>
          </p:nvSpPr>
          <p:spPr>
            <a:xfrm>
              <a:off x="3529850" y="4092950"/>
              <a:ext cx="334650" cy="107700"/>
            </a:xfrm>
            <a:custGeom>
              <a:avLst/>
              <a:gdLst/>
              <a:ahLst/>
              <a:cxnLst/>
              <a:rect l="l" t="t" r="r" b="b"/>
              <a:pathLst>
                <a:path w="13386" h="4308" extrusionOk="0">
                  <a:moveTo>
                    <a:pt x="12792" y="220"/>
                  </a:moveTo>
                  <a:cubicBezTo>
                    <a:pt x="12947" y="220"/>
                    <a:pt x="13114" y="387"/>
                    <a:pt x="13114" y="542"/>
                  </a:cubicBezTo>
                  <a:lnTo>
                    <a:pt x="13114" y="3714"/>
                  </a:lnTo>
                  <a:cubicBezTo>
                    <a:pt x="13114" y="3869"/>
                    <a:pt x="12947" y="4037"/>
                    <a:pt x="12792" y="4037"/>
                  </a:cubicBezTo>
                  <a:lnTo>
                    <a:pt x="594" y="4037"/>
                  </a:lnTo>
                  <a:cubicBezTo>
                    <a:pt x="439" y="4037"/>
                    <a:pt x="271" y="3869"/>
                    <a:pt x="271" y="3714"/>
                  </a:cubicBezTo>
                  <a:lnTo>
                    <a:pt x="271" y="542"/>
                  </a:lnTo>
                  <a:cubicBezTo>
                    <a:pt x="271" y="387"/>
                    <a:pt x="439" y="220"/>
                    <a:pt x="594" y="220"/>
                  </a:cubicBezTo>
                  <a:close/>
                  <a:moveTo>
                    <a:pt x="594" y="1"/>
                  </a:moveTo>
                  <a:cubicBezTo>
                    <a:pt x="271" y="1"/>
                    <a:pt x="1" y="220"/>
                    <a:pt x="1" y="542"/>
                  </a:cubicBezTo>
                  <a:lnTo>
                    <a:pt x="1" y="3714"/>
                  </a:lnTo>
                  <a:cubicBezTo>
                    <a:pt x="1" y="4037"/>
                    <a:pt x="271" y="4307"/>
                    <a:pt x="594" y="4307"/>
                  </a:cubicBezTo>
                  <a:lnTo>
                    <a:pt x="12792" y="4307"/>
                  </a:lnTo>
                  <a:cubicBezTo>
                    <a:pt x="13114" y="4307"/>
                    <a:pt x="13385" y="4037"/>
                    <a:pt x="13385" y="3714"/>
                  </a:cubicBezTo>
                  <a:lnTo>
                    <a:pt x="13385" y="542"/>
                  </a:lnTo>
                  <a:cubicBezTo>
                    <a:pt x="13385" y="220"/>
                    <a:pt x="13114" y="1"/>
                    <a:pt x="1279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9"/>
            <p:cNvSpPr/>
            <p:nvPr/>
          </p:nvSpPr>
          <p:spPr>
            <a:xfrm>
              <a:off x="3567575" y="4118750"/>
              <a:ext cx="50950" cy="49650"/>
            </a:xfrm>
            <a:custGeom>
              <a:avLst/>
              <a:gdLst/>
              <a:ahLst/>
              <a:cxnLst/>
              <a:rect l="l" t="t" r="r" b="b"/>
              <a:pathLst>
                <a:path w="2038" h="1986" extrusionOk="0">
                  <a:moveTo>
                    <a:pt x="1019" y="258"/>
                  </a:moveTo>
                  <a:lnTo>
                    <a:pt x="1187" y="645"/>
                  </a:lnTo>
                  <a:cubicBezTo>
                    <a:pt x="1238" y="696"/>
                    <a:pt x="1290" y="748"/>
                    <a:pt x="1393" y="748"/>
                  </a:cubicBezTo>
                  <a:lnTo>
                    <a:pt x="1767" y="800"/>
                  </a:lnTo>
                  <a:lnTo>
                    <a:pt x="1509" y="1122"/>
                  </a:lnTo>
                  <a:cubicBezTo>
                    <a:pt x="1444" y="1122"/>
                    <a:pt x="1393" y="1225"/>
                    <a:pt x="1393" y="1290"/>
                  </a:cubicBezTo>
                  <a:lnTo>
                    <a:pt x="1444" y="1290"/>
                  </a:lnTo>
                  <a:lnTo>
                    <a:pt x="1509" y="1715"/>
                  </a:lnTo>
                  <a:lnTo>
                    <a:pt x="1122" y="1496"/>
                  </a:lnTo>
                  <a:lnTo>
                    <a:pt x="916" y="1496"/>
                  </a:lnTo>
                  <a:lnTo>
                    <a:pt x="542" y="1715"/>
                  </a:lnTo>
                  <a:lnTo>
                    <a:pt x="645" y="1290"/>
                  </a:lnTo>
                  <a:cubicBezTo>
                    <a:pt x="645" y="1225"/>
                    <a:pt x="593" y="1122"/>
                    <a:pt x="593" y="1122"/>
                  </a:cubicBezTo>
                  <a:lnTo>
                    <a:pt x="271" y="800"/>
                  </a:lnTo>
                  <a:lnTo>
                    <a:pt x="697" y="748"/>
                  </a:lnTo>
                  <a:cubicBezTo>
                    <a:pt x="748" y="748"/>
                    <a:pt x="800" y="696"/>
                    <a:pt x="864" y="645"/>
                  </a:cubicBezTo>
                  <a:lnTo>
                    <a:pt x="1019" y="258"/>
                  </a:lnTo>
                  <a:close/>
                  <a:moveTo>
                    <a:pt x="1019" y="0"/>
                  </a:moveTo>
                  <a:cubicBezTo>
                    <a:pt x="967" y="0"/>
                    <a:pt x="967" y="0"/>
                    <a:pt x="916" y="52"/>
                  </a:cubicBezTo>
                  <a:cubicBezTo>
                    <a:pt x="864" y="52"/>
                    <a:pt x="864" y="103"/>
                    <a:pt x="800" y="155"/>
                  </a:cubicBezTo>
                  <a:lnTo>
                    <a:pt x="645" y="529"/>
                  </a:lnTo>
                  <a:lnTo>
                    <a:pt x="219" y="580"/>
                  </a:lnTo>
                  <a:cubicBezTo>
                    <a:pt x="155" y="580"/>
                    <a:pt x="103" y="645"/>
                    <a:pt x="52" y="645"/>
                  </a:cubicBezTo>
                  <a:cubicBezTo>
                    <a:pt x="0" y="696"/>
                    <a:pt x="0" y="748"/>
                    <a:pt x="0" y="800"/>
                  </a:cubicBezTo>
                  <a:cubicBezTo>
                    <a:pt x="0" y="851"/>
                    <a:pt x="52" y="903"/>
                    <a:pt x="52" y="967"/>
                  </a:cubicBezTo>
                  <a:lnTo>
                    <a:pt x="374" y="1290"/>
                  </a:lnTo>
                  <a:lnTo>
                    <a:pt x="323" y="1715"/>
                  </a:lnTo>
                  <a:cubicBezTo>
                    <a:pt x="323" y="1818"/>
                    <a:pt x="323" y="1870"/>
                    <a:pt x="374" y="1870"/>
                  </a:cubicBezTo>
                  <a:cubicBezTo>
                    <a:pt x="426" y="1934"/>
                    <a:pt x="477" y="1986"/>
                    <a:pt x="542" y="1986"/>
                  </a:cubicBezTo>
                  <a:cubicBezTo>
                    <a:pt x="593" y="1986"/>
                    <a:pt x="593" y="1986"/>
                    <a:pt x="645" y="1934"/>
                  </a:cubicBezTo>
                  <a:lnTo>
                    <a:pt x="1019" y="1715"/>
                  </a:lnTo>
                  <a:lnTo>
                    <a:pt x="1393" y="1934"/>
                  </a:lnTo>
                  <a:cubicBezTo>
                    <a:pt x="1444" y="1986"/>
                    <a:pt x="1509" y="1986"/>
                    <a:pt x="1509" y="1986"/>
                  </a:cubicBezTo>
                  <a:cubicBezTo>
                    <a:pt x="1561" y="1986"/>
                    <a:pt x="1612" y="1934"/>
                    <a:pt x="1664" y="1870"/>
                  </a:cubicBezTo>
                  <a:cubicBezTo>
                    <a:pt x="1715" y="1870"/>
                    <a:pt x="1715" y="1818"/>
                    <a:pt x="1715" y="1715"/>
                  </a:cubicBezTo>
                  <a:lnTo>
                    <a:pt x="1664" y="1290"/>
                  </a:lnTo>
                  <a:lnTo>
                    <a:pt x="1986" y="967"/>
                  </a:lnTo>
                  <a:cubicBezTo>
                    <a:pt x="2038" y="903"/>
                    <a:pt x="2038" y="851"/>
                    <a:pt x="2038" y="800"/>
                  </a:cubicBezTo>
                  <a:cubicBezTo>
                    <a:pt x="2038" y="748"/>
                    <a:pt x="2038" y="696"/>
                    <a:pt x="1986" y="645"/>
                  </a:cubicBezTo>
                  <a:cubicBezTo>
                    <a:pt x="1986" y="645"/>
                    <a:pt x="1934" y="580"/>
                    <a:pt x="1831" y="580"/>
                  </a:cubicBezTo>
                  <a:lnTo>
                    <a:pt x="1444" y="529"/>
                  </a:lnTo>
                  <a:lnTo>
                    <a:pt x="1238" y="155"/>
                  </a:lnTo>
                  <a:cubicBezTo>
                    <a:pt x="1238" y="103"/>
                    <a:pt x="1187" y="52"/>
                    <a:pt x="1122" y="52"/>
                  </a:cubicBezTo>
                  <a:cubicBezTo>
                    <a:pt x="1122" y="0"/>
                    <a:pt x="1071" y="0"/>
                    <a:pt x="1019"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3605275" y="4146775"/>
              <a:ext cx="25" cy="25"/>
            </a:xfrm>
            <a:custGeom>
              <a:avLst/>
              <a:gdLst/>
              <a:ahLst/>
              <a:cxnLst/>
              <a:rect l="l" t="t" r="r" b="b"/>
              <a:pathLst>
                <a:path w="1" h="1" extrusionOk="0">
                  <a:moveTo>
                    <a:pt x="1"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9"/>
            <p:cNvSpPr/>
            <p:nvPr/>
          </p:nvSpPr>
          <p:spPr>
            <a:xfrm>
              <a:off x="3635900" y="4118750"/>
              <a:ext cx="51300" cy="49650"/>
            </a:xfrm>
            <a:custGeom>
              <a:avLst/>
              <a:gdLst/>
              <a:ahLst/>
              <a:cxnLst/>
              <a:rect l="l" t="t" r="r" b="b"/>
              <a:pathLst>
                <a:path w="2052" h="1986" extrusionOk="0">
                  <a:moveTo>
                    <a:pt x="1032" y="258"/>
                  </a:moveTo>
                  <a:lnTo>
                    <a:pt x="1239" y="645"/>
                  </a:lnTo>
                  <a:cubicBezTo>
                    <a:pt x="1239" y="696"/>
                    <a:pt x="1355" y="748"/>
                    <a:pt x="1406" y="748"/>
                  </a:cubicBezTo>
                  <a:lnTo>
                    <a:pt x="1780" y="800"/>
                  </a:lnTo>
                  <a:lnTo>
                    <a:pt x="1510" y="1122"/>
                  </a:lnTo>
                  <a:cubicBezTo>
                    <a:pt x="1458" y="1122"/>
                    <a:pt x="1458" y="1225"/>
                    <a:pt x="1458" y="1290"/>
                  </a:cubicBezTo>
                  <a:lnTo>
                    <a:pt x="1510" y="1715"/>
                  </a:lnTo>
                  <a:lnTo>
                    <a:pt x="1136" y="1496"/>
                  </a:lnTo>
                  <a:lnTo>
                    <a:pt x="916" y="1496"/>
                  </a:lnTo>
                  <a:lnTo>
                    <a:pt x="594" y="1715"/>
                  </a:lnTo>
                  <a:lnTo>
                    <a:pt x="646" y="1290"/>
                  </a:lnTo>
                  <a:cubicBezTo>
                    <a:pt x="646" y="1225"/>
                    <a:pt x="646" y="1122"/>
                    <a:pt x="594" y="1122"/>
                  </a:cubicBezTo>
                  <a:lnTo>
                    <a:pt x="272" y="800"/>
                  </a:lnTo>
                  <a:lnTo>
                    <a:pt x="710" y="748"/>
                  </a:lnTo>
                  <a:cubicBezTo>
                    <a:pt x="762" y="748"/>
                    <a:pt x="813" y="696"/>
                    <a:pt x="865" y="645"/>
                  </a:cubicBezTo>
                  <a:lnTo>
                    <a:pt x="1032" y="258"/>
                  </a:lnTo>
                  <a:close/>
                  <a:moveTo>
                    <a:pt x="1032" y="0"/>
                  </a:moveTo>
                  <a:cubicBezTo>
                    <a:pt x="1032" y="0"/>
                    <a:pt x="968" y="0"/>
                    <a:pt x="916" y="52"/>
                  </a:cubicBezTo>
                  <a:cubicBezTo>
                    <a:pt x="916" y="52"/>
                    <a:pt x="865" y="103"/>
                    <a:pt x="865" y="155"/>
                  </a:cubicBezTo>
                  <a:lnTo>
                    <a:pt x="646" y="529"/>
                  </a:lnTo>
                  <a:lnTo>
                    <a:pt x="220" y="580"/>
                  </a:lnTo>
                  <a:cubicBezTo>
                    <a:pt x="169" y="580"/>
                    <a:pt x="117" y="645"/>
                    <a:pt x="65" y="645"/>
                  </a:cubicBezTo>
                  <a:cubicBezTo>
                    <a:pt x="65" y="696"/>
                    <a:pt x="1" y="748"/>
                    <a:pt x="1" y="800"/>
                  </a:cubicBezTo>
                  <a:cubicBezTo>
                    <a:pt x="1" y="851"/>
                    <a:pt x="65" y="903"/>
                    <a:pt x="117" y="967"/>
                  </a:cubicBezTo>
                  <a:lnTo>
                    <a:pt x="388" y="1290"/>
                  </a:lnTo>
                  <a:lnTo>
                    <a:pt x="323" y="1715"/>
                  </a:lnTo>
                  <a:cubicBezTo>
                    <a:pt x="323" y="1818"/>
                    <a:pt x="388" y="1870"/>
                    <a:pt x="388" y="1870"/>
                  </a:cubicBezTo>
                  <a:cubicBezTo>
                    <a:pt x="439" y="1934"/>
                    <a:pt x="491" y="1986"/>
                    <a:pt x="543" y="1986"/>
                  </a:cubicBezTo>
                  <a:cubicBezTo>
                    <a:pt x="594" y="1986"/>
                    <a:pt x="646" y="1986"/>
                    <a:pt x="646" y="1934"/>
                  </a:cubicBezTo>
                  <a:lnTo>
                    <a:pt x="1032" y="1715"/>
                  </a:lnTo>
                  <a:lnTo>
                    <a:pt x="1458" y="1934"/>
                  </a:lnTo>
                  <a:cubicBezTo>
                    <a:pt x="1458" y="1986"/>
                    <a:pt x="1510" y="1986"/>
                    <a:pt x="1561" y="1986"/>
                  </a:cubicBezTo>
                  <a:cubicBezTo>
                    <a:pt x="1613" y="1986"/>
                    <a:pt x="1677" y="1934"/>
                    <a:pt x="1677" y="1870"/>
                  </a:cubicBezTo>
                  <a:cubicBezTo>
                    <a:pt x="1729" y="1870"/>
                    <a:pt x="1780" y="1818"/>
                    <a:pt x="1780" y="1715"/>
                  </a:cubicBezTo>
                  <a:lnTo>
                    <a:pt x="1677" y="1290"/>
                  </a:lnTo>
                  <a:lnTo>
                    <a:pt x="2000" y="967"/>
                  </a:lnTo>
                  <a:cubicBezTo>
                    <a:pt x="2051" y="903"/>
                    <a:pt x="2051" y="851"/>
                    <a:pt x="2051" y="800"/>
                  </a:cubicBezTo>
                  <a:cubicBezTo>
                    <a:pt x="2051" y="748"/>
                    <a:pt x="2051" y="696"/>
                    <a:pt x="2000" y="645"/>
                  </a:cubicBezTo>
                  <a:cubicBezTo>
                    <a:pt x="2000" y="645"/>
                    <a:pt x="1935" y="580"/>
                    <a:pt x="1884" y="580"/>
                  </a:cubicBezTo>
                  <a:lnTo>
                    <a:pt x="1458" y="529"/>
                  </a:lnTo>
                  <a:lnTo>
                    <a:pt x="1239" y="155"/>
                  </a:lnTo>
                  <a:cubicBezTo>
                    <a:pt x="1239" y="103"/>
                    <a:pt x="1187" y="52"/>
                    <a:pt x="1187" y="52"/>
                  </a:cubicBezTo>
                  <a:cubicBezTo>
                    <a:pt x="1136" y="0"/>
                    <a:pt x="1084" y="0"/>
                    <a:pt x="103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9"/>
            <p:cNvSpPr/>
            <p:nvPr/>
          </p:nvSpPr>
          <p:spPr>
            <a:xfrm>
              <a:off x="3673625" y="4146775"/>
              <a:ext cx="25" cy="25"/>
            </a:xfrm>
            <a:custGeom>
              <a:avLst/>
              <a:gdLst/>
              <a:ahLst/>
              <a:cxnLst/>
              <a:rect l="l" t="t" r="r" b="b"/>
              <a:pathLst>
                <a:path w="1" h="1" extrusionOk="0">
                  <a:moveTo>
                    <a:pt x="1"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a:off x="3705875" y="4118750"/>
              <a:ext cx="50950" cy="49650"/>
            </a:xfrm>
            <a:custGeom>
              <a:avLst/>
              <a:gdLst/>
              <a:ahLst/>
              <a:cxnLst/>
              <a:rect l="l" t="t" r="r" b="b"/>
              <a:pathLst>
                <a:path w="2038" h="1986" extrusionOk="0">
                  <a:moveTo>
                    <a:pt x="1019" y="258"/>
                  </a:moveTo>
                  <a:lnTo>
                    <a:pt x="1186" y="645"/>
                  </a:lnTo>
                  <a:cubicBezTo>
                    <a:pt x="1238" y="696"/>
                    <a:pt x="1290" y="748"/>
                    <a:pt x="1341" y="748"/>
                  </a:cubicBezTo>
                  <a:lnTo>
                    <a:pt x="1780" y="800"/>
                  </a:lnTo>
                  <a:lnTo>
                    <a:pt x="1457" y="1122"/>
                  </a:lnTo>
                  <a:cubicBezTo>
                    <a:pt x="1393" y="1122"/>
                    <a:pt x="1393" y="1225"/>
                    <a:pt x="1393" y="1290"/>
                  </a:cubicBezTo>
                  <a:lnTo>
                    <a:pt x="1457" y="1715"/>
                  </a:lnTo>
                  <a:lnTo>
                    <a:pt x="1135" y="1496"/>
                  </a:lnTo>
                  <a:lnTo>
                    <a:pt x="916" y="1496"/>
                  </a:lnTo>
                  <a:lnTo>
                    <a:pt x="542" y="1715"/>
                  </a:lnTo>
                  <a:lnTo>
                    <a:pt x="593" y="1290"/>
                  </a:lnTo>
                  <a:cubicBezTo>
                    <a:pt x="593" y="1225"/>
                    <a:pt x="593" y="1122"/>
                    <a:pt x="542" y="1122"/>
                  </a:cubicBezTo>
                  <a:lnTo>
                    <a:pt x="271" y="800"/>
                  </a:lnTo>
                  <a:lnTo>
                    <a:pt x="645" y="748"/>
                  </a:lnTo>
                  <a:cubicBezTo>
                    <a:pt x="748" y="748"/>
                    <a:pt x="812" y="696"/>
                    <a:pt x="812" y="645"/>
                  </a:cubicBezTo>
                  <a:lnTo>
                    <a:pt x="1019" y="258"/>
                  </a:lnTo>
                  <a:close/>
                  <a:moveTo>
                    <a:pt x="1019" y="0"/>
                  </a:moveTo>
                  <a:cubicBezTo>
                    <a:pt x="967" y="0"/>
                    <a:pt x="916" y="0"/>
                    <a:pt x="916" y="52"/>
                  </a:cubicBezTo>
                  <a:cubicBezTo>
                    <a:pt x="864" y="52"/>
                    <a:pt x="812" y="103"/>
                    <a:pt x="812" y="155"/>
                  </a:cubicBezTo>
                  <a:lnTo>
                    <a:pt x="593" y="529"/>
                  </a:lnTo>
                  <a:lnTo>
                    <a:pt x="168" y="580"/>
                  </a:lnTo>
                  <a:cubicBezTo>
                    <a:pt x="103" y="580"/>
                    <a:pt x="52" y="645"/>
                    <a:pt x="52" y="645"/>
                  </a:cubicBezTo>
                  <a:cubicBezTo>
                    <a:pt x="0" y="696"/>
                    <a:pt x="0" y="748"/>
                    <a:pt x="0" y="800"/>
                  </a:cubicBezTo>
                  <a:cubicBezTo>
                    <a:pt x="0" y="851"/>
                    <a:pt x="0" y="903"/>
                    <a:pt x="52" y="967"/>
                  </a:cubicBezTo>
                  <a:lnTo>
                    <a:pt x="374" y="1290"/>
                  </a:lnTo>
                  <a:lnTo>
                    <a:pt x="271" y="1715"/>
                  </a:lnTo>
                  <a:cubicBezTo>
                    <a:pt x="271" y="1818"/>
                    <a:pt x="322" y="1870"/>
                    <a:pt x="374" y="1870"/>
                  </a:cubicBezTo>
                  <a:cubicBezTo>
                    <a:pt x="374" y="1934"/>
                    <a:pt x="426" y="1986"/>
                    <a:pt x="542" y="1986"/>
                  </a:cubicBezTo>
                  <a:cubicBezTo>
                    <a:pt x="542" y="1986"/>
                    <a:pt x="593" y="1986"/>
                    <a:pt x="645" y="1934"/>
                  </a:cubicBezTo>
                  <a:lnTo>
                    <a:pt x="1019" y="1715"/>
                  </a:lnTo>
                  <a:lnTo>
                    <a:pt x="1393" y="1934"/>
                  </a:lnTo>
                  <a:cubicBezTo>
                    <a:pt x="1393" y="1986"/>
                    <a:pt x="1457" y="1986"/>
                    <a:pt x="1509" y="1986"/>
                  </a:cubicBezTo>
                  <a:cubicBezTo>
                    <a:pt x="1560" y="1986"/>
                    <a:pt x="1612" y="1934"/>
                    <a:pt x="1663" y="1870"/>
                  </a:cubicBezTo>
                  <a:cubicBezTo>
                    <a:pt x="1715" y="1870"/>
                    <a:pt x="1715" y="1818"/>
                    <a:pt x="1715" y="1715"/>
                  </a:cubicBezTo>
                  <a:lnTo>
                    <a:pt x="1663" y="1290"/>
                  </a:lnTo>
                  <a:lnTo>
                    <a:pt x="1934" y="967"/>
                  </a:lnTo>
                  <a:cubicBezTo>
                    <a:pt x="1986" y="903"/>
                    <a:pt x="2037" y="851"/>
                    <a:pt x="2037" y="800"/>
                  </a:cubicBezTo>
                  <a:cubicBezTo>
                    <a:pt x="2037" y="748"/>
                    <a:pt x="1986" y="696"/>
                    <a:pt x="1986" y="645"/>
                  </a:cubicBezTo>
                  <a:cubicBezTo>
                    <a:pt x="1934" y="645"/>
                    <a:pt x="1883" y="580"/>
                    <a:pt x="1831" y="580"/>
                  </a:cubicBezTo>
                  <a:lnTo>
                    <a:pt x="1393" y="529"/>
                  </a:lnTo>
                  <a:lnTo>
                    <a:pt x="1186" y="155"/>
                  </a:lnTo>
                  <a:cubicBezTo>
                    <a:pt x="1186" y="103"/>
                    <a:pt x="1186" y="52"/>
                    <a:pt x="1135" y="52"/>
                  </a:cubicBezTo>
                  <a:cubicBezTo>
                    <a:pt x="1070" y="0"/>
                    <a:pt x="1019" y="0"/>
                    <a:pt x="1019"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a:off x="3742300" y="4146775"/>
              <a:ext cx="25" cy="25"/>
            </a:xfrm>
            <a:custGeom>
              <a:avLst/>
              <a:gdLst/>
              <a:ahLst/>
              <a:cxnLst/>
              <a:rect l="l" t="t" r="r" b="b"/>
              <a:pathLst>
                <a:path w="1" h="1" extrusionOk="0">
                  <a:moveTo>
                    <a:pt x="0"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a:off x="3774525" y="4118750"/>
              <a:ext cx="50950" cy="49650"/>
            </a:xfrm>
            <a:custGeom>
              <a:avLst/>
              <a:gdLst/>
              <a:ahLst/>
              <a:cxnLst/>
              <a:rect l="l" t="t" r="r" b="b"/>
              <a:pathLst>
                <a:path w="2038" h="1986" extrusionOk="0">
                  <a:moveTo>
                    <a:pt x="1019" y="258"/>
                  </a:moveTo>
                  <a:lnTo>
                    <a:pt x="1174" y="645"/>
                  </a:lnTo>
                  <a:cubicBezTo>
                    <a:pt x="1226" y="696"/>
                    <a:pt x="1290" y="748"/>
                    <a:pt x="1342" y="748"/>
                  </a:cubicBezTo>
                  <a:lnTo>
                    <a:pt x="1767" y="800"/>
                  </a:lnTo>
                  <a:lnTo>
                    <a:pt x="1496" y="1122"/>
                  </a:lnTo>
                  <a:cubicBezTo>
                    <a:pt x="1445" y="1122"/>
                    <a:pt x="1393" y="1225"/>
                    <a:pt x="1393" y="1290"/>
                  </a:cubicBezTo>
                  <a:lnTo>
                    <a:pt x="1496" y="1715"/>
                  </a:lnTo>
                  <a:lnTo>
                    <a:pt x="1122" y="1496"/>
                  </a:lnTo>
                  <a:lnTo>
                    <a:pt x="903" y="1496"/>
                  </a:lnTo>
                  <a:lnTo>
                    <a:pt x="529" y="1715"/>
                  </a:lnTo>
                  <a:lnTo>
                    <a:pt x="645" y="1290"/>
                  </a:lnTo>
                  <a:cubicBezTo>
                    <a:pt x="645" y="1225"/>
                    <a:pt x="581" y="1122"/>
                    <a:pt x="529" y="1122"/>
                  </a:cubicBezTo>
                  <a:lnTo>
                    <a:pt x="258" y="800"/>
                  </a:lnTo>
                  <a:lnTo>
                    <a:pt x="645" y="748"/>
                  </a:lnTo>
                  <a:cubicBezTo>
                    <a:pt x="748" y="748"/>
                    <a:pt x="800" y="696"/>
                    <a:pt x="852" y="645"/>
                  </a:cubicBezTo>
                  <a:lnTo>
                    <a:pt x="1019" y="258"/>
                  </a:lnTo>
                  <a:close/>
                  <a:moveTo>
                    <a:pt x="1019" y="0"/>
                  </a:moveTo>
                  <a:cubicBezTo>
                    <a:pt x="968" y="0"/>
                    <a:pt x="903" y="0"/>
                    <a:pt x="903" y="52"/>
                  </a:cubicBezTo>
                  <a:cubicBezTo>
                    <a:pt x="852" y="52"/>
                    <a:pt x="852" y="103"/>
                    <a:pt x="800" y="155"/>
                  </a:cubicBezTo>
                  <a:lnTo>
                    <a:pt x="645" y="529"/>
                  </a:lnTo>
                  <a:lnTo>
                    <a:pt x="207" y="580"/>
                  </a:lnTo>
                  <a:cubicBezTo>
                    <a:pt x="104" y="580"/>
                    <a:pt x="104" y="645"/>
                    <a:pt x="52" y="645"/>
                  </a:cubicBezTo>
                  <a:cubicBezTo>
                    <a:pt x="1" y="696"/>
                    <a:pt x="1" y="748"/>
                    <a:pt x="1" y="800"/>
                  </a:cubicBezTo>
                  <a:cubicBezTo>
                    <a:pt x="1" y="851"/>
                    <a:pt x="1" y="903"/>
                    <a:pt x="52" y="967"/>
                  </a:cubicBezTo>
                  <a:lnTo>
                    <a:pt x="375" y="1290"/>
                  </a:lnTo>
                  <a:lnTo>
                    <a:pt x="323" y="1715"/>
                  </a:lnTo>
                  <a:cubicBezTo>
                    <a:pt x="323" y="1818"/>
                    <a:pt x="323" y="1870"/>
                    <a:pt x="375" y="1870"/>
                  </a:cubicBezTo>
                  <a:cubicBezTo>
                    <a:pt x="426" y="1934"/>
                    <a:pt x="478" y="1986"/>
                    <a:pt x="529" y="1986"/>
                  </a:cubicBezTo>
                  <a:cubicBezTo>
                    <a:pt x="529" y="1986"/>
                    <a:pt x="581" y="1986"/>
                    <a:pt x="645" y="1934"/>
                  </a:cubicBezTo>
                  <a:lnTo>
                    <a:pt x="1019" y="1715"/>
                  </a:lnTo>
                  <a:lnTo>
                    <a:pt x="1393" y="1934"/>
                  </a:lnTo>
                  <a:cubicBezTo>
                    <a:pt x="1445" y="1986"/>
                    <a:pt x="1445" y="1986"/>
                    <a:pt x="1496" y="1986"/>
                  </a:cubicBezTo>
                  <a:cubicBezTo>
                    <a:pt x="1548" y="1986"/>
                    <a:pt x="1612" y="1934"/>
                    <a:pt x="1664" y="1870"/>
                  </a:cubicBezTo>
                  <a:cubicBezTo>
                    <a:pt x="1716" y="1870"/>
                    <a:pt x="1716" y="1818"/>
                    <a:pt x="1716" y="1715"/>
                  </a:cubicBezTo>
                  <a:lnTo>
                    <a:pt x="1664" y="1290"/>
                  </a:lnTo>
                  <a:lnTo>
                    <a:pt x="1986" y="967"/>
                  </a:lnTo>
                  <a:cubicBezTo>
                    <a:pt x="2038" y="903"/>
                    <a:pt x="2038" y="851"/>
                    <a:pt x="2038" y="800"/>
                  </a:cubicBezTo>
                  <a:cubicBezTo>
                    <a:pt x="2038" y="748"/>
                    <a:pt x="2038" y="696"/>
                    <a:pt x="1986" y="645"/>
                  </a:cubicBezTo>
                  <a:cubicBezTo>
                    <a:pt x="1935" y="645"/>
                    <a:pt x="1870" y="580"/>
                    <a:pt x="1819" y="580"/>
                  </a:cubicBezTo>
                  <a:lnTo>
                    <a:pt x="1393" y="529"/>
                  </a:lnTo>
                  <a:lnTo>
                    <a:pt x="1226" y="155"/>
                  </a:lnTo>
                  <a:cubicBezTo>
                    <a:pt x="1174" y="103"/>
                    <a:pt x="1174" y="52"/>
                    <a:pt x="1122" y="52"/>
                  </a:cubicBezTo>
                  <a:cubicBezTo>
                    <a:pt x="1071" y="0"/>
                    <a:pt x="1071" y="0"/>
                    <a:pt x="1019"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9"/>
            <p:cNvSpPr/>
            <p:nvPr/>
          </p:nvSpPr>
          <p:spPr>
            <a:xfrm>
              <a:off x="3811925" y="4146775"/>
              <a:ext cx="25" cy="25"/>
            </a:xfrm>
            <a:custGeom>
              <a:avLst/>
              <a:gdLst/>
              <a:ahLst/>
              <a:cxnLst/>
              <a:rect l="l" t="t" r="r" b="b"/>
              <a:pathLst>
                <a:path w="1" h="1" extrusionOk="0">
                  <a:moveTo>
                    <a:pt x="0"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9"/>
            <p:cNvSpPr/>
            <p:nvPr/>
          </p:nvSpPr>
          <p:spPr>
            <a:xfrm>
              <a:off x="3431850" y="4122600"/>
              <a:ext cx="28400" cy="29700"/>
            </a:xfrm>
            <a:custGeom>
              <a:avLst/>
              <a:gdLst/>
              <a:ahLst/>
              <a:cxnLst/>
              <a:rect l="l" t="t" r="r" b="b"/>
              <a:pathLst>
                <a:path w="1136" h="1188" extrusionOk="0">
                  <a:moveTo>
                    <a:pt x="542" y="1"/>
                  </a:moveTo>
                  <a:cubicBezTo>
                    <a:pt x="375" y="1"/>
                    <a:pt x="271" y="52"/>
                    <a:pt x="168" y="168"/>
                  </a:cubicBezTo>
                  <a:cubicBezTo>
                    <a:pt x="52" y="272"/>
                    <a:pt x="1" y="426"/>
                    <a:pt x="1" y="594"/>
                  </a:cubicBezTo>
                  <a:cubicBezTo>
                    <a:pt x="1" y="749"/>
                    <a:pt x="52" y="916"/>
                    <a:pt x="168" y="1020"/>
                  </a:cubicBezTo>
                  <a:cubicBezTo>
                    <a:pt x="271" y="1136"/>
                    <a:pt x="375" y="1187"/>
                    <a:pt x="542" y="1187"/>
                  </a:cubicBezTo>
                  <a:cubicBezTo>
                    <a:pt x="697" y="1187"/>
                    <a:pt x="865" y="1136"/>
                    <a:pt x="968" y="1020"/>
                  </a:cubicBezTo>
                  <a:cubicBezTo>
                    <a:pt x="1071" y="916"/>
                    <a:pt x="1135" y="749"/>
                    <a:pt x="1135" y="594"/>
                  </a:cubicBezTo>
                  <a:cubicBezTo>
                    <a:pt x="1135" y="426"/>
                    <a:pt x="1071" y="272"/>
                    <a:pt x="968" y="168"/>
                  </a:cubicBezTo>
                  <a:cubicBezTo>
                    <a:pt x="865" y="52"/>
                    <a:pt x="697" y="1"/>
                    <a:pt x="54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9"/>
            <p:cNvSpPr/>
            <p:nvPr/>
          </p:nvSpPr>
          <p:spPr>
            <a:xfrm>
              <a:off x="3413150" y="4159025"/>
              <a:ext cx="65800" cy="37425"/>
            </a:xfrm>
            <a:custGeom>
              <a:avLst/>
              <a:gdLst/>
              <a:ahLst/>
              <a:cxnLst/>
              <a:rect l="l" t="t" r="r" b="b"/>
              <a:pathLst>
                <a:path w="2632" h="1497" extrusionOk="0">
                  <a:moveTo>
                    <a:pt x="1290" y="1"/>
                  </a:moveTo>
                  <a:cubicBezTo>
                    <a:pt x="697" y="1"/>
                    <a:pt x="156" y="426"/>
                    <a:pt x="1" y="1020"/>
                  </a:cubicBezTo>
                  <a:cubicBezTo>
                    <a:pt x="375" y="1342"/>
                    <a:pt x="800" y="1497"/>
                    <a:pt x="1290" y="1497"/>
                  </a:cubicBezTo>
                  <a:cubicBezTo>
                    <a:pt x="1819" y="1497"/>
                    <a:pt x="2257" y="1342"/>
                    <a:pt x="2631" y="1020"/>
                  </a:cubicBezTo>
                  <a:cubicBezTo>
                    <a:pt x="2464" y="426"/>
                    <a:pt x="1935" y="1"/>
                    <a:pt x="1290"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9"/>
            <p:cNvSpPr/>
            <p:nvPr/>
          </p:nvSpPr>
          <p:spPr>
            <a:xfrm>
              <a:off x="3398325" y="4102625"/>
              <a:ext cx="95450" cy="76425"/>
            </a:xfrm>
            <a:custGeom>
              <a:avLst/>
              <a:gdLst/>
              <a:ahLst/>
              <a:cxnLst/>
              <a:rect l="l" t="t" r="r" b="b"/>
              <a:pathLst>
                <a:path w="3818" h="3057" extrusionOk="0">
                  <a:moveTo>
                    <a:pt x="1883" y="0"/>
                  </a:moveTo>
                  <a:cubicBezTo>
                    <a:pt x="1393" y="0"/>
                    <a:pt x="916" y="207"/>
                    <a:pt x="594" y="529"/>
                  </a:cubicBezTo>
                  <a:cubicBezTo>
                    <a:pt x="220" y="903"/>
                    <a:pt x="1" y="1341"/>
                    <a:pt x="1" y="1870"/>
                  </a:cubicBezTo>
                  <a:cubicBezTo>
                    <a:pt x="1" y="2308"/>
                    <a:pt x="155" y="2734"/>
                    <a:pt x="426" y="3056"/>
                  </a:cubicBezTo>
                  <a:cubicBezTo>
                    <a:pt x="594" y="2579"/>
                    <a:pt x="968" y="2192"/>
                    <a:pt x="1393" y="2038"/>
                  </a:cubicBezTo>
                  <a:cubicBezTo>
                    <a:pt x="1239" y="1935"/>
                    <a:pt x="1071" y="1664"/>
                    <a:pt x="1071" y="1393"/>
                  </a:cubicBezTo>
                  <a:cubicBezTo>
                    <a:pt x="1071" y="967"/>
                    <a:pt x="1445" y="581"/>
                    <a:pt x="1883" y="581"/>
                  </a:cubicBezTo>
                  <a:cubicBezTo>
                    <a:pt x="2360" y="581"/>
                    <a:pt x="2734" y="967"/>
                    <a:pt x="2734" y="1393"/>
                  </a:cubicBezTo>
                  <a:cubicBezTo>
                    <a:pt x="2734" y="1664"/>
                    <a:pt x="2580" y="1935"/>
                    <a:pt x="2412" y="2038"/>
                  </a:cubicBezTo>
                  <a:cubicBezTo>
                    <a:pt x="2850" y="2192"/>
                    <a:pt x="3224" y="2579"/>
                    <a:pt x="3379" y="3056"/>
                  </a:cubicBezTo>
                  <a:cubicBezTo>
                    <a:pt x="3650" y="2734"/>
                    <a:pt x="3817" y="2308"/>
                    <a:pt x="3817" y="1870"/>
                  </a:cubicBezTo>
                  <a:cubicBezTo>
                    <a:pt x="3817" y="1341"/>
                    <a:pt x="3598" y="903"/>
                    <a:pt x="3224" y="529"/>
                  </a:cubicBezTo>
                  <a:cubicBezTo>
                    <a:pt x="2902" y="207"/>
                    <a:pt x="2412" y="0"/>
                    <a:pt x="1883"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9"/>
            <p:cNvSpPr/>
            <p:nvPr/>
          </p:nvSpPr>
          <p:spPr>
            <a:xfrm>
              <a:off x="3392850" y="4095850"/>
              <a:ext cx="106075" cy="107375"/>
            </a:xfrm>
            <a:custGeom>
              <a:avLst/>
              <a:gdLst/>
              <a:ahLst/>
              <a:cxnLst/>
              <a:rect l="l" t="t" r="r" b="b"/>
              <a:pathLst>
                <a:path w="4243" h="4295" extrusionOk="0">
                  <a:moveTo>
                    <a:pt x="2102" y="1071"/>
                  </a:moveTo>
                  <a:cubicBezTo>
                    <a:pt x="2257" y="1071"/>
                    <a:pt x="2425" y="1122"/>
                    <a:pt x="2528" y="1238"/>
                  </a:cubicBezTo>
                  <a:cubicBezTo>
                    <a:pt x="2631" y="1342"/>
                    <a:pt x="2695" y="1496"/>
                    <a:pt x="2695" y="1664"/>
                  </a:cubicBezTo>
                  <a:cubicBezTo>
                    <a:pt x="2695" y="1819"/>
                    <a:pt x="2631" y="1986"/>
                    <a:pt x="2528" y="2090"/>
                  </a:cubicBezTo>
                  <a:cubicBezTo>
                    <a:pt x="2425" y="2206"/>
                    <a:pt x="2257" y="2257"/>
                    <a:pt x="2102" y="2257"/>
                  </a:cubicBezTo>
                  <a:cubicBezTo>
                    <a:pt x="1935" y="2257"/>
                    <a:pt x="1831" y="2206"/>
                    <a:pt x="1728" y="2090"/>
                  </a:cubicBezTo>
                  <a:cubicBezTo>
                    <a:pt x="1612" y="1986"/>
                    <a:pt x="1561" y="1819"/>
                    <a:pt x="1561" y="1664"/>
                  </a:cubicBezTo>
                  <a:cubicBezTo>
                    <a:pt x="1561" y="1496"/>
                    <a:pt x="1612" y="1342"/>
                    <a:pt x="1728" y="1238"/>
                  </a:cubicBezTo>
                  <a:cubicBezTo>
                    <a:pt x="1831" y="1122"/>
                    <a:pt x="1935" y="1071"/>
                    <a:pt x="2102" y="1071"/>
                  </a:cubicBezTo>
                  <a:close/>
                  <a:moveTo>
                    <a:pt x="2102" y="271"/>
                  </a:moveTo>
                  <a:cubicBezTo>
                    <a:pt x="2631" y="271"/>
                    <a:pt x="3121" y="478"/>
                    <a:pt x="3443" y="800"/>
                  </a:cubicBezTo>
                  <a:cubicBezTo>
                    <a:pt x="3817" y="1174"/>
                    <a:pt x="4036" y="1612"/>
                    <a:pt x="4036" y="2141"/>
                  </a:cubicBezTo>
                  <a:cubicBezTo>
                    <a:pt x="4036" y="2579"/>
                    <a:pt x="3869" y="3005"/>
                    <a:pt x="3598" y="3327"/>
                  </a:cubicBezTo>
                  <a:cubicBezTo>
                    <a:pt x="3443" y="2850"/>
                    <a:pt x="3069" y="2463"/>
                    <a:pt x="2631" y="2309"/>
                  </a:cubicBezTo>
                  <a:cubicBezTo>
                    <a:pt x="2799" y="2206"/>
                    <a:pt x="2953" y="1935"/>
                    <a:pt x="2953" y="1664"/>
                  </a:cubicBezTo>
                  <a:cubicBezTo>
                    <a:pt x="2953" y="1238"/>
                    <a:pt x="2579" y="852"/>
                    <a:pt x="2102" y="852"/>
                  </a:cubicBezTo>
                  <a:cubicBezTo>
                    <a:pt x="1664" y="852"/>
                    <a:pt x="1290" y="1238"/>
                    <a:pt x="1290" y="1664"/>
                  </a:cubicBezTo>
                  <a:cubicBezTo>
                    <a:pt x="1290" y="1935"/>
                    <a:pt x="1458" y="2206"/>
                    <a:pt x="1612" y="2309"/>
                  </a:cubicBezTo>
                  <a:cubicBezTo>
                    <a:pt x="1187" y="2463"/>
                    <a:pt x="813" y="2850"/>
                    <a:pt x="645" y="3327"/>
                  </a:cubicBezTo>
                  <a:cubicBezTo>
                    <a:pt x="374" y="3005"/>
                    <a:pt x="220" y="2579"/>
                    <a:pt x="220" y="2141"/>
                  </a:cubicBezTo>
                  <a:cubicBezTo>
                    <a:pt x="220" y="1612"/>
                    <a:pt x="439" y="1174"/>
                    <a:pt x="813" y="800"/>
                  </a:cubicBezTo>
                  <a:cubicBezTo>
                    <a:pt x="1135" y="478"/>
                    <a:pt x="1612" y="271"/>
                    <a:pt x="2102" y="271"/>
                  </a:cubicBezTo>
                  <a:close/>
                  <a:moveTo>
                    <a:pt x="2102" y="2528"/>
                  </a:moveTo>
                  <a:cubicBezTo>
                    <a:pt x="2747" y="2528"/>
                    <a:pt x="3276" y="2953"/>
                    <a:pt x="3443" y="3547"/>
                  </a:cubicBezTo>
                  <a:cubicBezTo>
                    <a:pt x="3069" y="3869"/>
                    <a:pt x="2631" y="4024"/>
                    <a:pt x="2102" y="4024"/>
                  </a:cubicBezTo>
                  <a:cubicBezTo>
                    <a:pt x="1612" y="4024"/>
                    <a:pt x="1187" y="3869"/>
                    <a:pt x="813" y="3547"/>
                  </a:cubicBezTo>
                  <a:cubicBezTo>
                    <a:pt x="968" y="2953"/>
                    <a:pt x="1509" y="2528"/>
                    <a:pt x="2102" y="2528"/>
                  </a:cubicBezTo>
                  <a:close/>
                  <a:moveTo>
                    <a:pt x="2102" y="1"/>
                  </a:moveTo>
                  <a:cubicBezTo>
                    <a:pt x="916" y="1"/>
                    <a:pt x="0" y="968"/>
                    <a:pt x="0" y="2141"/>
                  </a:cubicBezTo>
                  <a:cubicBezTo>
                    <a:pt x="0" y="2734"/>
                    <a:pt x="220" y="3224"/>
                    <a:pt x="542" y="3598"/>
                  </a:cubicBezTo>
                  <a:lnTo>
                    <a:pt x="594" y="3650"/>
                  </a:lnTo>
                  <a:lnTo>
                    <a:pt x="761" y="3817"/>
                  </a:lnTo>
                  <a:cubicBezTo>
                    <a:pt x="813" y="3869"/>
                    <a:pt x="864" y="3869"/>
                    <a:pt x="916" y="3921"/>
                  </a:cubicBezTo>
                  <a:cubicBezTo>
                    <a:pt x="968" y="3972"/>
                    <a:pt x="1019" y="3972"/>
                    <a:pt x="1084" y="4024"/>
                  </a:cubicBezTo>
                  <a:cubicBezTo>
                    <a:pt x="1135" y="4075"/>
                    <a:pt x="1238" y="4075"/>
                    <a:pt x="1290" y="4140"/>
                  </a:cubicBezTo>
                  <a:cubicBezTo>
                    <a:pt x="1341" y="4140"/>
                    <a:pt x="1406" y="4191"/>
                    <a:pt x="1458" y="4191"/>
                  </a:cubicBezTo>
                  <a:lnTo>
                    <a:pt x="1509" y="4191"/>
                  </a:lnTo>
                  <a:cubicBezTo>
                    <a:pt x="1561" y="4191"/>
                    <a:pt x="1612" y="4243"/>
                    <a:pt x="1664" y="4243"/>
                  </a:cubicBezTo>
                  <a:cubicBezTo>
                    <a:pt x="1728" y="4243"/>
                    <a:pt x="1780" y="4243"/>
                    <a:pt x="1831" y="4294"/>
                  </a:cubicBezTo>
                  <a:lnTo>
                    <a:pt x="2425" y="4294"/>
                  </a:lnTo>
                  <a:cubicBezTo>
                    <a:pt x="2476" y="4243"/>
                    <a:pt x="2528" y="4243"/>
                    <a:pt x="2579" y="4243"/>
                  </a:cubicBezTo>
                  <a:cubicBezTo>
                    <a:pt x="2631" y="4243"/>
                    <a:pt x="2695" y="4191"/>
                    <a:pt x="2747" y="4191"/>
                  </a:cubicBezTo>
                  <a:lnTo>
                    <a:pt x="2799" y="4191"/>
                  </a:lnTo>
                  <a:cubicBezTo>
                    <a:pt x="2850" y="4191"/>
                    <a:pt x="2902" y="4140"/>
                    <a:pt x="2953" y="4140"/>
                  </a:cubicBezTo>
                  <a:cubicBezTo>
                    <a:pt x="3018" y="4075"/>
                    <a:pt x="3121" y="4075"/>
                    <a:pt x="3172" y="4024"/>
                  </a:cubicBezTo>
                  <a:cubicBezTo>
                    <a:pt x="3224" y="3972"/>
                    <a:pt x="3276" y="3972"/>
                    <a:pt x="3340" y="3921"/>
                  </a:cubicBezTo>
                  <a:cubicBezTo>
                    <a:pt x="3392" y="3869"/>
                    <a:pt x="3443" y="3869"/>
                    <a:pt x="3495" y="3817"/>
                  </a:cubicBezTo>
                  <a:lnTo>
                    <a:pt x="3662" y="3650"/>
                  </a:lnTo>
                  <a:lnTo>
                    <a:pt x="3714" y="3598"/>
                  </a:lnTo>
                  <a:cubicBezTo>
                    <a:pt x="4036" y="3224"/>
                    <a:pt x="4243" y="2734"/>
                    <a:pt x="4243" y="2141"/>
                  </a:cubicBezTo>
                  <a:cubicBezTo>
                    <a:pt x="4243" y="968"/>
                    <a:pt x="3276" y="1"/>
                    <a:pt x="210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9"/>
            <p:cNvSpPr/>
            <p:nvPr/>
          </p:nvSpPr>
          <p:spPr>
            <a:xfrm>
              <a:off x="3324500" y="4263800"/>
              <a:ext cx="42900" cy="42900"/>
            </a:xfrm>
            <a:custGeom>
              <a:avLst/>
              <a:gdLst/>
              <a:ahLst/>
              <a:cxnLst/>
              <a:rect l="l" t="t" r="r" b="b"/>
              <a:pathLst>
                <a:path w="1716" h="1716" extrusionOk="0">
                  <a:moveTo>
                    <a:pt x="529" y="1"/>
                  </a:moveTo>
                  <a:lnTo>
                    <a:pt x="529" y="478"/>
                  </a:lnTo>
                  <a:cubicBezTo>
                    <a:pt x="529" y="581"/>
                    <a:pt x="478" y="645"/>
                    <a:pt x="426" y="645"/>
                  </a:cubicBezTo>
                  <a:lnTo>
                    <a:pt x="1" y="968"/>
                  </a:lnTo>
                  <a:lnTo>
                    <a:pt x="478" y="1122"/>
                  </a:lnTo>
                  <a:cubicBezTo>
                    <a:pt x="529" y="1122"/>
                    <a:pt x="594" y="1174"/>
                    <a:pt x="594" y="1226"/>
                  </a:cubicBezTo>
                  <a:lnTo>
                    <a:pt x="749" y="1716"/>
                  </a:lnTo>
                  <a:lnTo>
                    <a:pt x="1019" y="1342"/>
                  </a:lnTo>
                  <a:cubicBezTo>
                    <a:pt x="1071" y="1290"/>
                    <a:pt x="1123" y="1226"/>
                    <a:pt x="1174" y="1226"/>
                  </a:cubicBezTo>
                  <a:lnTo>
                    <a:pt x="1716" y="1226"/>
                  </a:lnTo>
                  <a:lnTo>
                    <a:pt x="1393" y="852"/>
                  </a:lnTo>
                  <a:lnTo>
                    <a:pt x="1393" y="749"/>
                  </a:lnTo>
                  <a:lnTo>
                    <a:pt x="1393" y="645"/>
                  </a:lnTo>
                  <a:lnTo>
                    <a:pt x="1561" y="207"/>
                  </a:lnTo>
                  <a:lnTo>
                    <a:pt x="1071" y="323"/>
                  </a:lnTo>
                  <a:cubicBezTo>
                    <a:pt x="1071" y="375"/>
                    <a:pt x="1071" y="375"/>
                    <a:pt x="1019" y="375"/>
                  </a:cubicBezTo>
                  <a:cubicBezTo>
                    <a:pt x="968" y="375"/>
                    <a:pt x="968" y="323"/>
                    <a:pt x="916" y="323"/>
                  </a:cubicBezTo>
                  <a:lnTo>
                    <a:pt x="52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9"/>
            <p:cNvSpPr/>
            <p:nvPr/>
          </p:nvSpPr>
          <p:spPr>
            <a:xfrm>
              <a:off x="3316450" y="4257025"/>
              <a:ext cx="57725" cy="57725"/>
            </a:xfrm>
            <a:custGeom>
              <a:avLst/>
              <a:gdLst/>
              <a:ahLst/>
              <a:cxnLst/>
              <a:rect l="l" t="t" r="r" b="b"/>
              <a:pathLst>
                <a:path w="2309" h="2309" extrusionOk="0">
                  <a:moveTo>
                    <a:pt x="851" y="272"/>
                  </a:moveTo>
                  <a:lnTo>
                    <a:pt x="1238" y="594"/>
                  </a:lnTo>
                  <a:cubicBezTo>
                    <a:pt x="1290" y="594"/>
                    <a:pt x="1290" y="646"/>
                    <a:pt x="1341" y="646"/>
                  </a:cubicBezTo>
                  <a:cubicBezTo>
                    <a:pt x="1393" y="646"/>
                    <a:pt x="1393" y="646"/>
                    <a:pt x="1393" y="594"/>
                  </a:cubicBezTo>
                  <a:lnTo>
                    <a:pt x="1883" y="478"/>
                  </a:lnTo>
                  <a:lnTo>
                    <a:pt x="1715" y="916"/>
                  </a:lnTo>
                  <a:lnTo>
                    <a:pt x="1715" y="1020"/>
                  </a:lnTo>
                  <a:lnTo>
                    <a:pt x="1715" y="1123"/>
                  </a:lnTo>
                  <a:lnTo>
                    <a:pt x="2038" y="1497"/>
                  </a:lnTo>
                  <a:lnTo>
                    <a:pt x="1496" y="1497"/>
                  </a:lnTo>
                  <a:cubicBezTo>
                    <a:pt x="1445" y="1497"/>
                    <a:pt x="1393" y="1561"/>
                    <a:pt x="1341" y="1613"/>
                  </a:cubicBezTo>
                  <a:lnTo>
                    <a:pt x="1071" y="1987"/>
                  </a:lnTo>
                  <a:lnTo>
                    <a:pt x="916" y="1497"/>
                  </a:lnTo>
                  <a:cubicBezTo>
                    <a:pt x="916" y="1445"/>
                    <a:pt x="851" y="1393"/>
                    <a:pt x="800" y="1393"/>
                  </a:cubicBezTo>
                  <a:lnTo>
                    <a:pt x="323" y="1239"/>
                  </a:lnTo>
                  <a:lnTo>
                    <a:pt x="748" y="916"/>
                  </a:lnTo>
                  <a:cubicBezTo>
                    <a:pt x="800" y="916"/>
                    <a:pt x="851" y="852"/>
                    <a:pt x="851" y="749"/>
                  </a:cubicBezTo>
                  <a:lnTo>
                    <a:pt x="851" y="272"/>
                  </a:lnTo>
                  <a:close/>
                  <a:moveTo>
                    <a:pt x="800" y="1"/>
                  </a:moveTo>
                  <a:cubicBezTo>
                    <a:pt x="748" y="1"/>
                    <a:pt x="697" y="1"/>
                    <a:pt x="645" y="52"/>
                  </a:cubicBezTo>
                  <a:cubicBezTo>
                    <a:pt x="645" y="52"/>
                    <a:pt x="594" y="104"/>
                    <a:pt x="594" y="156"/>
                  </a:cubicBezTo>
                  <a:lnTo>
                    <a:pt x="594" y="749"/>
                  </a:lnTo>
                  <a:lnTo>
                    <a:pt x="104" y="1071"/>
                  </a:lnTo>
                  <a:cubicBezTo>
                    <a:pt x="52" y="1123"/>
                    <a:pt x="0" y="1174"/>
                    <a:pt x="0" y="1239"/>
                  </a:cubicBezTo>
                  <a:cubicBezTo>
                    <a:pt x="0" y="1290"/>
                    <a:pt x="52" y="1290"/>
                    <a:pt x="52" y="1342"/>
                  </a:cubicBezTo>
                  <a:cubicBezTo>
                    <a:pt x="104" y="1393"/>
                    <a:pt x="104" y="1393"/>
                    <a:pt x="155" y="1393"/>
                  </a:cubicBezTo>
                  <a:lnTo>
                    <a:pt x="697" y="1613"/>
                  </a:lnTo>
                  <a:lnTo>
                    <a:pt x="851" y="2141"/>
                  </a:lnTo>
                  <a:cubicBezTo>
                    <a:pt x="851" y="2206"/>
                    <a:pt x="916" y="2257"/>
                    <a:pt x="916" y="2257"/>
                  </a:cubicBezTo>
                  <a:cubicBezTo>
                    <a:pt x="967" y="2309"/>
                    <a:pt x="1019" y="2309"/>
                    <a:pt x="1071" y="2309"/>
                  </a:cubicBezTo>
                  <a:cubicBezTo>
                    <a:pt x="1122" y="2309"/>
                    <a:pt x="1174" y="2257"/>
                    <a:pt x="1174" y="2206"/>
                  </a:cubicBezTo>
                  <a:lnTo>
                    <a:pt x="1561" y="1767"/>
                  </a:lnTo>
                  <a:lnTo>
                    <a:pt x="2141" y="1767"/>
                  </a:lnTo>
                  <a:cubicBezTo>
                    <a:pt x="2205" y="1767"/>
                    <a:pt x="2257" y="1767"/>
                    <a:pt x="2257" y="1716"/>
                  </a:cubicBezTo>
                  <a:cubicBezTo>
                    <a:pt x="2309" y="1664"/>
                    <a:pt x="2309" y="1613"/>
                    <a:pt x="2309" y="1561"/>
                  </a:cubicBezTo>
                  <a:lnTo>
                    <a:pt x="2309" y="1445"/>
                  </a:lnTo>
                  <a:lnTo>
                    <a:pt x="1986" y="1020"/>
                  </a:lnTo>
                  <a:lnTo>
                    <a:pt x="2141" y="478"/>
                  </a:lnTo>
                  <a:lnTo>
                    <a:pt x="2141" y="375"/>
                  </a:lnTo>
                  <a:cubicBezTo>
                    <a:pt x="2141" y="272"/>
                    <a:pt x="2089" y="207"/>
                    <a:pt x="1986" y="207"/>
                  </a:cubicBezTo>
                  <a:lnTo>
                    <a:pt x="1935" y="207"/>
                  </a:lnTo>
                  <a:lnTo>
                    <a:pt x="1341" y="375"/>
                  </a:lnTo>
                  <a:lnTo>
                    <a:pt x="916"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9"/>
            <p:cNvSpPr/>
            <p:nvPr/>
          </p:nvSpPr>
          <p:spPr>
            <a:xfrm>
              <a:off x="3552750" y="4463675"/>
              <a:ext cx="41600" cy="43225"/>
            </a:xfrm>
            <a:custGeom>
              <a:avLst/>
              <a:gdLst/>
              <a:ahLst/>
              <a:cxnLst/>
              <a:rect l="l" t="t" r="r" b="b"/>
              <a:pathLst>
                <a:path w="1664" h="1729" extrusionOk="0">
                  <a:moveTo>
                    <a:pt x="490" y="0"/>
                  </a:moveTo>
                  <a:lnTo>
                    <a:pt x="490" y="490"/>
                  </a:lnTo>
                  <a:cubicBezTo>
                    <a:pt x="490" y="542"/>
                    <a:pt x="426" y="593"/>
                    <a:pt x="374" y="645"/>
                  </a:cubicBezTo>
                  <a:lnTo>
                    <a:pt x="0" y="916"/>
                  </a:lnTo>
                  <a:lnTo>
                    <a:pt x="490" y="1083"/>
                  </a:lnTo>
                  <a:cubicBezTo>
                    <a:pt x="542" y="1135"/>
                    <a:pt x="593" y="1187"/>
                    <a:pt x="593" y="1238"/>
                  </a:cubicBezTo>
                  <a:lnTo>
                    <a:pt x="696" y="1728"/>
                  </a:lnTo>
                  <a:lnTo>
                    <a:pt x="1019" y="1290"/>
                  </a:lnTo>
                  <a:cubicBezTo>
                    <a:pt x="1070" y="1238"/>
                    <a:pt x="1135" y="1238"/>
                    <a:pt x="1186" y="1238"/>
                  </a:cubicBezTo>
                  <a:lnTo>
                    <a:pt x="1664" y="1238"/>
                  </a:lnTo>
                  <a:lnTo>
                    <a:pt x="1393" y="864"/>
                  </a:lnTo>
                  <a:cubicBezTo>
                    <a:pt x="1393" y="813"/>
                    <a:pt x="1341" y="761"/>
                    <a:pt x="1341" y="710"/>
                  </a:cubicBezTo>
                  <a:lnTo>
                    <a:pt x="1393" y="645"/>
                  </a:lnTo>
                  <a:lnTo>
                    <a:pt x="1560" y="168"/>
                  </a:lnTo>
                  <a:lnTo>
                    <a:pt x="1070" y="323"/>
                  </a:lnTo>
                  <a:lnTo>
                    <a:pt x="916" y="323"/>
                  </a:lnTo>
                  <a:lnTo>
                    <a:pt x="49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9"/>
            <p:cNvSpPr/>
            <p:nvPr/>
          </p:nvSpPr>
          <p:spPr>
            <a:xfrm>
              <a:off x="3544675" y="4455600"/>
              <a:ext cx="57725" cy="58600"/>
            </a:xfrm>
            <a:custGeom>
              <a:avLst/>
              <a:gdLst/>
              <a:ahLst/>
              <a:cxnLst/>
              <a:rect l="l" t="t" r="r" b="b"/>
              <a:pathLst>
                <a:path w="2309" h="2344" extrusionOk="0">
                  <a:moveTo>
                    <a:pt x="813" y="323"/>
                  </a:moveTo>
                  <a:lnTo>
                    <a:pt x="1239" y="646"/>
                  </a:lnTo>
                  <a:lnTo>
                    <a:pt x="1393" y="646"/>
                  </a:lnTo>
                  <a:lnTo>
                    <a:pt x="1883" y="491"/>
                  </a:lnTo>
                  <a:lnTo>
                    <a:pt x="1716" y="968"/>
                  </a:lnTo>
                  <a:lnTo>
                    <a:pt x="1664" y="1033"/>
                  </a:lnTo>
                  <a:cubicBezTo>
                    <a:pt x="1664" y="1084"/>
                    <a:pt x="1716" y="1136"/>
                    <a:pt x="1716" y="1187"/>
                  </a:cubicBezTo>
                  <a:lnTo>
                    <a:pt x="1987" y="1561"/>
                  </a:lnTo>
                  <a:lnTo>
                    <a:pt x="1509" y="1561"/>
                  </a:lnTo>
                  <a:cubicBezTo>
                    <a:pt x="1458" y="1561"/>
                    <a:pt x="1393" y="1561"/>
                    <a:pt x="1342" y="1613"/>
                  </a:cubicBezTo>
                  <a:lnTo>
                    <a:pt x="1019" y="2051"/>
                  </a:lnTo>
                  <a:lnTo>
                    <a:pt x="916" y="1561"/>
                  </a:lnTo>
                  <a:cubicBezTo>
                    <a:pt x="916" y="1510"/>
                    <a:pt x="865" y="1458"/>
                    <a:pt x="813" y="1406"/>
                  </a:cubicBezTo>
                  <a:lnTo>
                    <a:pt x="323" y="1239"/>
                  </a:lnTo>
                  <a:lnTo>
                    <a:pt x="697" y="968"/>
                  </a:lnTo>
                  <a:cubicBezTo>
                    <a:pt x="749" y="916"/>
                    <a:pt x="813" y="865"/>
                    <a:pt x="813" y="813"/>
                  </a:cubicBezTo>
                  <a:lnTo>
                    <a:pt x="813" y="323"/>
                  </a:lnTo>
                  <a:close/>
                  <a:moveTo>
                    <a:pt x="749" y="1"/>
                  </a:moveTo>
                  <a:cubicBezTo>
                    <a:pt x="697" y="1"/>
                    <a:pt x="645" y="65"/>
                    <a:pt x="645" y="65"/>
                  </a:cubicBezTo>
                  <a:cubicBezTo>
                    <a:pt x="594" y="117"/>
                    <a:pt x="594" y="169"/>
                    <a:pt x="594" y="220"/>
                  </a:cubicBezTo>
                  <a:lnTo>
                    <a:pt x="542" y="813"/>
                  </a:lnTo>
                  <a:lnTo>
                    <a:pt x="104" y="1136"/>
                  </a:lnTo>
                  <a:cubicBezTo>
                    <a:pt x="1" y="1136"/>
                    <a:pt x="1" y="1187"/>
                    <a:pt x="1" y="1290"/>
                  </a:cubicBezTo>
                  <a:cubicBezTo>
                    <a:pt x="1" y="1290"/>
                    <a:pt x="1" y="1355"/>
                    <a:pt x="52" y="1406"/>
                  </a:cubicBezTo>
                  <a:lnTo>
                    <a:pt x="104" y="1458"/>
                  </a:lnTo>
                  <a:lnTo>
                    <a:pt x="697" y="1677"/>
                  </a:lnTo>
                  <a:lnTo>
                    <a:pt x="865" y="2206"/>
                  </a:lnTo>
                  <a:cubicBezTo>
                    <a:pt x="865" y="2257"/>
                    <a:pt x="865" y="2257"/>
                    <a:pt x="916" y="2322"/>
                  </a:cubicBezTo>
                  <a:lnTo>
                    <a:pt x="1019" y="2322"/>
                  </a:lnTo>
                  <a:cubicBezTo>
                    <a:pt x="1034" y="2337"/>
                    <a:pt x="1050" y="2343"/>
                    <a:pt x="1066" y="2343"/>
                  </a:cubicBezTo>
                  <a:cubicBezTo>
                    <a:pt x="1107" y="2343"/>
                    <a:pt x="1150" y="2304"/>
                    <a:pt x="1187" y="2257"/>
                  </a:cubicBezTo>
                  <a:lnTo>
                    <a:pt x="1509" y="1780"/>
                  </a:lnTo>
                  <a:lnTo>
                    <a:pt x="2103" y="1832"/>
                  </a:lnTo>
                  <a:cubicBezTo>
                    <a:pt x="2154" y="1832"/>
                    <a:pt x="2206" y="1780"/>
                    <a:pt x="2257" y="1780"/>
                  </a:cubicBezTo>
                  <a:cubicBezTo>
                    <a:pt x="2309" y="1729"/>
                    <a:pt x="2309" y="1677"/>
                    <a:pt x="2309" y="1613"/>
                  </a:cubicBezTo>
                  <a:cubicBezTo>
                    <a:pt x="2309" y="1561"/>
                    <a:pt x="2309" y="1561"/>
                    <a:pt x="2257" y="1510"/>
                  </a:cubicBezTo>
                  <a:lnTo>
                    <a:pt x="1935" y="1033"/>
                  </a:lnTo>
                  <a:lnTo>
                    <a:pt x="2154" y="491"/>
                  </a:lnTo>
                  <a:lnTo>
                    <a:pt x="2154" y="439"/>
                  </a:lnTo>
                  <a:cubicBezTo>
                    <a:pt x="2154" y="323"/>
                    <a:pt x="2038" y="220"/>
                    <a:pt x="1935" y="220"/>
                  </a:cubicBezTo>
                  <a:lnTo>
                    <a:pt x="1883" y="220"/>
                  </a:lnTo>
                  <a:lnTo>
                    <a:pt x="1342" y="439"/>
                  </a:lnTo>
                  <a:lnTo>
                    <a:pt x="916" y="65"/>
                  </a:lnTo>
                  <a:cubicBezTo>
                    <a:pt x="865" y="65"/>
                    <a:pt x="813" y="1"/>
                    <a:pt x="74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9"/>
            <p:cNvSpPr/>
            <p:nvPr/>
          </p:nvSpPr>
          <p:spPr>
            <a:xfrm>
              <a:off x="4146525" y="4092950"/>
              <a:ext cx="41625" cy="43225"/>
            </a:xfrm>
            <a:custGeom>
              <a:avLst/>
              <a:gdLst/>
              <a:ahLst/>
              <a:cxnLst/>
              <a:rect l="l" t="t" r="r" b="b"/>
              <a:pathLst>
                <a:path w="1665" h="1729" extrusionOk="0">
                  <a:moveTo>
                    <a:pt x="478" y="1"/>
                  </a:moveTo>
                  <a:lnTo>
                    <a:pt x="478" y="491"/>
                  </a:lnTo>
                  <a:cubicBezTo>
                    <a:pt x="478" y="594"/>
                    <a:pt x="426" y="645"/>
                    <a:pt x="426" y="645"/>
                  </a:cubicBezTo>
                  <a:lnTo>
                    <a:pt x="1" y="968"/>
                  </a:lnTo>
                  <a:lnTo>
                    <a:pt x="478" y="1135"/>
                  </a:lnTo>
                  <a:cubicBezTo>
                    <a:pt x="530" y="1135"/>
                    <a:pt x="594" y="1187"/>
                    <a:pt x="594" y="1238"/>
                  </a:cubicBezTo>
                  <a:lnTo>
                    <a:pt x="697" y="1728"/>
                  </a:lnTo>
                  <a:lnTo>
                    <a:pt x="1020" y="1290"/>
                  </a:lnTo>
                  <a:cubicBezTo>
                    <a:pt x="1071" y="1290"/>
                    <a:pt x="1123" y="1238"/>
                    <a:pt x="1174" y="1238"/>
                  </a:cubicBezTo>
                  <a:lnTo>
                    <a:pt x="1664" y="1238"/>
                  </a:lnTo>
                  <a:lnTo>
                    <a:pt x="1394" y="864"/>
                  </a:lnTo>
                  <a:cubicBezTo>
                    <a:pt x="1394" y="813"/>
                    <a:pt x="1342" y="761"/>
                    <a:pt x="1342" y="761"/>
                  </a:cubicBezTo>
                  <a:cubicBezTo>
                    <a:pt x="1342" y="710"/>
                    <a:pt x="1342" y="710"/>
                    <a:pt x="1394" y="645"/>
                  </a:cubicBezTo>
                  <a:lnTo>
                    <a:pt x="1561" y="220"/>
                  </a:lnTo>
                  <a:lnTo>
                    <a:pt x="1071" y="323"/>
                  </a:lnTo>
                  <a:lnTo>
                    <a:pt x="1020" y="387"/>
                  </a:lnTo>
                  <a:cubicBezTo>
                    <a:pt x="968" y="387"/>
                    <a:pt x="916" y="323"/>
                    <a:pt x="916" y="323"/>
                  </a:cubicBezTo>
                  <a:lnTo>
                    <a:pt x="47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9"/>
            <p:cNvSpPr/>
            <p:nvPr/>
          </p:nvSpPr>
          <p:spPr>
            <a:xfrm>
              <a:off x="4138475" y="4084900"/>
              <a:ext cx="57725" cy="59325"/>
            </a:xfrm>
            <a:custGeom>
              <a:avLst/>
              <a:gdLst/>
              <a:ahLst/>
              <a:cxnLst/>
              <a:rect l="l" t="t" r="r" b="b"/>
              <a:pathLst>
                <a:path w="2309" h="2373" extrusionOk="0">
                  <a:moveTo>
                    <a:pt x="800" y="323"/>
                  </a:moveTo>
                  <a:lnTo>
                    <a:pt x="1238" y="645"/>
                  </a:lnTo>
                  <a:cubicBezTo>
                    <a:pt x="1238" y="645"/>
                    <a:pt x="1290" y="709"/>
                    <a:pt x="1342" y="709"/>
                  </a:cubicBezTo>
                  <a:lnTo>
                    <a:pt x="1393" y="645"/>
                  </a:lnTo>
                  <a:lnTo>
                    <a:pt x="1883" y="542"/>
                  </a:lnTo>
                  <a:lnTo>
                    <a:pt x="1716" y="967"/>
                  </a:lnTo>
                  <a:cubicBezTo>
                    <a:pt x="1664" y="1032"/>
                    <a:pt x="1664" y="1032"/>
                    <a:pt x="1664" y="1083"/>
                  </a:cubicBezTo>
                  <a:cubicBezTo>
                    <a:pt x="1664" y="1083"/>
                    <a:pt x="1716" y="1135"/>
                    <a:pt x="1716" y="1186"/>
                  </a:cubicBezTo>
                  <a:lnTo>
                    <a:pt x="1986" y="1560"/>
                  </a:lnTo>
                  <a:lnTo>
                    <a:pt x="1496" y="1560"/>
                  </a:lnTo>
                  <a:cubicBezTo>
                    <a:pt x="1445" y="1560"/>
                    <a:pt x="1393" y="1612"/>
                    <a:pt x="1342" y="1612"/>
                  </a:cubicBezTo>
                  <a:lnTo>
                    <a:pt x="1019" y="2050"/>
                  </a:lnTo>
                  <a:lnTo>
                    <a:pt x="916" y="1560"/>
                  </a:lnTo>
                  <a:cubicBezTo>
                    <a:pt x="916" y="1509"/>
                    <a:pt x="852" y="1457"/>
                    <a:pt x="800" y="1457"/>
                  </a:cubicBezTo>
                  <a:lnTo>
                    <a:pt x="323" y="1290"/>
                  </a:lnTo>
                  <a:lnTo>
                    <a:pt x="748" y="967"/>
                  </a:lnTo>
                  <a:cubicBezTo>
                    <a:pt x="748" y="967"/>
                    <a:pt x="800" y="916"/>
                    <a:pt x="800" y="813"/>
                  </a:cubicBezTo>
                  <a:lnTo>
                    <a:pt x="800" y="323"/>
                  </a:lnTo>
                  <a:close/>
                  <a:moveTo>
                    <a:pt x="748" y="0"/>
                  </a:moveTo>
                  <a:cubicBezTo>
                    <a:pt x="697" y="0"/>
                    <a:pt x="697" y="65"/>
                    <a:pt x="645" y="65"/>
                  </a:cubicBezTo>
                  <a:cubicBezTo>
                    <a:pt x="594" y="116"/>
                    <a:pt x="594" y="168"/>
                    <a:pt x="594" y="219"/>
                  </a:cubicBezTo>
                  <a:lnTo>
                    <a:pt x="594" y="813"/>
                  </a:lnTo>
                  <a:lnTo>
                    <a:pt x="104" y="1135"/>
                  </a:lnTo>
                  <a:cubicBezTo>
                    <a:pt x="52" y="1135"/>
                    <a:pt x="1" y="1238"/>
                    <a:pt x="1" y="1290"/>
                  </a:cubicBezTo>
                  <a:cubicBezTo>
                    <a:pt x="1" y="1354"/>
                    <a:pt x="1" y="1354"/>
                    <a:pt x="52" y="1406"/>
                  </a:cubicBezTo>
                  <a:lnTo>
                    <a:pt x="104" y="1457"/>
                  </a:lnTo>
                  <a:lnTo>
                    <a:pt x="697" y="1676"/>
                  </a:lnTo>
                  <a:lnTo>
                    <a:pt x="852" y="2205"/>
                  </a:lnTo>
                  <a:cubicBezTo>
                    <a:pt x="852" y="2257"/>
                    <a:pt x="852" y="2321"/>
                    <a:pt x="916" y="2321"/>
                  </a:cubicBezTo>
                  <a:cubicBezTo>
                    <a:pt x="968" y="2321"/>
                    <a:pt x="968" y="2373"/>
                    <a:pt x="1019" y="2373"/>
                  </a:cubicBezTo>
                  <a:cubicBezTo>
                    <a:pt x="1071" y="2373"/>
                    <a:pt x="1122" y="2321"/>
                    <a:pt x="1174" y="2257"/>
                  </a:cubicBezTo>
                  <a:lnTo>
                    <a:pt x="1496" y="1831"/>
                  </a:lnTo>
                  <a:lnTo>
                    <a:pt x="2090" y="1831"/>
                  </a:lnTo>
                  <a:cubicBezTo>
                    <a:pt x="2141" y="1831"/>
                    <a:pt x="2206" y="1831"/>
                    <a:pt x="2257" y="1780"/>
                  </a:cubicBezTo>
                  <a:cubicBezTo>
                    <a:pt x="2309" y="1728"/>
                    <a:pt x="2309" y="1676"/>
                    <a:pt x="2309" y="1612"/>
                  </a:cubicBezTo>
                  <a:cubicBezTo>
                    <a:pt x="2309" y="1612"/>
                    <a:pt x="2309" y="1560"/>
                    <a:pt x="2257" y="1509"/>
                  </a:cubicBezTo>
                  <a:lnTo>
                    <a:pt x="1935" y="1032"/>
                  </a:lnTo>
                  <a:lnTo>
                    <a:pt x="2141" y="490"/>
                  </a:lnTo>
                  <a:lnTo>
                    <a:pt x="2141" y="439"/>
                  </a:lnTo>
                  <a:cubicBezTo>
                    <a:pt x="2141" y="323"/>
                    <a:pt x="2038" y="271"/>
                    <a:pt x="1935" y="271"/>
                  </a:cubicBezTo>
                  <a:lnTo>
                    <a:pt x="1883" y="271"/>
                  </a:lnTo>
                  <a:lnTo>
                    <a:pt x="1342" y="439"/>
                  </a:lnTo>
                  <a:lnTo>
                    <a:pt x="916" y="65"/>
                  </a:lnTo>
                  <a:cubicBezTo>
                    <a:pt x="852" y="65"/>
                    <a:pt x="800" y="0"/>
                    <a:pt x="7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9"/>
            <p:cNvSpPr/>
            <p:nvPr/>
          </p:nvSpPr>
          <p:spPr>
            <a:xfrm>
              <a:off x="4181350" y="4109075"/>
              <a:ext cx="25" cy="25"/>
            </a:xfrm>
            <a:custGeom>
              <a:avLst/>
              <a:gdLst/>
              <a:ahLst/>
              <a:cxnLst/>
              <a:rect l="l" t="t" r="r" b="b"/>
              <a:pathLst>
                <a:path w="1" h="1" extrusionOk="0">
                  <a:moveTo>
                    <a:pt x="1" y="0"/>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9"/>
            <p:cNvSpPr/>
            <p:nvPr/>
          </p:nvSpPr>
          <p:spPr>
            <a:xfrm>
              <a:off x="4172000" y="4125175"/>
              <a:ext cx="25" cy="25"/>
            </a:xfrm>
            <a:custGeom>
              <a:avLst/>
              <a:gdLst/>
              <a:ahLst/>
              <a:cxnLst/>
              <a:rect l="l" t="t" r="r" b="b"/>
              <a:pathLst>
                <a:path w="1" h="1" extrusionOk="0">
                  <a:moveTo>
                    <a:pt x="1"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9"/>
            <p:cNvSpPr/>
            <p:nvPr/>
          </p:nvSpPr>
          <p:spPr>
            <a:xfrm>
              <a:off x="3427975" y="4758000"/>
              <a:ext cx="42900" cy="42900"/>
            </a:xfrm>
            <a:custGeom>
              <a:avLst/>
              <a:gdLst/>
              <a:ahLst/>
              <a:cxnLst/>
              <a:rect l="l" t="t" r="r" b="b"/>
              <a:pathLst>
                <a:path w="1716" h="1716" extrusionOk="0">
                  <a:moveTo>
                    <a:pt x="530" y="0"/>
                  </a:moveTo>
                  <a:lnTo>
                    <a:pt x="530" y="477"/>
                  </a:lnTo>
                  <a:cubicBezTo>
                    <a:pt x="530" y="542"/>
                    <a:pt x="478" y="645"/>
                    <a:pt x="426" y="645"/>
                  </a:cubicBezTo>
                  <a:lnTo>
                    <a:pt x="1" y="916"/>
                  </a:lnTo>
                  <a:lnTo>
                    <a:pt x="478" y="1070"/>
                  </a:lnTo>
                  <a:cubicBezTo>
                    <a:pt x="530" y="1122"/>
                    <a:pt x="581" y="1186"/>
                    <a:pt x="581" y="1238"/>
                  </a:cubicBezTo>
                  <a:lnTo>
                    <a:pt x="749" y="1715"/>
                  </a:lnTo>
                  <a:lnTo>
                    <a:pt x="1071" y="1290"/>
                  </a:lnTo>
                  <a:cubicBezTo>
                    <a:pt x="1071" y="1238"/>
                    <a:pt x="1123" y="1238"/>
                    <a:pt x="1226" y="1238"/>
                  </a:cubicBezTo>
                  <a:lnTo>
                    <a:pt x="1716" y="1238"/>
                  </a:lnTo>
                  <a:lnTo>
                    <a:pt x="1445" y="864"/>
                  </a:lnTo>
                  <a:cubicBezTo>
                    <a:pt x="1394" y="800"/>
                    <a:pt x="1394" y="748"/>
                    <a:pt x="1394" y="748"/>
                  </a:cubicBezTo>
                  <a:lnTo>
                    <a:pt x="1394" y="645"/>
                  </a:lnTo>
                  <a:lnTo>
                    <a:pt x="1548" y="219"/>
                  </a:lnTo>
                  <a:lnTo>
                    <a:pt x="1548" y="219"/>
                  </a:lnTo>
                  <a:lnTo>
                    <a:pt x="1071" y="322"/>
                  </a:lnTo>
                  <a:lnTo>
                    <a:pt x="904" y="322"/>
                  </a:lnTo>
                  <a:lnTo>
                    <a:pt x="53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9"/>
            <p:cNvSpPr/>
            <p:nvPr/>
          </p:nvSpPr>
          <p:spPr>
            <a:xfrm>
              <a:off x="3421225" y="4749925"/>
              <a:ext cx="56425" cy="59025"/>
            </a:xfrm>
            <a:custGeom>
              <a:avLst/>
              <a:gdLst/>
              <a:ahLst/>
              <a:cxnLst/>
              <a:rect l="l" t="t" r="r" b="b"/>
              <a:pathLst>
                <a:path w="2257" h="2361" extrusionOk="0">
                  <a:moveTo>
                    <a:pt x="800" y="323"/>
                  </a:moveTo>
                  <a:lnTo>
                    <a:pt x="1174" y="645"/>
                  </a:lnTo>
                  <a:lnTo>
                    <a:pt x="1341" y="645"/>
                  </a:lnTo>
                  <a:lnTo>
                    <a:pt x="1818" y="542"/>
                  </a:lnTo>
                  <a:lnTo>
                    <a:pt x="1818" y="542"/>
                  </a:lnTo>
                  <a:lnTo>
                    <a:pt x="1664" y="968"/>
                  </a:lnTo>
                  <a:lnTo>
                    <a:pt x="1664" y="1071"/>
                  </a:lnTo>
                  <a:cubicBezTo>
                    <a:pt x="1664" y="1071"/>
                    <a:pt x="1664" y="1123"/>
                    <a:pt x="1715" y="1187"/>
                  </a:cubicBezTo>
                  <a:lnTo>
                    <a:pt x="1986" y="1561"/>
                  </a:lnTo>
                  <a:lnTo>
                    <a:pt x="1496" y="1561"/>
                  </a:lnTo>
                  <a:cubicBezTo>
                    <a:pt x="1393" y="1561"/>
                    <a:pt x="1341" y="1561"/>
                    <a:pt x="1341" y="1613"/>
                  </a:cubicBezTo>
                  <a:lnTo>
                    <a:pt x="1019" y="2038"/>
                  </a:lnTo>
                  <a:lnTo>
                    <a:pt x="851" y="1561"/>
                  </a:lnTo>
                  <a:cubicBezTo>
                    <a:pt x="851" y="1509"/>
                    <a:pt x="800" y="1445"/>
                    <a:pt x="748" y="1393"/>
                  </a:cubicBezTo>
                  <a:lnTo>
                    <a:pt x="271" y="1239"/>
                  </a:lnTo>
                  <a:lnTo>
                    <a:pt x="696" y="968"/>
                  </a:lnTo>
                  <a:cubicBezTo>
                    <a:pt x="748" y="968"/>
                    <a:pt x="800" y="865"/>
                    <a:pt x="800" y="800"/>
                  </a:cubicBezTo>
                  <a:lnTo>
                    <a:pt x="800" y="323"/>
                  </a:lnTo>
                  <a:close/>
                  <a:moveTo>
                    <a:pt x="748" y="1"/>
                  </a:moveTo>
                  <a:cubicBezTo>
                    <a:pt x="696" y="1"/>
                    <a:pt x="645" y="52"/>
                    <a:pt x="593" y="52"/>
                  </a:cubicBezTo>
                  <a:cubicBezTo>
                    <a:pt x="593" y="104"/>
                    <a:pt x="529" y="155"/>
                    <a:pt x="529" y="220"/>
                  </a:cubicBezTo>
                  <a:lnTo>
                    <a:pt x="529" y="800"/>
                  </a:lnTo>
                  <a:lnTo>
                    <a:pt x="52" y="1123"/>
                  </a:lnTo>
                  <a:cubicBezTo>
                    <a:pt x="0" y="1123"/>
                    <a:pt x="0" y="1239"/>
                    <a:pt x="0" y="1290"/>
                  </a:cubicBezTo>
                  <a:lnTo>
                    <a:pt x="0" y="1393"/>
                  </a:lnTo>
                  <a:cubicBezTo>
                    <a:pt x="52" y="1393"/>
                    <a:pt x="52" y="1445"/>
                    <a:pt x="103" y="1445"/>
                  </a:cubicBezTo>
                  <a:lnTo>
                    <a:pt x="645" y="1664"/>
                  </a:lnTo>
                  <a:lnTo>
                    <a:pt x="800" y="2206"/>
                  </a:lnTo>
                  <a:cubicBezTo>
                    <a:pt x="800" y="2257"/>
                    <a:pt x="851" y="2257"/>
                    <a:pt x="916" y="2309"/>
                  </a:cubicBezTo>
                  <a:cubicBezTo>
                    <a:pt x="916" y="2309"/>
                    <a:pt x="967" y="2360"/>
                    <a:pt x="1019" y="2360"/>
                  </a:cubicBezTo>
                  <a:cubicBezTo>
                    <a:pt x="1070" y="2360"/>
                    <a:pt x="1122" y="2309"/>
                    <a:pt x="1174" y="2257"/>
                  </a:cubicBezTo>
                  <a:lnTo>
                    <a:pt x="1496" y="1832"/>
                  </a:lnTo>
                  <a:lnTo>
                    <a:pt x="2089" y="1832"/>
                  </a:lnTo>
                  <a:cubicBezTo>
                    <a:pt x="2141" y="1832"/>
                    <a:pt x="2205" y="1832"/>
                    <a:pt x="2205" y="1767"/>
                  </a:cubicBezTo>
                  <a:cubicBezTo>
                    <a:pt x="2257" y="1716"/>
                    <a:pt x="2257" y="1664"/>
                    <a:pt x="2257" y="1613"/>
                  </a:cubicBezTo>
                  <a:lnTo>
                    <a:pt x="2257" y="1509"/>
                  </a:lnTo>
                  <a:lnTo>
                    <a:pt x="1934" y="1019"/>
                  </a:lnTo>
                  <a:lnTo>
                    <a:pt x="2089" y="478"/>
                  </a:lnTo>
                  <a:cubicBezTo>
                    <a:pt x="2089" y="478"/>
                    <a:pt x="2141" y="478"/>
                    <a:pt x="2141" y="426"/>
                  </a:cubicBezTo>
                  <a:cubicBezTo>
                    <a:pt x="2141" y="323"/>
                    <a:pt x="2037" y="220"/>
                    <a:pt x="1934" y="220"/>
                  </a:cubicBezTo>
                  <a:lnTo>
                    <a:pt x="1883" y="271"/>
                  </a:lnTo>
                  <a:lnTo>
                    <a:pt x="1341" y="426"/>
                  </a:lnTo>
                  <a:lnTo>
                    <a:pt x="851" y="52"/>
                  </a:lnTo>
                  <a:cubicBezTo>
                    <a:pt x="800" y="52"/>
                    <a:pt x="800" y="1"/>
                    <a:pt x="74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9"/>
            <p:cNvSpPr/>
            <p:nvPr/>
          </p:nvSpPr>
          <p:spPr>
            <a:xfrm>
              <a:off x="4252600" y="4700275"/>
              <a:ext cx="42900" cy="42900"/>
            </a:xfrm>
            <a:custGeom>
              <a:avLst/>
              <a:gdLst/>
              <a:ahLst/>
              <a:cxnLst/>
              <a:rect l="l" t="t" r="r" b="b"/>
              <a:pathLst>
                <a:path w="1716" h="1716" extrusionOk="0">
                  <a:moveTo>
                    <a:pt x="477" y="1"/>
                  </a:moveTo>
                  <a:lnTo>
                    <a:pt x="477" y="478"/>
                  </a:lnTo>
                  <a:cubicBezTo>
                    <a:pt x="477" y="530"/>
                    <a:pt x="477" y="646"/>
                    <a:pt x="426" y="646"/>
                  </a:cubicBezTo>
                  <a:lnTo>
                    <a:pt x="0" y="916"/>
                  </a:lnTo>
                  <a:lnTo>
                    <a:pt x="477" y="1071"/>
                  </a:lnTo>
                  <a:cubicBezTo>
                    <a:pt x="542" y="1123"/>
                    <a:pt x="593" y="1174"/>
                    <a:pt x="593" y="1239"/>
                  </a:cubicBezTo>
                  <a:lnTo>
                    <a:pt x="748" y="1716"/>
                  </a:lnTo>
                  <a:lnTo>
                    <a:pt x="1019" y="1290"/>
                  </a:lnTo>
                  <a:cubicBezTo>
                    <a:pt x="1071" y="1239"/>
                    <a:pt x="1122" y="1239"/>
                    <a:pt x="1187" y="1239"/>
                  </a:cubicBezTo>
                  <a:lnTo>
                    <a:pt x="1715" y="1239"/>
                  </a:lnTo>
                  <a:lnTo>
                    <a:pt x="1393" y="852"/>
                  </a:lnTo>
                  <a:lnTo>
                    <a:pt x="1393" y="749"/>
                  </a:lnTo>
                  <a:lnTo>
                    <a:pt x="1393" y="646"/>
                  </a:lnTo>
                  <a:lnTo>
                    <a:pt x="1561" y="207"/>
                  </a:lnTo>
                  <a:lnTo>
                    <a:pt x="1071" y="323"/>
                  </a:lnTo>
                  <a:lnTo>
                    <a:pt x="916" y="323"/>
                  </a:lnTo>
                  <a:lnTo>
                    <a:pt x="477"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9"/>
            <p:cNvSpPr/>
            <p:nvPr/>
          </p:nvSpPr>
          <p:spPr>
            <a:xfrm>
              <a:off x="4298375" y="4704150"/>
              <a:ext cx="25" cy="25"/>
            </a:xfrm>
            <a:custGeom>
              <a:avLst/>
              <a:gdLst/>
              <a:ahLst/>
              <a:cxnLst/>
              <a:rect l="l" t="t" r="r" b="b"/>
              <a:pathLst>
                <a:path w="1" h="1" extrusionOk="0">
                  <a:moveTo>
                    <a:pt x="0"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9"/>
            <p:cNvSpPr/>
            <p:nvPr/>
          </p:nvSpPr>
          <p:spPr>
            <a:xfrm>
              <a:off x="4244525" y="4692225"/>
              <a:ext cx="57750" cy="59025"/>
            </a:xfrm>
            <a:custGeom>
              <a:avLst/>
              <a:gdLst/>
              <a:ahLst/>
              <a:cxnLst/>
              <a:rect l="l" t="t" r="r" b="b"/>
              <a:pathLst>
                <a:path w="2310" h="2361" extrusionOk="0">
                  <a:moveTo>
                    <a:pt x="800" y="323"/>
                  </a:moveTo>
                  <a:lnTo>
                    <a:pt x="1239" y="645"/>
                  </a:lnTo>
                  <a:lnTo>
                    <a:pt x="1394" y="645"/>
                  </a:lnTo>
                  <a:lnTo>
                    <a:pt x="1884" y="529"/>
                  </a:lnTo>
                  <a:lnTo>
                    <a:pt x="1716" y="968"/>
                  </a:lnTo>
                  <a:lnTo>
                    <a:pt x="1716" y="1071"/>
                  </a:lnTo>
                  <a:lnTo>
                    <a:pt x="1716" y="1174"/>
                  </a:lnTo>
                  <a:lnTo>
                    <a:pt x="2038" y="1561"/>
                  </a:lnTo>
                  <a:lnTo>
                    <a:pt x="1510" y="1561"/>
                  </a:lnTo>
                  <a:cubicBezTo>
                    <a:pt x="1445" y="1561"/>
                    <a:pt x="1394" y="1561"/>
                    <a:pt x="1342" y="1612"/>
                  </a:cubicBezTo>
                  <a:lnTo>
                    <a:pt x="1071" y="2038"/>
                  </a:lnTo>
                  <a:lnTo>
                    <a:pt x="916" y="1561"/>
                  </a:lnTo>
                  <a:cubicBezTo>
                    <a:pt x="916" y="1496"/>
                    <a:pt x="865" y="1445"/>
                    <a:pt x="800" y="1393"/>
                  </a:cubicBezTo>
                  <a:lnTo>
                    <a:pt x="323" y="1238"/>
                  </a:lnTo>
                  <a:lnTo>
                    <a:pt x="749" y="968"/>
                  </a:lnTo>
                  <a:cubicBezTo>
                    <a:pt x="800" y="968"/>
                    <a:pt x="800" y="852"/>
                    <a:pt x="800" y="800"/>
                  </a:cubicBezTo>
                  <a:lnTo>
                    <a:pt x="800" y="323"/>
                  </a:lnTo>
                  <a:close/>
                  <a:moveTo>
                    <a:pt x="800" y="1"/>
                  </a:moveTo>
                  <a:cubicBezTo>
                    <a:pt x="749" y="1"/>
                    <a:pt x="697" y="52"/>
                    <a:pt x="646" y="52"/>
                  </a:cubicBezTo>
                  <a:cubicBezTo>
                    <a:pt x="594" y="104"/>
                    <a:pt x="594" y="155"/>
                    <a:pt x="594" y="207"/>
                  </a:cubicBezTo>
                  <a:lnTo>
                    <a:pt x="594" y="800"/>
                  </a:lnTo>
                  <a:lnTo>
                    <a:pt x="104" y="1122"/>
                  </a:lnTo>
                  <a:cubicBezTo>
                    <a:pt x="52" y="1122"/>
                    <a:pt x="1" y="1238"/>
                    <a:pt x="1" y="1290"/>
                  </a:cubicBezTo>
                  <a:cubicBezTo>
                    <a:pt x="1" y="1290"/>
                    <a:pt x="1" y="1342"/>
                    <a:pt x="52" y="1393"/>
                  </a:cubicBezTo>
                  <a:cubicBezTo>
                    <a:pt x="52" y="1393"/>
                    <a:pt x="104" y="1445"/>
                    <a:pt x="156" y="1445"/>
                  </a:cubicBezTo>
                  <a:lnTo>
                    <a:pt x="697" y="1664"/>
                  </a:lnTo>
                  <a:lnTo>
                    <a:pt x="865" y="2206"/>
                  </a:lnTo>
                  <a:cubicBezTo>
                    <a:pt x="865" y="2257"/>
                    <a:pt x="916" y="2257"/>
                    <a:pt x="916" y="2309"/>
                  </a:cubicBezTo>
                  <a:cubicBezTo>
                    <a:pt x="968" y="2309"/>
                    <a:pt x="1020" y="2360"/>
                    <a:pt x="1020" y="2360"/>
                  </a:cubicBezTo>
                  <a:cubicBezTo>
                    <a:pt x="1071" y="2360"/>
                    <a:pt x="1123" y="2309"/>
                    <a:pt x="1187" y="2257"/>
                  </a:cubicBezTo>
                  <a:lnTo>
                    <a:pt x="1561" y="1819"/>
                  </a:lnTo>
                  <a:lnTo>
                    <a:pt x="2090" y="1819"/>
                  </a:lnTo>
                  <a:cubicBezTo>
                    <a:pt x="2206" y="1819"/>
                    <a:pt x="2206" y="1767"/>
                    <a:pt x="2257" y="1767"/>
                  </a:cubicBezTo>
                  <a:cubicBezTo>
                    <a:pt x="2309" y="1716"/>
                    <a:pt x="2309" y="1664"/>
                    <a:pt x="2309" y="1612"/>
                  </a:cubicBezTo>
                  <a:cubicBezTo>
                    <a:pt x="2309" y="1612"/>
                    <a:pt x="2309" y="1561"/>
                    <a:pt x="2257" y="1496"/>
                  </a:cubicBezTo>
                  <a:lnTo>
                    <a:pt x="1935" y="1019"/>
                  </a:lnTo>
                  <a:lnTo>
                    <a:pt x="2154" y="478"/>
                  </a:lnTo>
                  <a:lnTo>
                    <a:pt x="2154" y="426"/>
                  </a:lnTo>
                  <a:cubicBezTo>
                    <a:pt x="2154" y="323"/>
                    <a:pt x="2090" y="207"/>
                    <a:pt x="1987" y="207"/>
                  </a:cubicBezTo>
                  <a:cubicBezTo>
                    <a:pt x="1935" y="207"/>
                    <a:pt x="1935" y="207"/>
                    <a:pt x="1884" y="271"/>
                  </a:cubicBezTo>
                  <a:lnTo>
                    <a:pt x="1342" y="426"/>
                  </a:lnTo>
                  <a:lnTo>
                    <a:pt x="916" y="52"/>
                  </a:lnTo>
                  <a:cubicBezTo>
                    <a:pt x="865" y="52"/>
                    <a:pt x="800" y="1"/>
                    <a:pt x="8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9"/>
            <p:cNvSpPr/>
            <p:nvPr/>
          </p:nvSpPr>
          <p:spPr>
            <a:xfrm>
              <a:off x="4287400" y="4716400"/>
              <a:ext cx="25" cy="25"/>
            </a:xfrm>
            <a:custGeom>
              <a:avLst/>
              <a:gdLst/>
              <a:ahLst/>
              <a:cxnLst/>
              <a:rect l="l" t="t" r="r" b="b"/>
              <a:pathLst>
                <a:path w="1" h="1" extrusionOk="0">
                  <a:moveTo>
                    <a:pt x="1"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9"/>
            <p:cNvSpPr/>
            <p:nvPr/>
          </p:nvSpPr>
          <p:spPr>
            <a:xfrm>
              <a:off x="3840300" y="4532325"/>
              <a:ext cx="63200" cy="64500"/>
            </a:xfrm>
            <a:custGeom>
              <a:avLst/>
              <a:gdLst/>
              <a:ahLst/>
              <a:cxnLst/>
              <a:rect l="l" t="t" r="r" b="b"/>
              <a:pathLst>
                <a:path w="2528" h="2580" extrusionOk="0">
                  <a:moveTo>
                    <a:pt x="748" y="1"/>
                  </a:moveTo>
                  <a:lnTo>
                    <a:pt x="748" y="800"/>
                  </a:lnTo>
                  <a:cubicBezTo>
                    <a:pt x="748" y="865"/>
                    <a:pt x="696" y="916"/>
                    <a:pt x="645" y="968"/>
                  </a:cubicBezTo>
                  <a:lnTo>
                    <a:pt x="0" y="1393"/>
                  </a:lnTo>
                  <a:lnTo>
                    <a:pt x="748" y="1664"/>
                  </a:lnTo>
                  <a:cubicBezTo>
                    <a:pt x="800" y="1664"/>
                    <a:pt x="851" y="1716"/>
                    <a:pt x="851" y="1832"/>
                  </a:cubicBezTo>
                  <a:lnTo>
                    <a:pt x="1070" y="2580"/>
                  </a:lnTo>
                  <a:lnTo>
                    <a:pt x="1560" y="1935"/>
                  </a:lnTo>
                  <a:cubicBezTo>
                    <a:pt x="1612" y="1883"/>
                    <a:pt x="1664" y="1832"/>
                    <a:pt x="1767" y="1832"/>
                  </a:cubicBezTo>
                  <a:lnTo>
                    <a:pt x="2527" y="1883"/>
                  </a:lnTo>
                  <a:lnTo>
                    <a:pt x="2089" y="1239"/>
                  </a:lnTo>
                  <a:cubicBezTo>
                    <a:pt x="2037" y="1187"/>
                    <a:pt x="2037" y="1123"/>
                    <a:pt x="2037" y="1071"/>
                  </a:cubicBezTo>
                  <a:lnTo>
                    <a:pt x="2037" y="1020"/>
                  </a:lnTo>
                  <a:lnTo>
                    <a:pt x="2308" y="272"/>
                  </a:lnTo>
                  <a:lnTo>
                    <a:pt x="2308" y="272"/>
                  </a:lnTo>
                  <a:lnTo>
                    <a:pt x="1560" y="542"/>
                  </a:lnTo>
                  <a:lnTo>
                    <a:pt x="1496" y="542"/>
                  </a:lnTo>
                  <a:cubicBezTo>
                    <a:pt x="1444" y="542"/>
                    <a:pt x="1393" y="542"/>
                    <a:pt x="1393" y="478"/>
                  </a:cubicBezTo>
                  <a:lnTo>
                    <a:pt x="74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9"/>
            <p:cNvSpPr/>
            <p:nvPr/>
          </p:nvSpPr>
          <p:spPr>
            <a:xfrm>
              <a:off x="3904775" y="4584550"/>
              <a:ext cx="25" cy="25"/>
            </a:xfrm>
            <a:custGeom>
              <a:avLst/>
              <a:gdLst/>
              <a:ahLst/>
              <a:cxnLst/>
              <a:rect l="l" t="t" r="r" b="b"/>
              <a:pathLst>
                <a:path w="1" h="1" extrusionOk="0">
                  <a:moveTo>
                    <a:pt x="0" y="1"/>
                  </a:moveTo>
                  <a:lnTo>
                    <a:pt x="0"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9"/>
            <p:cNvSpPr/>
            <p:nvPr/>
          </p:nvSpPr>
          <p:spPr>
            <a:xfrm>
              <a:off x="3833525" y="4525575"/>
              <a:ext cx="76425" cy="78025"/>
            </a:xfrm>
            <a:custGeom>
              <a:avLst/>
              <a:gdLst/>
              <a:ahLst/>
              <a:cxnLst/>
              <a:rect l="l" t="t" r="r" b="b"/>
              <a:pathLst>
                <a:path w="3057" h="3121" extrusionOk="0">
                  <a:moveTo>
                    <a:pt x="1019" y="271"/>
                  </a:moveTo>
                  <a:lnTo>
                    <a:pt x="1664" y="748"/>
                  </a:lnTo>
                  <a:cubicBezTo>
                    <a:pt x="1664" y="812"/>
                    <a:pt x="1715" y="812"/>
                    <a:pt x="1767" y="812"/>
                  </a:cubicBezTo>
                  <a:lnTo>
                    <a:pt x="1831" y="812"/>
                  </a:lnTo>
                  <a:lnTo>
                    <a:pt x="2579" y="542"/>
                  </a:lnTo>
                  <a:lnTo>
                    <a:pt x="2579" y="542"/>
                  </a:lnTo>
                  <a:lnTo>
                    <a:pt x="2308" y="1290"/>
                  </a:lnTo>
                  <a:lnTo>
                    <a:pt x="2308" y="1341"/>
                  </a:lnTo>
                  <a:cubicBezTo>
                    <a:pt x="2308" y="1393"/>
                    <a:pt x="2308" y="1457"/>
                    <a:pt x="2360" y="1509"/>
                  </a:cubicBezTo>
                  <a:lnTo>
                    <a:pt x="2798" y="2153"/>
                  </a:lnTo>
                  <a:lnTo>
                    <a:pt x="2038" y="2102"/>
                  </a:lnTo>
                  <a:cubicBezTo>
                    <a:pt x="1935" y="2102"/>
                    <a:pt x="1883" y="2153"/>
                    <a:pt x="1831" y="2205"/>
                  </a:cubicBezTo>
                  <a:lnTo>
                    <a:pt x="1341" y="2850"/>
                  </a:lnTo>
                  <a:lnTo>
                    <a:pt x="1122" y="2102"/>
                  </a:lnTo>
                  <a:cubicBezTo>
                    <a:pt x="1122" y="1986"/>
                    <a:pt x="1071" y="1934"/>
                    <a:pt x="1019" y="1934"/>
                  </a:cubicBezTo>
                  <a:lnTo>
                    <a:pt x="271" y="1663"/>
                  </a:lnTo>
                  <a:lnTo>
                    <a:pt x="916" y="1238"/>
                  </a:lnTo>
                  <a:cubicBezTo>
                    <a:pt x="967" y="1186"/>
                    <a:pt x="1019" y="1135"/>
                    <a:pt x="1019" y="1070"/>
                  </a:cubicBezTo>
                  <a:lnTo>
                    <a:pt x="1019" y="271"/>
                  </a:lnTo>
                  <a:close/>
                  <a:moveTo>
                    <a:pt x="1019" y="0"/>
                  </a:moveTo>
                  <a:cubicBezTo>
                    <a:pt x="967" y="0"/>
                    <a:pt x="916" y="0"/>
                    <a:pt x="864" y="52"/>
                  </a:cubicBezTo>
                  <a:cubicBezTo>
                    <a:pt x="800" y="103"/>
                    <a:pt x="800" y="168"/>
                    <a:pt x="800" y="219"/>
                  </a:cubicBezTo>
                  <a:lnTo>
                    <a:pt x="748" y="1019"/>
                  </a:lnTo>
                  <a:lnTo>
                    <a:pt x="103" y="1509"/>
                  </a:lnTo>
                  <a:cubicBezTo>
                    <a:pt x="52" y="1560"/>
                    <a:pt x="0" y="1612"/>
                    <a:pt x="0" y="1663"/>
                  </a:cubicBezTo>
                  <a:cubicBezTo>
                    <a:pt x="0" y="1715"/>
                    <a:pt x="0" y="1780"/>
                    <a:pt x="52" y="1831"/>
                  </a:cubicBezTo>
                  <a:cubicBezTo>
                    <a:pt x="52" y="1831"/>
                    <a:pt x="103" y="1883"/>
                    <a:pt x="155" y="1883"/>
                  </a:cubicBezTo>
                  <a:lnTo>
                    <a:pt x="916" y="2153"/>
                  </a:lnTo>
                  <a:lnTo>
                    <a:pt x="1122" y="2953"/>
                  </a:lnTo>
                  <a:cubicBezTo>
                    <a:pt x="1187" y="3005"/>
                    <a:pt x="1187" y="3005"/>
                    <a:pt x="1238" y="3069"/>
                  </a:cubicBezTo>
                  <a:cubicBezTo>
                    <a:pt x="1290" y="3069"/>
                    <a:pt x="1290" y="3121"/>
                    <a:pt x="1341" y="3121"/>
                  </a:cubicBezTo>
                  <a:cubicBezTo>
                    <a:pt x="1445" y="3121"/>
                    <a:pt x="1509" y="3069"/>
                    <a:pt x="1561" y="3005"/>
                  </a:cubicBezTo>
                  <a:lnTo>
                    <a:pt x="2038" y="2360"/>
                  </a:lnTo>
                  <a:lnTo>
                    <a:pt x="2850" y="2360"/>
                  </a:lnTo>
                  <a:cubicBezTo>
                    <a:pt x="2902" y="2360"/>
                    <a:pt x="2953" y="2360"/>
                    <a:pt x="3005" y="2308"/>
                  </a:cubicBezTo>
                  <a:cubicBezTo>
                    <a:pt x="3056" y="2257"/>
                    <a:pt x="3056" y="2205"/>
                    <a:pt x="3056" y="2153"/>
                  </a:cubicBezTo>
                  <a:lnTo>
                    <a:pt x="3056" y="2037"/>
                  </a:lnTo>
                  <a:lnTo>
                    <a:pt x="2579" y="1341"/>
                  </a:lnTo>
                  <a:lnTo>
                    <a:pt x="2850" y="593"/>
                  </a:lnTo>
                  <a:lnTo>
                    <a:pt x="2850" y="542"/>
                  </a:lnTo>
                  <a:cubicBezTo>
                    <a:pt x="2850" y="374"/>
                    <a:pt x="2734" y="322"/>
                    <a:pt x="2631" y="322"/>
                  </a:cubicBezTo>
                  <a:lnTo>
                    <a:pt x="2579" y="322"/>
                  </a:lnTo>
                  <a:lnTo>
                    <a:pt x="1767" y="542"/>
                  </a:lnTo>
                  <a:lnTo>
                    <a:pt x="1122" y="52"/>
                  </a:lnTo>
                  <a:cubicBezTo>
                    <a:pt x="1122" y="0"/>
                    <a:pt x="1071" y="0"/>
                    <a:pt x="101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9"/>
            <p:cNvSpPr/>
            <p:nvPr/>
          </p:nvSpPr>
          <p:spPr>
            <a:xfrm>
              <a:off x="4222925" y="4388550"/>
              <a:ext cx="64500" cy="63225"/>
            </a:xfrm>
            <a:custGeom>
              <a:avLst/>
              <a:gdLst/>
              <a:ahLst/>
              <a:cxnLst/>
              <a:rect l="l" t="t" r="r" b="b"/>
              <a:pathLst>
                <a:path w="2580" h="2529" extrusionOk="0">
                  <a:moveTo>
                    <a:pt x="762" y="1"/>
                  </a:moveTo>
                  <a:lnTo>
                    <a:pt x="762" y="749"/>
                  </a:lnTo>
                  <a:cubicBezTo>
                    <a:pt x="762" y="865"/>
                    <a:pt x="762" y="916"/>
                    <a:pt x="646" y="968"/>
                  </a:cubicBezTo>
                  <a:lnTo>
                    <a:pt x="1" y="1393"/>
                  </a:lnTo>
                  <a:lnTo>
                    <a:pt x="762" y="1613"/>
                  </a:lnTo>
                  <a:cubicBezTo>
                    <a:pt x="813" y="1664"/>
                    <a:pt x="865" y="1716"/>
                    <a:pt x="916" y="1780"/>
                  </a:cubicBezTo>
                  <a:lnTo>
                    <a:pt x="1136" y="2528"/>
                  </a:lnTo>
                  <a:lnTo>
                    <a:pt x="1561" y="1935"/>
                  </a:lnTo>
                  <a:cubicBezTo>
                    <a:pt x="1613" y="1883"/>
                    <a:pt x="1729" y="1832"/>
                    <a:pt x="1780" y="1832"/>
                  </a:cubicBezTo>
                  <a:lnTo>
                    <a:pt x="2580" y="1832"/>
                  </a:lnTo>
                  <a:lnTo>
                    <a:pt x="2103" y="1239"/>
                  </a:lnTo>
                  <a:cubicBezTo>
                    <a:pt x="2103" y="1187"/>
                    <a:pt x="2051" y="1136"/>
                    <a:pt x="2051" y="1071"/>
                  </a:cubicBezTo>
                  <a:cubicBezTo>
                    <a:pt x="2051" y="1071"/>
                    <a:pt x="2051" y="1020"/>
                    <a:pt x="2103" y="1020"/>
                  </a:cubicBezTo>
                  <a:lnTo>
                    <a:pt x="2374" y="272"/>
                  </a:lnTo>
                  <a:lnTo>
                    <a:pt x="1613" y="491"/>
                  </a:lnTo>
                  <a:lnTo>
                    <a:pt x="1406" y="491"/>
                  </a:lnTo>
                  <a:lnTo>
                    <a:pt x="762"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9"/>
            <p:cNvSpPr/>
            <p:nvPr/>
          </p:nvSpPr>
          <p:spPr>
            <a:xfrm>
              <a:off x="4216175" y="4381800"/>
              <a:ext cx="78025" cy="76725"/>
            </a:xfrm>
            <a:custGeom>
              <a:avLst/>
              <a:gdLst/>
              <a:ahLst/>
              <a:cxnLst/>
              <a:rect l="l" t="t" r="r" b="b"/>
              <a:pathLst>
                <a:path w="3121" h="3069" extrusionOk="0">
                  <a:moveTo>
                    <a:pt x="1032" y="271"/>
                  </a:moveTo>
                  <a:lnTo>
                    <a:pt x="1676" y="761"/>
                  </a:lnTo>
                  <a:lnTo>
                    <a:pt x="1883" y="761"/>
                  </a:lnTo>
                  <a:lnTo>
                    <a:pt x="2644" y="542"/>
                  </a:lnTo>
                  <a:lnTo>
                    <a:pt x="2373" y="1290"/>
                  </a:lnTo>
                  <a:cubicBezTo>
                    <a:pt x="2321" y="1290"/>
                    <a:pt x="2321" y="1341"/>
                    <a:pt x="2321" y="1341"/>
                  </a:cubicBezTo>
                  <a:cubicBezTo>
                    <a:pt x="2321" y="1406"/>
                    <a:pt x="2373" y="1457"/>
                    <a:pt x="2373" y="1509"/>
                  </a:cubicBezTo>
                  <a:lnTo>
                    <a:pt x="2850" y="2102"/>
                  </a:lnTo>
                  <a:lnTo>
                    <a:pt x="2050" y="2102"/>
                  </a:lnTo>
                  <a:cubicBezTo>
                    <a:pt x="1999" y="2102"/>
                    <a:pt x="1883" y="2153"/>
                    <a:pt x="1831" y="2205"/>
                  </a:cubicBezTo>
                  <a:lnTo>
                    <a:pt x="1406" y="2798"/>
                  </a:lnTo>
                  <a:lnTo>
                    <a:pt x="1186" y="2050"/>
                  </a:lnTo>
                  <a:cubicBezTo>
                    <a:pt x="1135" y="1986"/>
                    <a:pt x="1083" y="1934"/>
                    <a:pt x="1032" y="1883"/>
                  </a:cubicBezTo>
                  <a:lnTo>
                    <a:pt x="271" y="1663"/>
                  </a:lnTo>
                  <a:lnTo>
                    <a:pt x="916" y="1238"/>
                  </a:lnTo>
                  <a:cubicBezTo>
                    <a:pt x="1032" y="1186"/>
                    <a:pt x="1032" y="1135"/>
                    <a:pt x="1032" y="1019"/>
                  </a:cubicBezTo>
                  <a:lnTo>
                    <a:pt x="1032" y="271"/>
                  </a:lnTo>
                  <a:close/>
                  <a:moveTo>
                    <a:pt x="1032" y="0"/>
                  </a:moveTo>
                  <a:cubicBezTo>
                    <a:pt x="967" y="0"/>
                    <a:pt x="916" y="0"/>
                    <a:pt x="864" y="52"/>
                  </a:cubicBezTo>
                  <a:cubicBezTo>
                    <a:pt x="813" y="52"/>
                    <a:pt x="813" y="116"/>
                    <a:pt x="813" y="219"/>
                  </a:cubicBezTo>
                  <a:lnTo>
                    <a:pt x="813" y="1019"/>
                  </a:lnTo>
                  <a:lnTo>
                    <a:pt x="116" y="1457"/>
                  </a:lnTo>
                  <a:cubicBezTo>
                    <a:pt x="65" y="1509"/>
                    <a:pt x="0" y="1612"/>
                    <a:pt x="0" y="1663"/>
                  </a:cubicBezTo>
                  <a:cubicBezTo>
                    <a:pt x="0" y="1728"/>
                    <a:pt x="0" y="1728"/>
                    <a:pt x="65" y="1780"/>
                  </a:cubicBezTo>
                  <a:cubicBezTo>
                    <a:pt x="65" y="1831"/>
                    <a:pt x="116" y="1831"/>
                    <a:pt x="168" y="1883"/>
                  </a:cubicBezTo>
                  <a:lnTo>
                    <a:pt x="916" y="2153"/>
                  </a:lnTo>
                  <a:lnTo>
                    <a:pt x="1186" y="2901"/>
                  </a:lnTo>
                  <a:cubicBezTo>
                    <a:pt x="1186" y="2953"/>
                    <a:pt x="1186" y="3017"/>
                    <a:pt x="1238" y="3069"/>
                  </a:cubicBezTo>
                  <a:lnTo>
                    <a:pt x="1406" y="3069"/>
                  </a:lnTo>
                  <a:cubicBezTo>
                    <a:pt x="1457" y="3069"/>
                    <a:pt x="1509" y="3069"/>
                    <a:pt x="1560" y="3017"/>
                  </a:cubicBezTo>
                  <a:lnTo>
                    <a:pt x="2050" y="2308"/>
                  </a:lnTo>
                  <a:lnTo>
                    <a:pt x="2850" y="2373"/>
                  </a:lnTo>
                  <a:cubicBezTo>
                    <a:pt x="2966" y="2373"/>
                    <a:pt x="3018" y="2373"/>
                    <a:pt x="3018" y="2308"/>
                  </a:cubicBezTo>
                  <a:cubicBezTo>
                    <a:pt x="3069" y="2257"/>
                    <a:pt x="3121" y="2205"/>
                    <a:pt x="3121" y="2153"/>
                  </a:cubicBezTo>
                  <a:cubicBezTo>
                    <a:pt x="3121" y="2102"/>
                    <a:pt x="3069" y="2050"/>
                    <a:pt x="3069" y="1986"/>
                  </a:cubicBezTo>
                  <a:lnTo>
                    <a:pt x="2579" y="1341"/>
                  </a:lnTo>
                  <a:lnTo>
                    <a:pt x="2850" y="593"/>
                  </a:lnTo>
                  <a:cubicBezTo>
                    <a:pt x="2850" y="542"/>
                    <a:pt x="2901" y="542"/>
                    <a:pt x="2901" y="490"/>
                  </a:cubicBezTo>
                  <a:cubicBezTo>
                    <a:pt x="2901" y="374"/>
                    <a:pt x="2798" y="271"/>
                    <a:pt x="2644" y="271"/>
                  </a:cubicBezTo>
                  <a:lnTo>
                    <a:pt x="2579" y="271"/>
                  </a:lnTo>
                  <a:lnTo>
                    <a:pt x="1831" y="542"/>
                  </a:lnTo>
                  <a:lnTo>
                    <a:pt x="118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9"/>
            <p:cNvSpPr/>
            <p:nvPr/>
          </p:nvSpPr>
          <p:spPr>
            <a:xfrm>
              <a:off x="3208775" y="4352450"/>
              <a:ext cx="117050" cy="116725"/>
            </a:xfrm>
            <a:custGeom>
              <a:avLst/>
              <a:gdLst/>
              <a:ahLst/>
              <a:cxnLst/>
              <a:rect l="l" t="t" r="r" b="b"/>
              <a:pathLst>
                <a:path w="4682" h="4669" extrusionOk="0">
                  <a:moveTo>
                    <a:pt x="2373" y="749"/>
                  </a:moveTo>
                  <a:cubicBezTo>
                    <a:pt x="3224" y="749"/>
                    <a:pt x="3985" y="1496"/>
                    <a:pt x="3985" y="2360"/>
                  </a:cubicBezTo>
                  <a:cubicBezTo>
                    <a:pt x="3985" y="3276"/>
                    <a:pt x="3224" y="3972"/>
                    <a:pt x="2373" y="3972"/>
                  </a:cubicBezTo>
                  <a:cubicBezTo>
                    <a:pt x="1509" y="3972"/>
                    <a:pt x="761" y="3276"/>
                    <a:pt x="761" y="2360"/>
                  </a:cubicBezTo>
                  <a:cubicBezTo>
                    <a:pt x="761" y="1496"/>
                    <a:pt x="1509" y="749"/>
                    <a:pt x="2373" y="749"/>
                  </a:cubicBezTo>
                  <a:close/>
                  <a:moveTo>
                    <a:pt x="2206" y="1"/>
                  </a:moveTo>
                  <a:lnTo>
                    <a:pt x="1458" y="155"/>
                  </a:lnTo>
                  <a:lnTo>
                    <a:pt x="1509" y="426"/>
                  </a:lnTo>
                  <a:cubicBezTo>
                    <a:pt x="1509" y="529"/>
                    <a:pt x="1509" y="581"/>
                    <a:pt x="1458" y="581"/>
                  </a:cubicBezTo>
                  <a:cubicBezTo>
                    <a:pt x="1290" y="697"/>
                    <a:pt x="1084" y="800"/>
                    <a:pt x="968" y="968"/>
                  </a:cubicBezTo>
                  <a:cubicBezTo>
                    <a:pt x="942" y="994"/>
                    <a:pt x="916" y="1006"/>
                    <a:pt x="890" y="1006"/>
                  </a:cubicBezTo>
                  <a:cubicBezTo>
                    <a:pt x="865" y="1006"/>
                    <a:pt x="839" y="994"/>
                    <a:pt x="813" y="968"/>
                  </a:cubicBezTo>
                  <a:lnTo>
                    <a:pt x="542" y="852"/>
                  </a:lnTo>
                  <a:lnTo>
                    <a:pt x="168" y="1496"/>
                  </a:lnTo>
                  <a:lnTo>
                    <a:pt x="387" y="1664"/>
                  </a:lnTo>
                  <a:cubicBezTo>
                    <a:pt x="439" y="1664"/>
                    <a:pt x="491" y="1767"/>
                    <a:pt x="439" y="1819"/>
                  </a:cubicBezTo>
                  <a:cubicBezTo>
                    <a:pt x="387" y="1986"/>
                    <a:pt x="387" y="2141"/>
                    <a:pt x="387" y="2360"/>
                  </a:cubicBezTo>
                  <a:cubicBezTo>
                    <a:pt x="387" y="2412"/>
                    <a:pt x="323" y="2464"/>
                    <a:pt x="271" y="2464"/>
                  </a:cubicBezTo>
                  <a:lnTo>
                    <a:pt x="1" y="2515"/>
                  </a:lnTo>
                  <a:lnTo>
                    <a:pt x="220" y="3276"/>
                  </a:lnTo>
                  <a:lnTo>
                    <a:pt x="439" y="3224"/>
                  </a:lnTo>
                  <a:cubicBezTo>
                    <a:pt x="491" y="3224"/>
                    <a:pt x="542" y="3224"/>
                    <a:pt x="594" y="3276"/>
                  </a:cubicBezTo>
                  <a:cubicBezTo>
                    <a:pt x="710" y="3482"/>
                    <a:pt x="813" y="3650"/>
                    <a:pt x="916" y="3753"/>
                  </a:cubicBezTo>
                  <a:cubicBezTo>
                    <a:pt x="968" y="3805"/>
                    <a:pt x="968" y="3869"/>
                    <a:pt x="968" y="3921"/>
                  </a:cubicBezTo>
                  <a:lnTo>
                    <a:pt x="865" y="4075"/>
                  </a:lnTo>
                  <a:lnTo>
                    <a:pt x="1509" y="4514"/>
                  </a:lnTo>
                  <a:lnTo>
                    <a:pt x="1612" y="4346"/>
                  </a:lnTo>
                  <a:cubicBezTo>
                    <a:pt x="1658" y="4310"/>
                    <a:pt x="1697" y="4273"/>
                    <a:pt x="1734" y="4273"/>
                  </a:cubicBezTo>
                  <a:cubicBezTo>
                    <a:pt x="1750" y="4273"/>
                    <a:pt x="1765" y="4279"/>
                    <a:pt x="1780" y="4295"/>
                  </a:cubicBezTo>
                  <a:cubicBezTo>
                    <a:pt x="1935" y="4346"/>
                    <a:pt x="2154" y="4346"/>
                    <a:pt x="2373" y="4346"/>
                  </a:cubicBezTo>
                  <a:cubicBezTo>
                    <a:pt x="2425" y="4346"/>
                    <a:pt x="2476" y="4398"/>
                    <a:pt x="2476" y="4449"/>
                  </a:cubicBezTo>
                  <a:lnTo>
                    <a:pt x="2528" y="4669"/>
                  </a:lnTo>
                  <a:lnTo>
                    <a:pt x="3289" y="4449"/>
                  </a:lnTo>
                  <a:lnTo>
                    <a:pt x="3224" y="4295"/>
                  </a:lnTo>
                  <a:cubicBezTo>
                    <a:pt x="3224" y="4243"/>
                    <a:pt x="3224" y="4191"/>
                    <a:pt x="3289" y="4127"/>
                  </a:cubicBezTo>
                  <a:cubicBezTo>
                    <a:pt x="3495" y="4024"/>
                    <a:pt x="3714" y="3869"/>
                    <a:pt x="3869" y="3701"/>
                  </a:cubicBezTo>
                  <a:cubicBezTo>
                    <a:pt x="3869" y="3676"/>
                    <a:pt x="3885" y="3663"/>
                    <a:pt x="3908" y="3663"/>
                  </a:cubicBezTo>
                  <a:cubicBezTo>
                    <a:pt x="3930" y="3663"/>
                    <a:pt x="3959" y="3676"/>
                    <a:pt x="3985" y="3701"/>
                  </a:cubicBezTo>
                  <a:lnTo>
                    <a:pt x="4191" y="3805"/>
                  </a:lnTo>
                  <a:lnTo>
                    <a:pt x="4578" y="3108"/>
                  </a:lnTo>
                  <a:lnTo>
                    <a:pt x="4359" y="3005"/>
                  </a:lnTo>
                  <a:cubicBezTo>
                    <a:pt x="4307" y="2954"/>
                    <a:pt x="4307" y="2902"/>
                    <a:pt x="4307" y="2837"/>
                  </a:cubicBezTo>
                  <a:cubicBezTo>
                    <a:pt x="4359" y="2683"/>
                    <a:pt x="4359" y="2515"/>
                    <a:pt x="4359" y="2360"/>
                  </a:cubicBezTo>
                  <a:lnTo>
                    <a:pt x="4359" y="2309"/>
                  </a:lnTo>
                  <a:cubicBezTo>
                    <a:pt x="4359" y="2257"/>
                    <a:pt x="4411" y="2193"/>
                    <a:pt x="4462" y="2141"/>
                  </a:cubicBezTo>
                  <a:lnTo>
                    <a:pt x="4681" y="2090"/>
                  </a:lnTo>
                  <a:lnTo>
                    <a:pt x="4514" y="1342"/>
                  </a:lnTo>
                  <a:lnTo>
                    <a:pt x="4256" y="1393"/>
                  </a:lnTo>
                  <a:cubicBezTo>
                    <a:pt x="4237" y="1408"/>
                    <a:pt x="4219" y="1415"/>
                    <a:pt x="4202" y="1415"/>
                  </a:cubicBezTo>
                  <a:cubicBezTo>
                    <a:pt x="4161" y="1415"/>
                    <a:pt x="4125" y="1378"/>
                    <a:pt x="4088" y="1342"/>
                  </a:cubicBezTo>
                  <a:cubicBezTo>
                    <a:pt x="3985" y="1174"/>
                    <a:pt x="3869" y="1071"/>
                    <a:pt x="3766" y="903"/>
                  </a:cubicBezTo>
                  <a:cubicBezTo>
                    <a:pt x="3714" y="903"/>
                    <a:pt x="3714" y="852"/>
                    <a:pt x="3766" y="800"/>
                  </a:cubicBezTo>
                  <a:lnTo>
                    <a:pt x="3869" y="529"/>
                  </a:lnTo>
                  <a:lnTo>
                    <a:pt x="3224" y="104"/>
                  </a:lnTo>
                  <a:lnTo>
                    <a:pt x="3070" y="375"/>
                  </a:lnTo>
                  <a:cubicBezTo>
                    <a:pt x="3033" y="411"/>
                    <a:pt x="2997" y="448"/>
                    <a:pt x="2956" y="448"/>
                  </a:cubicBezTo>
                  <a:cubicBezTo>
                    <a:pt x="2939" y="448"/>
                    <a:pt x="2921" y="441"/>
                    <a:pt x="2902" y="426"/>
                  </a:cubicBezTo>
                  <a:cubicBezTo>
                    <a:pt x="2747" y="426"/>
                    <a:pt x="2580" y="375"/>
                    <a:pt x="2425" y="375"/>
                  </a:cubicBezTo>
                  <a:cubicBezTo>
                    <a:pt x="2373" y="375"/>
                    <a:pt x="2322" y="323"/>
                    <a:pt x="2257" y="259"/>
                  </a:cubicBezTo>
                  <a:lnTo>
                    <a:pt x="2206"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9"/>
            <p:cNvSpPr/>
            <p:nvPr/>
          </p:nvSpPr>
          <p:spPr>
            <a:xfrm>
              <a:off x="3202325" y="4345150"/>
              <a:ext cx="131550" cy="130800"/>
            </a:xfrm>
            <a:custGeom>
              <a:avLst/>
              <a:gdLst/>
              <a:ahLst/>
              <a:cxnLst/>
              <a:rect l="l" t="t" r="r" b="b"/>
              <a:pathLst>
                <a:path w="5262" h="5232" extrusionOk="0">
                  <a:moveTo>
                    <a:pt x="2464" y="293"/>
                  </a:moveTo>
                  <a:lnTo>
                    <a:pt x="2515" y="551"/>
                  </a:lnTo>
                  <a:cubicBezTo>
                    <a:pt x="2580" y="615"/>
                    <a:pt x="2631" y="667"/>
                    <a:pt x="2683" y="667"/>
                  </a:cubicBezTo>
                  <a:cubicBezTo>
                    <a:pt x="2838" y="667"/>
                    <a:pt x="3005" y="718"/>
                    <a:pt x="3160" y="718"/>
                  </a:cubicBezTo>
                  <a:cubicBezTo>
                    <a:pt x="3179" y="733"/>
                    <a:pt x="3197" y="740"/>
                    <a:pt x="3214" y="740"/>
                  </a:cubicBezTo>
                  <a:cubicBezTo>
                    <a:pt x="3255" y="740"/>
                    <a:pt x="3291" y="703"/>
                    <a:pt x="3328" y="667"/>
                  </a:cubicBezTo>
                  <a:lnTo>
                    <a:pt x="3482" y="396"/>
                  </a:lnTo>
                  <a:lnTo>
                    <a:pt x="4127" y="821"/>
                  </a:lnTo>
                  <a:lnTo>
                    <a:pt x="4024" y="1092"/>
                  </a:lnTo>
                  <a:cubicBezTo>
                    <a:pt x="3972" y="1144"/>
                    <a:pt x="3972" y="1195"/>
                    <a:pt x="4024" y="1195"/>
                  </a:cubicBezTo>
                  <a:cubicBezTo>
                    <a:pt x="4127" y="1363"/>
                    <a:pt x="4243" y="1466"/>
                    <a:pt x="4346" y="1634"/>
                  </a:cubicBezTo>
                  <a:cubicBezTo>
                    <a:pt x="4383" y="1670"/>
                    <a:pt x="4419" y="1707"/>
                    <a:pt x="4460" y="1707"/>
                  </a:cubicBezTo>
                  <a:cubicBezTo>
                    <a:pt x="4477" y="1707"/>
                    <a:pt x="4495" y="1700"/>
                    <a:pt x="4514" y="1685"/>
                  </a:cubicBezTo>
                  <a:lnTo>
                    <a:pt x="4772" y="1634"/>
                  </a:lnTo>
                  <a:lnTo>
                    <a:pt x="4939" y="2382"/>
                  </a:lnTo>
                  <a:lnTo>
                    <a:pt x="4720" y="2433"/>
                  </a:lnTo>
                  <a:cubicBezTo>
                    <a:pt x="4669" y="2485"/>
                    <a:pt x="4617" y="2549"/>
                    <a:pt x="4617" y="2601"/>
                  </a:cubicBezTo>
                  <a:lnTo>
                    <a:pt x="4617" y="2652"/>
                  </a:lnTo>
                  <a:cubicBezTo>
                    <a:pt x="4617" y="2807"/>
                    <a:pt x="4617" y="2975"/>
                    <a:pt x="4565" y="3129"/>
                  </a:cubicBezTo>
                  <a:cubicBezTo>
                    <a:pt x="4565" y="3194"/>
                    <a:pt x="4565" y="3246"/>
                    <a:pt x="4617" y="3297"/>
                  </a:cubicBezTo>
                  <a:lnTo>
                    <a:pt x="4836" y="3400"/>
                  </a:lnTo>
                  <a:lnTo>
                    <a:pt x="4449" y="4097"/>
                  </a:lnTo>
                  <a:lnTo>
                    <a:pt x="4243" y="3993"/>
                  </a:lnTo>
                  <a:cubicBezTo>
                    <a:pt x="4217" y="3968"/>
                    <a:pt x="4188" y="3955"/>
                    <a:pt x="4166" y="3955"/>
                  </a:cubicBezTo>
                  <a:cubicBezTo>
                    <a:pt x="4143" y="3955"/>
                    <a:pt x="4127" y="3968"/>
                    <a:pt x="4127" y="3993"/>
                  </a:cubicBezTo>
                  <a:cubicBezTo>
                    <a:pt x="3972" y="4161"/>
                    <a:pt x="3753" y="4316"/>
                    <a:pt x="3547" y="4419"/>
                  </a:cubicBezTo>
                  <a:cubicBezTo>
                    <a:pt x="3482" y="4483"/>
                    <a:pt x="3482" y="4535"/>
                    <a:pt x="3482" y="4587"/>
                  </a:cubicBezTo>
                  <a:lnTo>
                    <a:pt x="3547" y="4741"/>
                  </a:lnTo>
                  <a:lnTo>
                    <a:pt x="2786" y="4961"/>
                  </a:lnTo>
                  <a:lnTo>
                    <a:pt x="2734" y="4741"/>
                  </a:lnTo>
                  <a:cubicBezTo>
                    <a:pt x="2734" y="4690"/>
                    <a:pt x="2683" y="4638"/>
                    <a:pt x="2631" y="4638"/>
                  </a:cubicBezTo>
                  <a:cubicBezTo>
                    <a:pt x="2412" y="4638"/>
                    <a:pt x="2193" y="4638"/>
                    <a:pt x="2038" y="4587"/>
                  </a:cubicBezTo>
                  <a:cubicBezTo>
                    <a:pt x="2023" y="4571"/>
                    <a:pt x="2008" y="4565"/>
                    <a:pt x="1992" y="4565"/>
                  </a:cubicBezTo>
                  <a:cubicBezTo>
                    <a:pt x="1955" y="4565"/>
                    <a:pt x="1916" y="4602"/>
                    <a:pt x="1870" y="4638"/>
                  </a:cubicBezTo>
                  <a:lnTo>
                    <a:pt x="1767" y="4806"/>
                  </a:lnTo>
                  <a:lnTo>
                    <a:pt x="1123" y="4367"/>
                  </a:lnTo>
                  <a:lnTo>
                    <a:pt x="1226" y="4213"/>
                  </a:lnTo>
                  <a:cubicBezTo>
                    <a:pt x="1226" y="4161"/>
                    <a:pt x="1226" y="4097"/>
                    <a:pt x="1174" y="4045"/>
                  </a:cubicBezTo>
                  <a:cubicBezTo>
                    <a:pt x="1071" y="3942"/>
                    <a:pt x="968" y="3774"/>
                    <a:pt x="852" y="3568"/>
                  </a:cubicBezTo>
                  <a:cubicBezTo>
                    <a:pt x="800" y="3516"/>
                    <a:pt x="749" y="3516"/>
                    <a:pt x="697" y="3516"/>
                  </a:cubicBezTo>
                  <a:lnTo>
                    <a:pt x="478" y="3568"/>
                  </a:lnTo>
                  <a:lnTo>
                    <a:pt x="259" y="2807"/>
                  </a:lnTo>
                  <a:lnTo>
                    <a:pt x="529" y="2756"/>
                  </a:lnTo>
                  <a:cubicBezTo>
                    <a:pt x="581" y="2756"/>
                    <a:pt x="645" y="2704"/>
                    <a:pt x="645" y="2652"/>
                  </a:cubicBezTo>
                  <a:cubicBezTo>
                    <a:pt x="645" y="2433"/>
                    <a:pt x="645" y="2278"/>
                    <a:pt x="697" y="2111"/>
                  </a:cubicBezTo>
                  <a:cubicBezTo>
                    <a:pt x="749" y="2059"/>
                    <a:pt x="697" y="1956"/>
                    <a:pt x="645" y="1956"/>
                  </a:cubicBezTo>
                  <a:lnTo>
                    <a:pt x="426" y="1788"/>
                  </a:lnTo>
                  <a:lnTo>
                    <a:pt x="800" y="1144"/>
                  </a:lnTo>
                  <a:lnTo>
                    <a:pt x="1071" y="1260"/>
                  </a:lnTo>
                  <a:cubicBezTo>
                    <a:pt x="1097" y="1286"/>
                    <a:pt x="1123" y="1298"/>
                    <a:pt x="1148" y="1298"/>
                  </a:cubicBezTo>
                  <a:cubicBezTo>
                    <a:pt x="1174" y="1298"/>
                    <a:pt x="1200" y="1286"/>
                    <a:pt x="1226" y="1260"/>
                  </a:cubicBezTo>
                  <a:cubicBezTo>
                    <a:pt x="1342" y="1092"/>
                    <a:pt x="1548" y="989"/>
                    <a:pt x="1716" y="873"/>
                  </a:cubicBezTo>
                  <a:cubicBezTo>
                    <a:pt x="1767" y="873"/>
                    <a:pt x="1767" y="821"/>
                    <a:pt x="1767" y="718"/>
                  </a:cubicBezTo>
                  <a:lnTo>
                    <a:pt x="1716" y="447"/>
                  </a:lnTo>
                  <a:lnTo>
                    <a:pt x="2464" y="293"/>
                  </a:lnTo>
                  <a:close/>
                  <a:moveTo>
                    <a:pt x="2601" y="1"/>
                  </a:moveTo>
                  <a:cubicBezTo>
                    <a:pt x="2578" y="1"/>
                    <a:pt x="2549" y="7"/>
                    <a:pt x="2515" y="22"/>
                  </a:cubicBezTo>
                  <a:lnTo>
                    <a:pt x="1548" y="228"/>
                  </a:lnTo>
                  <a:cubicBezTo>
                    <a:pt x="1496" y="228"/>
                    <a:pt x="1496" y="293"/>
                    <a:pt x="1445" y="293"/>
                  </a:cubicBezTo>
                  <a:lnTo>
                    <a:pt x="1445" y="396"/>
                  </a:lnTo>
                  <a:lnTo>
                    <a:pt x="1496" y="718"/>
                  </a:lnTo>
                  <a:cubicBezTo>
                    <a:pt x="1393" y="770"/>
                    <a:pt x="1226" y="873"/>
                    <a:pt x="1123" y="1041"/>
                  </a:cubicBezTo>
                  <a:lnTo>
                    <a:pt x="800" y="873"/>
                  </a:lnTo>
                  <a:cubicBezTo>
                    <a:pt x="800" y="821"/>
                    <a:pt x="749" y="821"/>
                    <a:pt x="697" y="821"/>
                  </a:cubicBezTo>
                  <a:cubicBezTo>
                    <a:pt x="697" y="873"/>
                    <a:pt x="645" y="873"/>
                    <a:pt x="645" y="873"/>
                  </a:cubicBezTo>
                  <a:lnTo>
                    <a:pt x="155" y="1788"/>
                  </a:lnTo>
                  <a:cubicBezTo>
                    <a:pt x="104" y="1840"/>
                    <a:pt x="104" y="1956"/>
                    <a:pt x="207" y="1956"/>
                  </a:cubicBezTo>
                  <a:lnTo>
                    <a:pt x="426" y="2111"/>
                  </a:lnTo>
                  <a:cubicBezTo>
                    <a:pt x="426" y="2278"/>
                    <a:pt x="375" y="2382"/>
                    <a:pt x="375" y="2549"/>
                  </a:cubicBezTo>
                  <a:lnTo>
                    <a:pt x="104" y="2601"/>
                  </a:lnTo>
                  <a:cubicBezTo>
                    <a:pt x="52" y="2652"/>
                    <a:pt x="1" y="2704"/>
                    <a:pt x="1" y="2756"/>
                  </a:cubicBezTo>
                  <a:lnTo>
                    <a:pt x="259" y="3774"/>
                  </a:lnTo>
                  <a:cubicBezTo>
                    <a:pt x="305" y="3820"/>
                    <a:pt x="344" y="3860"/>
                    <a:pt x="382" y="3860"/>
                  </a:cubicBezTo>
                  <a:cubicBezTo>
                    <a:pt x="397" y="3860"/>
                    <a:pt x="411" y="3853"/>
                    <a:pt x="426" y="3839"/>
                  </a:cubicBezTo>
                  <a:lnTo>
                    <a:pt x="697" y="3774"/>
                  </a:lnTo>
                  <a:cubicBezTo>
                    <a:pt x="749" y="3942"/>
                    <a:pt x="852" y="4045"/>
                    <a:pt x="968" y="4161"/>
                  </a:cubicBezTo>
                  <a:lnTo>
                    <a:pt x="800" y="4367"/>
                  </a:lnTo>
                  <a:lnTo>
                    <a:pt x="800" y="4483"/>
                  </a:lnTo>
                  <a:lnTo>
                    <a:pt x="852" y="4535"/>
                  </a:lnTo>
                  <a:lnTo>
                    <a:pt x="1767" y="5064"/>
                  </a:lnTo>
                  <a:lnTo>
                    <a:pt x="1819" y="5064"/>
                  </a:lnTo>
                  <a:cubicBezTo>
                    <a:pt x="1870" y="5064"/>
                    <a:pt x="1935" y="5064"/>
                    <a:pt x="1935" y="5012"/>
                  </a:cubicBezTo>
                  <a:lnTo>
                    <a:pt x="2038" y="4857"/>
                  </a:lnTo>
                  <a:cubicBezTo>
                    <a:pt x="2193" y="4857"/>
                    <a:pt x="2360" y="4909"/>
                    <a:pt x="2515" y="4909"/>
                  </a:cubicBezTo>
                  <a:lnTo>
                    <a:pt x="2580" y="5128"/>
                  </a:lnTo>
                  <a:cubicBezTo>
                    <a:pt x="2580" y="5180"/>
                    <a:pt x="2580" y="5180"/>
                    <a:pt x="2631" y="5180"/>
                  </a:cubicBezTo>
                  <a:cubicBezTo>
                    <a:pt x="2631" y="5231"/>
                    <a:pt x="2683" y="5231"/>
                    <a:pt x="2734" y="5231"/>
                  </a:cubicBezTo>
                  <a:lnTo>
                    <a:pt x="3701" y="4961"/>
                  </a:lnTo>
                  <a:cubicBezTo>
                    <a:pt x="3753" y="4961"/>
                    <a:pt x="3753" y="4961"/>
                    <a:pt x="3805" y="4909"/>
                  </a:cubicBezTo>
                  <a:lnTo>
                    <a:pt x="3805" y="4857"/>
                  </a:lnTo>
                  <a:lnTo>
                    <a:pt x="3753" y="4587"/>
                  </a:lnTo>
                  <a:cubicBezTo>
                    <a:pt x="3921" y="4483"/>
                    <a:pt x="4075" y="4367"/>
                    <a:pt x="4243" y="4213"/>
                  </a:cubicBezTo>
                  <a:lnTo>
                    <a:pt x="4449" y="4367"/>
                  </a:lnTo>
                  <a:lnTo>
                    <a:pt x="4514" y="4367"/>
                  </a:lnTo>
                  <a:cubicBezTo>
                    <a:pt x="4565" y="4367"/>
                    <a:pt x="4617" y="4316"/>
                    <a:pt x="4617" y="4316"/>
                  </a:cubicBezTo>
                  <a:lnTo>
                    <a:pt x="5094" y="3400"/>
                  </a:lnTo>
                  <a:cubicBezTo>
                    <a:pt x="5159" y="3400"/>
                    <a:pt x="5159" y="3349"/>
                    <a:pt x="5094" y="3297"/>
                  </a:cubicBezTo>
                  <a:cubicBezTo>
                    <a:pt x="5094" y="3297"/>
                    <a:pt x="5094" y="3246"/>
                    <a:pt x="5042" y="3246"/>
                  </a:cubicBezTo>
                  <a:lnTo>
                    <a:pt x="4836" y="3129"/>
                  </a:lnTo>
                  <a:cubicBezTo>
                    <a:pt x="4836" y="2975"/>
                    <a:pt x="4888" y="2807"/>
                    <a:pt x="4888" y="2652"/>
                  </a:cubicBezTo>
                  <a:lnTo>
                    <a:pt x="5159" y="2601"/>
                  </a:lnTo>
                  <a:cubicBezTo>
                    <a:pt x="5210" y="2601"/>
                    <a:pt x="5262" y="2485"/>
                    <a:pt x="5210" y="2433"/>
                  </a:cubicBezTo>
                  <a:lnTo>
                    <a:pt x="4991" y="1466"/>
                  </a:lnTo>
                  <a:cubicBezTo>
                    <a:pt x="4939" y="1363"/>
                    <a:pt x="4888" y="1363"/>
                    <a:pt x="4836" y="1363"/>
                  </a:cubicBezTo>
                  <a:lnTo>
                    <a:pt x="4514" y="1466"/>
                  </a:lnTo>
                  <a:cubicBezTo>
                    <a:pt x="4449" y="1311"/>
                    <a:pt x="4346" y="1195"/>
                    <a:pt x="4243" y="1144"/>
                  </a:cubicBezTo>
                  <a:lnTo>
                    <a:pt x="4398" y="821"/>
                  </a:lnTo>
                  <a:cubicBezTo>
                    <a:pt x="4449" y="770"/>
                    <a:pt x="4449" y="718"/>
                    <a:pt x="4398" y="667"/>
                  </a:cubicBezTo>
                  <a:lnTo>
                    <a:pt x="3482" y="125"/>
                  </a:lnTo>
                  <a:cubicBezTo>
                    <a:pt x="3431" y="125"/>
                    <a:pt x="3379" y="125"/>
                    <a:pt x="3328" y="177"/>
                  </a:cubicBezTo>
                  <a:lnTo>
                    <a:pt x="3160" y="499"/>
                  </a:lnTo>
                  <a:cubicBezTo>
                    <a:pt x="3005" y="447"/>
                    <a:pt x="2902" y="447"/>
                    <a:pt x="2786" y="396"/>
                  </a:cubicBezTo>
                  <a:lnTo>
                    <a:pt x="2683" y="73"/>
                  </a:lnTo>
                  <a:cubicBezTo>
                    <a:pt x="2683" y="37"/>
                    <a:pt x="2657" y="1"/>
                    <a:pt x="260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9"/>
            <p:cNvSpPr/>
            <p:nvPr/>
          </p:nvSpPr>
          <p:spPr>
            <a:xfrm>
              <a:off x="3227800" y="4371150"/>
              <a:ext cx="80625" cy="80625"/>
            </a:xfrm>
            <a:custGeom>
              <a:avLst/>
              <a:gdLst/>
              <a:ahLst/>
              <a:cxnLst/>
              <a:rect l="l" t="t" r="r" b="b"/>
              <a:pathLst>
                <a:path w="3225" h="3225" extrusionOk="0">
                  <a:moveTo>
                    <a:pt x="1612" y="271"/>
                  </a:moveTo>
                  <a:cubicBezTo>
                    <a:pt x="1986" y="271"/>
                    <a:pt x="2309" y="426"/>
                    <a:pt x="2579" y="645"/>
                  </a:cubicBezTo>
                  <a:cubicBezTo>
                    <a:pt x="2786" y="916"/>
                    <a:pt x="2953" y="1238"/>
                    <a:pt x="2953" y="1612"/>
                  </a:cubicBezTo>
                  <a:cubicBezTo>
                    <a:pt x="2953" y="1986"/>
                    <a:pt x="2786" y="2309"/>
                    <a:pt x="2579" y="2579"/>
                  </a:cubicBezTo>
                  <a:cubicBezTo>
                    <a:pt x="2309" y="2850"/>
                    <a:pt x="1986" y="2953"/>
                    <a:pt x="1612" y="2953"/>
                  </a:cubicBezTo>
                  <a:cubicBezTo>
                    <a:pt x="1238" y="2953"/>
                    <a:pt x="916" y="2850"/>
                    <a:pt x="645" y="2579"/>
                  </a:cubicBezTo>
                  <a:cubicBezTo>
                    <a:pt x="426" y="2309"/>
                    <a:pt x="271" y="1986"/>
                    <a:pt x="271" y="1612"/>
                  </a:cubicBezTo>
                  <a:cubicBezTo>
                    <a:pt x="271" y="1238"/>
                    <a:pt x="426" y="916"/>
                    <a:pt x="645" y="645"/>
                  </a:cubicBezTo>
                  <a:cubicBezTo>
                    <a:pt x="916" y="426"/>
                    <a:pt x="1238" y="271"/>
                    <a:pt x="1612" y="271"/>
                  </a:cubicBezTo>
                  <a:close/>
                  <a:moveTo>
                    <a:pt x="1612" y="1"/>
                  </a:moveTo>
                  <a:cubicBezTo>
                    <a:pt x="748" y="1"/>
                    <a:pt x="0" y="748"/>
                    <a:pt x="0" y="1612"/>
                  </a:cubicBezTo>
                  <a:cubicBezTo>
                    <a:pt x="0" y="2528"/>
                    <a:pt x="748" y="3224"/>
                    <a:pt x="1612" y="3224"/>
                  </a:cubicBezTo>
                  <a:cubicBezTo>
                    <a:pt x="2463" y="3224"/>
                    <a:pt x="3224" y="2528"/>
                    <a:pt x="3224" y="1612"/>
                  </a:cubicBezTo>
                  <a:cubicBezTo>
                    <a:pt x="3224" y="748"/>
                    <a:pt x="2463" y="1"/>
                    <a:pt x="1612"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9"/>
            <p:cNvSpPr/>
            <p:nvPr/>
          </p:nvSpPr>
          <p:spPr>
            <a:xfrm>
              <a:off x="3344500" y="4534925"/>
              <a:ext cx="154425" cy="156025"/>
            </a:xfrm>
            <a:custGeom>
              <a:avLst/>
              <a:gdLst/>
              <a:ahLst/>
              <a:cxnLst/>
              <a:rect l="l" t="t" r="r" b="b"/>
              <a:pathLst>
                <a:path w="6177" h="6241" extrusionOk="0">
                  <a:moveTo>
                    <a:pt x="3069" y="1135"/>
                  </a:moveTo>
                  <a:cubicBezTo>
                    <a:pt x="4243" y="1135"/>
                    <a:pt x="5158" y="2050"/>
                    <a:pt x="5158" y="3172"/>
                  </a:cubicBezTo>
                  <a:cubicBezTo>
                    <a:pt x="5158" y="4307"/>
                    <a:pt x="4243" y="5209"/>
                    <a:pt x="3069" y="5209"/>
                  </a:cubicBezTo>
                  <a:cubicBezTo>
                    <a:pt x="1934" y="5209"/>
                    <a:pt x="1019" y="4307"/>
                    <a:pt x="1019" y="3172"/>
                  </a:cubicBezTo>
                  <a:cubicBezTo>
                    <a:pt x="1019" y="2050"/>
                    <a:pt x="1934" y="1135"/>
                    <a:pt x="3069" y="1135"/>
                  </a:cubicBezTo>
                  <a:close/>
                  <a:moveTo>
                    <a:pt x="2902" y="0"/>
                  </a:moveTo>
                  <a:lnTo>
                    <a:pt x="1831" y="219"/>
                  </a:lnTo>
                  <a:lnTo>
                    <a:pt x="1934" y="645"/>
                  </a:lnTo>
                  <a:cubicBezTo>
                    <a:pt x="1934" y="696"/>
                    <a:pt x="1934" y="761"/>
                    <a:pt x="1883" y="812"/>
                  </a:cubicBezTo>
                  <a:cubicBezTo>
                    <a:pt x="1612" y="916"/>
                    <a:pt x="1406" y="1135"/>
                    <a:pt x="1187" y="1289"/>
                  </a:cubicBezTo>
                  <a:cubicBezTo>
                    <a:pt x="1187" y="1341"/>
                    <a:pt x="1083" y="1341"/>
                    <a:pt x="1083" y="1341"/>
                  </a:cubicBezTo>
                  <a:lnTo>
                    <a:pt x="697" y="1135"/>
                  </a:lnTo>
                  <a:lnTo>
                    <a:pt x="168" y="2102"/>
                  </a:lnTo>
                  <a:lnTo>
                    <a:pt x="490" y="2257"/>
                  </a:lnTo>
                  <a:cubicBezTo>
                    <a:pt x="542" y="2308"/>
                    <a:pt x="542" y="2373"/>
                    <a:pt x="542" y="2424"/>
                  </a:cubicBezTo>
                  <a:cubicBezTo>
                    <a:pt x="490" y="2631"/>
                    <a:pt x="439" y="2901"/>
                    <a:pt x="439" y="3172"/>
                  </a:cubicBezTo>
                  <a:cubicBezTo>
                    <a:pt x="439" y="3224"/>
                    <a:pt x="374" y="3224"/>
                    <a:pt x="323" y="3275"/>
                  </a:cubicBezTo>
                  <a:lnTo>
                    <a:pt x="0" y="3391"/>
                  </a:lnTo>
                  <a:lnTo>
                    <a:pt x="271" y="4410"/>
                  </a:lnTo>
                  <a:lnTo>
                    <a:pt x="593" y="4358"/>
                  </a:lnTo>
                  <a:cubicBezTo>
                    <a:pt x="645" y="4358"/>
                    <a:pt x="697" y="4358"/>
                    <a:pt x="761" y="4410"/>
                  </a:cubicBezTo>
                  <a:cubicBezTo>
                    <a:pt x="864" y="4629"/>
                    <a:pt x="1019" y="4835"/>
                    <a:pt x="1187" y="5055"/>
                  </a:cubicBezTo>
                  <a:cubicBezTo>
                    <a:pt x="1238" y="5055"/>
                    <a:pt x="1238" y="5158"/>
                    <a:pt x="1187" y="5158"/>
                  </a:cubicBezTo>
                  <a:lnTo>
                    <a:pt x="1019" y="5480"/>
                  </a:lnTo>
                  <a:lnTo>
                    <a:pt x="1986" y="6022"/>
                  </a:lnTo>
                  <a:lnTo>
                    <a:pt x="2154" y="5751"/>
                  </a:lnTo>
                  <a:cubicBezTo>
                    <a:pt x="2154" y="5699"/>
                    <a:pt x="2205" y="5699"/>
                    <a:pt x="2257" y="5699"/>
                  </a:cubicBezTo>
                  <a:cubicBezTo>
                    <a:pt x="2528" y="5803"/>
                    <a:pt x="2798" y="5854"/>
                    <a:pt x="3069" y="5854"/>
                  </a:cubicBezTo>
                  <a:cubicBezTo>
                    <a:pt x="3121" y="5854"/>
                    <a:pt x="3172" y="5854"/>
                    <a:pt x="3172" y="5919"/>
                  </a:cubicBezTo>
                  <a:lnTo>
                    <a:pt x="3275" y="6241"/>
                  </a:lnTo>
                  <a:lnTo>
                    <a:pt x="4359" y="5970"/>
                  </a:lnTo>
                  <a:lnTo>
                    <a:pt x="4243" y="5648"/>
                  </a:lnTo>
                  <a:cubicBezTo>
                    <a:pt x="4243" y="5596"/>
                    <a:pt x="4307" y="5532"/>
                    <a:pt x="4359" y="5532"/>
                  </a:cubicBezTo>
                  <a:cubicBezTo>
                    <a:pt x="4629" y="5377"/>
                    <a:pt x="4836" y="5209"/>
                    <a:pt x="5055" y="4952"/>
                  </a:cubicBezTo>
                  <a:cubicBezTo>
                    <a:pt x="5081" y="4919"/>
                    <a:pt x="5106" y="4903"/>
                    <a:pt x="5132" y="4903"/>
                  </a:cubicBezTo>
                  <a:cubicBezTo>
                    <a:pt x="5158" y="4903"/>
                    <a:pt x="5184" y="4919"/>
                    <a:pt x="5210" y="4952"/>
                  </a:cubicBezTo>
                  <a:lnTo>
                    <a:pt x="5480" y="5106"/>
                  </a:lnTo>
                  <a:lnTo>
                    <a:pt x="6022" y="4139"/>
                  </a:lnTo>
                  <a:lnTo>
                    <a:pt x="5751" y="3984"/>
                  </a:lnTo>
                  <a:cubicBezTo>
                    <a:pt x="5700" y="3920"/>
                    <a:pt x="5648" y="3868"/>
                    <a:pt x="5700" y="3817"/>
                  </a:cubicBezTo>
                  <a:cubicBezTo>
                    <a:pt x="5700" y="3598"/>
                    <a:pt x="5751" y="3391"/>
                    <a:pt x="5751" y="3172"/>
                  </a:cubicBezTo>
                  <a:lnTo>
                    <a:pt x="5751" y="3069"/>
                  </a:lnTo>
                  <a:cubicBezTo>
                    <a:pt x="5751" y="3017"/>
                    <a:pt x="5803" y="2953"/>
                    <a:pt x="5854" y="2953"/>
                  </a:cubicBezTo>
                  <a:lnTo>
                    <a:pt x="6177" y="2850"/>
                  </a:lnTo>
                  <a:lnTo>
                    <a:pt x="5919" y="1779"/>
                  </a:lnTo>
                  <a:lnTo>
                    <a:pt x="5532" y="1883"/>
                  </a:lnTo>
                  <a:cubicBezTo>
                    <a:pt x="5480" y="1883"/>
                    <a:pt x="5429" y="1883"/>
                    <a:pt x="5377" y="1831"/>
                  </a:cubicBezTo>
                  <a:cubicBezTo>
                    <a:pt x="5274" y="1612"/>
                    <a:pt x="5106" y="1457"/>
                    <a:pt x="4952" y="1289"/>
                  </a:cubicBezTo>
                  <a:cubicBezTo>
                    <a:pt x="4887" y="1238"/>
                    <a:pt x="4887" y="1186"/>
                    <a:pt x="4952" y="1135"/>
                  </a:cubicBezTo>
                  <a:lnTo>
                    <a:pt x="5158" y="761"/>
                  </a:lnTo>
                  <a:lnTo>
                    <a:pt x="4191" y="168"/>
                  </a:lnTo>
                  <a:lnTo>
                    <a:pt x="3985" y="542"/>
                  </a:lnTo>
                  <a:cubicBezTo>
                    <a:pt x="3939" y="578"/>
                    <a:pt x="3900" y="615"/>
                    <a:pt x="3863" y="615"/>
                  </a:cubicBezTo>
                  <a:cubicBezTo>
                    <a:pt x="3847" y="615"/>
                    <a:pt x="3832" y="608"/>
                    <a:pt x="3817" y="593"/>
                  </a:cubicBezTo>
                  <a:cubicBezTo>
                    <a:pt x="3598" y="542"/>
                    <a:pt x="3392" y="542"/>
                    <a:pt x="3121" y="542"/>
                  </a:cubicBezTo>
                  <a:cubicBezTo>
                    <a:pt x="3069" y="542"/>
                    <a:pt x="3018" y="490"/>
                    <a:pt x="3018" y="438"/>
                  </a:cubicBezTo>
                  <a:lnTo>
                    <a:pt x="290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9"/>
            <p:cNvSpPr/>
            <p:nvPr/>
          </p:nvSpPr>
          <p:spPr>
            <a:xfrm>
              <a:off x="3336425" y="4528150"/>
              <a:ext cx="170575" cy="169250"/>
            </a:xfrm>
            <a:custGeom>
              <a:avLst/>
              <a:gdLst/>
              <a:ahLst/>
              <a:cxnLst/>
              <a:rect l="l" t="t" r="r" b="b"/>
              <a:pathLst>
                <a:path w="6823" h="6770" extrusionOk="0">
                  <a:moveTo>
                    <a:pt x="3225" y="271"/>
                  </a:moveTo>
                  <a:lnTo>
                    <a:pt x="3341" y="709"/>
                  </a:lnTo>
                  <a:cubicBezTo>
                    <a:pt x="3341" y="761"/>
                    <a:pt x="3392" y="813"/>
                    <a:pt x="3444" y="813"/>
                  </a:cubicBezTo>
                  <a:cubicBezTo>
                    <a:pt x="3715" y="813"/>
                    <a:pt x="3921" y="813"/>
                    <a:pt x="4140" y="864"/>
                  </a:cubicBezTo>
                  <a:cubicBezTo>
                    <a:pt x="4155" y="879"/>
                    <a:pt x="4170" y="886"/>
                    <a:pt x="4186" y="886"/>
                  </a:cubicBezTo>
                  <a:cubicBezTo>
                    <a:pt x="4223" y="886"/>
                    <a:pt x="4262" y="849"/>
                    <a:pt x="4308" y="813"/>
                  </a:cubicBezTo>
                  <a:lnTo>
                    <a:pt x="4514" y="439"/>
                  </a:lnTo>
                  <a:lnTo>
                    <a:pt x="5481" y="1032"/>
                  </a:lnTo>
                  <a:lnTo>
                    <a:pt x="5275" y="1406"/>
                  </a:lnTo>
                  <a:cubicBezTo>
                    <a:pt x="5210" y="1457"/>
                    <a:pt x="5210" y="1509"/>
                    <a:pt x="5275" y="1560"/>
                  </a:cubicBezTo>
                  <a:cubicBezTo>
                    <a:pt x="5429" y="1728"/>
                    <a:pt x="5597" y="1883"/>
                    <a:pt x="5700" y="2102"/>
                  </a:cubicBezTo>
                  <a:cubicBezTo>
                    <a:pt x="5752" y="2154"/>
                    <a:pt x="5803" y="2154"/>
                    <a:pt x="5855" y="2154"/>
                  </a:cubicBezTo>
                  <a:lnTo>
                    <a:pt x="6242" y="2050"/>
                  </a:lnTo>
                  <a:lnTo>
                    <a:pt x="6500" y="3121"/>
                  </a:lnTo>
                  <a:lnTo>
                    <a:pt x="6177" y="3224"/>
                  </a:lnTo>
                  <a:cubicBezTo>
                    <a:pt x="6126" y="3224"/>
                    <a:pt x="6074" y="3288"/>
                    <a:pt x="6074" y="3340"/>
                  </a:cubicBezTo>
                  <a:lnTo>
                    <a:pt x="6074" y="3443"/>
                  </a:lnTo>
                  <a:cubicBezTo>
                    <a:pt x="6074" y="3662"/>
                    <a:pt x="6023" y="3869"/>
                    <a:pt x="6023" y="4088"/>
                  </a:cubicBezTo>
                  <a:cubicBezTo>
                    <a:pt x="5971" y="4139"/>
                    <a:pt x="6023" y="4191"/>
                    <a:pt x="6074" y="4255"/>
                  </a:cubicBezTo>
                  <a:lnTo>
                    <a:pt x="6345" y="4410"/>
                  </a:lnTo>
                  <a:lnTo>
                    <a:pt x="5803" y="5377"/>
                  </a:lnTo>
                  <a:lnTo>
                    <a:pt x="5533" y="5223"/>
                  </a:lnTo>
                  <a:cubicBezTo>
                    <a:pt x="5507" y="5190"/>
                    <a:pt x="5481" y="5174"/>
                    <a:pt x="5455" y="5174"/>
                  </a:cubicBezTo>
                  <a:cubicBezTo>
                    <a:pt x="5429" y="5174"/>
                    <a:pt x="5404" y="5190"/>
                    <a:pt x="5378" y="5223"/>
                  </a:cubicBezTo>
                  <a:cubicBezTo>
                    <a:pt x="5159" y="5480"/>
                    <a:pt x="4952" y="5648"/>
                    <a:pt x="4682" y="5803"/>
                  </a:cubicBezTo>
                  <a:cubicBezTo>
                    <a:pt x="4630" y="5803"/>
                    <a:pt x="4566" y="5867"/>
                    <a:pt x="4566" y="5919"/>
                  </a:cubicBezTo>
                  <a:lnTo>
                    <a:pt x="4682" y="6241"/>
                  </a:lnTo>
                  <a:lnTo>
                    <a:pt x="3598" y="6512"/>
                  </a:lnTo>
                  <a:lnTo>
                    <a:pt x="3495" y="6190"/>
                  </a:lnTo>
                  <a:cubicBezTo>
                    <a:pt x="3495" y="6125"/>
                    <a:pt x="3444" y="6125"/>
                    <a:pt x="3392" y="6125"/>
                  </a:cubicBezTo>
                  <a:cubicBezTo>
                    <a:pt x="3121" y="6125"/>
                    <a:pt x="2851" y="6074"/>
                    <a:pt x="2580" y="5970"/>
                  </a:cubicBezTo>
                  <a:cubicBezTo>
                    <a:pt x="2528" y="5970"/>
                    <a:pt x="2477" y="5970"/>
                    <a:pt x="2477" y="6022"/>
                  </a:cubicBezTo>
                  <a:lnTo>
                    <a:pt x="2309" y="6293"/>
                  </a:lnTo>
                  <a:lnTo>
                    <a:pt x="1342" y="5751"/>
                  </a:lnTo>
                  <a:lnTo>
                    <a:pt x="1510" y="5429"/>
                  </a:lnTo>
                  <a:cubicBezTo>
                    <a:pt x="1561" y="5429"/>
                    <a:pt x="1561" y="5326"/>
                    <a:pt x="1510" y="5326"/>
                  </a:cubicBezTo>
                  <a:cubicBezTo>
                    <a:pt x="1342" y="5106"/>
                    <a:pt x="1187" y="4900"/>
                    <a:pt x="1084" y="4681"/>
                  </a:cubicBezTo>
                  <a:cubicBezTo>
                    <a:pt x="1020" y="4629"/>
                    <a:pt x="968" y="4629"/>
                    <a:pt x="916" y="4629"/>
                  </a:cubicBezTo>
                  <a:lnTo>
                    <a:pt x="594" y="4681"/>
                  </a:lnTo>
                  <a:lnTo>
                    <a:pt x="323" y="3662"/>
                  </a:lnTo>
                  <a:lnTo>
                    <a:pt x="646" y="3546"/>
                  </a:lnTo>
                  <a:cubicBezTo>
                    <a:pt x="697" y="3495"/>
                    <a:pt x="762" y="3495"/>
                    <a:pt x="762" y="3443"/>
                  </a:cubicBezTo>
                  <a:cubicBezTo>
                    <a:pt x="762" y="3172"/>
                    <a:pt x="813" y="2902"/>
                    <a:pt x="865" y="2695"/>
                  </a:cubicBezTo>
                  <a:cubicBezTo>
                    <a:pt x="865" y="2644"/>
                    <a:pt x="865" y="2579"/>
                    <a:pt x="813" y="2528"/>
                  </a:cubicBezTo>
                  <a:lnTo>
                    <a:pt x="491" y="2373"/>
                  </a:lnTo>
                  <a:lnTo>
                    <a:pt x="1020" y="1406"/>
                  </a:lnTo>
                  <a:lnTo>
                    <a:pt x="1406" y="1612"/>
                  </a:lnTo>
                  <a:cubicBezTo>
                    <a:pt x="1406" y="1612"/>
                    <a:pt x="1510" y="1612"/>
                    <a:pt x="1510" y="1560"/>
                  </a:cubicBezTo>
                  <a:cubicBezTo>
                    <a:pt x="1729" y="1406"/>
                    <a:pt x="1935" y="1187"/>
                    <a:pt x="2206" y="1083"/>
                  </a:cubicBezTo>
                  <a:cubicBezTo>
                    <a:pt x="2257" y="1032"/>
                    <a:pt x="2257" y="967"/>
                    <a:pt x="2257" y="916"/>
                  </a:cubicBezTo>
                  <a:lnTo>
                    <a:pt x="2154" y="490"/>
                  </a:lnTo>
                  <a:lnTo>
                    <a:pt x="3225" y="271"/>
                  </a:lnTo>
                  <a:close/>
                  <a:moveTo>
                    <a:pt x="3276" y="0"/>
                  </a:moveTo>
                  <a:lnTo>
                    <a:pt x="1987" y="323"/>
                  </a:lnTo>
                  <a:cubicBezTo>
                    <a:pt x="1935" y="323"/>
                    <a:pt x="1883" y="387"/>
                    <a:pt x="1883" y="439"/>
                  </a:cubicBezTo>
                  <a:lnTo>
                    <a:pt x="1987" y="916"/>
                  </a:lnTo>
                  <a:cubicBezTo>
                    <a:pt x="1780" y="1032"/>
                    <a:pt x="1613" y="1187"/>
                    <a:pt x="1406" y="1354"/>
                  </a:cubicBezTo>
                  <a:lnTo>
                    <a:pt x="1020" y="1135"/>
                  </a:lnTo>
                  <a:cubicBezTo>
                    <a:pt x="968" y="1083"/>
                    <a:pt x="968" y="1083"/>
                    <a:pt x="916" y="1083"/>
                  </a:cubicBezTo>
                  <a:cubicBezTo>
                    <a:pt x="916" y="1135"/>
                    <a:pt x="865" y="1135"/>
                    <a:pt x="865" y="1187"/>
                  </a:cubicBezTo>
                  <a:lnTo>
                    <a:pt x="168" y="2321"/>
                  </a:lnTo>
                  <a:cubicBezTo>
                    <a:pt x="168" y="2424"/>
                    <a:pt x="168" y="2476"/>
                    <a:pt x="220" y="2528"/>
                  </a:cubicBezTo>
                  <a:lnTo>
                    <a:pt x="594" y="2695"/>
                  </a:lnTo>
                  <a:cubicBezTo>
                    <a:pt x="542" y="2902"/>
                    <a:pt x="542" y="3121"/>
                    <a:pt x="491" y="3340"/>
                  </a:cubicBezTo>
                  <a:lnTo>
                    <a:pt x="117" y="3443"/>
                  </a:lnTo>
                  <a:cubicBezTo>
                    <a:pt x="52" y="3443"/>
                    <a:pt x="1" y="3495"/>
                    <a:pt x="1" y="3611"/>
                  </a:cubicBezTo>
                  <a:lnTo>
                    <a:pt x="375" y="4900"/>
                  </a:lnTo>
                  <a:cubicBezTo>
                    <a:pt x="375" y="4937"/>
                    <a:pt x="433" y="4973"/>
                    <a:pt x="485" y="4973"/>
                  </a:cubicBezTo>
                  <a:cubicBezTo>
                    <a:pt x="507" y="4973"/>
                    <a:pt x="527" y="4967"/>
                    <a:pt x="542" y="4952"/>
                  </a:cubicBezTo>
                  <a:lnTo>
                    <a:pt x="865" y="4900"/>
                  </a:lnTo>
                  <a:cubicBezTo>
                    <a:pt x="968" y="5055"/>
                    <a:pt x="1136" y="5274"/>
                    <a:pt x="1290" y="5429"/>
                  </a:cubicBezTo>
                  <a:lnTo>
                    <a:pt x="1084" y="5700"/>
                  </a:lnTo>
                  <a:cubicBezTo>
                    <a:pt x="1020" y="5751"/>
                    <a:pt x="1084" y="5867"/>
                    <a:pt x="1136" y="5867"/>
                  </a:cubicBezTo>
                  <a:lnTo>
                    <a:pt x="2309" y="6564"/>
                  </a:lnTo>
                  <a:cubicBezTo>
                    <a:pt x="2309" y="6615"/>
                    <a:pt x="2373" y="6615"/>
                    <a:pt x="2373" y="6615"/>
                  </a:cubicBezTo>
                  <a:cubicBezTo>
                    <a:pt x="2425" y="6564"/>
                    <a:pt x="2425" y="6564"/>
                    <a:pt x="2477" y="6564"/>
                  </a:cubicBezTo>
                  <a:lnTo>
                    <a:pt x="2631" y="6241"/>
                  </a:lnTo>
                  <a:cubicBezTo>
                    <a:pt x="2851" y="6293"/>
                    <a:pt x="3070" y="6344"/>
                    <a:pt x="3276" y="6344"/>
                  </a:cubicBezTo>
                  <a:lnTo>
                    <a:pt x="3392" y="6667"/>
                  </a:lnTo>
                  <a:cubicBezTo>
                    <a:pt x="3392" y="6718"/>
                    <a:pt x="3392" y="6718"/>
                    <a:pt x="3444" y="6770"/>
                  </a:cubicBezTo>
                  <a:lnTo>
                    <a:pt x="3495" y="6770"/>
                  </a:lnTo>
                  <a:lnTo>
                    <a:pt x="4836" y="6448"/>
                  </a:lnTo>
                  <a:cubicBezTo>
                    <a:pt x="4888" y="6448"/>
                    <a:pt x="4888" y="6448"/>
                    <a:pt x="4888" y="6396"/>
                  </a:cubicBezTo>
                  <a:cubicBezTo>
                    <a:pt x="4952" y="6396"/>
                    <a:pt x="4952" y="6344"/>
                    <a:pt x="4952" y="6293"/>
                  </a:cubicBezTo>
                  <a:lnTo>
                    <a:pt x="4836" y="5970"/>
                  </a:lnTo>
                  <a:cubicBezTo>
                    <a:pt x="5107" y="5867"/>
                    <a:pt x="5326" y="5648"/>
                    <a:pt x="5481" y="5480"/>
                  </a:cubicBezTo>
                  <a:lnTo>
                    <a:pt x="5803" y="5648"/>
                  </a:lnTo>
                  <a:lnTo>
                    <a:pt x="5919" y="5648"/>
                  </a:lnTo>
                  <a:cubicBezTo>
                    <a:pt x="5919" y="5648"/>
                    <a:pt x="5971" y="5648"/>
                    <a:pt x="5971" y="5596"/>
                  </a:cubicBezTo>
                  <a:lnTo>
                    <a:pt x="6667" y="4410"/>
                  </a:lnTo>
                  <a:lnTo>
                    <a:pt x="6667" y="4307"/>
                  </a:lnTo>
                  <a:lnTo>
                    <a:pt x="6616" y="4255"/>
                  </a:lnTo>
                  <a:lnTo>
                    <a:pt x="6242" y="4036"/>
                  </a:lnTo>
                  <a:cubicBezTo>
                    <a:pt x="6293" y="3869"/>
                    <a:pt x="6345" y="3662"/>
                    <a:pt x="6345" y="3443"/>
                  </a:cubicBezTo>
                  <a:lnTo>
                    <a:pt x="6719" y="3340"/>
                  </a:lnTo>
                  <a:cubicBezTo>
                    <a:pt x="6771" y="3340"/>
                    <a:pt x="6822" y="3224"/>
                    <a:pt x="6771" y="3172"/>
                  </a:cubicBezTo>
                  <a:lnTo>
                    <a:pt x="6448" y="1883"/>
                  </a:lnTo>
                  <a:cubicBezTo>
                    <a:pt x="6448" y="1831"/>
                    <a:pt x="6397" y="1831"/>
                    <a:pt x="6397" y="1780"/>
                  </a:cubicBezTo>
                  <a:lnTo>
                    <a:pt x="6293" y="1780"/>
                  </a:lnTo>
                  <a:lnTo>
                    <a:pt x="5855" y="1883"/>
                  </a:lnTo>
                  <a:cubicBezTo>
                    <a:pt x="5752" y="1728"/>
                    <a:pt x="5649" y="1560"/>
                    <a:pt x="5481" y="1457"/>
                  </a:cubicBezTo>
                  <a:lnTo>
                    <a:pt x="5752" y="1032"/>
                  </a:lnTo>
                  <a:cubicBezTo>
                    <a:pt x="5752" y="967"/>
                    <a:pt x="5752" y="916"/>
                    <a:pt x="5700" y="864"/>
                  </a:cubicBezTo>
                  <a:lnTo>
                    <a:pt x="4514" y="168"/>
                  </a:lnTo>
                  <a:lnTo>
                    <a:pt x="4462" y="168"/>
                  </a:lnTo>
                  <a:cubicBezTo>
                    <a:pt x="4411" y="168"/>
                    <a:pt x="4411" y="219"/>
                    <a:pt x="4359" y="219"/>
                  </a:cubicBezTo>
                  <a:lnTo>
                    <a:pt x="4140" y="645"/>
                  </a:lnTo>
                  <a:cubicBezTo>
                    <a:pt x="3921" y="593"/>
                    <a:pt x="3766" y="542"/>
                    <a:pt x="3547" y="542"/>
                  </a:cubicBezTo>
                  <a:lnTo>
                    <a:pt x="3444" y="65"/>
                  </a:lnTo>
                  <a:cubicBezTo>
                    <a:pt x="3444" y="65"/>
                    <a:pt x="3444" y="0"/>
                    <a:pt x="339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9"/>
            <p:cNvSpPr/>
            <p:nvPr/>
          </p:nvSpPr>
          <p:spPr>
            <a:xfrm>
              <a:off x="3369950" y="4563275"/>
              <a:ext cx="103525" cy="101900"/>
            </a:xfrm>
            <a:custGeom>
              <a:avLst/>
              <a:gdLst/>
              <a:ahLst/>
              <a:cxnLst/>
              <a:rect l="l" t="t" r="r" b="b"/>
              <a:pathLst>
                <a:path w="4141" h="4076" extrusionOk="0">
                  <a:moveTo>
                    <a:pt x="2051" y="207"/>
                  </a:moveTo>
                  <a:cubicBezTo>
                    <a:pt x="2580" y="207"/>
                    <a:pt x="3018" y="426"/>
                    <a:pt x="3341" y="749"/>
                  </a:cubicBezTo>
                  <a:cubicBezTo>
                    <a:pt x="3663" y="1071"/>
                    <a:pt x="3869" y="1561"/>
                    <a:pt x="3869" y="2038"/>
                  </a:cubicBezTo>
                  <a:cubicBezTo>
                    <a:pt x="3869" y="2528"/>
                    <a:pt x="3663" y="3005"/>
                    <a:pt x="3341" y="3328"/>
                  </a:cubicBezTo>
                  <a:cubicBezTo>
                    <a:pt x="3018" y="3650"/>
                    <a:pt x="2580" y="3869"/>
                    <a:pt x="2051" y="3869"/>
                  </a:cubicBezTo>
                  <a:cubicBezTo>
                    <a:pt x="1561" y="3869"/>
                    <a:pt x="1136" y="3650"/>
                    <a:pt x="813" y="3328"/>
                  </a:cubicBezTo>
                  <a:cubicBezTo>
                    <a:pt x="439" y="3005"/>
                    <a:pt x="272" y="2528"/>
                    <a:pt x="272" y="2038"/>
                  </a:cubicBezTo>
                  <a:cubicBezTo>
                    <a:pt x="272" y="1561"/>
                    <a:pt x="439" y="1071"/>
                    <a:pt x="813" y="749"/>
                  </a:cubicBezTo>
                  <a:cubicBezTo>
                    <a:pt x="1136" y="426"/>
                    <a:pt x="1561" y="207"/>
                    <a:pt x="2051" y="207"/>
                  </a:cubicBezTo>
                  <a:close/>
                  <a:moveTo>
                    <a:pt x="2051" y="1"/>
                  </a:moveTo>
                  <a:cubicBezTo>
                    <a:pt x="916" y="1"/>
                    <a:pt x="1" y="916"/>
                    <a:pt x="1" y="2038"/>
                  </a:cubicBezTo>
                  <a:cubicBezTo>
                    <a:pt x="1" y="3173"/>
                    <a:pt x="916" y="4075"/>
                    <a:pt x="2051" y="4075"/>
                  </a:cubicBezTo>
                  <a:cubicBezTo>
                    <a:pt x="3225" y="4075"/>
                    <a:pt x="4140" y="3173"/>
                    <a:pt x="4140" y="2038"/>
                  </a:cubicBezTo>
                  <a:cubicBezTo>
                    <a:pt x="4140" y="916"/>
                    <a:pt x="3225" y="1"/>
                    <a:pt x="20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p:nvPr/>
          </p:nvSpPr>
          <p:spPr>
            <a:xfrm>
              <a:off x="3191375" y="4725750"/>
              <a:ext cx="218900" cy="218925"/>
            </a:xfrm>
            <a:custGeom>
              <a:avLst/>
              <a:gdLst/>
              <a:ahLst/>
              <a:cxnLst/>
              <a:rect l="l" t="t" r="r" b="b"/>
              <a:pathLst>
                <a:path w="8756" h="8757" extrusionOk="0">
                  <a:moveTo>
                    <a:pt x="4410" y="1883"/>
                  </a:moveTo>
                  <a:cubicBezTo>
                    <a:pt x="5803" y="1883"/>
                    <a:pt x="6886" y="3005"/>
                    <a:pt x="6886" y="4411"/>
                  </a:cubicBezTo>
                  <a:cubicBezTo>
                    <a:pt x="6886" y="5752"/>
                    <a:pt x="5803" y="6873"/>
                    <a:pt x="4410" y="6873"/>
                  </a:cubicBezTo>
                  <a:cubicBezTo>
                    <a:pt x="3018" y="6873"/>
                    <a:pt x="1883" y="5752"/>
                    <a:pt x="1883" y="4411"/>
                  </a:cubicBezTo>
                  <a:cubicBezTo>
                    <a:pt x="1883" y="3005"/>
                    <a:pt x="3018" y="1883"/>
                    <a:pt x="4410" y="1883"/>
                  </a:cubicBezTo>
                  <a:close/>
                  <a:moveTo>
                    <a:pt x="3920" y="1"/>
                  </a:moveTo>
                  <a:lnTo>
                    <a:pt x="3920" y="542"/>
                  </a:lnTo>
                  <a:cubicBezTo>
                    <a:pt x="3920" y="594"/>
                    <a:pt x="3869" y="645"/>
                    <a:pt x="3817" y="645"/>
                  </a:cubicBezTo>
                  <a:cubicBezTo>
                    <a:pt x="3276" y="697"/>
                    <a:pt x="2747" y="916"/>
                    <a:pt x="2308" y="1187"/>
                  </a:cubicBezTo>
                  <a:cubicBezTo>
                    <a:pt x="2283" y="1213"/>
                    <a:pt x="2257" y="1226"/>
                    <a:pt x="2231" y="1226"/>
                  </a:cubicBezTo>
                  <a:cubicBezTo>
                    <a:pt x="2205" y="1226"/>
                    <a:pt x="2179" y="1213"/>
                    <a:pt x="2154" y="1187"/>
                  </a:cubicBezTo>
                  <a:lnTo>
                    <a:pt x="1831" y="800"/>
                  </a:lnTo>
                  <a:lnTo>
                    <a:pt x="1083" y="1509"/>
                  </a:lnTo>
                  <a:lnTo>
                    <a:pt x="1406" y="1883"/>
                  </a:lnTo>
                  <a:cubicBezTo>
                    <a:pt x="1457" y="1935"/>
                    <a:pt x="1457" y="1986"/>
                    <a:pt x="1406" y="2038"/>
                  </a:cubicBezTo>
                  <a:cubicBezTo>
                    <a:pt x="1019" y="2528"/>
                    <a:pt x="761" y="3121"/>
                    <a:pt x="645" y="3766"/>
                  </a:cubicBezTo>
                  <a:cubicBezTo>
                    <a:pt x="645" y="3817"/>
                    <a:pt x="593" y="3869"/>
                    <a:pt x="542" y="3869"/>
                  </a:cubicBezTo>
                  <a:lnTo>
                    <a:pt x="0" y="3869"/>
                  </a:lnTo>
                  <a:lnTo>
                    <a:pt x="0" y="4888"/>
                  </a:lnTo>
                  <a:lnTo>
                    <a:pt x="542" y="4888"/>
                  </a:lnTo>
                  <a:cubicBezTo>
                    <a:pt x="593" y="4888"/>
                    <a:pt x="645" y="4939"/>
                    <a:pt x="645" y="4991"/>
                  </a:cubicBezTo>
                  <a:cubicBezTo>
                    <a:pt x="761" y="5584"/>
                    <a:pt x="967" y="6177"/>
                    <a:pt x="1341" y="6603"/>
                  </a:cubicBezTo>
                  <a:cubicBezTo>
                    <a:pt x="1341" y="6667"/>
                    <a:pt x="1341" y="6770"/>
                    <a:pt x="1290" y="6770"/>
                  </a:cubicBezTo>
                  <a:lnTo>
                    <a:pt x="967" y="7144"/>
                  </a:lnTo>
                  <a:lnTo>
                    <a:pt x="1664" y="7892"/>
                  </a:lnTo>
                  <a:lnTo>
                    <a:pt x="2051" y="7518"/>
                  </a:lnTo>
                  <a:cubicBezTo>
                    <a:pt x="2076" y="7492"/>
                    <a:pt x="2102" y="7479"/>
                    <a:pt x="2128" y="7479"/>
                  </a:cubicBezTo>
                  <a:cubicBezTo>
                    <a:pt x="2154" y="7479"/>
                    <a:pt x="2179" y="7492"/>
                    <a:pt x="2205" y="7518"/>
                  </a:cubicBezTo>
                  <a:cubicBezTo>
                    <a:pt x="2631" y="7789"/>
                    <a:pt x="3172" y="8060"/>
                    <a:pt x="3766" y="8111"/>
                  </a:cubicBezTo>
                  <a:cubicBezTo>
                    <a:pt x="3817" y="8163"/>
                    <a:pt x="3817" y="8214"/>
                    <a:pt x="3817" y="8279"/>
                  </a:cubicBezTo>
                  <a:lnTo>
                    <a:pt x="3817" y="8756"/>
                  </a:lnTo>
                  <a:lnTo>
                    <a:pt x="4836" y="8756"/>
                  </a:lnTo>
                  <a:lnTo>
                    <a:pt x="4836" y="8279"/>
                  </a:lnTo>
                  <a:cubicBezTo>
                    <a:pt x="4836" y="8214"/>
                    <a:pt x="4887" y="8163"/>
                    <a:pt x="4952" y="8163"/>
                  </a:cubicBezTo>
                  <a:cubicBezTo>
                    <a:pt x="5532" y="8060"/>
                    <a:pt x="6022" y="7841"/>
                    <a:pt x="6448" y="7570"/>
                  </a:cubicBezTo>
                  <a:cubicBezTo>
                    <a:pt x="6465" y="7553"/>
                    <a:pt x="6489" y="7547"/>
                    <a:pt x="6514" y="7547"/>
                  </a:cubicBezTo>
                  <a:cubicBezTo>
                    <a:pt x="6564" y="7547"/>
                    <a:pt x="6615" y="7570"/>
                    <a:pt x="6615" y="7570"/>
                  </a:cubicBezTo>
                  <a:lnTo>
                    <a:pt x="6989" y="7957"/>
                  </a:lnTo>
                  <a:lnTo>
                    <a:pt x="7737" y="7312"/>
                  </a:lnTo>
                  <a:lnTo>
                    <a:pt x="7363" y="6925"/>
                  </a:lnTo>
                  <a:lnTo>
                    <a:pt x="7363" y="6770"/>
                  </a:lnTo>
                  <a:cubicBezTo>
                    <a:pt x="7789" y="6229"/>
                    <a:pt x="8059" y="5636"/>
                    <a:pt x="8175" y="4991"/>
                  </a:cubicBezTo>
                  <a:cubicBezTo>
                    <a:pt x="8175" y="4939"/>
                    <a:pt x="8227" y="4888"/>
                    <a:pt x="8279" y="4888"/>
                  </a:cubicBezTo>
                  <a:lnTo>
                    <a:pt x="8756" y="4888"/>
                  </a:lnTo>
                  <a:lnTo>
                    <a:pt x="8756" y="3869"/>
                  </a:lnTo>
                  <a:lnTo>
                    <a:pt x="8279" y="3869"/>
                  </a:lnTo>
                  <a:cubicBezTo>
                    <a:pt x="8227" y="3869"/>
                    <a:pt x="8175" y="3869"/>
                    <a:pt x="8175" y="3766"/>
                  </a:cubicBezTo>
                  <a:cubicBezTo>
                    <a:pt x="8059" y="3173"/>
                    <a:pt x="7789" y="2631"/>
                    <a:pt x="7466" y="2154"/>
                  </a:cubicBezTo>
                  <a:cubicBezTo>
                    <a:pt x="7415" y="2090"/>
                    <a:pt x="7415" y="2038"/>
                    <a:pt x="7466" y="1986"/>
                  </a:cubicBezTo>
                  <a:lnTo>
                    <a:pt x="7853" y="1612"/>
                  </a:lnTo>
                  <a:lnTo>
                    <a:pt x="7092" y="916"/>
                  </a:lnTo>
                  <a:lnTo>
                    <a:pt x="6770" y="1290"/>
                  </a:lnTo>
                  <a:cubicBezTo>
                    <a:pt x="6736" y="1290"/>
                    <a:pt x="6701" y="1313"/>
                    <a:pt x="6667" y="1313"/>
                  </a:cubicBezTo>
                  <a:cubicBezTo>
                    <a:pt x="6650" y="1313"/>
                    <a:pt x="6632" y="1307"/>
                    <a:pt x="6615" y="1290"/>
                  </a:cubicBezTo>
                  <a:cubicBezTo>
                    <a:pt x="6125" y="968"/>
                    <a:pt x="5648" y="748"/>
                    <a:pt x="5055" y="645"/>
                  </a:cubicBezTo>
                  <a:cubicBezTo>
                    <a:pt x="5003" y="645"/>
                    <a:pt x="4952" y="594"/>
                    <a:pt x="4952" y="542"/>
                  </a:cubicBezTo>
                  <a:lnTo>
                    <a:pt x="4952"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9"/>
            <p:cNvSpPr/>
            <p:nvPr/>
          </p:nvSpPr>
          <p:spPr>
            <a:xfrm>
              <a:off x="3186200" y="4718975"/>
              <a:ext cx="230850" cy="232450"/>
            </a:xfrm>
            <a:custGeom>
              <a:avLst/>
              <a:gdLst/>
              <a:ahLst/>
              <a:cxnLst/>
              <a:rect l="l" t="t" r="r" b="b"/>
              <a:pathLst>
                <a:path w="9234" h="9298" extrusionOk="0">
                  <a:moveTo>
                    <a:pt x="5159" y="272"/>
                  </a:moveTo>
                  <a:lnTo>
                    <a:pt x="5159" y="813"/>
                  </a:lnTo>
                  <a:cubicBezTo>
                    <a:pt x="5159" y="865"/>
                    <a:pt x="5210" y="916"/>
                    <a:pt x="5262" y="916"/>
                  </a:cubicBezTo>
                  <a:cubicBezTo>
                    <a:pt x="5855" y="1019"/>
                    <a:pt x="6332" y="1239"/>
                    <a:pt x="6822" y="1561"/>
                  </a:cubicBezTo>
                  <a:cubicBezTo>
                    <a:pt x="6839" y="1578"/>
                    <a:pt x="6857" y="1584"/>
                    <a:pt x="6874" y="1584"/>
                  </a:cubicBezTo>
                  <a:cubicBezTo>
                    <a:pt x="6908" y="1584"/>
                    <a:pt x="6943" y="1561"/>
                    <a:pt x="6977" y="1561"/>
                  </a:cubicBezTo>
                  <a:lnTo>
                    <a:pt x="7299" y="1187"/>
                  </a:lnTo>
                  <a:lnTo>
                    <a:pt x="8060" y="1883"/>
                  </a:lnTo>
                  <a:lnTo>
                    <a:pt x="7673" y="2257"/>
                  </a:lnTo>
                  <a:cubicBezTo>
                    <a:pt x="7622" y="2309"/>
                    <a:pt x="7622" y="2361"/>
                    <a:pt x="7673" y="2425"/>
                  </a:cubicBezTo>
                  <a:cubicBezTo>
                    <a:pt x="7996" y="2902"/>
                    <a:pt x="8266" y="3444"/>
                    <a:pt x="8382" y="4037"/>
                  </a:cubicBezTo>
                  <a:cubicBezTo>
                    <a:pt x="8382" y="4140"/>
                    <a:pt x="8434" y="4140"/>
                    <a:pt x="8486" y="4140"/>
                  </a:cubicBezTo>
                  <a:lnTo>
                    <a:pt x="8963" y="4140"/>
                  </a:lnTo>
                  <a:lnTo>
                    <a:pt x="8963" y="5159"/>
                  </a:lnTo>
                  <a:lnTo>
                    <a:pt x="8486" y="5159"/>
                  </a:lnTo>
                  <a:cubicBezTo>
                    <a:pt x="8434" y="5159"/>
                    <a:pt x="8382" y="5210"/>
                    <a:pt x="8382" y="5262"/>
                  </a:cubicBezTo>
                  <a:cubicBezTo>
                    <a:pt x="8266" y="5907"/>
                    <a:pt x="7996" y="6500"/>
                    <a:pt x="7570" y="7041"/>
                  </a:cubicBezTo>
                  <a:lnTo>
                    <a:pt x="7570" y="7196"/>
                  </a:lnTo>
                  <a:lnTo>
                    <a:pt x="7944" y="7583"/>
                  </a:lnTo>
                  <a:lnTo>
                    <a:pt x="7196" y="8228"/>
                  </a:lnTo>
                  <a:lnTo>
                    <a:pt x="6822" y="7841"/>
                  </a:lnTo>
                  <a:cubicBezTo>
                    <a:pt x="6822" y="7841"/>
                    <a:pt x="6771" y="7818"/>
                    <a:pt x="6721" y="7818"/>
                  </a:cubicBezTo>
                  <a:cubicBezTo>
                    <a:pt x="6696" y="7818"/>
                    <a:pt x="6672" y="7824"/>
                    <a:pt x="6655" y="7841"/>
                  </a:cubicBezTo>
                  <a:cubicBezTo>
                    <a:pt x="6229" y="8112"/>
                    <a:pt x="5739" y="8331"/>
                    <a:pt x="5159" y="8434"/>
                  </a:cubicBezTo>
                  <a:cubicBezTo>
                    <a:pt x="5094" y="8434"/>
                    <a:pt x="5043" y="8485"/>
                    <a:pt x="5043" y="8550"/>
                  </a:cubicBezTo>
                  <a:lnTo>
                    <a:pt x="5043" y="9027"/>
                  </a:lnTo>
                  <a:lnTo>
                    <a:pt x="4024" y="9027"/>
                  </a:lnTo>
                  <a:lnTo>
                    <a:pt x="4024" y="8550"/>
                  </a:lnTo>
                  <a:cubicBezTo>
                    <a:pt x="4024" y="8485"/>
                    <a:pt x="4024" y="8434"/>
                    <a:pt x="3973" y="8382"/>
                  </a:cubicBezTo>
                  <a:cubicBezTo>
                    <a:pt x="3379" y="8331"/>
                    <a:pt x="2838" y="8060"/>
                    <a:pt x="2412" y="7789"/>
                  </a:cubicBezTo>
                  <a:cubicBezTo>
                    <a:pt x="2386" y="7763"/>
                    <a:pt x="2361" y="7750"/>
                    <a:pt x="2335" y="7750"/>
                  </a:cubicBezTo>
                  <a:cubicBezTo>
                    <a:pt x="2309" y="7750"/>
                    <a:pt x="2283" y="7763"/>
                    <a:pt x="2258" y="7789"/>
                  </a:cubicBezTo>
                  <a:lnTo>
                    <a:pt x="1871" y="8163"/>
                  </a:lnTo>
                  <a:lnTo>
                    <a:pt x="1174" y="7415"/>
                  </a:lnTo>
                  <a:lnTo>
                    <a:pt x="1497" y="7041"/>
                  </a:lnTo>
                  <a:cubicBezTo>
                    <a:pt x="1548" y="7041"/>
                    <a:pt x="1548" y="6938"/>
                    <a:pt x="1548" y="6874"/>
                  </a:cubicBezTo>
                  <a:cubicBezTo>
                    <a:pt x="1174" y="6448"/>
                    <a:pt x="968" y="5855"/>
                    <a:pt x="852" y="5262"/>
                  </a:cubicBezTo>
                  <a:cubicBezTo>
                    <a:pt x="852" y="5210"/>
                    <a:pt x="800" y="5159"/>
                    <a:pt x="749" y="5159"/>
                  </a:cubicBezTo>
                  <a:lnTo>
                    <a:pt x="207" y="5159"/>
                  </a:lnTo>
                  <a:lnTo>
                    <a:pt x="207" y="4140"/>
                  </a:lnTo>
                  <a:lnTo>
                    <a:pt x="749" y="4140"/>
                  </a:lnTo>
                  <a:cubicBezTo>
                    <a:pt x="800" y="4140"/>
                    <a:pt x="852" y="4088"/>
                    <a:pt x="852" y="4037"/>
                  </a:cubicBezTo>
                  <a:cubicBezTo>
                    <a:pt x="968" y="3392"/>
                    <a:pt x="1226" y="2799"/>
                    <a:pt x="1613" y="2309"/>
                  </a:cubicBezTo>
                  <a:cubicBezTo>
                    <a:pt x="1664" y="2257"/>
                    <a:pt x="1664" y="2206"/>
                    <a:pt x="1613" y="2154"/>
                  </a:cubicBezTo>
                  <a:lnTo>
                    <a:pt x="1290" y="1780"/>
                  </a:lnTo>
                  <a:lnTo>
                    <a:pt x="2038" y="1071"/>
                  </a:lnTo>
                  <a:lnTo>
                    <a:pt x="2361" y="1458"/>
                  </a:lnTo>
                  <a:cubicBezTo>
                    <a:pt x="2386" y="1484"/>
                    <a:pt x="2412" y="1497"/>
                    <a:pt x="2438" y="1497"/>
                  </a:cubicBezTo>
                  <a:cubicBezTo>
                    <a:pt x="2464" y="1497"/>
                    <a:pt x="2490" y="1484"/>
                    <a:pt x="2515" y="1458"/>
                  </a:cubicBezTo>
                  <a:cubicBezTo>
                    <a:pt x="2954" y="1187"/>
                    <a:pt x="3483" y="968"/>
                    <a:pt x="4024" y="916"/>
                  </a:cubicBezTo>
                  <a:cubicBezTo>
                    <a:pt x="4076" y="916"/>
                    <a:pt x="4127" y="865"/>
                    <a:pt x="4127" y="813"/>
                  </a:cubicBezTo>
                  <a:lnTo>
                    <a:pt x="4127" y="272"/>
                  </a:lnTo>
                  <a:close/>
                  <a:moveTo>
                    <a:pt x="4024" y="1"/>
                  </a:moveTo>
                  <a:cubicBezTo>
                    <a:pt x="3973" y="1"/>
                    <a:pt x="3921" y="52"/>
                    <a:pt x="3921" y="168"/>
                  </a:cubicBezTo>
                  <a:lnTo>
                    <a:pt x="3921" y="697"/>
                  </a:lnTo>
                  <a:cubicBezTo>
                    <a:pt x="3379" y="749"/>
                    <a:pt x="2902" y="968"/>
                    <a:pt x="2464" y="1239"/>
                  </a:cubicBezTo>
                  <a:lnTo>
                    <a:pt x="2141" y="813"/>
                  </a:lnTo>
                  <a:lnTo>
                    <a:pt x="2038" y="813"/>
                  </a:lnTo>
                  <a:cubicBezTo>
                    <a:pt x="2021" y="792"/>
                    <a:pt x="2010" y="785"/>
                    <a:pt x="2000" y="785"/>
                  </a:cubicBezTo>
                  <a:cubicBezTo>
                    <a:pt x="1981" y="785"/>
                    <a:pt x="1970" y="813"/>
                    <a:pt x="1935" y="813"/>
                  </a:cubicBezTo>
                  <a:lnTo>
                    <a:pt x="1020" y="1664"/>
                  </a:lnTo>
                  <a:cubicBezTo>
                    <a:pt x="968" y="1716"/>
                    <a:pt x="968" y="1780"/>
                    <a:pt x="1020" y="1832"/>
                  </a:cubicBezTo>
                  <a:lnTo>
                    <a:pt x="1394" y="2257"/>
                  </a:lnTo>
                  <a:cubicBezTo>
                    <a:pt x="1020" y="2747"/>
                    <a:pt x="749" y="3276"/>
                    <a:pt x="646" y="3869"/>
                  </a:cubicBezTo>
                  <a:lnTo>
                    <a:pt x="104" y="3869"/>
                  </a:lnTo>
                  <a:cubicBezTo>
                    <a:pt x="53" y="3869"/>
                    <a:pt x="1" y="3921"/>
                    <a:pt x="1" y="4037"/>
                  </a:cubicBezTo>
                  <a:lnTo>
                    <a:pt x="1" y="5262"/>
                  </a:lnTo>
                  <a:lnTo>
                    <a:pt x="1" y="5378"/>
                  </a:lnTo>
                  <a:cubicBezTo>
                    <a:pt x="53" y="5378"/>
                    <a:pt x="53" y="5429"/>
                    <a:pt x="104" y="5429"/>
                  </a:cubicBezTo>
                  <a:lnTo>
                    <a:pt x="646" y="5429"/>
                  </a:lnTo>
                  <a:cubicBezTo>
                    <a:pt x="749" y="5971"/>
                    <a:pt x="968" y="6500"/>
                    <a:pt x="1290" y="6990"/>
                  </a:cubicBezTo>
                  <a:lnTo>
                    <a:pt x="904" y="7364"/>
                  </a:lnTo>
                  <a:cubicBezTo>
                    <a:pt x="852" y="7364"/>
                    <a:pt x="852" y="7415"/>
                    <a:pt x="852" y="7415"/>
                  </a:cubicBezTo>
                  <a:cubicBezTo>
                    <a:pt x="852" y="7467"/>
                    <a:pt x="904" y="7467"/>
                    <a:pt x="904" y="7518"/>
                  </a:cubicBezTo>
                  <a:lnTo>
                    <a:pt x="1819" y="8382"/>
                  </a:lnTo>
                  <a:cubicBezTo>
                    <a:pt x="1819" y="8434"/>
                    <a:pt x="1871" y="8434"/>
                    <a:pt x="1871" y="8434"/>
                  </a:cubicBezTo>
                  <a:cubicBezTo>
                    <a:pt x="1935" y="8434"/>
                    <a:pt x="1987" y="8434"/>
                    <a:pt x="1987" y="8382"/>
                  </a:cubicBezTo>
                  <a:lnTo>
                    <a:pt x="2361" y="8008"/>
                  </a:lnTo>
                  <a:cubicBezTo>
                    <a:pt x="2786" y="8331"/>
                    <a:pt x="3276" y="8550"/>
                    <a:pt x="3805" y="8653"/>
                  </a:cubicBezTo>
                  <a:lnTo>
                    <a:pt x="3805" y="9130"/>
                  </a:lnTo>
                  <a:lnTo>
                    <a:pt x="3805" y="9246"/>
                  </a:lnTo>
                  <a:cubicBezTo>
                    <a:pt x="3869" y="9298"/>
                    <a:pt x="3869" y="9298"/>
                    <a:pt x="3921" y="9298"/>
                  </a:cubicBezTo>
                  <a:lnTo>
                    <a:pt x="5210" y="9298"/>
                  </a:lnTo>
                  <a:cubicBezTo>
                    <a:pt x="5262" y="9298"/>
                    <a:pt x="5314" y="9246"/>
                    <a:pt x="5314" y="9195"/>
                  </a:cubicBezTo>
                  <a:lnTo>
                    <a:pt x="5314" y="8653"/>
                  </a:lnTo>
                  <a:cubicBezTo>
                    <a:pt x="5855" y="8550"/>
                    <a:pt x="6281" y="8382"/>
                    <a:pt x="6706" y="8112"/>
                  </a:cubicBezTo>
                  <a:lnTo>
                    <a:pt x="7093" y="8485"/>
                  </a:lnTo>
                  <a:cubicBezTo>
                    <a:pt x="7119" y="8518"/>
                    <a:pt x="7145" y="8534"/>
                    <a:pt x="7170" y="8534"/>
                  </a:cubicBezTo>
                  <a:cubicBezTo>
                    <a:pt x="7196" y="8534"/>
                    <a:pt x="7222" y="8518"/>
                    <a:pt x="7248" y="8485"/>
                  </a:cubicBezTo>
                  <a:lnTo>
                    <a:pt x="8215" y="7634"/>
                  </a:lnTo>
                  <a:lnTo>
                    <a:pt x="8215" y="7583"/>
                  </a:lnTo>
                  <a:lnTo>
                    <a:pt x="8215" y="7467"/>
                  </a:lnTo>
                  <a:lnTo>
                    <a:pt x="7841" y="7093"/>
                  </a:lnTo>
                  <a:cubicBezTo>
                    <a:pt x="8215" y="6616"/>
                    <a:pt x="8486" y="6023"/>
                    <a:pt x="8589" y="5429"/>
                  </a:cubicBezTo>
                  <a:lnTo>
                    <a:pt x="9130" y="5429"/>
                  </a:lnTo>
                  <a:cubicBezTo>
                    <a:pt x="9130" y="5429"/>
                    <a:pt x="9182" y="5429"/>
                    <a:pt x="9182" y="5378"/>
                  </a:cubicBezTo>
                  <a:cubicBezTo>
                    <a:pt x="9234" y="5378"/>
                    <a:pt x="9234" y="5326"/>
                    <a:pt x="9234" y="5326"/>
                  </a:cubicBezTo>
                  <a:lnTo>
                    <a:pt x="9234" y="4037"/>
                  </a:lnTo>
                  <a:cubicBezTo>
                    <a:pt x="9234" y="4037"/>
                    <a:pt x="9234" y="3972"/>
                    <a:pt x="9182" y="3972"/>
                  </a:cubicBezTo>
                  <a:cubicBezTo>
                    <a:pt x="9182" y="3921"/>
                    <a:pt x="9130" y="3921"/>
                    <a:pt x="9130" y="3921"/>
                  </a:cubicBezTo>
                  <a:lnTo>
                    <a:pt x="8589" y="3921"/>
                  </a:lnTo>
                  <a:cubicBezTo>
                    <a:pt x="8486" y="3328"/>
                    <a:pt x="8266" y="2799"/>
                    <a:pt x="7944" y="2361"/>
                  </a:cubicBezTo>
                  <a:lnTo>
                    <a:pt x="8318" y="1987"/>
                  </a:lnTo>
                  <a:cubicBezTo>
                    <a:pt x="8382" y="1935"/>
                    <a:pt x="8382" y="1832"/>
                    <a:pt x="8318" y="1832"/>
                  </a:cubicBezTo>
                  <a:lnTo>
                    <a:pt x="7415" y="916"/>
                  </a:lnTo>
                  <a:cubicBezTo>
                    <a:pt x="7383" y="891"/>
                    <a:pt x="7354" y="878"/>
                    <a:pt x="7327" y="878"/>
                  </a:cubicBezTo>
                  <a:cubicBezTo>
                    <a:pt x="7299" y="878"/>
                    <a:pt x="7274" y="891"/>
                    <a:pt x="7248" y="916"/>
                  </a:cubicBezTo>
                  <a:lnTo>
                    <a:pt x="6874" y="1290"/>
                  </a:lnTo>
                  <a:cubicBezTo>
                    <a:pt x="6448" y="1019"/>
                    <a:pt x="5958" y="813"/>
                    <a:pt x="5417" y="697"/>
                  </a:cubicBezTo>
                  <a:lnTo>
                    <a:pt x="5417" y="168"/>
                  </a:lnTo>
                  <a:cubicBezTo>
                    <a:pt x="5417" y="104"/>
                    <a:pt x="5365" y="52"/>
                    <a:pt x="5314" y="52"/>
                  </a:cubicBezTo>
                  <a:lnTo>
                    <a:pt x="402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9"/>
            <p:cNvSpPr/>
            <p:nvPr/>
          </p:nvSpPr>
          <p:spPr>
            <a:xfrm>
              <a:off x="3238425" y="4772825"/>
              <a:ext cx="125100" cy="124775"/>
            </a:xfrm>
            <a:custGeom>
              <a:avLst/>
              <a:gdLst/>
              <a:ahLst/>
              <a:cxnLst/>
              <a:rect l="l" t="t" r="r" b="b"/>
              <a:pathLst>
                <a:path w="5004" h="4991" extrusionOk="0">
                  <a:moveTo>
                    <a:pt x="2528" y="271"/>
                  </a:moveTo>
                  <a:cubicBezTo>
                    <a:pt x="3121" y="271"/>
                    <a:pt x="3715" y="477"/>
                    <a:pt x="4088" y="916"/>
                  </a:cubicBezTo>
                  <a:cubicBezTo>
                    <a:pt x="4514" y="1341"/>
                    <a:pt x="4785" y="1883"/>
                    <a:pt x="4785" y="2528"/>
                  </a:cubicBezTo>
                  <a:cubicBezTo>
                    <a:pt x="4785" y="3108"/>
                    <a:pt x="4514" y="3701"/>
                    <a:pt x="4088" y="4075"/>
                  </a:cubicBezTo>
                  <a:cubicBezTo>
                    <a:pt x="3715" y="4513"/>
                    <a:pt x="3121" y="4784"/>
                    <a:pt x="2528" y="4784"/>
                  </a:cubicBezTo>
                  <a:cubicBezTo>
                    <a:pt x="1884" y="4784"/>
                    <a:pt x="1342" y="4513"/>
                    <a:pt x="916" y="4075"/>
                  </a:cubicBezTo>
                  <a:cubicBezTo>
                    <a:pt x="542" y="3701"/>
                    <a:pt x="272" y="3108"/>
                    <a:pt x="272" y="2528"/>
                  </a:cubicBezTo>
                  <a:cubicBezTo>
                    <a:pt x="272" y="1883"/>
                    <a:pt x="542" y="1341"/>
                    <a:pt x="916" y="916"/>
                  </a:cubicBezTo>
                  <a:cubicBezTo>
                    <a:pt x="1342" y="477"/>
                    <a:pt x="1884" y="271"/>
                    <a:pt x="2528" y="271"/>
                  </a:cubicBezTo>
                  <a:close/>
                  <a:moveTo>
                    <a:pt x="2528" y="0"/>
                  </a:moveTo>
                  <a:cubicBezTo>
                    <a:pt x="1136" y="0"/>
                    <a:pt x="1" y="1122"/>
                    <a:pt x="1" y="2528"/>
                  </a:cubicBezTo>
                  <a:cubicBezTo>
                    <a:pt x="1" y="3869"/>
                    <a:pt x="1136" y="4990"/>
                    <a:pt x="2528" y="4990"/>
                  </a:cubicBezTo>
                  <a:cubicBezTo>
                    <a:pt x="3921" y="4990"/>
                    <a:pt x="5004" y="3869"/>
                    <a:pt x="5004" y="2528"/>
                  </a:cubicBezTo>
                  <a:cubicBezTo>
                    <a:pt x="5004" y="1122"/>
                    <a:pt x="3921" y="0"/>
                    <a:pt x="252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9"/>
            <p:cNvSpPr/>
            <p:nvPr/>
          </p:nvSpPr>
          <p:spPr>
            <a:xfrm>
              <a:off x="3227800" y="4607450"/>
              <a:ext cx="53525" cy="52575"/>
            </a:xfrm>
            <a:custGeom>
              <a:avLst/>
              <a:gdLst/>
              <a:ahLst/>
              <a:cxnLst/>
              <a:rect l="l" t="t" r="r" b="b"/>
              <a:pathLst>
                <a:path w="2141" h="2103" extrusionOk="0">
                  <a:moveTo>
                    <a:pt x="0" y="0"/>
                  </a:moveTo>
                  <a:lnTo>
                    <a:pt x="748" y="2102"/>
                  </a:lnTo>
                  <a:lnTo>
                    <a:pt x="2141" y="490"/>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9"/>
            <p:cNvSpPr/>
            <p:nvPr/>
          </p:nvSpPr>
          <p:spPr>
            <a:xfrm>
              <a:off x="3219750" y="4599375"/>
              <a:ext cx="71250" cy="69275"/>
            </a:xfrm>
            <a:custGeom>
              <a:avLst/>
              <a:gdLst/>
              <a:ahLst/>
              <a:cxnLst/>
              <a:rect l="l" t="t" r="r" b="b"/>
              <a:pathLst>
                <a:path w="2850" h="2771" extrusionOk="0">
                  <a:moveTo>
                    <a:pt x="322" y="323"/>
                  </a:moveTo>
                  <a:lnTo>
                    <a:pt x="2463" y="813"/>
                  </a:lnTo>
                  <a:lnTo>
                    <a:pt x="1070" y="2425"/>
                  </a:lnTo>
                  <a:lnTo>
                    <a:pt x="322" y="323"/>
                  </a:lnTo>
                  <a:close/>
                  <a:moveTo>
                    <a:pt x="155" y="1"/>
                  </a:moveTo>
                  <a:cubicBezTo>
                    <a:pt x="155" y="1"/>
                    <a:pt x="103" y="1"/>
                    <a:pt x="52" y="53"/>
                  </a:cubicBezTo>
                  <a:cubicBezTo>
                    <a:pt x="52" y="117"/>
                    <a:pt x="0" y="169"/>
                    <a:pt x="52" y="169"/>
                  </a:cubicBezTo>
                  <a:lnTo>
                    <a:pt x="916" y="2696"/>
                  </a:lnTo>
                  <a:cubicBezTo>
                    <a:pt x="916" y="2747"/>
                    <a:pt x="967" y="2747"/>
                    <a:pt x="967" y="2747"/>
                  </a:cubicBezTo>
                  <a:cubicBezTo>
                    <a:pt x="984" y="2765"/>
                    <a:pt x="1001" y="2770"/>
                    <a:pt x="1019" y="2770"/>
                  </a:cubicBezTo>
                  <a:cubicBezTo>
                    <a:pt x="1053" y="2770"/>
                    <a:pt x="1087" y="2747"/>
                    <a:pt x="1122" y="2747"/>
                  </a:cubicBezTo>
                  <a:lnTo>
                    <a:pt x="2785" y="813"/>
                  </a:lnTo>
                  <a:cubicBezTo>
                    <a:pt x="2785" y="762"/>
                    <a:pt x="2850" y="697"/>
                    <a:pt x="2785" y="697"/>
                  </a:cubicBezTo>
                  <a:cubicBezTo>
                    <a:pt x="2785" y="646"/>
                    <a:pt x="2785" y="594"/>
                    <a:pt x="2734" y="594"/>
                  </a:cubicBezTo>
                  <a:lnTo>
                    <a:pt x="155"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9"/>
            <p:cNvSpPr/>
            <p:nvPr/>
          </p:nvSpPr>
          <p:spPr>
            <a:xfrm>
              <a:off x="3634625" y="4305400"/>
              <a:ext cx="14850" cy="14850"/>
            </a:xfrm>
            <a:custGeom>
              <a:avLst/>
              <a:gdLst/>
              <a:ahLst/>
              <a:cxnLst/>
              <a:rect l="l" t="t" r="r" b="b"/>
              <a:pathLst>
                <a:path w="594" h="594" extrusionOk="0">
                  <a:moveTo>
                    <a:pt x="323" y="0"/>
                  </a:moveTo>
                  <a:cubicBezTo>
                    <a:pt x="168" y="0"/>
                    <a:pt x="0" y="103"/>
                    <a:pt x="0" y="271"/>
                  </a:cubicBezTo>
                  <a:cubicBezTo>
                    <a:pt x="0" y="426"/>
                    <a:pt x="168" y="593"/>
                    <a:pt x="323" y="593"/>
                  </a:cubicBezTo>
                  <a:cubicBezTo>
                    <a:pt x="490" y="593"/>
                    <a:pt x="594" y="426"/>
                    <a:pt x="594" y="271"/>
                  </a:cubicBezTo>
                  <a:cubicBezTo>
                    <a:pt x="594" y="103"/>
                    <a:pt x="490" y="0"/>
                    <a:pt x="32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9"/>
            <p:cNvSpPr/>
            <p:nvPr/>
          </p:nvSpPr>
          <p:spPr>
            <a:xfrm>
              <a:off x="3625275" y="4268950"/>
              <a:ext cx="88675" cy="88675"/>
            </a:xfrm>
            <a:custGeom>
              <a:avLst/>
              <a:gdLst/>
              <a:ahLst/>
              <a:cxnLst/>
              <a:rect l="l" t="t" r="r" b="b"/>
              <a:pathLst>
                <a:path w="3547" h="3547" extrusionOk="0">
                  <a:moveTo>
                    <a:pt x="1780" y="169"/>
                  </a:moveTo>
                  <a:cubicBezTo>
                    <a:pt x="2038" y="169"/>
                    <a:pt x="2257" y="375"/>
                    <a:pt x="2257" y="646"/>
                  </a:cubicBezTo>
                  <a:cubicBezTo>
                    <a:pt x="2257" y="916"/>
                    <a:pt x="2038" y="1136"/>
                    <a:pt x="1780" y="1136"/>
                  </a:cubicBezTo>
                  <a:cubicBezTo>
                    <a:pt x="1509" y="1136"/>
                    <a:pt x="1290" y="916"/>
                    <a:pt x="1290" y="646"/>
                  </a:cubicBezTo>
                  <a:cubicBezTo>
                    <a:pt x="1290" y="375"/>
                    <a:pt x="1509" y="169"/>
                    <a:pt x="1780" y="169"/>
                  </a:cubicBezTo>
                  <a:close/>
                  <a:moveTo>
                    <a:pt x="697" y="1239"/>
                  </a:moveTo>
                  <a:cubicBezTo>
                    <a:pt x="968" y="1239"/>
                    <a:pt x="1187" y="1458"/>
                    <a:pt x="1187" y="1729"/>
                  </a:cubicBezTo>
                  <a:cubicBezTo>
                    <a:pt x="1187" y="1987"/>
                    <a:pt x="968" y="2206"/>
                    <a:pt x="697" y="2206"/>
                  </a:cubicBezTo>
                  <a:cubicBezTo>
                    <a:pt x="426" y="2206"/>
                    <a:pt x="220" y="1987"/>
                    <a:pt x="220" y="1729"/>
                  </a:cubicBezTo>
                  <a:cubicBezTo>
                    <a:pt x="220" y="1458"/>
                    <a:pt x="426" y="1239"/>
                    <a:pt x="697" y="1239"/>
                  </a:cubicBezTo>
                  <a:close/>
                  <a:moveTo>
                    <a:pt x="2850" y="1239"/>
                  </a:moveTo>
                  <a:cubicBezTo>
                    <a:pt x="3121" y="1239"/>
                    <a:pt x="3327" y="1458"/>
                    <a:pt x="3327" y="1729"/>
                  </a:cubicBezTo>
                  <a:cubicBezTo>
                    <a:pt x="3327" y="1987"/>
                    <a:pt x="3121" y="2206"/>
                    <a:pt x="2850" y="2206"/>
                  </a:cubicBezTo>
                  <a:cubicBezTo>
                    <a:pt x="2579" y="2206"/>
                    <a:pt x="2360" y="1987"/>
                    <a:pt x="2360" y="1729"/>
                  </a:cubicBezTo>
                  <a:cubicBezTo>
                    <a:pt x="2360" y="1458"/>
                    <a:pt x="2579" y="1239"/>
                    <a:pt x="2850" y="1239"/>
                  </a:cubicBezTo>
                  <a:close/>
                  <a:moveTo>
                    <a:pt x="1780" y="2309"/>
                  </a:moveTo>
                  <a:cubicBezTo>
                    <a:pt x="2038" y="2309"/>
                    <a:pt x="2257" y="2528"/>
                    <a:pt x="2257" y="2799"/>
                  </a:cubicBezTo>
                  <a:cubicBezTo>
                    <a:pt x="2257" y="3070"/>
                    <a:pt x="2038" y="3276"/>
                    <a:pt x="1780" y="3276"/>
                  </a:cubicBezTo>
                  <a:cubicBezTo>
                    <a:pt x="1509" y="3276"/>
                    <a:pt x="1290" y="3070"/>
                    <a:pt x="1290" y="2799"/>
                  </a:cubicBezTo>
                  <a:cubicBezTo>
                    <a:pt x="1290" y="2528"/>
                    <a:pt x="1509" y="2309"/>
                    <a:pt x="1780" y="2309"/>
                  </a:cubicBezTo>
                  <a:close/>
                  <a:moveTo>
                    <a:pt x="1780" y="1"/>
                  </a:moveTo>
                  <a:cubicBezTo>
                    <a:pt x="1290" y="1"/>
                    <a:pt x="813" y="169"/>
                    <a:pt x="490" y="491"/>
                  </a:cubicBezTo>
                  <a:cubicBezTo>
                    <a:pt x="168" y="813"/>
                    <a:pt x="0" y="1290"/>
                    <a:pt x="0" y="1780"/>
                  </a:cubicBezTo>
                  <a:cubicBezTo>
                    <a:pt x="0" y="2258"/>
                    <a:pt x="168" y="2696"/>
                    <a:pt x="490" y="3018"/>
                  </a:cubicBezTo>
                  <a:cubicBezTo>
                    <a:pt x="813" y="3341"/>
                    <a:pt x="1290" y="3547"/>
                    <a:pt x="1780" y="3547"/>
                  </a:cubicBezTo>
                  <a:cubicBezTo>
                    <a:pt x="2257" y="3547"/>
                    <a:pt x="2682" y="3341"/>
                    <a:pt x="3005" y="3018"/>
                  </a:cubicBezTo>
                  <a:cubicBezTo>
                    <a:pt x="3327" y="2696"/>
                    <a:pt x="3546" y="2258"/>
                    <a:pt x="3546" y="1780"/>
                  </a:cubicBezTo>
                  <a:cubicBezTo>
                    <a:pt x="3546" y="1290"/>
                    <a:pt x="3327" y="813"/>
                    <a:pt x="3005" y="491"/>
                  </a:cubicBezTo>
                  <a:cubicBezTo>
                    <a:pt x="2682" y="169"/>
                    <a:pt x="2257" y="1"/>
                    <a:pt x="178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9"/>
            <p:cNvSpPr/>
            <p:nvPr/>
          </p:nvSpPr>
          <p:spPr>
            <a:xfrm>
              <a:off x="3661700" y="4278300"/>
              <a:ext cx="14525" cy="14875"/>
            </a:xfrm>
            <a:custGeom>
              <a:avLst/>
              <a:gdLst/>
              <a:ahLst/>
              <a:cxnLst/>
              <a:rect l="l" t="t" r="r" b="b"/>
              <a:pathLst>
                <a:path w="581" h="595" extrusionOk="0">
                  <a:moveTo>
                    <a:pt x="323" y="1"/>
                  </a:moveTo>
                  <a:cubicBezTo>
                    <a:pt x="155" y="1"/>
                    <a:pt x="0" y="117"/>
                    <a:pt x="0" y="272"/>
                  </a:cubicBezTo>
                  <a:cubicBezTo>
                    <a:pt x="0" y="439"/>
                    <a:pt x="155" y="594"/>
                    <a:pt x="323" y="594"/>
                  </a:cubicBezTo>
                  <a:cubicBezTo>
                    <a:pt x="478" y="594"/>
                    <a:pt x="581" y="439"/>
                    <a:pt x="581" y="272"/>
                  </a:cubicBezTo>
                  <a:cubicBezTo>
                    <a:pt x="581" y="117"/>
                    <a:pt x="478" y="1"/>
                    <a:pt x="32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a:off x="3661700" y="4332150"/>
              <a:ext cx="14525" cy="14850"/>
            </a:xfrm>
            <a:custGeom>
              <a:avLst/>
              <a:gdLst/>
              <a:ahLst/>
              <a:cxnLst/>
              <a:rect l="l" t="t" r="r" b="b"/>
              <a:pathLst>
                <a:path w="581" h="594" extrusionOk="0">
                  <a:moveTo>
                    <a:pt x="323" y="0"/>
                  </a:moveTo>
                  <a:cubicBezTo>
                    <a:pt x="155" y="0"/>
                    <a:pt x="0" y="103"/>
                    <a:pt x="0" y="271"/>
                  </a:cubicBezTo>
                  <a:cubicBezTo>
                    <a:pt x="0" y="426"/>
                    <a:pt x="155" y="593"/>
                    <a:pt x="323" y="593"/>
                  </a:cubicBezTo>
                  <a:cubicBezTo>
                    <a:pt x="478" y="593"/>
                    <a:pt x="581" y="426"/>
                    <a:pt x="581" y="271"/>
                  </a:cubicBezTo>
                  <a:cubicBezTo>
                    <a:pt x="581" y="103"/>
                    <a:pt x="478" y="0"/>
                    <a:pt x="32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9"/>
            <p:cNvSpPr/>
            <p:nvPr/>
          </p:nvSpPr>
          <p:spPr>
            <a:xfrm>
              <a:off x="3554025" y="4310550"/>
              <a:ext cx="12275" cy="6800"/>
            </a:xfrm>
            <a:custGeom>
              <a:avLst/>
              <a:gdLst/>
              <a:ahLst/>
              <a:cxnLst/>
              <a:rect l="l" t="t" r="r" b="b"/>
              <a:pathLst>
                <a:path w="491" h="272" extrusionOk="0">
                  <a:moveTo>
                    <a:pt x="1" y="0"/>
                  </a:moveTo>
                  <a:lnTo>
                    <a:pt x="1" y="271"/>
                  </a:lnTo>
                  <a:lnTo>
                    <a:pt x="491" y="271"/>
                  </a:lnTo>
                  <a:lnTo>
                    <a:pt x="491"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9"/>
            <p:cNvSpPr/>
            <p:nvPr/>
          </p:nvSpPr>
          <p:spPr>
            <a:xfrm>
              <a:off x="3462800" y="4287975"/>
              <a:ext cx="50950" cy="50975"/>
            </a:xfrm>
            <a:custGeom>
              <a:avLst/>
              <a:gdLst/>
              <a:ahLst/>
              <a:cxnLst/>
              <a:rect l="l" t="t" r="r" b="b"/>
              <a:pathLst>
                <a:path w="2038" h="2039" extrusionOk="0">
                  <a:moveTo>
                    <a:pt x="800" y="1"/>
                  </a:moveTo>
                  <a:cubicBezTo>
                    <a:pt x="748" y="1"/>
                    <a:pt x="697" y="52"/>
                    <a:pt x="697" y="104"/>
                  </a:cubicBezTo>
                  <a:lnTo>
                    <a:pt x="697" y="581"/>
                  </a:lnTo>
                  <a:lnTo>
                    <a:pt x="645" y="645"/>
                  </a:lnTo>
                  <a:cubicBezTo>
                    <a:pt x="645" y="697"/>
                    <a:pt x="594" y="697"/>
                    <a:pt x="594" y="697"/>
                  </a:cubicBezTo>
                  <a:lnTo>
                    <a:pt x="104" y="697"/>
                  </a:lnTo>
                  <a:cubicBezTo>
                    <a:pt x="52" y="697"/>
                    <a:pt x="1" y="749"/>
                    <a:pt x="1" y="800"/>
                  </a:cubicBezTo>
                  <a:lnTo>
                    <a:pt x="1" y="1226"/>
                  </a:lnTo>
                  <a:cubicBezTo>
                    <a:pt x="1" y="1290"/>
                    <a:pt x="52" y="1342"/>
                    <a:pt x="104" y="1342"/>
                  </a:cubicBezTo>
                  <a:lnTo>
                    <a:pt x="594" y="1342"/>
                  </a:lnTo>
                  <a:cubicBezTo>
                    <a:pt x="594" y="1342"/>
                    <a:pt x="645" y="1342"/>
                    <a:pt x="645" y="1393"/>
                  </a:cubicBezTo>
                  <a:lnTo>
                    <a:pt x="697" y="1445"/>
                  </a:lnTo>
                  <a:lnTo>
                    <a:pt x="697" y="1935"/>
                  </a:lnTo>
                  <a:cubicBezTo>
                    <a:pt x="697" y="1987"/>
                    <a:pt x="748" y="2038"/>
                    <a:pt x="800" y="2038"/>
                  </a:cubicBezTo>
                  <a:lnTo>
                    <a:pt x="1238" y="2038"/>
                  </a:lnTo>
                  <a:cubicBezTo>
                    <a:pt x="1290" y="2038"/>
                    <a:pt x="1342" y="1987"/>
                    <a:pt x="1342" y="1935"/>
                  </a:cubicBezTo>
                  <a:lnTo>
                    <a:pt x="1342" y="1445"/>
                  </a:lnTo>
                  <a:cubicBezTo>
                    <a:pt x="1342" y="1445"/>
                    <a:pt x="1342" y="1393"/>
                    <a:pt x="1393" y="1393"/>
                  </a:cubicBezTo>
                  <a:cubicBezTo>
                    <a:pt x="1393" y="1342"/>
                    <a:pt x="1445" y="1342"/>
                    <a:pt x="1445" y="1342"/>
                  </a:cubicBezTo>
                  <a:lnTo>
                    <a:pt x="1935" y="1342"/>
                  </a:lnTo>
                  <a:cubicBezTo>
                    <a:pt x="1986" y="1342"/>
                    <a:pt x="2038" y="1290"/>
                    <a:pt x="2038" y="1226"/>
                  </a:cubicBezTo>
                  <a:lnTo>
                    <a:pt x="2038" y="800"/>
                  </a:lnTo>
                  <a:cubicBezTo>
                    <a:pt x="2038" y="749"/>
                    <a:pt x="1986" y="697"/>
                    <a:pt x="1935" y="697"/>
                  </a:cubicBezTo>
                  <a:lnTo>
                    <a:pt x="1445" y="697"/>
                  </a:lnTo>
                  <a:cubicBezTo>
                    <a:pt x="1445" y="697"/>
                    <a:pt x="1393" y="697"/>
                    <a:pt x="1393" y="645"/>
                  </a:cubicBezTo>
                  <a:cubicBezTo>
                    <a:pt x="1342" y="645"/>
                    <a:pt x="1342" y="581"/>
                    <a:pt x="1342" y="581"/>
                  </a:cubicBezTo>
                  <a:lnTo>
                    <a:pt x="1342" y="104"/>
                  </a:lnTo>
                  <a:cubicBezTo>
                    <a:pt x="1342" y="52"/>
                    <a:pt x="1290" y="1"/>
                    <a:pt x="123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a:off x="3556925" y="4258325"/>
              <a:ext cx="41625" cy="10650"/>
            </a:xfrm>
            <a:custGeom>
              <a:avLst/>
              <a:gdLst/>
              <a:ahLst/>
              <a:cxnLst/>
              <a:rect l="l" t="t" r="r" b="b"/>
              <a:pathLst>
                <a:path w="1665" h="426" extrusionOk="0">
                  <a:moveTo>
                    <a:pt x="1" y="0"/>
                  </a:moveTo>
                  <a:lnTo>
                    <a:pt x="1" y="426"/>
                  </a:lnTo>
                  <a:lnTo>
                    <a:pt x="1664" y="426"/>
                  </a:lnTo>
                  <a:lnTo>
                    <a:pt x="1664"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a:off x="3688450" y="4305400"/>
              <a:ext cx="14850" cy="14850"/>
            </a:xfrm>
            <a:custGeom>
              <a:avLst/>
              <a:gdLst/>
              <a:ahLst/>
              <a:cxnLst/>
              <a:rect l="l" t="t" r="r" b="b"/>
              <a:pathLst>
                <a:path w="594" h="594" extrusionOk="0">
                  <a:moveTo>
                    <a:pt x="323" y="0"/>
                  </a:moveTo>
                  <a:cubicBezTo>
                    <a:pt x="155" y="0"/>
                    <a:pt x="1" y="103"/>
                    <a:pt x="1" y="271"/>
                  </a:cubicBezTo>
                  <a:cubicBezTo>
                    <a:pt x="1" y="426"/>
                    <a:pt x="155" y="593"/>
                    <a:pt x="323" y="593"/>
                  </a:cubicBezTo>
                  <a:cubicBezTo>
                    <a:pt x="478" y="593"/>
                    <a:pt x="594" y="426"/>
                    <a:pt x="594" y="271"/>
                  </a:cubicBezTo>
                  <a:cubicBezTo>
                    <a:pt x="594" y="103"/>
                    <a:pt x="478" y="0"/>
                    <a:pt x="32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a:off x="3589175" y="4310550"/>
              <a:ext cx="13225" cy="6800"/>
            </a:xfrm>
            <a:custGeom>
              <a:avLst/>
              <a:gdLst/>
              <a:ahLst/>
              <a:cxnLst/>
              <a:rect l="l" t="t" r="r" b="b"/>
              <a:pathLst>
                <a:path w="529" h="272" extrusionOk="0">
                  <a:moveTo>
                    <a:pt x="0" y="0"/>
                  </a:moveTo>
                  <a:lnTo>
                    <a:pt x="0" y="271"/>
                  </a:lnTo>
                  <a:lnTo>
                    <a:pt x="529" y="271"/>
                  </a:lnTo>
                  <a:lnTo>
                    <a:pt x="529"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p:nvPr/>
          </p:nvSpPr>
          <p:spPr>
            <a:xfrm>
              <a:off x="3414450" y="4402100"/>
              <a:ext cx="5500" cy="18725"/>
            </a:xfrm>
            <a:custGeom>
              <a:avLst/>
              <a:gdLst/>
              <a:ahLst/>
              <a:cxnLst/>
              <a:rect l="l" t="t" r="r" b="b"/>
              <a:pathLst>
                <a:path w="220" h="749" extrusionOk="0">
                  <a:moveTo>
                    <a:pt x="104" y="0"/>
                  </a:moveTo>
                  <a:lnTo>
                    <a:pt x="104" y="52"/>
                  </a:lnTo>
                  <a:cubicBezTo>
                    <a:pt x="52" y="52"/>
                    <a:pt x="52" y="104"/>
                    <a:pt x="52" y="155"/>
                  </a:cubicBezTo>
                  <a:cubicBezTo>
                    <a:pt x="52" y="207"/>
                    <a:pt x="0" y="271"/>
                    <a:pt x="0" y="271"/>
                  </a:cubicBezTo>
                  <a:lnTo>
                    <a:pt x="0" y="374"/>
                  </a:lnTo>
                  <a:lnTo>
                    <a:pt x="0" y="529"/>
                  </a:lnTo>
                  <a:lnTo>
                    <a:pt x="0" y="748"/>
                  </a:lnTo>
                  <a:lnTo>
                    <a:pt x="52" y="748"/>
                  </a:lnTo>
                  <a:lnTo>
                    <a:pt x="104" y="697"/>
                  </a:lnTo>
                  <a:cubicBezTo>
                    <a:pt x="155" y="594"/>
                    <a:pt x="155" y="529"/>
                    <a:pt x="220" y="426"/>
                  </a:cubicBezTo>
                  <a:lnTo>
                    <a:pt x="220" y="155"/>
                  </a:lnTo>
                  <a:lnTo>
                    <a:pt x="220" y="52"/>
                  </a:lnTo>
                  <a:cubicBezTo>
                    <a:pt x="220" y="0"/>
                    <a:pt x="220" y="0"/>
                    <a:pt x="155" y="0"/>
                  </a:cubicBez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9"/>
            <p:cNvSpPr/>
            <p:nvPr/>
          </p:nvSpPr>
          <p:spPr>
            <a:xfrm>
              <a:off x="3442500" y="4268950"/>
              <a:ext cx="88675" cy="88675"/>
            </a:xfrm>
            <a:custGeom>
              <a:avLst/>
              <a:gdLst/>
              <a:ahLst/>
              <a:cxnLst/>
              <a:rect l="l" t="t" r="r" b="b"/>
              <a:pathLst>
                <a:path w="3547" h="3547" extrusionOk="0">
                  <a:moveTo>
                    <a:pt x="2050" y="543"/>
                  </a:moveTo>
                  <a:cubicBezTo>
                    <a:pt x="2205" y="543"/>
                    <a:pt x="2373" y="697"/>
                    <a:pt x="2373" y="865"/>
                  </a:cubicBezTo>
                  <a:lnTo>
                    <a:pt x="2373" y="1239"/>
                  </a:lnTo>
                  <a:lnTo>
                    <a:pt x="2747" y="1239"/>
                  </a:lnTo>
                  <a:cubicBezTo>
                    <a:pt x="2901" y="1239"/>
                    <a:pt x="3069" y="1406"/>
                    <a:pt x="3069" y="1561"/>
                  </a:cubicBezTo>
                  <a:lnTo>
                    <a:pt x="3069" y="1987"/>
                  </a:lnTo>
                  <a:cubicBezTo>
                    <a:pt x="3069" y="2154"/>
                    <a:pt x="2901" y="2309"/>
                    <a:pt x="2747" y="2309"/>
                  </a:cubicBezTo>
                  <a:lnTo>
                    <a:pt x="2373" y="2309"/>
                  </a:lnTo>
                  <a:lnTo>
                    <a:pt x="2373" y="2696"/>
                  </a:lnTo>
                  <a:cubicBezTo>
                    <a:pt x="2373" y="2851"/>
                    <a:pt x="2205" y="3018"/>
                    <a:pt x="2050" y="3018"/>
                  </a:cubicBezTo>
                  <a:lnTo>
                    <a:pt x="1612" y="3018"/>
                  </a:lnTo>
                  <a:cubicBezTo>
                    <a:pt x="1457" y="3018"/>
                    <a:pt x="1290" y="2851"/>
                    <a:pt x="1290" y="2696"/>
                  </a:cubicBezTo>
                  <a:lnTo>
                    <a:pt x="1290" y="2309"/>
                  </a:lnTo>
                  <a:lnTo>
                    <a:pt x="916" y="2309"/>
                  </a:lnTo>
                  <a:cubicBezTo>
                    <a:pt x="761" y="2309"/>
                    <a:pt x="593" y="2154"/>
                    <a:pt x="593" y="1987"/>
                  </a:cubicBezTo>
                  <a:lnTo>
                    <a:pt x="593" y="1561"/>
                  </a:lnTo>
                  <a:cubicBezTo>
                    <a:pt x="593" y="1406"/>
                    <a:pt x="761" y="1239"/>
                    <a:pt x="916" y="1239"/>
                  </a:cubicBezTo>
                  <a:lnTo>
                    <a:pt x="1290" y="1239"/>
                  </a:lnTo>
                  <a:lnTo>
                    <a:pt x="1290" y="865"/>
                  </a:lnTo>
                  <a:cubicBezTo>
                    <a:pt x="1290" y="697"/>
                    <a:pt x="1457" y="543"/>
                    <a:pt x="1612" y="543"/>
                  </a:cubicBezTo>
                  <a:close/>
                  <a:moveTo>
                    <a:pt x="1780" y="1"/>
                  </a:moveTo>
                  <a:cubicBezTo>
                    <a:pt x="1290" y="1"/>
                    <a:pt x="813" y="169"/>
                    <a:pt x="490" y="491"/>
                  </a:cubicBezTo>
                  <a:cubicBezTo>
                    <a:pt x="168" y="813"/>
                    <a:pt x="0" y="1290"/>
                    <a:pt x="0" y="1780"/>
                  </a:cubicBezTo>
                  <a:cubicBezTo>
                    <a:pt x="0" y="2258"/>
                    <a:pt x="168" y="2696"/>
                    <a:pt x="490" y="3018"/>
                  </a:cubicBezTo>
                  <a:cubicBezTo>
                    <a:pt x="813" y="3341"/>
                    <a:pt x="1290" y="3547"/>
                    <a:pt x="1780" y="3547"/>
                  </a:cubicBezTo>
                  <a:cubicBezTo>
                    <a:pt x="2257" y="3547"/>
                    <a:pt x="2695" y="3341"/>
                    <a:pt x="3018" y="3018"/>
                  </a:cubicBezTo>
                  <a:cubicBezTo>
                    <a:pt x="3340" y="2696"/>
                    <a:pt x="3546" y="2258"/>
                    <a:pt x="3546" y="1780"/>
                  </a:cubicBezTo>
                  <a:cubicBezTo>
                    <a:pt x="3546" y="1290"/>
                    <a:pt x="3340" y="813"/>
                    <a:pt x="3018" y="491"/>
                  </a:cubicBezTo>
                  <a:cubicBezTo>
                    <a:pt x="2695" y="169"/>
                    <a:pt x="2257" y="1"/>
                    <a:pt x="178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p:nvPr/>
          </p:nvSpPr>
          <p:spPr>
            <a:xfrm>
              <a:off x="3421225" y="4360525"/>
              <a:ext cx="9375" cy="20000"/>
            </a:xfrm>
            <a:custGeom>
              <a:avLst/>
              <a:gdLst/>
              <a:ahLst/>
              <a:cxnLst/>
              <a:rect l="l" t="t" r="r" b="b"/>
              <a:pathLst>
                <a:path w="375" h="800" extrusionOk="0">
                  <a:moveTo>
                    <a:pt x="206" y="0"/>
                  </a:moveTo>
                  <a:lnTo>
                    <a:pt x="206" y="52"/>
                  </a:lnTo>
                  <a:cubicBezTo>
                    <a:pt x="155" y="103"/>
                    <a:pt x="103" y="155"/>
                    <a:pt x="103" y="206"/>
                  </a:cubicBezTo>
                  <a:lnTo>
                    <a:pt x="52" y="258"/>
                  </a:lnTo>
                  <a:lnTo>
                    <a:pt x="52" y="322"/>
                  </a:lnTo>
                  <a:cubicBezTo>
                    <a:pt x="52" y="374"/>
                    <a:pt x="0" y="426"/>
                    <a:pt x="0" y="426"/>
                  </a:cubicBezTo>
                  <a:lnTo>
                    <a:pt x="0" y="645"/>
                  </a:lnTo>
                  <a:lnTo>
                    <a:pt x="0" y="748"/>
                  </a:lnTo>
                  <a:lnTo>
                    <a:pt x="0" y="800"/>
                  </a:lnTo>
                  <a:lnTo>
                    <a:pt x="103" y="800"/>
                  </a:lnTo>
                  <a:lnTo>
                    <a:pt x="155" y="748"/>
                  </a:lnTo>
                  <a:cubicBezTo>
                    <a:pt x="206" y="696"/>
                    <a:pt x="271" y="580"/>
                    <a:pt x="323" y="477"/>
                  </a:cubicBezTo>
                  <a:cubicBezTo>
                    <a:pt x="374" y="322"/>
                    <a:pt x="374" y="206"/>
                    <a:pt x="374" y="155"/>
                  </a:cubicBezTo>
                  <a:lnTo>
                    <a:pt x="374" y="52"/>
                  </a:lnTo>
                  <a:lnTo>
                    <a:pt x="323"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9"/>
            <p:cNvSpPr/>
            <p:nvPr/>
          </p:nvSpPr>
          <p:spPr>
            <a:xfrm>
              <a:off x="3402200" y="4248975"/>
              <a:ext cx="356225" cy="217625"/>
            </a:xfrm>
            <a:custGeom>
              <a:avLst/>
              <a:gdLst/>
              <a:ahLst/>
              <a:cxnLst/>
              <a:rect l="l" t="t" r="r" b="b"/>
              <a:pathLst>
                <a:path w="14249" h="8705" extrusionOk="0">
                  <a:moveTo>
                    <a:pt x="6667" y="2257"/>
                  </a:moveTo>
                  <a:lnTo>
                    <a:pt x="6718" y="2309"/>
                  </a:lnTo>
                  <a:lnTo>
                    <a:pt x="6770" y="2360"/>
                  </a:lnTo>
                  <a:lnTo>
                    <a:pt x="6770" y="2850"/>
                  </a:lnTo>
                  <a:lnTo>
                    <a:pt x="6718" y="2902"/>
                  </a:lnTo>
                  <a:cubicBezTo>
                    <a:pt x="6718" y="2953"/>
                    <a:pt x="6667" y="2953"/>
                    <a:pt x="6667" y="2953"/>
                  </a:cubicBezTo>
                  <a:lnTo>
                    <a:pt x="5971" y="2953"/>
                  </a:lnTo>
                  <a:cubicBezTo>
                    <a:pt x="5919" y="2953"/>
                    <a:pt x="5919" y="2953"/>
                    <a:pt x="5919" y="2902"/>
                  </a:cubicBezTo>
                  <a:cubicBezTo>
                    <a:pt x="5867" y="2902"/>
                    <a:pt x="5867" y="2850"/>
                    <a:pt x="5867" y="2850"/>
                  </a:cubicBezTo>
                  <a:lnTo>
                    <a:pt x="5867" y="2360"/>
                  </a:lnTo>
                  <a:cubicBezTo>
                    <a:pt x="5867" y="2360"/>
                    <a:pt x="5867" y="2309"/>
                    <a:pt x="5919" y="2309"/>
                  </a:cubicBezTo>
                  <a:cubicBezTo>
                    <a:pt x="5919" y="2309"/>
                    <a:pt x="5919" y="2257"/>
                    <a:pt x="5971" y="2257"/>
                  </a:cubicBezTo>
                  <a:close/>
                  <a:moveTo>
                    <a:pt x="8059" y="2257"/>
                  </a:moveTo>
                  <a:cubicBezTo>
                    <a:pt x="8124" y="2257"/>
                    <a:pt x="8124" y="2309"/>
                    <a:pt x="8176" y="2309"/>
                  </a:cubicBezTo>
                  <a:lnTo>
                    <a:pt x="8176" y="2360"/>
                  </a:lnTo>
                  <a:lnTo>
                    <a:pt x="8176" y="2850"/>
                  </a:lnTo>
                  <a:lnTo>
                    <a:pt x="8176" y="2902"/>
                  </a:lnTo>
                  <a:cubicBezTo>
                    <a:pt x="8124" y="2953"/>
                    <a:pt x="8124" y="2953"/>
                    <a:pt x="8059" y="2953"/>
                  </a:cubicBezTo>
                  <a:lnTo>
                    <a:pt x="7415" y="2953"/>
                  </a:lnTo>
                  <a:cubicBezTo>
                    <a:pt x="7363" y="2953"/>
                    <a:pt x="7363" y="2953"/>
                    <a:pt x="7312" y="2902"/>
                  </a:cubicBezTo>
                  <a:lnTo>
                    <a:pt x="7312" y="2850"/>
                  </a:lnTo>
                  <a:lnTo>
                    <a:pt x="7312" y="2360"/>
                  </a:lnTo>
                  <a:lnTo>
                    <a:pt x="7312" y="2309"/>
                  </a:lnTo>
                  <a:cubicBezTo>
                    <a:pt x="7363" y="2309"/>
                    <a:pt x="7363" y="2257"/>
                    <a:pt x="7415" y="2257"/>
                  </a:cubicBezTo>
                  <a:close/>
                  <a:moveTo>
                    <a:pt x="3392" y="529"/>
                  </a:moveTo>
                  <a:cubicBezTo>
                    <a:pt x="4513" y="529"/>
                    <a:pt x="5429" y="1445"/>
                    <a:pt x="5429" y="2579"/>
                  </a:cubicBezTo>
                  <a:cubicBezTo>
                    <a:pt x="5429" y="3701"/>
                    <a:pt x="4513" y="4617"/>
                    <a:pt x="3392" y="4617"/>
                  </a:cubicBezTo>
                  <a:cubicBezTo>
                    <a:pt x="2257" y="4617"/>
                    <a:pt x="1354" y="3701"/>
                    <a:pt x="1354" y="2579"/>
                  </a:cubicBezTo>
                  <a:cubicBezTo>
                    <a:pt x="1354" y="1445"/>
                    <a:pt x="2257" y="529"/>
                    <a:pt x="3392" y="529"/>
                  </a:cubicBezTo>
                  <a:close/>
                  <a:moveTo>
                    <a:pt x="10703" y="529"/>
                  </a:moveTo>
                  <a:cubicBezTo>
                    <a:pt x="11825" y="529"/>
                    <a:pt x="12740" y="1445"/>
                    <a:pt x="12740" y="2579"/>
                  </a:cubicBezTo>
                  <a:cubicBezTo>
                    <a:pt x="12740" y="3701"/>
                    <a:pt x="11825" y="4617"/>
                    <a:pt x="10703" y="4617"/>
                  </a:cubicBezTo>
                  <a:cubicBezTo>
                    <a:pt x="9568" y="4617"/>
                    <a:pt x="8653" y="3701"/>
                    <a:pt x="8653" y="2579"/>
                  </a:cubicBezTo>
                  <a:cubicBezTo>
                    <a:pt x="8653" y="1445"/>
                    <a:pt x="9568" y="529"/>
                    <a:pt x="10703" y="529"/>
                  </a:cubicBezTo>
                  <a:close/>
                  <a:moveTo>
                    <a:pt x="1032" y="4243"/>
                  </a:moveTo>
                  <a:cubicBezTo>
                    <a:pt x="1084" y="4243"/>
                    <a:pt x="1135" y="4294"/>
                    <a:pt x="1187" y="4294"/>
                  </a:cubicBezTo>
                  <a:cubicBezTo>
                    <a:pt x="1238" y="4346"/>
                    <a:pt x="1290" y="4398"/>
                    <a:pt x="1290" y="4462"/>
                  </a:cubicBezTo>
                  <a:cubicBezTo>
                    <a:pt x="1354" y="4514"/>
                    <a:pt x="1354" y="4565"/>
                    <a:pt x="1354" y="4617"/>
                  </a:cubicBezTo>
                  <a:cubicBezTo>
                    <a:pt x="1354" y="4720"/>
                    <a:pt x="1290" y="4836"/>
                    <a:pt x="1238" y="4991"/>
                  </a:cubicBezTo>
                  <a:cubicBezTo>
                    <a:pt x="1187" y="5107"/>
                    <a:pt x="1187" y="5158"/>
                    <a:pt x="1135" y="5262"/>
                  </a:cubicBezTo>
                  <a:cubicBezTo>
                    <a:pt x="1084" y="5313"/>
                    <a:pt x="1032" y="5365"/>
                    <a:pt x="967" y="5429"/>
                  </a:cubicBezTo>
                  <a:cubicBezTo>
                    <a:pt x="916" y="5429"/>
                    <a:pt x="864" y="5481"/>
                    <a:pt x="813" y="5481"/>
                  </a:cubicBezTo>
                  <a:cubicBezTo>
                    <a:pt x="761" y="5481"/>
                    <a:pt x="710" y="5429"/>
                    <a:pt x="645" y="5429"/>
                  </a:cubicBezTo>
                  <a:cubicBezTo>
                    <a:pt x="594" y="5365"/>
                    <a:pt x="594" y="5313"/>
                    <a:pt x="594" y="5262"/>
                  </a:cubicBezTo>
                  <a:cubicBezTo>
                    <a:pt x="542" y="5210"/>
                    <a:pt x="542" y="5158"/>
                    <a:pt x="542" y="5107"/>
                  </a:cubicBezTo>
                  <a:cubicBezTo>
                    <a:pt x="542" y="4991"/>
                    <a:pt x="594" y="4836"/>
                    <a:pt x="594" y="4720"/>
                  </a:cubicBezTo>
                  <a:cubicBezTo>
                    <a:pt x="645" y="4720"/>
                    <a:pt x="645" y="4668"/>
                    <a:pt x="645" y="4668"/>
                  </a:cubicBezTo>
                  <a:cubicBezTo>
                    <a:pt x="645" y="4617"/>
                    <a:pt x="710" y="4565"/>
                    <a:pt x="710" y="4514"/>
                  </a:cubicBezTo>
                  <a:cubicBezTo>
                    <a:pt x="761" y="4462"/>
                    <a:pt x="813" y="4398"/>
                    <a:pt x="864" y="4346"/>
                  </a:cubicBezTo>
                  <a:cubicBezTo>
                    <a:pt x="916" y="4294"/>
                    <a:pt x="967" y="4243"/>
                    <a:pt x="1032" y="4243"/>
                  </a:cubicBezTo>
                  <a:close/>
                  <a:moveTo>
                    <a:pt x="645" y="5906"/>
                  </a:moveTo>
                  <a:cubicBezTo>
                    <a:pt x="710" y="5906"/>
                    <a:pt x="710" y="5906"/>
                    <a:pt x="761" y="5958"/>
                  </a:cubicBezTo>
                  <a:cubicBezTo>
                    <a:pt x="813" y="5958"/>
                    <a:pt x="864" y="6009"/>
                    <a:pt x="864" y="6074"/>
                  </a:cubicBezTo>
                  <a:cubicBezTo>
                    <a:pt x="916" y="6177"/>
                    <a:pt x="916" y="6229"/>
                    <a:pt x="916" y="6280"/>
                  </a:cubicBezTo>
                  <a:cubicBezTo>
                    <a:pt x="916" y="6396"/>
                    <a:pt x="916" y="6448"/>
                    <a:pt x="864" y="6551"/>
                  </a:cubicBezTo>
                  <a:cubicBezTo>
                    <a:pt x="864" y="6654"/>
                    <a:pt x="813" y="6770"/>
                    <a:pt x="813" y="6822"/>
                  </a:cubicBezTo>
                  <a:cubicBezTo>
                    <a:pt x="761" y="6925"/>
                    <a:pt x="710" y="6976"/>
                    <a:pt x="645" y="6976"/>
                  </a:cubicBezTo>
                  <a:cubicBezTo>
                    <a:pt x="594" y="7041"/>
                    <a:pt x="594" y="7041"/>
                    <a:pt x="542" y="7041"/>
                  </a:cubicBezTo>
                  <a:lnTo>
                    <a:pt x="387" y="7041"/>
                  </a:lnTo>
                  <a:cubicBezTo>
                    <a:pt x="323" y="6976"/>
                    <a:pt x="323" y="6925"/>
                    <a:pt x="323" y="6873"/>
                  </a:cubicBezTo>
                  <a:cubicBezTo>
                    <a:pt x="271" y="6770"/>
                    <a:pt x="271" y="6719"/>
                    <a:pt x="271" y="6654"/>
                  </a:cubicBezTo>
                  <a:lnTo>
                    <a:pt x="271" y="6448"/>
                  </a:lnTo>
                  <a:cubicBezTo>
                    <a:pt x="323" y="6396"/>
                    <a:pt x="323" y="6396"/>
                    <a:pt x="323" y="6332"/>
                  </a:cubicBezTo>
                  <a:cubicBezTo>
                    <a:pt x="323" y="6332"/>
                    <a:pt x="323" y="6229"/>
                    <a:pt x="387" y="6177"/>
                  </a:cubicBezTo>
                  <a:cubicBezTo>
                    <a:pt x="387" y="6125"/>
                    <a:pt x="439" y="6074"/>
                    <a:pt x="490" y="6009"/>
                  </a:cubicBezTo>
                  <a:cubicBezTo>
                    <a:pt x="490" y="5958"/>
                    <a:pt x="594" y="5906"/>
                    <a:pt x="645" y="5906"/>
                  </a:cubicBezTo>
                  <a:close/>
                  <a:moveTo>
                    <a:pt x="3546" y="1"/>
                  </a:moveTo>
                  <a:cubicBezTo>
                    <a:pt x="2798" y="1"/>
                    <a:pt x="2102" y="271"/>
                    <a:pt x="1612" y="800"/>
                  </a:cubicBezTo>
                  <a:cubicBezTo>
                    <a:pt x="1135" y="1290"/>
                    <a:pt x="813" y="1935"/>
                    <a:pt x="813" y="2683"/>
                  </a:cubicBezTo>
                  <a:cubicBezTo>
                    <a:pt x="813" y="2786"/>
                    <a:pt x="813" y="2902"/>
                    <a:pt x="864" y="3005"/>
                  </a:cubicBezTo>
                  <a:lnTo>
                    <a:pt x="864" y="3057"/>
                  </a:lnTo>
                  <a:cubicBezTo>
                    <a:pt x="594" y="3753"/>
                    <a:pt x="387" y="4617"/>
                    <a:pt x="168" y="5365"/>
                  </a:cubicBezTo>
                  <a:cubicBezTo>
                    <a:pt x="65" y="5855"/>
                    <a:pt x="0" y="6280"/>
                    <a:pt x="0" y="6603"/>
                  </a:cubicBezTo>
                  <a:cubicBezTo>
                    <a:pt x="0" y="7144"/>
                    <a:pt x="168" y="7570"/>
                    <a:pt x="387" y="7892"/>
                  </a:cubicBezTo>
                  <a:cubicBezTo>
                    <a:pt x="594" y="8163"/>
                    <a:pt x="916" y="8382"/>
                    <a:pt x="1290" y="8537"/>
                  </a:cubicBezTo>
                  <a:cubicBezTo>
                    <a:pt x="1509" y="8653"/>
                    <a:pt x="1728" y="8704"/>
                    <a:pt x="1883" y="8704"/>
                  </a:cubicBezTo>
                  <a:cubicBezTo>
                    <a:pt x="2051" y="8704"/>
                    <a:pt x="2154" y="8653"/>
                    <a:pt x="2321" y="8588"/>
                  </a:cubicBezTo>
                  <a:cubicBezTo>
                    <a:pt x="2425" y="8537"/>
                    <a:pt x="2579" y="8434"/>
                    <a:pt x="2747" y="8330"/>
                  </a:cubicBezTo>
                  <a:cubicBezTo>
                    <a:pt x="3018" y="8060"/>
                    <a:pt x="3392" y="7621"/>
                    <a:pt x="3869" y="7041"/>
                  </a:cubicBezTo>
                  <a:cubicBezTo>
                    <a:pt x="4462" y="6229"/>
                    <a:pt x="4900" y="5532"/>
                    <a:pt x="5158" y="4939"/>
                  </a:cubicBezTo>
                  <a:cubicBezTo>
                    <a:pt x="5223" y="4888"/>
                    <a:pt x="5274" y="4888"/>
                    <a:pt x="5274" y="4888"/>
                  </a:cubicBezTo>
                  <a:lnTo>
                    <a:pt x="8975" y="4888"/>
                  </a:lnTo>
                  <a:cubicBezTo>
                    <a:pt x="9027" y="4888"/>
                    <a:pt x="9091" y="4888"/>
                    <a:pt x="9091" y="4939"/>
                  </a:cubicBezTo>
                  <a:cubicBezTo>
                    <a:pt x="9349" y="5532"/>
                    <a:pt x="9787" y="6229"/>
                    <a:pt x="10432" y="7041"/>
                  </a:cubicBezTo>
                  <a:cubicBezTo>
                    <a:pt x="10754" y="7466"/>
                    <a:pt x="11025" y="7840"/>
                    <a:pt x="11283" y="8060"/>
                  </a:cubicBezTo>
                  <a:cubicBezTo>
                    <a:pt x="11554" y="8330"/>
                    <a:pt x="11773" y="8485"/>
                    <a:pt x="11928" y="8588"/>
                  </a:cubicBezTo>
                  <a:cubicBezTo>
                    <a:pt x="12095" y="8653"/>
                    <a:pt x="12199" y="8704"/>
                    <a:pt x="12366" y="8704"/>
                  </a:cubicBezTo>
                  <a:cubicBezTo>
                    <a:pt x="12521" y="8704"/>
                    <a:pt x="12740" y="8653"/>
                    <a:pt x="13011" y="8537"/>
                  </a:cubicBezTo>
                  <a:cubicBezTo>
                    <a:pt x="13385" y="8382"/>
                    <a:pt x="13656" y="8163"/>
                    <a:pt x="13927" y="7892"/>
                  </a:cubicBezTo>
                  <a:cubicBezTo>
                    <a:pt x="14133" y="7570"/>
                    <a:pt x="14249" y="7144"/>
                    <a:pt x="14249" y="6603"/>
                  </a:cubicBezTo>
                  <a:cubicBezTo>
                    <a:pt x="14249" y="6280"/>
                    <a:pt x="14184" y="5855"/>
                    <a:pt x="14081" y="5365"/>
                  </a:cubicBezTo>
                  <a:cubicBezTo>
                    <a:pt x="13862" y="4617"/>
                    <a:pt x="13656" y="3753"/>
                    <a:pt x="13437" y="3057"/>
                  </a:cubicBezTo>
                  <a:lnTo>
                    <a:pt x="13437" y="3005"/>
                  </a:lnTo>
                  <a:lnTo>
                    <a:pt x="13437" y="2683"/>
                  </a:lnTo>
                  <a:cubicBezTo>
                    <a:pt x="13437" y="1935"/>
                    <a:pt x="13114" y="1290"/>
                    <a:pt x="12637" y="800"/>
                  </a:cubicBezTo>
                  <a:cubicBezTo>
                    <a:pt x="12147" y="271"/>
                    <a:pt x="11451" y="1"/>
                    <a:pt x="10703" y="1"/>
                  </a:cubicBezTo>
                  <a:cubicBezTo>
                    <a:pt x="9891" y="1"/>
                    <a:pt x="9091" y="374"/>
                    <a:pt x="8601" y="1019"/>
                  </a:cubicBezTo>
                  <a:cubicBezTo>
                    <a:pt x="8601" y="1019"/>
                    <a:pt x="8549" y="1071"/>
                    <a:pt x="8498" y="1071"/>
                  </a:cubicBezTo>
                  <a:lnTo>
                    <a:pt x="5751" y="1071"/>
                  </a:lnTo>
                  <a:cubicBezTo>
                    <a:pt x="5700" y="1071"/>
                    <a:pt x="5700" y="1019"/>
                    <a:pt x="5648" y="1019"/>
                  </a:cubicBezTo>
                  <a:cubicBezTo>
                    <a:pt x="5158" y="374"/>
                    <a:pt x="4410" y="1"/>
                    <a:pt x="3546"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9"/>
            <p:cNvSpPr/>
            <p:nvPr/>
          </p:nvSpPr>
          <p:spPr>
            <a:xfrm>
              <a:off x="3397050" y="4242200"/>
              <a:ext cx="367825" cy="229550"/>
            </a:xfrm>
            <a:custGeom>
              <a:avLst/>
              <a:gdLst/>
              <a:ahLst/>
              <a:cxnLst/>
              <a:rect l="l" t="t" r="r" b="b"/>
              <a:pathLst>
                <a:path w="14713" h="9182" extrusionOk="0">
                  <a:moveTo>
                    <a:pt x="8059" y="645"/>
                  </a:moveTo>
                  <a:lnTo>
                    <a:pt x="8059" y="1071"/>
                  </a:lnTo>
                  <a:lnTo>
                    <a:pt x="6396" y="1071"/>
                  </a:lnTo>
                  <a:lnTo>
                    <a:pt x="6396" y="645"/>
                  </a:lnTo>
                  <a:close/>
                  <a:moveTo>
                    <a:pt x="10909" y="272"/>
                  </a:moveTo>
                  <a:cubicBezTo>
                    <a:pt x="11657" y="272"/>
                    <a:pt x="12353" y="542"/>
                    <a:pt x="12843" y="1071"/>
                  </a:cubicBezTo>
                  <a:cubicBezTo>
                    <a:pt x="13320" y="1561"/>
                    <a:pt x="13643" y="2206"/>
                    <a:pt x="13643" y="2954"/>
                  </a:cubicBezTo>
                  <a:lnTo>
                    <a:pt x="13643" y="3276"/>
                  </a:lnTo>
                  <a:lnTo>
                    <a:pt x="13643" y="3328"/>
                  </a:lnTo>
                  <a:cubicBezTo>
                    <a:pt x="13862" y="4024"/>
                    <a:pt x="14068" y="4888"/>
                    <a:pt x="14287" y="5636"/>
                  </a:cubicBezTo>
                  <a:cubicBezTo>
                    <a:pt x="14390" y="6126"/>
                    <a:pt x="14455" y="6551"/>
                    <a:pt x="14455" y="6874"/>
                  </a:cubicBezTo>
                  <a:cubicBezTo>
                    <a:pt x="14455" y="7415"/>
                    <a:pt x="14339" y="7841"/>
                    <a:pt x="14133" y="8163"/>
                  </a:cubicBezTo>
                  <a:cubicBezTo>
                    <a:pt x="13862" y="8434"/>
                    <a:pt x="13591" y="8653"/>
                    <a:pt x="13217" y="8808"/>
                  </a:cubicBezTo>
                  <a:cubicBezTo>
                    <a:pt x="12946" y="8924"/>
                    <a:pt x="12727" y="8975"/>
                    <a:pt x="12572" y="8975"/>
                  </a:cubicBezTo>
                  <a:cubicBezTo>
                    <a:pt x="12405" y="8975"/>
                    <a:pt x="12301" y="8924"/>
                    <a:pt x="12134" y="8859"/>
                  </a:cubicBezTo>
                  <a:cubicBezTo>
                    <a:pt x="11979" y="8756"/>
                    <a:pt x="11760" y="8601"/>
                    <a:pt x="11489" y="8331"/>
                  </a:cubicBezTo>
                  <a:cubicBezTo>
                    <a:pt x="11231" y="8111"/>
                    <a:pt x="10960" y="7737"/>
                    <a:pt x="10638" y="7312"/>
                  </a:cubicBezTo>
                  <a:cubicBezTo>
                    <a:pt x="9993" y="6500"/>
                    <a:pt x="9555" y="5803"/>
                    <a:pt x="9297" y="5210"/>
                  </a:cubicBezTo>
                  <a:cubicBezTo>
                    <a:pt x="9297" y="5159"/>
                    <a:pt x="9233" y="5159"/>
                    <a:pt x="9181" y="5159"/>
                  </a:cubicBezTo>
                  <a:lnTo>
                    <a:pt x="5480" y="5159"/>
                  </a:lnTo>
                  <a:cubicBezTo>
                    <a:pt x="5480" y="5159"/>
                    <a:pt x="5429" y="5159"/>
                    <a:pt x="5364" y="5210"/>
                  </a:cubicBezTo>
                  <a:cubicBezTo>
                    <a:pt x="5106" y="5803"/>
                    <a:pt x="4668" y="6500"/>
                    <a:pt x="4075" y="7312"/>
                  </a:cubicBezTo>
                  <a:cubicBezTo>
                    <a:pt x="3598" y="7892"/>
                    <a:pt x="3224" y="8331"/>
                    <a:pt x="2953" y="8601"/>
                  </a:cubicBezTo>
                  <a:cubicBezTo>
                    <a:pt x="2785" y="8705"/>
                    <a:pt x="2631" y="8808"/>
                    <a:pt x="2527" y="8859"/>
                  </a:cubicBezTo>
                  <a:cubicBezTo>
                    <a:pt x="2360" y="8924"/>
                    <a:pt x="2257" y="8975"/>
                    <a:pt x="2089" y="8975"/>
                  </a:cubicBezTo>
                  <a:cubicBezTo>
                    <a:pt x="1934" y="8975"/>
                    <a:pt x="1715" y="8924"/>
                    <a:pt x="1496" y="8808"/>
                  </a:cubicBezTo>
                  <a:cubicBezTo>
                    <a:pt x="1122" y="8653"/>
                    <a:pt x="800" y="8434"/>
                    <a:pt x="593" y="8163"/>
                  </a:cubicBezTo>
                  <a:cubicBezTo>
                    <a:pt x="374" y="7841"/>
                    <a:pt x="206" y="7415"/>
                    <a:pt x="206" y="6874"/>
                  </a:cubicBezTo>
                  <a:cubicBezTo>
                    <a:pt x="206" y="6551"/>
                    <a:pt x="271" y="6126"/>
                    <a:pt x="374" y="5636"/>
                  </a:cubicBezTo>
                  <a:cubicBezTo>
                    <a:pt x="593" y="4888"/>
                    <a:pt x="800" y="4024"/>
                    <a:pt x="1070" y="3328"/>
                  </a:cubicBezTo>
                  <a:lnTo>
                    <a:pt x="1070" y="3276"/>
                  </a:lnTo>
                  <a:cubicBezTo>
                    <a:pt x="1019" y="3173"/>
                    <a:pt x="1019" y="3057"/>
                    <a:pt x="1019" y="2954"/>
                  </a:cubicBezTo>
                  <a:cubicBezTo>
                    <a:pt x="1019" y="2206"/>
                    <a:pt x="1341" y="1561"/>
                    <a:pt x="1818" y="1071"/>
                  </a:cubicBezTo>
                  <a:cubicBezTo>
                    <a:pt x="2308" y="542"/>
                    <a:pt x="3004" y="272"/>
                    <a:pt x="3752" y="272"/>
                  </a:cubicBezTo>
                  <a:cubicBezTo>
                    <a:pt x="4616" y="272"/>
                    <a:pt x="5364" y="645"/>
                    <a:pt x="5854" y="1290"/>
                  </a:cubicBezTo>
                  <a:cubicBezTo>
                    <a:pt x="5906" y="1290"/>
                    <a:pt x="5906" y="1342"/>
                    <a:pt x="5957" y="1342"/>
                  </a:cubicBezTo>
                  <a:lnTo>
                    <a:pt x="8704" y="1342"/>
                  </a:lnTo>
                  <a:cubicBezTo>
                    <a:pt x="8755" y="1342"/>
                    <a:pt x="8807" y="1290"/>
                    <a:pt x="8807" y="1290"/>
                  </a:cubicBezTo>
                  <a:cubicBezTo>
                    <a:pt x="9297" y="645"/>
                    <a:pt x="10097" y="272"/>
                    <a:pt x="10909" y="272"/>
                  </a:cubicBezTo>
                  <a:close/>
                  <a:moveTo>
                    <a:pt x="3752" y="1"/>
                  </a:moveTo>
                  <a:cubicBezTo>
                    <a:pt x="2089" y="1"/>
                    <a:pt x="800" y="1342"/>
                    <a:pt x="800" y="2954"/>
                  </a:cubicBezTo>
                  <a:lnTo>
                    <a:pt x="800" y="3276"/>
                  </a:lnTo>
                  <a:cubicBezTo>
                    <a:pt x="593" y="3972"/>
                    <a:pt x="374" y="4836"/>
                    <a:pt x="155" y="5584"/>
                  </a:cubicBezTo>
                  <a:cubicBezTo>
                    <a:pt x="52" y="6074"/>
                    <a:pt x="0" y="6500"/>
                    <a:pt x="0" y="6874"/>
                  </a:cubicBezTo>
                  <a:cubicBezTo>
                    <a:pt x="0" y="7467"/>
                    <a:pt x="103" y="7957"/>
                    <a:pt x="374" y="8279"/>
                  </a:cubicBezTo>
                  <a:cubicBezTo>
                    <a:pt x="645" y="8653"/>
                    <a:pt x="967" y="8859"/>
                    <a:pt x="1393" y="9027"/>
                  </a:cubicBezTo>
                  <a:cubicBezTo>
                    <a:pt x="1663" y="9130"/>
                    <a:pt x="1883" y="9182"/>
                    <a:pt x="2089" y="9182"/>
                  </a:cubicBezTo>
                  <a:cubicBezTo>
                    <a:pt x="2308" y="9182"/>
                    <a:pt x="2463" y="9130"/>
                    <a:pt x="2631" y="9079"/>
                  </a:cubicBezTo>
                  <a:cubicBezTo>
                    <a:pt x="2850" y="8975"/>
                    <a:pt x="3108" y="8808"/>
                    <a:pt x="3378" y="8537"/>
                  </a:cubicBezTo>
                  <a:cubicBezTo>
                    <a:pt x="3598" y="8279"/>
                    <a:pt x="3920" y="7892"/>
                    <a:pt x="4242" y="7415"/>
                  </a:cubicBezTo>
                  <a:cubicBezTo>
                    <a:pt x="4836" y="6667"/>
                    <a:pt x="5261" y="5958"/>
                    <a:pt x="5583" y="5378"/>
                  </a:cubicBezTo>
                  <a:lnTo>
                    <a:pt x="9078" y="5378"/>
                  </a:lnTo>
                  <a:cubicBezTo>
                    <a:pt x="9400" y="5958"/>
                    <a:pt x="9826" y="6667"/>
                    <a:pt x="10419" y="7415"/>
                  </a:cubicBezTo>
                  <a:cubicBezTo>
                    <a:pt x="10909" y="8060"/>
                    <a:pt x="11231" y="8485"/>
                    <a:pt x="11554" y="8756"/>
                  </a:cubicBezTo>
                  <a:cubicBezTo>
                    <a:pt x="11708" y="8924"/>
                    <a:pt x="11876" y="9027"/>
                    <a:pt x="12031" y="9079"/>
                  </a:cubicBezTo>
                  <a:cubicBezTo>
                    <a:pt x="12198" y="9130"/>
                    <a:pt x="12405" y="9182"/>
                    <a:pt x="12572" y="9182"/>
                  </a:cubicBezTo>
                  <a:cubicBezTo>
                    <a:pt x="12779" y="9182"/>
                    <a:pt x="12998" y="9130"/>
                    <a:pt x="13269" y="9027"/>
                  </a:cubicBezTo>
                  <a:cubicBezTo>
                    <a:pt x="13694" y="8859"/>
                    <a:pt x="14068" y="8653"/>
                    <a:pt x="14287" y="8279"/>
                  </a:cubicBezTo>
                  <a:cubicBezTo>
                    <a:pt x="14558" y="7957"/>
                    <a:pt x="14713" y="7467"/>
                    <a:pt x="14713" y="6874"/>
                  </a:cubicBezTo>
                  <a:cubicBezTo>
                    <a:pt x="14713" y="6500"/>
                    <a:pt x="14661" y="6074"/>
                    <a:pt x="14506" y="5584"/>
                  </a:cubicBezTo>
                  <a:cubicBezTo>
                    <a:pt x="14287" y="4836"/>
                    <a:pt x="14133" y="3972"/>
                    <a:pt x="13862" y="3276"/>
                  </a:cubicBezTo>
                  <a:lnTo>
                    <a:pt x="13862" y="2954"/>
                  </a:lnTo>
                  <a:cubicBezTo>
                    <a:pt x="13862" y="1342"/>
                    <a:pt x="12572" y="1"/>
                    <a:pt x="10909" y="1"/>
                  </a:cubicBezTo>
                  <a:cubicBezTo>
                    <a:pt x="10045" y="1"/>
                    <a:pt x="9181" y="426"/>
                    <a:pt x="8652" y="1071"/>
                  </a:cubicBezTo>
                  <a:lnTo>
                    <a:pt x="8330" y="1071"/>
                  </a:lnTo>
                  <a:lnTo>
                    <a:pt x="8330" y="542"/>
                  </a:lnTo>
                  <a:cubicBezTo>
                    <a:pt x="8330" y="542"/>
                    <a:pt x="8330" y="478"/>
                    <a:pt x="8265" y="426"/>
                  </a:cubicBezTo>
                  <a:lnTo>
                    <a:pt x="6177" y="426"/>
                  </a:lnTo>
                  <a:cubicBezTo>
                    <a:pt x="6125" y="478"/>
                    <a:pt x="6125" y="542"/>
                    <a:pt x="6125" y="542"/>
                  </a:cubicBezTo>
                  <a:lnTo>
                    <a:pt x="6125" y="1071"/>
                  </a:lnTo>
                  <a:lnTo>
                    <a:pt x="6009" y="1071"/>
                  </a:lnTo>
                  <a:cubicBezTo>
                    <a:pt x="5480" y="426"/>
                    <a:pt x="4668" y="1"/>
                    <a:pt x="37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9"/>
            <p:cNvSpPr/>
            <p:nvPr/>
          </p:nvSpPr>
          <p:spPr>
            <a:xfrm>
              <a:off x="3436050" y="4262200"/>
              <a:ext cx="101875" cy="102200"/>
            </a:xfrm>
            <a:custGeom>
              <a:avLst/>
              <a:gdLst/>
              <a:ahLst/>
              <a:cxnLst/>
              <a:rect l="l" t="t" r="r" b="b"/>
              <a:pathLst>
                <a:path w="4075" h="4088" extrusionOk="0">
                  <a:moveTo>
                    <a:pt x="2038" y="271"/>
                  </a:moveTo>
                  <a:cubicBezTo>
                    <a:pt x="2515" y="271"/>
                    <a:pt x="2953" y="439"/>
                    <a:pt x="3276" y="761"/>
                  </a:cubicBezTo>
                  <a:cubicBezTo>
                    <a:pt x="3598" y="1083"/>
                    <a:pt x="3804" y="1560"/>
                    <a:pt x="3804" y="2050"/>
                  </a:cubicBezTo>
                  <a:cubicBezTo>
                    <a:pt x="3804" y="2528"/>
                    <a:pt x="3598" y="2966"/>
                    <a:pt x="3276" y="3288"/>
                  </a:cubicBezTo>
                  <a:cubicBezTo>
                    <a:pt x="2953" y="3611"/>
                    <a:pt x="2515" y="3817"/>
                    <a:pt x="2038" y="3817"/>
                  </a:cubicBezTo>
                  <a:cubicBezTo>
                    <a:pt x="1548" y="3817"/>
                    <a:pt x="1071" y="3611"/>
                    <a:pt x="748" y="3288"/>
                  </a:cubicBezTo>
                  <a:cubicBezTo>
                    <a:pt x="426" y="2966"/>
                    <a:pt x="258" y="2528"/>
                    <a:pt x="258" y="2050"/>
                  </a:cubicBezTo>
                  <a:cubicBezTo>
                    <a:pt x="258" y="1560"/>
                    <a:pt x="426" y="1083"/>
                    <a:pt x="748" y="761"/>
                  </a:cubicBezTo>
                  <a:cubicBezTo>
                    <a:pt x="1071" y="439"/>
                    <a:pt x="1548" y="271"/>
                    <a:pt x="2038" y="271"/>
                  </a:cubicBezTo>
                  <a:close/>
                  <a:moveTo>
                    <a:pt x="2038" y="0"/>
                  </a:moveTo>
                  <a:cubicBezTo>
                    <a:pt x="903" y="0"/>
                    <a:pt x="0" y="916"/>
                    <a:pt x="0" y="2050"/>
                  </a:cubicBezTo>
                  <a:cubicBezTo>
                    <a:pt x="0" y="3172"/>
                    <a:pt x="903" y="4088"/>
                    <a:pt x="2038" y="4088"/>
                  </a:cubicBezTo>
                  <a:cubicBezTo>
                    <a:pt x="3159" y="4088"/>
                    <a:pt x="4075" y="3172"/>
                    <a:pt x="4075" y="2050"/>
                  </a:cubicBezTo>
                  <a:cubicBezTo>
                    <a:pt x="4075" y="916"/>
                    <a:pt x="3159" y="0"/>
                    <a:pt x="20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a:off x="3618500" y="4262200"/>
              <a:ext cx="102225" cy="102200"/>
            </a:xfrm>
            <a:custGeom>
              <a:avLst/>
              <a:gdLst/>
              <a:ahLst/>
              <a:cxnLst/>
              <a:rect l="l" t="t" r="r" b="b"/>
              <a:pathLst>
                <a:path w="4089" h="4088" extrusionOk="0">
                  <a:moveTo>
                    <a:pt x="2051" y="271"/>
                  </a:moveTo>
                  <a:cubicBezTo>
                    <a:pt x="2528" y="271"/>
                    <a:pt x="2953" y="439"/>
                    <a:pt x="3276" y="761"/>
                  </a:cubicBezTo>
                  <a:cubicBezTo>
                    <a:pt x="3598" y="1083"/>
                    <a:pt x="3817" y="1560"/>
                    <a:pt x="3817" y="2050"/>
                  </a:cubicBezTo>
                  <a:cubicBezTo>
                    <a:pt x="3817" y="2528"/>
                    <a:pt x="3598" y="2966"/>
                    <a:pt x="3276" y="3288"/>
                  </a:cubicBezTo>
                  <a:cubicBezTo>
                    <a:pt x="2953" y="3611"/>
                    <a:pt x="2528" y="3817"/>
                    <a:pt x="2051" y="3817"/>
                  </a:cubicBezTo>
                  <a:cubicBezTo>
                    <a:pt x="1561" y="3817"/>
                    <a:pt x="1084" y="3611"/>
                    <a:pt x="761" y="3288"/>
                  </a:cubicBezTo>
                  <a:cubicBezTo>
                    <a:pt x="439" y="2966"/>
                    <a:pt x="271" y="2528"/>
                    <a:pt x="271" y="2050"/>
                  </a:cubicBezTo>
                  <a:cubicBezTo>
                    <a:pt x="271" y="1560"/>
                    <a:pt x="439" y="1083"/>
                    <a:pt x="761" y="761"/>
                  </a:cubicBezTo>
                  <a:cubicBezTo>
                    <a:pt x="1084" y="439"/>
                    <a:pt x="1561" y="271"/>
                    <a:pt x="2051" y="271"/>
                  </a:cubicBezTo>
                  <a:close/>
                  <a:moveTo>
                    <a:pt x="2051" y="0"/>
                  </a:moveTo>
                  <a:cubicBezTo>
                    <a:pt x="916" y="0"/>
                    <a:pt x="1" y="916"/>
                    <a:pt x="1" y="2050"/>
                  </a:cubicBezTo>
                  <a:cubicBezTo>
                    <a:pt x="1" y="3172"/>
                    <a:pt x="916" y="4088"/>
                    <a:pt x="2051" y="4088"/>
                  </a:cubicBezTo>
                  <a:cubicBezTo>
                    <a:pt x="3173" y="4088"/>
                    <a:pt x="4088" y="3172"/>
                    <a:pt x="4088" y="2050"/>
                  </a:cubicBezTo>
                  <a:cubicBezTo>
                    <a:pt x="4088" y="916"/>
                    <a:pt x="3173" y="0"/>
                    <a:pt x="20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a:off x="3657500" y="4273150"/>
              <a:ext cx="24200" cy="24200"/>
            </a:xfrm>
            <a:custGeom>
              <a:avLst/>
              <a:gdLst/>
              <a:ahLst/>
              <a:cxnLst/>
              <a:rect l="l" t="t" r="r" b="b"/>
              <a:pathLst>
                <a:path w="968" h="968" extrusionOk="0">
                  <a:moveTo>
                    <a:pt x="491" y="207"/>
                  </a:moveTo>
                  <a:cubicBezTo>
                    <a:pt x="646" y="207"/>
                    <a:pt x="749" y="323"/>
                    <a:pt x="749" y="478"/>
                  </a:cubicBezTo>
                  <a:cubicBezTo>
                    <a:pt x="749" y="645"/>
                    <a:pt x="646" y="800"/>
                    <a:pt x="491" y="800"/>
                  </a:cubicBezTo>
                  <a:cubicBezTo>
                    <a:pt x="323" y="800"/>
                    <a:pt x="168" y="645"/>
                    <a:pt x="168" y="478"/>
                  </a:cubicBezTo>
                  <a:cubicBezTo>
                    <a:pt x="168" y="323"/>
                    <a:pt x="323" y="207"/>
                    <a:pt x="491" y="207"/>
                  </a:cubicBezTo>
                  <a:close/>
                  <a:moveTo>
                    <a:pt x="491" y="1"/>
                  </a:moveTo>
                  <a:cubicBezTo>
                    <a:pt x="220" y="1"/>
                    <a:pt x="1" y="207"/>
                    <a:pt x="1" y="478"/>
                  </a:cubicBezTo>
                  <a:cubicBezTo>
                    <a:pt x="1" y="748"/>
                    <a:pt x="220" y="968"/>
                    <a:pt x="491" y="968"/>
                  </a:cubicBezTo>
                  <a:cubicBezTo>
                    <a:pt x="749" y="968"/>
                    <a:pt x="968" y="748"/>
                    <a:pt x="968" y="478"/>
                  </a:cubicBezTo>
                  <a:cubicBezTo>
                    <a:pt x="968" y="207"/>
                    <a:pt x="749" y="1"/>
                    <a:pt x="4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a:off x="3657500" y="4326675"/>
              <a:ext cx="24200" cy="24200"/>
            </a:xfrm>
            <a:custGeom>
              <a:avLst/>
              <a:gdLst/>
              <a:ahLst/>
              <a:cxnLst/>
              <a:rect l="l" t="t" r="r" b="b"/>
              <a:pathLst>
                <a:path w="968" h="968" extrusionOk="0">
                  <a:moveTo>
                    <a:pt x="491" y="219"/>
                  </a:moveTo>
                  <a:cubicBezTo>
                    <a:pt x="646" y="219"/>
                    <a:pt x="749" y="322"/>
                    <a:pt x="749" y="490"/>
                  </a:cubicBezTo>
                  <a:cubicBezTo>
                    <a:pt x="749" y="645"/>
                    <a:pt x="646" y="812"/>
                    <a:pt x="491" y="812"/>
                  </a:cubicBezTo>
                  <a:cubicBezTo>
                    <a:pt x="323" y="812"/>
                    <a:pt x="168" y="645"/>
                    <a:pt x="168" y="490"/>
                  </a:cubicBezTo>
                  <a:cubicBezTo>
                    <a:pt x="168" y="322"/>
                    <a:pt x="323" y="219"/>
                    <a:pt x="491" y="219"/>
                  </a:cubicBezTo>
                  <a:close/>
                  <a:moveTo>
                    <a:pt x="491" y="0"/>
                  </a:moveTo>
                  <a:cubicBezTo>
                    <a:pt x="220" y="0"/>
                    <a:pt x="1" y="219"/>
                    <a:pt x="1" y="490"/>
                  </a:cubicBezTo>
                  <a:cubicBezTo>
                    <a:pt x="1" y="761"/>
                    <a:pt x="220" y="967"/>
                    <a:pt x="491" y="967"/>
                  </a:cubicBezTo>
                  <a:cubicBezTo>
                    <a:pt x="749" y="967"/>
                    <a:pt x="968" y="761"/>
                    <a:pt x="968" y="490"/>
                  </a:cubicBezTo>
                  <a:cubicBezTo>
                    <a:pt x="968" y="219"/>
                    <a:pt x="749" y="0"/>
                    <a:pt x="49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a:off x="3684275" y="4299900"/>
              <a:ext cx="24200" cy="24200"/>
            </a:xfrm>
            <a:custGeom>
              <a:avLst/>
              <a:gdLst/>
              <a:ahLst/>
              <a:cxnLst/>
              <a:rect l="l" t="t" r="r" b="b"/>
              <a:pathLst>
                <a:path w="968" h="968" extrusionOk="0">
                  <a:moveTo>
                    <a:pt x="490" y="220"/>
                  </a:moveTo>
                  <a:cubicBezTo>
                    <a:pt x="645" y="220"/>
                    <a:pt x="761" y="323"/>
                    <a:pt x="761" y="491"/>
                  </a:cubicBezTo>
                  <a:cubicBezTo>
                    <a:pt x="761" y="646"/>
                    <a:pt x="645" y="813"/>
                    <a:pt x="490" y="813"/>
                  </a:cubicBezTo>
                  <a:cubicBezTo>
                    <a:pt x="322" y="813"/>
                    <a:pt x="168" y="646"/>
                    <a:pt x="168" y="491"/>
                  </a:cubicBezTo>
                  <a:cubicBezTo>
                    <a:pt x="168" y="323"/>
                    <a:pt x="322" y="220"/>
                    <a:pt x="490" y="220"/>
                  </a:cubicBezTo>
                  <a:close/>
                  <a:moveTo>
                    <a:pt x="490" y="1"/>
                  </a:moveTo>
                  <a:cubicBezTo>
                    <a:pt x="219" y="1"/>
                    <a:pt x="0" y="220"/>
                    <a:pt x="0" y="491"/>
                  </a:cubicBezTo>
                  <a:cubicBezTo>
                    <a:pt x="0" y="749"/>
                    <a:pt x="219" y="968"/>
                    <a:pt x="490" y="968"/>
                  </a:cubicBezTo>
                  <a:cubicBezTo>
                    <a:pt x="761" y="968"/>
                    <a:pt x="967" y="749"/>
                    <a:pt x="967" y="491"/>
                  </a:cubicBezTo>
                  <a:cubicBezTo>
                    <a:pt x="967" y="220"/>
                    <a:pt x="761" y="1"/>
                    <a:pt x="49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a:off x="3630750" y="4299900"/>
              <a:ext cx="24200" cy="24200"/>
            </a:xfrm>
            <a:custGeom>
              <a:avLst/>
              <a:gdLst/>
              <a:ahLst/>
              <a:cxnLst/>
              <a:rect l="l" t="t" r="r" b="b"/>
              <a:pathLst>
                <a:path w="968" h="968" extrusionOk="0">
                  <a:moveTo>
                    <a:pt x="478" y="220"/>
                  </a:moveTo>
                  <a:cubicBezTo>
                    <a:pt x="645" y="220"/>
                    <a:pt x="749" y="323"/>
                    <a:pt x="749" y="491"/>
                  </a:cubicBezTo>
                  <a:cubicBezTo>
                    <a:pt x="749" y="646"/>
                    <a:pt x="645" y="813"/>
                    <a:pt x="478" y="813"/>
                  </a:cubicBezTo>
                  <a:cubicBezTo>
                    <a:pt x="323" y="813"/>
                    <a:pt x="155" y="646"/>
                    <a:pt x="155" y="491"/>
                  </a:cubicBezTo>
                  <a:cubicBezTo>
                    <a:pt x="155" y="323"/>
                    <a:pt x="323" y="220"/>
                    <a:pt x="478" y="220"/>
                  </a:cubicBezTo>
                  <a:close/>
                  <a:moveTo>
                    <a:pt x="478" y="1"/>
                  </a:moveTo>
                  <a:cubicBezTo>
                    <a:pt x="207" y="1"/>
                    <a:pt x="1" y="220"/>
                    <a:pt x="1" y="491"/>
                  </a:cubicBezTo>
                  <a:cubicBezTo>
                    <a:pt x="1" y="749"/>
                    <a:pt x="207" y="968"/>
                    <a:pt x="478" y="968"/>
                  </a:cubicBezTo>
                  <a:cubicBezTo>
                    <a:pt x="749" y="968"/>
                    <a:pt x="968" y="749"/>
                    <a:pt x="968" y="491"/>
                  </a:cubicBezTo>
                  <a:cubicBezTo>
                    <a:pt x="968" y="220"/>
                    <a:pt x="749" y="1"/>
                    <a:pt x="47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p:nvPr/>
          </p:nvSpPr>
          <p:spPr>
            <a:xfrm>
              <a:off x="3457325" y="4282500"/>
              <a:ext cx="61925" cy="61925"/>
            </a:xfrm>
            <a:custGeom>
              <a:avLst/>
              <a:gdLst/>
              <a:ahLst/>
              <a:cxnLst/>
              <a:rect l="l" t="t" r="r" b="b"/>
              <a:pathLst>
                <a:path w="2477" h="2477" extrusionOk="0">
                  <a:moveTo>
                    <a:pt x="1457" y="220"/>
                  </a:moveTo>
                  <a:cubicBezTo>
                    <a:pt x="1509" y="220"/>
                    <a:pt x="1561" y="271"/>
                    <a:pt x="1561" y="323"/>
                  </a:cubicBezTo>
                  <a:lnTo>
                    <a:pt x="1561" y="800"/>
                  </a:lnTo>
                  <a:cubicBezTo>
                    <a:pt x="1561" y="800"/>
                    <a:pt x="1561" y="864"/>
                    <a:pt x="1612" y="864"/>
                  </a:cubicBezTo>
                  <a:cubicBezTo>
                    <a:pt x="1612" y="916"/>
                    <a:pt x="1664" y="916"/>
                    <a:pt x="1664" y="916"/>
                  </a:cubicBezTo>
                  <a:lnTo>
                    <a:pt x="2154" y="916"/>
                  </a:lnTo>
                  <a:cubicBezTo>
                    <a:pt x="2205" y="916"/>
                    <a:pt x="2257" y="968"/>
                    <a:pt x="2257" y="1019"/>
                  </a:cubicBezTo>
                  <a:lnTo>
                    <a:pt x="2257" y="1445"/>
                  </a:lnTo>
                  <a:cubicBezTo>
                    <a:pt x="2257" y="1509"/>
                    <a:pt x="2205" y="1561"/>
                    <a:pt x="2154" y="1561"/>
                  </a:cubicBezTo>
                  <a:lnTo>
                    <a:pt x="1664" y="1561"/>
                  </a:lnTo>
                  <a:cubicBezTo>
                    <a:pt x="1664" y="1561"/>
                    <a:pt x="1612" y="1561"/>
                    <a:pt x="1612" y="1612"/>
                  </a:cubicBezTo>
                  <a:cubicBezTo>
                    <a:pt x="1561" y="1612"/>
                    <a:pt x="1561" y="1664"/>
                    <a:pt x="1561" y="1664"/>
                  </a:cubicBezTo>
                  <a:lnTo>
                    <a:pt x="1561" y="2154"/>
                  </a:lnTo>
                  <a:cubicBezTo>
                    <a:pt x="1561" y="2206"/>
                    <a:pt x="1509" y="2257"/>
                    <a:pt x="1457" y="2257"/>
                  </a:cubicBezTo>
                  <a:lnTo>
                    <a:pt x="1019" y="2257"/>
                  </a:lnTo>
                  <a:cubicBezTo>
                    <a:pt x="967" y="2257"/>
                    <a:pt x="916" y="2206"/>
                    <a:pt x="916" y="2154"/>
                  </a:cubicBezTo>
                  <a:lnTo>
                    <a:pt x="916" y="1664"/>
                  </a:lnTo>
                  <a:lnTo>
                    <a:pt x="864" y="1612"/>
                  </a:lnTo>
                  <a:cubicBezTo>
                    <a:pt x="864" y="1561"/>
                    <a:pt x="813" y="1561"/>
                    <a:pt x="813" y="1561"/>
                  </a:cubicBezTo>
                  <a:lnTo>
                    <a:pt x="323" y="1561"/>
                  </a:lnTo>
                  <a:cubicBezTo>
                    <a:pt x="271" y="1561"/>
                    <a:pt x="220" y="1509"/>
                    <a:pt x="220" y="1445"/>
                  </a:cubicBezTo>
                  <a:lnTo>
                    <a:pt x="220" y="1019"/>
                  </a:lnTo>
                  <a:cubicBezTo>
                    <a:pt x="220" y="968"/>
                    <a:pt x="271" y="916"/>
                    <a:pt x="323" y="916"/>
                  </a:cubicBezTo>
                  <a:lnTo>
                    <a:pt x="813" y="916"/>
                  </a:lnTo>
                  <a:cubicBezTo>
                    <a:pt x="813" y="916"/>
                    <a:pt x="864" y="916"/>
                    <a:pt x="864" y="864"/>
                  </a:cubicBezTo>
                  <a:lnTo>
                    <a:pt x="916" y="800"/>
                  </a:lnTo>
                  <a:lnTo>
                    <a:pt x="916" y="323"/>
                  </a:lnTo>
                  <a:cubicBezTo>
                    <a:pt x="916" y="271"/>
                    <a:pt x="967" y="220"/>
                    <a:pt x="1019" y="220"/>
                  </a:cubicBezTo>
                  <a:close/>
                  <a:moveTo>
                    <a:pt x="1019" y="1"/>
                  </a:moveTo>
                  <a:cubicBezTo>
                    <a:pt x="864" y="1"/>
                    <a:pt x="697" y="155"/>
                    <a:pt x="697" y="323"/>
                  </a:cubicBezTo>
                  <a:lnTo>
                    <a:pt x="697" y="697"/>
                  </a:lnTo>
                  <a:lnTo>
                    <a:pt x="323" y="697"/>
                  </a:lnTo>
                  <a:cubicBezTo>
                    <a:pt x="168" y="697"/>
                    <a:pt x="0" y="864"/>
                    <a:pt x="0" y="1019"/>
                  </a:cubicBezTo>
                  <a:lnTo>
                    <a:pt x="0" y="1445"/>
                  </a:lnTo>
                  <a:cubicBezTo>
                    <a:pt x="0" y="1612"/>
                    <a:pt x="168" y="1767"/>
                    <a:pt x="323" y="1767"/>
                  </a:cubicBezTo>
                  <a:lnTo>
                    <a:pt x="697" y="1767"/>
                  </a:lnTo>
                  <a:lnTo>
                    <a:pt x="697" y="2154"/>
                  </a:lnTo>
                  <a:cubicBezTo>
                    <a:pt x="697" y="2309"/>
                    <a:pt x="864" y="2476"/>
                    <a:pt x="1019" y="2476"/>
                  </a:cubicBezTo>
                  <a:lnTo>
                    <a:pt x="1457" y="2476"/>
                  </a:lnTo>
                  <a:cubicBezTo>
                    <a:pt x="1612" y="2476"/>
                    <a:pt x="1780" y="2309"/>
                    <a:pt x="1780" y="2154"/>
                  </a:cubicBezTo>
                  <a:lnTo>
                    <a:pt x="1780" y="1767"/>
                  </a:lnTo>
                  <a:lnTo>
                    <a:pt x="2154" y="1767"/>
                  </a:lnTo>
                  <a:cubicBezTo>
                    <a:pt x="2308" y="1767"/>
                    <a:pt x="2476" y="1612"/>
                    <a:pt x="2476" y="1445"/>
                  </a:cubicBezTo>
                  <a:lnTo>
                    <a:pt x="2476" y="1019"/>
                  </a:lnTo>
                  <a:cubicBezTo>
                    <a:pt x="2476" y="864"/>
                    <a:pt x="2308" y="697"/>
                    <a:pt x="2154" y="697"/>
                  </a:cubicBezTo>
                  <a:lnTo>
                    <a:pt x="1780" y="697"/>
                  </a:lnTo>
                  <a:lnTo>
                    <a:pt x="1780" y="323"/>
                  </a:lnTo>
                  <a:cubicBezTo>
                    <a:pt x="1780" y="155"/>
                    <a:pt x="1612" y="1"/>
                    <a:pt x="14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9"/>
            <p:cNvSpPr/>
            <p:nvPr/>
          </p:nvSpPr>
          <p:spPr>
            <a:xfrm>
              <a:off x="3548875" y="4305400"/>
              <a:ext cx="22575" cy="17425"/>
            </a:xfrm>
            <a:custGeom>
              <a:avLst/>
              <a:gdLst/>
              <a:ahLst/>
              <a:cxnLst/>
              <a:rect l="l" t="t" r="r" b="b"/>
              <a:pathLst>
                <a:path w="903" h="697" extrusionOk="0">
                  <a:moveTo>
                    <a:pt x="697" y="206"/>
                  </a:moveTo>
                  <a:lnTo>
                    <a:pt x="697" y="477"/>
                  </a:lnTo>
                  <a:lnTo>
                    <a:pt x="207" y="477"/>
                  </a:lnTo>
                  <a:lnTo>
                    <a:pt x="207" y="206"/>
                  </a:lnTo>
                  <a:close/>
                  <a:moveTo>
                    <a:pt x="104" y="0"/>
                  </a:moveTo>
                  <a:cubicBezTo>
                    <a:pt x="52" y="0"/>
                    <a:pt x="52" y="52"/>
                    <a:pt x="52" y="52"/>
                  </a:cubicBezTo>
                  <a:cubicBezTo>
                    <a:pt x="0" y="52"/>
                    <a:pt x="0" y="103"/>
                    <a:pt x="0" y="103"/>
                  </a:cubicBezTo>
                  <a:lnTo>
                    <a:pt x="0" y="593"/>
                  </a:lnTo>
                  <a:cubicBezTo>
                    <a:pt x="0" y="593"/>
                    <a:pt x="0" y="645"/>
                    <a:pt x="52" y="645"/>
                  </a:cubicBezTo>
                  <a:cubicBezTo>
                    <a:pt x="52" y="696"/>
                    <a:pt x="52" y="696"/>
                    <a:pt x="104" y="696"/>
                  </a:cubicBezTo>
                  <a:lnTo>
                    <a:pt x="800" y="696"/>
                  </a:lnTo>
                  <a:cubicBezTo>
                    <a:pt x="800" y="696"/>
                    <a:pt x="851" y="696"/>
                    <a:pt x="851" y="645"/>
                  </a:cubicBezTo>
                  <a:lnTo>
                    <a:pt x="903" y="593"/>
                  </a:lnTo>
                  <a:lnTo>
                    <a:pt x="903" y="103"/>
                  </a:lnTo>
                  <a:lnTo>
                    <a:pt x="851" y="52"/>
                  </a:lnTo>
                  <a:lnTo>
                    <a:pt x="80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9"/>
            <p:cNvSpPr/>
            <p:nvPr/>
          </p:nvSpPr>
          <p:spPr>
            <a:xfrm>
              <a:off x="3584975" y="4305400"/>
              <a:ext cx="21625" cy="17425"/>
            </a:xfrm>
            <a:custGeom>
              <a:avLst/>
              <a:gdLst/>
              <a:ahLst/>
              <a:cxnLst/>
              <a:rect l="l" t="t" r="r" b="b"/>
              <a:pathLst>
                <a:path w="865" h="697" extrusionOk="0">
                  <a:moveTo>
                    <a:pt x="697" y="206"/>
                  </a:moveTo>
                  <a:lnTo>
                    <a:pt x="697" y="477"/>
                  </a:lnTo>
                  <a:lnTo>
                    <a:pt x="168" y="477"/>
                  </a:lnTo>
                  <a:lnTo>
                    <a:pt x="168" y="206"/>
                  </a:lnTo>
                  <a:close/>
                  <a:moveTo>
                    <a:pt x="104" y="0"/>
                  </a:moveTo>
                  <a:cubicBezTo>
                    <a:pt x="52" y="0"/>
                    <a:pt x="52" y="52"/>
                    <a:pt x="1" y="52"/>
                  </a:cubicBezTo>
                  <a:lnTo>
                    <a:pt x="1" y="103"/>
                  </a:lnTo>
                  <a:lnTo>
                    <a:pt x="1" y="593"/>
                  </a:lnTo>
                  <a:lnTo>
                    <a:pt x="1" y="645"/>
                  </a:lnTo>
                  <a:cubicBezTo>
                    <a:pt x="52" y="696"/>
                    <a:pt x="52" y="696"/>
                    <a:pt x="104" y="696"/>
                  </a:cubicBezTo>
                  <a:lnTo>
                    <a:pt x="748" y="696"/>
                  </a:lnTo>
                  <a:cubicBezTo>
                    <a:pt x="813" y="696"/>
                    <a:pt x="813" y="696"/>
                    <a:pt x="865" y="645"/>
                  </a:cubicBezTo>
                  <a:lnTo>
                    <a:pt x="865" y="593"/>
                  </a:lnTo>
                  <a:lnTo>
                    <a:pt x="865" y="103"/>
                  </a:lnTo>
                  <a:lnTo>
                    <a:pt x="865" y="52"/>
                  </a:lnTo>
                  <a:cubicBezTo>
                    <a:pt x="813" y="52"/>
                    <a:pt x="813" y="0"/>
                    <a:pt x="7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9"/>
            <p:cNvSpPr/>
            <p:nvPr/>
          </p:nvSpPr>
          <p:spPr>
            <a:xfrm>
              <a:off x="3415725" y="4355025"/>
              <a:ext cx="20350" cy="30975"/>
            </a:xfrm>
            <a:custGeom>
              <a:avLst/>
              <a:gdLst/>
              <a:ahLst/>
              <a:cxnLst/>
              <a:rect l="l" t="t" r="r" b="b"/>
              <a:pathLst>
                <a:path w="814" h="1239" extrusionOk="0">
                  <a:moveTo>
                    <a:pt x="543" y="220"/>
                  </a:moveTo>
                  <a:lnTo>
                    <a:pt x="594" y="272"/>
                  </a:lnTo>
                  <a:lnTo>
                    <a:pt x="594" y="375"/>
                  </a:lnTo>
                  <a:cubicBezTo>
                    <a:pt x="594" y="426"/>
                    <a:pt x="594" y="542"/>
                    <a:pt x="543" y="697"/>
                  </a:cubicBezTo>
                  <a:cubicBezTo>
                    <a:pt x="491" y="800"/>
                    <a:pt x="426" y="916"/>
                    <a:pt x="375" y="968"/>
                  </a:cubicBezTo>
                  <a:lnTo>
                    <a:pt x="323" y="1020"/>
                  </a:lnTo>
                  <a:lnTo>
                    <a:pt x="220" y="1020"/>
                  </a:lnTo>
                  <a:lnTo>
                    <a:pt x="220" y="968"/>
                  </a:lnTo>
                  <a:lnTo>
                    <a:pt x="220" y="865"/>
                  </a:lnTo>
                  <a:lnTo>
                    <a:pt x="220" y="646"/>
                  </a:lnTo>
                  <a:cubicBezTo>
                    <a:pt x="220" y="646"/>
                    <a:pt x="272" y="594"/>
                    <a:pt x="272" y="542"/>
                  </a:cubicBezTo>
                  <a:lnTo>
                    <a:pt x="272" y="478"/>
                  </a:lnTo>
                  <a:lnTo>
                    <a:pt x="323" y="426"/>
                  </a:lnTo>
                  <a:cubicBezTo>
                    <a:pt x="323" y="375"/>
                    <a:pt x="375" y="323"/>
                    <a:pt x="426" y="272"/>
                  </a:cubicBezTo>
                  <a:lnTo>
                    <a:pt x="426" y="220"/>
                  </a:lnTo>
                  <a:close/>
                  <a:moveTo>
                    <a:pt x="491" y="1"/>
                  </a:moveTo>
                  <a:cubicBezTo>
                    <a:pt x="426" y="1"/>
                    <a:pt x="375" y="52"/>
                    <a:pt x="323" y="104"/>
                  </a:cubicBezTo>
                  <a:cubicBezTo>
                    <a:pt x="272" y="156"/>
                    <a:pt x="220" y="220"/>
                    <a:pt x="169" y="272"/>
                  </a:cubicBezTo>
                  <a:cubicBezTo>
                    <a:pt x="169" y="323"/>
                    <a:pt x="104" y="375"/>
                    <a:pt x="104" y="426"/>
                  </a:cubicBezTo>
                  <a:cubicBezTo>
                    <a:pt x="104" y="426"/>
                    <a:pt x="104" y="478"/>
                    <a:pt x="53" y="478"/>
                  </a:cubicBezTo>
                  <a:cubicBezTo>
                    <a:pt x="53" y="594"/>
                    <a:pt x="1" y="749"/>
                    <a:pt x="1" y="865"/>
                  </a:cubicBezTo>
                  <a:cubicBezTo>
                    <a:pt x="1" y="916"/>
                    <a:pt x="1" y="968"/>
                    <a:pt x="53" y="1020"/>
                  </a:cubicBezTo>
                  <a:cubicBezTo>
                    <a:pt x="53" y="1071"/>
                    <a:pt x="53" y="1123"/>
                    <a:pt x="104" y="1187"/>
                  </a:cubicBezTo>
                  <a:cubicBezTo>
                    <a:pt x="169" y="1187"/>
                    <a:pt x="220" y="1239"/>
                    <a:pt x="272" y="1239"/>
                  </a:cubicBezTo>
                  <a:cubicBezTo>
                    <a:pt x="323" y="1239"/>
                    <a:pt x="375" y="1187"/>
                    <a:pt x="426" y="1187"/>
                  </a:cubicBezTo>
                  <a:cubicBezTo>
                    <a:pt x="491" y="1123"/>
                    <a:pt x="543" y="1071"/>
                    <a:pt x="594" y="1020"/>
                  </a:cubicBezTo>
                  <a:cubicBezTo>
                    <a:pt x="646" y="916"/>
                    <a:pt x="646" y="865"/>
                    <a:pt x="697" y="749"/>
                  </a:cubicBezTo>
                  <a:cubicBezTo>
                    <a:pt x="749" y="594"/>
                    <a:pt x="813" y="478"/>
                    <a:pt x="813" y="375"/>
                  </a:cubicBezTo>
                  <a:cubicBezTo>
                    <a:pt x="813" y="323"/>
                    <a:pt x="813" y="272"/>
                    <a:pt x="749" y="220"/>
                  </a:cubicBezTo>
                  <a:cubicBezTo>
                    <a:pt x="749" y="156"/>
                    <a:pt x="697" y="104"/>
                    <a:pt x="646" y="52"/>
                  </a:cubicBezTo>
                  <a:cubicBezTo>
                    <a:pt x="594" y="52"/>
                    <a:pt x="543" y="1"/>
                    <a:pt x="4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9"/>
            <p:cNvSpPr/>
            <p:nvPr/>
          </p:nvSpPr>
          <p:spPr>
            <a:xfrm>
              <a:off x="3408975" y="4396625"/>
              <a:ext cx="16125" cy="28375"/>
            </a:xfrm>
            <a:custGeom>
              <a:avLst/>
              <a:gdLst/>
              <a:ahLst/>
              <a:cxnLst/>
              <a:rect l="l" t="t" r="r" b="b"/>
              <a:pathLst>
                <a:path w="645" h="1135" extrusionOk="0">
                  <a:moveTo>
                    <a:pt x="374" y="219"/>
                  </a:moveTo>
                  <a:cubicBezTo>
                    <a:pt x="439" y="219"/>
                    <a:pt x="439" y="219"/>
                    <a:pt x="439" y="271"/>
                  </a:cubicBezTo>
                  <a:lnTo>
                    <a:pt x="439" y="374"/>
                  </a:lnTo>
                  <a:lnTo>
                    <a:pt x="439" y="645"/>
                  </a:lnTo>
                  <a:cubicBezTo>
                    <a:pt x="374" y="748"/>
                    <a:pt x="374" y="813"/>
                    <a:pt x="323" y="916"/>
                  </a:cubicBezTo>
                  <a:lnTo>
                    <a:pt x="271" y="967"/>
                  </a:lnTo>
                  <a:lnTo>
                    <a:pt x="219" y="967"/>
                  </a:lnTo>
                  <a:lnTo>
                    <a:pt x="219" y="748"/>
                  </a:lnTo>
                  <a:lnTo>
                    <a:pt x="219" y="593"/>
                  </a:lnTo>
                  <a:lnTo>
                    <a:pt x="219" y="490"/>
                  </a:lnTo>
                  <a:cubicBezTo>
                    <a:pt x="219" y="490"/>
                    <a:pt x="271" y="426"/>
                    <a:pt x="271" y="374"/>
                  </a:cubicBezTo>
                  <a:cubicBezTo>
                    <a:pt x="271" y="323"/>
                    <a:pt x="271" y="271"/>
                    <a:pt x="323" y="271"/>
                  </a:cubicBezTo>
                  <a:lnTo>
                    <a:pt x="323" y="219"/>
                  </a:lnTo>
                  <a:close/>
                  <a:moveTo>
                    <a:pt x="374" y="0"/>
                  </a:moveTo>
                  <a:cubicBezTo>
                    <a:pt x="323" y="0"/>
                    <a:pt x="219" y="52"/>
                    <a:pt x="219" y="103"/>
                  </a:cubicBezTo>
                  <a:cubicBezTo>
                    <a:pt x="168" y="168"/>
                    <a:pt x="116" y="219"/>
                    <a:pt x="116" y="271"/>
                  </a:cubicBezTo>
                  <a:cubicBezTo>
                    <a:pt x="52" y="323"/>
                    <a:pt x="52" y="426"/>
                    <a:pt x="52" y="426"/>
                  </a:cubicBezTo>
                  <a:cubicBezTo>
                    <a:pt x="52" y="490"/>
                    <a:pt x="52" y="490"/>
                    <a:pt x="0" y="542"/>
                  </a:cubicBezTo>
                  <a:lnTo>
                    <a:pt x="0" y="748"/>
                  </a:lnTo>
                  <a:cubicBezTo>
                    <a:pt x="0" y="813"/>
                    <a:pt x="0" y="864"/>
                    <a:pt x="52" y="967"/>
                  </a:cubicBezTo>
                  <a:cubicBezTo>
                    <a:pt x="52" y="1019"/>
                    <a:pt x="52" y="1070"/>
                    <a:pt x="116" y="1135"/>
                  </a:cubicBezTo>
                  <a:lnTo>
                    <a:pt x="271" y="1135"/>
                  </a:lnTo>
                  <a:cubicBezTo>
                    <a:pt x="323" y="1135"/>
                    <a:pt x="323" y="1135"/>
                    <a:pt x="374" y="1070"/>
                  </a:cubicBezTo>
                  <a:cubicBezTo>
                    <a:pt x="439" y="1070"/>
                    <a:pt x="490" y="1019"/>
                    <a:pt x="542" y="916"/>
                  </a:cubicBezTo>
                  <a:cubicBezTo>
                    <a:pt x="542" y="864"/>
                    <a:pt x="593" y="748"/>
                    <a:pt x="593" y="645"/>
                  </a:cubicBezTo>
                  <a:cubicBezTo>
                    <a:pt x="645" y="542"/>
                    <a:pt x="645" y="490"/>
                    <a:pt x="645" y="374"/>
                  </a:cubicBezTo>
                  <a:cubicBezTo>
                    <a:pt x="645" y="323"/>
                    <a:pt x="645" y="271"/>
                    <a:pt x="593" y="168"/>
                  </a:cubicBezTo>
                  <a:cubicBezTo>
                    <a:pt x="593" y="103"/>
                    <a:pt x="542" y="52"/>
                    <a:pt x="490" y="52"/>
                  </a:cubicBezTo>
                  <a:cubicBezTo>
                    <a:pt x="439" y="0"/>
                    <a:pt x="439" y="0"/>
                    <a:pt x="3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9"/>
            <p:cNvSpPr/>
            <p:nvPr/>
          </p:nvSpPr>
          <p:spPr>
            <a:xfrm>
              <a:off x="3814825" y="4250275"/>
              <a:ext cx="73850" cy="69975"/>
            </a:xfrm>
            <a:custGeom>
              <a:avLst/>
              <a:gdLst/>
              <a:ahLst/>
              <a:cxnLst/>
              <a:rect l="l" t="t" r="r" b="b"/>
              <a:pathLst>
                <a:path w="2954" h="2799" extrusionOk="0">
                  <a:moveTo>
                    <a:pt x="2089" y="0"/>
                  </a:moveTo>
                  <a:lnTo>
                    <a:pt x="0" y="1186"/>
                  </a:lnTo>
                  <a:lnTo>
                    <a:pt x="851" y="2798"/>
                  </a:lnTo>
                  <a:lnTo>
                    <a:pt x="2953" y="1509"/>
                  </a:lnTo>
                  <a:lnTo>
                    <a:pt x="2089"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9"/>
            <p:cNvSpPr/>
            <p:nvPr/>
          </p:nvSpPr>
          <p:spPr>
            <a:xfrm>
              <a:off x="3802575" y="4238900"/>
              <a:ext cx="96725" cy="91975"/>
            </a:xfrm>
            <a:custGeom>
              <a:avLst/>
              <a:gdLst/>
              <a:ahLst/>
              <a:cxnLst/>
              <a:rect l="l" t="t" r="r" b="b"/>
              <a:pathLst>
                <a:path w="3869" h="3679" extrusionOk="0">
                  <a:moveTo>
                    <a:pt x="2579" y="455"/>
                  </a:moveTo>
                  <a:lnTo>
                    <a:pt x="3443" y="1964"/>
                  </a:lnTo>
                  <a:lnTo>
                    <a:pt x="1341" y="3253"/>
                  </a:lnTo>
                  <a:lnTo>
                    <a:pt x="490" y="1641"/>
                  </a:lnTo>
                  <a:lnTo>
                    <a:pt x="2579" y="455"/>
                  </a:lnTo>
                  <a:close/>
                  <a:moveTo>
                    <a:pt x="2644" y="1"/>
                  </a:moveTo>
                  <a:cubicBezTo>
                    <a:pt x="2625" y="1"/>
                    <a:pt x="2614" y="30"/>
                    <a:pt x="2579" y="30"/>
                  </a:cubicBezTo>
                  <a:lnTo>
                    <a:pt x="104" y="1422"/>
                  </a:lnTo>
                  <a:cubicBezTo>
                    <a:pt x="52" y="1474"/>
                    <a:pt x="0" y="1577"/>
                    <a:pt x="52" y="1693"/>
                  </a:cubicBezTo>
                  <a:lnTo>
                    <a:pt x="1135" y="3576"/>
                  </a:lnTo>
                  <a:cubicBezTo>
                    <a:pt x="1187" y="3627"/>
                    <a:pt x="1187" y="3679"/>
                    <a:pt x="1238" y="3679"/>
                  </a:cubicBezTo>
                  <a:lnTo>
                    <a:pt x="1393" y="3679"/>
                  </a:lnTo>
                  <a:lnTo>
                    <a:pt x="3766" y="2170"/>
                  </a:lnTo>
                  <a:cubicBezTo>
                    <a:pt x="3869" y="2118"/>
                    <a:pt x="3869" y="2015"/>
                    <a:pt x="3817" y="1964"/>
                  </a:cubicBezTo>
                  <a:lnTo>
                    <a:pt x="2799" y="81"/>
                  </a:lnTo>
                  <a:cubicBezTo>
                    <a:pt x="2799" y="81"/>
                    <a:pt x="2747" y="30"/>
                    <a:pt x="2683" y="30"/>
                  </a:cubicBezTo>
                  <a:cubicBezTo>
                    <a:pt x="2665" y="8"/>
                    <a:pt x="2654" y="1"/>
                    <a:pt x="264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3875100" y="4007200"/>
              <a:ext cx="64500" cy="72550"/>
            </a:xfrm>
            <a:custGeom>
              <a:avLst/>
              <a:gdLst/>
              <a:ahLst/>
              <a:cxnLst/>
              <a:rect l="l" t="t" r="r" b="b"/>
              <a:pathLst>
                <a:path w="2580" h="2902" extrusionOk="0">
                  <a:moveTo>
                    <a:pt x="749" y="1"/>
                  </a:moveTo>
                  <a:lnTo>
                    <a:pt x="491" y="207"/>
                  </a:lnTo>
                  <a:lnTo>
                    <a:pt x="1071" y="1238"/>
                  </a:lnTo>
                  <a:lnTo>
                    <a:pt x="1" y="2141"/>
                  </a:lnTo>
                  <a:lnTo>
                    <a:pt x="375" y="2412"/>
                  </a:lnTo>
                  <a:lnTo>
                    <a:pt x="1290" y="1561"/>
                  </a:lnTo>
                  <a:lnTo>
                    <a:pt x="2103" y="2902"/>
                  </a:lnTo>
                  <a:lnTo>
                    <a:pt x="2580" y="2631"/>
                  </a:lnTo>
                  <a:lnTo>
                    <a:pt x="1613" y="1290"/>
                  </a:lnTo>
                  <a:lnTo>
                    <a:pt x="2580" y="426"/>
                  </a:lnTo>
                  <a:lnTo>
                    <a:pt x="2309" y="207"/>
                  </a:lnTo>
                  <a:lnTo>
                    <a:pt x="1393" y="968"/>
                  </a:lnTo>
                  <a:lnTo>
                    <a:pt x="749"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4033700" y="4123900"/>
              <a:ext cx="84500" cy="83525"/>
            </a:xfrm>
            <a:custGeom>
              <a:avLst/>
              <a:gdLst/>
              <a:ahLst/>
              <a:cxnLst/>
              <a:rect l="l" t="t" r="r" b="b"/>
              <a:pathLst>
                <a:path w="3380" h="3341" extrusionOk="0">
                  <a:moveTo>
                    <a:pt x="1561" y="0"/>
                  </a:moveTo>
                  <a:lnTo>
                    <a:pt x="1" y="1831"/>
                  </a:lnTo>
                  <a:lnTo>
                    <a:pt x="1819" y="3340"/>
                  </a:lnTo>
                  <a:lnTo>
                    <a:pt x="3379" y="1561"/>
                  </a:lnTo>
                  <a:lnTo>
                    <a:pt x="1561"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4026950" y="4017850"/>
              <a:ext cx="83175" cy="83175"/>
            </a:xfrm>
            <a:custGeom>
              <a:avLst/>
              <a:gdLst/>
              <a:ahLst/>
              <a:cxnLst/>
              <a:rect l="l" t="t" r="r" b="b"/>
              <a:pathLst>
                <a:path w="3327" h="3327" extrusionOk="0">
                  <a:moveTo>
                    <a:pt x="1560" y="0"/>
                  </a:moveTo>
                  <a:lnTo>
                    <a:pt x="0" y="1780"/>
                  </a:lnTo>
                  <a:lnTo>
                    <a:pt x="1767" y="3327"/>
                  </a:lnTo>
                  <a:lnTo>
                    <a:pt x="3327" y="1560"/>
                  </a:lnTo>
                  <a:lnTo>
                    <a:pt x="1560"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3977300" y="4074250"/>
              <a:ext cx="83200" cy="83200"/>
            </a:xfrm>
            <a:custGeom>
              <a:avLst/>
              <a:gdLst/>
              <a:ahLst/>
              <a:cxnLst/>
              <a:rect l="l" t="t" r="r" b="b"/>
              <a:pathLst>
                <a:path w="3328" h="3328" extrusionOk="0">
                  <a:moveTo>
                    <a:pt x="1561" y="1"/>
                  </a:moveTo>
                  <a:lnTo>
                    <a:pt x="0" y="1780"/>
                  </a:lnTo>
                  <a:lnTo>
                    <a:pt x="1767" y="3327"/>
                  </a:lnTo>
                  <a:lnTo>
                    <a:pt x="3327" y="1561"/>
                  </a:lnTo>
                  <a:lnTo>
                    <a:pt x="156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9"/>
            <p:cNvSpPr/>
            <p:nvPr/>
          </p:nvSpPr>
          <p:spPr>
            <a:xfrm>
              <a:off x="3927650" y="4130675"/>
              <a:ext cx="83200" cy="84800"/>
            </a:xfrm>
            <a:custGeom>
              <a:avLst/>
              <a:gdLst/>
              <a:ahLst/>
              <a:cxnLst/>
              <a:rect l="l" t="t" r="r" b="b"/>
              <a:pathLst>
                <a:path w="3328" h="3392" extrusionOk="0">
                  <a:moveTo>
                    <a:pt x="1548" y="0"/>
                  </a:moveTo>
                  <a:lnTo>
                    <a:pt x="1" y="1831"/>
                  </a:lnTo>
                  <a:lnTo>
                    <a:pt x="1767" y="3391"/>
                  </a:lnTo>
                  <a:lnTo>
                    <a:pt x="3327" y="1560"/>
                  </a:lnTo>
                  <a:lnTo>
                    <a:pt x="1548"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9"/>
            <p:cNvSpPr/>
            <p:nvPr/>
          </p:nvSpPr>
          <p:spPr>
            <a:xfrm>
              <a:off x="4018875" y="4010100"/>
              <a:ext cx="98025" cy="98675"/>
            </a:xfrm>
            <a:custGeom>
              <a:avLst/>
              <a:gdLst/>
              <a:ahLst/>
              <a:cxnLst/>
              <a:rect l="l" t="t" r="r" b="b"/>
              <a:pathLst>
                <a:path w="3921" h="3947" extrusionOk="0">
                  <a:moveTo>
                    <a:pt x="1883" y="310"/>
                  </a:moveTo>
                  <a:lnTo>
                    <a:pt x="3650" y="1870"/>
                  </a:lnTo>
                  <a:lnTo>
                    <a:pt x="2090" y="3637"/>
                  </a:lnTo>
                  <a:lnTo>
                    <a:pt x="323" y="2090"/>
                  </a:lnTo>
                  <a:lnTo>
                    <a:pt x="1883" y="310"/>
                  </a:lnTo>
                  <a:close/>
                  <a:moveTo>
                    <a:pt x="1832" y="1"/>
                  </a:moveTo>
                  <a:cubicBezTo>
                    <a:pt x="1796" y="1"/>
                    <a:pt x="1767" y="14"/>
                    <a:pt x="1767" y="39"/>
                  </a:cubicBezTo>
                  <a:lnTo>
                    <a:pt x="52" y="2025"/>
                  </a:lnTo>
                  <a:cubicBezTo>
                    <a:pt x="1" y="2090"/>
                    <a:pt x="1" y="2141"/>
                    <a:pt x="52" y="2193"/>
                  </a:cubicBezTo>
                  <a:lnTo>
                    <a:pt x="2038" y="3908"/>
                  </a:lnTo>
                  <a:cubicBezTo>
                    <a:pt x="2064" y="3933"/>
                    <a:pt x="2093" y="3946"/>
                    <a:pt x="2122" y="3946"/>
                  </a:cubicBezTo>
                  <a:cubicBezTo>
                    <a:pt x="2151" y="3946"/>
                    <a:pt x="2180" y="3933"/>
                    <a:pt x="2206" y="3908"/>
                  </a:cubicBezTo>
                  <a:lnTo>
                    <a:pt x="3921" y="1922"/>
                  </a:lnTo>
                  <a:lnTo>
                    <a:pt x="3921" y="1870"/>
                  </a:lnTo>
                  <a:lnTo>
                    <a:pt x="3921" y="1767"/>
                  </a:lnTo>
                  <a:lnTo>
                    <a:pt x="1935" y="39"/>
                  </a:lnTo>
                  <a:cubicBezTo>
                    <a:pt x="1909" y="14"/>
                    <a:pt x="1867" y="1"/>
                    <a:pt x="18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3969225" y="4067475"/>
              <a:ext cx="99325" cy="97700"/>
            </a:xfrm>
            <a:custGeom>
              <a:avLst/>
              <a:gdLst/>
              <a:ahLst/>
              <a:cxnLst/>
              <a:rect l="l" t="t" r="r" b="b"/>
              <a:pathLst>
                <a:path w="3973" h="3908" extrusionOk="0">
                  <a:moveTo>
                    <a:pt x="1884" y="272"/>
                  </a:moveTo>
                  <a:lnTo>
                    <a:pt x="3650" y="1832"/>
                  </a:lnTo>
                  <a:lnTo>
                    <a:pt x="2090" y="3598"/>
                  </a:lnTo>
                  <a:lnTo>
                    <a:pt x="323" y="2051"/>
                  </a:lnTo>
                  <a:lnTo>
                    <a:pt x="1884" y="272"/>
                  </a:lnTo>
                  <a:close/>
                  <a:moveTo>
                    <a:pt x="1935" y="1"/>
                  </a:moveTo>
                  <a:cubicBezTo>
                    <a:pt x="1884" y="1"/>
                    <a:pt x="1819" y="1"/>
                    <a:pt x="1767" y="52"/>
                  </a:cubicBezTo>
                  <a:lnTo>
                    <a:pt x="53" y="1987"/>
                  </a:lnTo>
                  <a:cubicBezTo>
                    <a:pt x="53" y="2051"/>
                    <a:pt x="1" y="2051"/>
                    <a:pt x="1" y="2103"/>
                  </a:cubicBezTo>
                  <a:lnTo>
                    <a:pt x="53" y="2154"/>
                  </a:lnTo>
                  <a:lnTo>
                    <a:pt x="2038" y="3869"/>
                  </a:lnTo>
                  <a:cubicBezTo>
                    <a:pt x="2064" y="3895"/>
                    <a:pt x="2090" y="3908"/>
                    <a:pt x="2117" y="3908"/>
                  </a:cubicBezTo>
                  <a:cubicBezTo>
                    <a:pt x="2145" y="3908"/>
                    <a:pt x="2174" y="3895"/>
                    <a:pt x="2206" y="3869"/>
                  </a:cubicBezTo>
                  <a:lnTo>
                    <a:pt x="3921" y="1935"/>
                  </a:lnTo>
                  <a:cubicBezTo>
                    <a:pt x="3972" y="1883"/>
                    <a:pt x="3972" y="1780"/>
                    <a:pt x="3921" y="1729"/>
                  </a:cubicBezTo>
                  <a:lnTo>
                    <a:pt x="1935"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4026950" y="4117125"/>
              <a:ext cx="98025" cy="98350"/>
            </a:xfrm>
            <a:custGeom>
              <a:avLst/>
              <a:gdLst/>
              <a:ahLst/>
              <a:cxnLst/>
              <a:rect l="l" t="t" r="r" b="b"/>
              <a:pathLst>
                <a:path w="3921" h="3934" extrusionOk="0">
                  <a:moveTo>
                    <a:pt x="1831" y="271"/>
                  </a:moveTo>
                  <a:lnTo>
                    <a:pt x="3649" y="1832"/>
                  </a:lnTo>
                  <a:lnTo>
                    <a:pt x="2089" y="3611"/>
                  </a:lnTo>
                  <a:lnTo>
                    <a:pt x="271" y="2102"/>
                  </a:lnTo>
                  <a:lnTo>
                    <a:pt x="1831" y="271"/>
                  </a:lnTo>
                  <a:close/>
                  <a:moveTo>
                    <a:pt x="1934" y="1"/>
                  </a:moveTo>
                  <a:cubicBezTo>
                    <a:pt x="1883" y="1"/>
                    <a:pt x="1767" y="1"/>
                    <a:pt x="1715" y="65"/>
                  </a:cubicBezTo>
                  <a:lnTo>
                    <a:pt x="52" y="1999"/>
                  </a:lnTo>
                  <a:cubicBezTo>
                    <a:pt x="0" y="2051"/>
                    <a:pt x="0" y="2154"/>
                    <a:pt x="52" y="2206"/>
                  </a:cubicBezTo>
                  <a:lnTo>
                    <a:pt x="1986" y="3869"/>
                  </a:lnTo>
                  <a:cubicBezTo>
                    <a:pt x="2037" y="3933"/>
                    <a:pt x="2037" y="3933"/>
                    <a:pt x="2089" y="3933"/>
                  </a:cubicBezTo>
                  <a:cubicBezTo>
                    <a:pt x="2153" y="3933"/>
                    <a:pt x="2153" y="3933"/>
                    <a:pt x="2205" y="3869"/>
                  </a:cubicBezTo>
                  <a:lnTo>
                    <a:pt x="3920" y="1935"/>
                  </a:lnTo>
                  <a:lnTo>
                    <a:pt x="3920" y="1832"/>
                  </a:lnTo>
                  <a:cubicBezTo>
                    <a:pt x="3920" y="1780"/>
                    <a:pt x="3920" y="1780"/>
                    <a:pt x="3868" y="1728"/>
                  </a:cubicBezTo>
                  <a:lnTo>
                    <a:pt x="193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3919600" y="4123900"/>
              <a:ext cx="99300" cy="98025"/>
            </a:xfrm>
            <a:custGeom>
              <a:avLst/>
              <a:gdLst/>
              <a:ahLst/>
              <a:cxnLst/>
              <a:rect l="l" t="t" r="r" b="b"/>
              <a:pathLst>
                <a:path w="3972" h="3921" extrusionOk="0">
                  <a:moveTo>
                    <a:pt x="1870" y="271"/>
                  </a:moveTo>
                  <a:lnTo>
                    <a:pt x="3649" y="1831"/>
                  </a:lnTo>
                  <a:lnTo>
                    <a:pt x="2089" y="3662"/>
                  </a:lnTo>
                  <a:lnTo>
                    <a:pt x="323" y="2102"/>
                  </a:lnTo>
                  <a:lnTo>
                    <a:pt x="1870" y="271"/>
                  </a:lnTo>
                  <a:close/>
                  <a:moveTo>
                    <a:pt x="1934" y="0"/>
                  </a:moveTo>
                  <a:cubicBezTo>
                    <a:pt x="1870" y="0"/>
                    <a:pt x="1818" y="0"/>
                    <a:pt x="1767" y="52"/>
                  </a:cubicBezTo>
                  <a:lnTo>
                    <a:pt x="52" y="1986"/>
                  </a:lnTo>
                  <a:cubicBezTo>
                    <a:pt x="0" y="2051"/>
                    <a:pt x="52" y="2154"/>
                    <a:pt x="103" y="2205"/>
                  </a:cubicBezTo>
                  <a:lnTo>
                    <a:pt x="2038" y="3869"/>
                  </a:lnTo>
                  <a:cubicBezTo>
                    <a:pt x="2089" y="3920"/>
                    <a:pt x="2089" y="3920"/>
                    <a:pt x="2141" y="3920"/>
                  </a:cubicBezTo>
                  <a:cubicBezTo>
                    <a:pt x="2141" y="3920"/>
                    <a:pt x="2192" y="3920"/>
                    <a:pt x="2192" y="3869"/>
                  </a:cubicBezTo>
                  <a:lnTo>
                    <a:pt x="3920" y="1935"/>
                  </a:lnTo>
                  <a:cubicBezTo>
                    <a:pt x="3972" y="1883"/>
                    <a:pt x="3972" y="1883"/>
                    <a:pt x="3972" y="1831"/>
                  </a:cubicBezTo>
                  <a:cubicBezTo>
                    <a:pt x="3972" y="1780"/>
                    <a:pt x="3972" y="1780"/>
                    <a:pt x="3920" y="1728"/>
                  </a:cubicBezTo>
                  <a:lnTo>
                    <a:pt x="193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4107525" y="4221900"/>
              <a:ext cx="83200" cy="83525"/>
            </a:xfrm>
            <a:custGeom>
              <a:avLst/>
              <a:gdLst/>
              <a:ahLst/>
              <a:cxnLst/>
              <a:rect l="l" t="t" r="r" b="b"/>
              <a:pathLst>
                <a:path w="3328" h="3341" extrusionOk="0">
                  <a:moveTo>
                    <a:pt x="1561" y="0"/>
                  </a:moveTo>
                  <a:lnTo>
                    <a:pt x="1" y="1780"/>
                  </a:lnTo>
                  <a:lnTo>
                    <a:pt x="1767" y="3340"/>
                  </a:lnTo>
                  <a:lnTo>
                    <a:pt x="3328" y="1561"/>
                  </a:lnTo>
                  <a:lnTo>
                    <a:pt x="156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4157175" y="4165475"/>
              <a:ext cx="83200" cy="83525"/>
            </a:xfrm>
            <a:custGeom>
              <a:avLst/>
              <a:gdLst/>
              <a:ahLst/>
              <a:cxnLst/>
              <a:rect l="l" t="t" r="r" b="b"/>
              <a:pathLst>
                <a:path w="3328" h="3341" extrusionOk="0">
                  <a:moveTo>
                    <a:pt x="1561" y="1"/>
                  </a:moveTo>
                  <a:lnTo>
                    <a:pt x="0" y="1780"/>
                  </a:lnTo>
                  <a:lnTo>
                    <a:pt x="1780" y="3341"/>
                  </a:lnTo>
                  <a:lnTo>
                    <a:pt x="3327" y="1561"/>
                  </a:lnTo>
                  <a:lnTo>
                    <a:pt x="156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4263225" y="4159025"/>
              <a:ext cx="83525" cy="83200"/>
            </a:xfrm>
            <a:custGeom>
              <a:avLst/>
              <a:gdLst/>
              <a:ahLst/>
              <a:cxnLst/>
              <a:rect l="l" t="t" r="r" b="b"/>
              <a:pathLst>
                <a:path w="3341" h="3328" extrusionOk="0">
                  <a:moveTo>
                    <a:pt x="1561" y="1"/>
                  </a:moveTo>
                  <a:lnTo>
                    <a:pt x="1" y="1767"/>
                  </a:lnTo>
                  <a:lnTo>
                    <a:pt x="1780" y="3328"/>
                  </a:lnTo>
                  <a:lnTo>
                    <a:pt x="3340" y="1548"/>
                  </a:lnTo>
                  <a:lnTo>
                    <a:pt x="156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4213600" y="4215450"/>
              <a:ext cx="84800" cy="83200"/>
            </a:xfrm>
            <a:custGeom>
              <a:avLst/>
              <a:gdLst/>
              <a:ahLst/>
              <a:cxnLst/>
              <a:rect l="l" t="t" r="r" b="b"/>
              <a:pathLst>
                <a:path w="3392" h="3328" extrusionOk="0">
                  <a:moveTo>
                    <a:pt x="1560" y="0"/>
                  </a:moveTo>
                  <a:lnTo>
                    <a:pt x="0" y="1767"/>
                  </a:lnTo>
                  <a:lnTo>
                    <a:pt x="1831" y="3327"/>
                  </a:lnTo>
                  <a:lnTo>
                    <a:pt x="3391" y="1548"/>
                  </a:lnTo>
                  <a:lnTo>
                    <a:pt x="156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4149125" y="4157825"/>
              <a:ext cx="99300" cy="98900"/>
            </a:xfrm>
            <a:custGeom>
              <a:avLst/>
              <a:gdLst/>
              <a:ahLst/>
              <a:cxnLst/>
              <a:rect l="l" t="t" r="r" b="b"/>
              <a:pathLst>
                <a:path w="3972" h="3956" extrusionOk="0">
                  <a:moveTo>
                    <a:pt x="1883" y="307"/>
                  </a:moveTo>
                  <a:lnTo>
                    <a:pt x="3649" y="1867"/>
                  </a:lnTo>
                  <a:lnTo>
                    <a:pt x="2102" y="3647"/>
                  </a:lnTo>
                  <a:lnTo>
                    <a:pt x="322" y="2086"/>
                  </a:lnTo>
                  <a:lnTo>
                    <a:pt x="1883" y="307"/>
                  </a:lnTo>
                  <a:close/>
                  <a:moveTo>
                    <a:pt x="1857" y="1"/>
                  </a:moveTo>
                  <a:cubicBezTo>
                    <a:pt x="1831" y="1"/>
                    <a:pt x="1805" y="17"/>
                    <a:pt x="1780" y="49"/>
                  </a:cubicBezTo>
                  <a:lnTo>
                    <a:pt x="52" y="2035"/>
                  </a:lnTo>
                  <a:cubicBezTo>
                    <a:pt x="0" y="2086"/>
                    <a:pt x="0" y="2138"/>
                    <a:pt x="52" y="2189"/>
                  </a:cubicBezTo>
                  <a:lnTo>
                    <a:pt x="2037" y="3917"/>
                  </a:lnTo>
                  <a:cubicBezTo>
                    <a:pt x="2070" y="3943"/>
                    <a:pt x="2099" y="3956"/>
                    <a:pt x="2126" y="3956"/>
                  </a:cubicBezTo>
                  <a:cubicBezTo>
                    <a:pt x="2154" y="3956"/>
                    <a:pt x="2179" y="3943"/>
                    <a:pt x="2205" y="3917"/>
                  </a:cubicBezTo>
                  <a:lnTo>
                    <a:pt x="3920" y="1919"/>
                  </a:lnTo>
                  <a:cubicBezTo>
                    <a:pt x="3920" y="1919"/>
                    <a:pt x="3972" y="1867"/>
                    <a:pt x="3972" y="1815"/>
                  </a:cubicBezTo>
                  <a:lnTo>
                    <a:pt x="3920" y="1764"/>
                  </a:lnTo>
                  <a:lnTo>
                    <a:pt x="1934" y="49"/>
                  </a:lnTo>
                  <a:cubicBezTo>
                    <a:pt x="1909" y="17"/>
                    <a:pt x="1883" y="1"/>
                    <a:pt x="18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4206825" y="4207725"/>
              <a:ext cx="98025" cy="98650"/>
            </a:xfrm>
            <a:custGeom>
              <a:avLst/>
              <a:gdLst/>
              <a:ahLst/>
              <a:cxnLst/>
              <a:rect l="l" t="t" r="r" b="b"/>
              <a:pathLst>
                <a:path w="3921" h="3946" extrusionOk="0">
                  <a:moveTo>
                    <a:pt x="1831" y="309"/>
                  </a:moveTo>
                  <a:lnTo>
                    <a:pt x="3662" y="1857"/>
                  </a:lnTo>
                  <a:lnTo>
                    <a:pt x="2102" y="3636"/>
                  </a:lnTo>
                  <a:lnTo>
                    <a:pt x="271" y="2076"/>
                  </a:lnTo>
                  <a:lnTo>
                    <a:pt x="1831" y="309"/>
                  </a:lnTo>
                  <a:close/>
                  <a:moveTo>
                    <a:pt x="1831" y="0"/>
                  </a:moveTo>
                  <a:cubicBezTo>
                    <a:pt x="1793" y="0"/>
                    <a:pt x="1754" y="13"/>
                    <a:pt x="1728" y="39"/>
                  </a:cubicBezTo>
                  <a:lnTo>
                    <a:pt x="52" y="2024"/>
                  </a:lnTo>
                  <a:cubicBezTo>
                    <a:pt x="0" y="2076"/>
                    <a:pt x="0" y="2128"/>
                    <a:pt x="52" y="2179"/>
                  </a:cubicBezTo>
                  <a:lnTo>
                    <a:pt x="1986" y="3907"/>
                  </a:lnTo>
                  <a:cubicBezTo>
                    <a:pt x="2018" y="3933"/>
                    <a:pt x="2060" y="3946"/>
                    <a:pt x="2100" y="3946"/>
                  </a:cubicBezTo>
                  <a:cubicBezTo>
                    <a:pt x="2141" y="3946"/>
                    <a:pt x="2179" y="3933"/>
                    <a:pt x="2205" y="3907"/>
                  </a:cubicBezTo>
                  <a:lnTo>
                    <a:pt x="3920" y="1921"/>
                  </a:lnTo>
                  <a:lnTo>
                    <a:pt x="3920" y="1805"/>
                  </a:lnTo>
                  <a:cubicBezTo>
                    <a:pt x="3920" y="1805"/>
                    <a:pt x="3920" y="1754"/>
                    <a:pt x="3869" y="1754"/>
                  </a:cubicBezTo>
                  <a:lnTo>
                    <a:pt x="1934" y="39"/>
                  </a:lnTo>
                  <a:cubicBezTo>
                    <a:pt x="1909" y="13"/>
                    <a:pt x="1870" y="0"/>
                    <a:pt x="183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4255175" y="4152275"/>
              <a:ext cx="99625" cy="98025"/>
            </a:xfrm>
            <a:custGeom>
              <a:avLst/>
              <a:gdLst/>
              <a:ahLst/>
              <a:cxnLst/>
              <a:rect l="l" t="t" r="r" b="b"/>
              <a:pathLst>
                <a:path w="3985" h="3921" extrusionOk="0">
                  <a:moveTo>
                    <a:pt x="1883" y="271"/>
                  </a:moveTo>
                  <a:lnTo>
                    <a:pt x="3662" y="1818"/>
                  </a:lnTo>
                  <a:lnTo>
                    <a:pt x="2102" y="3598"/>
                  </a:lnTo>
                  <a:lnTo>
                    <a:pt x="323" y="2037"/>
                  </a:lnTo>
                  <a:lnTo>
                    <a:pt x="1883" y="271"/>
                  </a:lnTo>
                  <a:close/>
                  <a:moveTo>
                    <a:pt x="1780" y="0"/>
                  </a:moveTo>
                  <a:lnTo>
                    <a:pt x="52" y="1986"/>
                  </a:lnTo>
                  <a:cubicBezTo>
                    <a:pt x="0" y="2037"/>
                    <a:pt x="0" y="2141"/>
                    <a:pt x="52" y="2141"/>
                  </a:cubicBezTo>
                  <a:lnTo>
                    <a:pt x="2051" y="3869"/>
                  </a:lnTo>
                  <a:cubicBezTo>
                    <a:pt x="2051" y="3920"/>
                    <a:pt x="2102" y="3920"/>
                    <a:pt x="2102" y="3920"/>
                  </a:cubicBezTo>
                  <a:cubicBezTo>
                    <a:pt x="2154" y="3920"/>
                    <a:pt x="2205" y="3869"/>
                    <a:pt x="2205" y="3869"/>
                  </a:cubicBezTo>
                  <a:lnTo>
                    <a:pt x="3920" y="1883"/>
                  </a:lnTo>
                  <a:cubicBezTo>
                    <a:pt x="3985" y="1818"/>
                    <a:pt x="3985" y="1767"/>
                    <a:pt x="3920" y="1715"/>
                  </a:cubicBezTo>
                  <a:lnTo>
                    <a:pt x="1935"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4099475" y="4214250"/>
              <a:ext cx="99300" cy="99225"/>
            </a:xfrm>
            <a:custGeom>
              <a:avLst/>
              <a:gdLst/>
              <a:ahLst/>
              <a:cxnLst/>
              <a:rect l="l" t="t" r="r" b="b"/>
              <a:pathLst>
                <a:path w="3972" h="3969" extrusionOk="0">
                  <a:moveTo>
                    <a:pt x="1883" y="306"/>
                  </a:moveTo>
                  <a:lnTo>
                    <a:pt x="3650" y="1867"/>
                  </a:lnTo>
                  <a:lnTo>
                    <a:pt x="2089" y="3646"/>
                  </a:lnTo>
                  <a:lnTo>
                    <a:pt x="323" y="2086"/>
                  </a:lnTo>
                  <a:lnTo>
                    <a:pt x="1883" y="306"/>
                  </a:lnTo>
                  <a:close/>
                  <a:moveTo>
                    <a:pt x="1856" y="0"/>
                  </a:moveTo>
                  <a:cubicBezTo>
                    <a:pt x="1828" y="0"/>
                    <a:pt x="1799" y="16"/>
                    <a:pt x="1767" y="48"/>
                  </a:cubicBezTo>
                  <a:lnTo>
                    <a:pt x="52" y="2034"/>
                  </a:lnTo>
                  <a:cubicBezTo>
                    <a:pt x="0" y="2086"/>
                    <a:pt x="52" y="2137"/>
                    <a:pt x="52" y="2189"/>
                  </a:cubicBezTo>
                  <a:lnTo>
                    <a:pt x="2038" y="3917"/>
                  </a:lnTo>
                  <a:cubicBezTo>
                    <a:pt x="2089" y="3917"/>
                    <a:pt x="2089" y="3968"/>
                    <a:pt x="2154" y="3968"/>
                  </a:cubicBezTo>
                  <a:lnTo>
                    <a:pt x="2205" y="3917"/>
                  </a:lnTo>
                  <a:lnTo>
                    <a:pt x="3920" y="1918"/>
                  </a:lnTo>
                  <a:cubicBezTo>
                    <a:pt x="3972" y="1918"/>
                    <a:pt x="3972" y="1867"/>
                    <a:pt x="3972" y="1867"/>
                  </a:cubicBezTo>
                  <a:cubicBezTo>
                    <a:pt x="3972" y="1815"/>
                    <a:pt x="3972" y="1763"/>
                    <a:pt x="3920" y="1763"/>
                  </a:cubicBezTo>
                  <a:lnTo>
                    <a:pt x="1935" y="48"/>
                  </a:lnTo>
                  <a:cubicBezTo>
                    <a:pt x="1909" y="16"/>
                    <a:pt x="1883" y="0"/>
                    <a:pt x="185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4029525" y="4304100"/>
              <a:ext cx="83500" cy="83200"/>
            </a:xfrm>
            <a:custGeom>
              <a:avLst/>
              <a:gdLst/>
              <a:ahLst/>
              <a:cxnLst/>
              <a:rect l="l" t="t" r="r" b="b"/>
              <a:pathLst>
                <a:path w="3340" h="3328" extrusionOk="0">
                  <a:moveTo>
                    <a:pt x="1560" y="0"/>
                  </a:moveTo>
                  <a:lnTo>
                    <a:pt x="0" y="1767"/>
                  </a:lnTo>
                  <a:lnTo>
                    <a:pt x="1780" y="3327"/>
                  </a:lnTo>
                  <a:lnTo>
                    <a:pt x="3340" y="1548"/>
                  </a:lnTo>
                  <a:lnTo>
                    <a:pt x="156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3973100" y="4254125"/>
              <a:ext cx="83525" cy="83525"/>
            </a:xfrm>
            <a:custGeom>
              <a:avLst/>
              <a:gdLst/>
              <a:ahLst/>
              <a:cxnLst/>
              <a:rect l="l" t="t" r="r" b="b"/>
              <a:pathLst>
                <a:path w="3341" h="3341" extrusionOk="0">
                  <a:moveTo>
                    <a:pt x="1509" y="1"/>
                  </a:moveTo>
                  <a:lnTo>
                    <a:pt x="1" y="1832"/>
                  </a:lnTo>
                  <a:lnTo>
                    <a:pt x="1780" y="3341"/>
                  </a:lnTo>
                  <a:lnTo>
                    <a:pt x="3340" y="1561"/>
                  </a:lnTo>
                  <a:lnTo>
                    <a:pt x="1509"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4085925" y="4353750"/>
              <a:ext cx="83525" cy="83200"/>
            </a:xfrm>
            <a:custGeom>
              <a:avLst/>
              <a:gdLst/>
              <a:ahLst/>
              <a:cxnLst/>
              <a:rect l="l" t="t" r="r" b="b"/>
              <a:pathLst>
                <a:path w="3341" h="3328" extrusionOk="0">
                  <a:moveTo>
                    <a:pt x="1561" y="0"/>
                  </a:moveTo>
                  <a:lnTo>
                    <a:pt x="1" y="1767"/>
                  </a:lnTo>
                  <a:lnTo>
                    <a:pt x="1780" y="3327"/>
                  </a:lnTo>
                  <a:lnTo>
                    <a:pt x="3340" y="1496"/>
                  </a:lnTo>
                  <a:lnTo>
                    <a:pt x="1561"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4037575" y="4408875"/>
              <a:ext cx="84800" cy="83200"/>
            </a:xfrm>
            <a:custGeom>
              <a:avLst/>
              <a:gdLst/>
              <a:ahLst/>
              <a:cxnLst/>
              <a:rect l="l" t="t" r="r" b="b"/>
              <a:pathLst>
                <a:path w="3392" h="3328" extrusionOk="0">
                  <a:moveTo>
                    <a:pt x="1561" y="0"/>
                  </a:moveTo>
                  <a:lnTo>
                    <a:pt x="1" y="1767"/>
                  </a:lnTo>
                  <a:lnTo>
                    <a:pt x="1832" y="3327"/>
                  </a:lnTo>
                  <a:lnTo>
                    <a:pt x="3392" y="1496"/>
                  </a:lnTo>
                  <a:lnTo>
                    <a:pt x="1561"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3965050" y="4247675"/>
              <a:ext cx="98025" cy="97700"/>
            </a:xfrm>
            <a:custGeom>
              <a:avLst/>
              <a:gdLst/>
              <a:ahLst/>
              <a:cxnLst/>
              <a:rect l="l" t="t" r="r" b="b"/>
              <a:pathLst>
                <a:path w="3921" h="3908" extrusionOk="0">
                  <a:moveTo>
                    <a:pt x="1831" y="259"/>
                  </a:moveTo>
                  <a:lnTo>
                    <a:pt x="3662" y="1819"/>
                  </a:lnTo>
                  <a:lnTo>
                    <a:pt x="2102" y="3599"/>
                  </a:lnTo>
                  <a:lnTo>
                    <a:pt x="323" y="2090"/>
                  </a:lnTo>
                  <a:lnTo>
                    <a:pt x="1831" y="259"/>
                  </a:lnTo>
                  <a:close/>
                  <a:moveTo>
                    <a:pt x="1831" y="1"/>
                  </a:moveTo>
                  <a:cubicBezTo>
                    <a:pt x="1780" y="1"/>
                    <a:pt x="1780" y="1"/>
                    <a:pt x="1780" y="53"/>
                  </a:cubicBezTo>
                  <a:lnTo>
                    <a:pt x="52" y="1987"/>
                  </a:lnTo>
                  <a:cubicBezTo>
                    <a:pt x="0" y="2038"/>
                    <a:pt x="0" y="2038"/>
                    <a:pt x="0" y="2090"/>
                  </a:cubicBezTo>
                  <a:cubicBezTo>
                    <a:pt x="0" y="2141"/>
                    <a:pt x="0" y="2141"/>
                    <a:pt x="52" y="2141"/>
                  </a:cubicBezTo>
                  <a:lnTo>
                    <a:pt x="2051" y="3869"/>
                  </a:lnTo>
                  <a:cubicBezTo>
                    <a:pt x="2076" y="3895"/>
                    <a:pt x="2102" y="3908"/>
                    <a:pt x="2128" y="3908"/>
                  </a:cubicBezTo>
                  <a:cubicBezTo>
                    <a:pt x="2154" y="3908"/>
                    <a:pt x="2179" y="3895"/>
                    <a:pt x="2205" y="3869"/>
                  </a:cubicBezTo>
                  <a:lnTo>
                    <a:pt x="3920" y="1871"/>
                  </a:lnTo>
                  <a:lnTo>
                    <a:pt x="3920" y="1819"/>
                  </a:lnTo>
                  <a:cubicBezTo>
                    <a:pt x="3920" y="1767"/>
                    <a:pt x="3920" y="1767"/>
                    <a:pt x="3869" y="1716"/>
                  </a:cubicBezTo>
                  <a:lnTo>
                    <a:pt x="193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4021450" y="4296050"/>
              <a:ext cx="99650" cy="99300"/>
            </a:xfrm>
            <a:custGeom>
              <a:avLst/>
              <a:gdLst/>
              <a:ahLst/>
              <a:cxnLst/>
              <a:rect l="l" t="t" r="r" b="b"/>
              <a:pathLst>
                <a:path w="3986" h="3972" extrusionOk="0">
                  <a:moveTo>
                    <a:pt x="1883" y="322"/>
                  </a:moveTo>
                  <a:lnTo>
                    <a:pt x="3663" y="1870"/>
                  </a:lnTo>
                  <a:lnTo>
                    <a:pt x="2103" y="3649"/>
                  </a:lnTo>
                  <a:lnTo>
                    <a:pt x="323" y="2089"/>
                  </a:lnTo>
                  <a:lnTo>
                    <a:pt x="1883" y="322"/>
                  </a:lnTo>
                  <a:close/>
                  <a:moveTo>
                    <a:pt x="1832" y="0"/>
                  </a:moveTo>
                  <a:lnTo>
                    <a:pt x="1780" y="52"/>
                  </a:lnTo>
                  <a:lnTo>
                    <a:pt x="52" y="2037"/>
                  </a:lnTo>
                  <a:cubicBezTo>
                    <a:pt x="1" y="2089"/>
                    <a:pt x="1" y="2141"/>
                    <a:pt x="52" y="2192"/>
                  </a:cubicBezTo>
                  <a:lnTo>
                    <a:pt x="2051" y="3920"/>
                  </a:lnTo>
                  <a:lnTo>
                    <a:pt x="2103" y="3972"/>
                  </a:lnTo>
                  <a:cubicBezTo>
                    <a:pt x="2154" y="3920"/>
                    <a:pt x="2206" y="3920"/>
                    <a:pt x="2206" y="3920"/>
                  </a:cubicBezTo>
                  <a:lnTo>
                    <a:pt x="3921" y="1934"/>
                  </a:lnTo>
                  <a:cubicBezTo>
                    <a:pt x="3985" y="1870"/>
                    <a:pt x="3985" y="1818"/>
                    <a:pt x="3921" y="1767"/>
                  </a:cubicBezTo>
                  <a:lnTo>
                    <a:pt x="1935" y="52"/>
                  </a:lnTo>
                  <a:cubicBezTo>
                    <a:pt x="1883" y="52"/>
                    <a:pt x="1883" y="0"/>
                    <a:pt x="183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4077875" y="4346000"/>
              <a:ext cx="99625" cy="97700"/>
            </a:xfrm>
            <a:custGeom>
              <a:avLst/>
              <a:gdLst/>
              <a:ahLst/>
              <a:cxnLst/>
              <a:rect l="l" t="t" r="r" b="b"/>
              <a:pathLst>
                <a:path w="3985" h="3908" extrusionOk="0">
                  <a:moveTo>
                    <a:pt x="1883" y="310"/>
                  </a:moveTo>
                  <a:lnTo>
                    <a:pt x="3662" y="1806"/>
                  </a:lnTo>
                  <a:lnTo>
                    <a:pt x="2102" y="3637"/>
                  </a:lnTo>
                  <a:lnTo>
                    <a:pt x="323" y="2077"/>
                  </a:lnTo>
                  <a:lnTo>
                    <a:pt x="1883" y="310"/>
                  </a:lnTo>
                  <a:close/>
                  <a:moveTo>
                    <a:pt x="1857" y="1"/>
                  </a:moveTo>
                  <a:cubicBezTo>
                    <a:pt x="1831" y="1"/>
                    <a:pt x="1806" y="14"/>
                    <a:pt x="1780" y="39"/>
                  </a:cubicBezTo>
                  <a:lnTo>
                    <a:pt x="52" y="2025"/>
                  </a:lnTo>
                  <a:cubicBezTo>
                    <a:pt x="0" y="2025"/>
                    <a:pt x="0" y="2128"/>
                    <a:pt x="52" y="2193"/>
                  </a:cubicBezTo>
                  <a:lnTo>
                    <a:pt x="2051" y="3908"/>
                  </a:lnTo>
                  <a:lnTo>
                    <a:pt x="2154" y="3908"/>
                  </a:lnTo>
                  <a:cubicBezTo>
                    <a:pt x="2154" y="3908"/>
                    <a:pt x="2205" y="3908"/>
                    <a:pt x="2205" y="3856"/>
                  </a:cubicBezTo>
                  <a:lnTo>
                    <a:pt x="3920" y="1922"/>
                  </a:lnTo>
                  <a:cubicBezTo>
                    <a:pt x="3920" y="1870"/>
                    <a:pt x="3985" y="1870"/>
                    <a:pt x="3985" y="1806"/>
                  </a:cubicBezTo>
                  <a:cubicBezTo>
                    <a:pt x="3985" y="1754"/>
                    <a:pt x="3920" y="1754"/>
                    <a:pt x="3920" y="1703"/>
                  </a:cubicBezTo>
                  <a:lnTo>
                    <a:pt x="1935" y="39"/>
                  </a:lnTo>
                  <a:cubicBezTo>
                    <a:pt x="1909" y="14"/>
                    <a:pt x="1883" y="1"/>
                    <a:pt x="18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9"/>
            <p:cNvSpPr/>
            <p:nvPr/>
          </p:nvSpPr>
          <p:spPr>
            <a:xfrm>
              <a:off x="4030800" y="4401125"/>
              <a:ext cx="98350" cy="97700"/>
            </a:xfrm>
            <a:custGeom>
              <a:avLst/>
              <a:gdLst/>
              <a:ahLst/>
              <a:cxnLst/>
              <a:rect l="l" t="t" r="r" b="b"/>
              <a:pathLst>
                <a:path w="3934" h="3908" extrusionOk="0">
                  <a:moveTo>
                    <a:pt x="1832" y="310"/>
                  </a:moveTo>
                  <a:lnTo>
                    <a:pt x="3663" y="1806"/>
                  </a:lnTo>
                  <a:lnTo>
                    <a:pt x="2103" y="3637"/>
                  </a:lnTo>
                  <a:lnTo>
                    <a:pt x="272" y="2077"/>
                  </a:lnTo>
                  <a:lnTo>
                    <a:pt x="1832" y="310"/>
                  </a:lnTo>
                  <a:close/>
                  <a:moveTo>
                    <a:pt x="1832" y="1"/>
                  </a:moveTo>
                  <a:cubicBezTo>
                    <a:pt x="1793" y="1"/>
                    <a:pt x="1754" y="14"/>
                    <a:pt x="1729" y="39"/>
                  </a:cubicBezTo>
                  <a:lnTo>
                    <a:pt x="1" y="1974"/>
                  </a:lnTo>
                  <a:cubicBezTo>
                    <a:pt x="1" y="2025"/>
                    <a:pt x="1" y="2128"/>
                    <a:pt x="65" y="2180"/>
                  </a:cubicBezTo>
                  <a:lnTo>
                    <a:pt x="1999" y="3908"/>
                  </a:lnTo>
                  <a:lnTo>
                    <a:pt x="2103" y="3908"/>
                  </a:lnTo>
                  <a:cubicBezTo>
                    <a:pt x="2154" y="3908"/>
                    <a:pt x="2154" y="3908"/>
                    <a:pt x="2206" y="3856"/>
                  </a:cubicBezTo>
                  <a:lnTo>
                    <a:pt x="3934" y="1922"/>
                  </a:lnTo>
                  <a:lnTo>
                    <a:pt x="3934" y="1806"/>
                  </a:lnTo>
                  <a:cubicBezTo>
                    <a:pt x="3934" y="1754"/>
                    <a:pt x="3934" y="1754"/>
                    <a:pt x="3869" y="1703"/>
                  </a:cubicBezTo>
                  <a:lnTo>
                    <a:pt x="1935" y="39"/>
                  </a:lnTo>
                  <a:cubicBezTo>
                    <a:pt x="1909" y="14"/>
                    <a:pt x="1871" y="1"/>
                    <a:pt x="18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9"/>
            <p:cNvSpPr/>
            <p:nvPr/>
          </p:nvSpPr>
          <p:spPr>
            <a:xfrm>
              <a:off x="4174575" y="4497525"/>
              <a:ext cx="172175" cy="171850"/>
            </a:xfrm>
            <a:custGeom>
              <a:avLst/>
              <a:gdLst/>
              <a:ahLst/>
              <a:cxnLst/>
              <a:rect l="l" t="t" r="r" b="b"/>
              <a:pathLst>
                <a:path w="6887" h="6874" extrusionOk="0">
                  <a:moveTo>
                    <a:pt x="2477" y="1174"/>
                  </a:moveTo>
                  <a:cubicBezTo>
                    <a:pt x="2747" y="1174"/>
                    <a:pt x="3018" y="1393"/>
                    <a:pt x="3018" y="1715"/>
                  </a:cubicBezTo>
                  <a:cubicBezTo>
                    <a:pt x="3018" y="1986"/>
                    <a:pt x="2747" y="2257"/>
                    <a:pt x="2477" y="2257"/>
                  </a:cubicBezTo>
                  <a:cubicBezTo>
                    <a:pt x="2154" y="2257"/>
                    <a:pt x="1935" y="1986"/>
                    <a:pt x="1935" y="1715"/>
                  </a:cubicBezTo>
                  <a:cubicBezTo>
                    <a:pt x="1935" y="1393"/>
                    <a:pt x="2154" y="1174"/>
                    <a:pt x="2477" y="1174"/>
                  </a:cubicBezTo>
                  <a:close/>
                  <a:moveTo>
                    <a:pt x="5210" y="2192"/>
                  </a:moveTo>
                  <a:cubicBezTo>
                    <a:pt x="5481" y="2192"/>
                    <a:pt x="5752" y="2412"/>
                    <a:pt x="5752" y="2734"/>
                  </a:cubicBezTo>
                  <a:cubicBezTo>
                    <a:pt x="5752" y="3005"/>
                    <a:pt x="5481" y="3224"/>
                    <a:pt x="5210" y="3224"/>
                  </a:cubicBezTo>
                  <a:cubicBezTo>
                    <a:pt x="4888" y="3224"/>
                    <a:pt x="4682" y="3005"/>
                    <a:pt x="4682" y="2734"/>
                  </a:cubicBezTo>
                  <a:cubicBezTo>
                    <a:pt x="4682" y="2412"/>
                    <a:pt x="4888" y="2192"/>
                    <a:pt x="5210" y="2192"/>
                  </a:cubicBezTo>
                  <a:close/>
                  <a:moveTo>
                    <a:pt x="1509" y="3804"/>
                  </a:moveTo>
                  <a:cubicBezTo>
                    <a:pt x="1780" y="3804"/>
                    <a:pt x="1987" y="4075"/>
                    <a:pt x="1987" y="4346"/>
                  </a:cubicBezTo>
                  <a:cubicBezTo>
                    <a:pt x="1987" y="4617"/>
                    <a:pt x="1780" y="4887"/>
                    <a:pt x="1509" y="4887"/>
                  </a:cubicBezTo>
                  <a:cubicBezTo>
                    <a:pt x="1187" y="4887"/>
                    <a:pt x="968" y="4617"/>
                    <a:pt x="968" y="4346"/>
                  </a:cubicBezTo>
                  <a:cubicBezTo>
                    <a:pt x="968" y="4075"/>
                    <a:pt x="1187" y="3804"/>
                    <a:pt x="1509" y="3804"/>
                  </a:cubicBezTo>
                  <a:close/>
                  <a:moveTo>
                    <a:pt x="4192" y="4836"/>
                  </a:moveTo>
                  <a:cubicBezTo>
                    <a:pt x="4514" y="4836"/>
                    <a:pt x="4733" y="5094"/>
                    <a:pt x="4733" y="5364"/>
                  </a:cubicBezTo>
                  <a:cubicBezTo>
                    <a:pt x="4733" y="5635"/>
                    <a:pt x="4514" y="5906"/>
                    <a:pt x="4192" y="5906"/>
                  </a:cubicBezTo>
                  <a:cubicBezTo>
                    <a:pt x="3921" y="5906"/>
                    <a:pt x="3714" y="5635"/>
                    <a:pt x="3714" y="5364"/>
                  </a:cubicBezTo>
                  <a:cubicBezTo>
                    <a:pt x="3714" y="5094"/>
                    <a:pt x="3921" y="4836"/>
                    <a:pt x="4192" y="4836"/>
                  </a:cubicBezTo>
                  <a:close/>
                  <a:moveTo>
                    <a:pt x="1883" y="0"/>
                  </a:moveTo>
                  <a:cubicBezTo>
                    <a:pt x="1780" y="0"/>
                    <a:pt x="1729" y="52"/>
                    <a:pt x="1729" y="103"/>
                  </a:cubicBezTo>
                  <a:lnTo>
                    <a:pt x="1" y="4939"/>
                  </a:lnTo>
                  <a:lnTo>
                    <a:pt x="1" y="4990"/>
                  </a:lnTo>
                  <a:cubicBezTo>
                    <a:pt x="1" y="5042"/>
                    <a:pt x="52" y="5158"/>
                    <a:pt x="117" y="5158"/>
                  </a:cubicBezTo>
                  <a:lnTo>
                    <a:pt x="4888" y="6873"/>
                  </a:lnTo>
                  <a:lnTo>
                    <a:pt x="4952" y="6873"/>
                  </a:lnTo>
                  <a:cubicBezTo>
                    <a:pt x="5055" y="6873"/>
                    <a:pt x="5107" y="6821"/>
                    <a:pt x="5159" y="6705"/>
                  </a:cubicBezTo>
                  <a:lnTo>
                    <a:pt x="6822" y="1934"/>
                  </a:lnTo>
                  <a:cubicBezTo>
                    <a:pt x="6822" y="1934"/>
                    <a:pt x="6886" y="1934"/>
                    <a:pt x="6886" y="1870"/>
                  </a:cubicBezTo>
                  <a:cubicBezTo>
                    <a:pt x="6886" y="1818"/>
                    <a:pt x="6822" y="1715"/>
                    <a:pt x="6719" y="1715"/>
                  </a:cubicBezTo>
                  <a:lnTo>
                    <a:pt x="193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4167800" y="4490750"/>
              <a:ext cx="184100" cy="184100"/>
            </a:xfrm>
            <a:custGeom>
              <a:avLst/>
              <a:gdLst/>
              <a:ahLst/>
              <a:cxnLst/>
              <a:rect l="l" t="t" r="r" b="b"/>
              <a:pathLst>
                <a:path w="7364" h="7364" extrusionOk="0">
                  <a:moveTo>
                    <a:pt x="2206" y="271"/>
                  </a:moveTo>
                  <a:lnTo>
                    <a:pt x="6990" y="1986"/>
                  </a:lnTo>
                  <a:cubicBezTo>
                    <a:pt x="7093" y="1986"/>
                    <a:pt x="7157" y="2089"/>
                    <a:pt x="7157" y="2141"/>
                  </a:cubicBezTo>
                  <a:cubicBezTo>
                    <a:pt x="7157" y="2205"/>
                    <a:pt x="7093" y="2205"/>
                    <a:pt x="7093" y="2205"/>
                  </a:cubicBezTo>
                  <a:lnTo>
                    <a:pt x="5430" y="6976"/>
                  </a:lnTo>
                  <a:cubicBezTo>
                    <a:pt x="5378" y="7092"/>
                    <a:pt x="5326" y="7144"/>
                    <a:pt x="5223" y="7144"/>
                  </a:cubicBezTo>
                  <a:lnTo>
                    <a:pt x="5159" y="7144"/>
                  </a:lnTo>
                  <a:lnTo>
                    <a:pt x="388" y="5429"/>
                  </a:lnTo>
                  <a:cubicBezTo>
                    <a:pt x="323" y="5429"/>
                    <a:pt x="272" y="5313"/>
                    <a:pt x="272" y="5261"/>
                  </a:cubicBezTo>
                  <a:lnTo>
                    <a:pt x="272" y="5210"/>
                  </a:lnTo>
                  <a:lnTo>
                    <a:pt x="2000" y="374"/>
                  </a:lnTo>
                  <a:cubicBezTo>
                    <a:pt x="2000" y="323"/>
                    <a:pt x="2051" y="271"/>
                    <a:pt x="2154" y="271"/>
                  </a:cubicBezTo>
                  <a:close/>
                  <a:moveTo>
                    <a:pt x="2154" y="0"/>
                  </a:moveTo>
                  <a:cubicBezTo>
                    <a:pt x="2000" y="0"/>
                    <a:pt x="1780" y="155"/>
                    <a:pt x="1729" y="323"/>
                  </a:cubicBezTo>
                  <a:lnTo>
                    <a:pt x="65" y="5107"/>
                  </a:lnTo>
                  <a:cubicBezTo>
                    <a:pt x="1" y="5158"/>
                    <a:pt x="1" y="5210"/>
                    <a:pt x="1" y="5261"/>
                  </a:cubicBezTo>
                  <a:cubicBezTo>
                    <a:pt x="1" y="5429"/>
                    <a:pt x="117" y="5584"/>
                    <a:pt x="323" y="5635"/>
                  </a:cubicBezTo>
                  <a:lnTo>
                    <a:pt x="5107" y="7363"/>
                  </a:lnTo>
                  <a:lnTo>
                    <a:pt x="5223" y="7363"/>
                  </a:lnTo>
                  <a:cubicBezTo>
                    <a:pt x="5430" y="7363"/>
                    <a:pt x="5597" y="7247"/>
                    <a:pt x="5649" y="7092"/>
                  </a:cubicBezTo>
                  <a:lnTo>
                    <a:pt x="7364" y="2309"/>
                  </a:lnTo>
                  <a:lnTo>
                    <a:pt x="7364" y="2141"/>
                  </a:lnTo>
                  <a:cubicBezTo>
                    <a:pt x="7364" y="1986"/>
                    <a:pt x="7261" y="1819"/>
                    <a:pt x="7093" y="1767"/>
                  </a:cubicBezTo>
                  <a:lnTo>
                    <a:pt x="2322" y="52"/>
                  </a:lnTo>
                  <a:cubicBezTo>
                    <a:pt x="2258" y="52"/>
                    <a:pt x="2206" y="0"/>
                    <a:pt x="21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4222925" y="4526850"/>
              <a:ext cx="27125" cy="27100"/>
            </a:xfrm>
            <a:custGeom>
              <a:avLst/>
              <a:gdLst/>
              <a:ahLst/>
              <a:cxnLst/>
              <a:rect l="l" t="t" r="r" b="b"/>
              <a:pathLst>
                <a:path w="1085" h="1084" extrusionOk="0">
                  <a:moveTo>
                    <a:pt x="543" y="1"/>
                  </a:moveTo>
                  <a:cubicBezTo>
                    <a:pt x="220" y="1"/>
                    <a:pt x="1" y="220"/>
                    <a:pt x="1" y="542"/>
                  </a:cubicBezTo>
                  <a:cubicBezTo>
                    <a:pt x="1" y="813"/>
                    <a:pt x="220" y="1084"/>
                    <a:pt x="543" y="1084"/>
                  </a:cubicBezTo>
                  <a:cubicBezTo>
                    <a:pt x="813" y="1084"/>
                    <a:pt x="1084" y="813"/>
                    <a:pt x="1084" y="542"/>
                  </a:cubicBezTo>
                  <a:cubicBezTo>
                    <a:pt x="1084" y="220"/>
                    <a:pt x="813" y="1"/>
                    <a:pt x="54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4291600" y="4552325"/>
              <a:ext cx="26775" cy="25800"/>
            </a:xfrm>
            <a:custGeom>
              <a:avLst/>
              <a:gdLst/>
              <a:ahLst/>
              <a:cxnLst/>
              <a:rect l="l" t="t" r="r" b="b"/>
              <a:pathLst>
                <a:path w="1071" h="1032" extrusionOk="0">
                  <a:moveTo>
                    <a:pt x="529" y="0"/>
                  </a:moveTo>
                  <a:cubicBezTo>
                    <a:pt x="207" y="0"/>
                    <a:pt x="1" y="220"/>
                    <a:pt x="1" y="542"/>
                  </a:cubicBezTo>
                  <a:cubicBezTo>
                    <a:pt x="1" y="813"/>
                    <a:pt x="207" y="1032"/>
                    <a:pt x="529" y="1032"/>
                  </a:cubicBezTo>
                  <a:cubicBezTo>
                    <a:pt x="800" y="1032"/>
                    <a:pt x="1071" y="813"/>
                    <a:pt x="1071" y="542"/>
                  </a:cubicBezTo>
                  <a:cubicBezTo>
                    <a:pt x="1071" y="220"/>
                    <a:pt x="800" y="0"/>
                    <a:pt x="52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4198750" y="4592625"/>
              <a:ext cx="25500" cy="27100"/>
            </a:xfrm>
            <a:custGeom>
              <a:avLst/>
              <a:gdLst/>
              <a:ahLst/>
              <a:cxnLst/>
              <a:rect l="l" t="t" r="r" b="b"/>
              <a:pathLst>
                <a:path w="1020" h="1084" extrusionOk="0">
                  <a:moveTo>
                    <a:pt x="542" y="0"/>
                  </a:moveTo>
                  <a:cubicBezTo>
                    <a:pt x="220" y="0"/>
                    <a:pt x="1" y="271"/>
                    <a:pt x="1" y="542"/>
                  </a:cubicBezTo>
                  <a:cubicBezTo>
                    <a:pt x="1" y="813"/>
                    <a:pt x="220" y="1083"/>
                    <a:pt x="542" y="1083"/>
                  </a:cubicBezTo>
                  <a:cubicBezTo>
                    <a:pt x="813" y="1083"/>
                    <a:pt x="1020" y="813"/>
                    <a:pt x="1020" y="542"/>
                  </a:cubicBezTo>
                  <a:cubicBezTo>
                    <a:pt x="1020" y="271"/>
                    <a:pt x="813" y="0"/>
                    <a:pt x="54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4267425" y="4618400"/>
              <a:ext cx="25500" cy="26775"/>
            </a:xfrm>
            <a:custGeom>
              <a:avLst/>
              <a:gdLst/>
              <a:ahLst/>
              <a:cxnLst/>
              <a:rect l="l" t="t" r="r" b="b"/>
              <a:pathLst>
                <a:path w="1020" h="1071" extrusionOk="0">
                  <a:moveTo>
                    <a:pt x="478" y="1"/>
                  </a:moveTo>
                  <a:cubicBezTo>
                    <a:pt x="207" y="1"/>
                    <a:pt x="0" y="259"/>
                    <a:pt x="0" y="529"/>
                  </a:cubicBezTo>
                  <a:cubicBezTo>
                    <a:pt x="0" y="800"/>
                    <a:pt x="207" y="1071"/>
                    <a:pt x="478" y="1071"/>
                  </a:cubicBezTo>
                  <a:cubicBezTo>
                    <a:pt x="800" y="1071"/>
                    <a:pt x="1019" y="800"/>
                    <a:pt x="1019" y="529"/>
                  </a:cubicBezTo>
                  <a:cubicBezTo>
                    <a:pt x="1019" y="259"/>
                    <a:pt x="800" y="1"/>
                    <a:pt x="47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4400225" y="4580700"/>
              <a:ext cx="61925" cy="60300"/>
            </a:xfrm>
            <a:custGeom>
              <a:avLst/>
              <a:gdLst/>
              <a:ahLst/>
              <a:cxnLst/>
              <a:rect l="l" t="t" r="r" b="b"/>
              <a:pathLst>
                <a:path w="2477" h="2412" extrusionOk="0">
                  <a:moveTo>
                    <a:pt x="1239" y="0"/>
                  </a:moveTo>
                  <a:cubicBezTo>
                    <a:pt x="917" y="0"/>
                    <a:pt x="594" y="155"/>
                    <a:pt x="375" y="374"/>
                  </a:cubicBezTo>
                  <a:cubicBezTo>
                    <a:pt x="169" y="593"/>
                    <a:pt x="1" y="916"/>
                    <a:pt x="1" y="1238"/>
                  </a:cubicBezTo>
                  <a:cubicBezTo>
                    <a:pt x="1" y="1560"/>
                    <a:pt x="169" y="1883"/>
                    <a:pt x="375" y="2089"/>
                  </a:cubicBezTo>
                  <a:cubicBezTo>
                    <a:pt x="594" y="2308"/>
                    <a:pt x="917" y="2411"/>
                    <a:pt x="1239" y="2411"/>
                  </a:cubicBezTo>
                  <a:cubicBezTo>
                    <a:pt x="1561" y="2411"/>
                    <a:pt x="1884" y="2308"/>
                    <a:pt x="2103" y="2089"/>
                  </a:cubicBezTo>
                  <a:cubicBezTo>
                    <a:pt x="2309" y="1883"/>
                    <a:pt x="2477" y="1560"/>
                    <a:pt x="2477" y="1238"/>
                  </a:cubicBezTo>
                  <a:cubicBezTo>
                    <a:pt x="2477" y="916"/>
                    <a:pt x="2309" y="593"/>
                    <a:pt x="2103" y="374"/>
                  </a:cubicBezTo>
                  <a:cubicBezTo>
                    <a:pt x="1884" y="155"/>
                    <a:pt x="1561" y="0"/>
                    <a:pt x="12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4392175" y="4571350"/>
              <a:ext cx="79325" cy="79325"/>
            </a:xfrm>
            <a:custGeom>
              <a:avLst/>
              <a:gdLst/>
              <a:ahLst/>
              <a:cxnLst/>
              <a:rect l="l" t="t" r="r" b="b"/>
              <a:pathLst>
                <a:path w="3173" h="3173" extrusionOk="0">
                  <a:moveTo>
                    <a:pt x="1561" y="374"/>
                  </a:moveTo>
                  <a:cubicBezTo>
                    <a:pt x="1883" y="374"/>
                    <a:pt x="2206" y="529"/>
                    <a:pt x="2425" y="748"/>
                  </a:cubicBezTo>
                  <a:cubicBezTo>
                    <a:pt x="2631" y="967"/>
                    <a:pt x="2799" y="1290"/>
                    <a:pt x="2799" y="1612"/>
                  </a:cubicBezTo>
                  <a:cubicBezTo>
                    <a:pt x="2799" y="1934"/>
                    <a:pt x="2631" y="2257"/>
                    <a:pt x="2425" y="2463"/>
                  </a:cubicBezTo>
                  <a:cubicBezTo>
                    <a:pt x="2206" y="2682"/>
                    <a:pt x="1883" y="2785"/>
                    <a:pt x="1561" y="2785"/>
                  </a:cubicBezTo>
                  <a:cubicBezTo>
                    <a:pt x="1239" y="2785"/>
                    <a:pt x="916" y="2682"/>
                    <a:pt x="697" y="2463"/>
                  </a:cubicBezTo>
                  <a:cubicBezTo>
                    <a:pt x="491" y="2257"/>
                    <a:pt x="323" y="1934"/>
                    <a:pt x="323" y="1612"/>
                  </a:cubicBezTo>
                  <a:cubicBezTo>
                    <a:pt x="323" y="1290"/>
                    <a:pt x="491" y="967"/>
                    <a:pt x="697" y="748"/>
                  </a:cubicBezTo>
                  <a:cubicBezTo>
                    <a:pt x="916" y="529"/>
                    <a:pt x="1239" y="374"/>
                    <a:pt x="1561" y="374"/>
                  </a:cubicBezTo>
                  <a:close/>
                  <a:moveTo>
                    <a:pt x="1561" y="0"/>
                  </a:moveTo>
                  <a:cubicBezTo>
                    <a:pt x="697" y="0"/>
                    <a:pt x="1" y="696"/>
                    <a:pt x="1" y="1612"/>
                  </a:cubicBezTo>
                  <a:cubicBezTo>
                    <a:pt x="1" y="2463"/>
                    <a:pt x="697" y="3172"/>
                    <a:pt x="1561" y="3172"/>
                  </a:cubicBezTo>
                  <a:cubicBezTo>
                    <a:pt x="2425" y="3172"/>
                    <a:pt x="3173" y="2463"/>
                    <a:pt x="3173" y="1612"/>
                  </a:cubicBezTo>
                  <a:cubicBezTo>
                    <a:pt x="3173" y="696"/>
                    <a:pt x="2425" y="0"/>
                    <a:pt x="156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4299650" y="4704150"/>
              <a:ext cx="225700" cy="225675"/>
            </a:xfrm>
            <a:custGeom>
              <a:avLst/>
              <a:gdLst/>
              <a:ahLst/>
              <a:cxnLst/>
              <a:rect l="l" t="t" r="r" b="b"/>
              <a:pathLst>
                <a:path w="9028" h="9027" extrusionOk="0">
                  <a:moveTo>
                    <a:pt x="2141" y="2902"/>
                  </a:moveTo>
                  <a:cubicBezTo>
                    <a:pt x="2528" y="2902"/>
                    <a:pt x="2786" y="3173"/>
                    <a:pt x="2786" y="3547"/>
                  </a:cubicBezTo>
                  <a:cubicBezTo>
                    <a:pt x="2786" y="3869"/>
                    <a:pt x="2528" y="4140"/>
                    <a:pt x="2141" y="4140"/>
                  </a:cubicBezTo>
                  <a:cubicBezTo>
                    <a:pt x="1819" y="4140"/>
                    <a:pt x="1561" y="3869"/>
                    <a:pt x="1561" y="3547"/>
                  </a:cubicBezTo>
                  <a:cubicBezTo>
                    <a:pt x="1561" y="3173"/>
                    <a:pt x="1819" y="2902"/>
                    <a:pt x="2141" y="2902"/>
                  </a:cubicBezTo>
                  <a:close/>
                  <a:moveTo>
                    <a:pt x="4514" y="3869"/>
                  </a:moveTo>
                  <a:cubicBezTo>
                    <a:pt x="4836" y="3869"/>
                    <a:pt x="5107" y="4140"/>
                    <a:pt x="5107" y="4462"/>
                  </a:cubicBezTo>
                  <a:cubicBezTo>
                    <a:pt x="5107" y="4836"/>
                    <a:pt x="4836" y="5107"/>
                    <a:pt x="4514" y="5107"/>
                  </a:cubicBezTo>
                  <a:cubicBezTo>
                    <a:pt x="4192" y="5107"/>
                    <a:pt x="3921" y="4836"/>
                    <a:pt x="3921" y="4462"/>
                  </a:cubicBezTo>
                  <a:cubicBezTo>
                    <a:pt x="3921" y="4140"/>
                    <a:pt x="4192" y="3869"/>
                    <a:pt x="4514" y="3869"/>
                  </a:cubicBezTo>
                  <a:close/>
                  <a:moveTo>
                    <a:pt x="6874" y="4785"/>
                  </a:moveTo>
                  <a:cubicBezTo>
                    <a:pt x="7196" y="4785"/>
                    <a:pt x="7518" y="5055"/>
                    <a:pt x="7518" y="5429"/>
                  </a:cubicBezTo>
                  <a:cubicBezTo>
                    <a:pt x="7518" y="5752"/>
                    <a:pt x="7196" y="6022"/>
                    <a:pt x="6874" y="6022"/>
                  </a:cubicBezTo>
                  <a:cubicBezTo>
                    <a:pt x="6551" y="6022"/>
                    <a:pt x="6281" y="5752"/>
                    <a:pt x="6281" y="5429"/>
                  </a:cubicBezTo>
                  <a:cubicBezTo>
                    <a:pt x="6281" y="5055"/>
                    <a:pt x="6551" y="4785"/>
                    <a:pt x="6874" y="4785"/>
                  </a:cubicBezTo>
                  <a:close/>
                  <a:moveTo>
                    <a:pt x="6126" y="1"/>
                  </a:moveTo>
                  <a:lnTo>
                    <a:pt x="104" y="2580"/>
                  </a:lnTo>
                  <a:cubicBezTo>
                    <a:pt x="1" y="2631"/>
                    <a:pt x="1" y="2696"/>
                    <a:pt x="1" y="2799"/>
                  </a:cubicBezTo>
                  <a:lnTo>
                    <a:pt x="1" y="2850"/>
                  </a:lnTo>
                  <a:lnTo>
                    <a:pt x="2580" y="8924"/>
                  </a:lnTo>
                  <a:cubicBezTo>
                    <a:pt x="2631" y="8975"/>
                    <a:pt x="2683" y="9027"/>
                    <a:pt x="2735" y="9027"/>
                  </a:cubicBezTo>
                  <a:lnTo>
                    <a:pt x="2851" y="9027"/>
                  </a:lnTo>
                  <a:lnTo>
                    <a:pt x="8859" y="6396"/>
                  </a:lnTo>
                  <a:cubicBezTo>
                    <a:pt x="8976" y="6396"/>
                    <a:pt x="9027" y="6345"/>
                    <a:pt x="9027" y="6242"/>
                  </a:cubicBezTo>
                  <a:lnTo>
                    <a:pt x="8976" y="6177"/>
                  </a:lnTo>
                  <a:lnTo>
                    <a:pt x="6397" y="117"/>
                  </a:lnTo>
                  <a:cubicBezTo>
                    <a:pt x="6332" y="52"/>
                    <a:pt x="6281" y="1"/>
                    <a:pt x="622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4292900" y="4697375"/>
              <a:ext cx="237600" cy="237950"/>
            </a:xfrm>
            <a:custGeom>
              <a:avLst/>
              <a:gdLst/>
              <a:ahLst/>
              <a:cxnLst/>
              <a:rect l="l" t="t" r="r" b="b"/>
              <a:pathLst>
                <a:path w="9504" h="9518" extrusionOk="0">
                  <a:moveTo>
                    <a:pt x="6499" y="272"/>
                  </a:moveTo>
                  <a:cubicBezTo>
                    <a:pt x="6551" y="272"/>
                    <a:pt x="6602" y="323"/>
                    <a:pt x="6667" y="388"/>
                  </a:cubicBezTo>
                  <a:lnTo>
                    <a:pt x="9246" y="6448"/>
                  </a:lnTo>
                  <a:lnTo>
                    <a:pt x="9297" y="6513"/>
                  </a:lnTo>
                  <a:cubicBezTo>
                    <a:pt x="9297" y="6616"/>
                    <a:pt x="9246" y="6667"/>
                    <a:pt x="9129" y="6667"/>
                  </a:cubicBezTo>
                  <a:lnTo>
                    <a:pt x="3121" y="9298"/>
                  </a:lnTo>
                  <a:lnTo>
                    <a:pt x="3005" y="9298"/>
                  </a:lnTo>
                  <a:cubicBezTo>
                    <a:pt x="2953" y="9298"/>
                    <a:pt x="2901" y="9246"/>
                    <a:pt x="2850" y="9195"/>
                  </a:cubicBezTo>
                  <a:lnTo>
                    <a:pt x="271" y="3121"/>
                  </a:lnTo>
                  <a:lnTo>
                    <a:pt x="271" y="3070"/>
                  </a:lnTo>
                  <a:cubicBezTo>
                    <a:pt x="271" y="2967"/>
                    <a:pt x="271" y="2902"/>
                    <a:pt x="374" y="2851"/>
                  </a:cubicBezTo>
                  <a:lnTo>
                    <a:pt x="6396" y="272"/>
                  </a:lnTo>
                  <a:close/>
                  <a:moveTo>
                    <a:pt x="6499" y="1"/>
                  </a:moveTo>
                  <a:cubicBezTo>
                    <a:pt x="6447" y="1"/>
                    <a:pt x="6396" y="65"/>
                    <a:pt x="6344" y="65"/>
                  </a:cubicBezTo>
                  <a:lnTo>
                    <a:pt x="271" y="2644"/>
                  </a:lnTo>
                  <a:cubicBezTo>
                    <a:pt x="103" y="2747"/>
                    <a:pt x="0" y="2851"/>
                    <a:pt x="0" y="3070"/>
                  </a:cubicBezTo>
                  <a:cubicBezTo>
                    <a:pt x="0" y="3121"/>
                    <a:pt x="0" y="3173"/>
                    <a:pt x="52" y="3225"/>
                  </a:cubicBezTo>
                  <a:lnTo>
                    <a:pt x="2631" y="9298"/>
                  </a:lnTo>
                  <a:cubicBezTo>
                    <a:pt x="2682" y="9466"/>
                    <a:pt x="2850" y="9517"/>
                    <a:pt x="3005" y="9517"/>
                  </a:cubicBezTo>
                  <a:lnTo>
                    <a:pt x="3172" y="9517"/>
                  </a:lnTo>
                  <a:lnTo>
                    <a:pt x="9246" y="6938"/>
                  </a:lnTo>
                  <a:cubicBezTo>
                    <a:pt x="9400" y="6835"/>
                    <a:pt x="9503" y="6667"/>
                    <a:pt x="9503" y="6513"/>
                  </a:cubicBezTo>
                  <a:cubicBezTo>
                    <a:pt x="9503" y="6448"/>
                    <a:pt x="9503" y="6397"/>
                    <a:pt x="9452" y="6345"/>
                  </a:cubicBezTo>
                  <a:lnTo>
                    <a:pt x="6873" y="272"/>
                  </a:lnTo>
                  <a:cubicBezTo>
                    <a:pt x="6821" y="117"/>
                    <a:pt x="6667" y="1"/>
                    <a:pt x="649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9"/>
            <p:cNvSpPr/>
            <p:nvPr/>
          </p:nvSpPr>
          <p:spPr>
            <a:xfrm>
              <a:off x="4338675" y="4776675"/>
              <a:ext cx="30650" cy="30975"/>
            </a:xfrm>
            <a:custGeom>
              <a:avLst/>
              <a:gdLst/>
              <a:ahLst/>
              <a:cxnLst/>
              <a:rect l="l" t="t" r="r" b="b"/>
              <a:pathLst>
                <a:path w="1226" h="1239" extrusionOk="0">
                  <a:moveTo>
                    <a:pt x="580" y="1"/>
                  </a:moveTo>
                  <a:cubicBezTo>
                    <a:pt x="258" y="1"/>
                    <a:pt x="0" y="272"/>
                    <a:pt x="0" y="646"/>
                  </a:cubicBezTo>
                  <a:cubicBezTo>
                    <a:pt x="0" y="968"/>
                    <a:pt x="258" y="1239"/>
                    <a:pt x="580" y="1239"/>
                  </a:cubicBezTo>
                  <a:cubicBezTo>
                    <a:pt x="967" y="1239"/>
                    <a:pt x="1225" y="968"/>
                    <a:pt x="1225" y="646"/>
                  </a:cubicBezTo>
                  <a:cubicBezTo>
                    <a:pt x="1225" y="272"/>
                    <a:pt x="967" y="1"/>
                    <a:pt x="58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9"/>
            <p:cNvSpPr/>
            <p:nvPr/>
          </p:nvSpPr>
          <p:spPr>
            <a:xfrm>
              <a:off x="4397650" y="4800875"/>
              <a:ext cx="29700" cy="30950"/>
            </a:xfrm>
            <a:custGeom>
              <a:avLst/>
              <a:gdLst/>
              <a:ahLst/>
              <a:cxnLst/>
              <a:rect l="l" t="t" r="r" b="b"/>
              <a:pathLst>
                <a:path w="1188" h="1238" extrusionOk="0">
                  <a:moveTo>
                    <a:pt x="594" y="0"/>
                  </a:moveTo>
                  <a:cubicBezTo>
                    <a:pt x="272" y="0"/>
                    <a:pt x="1" y="271"/>
                    <a:pt x="1" y="593"/>
                  </a:cubicBezTo>
                  <a:cubicBezTo>
                    <a:pt x="1" y="967"/>
                    <a:pt x="272" y="1238"/>
                    <a:pt x="594" y="1238"/>
                  </a:cubicBezTo>
                  <a:cubicBezTo>
                    <a:pt x="916" y="1238"/>
                    <a:pt x="1187" y="967"/>
                    <a:pt x="1187" y="593"/>
                  </a:cubicBezTo>
                  <a:cubicBezTo>
                    <a:pt x="1187" y="271"/>
                    <a:pt x="916" y="0"/>
                    <a:pt x="59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4456650" y="4823750"/>
              <a:ext cx="30975" cy="30975"/>
            </a:xfrm>
            <a:custGeom>
              <a:avLst/>
              <a:gdLst/>
              <a:ahLst/>
              <a:cxnLst/>
              <a:rect l="l" t="t" r="r" b="b"/>
              <a:pathLst>
                <a:path w="1239" h="1239" extrusionOk="0">
                  <a:moveTo>
                    <a:pt x="594" y="1"/>
                  </a:moveTo>
                  <a:cubicBezTo>
                    <a:pt x="271" y="1"/>
                    <a:pt x="1" y="271"/>
                    <a:pt x="1" y="645"/>
                  </a:cubicBezTo>
                  <a:cubicBezTo>
                    <a:pt x="1" y="968"/>
                    <a:pt x="271" y="1238"/>
                    <a:pt x="594" y="1238"/>
                  </a:cubicBezTo>
                  <a:cubicBezTo>
                    <a:pt x="916" y="1238"/>
                    <a:pt x="1238" y="968"/>
                    <a:pt x="1238" y="645"/>
                  </a:cubicBezTo>
                  <a:cubicBezTo>
                    <a:pt x="1238" y="271"/>
                    <a:pt x="916" y="1"/>
                    <a:pt x="59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4342525" y="4342775"/>
              <a:ext cx="159925" cy="159925"/>
            </a:xfrm>
            <a:custGeom>
              <a:avLst/>
              <a:gdLst/>
              <a:ahLst/>
              <a:cxnLst/>
              <a:rect l="l" t="t" r="r" b="b"/>
              <a:pathLst>
                <a:path w="6397" h="6397" extrusionOk="0">
                  <a:moveTo>
                    <a:pt x="3276" y="1510"/>
                  </a:moveTo>
                  <a:cubicBezTo>
                    <a:pt x="3598" y="1510"/>
                    <a:pt x="3818" y="1729"/>
                    <a:pt x="3818" y="1999"/>
                  </a:cubicBezTo>
                  <a:cubicBezTo>
                    <a:pt x="3818" y="2322"/>
                    <a:pt x="3598" y="2528"/>
                    <a:pt x="3276" y="2528"/>
                  </a:cubicBezTo>
                  <a:cubicBezTo>
                    <a:pt x="3005" y="2528"/>
                    <a:pt x="2747" y="2322"/>
                    <a:pt x="2747" y="1999"/>
                  </a:cubicBezTo>
                  <a:cubicBezTo>
                    <a:pt x="2747" y="1729"/>
                    <a:pt x="3005" y="1510"/>
                    <a:pt x="3276" y="1510"/>
                  </a:cubicBezTo>
                  <a:close/>
                  <a:moveTo>
                    <a:pt x="3005" y="3547"/>
                  </a:moveTo>
                  <a:cubicBezTo>
                    <a:pt x="3276" y="3547"/>
                    <a:pt x="3547" y="3766"/>
                    <a:pt x="3547" y="4088"/>
                  </a:cubicBezTo>
                  <a:cubicBezTo>
                    <a:pt x="3547" y="4359"/>
                    <a:pt x="3276" y="4630"/>
                    <a:pt x="3005" y="4630"/>
                  </a:cubicBezTo>
                  <a:cubicBezTo>
                    <a:pt x="2747" y="4630"/>
                    <a:pt x="2477" y="4359"/>
                    <a:pt x="2477" y="4088"/>
                  </a:cubicBezTo>
                  <a:cubicBezTo>
                    <a:pt x="2477" y="3766"/>
                    <a:pt x="2747" y="3547"/>
                    <a:pt x="3005" y="3547"/>
                  </a:cubicBezTo>
                  <a:close/>
                  <a:moveTo>
                    <a:pt x="3766" y="1"/>
                  </a:moveTo>
                  <a:cubicBezTo>
                    <a:pt x="3766" y="1"/>
                    <a:pt x="3715" y="65"/>
                    <a:pt x="3650" y="65"/>
                  </a:cubicBezTo>
                  <a:lnTo>
                    <a:pt x="52" y="2477"/>
                  </a:lnTo>
                  <a:cubicBezTo>
                    <a:pt x="1" y="2477"/>
                    <a:pt x="1" y="2528"/>
                    <a:pt x="1" y="2580"/>
                  </a:cubicBezTo>
                  <a:lnTo>
                    <a:pt x="1" y="2696"/>
                  </a:lnTo>
                  <a:lnTo>
                    <a:pt x="2425" y="6293"/>
                  </a:lnTo>
                  <a:cubicBezTo>
                    <a:pt x="2477" y="6345"/>
                    <a:pt x="2528" y="6397"/>
                    <a:pt x="2580" y="6397"/>
                  </a:cubicBezTo>
                  <a:cubicBezTo>
                    <a:pt x="2631" y="6397"/>
                    <a:pt x="2631" y="6397"/>
                    <a:pt x="2683" y="6345"/>
                  </a:cubicBezTo>
                  <a:lnTo>
                    <a:pt x="6293" y="3985"/>
                  </a:lnTo>
                  <a:cubicBezTo>
                    <a:pt x="6345" y="3934"/>
                    <a:pt x="6397" y="3869"/>
                    <a:pt x="6397" y="3818"/>
                  </a:cubicBezTo>
                  <a:cubicBezTo>
                    <a:pt x="6397" y="3766"/>
                    <a:pt x="6345" y="3714"/>
                    <a:pt x="6345" y="3714"/>
                  </a:cubicBezTo>
                  <a:lnTo>
                    <a:pt x="3921" y="117"/>
                  </a:lnTo>
                  <a:cubicBezTo>
                    <a:pt x="3921" y="65"/>
                    <a:pt x="3818" y="1"/>
                    <a:pt x="376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4335775" y="4337625"/>
              <a:ext cx="172150" cy="171850"/>
            </a:xfrm>
            <a:custGeom>
              <a:avLst/>
              <a:gdLst/>
              <a:ahLst/>
              <a:cxnLst/>
              <a:rect l="l" t="t" r="r" b="b"/>
              <a:pathLst>
                <a:path w="6886" h="6874" extrusionOk="0">
                  <a:moveTo>
                    <a:pt x="4036" y="207"/>
                  </a:moveTo>
                  <a:cubicBezTo>
                    <a:pt x="4088" y="207"/>
                    <a:pt x="4191" y="271"/>
                    <a:pt x="4191" y="323"/>
                  </a:cubicBezTo>
                  <a:lnTo>
                    <a:pt x="6615" y="3920"/>
                  </a:lnTo>
                  <a:cubicBezTo>
                    <a:pt x="6615" y="3920"/>
                    <a:pt x="6667" y="3972"/>
                    <a:pt x="6667" y="4024"/>
                  </a:cubicBezTo>
                  <a:cubicBezTo>
                    <a:pt x="6667" y="4075"/>
                    <a:pt x="6615" y="4140"/>
                    <a:pt x="6563" y="4191"/>
                  </a:cubicBezTo>
                  <a:lnTo>
                    <a:pt x="2953" y="6551"/>
                  </a:lnTo>
                  <a:cubicBezTo>
                    <a:pt x="2901" y="6603"/>
                    <a:pt x="2901" y="6603"/>
                    <a:pt x="2850" y="6603"/>
                  </a:cubicBezTo>
                  <a:cubicBezTo>
                    <a:pt x="2798" y="6603"/>
                    <a:pt x="2747" y="6551"/>
                    <a:pt x="2695" y="6499"/>
                  </a:cubicBezTo>
                  <a:lnTo>
                    <a:pt x="271" y="2902"/>
                  </a:lnTo>
                  <a:lnTo>
                    <a:pt x="271" y="2786"/>
                  </a:lnTo>
                  <a:cubicBezTo>
                    <a:pt x="271" y="2734"/>
                    <a:pt x="271" y="2683"/>
                    <a:pt x="322" y="2683"/>
                  </a:cubicBezTo>
                  <a:lnTo>
                    <a:pt x="3920" y="271"/>
                  </a:lnTo>
                  <a:cubicBezTo>
                    <a:pt x="3985" y="271"/>
                    <a:pt x="4036" y="207"/>
                    <a:pt x="4036" y="207"/>
                  </a:cubicBezTo>
                  <a:close/>
                  <a:moveTo>
                    <a:pt x="4036" y="1"/>
                  </a:moveTo>
                  <a:cubicBezTo>
                    <a:pt x="3985" y="1"/>
                    <a:pt x="3868" y="1"/>
                    <a:pt x="3817" y="52"/>
                  </a:cubicBezTo>
                  <a:lnTo>
                    <a:pt x="219" y="2463"/>
                  </a:lnTo>
                  <a:cubicBezTo>
                    <a:pt x="116" y="2528"/>
                    <a:pt x="0" y="2683"/>
                    <a:pt x="0" y="2786"/>
                  </a:cubicBezTo>
                  <a:cubicBezTo>
                    <a:pt x="0" y="2902"/>
                    <a:pt x="52" y="3005"/>
                    <a:pt x="116" y="3057"/>
                  </a:cubicBezTo>
                  <a:lnTo>
                    <a:pt x="2476" y="6654"/>
                  </a:lnTo>
                  <a:cubicBezTo>
                    <a:pt x="2579" y="6770"/>
                    <a:pt x="2695" y="6873"/>
                    <a:pt x="2850" y="6873"/>
                  </a:cubicBezTo>
                  <a:cubicBezTo>
                    <a:pt x="2953" y="6873"/>
                    <a:pt x="3017" y="6822"/>
                    <a:pt x="3121" y="6770"/>
                  </a:cubicBezTo>
                  <a:lnTo>
                    <a:pt x="6718" y="4398"/>
                  </a:lnTo>
                  <a:cubicBezTo>
                    <a:pt x="6821" y="4294"/>
                    <a:pt x="6886" y="4140"/>
                    <a:pt x="6886" y="4024"/>
                  </a:cubicBezTo>
                  <a:cubicBezTo>
                    <a:pt x="6886" y="3920"/>
                    <a:pt x="6886" y="3869"/>
                    <a:pt x="6821" y="3753"/>
                  </a:cubicBezTo>
                  <a:lnTo>
                    <a:pt x="4410" y="155"/>
                  </a:lnTo>
                  <a:cubicBezTo>
                    <a:pt x="4358" y="52"/>
                    <a:pt x="4191" y="1"/>
                    <a:pt x="403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4411200" y="4380500"/>
              <a:ext cx="26775" cy="25500"/>
            </a:xfrm>
            <a:custGeom>
              <a:avLst/>
              <a:gdLst/>
              <a:ahLst/>
              <a:cxnLst/>
              <a:rect l="l" t="t" r="r" b="b"/>
              <a:pathLst>
                <a:path w="1071" h="1020" extrusionOk="0">
                  <a:moveTo>
                    <a:pt x="529" y="1"/>
                  </a:moveTo>
                  <a:cubicBezTo>
                    <a:pt x="258" y="1"/>
                    <a:pt x="0" y="220"/>
                    <a:pt x="0" y="490"/>
                  </a:cubicBezTo>
                  <a:cubicBezTo>
                    <a:pt x="0" y="813"/>
                    <a:pt x="258" y="1019"/>
                    <a:pt x="529" y="1019"/>
                  </a:cubicBezTo>
                  <a:cubicBezTo>
                    <a:pt x="851" y="1019"/>
                    <a:pt x="1071" y="813"/>
                    <a:pt x="1071" y="490"/>
                  </a:cubicBezTo>
                  <a:cubicBezTo>
                    <a:pt x="1071" y="220"/>
                    <a:pt x="851" y="1"/>
                    <a:pt x="52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4404425" y="4431425"/>
              <a:ext cx="26775" cy="27100"/>
            </a:xfrm>
            <a:custGeom>
              <a:avLst/>
              <a:gdLst/>
              <a:ahLst/>
              <a:cxnLst/>
              <a:rect l="l" t="t" r="r" b="b"/>
              <a:pathLst>
                <a:path w="1071" h="1084" extrusionOk="0">
                  <a:moveTo>
                    <a:pt x="529" y="1"/>
                  </a:moveTo>
                  <a:cubicBezTo>
                    <a:pt x="271" y="1"/>
                    <a:pt x="1" y="220"/>
                    <a:pt x="1" y="542"/>
                  </a:cubicBezTo>
                  <a:cubicBezTo>
                    <a:pt x="1" y="813"/>
                    <a:pt x="271" y="1084"/>
                    <a:pt x="529" y="1084"/>
                  </a:cubicBezTo>
                  <a:cubicBezTo>
                    <a:pt x="800" y="1084"/>
                    <a:pt x="1071" y="813"/>
                    <a:pt x="1071" y="542"/>
                  </a:cubicBezTo>
                  <a:cubicBezTo>
                    <a:pt x="1071" y="220"/>
                    <a:pt x="800" y="1"/>
                    <a:pt x="52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3819975" y="4383075"/>
              <a:ext cx="126400" cy="72550"/>
            </a:xfrm>
            <a:custGeom>
              <a:avLst/>
              <a:gdLst/>
              <a:ahLst/>
              <a:cxnLst/>
              <a:rect l="l" t="t" r="r" b="b"/>
              <a:pathLst>
                <a:path w="5056" h="2902" extrusionOk="0">
                  <a:moveTo>
                    <a:pt x="2954" y="168"/>
                  </a:moveTo>
                  <a:cubicBezTo>
                    <a:pt x="3224" y="168"/>
                    <a:pt x="3495" y="220"/>
                    <a:pt x="3766" y="271"/>
                  </a:cubicBezTo>
                  <a:cubicBezTo>
                    <a:pt x="3985" y="387"/>
                    <a:pt x="4191" y="491"/>
                    <a:pt x="4308" y="645"/>
                  </a:cubicBezTo>
                  <a:cubicBezTo>
                    <a:pt x="4411" y="761"/>
                    <a:pt x="4462" y="865"/>
                    <a:pt x="4514" y="1032"/>
                  </a:cubicBezTo>
                  <a:lnTo>
                    <a:pt x="4514" y="1187"/>
                  </a:lnTo>
                  <a:cubicBezTo>
                    <a:pt x="4514" y="1355"/>
                    <a:pt x="4462" y="1509"/>
                    <a:pt x="4359" y="1677"/>
                  </a:cubicBezTo>
                  <a:cubicBezTo>
                    <a:pt x="4308" y="1832"/>
                    <a:pt x="4140" y="1935"/>
                    <a:pt x="4037" y="2102"/>
                  </a:cubicBezTo>
                  <a:cubicBezTo>
                    <a:pt x="3714" y="2322"/>
                    <a:pt x="3276" y="2528"/>
                    <a:pt x="2799" y="2644"/>
                  </a:cubicBezTo>
                  <a:cubicBezTo>
                    <a:pt x="2580" y="2696"/>
                    <a:pt x="2309" y="2747"/>
                    <a:pt x="2103" y="2747"/>
                  </a:cubicBezTo>
                  <a:cubicBezTo>
                    <a:pt x="1832" y="2747"/>
                    <a:pt x="1561" y="2696"/>
                    <a:pt x="1290" y="2580"/>
                  </a:cubicBezTo>
                  <a:cubicBezTo>
                    <a:pt x="1084" y="2528"/>
                    <a:pt x="865" y="2373"/>
                    <a:pt x="762" y="2257"/>
                  </a:cubicBezTo>
                  <a:cubicBezTo>
                    <a:pt x="645" y="2154"/>
                    <a:pt x="594" y="1999"/>
                    <a:pt x="542" y="1883"/>
                  </a:cubicBezTo>
                  <a:lnTo>
                    <a:pt x="542" y="1677"/>
                  </a:lnTo>
                  <a:cubicBezTo>
                    <a:pt x="542" y="1509"/>
                    <a:pt x="594" y="1355"/>
                    <a:pt x="697" y="1239"/>
                  </a:cubicBezTo>
                  <a:cubicBezTo>
                    <a:pt x="762" y="1084"/>
                    <a:pt x="916" y="916"/>
                    <a:pt x="1019" y="813"/>
                  </a:cubicBezTo>
                  <a:cubicBezTo>
                    <a:pt x="1342" y="542"/>
                    <a:pt x="1780" y="323"/>
                    <a:pt x="2257" y="220"/>
                  </a:cubicBezTo>
                  <a:cubicBezTo>
                    <a:pt x="2477" y="168"/>
                    <a:pt x="2747" y="168"/>
                    <a:pt x="2954" y="168"/>
                  </a:cubicBezTo>
                  <a:close/>
                  <a:moveTo>
                    <a:pt x="3070" y="1"/>
                  </a:moveTo>
                  <a:cubicBezTo>
                    <a:pt x="2850" y="1"/>
                    <a:pt x="2528" y="65"/>
                    <a:pt x="2257" y="117"/>
                  </a:cubicBezTo>
                  <a:cubicBezTo>
                    <a:pt x="1780" y="168"/>
                    <a:pt x="1342" y="323"/>
                    <a:pt x="968" y="542"/>
                  </a:cubicBezTo>
                  <a:cubicBezTo>
                    <a:pt x="594" y="761"/>
                    <a:pt x="323" y="1032"/>
                    <a:pt x="168" y="1290"/>
                  </a:cubicBezTo>
                  <a:cubicBezTo>
                    <a:pt x="52" y="1458"/>
                    <a:pt x="1" y="1612"/>
                    <a:pt x="1" y="1780"/>
                  </a:cubicBezTo>
                  <a:cubicBezTo>
                    <a:pt x="1" y="1832"/>
                    <a:pt x="1" y="1883"/>
                    <a:pt x="52" y="1935"/>
                  </a:cubicBezTo>
                  <a:cubicBezTo>
                    <a:pt x="52" y="2102"/>
                    <a:pt x="117" y="2206"/>
                    <a:pt x="220" y="2322"/>
                  </a:cubicBezTo>
                  <a:cubicBezTo>
                    <a:pt x="323" y="2425"/>
                    <a:pt x="491" y="2528"/>
                    <a:pt x="645" y="2644"/>
                  </a:cubicBezTo>
                  <a:cubicBezTo>
                    <a:pt x="968" y="2799"/>
                    <a:pt x="1458" y="2902"/>
                    <a:pt x="1987" y="2902"/>
                  </a:cubicBezTo>
                  <a:cubicBezTo>
                    <a:pt x="2257" y="2902"/>
                    <a:pt x="2528" y="2902"/>
                    <a:pt x="2799" y="2850"/>
                  </a:cubicBezTo>
                  <a:cubicBezTo>
                    <a:pt x="3276" y="2747"/>
                    <a:pt x="3714" y="2580"/>
                    <a:pt x="4088" y="2373"/>
                  </a:cubicBezTo>
                  <a:cubicBezTo>
                    <a:pt x="4462" y="2154"/>
                    <a:pt x="4733" y="1883"/>
                    <a:pt x="4888" y="1612"/>
                  </a:cubicBezTo>
                  <a:cubicBezTo>
                    <a:pt x="5004" y="1458"/>
                    <a:pt x="5055" y="1290"/>
                    <a:pt x="5055" y="1135"/>
                  </a:cubicBezTo>
                  <a:lnTo>
                    <a:pt x="5055" y="968"/>
                  </a:lnTo>
                  <a:cubicBezTo>
                    <a:pt x="5004" y="865"/>
                    <a:pt x="4952" y="710"/>
                    <a:pt x="4836" y="594"/>
                  </a:cubicBezTo>
                  <a:cubicBezTo>
                    <a:pt x="4733" y="491"/>
                    <a:pt x="4565" y="387"/>
                    <a:pt x="4411" y="271"/>
                  </a:cubicBezTo>
                  <a:cubicBezTo>
                    <a:pt x="4088" y="117"/>
                    <a:pt x="3598" y="1"/>
                    <a:pt x="3070" y="1"/>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3825450" y="4430150"/>
              <a:ext cx="119625" cy="36450"/>
            </a:xfrm>
            <a:custGeom>
              <a:avLst/>
              <a:gdLst/>
              <a:ahLst/>
              <a:cxnLst/>
              <a:rect l="l" t="t" r="r" b="b"/>
              <a:pathLst>
                <a:path w="4785" h="1458" extrusionOk="0">
                  <a:moveTo>
                    <a:pt x="4785" y="0"/>
                  </a:moveTo>
                  <a:lnTo>
                    <a:pt x="4785" y="0"/>
                  </a:lnTo>
                  <a:cubicBezTo>
                    <a:pt x="4669" y="168"/>
                    <a:pt x="4514" y="323"/>
                    <a:pt x="4346" y="439"/>
                  </a:cubicBezTo>
                  <a:cubicBezTo>
                    <a:pt x="3921" y="813"/>
                    <a:pt x="3328" y="1083"/>
                    <a:pt x="2631" y="1187"/>
                  </a:cubicBezTo>
                  <a:cubicBezTo>
                    <a:pt x="2309" y="1238"/>
                    <a:pt x="2038" y="1290"/>
                    <a:pt x="1768" y="1290"/>
                  </a:cubicBezTo>
                  <a:cubicBezTo>
                    <a:pt x="1342" y="1290"/>
                    <a:pt x="968" y="1238"/>
                    <a:pt x="646" y="1135"/>
                  </a:cubicBezTo>
                  <a:cubicBezTo>
                    <a:pt x="375" y="1019"/>
                    <a:pt x="156" y="916"/>
                    <a:pt x="1" y="813"/>
                  </a:cubicBezTo>
                  <a:lnTo>
                    <a:pt x="1" y="813"/>
                  </a:lnTo>
                  <a:cubicBezTo>
                    <a:pt x="104" y="916"/>
                    <a:pt x="220" y="1019"/>
                    <a:pt x="375" y="1135"/>
                  </a:cubicBezTo>
                  <a:cubicBezTo>
                    <a:pt x="749" y="1341"/>
                    <a:pt x="1239" y="1457"/>
                    <a:pt x="1832" y="1457"/>
                  </a:cubicBezTo>
                  <a:cubicBezTo>
                    <a:pt x="2090" y="1457"/>
                    <a:pt x="2361" y="1457"/>
                    <a:pt x="2683" y="1406"/>
                  </a:cubicBezTo>
                  <a:cubicBezTo>
                    <a:pt x="3121" y="1290"/>
                    <a:pt x="3599" y="1135"/>
                    <a:pt x="3921" y="916"/>
                  </a:cubicBezTo>
                  <a:cubicBezTo>
                    <a:pt x="4295" y="697"/>
                    <a:pt x="4566" y="439"/>
                    <a:pt x="4733" y="116"/>
                  </a:cubicBezTo>
                  <a:cubicBezTo>
                    <a:pt x="4733" y="116"/>
                    <a:pt x="4785" y="52"/>
                    <a:pt x="4785" y="0"/>
                  </a:cubicBezTo>
                  <a:close/>
                </a:path>
              </a:pathLst>
            </a:custGeom>
            <a:solidFill>
              <a:srgbClr val="DD9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3840300" y="4392750"/>
              <a:ext cx="85775" cy="52250"/>
            </a:xfrm>
            <a:custGeom>
              <a:avLst/>
              <a:gdLst/>
              <a:ahLst/>
              <a:cxnLst/>
              <a:rect l="l" t="t" r="r" b="b"/>
              <a:pathLst>
                <a:path w="3431" h="2090" extrusionOk="0">
                  <a:moveTo>
                    <a:pt x="2455" y="152"/>
                  </a:moveTo>
                  <a:cubicBezTo>
                    <a:pt x="2458" y="152"/>
                    <a:pt x="2461" y="153"/>
                    <a:pt x="2463" y="155"/>
                  </a:cubicBezTo>
                  <a:cubicBezTo>
                    <a:pt x="2527" y="155"/>
                    <a:pt x="2360" y="697"/>
                    <a:pt x="2141" y="1225"/>
                  </a:cubicBezTo>
                  <a:cubicBezTo>
                    <a:pt x="1934" y="1715"/>
                    <a:pt x="1934" y="1715"/>
                    <a:pt x="1883" y="1715"/>
                  </a:cubicBezTo>
                  <a:cubicBezTo>
                    <a:pt x="1818" y="1715"/>
                    <a:pt x="1818" y="1664"/>
                    <a:pt x="1986" y="1174"/>
                  </a:cubicBezTo>
                  <a:cubicBezTo>
                    <a:pt x="2195" y="669"/>
                    <a:pt x="2393" y="152"/>
                    <a:pt x="2455" y="152"/>
                  </a:cubicBezTo>
                  <a:close/>
                  <a:moveTo>
                    <a:pt x="2141" y="0"/>
                  </a:moveTo>
                  <a:cubicBezTo>
                    <a:pt x="1934" y="0"/>
                    <a:pt x="1715" y="52"/>
                    <a:pt x="1496" y="104"/>
                  </a:cubicBezTo>
                  <a:cubicBezTo>
                    <a:pt x="1444" y="104"/>
                    <a:pt x="1341" y="104"/>
                    <a:pt x="1290" y="155"/>
                  </a:cubicBezTo>
                  <a:cubicBezTo>
                    <a:pt x="1290" y="258"/>
                    <a:pt x="1122" y="748"/>
                    <a:pt x="967" y="1174"/>
                  </a:cubicBezTo>
                  <a:cubicBezTo>
                    <a:pt x="800" y="1715"/>
                    <a:pt x="748" y="1715"/>
                    <a:pt x="696" y="1715"/>
                  </a:cubicBezTo>
                  <a:cubicBezTo>
                    <a:pt x="645" y="1664"/>
                    <a:pt x="645" y="1664"/>
                    <a:pt x="800" y="1122"/>
                  </a:cubicBezTo>
                  <a:cubicBezTo>
                    <a:pt x="967" y="697"/>
                    <a:pt x="1122" y="323"/>
                    <a:pt x="1238" y="155"/>
                  </a:cubicBezTo>
                  <a:lnTo>
                    <a:pt x="1238" y="155"/>
                  </a:lnTo>
                  <a:cubicBezTo>
                    <a:pt x="1019" y="207"/>
                    <a:pt x="800" y="323"/>
                    <a:pt x="645" y="426"/>
                  </a:cubicBezTo>
                  <a:cubicBezTo>
                    <a:pt x="374" y="581"/>
                    <a:pt x="206" y="748"/>
                    <a:pt x="103" y="968"/>
                  </a:cubicBezTo>
                  <a:cubicBezTo>
                    <a:pt x="0" y="1071"/>
                    <a:pt x="0" y="1174"/>
                    <a:pt x="0" y="1290"/>
                  </a:cubicBezTo>
                  <a:lnTo>
                    <a:pt x="0" y="1445"/>
                  </a:lnTo>
                  <a:cubicBezTo>
                    <a:pt x="0" y="1496"/>
                    <a:pt x="52" y="1612"/>
                    <a:pt x="103" y="1664"/>
                  </a:cubicBezTo>
                  <a:cubicBezTo>
                    <a:pt x="206" y="1767"/>
                    <a:pt x="271" y="1819"/>
                    <a:pt x="374" y="1870"/>
                  </a:cubicBezTo>
                  <a:cubicBezTo>
                    <a:pt x="645" y="2038"/>
                    <a:pt x="967" y="2089"/>
                    <a:pt x="1290" y="2089"/>
                  </a:cubicBezTo>
                  <a:cubicBezTo>
                    <a:pt x="1496" y="2089"/>
                    <a:pt x="1715" y="2089"/>
                    <a:pt x="1934" y="2038"/>
                  </a:cubicBezTo>
                  <a:cubicBezTo>
                    <a:pt x="2257" y="1935"/>
                    <a:pt x="2579" y="1819"/>
                    <a:pt x="2785" y="1664"/>
                  </a:cubicBezTo>
                  <a:cubicBezTo>
                    <a:pt x="3056" y="1496"/>
                    <a:pt x="3275" y="1342"/>
                    <a:pt x="3327" y="1122"/>
                  </a:cubicBezTo>
                  <a:cubicBezTo>
                    <a:pt x="3430" y="1019"/>
                    <a:pt x="3430" y="903"/>
                    <a:pt x="3430" y="800"/>
                  </a:cubicBezTo>
                  <a:lnTo>
                    <a:pt x="3430" y="697"/>
                  </a:lnTo>
                  <a:cubicBezTo>
                    <a:pt x="3430" y="581"/>
                    <a:pt x="3378" y="478"/>
                    <a:pt x="3327" y="426"/>
                  </a:cubicBezTo>
                  <a:cubicBezTo>
                    <a:pt x="3224" y="323"/>
                    <a:pt x="3172" y="258"/>
                    <a:pt x="3056" y="207"/>
                  </a:cubicBezTo>
                  <a:cubicBezTo>
                    <a:pt x="2785" y="104"/>
                    <a:pt x="2463" y="0"/>
                    <a:pt x="2141" y="0"/>
                  </a:cubicBezTo>
                  <a:close/>
                </a:path>
              </a:pathLst>
            </a:custGeom>
            <a:solidFill>
              <a:srgbClr val="DD9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3814825" y="4376625"/>
              <a:ext cx="139600" cy="96750"/>
            </a:xfrm>
            <a:custGeom>
              <a:avLst/>
              <a:gdLst/>
              <a:ahLst/>
              <a:cxnLst/>
              <a:rect l="l" t="t" r="r" b="b"/>
              <a:pathLst>
                <a:path w="5584" h="3870" extrusionOk="0">
                  <a:moveTo>
                    <a:pt x="3276" y="259"/>
                  </a:moveTo>
                  <a:cubicBezTo>
                    <a:pt x="3804" y="259"/>
                    <a:pt x="4294" y="375"/>
                    <a:pt x="4617" y="529"/>
                  </a:cubicBezTo>
                  <a:cubicBezTo>
                    <a:pt x="4771" y="645"/>
                    <a:pt x="4939" y="749"/>
                    <a:pt x="5042" y="852"/>
                  </a:cubicBezTo>
                  <a:cubicBezTo>
                    <a:pt x="5158" y="968"/>
                    <a:pt x="5210" y="1123"/>
                    <a:pt x="5261" y="1226"/>
                  </a:cubicBezTo>
                  <a:lnTo>
                    <a:pt x="5261" y="1393"/>
                  </a:lnTo>
                  <a:cubicBezTo>
                    <a:pt x="5261" y="1548"/>
                    <a:pt x="5210" y="1716"/>
                    <a:pt x="5094" y="1870"/>
                  </a:cubicBezTo>
                  <a:cubicBezTo>
                    <a:pt x="4939" y="2141"/>
                    <a:pt x="4668" y="2412"/>
                    <a:pt x="4294" y="2631"/>
                  </a:cubicBezTo>
                  <a:cubicBezTo>
                    <a:pt x="3920" y="2838"/>
                    <a:pt x="3482" y="3005"/>
                    <a:pt x="3005" y="3108"/>
                  </a:cubicBezTo>
                  <a:cubicBezTo>
                    <a:pt x="2734" y="3160"/>
                    <a:pt x="2463" y="3160"/>
                    <a:pt x="2193" y="3160"/>
                  </a:cubicBezTo>
                  <a:cubicBezTo>
                    <a:pt x="1664" y="3160"/>
                    <a:pt x="1174" y="3057"/>
                    <a:pt x="851" y="2902"/>
                  </a:cubicBezTo>
                  <a:cubicBezTo>
                    <a:pt x="697" y="2786"/>
                    <a:pt x="529" y="2683"/>
                    <a:pt x="426" y="2580"/>
                  </a:cubicBezTo>
                  <a:cubicBezTo>
                    <a:pt x="323" y="2464"/>
                    <a:pt x="258" y="2360"/>
                    <a:pt x="258" y="2193"/>
                  </a:cubicBezTo>
                  <a:cubicBezTo>
                    <a:pt x="207" y="2141"/>
                    <a:pt x="207" y="2090"/>
                    <a:pt x="207" y="2038"/>
                  </a:cubicBezTo>
                  <a:cubicBezTo>
                    <a:pt x="207" y="1870"/>
                    <a:pt x="258" y="1716"/>
                    <a:pt x="374" y="1548"/>
                  </a:cubicBezTo>
                  <a:cubicBezTo>
                    <a:pt x="529" y="1290"/>
                    <a:pt x="800" y="1019"/>
                    <a:pt x="1174" y="800"/>
                  </a:cubicBezTo>
                  <a:cubicBezTo>
                    <a:pt x="1548" y="581"/>
                    <a:pt x="1986" y="426"/>
                    <a:pt x="2463" y="375"/>
                  </a:cubicBezTo>
                  <a:cubicBezTo>
                    <a:pt x="2734" y="323"/>
                    <a:pt x="3056" y="259"/>
                    <a:pt x="3276" y="259"/>
                  </a:cubicBezTo>
                  <a:close/>
                  <a:moveTo>
                    <a:pt x="5210" y="2141"/>
                  </a:moveTo>
                  <a:cubicBezTo>
                    <a:pt x="5210" y="2193"/>
                    <a:pt x="5158" y="2257"/>
                    <a:pt x="5158" y="2257"/>
                  </a:cubicBezTo>
                  <a:cubicBezTo>
                    <a:pt x="4991" y="2580"/>
                    <a:pt x="4720" y="2838"/>
                    <a:pt x="4346" y="3057"/>
                  </a:cubicBezTo>
                  <a:cubicBezTo>
                    <a:pt x="4024" y="3276"/>
                    <a:pt x="3546" y="3431"/>
                    <a:pt x="3108" y="3547"/>
                  </a:cubicBezTo>
                  <a:cubicBezTo>
                    <a:pt x="2786" y="3598"/>
                    <a:pt x="2515" y="3598"/>
                    <a:pt x="2257" y="3598"/>
                  </a:cubicBezTo>
                  <a:cubicBezTo>
                    <a:pt x="1664" y="3598"/>
                    <a:pt x="1174" y="3482"/>
                    <a:pt x="800" y="3276"/>
                  </a:cubicBezTo>
                  <a:cubicBezTo>
                    <a:pt x="645" y="3160"/>
                    <a:pt x="529" y="3057"/>
                    <a:pt x="426" y="2954"/>
                  </a:cubicBezTo>
                  <a:lnTo>
                    <a:pt x="426" y="2954"/>
                  </a:lnTo>
                  <a:cubicBezTo>
                    <a:pt x="581" y="3057"/>
                    <a:pt x="800" y="3160"/>
                    <a:pt x="1071" y="3276"/>
                  </a:cubicBezTo>
                  <a:cubicBezTo>
                    <a:pt x="1393" y="3379"/>
                    <a:pt x="1767" y="3431"/>
                    <a:pt x="2193" y="3431"/>
                  </a:cubicBezTo>
                  <a:cubicBezTo>
                    <a:pt x="2463" y="3431"/>
                    <a:pt x="2734" y="3379"/>
                    <a:pt x="3056" y="3328"/>
                  </a:cubicBezTo>
                  <a:cubicBezTo>
                    <a:pt x="3753" y="3224"/>
                    <a:pt x="4346" y="2954"/>
                    <a:pt x="4771" y="2580"/>
                  </a:cubicBezTo>
                  <a:cubicBezTo>
                    <a:pt x="4939" y="2464"/>
                    <a:pt x="5094" y="2309"/>
                    <a:pt x="5210" y="2141"/>
                  </a:cubicBezTo>
                  <a:close/>
                  <a:moveTo>
                    <a:pt x="3276" y="1"/>
                  </a:moveTo>
                  <a:cubicBezTo>
                    <a:pt x="3005" y="1"/>
                    <a:pt x="2734" y="52"/>
                    <a:pt x="2412" y="104"/>
                  </a:cubicBezTo>
                  <a:cubicBezTo>
                    <a:pt x="1935" y="207"/>
                    <a:pt x="1496" y="375"/>
                    <a:pt x="1122" y="581"/>
                  </a:cubicBezTo>
                  <a:cubicBezTo>
                    <a:pt x="968" y="645"/>
                    <a:pt x="800" y="749"/>
                    <a:pt x="697" y="852"/>
                  </a:cubicBezTo>
                  <a:cubicBezTo>
                    <a:pt x="478" y="1019"/>
                    <a:pt x="323" y="1226"/>
                    <a:pt x="155" y="1393"/>
                  </a:cubicBezTo>
                  <a:cubicBezTo>
                    <a:pt x="52" y="1613"/>
                    <a:pt x="0" y="1819"/>
                    <a:pt x="0" y="2038"/>
                  </a:cubicBezTo>
                  <a:lnTo>
                    <a:pt x="0" y="2257"/>
                  </a:lnTo>
                  <a:cubicBezTo>
                    <a:pt x="0" y="2515"/>
                    <a:pt x="52" y="2786"/>
                    <a:pt x="207" y="3005"/>
                  </a:cubicBezTo>
                  <a:cubicBezTo>
                    <a:pt x="374" y="3276"/>
                    <a:pt x="645" y="3547"/>
                    <a:pt x="1019" y="3650"/>
                  </a:cubicBezTo>
                  <a:cubicBezTo>
                    <a:pt x="1393" y="3805"/>
                    <a:pt x="1767" y="3869"/>
                    <a:pt x="2257" y="3869"/>
                  </a:cubicBezTo>
                  <a:cubicBezTo>
                    <a:pt x="2515" y="3869"/>
                    <a:pt x="2837" y="3805"/>
                    <a:pt x="3108" y="3753"/>
                  </a:cubicBezTo>
                  <a:cubicBezTo>
                    <a:pt x="3804" y="3650"/>
                    <a:pt x="4397" y="3379"/>
                    <a:pt x="4836" y="3005"/>
                  </a:cubicBezTo>
                  <a:cubicBezTo>
                    <a:pt x="5042" y="2838"/>
                    <a:pt x="5261" y="2631"/>
                    <a:pt x="5365" y="2412"/>
                  </a:cubicBezTo>
                  <a:cubicBezTo>
                    <a:pt x="5481" y="2141"/>
                    <a:pt x="5584" y="1935"/>
                    <a:pt x="5584" y="1664"/>
                  </a:cubicBezTo>
                  <a:cubicBezTo>
                    <a:pt x="5584" y="1548"/>
                    <a:pt x="5584" y="1393"/>
                    <a:pt x="5532" y="1290"/>
                  </a:cubicBezTo>
                  <a:cubicBezTo>
                    <a:pt x="5481" y="1123"/>
                    <a:pt x="5416" y="1019"/>
                    <a:pt x="5365" y="852"/>
                  </a:cubicBezTo>
                  <a:cubicBezTo>
                    <a:pt x="5313" y="800"/>
                    <a:pt x="5261" y="749"/>
                    <a:pt x="5210" y="697"/>
                  </a:cubicBezTo>
                  <a:cubicBezTo>
                    <a:pt x="5042" y="478"/>
                    <a:pt x="4771" y="323"/>
                    <a:pt x="4449" y="207"/>
                  </a:cubicBezTo>
                  <a:cubicBezTo>
                    <a:pt x="4346" y="156"/>
                    <a:pt x="4243" y="104"/>
                    <a:pt x="4075" y="104"/>
                  </a:cubicBezTo>
                  <a:lnTo>
                    <a:pt x="4024" y="104"/>
                  </a:lnTo>
                  <a:cubicBezTo>
                    <a:pt x="3972" y="52"/>
                    <a:pt x="3920" y="52"/>
                    <a:pt x="3869" y="52"/>
                  </a:cubicBezTo>
                  <a:lnTo>
                    <a:pt x="3598" y="52"/>
                  </a:lnTo>
                  <a:cubicBezTo>
                    <a:pt x="3482" y="52"/>
                    <a:pt x="3379" y="1"/>
                    <a:pt x="327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833525" y="4387275"/>
              <a:ext cx="99300" cy="64500"/>
            </a:xfrm>
            <a:custGeom>
              <a:avLst/>
              <a:gdLst/>
              <a:ahLst/>
              <a:cxnLst/>
              <a:rect l="l" t="t" r="r" b="b"/>
              <a:pathLst>
                <a:path w="3972" h="2580" extrusionOk="0">
                  <a:moveTo>
                    <a:pt x="2412" y="219"/>
                  </a:moveTo>
                  <a:cubicBezTo>
                    <a:pt x="2734" y="219"/>
                    <a:pt x="3056" y="323"/>
                    <a:pt x="3327" y="426"/>
                  </a:cubicBezTo>
                  <a:cubicBezTo>
                    <a:pt x="3443" y="477"/>
                    <a:pt x="3495" y="542"/>
                    <a:pt x="3598" y="645"/>
                  </a:cubicBezTo>
                  <a:cubicBezTo>
                    <a:pt x="3649" y="697"/>
                    <a:pt x="3701" y="800"/>
                    <a:pt x="3701" y="916"/>
                  </a:cubicBezTo>
                  <a:lnTo>
                    <a:pt x="3701" y="1019"/>
                  </a:lnTo>
                  <a:cubicBezTo>
                    <a:pt x="3701" y="1122"/>
                    <a:pt x="3701" y="1238"/>
                    <a:pt x="3598" y="1341"/>
                  </a:cubicBezTo>
                  <a:cubicBezTo>
                    <a:pt x="3546" y="1561"/>
                    <a:pt x="3327" y="1715"/>
                    <a:pt x="3056" y="1883"/>
                  </a:cubicBezTo>
                  <a:cubicBezTo>
                    <a:pt x="2850" y="2038"/>
                    <a:pt x="2528" y="2154"/>
                    <a:pt x="2205" y="2257"/>
                  </a:cubicBezTo>
                  <a:cubicBezTo>
                    <a:pt x="1986" y="2308"/>
                    <a:pt x="1767" y="2308"/>
                    <a:pt x="1561" y="2308"/>
                  </a:cubicBezTo>
                  <a:cubicBezTo>
                    <a:pt x="1238" y="2308"/>
                    <a:pt x="916" y="2257"/>
                    <a:pt x="645" y="2089"/>
                  </a:cubicBezTo>
                  <a:cubicBezTo>
                    <a:pt x="542" y="2038"/>
                    <a:pt x="477" y="1986"/>
                    <a:pt x="374" y="1883"/>
                  </a:cubicBezTo>
                  <a:cubicBezTo>
                    <a:pt x="323" y="1831"/>
                    <a:pt x="271" y="1715"/>
                    <a:pt x="271" y="1664"/>
                  </a:cubicBezTo>
                  <a:lnTo>
                    <a:pt x="271" y="1509"/>
                  </a:lnTo>
                  <a:cubicBezTo>
                    <a:pt x="271" y="1393"/>
                    <a:pt x="271" y="1290"/>
                    <a:pt x="374" y="1187"/>
                  </a:cubicBezTo>
                  <a:cubicBezTo>
                    <a:pt x="477" y="967"/>
                    <a:pt x="645" y="800"/>
                    <a:pt x="916" y="645"/>
                  </a:cubicBezTo>
                  <a:cubicBezTo>
                    <a:pt x="1122" y="477"/>
                    <a:pt x="1445" y="374"/>
                    <a:pt x="1767" y="323"/>
                  </a:cubicBezTo>
                  <a:cubicBezTo>
                    <a:pt x="1986" y="271"/>
                    <a:pt x="2205" y="219"/>
                    <a:pt x="2412" y="219"/>
                  </a:cubicBezTo>
                  <a:close/>
                  <a:moveTo>
                    <a:pt x="2412" y="0"/>
                  </a:moveTo>
                  <a:cubicBezTo>
                    <a:pt x="2205" y="0"/>
                    <a:pt x="1935" y="0"/>
                    <a:pt x="1715" y="52"/>
                  </a:cubicBezTo>
                  <a:cubicBezTo>
                    <a:pt x="1238" y="155"/>
                    <a:pt x="800" y="374"/>
                    <a:pt x="477" y="645"/>
                  </a:cubicBezTo>
                  <a:cubicBezTo>
                    <a:pt x="374" y="748"/>
                    <a:pt x="220" y="916"/>
                    <a:pt x="155" y="1071"/>
                  </a:cubicBezTo>
                  <a:cubicBezTo>
                    <a:pt x="52" y="1187"/>
                    <a:pt x="0" y="1341"/>
                    <a:pt x="0" y="1509"/>
                  </a:cubicBezTo>
                  <a:lnTo>
                    <a:pt x="0" y="1715"/>
                  </a:lnTo>
                  <a:cubicBezTo>
                    <a:pt x="52" y="1831"/>
                    <a:pt x="103" y="1986"/>
                    <a:pt x="220" y="2089"/>
                  </a:cubicBezTo>
                  <a:cubicBezTo>
                    <a:pt x="323" y="2205"/>
                    <a:pt x="542" y="2360"/>
                    <a:pt x="748" y="2412"/>
                  </a:cubicBezTo>
                  <a:cubicBezTo>
                    <a:pt x="1019" y="2528"/>
                    <a:pt x="1290" y="2579"/>
                    <a:pt x="1561" y="2579"/>
                  </a:cubicBezTo>
                  <a:cubicBezTo>
                    <a:pt x="1767" y="2579"/>
                    <a:pt x="2038" y="2528"/>
                    <a:pt x="2257" y="2476"/>
                  </a:cubicBezTo>
                  <a:cubicBezTo>
                    <a:pt x="2734" y="2360"/>
                    <a:pt x="3172" y="2154"/>
                    <a:pt x="3495" y="1934"/>
                  </a:cubicBezTo>
                  <a:cubicBezTo>
                    <a:pt x="3598" y="1767"/>
                    <a:pt x="3766" y="1664"/>
                    <a:pt x="3817" y="1509"/>
                  </a:cubicBezTo>
                  <a:cubicBezTo>
                    <a:pt x="3920" y="1341"/>
                    <a:pt x="3972" y="1187"/>
                    <a:pt x="3972" y="1019"/>
                  </a:cubicBezTo>
                  <a:lnTo>
                    <a:pt x="3972" y="864"/>
                  </a:lnTo>
                  <a:cubicBezTo>
                    <a:pt x="3920" y="697"/>
                    <a:pt x="3869" y="593"/>
                    <a:pt x="3766" y="477"/>
                  </a:cubicBezTo>
                  <a:cubicBezTo>
                    <a:pt x="3649" y="323"/>
                    <a:pt x="3443" y="219"/>
                    <a:pt x="3224" y="103"/>
                  </a:cubicBezTo>
                  <a:cubicBezTo>
                    <a:pt x="2953" y="52"/>
                    <a:pt x="2682" y="0"/>
                    <a:pt x="241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3885750" y="4396525"/>
              <a:ext cx="17750" cy="39125"/>
            </a:xfrm>
            <a:custGeom>
              <a:avLst/>
              <a:gdLst/>
              <a:ahLst/>
              <a:cxnLst/>
              <a:rect l="l" t="t" r="r" b="b"/>
              <a:pathLst>
                <a:path w="710" h="1565" extrusionOk="0">
                  <a:moveTo>
                    <a:pt x="637" y="1"/>
                  </a:moveTo>
                  <a:cubicBezTo>
                    <a:pt x="575" y="1"/>
                    <a:pt x="377" y="518"/>
                    <a:pt x="168" y="1023"/>
                  </a:cubicBezTo>
                  <a:cubicBezTo>
                    <a:pt x="0" y="1513"/>
                    <a:pt x="0" y="1564"/>
                    <a:pt x="65" y="1564"/>
                  </a:cubicBezTo>
                  <a:cubicBezTo>
                    <a:pt x="116" y="1564"/>
                    <a:pt x="116" y="1564"/>
                    <a:pt x="323" y="1074"/>
                  </a:cubicBezTo>
                  <a:cubicBezTo>
                    <a:pt x="542" y="546"/>
                    <a:pt x="709" y="4"/>
                    <a:pt x="645" y="4"/>
                  </a:cubicBezTo>
                  <a:cubicBezTo>
                    <a:pt x="643" y="2"/>
                    <a:pt x="640" y="1"/>
                    <a:pt x="637"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3856400" y="4395325"/>
              <a:ext cx="17450" cy="40325"/>
            </a:xfrm>
            <a:custGeom>
              <a:avLst/>
              <a:gdLst/>
              <a:ahLst/>
              <a:cxnLst/>
              <a:rect l="l" t="t" r="r" b="b"/>
              <a:pathLst>
                <a:path w="698" h="1613" extrusionOk="0">
                  <a:moveTo>
                    <a:pt x="646" y="1"/>
                  </a:moveTo>
                  <a:cubicBezTo>
                    <a:pt x="594" y="1"/>
                    <a:pt x="375" y="542"/>
                    <a:pt x="156" y="1019"/>
                  </a:cubicBezTo>
                  <a:cubicBezTo>
                    <a:pt x="1" y="1561"/>
                    <a:pt x="1" y="1561"/>
                    <a:pt x="52" y="1612"/>
                  </a:cubicBezTo>
                  <a:cubicBezTo>
                    <a:pt x="104" y="1612"/>
                    <a:pt x="156" y="1612"/>
                    <a:pt x="323" y="1071"/>
                  </a:cubicBezTo>
                  <a:cubicBezTo>
                    <a:pt x="530" y="594"/>
                    <a:pt x="697" y="1"/>
                    <a:pt x="64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3630750" y="4534925"/>
              <a:ext cx="115425" cy="79325"/>
            </a:xfrm>
            <a:custGeom>
              <a:avLst/>
              <a:gdLst/>
              <a:ahLst/>
              <a:cxnLst/>
              <a:rect l="l" t="t" r="r" b="b"/>
              <a:pathLst>
                <a:path w="4617" h="3173" extrusionOk="0">
                  <a:moveTo>
                    <a:pt x="3747" y="217"/>
                  </a:moveTo>
                  <a:cubicBezTo>
                    <a:pt x="3749" y="217"/>
                    <a:pt x="3751" y="218"/>
                    <a:pt x="3753" y="219"/>
                  </a:cubicBezTo>
                  <a:cubicBezTo>
                    <a:pt x="3817" y="219"/>
                    <a:pt x="3327" y="1019"/>
                    <a:pt x="2902" y="1831"/>
                  </a:cubicBezTo>
                  <a:cubicBezTo>
                    <a:pt x="2463" y="2579"/>
                    <a:pt x="2412" y="2579"/>
                    <a:pt x="2360" y="2579"/>
                  </a:cubicBezTo>
                  <a:cubicBezTo>
                    <a:pt x="2309" y="2527"/>
                    <a:pt x="2309" y="2527"/>
                    <a:pt x="2734" y="1728"/>
                  </a:cubicBezTo>
                  <a:cubicBezTo>
                    <a:pt x="3209" y="991"/>
                    <a:pt x="3672" y="217"/>
                    <a:pt x="3747" y="217"/>
                  </a:cubicBezTo>
                  <a:close/>
                  <a:moveTo>
                    <a:pt x="2136" y="217"/>
                  </a:moveTo>
                  <a:cubicBezTo>
                    <a:pt x="2138" y="217"/>
                    <a:pt x="2140" y="218"/>
                    <a:pt x="2141" y="219"/>
                  </a:cubicBezTo>
                  <a:cubicBezTo>
                    <a:pt x="2206" y="219"/>
                    <a:pt x="1716" y="1083"/>
                    <a:pt x="1290" y="1934"/>
                  </a:cubicBezTo>
                  <a:cubicBezTo>
                    <a:pt x="800" y="2798"/>
                    <a:pt x="749" y="2798"/>
                    <a:pt x="697" y="2798"/>
                  </a:cubicBezTo>
                  <a:cubicBezTo>
                    <a:pt x="697" y="2747"/>
                    <a:pt x="645" y="2695"/>
                    <a:pt x="1122" y="1883"/>
                  </a:cubicBezTo>
                  <a:cubicBezTo>
                    <a:pt x="1598" y="1044"/>
                    <a:pt x="2062" y="217"/>
                    <a:pt x="2136" y="217"/>
                  </a:cubicBezTo>
                  <a:close/>
                  <a:moveTo>
                    <a:pt x="3224" y="0"/>
                  </a:moveTo>
                  <a:cubicBezTo>
                    <a:pt x="2786" y="0"/>
                    <a:pt x="2257" y="116"/>
                    <a:pt x="1767" y="322"/>
                  </a:cubicBezTo>
                  <a:cubicBezTo>
                    <a:pt x="1238" y="542"/>
                    <a:pt x="800" y="864"/>
                    <a:pt x="478" y="1186"/>
                  </a:cubicBezTo>
                  <a:cubicBezTo>
                    <a:pt x="155" y="1560"/>
                    <a:pt x="1" y="1883"/>
                    <a:pt x="1" y="2205"/>
                  </a:cubicBezTo>
                  <a:cubicBezTo>
                    <a:pt x="1" y="2308"/>
                    <a:pt x="1" y="2424"/>
                    <a:pt x="52" y="2527"/>
                  </a:cubicBezTo>
                  <a:cubicBezTo>
                    <a:pt x="155" y="2747"/>
                    <a:pt x="323" y="2901"/>
                    <a:pt x="529" y="3017"/>
                  </a:cubicBezTo>
                  <a:cubicBezTo>
                    <a:pt x="800" y="3121"/>
                    <a:pt x="1071" y="3172"/>
                    <a:pt x="1393" y="3172"/>
                  </a:cubicBezTo>
                  <a:cubicBezTo>
                    <a:pt x="1883" y="3172"/>
                    <a:pt x="2360" y="3069"/>
                    <a:pt x="2850" y="2850"/>
                  </a:cubicBezTo>
                  <a:cubicBezTo>
                    <a:pt x="3379" y="2631"/>
                    <a:pt x="3817" y="2308"/>
                    <a:pt x="4140" y="1986"/>
                  </a:cubicBezTo>
                  <a:cubicBezTo>
                    <a:pt x="4462" y="1612"/>
                    <a:pt x="4617" y="1289"/>
                    <a:pt x="4617" y="967"/>
                  </a:cubicBezTo>
                  <a:cubicBezTo>
                    <a:pt x="4617" y="864"/>
                    <a:pt x="4617" y="761"/>
                    <a:pt x="4565" y="645"/>
                  </a:cubicBezTo>
                  <a:cubicBezTo>
                    <a:pt x="4462" y="438"/>
                    <a:pt x="4295" y="271"/>
                    <a:pt x="4075" y="168"/>
                  </a:cubicBezTo>
                  <a:cubicBezTo>
                    <a:pt x="3869" y="52"/>
                    <a:pt x="3547" y="0"/>
                    <a:pt x="322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3606575" y="4520075"/>
              <a:ext cx="165075" cy="110275"/>
            </a:xfrm>
            <a:custGeom>
              <a:avLst/>
              <a:gdLst/>
              <a:ahLst/>
              <a:cxnLst/>
              <a:rect l="l" t="t" r="r" b="b"/>
              <a:pathLst>
                <a:path w="6603" h="4411" extrusionOk="0">
                  <a:moveTo>
                    <a:pt x="4191" y="323"/>
                  </a:moveTo>
                  <a:cubicBezTo>
                    <a:pt x="4565" y="323"/>
                    <a:pt x="4888" y="439"/>
                    <a:pt x="5158" y="542"/>
                  </a:cubicBezTo>
                  <a:cubicBezTo>
                    <a:pt x="5429" y="646"/>
                    <a:pt x="5635" y="865"/>
                    <a:pt x="5752" y="1136"/>
                  </a:cubicBezTo>
                  <a:cubicBezTo>
                    <a:pt x="5803" y="1290"/>
                    <a:pt x="5855" y="1406"/>
                    <a:pt x="5855" y="1561"/>
                  </a:cubicBezTo>
                  <a:cubicBezTo>
                    <a:pt x="5855" y="1935"/>
                    <a:pt x="5635" y="2373"/>
                    <a:pt x="5313" y="2747"/>
                  </a:cubicBezTo>
                  <a:cubicBezTo>
                    <a:pt x="4939" y="3121"/>
                    <a:pt x="4462" y="3444"/>
                    <a:pt x="3920" y="3663"/>
                  </a:cubicBezTo>
                  <a:cubicBezTo>
                    <a:pt x="3379" y="3869"/>
                    <a:pt x="2850" y="3985"/>
                    <a:pt x="2360" y="3985"/>
                  </a:cubicBezTo>
                  <a:cubicBezTo>
                    <a:pt x="2038" y="3985"/>
                    <a:pt x="1664" y="3934"/>
                    <a:pt x="1393" y="3818"/>
                  </a:cubicBezTo>
                  <a:cubicBezTo>
                    <a:pt x="1122" y="3663"/>
                    <a:pt x="916" y="3495"/>
                    <a:pt x="800" y="3225"/>
                  </a:cubicBezTo>
                  <a:cubicBezTo>
                    <a:pt x="748" y="3070"/>
                    <a:pt x="748" y="2967"/>
                    <a:pt x="748" y="2799"/>
                  </a:cubicBezTo>
                  <a:cubicBezTo>
                    <a:pt x="748" y="2425"/>
                    <a:pt x="916" y="2000"/>
                    <a:pt x="1290" y="1613"/>
                  </a:cubicBezTo>
                  <a:cubicBezTo>
                    <a:pt x="1612" y="1239"/>
                    <a:pt x="2089" y="916"/>
                    <a:pt x="2631" y="646"/>
                  </a:cubicBezTo>
                  <a:cubicBezTo>
                    <a:pt x="3173" y="439"/>
                    <a:pt x="3701" y="323"/>
                    <a:pt x="4191" y="323"/>
                  </a:cubicBezTo>
                  <a:close/>
                  <a:moveTo>
                    <a:pt x="4565" y="1"/>
                  </a:moveTo>
                  <a:cubicBezTo>
                    <a:pt x="3972" y="1"/>
                    <a:pt x="3276" y="117"/>
                    <a:pt x="2579" y="388"/>
                  </a:cubicBezTo>
                  <a:cubicBezTo>
                    <a:pt x="1819" y="710"/>
                    <a:pt x="1122" y="1136"/>
                    <a:pt x="697" y="1613"/>
                  </a:cubicBezTo>
                  <a:cubicBezTo>
                    <a:pt x="207" y="2103"/>
                    <a:pt x="1" y="2644"/>
                    <a:pt x="1" y="3070"/>
                  </a:cubicBezTo>
                  <a:cubicBezTo>
                    <a:pt x="1" y="3225"/>
                    <a:pt x="1" y="3341"/>
                    <a:pt x="52" y="3495"/>
                  </a:cubicBezTo>
                  <a:cubicBezTo>
                    <a:pt x="155" y="3766"/>
                    <a:pt x="426" y="3985"/>
                    <a:pt x="748" y="4140"/>
                  </a:cubicBezTo>
                  <a:cubicBezTo>
                    <a:pt x="1071" y="4308"/>
                    <a:pt x="1496" y="4411"/>
                    <a:pt x="2038" y="4411"/>
                  </a:cubicBezTo>
                  <a:cubicBezTo>
                    <a:pt x="2631" y="4411"/>
                    <a:pt x="3327" y="4308"/>
                    <a:pt x="3972" y="4037"/>
                  </a:cubicBezTo>
                  <a:cubicBezTo>
                    <a:pt x="4784" y="3715"/>
                    <a:pt x="5429" y="3289"/>
                    <a:pt x="5906" y="2799"/>
                  </a:cubicBezTo>
                  <a:cubicBezTo>
                    <a:pt x="6332" y="2322"/>
                    <a:pt x="6603" y="1780"/>
                    <a:pt x="6603" y="1355"/>
                  </a:cubicBezTo>
                  <a:cubicBezTo>
                    <a:pt x="6603" y="1187"/>
                    <a:pt x="6603" y="1084"/>
                    <a:pt x="6551" y="916"/>
                  </a:cubicBezTo>
                  <a:cubicBezTo>
                    <a:pt x="6448" y="646"/>
                    <a:pt x="6177" y="439"/>
                    <a:pt x="5855" y="272"/>
                  </a:cubicBezTo>
                  <a:cubicBezTo>
                    <a:pt x="5481" y="117"/>
                    <a:pt x="5042" y="1"/>
                    <a:pt x="456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3614625" y="4565850"/>
              <a:ext cx="161225" cy="79325"/>
            </a:xfrm>
            <a:custGeom>
              <a:avLst/>
              <a:gdLst/>
              <a:ahLst/>
              <a:cxnLst/>
              <a:rect l="l" t="t" r="r" b="b"/>
              <a:pathLst>
                <a:path w="6449" h="3173" extrusionOk="0">
                  <a:moveTo>
                    <a:pt x="6448" y="1"/>
                  </a:moveTo>
                  <a:cubicBezTo>
                    <a:pt x="6332" y="375"/>
                    <a:pt x="6126" y="749"/>
                    <a:pt x="5752" y="1136"/>
                  </a:cubicBezTo>
                  <a:cubicBezTo>
                    <a:pt x="5262" y="1664"/>
                    <a:pt x="4566" y="2103"/>
                    <a:pt x="3753" y="2425"/>
                  </a:cubicBezTo>
                  <a:cubicBezTo>
                    <a:pt x="3057" y="2683"/>
                    <a:pt x="2361" y="2851"/>
                    <a:pt x="1716" y="2851"/>
                  </a:cubicBezTo>
                  <a:cubicBezTo>
                    <a:pt x="1174" y="2851"/>
                    <a:pt x="697" y="2747"/>
                    <a:pt x="323" y="2580"/>
                  </a:cubicBezTo>
                  <a:cubicBezTo>
                    <a:pt x="207" y="2528"/>
                    <a:pt x="104" y="2425"/>
                    <a:pt x="1" y="2361"/>
                  </a:cubicBezTo>
                  <a:lnTo>
                    <a:pt x="1" y="2361"/>
                  </a:lnTo>
                  <a:cubicBezTo>
                    <a:pt x="104" y="2528"/>
                    <a:pt x="272" y="2683"/>
                    <a:pt x="478" y="2799"/>
                  </a:cubicBezTo>
                  <a:cubicBezTo>
                    <a:pt x="852" y="3070"/>
                    <a:pt x="1342" y="3173"/>
                    <a:pt x="1883" y="3173"/>
                  </a:cubicBezTo>
                  <a:cubicBezTo>
                    <a:pt x="2528" y="3173"/>
                    <a:pt x="3225" y="3005"/>
                    <a:pt x="3921" y="2747"/>
                  </a:cubicBezTo>
                  <a:cubicBezTo>
                    <a:pt x="4617" y="2477"/>
                    <a:pt x="5262" y="2038"/>
                    <a:pt x="5752" y="1561"/>
                  </a:cubicBezTo>
                  <a:cubicBezTo>
                    <a:pt x="6177" y="1071"/>
                    <a:pt x="6448" y="542"/>
                    <a:pt x="644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3959875" y="4529750"/>
              <a:ext cx="148975" cy="91250"/>
            </a:xfrm>
            <a:custGeom>
              <a:avLst/>
              <a:gdLst/>
              <a:ahLst/>
              <a:cxnLst/>
              <a:rect l="l" t="t" r="r" b="b"/>
              <a:pathLst>
                <a:path w="5959" h="3650" extrusionOk="0">
                  <a:moveTo>
                    <a:pt x="2309" y="259"/>
                  </a:moveTo>
                  <a:cubicBezTo>
                    <a:pt x="2683" y="259"/>
                    <a:pt x="3057" y="323"/>
                    <a:pt x="3379" y="426"/>
                  </a:cubicBezTo>
                  <a:cubicBezTo>
                    <a:pt x="3805" y="529"/>
                    <a:pt x="4192" y="697"/>
                    <a:pt x="4514" y="903"/>
                  </a:cubicBezTo>
                  <a:cubicBezTo>
                    <a:pt x="4772" y="1123"/>
                    <a:pt x="5043" y="1393"/>
                    <a:pt x="5159" y="1664"/>
                  </a:cubicBezTo>
                  <a:cubicBezTo>
                    <a:pt x="5262" y="1819"/>
                    <a:pt x="5314" y="1986"/>
                    <a:pt x="5314" y="2193"/>
                  </a:cubicBezTo>
                  <a:cubicBezTo>
                    <a:pt x="5314" y="2309"/>
                    <a:pt x="5314" y="2360"/>
                    <a:pt x="5262" y="2464"/>
                  </a:cubicBezTo>
                  <a:cubicBezTo>
                    <a:pt x="5210" y="2734"/>
                    <a:pt x="4991" y="2954"/>
                    <a:pt x="4669" y="3108"/>
                  </a:cubicBezTo>
                  <a:cubicBezTo>
                    <a:pt x="4398" y="3224"/>
                    <a:pt x="4024" y="3328"/>
                    <a:pt x="3650" y="3328"/>
                  </a:cubicBezTo>
                  <a:cubicBezTo>
                    <a:pt x="3276" y="3328"/>
                    <a:pt x="2954" y="3276"/>
                    <a:pt x="2580" y="3160"/>
                  </a:cubicBezTo>
                  <a:cubicBezTo>
                    <a:pt x="2141" y="3005"/>
                    <a:pt x="1768" y="2838"/>
                    <a:pt x="1445" y="2631"/>
                  </a:cubicBezTo>
                  <a:cubicBezTo>
                    <a:pt x="1174" y="2412"/>
                    <a:pt x="904" y="2141"/>
                    <a:pt x="800" y="1935"/>
                  </a:cubicBezTo>
                  <a:cubicBezTo>
                    <a:pt x="697" y="1716"/>
                    <a:pt x="646" y="1548"/>
                    <a:pt x="646" y="1342"/>
                  </a:cubicBezTo>
                  <a:cubicBezTo>
                    <a:pt x="646" y="1290"/>
                    <a:pt x="646" y="1174"/>
                    <a:pt x="697" y="1071"/>
                  </a:cubicBezTo>
                  <a:cubicBezTo>
                    <a:pt x="749" y="800"/>
                    <a:pt x="1020" y="581"/>
                    <a:pt x="1290" y="478"/>
                  </a:cubicBezTo>
                  <a:cubicBezTo>
                    <a:pt x="1548" y="323"/>
                    <a:pt x="1935" y="259"/>
                    <a:pt x="2309" y="259"/>
                  </a:cubicBezTo>
                  <a:close/>
                  <a:moveTo>
                    <a:pt x="1935" y="1"/>
                  </a:moveTo>
                  <a:cubicBezTo>
                    <a:pt x="1445" y="1"/>
                    <a:pt x="1020" y="52"/>
                    <a:pt x="697" y="207"/>
                  </a:cubicBezTo>
                  <a:cubicBezTo>
                    <a:pt x="375" y="375"/>
                    <a:pt x="156" y="581"/>
                    <a:pt x="53" y="852"/>
                  </a:cubicBezTo>
                  <a:cubicBezTo>
                    <a:pt x="1" y="968"/>
                    <a:pt x="1" y="1071"/>
                    <a:pt x="1" y="1174"/>
                  </a:cubicBezTo>
                  <a:cubicBezTo>
                    <a:pt x="1" y="1342"/>
                    <a:pt x="53" y="1548"/>
                    <a:pt x="156" y="1767"/>
                  </a:cubicBezTo>
                  <a:cubicBezTo>
                    <a:pt x="259" y="1986"/>
                    <a:pt x="427" y="2193"/>
                    <a:pt x="646" y="2412"/>
                  </a:cubicBezTo>
                  <a:cubicBezTo>
                    <a:pt x="1071" y="2786"/>
                    <a:pt x="1716" y="3160"/>
                    <a:pt x="2412" y="3379"/>
                  </a:cubicBezTo>
                  <a:cubicBezTo>
                    <a:pt x="2954" y="3547"/>
                    <a:pt x="3483" y="3650"/>
                    <a:pt x="3973" y="3650"/>
                  </a:cubicBezTo>
                  <a:cubicBezTo>
                    <a:pt x="4514" y="3650"/>
                    <a:pt x="4940" y="3547"/>
                    <a:pt x="5262" y="3379"/>
                  </a:cubicBezTo>
                  <a:cubicBezTo>
                    <a:pt x="5584" y="3224"/>
                    <a:pt x="5804" y="3005"/>
                    <a:pt x="5907" y="2734"/>
                  </a:cubicBezTo>
                  <a:cubicBezTo>
                    <a:pt x="5907" y="2631"/>
                    <a:pt x="5958" y="2580"/>
                    <a:pt x="5958" y="2464"/>
                  </a:cubicBezTo>
                  <a:cubicBezTo>
                    <a:pt x="5958" y="2257"/>
                    <a:pt x="5907" y="2038"/>
                    <a:pt x="5804" y="1819"/>
                  </a:cubicBezTo>
                  <a:cubicBezTo>
                    <a:pt x="5688" y="1664"/>
                    <a:pt x="5481" y="1445"/>
                    <a:pt x="5262" y="1226"/>
                  </a:cubicBezTo>
                  <a:cubicBezTo>
                    <a:pt x="4836" y="800"/>
                    <a:pt x="4243" y="478"/>
                    <a:pt x="3483" y="207"/>
                  </a:cubicBezTo>
                  <a:cubicBezTo>
                    <a:pt x="2954" y="52"/>
                    <a:pt x="2412" y="1"/>
                    <a:pt x="193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3982450" y="4541675"/>
              <a:ext cx="103500" cy="64500"/>
            </a:xfrm>
            <a:custGeom>
              <a:avLst/>
              <a:gdLst/>
              <a:ahLst/>
              <a:cxnLst/>
              <a:rect l="l" t="t" r="r" b="b"/>
              <a:pathLst>
                <a:path w="4140" h="2580" extrusionOk="0">
                  <a:moveTo>
                    <a:pt x="3653" y="1015"/>
                  </a:moveTo>
                  <a:cubicBezTo>
                    <a:pt x="3659" y="1015"/>
                    <a:pt x="3663" y="1016"/>
                    <a:pt x="3663" y="1019"/>
                  </a:cubicBezTo>
                  <a:cubicBezTo>
                    <a:pt x="3714" y="1071"/>
                    <a:pt x="2850" y="1509"/>
                    <a:pt x="2051" y="1832"/>
                  </a:cubicBezTo>
                  <a:cubicBezTo>
                    <a:pt x="1421" y="2105"/>
                    <a:pt x="1250" y="2178"/>
                    <a:pt x="1184" y="2178"/>
                  </a:cubicBezTo>
                  <a:cubicBezTo>
                    <a:pt x="1159" y="2178"/>
                    <a:pt x="1149" y="2168"/>
                    <a:pt x="1135" y="2154"/>
                  </a:cubicBezTo>
                  <a:cubicBezTo>
                    <a:pt x="1135" y="2103"/>
                    <a:pt x="1135" y="2038"/>
                    <a:pt x="1935" y="1716"/>
                  </a:cubicBezTo>
                  <a:cubicBezTo>
                    <a:pt x="2745" y="1365"/>
                    <a:pt x="3555" y="1015"/>
                    <a:pt x="3653" y="1015"/>
                  </a:cubicBezTo>
                  <a:close/>
                  <a:moveTo>
                    <a:pt x="1406" y="1"/>
                  </a:moveTo>
                  <a:cubicBezTo>
                    <a:pt x="1084" y="1"/>
                    <a:pt x="710" y="104"/>
                    <a:pt x="491" y="220"/>
                  </a:cubicBezTo>
                  <a:cubicBezTo>
                    <a:pt x="220" y="323"/>
                    <a:pt x="65" y="491"/>
                    <a:pt x="1" y="697"/>
                  </a:cubicBezTo>
                  <a:lnTo>
                    <a:pt x="1" y="865"/>
                  </a:lnTo>
                  <a:cubicBezTo>
                    <a:pt x="1" y="1019"/>
                    <a:pt x="1" y="1187"/>
                    <a:pt x="117" y="1290"/>
                  </a:cubicBezTo>
                  <a:cubicBezTo>
                    <a:pt x="168" y="1458"/>
                    <a:pt x="323" y="1613"/>
                    <a:pt x="439" y="1716"/>
                  </a:cubicBezTo>
                  <a:cubicBezTo>
                    <a:pt x="761" y="2038"/>
                    <a:pt x="1187" y="2257"/>
                    <a:pt x="1728" y="2425"/>
                  </a:cubicBezTo>
                  <a:cubicBezTo>
                    <a:pt x="2051" y="2528"/>
                    <a:pt x="2425" y="2580"/>
                    <a:pt x="2747" y="2580"/>
                  </a:cubicBezTo>
                  <a:cubicBezTo>
                    <a:pt x="3121" y="2580"/>
                    <a:pt x="3443" y="2528"/>
                    <a:pt x="3663" y="2425"/>
                  </a:cubicBezTo>
                  <a:cubicBezTo>
                    <a:pt x="3933" y="2257"/>
                    <a:pt x="4088" y="2103"/>
                    <a:pt x="4140" y="1883"/>
                  </a:cubicBezTo>
                  <a:lnTo>
                    <a:pt x="4140" y="1716"/>
                  </a:lnTo>
                  <a:cubicBezTo>
                    <a:pt x="4140" y="1561"/>
                    <a:pt x="4140" y="1458"/>
                    <a:pt x="4037" y="1290"/>
                  </a:cubicBezTo>
                  <a:cubicBezTo>
                    <a:pt x="3985" y="1136"/>
                    <a:pt x="3869" y="968"/>
                    <a:pt x="3714" y="865"/>
                  </a:cubicBezTo>
                  <a:cubicBezTo>
                    <a:pt x="3443" y="594"/>
                    <a:pt x="3018" y="375"/>
                    <a:pt x="2580" y="220"/>
                  </a:cubicBezTo>
                  <a:cubicBezTo>
                    <a:pt x="2373" y="323"/>
                    <a:pt x="1780" y="646"/>
                    <a:pt x="1135" y="916"/>
                  </a:cubicBezTo>
                  <a:cubicBezTo>
                    <a:pt x="549" y="1209"/>
                    <a:pt x="383" y="1241"/>
                    <a:pt x="338" y="1241"/>
                  </a:cubicBezTo>
                  <a:cubicBezTo>
                    <a:pt x="326" y="1241"/>
                    <a:pt x="323" y="1239"/>
                    <a:pt x="323" y="1239"/>
                  </a:cubicBezTo>
                  <a:cubicBezTo>
                    <a:pt x="271" y="1187"/>
                    <a:pt x="271" y="1136"/>
                    <a:pt x="1084" y="813"/>
                  </a:cubicBezTo>
                  <a:cubicBezTo>
                    <a:pt x="1612" y="542"/>
                    <a:pt x="2206" y="272"/>
                    <a:pt x="2476" y="220"/>
                  </a:cubicBezTo>
                  <a:cubicBezTo>
                    <a:pt x="2476" y="168"/>
                    <a:pt x="2476" y="168"/>
                    <a:pt x="2425" y="168"/>
                  </a:cubicBezTo>
                  <a:cubicBezTo>
                    <a:pt x="2102" y="52"/>
                    <a:pt x="1728" y="1"/>
                    <a:pt x="140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9"/>
            <p:cNvSpPr/>
            <p:nvPr/>
          </p:nvSpPr>
          <p:spPr>
            <a:xfrm>
              <a:off x="3954400" y="4564575"/>
              <a:ext cx="142525" cy="68350"/>
            </a:xfrm>
            <a:custGeom>
              <a:avLst/>
              <a:gdLst/>
              <a:ahLst/>
              <a:cxnLst/>
              <a:rect l="l" t="t" r="r" b="b"/>
              <a:pathLst>
                <a:path w="5701" h="2734" extrusionOk="0">
                  <a:moveTo>
                    <a:pt x="5700" y="2154"/>
                  </a:moveTo>
                  <a:lnTo>
                    <a:pt x="5700" y="2154"/>
                  </a:lnTo>
                  <a:cubicBezTo>
                    <a:pt x="5638" y="2204"/>
                    <a:pt x="5636" y="2205"/>
                    <a:pt x="5589" y="2252"/>
                  </a:cubicBezTo>
                  <a:lnTo>
                    <a:pt x="5589" y="2252"/>
                  </a:lnTo>
                  <a:cubicBezTo>
                    <a:pt x="5626" y="2221"/>
                    <a:pt x="5663" y="2187"/>
                    <a:pt x="5700" y="2154"/>
                  </a:cubicBezTo>
                  <a:close/>
                  <a:moveTo>
                    <a:pt x="5589" y="2252"/>
                  </a:moveTo>
                  <a:cubicBezTo>
                    <a:pt x="5587" y="2254"/>
                    <a:pt x="5585" y="2256"/>
                    <a:pt x="5582" y="2258"/>
                  </a:cubicBezTo>
                  <a:lnTo>
                    <a:pt x="5582" y="2258"/>
                  </a:lnTo>
                  <a:cubicBezTo>
                    <a:pt x="5583" y="2257"/>
                    <a:pt x="5584" y="2257"/>
                    <a:pt x="5584" y="2257"/>
                  </a:cubicBezTo>
                  <a:cubicBezTo>
                    <a:pt x="5586" y="2255"/>
                    <a:pt x="5587" y="2254"/>
                    <a:pt x="5589" y="2252"/>
                  </a:cubicBezTo>
                  <a:close/>
                  <a:moveTo>
                    <a:pt x="1" y="0"/>
                  </a:moveTo>
                  <a:lnTo>
                    <a:pt x="1" y="155"/>
                  </a:lnTo>
                  <a:cubicBezTo>
                    <a:pt x="1" y="374"/>
                    <a:pt x="52" y="645"/>
                    <a:pt x="156" y="864"/>
                  </a:cubicBezTo>
                  <a:cubicBezTo>
                    <a:pt x="323" y="1071"/>
                    <a:pt x="478" y="1290"/>
                    <a:pt x="697" y="1509"/>
                  </a:cubicBezTo>
                  <a:cubicBezTo>
                    <a:pt x="1187" y="1935"/>
                    <a:pt x="1832" y="2257"/>
                    <a:pt x="2477" y="2476"/>
                  </a:cubicBezTo>
                  <a:cubicBezTo>
                    <a:pt x="3005" y="2631"/>
                    <a:pt x="3495" y="2734"/>
                    <a:pt x="3972" y="2734"/>
                  </a:cubicBezTo>
                  <a:cubicBezTo>
                    <a:pt x="4514" y="2734"/>
                    <a:pt x="4991" y="2631"/>
                    <a:pt x="5313" y="2412"/>
                  </a:cubicBezTo>
                  <a:cubicBezTo>
                    <a:pt x="5424" y="2378"/>
                    <a:pt x="5506" y="2321"/>
                    <a:pt x="5582" y="2258"/>
                  </a:cubicBezTo>
                  <a:lnTo>
                    <a:pt x="5582" y="2258"/>
                  </a:lnTo>
                  <a:cubicBezTo>
                    <a:pt x="5209" y="2412"/>
                    <a:pt x="4732" y="2476"/>
                    <a:pt x="4192" y="2476"/>
                  </a:cubicBezTo>
                  <a:cubicBezTo>
                    <a:pt x="3702" y="2476"/>
                    <a:pt x="3121" y="2412"/>
                    <a:pt x="2580" y="2205"/>
                  </a:cubicBezTo>
                  <a:cubicBezTo>
                    <a:pt x="1987" y="2038"/>
                    <a:pt x="1509" y="1767"/>
                    <a:pt x="1071" y="1509"/>
                  </a:cubicBezTo>
                  <a:cubicBezTo>
                    <a:pt x="697" y="1187"/>
                    <a:pt x="375" y="864"/>
                    <a:pt x="156" y="477"/>
                  </a:cubicBezTo>
                  <a:cubicBezTo>
                    <a:pt x="52" y="323"/>
                    <a:pt x="1" y="155"/>
                    <a:pt x="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9"/>
            <p:cNvSpPr/>
            <p:nvPr/>
          </p:nvSpPr>
          <p:spPr>
            <a:xfrm>
              <a:off x="3976000" y="4536200"/>
              <a:ext cx="116725" cy="76750"/>
            </a:xfrm>
            <a:custGeom>
              <a:avLst/>
              <a:gdLst/>
              <a:ahLst/>
              <a:cxnLst/>
              <a:rect l="l" t="t" r="r" b="b"/>
              <a:pathLst>
                <a:path w="4669" h="3070" extrusionOk="0">
                  <a:moveTo>
                    <a:pt x="1664" y="220"/>
                  </a:moveTo>
                  <a:cubicBezTo>
                    <a:pt x="1986" y="220"/>
                    <a:pt x="2360" y="271"/>
                    <a:pt x="2683" y="387"/>
                  </a:cubicBezTo>
                  <a:cubicBezTo>
                    <a:pt x="3224" y="542"/>
                    <a:pt x="3650" y="813"/>
                    <a:pt x="3972" y="1084"/>
                  </a:cubicBezTo>
                  <a:cubicBezTo>
                    <a:pt x="4127" y="1187"/>
                    <a:pt x="4243" y="1355"/>
                    <a:pt x="4295" y="1509"/>
                  </a:cubicBezTo>
                  <a:cubicBezTo>
                    <a:pt x="4398" y="1677"/>
                    <a:pt x="4398" y="1780"/>
                    <a:pt x="4398" y="1935"/>
                  </a:cubicBezTo>
                  <a:lnTo>
                    <a:pt x="4398" y="2102"/>
                  </a:lnTo>
                  <a:cubicBezTo>
                    <a:pt x="4346" y="2322"/>
                    <a:pt x="4191" y="2476"/>
                    <a:pt x="3921" y="2644"/>
                  </a:cubicBezTo>
                  <a:cubicBezTo>
                    <a:pt x="3701" y="2747"/>
                    <a:pt x="3379" y="2799"/>
                    <a:pt x="3005" y="2799"/>
                  </a:cubicBezTo>
                  <a:cubicBezTo>
                    <a:pt x="2683" y="2799"/>
                    <a:pt x="2309" y="2747"/>
                    <a:pt x="1986" y="2644"/>
                  </a:cubicBezTo>
                  <a:cubicBezTo>
                    <a:pt x="1445" y="2476"/>
                    <a:pt x="1019" y="2257"/>
                    <a:pt x="697" y="1935"/>
                  </a:cubicBezTo>
                  <a:cubicBezTo>
                    <a:pt x="581" y="1832"/>
                    <a:pt x="426" y="1677"/>
                    <a:pt x="375" y="1509"/>
                  </a:cubicBezTo>
                  <a:cubicBezTo>
                    <a:pt x="259" y="1406"/>
                    <a:pt x="259" y="1238"/>
                    <a:pt x="259" y="1084"/>
                  </a:cubicBezTo>
                  <a:lnTo>
                    <a:pt x="259" y="916"/>
                  </a:lnTo>
                  <a:cubicBezTo>
                    <a:pt x="323" y="710"/>
                    <a:pt x="478" y="542"/>
                    <a:pt x="749" y="439"/>
                  </a:cubicBezTo>
                  <a:cubicBezTo>
                    <a:pt x="968" y="323"/>
                    <a:pt x="1342" y="220"/>
                    <a:pt x="1664" y="220"/>
                  </a:cubicBezTo>
                  <a:close/>
                  <a:moveTo>
                    <a:pt x="1664" y="1"/>
                  </a:moveTo>
                  <a:cubicBezTo>
                    <a:pt x="1290" y="1"/>
                    <a:pt x="903" y="65"/>
                    <a:pt x="645" y="220"/>
                  </a:cubicBezTo>
                  <a:cubicBezTo>
                    <a:pt x="375" y="323"/>
                    <a:pt x="104" y="542"/>
                    <a:pt x="52" y="813"/>
                  </a:cubicBezTo>
                  <a:cubicBezTo>
                    <a:pt x="1" y="916"/>
                    <a:pt x="1" y="1032"/>
                    <a:pt x="1" y="1084"/>
                  </a:cubicBezTo>
                  <a:cubicBezTo>
                    <a:pt x="1" y="1290"/>
                    <a:pt x="52" y="1458"/>
                    <a:pt x="155" y="1677"/>
                  </a:cubicBezTo>
                  <a:cubicBezTo>
                    <a:pt x="259" y="1883"/>
                    <a:pt x="529" y="2154"/>
                    <a:pt x="800" y="2373"/>
                  </a:cubicBezTo>
                  <a:cubicBezTo>
                    <a:pt x="1123" y="2580"/>
                    <a:pt x="1496" y="2747"/>
                    <a:pt x="1935" y="2902"/>
                  </a:cubicBezTo>
                  <a:cubicBezTo>
                    <a:pt x="2309" y="3018"/>
                    <a:pt x="2631" y="3070"/>
                    <a:pt x="3005" y="3070"/>
                  </a:cubicBezTo>
                  <a:cubicBezTo>
                    <a:pt x="3379" y="3070"/>
                    <a:pt x="3753" y="2966"/>
                    <a:pt x="4024" y="2850"/>
                  </a:cubicBezTo>
                  <a:cubicBezTo>
                    <a:pt x="4346" y="2696"/>
                    <a:pt x="4565" y="2476"/>
                    <a:pt x="4617" y="2206"/>
                  </a:cubicBezTo>
                  <a:cubicBezTo>
                    <a:pt x="4669" y="2102"/>
                    <a:pt x="4669" y="2051"/>
                    <a:pt x="4669" y="1935"/>
                  </a:cubicBezTo>
                  <a:cubicBezTo>
                    <a:pt x="4669" y="1728"/>
                    <a:pt x="4617" y="1561"/>
                    <a:pt x="4514" y="1406"/>
                  </a:cubicBezTo>
                  <a:cubicBezTo>
                    <a:pt x="4398" y="1135"/>
                    <a:pt x="4127" y="865"/>
                    <a:pt x="3869" y="645"/>
                  </a:cubicBezTo>
                  <a:cubicBezTo>
                    <a:pt x="3547" y="439"/>
                    <a:pt x="3160" y="271"/>
                    <a:pt x="2734" y="168"/>
                  </a:cubicBezTo>
                  <a:cubicBezTo>
                    <a:pt x="2412" y="65"/>
                    <a:pt x="2038" y="1"/>
                    <a:pt x="166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4010825" y="4567025"/>
              <a:ext cx="64500" cy="29125"/>
            </a:xfrm>
            <a:custGeom>
              <a:avLst/>
              <a:gdLst/>
              <a:ahLst/>
              <a:cxnLst/>
              <a:rect l="l" t="t" r="r" b="b"/>
              <a:pathLst>
                <a:path w="2580" h="1165" extrusionOk="0">
                  <a:moveTo>
                    <a:pt x="2518" y="1"/>
                  </a:moveTo>
                  <a:cubicBezTo>
                    <a:pt x="2420" y="1"/>
                    <a:pt x="1610" y="351"/>
                    <a:pt x="800" y="702"/>
                  </a:cubicBezTo>
                  <a:cubicBezTo>
                    <a:pt x="0" y="1024"/>
                    <a:pt x="0" y="1089"/>
                    <a:pt x="0" y="1140"/>
                  </a:cubicBezTo>
                  <a:cubicBezTo>
                    <a:pt x="14" y="1154"/>
                    <a:pt x="24" y="1164"/>
                    <a:pt x="49" y="1164"/>
                  </a:cubicBezTo>
                  <a:cubicBezTo>
                    <a:pt x="115" y="1164"/>
                    <a:pt x="286" y="1091"/>
                    <a:pt x="916" y="818"/>
                  </a:cubicBezTo>
                  <a:cubicBezTo>
                    <a:pt x="1715" y="495"/>
                    <a:pt x="2579" y="57"/>
                    <a:pt x="2528" y="5"/>
                  </a:cubicBezTo>
                  <a:cubicBezTo>
                    <a:pt x="2528" y="2"/>
                    <a:pt x="2524" y="1"/>
                    <a:pt x="251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9"/>
            <p:cNvSpPr/>
            <p:nvPr/>
          </p:nvSpPr>
          <p:spPr>
            <a:xfrm>
              <a:off x="3989225" y="4545675"/>
              <a:ext cx="60625" cy="27050"/>
            </a:xfrm>
            <a:custGeom>
              <a:avLst/>
              <a:gdLst/>
              <a:ahLst/>
              <a:cxnLst/>
              <a:rect l="l" t="t" r="r" b="b"/>
              <a:pathLst>
                <a:path w="2425" h="1082" extrusionOk="0">
                  <a:moveTo>
                    <a:pt x="2341" y="0"/>
                  </a:moveTo>
                  <a:cubicBezTo>
                    <a:pt x="2179" y="0"/>
                    <a:pt x="1496" y="300"/>
                    <a:pt x="813" y="653"/>
                  </a:cubicBezTo>
                  <a:cubicBezTo>
                    <a:pt x="0" y="976"/>
                    <a:pt x="0" y="1027"/>
                    <a:pt x="52" y="1079"/>
                  </a:cubicBezTo>
                  <a:cubicBezTo>
                    <a:pt x="52" y="1079"/>
                    <a:pt x="55" y="1081"/>
                    <a:pt x="67" y="1081"/>
                  </a:cubicBezTo>
                  <a:cubicBezTo>
                    <a:pt x="112" y="1081"/>
                    <a:pt x="278" y="1049"/>
                    <a:pt x="864" y="756"/>
                  </a:cubicBezTo>
                  <a:cubicBezTo>
                    <a:pt x="1612" y="434"/>
                    <a:pt x="2425" y="60"/>
                    <a:pt x="2373" y="8"/>
                  </a:cubicBezTo>
                  <a:cubicBezTo>
                    <a:pt x="2367" y="3"/>
                    <a:pt x="2357" y="0"/>
                    <a:pt x="234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9"/>
            <p:cNvSpPr/>
            <p:nvPr/>
          </p:nvSpPr>
          <p:spPr>
            <a:xfrm>
              <a:off x="3833525" y="4815700"/>
              <a:ext cx="78025" cy="143800"/>
            </a:xfrm>
            <a:custGeom>
              <a:avLst/>
              <a:gdLst/>
              <a:ahLst/>
              <a:cxnLst/>
              <a:rect l="l" t="t" r="r" b="b"/>
              <a:pathLst>
                <a:path w="3121" h="5752" extrusionOk="0">
                  <a:moveTo>
                    <a:pt x="748" y="0"/>
                  </a:moveTo>
                  <a:cubicBezTo>
                    <a:pt x="645" y="0"/>
                    <a:pt x="477" y="52"/>
                    <a:pt x="374" y="103"/>
                  </a:cubicBezTo>
                  <a:cubicBezTo>
                    <a:pt x="323" y="168"/>
                    <a:pt x="220" y="219"/>
                    <a:pt x="155" y="374"/>
                  </a:cubicBezTo>
                  <a:cubicBezTo>
                    <a:pt x="103" y="490"/>
                    <a:pt x="103" y="645"/>
                    <a:pt x="103" y="813"/>
                  </a:cubicBezTo>
                  <a:cubicBezTo>
                    <a:pt x="52" y="967"/>
                    <a:pt x="103" y="1070"/>
                    <a:pt x="103" y="1187"/>
                  </a:cubicBezTo>
                  <a:lnTo>
                    <a:pt x="155" y="1187"/>
                  </a:lnTo>
                  <a:cubicBezTo>
                    <a:pt x="220" y="1135"/>
                    <a:pt x="323" y="1070"/>
                    <a:pt x="426" y="1019"/>
                  </a:cubicBezTo>
                  <a:cubicBezTo>
                    <a:pt x="645" y="967"/>
                    <a:pt x="864" y="967"/>
                    <a:pt x="1122" y="967"/>
                  </a:cubicBezTo>
                  <a:cubicBezTo>
                    <a:pt x="1664" y="967"/>
                    <a:pt x="2205" y="1070"/>
                    <a:pt x="2205" y="1070"/>
                  </a:cubicBezTo>
                  <a:cubicBezTo>
                    <a:pt x="2257" y="1070"/>
                    <a:pt x="2257" y="1135"/>
                    <a:pt x="2308" y="1135"/>
                  </a:cubicBezTo>
                  <a:cubicBezTo>
                    <a:pt x="2308" y="1187"/>
                    <a:pt x="2308" y="1238"/>
                    <a:pt x="2257" y="1290"/>
                  </a:cubicBezTo>
                  <a:lnTo>
                    <a:pt x="2205" y="1341"/>
                  </a:lnTo>
                  <a:cubicBezTo>
                    <a:pt x="2205" y="1341"/>
                    <a:pt x="2154" y="1393"/>
                    <a:pt x="2038" y="1509"/>
                  </a:cubicBezTo>
                  <a:cubicBezTo>
                    <a:pt x="1935" y="1612"/>
                    <a:pt x="1767" y="1831"/>
                    <a:pt x="1612" y="2038"/>
                  </a:cubicBezTo>
                  <a:cubicBezTo>
                    <a:pt x="1187" y="2476"/>
                    <a:pt x="748" y="3121"/>
                    <a:pt x="426" y="3765"/>
                  </a:cubicBezTo>
                  <a:cubicBezTo>
                    <a:pt x="155" y="4243"/>
                    <a:pt x="0" y="4681"/>
                    <a:pt x="0" y="5003"/>
                  </a:cubicBezTo>
                  <a:cubicBezTo>
                    <a:pt x="0" y="5210"/>
                    <a:pt x="52" y="5377"/>
                    <a:pt x="155" y="5480"/>
                  </a:cubicBezTo>
                  <a:cubicBezTo>
                    <a:pt x="271" y="5584"/>
                    <a:pt x="426" y="5700"/>
                    <a:pt x="645" y="5751"/>
                  </a:cubicBezTo>
                  <a:lnTo>
                    <a:pt x="967" y="5751"/>
                  </a:lnTo>
                  <a:cubicBezTo>
                    <a:pt x="1290" y="5751"/>
                    <a:pt x="1561" y="5648"/>
                    <a:pt x="1715" y="5532"/>
                  </a:cubicBezTo>
                  <a:cubicBezTo>
                    <a:pt x="1831" y="5480"/>
                    <a:pt x="1883" y="5429"/>
                    <a:pt x="1935" y="5377"/>
                  </a:cubicBezTo>
                  <a:cubicBezTo>
                    <a:pt x="1561" y="5003"/>
                    <a:pt x="1445" y="4513"/>
                    <a:pt x="1445" y="4036"/>
                  </a:cubicBezTo>
                  <a:cubicBezTo>
                    <a:pt x="1445" y="3598"/>
                    <a:pt x="1561" y="3121"/>
                    <a:pt x="1767" y="2747"/>
                  </a:cubicBezTo>
                  <a:cubicBezTo>
                    <a:pt x="1935" y="2308"/>
                    <a:pt x="2205" y="1934"/>
                    <a:pt x="2476" y="1664"/>
                  </a:cubicBezTo>
                  <a:cubicBezTo>
                    <a:pt x="3056" y="1070"/>
                    <a:pt x="3121" y="645"/>
                    <a:pt x="3121" y="426"/>
                  </a:cubicBezTo>
                  <a:lnTo>
                    <a:pt x="3005" y="426"/>
                  </a:lnTo>
                  <a:cubicBezTo>
                    <a:pt x="2902" y="490"/>
                    <a:pt x="2734" y="490"/>
                    <a:pt x="2631" y="490"/>
                  </a:cubicBezTo>
                  <a:cubicBezTo>
                    <a:pt x="2412" y="490"/>
                    <a:pt x="2205" y="490"/>
                    <a:pt x="1986" y="426"/>
                  </a:cubicBezTo>
                  <a:cubicBezTo>
                    <a:pt x="1767" y="374"/>
                    <a:pt x="1561" y="323"/>
                    <a:pt x="1393" y="219"/>
                  </a:cubicBezTo>
                  <a:cubicBezTo>
                    <a:pt x="1187" y="52"/>
                    <a:pt x="967" y="0"/>
                    <a:pt x="74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4138475" y="5007825"/>
              <a:ext cx="34850" cy="37750"/>
            </a:xfrm>
            <a:custGeom>
              <a:avLst/>
              <a:gdLst/>
              <a:ahLst/>
              <a:cxnLst/>
              <a:rect l="l" t="t" r="r" b="b"/>
              <a:pathLst>
                <a:path w="1394" h="1510" extrusionOk="0">
                  <a:moveTo>
                    <a:pt x="697" y="0"/>
                  </a:moveTo>
                  <a:cubicBezTo>
                    <a:pt x="645" y="0"/>
                    <a:pt x="529" y="52"/>
                    <a:pt x="426" y="104"/>
                  </a:cubicBezTo>
                  <a:cubicBezTo>
                    <a:pt x="323" y="155"/>
                    <a:pt x="271" y="220"/>
                    <a:pt x="155" y="323"/>
                  </a:cubicBezTo>
                  <a:cubicBezTo>
                    <a:pt x="52" y="477"/>
                    <a:pt x="1" y="594"/>
                    <a:pt x="1" y="748"/>
                  </a:cubicBezTo>
                  <a:cubicBezTo>
                    <a:pt x="1" y="916"/>
                    <a:pt x="104" y="1071"/>
                    <a:pt x="207" y="1187"/>
                  </a:cubicBezTo>
                  <a:cubicBezTo>
                    <a:pt x="323" y="1341"/>
                    <a:pt x="426" y="1445"/>
                    <a:pt x="529" y="1445"/>
                  </a:cubicBezTo>
                  <a:lnTo>
                    <a:pt x="594" y="1509"/>
                  </a:lnTo>
                  <a:cubicBezTo>
                    <a:pt x="594" y="1445"/>
                    <a:pt x="645" y="1445"/>
                    <a:pt x="645" y="1445"/>
                  </a:cubicBezTo>
                  <a:cubicBezTo>
                    <a:pt x="697" y="1445"/>
                    <a:pt x="800" y="1393"/>
                    <a:pt x="852" y="1341"/>
                  </a:cubicBezTo>
                  <a:cubicBezTo>
                    <a:pt x="1019" y="1238"/>
                    <a:pt x="1174" y="1122"/>
                    <a:pt x="1290" y="916"/>
                  </a:cubicBezTo>
                  <a:cubicBezTo>
                    <a:pt x="1342" y="748"/>
                    <a:pt x="1393" y="645"/>
                    <a:pt x="1393" y="426"/>
                  </a:cubicBezTo>
                  <a:lnTo>
                    <a:pt x="1393" y="374"/>
                  </a:lnTo>
                  <a:cubicBezTo>
                    <a:pt x="1393" y="323"/>
                    <a:pt x="1342" y="323"/>
                    <a:pt x="1342" y="323"/>
                  </a:cubicBezTo>
                  <a:cubicBezTo>
                    <a:pt x="1290" y="271"/>
                    <a:pt x="1238" y="220"/>
                    <a:pt x="1174" y="155"/>
                  </a:cubicBezTo>
                  <a:cubicBezTo>
                    <a:pt x="1071" y="104"/>
                    <a:pt x="916" y="0"/>
                    <a:pt x="697" y="0"/>
                  </a:cubicBezTo>
                  <a:close/>
                </a:path>
              </a:pathLst>
            </a:custGeom>
            <a:solidFill>
              <a:srgbClr val="FFE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9"/>
            <p:cNvSpPr/>
            <p:nvPr/>
          </p:nvSpPr>
          <p:spPr>
            <a:xfrm>
              <a:off x="3573050" y="4735100"/>
              <a:ext cx="592200" cy="440700"/>
            </a:xfrm>
            <a:custGeom>
              <a:avLst/>
              <a:gdLst/>
              <a:ahLst/>
              <a:cxnLst/>
              <a:rect l="l" t="t" r="r" b="b"/>
              <a:pathLst>
                <a:path w="23688" h="17628" extrusionOk="0">
                  <a:moveTo>
                    <a:pt x="8266" y="1716"/>
                  </a:moveTo>
                  <a:cubicBezTo>
                    <a:pt x="8588" y="1716"/>
                    <a:pt x="8807" y="1935"/>
                    <a:pt x="8807" y="2257"/>
                  </a:cubicBezTo>
                  <a:lnTo>
                    <a:pt x="8807" y="10161"/>
                  </a:lnTo>
                  <a:cubicBezTo>
                    <a:pt x="8807" y="10484"/>
                    <a:pt x="8588" y="10690"/>
                    <a:pt x="8266" y="10690"/>
                  </a:cubicBezTo>
                  <a:lnTo>
                    <a:pt x="3753" y="10690"/>
                  </a:lnTo>
                  <a:cubicBezTo>
                    <a:pt x="3430" y="10690"/>
                    <a:pt x="3224" y="10484"/>
                    <a:pt x="3224" y="10161"/>
                  </a:cubicBezTo>
                  <a:lnTo>
                    <a:pt x="3224" y="2257"/>
                  </a:lnTo>
                  <a:cubicBezTo>
                    <a:pt x="3224" y="1935"/>
                    <a:pt x="3430" y="1716"/>
                    <a:pt x="3753" y="1716"/>
                  </a:cubicBezTo>
                  <a:close/>
                  <a:moveTo>
                    <a:pt x="14120" y="1716"/>
                  </a:moveTo>
                  <a:cubicBezTo>
                    <a:pt x="14391" y="1716"/>
                    <a:pt x="14662" y="1935"/>
                    <a:pt x="14662" y="2257"/>
                  </a:cubicBezTo>
                  <a:lnTo>
                    <a:pt x="14662" y="10161"/>
                  </a:lnTo>
                  <a:cubicBezTo>
                    <a:pt x="14662" y="10484"/>
                    <a:pt x="14391" y="10690"/>
                    <a:pt x="14120" y="10690"/>
                  </a:cubicBezTo>
                  <a:lnTo>
                    <a:pt x="9555" y="10690"/>
                  </a:lnTo>
                  <a:cubicBezTo>
                    <a:pt x="9285" y="10690"/>
                    <a:pt x="9027" y="10484"/>
                    <a:pt x="9027" y="10161"/>
                  </a:cubicBezTo>
                  <a:lnTo>
                    <a:pt x="9027" y="2257"/>
                  </a:lnTo>
                  <a:cubicBezTo>
                    <a:pt x="9027" y="1935"/>
                    <a:pt x="9285" y="1716"/>
                    <a:pt x="9555" y="1716"/>
                  </a:cubicBezTo>
                  <a:close/>
                  <a:moveTo>
                    <a:pt x="19923" y="1716"/>
                  </a:moveTo>
                  <a:cubicBezTo>
                    <a:pt x="20245" y="1716"/>
                    <a:pt x="20464" y="1935"/>
                    <a:pt x="20464" y="2257"/>
                  </a:cubicBezTo>
                  <a:lnTo>
                    <a:pt x="20464" y="10161"/>
                  </a:lnTo>
                  <a:cubicBezTo>
                    <a:pt x="20464" y="10484"/>
                    <a:pt x="20245" y="10690"/>
                    <a:pt x="19923" y="10690"/>
                  </a:cubicBezTo>
                  <a:lnTo>
                    <a:pt x="15410" y="10690"/>
                  </a:lnTo>
                  <a:cubicBezTo>
                    <a:pt x="15087" y="10690"/>
                    <a:pt x="14881" y="10484"/>
                    <a:pt x="14881" y="10161"/>
                  </a:cubicBezTo>
                  <a:lnTo>
                    <a:pt x="14881" y="2257"/>
                  </a:lnTo>
                  <a:cubicBezTo>
                    <a:pt x="14881" y="1935"/>
                    <a:pt x="15087" y="1716"/>
                    <a:pt x="15410" y="1716"/>
                  </a:cubicBezTo>
                  <a:close/>
                  <a:moveTo>
                    <a:pt x="17137" y="11928"/>
                  </a:moveTo>
                  <a:lnTo>
                    <a:pt x="17137" y="15848"/>
                  </a:lnTo>
                  <a:lnTo>
                    <a:pt x="17137" y="16016"/>
                  </a:lnTo>
                  <a:lnTo>
                    <a:pt x="6551" y="16016"/>
                  </a:lnTo>
                  <a:lnTo>
                    <a:pt x="6551" y="11928"/>
                  </a:lnTo>
                  <a:close/>
                  <a:moveTo>
                    <a:pt x="0" y="1"/>
                  </a:moveTo>
                  <a:lnTo>
                    <a:pt x="0" y="10419"/>
                  </a:lnTo>
                  <a:cubicBezTo>
                    <a:pt x="104" y="10368"/>
                    <a:pt x="258" y="10368"/>
                    <a:pt x="426" y="10368"/>
                  </a:cubicBezTo>
                  <a:cubicBezTo>
                    <a:pt x="529" y="10368"/>
                    <a:pt x="697" y="10368"/>
                    <a:pt x="800" y="10419"/>
                  </a:cubicBezTo>
                  <a:cubicBezTo>
                    <a:pt x="903" y="10484"/>
                    <a:pt x="1019" y="10535"/>
                    <a:pt x="1122" y="10587"/>
                  </a:cubicBezTo>
                  <a:cubicBezTo>
                    <a:pt x="1342" y="10742"/>
                    <a:pt x="1496" y="10961"/>
                    <a:pt x="1612" y="11180"/>
                  </a:cubicBezTo>
                  <a:cubicBezTo>
                    <a:pt x="1664" y="11232"/>
                    <a:pt x="1664" y="11283"/>
                    <a:pt x="1715" y="11335"/>
                  </a:cubicBezTo>
                  <a:lnTo>
                    <a:pt x="1715" y="11451"/>
                  </a:lnTo>
                  <a:cubicBezTo>
                    <a:pt x="1767" y="11503"/>
                    <a:pt x="1767" y="11554"/>
                    <a:pt x="1767" y="11554"/>
                  </a:cubicBezTo>
                  <a:cubicBezTo>
                    <a:pt x="1767" y="11709"/>
                    <a:pt x="1715" y="11825"/>
                    <a:pt x="1664" y="11980"/>
                  </a:cubicBezTo>
                  <a:cubicBezTo>
                    <a:pt x="1612" y="12199"/>
                    <a:pt x="1445" y="12418"/>
                    <a:pt x="1342" y="12573"/>
                  </a:cubicBezTo>
                  <a:cubicBezTo>
                    <a:pt x="1174" y="12792"/>
                    <a:pt x="1019" y="12947"/>
                    <a:pt x="852" y="13166"/>
                  </a:cubicBezTo>
                  <a:cubicBezTo>
                    <a:pt x="581" y="13437"/>
                    <a:pt x="323" y="13643"/>
                    <a:pt x="0" y="13862"/>
                  </a:cubicBezTo>
                  <a:lnTo>
                    <a:pt x="0" y="17627"/>
                  </a:lnTo>
                  <a:lnTo>
                    <a:pt x="23688" y="17627"/>
                  </a:lnTo>
                  <a:lnTo>
                    <a:pt x="23688" y="13862"/>
                  </a:lnTo>
                  <a:cubicBezTo>
                    <a:pt x="23365" y="13643"/>
                    <a:pt x="23095" y="13437"/>
                    <a:pt x="22824" y="13166"/>
                  </a:cubicBezTo>
                  <a:cubicBezTo>
                    <a:pt x="22669" y="12947"/>
                    <a:pt x="22502" y="12792"/>
                    <a:pt x="22347" y="12573"/>
                  </a:cubicBezTo>
                  <a:cubicBezTo>
                    <a:pt x="22179" y="12418"/>
                    <a:pt x="22076" y="12199"/>
                    <a:pt x="21973" y="11980"/>
                  </a:cubicBezTo>
                  <a:cubicBezTo>
                    <a:pt x="21973" y="11825"/>
                    <a:pt x="21921" y="11709"/>
                    <a:pt x="21921" y="11554"/>
                  </a:cubicBezTo>
                  <a:cubicBezTo>
                    <a:pt x="21921" y="11554"/>
                    <a:pt x="21921" y="11503"/>
                    <a:pt x="21973" y="11451"/>
                  </a:cubicBezTo>
                  <a:lnTo>
                    <a:pt x="21973" y="11335"/>
                  </a:lnTo>
                  <a:cubicBezTo>
                    <a:pt x="22024" y="11283"/>
                    <a:pt x="22024" y="11232"/>
                    <a:pt x="22076" y="11180"/>
                  </a:cubicBezTo>
                  <a:cubicBezTo>
                    <a:pt x="22179" y="10961"/>
                    <a:pt x="22347" y="10742"/>
                    <a:pt x="22566" y="10587"/>
                  </a:cubicBezTo>
                  <a:cubicBezTo>
                    <a:pt x="22669" y="10535"/>
                    <a:pt x="22772" y="10484"/>
                    <a:pt x="22888" y="10419"/>
                  </a:cubicBezTo>
                  <a:cubicBezTo>
                    <a:pt x="22992" y="10368"/>
                    <a:pt x="23146" y="10368"/>
                    <a:pt x="23262" y="10368"/>
                  </a:cubicBezTo>
                  <a:cubicBezTo>
                    <a:pt x="23417" y="10368"/>
                    <a:pt x="23533" y="10368"/>
                    <a:pt x="23688" y="10419"/>
                  </a:cubicBezTo>
                  <a:lnTo>
                    <a:pt x="23688"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9"/>
            <p:cNvSpPr/>
            <p:nvPr/>
          </p:nvSpPr>
          <p:spPr>
            <a:xfrm>
              <a:off x="3805150" y="4783450"/>
              <a:ext cx="127675" cy="213750"/>
            </a:xfrm>
            <a:custGeom>
              <a:avLst/>
              <a:gdLst/>
              <a:ahLst/>
              <a:cxnLst/>
              <a:rect l="l" t="t" r="r" b="b"/>
              <a:pathLst>
                <a:path w="5107" h="8550" extrusionOk="0">
                  <a:moveTo>
                    <a:pt x="1883" y="1071"/>
                  </a:moveTo>
                  <a:cubicBezTo>
                    <a:pt x="2154" y="1071"/>
                    <a:pt x="2425" y="1135"/>
                    <a:pt x="2644" y="1290"/>
                  </a:cubicBezTo>
                  <a:cubicBezTo>
                    <a:pt x="2799" y="1342"/>
                    <a:pt x="2966" y="1458"/>
                    <a:pt x="3121" y="1458"/>
                  </a:cubicBezTo>
                  <a:cubicBezTo>
                    <a:pt x="3340" y="1509"/>
                    <a:pt x="3547" y="1509"/>
                    <a:pt x="3766" y="1509"/>
                  </a:cubicBezTo>
                  <a:lnTo>
                    <a:pt x="4088" y="1509"/>
                  </a:lnTo>
                  <a:cubicBezTo>
                    <a:pt x="4191" y="1509"/>
                    <a:pt x="4256" y="1458"/>
                    <a:pt x="4307" y="1458"/>
                  </a:cubicBezTo>
                  <a:lnTo>
                    <a:pt x="4411" y="1458"/>
                  </a:lnTo>
                  <a:cubicBezTo>
                    <a:pt x="4462" y="1458"/>
                    <a:pt x="4462" y="1509"/>
                    <a:pt x="4462" y="1509"/>
                  </a:cubicBezTo>
                  <a:cubicBezTo>
                    <a:pt x="4462" y="1509"/>
                    <a:pt x="4514" y="1613"/>
                    <a:pt x="4514" y="1716"/>
                  </a:cubicBezTo>
                  <a:cubicBezTo>
                    <a:pt x="4514" y="1987"/>
                    <a:pt x="4411" y="2528"/>
                    <a:pt x="3817" y="3121"/>
                  </a:cubicBezTo>
                  <a:cubicBezTo>
                    <a:pt x="3547" y="3392"/>
                    <a:pt x="3289" y="3714"/>
                    <a:pt x="3121" y="4140"/>
                  </a:cubicBezTo>
                  <a:cubicBezTo>
                    <a:pt x="2902" y="4514"/>
                    <a:pt x="2799" y="4939"/>
                    <a:pt x="2799" y="5326"/>
                  </a:cubicBezTo>
                  <a:cubicBezTo>
                    <a:pt x="2799" y="5803"/>
                    <a:pt x="2966" y="6229"/>
                    <a:pt x="3289" y="6551"/>
                  </a:cubicBezTo>
                  <a:cubicBezTo>
                    <a:pt x="3340" y="6616"/>
                    <a:pt x="3340" y="6667"/>
                    <a:pt x="3289" y="6719"/>
                  </a:cubicBezTo>
                  <a:cubicBezTo>
                    <a:pt x="3289" y="6719"/>
                    <a:pt x="3224" y="6874"/>
                    <a:pt x="3018" y="7041"/>
                  </a:cubicBezTo>
                  <a:cubicBezTo>
                    <a:pt x="2799" y="7144"/>
                    <a:pt x="2528" y="7312"/>
                    <a:pt x="2102" y="7312"/>
                  </a:cubicBezTo>
                  <a:cubicBezTo>
                    <a:pt x="1999" y="7312"/>
                    <a:pt x="1832" y="7312"/>
                    <a:pt x="1728" y="7260"/>
                  </a:cubicBezTo>
                  <a:cubicBezTo>
                    <a:pt x="1458" y="7196"/>
                    <a:pt x="1238" y="7093"/>
                    <a:pt x="1135" y="6938"/>
                  </a:cubicBezTo>
                  <a:cubicBezTo>
                    <a:pt x="968" y="6770"/>
                    <a:pt x="916" y="6500"/>
                    <a:pt x="916" y="6293"/>
                  </a:cubicBezTo>
                  <a:cubicBezTo>
                    <a:pt x="916" y="5906"/>
                    <a:pt x="1032" y="5429"/>
                    <a:pt x="1355" y="4888"/>
                  </a:cubicBezTo>
                  <a:cubicBezTo>
                    <a:pt x="1883" y="3921"/>
                    <a:pt x="2696" y="2954"/>
                    <a:pt x="3070" y="2580"/>
                  </a:cubicBezTo>
                  <a:cubicBezTo>
                    <a:pt x="3018" y="2580"/>
                    <a:pt x="3018" y="2528"/>
                    <a:pt x="2966" y="2528"/>
                  </a:cubicBezTo>
                  <a:cubicBezTo>
                    <a:pt x="2747" y="2528"/>
                    <a:pt x="2476" y="2477"/>
                    <a:pt x="2257" y="2477"/>
                  </a:cubicBezTo>
                  <a:cubicBezTo>
                    <a:pt x="2102" y="2477"/>
                    <a:pt x="1935" y="2528"/>
                    <a:pt x="1780" y="2528"/>
                  </a:cubicBezTo>
                  <a:cubicBezTo>
                    <a:pt x="1612" y="2580"/>
                    <a:pt x="1509" y="2580"/>
                    <a:pt x="1458" y="2683"/>
                  </a:cubicBezTo>
                  <a:cubicBezTo>
                    <a:pt x="1406" y="2683"/>
                    <a:pt x="1355" y="2747"/>
                    <a:pt x="1355" y="2799"/>
                  </a:cubicBezTo>
                  <a:cubicBezTo>
                    <a:pt x="1290" y="2850"/>
                    <a:pt x="1238" y="2850"/>
                    <a:pt x="1238" y="2850"/>
                  </a:cubicBezTo>
                  <a:cubicBezTo>
                    <a:pt x="1187" y="2850"/>
                    <a:pt x="1135" y="2850"/>
                    <a:pt x="1084" y="2799"/>
                  </a:cubicBezTo>
                  <a:cubicBezTo>
                    <a:pt x="1084" y="2799"/>
                    <a:pt x="968" y="2477"/>
                    <a:pt x="968" y="2103"/>
                  </a:cubicBezTo>
                  <a:cubicBezTo>
                    <a:pt x="968" y="1935"/>
                    <a:pt x="968" y="1716"/>
                    <a:pt x="1084" y="1561"/>
                  </a:cubicBezTo>
                  <a:cubicBezTo>
                    <a:pt x="1135" y="1393"/>
                    <a:pt x="1290" y="1239"/>
                    <a:pt x="1406" y="1187"/>
                  </a:cubicBezTo>
                  <a:cubicBezTo>
                    <a:pt x="1561" y="1071"/>
                    <a:pt x="1728" y="1071"/>
                    <a:pt x="1883" y="1071"/>
                  </a:cubicBezTo>
                  <a:close/>
                  <a:moveTo>
                    <a:pt x="271" y="1"/>
                  </a:moveTo>
                  <a:cubicBezTo>
                    <a:pt x="117" y="1"/>
                    <a:pt x="1" y="168"/>
                    <a:pt x="1" y="323"/>
                  </a:cubicBezTo>
                  <a:lnTo>
                    <a:pt x="1" y="8227"/>
                  </a:lnTo>
                  <a:cubicBezTo>
                    <a:pt x="1" y="8382"/>
                    <a:pt x="117" y="8550"/>
                    <a:pt x="271" y="8550"/>
                  </a:cubicBezTo>
                  <a:lnTo>
                    <a:pt x="4836" y="8550"/>
                  </a:lnTo>
                  <a:cubicBezTo>
                    <a:pt x="5004" y="8550"/>
                    <a:pt x="5107" y="8382"/>
                    <a:pt x="5107" y="8227"/>
                  </a:cubicBezTo>
                  <a:lnTo>
                    <a:pt x="5107" y="323"/>
                  </a:lnTo>
                  <a:cubicBezTo>
                    <a:pt x="5107" y="168"/>
                    <a:pt x="5004" y="1"/>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3509875" y="4685450"/>
              <a:ext cx="718575" cy="335925"/>
            </a:xfrm>
            <a:custGeom>
              <a:avLst/>
              <a:gdLst/>
              <a:ahLst/>
              <a:cxnLst/>
              <a:rect l="l" t="t" r="r" b="b"/>
              <a:pathLst>
                <a:path w="28743" h="13437" extrusionOk="0">
                  <a:moveTo>
                    <a:pt x="916" y="697"/>
                  </a:moveTo>
                  <a:cubicBezTo>
                    <a:pt x="1019" y="697"/>
                    <a:pt x="1122" y="800"/>
                    <a:pt x="1122" y="865"/>
                  </a:cubicBezTo>
                  <a:cubicBezTo>
                    <a:pt x="1122" y="968"/>
                    <a:pt x="1019" y="1071"/>
                    <a:pt x="916" y="1071"/>
                  </a:cubicBezTo>
                  <a:lnTo>
                    <a:pt x="851" y="1071"/>
                  </a:lnTo>
                  <a:lnTo>
                    <a:pt x="851" y="1123"/>
                  </a:lnTo>
                  <a:cubicBezTo>
                    <a:pt x="800" y="1123"/>
                    <a:pt x="800" y="1187"/>
                    <a:pt x="800" y="1239"/>
                  </a:cubicBezTo>
                  <a:lnTo>
                    <a:pt x="800" y="1613"/>
                  </a:lnTo>
                  <a:cubicBezTo>
                    <a:pt x="800" y="1716"/>
                    <a:pt x="696" y="1767"/>
                    <a:pt x="593" y="1767"/>
                  </a:cubicBezTo>
                  <a:cubicBezTo>
                    <a:pt x="477" y="1767"/>
                    <a:pt x="426" y="1716"/>
                    <a:pt x="426" y="1613"/>
                  </a:cubicBezTo>
                  <a:lnTo>
                    <a:pt x="426" y="1187"/>
                  </a:lnTo>
                  <a:lnTo>
                    <a:pt x="426" y="1123"/>
                  </a:lnTo>
                  <a:cubicBezTo>
                    <a:pt x="426" y="1123"/>
                    <a:pt x="426" y="1071"/>
                    <a:pt x="477" y="1019"/>
                  </a:cubicBezTo>
                  <a:cubicBezTo>
                    <a:pt x="477" y="968"/>
                    <a:pt x="529" y="865"/>
                    <a:pt x="645" y="800"/>
                  </a:cubicBezTo>
                  <a:cubicBezTo>
                    <a:pt x="748" y="749"/>
                    <a:pt x="800" y="697"/>
                    <a:pt x="916" y="697"/>
                  </a:cubicBezTo>
                  <a:close/>
                  <a:moveTo>
                    <a:pt x="593" y="2257"/>
                  </a:moveTo>
                  <a:cubicBezTo>
                    <a:pt x="696" y="2257"/>
                    <a:pt x="800" y="2360"/>
                    <a:pt x="800" y="2412"/>
                  </a:cubicBezTo>
                  <a:lnTo>
                    <a:pt x="800" y="3121"/>
                  </a:lnTo>
                  <a:cubicBezTo>
                    <a:pt x="800" y="3224"/>
                    <a:pt x="696" y="3276"/>
                    <a:pt x="593" y="3276"/>
                  </a:cubicBezTo>
                  <a:cubicBezTo>
                    <a:pt x="477" y="3276"/>
                    <a:pt x="426" y="3224"/>
                    <a:pt x="426" y="3121"/>
                  </a:cubicBezTo>
                  <a:lnTo>
                    <a:pt x="426" y="2412"/>
                  </a:lnTo>
                  <a:cubicBezTo>
                    <a:pt x="426" y="2360"/>
                    <a:pt x="477" y="2257"/>
                    <a:pt x="593" y="2257"/>
                  </a:cubicBezTo>
                  <a:close/>
                  <a:moveTo>
                    <a:pt x="967" y="10536"/>
                  </a:moveTo>
                  <a:cubicBezTo>
                    <a:pt x="1070" y="10536"/>
                    <a:pt x="1238" y="10639"/>
                    <a:pt x="1238" y="10794"/>
                  </a:cubicBezTo>
                  <a:cubicBezTo>
                    <a:pt x="1238" y="10961"/>
                    <a:pt x="1070" y="11064"/>
                    <a:pt x="967" y="11064"/>
                  </a:cubicBezTo>
                  <a:cubicBezTo>
                    <a:pt x="800" y="11064"/>
                    <a:pt x="645" y="10961"/>
                    <a:pt x="645" y="10794"/>
                  </a:cubicBezTo>
                  <a:cubicBezTo>
                    <a:pt x="645" y="10639"/>
                    <a:pt x="800" y="10536"/>
                    <a:pt x="967" y="10536"/>
                  </a:cubicBezTo>
                  <a:close/>
                  <a:moveTo>
                    <a:pt x="27504" y="10097"/>
                  </a:moveTo>
                  <a:cubicBezTo>
                    <a:pt x="27878" y="10097"/>
                    <a:pt x="28201" y="10420"/>
                    <a:pt x="28201" y="10794"/>
                  </a:cubicBezTo>
                  <a:cubicBezTo>
                    <a:pt x="28201" y="11180"/>
                    <a:pt x="27878" y="11503"/>
                    <a:pt x="27504" y="11503"/>
                  </a:cubicBezTo>
                  <a:cubicBezTo>
                    <a:pt x="27130" y="11503"/>
                    <a:pt x="26808" y="11180"/>
                    <a:pt x="26808" y="10794"/>
                  </a:cubicBezTo>
                  <a:cubicBezTo>
                    <a:pt x="26808" y="10420"/>
                    <a:pt x="27130" y="10097"/>
                    <a:pt x="27504" y="10097"/>
                  </a:cubicBezTo>
                  <a:close/>
                  <a:moveTo>
                    <a:pt x="916" y="1"/>
                  </a:moveTo>
                  <a:cubicBezTo>
                    <a:pt x="645" y="1"/>
                    <a:pt x="426" y="104"/>
                    <a:pt x="271" y="272"/>
                  </a:cubicBezTo>
                  <a:cubicBezTo>
                    <a:pt x="103" y="426"/>
                    <a:pt x="0" y="697"/>
                    <a:pt x="0" y="916"/>
                  </a:cubicBezTo>
                  <a:lnTo>
                    <a:pt x="0" y="13437"/>
                  </a:lnTo>
                  <a:cubicBezTo>
                    <a:pt x="323" y="13269"/>
                    <a:pt x="593" y="13115"/>
                    <a:pt x="916" y="12999"/>
                  </a:cubicBezTo>
                  <a:cubicBezTo>
                    <a:pt x="1341" y="12792"/>
                    <a:pt x="1767" y="12625"/>
                    <a:pt x="2205" y="12470"/>
                  </a:cubicBezTo>
                  <a:lnTo>
                    <a:pt x="2257" y="12470"/>
                  </a:lnTo>
                  <a:lnTo>
                    <a:pt x="2257" y="1716"/>
                  </a:lnTo>
                  <a:lnTo>
                    <a:pt x="26486" y="1716"/>
                  </a:lnTo>
                  <a:lnTo>
                    <a:pt x="26486" y="12470"/>
                  </a:lnTo>
                  <a:lnTo>
                    <a:pt x="26537" y="12470"/>
                  </a:lnTo>
                  <a:cubicBezTo>
                    <a:pt x="26963" y="12625"/>
                    <a:pt x="27401" y="12792"/>
                    <a:pt x="27827" y="12999"/>
                  </a:cubicBezTo>
                  <a:cubicBezTo>
                    <a:pt x="28097" y="13115"/>
                    <a:pt x="28420" y="13269"/>
                    <a:pt x="28742" y="13437"/>
                  </a:cubicBezTo>
                  <a:lnTo>
                    <a:pt x="28742" y="916"/>
                  </a:lnTo>
                  <a:cubicBezTo>
                    <a:pt x="28742" y="697"/>
                    <a:pt x="28639" y="426"/>
                    <a:pt x="28471" y="272"/>
                  </a:cubicBezTo>
                  <a:cubicBezTo>
                    <a:pt x="28317" y="104"/>
                    <a:pt x="28046" y="1"/>
                    <a:pt x="27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9"/>
            <p:cNvSpPr/>
            <p:nvPr/>
          </p:nvSpPr>
          <p:spPr>
            <a:xfrm>
              <a:off x="3979875" y="4815700"/>
              <a:ext cx="78025" cy="143800"/>
            </a:xfrm>
            <a:custGeom>
              <a:avLst/>
              <a:gdLst/>
              <a:ahLst/>
              <a:cxnLst/>
              <a:rect l="l" t="t" r="r" b="b"/>
              <a:pathLst>
                <a:path w="3121" h="5752" extrusionOk="0">
                  <a:moveTo>
                    <a:pt x="748" y="0"/>
                  </a:moveTo>
                  <a:cubicBezTo>
                    <a:pt x="594" y="0"/>
                    <a:pt x="490" y="52"/>
                    <a:pt x="374" y="103"/>
                  </a:cubicBezTo>
                  <a:cubicBezTo>
                    <a:pt x="271" y="168"/>
                    <a:pt x="220" y="219"/>
                    <a:pt x="168" y="374"/>
                  </a:cubicBezTo>
                  <a:cubicBezTo>
                    <a:pt x="52" y="490"/>
                    <a:pt x="52" y="645"/>
                    <a:pt x="52" y="813"/>
                  </a:cubicBezTo>
                  <a:cubicBezTo>
                    <a:pt x="52" y="967"/>
                    <a:pt x="52" y="1070"/>
                    <a:pt x="104" y="1187"/>
                  </a:cubicBezTo>
                  <a:cubicBezTo>
                    <a:pt x="220" y="1135"/>
                    <a:pt x="323" y="1070"/>
                    <a:pt x="426" y="1019"/>
                  </a:cubicBezTo>
                  <a:cubicBezTo>
                    <a:pt x="594" y="967"/>
                    <a:pt x="864" y="967"/>
                    <a:pt x="1071" y="967"/>
                  </a:cubicBezTo>
                  <a:cubicBezTo>
                    <a:pt x="1612" y="967"/>
                    <a:pt x="2154" y="1070"/>
                    <a:pt x="2154" y="1070"/>
                  </a:cubicBezTo>
                  <a:cubicBezTo>
                    <a:pt x="2205" y="1070"/>
                    <a:pt x="2257" y="1135"/>
                    <a:pt x="2257" y="1135"/>
                  </a:cubicBezTo>
                  <a:lnTo>
                    <a:pt x="2257" y="1290"/>
                  </a:lnTo>
                  <a:lnTo>
                    <a:pt x="2205" y="1290"/>
                  </a:lnTo>
                  <a:lnTo>
                    <a:pt x="2205" y="1341"/>
                  </a:lnTo>
                  <a:cubicBezTo>
                    <a:pt x="2154" y="1341"/>
                    <a:pt x="2102" y="1393"/>
                    <a:pt x="2038" y="1509"/>
                  </a:cubicBezTo>
                  <a:cubicBezTo>
                    <a:pt x="1935" y="1612"/>
                    <a:pt x="1780" y="1831"/>
                    <a:pt x="1561" y="2038"/>
                  </a:cubicBezTo>
                  <a:cubicBezTo>
                    <a:pt x="1187" y="2476"/>
                    <a:pt x="697" y="3121"/>
                    <a:pt x="374" y="3765"/>
                  </a:cubicBezTo>
                  <a:cubicBezTo>
                    <a:pt x="104" y="4243"/>
                    <a:pt x="0" y="4681"/>
                    <a:pt x="0" y="5003"/>
                  </a:cubicBezTo>
                  <a:cubicBezTo>
                    <a:pt x="0" y="5210"/>
                    <a:pt x="52" y="5377"/>
                    <a:pt x="168" y="5480"/>
                  </a:cubicBezTo>
                  <a:cubicBezTo>
                    <a:pt x="271" y="5584"/>
                    <a:pt x="374" y="5700"/>
                    <a:pt x="594" y="5751"/>
                  </a:cubicBezTo>
                  <a:lnTo>
                    <a:pt x="968" y="5751"/>
                  </a:lnTo>
                  <a:cubicBezTo>
                    <a:pt x="1290" y="5751"/>
                    <a:pt x="1509" y="5648"/>
                    <a:pt x="1664" y="5532"/>
                  </a:cubicBezTo>
                  <a:cubicBezTo>
                    <a:pt x="1780" y="5480"/>
                    <a:pt x="1831" y="5429"/>
                    <a:pt x="1883" y="5377"/>
                  </a:cubicBezTo>
                  <a:cubicBezTo>
                    <a:pt x="1561" y="5003"/>
                    <a:pt x="1393" y="4513"/>
                    <a:pt x="1393" y="4036"/>
                  </a:cubicBezTo>
                  <a:cubicBezTo>
                    <a:pt x="1393" y="3598"/>
                    <a:pt x="1509" y="3121"/>
                    <a:pt x="1715" y="2747"/>
                  </a:cubicBezTo>
                  <a:cubicBezTo>
                    <a:pt x="1935" y="2308"/>
                    <a:pt x="2154" y="1934"/>
                    <a:pt x="2476" y="1664"/>
                  </a:cubicBezTo>
                  <a:cubicBezTo>
                    <a:pt x="3005" y="1070"/>
                    <a:pt x="3121" y="645"/>
                    <a:pt x="3121" y="426"/>
                  </a:cubicBezTo>
                  <a:lnTo>
                    <a:pt x="2953" y="426"/>
                  </a:lnTo>
                  <a:cubicBezTo>
                    <a:pt x="2850" y="490"/>
                    <a:pt x="2747" y="490"/>
                    <a:pt x="2579" y="490"/>
                  </a:cubicBezTo>
                  <a:cubicBezTo>
                    <a:pt x="2360" y="490"/>
                    <a:pt x="2154" y="490"/>
                    <a:pt x="1935" y="426"/>
                  </a:cubicBezTo>
                  <a:cubicBezTo>
                    <a:pt x="1715" y="374"/>
                    <a:pt x="1509" y="323"/>
                    <a:pt x="1341" y="219"/>
                  </a:cubicBezTo>
                  <a:cubicBezTo>
                    <a:pt x="1187" y="52"/>
                    <a:pt x="916" y="0"/>
                    <a:pt x="74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9"/>
            <p:cNvSpPr/>
            <p:nvPr/>
          </p:nvSpPr>
          <p:spPr>
            <a:xfrm>
              <a:off x="3565000" y="5007825"/>
              <a:ext cx="33550" cy="37750"/>
            </a:xfrm>
            <a:custGeom>
              <a:avLst/>
              <a:gdLst/>
              <a:ahLst/>
              <a:cxnLst/>
              <a:rect l="l" t="t" r="r" b="b"/>
              <a:pathLst>
                <a:path w="1342" h="1510" extrusionOk="0">
                  <a:moveTo>
                    <a:pt x="696" y="0"/>
                  </a:moveTo>
                  <a:cubicBezTo>
                    <a:pt x="529" y="0"/>
                    <a:pt x="426" y="52"/>
                    <a:pt x="322" y="104"/>
                  </a:cubicBezTo>
                  <a:cubicBezTo>
                    <a:pt x="206" y="155"/>
                    <a:pt x="103" y="220"/>
                    <a:pt x="52" y="271"/>
                  </a:cubicBezTo>
                  <a:cubicBezTo>
                    <a:pt x="0" y="323"/>
                    <a:pt x="0" y="374"/>
                    <a:pt x="0" y="374"/>
                  </a:cubicBezTo>
                  <a:lnTo>
                    <a:pt x="0" y="426"/>
                  </a:lnTo>
                  <a:cubicBezTo>
                    <a:pt x="0" y="748"/>
                    <a:pt x="155" y="967"/>
                    <a:pt x="322" y="1187"/>
                  </a:cubicBezTo>
                  <a:cubicBezTo>
                    <a:pt x="477" y="1341"/>
                    <a:pt x="645" y="1445"/>
                    <a:pt x="748" y="1445"/>
                  </a:cubicBezTo>
                  <a:lnTo>
                    <a:pt x="800" y="1509"/>
                  </a:lnTo>
                  <a:lnTo>
                    <a:pt x="851" y="1445"/>
                  </a:lnTo>
                  <a:cubicBezTo>
                    <a:pt x="903" y="1445"/>
                    <a:pt x="967" y="1393"/>
                    <a:pt x="1019" y="1341"/>
                  </a:cubicBezTo>
                  <a:cubicBezTo>
                    <a:pt x="1122" y="1290"/>
                    <a:pt x="1225" y="1187"/>
                    <a:pt x="1290" y="1019"/>
                  </a:cubicBezTo>
                  <a:cubicBezTo>
                    <a:pt x="1341" y="916"/>
                    <a:pt x="1341" y="864"/>
                    <a:pt x="1341" y="748"/>
                  </a:cubicBezTo>
                  <a:cubicBezTo>
                    <a:pt x="1341" y="594"/>
                    <a:pt x="1341" y="477"/>
                    <a:pt x="1225" y="323"/>
                  </a:cubicBezTo>
                  <a:cubicBezTo>
                    <a:pt x="1122" y="220"/>
                    <a:pt x="1019" y="155"/>
                    <a:pt x="967" y="104"/>
                  </a:cubicBezTo>
                  <a:cubicBezTo>
                    <a:pt x="851" y="52"/>
                    <a:pt x="748" y="0"/>
                    <a:pt x="696" y="0"/>
                  </a:cubicBezTo>
                  <a:close/>
                </a:path>
              </a:pathLst>
            </a:custGeom>
            <a:solidFill>
              <a:srgbClr val="FFE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9"/>
            <p:cNvSpPr/>
            <p:nvPr/>
          </p:nvSpPr>
          <p:spPr>
            <a:xfrm>
              <a:off x="3950225" y="4783450"/>
              <a:ext cx="128950" cy="213750"/>
            </a:xfrm>
            <a:custGeom>
              <a:avLst/>
              <a:gdLst/>
              <a:ahLst/>
              <a:cxnLst/>
              <a:rect l="l" t="t" r="r" b="b"/>
              <a:pathLst>
                <a:path w="5158" h="8550" extrusionOk="0">
                  <a:moveTo>
                    <a:pt x="1934" y="1071"/>
                  </a:moveTo>
                  <a:cubicBezTo>
                    <a:pt x="2154" y="1071"/>
                    <a:pt x="2476" y="1135"/>
                    <a:pt x="2695" y="1290"/>
                  </a:cubicBezTo>
                  <a:cubicBezTo>
                    <a:pt x="2798" y="1342"/>
                    <a:pt x="2966" y="1458"/>
                    <a:pt x="3172" y="1458"/>
                  </a:cubicBezTo>
                  <a:cubicBezTo>
                    <a:pt x="3391" y="1509"/>
                    <a:pt x="3611" y="1509"/>
                    <a:pt x="3765" y="1509"/>
                  </a:cubicBezTo>
                  <a:lnTo>
                    <a:pt x="4139" y="1509"/>
                  </a:lnTo>
                  <a:cubicBezTo>
                    <a:pt x="4191" y="1509"/>
                    <a:pt x="4307" y="1458"/>
                    <a:pt x="4359" y="1458"/>
                  </a:cubicBezTo>
                  <a:lnTo>
                    <a:pt x="4462" y="1458"/>
                  </a:lnTo>
                  <a:lnTo>
                    <a:pt x="4513" y="1509"/>
                  </a:lnTo>
                  <a:lnTo>
                    <a:pt x="4513" y="1716"/>
                  </a:lnTo>
                  <a:cubicBezTo>
                    <a:pt x="4513" y="1987"/>
                    <a:pt x="4410" y="2528"/>
                    <a:pt x="3817" y="3121"/>
                  </a:cubicBezTo>
                  <a:cubicBezTo>
                    <a:pt x="3546" y="3392"/>
                    <a:pt x="3340" y="3714"/>
                    <a:pt x="3121" y="4140"/>
                  </a:cubicBezTo>
                  <a:cubicBezTo>
                    <a:pt x="2966" y="4514"/>
                    <a:pt x="2850" y="4939"/>
                    <a:pt x="2850" y="5326"/>
                  </a:cubicBezTo>
                  <a:cubicBezTo>
                    <a:pt x="2850" y="5803"/>
                    <a:pt x="2966" y="6229"/>
                    <a:pt x="3340" y="6551"/>
                  </a:cubicBezTo>
                  <a:cubicBezTo>
                    <a:pt x="3340" y="6616"/>
                    <a:pt x="3391" y="6667"/>
                    <a:pt x="3340" y="6719"/>
                  </a:cubicBezTo>
                  <a:cubicBezTo>
                    <a:pt x="3340" y="6719"/>
                    <a:pt x="3224" y="6874"/>
                    <a:pt x="3017" y="7041"/>
                  </a:cubicBezTo>
                  <a:cubicBezTo>
                    <a:pt x="2850" y="7144"/>
                    <a:pt x="2527" y="7312"/>
                    <a:pt x="2154" y="7312"/>
                  </a:cubicBezTo>
                  <a:cubicBezTo>
                    <a:pt x="1999" y="7312"/>
                    <a:pt x="1883" y="7312"/>
                    <a:pt x="1728" y="7260"/>
                  </a:cubicBezTo>
                  <a:cubicBezTo>
                    <a:pt x="1509" y="7196"/>
                    <a:pt x="1290" y="7093"/>
                    <a:pt x="1135" y="6938"/>
                  </a:cubicBezTo>
                  <a:cubicBezTo>
                    <a:pt x="1032" y="6770"/>
                    <a:pt x="916" y="6500"/>
                    <a:pt x="916" y="6293"/>
                  </a:cubicBezTo>
                  <a:cubicBezTo>
                    <a:pt x="916" y="5906"/>
                    <a:pt x="1083" y="5429"/>
                    <a:pt x="1354" y="4888"/>
                  </a:cubicBezTo>
                  <a:cubicBezTo>
                    <a:pt x="1883" y="3921"/>
                    <a:pt x="2747" y="2954"/>
                    <a:pt x="3069" y="2580"/>
                  </a:cubicBezTo>
                  <a:lnTo>
                    <a:pt x="3017" y="2528"/>
                  </a:lnTo>
                  <a:cubicBezTo>
                    <a:pt x="2798" y="2528"/>
                    <a:pt x="2527" y="2477"/>
                    <a:pt x="2257" y="2477"/>
                  </a:cubicBezTo>
                  <a:cubicBezTo>
                    <a:pt x="2102" y="2477"/>
                    <a:pt x="1934" y="2528"/>
                    <a:pt x="1780" y="2528"/>
                  </a:cubicBezTo>
                  <a:cubicBezTo>
                    <a:pt x="1676" y="2580"/>
                    <a:pt x="1560" y="2580"/>
                    <a:pt x="1457" y="2683"/>
                  </a:cubicBezTo>
                  <a:cubicBezTo>
                    <a:pt x="1406" y="2683"/>
                    <a:pt x="1406" y="2747"/>
                    <a:pt x="1354" y="2799"/>
                  </a:cubicBezTo>
                  <a:cubicBezTo>
                    <a:pt x="1354" y="2850"/>
                    <a:pt x="1290" y="2850"/>
                    <a:pt x="1238" y="2850"/>
                  </a:cubicBezTo>
                  <a:cubicBezTo>
                    <a:pt x="1186" y="2850"/>
                    <a:pt x="1135" y="2850"/>
                    <a:pt x="1135" y="2799"/>
                  </a:cubicBezTo>
                  <a:cubicBezTo>
                    <a:pt x="1135" y="2799"/>
                    <a:pt x="967" y="2477"/>
                    <a:pt x="967" y="2103"/>
                  </a:cubicBezTo>
                  <a:cubicBezTo>
                    <a:pt x="967" y="1935"/>
                    <a:pt x="1032" y="1716"/>
                    <a:pt x="1083" y="1561"/>
                  </a:cubicBezTo>
                  <a:cubicBezTo>
                    <a:pt x="1186" y="1393"/>
                    <a:pt x="1290" y="1239"/>
                    <a:pt x="1457" y="1187"/>
                  </a:cubicBezTo>
                  <a:cubicBezTo>
                    <a:pt x="1560" y="1071"/>
                    <a:pt x="1728" y="1071"/>
                    <a:pt x="1934" y="1071"/>
                  </a:cubicBezTo>
                  <a:close/>
                  <a:moveTo>
                    <a:pt x="323" y="1"/>
                  </a:moveTo>
                  <a:cubicBezTo>
                    <a:pt x="168" y="1"/>
                    <a:pt x="0" y="168"/>
                    <a:pt x="0" y="323"/>
                  </a:cubicBezTo>
                  <a:lnTo>
                    <a:pt x="0" y="8227"/>
                  </a:lnTo>
                  <a:cubicBezTo>
                    <a:pt x="0" y="8382"/>
                    <a:pt x="168" y="8550"/>
                    <a:pt x="323" y="8550"/>
                  </a:cubicBezTo>
                  <a:lnTo>
                    <a:pt x="4836" y="8550"/>
                  </a:lnTo>
                  <a:cubicBezTo>
                    <a:pt x="5003" y="8550"/>
                    <a:pt x="5158" y="8382"/>
                    <a:pt x="5158" y="8227"/>
                  </a:cubicBezTo>
                  <a:lnTo>
                    <a:pt x="5158" y="323"/>
                  </a:lnTo>
                  <a:cubicBezTo>
                    <a:pt x="5158" y="168"/>
                    <a:pt x="5003" y="1"/>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9"/>
            <p:cNvSpPr/>
            <p:nvPr/>
          </p:nvSpPr>
          <p:spPr>
            <a:xfrm>
              <a:off x="3531150" y="4952700"/>
              <a:ext cx="4200" cy="5500"/>
            </a:xfrm>
            <a:custGeom>
              <a:avLst/>
              <a:gdLst/>
              <a:ahLst/>
              <a:cxnLst/>
              <a:rect l="l" t="t" r="r" b="b"/>
              <a:pathLst>
                <a:path w="168" h="220" extrusionOk="0">
                  <a:moveTo>
                    <a:pt x="116" y="0"/>
                  </a:moveTo>
                  <a:cubicBezTo>
                    <a:pt x="65" y="0"/>
                    <a:pt x="0" y="52"/>
                    <a:pt x="0" y="104"/>
                  </a:cubicBezTo>
                  <a:cubicBezTo>
                    <a:pt x="0" y="168"/>
                    <a:pt x="65" y="220"/>
                    <a:pt x="116" y="220"/>
                  </a:cubicBezTo>
                  <a:cubicBezTo>
                    <a:pt x="168" y="220"/>
                    <a:pt x="168" y="168"/>
                    <a:pt x="168" y="104"/>
                  </a:cubicBezTo>
                  <a:cubicBezTo>
                    <a:pt x="168" y="52"/>
                    <a:pt x="168" y="0"/>
                    <a:pt x="116"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9"/>
            <p:cNvSpPr/>
            <p:nvPr/>
          </p:nvSpPr>
          <p:spPr>
            <a:xfrm>
              <a:off x="3565000" y="5017175"/>
              <a:ext cx="25" cy="25"/>
            </a:xfrm>
            <a:custGeom>
              <a:avLst/>
              <a:gdLst/>
              <a:ahLst/>
              <a:cxnLst/>
              <a:rect l="l" t="t" r="r" b="b"/>
              <a:pathLst>
                <a:path w="1" h="1" extrusionOk="0">
                  <a:moveTo>
                    <a:pt x="0" y="0"/>
                  </a:moveTo>
                  <a:lnTo>
                    <a:pt x="0"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9"/>
            <p:cNvSpPr/>
            <p:nvPr/>
          </p:nvSpPr>
          <p:spPr>
            <a:xfrm>
              <a:off x="4183925" y="4942050"/>
              <a:ext cx="27100" cy="26800"/>
            </a:xfrm>
            <a:custGeom>
              <a:avLst/>
              <a:gdLst/>
              <a:ahLst/>
              <a:cxnLst/>
              <a:rect l="l" t="t" r="r" b="b"/>
              <a:pathLst>
                <a:path w="1084" h="1072" extrusionOk="0">
                  <a:moveTo>
                    <a:pt x="542" y="1"/>
                  </a:moveTo>
                  <a:cubicBezTo>
                    <a:pt x="388" y="1"/>
                    <a:pt x="272" y="52"/>
                    <a:pt x="168" y="156"/>
                  </a:cubicBezTo>
                  <a:cubicBezTo>
                    <a:pt x="117" y="272"/>
                    <a:pt x="1" y="375"/>
                    <a:pt x="1" y="530"/>
                  </a:cubicBezTo>
                  <a:cubicBezTo>
                    <a:pt x="1" y="697"/>
                    <a:pt x="117" y="800"/>
                    <a:pt x="168" y="916"/>
                  </a:cubicBezTo>
                  <a:cubicBezTo>
                    <a:pt x="272" y="1020"/>
                    <a:pt x="388" y="1071"/>
                    <a:pt x="542" y="1071"/>
                  </a:cubicBezTo>
                  <a:cubicBezTo>
                    <a:pt x="710" y="1071"/>
                    <a:pt x="813" y="1020"/>
                    <a:pt x="916" y="916"/>
                  </a:cubicBezTo>
                  <a:cubicBezTo>
                    <a:pt x="1032" y="800"/>
                    <a:pt x="1084" y="697"/>
                    <a:pt x="1084" y="530"/>
                  </a:cubicBezTo>
                  <a:cubicBezTo>
                    <a:pt x="1084" y="375"/>
                    <a:pt x="1032" y="272"/>
                    <a:pt x="916" y="156"/>
                  </a:cubicBezTo>
                  <a:cubicBezTo>
                    <a:pt x="813" y="52"/>
                    <a:pt x="710" y="1"/>
                    <a:pt x="542"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9"/>
            <p:cNvSpPr/>
            <p:nvPr/>
          </p:nvSpPr>
          <p:spPr>
            <a:xfrm>
              <a:off x="3520500" y="5085825"/>
              <a:ext cx="697300" cy="139625"/>
            </a:xfrm>
            <a:custGeom>
              <a:avLst/>
              <a:gdLst/>
              <a:ahLst/>
              <a:cxnLst/>
              <a:rect l="l" t="t" r="r" b="b"/>
              <a:pathLst>
                <a:path w="27892" h="5585" extrusionOk="0">
                  <a:moveTo>
                    <a:pt x="1832" y="1"/>
                  </a:moveTo>
                  <a:cubicBezTo>
                    <a:pt x="1664" y="104"/>
                    <a:pt x="1458" y="207"/>
                    <a:pt x="1290" y="375"/>
                  </a:cubicBezTo>
                  <a:cubicBezTo>
                    <a:pt x="1071" y="478"/>
                    <a:pt x="916" y="646"/>
                    <a:pt x="749" y="749"/>
                  </a:cubicBezTo>
                  <a:cubicBezTo>
                    <a:pt x="749" y="800"/>
                    <a:pt x="697" y="852"/>
                    <a:pt x="697" y="903"/>
                  </a:cubicBezTo>
                  <a:cubicBezTo>
                    <a:pt x="645" y="903"/>
                    <a:pt x="645" y="903"/>
                    <a:pt x="645" y="968"/>
                  </a:cubicBezTo>
                  <a:lnTo>
                    <a:pt x="645" y="1342"/>
                  </a:lnTo>
                  <a:cubicBezTo>
                    <a:pt x="594" y="1548"/>
                    <a:pt x="594" y="1767"/>
                    <a:pt x="594" y="2038"/>
                  </a:cubicBezTo>
                  <a:cubicBezTo>
                    <a:pt x="542" y="2954"/>
                    <a:pt x="426" y="3869"/>
                    <a:pt x="168" y="4772"/>
                  </a:cubicBezTo>
                  <a:cubicBezTo>
                    <a:pt x="104" y="4991"/>
                    <a:pt x="52" y="5210"/>
                    <a:pt x="1" y="5417"/>
                  </a:cubicBezTo>
                  <a:cubicBezTo>
                    <a:pt x="104" y="5533"/>
                    <a:pt x="323" y="5584"/>
                    <a:pt x="491" y="5584"/>
                  </a:cubicBezTo>
                  <a:lnTo>
                    <a:pt x="27402" y="5584"/>
                  </a:lnTo>
                  <a:cubicBezTo>
                    <a:pt x="27569" y="5584"/>
                    <a:pt x="27724" y="5533"/>
                    <a:pt x="27892" y="5417"/>
                  </a:cubicBezTo>
                  <a:cubicBezTo>
                    <a:pt x="27827" y="5210"/>
                    <a:pt x="27776" y="4991"/>
                    <a:pt x="27724" y="4772"/>
                  </a:cubicBezTo>
                  <a:cubicBezTo>
                    <a:pt x="27453" y="3869"/>
                    <a:pt x="27350" y="2954"/>
                    <a:pt x="27299" y="2038"/>
                  </a:cubicBezTo>
                  <a:cubicBezTo>
                    <a:pt x="27299" y="1767"/>
                    <a:pt x="27247" y="1548"/>
                    <a:pt x="27247" y="1342"/>
                  </a:cubicBezTo>
                  <a:lnTo>
                    <a:pt x="27247" y="968"/>
                  </a:lnTo>
                  <a:cubicBezTo>
                    <a:pt x="27247" y="903"/>
                    <a:pt x="27247" y="903"/>
                    <a:pt x="27182" y="903"/>
                  </a:cubicBezTo>
                  <a:cubicBezTo>
                    <a:pt x="27182" y="852"/>
                    <a:pt x="27131" y="800"/>
                    <a:pt x="27131" y="749"/>
                  </a:cubicBezTo>
                  <a:cubicBezTo>
                    <a:pt x="26976" y="646"/>
                    <a:pt x="26757" y="478"/>
                    <a:pt x="26602" y="375"/>
                  </a:cubicBezTo>
                  <a:cubicBezTo>
                    <a:pt x="26435" y="207"/>
                    <a:pt x="26215" y="104"/>
                    <a:pt x="26061" y="1"/>
                  </a:cubicBezTo>
                  <a:lnTo>
                    <a:pt x="26061" y="3753"/>
                  </a:lnTo>
                  <a:lnTo>
                    <a:pt x="26061" y="3869"/>
                  </a:lnTo>
                  <a:lnTo>
                    <a:pt x="1832" y="3869"/>
                  </a:lnTo>
                  <a:lnTo>
                    <a:pt x="183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9"/>
            <p:cNvSpPr/>
            <p:nvPr/>
          </p:nvSpPr>
          <p:spPr>
            <a:xfrm>
              <a:off x="3270675" y="4889525"/>
              <a:ext cx="339800" cy="572200"/>
            </a:xfrm>
            <a:custGeom>
              <a:avLst/>
              <a:gdLst/>
              <a:ahLst/>
              <a:cxnLst/>
              <a:rect l="l" t="t" r="r" b="b"/>
              <a:pathLst>
                <a:path w="13592" h="22888" extrusionOk="0">
                  <a:moveTo>
                    <a:pt x="12469" y="4513"/>
                  </a:moveTo>
                  <a:cubicBezTo>
                    <a:pt x="12573" y="4513"/>
                    <a:pt x="12676" y="4513"/>
                    <a:pt x="12843" y="4629"/>
                  </a:cubicBezTo>
                  <a:cubicBezTo>
                    <a:pt x="12947" y="4681"/>
                    <a:pt x="13063" y="4784"/>
                    <a:pt x="13166" y="4887"/>
                  </a:cubicBezTo>
                  <a:cubicBezTo>
                    <a:pt x="13320" y="5106"/>
                    <a:pt x="13385" y="5274"/>
                    <a:pt x="13385" y="5480"/>
                  </a:cubicBezTo>
                  <a:cubicBezTo>
                    <a:pt x="13385" y="5699"/>
                    <a:pt x="13320" y="5854"/>
                    <a:pt x="13217" y="6022"/>
                  </a:cubicBezTo>
                  <a:cubicBezTo>
                    <a:pt x="13114" y="6177"/>
                    <a:pt x="12947" y="6293"/>
                    <a:pt x="12843" y="6344"/>
                  </a:cubicBezTo>
                  <a:cubicBezTo>
                    <a:pt x="12792" y="6396"/>
                    <a:pt x="12740" y="6447"/>
                    <a:pt x="12624" y="6447"/>
                  </a:cubicBezTo>
                  <a:lnTo>
                    <a:pt x="12521" y="6447"/>
                  </a:lnTo>
                  <a:cubicBezTo>
                    <a:pt x="12469" y="6447"/>
                    <a:pt x="12469" y="6447"/>
                    <a:pt x="12418" y="6396"/>
                  </a:cubicBezTo>
                  <a:cubicBezTo>
                    <a:pt x="12353" y="6396"/>
                    <a:pt x="12250" y="6344"/>
                    <a:pt x="12147" y="6293"/>
                  </a:cubicBezTo>
                  <a:cubicBezTo>
                    <a:pt x="11979" y="6177"/>
                    <a:pt x="11825" y="6022"/>
                    <a:pt x="11657" y="5751"/>
                  </a:cubicBezTo>
                  <a:cubicBezTo>
                    <a:pt x="11605" y="5596"/>
                    <a:pt x="11502" y="5377"/>
                    <a:pt x="11554" y="5158"/>
                  </a:cubicBezTo>
                  <a:lnTo>
                    <a:pt x="11554" y="5055"/>
                  </a:lnTo>
                  <a:lnTo>
                    <a:pt x="11554" y="4952"/>
                  </a:lnTo>
                  <a:cubicBezTo>
                    <a:pt x="11605" y="4952"/>
                    <a:pt x="11605" y="4887"/>
                    <a:pt x="11605" y="4887"/>
                  </a:cubicBezTo>
                  <a:cubicBezTo>
                    <a:pt x="11657" y="4836"/>
                    <a:pt x="11773" y="4732"/>
                    <a:pt x="11825" y="4681"/>
                  </a:cubicBezTo>
                  <a:cubicBezTo>
                    <a:pt x="11979" y="4565"/>
                    <a:pt x="12199" y="4513"/>
                    <a:pt x="12469" y="4513"/>
                  </a:cubicBezTo>
                  <a:close/>
                  <a:moveTo>
                    <a:pt x="8838" y="6550"/>
                  </a:moveTo>
                  <a:cubicBezTo>
                    <a:pt x="8902" y="6550"/>
                    <a:pt x="8990" y="6706"/>
                    <a:pt x="9078" y="6937"/>
                  </a:cubicBezTo>
                  <a:cubicBezTo>
                    <a:pt x="9246" y="7208"/>
                    <a:pt x="9297" y="7363"/>
                    <a:pt x="9246" y="7363"/>
                  </a:cubicBezTo>
                  <a:cubicBezTo>
                    <a:pt x="9246" y="7370"/>
                    <a:pt x="9244" y="7373"/>
                    <a:pt x="9240" y="7373"/>
                  </a:cubicBezTo>
                  <a:cubicBezTo>
                    <a:pt x="9215" y="7373"/>
                    <a:pt x="9110" y="7225"/>
                    <a:pt x="8975" y="6989"/>
                  </a:cubicBezTo>
                  <a:cubicBezTo>
                    <a:pt x="8872" y="6718"/>
                    <a:pt x="8807" y="6563"/>
                    <a:pt x="8807" y="6563"/>
                  </a:cubicBezTo>
                  <a:cubicBezTo>
                    <a:pt x="8817" y="6554"/>
                    <a:pt x="8827" y="6550"/>
                    <a:pt x="8838" y="6550"/>
                  </a:cubicBezTo>
                  <a:close/>
                  <a:moveTo>
                    <a:pt x="9349" y="0"/>
                  </a:moveTo>
                  <a:cubicBezTo>
                    <a:pt x="9027" y="116"/>
                    <a:pt x="8756" y="219"/>
                    <a:pt x="8485" y="322"/>
                  </a:cubicBezTo>
                  <a:lnTo>
                    <a:pt x="8382" y="374"/>
                  </a:lnTo>
                  <a:cubicBezTo>
                    <a:pt x="8382" y="374"/>
                    <a:pt x="8330" y="374"/>
                    <a:pt x="8330" y="438"/>
                  </a:cubicBezTo>
                  <a:cubicBezTo>
                    <a:pt x="8279" y="490"/>
                    <a:pt x="8227" y="542"/>
                    <a:pt x="8163" y="593"/>
                  </a:cubicBezTo>
                  <a:cubicBezTo>
                    <a:pt x="8008" y="696"/>
                    <a:pt x="7905" y="812"/>
                    <a:pt x="7789" y="916"/>
                  </a:cubicBezTo>
                  <a:cubicBezTo>
                    <a:pt x="7363" y="1457"/>
                    <a:pt x="6938" y="1986"/>
                    <a:pt x="6499" y="2476"/>
                  </a:cubicBezTo>
                  <a:cubicBezTo>
                    <a:pt x="6125" y="3017"/>
                    <a:pt x="5751" y="3598"/>
                    <a:pt x="5377" y="4139"/>
                  </a:cubicBezTo>
                  <a:cubicBezTo>
                    <a:pt x="5003" y="4732"/>
                    <a:pt x="4681" y="5326"/>
                    <a:pt x="4410" y="5919"/>
                  </a:cubicBezTo>
                  <a:cubicBezTo>
                    <a:pt x="4140" y="6499"/>
                    <a:pt x="4036" y="7208"/>
                    <a:pt x="3920" y="7853"/>
                  </a:cubicBezTo>
                  <a:cubicBezTo>
                    <a:pt x="3869" y="8498"/>
                    <a:pt x="3817" y="9194"/>
                    <a:pt x="3817" y="9839"/>
                  </a:cubicBezTo>
                  <a:cubicBezTo>
                    <a:pt x="3766" y="10535"/>
                    <a:pt x="3766" y="11180"/>
                    <a:pt x="3817" y="11876"/>
                  </a:cubicBezTo>
                  <a:cubicBezTo>
                    <a:pt x="3817" y="12521"/>
                    <a:pt x="3869" y="13217"/>
                    <a:pt x="3920" y="13862"/>
                  </a:cubicBezTo>
                  <a:lnTo>
                    <a:pt x="3920" y="13913"/>
                  </a:lnTo>
                  <a:lnTo>
                    <a:pt x="0" y="22888"/>
                  </a:lnTo>
                  <a:lnTo>
                    <a:pt x="6989" y="22888"/>
                  </a:lnTo>
                  <a:lnTo>
                    <a:pt x="8923" y="15151"/>
                  </a:lnTo>
                  <a:lnTo>
                    <a:pt x="8923" y="15100"/>
                  </a:lnTo>
                  <a:cubicBezTo>
                    <a:pt x="9401" y="14300"/>
                    <a:pt x="9723" y="13436"/>
                    <a:pt x="9942" y="12572"/>
                  </a:cubicBezTo>
                  <a:cubicBezTo>
                    <a:pt x="10161" y="11657"/>
                    <a:pt x="10264" y="10754"/>
                    <a:pt x="10316" y="9839"/>
                  </a:cubicBezTo>
                  <a:cubicBezTo>
                    <a:pt x="10316" y="9619"/>
                    <a:pt x="10368" y="9400"/>
                    <a:pt x="10368" y="9194"/>
                  </a:cubicBezTo>
                  <a:lnTo>
                    <a:pt x="10368" y="8820"/>
                  </a:lnTo>
                  <a:lnTo>
                    <a:pt x="10368" y="8755"/>
                  </a:lnTo>
                  <a:lnTo>
                    <a:pt x="10368" y="8704"/>
                  </a:lnTo>
                  <a:lnTo>
                    <a:pt x="10368" y="8652"/>
                  </a:lnTo>
                  <a:cubicBezTo>
                    <a:pt x="10419" y="8652"/>
                    <a:pt x="10419" y="8601"/>
                    <a:pt x="10419" y="8601"/>
                  </a:cubicBezTo>
                  <a:cubicBezTo>
                    <a:pt x="10484" y="8549"/>
                    <a:pt x="10535" y="8498"/>
                    <a:pt x="10587" y="8433"/>
                  </a:cubicBezTo>
                  <a:cubicBezTo>
                    <a:pt x="10742" y="8278"/>
                    <a:pt x="10909" y="8111"/>
                    <a:pt x="11128" y="8008"/>
                  </a:cubicBezTo>
                  <a:cubicBezTo>
                    <a:pt x="11335" y="7853"/>
                    <a:pt x="11502" y="7737"/>
                    <a:pt x="11709" y="7582"/>
                  </a:cubicBezTo>
                  <a:cubicBezTo>
                    <a:pt x="12095" y="7363"/>
                    <a:pt x="12469" y="7092"/>
                    <a:pt x="12792" y="6770"/>
                  </a:cubicBezTo>
                  <a:cubicBezTo>
                    <a:pt x="12947" y="6615"/>
                    <a:pt x="13063" y="6447"/>
                    <a:pt x="13217" y="6241"/>
                  </a:cubicBezTo>
                  <a:cubicBezTo>
                    <a:pt x="13320" y="6073"/>
                    <a:pt x="13437" y="5854"/>
                    <a:pt x="13488" y="5699"/>
                  </a:cubicBezTo>
                  <a:cubicBezTo>
                    <a:pt x="13540" y="5596"/>
                    <a:pt x="13591" y="5480"/>
                    <a:pt x="13540" y="5429"/>
                  </a:cubicBezTo>
                  <a:lnTo>
                    <a:pt x="13540" y="5326"/>
                  </a:lnTo>
                  <a:lnTo>
                    <a:pt x="13540" y="5274"/>
                  </a:lnTo>
                  <a:cubicBezTo>
                    <a:pt x="13488" y="5209"/>
                    <a:pt x="13488" y="5158"/>
                    <a:pt x="13488" y="5158"/>
                  </a:cubicBezTo>
                  <a:cubicBezTo>
                    <a:pt x="13385" y="4952"/>
                    <a:pt x="13217" y="4784"/>
                    <a:pt x="13063" y="4681"/>
                  </a:cubicBezTo>
                  <a:cubicBezTo>
                    <a:pt x="12879" y="4527"/>
                    <a:pt x="12658" y="4460"/>
                    <a:pt x="12423" y="4460"/>
                  </a:cubicBezTo>
                  <a:cubicBezTo>
                    <a:pt x="12245" y="4460"/>
                    <a:pt x="12059" y="4498"/>
                    <a:pt x="11876" y="4565"/>
                  </a:cubicBezTo>
                  <a:cubicBezTo>
                    <a:pt x="11451" y="4732"/>
                    <a:pt x="11012" y="4887"/>
                    <a:pt x="10587" y="5055"/>
                  </a:cubicBezTo>
                  <a:cubicBezTo>
                    <a:pt x="10161" y="5274"/>
                    <a:pt x="9774" y="5480"/>
                    <a:pt x="9349" y="5648"/>
                  </a:cubicBezTo>
                  <a:cubicBezTo>
                    <a:pt x="8923" y="5854"/>
                    <a:pt x="8549" y="6073"/>
                    <a:pt x="8111" y="6344"/>
                  </a:cubicBezTo>
                  <a:cubicBezTo>
                    <a:pt x="7956" y="6447"/>
                    <a:pt x="7737" y="6563"/>
                    <a:pt x="7582" y="6667"/>
                  </a:cubicBezTo>
                  <a:lnTo>
                    <a:pt x="7415" y="6770"/>
                  </a:lnTo>
                  <a:cubicBezTo>
                    <a:pt x="7363" y="6821"/>
                    <a:pt x="7363" y="6821"/>
                    <a:pt x="7312" y="6886"/>
                  </a:cubicBezTo>
                  <a:cubicBezTo>
                    <a:pt x="7260" y="6937"/>
                    <a:pt x="7196" y="6937"/>
                    <a:pt x="7196" y="6989"/>
                  </a:cubicBezTo>
                  <a:lnTo>
                    <a:pt x="7144" y="7041"/>
                  </a:lnTo>
                  <a:lnTo>
                    <a:pt x="7092" y="7092"/>
                  </a:lnTo>
                  <a:cubicBezTo>
                    <a:pt x="6938" y="7311"/>
                    <a:pt x="6873" y="7466"/>
                    <a:pt x="6770" y="7685"/>
                  </a:cubicBezTo>
                  <a:cubicBezTo>
                    <a:pt x="6667" y="7904"/>
                    <a:pt x="6615" y="8111"/>
                    <a:pt x="6499" y="8330"/>
                  </a:cubicBezTo>
                  <a:cubicBezTo>
                    <a:pt x="6345" y="8755"/>
                    <a:pt x="6228" y="9194"/>
                    <a:pt x="6022" y="9619"/>
                  </a:cubicBezTo>
                  <a:lnTo>
                    <a:pt x="5971" y="9619"/>
                  </a:lnTo>
                  <a:cubicBezTo>
                    <a:pt x="6022" y="9142"/>
                    <a:pt x="6125" y="8704"/>
                    <a:pt x="6293" y="8278"/>
                  </a:cubicBezTo>
                  <a:cubicBezTo>
                    <a:pt x="6345" y="8008"/>
                    <a:pt x="6448" y="7788"/>
                    <a:pt x="6551" y="7582"/>
                  </a:cubicBezTo>
                  <a:cubicBezTo>
                    <a:pt x="6615" y="7363"/>
                    <a:pt x="6718" y="7144"/>
                    <a:pt x="6873" y="6989"/>
                  </a:cubicBezTo>
                  <a:cubicBezTo>
                    <a:pt x="6873" y="6937"/>
                    <a:pt x="6938" y="6937"/>
                    <a:pt x="6938" y="6886"/>
                  </a:cubicBezTo>
                  <a:lnTo>
                    <a:pt x="6989" y="6821"/>
                  </a:lnTo>
                  <a:cubicBezTo>
                    <a:pt x="7041" y="6770"/>
                    <a:pt x="7092" y="6718"/>
                    <a:pt x="7144" y="6718"/>
                  </a:cubicBezTo>
                  <a:cubicBezTo>
                    <a:pt x="7196" y="6667"/>
                    <a:pt x="7196" y="6615"/>
                    <a:pt x="7260" y="6563"/>
                  </a:cubicBezTo>
                  <a:lnTo>
                    <a:pt x="7415" y="6447"/>
                  </a:lnTo>
                  <a:cubicBezTo>
                    <a:pt x="7634" y="6344"/>
                    <a:pt x="7789" y="6241"/>
                    <a:pt x="8008" y="6073"/>
                  </a:cubicBezTo>
                  <a:lnTo>
                    <a:pt x="8975" y="5596"/>
                  </a:lnTo>
                  <a:lnTo>
                    <a:pt x="8975" y="5532"/>
                  </a:lnTo>
                  <a:lnTo>
                    <a:pt x="9349" y="5003"/>
                  </a:lnTo>
                  <a:lnTo>
                    <a:pt x="9349"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9"/>
            <p:cNvSpPr/>
            <p:nvPr/>
          </p:nvSpPr>
          <p:spPr>
            <a:xfrm>
              <a:off x="4127525" y="4889525"/>
              <a:ext cx="340100" cy="572200"/>
            </a:xfrm>
            <a:custGeom>
              <a:avLst/>
              <a:gdLst/>
              <a:ahLst/>
              <a:cxnLst/>
              <a:rect l="l" t="t" r="r" b="b"/>
              <a:pathLst>
                <a:path w="13604" h="22888" extrusionOk="0">
                  <a:moveTo>
                    <a:pt x="1135" y="4513"/>
                  </a:moveTo>
                  <a:cubicBezTo>
                    <a:pt x="1290" y="4513"/>
                    <a:pt x="1457" y="4565"/>
                    <a:pt x="1560" y="4629"/>
                  </a:cubicBezTo>
                  <a:cubicBezTo>
                    <a:pt x="1728" y="4681"/>
                    <a:pt x="1831" y="4732"/>
                    <a:pt x="1883" y="4784"/>
                  </a:cubicBezTo>
                  <a:cubicBezTo>
                    <a:pt x="1934" y="4836"/>
                    <a:pt x="1999" y="4887"/>
                    <a:pt x="2050" y="4952"/>
                  </a:cubicBezTo>
                  <a:lnTo>
                    <a:pt x="2050" y="5055"/>
                  </a:lnTo>
                  <a:lnTo>
                    <a:pt x="2050" y="5158"/>
                  </a:lnTo>
                  <a:cubicBezTo>
                    <a:pt x="2050" y="5532"/>
                    <a:pt x="1883" y="5854"/>
                    <a:pt x="1676" y="6073"/>
                  </a:cubicBezTo>
                  <a:cubicBezTo>
                    <a:pt x="1509" y="6293"/>
                    <a:pt x="1238" y="6396"/>
                    <a:pt x="1135" y="6447"/>
                  </a:cubicBezTo>
                  <a:lnTo>
                    <a:pt x="916" y="6447"/>
                  </a:lnTo>
                  <a:cubicBezTo>
                    <a:pt x="864" y="6447"/>
                    <a:pt x="864" y="6447"/>
                    <a:pt x="813" y="6396"/>
                  </a:cubicBezTo>
                  <a:cubicBezTo>
                    <a:pt x="813" y="6396"/>
                    <a:pt x="709" y="6344"/>
                    <a:pt x="645" y="6293"/>
                  </a:cubicBezTo>
                  <a:cubicBezTo>
                    <a:pt x="542" y="6177"/>
                    <a:pt x="387" y="6073"/>
                    <a:pt x="323" y="5854"/>
                  </a:cubicBezTo>
                  <a:cubicBezTo>
                    <a:pt x="271" y="5751"/>
                    <a:pt x="219" y="5596"/>
                    <a:pt x="219" y="5480"/>
                  </a:cubicBezTo>
                  <a:cubicBezTo>
                    <a:pt x="219" y="5274"/>
                    <a:pt x="271" y="5106"/>
                    <a:pt x="387" y="4887"/>
                  </a:cubicBezTo>
                  <a:cubicBezTo>
                    <a:pt x="490" y="4784"/>
                    <a:pt x="645" y="4681"/>
                    <a:pt x="761" y="4629"/>
                  </a:cubicBezTo>
                  <a:cubicBezTo>
                    <a:pt x="864" y="4513"/>
                    <a:pt x="1032" y="4513"/>
                    <a:pt x="1135" y="4513"/>
                  </a:cubicBezTo>
                  <a:close/>
                  <a:moveTo>
                    <a:pt x="4759" y="6550"/>
                  </a:moveTo>
                  <a:cubicBezTo>
                    <a:pt x="4768" y="6550"/>
                    <a:pt x="4777" y="6554"/>
                    <a:pt x="4784" y="6563"/>
                  </a:cubicBezTo>
                  <a:cubicBezTo>
                    <a:pt x="4784" y="6563"/>
                    <a:pt x="4732" y="6718"/>
                    <a:pt x="4629" y="6989"/>
                  </a:cubicBezTo>
                  <a:cubicBezTo>
                    <a:pt x="4483" y="7225"/>
                    <a:pt x="4386" y="7373"/>
                    <a:pt x="4364" y="7373"/>
                  </a:cubicBezTo>
                  <a:cubicBezTo>
                    <a:pt x="4360" y="7373"/>
                    <a:pt x="4359" y="7370"/>
                    <a:pt x="4359" y="7363"/>
                  </a:cubicBezTo>
                  <a:cubicBezTo>
                    <a:pt x="4307" y="7363"/>
                    <a:pt x="4359" y="7208"/>
                    <a:pt x="4513" y="6937"/>
                  </a:cubicBezTo>
                  <a:cubicBezTo>
                    <a:pt x="4613" y="6706"/>
                    <a:pt x="4702" y="6550"/>
                    <a:pt x="4759" y="6550"/>
                  </a:cubicBezTo>
                  <a:close/>
                  <a:moveTo>
                    <a:pt x="4255" y="0"/>
                  </a:moveTo>
                  <a:lnTo>
                    <a:pt x="4255" y="5003"/>
                  </a:lnTo>
                  <a:lnTo>
                    <a:pt x="4629" y="5532"/>
                  </a:lnTo>
                  <a:lnTo>
                    <a:pt x="4629" y="5596"/>
                  </a:lnTo>
                  <a:lnTo>
                    <a:pt x="5596" y="6073"/>
                  </a:lnTo>
                  <a:cubicBezTo>
                    <a:pt x="5803" y="6241"/>
                    <a:pt x="5970" y="6344"/>
                    <a:pt x="6190" y="6447"/>
                  </a:cubicBezTo>
                  <a:lnTo>
                    <a:pt x="6344" y="6563"/>
                  </a:lnTo>
                  <a:cubicBezTo>
                    <a:pt x="6344" y="6615"/>
                    <a:pt x="6396" y="6667"/>
                    <a:pt x="6447" y="6718"/>
                  </a:cubicBezTo>
                  <a:cubicBezTo>
                    <a:pt x="6512" y="6718"/>
                    <a:pt x="6564" y="6770"/>
                    <a:pt x="6615" y="6821"/>
                  </a:cubicBezTo>
                  <a:lnTo>
                    <a:pt x="6667" y="6886"/>
                  </a:lnTo>
                  <a:cubicBezTo>
                    <a:pt x="6667" y="6937"/>
                    <a:pt x="6718" y="6937"/>
                    <a:pt x="6718" y="6989"/>
                  </a:cubicBezTo>
                  <a:cubicBezTo>
                    <a:pt x="6886" y="7144"/>
                    <a:pt x="6989" y="7363"/>
                    <a:pt x="7041" y="7582"/>
                  </a:cubicBezTo>
                  <a:cubicBezTo>
                    <a:pt x="7157" y="7788"/>
                    <a:pt x="7260" y="8008"/>
                    <a:pt x="7311" y="8278"/>
                  </a:cubicBezTo>
                  <a:cubicBezTo>
                    <a:pt x="7479" y="8704"/>
                    <a:pt x="7582" y="9142"/>
                    <a:pt x="7582" y="9619"/>
                  </a:cubicBezTo>
                  <a:cubicBezTo>
                    <a:pt x="7363" y="9194"/>
                    <a:pt x="7208" y="8755"/>
                    <a:pt x="7092" y="8330"/>
                  </a:cubicBezTo>
                  <a:cubicBezTo>
                    <a:pt x="6989" y="8111"/>
                    <a:pt x="6937" y="7904"/>
                    <a:pt x="6834" y="7685"/>
                  </a:cubicBezTo>
                  <a:cubicBezTo>
                    <a:pt x="6718" y="7466"/>
                    <a:pt x="6615" y="7311"/>
                    <a:pt x="6512" y="7092"/>
                  </a:cubicBezTo>
                  <a:lnTo>
                    <a:pt x="6447" y="7041"/>
                  </a:lnTo>
                  <a:lnTo>
                    <a:pt x="6396" y="6989"/>
                  </a:lnTo>
                  <a:cubicBezTo>
                    <a:pt x="6396" y="6937"/>
                    <a:pt x="6344" y="6937"/>
                    <a:pt x="6293" y="6886"/>
                  </a:cubicBezTo>
                  <a:cubicBezTo>
                    <a:pt x="6241" y="6821"/>
                    <a:pt x="6190" y="6821"/>
                    <a:pt x="6190" y="6770"/>
                  </a:cubicBezTo>
                  <a:lnTo>
                    <a:pt x="6022" y="6667"/>
                  </a:lnTo>
                  <a:cubicBezTo>
                    <a:pt x="5867" y="6563"/>
                    <a:pt x="5648" y="6447"/>
                    <a:pt x="5429" y="6344"/>
                  </a:cubicBezTo>
                  <a:cubicBezTo>
                    <a:pt x="5055" y="6073"/>
                    <a:pt x="4681" y="5854"/>
                    <a:pt x="4255" y="5648"/>
                  </a:cubicBezTo>
                  <a:cubicBezTo>
                    <a:pt x="3817" y="5480"/>
                    <a:pt x="3443" y="5274"/>
                    <a:pt x="3018" y="5055"/>
                  </a:cubicBezTo>
                  <a:cubicBezTo>
                    <a:pt x="2579" y="4887"/>
                    <a:pt x="2154" y="4732"/>
                    <a:pt x="1728" y="4565"/>
                  </a:cubicBezTo>
                  <a:cubicBezTo>
                    <a:pt x="1539" y="4498"/>
                    <a:pt x="1353" y="4460"/>
                    <a:pt x="1176" y="4460"/>
                  </a:cubicBezTo>
                  <a:cubicBezTo>
                    <a:pt x="942" y="4460"/>
                    <a:pt x="725" y="4527"/>
                    <a:pt x="542" y="4681"/>
                  </a:cubicBezTo>
                  <a:cubicBezTo>
                    <a:pt x="387" y="4784"/>
                    <a:pt x="219" y="4952"/>
                    <a:pt x="116" y="5158"/>
                  </a:cubicBezTo>
                  <a:cubicBezTo>
                    <a:pt x="116" y="5158"/>
                    <a:pt x="65" y="5209"/>
                    <a:pt x="65" y="5274"/>
                  </a:cubicBezTo>
                  <a:lnTo>
                    <a:pt x="65" y="5326"/>
                  </a:lnTo>
                  <a:cubicBezTo>
                    <a:pt x="65" y="5377"/>
                    <a:pt x="0" y="5377"/>
                    <a:pt x="0" y="5429"/>
                  </a:cubicBezTo>
                  <a:cubicBezTo>
                    <a:pt x="0" y="5480"/>
                    <a:pt x="65" y="5596"/>
                    <a:pt x="65" y="5699"/>
                  </a:cubicBezTo>
                  <a:cubicBezTo>
                    <a:pt x="168" y="5854"/>
                    <a:pt x="271" y="6073"/>
                    <a:pt x="387" y="6241"/>
                  </a:cubicBezTo>
                  <a:cubicBezTo>
                    <a:pt x="542" y="6447"/>
                    <a:pt x="645" y="6615"/>
                    <a:pt x="813" y="6770"/>
                  </a:cubicBezTo>
                  <a:cubicBezTo>
                    <a:pt x="1135" y="7092"/>
                    <a:pt x="1509" y="7363"/>
                    <a:pt x="1883" y="7582"/>
                  </a:cubicBezTo>
                  <a:cubicBezTo>
                    <a:pt x="2102" y="7737"/>
                    <a:pt x="2257" y="7853"/>
                    <a:pt x="2476" y="8008"/>
                  </a:cubicBezTo>
                  <a:cubicBezTo>
                    <a:pt x="2644" y="8111"/>
                    <a:pt x="2850" y="8278"/>
                    <a:pt x="3018" y="8433"/>
                  </a:cubicBezTo>
                  <a:cubicBezTo>
                    <a:pt x="3069" y="8498"/>
                    <a:pt x="3121" y="8549"/>
                    <a:pt x="3172" y="8601"/>
                  </a:cubicBezTo>
                  <a:lnTo>
                    <a:pt x="3172" y="8652"/>
                  </a:lnTo>
                  <a:lnTo>
                    <a:pt x="3172" y="8704"/>
                  </a:lnTo>
                  <a:cubicBezTo>
                    <a:pt x="3224" y="8704"/>
                    <a:pt x="3224" y="8755"/>
                    <a:pt x="3224" y="8755"/>
                  </a:cubicBezTo>
                  <a:lnTo>
                    <a:pt x="3224" y="8820"/>
                  </a:lnTo>
                  <a:lnTo>
                    <a:pt x="3224" y="9194"/>
                  </a:lnTo>
                  <a:cubicBezTo>
                    <a:pt x="3224" y="9400"/>
                    <a:pt x="3288" y="9619"/>
                    <a:pt x="3288" y="9839"/>
                  </a:cubicBezTo>
                  <a:cubicBezTo>
                    <a:pt x="3340" y="10754"/>
                    <a:pt x="3443" y="11657"/>
                    <a:pt x="3662" y="12572"/>
                  </a:cubicBezTo>
                  <a:cubicBezTo>
                    <a:pt x="3869" y="13436"/>
                    <a:pt x="4191" y="14300"/>
                    <a:pt x="4681" y="15100"/>
                  </a:cubicBezTo>
                  <a:lnTo>
                    <a:pt x="4681" y="15151"/>
                  </a:lnTo>
                  <a:lnTo>
                    <a:pt x="6615" y="22888"/>
                  </a:lnTo>
                  <a:lnTo>
                    <a:pt x="13604" y="22888"/>
                  </a:lnTo>
                  <a:lnTo>
                    <a:pt x="9671" y="13913"/>
                  </a:lnTo>
                  <a:lnTo>
                    <a:pt x="9671" y="13862"/>
                  </a:lnTo>
                  <a:cubicBezTo>
                    <a:pt x="9736" y="13217"/>
                    <a:pt x="9787" y="12521"/>
                    <a:pt x="9787" y="11876"/>
                  </a:cubicBezTo>
                  <a:cubicBezTo>
                    <a:pt x="9839" y="11180"/>
                    <a:pt x="9839" y="10535"/>
                    <a:pt x="9787" y="9839"/>
                  </a:cubicBezTo>
                  <a:cubicBezTo>
                    <a:pt x="9787" y="9194"/>
                    <a:pt x="9736" y="8498"/>
                    <a:pt x="9671" y="7853"/>
                  </a:cubicBezTo>
                  <a:cubicBezTo>
                    <a:pt x="9568" y="7208"/>
                    <a:pt x="9413" y="6499"/>
                    <a:pt x="9194" y="5919"/>
                  </a:cubicBezTo>
                  <a:cubicBezTo>
                    <a:pt x="8923" y="5326"/>
                    <a:pt x="8601" y="4732"/>
                    <a:pt x="8227" y="4139"/>
                  </a:cubicBezTo>
                  <a:cubicBezTo>
                    <a:pt x="7853" y="3598"/>
                    <a:pt x="7479" y="3017"/>
                    <a:pt x="7092" y="2476"/>
                  </a:cubicBezTo>
                  <a:cubicBezTo>
                    <a:pt x="6667" y="1986"/>
                    <a:pt x="6241" y="1457"/>
                    <a:pt x="5803" y="916"/>
                  </a:cubicBezTo>
                  <a:cubicBezTo>
                    <a:pt x="5700" y="812"/>
                    <a:pt x="5596" y="696"/>
                    <a:pt x="5429" y="593"/>
                  </a:cubicBezTo>
                  <a:cubicBezTo>
                    <a:pt x="5377" y="542"/>
                    <a:pt x="5326" y="490"/>
                    <a:pt x="5274" y="438"/>
                  </a:cubicBezTo>
                  <a:cubicBezTo>
                    <a:pt x="5274" y="374"/>
                    <a:pt x="5222" y="374"/>
                    <a:pt x="5222" y="374"/>
                  </a:cubicBezTo>
                  <a:lnTo>
                    <a:pt x="5055" y="322"/>
                  </a:lnTo>
                  <a:cubicBezTo>
                    <a:pt x="4836" y="219"/>
                    <a:pt x="4513" y="116"/>
                    <a:pt x="4255"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9"/>
            <p:cNvSpPr/>
            <p:nvPr/>
          </p:nvSpPr>
          <p:spPr>
            <a:xfrm>
              <a:off x="3743575" y="5038775"/>
              <a:ext cx="251150" cy="89950"/>
            </a:xfrm>
            <a:custGeom>
              <a:avLst/>
              <a:gdLst/>
              <a:ahLst/>
              <a:cxnLst/>
              <a:rect l="l" t="t" r="r" b="b"/>
              <a:pathLst>
                <a:path w="10046" h="3598" extrusionOk="0">
                  <a:moveTo>
                    <a:pt x="1" y="0"/>
                  </a:moveTo>
                  <a:lnTo>
                    <a:pt x="1" y="3598"/>
                  </a:lnTo>
                  <a:lnTo>
                    <a:pt x="10046" y="3598"/>
                  </a:lnTo>
                  <a:lnTo>
                    <a:pt x="1004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9"/>
            <p:cNvSpPr/>
            <p:nvPr/>
          </p:nvSpPr>
          <p:spPr>
            <a:xfrm>
              <a:off x="3688450" y="4815700"/>
              <a:ext cx="78050" cy="143800"/>
            </a:xfrm>
            <a:custGeom>
              <a:avLst/>
              <a:gdLst/>
              <a:ahLst/>
              <a:cxnLst/>
              <a:rect l="l" t="t" r="r" b="b"/>
              <a:pathLst>
                <a:path w="3122" h="5752" extrusionOk="0">
                  <a:moveTo>
                    <a:pt x="749" y="0"/>
                  </a:moveTo>
                  <a:cubicBezTo>
                    <a:pt x="594" y="0"/>
                    <a:pt x="478" y="52"/>
                    <a:pt x="375" y="103"/>
                  </a:cubicBezTo>
                  <a:cubicBezTo>
                    <a:pt x="272" y="168"/>
                    <a:pt x="220" y="219"/>
                    <a:pt x="155" y="374"/>
                  </a:cubicBezTo>
                  <a:cubicBezTo>
                    <a:pt x="52" y="490"/>
                    <a:pt x="52" y="645"/>
                    <a:pt x="52" y="813"/>
                  </a:cubicBezTo>
                  <a:cubicBezTo>
                    <a:pt x="52" y="967"/>
                    <a:pt x="52" y="1070"/>
                    <a:pt x="104" y="1187"/>
                  </a:cubicBezTo>
                  <a:cubicBezTo>
                    <a:pt x="220" y="1135"/>
                    <a:pt x="323" y="1070"/>
                    <a:pt x="426" y="1019"/>
                  </a:cubicBezTo>
                  <a:cubicBezTo>
                    <a:pt x="594" y="967"/>
                    <a:pt x="865" y="967"/>
                    <a:pt x="1071" y="967"/>
                  </a:cubicBezTo>
                  <a:cubicBezTo>
                    <a:pt x="1613" y="967"/>
                    <a:pt x="2154" y="1070"/>
                    <a:pt x="2154" y="1070"/>
                  </a:cubicBezTo>
                  <a:cubicBezTo>
                    <a:pt x="2206" y="1070"/>
                    <a:pt x="2257" y="1135"/>
                    <a:pt x="2257" y="1135"/>
                  </a:cubicBezTo>
                  <a:lnTo>
                    <a:pt x="2257" y="1290"/>
                  </a:lnTo>
                  <a:lnTo>
                    <a:pt x="2206" y="1290"/>
                  </a:lnTo>
                  <a:lnTo>
                    <a:pt x="2206" y="1341"/>
                  </a:lnTo>
                  <a:cubicBezTo>
                    <a:pt x="2154" y="1341"/>
                    <a:pt x="2090" y="1393"/>
                    <a:pt x="2038" y="1509"/>
                  </a:cubicBezTo>
                  <a:cubicBezTo>
                    <a:pt x="1935" y="1612"/>
                    <a:pt x="1767" y="1831"/>
                    <a:pt x="1561" y="2038"/>
                  </a:cubicBezTo>
                  <a:cubicBezTo>
                    <a:pt x="1187" y="2476"/>
                    <a:pt x="697" y="3121"/>
                    <a:pt x="375" y="3765"/>
                  </a:cubicBezTo>
                  <a:cubicBezTo>
                    <a:pt x="104" y="4243"/>
                    <a:pt x="1" y="4681"/>
                    <a:pt x="1" y="5003"/>
                  </a:cubicBezTo>
                  <a:cubicBezTo>
                    <a:pt x="1" y="5210"/>
                    <a:pt x="52" y="5377"/>
                    <a:pt x="155" y="5480"/>
                  </a:cubicBezTo>
                  <a:cubicBezTo>
                    <a:pt x="272" y="5584"/>
                    <a:pt x="375" y="5700"/>
                    <a:pt x="594" y="5751"/>
                  </a:cubicBezTo>
                  <a:lnTo>
                    <a:pt x="968" y="5751"/>
                  </a:lnTo>
                  <a:cubicBezTo>
                    <a:pt x="1290" y="5751"/>
                    <a:pt x="1509" y="5648"/>
                    <a:pt x="1664" y="5532"/>
                  </a:cubicBezTo>
                  <a:cubicBezTo>
                    <a:pt x="1767" y="5480"/>
                    <a:pt x="1832" y="5429"/>
                    <a:pt x="1883" y="5377"/>
                  </a:cubicBezTo>
                  <a:cubicBezTo>
                    <a:pt x="1561" y="5003"/>
                    <a:pt x="1393" y="4513"/>
                    <a:pt x="1393" y="4036"/>
                  </a:cubicBezTo>
                  <a:cubicBezTo>
                    <a:pt x="1393" y="3598"/>
                    <a:pt x="1509" y="3121"/>
                    <a:pt x="1716" y="2747"/>
                  </a:cubicBezTo>
                  <a:cubicBezTo>
                    <a:pt x="1935" y="2308"/>
                    <a:pt x="2154" y="1934"/>
                    <a:pt x="2477" y="1664"/>
                  </a:cubicBezTo>
                  <a:cubicBezTo>
                    <a:pt x="3005" y="1070"/>
                    <a:pt x="3121" y="645"/>
                    <a:pt x="3121" y="426"/>
                  </a:cubicBezTo>
                  <a:lnTo>
                    <a:pt x="2954" y="426"/>
                  </a:lnTo>
                  <a:cubicBezTo>
                    <a:pt x="2850" y="490"/>
                    <a:pt x="2734" y="490"/>
                    <a:pt x="2580" y="490"/>
                  </a:cubicBezTo>
                  <a:cubicBezTo>
                    <a:pt x="2360" y="490"/>
                    <a:pt x="2154" y="490"/>
                    <a:pt x="1935" y="426"/>
                  </a:cubicBezTo>
                  <a:cubicBezTo>
                    <a:pt x="1716" y="374"/>
                    <a:pt x="1509" y="323"/>
                    <a:pt x="1342" y="219"/>
                  </a:cubicBezTo>
                  <a:cubicBezTo>
                    <a:pt x="1187" y="52"/>
                    <a:pt x="916" y="0"/>
                    <a:pt x="74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9"/>
            <p:cNvSpPr/>
            <p:nvPr/>
          </p:nvSpPr>
          <p:spPr>
            <a:xfrm>
              <a:off x="3658800" y="4783450"/>
              <a:ext cx="128975" cy="213750"/>
            </a:xfrm>
            <a:custGeom>
              <a:avLst/>
              <a:gdLst/>
              <a:ahLst/>
              <a:cxnLst/>
              <a:rect l="l" t="t" r="r" b="b"/>
              <a:pathLst>
                <a:path w="5159" h="8550" extrusionOk="0">
                  <a:moveTo>
                    <a:pt x="1935" y="1071"/>
                  </a:moveTo>
                  <a:cubicBezTo>
                    <a:pt x="2154" y="1071"/>
                    <a:pt x="2476" y="1135"/>
                    <a:pt x="2695" y="1290"/>
                  </a:cubicBezTo>
                  <a:cubicBezTo>
                    <a:pt x="2799" y="1342"/>
                    <a:pt x="2953" y="1458"/>
                    <a:pt x="3173" y="1458"/>
                  </a:cubicBezTo>
                  <a:cubicBezTo>
                    <a:pt x="3392" y="1509"/>
                    <a:pt x="3546" y="1509"/>
                    <a:pt x="3766" y="1509"/>
                  </a:cubicBezTo>
                  <a:lnTo>
                    <a:pt x="4140" y="1509"/>
                  </a:lnTo>
                  <a:cubicBezTo>
                    <a:pt x="4191" y="1509"/>
                    <a:pt x="4307" y="1458"/>
                    <a:pt x="4359" y="1458"/>
                  </a:cubicBezTo>
                  <a:lnTo>
                    <a:pt x="4462" y="1458"/>
                  </a:lnTo>
                  <a:lnTo>
                    <a:pt x="4514" y="1509"/>
                  </a:lnTo>
                  <a:lnTo>
                    <a:pt x="4514" y="1716"/>
                  </a:lnTo>
                  <a:cubicBezTo>
                    <a:pt x="4514" y="1987"/>
                    <a:pt x="4410" y="2528"/>
                    <a:pt x="3817" y="3121"/>
                  </a:cubicBezTo>
                  <a:cubicBezTo>
                    <a:pt x="3546" y="3392"/>
                    <a:pt x="3340" y="3714"/>
                    <a:pt x="3121" y="4140"/>
                  </a:cubicBezTo>
                  <a:cubicBezTo>
                    <a:pt x="2953" y="4514"/>
                    <a:pt x="2850" y="4939"/>
                    <a:pt x="2850" y="5326"/>
                  </a:cubicBezTo>
                  <a:cubicBezTo>
                    <a:pt x="2850" y="5803"/>
                    <a:pt x="2953" y="6229"/>
                    <a:pt x="3340" y="6551"/>
                  </a:cubicBezTo>
                  <a:lnTo>
                    <a:pt x="3340" y="6719"/>
                  </a:lnTo>
                  <a:cubicBezTo>
                    <a:pt x="3340" y="6719"/>
                    <a:pt x="3224" y="6874"/>
                    <a:pt x="3018" y="7041"/>
                  </a:cubicBezTo>
                  <a:cubicBezTo>
                    <a:pt x="2850" y="7144"/>
                    <a:pt x="2528" y="7312"/>
                    <a:pt x="2154" y="7312"/>
                  </a:cubicBezTo>
                  <a:cubicBezTo>
                    <a:pt x="1986" y="7312"/>
                    <a:pt x="1883" y="7312"/>
                    <a:pt x="1728" y="7260"/>
                  </a:cubicBezTo>
                  <a:cubicBezTo>
                    <a:pt x="1509" y="7196"/>
                    <a:pt x="1290" y="7093"/>
                    <a:pt x="1135" y="6938"/>
                  </a:cubicBezTo>
                  <a:cubicBezTo>
                    <a:pt x="1019" y="6770"/>
                    <a:pt x="916" y="6500"/>
                    <a:pt x="916" y="6293"/>
                  </a:cubicBezTo>
                  <a:cubicBezTo>
                    <a:pt x="916" y="5906"/>
                    <a:pt x="1084" y="5429"/>
                    <a:pt x="1341" y="4888"/>
                  </a:cubicBezTo>
                  <a:cubicBezTo>
                    <a:pt x="1883" y="3921"/>
                    <a:pt x="2747" y="2954"/>
                    <a:pt x="3069" y="2580"/>
                  </a:cubicBezTo>
                  <a:cubicBezTo>
                    <a:pt x="3069" y="2580"/>
                    <a:pt x="3018" y="2528"/>
                    <a:pt x="2953" y="2528"/>
                  </a:cubicBezTo>
                  <a:cubicBezTo>
                    <a:pt x="2799" y="2528"/>
                    <a:pt x="2528" y="2477"/>
                    <a:pt x="2257" y="2477"/>
                  </a:cubicBezTo>
                  <a:cubicBezTo>
                    <a:pt x="2102" y="2477"/>
                    <a:pt x="1935" y="2528"/>
                    <a:pt x="1780" y="2528"/>
                  </a:cubicBezTo>
                  <a:cubicBezTo>
                    <a:pt x="1664" y="2580"/>
                    <a:pt x="1561" y="2580"/>
                    <a:pt x="1458" y="2683"/>
                  </a:cubicBezTo>
                  <a:cubicBezTo>
                    <a:pt x="1406" y="2683"/>
                    <a:pt x="1406" y="2747"/>
                    <a:pt x="1341" y="2799"/>
                  </a:cubicBezTo>
                  <a:cubicBezTo>
                    <a:pt x="1341" y="2850"/>
                    <a:pt x="1290" y="2850"/>
                    <a:pt x="1238" y="2850"/>
                  </a:cubicBezTo>
                  <a:cubicBezTo>
                    <a:pt x="1187" y="2850"/>
                    <a:pt x="1135" y="2850"/>
                    <a:pt x="1135" y="2799"/>
                  </a:cubicBezTo>
                  <a:cubicBezTo>
                    <a:pt x="1135" y="2799"/>
                    <a:pt x="968" y="2477"/>
                    <a:pt x="968" y="2103"/>
                  </a:cubicBezTo>
                  <a:cubicBezTo>
                    <a:pt x="968" y="1935"/>
                    <a:pt x="1019" y="1716"/>
                    <a:pt x="1084" y="1561"/>
                  </a:cubicBezTo>
                  <a:cubicBezTo>
                    <a:pt x="1187" y="1393"/>
                    <a:pt x="1290" y="1239"/>
                    <a:pt x="1458" y="1187"/>
                  </a:cubicBezTo>
                  <a:cubicBezTo>
                    <a:pt x="1561" y="1071"/>
                    <a:pt x="1728" y="1071"/>
                    <a:pt x="1935" y="1071"/>
                  </a:cubicBezTo>
                  <a:close/>
                  <a:moveTo>
                    <a:pt x="323" y="1"/>
                  </a:moveTo>
                  <a:cubicBezTo>
                    <a:pt x="168" y="1"/>
                    <a:pt x="0" y="168"/>
                    <a:pt x="0" y="323"/>
                  </a:cubicBezTo>
                  <a:lnTo>
                    <a:pt x="0" y="8227"/>
                  </a:lnTo>
                  <a:cubicBezTo>
                    <a:pt x="0" y="8382"/>
                    <a:pt x="168" y="8550"/>
                    <a:pt x="323" y="8550"/>
                  </a:cubicBezTo>
                  <a:lnTo>
                    <a:pt x="4836" y="8550"/>
                  </a:lnTo>
                  <a:cubicBezTo>
                    <a:pt x="5004" y="8550"/>
                    <a:pt x="5158" y="8382"/>
                    <a:pt x="5158" y="8227"/>
                  </a:cubicBezTo>
                  <a:lnTo>
                    <a:pt x="5158" y="323"/>
                  </a:lnTo>
                  <a:cubicBezTo>
                    <a:pt x="5158" y="168"/>
                    <a:pt x="5004" y="1"/>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9"/>
            <p:cNvSpPr/>
            <p:nvPr/>
          </p:nvSpPr>
          <p:spPr>
            <a:xfrm>
              <a:off x="4180050" y="4937875"/>
              <a:ext cx="34850" cy="35150"/>
            </a:xfrm>
            <a:custGeom>
              <a:avLst/>
              <a:gdLst/>
              <a:ahLst/>
              <a:cxnLst/>
              <a:rect l="l" t="t" r="r" b="b"/>
              <a:pathLst>
                <a:path w="1394" h="1406" extrusionOk="0">
                  <a:moveTo>
                    <a:pt x="697" y="168"/>
                  </a:moveTo>
                  <a:cubicBezTo>
                    <a:pt x="865" y="168"/>
                    <a:pt x="968" y="219"/>
                    <a:pt x="1071" y="323"/>
                  </a:cubicBezTo>
                  <a:cubicBezTo>
                    <a:pt x="1187" y="439"/>
                    <a:pt x="1239" y="542"/>
                    <a:pt x="1239" y="697"/>
                  </a:cubicBezTo>
                  <a:cubicBezTo>
                    <a:pt x="1239" y="864"/>
                    <a:pt x="1187" y="967"/>
                    <a:pt x="1071" y="1083"/>
                  </a:cubicBezTo>
                  <a:cubicBezTo>
                    <a:pt x="968" y="1187"/>
                    <a:pt x="865" y="1238"/>
                    <a:pt x="697" y="1238"/>
                  </a:cubicBezTo>
                  <a:cubicBezTo>
                    <a:pt x="543" y="1238"/>
                    <a:pt x="427" y="1187"/>
                    <a:pt x="323" y="1083"/>
                  </a:cubicBezTo>
                  <a:cubicBezTo>
                    <a:pt x="272" y="967"/>
                    <a:pt x="156" y="864"/>
                    <a:pt x="156" y="697"/>
                  </a:cubicBezTo>
                  <a:cubicBezTo>
                    <a:pt x="156" y="542"/>
                    <a:pt x="272" y="439"/>
                    <a:pt x="323" y="323"/>
                  </a:cubicBezTo>
                  <a:cubicBezTo>
                    <a:pt x="427" y="219"/>
                    <a:pt x="543" y="168"/>
                    <a:pt x="697" y="168"/>
                  </a:cubicBezTo>
                  <a:close/>
                  <a:moveTo>
                    <a:pt x="697" y="0"/>
                  </a:moveTo>
                  <a:cubicBezTo>
                    <a:pt x="323" y="0"/>
                    <a:pt x="1" y="323"/>
                    <a:pt x="1" y="697"/>
                  </a:cubicBezTo>
                  <a:cubicBezTo>
                    <a:pt x="1" y="1083"/>
                    <a:pt x="323" y="1406"/>
                    <a:pt x="697" y="1406"/>
                  </a:cubicBezTo>
                  <a:cubicBezTo>
                    <a:pt x="1071" y="1406"/>
                    <a:pt x="1394" y="1083"/>
                    <a:pt x="1394" y="697"/>
                  </a:cubicBezTo>
                  <a:cubicBezTo>
                    <a:pt x="1394" y="323"/>
                    <a:pt x="1071" y="0"/>
                    <a:pt x="69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9"/>
            <p:cNvSpPr/>
            <p:nvPr/>
          </p:nvSpPr>
          <p:spPr>
            <a:xfrm>
              <a:off x="3525975" y="4948825"/>
              <a:ext cx="14875" cy="13250"/>
            </a:xfrm>
            <a:custGeom>
              <a:avLst/>
              <a:gdLst/>
              <a:ahLst/>
              <a:cxnLst/>
              <a:rect l="l" t="t" r="r" b="b"/>
              <a:pathLst>
                <a:path w="595" h="530" extrusionOk="0">
                  <a:moveTo>
                    <a:pt x="323" y="155"/>
                  </a:moveTo>
                  <a:cubicBezTo>
                    <a:pt x="375" y="155"/>
                    <a:pt x="375" y="207"/>
                    <a:pt x="375" y="259"/>
                  </a:cubicBezTo>
                  <a:cubicBezTo>
                    <a:pt x="375" y="323"/>
                    <a:pt x="375" y="375"/>
                    <a:pt x="323" y="375"/>
                  </a:cubicBezTo>
                  <a:cubicBezTo>
                    <a:pt x="272" y="375"/>
                    <a:pt x="207" y="323"/>
                    <a:pt x="207" y="259"/>
                  </a:cubicBezTo>
                  <a:cubicBezTo>
                    <a:pt x="207" y="207"/>
                    <a:pt x="272" y="155"/>
                    <a:pt x="323" y="155"/>
                  </a:cubicBezTo>
                  <a:close/>
                  <a:moveTo>
                    <a:pt x="323" y="1"/>
                  </a:moveTo>
                  <a:cubicBezTo>
                    <a:pt x="156" y="1"/>
                    <a:pt x="1" y="104"/>
                    <a:pt x="1" y="259"/>
                  </a:cubicBezTo>
                  <a:cubicBezTo>
                    <a:pt x="1" y="426"/>
                    <a:pt x="156" y="529"/>
                    <a:pt x="323" y="529"/>
                  </a:cubicBezTo>
                  <a:cubicBezTo>
                    <a:pt x="426" y="529"/>
                    <a:pt x="594" y="426"/>
                    <a:pt x="594" y="259"/>
                  </a:cubicBezTo>
                  <a:cubicBezTo>
                    <a:pt x="594" y="104"/>
                    <a:pt x="426"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9"/>
            <p:cNvSpPr/>
            <p:nvPr/>
          </p:nvSpPr>
          <p:spPr>
            <a:xfrm>
              <a:off x="3736800" y="5033300"/>
              <a:ext cx="264700" cy="102200"/>
            </a:xfrm>
            <a:custGeom>
              <a:avLst/>
              <a:gdLst/>
              <a:ahLst/>
              <a:cxnLst/>
              <a:rect l="l" t="t" r="r" b="b"/>
              <a:pathLst>
                <a:path w="10588" h="4088" extrusionOk="0">
                  <a:moveTo>
                    <a:pt x="10317" y="219"/>
                  </a:moveTo>
                  <a:lnTo>
                    <a:pt x="10317" y="3817"/>
                  </a:lnTo>
                  <a:lnTo>
                    <a:pt x="272" y="3817"/>
                  </a:lnTo>
                  <a:lnTo>
                    <a:pt x="272" y="219"/>
                  </a:lnTo>
                  <a:close/>
                  <a:moveTo>
                    <a:pt x="1" y="0"/>
                  </a:moveTo>
                  <a:lnTo>
                    <a:pt x="1" y="4088"/>
                  </a:lnTo>
                  <a:lnTo>
                    <a:pt x="10587" y="4088"/>
                  </a:lnTo>
                  <a:lnTo>
                    <a:pt x="10587" y="3920"/>
                  </a:lnTo>
                  <a:lnTo>
                    <a:pt x="10587"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9"/>
            <p:cNvSpPr/>
            <p:nvPr/>
          </p:nvSpPr>
          <p:spPr>
            <a:xfrm>
              <a:off x="3653650" y="4777975"/>
              <a:ext cx="139600" cy="224400"/>
            </a:xfrm>
            <a:custGeom>
              <a:avLst/>
              <a:gdLst/>
              <a:ahLst/>
              <a:cxnLst/>
              <a:rect l="l" t="t" r="r" b="b"/>
              <a:pathLst>
                <a:path w="5584" h="8976" extrusionOk="0">
                  <a:moveTo>
                    <a:pt x="5042" y="220"/>
                  </a:moveTo>
                  <a:cubicBezTo>
                    <a:pt x="5210" y="220"/>
                    <a:pt x="5364" y="387"/>
                    <a:pt x="5364" y="542"/>
                  </a:cubicBezTo>
                  <a:lnTo>
                    <a:pt x="5364" y="8446"/>
                  </a:lnTo>
                  <a:cubicBezTo>
                    <a:pt x="5364" y="8601"/>
                    <a:pt x="5210" y="8769"/>
                    <a:pt x="5042" y="8769"/>
                  </a:cubicBezTo>
                  <a:lnTo>
                    <a:pt x="529" y="8769"/>
                  </a:lnTo>
                  <a:cubicBezTo>
                    <a:pt x="374" y="8769"/>
                    <a:pt x="206" y="8601"/>
                    <a:pt x="206" y="8446"/>
                  </a:cubicBezTo>
                  <a:lnTo>
                    <a:pt x="206" y="542"/>
                  </a:lnTo>
                  <a:cubicBezTo>
                    <a:pt x="206" y="387"/>
                    <a:pt x="374" y="220"/>
                    <a:pt x="529" y="220"/>
                  </a:cubicBezTo>
                  <a:close/>
                  <a:moveTo>
                    <a:pt x="529" y="1"/>
                  </a:moveTo>
                  <a:cubicBezTo>
                    <a:pt x="206" y="1"/>
                    <a:pt x="0" y="220"/>
                    <a:pt x="0" y="542"/>
                  </a:cubicBezTo>
                  <a:lnTo>
                    <a:pt x="0" y="8446"/>
                  </a:lnTo>
                  <a:cubicBezTo>
                    <a:pt x="0" y="8769"/>
                    <a:pt x="206" y="8975"/>
                    <a:pt x="529" y="8975"/>
                  </a:cubicBezTo>
                  <a:lnTo>
                    <a:pt x="5042" y="8975"/>
                  </a:lnTo>
                  <a:cubicBezTo>
                    <a:pt x="5364" y="8975"/>
                    <a:pt x="5583" y="8769"/>
                    <a:pt x="5583" y="8446"/>
                  </a:cubicBezTo>
                  <a:lnTo>
                    <a:pt x="5583" y="542"/>
                  </a:lnTo>
                  <a:cubicBezTo>
                    <a:pt x="5583" y="220"/>
                    <a:pt x="5364" y="1"/>
                    <a:pt x="50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9"/>
            <p:cNvSpPr/>
            <p:nvPr/>
          </p:nvSpPr>
          <p:spPr>
            <a:xfrm>
              <a:off x="3681675" y="4810200"/>
              <a:ext cx="89975" cy="156050"/>
            </a:xfrm>
            <a:custGeom>
              <a:avLst/>
              <a:gdLst/>
              <a:ahLst/>
              <a:cxnLst/>
              <a:rect l="l" t="t" r="r" b="b"/>
              <a:pathLst>
                <a:path w="3599" h="6242" extrusionOk="0">
                  <a:moveTo>
                    <a:pt x="1020" y="220"/>
                  </a:moveTo>
                  <a:cubicBezTo>
                    <a:pt x="1187" y="220"/>
                    <a:pt x="1458" y="272"/>
                    <a:pt x="1613" y="439"/>
                  </a:cubicBezTo>
                  <a:cubicBezTo>
                    <a:pt x="1780" y="543"/>
                    <a:pt x="1987" y="594"/>
                    <a:pt x="2206" y="646"/>
                  </a:cubicBezTo>
                  <a:cubicBezTo>
                    <a:pt x="2425" y="710"/>
                    <a:pt x="2631" y="710"/>
                    <a:pt x="2851" y="710"/>
                  </a:cubicBezTo>
                  <a:cubicBezTo>
                    <a:pt x="3005" y="710"/>
                    <a:pt x="3121" y="710"/>
                    <a:pt x="3225" y="646"/>
                  </a:cubicBezTo>
                  <a:lnTo>
                    <a:pt x="3392" y="646"/>
                  </a:lnTo>
                  <a:cubicBezTo>
                    <a:pt x="3392" y="865"/>
                    <a:pt x="3276" y="1290"/>
                    <a:pt x="2748" y="1884"/>
                  </a:cubicBezTo>
                  <a:cubicBezTo>
                    <a:pt x="2425" y="2154"/>
                    <a:pt x="2206" y="2528"/>
                    <a:pt x="1987" y="2967"/>
                  </a:cubicBezTo>
                  <a:cubicBezTo>
                    <a:pt x="1780" y="3341"/>
                    <a:pt x="1664" y="3818"/>
                    <a:pt x="1664" y="4256"/>
                  </a:cubicBezTo>
                  <a:cubicBezTo>
                    <a:pt x="1664" y="4733"/>
                    <a:pt x="1832" y="5223"/>
                    <a:pt x="2154" y="5597"/>
                  </a:cubicBezTo>
                  <a:cubicBezTo>
                    <a:pt x="2103" y="5649"/>
                    <a:pt x="2038" y="5700"/>
                    <a:pt x="1935" y="5752"/>
                  </a:cubicBezTo>
                  <a:cubicBezTo>
                    <a:pt x="1780" y="5868"/>
                    <a:pt x="1561" y="5971"/>
                    <a:pt x="1239" y="5971"/>
                  </a:cubicBezTo>
                  <a:lnTo>
                    <a:pt x="865" y="5971"/>
                  </a:lnTo>
                  <a:cubicBezTo>
                    <a:pt x="646" y="5920"/>
                    <a:pt x="543" y="5804"/>
                    <a:pt x="426" y="5700"/>
                  </a:cubicBezTo>
                  <a:cubicBezTo>
                    <a:pt x="323" y="5597"/>
                    <a:pt x="272" y="5430"/>
                    <a:pt x="272" y="5223"/>
                  </a:cubicBezTo>
                  <a:cubicBezTo>
                    <a:pt x="272" y="4901"/>
                    <a:pt x="375" y="4463"/>
                    <a:pt x="646" y="3985"/>
                  </a:cubicBezTo>
                  <a:cubicBezTo>
                    <a:pt x="968" y="3341"/>
                    <a:pt x="1458" y="2696"/>
                    <a:pt x="1832" y="2258"/>
                  </a:cubicBezTo>
                  <a:cubicBezTo>
                    <a:pt x="2038" y="2051"/>
                    <a:pt x="2206" y="1832"/>
                    <a:pt x="2309" y="1729"/>
                  </a:cubicBezTo>
                  <a:cubicBezTo>
                    <a:pt x="2361" y="1613"/>
                    <a:pt x="2425" y="1561"/>
                    <a:pt x="2477" y="1561"/>
                  </a:cubicBezTo>
                  <a:lnTo>
                    <a:pt x="2477" y="1510"/>
                  </a:lnTo>
                  <a:lnTo>
                    <a:pt x="2528" y="1510"/>
                  </a:lnTo>
                  <a:lnTo>
                    <a:pt x="2528" y="1355"/>
                  </a:lnTo>
                  <a:cubicBezTo>
                    <a:pt x="2528" y="1355"/>
                    <a:pt x="2477" y="1290"/>
                    <a:pt x="2425" y="1290"/>
                  </a:cubicBezTo>
                  <a:cubicBezTo>
                    <a:pt x="2425" y="1290"/>
                    <a:pt x="1884" y="1187"/>
                    <a:pt x="1342" y="1187"/>
                  </a:cubicBezTo>
                  <a:cubicBezTo>
                    <a:pt x="1136" y="1187"/>
                    <a:pt x="865" y="1187"/>
                    <a:pt x="697" y="1239"/>
                  </a:cubicBezTo>
                  <a:cubicBezTo>
                    <a:pt x="594" y="1290"/>
                    <a:pt x="491" y="1355"/>
                    <a:pt x="375" y="1407"/>
                  </a:cubicBezTo>
                  <a:cubicBezTo>
                    <a:pt x="323" y="1290"/>
                    <a:pt x="323" y="1187"/>
                    <a:pt x="323" y="1033"/>
                  </a:cubicBezTo>
                  <a:cubicBezTo>
                    <a:pt x="323" y="865"/>
                    <a:pt x="323" y="710"/>
                    <a:pt x="426" y="594"/>
                  </a:cubicBezTo>
                  <a:cubicBezTo>
                    <a:pt x="491" y="439"/>
                    <a:pt x="543" y="388"/>
                    <a:pt x="646" y="323"/>
                  </a:cubicBezTo>
                  <a:cubicBezTo>
                    <a:pt x="749" y="272"/>
                    <a:pt x="865" y="220"/>
                    <a:pt x="1020" y="220"/>
                  </a:cubicBezTo>
                  <a:close/>
                  <a:moveTo>
                    <a:pt x="1020" y="1"/>
                  </a:moveTo>
                  <a:cubicBezTo>
                    <a:pt x="813" y="1"/>
                    <a:pt x="646" y="1"/>
                    <a:pt x="543" y="117"/>
                  </a:cubicBezTo>
                  <a:cubicBezTo>
                    <a:pt x="375" y="169"/>
                    <a:pt x="272" y="323"/>
                    <a:pt x="169" y="491"/>
                  </a:cubicBezTo>
                  <a:cubicBezTo>
                    <a:pt x="104" y="646"/>
                    <a:pt x="53" y="865"/>
                    <a:pt x="53" y="1033"/>
                  </a:cubicBezTo>
                  <a:cubicBezTo>
                    <a:pt x="53" y="1407"/>
                    <a:pt x="220" y="1729"/>
                    <a:pt x="220" y="1729"/>
                  </a:cubicBezTo>
                  <a:cubicBezTo>
                    <a:pt x="220" y="1780"/>
                    <a:pt x="272" y="1780"/>
                    <a:pt x="323" y="1780"/>
                  </a:cubicBezTo>
                  <a:cubicBezTo>
                    <a:pt x="375" y="1780"/>
                    <a:pt x="426" y="1780"/>
                    <a:pt x="426" y="1729"/>
                  </a:cubicBezTo>
                  <a:cubicBezTo>
                    <a:pt x="491" y="1677"/>
                    <a:pt x="491" y="1613"/>
                    <a:pt x="543" y="1613"/>
                  </a:cubicBezTo>
                  <a:cubicBezTo>
                    <a:pt x="646" y="1510"/>
                    <a:pt x="749" y="1510"/>
                    <a:pt x="865" y="1458"/>
                  </a:cubicBezTo>
                  <a:cubicBezTo>
                    <a:pt x="1020" y="1458"/>
                    <a:pt x="1187" y="1407"/>
                    <a:pt x="1342" y="1407"/>
                  </a:cubicBezTo>
                  <a:cubicBezTo>
                    <a:pt x="1613" y="1407"/>
                    <a:pt x="1884" y="1458"/>
                    <a:pt x="2038" y="1458"/>
                  </a:cubicBezTo>
                  <a:cubicBezTo>
                    <a:pt x="2103" y="1458"/>
                    <a:pt x="2154" y="1510"/>
                    <a:pt x="2154" y="1510"/>
                  </a:cubicBezTo>
                  <a:cubicBezTo>
                    <a:pt x="1832" y="1884"/>
                    <a:pt x="968" y="2851"/>
                    <a:pt x="426" y="3818"/>
                  </a:cubicBezTo>
                  <a:cubicBezTo>
                    <a:pt x="169" y="4359"/>
                    <a:pt x="1" y="4836"/>
                    <a:pt x="1" y="5223"/>
                  </a:cubicBezTo>
                  <a:cubicBezTo>
                    <a:pt x="1" y="5430"/>
                    <a:pt x="104" y="5700"/>
                    <a:pt x="220" y="5868"/>
                  </a:cubicBezTo>
                  <a:cubicBezTo>
                    <a:pt x="375" y="6023"/>
                    <a:pt x="594" y="6126"/>
                    <a:pt x="813" y="6190"/>
                  </a:cubicBezTo>
                  <a:cubicBezTo>
                    <a:pt x="968" y="6242"/>
                    <a:pt x="1071" y="6242"/>
                    <a:pt x="1239" y="6242"/>
                  </a:cubicBezTo>
                  <a:cubicBezTo>
                    <a:pt x="1613" y="6242"/>
                    <a:pt x="1935" y="6074"/>
                    <a:pt x="2103" y="5971"/>
                  </a:cubicBezTo>
                  <a:cubicBezTo>
                    <a:pt x="2309" y="5804"/>
                    <a:pt x="2425" y="5649"/>
                    <a:pt x="2425" y="5649"/>
                  </a:cubicBezTo>
                  <a:lnTo>
                    <a:pt x="2425" y="5481"/>
                  </a:lnTo>
                  <a:cubicBezTo>
                    <a:pt x="2038" y="5159"/>
                    <a:pt x="1935" y="4733"/>
                    <a:pt x="1935" y="4256"/>
                  </a:cubicBezTo>
                  <a:cubicBezTo>
                    <a:pt x="1935" y="3869"/>
                    <a:pt x="2038" y="3444"/>
                    <a:pt x="2206" y="3070"/>
                  </a:cubicBezTo>
                  <a:cubicBezTo>
                    <a:pt x="2425" y="2644"/>
                    <a:pt x="2631" y="2322"/>
                    <a:pt x="2902" y="2051"/>
                  </a:cubicBezTo>
                  <a:cubicBezTo>
                    <a:pt x="3495" y="1458"/>
                    <a:pt x="3599" y="917"/>
                    <a:pt x="3599" y="646"/>
                  </a:cubicBezTo>
                  <a:lnTo>
                    <a:pt x="3599" y="439"/>
                  </a:lnTo>
                  <a:lnTo>
                    <a:pt x="3547" y="388"/>
                  </a:lnTo>
                  <a:lnTo>
                    <a:pt x="3444" y="388"/>
                  </a:lnTo>
                  <a:cubicBezTo>
                    <a:pt x="3392" y="388"/>
                    <a:pt x="3276" y="439"/>
                    <a:pt x="3225" y="439"/>
                  </a:cubicBezTo>
                  <a:lnTo>
                    <a:pt x="2851" y="439"/>
                  </a:lnTo>
                  <a:cubicBezTo>
                    <a:pt x="2631" y="439"/>
                    <a:pt x="2477" y="439"/>
                    <a:pt x="2258" y="388"/>
                  </a:cubicBezTo>
                  <a:cubicBezTo>
                    <a:pt x="2038" y="388"/>
                    <a:pt x="1884" y="272"/>
                    <a:pt x="1780" y="220"/>
                  </a:cubicBezTo>
                  <a:cubicBezTo>
                    <a:pt x="1561" y="65"/>
                    <a:pt x="1239" y="1"/>
                    <a:pt x="102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9"/>
            <p:cNvSpPr/>
            <p:nvPr/>
          </p:nvSpPr>
          <p:spPr>
            <a:xfrm>
              <a:off x="3798700" y="4777975"/>
              <a:ext cx="140900" cy="224400"/>
            </a:xfrm>
            <a:custGeom>
              <a:avLst/>
              <a:gdLst/>
              <a:ahLst/>
              <a:cxnLst/>
              <a:rect l="l" t="t" r="r" b="b"/>
              <a:pathLst>
                <a:path w="5636" h="8976" extrusionOk="0">
                  <a:moveTo>
                    <a:pt x="5094" y="220"/>
                  </a:moveTo>
                  <a:cubicBezTo>
                    <a:pt x="5262" y="220"/>
                    <a:pt x="5365" y="387"/>
                    <a:pt x="5365" y="542"/>
                  </a:cubicBezTo>
                  <a:lnTo>
                    <a:pt x="5365" y="8446"/>
                  </a:lnTo>
                  <a:cubicBezTo>
                    <a:pt x="5365" y="8601"/>
                    <a:pt x="5262" y="8769"/>
                    <a:pt x="5094" y="8769"/>
                  </a:cubicBezTo>
                  <a:lnTo>
                    <a:pt x="529" y="8769"/>
                  </a:lnTo>
                  <a:cubicBezTo>
                    <a:pt x="375" y="8769"/>
                    <a:pt x="259" y="8601"/>
                    <a:pt x="259" y="8446"/>
                  </a:cubicBezTo>
                  <a:lnTo>
                    <a:pt x="259" y="542"/>
                  </a:lnTo>
                  <a:cubicBezTo>
                    <a:pt x="259" y="387"/>
                    <a:pt x="375" y="220"/>
                    <a:pt x="529" y="220"/>
                  </a:cubicBezTo>
                  <a:close/>
                  <a:moveTo>
                    <a:pt x="529" y="1"/>
                  </a:moveTo>
                  <a:cubicBezTo>
                    <a:pt x="259" y="1"/>
                    <a:pt x="1" y="220"/>
                    <a:pt x="1" y="542"/>
                  </a:cubicBezTo>
                  <a:lnTo>
                    <a:pt x="1" y="8446"/>
                  </a:lnTo>
                  <a:cubicBezTo>
                    <a:pt x="1" y="8769"/>
                    <a:pt x="259" y="8975"/>
                    <a:pt x="529" y="8975"/>
                  </a:cubicBezTo>
                  <a:lnTo>
                    <a:pt x="5094" y="8975"/>
                  </a:lnTo>
                  <a:cubicBezTo>
                    <a:pt x="5365" y="8975"/>
                    <a:pt x="5636" y="8769"/>
                    <a:pt x="5636" y="8446"/>
                  </a:cubicBezTo>
                  <a:lnTo>
                    <a:pt x="5636" y="542"/>
                  </a:lnTo>
                  <a:cubicBezTo>
                    <a:pt x="5636" y="220"/>
                    <a:pt x="5365" y="1"/>
                    <a:pt x="50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9"/>
            <p:cNvSpPr/>
            <p:nvPr/>
          </p:nvSpPr>
          <p:spPr>
            <a:xfrm>
              <a:off x="3828050" y="4810200"/>
              <a:ext cx="89950" cy="156050"/>
            </a:xfrm>
            <a:custGeom>
              <a:avLst/>
              <a:gdLst/>
              <a:ahLst/>
              <a:cxnLst/>
              <a:rect l="l" t="t" r="r" b="b"/>
              <a:pathLst>
                <a:path w="3598" h="6242" extrusionOk="0">
                  <a:moveTo>
                    <a:pt x="967" y="220"/>
                  </a:moveTo>
                  <a:cubicBezTo>
                    <a:pt x="1186" y="220"/>
                    <a:pt x="1406" y="272"/>
                    <a:pt x="1612" y="439"/>
                  </a:cubicBezTo>
                  <a:cubicBezTo>
                    <a:pt x="1780" y="543"/>
                    <a:pt x="1986" y="594"/>
                    <a:pt x="2205" y="646"/>
                  </a:cubicBezTo>
                  <a:cubicBezTo>
                    <a:pt x="2424" y="710"/>
                    <a:pt x="2631" y="710"/>
                    <a:pt x="2850" y="710"/>
                  </a:cubicBezTo>
                  <a:cubicBezTo>
                    <a:pt x="2953" y="710"/>
                    <a:pt x="3121" y="710"/>
                    <a:pt x="3224" y="646"/>
                  </a:cubicBezTo>
                  <a:lnTo>
                    <a:pt x="3340" y="646"/>
                  </a:lnTo>
                  <a:cubicBezTo>
                    <a:pt x="3340" y="865"/>
                    <a:pt x="3275" y="1290"/>
                    <a:pt x="2695" y="1884"/>
                  </a:cubicBezTo>
                  <a:cubicBezTo>
                    <a:pt x="2424" y="2154"/>
                    <a:pt x="2154" y="2528"/>
                    <a:pt x="1986" y="2967"/>
                  </a:cubicBezTo>
                  <a:cubicBezTo>
                    <a:pt x="1780" y="3341"/>
                    <a:pt x="1664" y="3818"/>
                    <a:pt x="1664" y="4256"/>
                  </a:cubicBezTo>
                  <a:cubicBezTo>
                    <a:pt x="1664" y="4733"/>
                    <a:pt x="1780" y="5223"/>
                    <a:pt x="2154" y="5597"/>
                  </a:cubicBezTo>
                  <a:cubicBezTo>
                    <a:pt x="2102" y="5649"/>
                    <a:pt x="2050" y="5700"/>
                    <a:pt x="1934" y="5752"/>
                  </a:cubicBezTo>
                  <a:cubicBezTo>
                    <a:pt x="1780" y="5868"/>
                    <a:pt x="1509" y="5971"/>
                    <a:pt x="1186" y="5971"/>
                  </a:cubicBezTo>
                  <a:lnTo>
                    <a:pt x="864" y="5971"/>
                  </a:lnTo>
                  <a:cubicBezTo>
                    <a:pt x="645" y="5920"/>
                    <a:pt x="490" y="5804"/>
                    <a:pt x="374" y="5700"/>
                  </a:cubicBezTo>
                  <a:cubicBezTo>
                    <a:pt x="271" y="5597"/>
                    <a:pt x="219" y="5430"/>
                    <a:pt x="219" y="5223"/>
                  </a:cubicBezTo>
                  <a:cubicBezTo>
                    <a:pt x="219" y="4901"/>
                    <a:pt x="374" y="4463"/>
                    <a:pt x="645" y="3985"/>
                  </a:cubicBezTo>
                  <a:cubicBezTo>
                    <a:pt x="967" y="3341"/>
                    <a:pt x="1406" y="2696"/>
                    <a:pt x="1831" y="2258"/>
                  </a:cubicBezTo>
                  <a:cubicBezTo>
                    <a:pt x="1986" y="2051"/>
                    <a:pt x="2154" y="1832"/>
                    <a:pt x="2257" y="1729"/>
                  </a:cubicBezTo>
                  <a:cubicBezTo>
                    <a:pt x="2373" y="1613"/>
                    <a:pt x="2424" y="1561"/>
                    <a:pt x="2424" y="1561"/>
                  </a:cubicBezTo>
                  <a:lnTo>
                    <a:pt x="2476" y="1510"/>
                  </a:lnTo>
                  <a:cubicBezTo>
                    <a:pt x="2527" y="1458"/>
                    <a:pt x="2527" y="1407"/>
                    <a:pt x="2527" y="1355"/>
                  </a:cubicBezTo>
                  <a:cubicBezTo>
                    <a:pt x="2476" y="1355"/>
                    <a:pt x="2476" y="1290"/>
                    <a:pt x="2424" y="1290"/>
                  </a:cubicBezTo>
                  <a:cubicBezTo>
                    <a:pt x="2424" y="1290"/>
                    <a:pt x="1883" y="1187"/>
                    <a:pt x="1341" y="1187"/>
                  </a:cubicBezTo>
                  <a:cubicBezTo>
                    <a:pt x="1083" y="1187"/>
                    <a:pt x="864" y="1187"/>
                    <a:pt x="645" y="1239"/>
                  </a:cubicBezTo>
                  <a:cubicBezTo>
                    <a:pt x="542" y="1290"/>
                    <a:pt x="439" y="1355"/>
                    <a:pt x="374" y="1407"/>
                  </a:cubicBezTo>
                  <a:lnTo>
                    <a:pt x="322" y="1407"/>
                  </a:lnTo>
                  <a:cubicBezTo>
                    <a:pt x="322" y="1290"/>
                    <a:pt x="271" y="1187"/>
                    <a:pt x="322" y="1033"/>
                  </a:cubicBezTo>
                  <a:cubicBezTo>
                    <a:pt x="322" y="865"/>
                    <a:pt x="322" y="710"/>
                    <a:pt x="374" y="594"/>
                  </a:cubicBezTo>
                  <a:cubicBezTo>
                    <a:pt x="439" y="439"/>
                    <a:pt x="542" y="388"/>
                    <a:pt x="593" y="323"/>
                  </a:cubicBezTo>
                  <a:cubicBezTo>
                    <a:pt x="696" y="272"/>
                    <a:pt x="864" y="220"/>
                    <a:pt x="967" y="220"/>
                  </a:cubicBezTo>
                  <a:close/>
                  <a:moveTo>
                    <a:pt x="967" y="1"/>
                  </a:moveTo>
                  <a:cubicBezTo>
                    <a:pt x="812" y="1"/>
                    <a:pt x="645" y="1"/>
                    <a:pt x="490" y="117"/>
                  </a:cubicBezTo>
                  <a:cubicBezTo>
                    <a:pt x="374" y="169"/>
                    <a:pt x="219" y="323"/>
                    <a:pt x="168" y="491"/>
                  </a:cubicBezTo>
                  <a:cubicBezTo>
                    <a:pt x="52" y="646"/>
                    <a:pt x="52" y="865"/>
                    <a:pt x="52" y="1033"/>
                  </a:cubicBezTo>
                  <a:cubicBezTo>
                    <a:pt x="52" y="1407"/>
                    <a:pt x="168" y="1729"/>
                    <a:pt x="168" y="1729"/>
                  </a:cubicBezTo>
                  <a:cubicBezTo>
                    <a:pt x="219" y="1780"/>
                    <a:pt x="271" y="1780"/>
                    <a:pt x="322" y="1780"/>
                  </a:cubicBezTo>
                  <a:cubicBezTo>
                    <a:pt x="322" y="1780"/>
                    <a:pt x="374" y="1780"/>
                    <a:pt x="439" y="1729"/>
                  </a:cubicBezTo>
                  <a:cubicBezTo>
                    <a:pt x="439" y="1677"/>
                    <a:pt x="490" y="1613"/>
                    <a:pt x="542" y="1613"/>
                  </a:cubicBezTo>
                  <a:cubicBezTo>
                    <a:pt x="593" y="1510"/>
                    <a:pt x="696" y="1510"/>
                    <a:pt x="864" y="1458"/>
                  </a:cubicBezTo>
                  <a:cubicBezTo>
                    <a:pt x="1019" y="1458"/>
                    <a:pt x="1186" y="1407"/>
                    <a:pt x="1341" y="1407"/>
                  </a:cubicBezTo>
                  <a:cubicBezTo>
                    <a:pt x="1560" y="1407"/>
                    <a:pt x="1831" y="1458"/>
                    <a:pt x="2050" y="1458"/>
                  </a:cubicBezTo>
                  <a:cubicBezTo>
                    <a:pt x="2102" y="1458"/>
                    <a:pt x="2102" y="1510"/>
                    <a:pt x="2154" y="1510"/>
                  </a:cubicBezTo>
                  <a:cubicBezTo>
                    <a:pt x="1780" y="1884"/>
                    <a:pt x="967" y="2851"/>
                    <a:pt x="439" y="3818"/>
                  </a:cubicBezTo>
                  <a:cubicBezTo>
                    <a:pt x="116" y="4359"/>
                    <a:pt x="0" y="4836"/>
                    <a:pt x="0" y="5223"/>
                  </a:cubicBezTo>
                  <a:cubicBezTo>
                    <a:pt x="0" y="5430"/>
                    <a:pt x="52" y="5700"/>
                    <a:pt x="219" y="5868"/>
                  </a:cubicBezTo>
                  <a:cubicBezTo>
                    <a:pt x="322" y="6023"/>
                    <a:pt x="542" y="6126"/>
                    <a:pt x="812" y="6190"/>
                  </a:cubicBezTo>
                  <a:cubicBezTo>
                    <a:pt x="916" y="6242"/>
                    <a:pt x="1083" y="6242"/>
                    <a:pt x="1186" y="6242"/>
                  </a:cubicBezTo>
                  <a:cubicBezTo>
                    <a:pt x="1612" y="6242"/>
                    <a:pt x="1883" y="6074"/>
                    <a:pt x="2102" y="5971"/>
                  </a:cubicBezTo>
                  <a:cubicBezTo>
                    <a:pt x="2308" y="5804"/>
                    <a:pt x="2373" y="5649"/>
                    <a:pt x="2373" y="5649"/>
                  </a:cubicBezTo>
                  <a:cubicBezTo>
                    <a:pt x="2424" y="5597"/>
                    <a:pt x="2424" y="5546"/>
                    <a:pt x="2373" y="5481"/>
                  </a:cubicBezTo>
                  <a:cubicBezTo>
                    <a:pt x="2050" y="5159"/>
                    <a:pt x="1883" y="4733"/>
                    <a:pt x="1883" y="4256"/>
                  </a:cubicBezTo>
                  <a:cubicBezTo>
                    <a:pt x="1883" y="3869"/>
                    <a:pt x="1986" y="3444"/>
                    <a:pt x="2205" y="3070"/>
                  </a:cubicBezTo>
                  <a:cubicBezTo>
                    <a:pt x="2373" y="2644"/>
                    <a:pt x="2631" y="2322"/>
                    <a:pt x="2901" y="2051"/>
                  </a:cubicBezTo>
                  <a:cubicBezTo>
                    <a:pt x="3495" y="1458"/>
                    <a:pt x="3598" y="917"/>
                    <a:pt x="3598" y="646"/>
                  </a:cubicBezTo>
                  <a:cubicBezTo>
                    <a:pt x="3598" y="543"/>
                    <a:pt x="3546" y="439"/>
                    <a:pt x="3546" y="439"/>
                  </a:cubicBezTo>
                  <a:cubicBezTo>
                    <a:pt x="3546" y="439"/>
                    <a:pt x="3546" y="388"/>
                    <a:pt x="3495" y="388"/>
                  </a:cubicBezTo>
                  <a:lnTo>
                    <a:pt x="3391" y="388"/>
                  </a:lnTo>
                  <a:cubicBezTo>
                    <a:pt x="3340" y="388"/>
                    <a:pt x="3275" y="439"/>
                    <a:pt x="3172" y="439"/>
                  </a:cubicBezTo>
                  <a:lnTo>
                    <a:pt x="2850" y="439"/>
                  </a:lnTo>
                  <a:cubicBezTo>
                    <a:pt x="2631" y="439"/>
                    <a:pt x="2424" y="439"/>
                    <a:pt x="2205" y="388"/>
                  </a:cubicBezTo>
                  <a:cubicBezTo>
                    <a:pt x="2050" y="388"/>
                    <a:pt x="1883" y="272"/>
                    <a:pt x="1728" y="220"/>
                  </a:cubicBezTo>
                  <a:cubicBezTo>
                    <a:pt x="1509" y="65"/>
                    <a:pt x="1238" y="1"/>
                    <a:pt x="96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9"/>
            <p:cNvSpPr/>
            <p:nvPr/>
          </p:nvSpPr>
          <p:spPr>
            <a:xfrm>
              <a:off x="3945050" y="4777975"/>
              <a:ext cx="139625" cy="224400"/>
            </a:xfrm>
            <a:custGeom>
              <a:avLst/>
              <a:gdLst/>
              <a:ahLst/>
              <a:cxnLst/>
              <a:rect l="l" t="t" r="r" b="b"/>
              <a:pathLst>
                <a:path w="5585" h="8976" extrusionOk="0">
                  <a:moveTo>
                    <a:pt x="5043" y="220"/>
                  </a:moveTo>
                  <a:cubicBezTo>
                    <a:pt x="5210" y="220"/>
                    <a:pt x="5365" y="387"/>
                    <a:pt x="5365" y="542"/>
                  </a:cubicBezTo>
                  <a:lnTo>
                    <a:pt x="5365" y="8446"/>
                  </a:lnTo>
                  <a:cubicBezTo>
                    <a:pt x="5365" y="8601"/>
                    <a:pt x="5210" y="8769"/>
                    <a:pt x="5043" y="8769"/>
                  </a:cubicBezTo>
                  <a:lnTo>
                    <a:pt x="530" y="8769"/>
                  </a:lnTo>
                  <a:cubicBezTo>
                    <a:pt x="375" y="8769"/>
                    <a:pt x="207" y="8601"/>
                    <a:pt x="207" y="8446"/>
                  </a:cubicBezTo>
                  <a:lnTo>
                    <a:pt x="207" y="542"/>
                  </a:lnTo>
                  <a:cubicBezTo>
                    <a:pt x="207" y="387"/>
                    <a:pt x="375" y="220"/>
                    <a:pt x="530" y="220"/>
                  </a:cubicBezTo>
                  <a:close/>
                  <a:moveTo>
                    <a:pt x="530" y="1"/>
                  </a:moveTo>
                  <a:cubicBezTo>
                    <a:pt x="207" y="1"/>
                    <a:pt x="1" y="220"/>
                    <a:pt x="1" y="542"/>
                  </a:cubicBezTo>
                  <a:lnTo>
                    <a:pt x="1" y="8446"/>
                  </a:lnTo>
                  <a:cubicBezTo>
                    <a:pt x="1" y="8769"/>
                    <a:pt x="207" y="8975"/>
                    <a:pt x="530" y="8975"/>
                  </a:cubicBezTo>
                  <a:lnTo>
                    <a:pt x="5043" y="8975"/>
                  </a:lnTo>
                  <a:cubicBezTo>
                    <a:pt x="5365" y="8975"/>
                    <a:pt x="5584" y="8769"/>
                    <a:pt x="5584" y="8446"/>
                  </a:cubicBezTo>
                  <a:lnTo>
                    <a:pt x="5584" y="542"/>
                  </a:lnTo>
                  <a:cubicBezTo>
                    <a:pt x="5584" y="220"/>
                    <a:pt x="5365" y="1"/>
                    <a:pt x="504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9"/>
            <p:cNvSpPr/>
            <p:nvPr/>
          </p:nvSpPr>
          <p:spPr>
            <a:xfrm>
              <a:off x="3973100" y="4810200"/>
              <a:ext cx="89975" cy="156050"/>
            </a:xfrm>
            <a:custGeom>
              <a:avLst/>
              <a:gdLst/>
              <a:ahLst/>
              <a:cxnLst/>
              <a:rect l="l" t="t" r="r" b="b"/>
              <a:pathLst>
                <a:path w="3599" h="6242" extrusionOk="0">
                  <a:moveTo>
                    <a:pt x="1019" y="220"/>
                  </a:moveTo>
                  <a:cubicBezTo>
                    <a:pt x="1187" y="220"/>
                    <a:pt x="1458" y="272"/>
                    <a:pt x="1612" y="439"/>
                  </a:cubicBezTo>
                  <a:cubicBezTo>
                    <a:pt x="1780" y="543"/>
                    <a:pt x="1986" y="594"/>
                    <a:pt x="2206" y="646"/>
                  </a:cubicBezTo>
                  <a:cubicBezTo>
                    <a:pt x="2425" y="710"/>
                    <a:pt x="2631" y="710"/>
                    <a:pt x="2850" y="710"/>
                  </a:cubicBezTo>
                  <a:cubicBezTo>
                    <a:pt x="3018" y="710"/>
                    <a:pt x="3121" y="710"/>
                    <a:pt x="3224" y="646"/>
                  </a:cubicBezTo>
                  <a:lnTo>
                    <a:pt x="3392" y="646"/>
                  </a:lnTo>
                  <a:cubicBezTo>
                    <a:pt x="3392" y="865"/>
                    <a:pt x="3276" y="1290"/>
                    <a:pt x="2747" y="1884"/>
                  </a:cubicBezTo>
                  <a:cubicBezTo>
                    <a:pt x="2425" y="2154"/>
                    <a:pt x="2206" y="2528"/>
                    <a:pt x="1986" y="2967"/>
                  </a:cubicBezTo>
                  <a:cubicBezTo>
                    <a:pt x="1780" y="3341"/>
                    <a:pt x="1664" y="3818"/>
                    <a:pt x="1664" y="4256"/>
                  </a:cubicBezTo>
                  <a:cubicBezTo>
                    <a:pt x="1664" y="4733"/>
                    <a:pt x="1832" y="5223"/>
                    <a:pt x="2154" y="5597"/>
                  </a:cubicBezTo>
                  <a:cubicBezTo>
                    <a:pt x="2102" y="5649"/>
                    <a:pt x="2051" y="5700"/>
                    <a:pt x="1935" y="5752"/>
                  </a:cubicBezTo>
                  <a:cubicBezTo>
                    <a:pt x="1780" y="5868"/>
                    <a:pt x="1561" y="5971"/>
                    <a:pt x="1239" y="5971"/>
                  </a:cubicBezTo>
                  <a:lnTo>
                    <a:pt x="865" y="5971"/>
                  </a:lnTo>
                  <a:cubicBezTo>
                    <a:pt x="645" y="5920"/>
                    <a:pt x="542" y="5804"/>
                    <a:pt x="439" y="5700"/>
                  </a:cubicBezTo>
                  <a:cubicBezTo>
                    <a:pt x="323" y="5597"/>
                    <a:pt x="271" y="5430"/>
                    <a:pt x="271" y="5223"/>
                  </a:cubicBezTo>
                  <a:cubicBezTo>
                    <a:pt x="271" y="4901"/>
                    <a:pt x="375" y="4463"/>
                    <a:pt x="645" y="3985"/>
                  </a:cubicBezTo>
                  <a:cubicBezTo>
                    <a:pt x="968" y="3341"/>
                    <a:pt x="1458" y="2696"/>
                    <a:pt x="1832" y="2258"/>
                  </a:cubicBezTo>
                  <a:cubicBezTo>
                    <a:pt x="2051" y="2051"/>
                    <a:pt x="2206" y="1832"/>
                    <a:pt x="2309" y="1729"/>
                  </a:cubicBezTo>
                  <a:cubicBezTo>
                    <a:pt x="2373" y="1613"/>
                    <a:pt x="2425" y="1561"/>
                    <a:pt x="2476" y="1561"/>
                  </a:cubicBezTo>
                  <a:lnTo>
                    <a:pt x="2476" y="1510"/>
                  </a:lnTo>
                  <a:lnTo>
                    <a:pt x="2528" y="1510"/>
                  </a:lnTo>
                  <a:lnTo>
                    <a:pt x="2528" y="1355"/>
                  </a:lnTo>
                  <a:cubicBezTo>
                    <a:pt x="2528" y="1355"/>
                    <a:pt x="2476" y="1290"/>
                    <a:pt x="2425" y="1290"/>
                  </a:cubicBezTo>
                  <a:cubicBezTo>
                    <a:pt x="2425" y="1290"/>
                    <a:pt x="1883" y="1187"/>
                    <a:pt x="1342" y="1187"/>
                  </a:cubicBezTo>
                  <a:cubicBezTo>
                    <a:pt x="1135" y="1187"/>
                    <a:pt x="865" y="1187"/>
                    <a:pt x="697" y="1239"/>
                  </a:cubicBezTo>
                  <a:cubicBezTo>
                    <a:pt x="594" y="1290"/>
                    <a:pt x="491" y="1355"/>
                    <a:pt x="375" y="1407"/>
                  </a:cubicBezTo>
                  <a:cubicBezTo>
                    <a:pt x="323" y="1290"/>
                    <a:pt x="323" y="1187"/>
                    <a:pt x="323" y="1033"/>
                  </a:cubicBezTo>
                  <a:cubicBezTo>
                    <a:pt x="323" y="865"/>
                    <a:pt x="323" y="710"/>
                    <a:pt x="439" y="594"/>
                  </a:cubicBezTo>
                  <a:cubicBezTo>
                    <a:pt x="491" y="439"/>
                    <a:pt x="542" y="388"/>
                    <a:pt x="645" y="323"/>
                  </a:cubicBezTo>
                  <a:cubicBezTo>
                    <a:pt x="761" y="272"/>
                    <a:pt x="865" y="220"/>
                    <a:pt x="1019" y="220"/>
                  </a:cubicBezTo>
                  <a:close/>
                  <a:moveTo>
                    <a:pt x="1019" y="1"/>
                  </a:moveTo>
                  <a:cubicBezTo>
                    <a:pt x="813" y="1"/>
                    <a:pt x="645" y="1"/>
                    <a:pt x="542" y="117"/>
                  </a:cubicBezTo>
                  <a:cubicBezTo>
                    <a:pt x="375" y="169"/>
                    <a:pt x="271" y="323"/>
                    <a:pt x="168" y="491"/>
                  </a:cubicBezTo>
                  <a:cubicBezTo>
                    <a:pt x="117" y="646"/>
                    <a:pt x="52" y="865"/>
                    <a:pt x="52" y="1033"/>
                  </a:cubicBezTo>
                  <a:cubicBezTo>
                    <a:pt x="52" y="1407"/>
                    <a:pt x="220" y="1729"/>
                    <a:pt x="220" y="1729"/>
                  </a:cubicBezTo>
                  <a:cubicBezTo>
                    <a:pt x="220" y="1780"/>
                    <a:pt x="271" y="1780"/>
                    <a:pt x="323" y="1780"/>
                  </a:cubicBezTo>
                  <a:cubicBezTo>
                    <a:pt x="375" y="1780"/>
                    <a:pt x="439" y="1780"/>
                    <a:pt x="439" y="1729"/>
                  </a:cubicBezTo>
                  <a:cubicBezTo>
                    <a:pt x="491" y="1677"/>
                    <a:pt x="491" y="1613"/>
                    <a:pt x="542" y="1613"/>
                  </a:cubicBezTo>
                  <a:cubicBezTo>
                    <a:pt x="645" y="1510"/>
                    <a:pt x="761" y="1510"/>
                    <a:pt x="865" y="1458"/>
                  </a:cubicBezTo>
                  <a:cubicBezTo>
                    <a:pt x="1019" y="1458"/>
                    <a:pt x="1187" y="1407"/>
                    <a:pt x="1342" y="1407"/>
                  </a:cubicBezTo>
                  <a:cubicBezTo>
                    <a:pt x="1612" y="1407"/>
                    <a:pt x="1883" y="1458"/>
                    <a:pt x="2102" y="1458"/>
                  </a:cubicBezTo>
                  <a:lnTo>
                    <a:pt x="2154" y="1510"/>
                  </a:lnTo>
                  <a:cubicBezTo>
                    <a:pt x="1832" y="1884"/>
                    <a:pt x="968" y="2851"/>
                    <a:pt x="439" y="3818"/>
                  </a:cubicBezTo>
                  <a:cubicBezTo>
                    <a:pt x="168" y="4359"/>
                    <a:pt x="1" y="4836"/>
                    <a:pt x="1" y="5223"/>
                  </a:cubicBezTo>
                  <a:cubicBezTo>
                    <a:pt x="1" y="5430"/>
                    <a:pt x="117" y="5700"/>
                    <a:pt x="220" y="5868"/>
                  </a:cubicBezTo>
                  <a:cubicBezTo>
                    <a:pt x="375" y="6023"/>
                    <a:pt x="594" y="6126"/>
                    <a:pt x="813" y="6190"/>
                  </a:cubicBezTo>
                  <a:cubicBezTo>
                    <a:pt x="968" y="6242"/>
                    <a:pt x="1084" y="6242"/>
                    <a:pt x="1239" y="6242"/>
                  </a:cubicBezTo>
                  <a:cubicBezTo>
                    <a:pt x="1612" y="6242"/>
                    <a:pt x="1935" y="6074"/>
                    <a:pt x="2102" y="5971"/>
                  </a:cubicBezTo>
                  <a:cubicBezTo>
                    <a:pt x="2309" y="5804"/>
                    <a:pt x="2425" y="5649"/>
                    <a:pt x="2425" y="5649"/>
                  </a:cubicBezTo>
                  <a:cubicBezTo>
                    <a:pt x="2476" y="5597"/>
                    <a:pt x="2425" y="5546"/>
                    <a:pt x="2425" y="5481"/>
                  </a:cubicBezTo>
                  <a:cubicBezTo>
                    <a:pt x="2051" y="5159"/>
                    <a:pt x="1935" y="4733"/>
                    <a:pt x="1935" y="4256"/>
                  </a:cubicBezTo>
                  <a:cubicBezTo>
                    <a:pt x="1935" y="3869"/>
                    <a:pt x="2051" y="3444"/>
                    <a:pt x="2206" y="3070"/>
                  </a:cubicBezTo>
                  <a:cubicBezTo>
                    <a:pt x="2425" y="2644"/>
                    <a:pt x="2631" y="2322"/>
                    <a:pt x="2902" y="2051"/>
                  </a:cubicBezTo>
                  <a:cubicBezTo>
                    <a:pt x="3495" y="1458"/>
                    <a:pt x="3598" y="917"/>
                    <a:pt x="3598" y="646"/>
                  </a:cubicBezTo>
                  <a:lnTo>
                    <a:pt x="3598" y="439"/>
                  </a:lnTo>
                  <a:lnTo>
                    <a:pt x="3547" y="388"/>
                  </a:lnTo>
                  <a:lnTo>
                    <a:pt x="3444" y="388"/>
                  </a:lnTo>
                  <a:cubicBezTo>
                    <a:pt x="3392" y="388"/>
                    <a:pt x="3276" y="439"/>
                    <a:pt x="3224" y="439"/>
                  </a:cubicBezTo>
                  <a:lnTo>
                    <a:pt x="2850" y="439"/>
                  </a:lnTo>
                  <a:cubicBezTo>
                    <a:pt x="2696" y="439"/>
                    <a:pt x="2476" y="439"/>
                    <a:pt x="2257" y="388"/>
                  </a:cubicBezTo>
                  <a:cubicBezTo>
                    <a:pt x="2051" y="388"/>
                    <a:pt x="1883" y="272"/>
                    <a:pt x="1780" y="220"/>
                  </a:cubicBezTo>
                  <a:cubicBezTo>
                    <a:pt x="1561" y="65"/>
                    <a:pt x="1239" y="1"/>
                    <a:pt x="101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9"/>
            <p:cNvSpPr/>
            <p:nvPr/>
          </p:nvSpPr>
          <p:spPr>
            <a:xfrm>
              <a:off x="3520500" y="4741875"/>
              <a:ext cx="9375" cy="25475"/>
            </a:xfrm>
            <a:custGeom>
              <a:avLst/>
              <a:gdLst/>
              <a:ahLst/>
              <a:cxnLst/>
              <a:rect l="l" t="t" r="r" b="b"/>
              <a:pathLst>
                <a:path w="375" h="1019" extrusionOk="0">
                  <a:moveTo>
                    <a:pt x="168" y="0"/>
                  </a:moveTo>
                  <a:cubicBezTo>
                    <a:pt x="52" y="0"/>
                    <a:pt x="1" y="103"/>
                    <a:pt x="1" y="155"/>
                  </a:cubicBezTo>
                  <a:lnTo>
                    <a:pt x="1" y="864"/>
                  </a:lnTo>
                  <a:cubicBezTo>
                    <a:pt x="1" y="967"/>
                    <a:pt x="52" y="1019"/>
                    <a:pt x="168" y="1019"/>
                  </a:cubicBezTo>
                  <a:cubicBezTo>
                    <a:pt x="271" y="1019"/>
                    <a:pt x="375" y="967"/>
                    <a:pt x="375" y="864"/>
                  </a:cubicBezTo>
                  <a:lnTo>
                    <a:pt x="375" y="155"/>
                  </a:lnTo>
                  <a:cubicBezTo>
                    <a:pt x="375" y="103"/>
                    <a:pt x="271" y="0"/>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9"/>
            <p:cNvSpPr/>
            <p:nvPr/>
          </p:nvSpPr>
          <p:spPr>
            <a:xfrm>
              <a:off x="3520500" y="4702875"/>
              <a:ext cx="17425" cy="26775"/>
            </a:xfrm>
            <a:custGeom>
              <a:avLst/>
              <a:gdLst/>
              <a:ahLst/>
              <a:cxnLst/>
              <a:rect l="l" t="t" r="r" b="b"/>
              <a:pathLst>
                <a:path w="697" h="1071" extrusionOk="0">
                  <a:moveTo>
                    <a:pt x="491" y="0"/>
                  </a:moveTo>
                  <a:cubicBezTo>
                    <a:pt x="375" y="0"/>
                    <a:pt x="323" y="52"/>
                    <a:pt x="220" y="103"/>
                  </a:cubicBezTo>
                  <a:cubicBezTo>
                    <a:pt x="104" y="168"/>
                    <a:pt x="52" y="271"/>
                    <a:pt x="52" y="322"/>
                  </a:cubicBezTo>
                  <a:cubicBezTo>
                    <a:pt x="1" y="374"/>
                    <a:pt x="1" y="426"/>
                    <a:pt x="1" y="426"/>
                  </a:cubicBezTo>
                  <a:lnTo>
                    <a:pt x="1" y="490"/>
                  </a:lnTo>
                  <a:lnTo>
                    <a:pt x="1" y="916"/>
                  </a:lnTo>
                  <a:cubicBezTo>
                    <a:pt x="1" y="1019"/>
                    <a:pt x="52" y="1070"/>
                    <a:pt x="168" y="1070"/>
                  </a:cubicBezTo>
                  <a:cubicBezTo>
                    <a:pt x="271" y="1070"/>
                    <a:pt x="375" y="1019"/>
                    <a:pt x="375" y="916"/>
                  </a:cubicBezTo>
                  <a:lnTo>
                    <a:pt x="375" y="542"/>
                  </a:lnTo>
                  <a:cubicBezTo>
                    <a:pt x="375" y="490"/>
                    <a:pt x="375" y="426"/>
                    <a:pt x="426" y="426"/>
                  </a:cubicBezTo>
                  <a:lnTo>
                    <a:pt x="426" y="374"/>
                  </a:lnTo>
                  <a:lnTo>
                    <a:pt x="491" y="374"/>
                  </a:lnTo>
                  <a:cubicBezTo>
                    <a:pt x="594" y="374"/>
                    <a:pt x="697" y="271"/>
                    <a:pt x="697" y="168"/>
                  </a:cubicBezTo>
                  <a:cubicBezTo>
                    <a:pt x="697" y="103"/>
                    <a:pt x="594" y="0"/>
                    <a:pt x="49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9"/>
            <p:cNvSpPr/>
            <p:nvPr/>
          </p:nvSpPr>
          <p:spPr>
            <a:xfrm>
              <a:off x="3490850" y="5053250"/>
              <a:ext cx="12275" cy="20600"/>
            </a:xfrm>
            <a:custGeom>
              <a:avLst/>
              <a:gdLst/>
              <a:ahLst/>
              <a:cxnLst/>
              <a:rect l="l" t="t" r="r" b="b"/>
              <a:pathLst>
                <a:path w="491" h="824" extrusionOk="0">
                  <a:moveTo>
                    <a:pt x="31" y="1"/>
                  </a:moveTo>
                  <a:cubicBezTo>
                    <a:pt x="20" y="1"/>
                    <a:pt x="10" y="5"/>
                    <a:pt x="0" y="14"/>
                  </a:cubicBezTo>
                  <a:cubicBezTo>
                    <a:pt x="0" y="14"/>
                    <a:pt x="65" y="169"/>
                    <a:pt x="168" y="440"/>
                  </a:cubicBezTo>
                  <a:cubicBezTo>
                    <a:pt x="303" y="676"/>
                    <a:pt x="408" y="824"/>
                    <a:pt x="433" y="824"/>
                  </a:cubicBezTo>
                  <a:cubicBezTo>
                    <a:pt x="437" y="824"/>
                    <a:pt x="439" y="821"/>
                    <a:pt x="439" y="814"/>
                  </a:cubicBezTo>
                  <a:cubicBezTo>
                    <a:pt x="490" y="814"/>
                    <a:pt x="439" y="659"/>
                    <a:pt x="271" y="388"/>
                  </a:cubicBezTo>
                  <a:cubicBezTo>
                    <a:pt x="183" y="157"/>
                    <a:pt x="95" y="1"/>
                    <a:pt x="31"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9"/>
            <p:cNvSpPr/>
            <p:nvPr/>
          </p:nvSpPr>
          <p:spPr>
            <a:xfrm>
              <a:off x="3558225" y="5002350"/>
              <a:ext cx="47075" cy="48375"/>
            </a:xfrm>
            <a:custGeom>
              <a:avLst/>
              <a:gdLst/>
              <a:ahLst/>
              <a:cxnLst/>
              <a:rect l="l" t="t" r="r" b="b"/>
              <a:pathLst>
                <a:path w="1883" h="1935" extrusionOk="0">
                  <a:moveTo>
                    <a:pt x="967" y="219"/>
                  </a:moveTo>
                  <a:cubicBezTo>
                    <a:pt x="1019" y="219"/>
                    <a:pt x="1122" y="271"/>
                    <a:pt x="1238" y="323"/>
                  </a:cubicBezTo>
                  <a:cubicBezTo>
                    <a:pt x="1290" y="374"/>
                    <a:pt x="1393" y="439"/>
                    <a:pt x="1496" y="542"/>
                  </a:cubicBezTo>
                  <a:cubicBezTo>
                    <a:pt x="1612" y="696"/>
                    <a:pt x="1612" y="813"/>
                    <a:pt x="1612" y="967"/>
                  </a:cubicBezTo>
                  <a:cubicBezTo>
                    <a:pt x="1612" y="1083"/>
                    <a:pt x="1612" y="1135"/>
                    <a:pt x="1561" y="1238"/>
                  </a:cubicBezTo>
                  <a:cubicBezTo>
                    <a:pt x="1496" y="1406"/>
                    <a:pt x="1393" y="1509"/>
                    <a:pt x="1290" y="1560"/>
                  </a:cubicBezTo>
                  <a:cubicBezTo>
                    <a:pt x="1238" y="1612"/>
                    <a:pt x="1174" y="1664"/>
                    <a:pt x="1122" y="1664"/>
                  </a:cubicBezTo>
                  <a:lnTo>
                    <a:pt x="1071" y="1728"/>
                  </a:lnTo>
                  <a:lnTo>
                    <a:pt x="1019" y="1664"/>
                  </a:lnTo>
                  <a:cubicBezTo>
                    <a:pt x="916" y="1664"/>
                    <a:pt x="748" y="1560"/>
                    <a:pt x="593" y="1406"/>
                  </a:cubicBezTo>
                  <a:cubicBezTo>
                    <a:pt x="426" y="1186"/>
                    <a:pt x="271" y="967"/>
                    <a:pt x="271" y="645"/>
                  </a:cubicBezTo>
                  <a:lnTo>
                    <a:pt x="271" y="593"/>
                  </a:lnTo>
                  <a:cubicBezTo>
                    <a:pt x="271" y="593"/>
                    <a:pt x="271" y="542"/>
                    <a:pt x="323" y="490"/>
                  </a:cubicBezTo>
                  <a:cubicBezTo>
                    <a:pt x="374" y="439"/>
                    <a:pt x="477" y="374"/>
                    <a:pt x="593" y="323"/>
                  </a:cubicBezTo>
                  <a:cubicBezTo>
                    <a:pt x="697" y="271"/>
                    <a:pt x="800" y="219"/>
                    <a:pt x="967" y="219"/>
                  </a:cubicBezTo>
                  <a:close/>
                  <a:moveTo>
                    <a:pt x="967" y="0"/>
                  </a:moveTo>
                  <a:cubicBezTo>
                    <a:pt x="697" y="0"/>
                    <a:pt x="477" y="52"/>
                    <a:pt x="323" y="168"/>
                  </a:cubicBezTo>
                  <a:cubicBezTo>
                    <a:pt x="271" y="219"/>
                    <a:pt x="155" y="323"/>
                    <a:pt x="103" y="374"/>
                  </a:cubicBezTo>
                  <a:cubicBezTo>
                    <a:pt x="103" y="374"/>
                    <a:pt x="103" y="439"/>
                    <a:pt x="52" y="439"/>
                  </a:cubicBezTo>
                  <a:lnTo>
                    <a:pt x="52" y="542"/>
                  </a:lnTo>
                  <a:lnTo>
                    <a:pt x="52" y="645"/>
                  </a:lnTo>
                  <a:cubicBezTo>
                    <a:pt x="0" y="864"/>
                    <a:pt x="103" y="1083"/>
                    <a:pt x="155" y="1238"/>
                  </a:cubicBezTo>
                  <a:cubicBezTo>
                    <a:pt x="323" y="1509"/>
                    <a:pt x="477" y="1664"/>
                    <a:pt x="645" y="1780"/>
                  </a:cubicBezTo>
                  <a:cubicBezTo>
                    <a:pt x="748" y="1831"/>
                    <a:pt x="851" y="1883"/>
                    <a:pt x="916" y="1883"/>
                  </a:cubicBezTo>
                  <a:cubicBezTo>
                    <a:pt x="967" y="1934"/>
                    <a:pt x="967" y="1934"/>
                    <a:pt x="1019" y="1934"/>
                  </a:cubicBezTo>
                  <a:lnTo>
                    <a:pt x="1122" y="1934"/>
                  </a:lnTo>
                  <a:cubicBezTo>
                    <a:pt x="1238" y="1934"/>
                    <a:pt x="1290" y="1883"/>
                    <a:pt x="1341" y="1831"/>
                  </a:cubicBezTo>
                  <a:cubicBezTo>
                    <a:pt x="1445" y="1780"/>
                    <a:pt x="1612" y="1664"/>
                    <a:pt x="1715" y="1509"/>
                  </a:cubicBezTo>
                  <a:cubicBezTo>
                    <a:pt x="1818" y="1341"/>
                    <a:pt x="1883" y="1186"/>
                    <a:pt x="1883" y="967"/>
                  </a:cubicBezTo>
                  <a:cubicBezTo>
                    <a:pt x="1883" y="761"/>
                    <a:pt x="1818" y="593"/>
                    <a:pt x="1664" y="374"/>
                  </a:cubicBezTo>
                  <a:cubicBezTo>
                    <a:pt x="1561" y="271"/>
                    <a:pt x="1445" y="168"/>
                    <a:pt x="1341" y="116"/>
                  </a:cubicBezTo>
                  <a:cubicBezTo>
                    <a:pt x="1174" y="0"/>
                    <a:pt x="1071"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9"/>
            <p:cNvSpPr/>
            <p:nvPr/>
          </p:nvSpPr>
          <p:spPr>
            <a:xfrm>
              <a:off x="3263900" y="4679975"/>
              <a:ext cx="1210175" cy="785950"/>
            </a:xfrm>
            <a:custGeom>
              <a:avLst/>
              <a:gdLst/>
              <a:ahLst/>
              <a:cxnLst/>
              <a:rect l="l" t="t" r="r" b="b"/>
              <a:pathLst>
                <a:path w="48407" h="31438" extrusionOk="0">
                  <a:moveTo>
                    <a:pt x="37666" y="220"/>
                  </a:moveTo>
                  <a:cubicBezTo>
                    <a:pt x="37885" y="220"/>
                    <a:pt x="38156" y="323"/>
                    <a:pt x="38310" y="491"/>
                  </a:cubicBezTo>
                  <a:cubicBezTo>
                    <a:pt x="38478" y="645"/>
                    <a:pt x="38581" y="916"/>
                    <a:pt x="38581" y="1135"/>
                  </a:cubicBezTo>
                  <a:lnTo>
                    <a:pt x="38581" y="13656"/>
                  </a:lnTo>
                  <a:cubicBezTo>
                    <a:pt x="38259" y="13488"/>
                    <a:pt x="37936" y="13334"/>
                    <a:pt x="37666" y="13218"/>
                  </a:cubicBezTo>
                  <a:cubicBezTo>
                    <a:pt x="37240" y="13011"/>
                    <a:pt x="36802" y="12844"/>
                    <a:pt x="36376" y="12689"/>
                  </a:cubicBezTo>
                  <a:lnTo>
                    <a:pt x="36325" y="12689"/>
                  </a:lnTo>
                  <a:lnTo>
                    <a:pt x="36325" y="1935"/>
                  </a:lnTo>
                  <a:lnTo>
                    <a:pt x="12096" y="1935"/>
                  </a:lnTo>
                  <a:lnTo>
                    <a:pt x="12096" y="12689"/>
                  </a:lnTo>
                  <a:lnTo>
                    <a:pt x="12044" y="12689"/>
                  </a:lnTo>
                  <a:cubicBezTo>
                    <a:pt x="11606" y="12844"/>
                    <a:pt x="11180" y="13011"/>
                    <a:pt x="10755" y="13218"/>
                  </a:cubicBezTo>
                  <a:cubicBezTo>
                    <a:pt x="10432" y="13334"/>
                    <a:pt x="10162" y="13488"/>
                    <a:pt x="9839" y="13656"/>
                  </a:cubicBezTo>
                  <a:lnTo>
                    <a:pt x="9839" y="1135"/>
                  </a:lnTo>
                  <a:cubicBezTo>
                    <a:pt x="9839" y="916"/>
                    <a:pt x="9942" y="645"/>
                    <a:pt x="10110" y="491"/>
                  </a:cubicBezTo>
                  <a:cubicBezTo>
                    <a:pt x="10265" y="323"/>
                    <a:pt x="10484" y="220"/>
                    <a:pt x="10755" y="220"/>
                  </a:cubicBezTo>
                  <a:close/>
                  <a:moveTo>
                    <a:pt x="36054" y="2206"/>
                  </a:moveTo>
                  <a:lnTo>
                    <a:pt x="36054" y="12624"/>
                  </a:lnTo>
                  <a:cubicBezTo>
                    <a:pt x="35899" y="12573"/>
                    <a:pt x="35783" y="12573"/>
                    <a:pt x="35628" y="12573"/>
                  </a:cubicBezTo>
                  <a:cubicBezTo>
                    <a:pt x="35512" y="12573"/>
                    <a:pt x="35358" y="12573"/>
                    <a:pt x="35254" y="12624"/>
                  </a:cubicBezTo>
                  <a:cubicBezTo>
                    <a:pt x="35138" y="12689"/>
                    <a:pt x="35035" y="12740"/>
                    <a:pt x="34932" y="12792"/>
                  </a:cubicBezTo>
                  <a:cubicBezTo>
                    <a:pt x="34713" y="12947"/>
                    <a:pt x="34545" y="13166"/>
                    <a:pt x="34442" y="13385"/>
                  </a:cubicBezTo>
                  <a:cubicBezTo>
                    <a:pt x="34390" y="13437"/>
                    <a:pt x="34390" y="13488"/>
                    <a:pt x="34339" y="13540"/>
                  </a:cubicBezTo>
                  <a:lnTo>
                    <a:pt x="34339" y="13656"/>
                  </a:lnTo>
                  <a:cubicBezTo>
                    <a:pt x="34287" y="13708"/>
                    <a:pt x="34287" y="13759"/>
                    <a:pt x="34287" y="13759"/>
                  </a:cubicBezTo>
                  <a:cubicBezTo>
                    <a:pt x="34287" y="13914"/>
                    <a:pt x="34339" y="14030"/>
                    <a:pt x="34339" y="14185"/>
                  </a:cubicBezTo>
                  <a:cubicBezTo>
                    <a:pt x="34442" y="14404"/>
                    <a:pt x="34545" y="14623"/>
                    <a:pt x="34713" y="14778"/>
                  </a:cubicBezTo>
                  <a:cubicBezTo>
                    <a:pt x="34868" y="14997"/>
                    <a:pt x="35035" y="15152"/>
                    <a:pt x="35190" y="15371"/>
                  </a:cubicBezTo>
                  <a:cubicBezTo>
                    <a:pt x="35461" y="15642"/>
                    <a:pt x="35731" y="15848"/>
                    <a:pt x="36054" y="16067"/>
                  </a:cubicBezTo>
                  <a:lnTo>
                    <a:pt x="36054" y="19832"/>
                  </a:lnTo>
                  <a:lnTo>
                    <a:pt x="12366" y="19832"/>
                  </a:lnTo>
                  <a:lnTo>
                    <a:pt x="12366" y="16067"/>
                  </a:lnTo>
                  <a:cubicBezTo>
                    <a:pt x="12689" y="15848"/>
                    <a:pt x="12947" y="15642"/>
                    <a:pt x="13218" y="15371"/>
                  </a:cubicBezTo>
                  <a:cubicBezTo>
                    <a:pt x="13385" y="15152"/>
                    <a:pt x="13540" y="14997"/>
                    <a:pt x="13708" y="14778"/>
                  </a:cubicBezTo>
                  <a:cubicBezTo>
                    <a:pt x="13811" y="14623"/>
                    <a:pt x="13978" y="14404"/>
                    <a:pt x="14030" y="14185"/>
                  </a:cubicBezTo>
                  <a:cubicBezTo>
                    <a:pt x="14081" y="14030"/>
                    <a:pt x="14133" y="13914"/>
                    <a:pt x="14133" y="13759"/>
                  </a:cubicBezTo>
                  <a:cubicBezTo>
                    <a:pt x="14133" y="13759"/>
                    <a:pt x="14133" y="13708"/>
                    <a:pt x="14081" y="13656"/>
                  </a:cubicBezTo>
                  <a:lnTo>
                    <a:pt x="14081" y="13540"/>
                  </a:lnTo>
                  <a:cubicBezTo>
                    <a:pt x="14030" y="13488"/>
                    <a:pt x="14030" y="13437"/>
                    <a:pt x="13978" y="13385"/>
                  </a:cubicBezTo>
                  <a:cubicBezTo>
                    <a:pt x="13862" y="13166"/>
                    <a:pt x="13708" y="12947"/>
                    <a:pt x="13488" y="12792"/>
                  </a:cubicBezTo>
                  <a:cubicBezTo>
                    <a:pt x="13385" y="12740"/>
                    <a:pt x="13269" y="12689"/>
                    <a:pt x="13166" y="12624"/>
                  </a:cubicBezTo>
                  <a:cubicBezTo>
                    <a:pt x="13063" y="12573"/>
                    <a:pt x="12895" y="12573"/>
                    <a:pt x="12792" y="12573"/>
                  </a:cubicBezTo>
                  <a:cubicBezTo>
                    <a:pt x="12624" y="12573"/>
                    <a:pt x="12470" y="12573"/>
                    <a:pt x="12366" y="12624"/>
                  </a:cubicBezTo>
                  <a:lnTo>
                    <a:pt x="12366" y="2206"/>
                  </a:lnTo>
                  <a:close/>
                  <a:moveTo>
                    <a:pt x="36325" y="16235"/>
                  </a:moveTo>
                  <a:cubicBezTo>
                    <a:pt x="36479" y="16338"/>
                    <a:pt x="36699" y="16441"/>
                    <a:pt x="36866" y="16609"/>
                  </a:cubicBezTo>
                  <a:cubicBezTo>
                    <a:pt x="37021" y="16712"/>
                    <a:pt x="37240" y="16880"/>
                    <a:pt x="37395" y="16983"/>
                  </a:cubicBezTo>
                  <a:cubicBezTo>
                    <a:pt x="37395" y="17034"/>
                    <a:pt x="37446" y="17086"/>
                    <a:pt x="37446" y="17137"/>
                  </a:cubicBezTo>
                  <a:cubicBezTo>
                    <a:pt x="37511" y="17137"/>
                    <a:pt x="37511" y="17137"/>
                    <a:pt x="37511" y="17202"/>
                  </a:cubicBezTo>
                  <a:lnTo>
                    <a:pt x="37511" y="17576"/>
                  </a:lnTo>
                  <a:cubicBezTo>
                    <a:pt x="37511" y="17782"/>
                    <a:pt x="37563" y="18001"/>
                    <a:pt x="37563" y="18272"/>
                  </a:cubicBezTo>
                  <a:cubicBezTo>
                    <a:pt x="37614" y="19188"/>
                    <a:pt x="37717" y="20103"/>
                    <a:pt x="37988" y="21006"/>
                  </a:cubicBezTo>
                  <a:cubicBezTo>
                    <a:pt x="38040" y="21225"/>
                    <a:pt x="38091" y="21444"/>
                    <a:pt x="38156" y="21651"/>
                  </a:cubicBezTo>
                  <a:cubicBezTo>
                    <a:pt x="37988" y="21767"/>
                    <a:pt x="37833" y="21818"/>
                    <a:pt x="37666" y="21818"/>
                  </a:cubicBezTo>
                  <a:lnTo>
                    <a:pt x="10755" y="21818"/>
                  </a:lnTo>
                  <a:cubicBezTo>
                    <a:pt x="10587" y="21818"/>
                    <a:pt x="10368" y="21767"/>
                    <a:pt x="10265" y="21651"/>
                  </a:cubicBezTo>
                  <a:cubicBezTo>
                    <a:pt x="10316" y="21444"/>
                    <a:pt x="10368" y="21225"/>
                    <a:pt x="10432" y="21006"/>
                  </a:cubicBezTo>
                  <a:cubicBezTo>
                    <a:pt x="10690" y="20103"/>
                    <a:pt x="10806" y="19188"/>
                    <a:pt x="10858" y="18272"/>
                  </a:cubicBezTo>
                  <a:cubicBezTo>
                    <a:pt x="10858" y="18001"/>
                    <a:pt x="10858" y="17782"/>
                    <a:pt x="10909" y="17576"/>
                  </a:cubicBezTo>
                  <a:lnTo>
                    <a:pt x="10909" y="17202"/>
                  </a:lnTo>
                  <a:cubicBezTo>
                    <a:pt x="10909" y="17137"/>
                    <a:pt x="10909" y="17137"/>
                    <a:pt x="10961" y="17137"/>
                  </a:cubicBezTo>
                  <a:cubicBezTo>
                    <a:pt x="10961" y="17086"/>
                    <a:pt x="11013" y="17034"/>
                    <a:pt x="11013" y="16983"/>
                  </a:cubicBezTo>
                  <a:cubicBezTo>
                    <a:pt x="11180" y="16880"/>
                    <a:pt x="11335" y="16712"/>
                    <a:pt x="11554" y="16609"/>
                  </a:cubicBezTo>
                  <a:cubicBezTo>
                    <a:pt x="11722" y="16441"/>
                    <a:pt x="11928" y="16338"/>
                    <a:pt x="12096" y="16235"/>
                  </a:cubicBezTo>
                  <a:lnTo>
                    <a:pt x="12096" y="20103"/>
                  </a:lnTo>
                  <a:lnTo>
                    <a:pt x="36325" y="20103"/>
                  </a:lnTo>
                  <a:lnTo>
                    <a:pt x="36325" y="19987"/>
                  </a:lnTo>
                  <a:lnTo>
                    <a:pt x="36325" y="16235"/>
                  </a:lnTo>
                  <a:close/>
                  <a:moveTo>
                    <a:pt x="9620" y="8382"/>
                  </a:moveTo>
                  <a:lnTo>
                    <a:pt x="9620" y="13385"/>
                  </a:lnTo>
                  <a:lnTo>
                    <a:pt x="9246" y="13914"/>
                  </a:lnTo>
                  <a:lnTo>
                    <a:pt x="9246" y="13978"/>
                  </a:lnTo>
                  <a:lnTo>
                    <a:pt x="8279" y="14455"/>
                  </a:lnTo>
                  <a:cubicBezTo>
                    <a:pt x="8060" y="14623"/>
                    <a:pt x="7905" y="14726"/>
                    <a:pt x="7686" y="14829"/>
                  </a:cubicBezTo>
                  <a:lnTo>
                    <a:pt x="7531" y="14945"/>
                  </a:lnTo>
                  <a:cubicBezTo>
                    <a:pt x="7467" y="14997"/>
                    <a:pt x="7467" y="15049"/>
                    <a:pt x="7415" y="15100"/>
                  </a:cubicBezTo>
                  <a:cubicBezTo>
                    <a:pt x="7363" y="15100"/>
                    <a:pt x="7312" y="15152"/>
                    <a:pt x="7260" y="15203"/>
                  </a:cubicBezTo>
                  <a:lnTo>
                    <a:pt x="7209" y="15268"/>
                  </a:lnTo>
                  <a:cubicBezTo>
                    <a:pt x="7209" y="15319"/>
                    <a:pt x="7144" y="15319"/>
                    <a:pt x="7144" y="15371"/>
                  </a:cubicBezTo>
                  <a:cubicBezTo>
                    <a:pt x="6989" y="15526"/>
                    <a:pt x="6886" y="15745"/>
                    <a:pt x="6822" y="15964"/>
                  </a:cubicBezTo>
                  <a:cubicBezTo>
                    <a:pt x="6719" y="16170"/>
                    <a:pt x="6616" y="16390"/>
                    <a:pt x="6564" y="16660"/>
                  </a:cubicBezTo>
                  <a:cubicBezTo>
                    <a:pt x="6396" y="17086"/>
                    <a:pt x="6293" y="17524"/>
                    <a:pt x="6242" y="18001"/>
                  </a:cubicBezTo>
                  <a:lnTo>
                    <a:pt x="6293" y="18001"/>
                  </a:lnTo>
                  <a:cubicBezTo>
                    <a:pt x="6499" y="17576"/>
                    <a:pt x="6616" y="17137"/>
                    <a:pt x="6770" y="16712"/>
                  </a:cubicBezTo>
                  <a:cubicBezTo>
                    <a:pt x="6886" y="16493"/>
                    <a:pt x="6938" y="16286"/>
                    <a:pt x="7041" y="16067"/>
                  </a:cubicBezTo>
                  <a:cubicBezTo>
                    <a:pt x="7144" y="15848"/>
                    <a:pt x="7209" y="15693"/>
                    <a:pt x="7363" y="15474"/>
                  </a:cubicBezTo>
                  <a:lnTo>
                    <a:pt x="7415" y="15423"/>
                  </a:lnTo>
                  <a:lnTo>
                    <a:pt x="7467" y="15371"/>
                  </a:lnTo>
                  <a:cubicBezTo>
                    <a:pt x="7467" y="15319"/>
                    <a:pt x="7531" y="15319"/>
                    <a:pt x="7583" y="15268"/>
                  </a:cubicBezTo>
                  <a:cubicBezTo>
                    <a:pt x="7634" y="15203"/>
                    <a:pt x="7634" y="15203"/>
                    <a:pt x="7686" y="15152"/>
                  </a:cubicBezTo>
                  <a:lnTo>
                    <a:pt x="7853" y="15049"/>
                  </a:lnTo>
                  <a:cubicBezTo>
                    <a:pt x="8008" y="14945"/>
                    <a:pt x="8227" y="14829"/>
                    <a:pt x="8382" y="14726"/>
                  </a:cubicBezTo>
                  <a:cubicBezTo>
                    <a:pt x="8820" y="14455"/>
                    <a:pt x="9194" y="14236"/>
                    <a:pt x="9620" y="14030"/>
                  </a:cubicBezTo>
                  <a:cubicBezTo>
                    <a:pt x="10045" y="13862"/>
                    <a:pt x="10432" y="13656"/>
                    <a:pt x="10858" y="13437"/>
                  </a:cubicBezTo>
                  <a:cubicBezTo>
                    <a:pt x="11283" y="13269"/>
                    <a:pt x="11722" y="13114"/>
                    <a:pt x="12147" y="12947"/>
                  </a:cubicBezTo>
                  <a:cubicBezTo>
                    <a:pt x="12330" y="12880"/>
                    <a:pt x="12516" y="12842"/>
                    <a:pt x="12694" y="12842"/>
                  </a:cubicBezTo>
                  <a:cubicBezTo>
                    <a:pt x="12929" y="12842"/>
                    <a:pt x="13150" y="12909"/>
                    <a:pt x="13334" y="13063"/>
                  </a:cubicBezTo>
                  <a:cubicBezTo>
                    <a:pt x="13488" y="13166"/>
                    <a:pt x="13656" y="13334"/>
                    <a:pt x="13759" y="13540"/>
                  </a:cubicBezTo>
                  <a:cubicBezTo>
                    <a:pt x="13759" y="13540"/>
                    <a:pt x="13759" y="13591"/>
                    <a:pt x="13811" y="13656"/>
                  </a:cubicBezTo>
                  <a:lnTo>
                    <a:pt x="13811" y="13708"/>
                  </a:lnTo>
                  <a:lnTo>
                    <a:pt x="13811" y="13811"/>
                  </a:lnTo>
                  <a:cubicBezTo>
                    <a:pt x="13862" y="13862"/>
                    <a:pt x="13811" y="13978"/>
                    <a:pt x="13759" y="14081"/>
                  </a:cubicBezTo>
                  <a:cubicBezTo>
                    <a:pt x="13708" y="14236"/>
                    <a:pt x="13591" y="14455"/>
                    <a:pt x="13488" y="14623"/>
                  </a:cubicBezTo>
                  <a:cubicBezTo>
                    <a:pt x="13334" y="14829"/>
                    <a:pt x="13218" y="14997"/>
                    <a:pt x="13063" y="15152"/>
                  </a:cubicBezTo>
                  <a:cubicBezTo>
                    <a:pt x="12740" y="15474"/>
                    <a:pt x="12366" y="15745"/>
                    <a:pt x="11980" y="15964"/>
                  </a:cubicBezTo>
                  <a:cubicBezTo>
                    <a:pt x="11773" y="16119"/>
                    <a:pt x="11606" y="16235"/>
                    <a:pt x="11399" y="16390"/>
                  </a:cubicBezTo>
                  <a:cubicBezTo>
                    <a:pt x="11180" y="16493"/>
                    <a:pt x="11013" y="16660"/>
                    <a:pt x="10858" y="16815"/>
                  </a:cubicBezTo>
                  <a:cubicBezTo>
                    <a:pt x="10806" y="16880"/>
                    <a:pt x="10755" y="16931"/>
                    <a:pt x="10690" y="16983"/>
                  </a:cubicBezTo>
                  <a:cubicBezTo>
                    <a:pt x="10690" y="16983"/>
                    <a:pt x="10690" y="17034"/>
                    <a:pt x="10639" y="17034"/>
                  </a:cubicBezTo>
                  <a:lnTo>
                    <a:pt x="10639" y="17086"/>
                  </a:lnTo>
                  <a:lnTo>
                    <a:pt x="10639" y="17137"/>
                  </a:lnTo>
                  <a:lnTo>
                    <a:pt x="10639" y="17202"/>
                  </a:lnTo>
                  <a:lnTo>
                    <a:pt x="10639" y="17576"/>
                  </a:lnTo>
                  <a:cubicBezTo>
                    <a:pt x="10639" y="17782"/>
                    <a:pt x="10587" y="18001"/>
                    <a:pt x="10587" y="18221"/>
                  </a:cubicBezTo>
                  <a:cubicBezTo>
                    <a:pt x="10535" y="19136"/>
                    <a:pt x="10432" y="20039"/>
                    <a:pt x="10213" y="20954"/>
                  </a:cubicBezTo>
                  <a:cubicBezTo>
                    <a:pt x="9994" y="21818"/>
                    <a:pt x="9672" y="22682"/>
                    <a:pt x="9194" y="23482"/>
                  </a:cubicBezTo>
                  <a:lnTo>
                    <a:pt x="9194" y="23533"/>
                  </a:lnTo>
                  <a:lnTo>
                    <a:pt x="7260" y="31270"/>
                  </a:lnTo>
                  <a:lnTo>
                    <a:pt x="271" y="31270"/>
                  </a:lnTo>
                  <a:lnTo>
                    <a:pt x="4191" y="22295"/>
                  </a:lnTo>
                  <a:lnTo>
                    <a:pt x="4191" y="22244"/>
                  </a:lnTo>
                  <a:cubicBezTo>
                    <a:pt x="4140" y="21599"/>
                    <a:pt x="4088" y="20903"/>
                    <a:pt x="4088" y="20258"/>
                  </a:cubicBezTo>
                  <a:cubicBezTo>
                    <a:pt x="4037" y="19562"/>
                    <a:pt x="4037" y="18917"/>
                    <a:pt x="4088" y="18221"/>
                  </a:cubicBezTo>
                  <a:cubicBezTo>
                    <a:pt x="4088" y="17576"/>
                    <a:pt x="4140" y="16880"/>
                    <a:pt x="4191" y="16235"/>
                  </a:cubicBezTo>
                  <a:cubicBezTo>
                    <a:pt x="4307" y="15590"/>
                    <a:pt x="4411" y="14881"/>
                    <a:pt x="4681" y="14301"/>
                  </a:cubicBezTo>
                  <a:cubicBezTo>
                    <a:pt x="4952" y="13708"/>
                    <a:pt x="5274" y="13114"/>
                    <a:pt x="5648" y="12521"/>
                  </a:cubicBezTo>
                  <a:cubicBezTo>
                    <a:pt x="6022" y="11980"/>
                    <a:pt x="6396" y="11399"/>
                    <a:pt x="6770" y="10858"/>
                  </a:cubicBezTo>
                  <a:cubicBezTo>
                    <a:pt x="7209" y="10368"/>
                    <a:pt x="7634" y="9839"/>
                    <a:pt x="8060" y="9298"/>
                  </a:cubicBezTo>
                  <a:cubicBezTo>
                    <a:pt x="8176" y="9194"/>
                    <a:pt x="8279" y="9078"/>
                    <a:pt x="8434" y="8975"/>
                  </a:cubicBezTo>
                  <a:cubicBezTo>
                    <a:pt x="8498" y="8924"/>
                    <a:pt x="8550" y="8872"/>
                    <a:pt x="8601" y="8820"/>
                  </a:cubicBezTo>
                  <a:cubicBezTo>
                    <a:pt x="8601" y="8756"/>
                    <a:pt x="8653" y="8756"/>
                    <a:pt x="8653" y="8756"/>
                  </a:cubicBezTo>
                  <a:lnTo>
                    <a:pt x="8756" y="8704"/>
                  </a:lnTo>
                  <a:cubicBezTo>
                    <a:pt x="9027" y="8601"/>
                    <a:pt x="9298" y="8498"/>
                    <a:pt x="9620" y="8382"/>
                  </a:cubicBezTo>
                  <a:close/>
                  <a:moveTo>
                    <a:pt x="38800" y="8382"/>
                  </a:moveTo>
                  <a:cubicBezTo>
                    <a:pt x="39058" y="8498"/>
                    <a:pt x="39381" y="8601"/>
                    <a:pt x="39600" y="8704"/>
                  </a:cubicBezTo>
                  <a:lnTo>
                    <a:pt x="39767" y="8756"/>
                  </a:lnTo>
                  <a:cubicBezTo>
                    <a:pt x="39767" y="8756"/>
                    <a:pt x="39819" y="8756"/>
                    <a:pt x="39819" y="8820"/>
                  </a:cubicBezTo>
                  <a:cubicBezTo>
                    <a:pt x="39871" y="8872"/>
                    <a:pt x="39922" y="8924"/>
                    <a:pt x="39974" y="8975"/>
                  </a:cubicBezTo>
                  <a:cubicBezTo>
                    <a:pt x="40141" y="9078"/>
                    <a:pt x="40245" y="9194"/>
                    <a:pt x="40348" y="9298"/>
                  </a:cubicBezTo>
                  <a:cubicBezTo>
                    <a:pt x="40786" y="9839"/>
                    <a:pt x="41212" y="10368"/>
                    <a:pt x="41637" y="10858"/>
                  </a:cubicBezTo>
                  <a:cubicBezTo>
                    <a:pt x="42024" y="11399"/>
                    <a:pt x="42398" y="11980"/>
                    <a:pt x="42772" y="12521"/>
                  </a:cubicBezTo>
                  <a:cubicBezTo>
                    <a:pt x="43146" y="13114"/>
                    <a:pt x="43468" y="13708"/>
                    <a:pt x="43739" y="14301"/>
                  </a:cubicBezTo>
                  <a:cubicBezTo>
                    <a:pt x="43958" y="14881"/>
                    <a:pt x="44113" y="15590"/>
                    <a:pt x="44216" y="16235"/>
                  </a:cubicBezTo>
                  <a:cubicBezTo>
                    <a:pt x="44281" y="16880"/>
                    <a:pt x="44332" y="17576"/>
                    <a:pt x="44332" y="18221"/>
                  </a:cubicBezTo>
                  <a:cubicBezTo>
                    <a:pt x="44384" y="18917"/>
                    <a:pt x="44384" y="19562"/>
                    <a:pt x="44332" y="20258"/>
                  </a:cubicBezTo>
                  <a:cubicBezTo>
                    <a:pt x="44332" y="20903"/>
                    <a:pt x="44281" y="21599"/>
                    <a:pt x="44216" y="22244"/>
                  </a:cubicBezTo>
                  <a:lnTo>
                    <a:pt x="44216" y="22295"/>
                  </a:lnTo>
                  <a:lnTo>
                    <a:pt x="48149" y="31270"/>
                  </a:lnTo>
                  <a:lnTo>
                    <a:pt x="41160" y="31270"/>
                  </a:lnTo>
                  <a:lnTo>
                    <a:pt x="39226" y="23533"/>
                  </a:lnTo>
                  <a:lnTo>
                    <a:pt x="39226" y="23482"/>
                  </a:lnTo>
                  <a:cubicBezTo>
                    <a:pt x="38736" y="22682"/>
                    <a:pt x="38414" y="21818"/>
                    <a:pt x="38207" y="20954"/>
                  </a:cubicBezTo>
                  <a:cubicBezTo>
                    <a:pt x="37988" y="20039"/>
                    <a:pt x="37885" y="19136"/>
                    <a:pt x="37833" y="18221"/>
                  </a:cubicBezTo>
                  <a:cubicBezTo>
                    <a:pt x="37833" y="18001"/>
                    <a:pt x="37769" y="17782"/>
                    <a:pt x="37769" y="17576"/>
                  </a:cubicBezTo>
                  <a:lnTo>
                    <a:pt x="37769" y="17202"/>
                  </a:lnTo>
                  <a:lnTo>
                    <a:pt x="37769" y="17137"/>
                  </a:lnTo>
                  <a:cubicBezTo>
                    <a:pt x="37769" y="17137"/>
                    <a:pt x="37769" y="17086"/>
                    <a:pt x="37717" y="17086"/>
                  </a:cubicBezTo>
                  <a:lnTo>
                    <a:pt x="37717" y="17034"/>
                  </a:lnTo>
                  <a:lnTo>
                    <a:pt x="37717" y="16983"/>
                  </a:lnTo>
                  <a:cubicBezTo>
                    <a:pt x="37666" y="16931"/>
                    <a:pt x="37614" y="16880"/>
                    <a:pt x="37563" y="16815"/>
                  </a:cubicBezTo>
                  <a:cubicBezTo>
                    <a:pt x="37395" y="16660"/>
                    <a:pt x="37189" y="16493"/>
                    <a:pt x="37021" y="16390"/>
                  </a:cubicBezTo>
                  <a:cubicBezTo>
                    <a:pt x="36802" y="16235"/>
                    <a:pt x="36647" y="16119"/>
                    <a:pt x="36428" y="15964"/>
                  </a:cubicBezTo>
                  <a:cubicBezTo>
                    <a:pt x="36054" y="15745"/>
                    <a:pt x="35680" y="15474"/>
                    <a:pt x="35358" y="15152"/>
                  </a:cubicBezTo>
                  <a:cubicBezTo>
                    <a:pt x="35190" y="14997"/>
                    <a:pt x="35087" y="14829"/>
                    <a:pt x="34932" y="14623"/>
                  </a:cubicBezTo>
                  <a:cubicBezTo>
                    <a:pt x="34816" y="14455"/>
                    <a:pt x="34713" y="14236"/>
                    <a:pt x="34610" y="14081"/>
                  </a:cubicBezTo>
                  <a:cubicBezTo>
                    <a:pt x="34610" y="13978"/>
                    <a:pt x="34545" y="13862"/>
                    <a:pt x="34545" y="13811"/>
                  </a:cubicBezTo>
                  <a:cubicBezTo>
                    <a:pt x="34545" y="13759"/>
                    <a:pt x="34610" y="13759"/>
                    <a:pt x="34610" y="13708"/>
                  </a:cubicBezTo>
                  <a:lnTo>
                    <a:pt x="34610" y="13656"/>
                  </a:lnTo>
                  <a:cubicBezTo>
                    <a:pt x="34610" y="13591"/>
                    <a:pt x="34661" y="13540"/>
                    <a:pt x="34661" y="13540"/>
                  </a:cubicBezTo>
                  <a:cubicBezTo>
                    <a:pt x="34764" y="13334"/>
                    <a:pt x="34932" y="13166"/>
                    <a:pt x="35087" y="13063"/>
                  </a:cubicBezTo>
                  <a:cubicBezTo>
                    <a:pt x="35270" y="12909"/>
                    <a:pt x="35487" y="12842"/>
                    <a:pt x="35721" y="12842"/>
                  </a:cubicBezTo>
                  <a:cubicBezTo>
                    <a:pt x="35898" y="12842"/>
                    <a:pt x="36084" y="12880"/>
                    <a:pt x="36273" y="12947"/>
                  </a:cubicBezTo>
                  <a:cubicBezTo>
                    <a:pt x="36699" y="13114"/>
                    <a:pt x="37124" y="13269"/>
                    <a:pt x="37563" y="13437"/>
                  </a:cubicBezTo>
                  <a:cubicBezTo>
                    <a:pt x="37988" y="13656"/>
                    <a:pt x="38362" y="13862"/>
                    <a:pt x="38800" y="14030"/>
                  </a:cubicBezTo>
                  <a:cubicBezTo>
                    <a:pt x="39226" y="14236"/>
                    <a:pt x="39600" y="14455"/>
                    <a:pt x="39974" y="14726"/>
                  </a:cubicBezTo>
                  <a:cubicBezTo>
                    <a:pt x="40193" y="14829"/>
                    <a:pt x="40412" y="14945"/>
                    <a:pt x="40567" y="15049"/>
                  </a:cubicBezTo>
                  <a:lnTo>
                    <a:pt x="40735" y="15152"/>
                  </a:lnTo>
                  <a:cubicBezTo>
                    <a:pt x="40735" y="15203"/>
                    <a:pt x="40786" y="15203"/>
                    <a:pt x="40838" y="15268"/>
                  </a:cubicBezTo>
                  <a:cubicBezTo>
                    <a:pt x="40889" y="15319"/>
                    <a:pt x="40941" y="15319"/>
                    <a:pt x="40941" y="15371"/>
                  </a:cubicBezTo>
                  <a:lnTo>
                    <a:pt x="40992" y="15423"/>
                  </a:lnTo>
                  <a:lnTo>
                    <a:pt x="41057" y="15474"/>
                  </a:lnTo>
                  <a:cubicBezTo>
                    <a:pt x="41160" y="15693"/>
                    <a:pt x="41263" y="15848"/>
                    <a:pt x="41379" y="16067"/>
                  </a:cubicBezTo>
                  <a:cubicBezTo>
                    <a:pt x="41482" y="16286"/>
                    <a:pt x="41534" y="16493"/>
                    <a:pt x="41637" y="16712"/>
                  </a:cubicBezTo>
                  <a:cubicBezTo>
                    <a:pt x="41753" y="17137"/>
                    <a:pt x="41908" y="17576"/>
                    <a:pt x="42127" y="18001"/>
                  </a:cubicBezTo>
                  <a:cubicBezTo>
                    <a:pt x="42127" y="17524"/>
                    <a:pt x="42024" y="17086"/>
                    <a:pt x="41856" y="16660"/>
                  </a:cubicBezTo>
                  <a:cubicBezTo>
                    <a:pt x="41805" y="16390"/>
                    <a:pt x="41702" y="16170"/>
                    <a:pt x="41586" y="15964"/>
                  </a:cubicBezTo>
                  <a:cubicBezTo>
                    <a:pt x="41534" y="15745"/>
                    <a:pt x="41431" y="15526"/>
                    <a:pt x="41263" y="15371"/>
                  </a:cubicBezTo>
                  <a:cubicBezTo>
                    <a:pt x="41263" y="15319"/>
                    <a:pt x="41212" y="15319"/>
                    <a:pt x="41212" y="15268"/>
                  </a:cubicBezTo>
                  <a:lnTo>
                    <a:pt x="41160" y="15203"/>
                  </a:lnTo>
                  <a:cubicBezTo>
                    <a:pt x="41109" y="15152"/>
                    <a:pt x="41057" y="15100"/>
                    <a:pt x="40992" y="15100"/>
                  </a:cubicBezTo>
                  <a:cubicBezTo>
                    <a:pt x="40941" y="15049"/>
                    <a:pt x="40889" y="14997"/>
                    <a:pt x="40889" y="14945"/>
                  </a:cubicBezTo>
                  <a:lnTo>
                    <a:pt x="40735" y="14829"/>
                  </a:lnTo>
                  <a:cubicBezTo>
                    <a:pt x="40515" y="14726"/>
                    <a:pt x="40348" y="14623"/>
                    <a:pt x="40141" y="14455"/>
                  </a:cubicBezTo>
                  <a:lnTo>
                    <a:pt x="39174" y="13978"/>
                  </a:lnTo>
                  <a:lnTo>
                    <a:pt x="39174" y="13914"/>
                  </a:lnTo>
                  <a:lnTo>
                    <a:pt x="38800" y="13385"/>
                  </a:lnTo>
                  <a:lnTo>
                    <a:pt x="38800" y="8382"/>
                  </a:lnTo>
                  <a:close/>
                  <a:moveTo>
                    <a:pt x="10755" y="1"/>
                  </a:moveTo>
                  <a:cubicBezTo>
                    <a:pt x="10110" y="1"/>
                    <a:pt x="9568" y="491"/>
                    <a:pt x="9568" y="1135"/>
                  </a:cubicBezTo>
                  <a:lnTo>
                    <a:pt x="9568" y="8176"/>
                  </a:lnTo>
                  <a:cubicBezTo>
                    <a:pt x="9298" y="8279"/>
                    <a:pt x="8975" y="8382"/>
                    <a:pt x="8704" y="8498"/>
                  </a:cubicBezTo>
                  <a:lnTo>
                    <a:pt x="8601" y="8550"/>
                  </a:lnTo>
                  <a:cubicBezTo>
                    <a:pt x="8550" y="8601"/>
                    <a:pt x="8498" y="8601"/>
                    <a:pt x="8434" y="8653"/>
                  </a:cubicBezTo>
                  <a:cubicBezTo>
                    <a:pt x="8382" y="8704"/>
                    <a:pt x="8330" y="8756"/>
                    <a:pt x="8279" y="8820"/>
                  </a:cubicBezTo>
                  <a:cubicBezTo>
                    <a:pt x="8176" y="8924"/>
                    <a:pt x="8008" y="9078"/>
                    <a:pt x="7905" y="9194"/>
                  </a:cubicBezTo>
                  <a:cubicBezTo>
                    <a:pt x="7467" y="9672"/>
                    <a:pt x="7041" y="10213"/>
                    <a:pt x="6616" y="10755"/>
                  </a:cubicBezTo>
                  <a:cubicBezTo>
                    <a:pt x="6242" y="11283"/>
                    <a:pt x="5803" y="11876"/>
                    <a:pt x="5481" y="12418"/>
                  </a:cubicBezTo>
                  <a:cubicBezTo>
                    <a:pt x="5107" y="13011"/>
                    <a:pt x="4784" y="13591"/>
                    <a:pt x="4514" y="14236"/>
                  </a:cubicBezTo>
                  <a:cubicBezTo>
                    <a:pt x="4243" y="14829"/>
                    <a:pt x="4088" y="15526"/>
                    <a:pt x="4037" y="16235"/>
                  </a:cubicBezTo>
                  <a:cubicBezTo>
                    <a:pt x="3921" y="16880"/>
                    <a:pt x="3869" y="17576"/>
                    <a:pt x="3869" y="18221"/>
                  </a:cubicBezTo>
                  <a:cubicBezTo>
                    <a:pt x="3817" y="18917"/>
                    <a:pt x="3817" y="19613"/>
                    <a:pt x="3869" y="20258"/>
                  </a:cubicBezTo>
                  <a:cubicBezTo>
                    <a:pt x="3869" y="20903"/>
                    <a:pt x="3921" y="21599"/>
                    <a:pt x="3985" y="22244"/>
                  </a:cubicBezTo>
                  <a:lnTo>
                    <a:pt x="1" y="31322"/>
                  </a:lnTo>
                  <a:lnTo>
                    <a:pt x="1" y="31386"/>
                  </a:lnTo>
                  <a:cubicBezTo>
                    <a:pt x="1" y="31438"/>
                    <a:pt x="52" y="31438"/>
                    <a:pt x="117" y="31438"/>
                  </a:cubicBezTo>
                  <a:lnTo>
                    <a:pt x="7312" y="31438"/>
                  </a:lnTo>
                  <a:cubicBezTo>
                    <a:pt x="7363" y="31438"/>
                    <a:pt x="7415" y="31438"/>
                    <a:pt x="7415" y="31386"/>
                  </a:cubicBezTo>
                  <a:lnTo>
                    <a:pt x="9401" y="23585"/>
                  </a:lnTo>
                  <a:cubicBezTo>
                    <a:pt x="9723" y="23056"/>
                    <a:pt x="9942" y="22515"/>
                    <a:pt x="10162" y="21921"/>
                  </a:cubicBezTo>
                  <a:cubicBezTo>
                    <a:pt x="10316" y="22037"/>
                    <a:pt x="10535" y="22089"/>
                    <a:pt x="10755" y="22089"/>
                  </a:cubicBezTo>
                  <a:lnTo>
                    <a:pt x="37666" y="22089"/>
                  </a:lnTo>
                  <a:cubicBezTo>
                    <a:pt x="37885" y="22089"/>
                    <a:pt x="38040" y="22037"/>
                    <a:pt x="38259" y="21921"/>
                  </a:cubicBezTo>
                  <a:cubicBezTo>
                    <a:pt x="38414" y="22463"/>
                    <a:pt x="38684" y="23056"/>
                    <a:pt x="39007" y="23585"/>
                  </a:cubicBezTo>
                  <a:lnTo>
                    <a:pt x="40992" y="31386"/>
                  </a:lnTo>
                  <a:cubicBezTo>
                    <a:pt x="40992" y="31438"/>
                    <a:pt x="41057" y="31438"/>
                    <a:pt x="41109" y="31438"/>
                  </a:cubicBezTo>
                  <a:lnTo>
                    <a:pt x="48355" y="31438"/>
                  </a:lnTo>
                  <a:cubicBezTo>
                    <a:pt x="48407" y="31438"/>
                    <a:pt x="48407" y="31386"/>
                    <a:pt x="48407" y="31322"/>
                  </a:cubicBezTo>
                  <a:lnTo>
                    <a:pt x="44435" y="22244"/>
                  </a:lnTo>
                  <a:cubicBezTo>
                    <a:pt x="44487" y="21599"/>
                    <a:pt x="44487" y="20903"/>
                    <a:pt x="44538" y="20258"/>
                  </a:cubicBezTo>
                  <a:cubicBezTo>
                    <a:pt x="44538" y="19613"/>
                    <a:pt x="44603" y="18917"/>
                    <a:pt x="44538" y="18221"/>
                  </a:cubicBezTo>
                  <a:cubicBezTo>
                    <a:pt x="44538" y="17576"/>
                    <a:pt x="44487" y="16880"/>
                    <a:pt x="44384" y="16235"/>
                  </a:cubicBezTo>
                  <a:cubicBezTo>
                    <a:pt x="44332" y="15526"/>
                    <a:pt x="44165" y="14829"/>
                    <a:pt x="43894" y="14236"/>
                  </a:cubicBezTo>
                  <a:cubicBezTo>
                    <a:pt x="43636" y="13591"/>
                    <a:pt x="43313" y="13011"/>
                    <a:pt x="42927" y="12418"/>
                  </a:cubicBezTo>
                  <a:cubicBezTo>
                    <a:pt x="42553" y="11876"/>
                    <a:pt x="42179" y="11283"/>
                    <a:pt x="41805" y="10755"/>
                  </a:cubicBezTo>
                  <a:cubicBezTo>
                    <a:pt x="41379" y="10213"/>
                    <a:pt x="40941" y="9672"/>
                    <a:pt x="40515" y="9194"/>
                  </a:cubicBezTo>
                  <a:cubicBezTo>
                    <a:pt x="40348" y="9078"/>
                    <a:pt x="40245" y="8924"/>
                    <a:pt x="40141" y="8820"/>
                  </a:cubicBezTo>
                  <a:cubicBezTo>
                    <a:pt x="40090" y="8756"/>
                    <a:pt x="40025" y="8704"/>
                    <a:pt x="39922" y="8653"/>
                  </a:cubicBezTo>
                  <a:cubicBezTo>
                    <a:pt x="39922" y="8601"/>
                    <a:pt x="39871" y="8601"/>
                    <a:pt x="39819" y="8550"/>
                  </a:cubicBezTo>
                  <a:lnTo>
                    <a:pt x="39703" y="8498"/>
                  </a:lnTo>
                  <a:cubicBezTo>
                    <a:pt x="39381" y="8382"/>
                    <a:pt x="39123" y="8279"/>
                    <a:pt x="38800" y="8176"/>
                  </a:cubicBezTo>
                  <a:lnTo>
                    <a:pt x="38800" y="1135"/>
                  </a:lnTo>
                  <a:cubicBezTo>
                    <a:pt x="38800" y="491"/>
                    <a:pt x="38310" y="1"/>
                    <a:pt x="376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9"/>
            <p:cNvSpPr/>
            <p:nvPr/>
          </p:nvSpPr>
          <p:spPr>
            <a:xfrm>
              <a:off x="4235175" y="5053250"/>
              <a:ext cx="11975" cy="20600"/>
            </a:xfrm>
            <a:custGeom>
              <a:avLst/>
              <a:gdLst/>
              <a:ahLst/>
              <a:cxnLst/>
              <a:rect l="l" t="t" r="r" b="b"/>
              <a:pathLst>
                <a:path w="479" h="824" extrusionOk="0">
                  <a:moveTo>
                    <a:pt x="453" y="1"/>
                  </a:moveTo>
                  <a:cubicBezTo>
                    <a:pt x="396" y="1"/>
                    <a:pt x="307" y="157"/>
                    <a:pt x="207" y="388"/>
                  </a:cubicBezTo>
                  <a:cubicBezTo>
                    <a:pt x="53" y="659"/>
                    <a:pt x="1" y="814"/>
                    <a:pt x="53" y="814"/>
                  </a:cubicBezTo>
                  <a:cubicBezTo>
                    <a:pt x="53" y="821"/>
                    <a:pt x="54" y="824"/>
                    <a:pt x="58" y="824"/>
                  </a:cubicBezTo>
                  <a:cubicBezTo>
                    <a:pt x="80" y="824"/>
                    <a:pt x="177" y="676"/>
                    <a:pt x="323" y="440"/>
                  </a:cubicBezTo>
                  <a:cubicBezTo>
                    <a:pt x="426" y="169"/>
                    <a:pt x="478" y="14"/>
                    <a:pt x="478" y="14"/>
                  </a:cubicBezTo>
                  <a:cubicBezTo>
                    <a:pt x="471" y="5"/>
                    <a:pt x="462" y="1"/>
                    <a:pt x="453"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9"/>
            <p:cNvSpPr/>
            <p:nvPr/>
          </p:nvSpPr>
          <p:spPr>
            <a:xfrm>
              <a:off x="4133000" y="5002350"/>
              <a:ext cx="45800" cy="48375"/>
            </a:xfrm>
            <a:custGeom>
              <a:avLst/>
              <a:gdLst/>
              <a:ahLst/>
              <a:cxnLst/>
              <a:rect l="l" t="t" r="r" b="b"/>
              <a:pathLst>
                <a:path w="1832" h="1935" extrusionOk="0">
                  <a:moveTo>
                    <a:pt x="916" y="219"/>
                  </a:moveTo>
                  <a:cubicBezTo>
                    <a:pt x="1135" y="219"/>
                    <a:pt x="1290" y="323"/>
                    <a:pt x="1393" y="374"/>
                  </a:cubicBezTo>
                  <a:cubicBezTo>
                    <a:pt x="1457" y="439"/>
                    <a:pt x="1509" y="490"/>
                    <a:pt x="1561" y="542"/>
                  </a:cubicBezTo>
                  <a:cubicBezTo>
                    <a:pt x="1561" y="542"/>
                    <a:pt x="1612" y="542"/>
                    <a:pt x="1612" y="593"/>
                  </a:cubicBezTo>
                  <a:lnTo>
                    <a:pt x="1612" y="645"/>
                  </a:lnTo>
                  <a:cubicBezTo>
                    <a:pt x="1612" y="864"/>
                    <a:pt x="1561" y="967"/>
                    <a:pt x="1509" y="1135"/>
                  </a:cubicBezTo>
                  <a:cubicBezTo>
                    <a:pt x="1393" y="1341"/>
                    <a:pt x="1238" y="1457"/>
                    <a:pt x="1071" y="1560"/>
                  </a:cubicBezTo>
                  <a:cubicBezTo>
                    <a:pt x="1019" y="1612"/>
                    <a:pt x="916" y="1664"/>
                    <a:pt x="864" y="1664"/>
                  </a:cubicBezTo>
                  <a:cubicBezTo>
                    <a:pt x="864" y="1664"/>
                    <a:pt x="813" y="1664"/>
                    <a:pt x="813" y="1728"/>
                  </a:cubicBezTo>
                  <a:lnTo>
                    <a:pt x="748" y="1664"/>
                  </a:lnTo>
                  <a:cubicBezTo>
                    <a:pt x="645" y="1664"/>
                    <a:pt x="542" y="1560"/>
                    <a:pt x="426" y="1406"/>
                  </a:cubicBezTo>
                  <a:cubicBezTo>
                    <a:pt x="323" y="1290"/>
                    <a:pt x="220" y="1135"/>
                    <a:pt x="220" y="967"/>
                  </a:cubicBezTo>
                  <a:cubicBezTo>
                    <a:pt x="220" y="813"/>
                    <a:pt x="271" y="696"/>
                    <a:pt x="374" y="542"/>
                  </a:cubicBezTo>
                  <a:cubicBezTo>
                    <a:pt x="490" y="439"/>
                    <a:pt x="542" y="374"/>
                    <a:pt x="645" y="323"/>
                  </a:cubicBezTo>
                  <a:cubicBezTo>
                    <a:pt x="748" y="271"/>
                    <a:pt x="864" y="219"/>
                    <a:pt x="916" y="219"/>
                  </a:cubicBezTo>
                  <a:close/>
                  <a:moveTo>
                    <a:pt x="916" y="0"/>
                  </a:moveTo>
                  <a:cubicBezTo>
                    <a:pt x="813" y="0"/>
                    <a:pt x="645" y="0"/>
                    <a:pt x="542" y="116"/>
                  </a:cubicBezTo>
                  <a:cubicBezTo>
                    <a:pt x="426" y="168"/>
                    <a:pt x="271" y="271"/>
                    <a:pt x="168" y="374"/>
                  </a:cubicBezTo>
                  <a:cubicBezTo>
                    <a:pt x="52" y="593"/>
                    <a:pt x="0" y="761"/>
                    <a:pt x="0" y="967"/>
                  </a:cubicBezTo>
                  <a:cubicBezTo>
                    <a:pt x="0" y="1083"/>
                    <a:pt x="52" y="1238"/>
                    <a:pt x="104" y="1341"/>
                  </a:cubicBezTo>
                  <a:cubicBezTo>
                    <a:pt x="168" y="1560"/>
                    <a:pt x="323" y="1664"/>
                    <a:pt x="426" y="1780"/>
                  </a:cubicBezTo>
                  <a:cubicBezTo>
                    <a:pt x="490" y="1831"/>
                    <a:pt x="594" y="1883"/>
                    <a:pt x="594" y="1883"/>
                  </a:cubicBezTo>
                  <a:cubicBezTo>
                    <a:pt x="645" y="1934"/>
                    <a:pt x="645" y="1934"/>
                    <a:pt x="697" y="1934"/>
                  </a:cubicBezTo>
                  <a:lnTo>
                    <a:pt x="916" y="1934"/>
                  </a:lnTo>
                  <a:cubicBezTo>
                    <a:pt x="1019" y="1883"/>
                    <a:pt x="1290" y="1780"/>
                    <a:pt x="1457" y="1560"/>
                  </a:cubicBezTo>
                  <a:cubicBezTo>
                    <a:pt x="1664" y="1341"/>
                    <a:pt x="1831" y="1019"/>
                    <a:pt x="1831" y="645"/>
                  </a:cubicBezTo>
                  <a:lnTo>
                    <a:pt x="1831" y="542"/>
                  </a:lnTo>
                  <a:lnTo>
                    <a:pt x="1831" y="439"/>
                  </a:lnTo>
                  <a:cubicBezTo>
                    <a:pt x="1780" y="374"/>
                    <a:pt x="1715" y="323"/>
                    <a:pt x="1664" y="271"/>
                  </a:cubicBezTo>
                  <a:cubicBezTo>
                    <a:pt x="1612" y="219"/>
                    <a:pt x="1509" y="168"/>
                    <a:pt x="1341" y="116"/>
                  </a:cubicBezTo>
                  <a:cubicBezTo>
                    <a:pt x="1238" y="52"/>
                    <a:pt x="1071" y="0"/>
                    <a:pt x="9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9"/>
            <p:cNvSpPr/>
            <p:nvPr/>
          </p:nvSpPr>
          <p:spPr>
            <a:xfrm>
              <a:off x="3774200" y="5055200"/>
              <a:ext cx="38075" cy="58700"/>
            </a:xfrm>
            <a:custGeom>
              <a:avLst/>
              <a:gdLst/>
              <a:ahLst/>
              <a:cxnLst/>
              <a:rect l="l" t="t" r="r" b="b"/>
              <a:pathLst>
                <a:path w="1523" h="2348" extrusionOk="0">
                  <a:moveTo>
                    <a:pt x="723" y="259"/>
                  </a:moveTo>
                  <a:cubicBezTo>
                    <a:pt x="865" y="259"/>
                    <a:pt x="981" y="297"/>
                    <a:pt x="1058" y="375"/>
                  </a:cubicBezTo>
                  <a:cubicBezTo>
                    <a:pt x="1148" y="452"/>
                    <a:pt x="1187" y="555"/>
                    <a:pt x="1187" y="697"/>
                  </a:cubicBezTo>
                  <a:cubicBezTo>
                    <a:pt x="1187" y="839"/>
                    <a:pt x="1148" y="955"/>
                    <a:pt x="1058" y="1032"/>
                  </a:cubicBezTo>
                  <a:cubicBezTo>
                    <a:pt x="981" y="1110"/>
                    <a:pt x="865" y="1136"/>
                    <a:pt x="723" y="1136"/>
                  </a:cubicBezTo>
                  <a:lnTo>
                    <a:pt x="323" y="1136"/>
                  </a:lnTo>
                  <a:lnTo>
                    <a:pt x="323" y="259"/>
                  </a:lnTo>
                  <a:close/>
                  <a:moveTo>
                    <a:pt x="1" y="1"/>
                  </a:moveTo>
                  <a:lnTo>
                    <a:pt x="1" y="2348"/>
                  </a:lnTo>
                  <a:lnTo>
                    <a:pt x="323" y="2348"/>
                  </a:lnTo>
                  <a:lnTo>
                    <a:pt x="323" y="1406"/>
                  </a:lnTo>
                  <a:lnTo>
                    <a:pt x="723" y="1406"/>
                  </a:lnTo>
                  <a:cubicBezTo>
                    <a:pt x="981" y="1406"/>
                    <a:pt x="1187" y="1342"/>
                    <a:pt x="1316" y="1226"/>
                  </a:cubicBezTo>
                  <a:cubicBezTo>
                    <a:pt x="1445" y="1110"/>
                    <a:pt x="1522" y="929"/>
                    <a:pt x="1522" y="697"/>
                  </a:cubicBezTo>
                  <a:cubicBezTo>
                    <a:pt x="1522" y="465"/>
                    <a:pt x="1445" y="297"/>
                    <a:pt x="1316" y="181"/>
                  </a:cubicBezTo>
                  <a:cubicBezTo>
                    <a:pt x="1187" y="52"/>
                    <a:pt x="981" y="1"/>
                    <a:pt x="7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9"/>
            <p:cNvSpPr/>
            <p:nvPr/>
          </p:nvSpPr>
          <p:spPr>
            <a:xfrm>
              <a:off x="3822875" y="5055200"/>
              <a:ext cx="36450" cy="58700"/>
            </a:xfrm>
            <a:custGeom>
              <a:avLst/>
              <a:gdLst/>
              <a:ahLst/>
              <a:cxnLst/>
              <a:rect l="l" t="t" r="r" b="b"/>
              <a:pathLst>
                <a:path w="1458" h="2348" extrusionOk="0">
                  <a:moveTo>
                    <a:pt x="1" y="1"/>
                  </a:moveTo>
                  <a:lnTo>
                    <a:pt x="1" y="2348"/>
                  </a:lnTo>
                  <a:lnTo>
                    <a:pt x="1458" y="2348"/>
                  </a:lnTo>
                  <a:lnTo>
                    <a:pt x="1458" y="2077"/>
                  </a:lnTo>
                  <a:lnTo>
                    <a:pt x="310" y="2077"/>
                  </a:lnTo>
                  <a:lnTo>
                    <a:pt x="310"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9"/>
            <p:cNvSpPr/>
            <p:nvPr/>
          </p:nvSpPr>
          <p:spPr>
            <a:xfrm>
              <a:off x="3860275" y="5055200"/>
              <a:ext cx="53850" cy="58700"/>
            </a:xfrm>
            <a:custGeom>
              <a:avLst/>
              <a:gdLst/>
              <a:ahLst/>
              <a:cxnLst/>
              <a:rect l="l" t="t" r="r" b="b"/>
              <a:pathLst>
                <a:path w="2154" h="2348" extrusionOk="0">
                  <a:moveTo>
                    <a:pt x="1084" y="310"/>
                  </a:moveTo>
                  <a:lnTo>
                    <a:pt x="1522" y="1484"/>
                  </a:lnTo>
                  <a:lnTo>
                    <a:pt x="658" y="1484"/>
                  </a:lnTo>
                  <a:lnTo>
                    <a:pt x="1084" y="310"/>
                  </a:lnTo>
                  <a:close/>
                  <a:moveTo>
                    <a:pt x="903" y="1"/>
                  </a:moveTo>
                  <a:lnTo>
                    <a:pt x="1" y="2348"/>
                  </a:lnTo>
                  <a:lnTo>
                    <a:pt x="336" y="2348"/>
                  </a:lnTo>
                  <a:lnTo>
                    <a:pt x="555" y="1742"/>
                  </a:lnTo>
                  <a:lnTo>
                    <a:pt x="1612" y="1742"/>
                  </a:lnTo>
                  <a:lnTo>
                    <a:pt x="1832" y="2348"/>
                  </a:lnTo>
                  <a:lnTo>
                    <a:pt x="2154" y="2348"/>
                  </a:lnTo>
                  <a:lnTo>
                    <a:pt x="126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9"/>
            <p:cNvSpPr/>
            <p:nvPr/>
          </p:nvSpPr>
          <p:spPr>
            <a:xfrm>
              <a:off x="3914750" y="5055200"/>
              <a:ext cx="49675" cy="58700"/>
            </a:xfrm>
            <a:custGeom>
              <a:avLst/>
              <a:gdLst/>
              <a:ahLst/>
              <a:cxnLst/>
              <a:rect l="l" t="t" r="r" b="b"/>
              <a:pathLst>
                <a:path w="1987" h="2348" extrusionOk="0">
                  <a:moveTo>
                    <a:pt x="1" y="1"/>
                  </a:moveTo>
                  <a:lnTo>
                    <a:pt x="839" y="1226"/>
                  </a:lnTo>
                  <a:lnTo>
                    <a:pt x="839" y="2348"/>
                  </a:lnTo>
                  <a:lnTo>
                    <a:pt x="1148" y="2348"/>
                  </a:lnTo>
                  <a:lnTo>
                    <a:pt x="1148" y="1226"/>
                  </a:lnTo>
                  <a:lnTo>
                    <a:pt x="1987" y="1"/>
                  </a:lnTo>
                  <a:lnTo>
                    <a:pt x="1638" y="1"/>
                  </a:lnTo>
                  <a:lnTo>
                    <a:pt x="994" y="968"/>
                  </a:lnTo>
                  <a:lnTo>
                    <a:pt x="349"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9"/>
            <p:cNvSpPr/>
            <p:nvPr/>
          </p:nvSpPr>
          <p:spPr>
            <a:xfrm>
              <a:off x="3947625" y="4522975"/>
              <a:ext cx="166700" cy="115450"/>
            </a:xfrm>
            <a:custGeom>
              <a:avLst/>
              <a:gdLst/>
              <a:ahLst/>
              <a:cxnLst/>
              <a:rect l="l" t="t" r="r" b="b"/>
              <a:pathLst>
                <a:path w="6668" h="4618" extrusionOk="0">
                  <a:moveTo>
                    <a:pt x="5971" y="3818"/>
                  </a:moveTo>
                  <a:lnTo>
                    <a:pt x="5971" y="3818"/>
                  </a:lnTo>
                  <a:cubicBezTo>
                    <a:pt x="5934" y="3851"/>
                    <a:pt x="5897" y="3885"/>
                    <a:pt x="5860" y="3916"/>
                  </a:cubicBezTo>
                  <a:lnTo>
                    <a:pt x="5860" y="3916"/>
                  </a:lnTo>
                  <a:cubicBezTo>
                    <a:pt x="5907" y="3869"/>
                    <a:pt x="5909" y="3868"/>
                    <a:pt x="5971" y="3818"/>
                  </a:cubicBezTo>
                  <a:close/>
                  <a:moveTo>
                    <a:pt x="2425" y="272"/>
                  </a:moveTo>
                  <a:cubicBezTo>
                    <a:pt x="2902" y="272"/>
                    <a:pt x="3444" y="323"/>
                    <a:pt x="3973" y="478"/>
                  </a:cubicBezTo>
                  <a:cubicBezTo>
                    <a:pt x="4733" y="749"/>
                    <a:pt x="5326" y="1071"/>
                    <a:pt x="5752" y="1497"/>
                  </a:cubicBezTo>
                  <a:cubicBezTo>
                    <a:pt x="5971" y="1716"/>
                    <a:pt x="6178" y="1935"/>
                    <a:pt x="6294" y="2090"/>
                  </a:cubicBezTo>
                  <a:cubicBezTo>
                    <a:pt x="6397" y="2309"/>
                    <a:pt x="6448" y="2528"/>
                    <a:pt x="6448" y="2735"/>
                  </a:cubicBezTo>
                  <a:cubicBezTo>
                    <a:pt x="6448" y="2851"/>
                    <a:pt x="6397" y="2902"/>
                    <a:pt x="6397" y="3005"/>
                  </a:cubicBezTo>
                  <a:cubicBezTo>
                    <a:pt x="6294" y="3276"/>
                    <a:pt x="6074" y="3495"/>
                    <a:pt x="5752" y="3650"/>
                  </a:cubicBezTo>
                  <a:cubicBezTo>
                    <a:pt x="5430" y="3818"/>
                    <a:pt x="5004" y="3921"/>
                    <a:pt x="4463" y="3921"/>
                  </a:cubicBezTo>
                  <a:cubicBezTo>
                    <a:pt x="3973" y="3921"/>
                    <a:pt x="3444" y="3818"/>
                    <a:pt x="2902" y="3650"/>
                  </a:cubicBezTo>
                  <a:cubicBezTo>
                    <a:pt x="2206" y="3431"/>
                    <a:pt x="1561" y="3057"/>
                    <a:pt x="1136" y="2683"/>
                  </a:cubicBezTo>
                  <a:cubicBezTo>
                    <a:pt x="917" y="2464"/>
                    <a:pt x="749" y="2257"/>
                    <a:pt x="646" y="2038"/>
                  </a:cubicBezTo>
                  <a:cubicBezTo>
                    <a:pt x="543" y="1819"/>
                    <a:pt x="491" y="1613"/>
                    <a:pt x="491" y="1445"/>
                  </a:cubicBezTo>
                  <a:cubicBezTo>
                    <a:pt x="491" y="1342"/>
                    <a:pt x="491" y="1239"/>
                    <a:pt x="543" y="1123"/>
                  </a:cubicBezTo>
                  <a:cubicBezTo>
                    <a:pt x="646" y="852"/>
                    <a:pt x="865" y="646"/>
                    <a:pt x="1187" y="478"/>
                  </a:cubicBezTo>
                  <a:cubicBezTo>
                    <a:pt x="1510" y="323"/>
                    <a:pt x="1935" y="272"/>
                    <a:pt x="2425" y="272"/>
                  </a:cubicBezTo>
                  <a:close/>
                  <a:moveTo>
                    <a:pt x="272" y="1664"/>
                  </a:moveTo>
                  <a:cubicBezTo>
                    <a:pt x="272" y="1819"/>
                    <a:pt x="323" y="1987"/>
                    <a:pt x="427" y="2141"/>
                  </a:cubicBezTo>
                  <a:cubicBezTo>
                    <a:pt x="646" y="2528"/>
                    <a:pt x="968" y="2851"/>
                    <a:pt x="1342" y="3173"/>
                  </a:cubicBezTo>
                  <a:cubicBezTo>
                    <a:pt x="1780" y="3431"/>
                    <a:pt x="2258" y="3702"/>
                    <a:pt x="2851" y="3869"/>
                  </a:cubicBezTo>
                  <a:cubicBezTo>
                    <a:pt x="3392" y="4076"/>
                    <a:pt x="3973" y="4140"/>
                    <a:pt x="4463" y="4140"/>
                  </a:cubicBezTo>
                  <a:cubicBezTo>
                    <a:pt x="5003" y="4140"/>
                    <a:pt x="5480" y="4076"/>
                    <a:pt x="5853" y="3922"/>
                  </a:cubicBezTo>
                  <a:lnTo>
                    <a:pt x="5853" y="3922"/>
                  </a:lnTo>
                  <a:cubicBezTo>
                    <a:pt x="5777" y="3985"/>
                    <a:pt x="5695" y="4042"/>
                    <a:pt x="5584" y="4076"/>
                  </a:cubicBezTo>
                  <a:cubicBezTo>
                    <a:pt x="5262" y="4295"/>
                    <a:pt x="4785" y="4398"/>
                    <a:pt x="4243" y="4398"/>
                  </a:cubicBezTo>
                  <a:cubicBezTo>
                    <a:pt x="3766" y="4398"/>
                    <a:pt x="3276" y="4295"/>
                    <a:pt x="2748" y="4140"/>
                  </a:cubicBezTo>
                  <a:cubicBezTo>
                    <a:pt x="2103" y="3921"/>
                    <a:pt x="1458" y="3599"/>
                    <a:pt x="968" y="3173"/>
                  </a:cubicBezTo>
                  <a:cubicBezTo>
                    <a:pt x="749" y="2954"/>
                    <a:pt x="594" y="2735"/>
                    <a:pt x="427" y="2528"/>
                  </a:cubicBezTo>
                  <a:cubicBezTo>
                    <a:pt x="323" y="2309"/>
                    <a:pt x="272" y="2038"/>
                    <a:pt x="272" y="1819"/>
                  </a:cubicBezTo>
                  <a:lnTo>
                    <a:pt x="272" y="1664"/>
                  </a:lnTo>
                  <a:close/>
                  <a:moveTo>
                    <a:pt x="2425" y="1"/>
                  </a:moveTo>
                  <a:cubicBezTo>
                    <a:pt x="1935" y="1"/>
                    <a:pt x="1458" y="52"/>
                    <a:pt x="1071" y="272"/>
                  </a:cubicBezTo>
                  <a:cubicBezTo>
                    <a:pt x="697" y="426"/>
                    <a:pt x="427" y="697"/>
                    <a:pt x="220" y="1020"/>
                  </a:cubicBezTo>
                  <a:cubicBezTo>
                    <a:pt x="53" y="1290"/>
                    <a:pt x="1" y="1561"/>
                    <a:pt x="1" y="1819"/>
                  </a:cubicBezTo>
                  <a:cubicBezTo>
                    <a:pt x="1" y="2090"/>
                    <a:pt x="104" y="2361"/>
                    <a:pt x="220" y="2631"/>
                  </a:cubicBezTo>
                  <a:cubicBezTo>
                    <a:pt x="427" y="3005"/>
                    <a:pt x="813" y="3379"/>
                    <a:pt x="1239" y="3650"/>
                  </a:cubicBezTo>
                  <a:cubicBezTo>
                    <a:pt x="1664" y="3972"/>
                    <a:pt x="2154" y="4192"/>
                    <a:pt x="2683" y="4398"/>
                  </a:cubicBezTo>
                  <a:cubicBezTo>
                    <a:pt x="3225" y="4566"/>
                    <a:pt x="3766" y="4617"/>
                    <a:pt x="4243" y="4617"/>
                  </a:cubicBezTo>
                  <a:cubicBezTo>
                    <a:pt x="4785" y="4617"/>
                    <a:pt x="5326" y="4514"/>
                    <a:pt x="5752" y="4295"/>
                  </a:cubicBezTo>
                  <a:cubicBezTo>
                    <a:pt x="6126" y="4076"/>
                    <a:pt x="6448" y="3702"/>
                    <a:pt x="6616" y="3225"/>
                  </a:cubicBezTo>
                  <a:cubicBezTo>
                    <a:pt x="6667" y="3109"/>
                    <a:pt x="6667" y="2954"/>
                    <a:pt x="6667" y="2786"/>
                  </a:cubicBezTo>
                  <a:lnTo>
                    <a:pt x="6667" y="2735"/>
                  </a:lnTo>
                  <a:cubicBezTo>
                    <a:pt x="6667" y="2464"/>
                    <a:pt x="6616" y="2257"/>
                    <a:pt x="6500" y="1987"/>
                  </a:cubicBezTo>
                  <a:cubicBezTo>
                    <a:pt x="6294" y="1664"/>
                    <a:pt x="5971" y="1290"/>
                    <a:pt x="5533" y="1020"/>
                  </a:cubicBezTo>
                  <a:cubicBezTo>
                    <a:pt x="5481" y="968"/>
                    <a:pt x="5430" y="916"/>
                    <a:pt x="5326" y="852"/>
                  </a:cubicBezTo>
                  <a:cubicBezTo>
                    <a:pt x="4940" y="646"/>
                    <a:pt x="4566" y="426"/>
                    <a:pt x="4089" y="272"/>
                  </a:cubicBezTo>
                  <a:cubicBezTo>
                    <a:pt x="3495" y="52"/>
                    <a:pt x="2902" y="1"/>
                    <a:pt x="242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 name="Google Shape;2182;p59"/>
            <p:cNvGrpSpPr/>
            <p:nvPr/>
          </p:nvGrpSpPr>
          <p:grpSpPr>
            <a:xfrm>
              <a:off x="3599800" y="4513625"/>
              <a:ext cx="182800" cy="137050"/>
              <a:chOff x="3599800" y="4513625"/>
              <a:chExt cx="182800" cy="137050"/>
            </a:xfrm>
          </p:grpSpPr>
          <p:sp>
            <p:nvSpPr>
              <p:cNvPr id="2183" name="Google Shape;2183;p59"/>
              <p:cNvSpPr/>
              <p:nvPr/>
            </p:nvSpPr>
            <p:spPr>
              <a:xfrm>
                <a:off x="3599800" y="4513625"/>
                <a:ext cx="182800" cy="137050"/>
              </a:xfrm>
              <a:custGeom>
                <a:avLst/>
                <a:gdLst/>
                <a:ahLst/>
                <a:cxnLst/>
                <a:rect l="l" t="t" r="r" b="b"/>
                <a:pathLst>
                  <a:path w="7312" h="5482" extrusionOk="0">
                    <a:moveTo>
                      <a:pt x="4836" y="259"/>
                    </a:moveTo>
                    <a:cubicBezTo>
                      <a:pt x="5313" y="259"/>
                      <a:pt x="5752" y="375"/>
                      <a:pt x="6126" y="530"/>
                    </a:cubicBezTo>
                    <a:cubicBezTo>
                      <a:pt x="6448" y="697"/>
                      <a:pt x="6719" y="904"/>
                      <a:pt x="6822" y="1174"/>
                    </a:cubicBezTo>
                    <a:cubicBezTo>
                      <a:pt x="6874" y="1342"/>
                      <a:pt x="6874" y="1445"/>
                      <a:pt x="6874" y="1613"/>
                    </a:cubicBezTo>
                    <a:cubicBezTo>
                      <a:pt x="6874" y="2038"/>
                      <a:pt x="6603" y="2580"/>
                      <a:pt x="6177" y="3057"/>
                    </a:cubicBezTo>
                    <a:cubicBezTo>
                      <a:pt x="5700" y="3547"/>
                      <a:pt x="5055" y="3973"/>
                      <a:pt x="4243" y="4295"/>
                    </a:cubicBezTo>
                    <a:cubicBezTo>
                      <a:pt x="3598" y="4566"/>
                      <a:pt x="2902" y="4669"/>
                      <a:pt x="2309" y="4669"/>
                    </a:cubicBezTo>
                    <a:cubicBezTo>
                      <a:pt x="1767" y="4669"/>
                      <a:pt x="1342" y="4566"/>
                      <a:pt x="1019" y="4398"/>
                    </a:cubicBezTo>
                    <a:cubicBezTo>
                      <a:pt x="697" y="4243"/>
                      <a:pt x="426" y="4024"/>
                      <a:pt x="323" y="3753"/>
                    </a:cubicBezTo>
                    <a:cubicBezTo>
                      <a:pt x="272" y="3599"/>
                      <a:pt x="272" y="3483"/>
                      <a:pt x="272" y="3328"/>
                    </a:cubicBezTo>
                    <a:cubicBezTo>
                      <a:pt x="272" y="2902"/>
                      <a:pt x="478" y="2361"/>
                      <a:pt x="968" y="1871"/>
                    </a:cubicBezTo>
                    <a:cubicBezTo>
                      <a:pt x="1393" y="1394"/>
                      <a:pt x="2090" y="968"/>
                      <a:pt x="2850" y="646"/>
                    </a:cubicBezTo>
                    <a:cubicBezTo>
                      <a:pt x="3547" y="375"/>
                      <a:pt x="4243" y="259"/>
                      <a:pt x="4836" y="259"/>
                    </a:cubicBezTo>
                    <a:close/>
                    <a:moveTo>
                      <a:pt x="7041" y="2090"/>
                    </a:moveTo>
                    <a:cubicBezTo>
                      <a:pt x="7041" y="2631"/>
                      <a:pt x="6770" y="3160"/>
                      <a:pt x="6345" y="3650"/>
                    </a:cubicBezTo>
                    <a:cubicBezTo>
                      <a:pt x="5855" y="4127"/>
                      <a:pt x="5210" y="4566"/>
                      <a:pt x="4514" y="4836"/>
                    </a:cubicBezTo>
                    <a:cubicBezTo>
                      <a:pt x="3818" y="5094"/>
                      <a:pt x="3121" y="5262"/>
                      <a:pt x="2476" y="5262"/>
                    </a:cubicBezTo>
                    <a:cubicBezTo>
                      <a:pt x="1935" y="5262"/>
                      <a:pt x="1445" y="5159"/>
                      <a:pt x="1071" y="4888"/>
                    </a:cubicBezTo>
                    <a:cubicBezTo>
                      <a:pt x="865" y="4772"/>
                      <a:pt x="697" y="4617"/>
                      <a:pt x="594" y="4450"/>
                    </a:cubicBezTo>
                    <a:lnTo>
                      <a:pt x="594" y="4450"/>
                    </a:lnTo>
                    <a:cubicBezTo>
                      <a:pt x="697" y="4514"/>
                      <a:pt x="800" y="4617"/>
                      <a:pt x="916" y="4669"/>
                    </a:cubicBezTo>
                    <a:cubicBezTo>
                      <a:pt x="1290" y="4836"/>
                      <a:pt x="1767" y="4940"/>
                      <a:pt x="2309" y="4940"/>
                    </a:cubicBezTo>
                    <a:cubicBezTo>
                      <a:pt x="2954" y="4940"/>
                      <a:pt x="3650" y="4772"/>
                      <a:pt x="4346" y="4514"/>
                    </a:cubicBezTo>
                    <a:cubicBezTo>
                      <a:pt x="5159" y="4192"/>
                      <a:pt x="5855" y="3753"/>
                      <a:pt x="6345" y="3225"/>
                    </a:cubicBezTo>
                    <a:cubicBezTo>
                      <a:pt x="6719" y="2838"/>
                      <a:pt x="6925" y="2464"/>
                      <a:pt x="7041" y="2090"/>
                    </a:cubicBezTo>
                    <a:close/>
                    <a:moveTo>
                      <a:pt x="4836" y="1"/>
                    </a:moveTo>
                    <a:cubicBezTo>
                      <a:pt x="4669" y="1"/>
                      <a:pt x="4514" y="53"/>
                      <a:pt x="4346" y="53"/>
                    </a:cubicBezTo>
                    <a:lnTo>
                      <a:pt x="4140" y="53"/>
                    </a:lnTo>
                    <a:cubicBezTo>
                      <a:pt x="4140" y="53"/>
                      <a:pt x="4088" y="53"/>
                      <a:pt x="4088" y="104"/>
                    </a:cubicBezTo>
                    <a:cubicBezTo>
                      <a:pt x="3766" y="104"/>
                      <a:pt x="3379" y="207"/>
                      <a:pt x="3057" y="323"/>
                    </a:cubicBezTo>
                    <a:lnTo>
                      <a:pt x="3005" y="323"/>
                    </a:lnTo>
                    <a:cubicBezTo>
                      <a:pt x="2954" y="375"/>
                      <a:pt x="2850" y="426"/>
                      <a:pt x="2799" y="426"/>
                    </a:cubicBezTo>
                    <a:cubicBezTo>
                      <a:pt x="2090" y="697"/>
                      <a:pt x="1561" y="1020"/>
                      <a:pt x="1123" y="1394"/>
                    </a:cubicBezTo>
                    <a:cubicBezTo>
                      <a:pt x="1019" y="1497"/>
                      <a:pt x="865" y="1613"/>
                      <a:pt x="749" y="1716"/>
                    </a:cubicBezTo>
                    <a:cubicBezTo>
                      <a:pt x="272" y="2258"/>
                      <a:pt x="1" y="2786"/>
                      <a:pt x="1" y="3328"/>
                    </a:cubicBezTo>
                    <a:cubicBezTo>
                      <a:pt x="1" y="3483"/>
                      <a:pt x="52" y="3650"/>
                      <a:pt x="104" y="3805"/>
                    </a:cubicBezTo>
                    <a:lnTo>
                      <a:pt x="104" y="3869"/>
                    </a:lnTo>
                    <a:cubicBezTo>
                      <a:pt x="220" y="4450"/>
                      <a:pt x="478" y="4836"/>
                      <a:pt x="916" y="5094"/>
                    </a:cubicBezTo>
                    <a:cubicBezTo>
                      <a:pt x="1342" y="5365"/>
                      <a:pt x="1883" y="5481"/>
                      <a:pt x="2476" y="5481"/>
                    </a:cubicBezTo>
                    <a:cubicBezTo>
                      <a:pt x="3121" y="5481"/>
                      <a:pt x="3869" y="5314"/>
                      <a:pt x="4565" y="5043"/>
                    </a:cubicBezTo>
                    <a:cubicBezTo>
                      <a:pt x="5378" y="4772"/>
                      <a:pt x="6023" y="4295"/>
                      <a:pt x="6500" y="3805"/>
                    </a:cubicBezTo>
                    <a:cubicBezTo>
                      <a:pt x="6990" y="3276"/>
                      <a:pt x="7312" y="2683"/>
                      <a:pt x="7312" y="2038"/>
                    </a:cubicBezTo>
                    <a:cubicBezTo>
                      <a:pt x="7312" y="1768"/>
                      <a:pt x="7247" y="1497"/>
                      <a:pt x="7144" y="1226"/>
                    </a:cubicBezTo>
                    <a:cubicBezTo>
                      <a:pt x="7041" y="1071"/>
                      <a:pt x="6925" y="904"/>
                      <a:pt x="6822" y="749"/>
                    </a:cubicBezTo>
                    <a:cubicBezTo>
                      <a:pt x="6667" y="581"/>
                      <a:pt x="6448" y="426"/>
                      <a:pt x="6229" y="323"/>
                    </a:cubicBezTo>
                    <a:cubicBezTo>
                      <a:pt x="5855" y="104"/>
                      <a:pt x="5378" y="1"/>
                      <a:pt x="483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9"/>
              <p:cNvSpPr/>
              <p:nvPr/>
            </p:nvSpPr>
            <p:spPr>
              <a:xfrm>
                <a:off x="3625275" y="4528150"/>
                <a:ext cx="127675" cy="91575"/>
              </a:xfrm>
              <a:custGeom>
                <a:avLst/>
                <a:gdLst/>
                <a:ahLst/>
                <a:cxnLst/>
                <a:rect l="l" t="t" r="r" b="b"/>
                <a:pathLst>
                  <a:path w="5107" h="3663" extrusionOk="0">
                    <a:moveTo>
                      <a:pt x="3443" y="271"/>
                    </a:moveTo>
                    <a:cubicBezTo>
                      <a:pt x="3766" y="271"/>
                      <a:pt x="4088" y="323"/>
                      <a:pt x="4294" y="439"/>
                    </a:cubicBezTo>
                    <a:cubicBezTo>
                      <a:pt x="4514" y="542"/>
                      <a:pt x="4681" y="709"/>
                      <a:pt x="4784" y="916"/>
                    </a:cubicBezTo>
                    <a:cubicBezTo>
                      <a:pt x="4836" y="1032"/>
                      <a:pt x="4836" y="1135"/>
                      <a:pt x="4836" y="1238"/>
                    </a:cubicBezTo>
                    <a:cubicBezTo>
                      <a:pt x="4836" y="1560"/>
                      <a:pt x="4681" y="1883"/>
                      <a:pt x="4359" y="2257"/>
                    </a:cubicBezTo>
                    <a:cubicBezTo>
                      <a:pt x="4036" y="2579"/>
                      <a:pt x="3598" y="2902"/>
                      <a:pt x="3069" y="3121"/>
                    </a:cubicBezTo>
                    <a:cubicBezTo>
                      <a:pt x="2579" y="3340"/>
                      <a:pt x="2102" y="3443"/>
                      <a:pt x="1612" y="3443"/>
                    </a:cubicBezTo>
                    <a:cubicBezTo>
                      <a:pt x="1290" y="3443"/>
                      <a:pt x="1019" y="3392"/>
                      <a:pt x="748" y="3288"/>
                    </a:cubicBezTo>
                    <a:cubicBezTo>
                      <a:pt x="542" y="3172"/>
                      <a:pt x="374" y="3018"/>
                      <a:pt x="271" y="2798"/>
                    </a:cubicBezTo>
                    <a:cubicBezTo>
                      <a:pt x="220" y="2695"/>
                      <a:pt x="220" y="2579"/>
                      <a:pt x="220" y="2476"/>
                    </a:cubicBezTo>
                    <a:cubicBezTo>
                      <a:pt x="220" y="2154"/>
                      <a:pt x="374" y="1831"/>
                      <a:pt x="697" y="1457"/>
                    </a:cubicBezTo>
                    <a:cubicBezTo>
                      <a:pt x="1019" y="1135"/>
                      <a:pt x="1457" y="813"/>
                      <a:pt x="1986" y="593"/>
                    </a:cubicBezTo>
                    <a:cubicBezTo>
                      <a:pt x="2476" y="387"/>
                      <a:pt x="3005" y="271"/>
                      <a:pt x="3443" y="271"/>
                    </a:cubicBezTo>
                    <a:close/>
                    <a:moveTo>
                      <a:pt x="3443" y="0"/>
                    </a:moveTo>
                    <a:cubicBezTo>
                      <a:pt x="2953" y="0"/>
                      <a:pt x="2425" y="116"/>
                      <a:pt x="1883" y="323"/>
                    </a:cubicBezTo>
                    <a:cubicBezTo>
                      <a:pt x="1341" y="593"/>
                      <a:pt x="864" y="916"/>
                      <a:pt x="542" y="1290"/>
                    </a:cubicBezTo>
                    <a:cubicBezTo>
                      <a:pt x="168" y="1677"/>
                      <a:pt x="0" y="2102"/>
                      <a:pt x="0" y="2476"/>
                    </a:cubicBezTo>
                    <a:cubicBezTo>
                      <a:pt x="0" y="2644"/>
                      <a:pt x="0" y="2747"/>
                      <a:pt x="52" y="2902"/>
                    </a:cubicBezTo>
                    <a:cubicBezTo>
                      <a:pt x="168" y="3172"/>
                      <a:pt x="374" y="3340"/>
                      <a:pt x="645" y="3495"/>
                    </a:cubicBezTo>
                    <a:cubicBezTo>
                      <a:pt x="916" y="3611"/>
                      <a:pt x="1290" y="3662"/>
                      <a:pt x="1612" y="3662"/>
                    </a:cubicBezTo>
                    <a:cubicBezTo>
                      <a:pt x="2102" y="3662"/>
                      <a:pt x="2631" y="3546"/>
                      <a:pt x="3172" y="3340"/>
                    </a:cubicBezTo>
                    <a:cubicBezTo>
                      <a:pt x="3714" y="3121"/>
                      <a:pt x="4191" y="2798"/>
                      <a:pt x="4565" y="2424"/>
                    </a:cubicBezTo>
                    <a:cubicBezTo>
                      <a:pt x="4887" y="2050"/>
                      <a:pt x="5107" y="1612"/>
                      <a:pt x="5107" y="1238"/>
                    </a:cubicBezTo>
                    <a:cubicBezTo>
                      <a:pt x="5107" y="1083"/>
                      <a:pt x="5055" y="967"/>
                      <a:pt x="5004" y="813"/>
                    </a:cubicBezTo>
                    <a:cubicBezTo>
                      <a:pt x="4887" y="542"/>
                      <a:pt x="4681" y="323"/>
                      <a:pt x="4410" y="219"/>
                    </a:cubicBezTo>
                    <a:cubicBezTo>
                      <a:pt x="4140" y="116"/>
                      <a:pt x="3817" y="0"/>
                      <a:pt x="344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9"/>
              <p:cNvSpPr/>
              <p:nvPr/>
            </p:nvSpPr>
            <p:spPr>
              <a:xfrm>
                <a:off x="3688450" y="4540325"/>
                <a:ext cx="37750" cy="59075"/>
              </a:xfrm>
              <a:custGeom>
                <a:avLst/>
                <a:gdLst/>
                <a:ahLst/>
                <a:cxnLst/>
                <a:rect l="l" t="t" r="r" b="b"/>
                <a:pathLst>
                  <a:path w="1510" h="2363" extrusionOk="0">
                    <a:moveTo>
                      <a:pt x="1439" y="1"/>
                    </a:moveTo>
                    <a:cubicBezTo>
                      <a:pt x="1364" y="1"/>
                      <a:pt x="901" y="775"/>
                      <a:pt x="426" y="1512"/>
                    </a:cubicBezTo>
                    <a:cubicBezTo>
                      <a:pt x="1" y="2311"/>
                      <a:pt x="1" y="2311"/>
                      <a:pt x="52" y="2363"/>
                    </a:cubicBezTo>
                    <a:cubicBezTo>
                      <a:pt x="104" y="2363"/>
                      <a:pt x="155" y="2363"/>
                      <a:pt x="594" y="1615"/>
                    </a:cubicBezTo>
                    <a:cubicBezTo>
                      <a:pt x="1019" y="803"/>
                      <a:pt x="1509" y="3"/>
                      <a:pt x="1445" y="3"/>
                    </a:cubicBezTo>
                    <a:cubicBezTo>
                      <a:pt x="1443" y="2"/>
                      <a:pt x="1441" y="1"/>
                      <a:pt x="14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9"/>
              <p:cNvSpPr/>
              <p:nvPr/>
            </p:nvSpPr>
            <p:spPr>
              <a:xfrm>
                <a:off x="3646875" y="4540325"/>
                <a:ext cx="39025" cy="64575"/>
              </a:xfrm>
              <a:custGeom>
                <a:avLst/>
                <a:gdLst/>
                <a:ahLst/>
                <a:cxnLst/>
                <a:rect l="l" t="t" r="r" b="b"/>
                <a:pathLst>
                  <a:path w="1561" h="2583" extrusionOk="0">
                    <a:moveTo>
                      <a:pt x="1491" y="1"/>
                    </a:moveTo>
                    <a:cubicBezTo>
                      <a:pt x="1417" y="1"/>
                      <a:pt x="953" y="828"/>
                      <a:pt x="477" y="1667"/>
                    </a:cubicBezTo>
                    <a:cubicBezTo>
                      <a:pt x="0" y="2479"/>
                      <a:pt x="52" y="2531"/>
                      <a:pt x="52" y="2582"/>
                    </a:cubicBezTo>
                    <a:cubicBezTo>
                      <a:pt x="104" y="2582"/>
                      <a:pt x="155" y="2582"/>
                      <a:pt x="645" y="1718"/>
                    </a:cubicBezTo>
                    <a:cubicBezTo>
                      <a:pt x="1071" y="867"/>
                      <a:pt x="1561" y="3"/>
                      <a:pt x="1496" y="3"/>
                    </a:cubicBezTo>
                    <a:cubicBezTo>
                      <a:pt x="1495" y="2"/>
                      <a:pt x="1493" y="1"/>
                      <a:pt x="14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sp>
        <p:nvSpPr>
          <p:cNvPr id="2191" name="Google Shape;2191;p6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Benefits of Playing Games</a:t>
            </a:r>
            <a:endParaRPr/>
          </a:p>
        </p:txBody>
      </p:sp>
      <p:grpSp>
        <p:nvGrpSpPr>
          <p:cNvPr id="2192" name="Google Shape;2192;p60"/>
          <p:cNvGrpSpPr/>
          <p:nvPr/>
        </p:nvGrpSpPr>
        <p:grpSpPr>
          <a:xfrm>
            <a:off x="3399791" y="1599589"/>
            <a:ext cx="2344428" cy="2344428"/>
            <a:chOff x="3162750" y="1362550"/>
            <a:chExt cx="2818500" cy="2818500"/>
          </a:xfrm>
        </p:grpSpPr>
        <p:sp>
          <p:nvSpPr>
            <p:cNvPr id="2193" name="Google Shape;2193;p60"/>
            <p:cNvSpPr/>
            <p:nvPr/>
          </p:nvSpPr>
          <p:spPr>
            <a:xfrm>
              <a:off x="3162750" y="1362550"/>
              <a:ext cx="2818500" cy="2818500"/>
            </a:xfrm>
            <a:prstGeom prst="ellipse">
              <a:avLst/>
            </a:prstGeom>
            <a:solidFill>
              <a:schemeClr val="accent6"/>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3923515" y="1514600"/>
              <a:ext cx="1273460" cy="1679229"/>
            </a:xfrm>
            <a:custGeom>
              <a:avLst/>
              <a:gdLst/>
              <a:ahLst/>
              <a:cxnLst/>
              <a:rect l="l" t="t" r="r" b="b"/>
              <a:pathLst>
                <a:path w="215" h="283" extrusionOk="0">
                  <a:moveTo>
                    <a:pt x="214" y="103"/>
                  </a:moveTo>
                  <a:cubicBezTo>
                    <a:pt x="210" y="173"/>
                    <a:pt x="172" y="245"/>
                    <a:pt x="105" y="272"/>
                  </a:cubicBezTo>
                  <a:cubicBezTo>
                    <a:pt x="78" y="283"/>
                    <a:pt x="0" y="249"/>
                    <a:pt x="22" y="222"/>
                  </a:cubicBezTo>
                  <a:cubicBezTo>
                    <a:pt x="65" y="170"/>
                    <a:pt x="114" y="106"/>
                    <a:pt x="115" y="39"/>
                  </a:cubicBezTo>
                  <a:cubicBezTo>
                    <a:pt x="115" y="0"/>
                    <a:pt x="190" y="47"/>
                    <a:pt x="206" y="71"/>
                  </a:cubicBezTo>
                  <a:cubicBezTo>
                    <a:pt x="212" y="81"/>
                    <a:pt x="215" y="93"/>
                    <a:pt x="214" y="103"/>
                  </a:cubicBezTo>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60"/>
            <p:cNvSpPr/>
            <p:nvPr/>
          </p:nvSpPr>
          <p:spPr>
            <a:xfrm>
              <a:off x="3941284" y="1650834"/>
              <a:ext cx="1107614" cy="1454149"/>
            </a:xfrm>
            <a:custGeom>
              <a:avLst/>
              <a:gdLst/>
              <a:ahLst/>
              <a:cxnLst/>
              <a:rect l="l" t="t" r="r" b="b"/>
              <a:pathLst>
                <a:path w="187" h="245" extrusionOk="0">
                  <a:moveTo>
                    <a:pt x="186" y="66"/>
                  </a:moveTo>
                  <a:cubicBezTo>
                    <a:pt x="184" y="86"/>
                    <a:pt x="180" y="106"/>
                    <a:pt x="174" y="125"/>
                  </a:cubicBezTo>
                  <a:cubicBezTo>
                    <a:pt x="173" y="127"/>
                    <a:pt x="173" y="128"/>
                    <a:pt x="172" y="130"/>
                  </a:cubicBezTo>
                  <a:cubicBezTo>
                    <a:pt x="170" y="135"/>
                    <a:pt x="168" y="139"/>
                    <a:pt x="166" y="144"/>
                  </a:cubicBezTo>
                  <a:cubicBezTo>
                    <a:pt x="166" y="145"/>
                    <a:pt x="166" y="145"/>
                    <a:pt x="166" y="145"/>
                  </a:cubicBezTo>
                  <a:cubicBezTo>
                    <a:pt x="154" y="170"/>
                    <a:pt x="138" y="193"/>
                    <a:pt x="117" y="210"/>
                  </a:cubicBezTo>
                  <a:cubicBezTo>
                    <a:pt x="114" y="212"/>
                    <a:pt x="112" y="214"/>
                    <a:pt x="109" y="216"/>
                  </a:cubicBezTo>
                  <a:cubicBezTo>
                    <a:pt x="104" y="220"/>
                    <a:pt x="98" y="224"/>
                    <a:pt x="91" y="227"/>
                  </a:cubicBezTo>
                  <a:cubicBezTo>
                    <a:pt x="89" y="229"/>
                    <a:pt x="86" y="230"/>
                    <a:pt x="82" y="232"/>
                  </a:cubicBezTo>
                  <a:cubicBezTo>
                    <a:pt x="80" y="233"/>
                    <a:pt x="78" y="234"/>
                    <a:pt x="76" y="234"/>
                  </a:cubicBezTo>
                  <a:cubicBezTo>
                    <a:pt x="50" y="245"/>
                    <a:pt x="0" y="224"/>
                    <a:pt x="19" y="195"/>
                  </a:cubicBezTo>
                  <a:cubicBezTo>
                    <a:pt x="33" y="170"/>
                    <a:pt x="49" y="147"/>
                    <a:pt x="63" y="124"/>
                  </a:cubicBezTo>
                  <a:cubicBezTo>
                    <a:pt x="64" y="123"/>
                    <a:pt x="64" y="123"/>
                    <a:pt x="64" y="123"/>
                  </a:cubicBezTo>
                  <a:cubicBezTo>
                    <a:pt x="71" y="111"/>
                    <a:pt x="78" y="99"/>
                    <a:pt x="84" y="87"/>
                  </a:cubicBezTo>
                  <a:cubicBezTo>
                    <a:pt x="85" y="86"/>
                    <a:pt x="85" y="85"/>
                    <a:pt x="86" y="84"/>
                  </a:cubicBezTo>
                  <a:cubicBezTo>
                    <a:pt x="96" y="64"/>
                    <a:pt x="104" y="43"/>
                    <a:pt x="109" y="19"/>
                  </a:cubicBezTo>
                  <a:cubicBezTo>
                    <a:pt x="111" y="6"/>
                    <a:pt x="118" y="1"/>
                    <a:pt x="127" y="0"/>
                  </a:cubicBezTo>
                  <a:cubicBezTo>
                    <a:pt x="129" y="0"/>
                    <a:pt x="130" y="1"/>
                    <a:pt x="132" y="1"/>
                  </a:cubicBezTo>
                  <a:cubicBezTo>
                    <a:pt x="134" y="1"/>
                    <a:pt x="136" y="2"/>
                    <a:pt x="138" y="2"/>
                  </a:cubicBezTo>
                  <a:cubicBezTo>
                    <a:pt x="140" y="3"/>
                    <a:pt x="143" y="4"/>
                    <a:pt x="145" y="5"/>
                  </a:cubicBezTo>
                  <a:cubicBezTo>
                    <a:pt x="158" y="11"/>
                    <a:pt x="171" y="22"/>
                    <a:pt x="178" y="33"/>
                  </a:cubicBezTo>
                  <a:cubicBezTo>
                    <a:pt x="184" y="43"/>
                    <a:pt x="187" y="55"/>
                    <a:pt x="186" y="66"/>
                  </a:cubicBezTo>
                </a:path>
              </a:pathLst>
            </a:custGeom>
            <a:solidFill>
              <a:srgbClr val="FAB44A"/>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60"/>
            <p:cNvSpPr/>
            <p:nvPr/>
          </p:nvSpPr>
          <p:spPr>
            <a:xfrm>
              <a:off x="4640206" y="1994380"/>
              <a:ext cx="236923" cy="284314"/>
            </a:xfrm>
            <a:custGeom>
              <a:avLst/>
              <a:gdLst/>
              <a:ahLst/>
              <a:cxnLst/>
              <a:rect l="l" t="t" r="r" b="b"/>
              <a:pathLst>
                <a:path w="40" h="48" extrusionOk="0">
                  <a:moveTo>
                    <a:pt x="37" y="25"/>
                  </a:moveTo>
                  <a:cubicBezTo>
                    <a:pt x="30" y="22"/>
                    <a:pt x="30" y="22"/>
                    <a:pt x="30" y="22"/>
                  </a:cubicBezTo>
                  <a:cubicBezTo>
                    <a:pt x="29" y="21"/>
                    <a:pt x="28" y="19"/>
                    <a:pt x="29" y="16"/>
                  </a:cubicBezTo>
                  <a:cubicBezTo>
                    <a:pt x="33" y="8"/>
                    <a:pt x="33" y="8"/>
                    <a:pt x="33" y="8"/>
                  </a:cubicBezTo>
                  <a:cubicBezTo>
                    <a:pt x="34" y="6"/>
                    <a:pt x="34" y="3"/>
                    <a:pt x="32" y="2"/>
                  </a:cubicBezTo>
                  <a:cubicBezTo>
                    <a:pt x="29" y="1"/>
                    <a:pt x="29" y="1"/>
                    <a:pt x="29" y="1"/>
                  </a:cubicBezTo>
                  <a:cubicBezTo>
                    <a:pt x="27" y="0"/>
                    <a:pt x="25" y="1"/>
                    <a:pt x="24" y="3"/>
                  </a:cubicBezTo>
                  <a:cubicBezTo>
                    <a:pt x="20" y="12"/>
                    <a:pt x="20" y="12"/>
                    <a:pt x="20" y="12"/>
                  </a:cubicBezTo>
                  <a:cubicBezTo>
                    <a:pt x="19" y="14"/>
                    <a:pt x="16" y="15"/>
                    <a:pt x="15" y="14"/>
                  </a:cubicBezTo>
                  <a:cubicBezTo>
                    <a:pt x="8" y="11"/>
                    <a:pt x="8" y="11"/>
                    <a:pt x="8" y="11"/>
                  </a:cubicBezTo>
                  <a:cubicBezTo>
                    <a:pt x="6" y="10"/>
                    <a:pt x="4" y="11"/>
                    <a:pt x="3" y="13"/>
                  </a:cubicBezTo>
                  <a:cubicBezTo>
                    <a:pt x="1" y="17"/>
                    <a:pt x="1" y="17"/>
                    <a:pt x="1" y="17"/>
                  </a:cubicBezTo>
                  <a:cubicBezTo>
                    <a:pt x="0" y="20"/>
                    <a:pt x="0" y="22"/>
                    <a:pt x="2" y="23"/>
                  </a:cubicBezTo>
                  <a:cubicBezTo>
                    <a:pt x="9" y="26"/>
                    <a:pt x="9" y="26"/>
                    <a:pt x="9" y="26"/>
                  </a:cubicBezTo>
                  <a:cubicBezTo>
                    <a:pt x="11" y="27"/>
                    <a:pt x="11" y="29"/>
                    <a:pt x="10" y="32"/>
                  </a:cubicBezTo>
                  <a:cubicBezTo>
                    <a:pt x="6" y="40"/>
                    <a:pt x="6" y="40"/>
                    <a:pt x="6" y="40"/>
                  </a:cubicBezTo>
                  <a:cubicBezTo>
                    <a:pt x="5" y="42"/>
                    <a:pt x="6" y="45"/>
                    <a:pt x="7" y="46"/>
                  </a:cubicBezTo>
                  <a:cubicBezTo>
                    <a:pt x="11" y="47"/>
                    <a:pt x="11" y="47"/>
                    <a:pt x="11" y="47"/>
                  </a:cubicBezTo>
                  <a:cubicBezTo>
                    <a:pt x="12" y="48"/>
                    <a:pt x="15" y="47"/>
                    <a:pt x="16" y="45"/>
                  </a:cubicBezTo>
                  <a:cubicBezTo>
                    <a:pt x="20" y="36"/>
                    <a:pt x="20" y="36"/>
                    <a:pt x="20" y="36"/>
                  </a:cubicBezTo>
                  <a:cubicBezTo>
                    <a:pt x="21" y="34"/>
                    <a:pt x="23" y="33"/>
                    <a:pt x="25" y="34"/>
                  </a:cubicBezTo>
                  <a:cubicBezTo>
                    <a:pt x="32" y="37"/>
                    <a:pt x="32" y="37"/>
                    <a:pt x="32" y="37"/>
                  </a:cubicBezTo>
                  <a:cubicBezTo>
                    <a:pt x="34" y="38"/>
                    <a:pt x="36" y="37"/>
                    <a:pt x="37" y="35"/>
                  </a:cubicBezTo>
                  <a:cubicBezTo>
                    <a:pt x="39" y="31"/>
                    <a:pt x="39" y="31"/>
                    <a:pt x="39" y="31"/>
                  </a:cubicBezTo>
                  <a:cubicBezTo>
                    <a:pt x="40" y="29"/>
                    <a:pt x="39" y="26"/>
                    <a:pt x="37" y="2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60"/>
            <p:cNvSpPr/>
            <p:nvPr/>
          </p:nvSpPr>
          <p:spPr>
            <a:xfrm>
              <a:off x="4296668" y="2648895"/>
              <a:ext cx="183615" cy="213235"/>
            </a:xfrm>
            <a:custGeom>
              <a:avLst/>
              <a:gdLst/>
              <a:ahLst/>
              <a:cxnLst/>
              <a:rect l="l" t="t" r="r" b="b"/>
              <a:pathLst>
                <a:path w="31" h="36" extrusionOk="0">
                  <a:moveTo>
                    <a:pt x="26" y="25"/>
                  </a:moveTo>
                  <a:cubicBezTo>
                    <a:pt x="21" y="33"/>
                    <a:pt x="12" y="36"/>
                    <a:pt x="6" y="32"/>
                  </a:cubicBezTo>
                  <a:cubicBezTo>
                    <a:pt x="0" y="28"/>
                    <a:pt x="0" y="19"/>
                    <a:pt x="5" y="11"/>
                  </a:cubicBezTo>
                  <a:cubicBezTo>
                    <a:pt x="10" y="3"/>
                    <a:pt x="19" y="0"/>
                    <a:pt x="24" y="4"/>
                  </a:cubicBezTo>
                  <a:cubicBezTo>
                    <a:pt x="30" y="8"/>
                    <a:pt x="31" y="17"/>
                    <a:pt x="26" y="2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60"/>
            <p:cNvSpPr/>
            <p:nvPr/>
          </p:nvSpPr>
          <p:spPr>
            <a:xfrm>
              <a:off x="3775438" y="2974669"/>
              <a:ext cx="610076" cy="1054331"/>
            </a:xfrm>
            <a:custGeom>
              <a:avLst/>
              <a:gdLst/>
              <a:ahLst/>
              <a:cxnLst/>
              <a:rect l="l" t="t" r="r" b="b"/>
              <a:pathLst>
                <a:path w="103" h="178" extrusionOk="0">
                  <a:moveTo>
                    <a:pt x="81" y="178"/>
                  </a:moveTo>
                  <a:cubicBezTo>
                    <a:pt x="74" y="178"/>
                    <a:pt x="68" y="176"/>
                    <a:pt x="62" y="174"/>
                  </a:cubicBezTo>
                  <a:cubicBezTo>
                    <a:pt x="41" y="163"/>
                    <a:pt x="23" y="145"/>
                    <a:pt x="14" y="124"/>
                  </a:cubicBezTo>
                  <a:cubicBezTo>
                    <a:pt x="0" y="93"/>
                    <a:pt x="3" y="55"/>
                    <a:pt x="21" y="27"/>
                  </a:cubicBezTo>
                  <a:cubicBezTo>
                    <a:pt x="26" y="19"/>
                    <a:pt x="34" y="10"/>
                    <a:pt x="45" y="1"/>
                  </a:cubicBezTo>
                  <a:cubicBezTo>
                    <a:pt x="47" y="0"/>
                    <a:pt x="47" y="0"/>
                    <a:pt x="47" y="0"/>
                  </a:cubicBezTo>
                  <a:cubicBezTo>
                    <a:pt x="66" y="9"/>
                    <a:pt x="66" y="9"/>
                    <a:pt x="66" y="9"/>
                  </a:cubicBezTo>
                  <a:cubicBezTo>
                    <a:pt x="64" y="12"/>
                    <a:pt x="64" y="12"/>
                    <a:pt x="64" y="12"/>
                  </a:cubicBezTo>
                  <a:cubicBezTo>
                    <a:pt x="52" y="28"/>
                    <a:pt x="51" y="30"/>
                    <a:pt x="46" y="40"/>
                  </a:cubicBezTo>
                  <a:cubicBezTo>
                    <a:pt x="41" y="50"/>
                    <a:pt x="36" y="65"/>
                    <a:pt x="40" y="81"/>
                  </a:cubicBezTo>
                  <a:cubicBezTo>
                    <a:pt x="44" y="97"/>
                    <a:pt x="56" y="104"/>
                    <a:pt x="68" y="112"/>
                  </a:cubicBezTo>
                  <a:cubicBezTo>
                    <a:pt x="81" y="120"/>
                    <a:pt x="94" y="128"/>
                    <a:pt x="99" y="145"/>
                  </a:cubicBezTo>
                  <a:cubicBezTo>
                    <a:pt x="103" y="156"/>
                    <a:pt x="102" y="166"/>
                    <a:pt x="96" y="172"/>
                  </a:cubicBezTo>
                  <a:cubicBezTo>
                    <a:pt x="92" y="177"/>
                    <a:pt x="87" y="178"/>
                    <a:pt x="81" y="178"/>
                  </a:cubicBezTo>
                  <a:close/>
                  <a:moveTo>
                    <a:pt x="47" y="6"/>
                  </a:moveTo>
                  <a:cubicBezTo>
                    <a:pt x="38" y="15"/>
                    <a:pt x="30" y="22"/>
                    <a:pt x="26" y="30"/>
                  </a:cubicBezTo>
                  <a:cubicBezTo>
                    <a:pt x="9" y="56"/>
                    <a:pt x="6" y="92"/>
                    <a:pt x="19" y="122"/>
                  </a:cubicBezTo>
                  <a:cubicBezTo>
                    <a:pt x="28" y="142"/>
                    <a:pt x="45" y="159"/>
                    <a:pt x="64" y="168"/>
                  </a:cubicBezTo>
                  <a:cubicBezTo>
                    <a:pt x="74" y="173"/>
                    <a:pt x="86" y="175"/>
                    <a:pt x="92" y="168"/>
                  </a:cubicBezTo>
                  <a:cubicBezTo>
                    <a:pt x="98" y="162"/>
                    <a:pt x="95" y="151"/>
                    <a:pt x="94" y="147"/>
                  </a:cubicBezTo>
                  <a:cubicBezTo>
                    <a:pt x="89" y="132"/>
                    <a:pt x="77" y="125"/>
                    <a:pt x="65" y="117"/>
                  </a:cubicBezTo>
                  <a:cubicBezTo>
                    <a:pt x="52" y="109"/>
                    <a:pt x="38" y="101"/>
                    <a:pt x="34" y="82"/>
                  </a:cubicBezTo>
                  <a:cubicBezTo>
                    <a:pt x="30" y="65"/>
                    <a:pt x="36" y="48"/>
                    <a:pt x="41" y="37"/>
                  </a:cubicBezTo>
                  <a:cubicBezTo>
                    <a:pt x="46" y="27"/>
                    <a:pt x="47" y="25"/>
                    <a:pt x="57" y="12"/>
                  </a:cubicBezTo>
                  <a:lnTo>
                    <a:pt x="47" y="6"/>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60"/>
            <p:cNvSpPr/>
            <p:nvPr/>
          </p:nvSpPr>
          <p:spPr>
            <a:xfrm>
              <a:off x="3941284" y="2903591"/>
              <a:ext cx="296154" cy="242852"/>
            </a:xfrm>
            <a:custGeom>
              <a:avLst/>
              <a:gdLst/>
              <a:ahLst/>
              <a:cxnLst/>
              <a:rect l="l" t="t" r="r" b="b"/>
              <a:pathLst>
                <a:path w="50" h="41" extrusionOk="0">
                  <a:moveTo>
                    <a:pt x="48" y="30"/>
                  </a:moveTo>
                  <a:cubicBezTo>
                    <a:pt x="43" y="38"/>
                    <a:pt x="43" y="38"/>
                    <a:pt x="43" y="38"/>
                  </a:cubicBezTo>
                  <a:cubicBezTo>
                    <a:pt x="42" y="40"/>
                    <a:pt x="39" y="41"/>
                    <a:pt x="37" y="40"/>
                  </a:cubicBezTo>
                  <a:cubicBezTo>
                    <a:pt x="37" y="40"/>
                    <a:pt x="37" y="40"/>
                    <a:pt x="37" y="40"/>
                  </a:cubicBezTo>
                  <a:cubicBezTo>
                    <a:pt x="2" y="17"/>
                    <a:pt x="2" y="17"/>
                    <a:pt x="2" y="17"/>
                  </a:cubicBezTo>
                  <a:cubicBezTo>
                    <a:pt x="0" y="16"/>
                    <a:pt x="0" y="13"/>
                    <a:pt x="1" y="11"/>
                  </a:cubicBezTo>
                  <a:cubicBezTo>
                    <a:pt x="7" y="3"/>
                    <a:pt x="7" y="3"/>
                    <a:pt x="7" y="3"/>
                  </a:cubicBezTo>
                  <a:cubicBezTo>
                    <a:pt x="8" y="0"/>
                    <a:pt x="11" y="0"/>
                    <a:pt x="13" y="1"/>
                  </a:cubicBezTo>
                  <a:cubicBezTo>
                    <a:pt x="47" y="24"/>
                    <a:pt x="47" y="24"/>
                    <a:pt x="47" y="24"/>
                  </a:cubicBezTo>
                  <a:cubicBezTo>
                    <a:pt x="48" y="24"/>
                    <a:pt x="48" y="24"/>
                    <a:pt x="48" y="24"/>
                  </a:cubicBezTo>
                  <a:cubicBezTo>
                    <a:pt x="49" y="26"/>
                    <a:pt x="50" y="28"/>
                    <a:pt x="48" y="30"/>
                  </a:cubicBezTo>
                  <a:close/>
                </a:path>
              </a:pathLst>
            </a:custGeom>
            <a:solidFill>
              <a:srgbClr val="004255"/>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00" name="Google Shape;2200;p60"/>
          <p:cNvSpPr txBox="1"/>
          <p:nvPr/>
        </p:nvSpPr>
        <p:spPr>
          <a:xfrm>
            <a:off x="948525" y="1822533"/>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Venus has a very beautiful name, but terribly hot</a:t>
            </a:r>
            <a:endParaRPr>
              <a:solidFill>
                <a:schemeClr val="lt1"/>
              </a:solidFill>
              <a:latin typeface="Titillium Web"/>
              <a:ea typeface="Titillium Web"/>
              <a:cs typeface="Titillium Web"/>
              <a:sym typeface="Titillium Web"/>
            </a:endParaRPr>
          </a:p>
        </p:txBody>
      </p:sp>
      <p:sp>
        <p:nvSpPr>
          <p:cNvPr id="2201" name="Google Shape;2201;p60"/>
          <p:cNvSpPr txBox="1"/>
          <p:nvPr/>
        </p:nvSpPr>
        <p:spPr>
          <a:xfrm>
            <a:off x="743175" y="1514600"/>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Venus</a:t>
            </a:r>
            <a:endParaRPr sz="1600">
              <a:solidFill>
                <a:schemeClr val="accent4"/>
              </a:solidFill>
              <a:latin typeface="Press Start 2P"/>
              <a:ea typeface="Press Start 2P"/>
              <a:cs typeface="Press Start 2P"/>
              <a:sym typeface="Press Start 2P"/>
            </a:endParaRPr>
          </a:p>
        </p:txBody>
      </p:sp>
      <p:sp>
        <p:nvSpPr>
          <p:cNvPr id="2202" name="Google Shape;2202;p60"/>
          <p:cNvSpPr txBox="1"/>
          <p:nvPr/>
        </p:nvSpPr>
        <p:spPr>
          <a:xfrm>
            <a:off x="948525" y="3554357"/>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Jupiter is the biggest planet of them all</a:t>
            </a:r>
            <a:endParaRPr>
              <a:solidFill>
                <a:schemeClr val="lt1"/>
              </a:solidFill>
              <a:latin typeface="Titillium Web"/>
              <a:ea typeface="Titillium Web"/>
              <a:cs typeface="Titillium Web"/>
              <a:sym typeface="Titillium Web"/>
            </a:endParaRPr>
          </a:p>
        </p:txBody>
      </p:sp>
      <p:sp>
        <p:nvSpPr>
          <p:cNvPr id="2203" name="Google Shape;2203;p60"/>
          <p:cNvSpPr txBox="1"/>
          <p:nvPr/>
        </p:nvSpPr>
        <p:spPr>
          <a:xfrm>
            <a:off x="743175" y="324642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Jupiter</a:t>
            </a:r>
            <a:endParaRPr sz="1600">
              <a:solidFill>
                <a:schemeClr val="accent4"/>
              </a:solidFill>
              <a:latin typeface="Press Start 2P"/>
              <a:ea typeface="Press Start 2P"/>
              <a:cs typeface="Press Start 2P"/>
              <a:sym typeface="Press Start 2P"/>
            </a:endParaRPr>
          </a:p>
          <a:p>
            <a:pPr marL="0" lvl="0" indent="0" algn="ctr" rtl="0">
              <a:spcBef>
                <a:spcPts val="0"/>
              </a:spcBef>
              <a:spcAft>
                <a:spcPts val="0"/>
              </a:spcAft>
              <a:buNone/>
            </a:pPr>
            <a:endParaRPr sz="1600">
              <a:solidFill>
                <a:schemeClr val="accent4"/>
              </a:solidFill>
              <a:latin typeface="Press Start 2P"/>
              <a:ea typeface="Press Start 2P"/>
              <a:cs typeface="Press Start 2P"/>
              <a:sym typeface="Press Start 2P"/>
            </a:endParaRPr>
          </a:p>
        </p:txBody>
      </p:sp>
      <p:sp>
        <p:nvSpPr>
          <p:cNvPr id="2204" name="Google Shape;2204;p60"/>
          <p:cNvSpPr txBox="1"/>
          <p:nvPr/>
        </p:nvSpPr>
        <p:spPr>
          <a:xfrm>
            <a:off x="6783750" y="1822533"/>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Mercury is the closest planet to the Sun</a:t>
            </a:r>
            <a:endParaRPr>
              <a:solidFill>
                <a:schemeClr val="lt1"/>
              </a:solidFill>
              <a:latin typeface="Titillium Web"/>
              <a:ea typeface="Titillium Web"/>
              <a:cs typeface="Titillium Web"/>
              <a:sym typeface="Titillium Web"/>
            </a:endParaRPr>
          </a:p>
        </p:txBody>
      </p:sp>
      <p:sp>
        <p:nvSpPr>
          <p:cNvPr id="2205" name="Google Shape;2205;p60"/>
          <p:cNvSpPr txBox="1"/>
          <p:nvPr/>
        </p:nvSpPr>
        <p:spPr>
          <a:xfrm>
            <a:off x="6578400" y="1514600"/>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Mercury</a:t>
            </a:r>
            <a:endParaRPr sz="1600">
              <a:solidFill>
                <a:schemeClr val="accent4"/>
              </a:solidFill>
              <a:latin typeface="Press Start 2P"/>
              <a:ea typeface="Press Start 2P"/>
              <a:cs typeface="Press Start 2P"/>
              <a:sym typeface="Press Start 2P"/>
            </a:endParaRPr>
          </a:p>
          <a:p>
            <a:pPr marL="0" lvl="0" indent="0" algn="ctr" rtl="0">
              <a:spcBef>
                <a:spcPts val="0"/>
              </a:spcBef>
              <a:spcAft>
                <a:spcPts val="0"/>
              </a:spcAft>
              <a:buNone/>
            </a:pPr>
            <a:endParaRPr sz="1600">
              <a:solidFill>
                <a:schemeClr val="accent4"/>
              </a:solidFill>
              <a:latin typeface="Press Start 2P"/>
              <a:ea typeface="Press Start 2P"/>
              <a:cs typeface="Press Start 2P"/>
              <a:sym typeface="Press Start 2P"/>
            </a:endParaRPr>
          </a:p>
        </p:txBody>
      </p:sp>
      <p:sp>
        <p:nvSpPr>
          <p:cNvPr id="2206" name="Google Shape;2206;p60"/>
          <p:cNvSpPr txBox="1"/>
          <p:nvPr/>
        </p:nvSpPr>
        <p:spPr>
          <a:xfrm>
            <a:off x="6783750" y="3554357"/>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Saturn is the ringed one and a gas giant</a:t>
            </a:r>
            <a:endParaRPr>
              <a:solidFill>
                <a:schemeClr val="lt1"/>
              </a:solidFill>
              <a:latin typeface="Titillium Web"/>
              <a:ea typeface="Titillium Web"/>
              <a:cs typeface="Titillium Web"/>
              <a:sym typeface="Titillium Web"/>
            </a:endParaRPr>
          </a:p>
        </p:txBody>
      </p:sp>
      <p:sp>
        <p:nvSpPr>
          <p:cNvPr id="2207" name="Google Shape;2207;p60"/>
          <p:cNvSpPr txBox="1"/>
          <p:nvPr/>
        </p:nvSpPr>
        <p:spPr>
          <a:xfrm>
            <a:off x="6578400" y="324642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Saturn</a:t>
            </a:r>
            <a:endParaRPr sz="1600">
              <a:solidFill>
                <a:schemeClr val="accent4"/>
              </a:solidFill>
              <a:latin typeface="Press Start 2P"/>
              <a:ea typeface="Press Start 2P"/>
              <a:cs typeface="Press Start 2P"/>
              <a:sym typeface="Press Start 2P"/>
            </a:endParaRPr>
          </a:p>
          <a:p>
            <a:pPr marL="0" lvl="0" indent="0" algn="ctr" rtl="0">
              <a:spcBef>
                <a:spcPts val="0"/>
              </a:spcBef>
              <a:spcAft>
                <a:spcPts val="0"/>
              </a:spcAft>
              <a:buNone/>
            </a:pPr>
            <a:endParaRPr sz="1600">
              <a:solidFill>
                <a:schemeClr val="accent4"/>
              </a:solidFill>
              <a:latin typeface="Press Start 2P"/>
              <a:ea typeface="Press Start 2P"/>
              <a:cs typeface="Press Start 2P"/>
              <a:sym typeface="Press Start 2P"/>
            </a:endParaRPr>
          </a:p>
        </p:txBody>
      </p:sp>
      <p:cxnSp>
        <p:nvCxnSpPr>
          <p:cNvPr id="2208" name="Google Shape;2208;p60"/>
          <p:cNvCxnSpPr>
            <a:stCxn id="2201" idx="3"/>
            <a:endCxn id="2193" idx="2"/>
          </p:cNvCxnSpPr>
          <p:nvPr/>
        </p:nvCxnSpPr>
        <p:spPr>
          <a:xfrm>
            <a:off x="2608575" y="1703900"/>
            <a:ext cx="791100" cy="1068000"/>
          </a:xfrm>
          <a:prstGeom prst="bentConnector3">
            <a:avLst>
              <a:gd name="adj1" fmla="val 50007"/>
            </a:avLst>
          </a:prstGeom>
          <a:noFill/>
          <a:ln w="19050" cap="flat" cmpd="sng">
            <a:solidFill>
              <a:schemeClr val="accent3"/>
            </a:solidFill>
            <a:prstDash val="solid"/>
            <a:round/>
            <a:headEnd type="none" w="med" len="med"/>
            <a:tailEnd type="none" w="med" len="med"/>
          </a:ln>
        </p:spPr>
      </p:cxnSp>
      <p:cxnSp>
        <p:nvCxnSpPr>
          <p:cNvPr id="2209" name="Google Shape;2209;p60"/>
          <p:cNvCxnSpPr>
            <a:stCxn id="2203" idx="3"/>
            <a:endCxn id="2193" idx="2"/>
          </p:cNvCxnSpPr>
          <p:nvPr/>
        </p:nvCxnSpPr>
        <p:spPr>
          <a:xfrm rot="10800000" flipH="1">
            <a:off x="2608575" y="2771825"/>
            <a:ext cx="791100" cy="663900"/>
          </a:xfrm>
          <a:prstGeom prst="bentConnector3">
            <a:avLst>
              <a:gd name="adj1" fmla="val 50007"/>
            </a:avLst>
          </a:prstGeom>
          <a:noFill/>
          <a:ln w="19050" cap="flat" cmpd="sng">
            <a:solidFill>
              <a:schemeClr val="accent3"/>
            </a:solidFill>
            <a:prstDash val="solid"/>
            <a:round/>
            <a:headEnd type="none" w="med" len="med"/>
            <a:tailEnd type="none" w="med" len="med"/>
          </a:ln>
        </p:spPr>
      </p:cxnSp>
      <p:cxnSp>
        <p:nvCxnSpPr>
          <p:cNvPr id="2210" name="Google Shape;2210;p60"/>
          <p:cNvCxnSpPr>
            <a:stCxn id="2205" idx="1"/>
            <a:endCxn id="2193" idx="6"/>
          </p:cNvCxnSpPr>
          <p:nvPr/>
        </p:nvCxnSpPr>
        <p:spPr>
          <a:xfrm flipH="1">
            <a:off x="5744100" y="1703900"/>
            <a:ext cx="834300" cy="1068000"/>
          </a:xfrm>
          <a:prstGeom prst="bentConnector3">
            <a:avLst>
              <a:gd name="adj1" fmla="val 49993"/>
            </a:avLst>
          </a:prstGeom>
          <a:noFill/>
          <a:ln w="19050" cap="flat" cmpd="sng">
            <a:solidFill>
              <a:schemeClr val="accent3"/>
            </a:solidFill>
            <a:prstDash val="solid"/>
            <a:round/>
            <a:headEnd type="none" w="med" len="med"/>
            <a:tailEnd type="none" w="med" len="med"/>
          </a:ln>
        </p:spPr>
      </p:cxnSp>
      <p:cxnSp>
        <p:nvCxnSpPr>
          <p:cNvPr id="2211" name="Google Shape;2211;p60"/>
          <p:cNvCxnSpPr>
            <a:stCxn id="2207" idx="1"/>
            <a:endCxn id="2193" idx="6"/>
          </p:cNvCxnSpPr>
          <p:nvPr/>
        </p:nvCxnSpPr>
        <p:spPr>
          <a:xfrm rot="10800000">
            <a:off x="5744100" y="2771825"/>
            <a:ext cx="834300" cy="663900"/>
          </a:xfrm>
          <a:prstGeom prst="bentConnector3">
            <a:avLst>
              <a:gd name="adj1" fmla="val 49993"/>
            </a:avLst>
          </a:prstGeom>
          <a:noFill/>
          <a:ln w="19050" cap="flat" cmpd="sng">
            <a:solidFill>
              <a:schemeClr val="accent3"/>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97392" y="475489"/>
            <a:ext cx="6662987" cy="596495"/>
          </a:xfrm>
          <a:prstGeom prst="rect">
            <a:avLst/>
          </a:prstGeom>
        </p:spPr>
        <p:txBody>
          <a:bodyPr spcFirstLastPara="1" wrap="square" lIns="91425" tIns="91425" rIns="91425" bIns="91425" anchor="b" anchorCtr="0">
            <a:noAutofit/>
          </a:bodyPr>
          <a:lstStyle/>
          <a:p>
            <a:pPr lvl="0"/>
            <a:r>
              <a:rPr lang="en-US" dirty="0"/>
              <a:t>I </a:t>
            </a:r>
            <a:r>
              <a:rPr lang="en-US" dirty="0" smtClean="0"/>
              <a:t>Called </a:t>
            </a:r>
            <a:r>
              <a:rPr lang="en-US" dirty="0" err="1" smtClean="0"/>
              <a:t>Tt</a:t>
            </a:r>
            <a:r>
              <a:rPr lang="en-US" dirty="0"/>
              <a:t>, ‘</a:t>
            </a:r>
            <a:r>
              <a:rPr lang="en-US" dirty="0" err="1"/>
              <a:t>Ctrl’+It</a:t>
            </a:r>
            <a:endParaRPr lang="en-US"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7409244" y="1224900"/>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396775" y="1348489"/>
            <a:ext cx="4637257" cy="756605"/>
          </a:xfrm>
          <a:prstGeom prst="rect">
            <a:avLst/>
          </a:prstGeom>
        </p:spPr>
        <p:txBody>
          <a:bodyPr spcFirstLastPara="1" wrap="square" lIns="91425" tIns="91425" rIns="91425" bIns="91425" anchor="t" anchorCtr="0">
            <a:noAutofit/>
          </a:bodyPr>
          <a:lstStyle/>
          <a:p>
            <a:pPr marL="0" lvl="0" indent="0">
              <a:spcAft>
                <a:spcPts val="1200"/>
              </a:spcAft>
            </a:pPr>
            <a:r>
              <a:rPr lang="en-US" sz="1800" dirty="0" err="1" smtClean="0"/>
              <a:t>Sebuah</a:t>
            </a:r>
            <a:r>
              <a:rPr lang="en-US" sz="1800" dirty="0" smtClean="0"/>
              <a:t> 2D </a:t>
            </a:r>
            <a:r>
              <a:rPr lang="en-US" sz="1800" dirty="0" err="1" smtClean="0"/>
              <a:t>platformer</a:t>
            </a:r>
            <a:r>
              <a:rPr lang="en-US" sz="1800" dirty="0" smtClean="0"/>
              <a:t> game, yang </a:t>
            </a:r>
            <a:r>
              <a:rPr lang="en-US" sz="1800" dirty="0" err="1" smtClean="0"/>
              <a:t>terinspirasi</a:t>
            </a:r>
            <a:r>
              <a:rPr lang="en-US" sz="1800" dirty="0" smtClean="0"/>
              <a:t> </a:t>
            </a:r>
            <a:r>
              <a:rPr lang="en-US" sz="1800" dirty="0" err="1" smtClean="0"/>
              <a:t>dari</a:t>
            </a:r>
            <a:r>
              <a:rPr lang="en-US" sz="1800" dirty="0" smtClean="0"/>
              <a:t> game </a:t>
            </a:r>
            <a:r>
              <a:rPr lang="en-US" sz="1800" dirty="0" err="1" smtClean="0"/>
              <a:t>klasik</a:t>
            </a:r>
            <a:r>
              <a:rPr lang="en-US" sz="1800" dirty="0" smtClean="0"/>
              <a:t> </a:t>
            </a:r>
            <a:endParaRPr sz="1800"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3" name="Google Shape;968;p45"/>
          <p:cNvSpPr txBox="1">
            <a:spLocks/>
          </p:cNvSpPr>
          <p:nvPr/>
        </p:nvSpPr>
        <p:spPr>
          <a:xfrm>
            <a:off x="2812673" y="4297206"/>
            <a:ext cx="2036062" cy="490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387995"/>
              </a:buClr>
              <a:buSzPts val="1600"/>
              <a:buFont typeface="Titillium Web"/>
              <a:buNone/>
              <a:defRPr sz="1600" b="0" i="0" u="none" strike="noStrike" cap="none">
                <a:solidFill>
                  <a:srgbClr val="387995"/>
                </a:solidFill>
                <a:latin typeface="Titillium Web"/>
                <a:ea typeface="Titillium Web"/>
                <a:cs typeface="Titillium Web"/>
                <a:sym typeface="Titillium Web"/>
              </a:defRPr>
            </a:lvl1pPr>
            <a:lvl2pPr marL="914400" marR="0" lvl="1" indent="-317500" algn="l" rtl="0">
              <a:lnSpc>
                <a:spcPct val="100000"/>
              </a:lnSpc>
              <a:spcBef>
                <a:spcPts val="0"/>
              </a:spcBef>
              <a:spcAft>
                <a:spcPts val="0"/>
              </a:spcAft>
              <a:buClr>
                <a:srgbClr val="387995"/>
              </a:buClr>
              <a:buSzPts val="1600"/>
              <a:buFont typeface="Titillium Web"/>
              <a:buNone/>
              <a:defRPr sz="1600" b="0" i="0" u="none" strike="noStrike" cap="none">
                <a:solidFill>
                  <a:srgbClr val="387995"/>
                </a:solidFill>
                <a:latin typeface="Titillium Web"/>
                <a:ea typeface="Titillium Web"/>
                <a:cs typeface="Titillium Web"/>
                <a:sym typeface="Titillium Web"/>
              </a:defRPr>
            </a:lvl2pPr>
            <a:lvl3pPr marL="1371600" marR="0" lvl="2" indent="-317500" algn="l" rtl="0">
              <a:lnSpc>
                <a:spcPct val="100000"/>
              </a:lnSpc>
              <a:spcBef>
                <a:spcPts val="0"/>
              </a:spcBef>
              <a:spcAft>
                <a:spcPts val="0"/>
              </a:spcAft>
              <a:buClr>
                <a:srgbClr val="387995"/>
              </a:buClr>
              <a:buSzPts val="1600"/>
              <a:buFont typeface="Titillium Web"/>
              <a:buNone/>
              <a:defRPr sz="1600" b="0" i="0" u="none" strike="noStrike" cap="none">
                <a:solidFill>
                  <a:srgbClr val="387995"/>
                </a:solidFill>
                <a:latin typeface="Titillium Web"/>
                <a:ea typeface="Titillium Web"/>
                <a:cs typeface="Titillium Web"/>
                <a:sym typeface="Titillium Web"/>
              </a:defRPr>
            </a:lvl3pPr>
            <a:lvl4pPr marL="1828800" marR="0" lvl="3" indent="-317500" algn="l" rtl="0">
              <a:lnSpc>
                <a:spcPct val="100000"/>
              </a:lnSpc>
              <a:spcBef>
                <a:spcPts val="0"/>
              </a:spcBef>
              <a:spcAft>
                <a:spcPts val="0"/>
              </a:spcAft>
              <a:buClr>
                <a:srgbClr val="387995"/>
              </a:buClr>
              <a:buSzPts val="1600"/>
              <a:buFont typeface="Titillium Web"/>
              <a:buNone/>
              <a:defRPr sz="1600" b="0" i="0" u="none" strike="noStrike" cap="none">
                <a:solidFill>
                  <a:srgbClr val="387995"/>
                </a:solidFill>
                <a:latin typeface="Titillium Web"/>
                <a:ea typeface="Titillium Web"/>
                <a:cs typeface="Titillium Web"/>
                <a:sym typeface="Titillium Web"/>
              </a:defRPr>
            </a:lvl4pPr>
            <a:lvl5pPr marL="2286000" marR="0" lvl="4" indent="-317500" algn="l" rtl="0">
              <a:lnSpc>
                <a:spcPct val="100000"/>
              </a:lnSpc>
              <a:spcBef>
                <a:spcPts val="0"/>
              </a:spcBef>
              <a:spcAft>
                <a:spcPts val="0"/>
              </a:spcAft>
              <a:buClr>
                <a:srgbClr val="387995"/>
              </a:buClr>
              <a:buSzPts val="1600"/>
              <a:buFont typeface="Titillium Web"/>
              <a:buNone/>
              <a:defRPr sz="1600" b="0" i="0" u="none" strike="noStrike" cap="none">
                <a:solidFill>
                  <a:srgbClr val="387995"/>
                </a:solidFill>
                <a:latin typeface="Titillium Web"/>
                <a:ea typeface="Titillium Web"/>
                <a:cs typeface="Titillium Web"/>
                <a:sym typeface="Titillium Web"/>
              </a:defRPr>
            </a:lvl5pPr>
            <a:lvl6pPr marL="2743200" marR="0" lvl="5" indent="-317500" algn="l" rtl="0">
              <a:lnSpc>
                <a:spcPct val="100000"/>
              </a:lnSpc>
              <a:spcBef>
                <a:spcPts val="0"/>
              </a:spcBef>
              <a:spcAft>
                <a:spcPts val="0"/>
              </a:spcAft>
              <a:buClr>
                <a:srgbClr val="387995"/>
              </a:buClr>
              <a:buSzPts val="1600"/>
              <a:buFont typeface="Titillium Web"/>
              <a:buNone/>
              <a:defRPr sz="1600" b="0" i="0" u="none" strike="noStrike" cap="none">
                <a:solidFill>
                  <a:srgbClr val="387995"/>
                </a:solidFill>
                <a:latin typeface="Titillium Web"/>
                <a:ea typeface="Titillium Web"/>
                <a:cs typeface="Titillium Web"/>
                <a:sym typeface="Titillium Web"/>
              </a:defRPr>
            </a:lvl6pPr>
            <a:lvl7pPr marL="3200400" marR="0" lvl="6" indent="-317500" algn="l" rtl="0">
              <a:lnSpc>
                <a:spcPct val="100000"/>
              </a:lnSpc>
              <a:spcBef>
                <a:spcPts val="0"/>
              </a:spcBef>
              <a:spcAft>
                <a:spcPts val="0"/>
              </a:spcAft>
              <a:buClr>
                <a:srgbClr val="387995"/>
              </a:buClr>
              <a:buSzPts val="1600"/>
              <a:buFont typeface="Titillium Web"/>
              <a:buNone/>
              <a:defRPr sz="1600" b="0" i="0" u="none" strike="noStrike" cap="none">
                <a:solidFill>
                  <a:srgbClr val="387995"/>
                </a:solidFill>
                <a:latin typeface="Titillium Web"/>
                <a:ea typeface="Titillium Web"/>
                <a:cs typeface="Titillium Web"/>
                <a:sym typeface="Titillium Web"/>
              </a:defRPr>
            </a:lvl7pPr>
            <a:lvl8pPr marL="3657600" marR="0" lvl="7" indent="-317500" algn="l" rtl="0">
              <a:lnSpc>
                <a:spcPct val="100000"/>
              </a:lnSpc>
              <a:spcBef>
                <a:spcPts val="0"/>
              </a:spcBef>
              <a:spcAft>
                <a:spcPts val="0"/>
              </a:spcAft>
              <a:buClr>
                <a:srgbClr val="387995"/>
              </a:buClr>
              <a:buSzPts val="1600"/>
              <a:buFont typeface="Titillium Web"/>
              <a:buNone/>
              <a:defRPr sz="1600" b="0" i="0" u="none" strike="noStrike" cap="none">
                <a:solidFill>
                  <a:srgbClr val="387995"/>
                </a:solidFill>
                <a:latin typeface="Titillium Web"/>
                <a:ea typeface="Titillium Web"/>
                <a:cs typeface="Titillium Web"/>
                <a:sym typeface="Titillium Web"/>
              </a:defRPr>
            </a:lvl8pPr>
            <a:lvl9pPr marL="4114800" marR="0" lvl="8" indent="-317500" algn="l" rtl="0">
              <a:lnSpc>
                <a:spcPct val="100000"/>
              </a:lnSpc>
              <a:spcBef>
                <a:spcPts val="0"/>
              </a:spcBef>
              <a:spcAft>
                <a:spcPts val="0"/>
              </a:spcAft>
              <a:buClr>
                <a:srgbClr val="387995"/>
              </a:buClr>
              <a:buSzPts val="1600"/>
              <a:buFont typeface="Titillium Web"/>
              <a:buNone/>
              <a:defRPr sz="1600" b="0" i="0" u="none" strike="noStrike" cap="none">
                <a:solidFill>
                  <a:srgbClr val="387995"/>
                </a:solidFill>
                <a:latin typeface="Titillium Web"/>
                <a:ea typeface="Titillium Web"/>
                <a:cs typeface="Titillium Web"/>
                <a:sym typeface="Titillium Web"/>
              </a:defRPr>
            </a:lvl9pPr>
          </a:lstStyle>
          <a:p>
            <a:pPr marL="0" indent="0">
              <a:spcAft>
                <a:spcPts val="1200"/>
              </a:spcAft>
            </a:pPr>
            <a:r>
              <a:rPr lang="en-US" sz="1800" dirty="0" smtClean="0"/>
              <a:t>Super Mario Bros</a:t>
            </a:r>
            <a:endParaRPr lang="en-US" sz="1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494" y="2286252"/>
            <a:ext cx="3870421" cy="1950545"/>
          </a:xfrm>
          <a:prstGeom prst="rect">
            <a:avLst/>
          </a:prstGeom>
        </p:spPr>
      </p:pic>
    </p:spTree>
    <p:extLst>
      <p:ext uri="{BB962C8B-B14F-4D97-AF65-F5344CB8AC3E}">
        <p14:creationId xmlns:p14="http://schemas.microsoft.com/office/powerpoint/2010/main" val="376102137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215"/>
        <p:cNvGrpSpPr/>
        <p:nvPr/>
      </p:nvGrpSpPr>
      <p:grpSpPr>
        <a:xfrm>
          <a:off x="0" y="0"/>
          <a:ext cx="0" cy="0"/>
          <a:chOff x="0" y="0"/>
          <a:chExt cx="0" cy="0"/>
        </a:xfrm>
      </p:grpSpPr>
      <p:pic>
        <p:nvPicPr>
          <p:cNvPr id="2216" name="Google Shape;2216;p61"/>
          <p:cNvPicPr preferRelativeResize="0"/>
          <p:nvPr/>
        </p:nvPicPr>
        <p:blipFill rotWithShape="1">
          <a:blip r:embed="rId3">
            <a:alphaModFix/>
            <a:extLst>
              <a:ext uri="{28A0092B-C50C-407E-A947-70E740481C1C}">
                <a14:useLocalDpi xmlns:a14="http://schemas.microsoft.com/office/drawing/2010/main" val="0"/>
              </a:ext>
            </a:extLst>
          </a:blip>
          <a:srcRect/>
          <a:stretch/>
        </p:blipFill>
        <p:spPr>
          <a:xfrm>
            <a:off x="4986525" y="0"/>
            <a:ext cx="4157475" cy="5143500"/>
          </a:xfrm>
          <a:prstGeom prst="rect">
            <a:avLst/>
          </a:prstGeom>
          <a:noFill/>
          <a:ln>
            <a:noFill/>
          </a:ln>
        </p:spPr>
      </p:pic>
      <p:sp>
        <p:nvSpPr>
          <p:cNvPr id="2217" name="Google Shape;2217;p61"/>
          <p:cNvSpPr txBox="1">
            <a:spLocks noGrp="1"/>
          </p:cNvSpPr>
          <p:nvPr>
            <p:ph type="title"/>
          </p:nvPr>
        </p:nvSpPr>
        <p:spPr>
          <a:xfrm>
            <a:off x="921150" y="1608675"/>
            <a:ext cx="3772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a:t>4 Benefits That Can Be Obtained</a:t>
            </a:r>
            <a:endParaRPr b="0"/>
          </a:p>
        </p:txBody>
      </p:sp>
      <p:sp>
        <p:nvSpPr>
          <p:cNvPr id="2218" name="Google Shape;2218;p61"/>
          <p:cNvSpPr txBox="1">
            <a:spLocks noGrp="1"/>
          </p:cNvSpPr>
          <p:nvPr>
            <p:ph type="subTitle" idx="1"/>
          </p:nvPr>
        </p:nvSpPr>
        <p:spPr>
          <a:xfrm>
            <a:off x="921150" y="2178375"/>
            <a:ext cx="3449700" cy="2185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Char char="●"/>
            </a:pPr>
            <a:r>
              <a:rPr lang="en"/>
              <a:t>Here you can talk about the benefits of playing games</a:t>
            </a:r>
            <a:endParaRPr/>
          </a:p>
          <a:p>
            <a:pPr marL="457200" lvl="0" indent="-330200" algn="l" rtl="0">
              <a:spcBef>
                <a:spcPts val="0"/>
              </a:spcBef>
              <a:spcAft>
                <a:spcPts val="0"/>
              </a:spcAft>
              <a:buSzPts val="1600"/>
              <a:buChar char="●"/>
            </a:pPr>
            <a:r>
              <a:rPr lang="en"/>
              <a:t>Here you can talk about the benefits of playing games</a:t>
            </a:r>
            <a:endParaRPr/>
          </a:p>
          <a:p>
            <a:pPr marL="457200" lvl="0" indent="-330200" algn="l" rtl="0">
              <a:spcBef>
                <a:spcPts val="0"/>
              </a:spcBef>
              <a:spcAft>
                <a:spcPts val="0"/>
              </a:spcAft>
              <a:buSzPts val="1600"/>
              <a:buChar char="●"/>
            </a:pPr>
            <a:r>
              <a:rPr lang="en"/>
              <a:t>Here you can talk about the benefits of playing games</a:t>
            </a:r>
            <a:endParaRPr/>
          </a:p>
          <a:p>
            <a:pPr marL="457200" lvl="0" indent="-330200" algn="l" rtl="0">
              <a:spcBef>
                <a:spcPts val="0"/>
              </a:spcBef>
              <a:spcAft>
                <a:spcPts val="0"/>
              </a:spcAft>
              <a:buSzPts val="1600"/>
              <a:buChar char="●"/>
            </a:pPr>
            <a:r>
              <a:rPr lang="en"/>
              <a:t>Here you can talk about the benefits of playing games</a:t>
            </a:r>
            <a:endParaRPr/>
          </a:p>
        </p:txBody>
      </p:sp>
      <p:sp>
        <p:nvSpPr>
          <p:cNvPr id="2219" name="Google Shape;2219;p61"/>
          <p:cNvSpPr txBox="1">
            <a:spLocks noGrp="1"/>
          </p:cNvSpPr>
          <p:nvPr>
            <p:ph type="title" idx="2"/>
          </p:nvPr>
        </p:nvSpPr>
        <p:spPr>
          <a:xfrm>
            <a:off x="634200" y="496275"/>
            <a:ext cx="402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 Benefits</a:t>
            </a:r>
            <a:endParaRPr/>
          </a:p>
        </p:txBody>
      </p:sp>
      <p:grpSp>
        <p:nvGrpSpPr>
          <p:cNvPr id="2220" name="Google Shape;2220;p61"/>
          <p:cNvGrpSpPr/>
          <p:nvPr/>
        </p:nvGrpSpPr>
        <p:grpSpPr>
          <a:xfrm>
            <a:off x="195409" y="121791"/>
            <a:ext cx="1049188" cy="813009"/>
            <a:chOff x="1858525" y="1011092"/>
            <a:chExt cx="817634" cy="633579"/>
          </a:xfrm>
        </p:grpSpPr>
        <p:sp>
          <p:nvSpPr>
            <p:cNvPr id="2221" name="Google Shape;2221;p6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61"/>
            <p:cNvSpPr/>
            <p:nvPr/>
          </p:nvSpPr>
          <p:spPr>
            <a:xfrm>
              <a:off x="2010234" y="101109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61"/>
            <p:cNvSpPr/>
            <p:nvPr/>
          </p:nvSpPr>
          <p:spPr>
            <a:xfrm>
              <a:off x="2524458" y="111559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24" name="Google Shape;2224;p61"/>
          <p:cNvGrpSpPr/>
          <p:nvPr/>
        </p:nvGrpSpPr>
        <p:grpSpPr>
          <a:xfrm flipH="1">
            <a:off x="6921898" y="3402300"/>
            <a:ext cx="2222100" cy="1741200"/>
            <a:chOff x="5230373" y="3034125"/>
            <a:chExt cx="2222100" cy="1741200"/>
          </a:xfrm>
        </p:grpSpPr>
        <p:sp>
          <p:nvSpPr>
            <p:cNvPr id="2225" name="Google Shape;2225;p61"/>
            <p:cNvSpPr/>
            <p:nvPr/>
          </p:nvSpPr>
          <p:spPr>
            <a:xfrm>
              <a:off x="5230373" y="4426125"/>
              <a:ext cx="2222100" cy="349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61"/>
            <p:cNvSpPr/>
            <p:nvPr/>
          </p:nvSpPr>
          <p:spPr>
            <a:xfrm>
              <a:off x="5230375" y="4079450"/>
              <a:ext cx="18096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61"/>
            <p:cNvSpPr/>
            <p:nvPr/>
          </p:nvSpPr>
          <p:spPr>
            <a:xfrm>
              <a:off x="5230375" y="3727450"/>
              <a:ext cx="13605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61"/>
            <p:cNvSpPr/>
            <p:nvPr/>
          </p:nvSpPr>
          <p:spPr>
            <a:xfrm>
              <a:off x="5230375" y="3380800"/>
              <a:ext cx="10089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61"/>
            <p:cNvSpPr/>
            <p:nvPr/>
          </p:nvSpPr>
          <p:spPr>
            <a:xfrm>
              <a:off x="5230375" y="3034125"/>
              <a:ext cx="548700" cy="34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233"/>
        <p:cNvGrpSpPr/>
        <p:nvPr/>
      </p:nvGrpSpPr>
      <p:grpSpPr>
        <a:xfrm>
          <a:off x="0" y="0"/>
          <a:ext cx="0" cy="0"/>
          <a:chOff x="0" y="0"/>
          <a:chExt cx="0" cy="0"/>
        </a:xfrm>
      </p:grpSpPr>
      <p:grpSp>
        <p:nvGrpSpPr>
          <p:cNvPr id="2234" name="Google Shape;2234;p62"/>
          <p:cNvGrpSpPr/>
          <p:nvPr/>
        </p:nvGrpSpPr>
        <p:grpSpPr>
          <a:xfrm>
            <a:off x="796189" y="1337478"/>
            <a:ext cx="3585799" cy="2491928"/>
            <a:chOff x="719989" y="1337478"/>
            <a:chExt cx="3585799" cy="2491928"/>
          </a:xfrm>
        </p:grpSpPr>
        <p:sp>
          <p:nvSpPr>
            <p:cNvPr id="2235" name="Google Shape;2235;p62"/>
            <p:cNvSpPr/>
            <p:nvPr/>
          </p:nvSpPr>
          <p:spPr>
            <a:xfrm>
              <a:off x="719989" y="1337478"/>
              <a:ext cx="3585799" cy="2491928"/>
            </a:xfrm>
            <a:custGeom>
              <a:avLst/>
              <a:gdLst/>
              <a:ahLst/>
              <a:cxnLst/>
              <a:rect l="l" t="t" r="r" b="b"/>
              <a:pathLst>
                <a:path w="285721" h="198560" extrusionOk="0">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solidFill>
              <a:schemeClr val="accent4"/>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2"/>
            <p:cNvSpPr/>
            <p:nvPr/>
          </p:nvSpPr>
          <p:spPr>
            <a:xfrm>
              <a:off x="764868" y="3420464"/>
              <a:ext cx="3491034" cy="395714"/>
            </a:xfrm>
            <a:custGeom>
              <a:avLst/>
              <a:gdLst/>
              <a:ahLst/>
              <a:cxnLst/>
              <a:rect l="l" t="t" r="r" b="b"/>
              <a:pathLst>
                <a:path w="278170" h="31531" extrusionOk="0">
                  <a:moveTo>
                    <a:pt x="1" y="0"/>
                  </a:moveTo>
                  <a:lnTo>
                    <a:pt x="1" y="31531"/>
                  </a:lnTo>
                  <a:lnTo>
                    <a:pt x="278169" y="31531"/>
                  </a:lnTo>
                  <a:lnTo>
                    <a:pt x="278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2"/>
            <p:cNvSpPr/>
            <p:nvPr/>
          </p:nvSpPr>
          <p:spPr>
            <a:xfrm>
              <a:off x="877943" y="3483089"/>
              <a:ext cx="3249157" cy="18122"/>
            </a:xfrm>
            <a:custGeom>
              <a:avLst/>
              <a:gdLst/>
              <a:ahLst/>
              <a:cxnLst/>
              <a:rect l="l" t="t" r="r" b="b"/>
              <a:pathLst>
                <a:path w="258897" h="1444" extrusionOk="0">
                  <a:moveTo>
                    <a:pt x="0" y="0"/>
                  </a:moveTo>
                  <a:lnTo>
                    <a:pt x="0" y="1443"/>
                  </a:lnTo>
                  <a:lnTo>
                    <a:pt x="258897" y="1443"/>
                  </a:lnTo>
                  <a:lnTo>
                    <a:pt x="2588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2"/>
            <p:cNvSpPr/>
            <p:nvPr/>
          </p:nvSpPr>
          <p:spPr>
            <a:xfrm>
              <a:off x="877943" y="3483089"/>
              <a:ext cx="1326949" cy="18122"/>
            </a:xfrm>
            <a:custGeom>
              <a:avLst/>
              <a:gdLst/>
              <a:ahLst/>
              <a:cxnLst/>
              <a:rect l="l" t="t" r="r" b="b"/>
              <a:pathLst>
                <a:path w="105733" h="1444" extrusionOk="0">
                  <a:moveTo>
                    <a:pt x="0" y="0"/>
                  </a:moveTo>
                  <a:lnTo>
                    <a:pt x="0" y="1443"/>
                  </a:lnTo>
                  <a:lnTo>
                    <a:pt x="105732" y="1443"/>
                  </a:lnTo>
                  <a:lnTo>
                    <a:pt x="1057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2"/>
            <p:cNvSpPr/>
            <p:nvPr/>
          </p:nvSpPr>
          <p:spPr>
            <a:xfrm>
              <a:off x="1500348" y="3583853"/>
              <a:ext cx="86043" cy="121045"/>
            </a:xfrm>
            <a:custGeom>
              <a:avLst/>
              <a:gdLst/>
              <a:ahLst/>
              <a:cxnLst/>
              <a:rect l="l" t="t" r="r" b="b"/>
              <a:pathLst>
                <a:path w="6856" h="9645" extrusionOk="0">
                  <a:moveTo>
                    <a:pt x="0" y="0"/>
                  </a:moveTo>
                  <a:lnTo>
                    <a:pt x="0" y="9644"/>
                  </a:lnTo>
                  <a:lnTo>
                    <a:pt x="6855" y="482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2"/>
            <p:cNvSpPr/>
            <p:nvPr/>
          </p:nvSpPr>
          <p:spPr>
            <a:xfrm>
              <a:off x="1601313" y="3583853"/>
              <a:ext cx="20155" cy="121045"/>
            </a:xfrm>
            <a:custGeom>
              <a:avLst/>
              <a:gdLst/>
              <a:ahLst/>
              <a:cxnLst/>
              <a:rect l="l" t="t" r="r" b="b"/>
              <a:pathLst>
                <a:path w="1606" h="9645" extrusionOk="0">
                  <a:moveTo>
                    <a:pt x="1" y="0"/>
                  </a:moveTo>
                  <a:lnTo>
                    <a:pt x="1" y="9644"/>
                  </a:lnTo>
                  <a:lnTo>
                    <a:pt x="1605" y="9644"/>
                  </a:lnTo>
                  <a:lnTo>
                    <a:pt x="16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2"/>
            <p:cNvSpPr/>
            <p:nvPr/>
          </p:nvSpPr>
          <p:spPr>
            <a:xfrm>
              <a:off x="1256188" y="3583853"/>
              <a:ext cx="86068" cy="121045"/>
            </a:xfrm>
            <a:custGeom>
              <a:avLst/>
              <a:gdLst/>
              <a:ahLst/>
              <a:cxnLst/>
              <a:rect l="l" t="t" r="r" b="b"/>
              <a:pathLst>
                <a:path w="6858" h="9645" extrusionOk="0">
                  <a:moveTo>
                    <a:pt x="1" y="0"/>
                  </a:moveTo>
                  <a:lnTo>
                    <a:pt x="1" y="9644"/>
                  </a:lnTo>
                  <a:lnTo>
                    <a:pt x="6857" y="482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2"/>
            <p:cNvSpPr/>
            <p:nvPr/>
          </p:nvSpPr>
          <p:spPr>
            <a:xfrm>
              <a:off x="1012053" y="3583853"/>
              <a:ext cx="86055" cy="121045"/>
            </a:xfrm>
            <a:custGeom>
              <a:avLst/>
              <a:gdLst/>
              <a:ahLst/>
              <a:cxnLst/>
              <a:rect l="l" t="t" r="r" b="b"/>
              <a:pathLst>
                <a:path w="6857" h="9645" extrusionOk="0">
                  <a:moveTo>
                    <a:pt x="6857" y="0"/>
                  </a:moveTo>
                  <a:lnTo>
                    <a:pt x="0" y="4822"/>
                  </a:lnTo>
                  <a:lnTo>
                    <a:pt x="6857" y="9644"/>
                  </a:lnTo>
                  <a:lnTo>
                    <a:pt x="68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2"/>
            <p:cNvSpPr/>
            <p:nvPr/>
          </p:nvSpPr>
          <p:spPr>
            <a:xfrm>
              <a:off x="976975" y="3583853"/>
              <a:ext cx="20155" cy="121045"/>
            </a:xfrm>
            <a:custGeom>
              <a:avLst/>
              <a:gdLst/>
              <a:ahLst/>
              <a:cxnLst/>
              <a:rect l="l" t="t" r="r" b="b"/>
              <a:pathLst>
                <a:path w="1606" h="9645" extrusionOk="0">
                  <a:moveTo>
                    <a:pt x="0" y="0"/>
                  </a:moveTo>
                  <a:lnTo>
                    <a:pt x="0" y="9644"/>
                  </a:lnTo>
                  <a:lnTo>
                    <a:pt x="1605" y="9644"/>
                  </a:lnTo>
                  <a:lnTo>
                    <a:pt x="16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3379648" y="3562844"/>
              <a:ext cx="157277" cy="153850"/>
            </a:xfrm>
            <a:custGeom>
              <a:avLst/>
              <a:gdLst/>
              <a:ahLst/>
              <a:cxnLst/>
              <a:rect l="l" t="t" r="r" b="b"/>
              <a:pathLst>
                <a:path w="12532" h="12259" extrusionOk="0">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2"/>
            <p:cNvSpPr/>
            <p:nvPr/>
          </p:nvSpPr>
          <p:spPr>
            <a:xfrm>
              <a:off x="3648306" y="3579749"/>
              <a:ext cx="179427" cy="117945"/>
            </a:xfrm>
            <a:custGeom>
              <a:avLst/>
              <a:gdLst/>
              <a:ahLst/>
              <a:cxnLst/>
              <a:rect l="l" t="t" r="r" b="b"/>
              <a:pathLst>
                <a:path w="14297" h="9398" extrusionOk="0">
                  <a:moveTo>
                    <a:pt x="13244" y="1052"/>
                  </a:moveTo>
                  <a:lnTo>
                    <a:pt x="13244" y="8346"/>
                  </a:lnTo>
                  <a:lnTo>
                    <a:pt x="1053" y="8346"/>
                  </a:lnTo>
                  <a:lnTo>
                    <a:pt x="1053" y="1052"/>
                  </a:lnTo>
                  <a:close/>
                  <a:moveTo>
                    <a:pt x="0" y="1"/>
                  </a:moveTo>
                  <a:lnTo>
                    <a:pt x="0" y="9398"/>
                  </a:lnTo>
                  <a:lnTo>
                    <a:pt x="14296" y="9398"/>
                  </a:lnTo>
                  <a:lnTo>
                    <a:pt x="142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2"/>
            <p:cNvSpPr/>
            <p:nvPr/>
          </p:nvSpPr>
          <p:spPr>
            <a:xfrm>
              <a:off x="4020463" y="3567236"/>
              <a:ext cx="58772" cy="58709"/>
            </a:xfrm>
            <a:custGeom>
              <a:avLst/>
              <a:gdLst/>
              <a:ahLst/>
              <a:cxnLst/>
              <a:rect l="l" t="t" r="r" b="b"/>
              <a:pathLst>
                <a:path w="4683" h="4678" extrusionOk="0">
                  <a:moveTo>
                    <a:pt x="1" y="1"/>
                  </a:moveTo>
                  <a:lnTo>
                    <a:pt x="1" y="1052"/>
                  </a:lnTo>
                  <a:lnTo>
                    <a:pt x="3630" y="1052"/>
                  </a:lnTo>
                  <a:lnTo>
                    <a:pt x="3630" y="4678"/>
                  </a:lnTo>
                  <a:lnTo>
                    <a:pt x="4682" y="4678"/>
                  </a:lnTo>
                  <a:lnTo>
                    <a:pt x="46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2"/>
            <p:cNvSpPr/>
            <p:nvPr/>
          </p:nvSpPr>
          <p:spPr>
            <a:xfrm>
              <a:off x="3936140" y="3567236"/>
              <a:ext cx="58747" cy="58709"/>
            </a:xfrm>
            <a:custGeom>
              <a:avLst/>
              <a:gdLst/>
              <a:ahLst/>
              <a:cxnLst/>
              <a:rect l="l" t="t" r="r" b="b"/>
              <a:pathLst>
                <a:path w="4681" h="4678" extrusionOk="0">
                  <a:moveTo>
                    <a:pt x="1" y="1"/>
                  </a:moveTo>
                  <a:lnTo>
                    <a:pt x="1" y="4678"/>
                  </a:lnTo>
                  <a:lnTo>
                    <a:pt x="1053" y="4678"/>
                  </a:lnTo>
                  <a:lnTo>
                    <a:pt x="1053" y="1052"/>
                  </a:lnTo>
                  <a:lnTo>
                    <a:pt x="4681" y="1052"/>
                  </a:lnTo>
                  <a:lnTo>
                    <a:pt x="46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2"/>
            <p:cNvSpPr/>
            <p:nvPr/>
          </p:nvSpPr>
          <p:spPr>
            <a:xfrm>
              <a:off x="4020463" y="3651510"/>
              <a:ext cx="58772" cy="58709"/>
            </a:xfrm>
            <a:custGeom>
              <a:avLst/>
              <a:gdLst/>
              <a:ahLst/>
              <a:cxnLst/>
              <a:rect l="l" t="t" r="r" b="b"/>
              <a:pathLst>
                <a:path w="4683" h="4678" extrusionOk="0">
                  <a:moveTo>
                    <a:pt x="3630" y="0"/>
                  </a:moveTo>
                  <a:lnTo>
                    <a:pt x="3630" y="3626"/>
                  </a:lnTo>
                  <a:lnTo>
                    <a:pt x="1" y="3626"/>
                  </a:lnTo>
                  <a:lnTo>
                    <a:pt x="1" y="4677"/>
                  </a:lnTo>
                  <a:lnTo>
                    <a:pt x="4682" y="4677"/>
                  </a:lnTo>
                  <a:lnTo>
                    <a:pt x="46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2"/>
            <p:cNvSpPr/>
            <p:nvPr/>
          </p:nvSpPr>
          <p:spPr>
            <a:xfrm>
              <a:off x="3936140" y="3651510"/>
              <a:ext cx="58747" cy="58709"/>
            </a:xfrm>
            <a:custGeom>
              <a:avLst/>
              <a:gdLst/>
              <a:ahLst/>
              <a:cxnLst/>
              <a:rect l="l" t="t" r="r" b="b"/>
              <a:pathLst>
                <a:path w="4681" h="4678" extrusionOk="0">
                  <a:moveTo>
                    <a:pt x="1" y="0"/>
                  </a:moveTo>
                  <a:lnTo>
                    <a:pt x="1" y="4677"/>
                  </a:lnTo>
                  <a:lnTo>
                    <a:pt x="4681" y="4677"/>
                  </a:lnTo>
                  <a:lnTo>
                    <a:pt x="4681" y="3626"/>
                  </a:lnTo>
                  <a:lnTo>
                    <a:pt x="1053" y="3626"/>
                  </a:lnTo>
                  <a:lnTo>
                    <a:pt x="1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2172526" y="3460448"/>
              <a:ext cx="64883" cy="62411"/>
            </a:xfrm>
            <a:custGeom>
              <a:avLst/>
              <a:gdLst/>
              <a:ahLst/>
              <a:cxnLst/>
              <a:rect l="l" t="t" r="r" b="b"/>
              <a:pathLst>
                <a:path w="5170" h="4973" extrusionOk="0">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1" name="Google Shape;2251;p62"/>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Multimedia Content</a:t>
            </a:r>
            <a:endParaRPr/>
          </a:p>
        </p:txBody>
      </p:sp>
      <p:sp>
        <p:nvSpPr>
          <p:cNvPr id="2252" name="Google Shape;2252;p62"/>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a:t>
            </a:r>
            <a:endParaRPr/>
          </a:p>
        </p:txBody>
      </p:sp>
      <p:pic>
        <p:nvPicPr>
          <p:cNvPr id="2253" name="Google Shape;2253;p62"/>
          <p:cNvPicPr preferRelativeResize="0"/>
          <p:nvPr/>
        </p:nvPicPr>
        <p:blipFill>
          <a:blip r:embed="rId3">
            <a:alphaModFix/>
            <a:extLst>
              <a:ext uri="{28A0092B-C50C-407E-A947-70E740481C1C}">
                <a14:useLocalDpi xmlns:a14="http://schemas.microsoft.com/office/drawing/2010/main" val="0"/>
              </a:ext>
            </a:extLst>
          </a:blip>
          <a:stretch>
            <a:fillRect/>
          </a:stretch>
        </p:blipFill>
        <p:spPr>
          <a:xfrm>
            <a:off x="931800" y="1433950"/>
            <a:ext cx="3314601" cy="1922325"/>
          </a:xfrm>
          <a:prstGeom prst="rect">
            <a:avLst/>
          </a:prstGeom>
          <a:noFill/>
          <a:ln>
            <a:noFill/>
          </a:ln>
        </p:spPr>
      </p:pic>
      <p:grpSp>
        <p:nvGrpSpPr>
          <p:cNvPr id="2254" name="Google Shape;2254;p62"/>
          <p:cNvGrpSpPr/>
          <p:nvPr/>
        </p:nvGrpSpPr>
        <p:grpSpPr>
          <a:xfrm>
            <a:off x="152409" y="345441"/>
            <a:ext cx="1280813" cy="678909"/>
            <a:chOff x="1858525" y="1115596"/>
            <a:chExt cx="998140" cy="529075"/>
          </a:xfrm>
        </p:grpSpPr>
        <p:sp>
          <p:nvSpPr>
            <p:cNvPr id="2255" name="Google Shape;2255;p62"/>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62"/>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7" name="Google Shape;2257;p62"/>
            <p:cNvSpPr/>
            <p:nvPr/>
          </p:nvSpPr>
          <p:spPr>
            <a:xfrm>
              <a:off x="2704964" y="126889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8" name="Google Shape;2258;p62"/>
          <p:cNvGrpSpPr/>
          <p:nvPr/>
        </p:nvGrpSpPr>
        <p:grpSpPr>
          <a:xfrm>
            <a:off x="4382009" y="3908116"/>
            <a:ext cx="914660" cy="700450"/>
            <a:chOff x="1858525" y="1098822"/>
            <a:chExt cx="712796" cy="545862"/>
          </a:xfrm>
        </p:grpSpPr>
        <p:sp>
          <p:nvSpPr>
            <p:cNvPr id="2259" name="Google Shape;2259;p62"/>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62"/>
            <p:cNvSpPr/>
            <p:nvPr/>
          </p:nvSpPr>
          <p:spPr>
            <a:xfrm>
              <a:off x="2419621" y="109882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62"/>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265"/>
        <p:cNvGrpSpPr/>
        <p:nvPr/>
      </p:nvGrpSpPr>
      <p:grpSpPr>
        <a:xfrm>
          <a:off x="0" y="0"/>
          <a:ext cx="0" cy="0"/>
          <a:chOff x="0" y="0"/>
          <a:chExt cx="0" cy="0"/>
        </a:xfrm>
      </p:grpSpPr>
      <p:pic>
        <p:nvPicPr>
          <p:cNvPr id="2266" name="Google Shape;2266;p63"/>
          <p:cNvPicPr preferRelativeResize="0"/>
          <p:nvPr/>
        </p:nvPicPr>
        <p:blipFill rotWithShape="1">
          <a:blip r:embed="rId3">
            <a:alphaModFix/>
            <a:extLst>
              <a:ext uri="{28A0092B-C50C-407E-A947-70E740481C1C}">
                <a14:useLocalDpi xmlns:a14="http://schemas.microsoft.com/office/drawing/2010/main" val="0"/>
              </a:ext>
            </a:extLst>
          </a:blip>
          <a:srcRect/>
          <a:stretch/>
        </p:blipFill>
        <p:spPr>
          <a:xfrm>
            <a:off x="5093016" y="1592275"/>
            <a:ext cx="2919825" cy="1649677"/>
          </a:xfrm>
          <a:prstGeom prst="rect">
            <a:avLst/>
          </a:prstGeom>
          <a:noFill/>
          <a:ln>
            <a:noFill/>
          </a:ln>
        </p:spPr>
      </p:pic>
      <p:sp>
        <p:nvSpPr>
          <p:cNvPr id="2267" name="Google Shape;2267;p63"/>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Device A</a:t>
            </a:r>
            <a:endParaRPr/>
          </a:p>
        </p:txBody>
      </p:sp>
      <p:sp>
        <p:nvSpPr>
          <p:cNvPr id="2268" name="Google Shape;2268;p63"/>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a:p>
            <a:pPr marL="0" lvl="0" indent="0" algn="l" rtl="0">
              <a:spcBef>
                <a:spcPts val="1200"/>
              </a:spcBef>
              <a:spcAft>
                <a:spcPts val="1200"/>
              </a:spcAft>
              <a:buNone/>
            </a:pPr>
            <a:endParaRPr/>
          </a:p>
        </p:txBody>
      </p:sp>
      <p:grpSp>
        <p:nvGrpSpPr>
          <p:cNvPr id="2269" name="Google Shape;2269;p63"/>
          <p:cNvGrpSpPr/>
          <p:nvPr/>
        </p:nvGrpSpPr>
        <p:grpSpPr>
          <a:xfrm>
            <a:off x="5000367" y="1465087"/>
            <a:ext cx="3141617" cy="2495177"/>
            <a:chOff x="921275" y="1550375"/>
            <a:chExt cx="3141617" cy="2495177"/>
          </a:xfrm>
        </p:grpSpPr>
        <p:sp>
          <p:nvSpPr>
            <p:cNvPr id="2270" name="Google Shape;2270;p63"/>
            <p:cNvSpPr/>
            <p:nvPr/>
          </p:nvSpPr>
          <p:spPr>
            <a:xfrm>
              <a:off x="921275" y="3421734"/>
              <a:ext cx="3141617" cy="272226"/>
            </a:xfrm>
            <a:custGeom>
              <a:avLst/>
              <a:gdLst/>
              <a:ahLst/>
              <a:cxnLst/>
              <a:rect l="l" t="t" r="r" b="b"/>
              <a:pathLst>
                <a:path w="141994" h="12304" extrusionOk="0">
                  <a:moveTo>
                    <a:pt x="0" y="1"/>
                  </a:moveTo>
                  <a:lnTo>
                    <a:pt x="0" y="7792"/>
                  </a:lnTo>
                  <a:cubicBezTo>
                    <a:pt x="0" y="10130"/>
                    <a:pt x="2009" y="12303"/>
                    <a:pt x="4367" y="12303"/>
                  </a:cubicBezTo>
                  <a:lnTo>
                    <a:pt x="137769" y="12303"/>
                  </a:lnTo>
                  <a:cubicBezTo>
                    <a:pt x="140107" y="12303"/>
                    <a:pt x="141993" y="10130"/>
                    <a:pt x="141993" y="7792"/>
                  </a:cubicBezTo>
                  <a:lnTo>
                    <a:pt x="141993" y="1"/>
                  </a:ln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3"/>
            <p:cNvSpPr/>
            <p:nvPr/>
          </p:nvSpPr>
          <p:spPr>
            <a:xfrm>
              <a:off x="1931579" y="3688498"/>
              <a:ext cx="1139172" cy="357053"/>
            </a:xfrm>
            <a:custGeom>
              <a:avLst/>
              <a:gdLst/>
              <a:ahLst/>
              <a:cxnLst/>
              <a:rect l="l" t="t" r="r" b="b"/>
              <a:pathLst>
                <a:path w="51488" h="16138" extrusionOk="0">
                  <a:moveTo>
                    <a:pt x="11237" y="0"/>
                  </a:moveTo>
                  <a:cubicBezTo>
                    <a:pt x="11237" y="0"/>
                    <a:pt x="11114" y="6951"/>
                    <a:pt x="7997" y="10130"/>
                  </a:cubicBezTo>
                  <a:cubicBezTo>
                    <a:pt x="4880" y="13287"/>
                    <a:pt x="0" y="16137"/>
                    <a:pt x="8469" y="16137"/>
                  </a:cubicBezTo>
                  <a:lnTo>
                    <a:pt x="43019" y="16137"/>
                  </a:lnTo>
                  <a:cubicBezTo>
                    <a:pt x="51487" y="16137"/>
                    <a:pt x="46607" y="13287"/>
                    <a:pt x="43490" y="10130"/>
                  </a:cubicBezTo>
                  <a:cubicBezTo>
                    <a:pt x="40374" y="6951"/>
                    <a:pt x="40271" y="0"/>
                    <a:pt x="40271" y="0"/>
                  </a:cubicBez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3"/>
            <p:cNvSpPr/>
            <p:nvPr/>
          </p:nvSpPr>
          <p:spPr>
            <a:xfrm>
              <a:off x="921275" y="1550375"/>
              <a:ext cx="3141617" cy="1877262"/>
            </a:xfrm>
            <a:custGeom>
              <a:avLst/>
              <a:gdLst/>
              <a:ahLst/>
              <a:cxnLst/>
              <a:rect l="l" t="t" r="r" b="b"/>
              <a:pathLst>
                <a:path w="141994" h="84848" extrusionOk="0">
                  <a:moveTo>
                    <a:pt x="136109" y="5639"/>
                  </a:moveTo>
                  <a:lnTo>
                    <a:pt x="136109" y="78942"/>
                  </a:lnTo>
                  <a:lnTo>
                    <a:pt x="5905" y="78942"/>
                  </a:lnTo>
                  <a:lnTo>
                    <a:pt x="5905" y="5639"/>
                  </a:lnTo>
                  <a:close/>
                  <a:moveTo>
                    <a:pt x="4367" y="0"/>
                  </a:moveTo>
                  <a:cubicBezTo>
                    <a:pt x="2009" y="0"/>
                    <a:pt x="0" y="1661"/>
                    <a:pt x="0" y="3998"/>
                  </a:cubicBezTo>
                  <a:lnTo>
                    <a:pt x="0" y="84847"/>
                  </a:lnTo>
                  <a:lnTo>
                    <a:pt x="141993" y="84847"/>
                  </a:lnTo>
                  <a:lnTo>
                    <a:pt x="141993" y="3998"/>
                  </a:lnTo>
                  <a:cubicBezTo>
                    <a:pt x="141993" y="1661"/>
                    <a:pt x="140107" y="0"/>
                    <a:pt x="137769" y="0"/>
                  </a:cubicBez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63"/>
          <p:cNvGrpSpPr/>
          <p:nvPr/>
        </p:nvGrpSpPr>
        <p:grpSpPr>
          <a:xfrm>
            <a:off x="6266534" y="486716"/>
            <a:ext cx="1392638" cy="627175"/>
            <a:chOff x="1706814" y="1083197"/>
            <a:chExt cx="1085285" cy="488759"/>
          </a:xfrm>
        </p:grpSpPr>
        <p:sp>
          <p:nvSpPr>
            <p:cNvPr id="2274" name="Google Shape;2274;p63"/>
            <p:cNvSpPr/>
            <p:nvPr/>
          </p:nvSpPr>
          <p:spPr>
            <a:xfrm>
              <a:off x="1706814" y="126890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5" name="Google Shape;2275;p63"/>
            <p:cNvSpPr/>
            <p:nvPr/>
          </p:nvSpPr>
          <p:spPr>
            <a:xfrm>
              <a:off x="2245778" y="108319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6" name="Google Shape;2276;p63"/>
            <p:cNvSpPr/>
            <p:nvPr/>
          </p:nvSpPr>
          <p:spPr>
            <a:xfrm>
              <a:off x="2640399" y="141865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7" name="Google Shape;2277;p63"/>
          <p:cNvGrpSpPr/>
          <p:nvPr/>
        </p:nvGrpSpPr>
        <p:grpSpPr>
          <a:xfrm>
            <a:off x="3041334" y="3767391"/>
            <a:ext cx="792713" cy="1004075"/>
            <a:chOff x="1858525" y="1015495"/>
            <a:chExt cx="617762" cy="782478"/>
          </a:xfrm>
        </p:grpSpPr>
        <p:sp>
          <p:nvSpPr>
            <p:cNvPr id="2278" name="Google Shape;2278;p63"/>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9" name="Google Shape;2279;p63"/>
            <p:cNvSpPr/>
            <p:nvPr/>
          </p:nvSpPr>
          <p:spPr>
            <a:xfrm>
              <a:off x="1982228" y="101549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0" name="Google Shape;2280;p63"/>
            <p:cNvSpPr/>
            <p:nvPr/>
          </p:nvSpPr>
          <p:spPr>
            <a:xfrm>
              <a:off x="2324587" y="164467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284"/>
        <p:cNvGrpSpPr/>
        <p:nvPr/>
      </p:nvGrpSpPr>
      <p:grpSpPr>
        <a:xfrm>
          <a:off x="0" y="0"/>
          <a:ext cx="0" cy="0"/>
          <a:chOff x="0" y="0"/>
          <a:chExt cx="0" cy="0"/>
        </a:xfrm>
      </p:grpSpPr>
      <p:pic>
        <p:nvPicPr>
          <p:cNvPr id="2285" name="Google Shape;2285;p64"/>
          <p:cNvPicPr preferRelativeResize="0"/>
          <p:nvPr/>
        </p:nvPicPr>
        <p:blipFill rotWithShape="1">
          <a:blip r:embed="rId3">
            <a:alphaModFix/>
            <a:extLst>
              <a:ext uri="{28A0092B-C50C-407E-A947-70E740481C1C}">
                <a14:useLocalDpi xmlns:a14="http://schemas.microsoft.com/office/drawing/2010/main" val="0"/>
              </a:ext>
            </a:extLst>
          </a:blip>
          <a:srcRect/>
          <a:stretch/>
        </p:blipFill>
        <p:spPr>
          <a:xfrm>
            <a:off x="1790700" y="1004900"/>
            <a:ext cx="1752000" cy="3123001"/>
          </a:xfrm>
          <a:prstGeom prst="rect">
            <a:avLst/>
          </a:prstGeom>
          <a:noFill/>
          <a:ln>
            <a:noFill/>
          </a:ln>
        </p:spPr>
      </p:pic>
      <p:sp>
        <p:nvSpPr>
          <p:cNvPr id="2286" name="Google Shape;2286;p64"/>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Device B</a:t>
            </a:r>
            <a:endParaRPr/>
          </a:p>
        </p:txBody>
      </p:sp>
      <p:sp>
        <p:nvSpPr>
          <p:cNvPr id="2287" name="Google Shape;2287;p64"/>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a:p>
            <a:pPr marL="0" lvl="0" indent="0" algn="r" rtl="0">
              <a:spcBef>
                <a:spcPts val="0"/>
              </a:spcBef>
              <a:spcAft>
                <a:spcPts val="0"/>
              </a:spcAft>
              <a:buNone/>
            </a:pPr>
            <a:endParaRPr/>
          </a:p>
        </p:txBody>
      </p:sp>
      <p:sp>
        <p:nvSpPr>
          <p:cNvPr id="2288" name="Google Shape;2288;p64"/>
          <p:cNvSpPr/>
          <p:nvPr/>
        </p:nvSpPr>
        <p:spPr>
          <a:xfrm>
            <a:off x="1727300" y="702262"/>
            <a:ext cx="1875058" cy="3738971"/>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289" name="Google Shape;2289;p64"/>
          <p:cNvGrpSpPr/>
          <p:nvPr/>
        </p:nvGrpSpPr>
        <p:grpSpPr>
          <a:xfrm>
            <a:off x="6877784" y="419141"/>
            <a:ext cx="1341788" cy="875650"/>
            <a:chOff x="1478479" y="1115596"/>
            <a:chExt cx="1045657" cy="682396"/>
          </a:xfrm>
        </p:grpSpPr>
        <p:sp>
          <p:nvSpPr>
            <p:cNvPr id="2290" name="Google Shape;2290;p64"/>
            <p:cNvSpPr/>
            <p:nvPr/>
          </p:nvSpPr>
          <p:spPr>
            <a:xfrm>
              <a:off x="1478479" y="130350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6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64"/>
            <p:cNvSpPr/>
            <p:nvPr/>
          </p:nvSpPr>
          <p:spPr>
            <a:xfrm>
              <a:off x="2372436" y="164469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3" name="Google Shape;2293;p64"/>
          <p:cNvGrpSpPr/>
          <p:nvPr/>
        </p:nvGrpSpPr>
        <p:grpSpPr>
          <a:xfrm>
            <a:off x="4681234" y="3883085"/>
            <a:ext cx="1268213" cy="754845"/>
            <a:chOff x="1706814" y="1303501"/>
            <a:chExt cx="988320" cy="588252"/>
          </a:xfrm>
        </p:grpSpPr>
        <p:sp>
          <p:nvSpPr>
            <p:cNvPr id="2294" name="Google Shape;2294;p64"/>
            <p:cNvSpPr/>
            <p:nvPr/>
          </p:nvSpPr>
          <p:spPr>
            <a:xfrm>
              <a:off x="1706814" y="130350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64"/>
            <p:cNvSpPr/>
            <p:nvPr/>
          </p:nvSpPr>
          <p:spPr>
            <a:xfrm>
              <a:off x="1915354" y="173845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64"/>
            <p:cNvSpPr/>
            <p:nvPr/>
          </p:nvSpPr>
          <p:spPr>
            <a:xfrm>
              <a:off x="2543434" y="165289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300"/>
        <p:cNvGrpSpPr/>
        <p:nvPr/>
      </p:nvGrpSpPr>
      <p:grpSpPr>
        <a:xfrm>
          <a:off x="0" y="0"/>
          <a:ext cx="0" cy="0"/>
          <a:chOff x="0" y="0"/>
          <a:chExt cx="0" cy="0"/>
        </a:xfrm>
      </p:grpSpPr>
      <p:pic>
        <p:nvPicPr>
          <p:cNvPr id="2301" name="Google Shape;2301;p65"/>
          <p:cNvPicPr preferRelativeResize="0"/>
          <p:nvPr/>
        </p:nvPicPr>
        <p:blipFill rotWithShape="1">
          <a:blip r:embed="rId3">
            <a:alphaModFix/>
            <a:extLst>
              <a:ext uri="{28A0092B-C50C-407E-A947-70E740481C1C}">
                <a14:useLocalDpi xmlns:a14="http://schemas.microsoft.com/office/drawing/2010/main" val="0"/>
              </a:ext>
            </a:extLst>
          </a:blip>
          <a:srcRect/>
          <a:stretch/>
        </p:blipFill>
        <p:spPr>
          <a:xfrm>
            <a:off x="5724151" y="1067689"/>
            <a:ext cx="2402095" cy="2983667"/>
          </a:xfrm>
          <a:prstGeom prst="rect">
            <a:avLst/>
          </a:prstGeom>
          <a:noFill/>
          <a:ln>
            <a:noFill/>
          </a:ln>
        </p:spPr>
      </p:pic>
      <p:sp>
        <p:nvSpPr>
          <p:cNvPr id="2302" name="Google Shape;2302;p65"/>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Device C</a:t>
            </a:r>
            <a:endParaRPr/>
          </a:p>
        </p:txBody>
      </p:sp>
      <p:sp>
        <p:nvSpPr>
          <p:cNvPr id="2303" name="Google Shape;2303;p65"/>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a:p>
            <a:pPr marL="0" lvl="0" indent="0" algn="l" rtl="0">
              <a:spcBef>
                <a:spcPts val="1200"/>
              </a:spcBef>
              <a:spcAft>
                <a:spcPts val="1200"/>
              </a:spcAft>
              <a:buNone/>
            </a:pPr>
            <a:endParaRPr/>
          </a:p>
        </p:txBody>
      </p:sp>
      <p:grpSp>
        <p:nvGrpSpPr>
          <p:cNvPr id="2304" name="Google Shape;2304;p65"/>
          <p:cNvGrpSpPr/>
          <p:nvPr/>
        </p:nvGrpSpPr>
        <p:grpSpPr>
          <a:xfrm>
            <a:off x="5657999" y="753545"/>
            <a:ext cx="2468074" cy="3636971"/>
            <a:chOff x="5302259" y="1232906"/>
            <a:chExt cx="2126184" cy="3133159"/>
          </a:xfrm>
        </p:grpSpPr>
        <p:sp>
          <p:nvSpPr>
            <p:cNvPr id="2305" name="Google Shape;2305;p65"/>
            <p:cNvSpPr/>
            <p:nvPr/>
          </p:nvSpPr>
          <p:spPr>
            <a:xfrm>
              <a:off x="5302259" y="1232906"/>
              <a:ext cx="2126184" cy="3133159"/>
            </a:xfrm>
            <a:custGeom>
              <a:avLst/>
              <a:gdLst/>
              <a:ahLst/>
              <a:cxnLst/>
              <a:rect l="l" t="t" r="r" b="b"/>
              <a:pathLst>
                <a:path w="72566" h="107854" extrusionOk="0">
                  <a:moveTo>
                    <a:pt x="1886" y="10560"/>
                  </a:moveTo>
                  <a:lnTo>
                    <a:pt x="70884" y="10601"/>
                  </a:lnTo>
                  <a:lnTo>
                    <a:pt x="70863" y="97253"/>
                  </a:lnTo>
                  <a:lnTo>
                    <a:pt x="1866" y="97233"/>
                  </a:lnTo>
                  <a:lnTo>
                    <a:pt x="1886" y="10560"/>
                  </a:lnTo>
                  <a:close/>
                  <a:moveTo>
                    <a:pt x="5167" y="1"/>
                  </a:moveTo>
                  <a:cubicBezTo>
                    <a:pt x="2338" y="1"/>
                    <a:pt x="41" y="2297"/>
                    <a:pt x="41" y="5127"/>
                  </a:cubicBezTo>
                  <a:lnTo>
                    <a:pt x="0" y="102707"/>
                  </a:lnTo>
                  <a:cubicBezTo>
                    <a:pt x="0" y="105537"/>
                    <a:pt x="2297" y="107813"/>
                    <a:pt x="5126" y="107833"/>
                  </a:cubicBezTo>
                  <a:lnTo>
                    <a:pt x="67398" y="107854"/>
                  </a:lnTo>
                  <a:cubicBezTo>
                    <a:pt x="70228" y="107854"/>
                    <a:pt x="72524" y="105557"/>
                    <a:pt x="72524" y="102748"/>
                  </a:cubicBezTo>
                  <a:lnTo>
                    <a:pt x="72565" y="5168"/>
                  </a:lnTo>
                  <a:cubicBezTo>
                    <a:pt x="72565" y="2338"/>
                    <a:pt x="70289" y="42"/>
                    <a:pt x="67460" y="21"/>
                  </a:cubicBezTo>
                  <a:lnTo>
                    <a:pt x="5167" y="1"/>
                  </a:lnTo>
                  <a:close/>
                </a:path>
              </a:pathLst>
            </a:custGeom>
            <a:solidFill>
              <a:schemeClr val="dk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6" name="Google Shape;2306;p65"/>
            <p:cNvGrpSpPr/>
            <p:nvPr/>
          </p:nvGrpSpPr>
          <p:grpSpPr>
            <a:xfrm>
              <a:off x="6270373" y="4117658"/>
              <a:ext cx="203694" cy="172441"/>
              <a:chOff x="7162873" y="4117658"/>
              <a:chExt cx="203694" cy="172441"/>
            </a:xfrm>
          </p:grpSpPr>
          <p:sp>
            <p:nvSpPr>
              <p:cNvPr id="2307" name="Google Shape;2307;p65"/>
              <p:cNvSpPr/>
              <p:nvPr/>
            </p:nvSpPr>
            <p:spPr>
              <a:xfrm>
                <a:off x="7162873" y="4117658"/>
                <a:ext cx="203694" cy="172441"/>
              </a:xfrm>
              <a:custGeom>
                <a:avLst/>
                <a:gdLst/>
                <a:ahLst/>
                <a:cxnLst/>
                <a:rect l="l" t="t" r="r" b="b"/>
                <a:pathLst>
                  <a:path w="6952" h="5936" extrusionOk="0">
                    <a:moveTo>
                      <a:pt x="4016" y="0"/>
                    </a:moveTo>
                    <a:cubicBezTo>
                      <a:pt x="4003" y="0"/>
                      <a:pt x="3991" y="0"/>
                      <a:pt x="3978" y="1"/>
                    </a:cubicBezTo>
                    <a:cubicBezTo>
                      <a:pt x="1333" y="1"/>
                      <a:pt x="1" y="3199"/>
                      <a:pt x="1887" y="5065"/>
                    </a:cubicBezTo>
                    <a:cubicBezTo>
                      <a:pt x="2488" y="5667"/>
                      <a:pt x="3228" y="5936"/>
                      <a:pt x="3955" y="5936"/>
                    </a:cubicBezTo>
                    <a:cubicBezTo>
                      <a:pt x="5482" y="5936"/>
                      <a:pt x="6952" y="4746"/>
                      <a:pt x="6952" y="2953"/>
                    </a:cubicBezTo>
                    <a:cubicBezTo>
                      <a:pt x="6931" y="1325"/>
                      <a:pt x="5639" y="0"/>
                      <a:pt x="40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5"/>
              <p:cNvSpPr/>
              <p:nvPr/>
            </p:nvSpPr>
            <p:spPr>
              <a:xfrm>
                <a:off x="7172044" y="4124805"/>
                <a:ext cx="187901" cy="159310"/>
              </a:xfrm>
              <a:custGeom>
                <a:avLst/>
                <a:gdLst/>
                <a:ahLst/>
                <a:cxnLst/>
                <a:rect l="l" t="t" r="r" b="b"/>
                <a:pathLst>
                  <a:path w="6413" h="5484" extrusionOk="0">
                    <a:moveTo>
                      <a:pt x="3640" y="1"/>
                    </a:moveTo>
                    <a:cubicBezTo>
                      <a:pt x="1217" y="1"/>
                      <a:pt x="1" y="2959"/>
                      <a:pt x="1717" y="4676"/>
                    </a:cubicBezTo>
                    <a:cubicBezTo>
                      <a:pt x="2275" y="5233"/>
                      <a:pt x="2964" y="5484"/>
                      <a:pt x="3640" y="5484"/>
                    </a:cubicBezTo>
                    <a:cubicBezTo>
                      <a:pt x="5053" y="5484"/>
                      <a:pt x="6413" y="4392"/>
                      <a:pt x="6413" y="2728"/>
                    </a:cubicBezTo>
                    <a:cubicBezTo>
                      <a:pt x="6413" y="1210"/>
                      <a:pt x="5183" y="1"/>
                      <a:pt x="3665" y="1"/>
                    </a:cubicBezTo>
                    <a:cubicBezTo>
                      <a:pt x="3657" y="1"/>
                      <a:pt x="3649"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5"/>
              <p:cNvSpPr/>
              <p:nvPr/>
            </p:nvSpPr>
            <p:spPr>
              <a:xfrm>
                <a:off x="7247580" y="4174829"/>
                <a:ext cx="60710" cy="60192"/>
              </a:xfrm>
              <a:custGeom>
                <a:avLst/>
                <a:gdLst/>
                <a:ahLst/>
                <a:cxnLst/>
                <a:rect l="l" t="t" r="r" b="b"/>
                <a:pathLst>
                  <a:path w="2072" h="2072" extrusionOk="0">
                    <a:moveTo>
                      <a:pt x="1661" y="104"/>
                    </a:moveTo>
                    <a:cubicBezTo>
                      <a:pt x="1826" y="104"/>
                      <a:pt x="1969" y="247"/>
                      <a:pt x="1969" y="411"/>
                    </a:cubicBezTo>
                    <a:lnTo>
                      <a:pt x="1969" y="1641"/>
                    </a:lnTo>
                    <a:cubicBezTo>
                      <a:pt x="1969" y="1826"/>
                      <a:pt x="1826" y="1969"/>
                      <a:pt x="1661" y="1969"/>
                    </a:cubicBezTo>
                    <a:lnTo>
                      <a:pt x="431" y="1969"/>
                    </a:lnTo>
                    <a:cubicBezTo>
                      <a:pt x="247" y="1969"/>
                      <a:pt x="103" y="1826"/>
                      <a:pt x="103" y="1641"/>
                    </a:cubicBezTo>
                    <a:lnTo>
                      <a:pt x="103" y="411"/>
                    </a:lnTo>
                    <a:cubicBezTo>
                      <a:pt x="103" y="247"/>
                      <a:pt x="247" y="104"/>
                      <a:pt x="431" y="104"/>
                    </a:cubicBezTo>
                    <a:close/>
                    <a:moveTo>
                      <a:pt x="431" y="1"/>
                    </a:moveTo>
                    <a:cubicBezTo>
                      <a:pt x="185" y="1"/>
                      <a:pt x="1" y="186"/>
                      <a:pt x="1" y="411"/>
                    </a:cubicBezTo>
                    <a:lnTo>
                      <a:pt x="1" y="1641"/>
                    </a:lnTo>
                    <a:cubicBezTo>
                      <a:pt x="1" y="1887"/>
                      <a:pt x="185" y="2072"/>
                      <a:pt x="431" y="2072"/>
                    </a:cubicBezTo>
                    <a:lnTo>
                      <a:pt x="1661" y="2072"/>
                    </a:lnTo>
                    <a:cubicBezTo>
                      <a:pt x="1887" y="2072"/>
                      <a:pt x="2072" y="1867"/>
                      <a:pt x="2072" y="1641"/>
                    </a:cubicBezTo>
                    <a:lnTo>
                      <a:pt x="2072" y="411"/>
                    </a:lnTo>
                    <a:cubicBezTo>
                      <a:pt x="2072" y="186"/>
                      <a:pt x="1887" y="1"/>
                      <a:pt x="1661" y="1"/>
                    </a:cubicBez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65"/>
            <p:cNvGrpSpPr/>
            <p:nvPr/>
          </p:nvGrpSpPr>
          <p:grpSpPr>
            <a:xfrm>
              <a:off x="6322341" y="1377662"/>
              <a:ext cx="99767" cy="44853"/>
              <a:chOff x="6821516" y="1377662"/>
              <a:chExt cx="99767" cy="44853"/>
            </a:xfrm>
          </p:grpSpPr>
          <p:sp>
            <p:nvSpPr>
              <p:cNvPr id="2311" name="Google Shape;2311;p65"/>
              <p:cNvSpPr/>
              <p:nvPr/>
            </p:nvSpPr>
            <p:spPr>
              <a:xfrm>
                <a:off x="6868396" y="1377662"/>
                <a:ext cx="52887" cy="44853"/>
              </a:xfrm>
              <a:custGeom>
                <a:avLst/>
                <a:gdLst/>
                <a:ahLst/>
                <a:cxnLst/>
                <a:rect l="l" t="t" r="r" b="b"/>
                <a:pathLst>
                  <a:path w="1805" h="1544" extrusionOk="0">
                    <a:moveTo>
                      <a:pt x="1046" y="0"/>
                    </a:moveTo>
                    <a:cubicBezTo>
                      <a:pt x="349" y="0"/>
                      <a:pt x="0" y="841"/>
                      <a:pt x="492" y="1312"/>
                    </a:cubicBezTo>
                    <a:cubicBezTo>
                      <a:pt x="652" y="1472"/>
                      <a:pt x="847" y="1543"/>
                      <a:pt x="1036" y="1543"/>
                    </a:cubicBezTo>
                    <a:cubicBezTo>
                      <a:pt x="1431" y="1543"/>
                      <a:pt x="1805" y="1236"/>
                      <a:pt x="1805" y="779"/>
                    </a:cubicBezTo>
                    <a:cubicBezTo>
                      <a:pt x="1805" y="349"/>
                      <a:pt x="1456" y="0"/>
                      <a:pt x="1046" y="0"/>
                    </a:cubicBez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5"/>
              <p:cNvSpPr/>
              <p:nvPr/>
            </p:nvSpPr>
            <p:spPr>
              <a:xfrm>
                <a:off x="6888203" y="1393146"/>
                <a:ext cx="18049" cy="14728"/>
              </a:xfrm>
              <a:custGeom>
                <a:avLst/>
                <a:gdLst/>
                <a:ahLst/>
                <a:cxnLst/>
                <a:rect l="l" t="t" r="r" b="b"/>
                <a:pathLst>
                  <a:path w="616" h="507" extrusionOk="0">
                    <a:moveTo>
                      <a:pt x="349" y="0"/>
                    </a:moveTo>
                    <a:cubicBezTo>
                      <a:pt x="124" y="0"/>
                      <a:pt x="1" y="287"/>
                      <a:pt x="185" y="431"/>
                    </a:cubicBezTo>
                    <a:cubicBezTo>
                      <a:pt x="238" y="483"/>
                      <a:pt x="300" y="506"/>
                      <a:pt x="361" y="506"/>
                    </a:cubicBezTo>
                    <a:cubicBezTo>
                      <a:pt x="492" y="506"/>
                      <a:pt x="616" y="400"/>
                      <a:pt x="616" y="246"/>
                    </a:cubicBezTo>
                    <a:cubicBezTo>
                      <a:pt x="616" y="103"/>
                      <a:pt x="493"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5"/>
              <p:cNvSpPr/>
              <p:nvPr/>
            </p:nvSpPr>
            <p:spPr>
              <a:xfrm>
                <a:off x="6821516" y="1391345"/>
                <a:ext cx="23469" cy="20887"/>
              </a:xfrm>
              <a:custGeom>
                <a:avLst/>
                <a:gdLst/>
                <a:ahLst/>
                <a:cxnLst/>
                <a:rect l="l" t="t" r="r" b="b"/>
                <a:pathLst>
                  <a:path w="801" h="719" extrusionOk="0">
                    <a:moveTo>
                      <a:pt x="452" y="1"/>
                    </a:moveTo>
                    <a:cubicBezTo>
                      <a:pt x="1" y="42"/>
                      <a:pt x="1" y="677"/>
                      <a:pt x="452" y="718"/>
                    </a:cubicBezTo>
                    <a:cubicBezTo>
                      <a:pt x="636" y="718"/>
                      <a:pt x="800" y="554"/>
                      <a:pt x="800" y="349"/>
                    </a:cubicBezTo>
                    <a:cubicBezTo>
                      <a:pt x="800" y="165"/>
                      <a:pt x="636" y="1"/>
                      <a:pt x="452" y="1"/>
                    </a:cubicBezTo>
                    <a:close/>
                  </a:path>
                </a:pathLst>
              </a:custGeom>
              <a:solidFill>
                <a:srgbClr val="FFFF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14" name="Google Shape;2314;p65"/>
          <p:cNvGrpSpPr/>
          <p:nvPr/>
        </p:nvGrpSpPr>
        <p:grpSpPr>
          <a:xfrm>
            <a:off x="3238634" y="3183366"/>
            <a:ext cx="1125735" cy="1066450"/>
            <a:chOff x="1629741" y="813598"/>
            <a:chExt cx="877287" cy="831086"/>
          </a:xfrm>
        </p:grpSpPr>
        <p:sp>
          <p:nvSpPr>
            <p:cNvPr id="2315" name="Google Shape;2315;p65"/>
            <p:cNvSpPr/>
            <p:nvPr/>
          </p:nvSpPr>
          <p:spPr>
            <a:xfrm>
              <a:off x="1629741" y="139986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65"/>
            <p:cNvSpPr/>
            <p:nvPr/>
          </p:nvSpPr>
          <p:spPr>
            <a:xfrm>
              <a:off x="2355329" y="81359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6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8" name="Google Shape;2318;p65"/>
          <p:cNvGrpSpPr/>
          <p:nvPr/>
        </p:nvGrpSpPr>
        <p:grpSpPr>
          <a:xfrm>
            <a:off x="3689859" y="659216"/>
            <a:ext cx="719988" cy="678925"/>
            <a:chOff x="1858525" y="1115596"/>
            <a:chExt cx="561088" cy="529088"/>
          </a:xfrm>
        </p:grpSpPr>
        <p:sp>
          <p:nvSpPr>
            <p:cNvPr id="2319" name="Google Shape;2319;p65"/>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65"/>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6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66"/>
          <p:cNvSpPr txBox="1">
            <a:spLocks noGrp="1"/>
          </p:cNvSpPr>
          <p:nvPr>
            <p:ph type="title" idx="4"/>
          </p:nvPr>
        </p:nvSpPr>
        <p:spPr>
          <a:xfrm>
            <a:off x="5167750" y="2963313"/>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Via Safia</a:t>
            </a:r>
            <a:endParaRPr/>
          </a:p>
        </p:txBody>
      </p:sp>
      <p:sp>
        <p:nvSpPr>
          <p:cNvPr id="2327" name="Google Shape;2327;p66"/>
          <p:cNvSpPr txBox="1">
            <a:spLocks noGrp="1"/>
          </p:cNvSpPr>
          <p:nvPr>
            <p:ph type="subTitle" idx="3"/>
          </p:nvPr>
        </p:nvSpPr>
        <p:spPr>
          <a:xfrm>
            <a:off x="4914100" y="3380688"/>
            <a:ext cx="28311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replace the image on the screen with your own</a:t>
            </a:r>
            <a:endParaRPr/>
          </a:p>
        </p:txBody>
      </p:sp>
      <p:sp>
        <p:nvSpPr>
          <p:cNvPr id="2328" name="Google Shape;2328;p66"/>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329" name="Google Shape;2329;p66"/>
          <p:cNvSpPr txBox="1">
            <a:spLocks noGrp="1"/>
          </p:cNvSpPr>
          <p:nvPr>
            <p:ph type="subTitle" idx="1"/>
          </p:nvPr>
        </p:nvSpPr>
        <p:spPr>
          <a:xfrm>
            <a:off x="1398788" y="3380700"/>
            <a:ext cx="28311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replace the image on the screen with your own</a:t>
            </a:r>
            <a:endParaRPr/>
          </a:p>
        </p:txBody>
      </p:sp>
      <p:sp>
        <p:nvSpPr>
          <p:cNvPr id="2330" name="Google Shape;2330;p66"/>
          <p:cNvSpPr txBox="1">
            <a:spLocks noGrp="1"/>
          </p:cNvSpPr>
          <p:nvPr>
            <p:ph type="title" idx="2"/>
          </p:nvPr>
        </p:nvSpPr>
        <p:spPr>
          <a:xfrm>
            <a:off x="1652438" y="296332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David Sans</a:t>
            </a:r>
            <a:endParaRPr/>
          </a:p>
        </p:txBody>
      </p:sp>
      <p:pic>
        <p:nvPicPr>
          <p:cNvPr id="2331" name="Google Shape;2331;p66"/>
          <p:cNvPicPr preferRelativeResize="0"/>
          <p:nvPr/>
        </p:nvPicPr>
        <p:blipFill rotWithShape="1">
          <a:blip r:embed="rId3">
            <a:alphaModFix/>
            <a:extLst>
              <a:ext uri="{28A0092B-C50C-407E-A947-70E740481C1C}">
                <a14:useLocalDpi xmlns:a14="http://schemas.microsoft.com/office/drawing/2010/main" val="0"/>
              </a:ext>
            </a:extLst>
          </a:blip>
          <a:srcRect/>
          <a:stretch/>
        </p:blipFill>
        <p:spPr>
          <a:xfrm>
            <a:off x="5667850" y="1356500"/>
            <a:ext cx="1323600" cy="1337100"/>
          </a:xfrm>
          <a:prstGeom prst="ellipse">
            <a:avLst/>
          </a:prstGeom>
          <a:noFill/>
          <a:ln w="28575" cap="flat" cmpd="sng">
            <a:solidFill>
              <a:schemeClr val="lt1"/>
            </a:solidFill>
            <a:prstDash val="solid"/>
            <a:round/>
            <a:headEnd type="none" w="sm" len="sm"/>
            <a:tailEnd type="none" w="sm" len="sm"/>
          </a:ln>
        </p:spPr>
      </p:pic>
      <p:grpSp>
        <p:nvGrpSpPr>
          <p:cNvPr id="2332" name="Google Shape;2332;p66"/>
          <p:cNvGrpSpPr/>
          <p:nvPr/>
        </p:nvGrpSpPr>
        <p:grpSpPr>
          <a:xfrm>
            <a:off x="7180734" y="697816"/>
            <a:ext cx="1171113" cy="713725"/>
            <a:chOff x="1563968" y="1012456"/>
            <a:chExt cx="912650" cy="556207"/>
          </a:xfrm>
        </p:grpSpPr>
        <p:sp>
          <p:nvSpPr>
            <p:cNvPr id="2333" name="Google Shape;2333;p66"/>
            <p:cNvSpPr/>
            <p:nvPr/>
          </p:nvSpPr>
          <p:spPr>
            <a:xfrm>
              <a:off x="1563968" y="10979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66"/>
            <p:cNvSpPr/>
            <p:nvPr/>
          </p:nvSpPr>
          <p:spPr>
            <a:xfrm>
              <a:off x="2087697" y="101245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66"/>
            <p:cNvSpPr/>
            <p:nvPr/>
          </p:nvSpPr>
          <p:spPr>
            <a:xfrm>
              <a:off x="2324918" y="141536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36" name="Google Shape;2336;p66"/>
          <p:cNvGrpSpPr/>
          <p:nvPr/>
        </p:nvGrpSpPr>
        <p:grpSpPr>
          <a:xfrm>
            <a:off x="827258" y="3905766"/>
            <a:ext cx="825189" cy="807797"/>
            <a:chOff x="2059194" y="962308"/>
            <a:chExt cx="643071" cy="629517"/>
          </a:xfrm>
        </p:grpSpPr>
        <p:sp>
          <p:nvSpPr>
            <p:cNvPr id="2337" name="Google Shape;2337;p66"/>
            <p:cNvSpPr/>
            <p:nvPr/>
          </p:nvSpPr>
          <p:spPr>
            <a:xfrm>
              <a:off x="2115051" y="143852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66"/>
            <p:cNvSpPr/>
            <p:nvPr/>
          </p:nvSpPr>
          <p:spPr>
            <a:xfrm>
              <a:off x="2059194" y="96230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66"/>
            <p:cNvSpPr/>
            <p:nvPr/>
          </p:nvSpPr>
          <p:spPr>
            <a:xfrm>
              <a:off x="2550565" y="136186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340" name="Google Shape;2340;p66"/>
          <p:cNvPicPr preferRelativeResize="0"/>
          <p:nvPr/>
        </p:nvPicPr>
        <p:blipFill rotWithShape="1">
          <a:blip r:embed="rId4">
            <a:alphaModFix/>
            <a:extLst>
              <a:ext uri="{28A0092B-C50C-407E-A947-70E740481C1C}">
                <a14:useLocalDpi xmlns:a14="http://schemas.microsoft.com/office/drawing/2010/main" val="0"/>
              </a:ext>
            </a:extLst>
          </a:blip>
          <a:srcRect/>
          <a:stretch/>
        </p:blipFill>
        <p:spPr>
          <a:xfrm>
            <a:off x="2152550" y="1356500"/>
            <a:ext cx="1323600" cy="1371900"/>
          </a:xfrm>
          <a:prstGeom prst="ellipse">
            <a:avLst/>
          </a:prstGeom>
          <a:noFill/>
          <a:ln w="28575" cap="flat" cmpd="sng">
            <a:solidFill>
              <a:schemeClr val="lt1"/>
            </a:solidFill>
            <a:prstDash val="solid"/>
            <a:round/>
            <a:headEnd type="none" w="sm" len="sm"/>
            <a:tailEnd type="none" w="sm" len="sm"/>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344"/>
        <p:cNvGrpSpPr/>
        <p:nvPr/>
      </p:nvGrpSpPr>
      <p:grpSpPr>
        <a:xfrm>
          <a:off x="0" y="0"/>
          <a:ext cx="0" cy="0"/>
          <a:chOff x="0" y="0"/>
          <a:chExt cx="0" cy="0"/>
        </a:xfrm>
      </p:grpSpPr>
      <p:sp>
        <p:nvSpPr>
          <p:cNvPr id="2345" name="Google Shape;2345;p67"/>
          <p:cNvSpPr txBox="1">
            <a:spLocks noGrp="1"/>
          </p:cNvSpPr>
          <p:nvPr>
            <p:ph type="title"/>
          </p:nvPr>
        </p:nvSpPr>
        <p:spPr>
          <a:xfrm>
            <a:off x="1428000" y="18613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2346" name="Google Shape;2346;p67"/>
          <p:cNvSpPr txBox="1">
            <a:spLocks noGrp="1"/>
          </p:cNvSpPr>
          <p:nvPr>
            <p:ph type="subTitle" idx="1"/>
          </p:nvPr>
        </p:nvSpPr>
        <p:spPr>
          <a:xfrm>
            <a:off x="837750" y="34745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 cold place</a:t>
            </a:r>
            <a:endParaRPr/>
          </a:p>
        </p:txBody>
      </p:sp>
      <p:sp>
        <p:nvSpPr>
          <p:cNvPr id="2347" name="Google Shape;2347;p67"/>
          <p:cNvSpPr txBox="1">
            <a:spLocks noGrp="1"/>
          </p:cNvSpPr>
          <p:nvPr>
            <p:ph type="title" idx="2"/>
          </p:nvPr>
        </p:nvSpPr>
        <p:spPr>
          <a:xfrm>
            <a:off x="801450" y="30572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2348" name="Google Shape;2348;p67"/>
          <p:cNvGrpSpPr/>
          <p:nvPr/>
        </p:nvGrpSpPr>
        <p:grpSpPr>
          <a:xfrm>
            <a:off x="1287951" y="1517625"/>
            <a:ext cx="1350792" cy="1350448"/>
            <a:chOff x="4506772" y="373528"/>
            <a:chExt cx="858900" cy="858900"/>
          </a:xfrm>
        </p:grpSpPr>
        <p:sp>
          <p:nvSpPr>
            <p:cNvPr id="2349" name="Google Shape;2349;p67"/>
            <p:cNvSpPr/>
            <p:nvPr/>
          </p:nvSpPr>
          <p:spPr>
            <a:xfrm>
              <a:off x="4506772" y="373528"/>
              <a:ext cx="858900" cy="858900"/>
            </a:xfrm>
            <a:prstGeom prst="donut">
              <a:avLst>
                <a:gd name="adj" fmla="val 1079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4506772" y="373528"/>
              <a:ext cx="858900" cy="858900"/>
            </a:xfrm>
            <a:prstGeom prst="blockArc">
              <a:avLst>
                <a:gd name="adj1" fmla="val 13795500"/>
                <a:gd name="adj2" fmla="val 109838"/>
                <a:gd name="adj3" fmla="val 1070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1" name="Google Shape;2351;p67"/>
          <p:cNvSpPr txBox="1">
            <a:spLocks noGrp="1"/>
          </p:cNvSpPr>
          <p:nvPr>
            <p:ph type="title" idx="3"/>
          </p:nvPr>
        </p:nvSpPr>
        <p:spPr>
          <a:xfrm>
            <a:off x="4036650" y="18613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a:t>
            </a:r>
            <a:endParaRPr/>
          </a:p>
        </p:txBody>
      </p:sp>
      <p:sp>
        <p:nvSpPr>
          <p:cNvPr id="2352" name="Google Shape;2352;p67"/>
          <p:cNvSpPr txBox="1">
            <a:spLocks noGrp="1"/>
          </p:cNvSpPr>
          <p:nvPr>
            <p:ph type="subTitle" idx="4"/>
          </p:nvPr>
        </p:nvSpPr>
        <p:spPr>
          <a:xfrm>
            <a:off x="3446400" y="34745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but it’s hot</a:t>
            </a:r>
            <a:endParaRPr/>
          </a:p>
        </p:txBody>
      </p:sp>
      <p:sp>
        <p:nvSpPr>
          <p:cNvPr id="2353" name="Google Shape;2353;p67"/>
          <p:cNvSpPr txBox="1">
            <a:spLocks noGrp="1"/>
          </p:cNvSpPr>
          <p:nvPr>
            <p:ph type="title" idx="5"/>
          </p:nvPr>
        </p:nvSpPr>
        <p:spPr>
          <a:xfrm>
            <a:off x="3410100" y="30572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354" name="Google Shape;2354;p67"/>
          <p:cNvSpPr txBox="1">
            <a:spLocks noGrp="1"/>
          </p:cNvSpPr>
          <p:nvPr>
            <p:ph type="title" idx="6"/>
          </p:nvPr>
        </p:nvSpPr>
        <p:spPr>
          <a:xfrm>
            <a:off x="6746675" y="18613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2355" name="Google Shape;2355;p67"/>
          <p:cNvSpPr txBox="1">
            <a:spLocks noGrp="1"/>
          </p:cNvSpPr>
          <p:nvPr>
            <p:ph type="subTitle" idx="7"/>
          </p:nvPr>
        </p:nvSpPr>
        <p:spPr>
          <a:xfrm>
            <a:off x="6156425" y="34745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ringed one and a gas giant</a:t>
            </a:r>
            <a:endParaRPr/>
          </a:p>
        </p:txBody>
      </p:sp>
      <p:sp>
        <p:nvSpPr>
          <p:cNvPr id="2356" name="Google Shape;2356;p67"/>
          <p:cNvSpPr txBox="1">
            <a:spLocks noGrp="1"/>
          </p:cNvSpPr>
          <p:nvPr>
            <p:ph type="title" idx="8"/>
          </p:nvPr>
        </p:nvSpPr>
        <p:spPr>
          <a:xfrm>
            <a:off x="6120125" y="30572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grpSp>
        <p:nvGrpSpPr>
          <p:cNvPr id="2357" name="Google Shape;2357;p67"/>
          <p:cNvGrpSpPr/>
          <p:nvPr/>
        </p:nvGrpSpPr>
        <p:grpSpPr>
          <a:xfrm>
            <a:off x="3896601" y="1517625"/>
            <a:ext cx="1350792" cy="1350448"/>
            <a:chOff x="4506772" y="373528"/>
            <a:chExt cx="858900" cy="858900"/>
          </a:xfrm>
        </p:grpSpPr>
        <p:sp>
          <p:nvSpPr>
            <p:cNvPr id="2358" name="Google Shape;2358;p67"/>
            <p:cNvSpPr/>
            <p:nvPr/>
          </p:nvSpPr>
          <p:spPr>
            <a:xfrm>
              <a:off x="4506772" y="373528"/>
              <a:ext cx="858900" cy="858900"/>
            </a:xfrm>
            <a:prstGeom prst="donut">
              <a:avLst>
                <a:gd name="adj" fmla="val 1079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4506772" y="373528"/>
              <a:ext cx="858900" cy="858900"/>
            </a:xfrm>
            <a:prstGeom prst="blockArc">
              <a:avLst>
                <a:gd name="adj1" fmla="val 11765559"/>
                <a:gd name="adj2" fmla="val 109838"/>
                <a:gd name="adj3" fmla="val 1070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67"/>
          <p:cNvGrpSpPr/>
          <p:nvPr/>
        </p:nvGrpSpPr>
        <p:grpSpPr>
          <a:xfrm>
            <a:off x="6606626" y="1517625"/>
            <a:ext cx="1350792" cy="1350448"/>
            <a:chOff x="4506772" y="373528"/>
            <a:chExt cx="858900" cy="858900"/>
          </a:xfrm>
        </p:grpSpPr>
        <p:sp>
          <p:nvSpPr>
            <p:cNvPr id="2361" name="Google Shape;2361;p67"/>
            <p:cNvSpPr/>
            <p:nvPr/>
          </p:nvSpPr>
          <p:spPr>
            <a:xfrm>
              <a:off x="4506772" y="373528"/>
              <a:ext cx="858900" cy="858900"/>
            </a:xfrm>
            <a:prstGeom prst="donut">
              <a:avLst>
                <a:gd name="adj" fmla="val 1079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4506772" y="373528"/>
              <a:ext cx="858900" cy="858900"/>
            </a:xfrm>
            <a:prstGeom prst="blockArc">
              <a:avLst>
                <a:gd name="adj1" fmla="val 13795500"/>
                <a:gd name="adj2" fmla="val 109838"/>
                <a:gd name="adj3" fmla="val 1070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3" name="Google Shape;2363;p67"/>
          <p:cNvSpPr txBox="1">
            <a:spLocks noGrp="1"/>
          </p:cNvSpPr>
          <p:nvPr>
            <p:ph type="title" idx="9"/>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Percentages</a:t>
            </a:r>
            <a:endParaRPr/>
          </a:p>
        </p:txBody>
      </p:sp>
      <p:grpSp>
        <p:nvGrpSpPr>
          <p:cNvPr id="2364" name="Google Shape;2364;p67"/>
          <p:cNvGrpSpPr/>
          <p:nvPr/>
        </p:nvGrpSpPr>
        <p:grpSpPr>
          <a:xfrm>
            <a:off x="1287959" y="588766"/>
            <a:ext cx="719988" cy="678925"/>
            <a:chOff x="1858525" y="1115596"/>
            <a:chExt cx="561088" cy="529088"/>
          </a:xfrm>
        </p:grpSpPr>
        <p:sp>
          <p:nvSpPr>
            <p:cNvPr id="2365" name="Google Shape;2365;p67"/>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6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6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8" name="Google Shape;2368;p67"/>
          <p:cNvGrpSpPr/>
          <p:nvPr/>
        </p:nvGrpSpPr>
        <p:grpSpPr>
          <a:xfrm>
            <a:off x="8028534" y="4182191"/>
            <a:ext cx="719988" cy="678925"/>
            <a:chOff x="1858525" y="1115596"/>
            <a:chExt cx="561088" cy="529088"/>
          </a:xfrm>
        </p:grpSpPr>
        <p:sp>
          <p:nvSpPr>
            <p:cNvPr id="2369" name="Google Shape;2369;p67"/>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0" name="Google Shape;2370;p6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1" name="Google Shape;2371;p6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375"/>
        <p:cNvGrpSpPr/>
        <p:nvPr/>
      </p:nvGrpSpPr>
      <p:grpSpPr>
        <a:xfrm>
          <a:off x="0" y="0"/>
          <a:ext cx="0" cy="0"/>
          <a:chOff x="0" y="0"/>
          <a:chExt cx="0" cy="0"/>
        </a:xfrm>
      </p:grpSpPr>
      <p:grpSp>
        <p:nvGrpSpPr>
          <p:cNvPr id="2376" name="Google Shape;2376;p68"/>
          <p:cNvGrpSpPr/>
          <p:nvPr/>
        </p:nvGrpSpPr>
        <p:grpSpPr>
          <a:xfrm>
            <a:off x="817927" y="3265529"/>
            <a:ext cx="1585455" cy="304667"/>
            <a:chOff x="5417252" y="3782229"/>
            <a:chExt cx="1585455" cy="304667"/>
          </a:xfrm>
        </p:grpSpPr>
        <p:grpSp>
          <p:nvGrpSpPr>
            <p:cNvPr id="2377" name="Google Shape;2377;p68"/>
            <p:cNvGrpSpPr/>
            <p:nvPr/>
          </p:nvGrpSpPr>
          <p:grpSpPr>
            <a:xfrm>
              <a:off x="6698084" y="3782229"/>
              <a:ext cx="304622" cy="304662"/>
              <a:chOff x="1379798" y="1723250"/>
              <a:chExt cx="397887" cy="397887"/>
            </a:xfrm>
          </p:grpSpPr>
          <p:sp>
            <p:nvSpPr>
              <p:cNvPr id="2378" name="Google Shape;2378;p6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68"/>
            <p:cNvGrpSpPr/>
            <p:nvPr/>
          </p:nvGrpSpPr>
          <p:grpSpPr>
            <a:xfrm>
              <a:off x="5417252" y="3782233"/>
              <a:ext cx="304640" cy="304663"/>
              <a:chOff x="266768" y="1721375"/>
              <a:chExt cx="397907" cy="397887"/>
            </a:xfrm>
          </p:grpSpPr>
          <p:sp>
            <p:nvSpPr>
              <p:cNvPr id="2383" name="Google Shape;2383;p6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68"/>
            <p:cNvGrpSpPr/>
            <p:nvPr/>
          </p:nvGrpSpPr>
          <p:grpSpPr>
            <a:xfrm>
              <a:off x="6057683" y="3782229"/>
              <a:ext cx="304606" cy="304662"/>
              <a:chOff x="864491" y="1723250"/>
              <a:chExt cx="397866" cy="397887"/>
            </a:xfrm>
          </p:grpSpPr>
          <p:sp>
            <p:nvSpPr>
              <p:cNvPr id="2386" name="Google Shape;2386;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89" name="Google Shape;2389;p68"/>
          <p:cNvSpPr txBox="1">
            <a:spLocks noGrp="1"/>
          </p:cNvSpPr>
          <p:nvPr>
            <p:ph type="ctrTitle"/>
          </p:nvPr>
        </p:nvSpPr>
        <p:spPr>
          <a:xfrm>
            <a:off x="720000" y="955200"/>
            <a:ext cx="4985400" cy="103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390" name="Google Shape;2390;p68"/>
          <p:cNvSpPr txBox="1"/>
          <p:nvPr/>
        </p:nvSpPr>
        <p:spPr>
          <a:xfrm>
            <a:off x="720000" y="4232475"/>
            <a:ext cx="3264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accent4"/>
                </a:solidFill>
                <a:latin typeface="Titillium Web"/>
                <a:ea typeface="Titillium Web"/>
                <a:cs typeface="Titillium Web"/>
                <a:sym typeface="Titillium Web"/>
              </a:rPr>
              <a:t>Please keep this slide for attribution.</a:t>
            </a:r>
            <a:endParaRPr b="1">
              <a:solidFill>
                <a:schemeClr val="accent4"/>
              </a:solidFill>
              <a:latin typeface="Titillium Web"/>
              <a:ea typeface="Titillium Web"/>
              <a:cs typeface="Titillium Web"/>
              <a:sym typeface="Titillium Web"/>
            </a:endParaRPr>
          </a:p>
        </p:txBody>
      </p:sp>
      <p:grpSp>
        <p:nvGrpSpPr>
          <p:cNvPr id="2391" name="Google Shape;2391;p68"/>
          <p:cNvGrpSpPr/>
          <p:nvPr/>
        </p:nvGrpSpPr>
        <p:grpSpPr>
          <a:xfrm>
            <a:off x="6678659" y="479291"/>
            <a:ext cx="1447938" cy="764259"/>
            <a:chOff x="1291232" y="1115596"/>
            <a:chExt cx="1128380" cy="595588"/>
          </a:xfrm>
        </p:grpSpPr>
        <p:sp>
          <p:nvSpPr>
            <p:cNvPr id="2392" name="Google Shape;2392;p68"/>
            <p:cNvSpPr/>
            <p:nvPr/>
          </p:nvSpPr>
          <p:spPr>
            <a:xfrm>
              <a:off x="1291232" y="155788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68"/>
            <p:cNvSpPr/>
            <p:nvPr/>
          </p:nvSpPr>
          <p:spPr>
            <a:xfrm>
              <a:off x="1779571"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68"/>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5" name="Google Shape;2395;p68"/>
          <p:cNvGrpSpPr/>
          <p:nvPr/>
        </p:nvGrpSpPr>
        <p:grpSpPr>
          <a:xfrm>
            <a:off x="4534205" y="1545546"/>
            <a:ext cx="3886812" cy="2942988"/>
            <a:chOff x="405825" y="2240975"/>
            <a:chExt cx="1830725" cy="1386175"/>
          </a:xfrm>
        </p:grpSpPr>
        <p:sp>
          <p:nvSpPr>
            <p:cNvPr id="2396" name="Google Shape;2396;p68"/>
            <p:cNvSpPr/>
            <p:nvPr/>
          </p:nvSpPr>
          <p:spPr>
            <a:xfrm>
              <a:off x="1563425" y="2827675"/>
              <a:ext cx="49675" cy="52575"/>
            </a:xfrm>
            <a:custGeom>
              <a:avLst/>
              <a:gdLst/>
              <a:ahLst/>
              <a:cxnLst/>
              <a:rect l="l" t="t" r="r" b="b"/>
              <a:pathLst>
                <a:path w="1987" h="2103" extrusionOk="0">
                  <a:moveTo>
                    <a:pt x="375" y="0"/>
                  </a:moveTo>
                  <a:cubicBezTo>
                    <a:pt x="323" y="0"/>
                    <a:pt x="220" y="0"/>
                    <a:pt x="168" y="116"/>
                  </a:cubicBezTo>
                  <a:cubicBezTo>
                    <a:pt x="52" y="168"/>
                    <a:pt x="1" y="323"/>
                    <a:pt x="52" y="542"/>
                  </a:cubicBezTo>
                  <a:lnTo>
                    <a:pt x="52" y="593"/>
                  </a:lnTo>
                  <a:cubicBezTo>
                    <a:pt x="117" y="761"/>
                    <a:pt x="117" y="916"/>
                    <a:pt x="168" y="1083"/>
                  </a:cubicBezTo>
                  <a:lnTo>
                    <a:pt x="168" y="1135"/>
                  </a:lnTo>
                  <a:lnTo>
                    <a:pt x="697" y="1354"/>
                  </a:lnTo>
                  <a:lnTo>
                    <a:pt x="697" y="1406"/>
                  </a:lnTo>
                  <a:cubicBezTo>
                    <a:pt x="761" y="1406"/>
                    <a:pt x="761" y="1457"/>
                    <a:pt x="697" y="1457"/>
                  </a:cubicBezTo>
                  <a:lnTo>
                    <a:pt x="645" y="1560"/>
                  </a:lnTo>
                  <a:lnTo>
                    <a:pt x="1019" y="1728"/>
                  </a:lnTo>
                  <a:lnTo>
                    <a:pt x="1084" y="1560"/>
                  </a:lnTo>
                  <a:cubicBezTo>
                    <a:pt x="1135" y="1509"/>
                    <a:pt x="1187" y="1509"/>
                    <a:pt x="1187" y="1509"/>
                  </a:cubicBezTo>
                  <a:lnTo>
                    <a:pt x="1729" y="1728"/>
                  </a:lnTo>
                  <a:cubicBezTo>
                    <a:pt x="1729" y="1728"/>
                    <a:pt x="1729" y="1780"/>
                    <a:pt x="1780" y="1780"/>
                  </a:cubicBezTo>
                  <a:lnTo>
                    <a:pt x="1780" y="1831"/>
                  </a:lnTo>
                  <a:lnTo>
                    <a:pt x="1664" y="1999"/>
                  </a:lnTo>
                  <a:lnTo>
                    <a:pt x="1986" y="2102"/>
                  </a:lnTo>
                  <a:cubicBezTo>
                    <a:pt x="1986" y="1999"/>
                    <a:pt x="1935" y="1780"/>
                    <a:pt x="1729" y="1560"/>
                  </a:cubicBezTo>
                  <a:cubicBezTo>
                    <a:pt x="1509" y="1354"/>
                    <a:pt x="1406" y="1290"/>
                    <a:pt x="1239" y="1290"/>
                  </a:cubicBezTo>
                  <a:cubicBezTo>
                    <a:pt x="1084" y="1238"/>
                    <a:pt x="916" y="1187"/>
                    <a:pt x="813" y="916"/>
                  </a:cubicBezTo>
                  <a:cubicBezTo>
                    <a:pt x="761" y="761"/>
                    <a:pt x="697" y="593"/>
                    <a:pt x="697" y="439"/>
                  </a:cubicBezTo>
                  <a:cubicBezTo>
                    <a:pt x="594" y="168"/>
                    <a:pt x="594" y="0"/>
                    <a:pt x="491"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1593075" y="2870875"/>
              <a:ext cx="9375" cy="5175"/>
            </a:xfrm>
            <a:custGeom>
              <a:avLst/>
              <a:gdLst/>
              <a:ahLst/>
              <a:cxnLst/>
              <a:rect l="l" t="t" r="r" b="b"/>
              <a:pathLst>
                <a:path w="375" h="207" extrusionOk="0">
                  <a:moveTo>
                    <a:pt x="53" y="0"/>
                  </a:moveTo>
                  <a:lnTo>
                    <a:pt x="1" y="52"/>
                  </a:lnTo>
                  <a:lnTo>
                    <a:pt x="323" y="206"/>
                  </a:lnTo>
                  <a:lnTo>
                    <a:pt x="375" y="103"/>
                  </a:lnTo>
                  <a:lnTo>
                    <a:pt x="53" y="0"/>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1567625" y="2859900"/>
              <a:ext cx="9375" cy="5500"/>
            </a:xfrm>
            <a:custGeom>
              <a:avLst/>
              <a:gdLst/>
              <a:ahLst/>
              <a:cxnLst/>
              <a:rect l="l" t="t" r="r" b="b"/>
              <a:pathLst>
                <a:path w="375" h="220" extrusionOk="0">
                  <a:moveTo>
                    <a:pt x="0" y="1"/>
                  </a:moveTo>
                  <a:lnTo>
                    <a:pt x="0" y="65"/>
                  </a:lnTo>
                  <a:lnTo>
                    <a:pt x="323" y="220"/>
                  </a:lnTo>
                  <a:lnTo>
                    <a:pt x="374" y="168"/>
                  </a:lnTo>
                  <a:lnTo>
                    <a:pt x="0"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1633375" y="2901825"/>
              <a:ext cx="14850" cy="18700"/>
            </a:xfrm>
            <a:custGeom>
              <a:avLst/>
              <a:gdLst/>
              <a:ahLst/>
              <a:cxnLst/>
              <a:rect l="l" t="t" r="r" b="b"/>
              <a:pathLst>
                <a:path w="594" h="748" extrusionOk="0">
                  <a:moveTo>
                    <a:pt x="323" y="0"/>
                  </a:moveTo>
                  <a:lnTo>
                    <a:pt x="1" y="426"/>
                  </a:lnTo>
                  <a:lnTo>
                    <a:pt x="155" y="748"/>
                  </a:lnTo>
                  <a:cubicBezTo>
                    <a:pt x="323" y="696"/>
                    <a:pt x="478" y="645"/>
                    <a:pt x="594" y="529"/>
                  </a:cubicBezTo>
                  <a:lnTo>
                    <a:pt x="32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1611775" y="2893750"/>
              <a:ext cx="8100" cy="5175"/>
            </a:xfrm>
            <a:custGeom>
              <a:avLst/>
              <a:gdLst/>
              <a:ahLst/>
              <a:cxnLst/>
              <a:rect l="l" t="t" r="r" b="b"/>
              <a:pathLst>
                <a:path w="324" h="207" extrusionOk="0">
                  <a:moveTo>
                    <a:pt x="52" y="1"/>
                  </a:moveTo>
                  <a:lnTo>
                    <a:pt x="1" y="104"/>
                  </a:lnTo>
                  <a:lnTo>
                    <a:pt x="272" y="207"/>
                  </a:lnTo>
                  <a:lnTo>
                    <a:pt x="323" y="104"/>
                  </a:lnTo>
                  <a:lnTo>
                    <a:pt x="52"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1619850" y="2881500"/>
              <a:ext cx="8075" cy="5500"/>
            </a:xfrm>
            <a:custGeom>
              <a:avLst/>
              <a:gdLst/>
              <a:ahLst/>
              <a:cxnLst/>
              <a:rect l="l" t="t" r="r" b="b"/>
              <a:pathLst>
                <a:path w="323" h="220" extrusionOk="0">
                  <a:moveTo>
                    <a:pt x="52" y="1"/>
                  </a:moveTo>
                  <a:lnTo>
                    <a:pt x="0" y="104"/>
                  </a:lnTo>
                  <a:lnTo>
                    <a:pt x="323" y="220"/>
                  </a:lnTo>
                  <a:lnTo>
                    <a:pt x="323" y="168"/>
                  </a:lnTo>
                  <a:lnTo>
                    <a:pt x="52"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1601150" y="2876900"/>
              <a:ext cx="122200" cy="98750"/>
            </a:xfrm>
            <a:custGeom>
              <a:avLst/>
              <a:gdLst/>
              <a:ahLst/>
              <a:cxnLst/>
              <a:rect l="l" t="t" r="r" b="b"/>
              <a:pathLst>
                <a:path w="4888" h="3950" extrusionOk="0">
                  <a:moveTo>
                    <a:pt x="3637" y="0"/>
                  </a:moveTo>
                  <a:cubicBezTo>
                    <a:pt x="3536" y="0"/>
                    <a:pt x="3420" y="13"/>
                    <a:pt x="3276" y="30"/>
                  </a:cubicBezTo>
                  <a:lnTo>
                    <a:pt x="2682" y="30"/>
                  </a:lnTo>
                  <a:cubicBezTo>
                    <a:pt x="1986" y="30"/>
                    <a:pt x="1444" y="30"/>
                    <a:pt x="1341" y="288"/>
                  </a:cubicBezTo>
                  <a:cubicBezTo>
                    <a:pt x="1290" y="352"/>
                    <a:pt x="1341" y="404"/>
                    <a:pt x="1393" y="507"/>
                  </a:cubicBezTo>
                  <a:cubicBezTo>
                    <a:pt x="1509" y="675"/>
                    <a:pt x="1767" y="726"/>
                    <a:pt x="2089" y="726"/>
                  </a:cubicBezTo>
                  <a:cubicBezTo>
                    <a:pt x="2631" y="726"/>
                    <a:pt x="2850" y="675"/>
                    <a:pt x="2850" y="675"/>
                  </a:cubicBezTo>
                  <a:cubicBezTo>
                    <a:pt x="2867" y="653"/>
                    <a:pt x="2884" y="646"/>
                    <a:pt x="2902" y="646"/>
                  </a:cubicBezTo>
                  <a:cubicBezTo>
                    <a:pt x="2936" y="646"/>
                    <a:pt x="2970" y="675"/>
                    <a:pt x="3005" y="675"/>
                  </a:cubicBezTo>
                  <a:cubicBezTo>
                    <a:pt x="3056" y="726"/>
                    <a:pt x="3056" y="778"/>
                    <a:pt x="3005" y="829"/>
                  </a:cubicBezTo>
                  <a:cubicBezTo>
                    <a:pt x="3005" y="881"/>
                    <a:pt x="2476" y="1745"/>
                    <a:pt x="1509" y="1964"/>
                  </a:cubicBezTo>
                  <a:cubicBezTo>
                    <a:pt x="1071" y="2067"/>
                    <a:pt x="864" y="2119"/>
                    <a:pt x="748" y="2119"/>
                  </a:cubicBezTo>
                  <a:cubicBezTo>
                    <a:pt x="542" y="2170"/>
                    <a:pt x="477" y="2222"/>
                    <a:pt x="155" y="2286"/>
                  </a:cubicBezTo>
                  <a:cubicBezTo>
                    <a:pt x="103" y="2338"/>
                    <a:pt x="0" y="2390"/>
                    <a:pt x="0" y="2493"/>
                  </a:cubicBezTo>
                  <a:cubicBezTo>
                    <a:pt x="52" y="2609"/>
                    <a:pt x="220" y="2764"/>
                    <a:pt x="477" y="2764"/>
                  </a:cubicBezTo>
                  <a:lnTo>
                    <a:pt x="748" y="2764"/>
                  </a:lnTo>
                  <a:cubicBezTo>
                    <a:pt x="800" y="2764"/>
                    <a:pt x="864" y="2712"/>
                    <a:pt x="916" y="2712"/>
                  </a:cubicBezTo>
                  <a:cubicBezTo>
                    <a:pt x="1341" y="2660"/>
                    <a:pt x="2360" y="2222"/>
                    <a:pt x="2360" y="2222"/>
                  </a:cubicBezTo>
                  <a:cubicBezTo>
                    <a:pt x="2375" y="2207"/>
                    <a:pt x="2395" y="2201"/>
                    <a:pt x="2416" y="2201"/>
                  </a:cubicBezTo>
                  <a:cubicBezTo>
                    <a:pt x="2468" y="2201"/>
                    <a:pt x="2528" y="2240"/>
                    <a:pt x="2528" y="2286"/>
                  </a:cubicBezTo>
                  <a:cubicBezTo>
                    <a:pt x="2579" y="2338"/>
                    <a:pt x="2528" y="2441"/>
                    <a:pt x="2476" y="2441"/>
                  </a:cubicBezTo>
                  <a:lnTo>
                    <a:pt x="2412" y="2441"/>
                  </a:lnTo>
                  <a:cubicBezTo>
                    <a:pt x="2257" y="2544"/>
                    <a:pt x="1393" y="2867"/>
                    <a:pt x="916" y="2983"/>
                  </a:cubicBezTo>
                  <a:cubicBezTo>
                    <a:pt x="697" y="3034"/>
                    <a:pt x="593" y="3086"/>
                    <a:pt x="593" y="3138"/>
                  </a:cubicBezTo>
                  <a:cubicBezTo>
                    <a:pt x="593" y="3189"/>
                    <a:pt x="645" y="3305"/>
                    <a:pt x="748" y="3357"/>
                  </a:cubicBezTo>
                  <a:cubicBezTo>
                    <a:pt x="815" y="3395"/>
                    <a:pt x="926" y="3411"/>
                    <a:pt x="1062" y="3411"/>
                  </a:cubicBezTo>
                  <a:cubicBezTo>
                    <a:pt x="1473" y="3411"/>
                    <a:pt x="2121" y="3263"/>
                    <a:pt x="2528" y="3138"/>
                  </a:cubicBezTo>
                  <a:cubicBezTo>
                    <a:pt x="2543" y="3122"/>
                    <a:pt x="2562" y="3116"/>
                    <a:pt x="2582" y="3116"/>
                  </a:cubicBezTo>
                  <a:cubicBezTo>
                    <a:pt x="2631" y="3116"/>
                    <a:pt x="2682" y="3153"/>
                    <a:pt x="2682" y="3189"/>
                  </a:cubicBezTo>
                  <a:cubicBezTo>
                    <a:pt x="2682" y="3254"/>
                    <a:pt x="2682" y="3357"/>
                    <a:pt x="2579" y="3357"/>
                  </a:cubicBezTo>
                  <a:cubicBezTo>
                    <a:pt x="2412" y="3408"/>
                    <a:pt x="1883" y="3576"/>
                    <a:pt x="1341" y="3628"/>
                  </a:cubicBezTo>
                  <a:cubicBezTo>
                    <a:pt x="1341" y="3679"/>
                    <a:pt x="1341" y="3782"/>
                    <a:pt x="1393" y="3782"/>
                  </a:cubicBezTo>
                  <a:cubicBezTo>
                    <a:pt x="1444" y="3898"/>
                    <a:pt x="1612" y="3950"/>
                    <a:pt x="1883" y="3950"/>
                  </a:cubicBezTo>
                  <a:cubicBezTo>
                    <a:pt x="2682" y="3950"/>
                    <a:pt x="3817" y="3679"/>
                    <a:pt x="4088" y="3254"/>
                  </a:cubicBezTo>
                  <a:cubicBezTo>
                    <a:pt x="4462" y="2764"/>
                    <a:pt x="4668" y="2119"/>
                    <a:pt x="4668" y="2119"/>
                  </a:cubicBezTo>
                  <a:cubicBezTo>
                    <a:pt x="4887" y="1577"/>
                    <a:pt x="4784" y="1049"/>
                    <a:pt x="4346" y="455"/>
                  </a:cubicBezTo>
                  <a:cubicBezTo>
                    <a:pt x="4071" y="96"/>
                    <a:pt x="3915" y="0"/>
                    <a:pt x="3637"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1555375" y="2869575"/>
              <a:ext cx="12275" cy="6475"/>
            </a:xfrm>
            <a:custGeom>
              <a:avLst/>
              <a:gdLst/>
              <a:ahLst/>
              <a:cxnLst/>
              <a:rect l="l" t="t" r="r" b="b"/>
              <a:pathLst>
                <a:path w="491" h="259" extrusionOk="0">
                  <a:moveTo>
                    <a:pt x="52" y="1"/>
                  </a:moveTo>
                  <a:lnTo>
                    <a:pt x="0" y="52"/>
                  </a:lnTo>
                  <a:lnTo>
                    <a:pt x="439" y="258"/>
                  </a:lnTo>
                  <a:lnTo>
                    <a:pt x="490" y="155"/>
                  </a:lnTo>
                  <a:lnTo>
                    <a:pt x="52"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1184650" y="3037200"/>
              <a:ext cx="73850" cy="11225"/>
            </a:xfrm>
            <a:custGeom>
              <a:avLst/>
              <a:gdLst/>
              <a:ahLst/>
              <a:cxnLst/>
              <a:rect l="l" t="t" r="r" b="b"/>
              <a:pathLst>
                <a:path w="2954" h="449" extrusionOk="0">
                  <a:moveTo>
                    <a:pt x="52" y="1"/>
                  </a:moveTo>
                  <a:cubicBezTo>
                    <a:pt x="1" y="65"/>
                    <a:pt x="1" y="65"/>
                    <a:pt x="1" y="117"/>
                  </a:cubicBezTo>
                  <a:cubicBezTo>
                    <a:pt x="117" y="220"/>
                    <a:pt x="697" y="439"/>
                    <a:pt x="1509" y="439"/>
                  </a:cubicBezTo>
                  <a:cubicBezTo>
                    <a:pt x="1614" y="446"/>
                    <a:pt x="1713" y="449"/>
                    <a:pt x="1807" y="449"/>
                  </a:cubicBezTo>
                  <a:cubicBezTo>
                    <a:pt x="2431" y="449"/>
                    <a:pt x="2819" y="316"/>
                    <a:pt x="2953" y="272"/>
                  </a:cubicBezTo>
                  <a:lnTo>
                    <a:pt x="2953" y="220"/>
                  </a:lnTo>
                  <a:cubicBezTo>
                    <a:pt x="2953" y="220"/>
                    <a:pt x="2953" y="168"/>
                    <a:pt x="2902" y="117"/>
                  </a:cubicBezTo>
                  <a:cubicBezTo>
                    <a:pt x="2695" y="272"/>
                    <a:pt x="2154" y="272"/>
                    <a:pt x="1780" y="272"/>
                  </a:cubicBezTo>
                  <a:lnTo>
                    <a:pt x="1458" y="272"/>
                  </a:lnTo>
                  <a:cubicBezTo>
                    <a:pt x="1238" y="272"/>
                    <a:pt x="374" y="220"/>
                    <a:pt x="52"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1177875" y="3045275"/>
              <a:ext cx="84800" cy="49975"/>
            </a:xfrm>
            <a:custGeom>
              <a:avLst/>
              <a:gdLst/>
              <a:ahLst/>
              <a:cxnLst/>
              <a:rect l="l" t="t" r="r" b="b"/>
              <a:pathLst>
                <a:path w="3392" h="1999" extrusionOk="0">
                  <a:moveTo>
                    <a:pt x="117" y="0"/>
                  </a:moveTo>
                  <a:cubicBezTo>
                    <a:pt x="117" y="65"/>
                    <a:pt x="65" y="116"/>
                    <a:pt x="65" y="168"/>
                  </a:cubicBezTo>
                  <a:cubicBezTo>
                    <a:pt x="65" y="645"/>
                    <a:pt x="1" y="1354"/>
                    <a:pt x="1" y="1999"/>
                  </a:cubicBezTo>
                  <a:cubicBezTo>
                    <a:pt x="761" y="1934"/>
                    <a:pt x="2154" y="1728"/>
                    <a:pt x="3392" y="1083"/>
                  </a:cubicBezTo>
                  <a:lnTo>
                    <a:pt x="3392" y="322"/>
                  </a:lnTo>
                  <a:cubicBezTo>
                    <a:pt x="3392" y="271"/>
                    <a:pt x="3392" y="219"/>
                    <a:pt x="3340" y="168"/>
                  </a:cubicBezTo>
                  <a:cubicBezTo>
                    <a:pt x="3121" y="322"/>
                    <a:pt x="2476" y="387"/>
                    <a:pt x="1999" y="387"/>
                  </a:cubicBezTo>
                  <a:lnTo>
                    <a:pt x="1729" y="387"/>
                  </a:lnTo>
                  <a:cubicBezTo>
                    <a:pt x="1239" y="387"/>
                    <a:pt x="439" y="219"/>
                    <a:pt x="11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1190125" y="3029150"/>
              <a:ext cx="64500" cy="9700"/>
            </a:xfrm>
            <a:custGeom>
              <a:avLst/>
              <a:gdLst/>
              <a:ahLst/>
              <a:cxnLst/>
              <a:rect l="l" t="t" r="r" b="b"/>
              <a:pathLst>
                <a:path w="2580" h="388" extrusionOk="0">
                  <a:moveTo>
                    <a:pt x="1290" y="0"/>
                  </a:moveTo>
                  <a:cubicBezTo>
                    <a:pt x="594" y="0"/>
                    <a:pt x="104" y="65"/>
                    <a:pt x="1" y="116"/>
                  </a:cubicBezTo>
                  <a:cubicBezTo>
                    <a:pt x="104" y="220"/>
                    <a:pt x="542" y="323"/>
                    <a:pt x="1290" y="387"/>
                  </a:cubicBezTo>
                  <a:cubicBezTo>
                    <a:pt x="1986" y="387"/>
                    <a:pt x="2412" y="323"/>
                    <a:pt x="2580" y="220"/>
                  </a:cubicBezTo>
                  <a:cubicBezTo>
                    <a:pt x="2412" y="168"/>
                    <a:pt x="1986" y="65"/>
                    <a:pt x="1290" y="0"/>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1175300" y="3079125"/>
              <a:ext cx="86100" cy="60200"/>
            </a:xfrm>
            <a:custGeom>
              <a:avLst/>
              <a:gdLst/>
              <a:ahLst/>
              <a:cxnLst/>
              <a:rect l="l" t="t" r="r" b="b"/>
              <a:pathLst>
                <a:path w="3444" h="2408" extrusionOk="0">
                  <a:moveTo>
                    <a:pt x="3443" y="0"/>
                  </a:moveTo>
                  <a:cubicBezTo>
                    <a:pt x="2206" y="645"/>
                    <a:pt x="864" y="851"/>
                    <a:pt x="52" y="903"/>
                  </a:cubicBezTo>
                  <a:lnTo>
                    <a:pt x="1" y="2308"/>
                  </a:lnTo>
                  <a:cubicBezTo>
                    <a:pt x="268" y="2378"/>
                    <a:pt x="547" y="2407"/>
                    <a:pt x="828" y="2407"/>
                  </a:cubicBezTo>
                  <a:cubicBezTo>
                    <a:pt x="1849" y="2407"/>
                    <a:pt x="2886" y="2019"/>
                    <a:pt x="3392" y="1767"/>
                  </a:cubicBezTo>
                  <a:lnTo>
                    <a:pt x="344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1547300" y="2881500"/>
              <a:ext cx="14875" cy="10675"/>
            </a:xfrm>
            <a:custGeom>
              <a:avLst/>
              <a:gdLst/>
              <a:ahLst/>
              <a:cxnLst/>
              <a:rect l="l" t="t" r="r" b="b"/>
              <a:pathLst>
                <a:path w="595" h="427" extrusionOk="0">
                  <a:moveTo>
                    <a:pt x="1" y="1"/>
                  </a:moveTo>
                  <a:cubicBezTo>
                    <a:pt x="52" y="52"/>
                    <a:pt x="220" y="220"/>
                    <a:pt x="323" y="426"/>
                  </a:cubicBezTo>
                  <a:cubicBezTo>
                    <a:pt x="439" y="375"/>
                    <a:pt x="491" y="323"/>
                    <a:pt x="594" y="271"/>
                  </a:cubicBezTo>
                  <a:lnTo>
                    <a:pt x="1"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1546025" y="2862800"/>
              <a:ext cx="89950" cy="45475"/>
            </a:xfrm>
            <a:custGeom>
              <a:avLst/>
              <a:gdLst/>
              <a:ahLst/>
              <a:cxnLst/>
              <a:rect l="l" t="t" r="r" b="b"/>
              <a:pathLst>
                <a:path w="3598" h="1819" extrusionOk="0">
                  <a:moveTo>
                    <a:pt x="426" y="52"/>
                  </a:moveTo>
                  <a:cubicBezTo>
                    <a:pt x="416" y="52"/>
                    <a:pt x="406" y="52"/>
                    <a:pt x="396" y="53"/>
                  </a:cubicBezTo>
                  <a:lnTo>
                    <a:pt x="396" y="53"/>
                  </a:lnTo>
                  <a:lnTo>
                    <a:pt x="742" y="196"/>
                  </a:lnTo>
                  <a:lnTo>
                    <a:pt x="742" y="196"/>
                  </a:lnTo>
                  <a:lnTo>
                    <a:pt x="426" y="52"/>
                  </a:lnTo>
                  <a:close/>
                  <a:moveTo>
                    <a:pt x="2883" y="1655"/>
                  </a:moveTo>
                  <a:lnTo>
                    <a:pt x="2902" y="1664"/>
                  </a:lnTo>
                  <a:lnTo>
                    <a:pt x="2906" y="1664"/>
                  </a:lnTo>
                  <a:lnTo>
                    <a:pt x="2883" y="1655"/>
                  </a:lnTo>
                  <a:close/>
                  <a:moveTo>
                    <a:pt x="271" y="1"/>
                  </a:moveTo>
                  <a:lnTo>
                    <a:pt x="0" y="478"/>
                  </a:lnTo>
                  <a:lnTo>
                    <a:pt x="967" y="852"/>
                  </a:lnTo>
                  <a:cubicBezTo>
                    <a:pt x="1341" y="697"/>
                    <a:pt x="1612" y="645"/>
                    <a:pt x="1664" y="645"/>
                  </a:cubicBezTo>
                  <a:cubicBezTo>
                    <a:pt x="1780" y="645"/>
                    <a:pt x="1883" y="749"/>
                    <a:pt x="1883" y="852"/>
                  </a:cubicBezTo>
                  <a:cubicBezTo>
                    <a:pt x="1883" y="968"/>
                    <a:pt x="1831" y="1071"/>
                    <a:pt x="1715" y="1123"/>
                  </a:cubicBezTo>
                  <a:lnTo>
                    <a:pt x="1612" y="1123"/>
                  </a:lnTo>
                  <a:lnTo>
                    <a:pt x="2883" y="1655"/>
                  </a:lnTo>
                  <a:lnTo>
                    <a:pt x="2883" y="1655"/>
                  </a:lnTo>
                  <a:lnTo>
                    <a:pt x="2476" y="1445"/>
                  </a:lnTo>
                  <a:lnTo>
                    <a:pt x="2425" y="1393"/>
                  </a:lnTo>
                  <a:lnTo>
                    <a:pt x="2425" y="1342"/>
                  </a:lnTo>
                  <a:lnTo>
                    <a:pt x="2528" y="1071"/>
                  </a:lnTo>
                  <a:cubicBezTo>
                    <a:pt x="2579" y="1071"/>
                    <a:pt x="2579" y="1019"/>
                    <a:pt x="2579" y="1019"/>
                  </a:cubicBezTo>
                  <a:lnTo>
                    <a:pt x="2682" y="1019"/>
                  </a:lnTo>
                  <a:lnTo>
                    <a:pt x="3121" y="1239"/>
                  </a:lnTo>
                  <a:cubicBezTo>
                    <a:pt x="3172" y="1290"/>
                    <a:pt x="3172" y="1290"/>
                    <a:pt x="3172" y="1342"/>
                  </a:cubicBezTo>
                  <a:lnTo>
                    <a:pt x="3069" y="1613"/>
                  </a:lnTo>
                  <a:cubicBezTo>
                    <a:pt x="3005" y="1613"/>
                    <a:pt x="3005" y="1664"/>
                    <a:pt x="2953" y="1664"/>
                  </a:cubicBezTo>
                  <a:lnTo>
                    <a:pt x="2906" y="1664"/>
                  </a:lnTo>
                  <a:lnTo>
                    <a:pt x="3276" y="1819"/>
                  </a:lnTo>
                  <a:lnTo>
                    <a:pt x="3598" y="1393"/>
                  </a:lnTo>
                  <a:cubicBezTo>
                    <a:pt x="3546" y="1393"/>
                    <a:pt x="3546" y="1342"/>
                    <a:pt x="3495" y="1342"/>
                  </a:cubicBezTo>
                  <a:lnTo>
                    <a:pt x="742" y="196"/>
                  </a:lnTo>
                  <a:lnTo>
                    <a:pt x="742" y="196"/>
                  </a:lnTo>
                  <a:lnTo>
                    <a:pt x="1019" y="323"/>
                  </a:lnTo>
                  <a:lnTo>
                    <a:pt x="1019" y="375"/>
                  </a:lnTo>
                  <a:cubicBezTo>
                    <a:pt x="1071" y="375"/>
                    <a:pt x="1071" y="426"/>
                    <a:pt x="1019" y="426"/>
                  </a:cubicBezTo>
                  <a:lnTo>
                    <a:pt x="916" y="645"/>
                  </a:lnTo>
                  <a:cubicBezTo>
                    <a:pt x="916" y="697"/>
                    <a:pt x="864" y="697"/>
                    <a:pt x="864" y="697"/>
                  </a:cubicBezTo>
                  <a:lnTo>
                    <a:pt x="813" y="697"/>
                  </a:lnTo>
                  <a:lnTo>
                    <a:pt x="220" y="478"/>
                  </a:lnTo>
                  <a:lnTo>
                    <a:pt x="220" y="426"/>
                  </a:lnTo>
                  <a:cubicBezTo>
                    <a:pt x="168" y="375"/>
                    <a:pt x="168" y="375"/>
                    <a:pt x="220" y="375"/>
                  </a:cubicBezTo>
                  <a:lnTo>
                    <a:pt x="323" y="104"/>
                  </a:lnTo>
                  <a:cubicBezTo>
                    <a:pt x="323" y="62"/>
                    <a:pt x="356" y="54"/>
                    <a:pt x="396" y="53"/>
                  </a:cubicBezTo>
                  <a:lnTo>
                    <a:pt x="396" y="53"/>
                  </a:lnTo>
                  <a:lnTo>
                    <a:pt x="271"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1527325" y="2870875"/>
              <a:ext cx="22900" cy="30975"/>
            </a:xfrm>
            <a:custGeom>
              <a:avLst/>
              <a:gdLst/>
              <a:ahLst/>
              <a:cxnLst/>
              <a:rect l="l" t="t" r="r" b="b"/>
              <a:pathLst>
                <a:path w="916" h="1239" extrusionOk="0">
                  <a:moveTo>
                    <a:pt x="529" y="0"/>
                  </a:moveTo>
                  <a:lnTo>
                    <a:pt x="529" y="0"/>
                  </a:lnTo>
                  <a:cubicBezTo>
                    <a:pt x="271" y="52"/>
                    <a:pt x="155" y="155"/>
                    <a:pt x="104" y="322"/>
                  </a:cubicBezTo>
                  <a:cubicBezTo>
                    <a:pt x="0" y="696"/>
                    <a:pt x="271" y="1122"/>
                    <a:pt x="426" y="1174"/>
                  </a:cubicBezTo>
                  <a:cubicBezTo>
                    <a:pt x="478" y="1238"/>
                    <a:pt x="529" y="1238"/>
                    <a:pt x="594" y="1238"/>
                  </a:cubicBezTo>
                  <a:cubicBezTo>
                    <a:pt x="697" y="1122"/>
                    <a:pt x="800" y="1070"/>
                    <a:pt x="916" y="1019"/>
                  </a:cubicBezTo>
                  <a:cubicBezTo>
                    <a:pt x="851" y="800"/>
                    <a:pt x="697" y="696"/>
                    <a:pt x="594" y="645"/>
                  </a:cubicBezTo>
                  <a:cubicBezTo>
                    <a:pt x="594" y="593"/>
                    <a:pt x="529" y="593"/>
                    <a:pt x="529" y="529"/>
                  </a:cubicBezTo>
                  <a:lnTo>
                    <a:pt x="478" y="271"/>
                  </a:lnTo>
                  <a:lnTo>
                    <a:pt x="478" y="155"/>
                  </a:lnTo>
                  <a:lnTo>
                    <a:pt x="529"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1626600" y="2994325"/>
              <a:ext cx="32275" cy="209575"/>
            </a:xfrm>
            <a:custGeom>
              <a:avLst/>
              <a:gdLst/>
              <a:ahLst/>
              <a:cxnLst/>
              <a:rect l="l" t="t" r="r" b="b"/>
              <a:pathLst>
                <a:path w="1291" h="8383" extrusionOk="0">
                  <a:moveTo>
                    <a:pt x="104" y="1"/>
                  </a:moveTo>
                  <a:cubicBezTo>
                    <a:pt x="104" y="1664"/>
                    <a:pt x="53" y="5700"/>
                    <a:pt x="1" y="8382"/>
                  </a:cubicBezTo>
                  <a:cubicBezTo>
                    <a:pt x="272" y="8331"/>
                    <a:pt x="749" y="8279"/>
                    <a:pt x="1290" y="8111"/>
                  </a:cubicBezTo>
                  <a:lnTo>
                    <a:pt x="1290" y="7738"/>
                  </a:lnTo>
                  <a:cubicBezTo>
                    <a:pt x="1290" y="7686"/>
                    <a:pt x="1290" y="7686"/>
                    <a:pt x="1239" y="7686"/>
                  </a:cubicBezTo>
                  <a:cubicBezTo>
                    <a:pt x="1071" y="7312"/>
                    <a:pt x="426" y="2954"/>
                    <a:pt x="543" y="1458"/>
                  </a:cubicBezTo>
                  <a:cubicBezTo>
                    <a:pt x="543" y="1071"/>
                    <a:pt x="646" y="697"/>
                    <a:pt x="813" y="491"/>
                  </a:cubicBezTo>
                  <a:cubicBezTo>
                    <a:pt x="594" y="323"/>
                    <a:pt x="323" y="168"/>
                    <a:pt x="10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1701725" y="2919225"/>
              <a:ext cx="50000" cy="61600"/>
            </a:xfrm>
            <a:custGeom>
              <a:avLst/>
              <a:gdLst/>
              <a:ahLst/>
              <a:cxnLst/>
              <a:rect l="l" t="t" r="r" b="b"/>
              <a:pathLst>
                <a:path w="2000" h="2464" extrusionOk="0">
                  <a:moveTo>
                    <a:pt x="1032" y="0"/>
                  </a:moveTo>
                  <a:cubicBezTo>
                    <a:pt x="1032" y="155"/>
                    <a:pt x="968" y="323"/>
                    <a:pt x="916" y="529"/>
                  </a:cubicBezTo>
                  <a:cubicBezTo>
                    <a:pt x="864" y="529"/>
                    <a:pt x="645" y="1238"/>
                    <a:pt x="271" y="1715"/>
                  </a:cubicBezTo>
                  <a:cubicBezTo>
                    <a:pt x="220" y="1818"/>
                    <a:pt x="116" y="1883"/>
                    <a:pt x="0" y="1986"/>
                  </a:cubicBezTo>
                  <a:cubicBezTo>
                    <a:pt x="168" y="2089"/>
                    <a:pt x="439" y="2308"/>
                    <a:pt x="761" y="2463"/>
                  </a:cubicBezTo>
                  <a:cubicBezTo>
                    <a:pt x="1831" y="1818"/>
                    <a:pt x="1999" y="1019"/>
                    <a:pt x="1883" y="477"/>
                  </a:cubicBezTo>
                  <a:cubicBezTo>
                    <a:pt x="1509" y="271"/>
                    <a:pt x="1187" y="103"/>
                    <a:pt x="1032"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1759750" y="2763200"/>
              <a:ext cx="53525" cy="49975"/>
            </a:xfrm>
            <a:custGeom>
              <a:avLst/>
              <a:gdLst/>
              <a:ahLst/>
              <a:cxnLst/>
              <a:rect l="l" t="t" r="r" b="b"/>
              <a:pathLst>
                <a:path w="2141" h="1999" extrusionOk="0">
                  <a:moveTo>
                    <a:pt x="2038" y="0"/>
                  </a:moveTo>
                  <a:cubicBezTo>
                    <a:pt x="1767" y="271"/>
                    <a:pt x="1445" y="542"/>
                    <a:pt x="1122" y="813"/>
                  </a:cubicBezTo>
                  <a:cubicBezTo>
                    <a:pt x="748" y="1032"/>
                    <a:pt x="374" y="1238"/>
                    <a:pt x="0" y="1354"/>
                  </a:cubicBezTo>
                  <a:cubicBezTo>
                    <a:pt x="0" y="1509"/>
                    <a:pt x="104" y="1677"/>
                    <a:pt x="207" y="1780"/>
                  </a:cubicBezTo>
                  <a:cubicBezTo>
                    <a:pt x="374" y="1935"/>
                    <a:pt x="645" y="1999"/>
                    <a:pt x="903" y="1999"/>
                  </a:cubicBezTo>
                  <a:cubicBezTo>
                    <a:pt x="1393" y="1935"/>
                    <a:pt x="1819" y="1561"/>
                    <a:pt x="1986" y="1032"/>
                  </a:cubicBezTo>
                  <a:cubicBezTo>
                    <a:pt x="2141" y="645"/>
                    <a:pt x="2141" y="271"/>
                    <a:pt x="2038" y="0"/>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1832275" y="2249025"/>
              <a:ext cx="38725" cy="83200"/>
            </a:xfrm>
            <a:custGeom>
              <a:avLst/>
              <a:gdLst/>
              <a:ahLst/>
              <a:cxnLst/>
              <a:rect l="l" t="t" r="r" b="b"/>
              <a:pathLst>
                <a:path w="1549" h="3328" extrusionOk="0">
                  <a:moveTo>
                    <a:pt x="478" y="0"/>
                  </a:moveTo>
                  <a:lnTo>
                    <a:pt x="1" y="3327"/>
                  </a:lnTo>
                  <a:lnTo>
                    <a:pt x="1548" y="426"/>
                  </a:lnTo>
                  <a:lnTo>
                    <a:pt x="4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1621125" y="2555275"/>
              <a:ext cx="264700" cy="242650"/>
            </a:xfrm>
            <a:custGeom>
              <a:avLst/>
              <a:gdLst/>
              <a:ahLst/>
              <a:cxnLst/>
              <a:rect l="l" t="t" r="r" b="b"/>
              <a:pathLst>
                <a:path w="10588" h="9706" extrusionOk="0">
                  <a:moveTo>
                    <a:pt x="1509" y="1548"/>
                  </a:moveTo>
                  <a:cubicBezTo>
                    <a:pt x="1509" y="1612"/>
                    <a:pt x="1561" y="1612"/>
                    <a:pt x="1561" y="1612"/>
                  </a:cubicBezTo>
                  <a:lnTo>
                    <a:pt x="1613" y="1664"/>
                  </a:lnTo>
                  <a:cubicBezTo>
                    <a:pt x="1729" y="1715"/>
                    <a:pt x="1780" y="1767"/>
                    <a:pt x="1832" y="1818"/>
                  </a:cubicBezTo>
                  <a:cubicBezTo>
                    <a:pt x="1935" y="1986"/>
                    <a:pt x="2051" y="2089"/>
                    <a:pt x="2154" y="2192"/>
                  </a:cubicBezTo>
                  <a:cubicBezTo>
                    <a:pt x="2257" y="2412"/>
                    <a:pt x="2322" y="2631"/>
                    <a:pt x="2322" y="2631"/>
                  </a:cubicBezTo>
                  <a:lnTo>
                    <a:pt x="2257" y="2631"/>
                  </a:lnTo>
                  <a:cubicBezTo>
                    <a:pt x="2206" y="2579"/>
                    <a:pt x="2154" y="2463"/>
                    <a:pt x="1999" y="2308"/>
                  </a:cubicBezTo>
                  <a:cubicBezTo>
                    <a:pt x="1883" y="2192"/>
                    <a:pt x="1832" y="2089"/>
                    <a:pt x="1677" y="1986"/>
                  </a:cubicBezTo>
                  <a:cubicBezTo>
                    <a:pt x="1613" y="1935"/>
                    <a:pt x="1561" y="1870"/>
                    <a:pt x="1509" y="1818"/>
                  </a:cubicBezTo>
                  <a:cubicBezTo>
                    <a:pt x="1458" y="1767"/>
                    <a:pt x="1406" y="1767"/>
                    <a:pt x="1355" y="1767"/>
                  </a:cubicBezTo>
                  <a:cubicBezTo>
                    <a:pt x="1187" y="1818"/>
                    <a:pt x="1135" y="1870"/>
                    <a:pt x="1032" y="1935"/>
                  </a:cubicBezTo>
                  <a:cubicBezTo>
                    <a:pt x="968" y="1986"/>
                    <a:pt x="916" y="2038"/>
                    <a:pt x="865" y="2038"/>
                  </a:cubicBezTo>
                  <a:cubicBezTo>
                    <a:pt x="865" y="2089"/>
                    <a:pt x="813" y="2089"/>
                    <a:pt x="813" y="2089"/>
                  </a:cubicBezTo>
                  <a:lnTo>
                    <a:pt x="762" y="2089"/>
                  </a:lnTo>
                  <a:cubicBezTo>
                    <a:pt x="710" y="2038"/>
                    <a:pt x="710" y="2038"/>
                    <a:pt x="762" y="1935"/>
                  </a:cubicBezTo>
                  <a:cubicBezTo>
                    <a:pt x="762" y="1935"/>
                    <a:pt x="813" y="1870"/>
                    <a:pt x="916" y="1767"/>
                  </a:cubicBezTo>
                  <a:cubicBezTo>
                    <a:pt x="968" y="1715"/>
                    <a:pt x="1084" y="1612"/>
                    <a:pt x="1290" y="1548"/>
                  </a:cubicBezTo>
                  <a:close/>
                  <a:moveTo>
                    <a:pt x="6242" y="1986"/>
                  </a:moveTo>
                  <a:lnTo>
                    <a:pt x="6242" y="1986"/>
                  </a:lnTo>
                  <a:cubicBezTo>
                    <a:pt x="6293" y="2038"/>
                    <a:pt x="5649" y="2631"/>
                    <a:pt x="4785" y="2902"/>
                  </a:cubicBezTo>
                  <a:cubicBezTo>
                    <a:pt x="4639" y="2938"/>
                    <a:pt x="4512" y="2975"/>
                    <a:pt x="4396" y="2975"/>
                  </a:cubicBezTo>
                  <a:cubicBezTo>
                    <a:pt x="4348" y="2975"/>
                    <a:pt x="4301" y="2968"/>
                    <a:pt x="4256" y="2953"/>
                  </a:cubicBezTo>
                  <a:cubicBezTo>
                    <a:pt x="4140" y="2953"/>
                    <a:pt x="4037" y="2837"/>
                    <a:pt x="4037" y="2734"/>
                  </a:cubicBezTo>
                  <a:cubicBezTo>
                    <a:pt x="3985" y="2682"/>
                    <a:pt x="4037" y="2631"/>
                    <a:pt x="4037" y="2631"/>
                  </a:cubicBezTo>
                  <a:lnTo>
                    <a:pt x="4088" y="2631"/>
                  </a:lnTo>
                  <a:lnTo>
                    <a:pt x="4140" y="2682"/>
                  </a:lnTo>
                  <a:cubicBezTo>
                    <a:pt x="4192" y="2734"/>
                    <a:pt x="4192" y="2734"/>
                    <a:pt x="4308" y="2734"/>
                  </a:cubicBezTo>
                  <a:cubicBezTo>
                    <a:pt x="4338" y="2749"/>
                    <a:pt x="4368" y="2755"/>
                    <a:pt x="4401" y="2755"/>
                  </a:cubicBezTo>
                  <a:cubicBezTo>
                    <a:pt x="4481" y="2755"/>
                    <a:pt x="4578" y="2719"/>
                    <a:pt x="4733" y="2682"/>
                  </a:cubicBezTo>
                  <a:cubicBezTo>
                    <a:pt x="5107" y="2579"/>
                    <a:pt x="5481" y="2360"/>
                    <a:pt x="5752" y="2257"/>
                  </a:cubicBezTo>
                  <a:cubicBezTo>
                    <a:pt x="5919" y="2141"/>
                    <a:pt x="6023" y="2089"/>
                    <a:pt x="6126" y="2038"/>
                  </a:cubicBezTo>
                  <a:cubicBezTo>
                    <a:pt x="6190" y="1986"/>
                    <a:pt x="6242" y="1986"/>
                    <a:pt x="6242" y="1986"/>
                  </a:cubicBezTo>
                  <a:close/>
                  <a:moveTo>
                    <a:pt x="1509" y="3108"/>
                  </a:moveTo>
                  <a:cubicBezTo>
                    <a:pt x="1677" y="3108"/>
                    <a:pt x="1780" y="3379"/>
                    <a:pt x="1780" y="3701"/>
                  </a:cubicBezTo>
                  <a:cubicBezTo>
                    <a:pt x="1780" y="4023"/>
                    <a:pt x="1677" y="4346"/>
                    <a:pt x="1509" y="4346"/>
                  </a:cubicBezTo>
                  <a:cubicBezTo>
                    <a:pt x="1355" y="4346"/>
                    <a:pt x="1187" y="4023"/>
                    <a:pt x="1187" y="3701"/>
                  </a:cubicBezTo>
                  <a:cubicBezTo>
                    <a:pt x="1187" y="3379"/>
                    <a:pt x="1355" y="3108"/>
                    <a:pt x="1509" y="3108"/>
                  </a:cubicBezTo>
                  <a:close/>
                  <a:moveTo>
                    <a:pt x="5275" y="3327"/>
                  </a:moveTo>
                  <a:cubicBezTo>
                    <a:pt x="5429" y="3327"/>
                    <a:pt x="5597" y="3598"/>
                    <a:pt x="5597" y="3920"/>
                  </a:cubicBezTo>
                  <a:cubicBezTo>
                    <a:pt x="5597" y="4243"/>
                    <a:pt x="5429" y="4565"/>
                    <a:pt x="5275" y="4565"/>
                  </a:cubicBezTo>
                  <a:cubicBezTo>
                    <a:pt x="5107" y="4565"/>
                    <a:pt x="5004" y="4243"/>
                    <a:pt x="5004" y="3920"/>
                  </a:cubicBezTo>
                  <a:cubicBezTo>
                    <a:pt x="5004" y="3598"/>
                    <a:pt x="5107" y="3327"/>
                    <a:pt x="5275" y="3327"/>
                  </a:cubicBezTo>
                  <a:close/>
                  <a:moveTo>
                    <a:pt x="617" y="4551"/>
                  </a:moveTo>
                  <a:cubicBezTo>
                    <a:pt x="627" y="4551"/>
                    <a:pt x="636" y="4556"/>
                    <a:pt x="645" y="4565"/>
                  </a:cubicBezTo>
                  <a:cubicBezTo>
                    <a:pt x="710" y="4565"/>
                    <a:pt x="645" y="4720"/>
                    <a:pt x="594" y="4836"/>
                  </a:cubicBezTo>
                  <a:cubicBezTo>
                    <a:pt x="564" y="4896"/>
                    <a:pt x="533" y="4921"/>
                    <a:pt x="514" y="4921"/>
                  </a:cubicBezTo>
                  <a:cubicBezTo>
                    <a:pt x="500" y="4921"/>
                    <a:pt x="491" y="4909"/>
                    <a:pt x="491" y="4887"/>
                  </a:cubicBezTo>
                  <a:cubicBezTo>
                    <a:pt x="439" y="4887"/>
                    <a:pt x="388" y="4887"/>
                    <a:pt x="439" y="4720"/>
                  </a:cubicBezTo>
                  <a:cubicBezTo>
                    <a:pt x="523" y="4636"/>
                    <a:pt x="573" y="4551"/>
                    <a:pt x="617" y="4551"/>
                  </a:cubicBezTo>
                  <a:close/>
                  <a:moveTo>
                    <a:pt x="1032" y="4617"/>
                  </a:moveTo>
                  <a:cubicBezTo>
                    <a:pt x="1032" y="4617"/>
                    <a:pt x="1032" y="4771"/>
                    <a:pt x="968" y="4887"/>
                  </a:cubicBezTo>
                  <a:cubicBezTo>
                    <a:pt x="916" y="4991"/>
                    <a:pt x="865" y="4991"/>
                    <a:pt x="865" y="4991"/>
                  </a:cubicBezTo>
                  <a:cubicBezTo>
                    <a:pt x="813" y="4939"/>
                    <a:pt x="762" y="4939"/>
                    <a:pt x="813" y="4836"/>
                  </a:cubicBezTo>
                  <a:cubicBezTo>
                    <a:pt x="865" y="4720"/>
                    <a:pt x="968" y="4617"/>
                    <a:pt x="1032" y="4617"/>
                  </a:cubicBezTo>
                  <a:close/>
                  <a:moveTo>
                    <a:pt x="6023" y="4617"/>
                  </a:moveTo>
                  <a:cubicBezTo>
                    <a:pt x="6074" y="4668"/>
                    <a:pt x="6023" y="4771"/>
                    <a:pt x="5971" y="4887"/>
                  </a:cubicBezTo>
                  <a:cubicBezTo>
                    <a:pt x="5919" y="4991"/>
                    <a:pt x="5868" y="4991"/>
                    <a:pt x="5803" y="4991"/>
                  </a:cubicBezTo>
                  <a:cubicBezTo>
                    <a:pt x="5803" y="4939"/>
                    <a:pt x="5752" y="4939"/>
                    <a:pt x="5803" y="4836"/>
                  </a:cubicBezTo>
                  <a:cubicBezTo>
                    <a:pt x="5868" y="4720"/>
                    <a:pt x="5971" y="4617"/>
                    <a:pt x="6023" y="4617"/>
                  </a:cubicBezTo>
                  <a:close/>
                  <a:moveTo>
                    <a:pt x="9716" y="3564"/>
                  </a:moveTo>
                  <a:cubicBezTo>
                    <a:pt x="9786" y="3564"/>
                    <a:pt x="9848" y="3577"/>
                    <a:pt x="9891" y="3598"/>
                  </a:cubicBezTo>
                  <a:cubicBezTo>
                    <a:pt x="9942" y="3598"/>
                    <a:pt x="9942" y="3598"/>
                    <a:pt x="9994" y="3649"/>
                  </a:cubicBezTo>
                  <a:lnTo>
                    <a:pt x="10059" y="3649"/>
                  </a:lnTo>
                  <a:lnTo>
                    <a:pt x="10059" y="3701"/>
                  </a:lnTo>
                  <a:lnTo>
                    <a:pt x="9942" y="3701"/>
                  </a:lnTo>
                  <a:cubicBezTo>
                    <a:pt x="9942" y="3701"/>
                    <a:pt x="9942" y="3649"/>
                    <a:pt x="9891" y="3649"/>
                  </a:cubicBezTo>
                  <a:cubicBezTo>
                    <a:pt x="9788" y="3649"/>
                    <a:pt x="9620" y="3649"/>
                    <a:pt x="9465" y="3753"/>
                  </a:cubicBezTo>
                  <a:cubicBezTo>
                    <a:pt x="9298" y="3869"/>
                    <a:pt x="9143" y="4023"/>
                    <a:pt x="9027" y="4243"/>
                  </a:cubicBezTo>
                  <a:cubicBezTo>
                    <a:pt x="9027" y="4294"/>
                    <a:pt x="8975" y="4449"/>
                    <a:pt x="8975" y="4565"/>
                  </a:cubicBezTo>
                  <a:cubicBezTo>
                    <a:pt x="8975" y="4668"/>
                    <a:pt x="9027" y="4771"/>
                    <a:pt x="9143" y="4771"/>
                  </a:cubicBezTo>
                  <a:cubicBezTo>
                    <a:pt x="9169" y="4804"/>
                    <a:pt x="9208" y="4820"/>
                    <a:pt x="9246" y="4820"/>
                  </a:cubicBezTo>
                  <a:cubicBezTo>
                    <a:pt x="9285" y="4820"/>
                    <a:pt x="9324" y="4804"/>
                    <a:pt x="9349" y="4771"/>
                  </a:cubicBezTo>
                  <a:cubicBezTo>
                    <a:pt x="9414" y="4771"/>
                    <a:pt x="9414" y="4720"/>
                    <a:pt x="9465" y="4668"/>
                  </a:cubicBezTo>
                  <a:cubicBezTo>
                    <a:pt x="9465" y="4513"/>
                    <a:pt x="9414" y="4449"/>
                    <a:pt x="9414" y="4397"/>
                  </a:cubicBezTo>
                  <a:cubicBezTo>
                    <a:pt x="9298" y="4346"/>
                    <a:pt x="9298" y="4346"/>
                    <a:pt x="9298" y="4294"/>
                  </a:cubicBezTo>
                  <a:lnTo>
                    <a:pt x="9349" y="4294"/>
                  </a:lnTo>
                  <a:cubicBezTo>
                    <a:pt x="9349" y="4294"/>
                    <a:pt x="9414" y="4294"/>
                    <a:pt x="9465" y="4346"/>
                  </a:cubicBezTo>
                  <a:cubicBezTo>
                    <a:pt x="9569" y="4346"/>
                    <a:pt x="9620" y="4513"/>
                    <a:pt x="9620" y="4668"/>
                  </a:cubicBezTo>
                  <a:cubicBezTo>
                    <a:pt x="9620" y="4771"/>
                    <a:pt x="9569" y="4887"/>
                    <a:pt x="9465" y="4939"/>
                  </a:cubicBezTo>
                  <a:cubicBezTo>
                    <a:pt x="9398" y="4969"/>
                    <a:pt x="9318" y="4999"/>
                    <a:pt x="9231" y="4999"/>
                  </a:cubicBezTo>
                  <a:cubicBezTo>
                    <a:pt x="9166" y="4999"/>
                    <a:pt x="9098" y="4983"/>
                    <a:pt x="9027" y="4939"/>
                  </a:cubicBezTo>
                  <a:cubicBezTo>
                    <a:pt x="8872" y="4887"/>
                    <a:pt x="8821" y="4668"/>
                    <a:pt x="8821" y="4565"/>
                  </a:cubicBezTo>
                  <a:cubicBezTo>
                    <a:pt x="8821" y="4397"/>
                    <a:pt x="8872" y="4243"/>
                    <a:pt x="8924" y="4127"/>
                  </a:cubicBezTo>
                  <a:cubicBezTo>
                    <a:pt x="8975" y="4023"/>
                    <a:pt x="9027" y="3920"/>
                    <a:pt x="9143" y="3804"/>
                  </a:cubicBezTo>
                  <a:cubicBezTo>
                    <a:pt x="9195" y="3753"/>
                    <a:pt x="9298" y="3701"/>
                    <a:pt x="9414" y="3649"/>
                  </a:cubicBezTo>
                  <a:cubicBezTo>
                    <a:pt x="9504" y="3589"/>
                    <a:pt x="9617" y="3564"/>
                    <a:pt x="9716" y="3564"/>
                  </a:cubicBezTo>
                  <a:close/>
                  <a:moveTo>
                    <a:pt x="6317" y="4706"/>
                  </a:moveTo>
                  <a:cubicBezTo>
                    <a:pt x="6326" y="4706"/>
                    <a:pt x="6336" y="4710"/>
                    <a:pt x="6345" y="4720"/>
                  </a:cubicBezTo>
                  <a:cubicBezTo>
                    <a:pt x="6396" y="4720"/>
                    <a:pt x="6396" y="4887"/>
                    <a:pt x="6345" y="4991"/>
                  </a:cubicBezTo>
                  <a:cubicBezTo>
                    <a:pt x="6315" y="5051"/>
                    <a:pt x="6284" y="5076"/>
                    <a:pt x="6254" y="5076"/>
                  </a:cubicBezTo>
                  <a:cubicBezTo>
                    <a:pt x="6233" y="5076"/>
                    <a:pt x="6212" y="5063"/>
                    <a:pt x="6190" y="5042"/>
                  </a:cubicBezTo>
                  <a:cubicBezTo>
                    <a:pt x="6190" y="5042"/>
                    <a:pt x="6126" y="5042"/>
                    <a:pt x="6190" y="4887"/>
                  </a:cubicBezTo>
                  <a:cubicBezTo>
                    <a:pt x="6232" y="4792"/>
                    <a:pt x="6275" y="4706"/>
                    <a:pt x="6317" y="4706"/>
                  </a:cubicBezTo>
                  <a:close/>
                  <a:moveTo>
                    <a:pt x="2799" y="4191"/>
                  </a:moveTo>
                  <a:lnTo>
                    <a:pt x="2799" y="4668"/>
                  </a:lnTo>
                  <a:lnTo>
                    <a:pt x="2799" y="4771"/>
                  </a:lnTo>
                  <a:lnTo>
                    <a:pt x="2799" y="4836"/>
                  </a:lnTo>
                  <a:lnTo>
                    <a:pt x="2799" y="4939"/>
                  </a:lnTo>
                  <a:lnTo>
                    <a:pt x="2747" y="4991"/>
                  </a:lnTo>
                  <a:cubicBezTo>
                    <a:pt x="2696" y="5042"/>
                    <a:pt x="2696" y="5042"/>
                    <a:pt x="2644" y="5042"/>
                  </a:cubicBezTo>
                  <a:cubicBezTo>
                    <a:pt x="2644" y="5042"/>
                    <a:pt x="2580" y="5094"/>
                    <a:pt x="2528" y="5094"/>
                  </a:cubicBezTo>
                  <a:cubicBezTo>
                    <a:pt x="2477" y="5158"/>
                    <a:pt x="2373" y="5210"/>
                    <a:pt x="2322" y="5210"/>
                  </a:cubicBezTo>
                  <a:cubicBezTo>
                    <a:pt x="2322" y="5261"/>
                    <a:pt x="2257" y="5261"/>
                    <a:pt x="2257" y="5313"/>
                  </a:cubicBezTo>
                  <a:cubicBezTo>
                    <a:pt x="2206" y="5313"/>
                    <a:pt x="2206" y="5364"/>
                    <a:pt x="2206" y="5364"/>
                  </a:cubicBezTo>
                  <a:cubicBezTo>
                    <a:pt x="2206" y="5416"/>
                    <a:pt x="2257" y="5481"/>
                    <a:pt x="2322" y="5532"/>
                  </a:cubicBezTo>
                  <a:cubicBezTo>
                    <a:pt x="2373" y="5532"/>
                    <a:pt x="2373" y="5584"/>
                    <a:pt x="2425" y="5635"/>
                  </a:cubicBezTo>
                  <a:cubicBezTo>
                    <a:pt x="2477" y="5687"/>
                    <a:pt x="2528" y="5738"/>
                    <a:pt x="2580" y="5803"/>
                  </a:cubicBezTo>
                  <a:cubicBezTo>
                    <a:pt x="2644" y="5854"/>
                    <a:pt x="2644" y="5854"/>
                    <a:pt x="2644" y="5906"/>
                  </a:cubicBezTo>
                  <a:cubicBezTo>
                    <a:pt x="2644" y="5906"/>
                    <a:pt x="2616" y="5929"/>
                    <a:pt x="2566" y="5929"/>
                  </a:cubicBezTo>
                  <a:cubicBezTo>
                    <a:pt x="2541" y="5929"/>
                    <a:pt x="2511" y="5923"/>
                    <a:pt x="2477" y="5906"/>
                  </a:cubicBezTo>
                  <a:cubicBezTo>
                    <a:pt x="2477" y="5906"/>
                    <a:pt x="2373" y="5854"/>
                    <a:pt x="2322" y="5803"/>
                  </a:cubicBezTo>
                  <a:lnTo>
                    <a:pt x="2154" y="5635"/>
                  </a:lnTo>
                  <a:cubicBezTo>
                    <a:pt x="2103" y="5584"/>
                    <a:pt x="2051" y="5532"/>
                    <a:pt x="1999" y="5364"/>
                  </a:cubicBezTo>
                  <a:cubicBezTo>
                    <a:pt x="1999" y="5210"/>
                    <a:pt x="2103" y="5094"/>
                    <a:pt x="2206" y="5042"/>
                  </a:cubicBezTo>
                  <a:cubicBezTo>
                    <a:pt x="2257" y="4991"/>
                    <a:pt x="2373" y="4939"/>
                    <a:pt x="2477" y="4939"/>
                  </a:cubicBezTo>
                  <a:cubicBezTo>
                    <a:pt x="2528" y="4887"/>
                    <a:pt x="2580" y="4887"/>
                    <a:pt x="2644" y="4836"/>
                  </a:cubicBezTo>
                  <a:lnTo>
                    <a:pt x="2644" y="4771"/>
                  </a:lnTo>
                  <a:lnTo>
                    <a:pt x="2644" y="4668"/>
                  </a:lnTo>
                  <a:cubicBezTo>
                    <a:pt x="2696" y="4397"/>
                    <a:pt x="2747" y="4191"/>
                    <a:pt x="2799" y="4191"/>
                  </a:cubicBezTo>
                  <a:close/>
                  <a:moveTo>
                    <a:pt x="4836" y="6009"/>
                  </a:moveTo>
                  <a:cubicBezTo>
                    <a:pt x="5429" y="6009"/>
                    <a:pt x="5752" y="6332"/>
                    <a:pt x="5803" y="7028"/>
                  </a:cubicBezTo>
                  <a:lnTo>
                    <a:pt x="5868" y="7028"/>
                  </a:lnTo>
                  <a:cubicBezTo>
                    <a:pt x="5977" y="6991"/>
                    <a:pt x="6061" y="6955"/>
                    <a:pt x="6100" y="6955"/>
                  </a:cubicBezTo>
                  <a:cubicBezTo>
                    <a:pt x="6117" y="6955"/>
                    <a:pt x="6126" y="6961"/>
                    <a:pt x="6126" y="6976"/>
                  </a:cubicBezTo>
                  <a:cubicBezTo>
                    <a:pt x="6126" y="6976"/>
                    <a:pt x="5919" y="7144"/>
                    <a:pt x="5700" y="7247"/>
                  </a:cubicBezTo>
                  <a:cubicBezTo>
                    <a:pt x="5481" y="7350"/>
                    <a:pt x="5378" y="7415"/>
                    <a:pt x="5223" y="7466"/>
                  </a:cubicBezTo>
                  <a:cubicBezTo>
                    <a:pt x="4952" y="7569"/>
                    <a:pt x="4733" y="7621"/>
                    <a:pt x="4462" y="7737"/>
                  </a:cubicBezTo>
                  <a:cubicBezTo>
                    <a:pt x="4140" y="7789"/>
                    <a:pt x="3766" y="7840"/>
                    <a:pt x="3392" y="7840"/>
                  </a:cubicBezTo>
                  <a:cubicBezTo>
                    <a:pt x="2696" y="7840"/>
                    <a:pt x="2322" y="7673"/>
                    <a:pt x="2154" y="7569"/>
                  </a:cubicBezTo>
                  <a:cubicBezTo>
                    <a:pt x="1999" y="7518"/>
                    <a:pt x="1999" y="7466"/>
                    <a:pt x="1999" y="7466"/>
                  </a:cubicBezTo>
                  <a:cubicBezTo>
                    <a:pt x="2025" y="7441"/>
                    <a:pt x="2038" y="7428"/>
                    <a:pt x="2064" y="7428"/>
                  </a:cubicBezTo>
                  <a:cubicBezTo>
                    <a:pt x="2090" y="7428"/>
                    <a:pt x="2128" y="7441"/>
                    <a:pt x="2206" y="7466"/>
                  </a:cubicBezTo>
                  <a:cubicBezTo>
                    <a:pt x="2373" y="7466"/>
                    <a:pt x="2747" y="7621"/>
                    <a:pt x="3392" y="7621"/>
                  </a:cubicBezTo>
                  <a:cubicBezTo>
                    <a:pt x="3611" y="7621"/>
                    <a:pt x="3766" y="7621"/>
                    <a:pt x="3985" y="7569"/>
                  </a:cubicBezTo>
                  <a:lnTo>
                    <a:pt x="3985" y="7196"/>
                  </a:lnTo>
                  <a:cubicBezTo>
                    <a:pt x="3985" y="6448"/>
                    <a:pt x="4308" y="6061"/>
                    <a:pt x="4836" y="6009"/>
                  </a:cubicBezTo>
                  <a:close/>
                  <a:moveTo>
                    <a:pt x="5868" y="8704"/>
                  </a:moveTo>
                  <a:cubicBezTo>
                    <a:pt x="5919" y="8704"/>
                    <a:pt x="6023" y="8756"/>
                    <a:pt x="6023" y="8807"/>
                  </a:cubicBezTo>
                  <a:cubicBezTo>
                    <a:pt x="6023" y="8859"/>
                    <a:pt x="5919" y="8962"/>
                    <a:pt x="5868" y="8962"/>
                  </a:cubicBezTo>
                  <a:cubicBezTo>
                    <a:pt x="5803" y="8962"/>
                    <a:pt x="5752" y="8859"/>
                    <a:pt x="5752" y="8807"/>
                  </a:cubicBezTo>
                  <a:cubicBezTo>
                    <a:pt x="5752" y="8756"/>
                    <a:pt x="5803" y="8704"/>
                    <a:pt x="5868" y="8704"/>
                  </a:cubicBezTo>
                  <a:close/>
                  <a:moveTo>
                    <a:pt x="1355" y="0"/>
                  </a:moveTo>
                  <a:cubicBezTo>
                    <a:pt x="594" y="323"/>
                    <a:pt x="168" y="645"/>
                    <a:pt x="117" y="4127"/>
                  </a:cubicBezTo>
                  <a:cubicBezTo>
                    <a:pt x="1" y="7737"/>
                    <a:pt x="117" y="9027"/>
                    <a:pt x="2967" y="9607"/>
                  </a:cubicBezTo>
                  <a:cubicBezTo>
                    <a:pt x="3310" y="9676"/>
                    <a:pt x="3634" y="9706"/>
                    <a:pt x="3938" y="9706"/>
                  </a:cubicBezTo>
                  <a:cubicBezTo>
                    <a:pt x="5060" y="9706"/>
                    <a:pt x="5914" y="9296"/>
                    <a:pt x="6513" y="8910"/>
                  </a:cubicBezTo>
                  <a:cubicBezTo>
                    <a:pt x="7583" y="8163"/>
                    <a:pt x="8382" y="7028"/>
                    <a:pt x="8653" y="5738"/>
                  </a:cubicBezTo>
                  <a:cubicBezTo>
                    <a:pt x="8653" y="5738"/>
                    <a:pt x="8653" y="5687"/>
                    <a:pt x="8705" y="5687"/>
                  </a:cubicBezTo>
                  <a:cubicBezTo>
                    <a:pt x="8705" y="5661"/>
                    <a:pt x="8721" y="5648"/>
                    <a:pt x="8743" y="5648"/>
                  </a:cubicBezTo>
                  <a:cubicBezTo>
                    <a:pt x="8766" y="5648"/>
                    <a:pt x="8795" y="5661"/>
                    <a:pt x="8821" y="5687"/>
                  </a:cubicBezTo>
                  <a:cubicBezTo>
                    <a:pt x="8821" y="5687"/>
                    <a:pt x="8959" y="5731"/>
                    <a:pt x="9157" y="5731"/>
                  </a:cubicBezTo>
                  <a:cubicBezTo>
                    <a:pt x="9449" y="5731"/>
                    <a:pt x="9870" y="5635"/>
                    <a:pt x="10162" y="5158"/>
                  </a:cubicBezTo>
                  <a:cubicBezTo>
                    <a:pt x="10536" y="4617"/>
                    <a:pt x="10587" y="3482"/>
                    <a:pt x="10162" y="3108"/>
                  </a:cubicBezTo>
                  <a:cubicBezTo>
                    <a:pt x="10076" y="3022"/>
                    <a:pt x="9967" y="2986"/>
                    <a:pt x="9845" y="2986"/>
                  </a:cubicBezTo>
                  <a:cubicBezTo>
                    <a:pt x="9507" y="2986"/>
                    <a:pt x="9064" y="3263"/>
                    <a:pt x="8705" y="3546"/>
                  </a:cubicBezTo>
                  <a:cubicBezTo>
                    <a:pt x="8653" y="3598"/>
                    <a:pt x="8601" y="3598"/>
                    <a:pt x="8601" y="3598"/>
                  </a:cubicBezTo>
                  <a:cubicBezTo>
                    <a:pt x="8550" y="3598"/>
                    <a:pt x="8498" y="3546"/>
                    <a:pt x="8498" y="3546"/>
                  </a:cubicBezTo>
                  <a:cubicBezTo>
                    <a:pt x="8498" y="3482"/>
                    <a:pt x="7957" y="2515"/>
                    <a:pt x="7905" y="1445"/>
                  </a:cubicBezTo>
                  <a:cubicBezTo>
                    <a:pt x="7531" y="1393"/>
                    <a:pt x="6074" y="1071"/>
                    <a:pt x="4192" y="374"/>
                  </a:cubicBezTo>
                  <a:lnTo>
                    <a:pt x="4192" y="645"/>
                  </a:lnTo>
                  <a:cubicBezTo>
                    <a:pt x="4256" y="800"/>
                    <a:pt x="4256" y="1019"/>
                    <a:pt x="4088" y="1225"/>
                  </a:cubicBezTo>
                  <a:cubicBezTo>
                    <a:pt x="3985" y="1445"/>
                    <a:pt x="3766" y="1612"/>
                    <a:pt x="3495" y="1612"/>
                  </a:cubicBezTo>
                  <a:cubicBezTo>
                    <a:pt x="3441" y="1626"/>
                    <a:pt x="3382" y="1632"/>
                    <a:pt x="3321" y="1632"/>
                  </a:cubicBezTo>
                  <a:cubicBezTo>
                    <a:pt x="3150" y="1632"/>
                    <a:pt x="2960" y="1582"/>
                    <a:pt x="2799" y="1496"/>
                  </a:cubicBezTo>
                  <a:cubicBezTo>
                    <a:pt x="2580" y="1341"/>
                    <a:pt x="2373" y="1225"/>
                    <a:pt x="2206" y="1071"/>
                  </a:cubicBezTo>
                  <a:cubicBezTo>
                    <a:pt x="1832" y="748"/>
                    <a:pt x="1613" y="426"/>
                    <a:pt x="1509" y="207"/>
                  </a:cubicBezTo>
                  <a:cubicBezTo>
                    <a:pt x="1458" y="155"/>
                    <a:pt x="1406" y="52"/>
                    <a:pt x="1355"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1684325" y="2759325"/>
              <a:ext cx="20575" cy="12550"/>
            </a:xfrm>
            <a:custGeom>
              <a:avLst/>
              <a:gdLst/>
              <a:ahLst/>
              <a:cxnLst/>
              <a:rect l="l" t="t" r="r" b="b"/>
              <a:pathLst>
                <a:path w="823" h="502" extrusionOk="0">
                  <a:moveTo>
                    <a:pt x="116" y="1"/>
                  </a:moveTo>
                  <a:cubicBezTo>
                    <a:pt x="52" y="1"/>
                    <a:pt x="0" y="52"/>
                    <a:pt x="0" y="104"/>
                  </a:cubicBezTo>
                  <a:cubicBezTo>
                    <a:pt x="0" y="271"/>
                    <a:pt x="116" y="426"/>
                    <a:pt x="271" y="478"/>
                  </a:cubicBezTo>
                  <a:cubicBezTo>
                    <a:pt x="296" y="494"/>
                    <a:pt x="345" y="502"/>
                    <a:pt x="402" y="502"/>
                  </a:cubicBezTo>
                  <a:cubicBezTo>
                    <a:pt x="576" y="502"/>
                    <a:pt x="823" y="427"/>
                    <a:pt x="696" y="271"/>
                  </a:cubicBezTo>
                  <a:cubicBezTo>
                    <a:pt x="542" y="104"/>
                    <a:pt x="322" y="1"/>
                    <a:pt x="116" y="1"/>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1626600" y="2555275"/>
              <a:ext cx="259225" cy="216000"/>
            </a:xfrm>
            <a:custGeom>
              <a:avLst/>
              <a:gdLst/>
              <a:ahLst/>
              <a:cxnLst/>
              <a:rect l="l" t="t" r="r" b="b"/>
              <a:pathLst>
                <a:path w="10369" h="8640" extrusionOk="0">
                  <a:moveTo>
                    <a:pt x="9497" y="3564"/>
                  </a:moveTo>
                  <a:cubicBezTo>
                    <a:pt x="9567" y="3564"/>
                    <a:pt x="9629" y="3577"/>
                    <a:pt x="9672" y="3598"/>
                  </a:cubicBezTo>
                  <a:cubicBezTo>
                    <a:pt x="9723" y="3598"/>
                    <a:pt x="9723" y="3598"/>
                    <a:pt x="9775" y="3649"/>
                  </a:cubicBezTo>
                  <a:lnTo>
                    <a:pt x="9840" y="3649"/>
                  </a:lnTo>
                  <a:lnTo>
                    <a:pt x="9840" y="3701"/>
                  </a:lnTo>
                  <a:lnTo>
                    <a:pt x="9723" y="3701"/>
                  </a:lnTo>
                  <a:cubicBezTo>
                    <a:pt x="9723" y="3701"/>
                    <a:pt x="9723" y="3649"/>
                    <a:pt x="9672" y="3649"/>
                  </a:cubicBezTo>
                  <a:cubicBezTo>
                    <a:pt x="9569" y="3649"/>
                    <a:pt x="9401" y="3649"/>
                    <a:pt x="9246" y="3753"/>
                  </a:cubicBezTo>
                  <a:cubicBezTo>
                    <a:pt x="9079" y="3869"/>
                    <a:pt x="8924" y="4023"/>
                    <a:pt x="8808" y="4243"/>
                  </a:cubicBezTo>
                  <a:cubicBezTo>
                    <a:pt x="8808" y="4294"/>
                    <a:pt x="8756" y="4449"/>
                    <a:pt x="8756" y="4565"/>
                  </a:cubicBezTo>
                  <a:cubicBezTo>
                    <a:pt x="8756" y="4668"/>
                    <a:pt x="8808" y="4771"/>
                    <a:pt x="8924" y="4771"/>
                  </a:cubicBezTo>
                  <a:cubicBezTo>
                    <a:pt x="8950" y="4804"/>
                    <a:pt x="8989" y="4820"/>
                    <a:pt x="9027" y="4820"/>
                  </a:cubicBezTo>
                  <a:cubicBezTo>
                    <a:pt x="9066" y="4820"/>
                    <a:pt x="9105" y="4804"/>
                    <a:pt x="9130" y="4771"/>
                  </a:cubicBezTo>
                  <a:cubicBezTo>
                    <a:pt x="9195" y="4771"/>
                    <a:pt x="9195" y="4720"/>
                    <a:pt x="9246" y="4668"/>
                  </a:cubicBezTo>
                  <a:cubicBezTo>
                    <a:pt x="9246" y="4513"/>
                    <a:pt x="9195" y="4449"/>
                    <a:pt x="9195" y="4397"/>
                  </a:cubicBezTo>
                  <a:cubicBezTo>
                    <a:pt x="9079" y="4346"/>
                    <a:pt x="9079" y="4346"/>
                    <a:pt x="9079" y="4294"/>
                  </a:cubicBezTo>
                  <a:lnTo>
                    <a:pt x="9130" y="4294"/>
                  </a:lnTo>
                  <a:cubicBezTo>
                    <a:pt x="9130" y="4294"/>
                    <a:pt x="9195" y="4294"/>
                    <a:pt x="9246" y="4346"/>
                  </a:cubicBezTo>
                  <a:cubicBezTo>
                    <a:pt x="9350" y="4346"/>
                    <a:pt x="9401" y="4513"/>
                    <a:pt x="9401" y="4668"/>
                  </a:cubicBezTo>
                  <a:cubicBezTo>
                    <a:pt x="9401" y="4771"/>
                    <a:pt x="9350" y="4887"/>
                    <a:pt x="9246" y="4939"/>
                  </a:cubicBezTo>
                  <a:cubicBezTo>
                    <a:pt x="9179" y="4969"/>
                    <a:pt x="9099" y="4999"/>
                    <a:pt x="9012" y="4999"/>
                  </a:cubicBezTo>
                  <a:cubicBezTo>
                    <a:pt x="8947" y="4999"/>
                    <a:pt x="8879" y="4983"/>
                    <a:pt x="8808" y="4939"/>
                  </a:cubicBezTo>
                  <a:cubicBezTo>
                    <a:pt x="8653" y="4887"/>
                    <a:pt x="8602" y="4668"/>
                    <a:pt x="8602" y="4565"/>
                  </a:cubicBezTo>
                  <a:cubicBezTo>
                    <a:pt x="8602" y="4397"/>
                    <a:pt x="8653" y="4243"/>
                    <a:pt x="8705" y="4127"/>
                  </a:cubicBezTo>
                  <a:cubicBezTo>
                    <a:pt x="8756" y="4023"/>
                    <a:pt x="8808" y="3920"/>
                    <a:pt x="8924" y="3804"/>
                  </a:cubicBezTo>
                  <a:cubicBezTo>
                    <a:pt x="8976" y="3753"/>
                    <a:pt x="9079" y="3701"/>
                    <a:pt x="9195" y="3649"/>
                  </a:cubicBezTo>
                  <a:cubicBezTo>
                    <a:pt x="9285" y="3589"/>
                    <a:pt x="9398" y="3564"/>
                    <a:pt x="9497" y="3564"/>
                  </a:cubicBezTo>
                  <a:close/>
                  <a:moveTo>
                    <a:pt x="1136" y="0"/>
                  </a:moveTo>
                  <a:cubicBezTo>
                    <a:pt x="543" y="258"/>
                    <a:pt x="169" y="477"/>
                    <a:pt x="1" y="2089"/>
                  </a:cubicBezTo>
                  <a:cubicBezTo>
                    <a:pt x="220" y="1870"/>
                    <a:pt x="491" y="1715"/>
                    <a:pt x="813" y="1664"/>
                  </a:cubicBezTo>
                  <a:cubicBezTo>
                    <a:pt x="916" y="1612"/>
                    <a:pt x="968" y="1612"/>
                    <a:pt x="1071" y="1548"/>
                  </a:cubicBezTo>
                  <a:lnTo>
                    <a:pt x="1290" y="1548"/>
                  </a:lnTo>
                  <a:cubicBezTo>
                    <a:pt x="1290" y="1612"/>
                    <a:pt x="1342" y="1612"/>
                    <a:pt x="1342" y="1612"/>
                  </a:cubicBezTo>
                  <a:lnTo>
                    <a:pt x="1394" y="1664"/>
                  </a:lnTo>
                  <a:cubicBezTo>
                    <a:pt x="1510" y="1715"/>
                    <a:pt x="1561" y="1767"/>
                    <a:pt x="1613" y="1818"/>
                  </a:cubicBezTo>
                  <a:cubicBezTo>
                    <a:pt x="1664" y="1818"/>
                    <a:pt x="1664" y="1870"/>
                    <a:pt x="1716" y="1870"/>
                  </a:cubicBezTo>
                  <a:cubicBezTo>
                    <a:pt x="2134" y="2057"/>
                    <a:pt x="2505" y="2206"/>
                    <a:pt x="2909" y="2206"/>
                  </a:cubicBezTo>
                  <a:cubicBezTo>
                    <a:pt x="2978" y="2206"/>
                    <a:pt x="3049" y="2202"/>
                    <a:pt x="3121" y="2192"/>
                  </a:cubicBezTo>
                  <a:cubicBezTo>
                    <a:pt x="3726" y="2114"/>
                    <a:pt x="4396" y="1911"/>
                    <a:pt x="5038" y="1911"/>
                  </a:cubicBezTo>
                  <a:cubicBezTo>
                    <a:pt x="5246" y="1911"/>
                    <a:pt x="5450" y="1933"/>
                    <a:pt x="5649" y="1986"/>
                  </a:cubicBezTo>
                  <a:cubicBezTo>
                    <a:pt x="5700" y="1986"/>
                    <a:pt x="5804" y="2038"/>
                    <a:pt x="5907" y="2038"/>
                  </a:cubicBezTo>
                  <a:cubicBezTo>
                    <a:pt x="5971" y="1986"/>
                    <a:pt x="6023" y="1986"/>
                    <a:pt x="6023" y="1986"/>
                  </a:cubicBezTo>
                  <a:lnTo>
                    <a:pt x="6023" y="1986"/>
                  </a:lnTo>
                  <a:cubicBezTo>
                    <a:pt x="6023" y="2038"/>
                    <a:pt x="6023" y="2038"/>
                    <a:pt x="5971" y="2089"/>
                  </a:cubicBezTo>
                  <a:cubicBezTo>
                    <a:pt x="6397" y="2257"/>
                    <a:pt x="6771" y="2579"/>
                    <a:pt x="7041" y="2902"/>
                  </a:cubicBezTo>
                  <a:cubicBezTo>
                    <a:pt x="7686" y="3804"/>
                    <a:pt x="7738" y="5042"/>
                    <a:pt x="7583" y="6125"/>
                  </a:cubicBezTo>
                  <a:cubicBezTo>
                    <a:pt x="7467" y="6706"/>
                    <a:pt x="7312" y="7299"/>
                    <a:pt x="7041" y="7840"/>
                  </a:cubicBezTo>
                  <a:cubicBezTo>
                    <a:pt x="6938" y="8163"/>
                    <a:pt x="6771" y="8382"/>
                    <a:pt x="6616" y="8640"/>
                  </a:cubicBezTo>
                  <a:cubicBezTo>
                    <a:pt x="7519" y="7943"/>
                    <a:pt x="8163" y="6873"/>
                    <a:pt x="8434" y="5738"/>
                  </a:cubicBezTo>
                  <a:cubicBezTo>
                    <a:pt x="8434" y="5738"/>
                    <a:pt x="8434" y="5687"/>
                    <a:pt x="8486" y="5687"/>
                  </a:cubicBezTo>
                  <a:cubicBezTo>
                    <a:pt x="8486" y="5661"/>
                    <a:pt x="8502" y="5648"/>
                    <a:pt x="8524" y="5648"/>
                  </a:cubicBezTo>
                  <a:cubicBezTo>
                    <a:pt x="8547" y="5648"/>
                    <a:pt x="8576" y="5661"/>
                    <a:pt x="8602" y="5687"/>
                  </a:cubicBezTo>
                  <a:cubicBezTo>
                    <a:pt x="8602" y="5687"/>
                    <a:pt x="8740" y="5731"/>
                    <a:pt x="8938" y="5731"/>
                  </a:cubicBezTo>
                  <a:cubicBezTo>
                    <a:pt x="9230" y="5731"/>
                    <a:pt x="9651" y="5635"/>
                    <a:pt x="9943" y="5158"/>
                  </a:cubicBezTo>
                  <a:cubicBezTo>
                    <a:pt x="10317" y="4617"/>
                    <a:pt x="10368" y="3482"/>
                    <a:pt x="9943" y="3108"/>
                  </a:cubicBezTo>
                  <a:cubicBezTo>
                    <a:pt x="9857" y="3022"/>
                    <a:pt x="9748" y="2986"/>
                    <a:pt x="9626" y="2986"/>
                  </a:cubicBezTo>
                  <a:cubicBezTo>
                    <a:pt x="9288" y="2986"/>
                    <a:pt x="8845" y="3263"/>
                    <a:pt x="8486" y="3546"/>
                  </a:cubicBezTo>
                  <a:cubicBezTo>
                    <a:pt x="8434" y="3598"/>
                    <a:pt x="8382" y="3598"/>
                    <a:pt x="8382" y="3598"/>
                  </a:cubicBezTo>
                  <a:cubicBezTo>
                    <a:pt x="8331" y="3598"/>
                    <a:pt x="8279" y="3546"/>
                    <a:pt x="8279" y="3546"/>
                  </a:cubicBezTo>
                  <a:cubicBezTo>
                    <a:pt x="8279" y="3482"/>
                    <a:pt x="7738" y="2515"/>
                    <a:pt x="7686" y="1445"/>
                  </a:cubicBezTo>
                  <a:cubicBezTo>
                    <a:pt x="7312" y="1393"/>
                    <a:pt x="5855" y="1071"/>
                    <a:pt x="3973" y="374"/>
                  </a:cubicBezTo>
                  <a:lnTo>
                    <a:pt x="3973" y="645"/>
                  </a:lnTo>
                  <a:cubicBezTo>
                    <a:pt x="4037" y="800"/>
                    <a:pt x="4037" y="1019"/>
                    <a:pt x="3869" y="1225"/>
                  </a:cubicBezTo>
                  <a:cubicBezTo>
                    <a:pt x="3766" y="1445"/>
                    <a:pt x="3547" y="1612"/>
                    <a:pt x="3276" y="1612"/>
                  </a:cubicBezTo>
                  <a:cubicBezTo>
                    <a:pt x="3222" y="1626"/>
                    <a:pt x="3163" y="1632"/>
                    <a:pt x="3102" y="1632"/>
                  </a:cubicBezTo>
                  <a:cubicBezTo>
                    <a:pt x="2931" y="1632"/>
                    <a:pt x="2741" y="1582"/>
                    <a:pt x="2580" y="1496"/>
                  </a:cubicBezTo>
                  <a:cubicBezTo>
                    <a:pt x="2361" y="1341"/>
                    <a:pt x="2154" y="1225"/>
                    <a:pt x="1987" y="1071"/>
                  </a:cubicBezTo>
                  <a:cubicBezTo>
                    <a:pt x="1613" y="748"/>
                    <a:pt x="1394" y="426"/>
                    <a:pt x="1290" y="207"/>
                  </a:cubicBezTo>
                  <a:cubicBezTo>
                    <a:pt x="1239" y="155"/>
                    <a:pt x="1187" y="52"/>
                    <a:pt x="113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1724600" y="2709675"/>
              <a:ext cx="37750" cy="34850"/>
            </a:xfrm>
            <a:custGeom>
              <a:avLst/>
              <a:gdLst/>
              <a:ahLst/>
              <a:cxnLst/>
              <a:rect l="l" t="t" r="r" b="b"/>
              <a:pathLst>
                <a:path w="1510" h="1394" extrusionOk="0">
                  <a:moveTo>
                    <a:pt x="762" y="1"/>
                  </a:moveTo>
                  <a:lnTo>
                    <a:pt x="697" y="52"/>
                  </a:lnTo>
                  <a:cubicBezTo>
                    <a:pt x="272" y="52"/>
                    <a:pt x="53" y="375"/>
                    <a:pt x="1" y="1020"/>
                  </a:cubicBezTo>
                  <a:lnTo>
                    <a:pt x="1" y="1393"/>
                  </a:lnTo>
                  <a:cubicBezTo>
                    <a:pt x="117" y="1393"/>
                    <a:pt x="169" y="1342"/>
                    <a:pt x="272" y="1342"/>
                  </a:cubicBezTo>
                  <a:cubicBezTo>
                    <a:pt x="594" y="1290"/>
                    <a:pt x="865" y="1174"/>
                    <a:pt x="1136" y="1071"/>
                  </a:cubicBezTo>
                  <a:lnTo>
                    <a:pt x="1239" y="1071"/>
                  </a:lnTo>
                  <a:cubicBezTo>
                    <a:pt x="1342" y="1020"/>
                    <a:pt x="1406" y="968"/>
                    <a:pt x="1510" y="916"/>
                  </a:cubicBezTo>
                  <a:lnTo>
                    <a:pt x="1510" y="852"/>
                  </a:lnTo>
                  <a:cubicBezTo>
                    <a:pt x="1458" y="323"/>
                    <a:pt x="1187" y="1"/>
                    <a:pt x="76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1174000" y="3131325"/>
              <a:ext cx="86100" cy="44725"/>
            </a:xfrm>
            <a:custGeom>
              <a:avLst/>
              <a:gdLst/>
              <a:ahLst/>
              <a:cxnLst/>
              <a:rect l="l" t="t" r="r" b="b"/>
              <a:pathLst>
                <a:path w="3444" h="1789" extrusionOk="0">
                  <a:moveTo>
                    <a:pt x="3444" y="1"/>
                  </a:moveTo>
                  <a:lnTo>
                    <a:pt x="3444" y="1"/>
                  </a:lnTo>
                  <a:cubicBezTo>
                    <a:pt x="2799" y="272"/>
                    <a:pt x="1832" y="594"/>
                    <a:pt x="916" y="594"/>
                  </a:cubicBezTo>
                  <a:cubicBezTo>
                    <a:pt x="646" y="594"/>
                    <a:pt x="323" y="543"/>
                    <a:pt x="53" y="491"/>
                  </a:cubicBezTo>
                  <a:cubicBezTo>
                    <a:pt x="53" y="968"/>
                    <a:pt x="1" y="1290"/>
                    <a:pt x="1" y="1394"/>
                  </a:cubicBezTo>
                  <a:cubicBezTo>
                    <a:pt x="104" y="1510"/>
                    <a:pt x="749" y="1780"/>
                    <a:pt x="1716" y="1780"/>
                  </a:cubicBezTo>
                  <a:cubicBezTo>
                    <a:pt x="1811" y="1786"/>
                    <a:pt x="1903" y="1788"/>
                    <a:pt x="1991" y="1788"/>
                  </a:cubicBezTo>
                  <a:cubicBezTo>
                    <a:pt x="2750" y="1788"/>
                    <a:pt x="3235" y="1607"/>
                    <a:pt x="3328" y="1561"/>
                  </a:cubicBezTo>
                  <a:cubicBezTo>
                    <a:pt x="3328" y="1394"/>
                    <a:pt x="3379" y="749"/>
                    <a:pt x="344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1885800" y="2265150"/>
              <a:ext cx="68675" cy="75125"/>
            </a:xfrm>
            <a:custGeom>
              <a:avLst/>
              <a:gdLst/>
              <a:ahLst/>
              <a:cxnLst/>
              <a:rect l="l" t="t" r="r" b="b"/>
              <a:pathLst>
                <a:path w="2747" h="3005" extrusionOk="0">
                  <a:moveTo>
                    <a:pt x="1612" y="0"/>
                  </a:moveTo>
                  <a:lnTo>
                    <a:pt x="0" y="3005"/>
                  </a:lnTo>
                  <a:lnTo>
                    <a:pt x="2747" y="800"/>
                  </a:lnTo>
                  <a:lnTo>
                    <a:pt x="16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1916750" y="2334775"/>
              <a:ext cx="79325" cy="45800"/>
            </a:xfrm>
            <a:custGeom>
              <a:avLst/>
              <a:gdLst/>
              <a:ahLst/>
              <a:cxnLst/>
              <a:rect l="l" t="t" r="r" b="b"/>
              <a:pathLst>
                <a:path w="3173" h="1832" extrusionOk="0">
                  <a:moveTo>
                    <a:pt x="2631" y="0"/>
                  </a:moveTo>
                  <a:lnTo>
                    <a:pt x="0" y="1831"/>
                  </a:lnTo>
                  <a:lnTo>
                    <a:pt x="3172" y="968"/>
                  </a:lnTo>
                  <a:lnTo>
                    <a:pt x="26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1571500" y="2409275"/>
              <a:ext cx="377500" cy="322775"/>
            </a:xfrm>
            <a:custGeom>
              <a:avLst/>
              <a:gdLst/>
              <a:ahLst/>
              <a:cxnLst/>
              <a:rect l="l" t="t" r="r" b="b"/>
              <a:pathLst>
                <a:path w="15100" h="12911" extrusionOk="0">
                  <a:moveTo>
                    <a:pt x="7636" y="0"/>
                  </a:moveTo>
                  <a:cubicBezTo>
                    <a:pt x="7445" y="0"/>
                    <a:pt x="7228" y="44"/>
                    <a:pt x="6989" y="141"/>
                  </a:cubicBezTo>
                  <a:cubicBezTo>
                    <a:pt x="5480" y="734"/>
                    <a:pt x="4732" y="1972"/>
                    <a:pt x="4732" y="1972"/>
                  </a:cubicBezTo>
                  <a:cubicBezTo>
                    <a:pt x="4732" y="2024"/>
                    <a:pt x="4681" y="2024"/>
                    <a:pt x="4629" y="2024"/>
                  </a:cubicBezTo>
                  <a:cubicBezTo>
                    <a:pt x="4565" y="2024"/>
                    <a:pt x="4513" y="2024"/>
                    <a:pt x="4513" y="1972"/>
                  </a:cubicBezTo>
                  <a:cubicBezTo>
                    <a:pt x="4513" y="1972"/>
                    <a:pt x="3920" y="786"/>
                    <a:pt x="3224" y="682"/>
                  </a:cubicBezTo>
                  <a:lnTo>
                    <a:pt x="3172" y="682"/>
                  </a:lnTo>
                  <a:cubicBezTo>
                    <a:pt x="2953" y="682"/>
                    <a:pt x="2747" y="786"/>
                    <a:pt x="2527" y="1056"/>
                  </a:cubicBezTo>
                  <a:cubicBezTo>
                    <a:pt x="1457" y="2294"/>
                    <a:pt x="2153" y="4112"/>
                    <a:pt x="2153" y="4112"/>
                  </a:cubicBezTo>
                  <a:cubicBezTo>
                    <a:pt x="2205" y="4164"/>
                    <a:pt x="2153" y="4280"/>
                    <a:pt x="2102" y="4280"/>
                  </a:cubicBezTo>
                  <a:cubicBezTo>
                    <a:pt x="322" y="5196"/>
                    <a:pt x="0" y="5840"/>
                    <a:pt x="52" y="6214"/>
                  </a:cubicBezTo>
                  <a:cubicBezTo>
                    <a:pt x="116" y="6807"/>
                    <a:pt x="967" y="7130"/>
                    <a:pt x="1019" y="7130"/>
                  </a:cubicBezTo>
                  <a:cubicBezTo>
                    <a:pt x="1019" y="7130"/>
                    <a:pt x="1083" y="7130"/>
                    <a:pt x="1083" y="7181"/>
                  </a:cubicBezTo>
                  <a:lnTo>
                    <a:pt x="1083" y="7285"/>
                  </a:lnTo>
                  <a:cubicBezTo>
                    <a:pt x="593" y="7775"/>
                    <a:pt x="374" y="8200"/>
                    <a:pt x="542" y="8574"/>
                  </a:cubicBezTo>
                  <a:cubicBezTo>
                    <a:pt x="696" y="9116"/>
                    <a:pt x="1341" y="9386"/>
                    <a:pt x="1831" y="9541"/>
                  </a:cubicBezTo>
                  <a:cubicBezTo>
                    <a:pt x="1934" y="6421"/>
                    <a:pt x="2373" y="5995"/>
                    <a:pt x="3275" y="5621"/>
                  </a:cubicBezTo>
                  <a:cubicBezTo>
                    <a:pt x="3224" y="5570"/>
                    <a:pt x="3224" y="5570"/>
                    <a:pt x="3224" y="5518"/>
                  </a:cubicBezTo>
                  <a:cubicBezTo>
                    <a:pt x="3172" y="5299"/>
                    <a:pt x="3224" y="5299"/>
                    <a:pt x="3224" y="5247"/>
                  </a:cubicBezTo>
                  <a:lnTo>
                    <a:pt x="3275" y="5247"/>
                  </a:lnTo>
                  <a:cubicBezTo>
                    <a:pt x="3340" y="5299"/>
                    <a:pt x="3340" y="5350"/>
                    <a:pt x="3443" y="5453"/>
                  </a:cubicBezTo>
                  <a:cubicBezTo>
                    <a:pt x="3494" y="5570"/>
                    <a:pt x="3546" y="5724"/>
                    <a:pt x="3714" y="5892"/>
                  </a:cubicBezTo>
                  <a:cubicBezTo>
                    <a:pt x="3868" y="6098"/>
                    <a:pt x="4036" y="6369"/>
                    <a:pt x="4410" y="6691"/>
                  </a:cubicBezTo>
                  <a:cubicBezTo>
                    <a:pt x="4565" y="6807"/>
                    <a:pt x="4732" y="6962"/>
                    <a:pt x="4887" y="7065"/>
                  </a:cubicBezTo>
                  <a:cubicBezTo>
                    <a:pt x="5049" y="7151"/>
                    <a:pt x="5182" y="7201"/>
                    <a:pt x="5324" y="7201"/>
                  </a:cubicBezTo>
                  <a:cubicBezTo>
                    <a:pt x="5374" y="7201"/>
                    <a:pt x="5426" y="7195"/>
                    <a:pt x="5480" y="7181"/>
                  </a:cubicBezTo>
                  <a:cubicBezTo>
                    <a:pt x="5648" y="7181"/>
                    <a:pt x="5803" y="7065"/>
                    <a:pt x="5854" y="6962"/>
                  </a:cubicBezTo>
                  <a:cubicBezTo>
                    <a:pt x="5970" y="6807"/>
                    <a:pt x="6022" y="6640"/>
                    <a:pt x="5970" y="6485"/>
                  </a:cubicBezTo>
                  <a:cubicBezTo>
                    <a:pt x="5970" y="6163"/>
                    <a:pt x="5854" y="5892"/>
                    <a:pt x="5751" y="5724"/>
                  </a:cubicBezTo>
                  <a:cubicBezTo>
                    <a:pt x="5699" y="5518"/>
                    <a:pt x="5648" y="5402"/>
                    <a:pt x="5648" y="5402"/>
                  </a:cubicBezTo>
                  <a:lnTo>
                    <a:pt x="5648" y="5402"/>
                  </a:lnTo>
                  <a:cubicBezTo>
                    <a:pt x="5648" y="5402"/>
                    <a:pt x="5751" y="5454"/>
                    <a:pt x="5854" y="5621"/>
                  </a:cubicBezTo>
                  <a:cubicBezTo>
                    <a:pt x="5919" y="5724"/>
                    <a:pt x="5970" y="5776"/>
                    <a:pt x="6022" y="5892"/>
                  </a:cubicBezTo>
                  <a:cubicBezTo>
                    <a:pt x="8330" y="6743"/>
                    <a:pt x="10045" y="7065"/>
                    <a:pt x="10045" y="7065"/>
                  </a:cubicBezTo>
                  <a:cubicBezTo>
                    <a:pt x="10109" y="7065"/>
                    <a:pt x="10161" y="7130"/>
                    <a:pt x="10161" y="7181"/>
                  </a:cubicBezTo>
                  <a:cubicBezTo>
                    <a:pt x="10161" y="7981"/>
                    <a:pt x="10483" y="8793"/>
                    <a:pt x="10638" y="9116"/>
                  </a:cubicBezTo>
                  <a:cubicBezTo>
                    <a:pt x="11146" y="8693"/>
                    <a:pt x="11540" y="8557"/>
                    <a:pt x="11835" y="8557"/>
                  </a:cubicBezTo>
                  <a:cubicBezTo>
                    <a:pt x="12072" y="8557"/>
                    <a:pt x="12246" y="8644"/>
                    <a:pt x="12366" y="8742"/>
                  </a:cubicBezTo>
                  <a:cubicBezTo>
                    <a:pt x="12895" y="9270"/>
                    <a:pt x="12791" y="10560"/>
                    <a:pt x="12366" y="11153"/>
                  </a:cubicBezTo>
                  <a:cubicBezTo>
                    <a:pt x="12000" y="11711"/>
                    <a:pt x="11491" y="11824"/>
                    <a:pt x="11144" y="11824"/>
                  </a:cubicBezTo>
                  <a:cubicBezTo>
                    <a:pt x="11026" y="11824"/>
                    <a:pt x="10926" y="11811"/>
                    <a:pt x="10857" y="11798"/>
                  </a:cubicBezTo>
                  <a:cubicBezTo>
                    <a:pt x="10754" y="12172"/>
                    <a:pt x="10638" y="12546"/>
                    <a:pt x="10432" y="12868"/>
                  </a:cubicBezTo>
                  <a:cubicBezTo>
                    <a:pt x="10670" y="12896"/>
                    <a:pt x="10889" y="12911"/>
                    <a:pt x="11089" y="12911"/>
                  </a:cubicBezTo>
                  <a:cubicBezTo>
                    <a:pt x="11700" y="12911"/>
                    <a:pt x="12136" y="12776"/>
                    <a:pt x="12417" y="12494"/>
                  </a:cubicBezTo>
                  <a:cubicBezTo>
                    <a:pt x="12843" y="12017"/>
                    <a:pt x="12688" y="11372"/>
                    <a:pt x="12688" y="11372"/>
                  </a:cubicBezTo>
                  <a:lnTo>
                    <a:pt x="12688" y="11256"/>
                  </a:lnTo>
                  <a:cubicBezTo>
                    <a:pt x="12740" y="11204"/>
                    <a:pt x="12740" y="11204"/>
                    <a:pt x="12791" y="11204"/>
                  </a:cubicBezTo>
                  <a:cubicBezTo>
                    <a:pt x="12843" y="11204"/>
                    <a:pt x="13759" y="10998"/>
                    <a:pt x="14132" y="10083"/>
                  </a:cubicBezTo>
                  <a:cubicBezTo>
                    <a:pt x="14455" y="9167"/>
                    <a:pt x="13436" y="8252"/>
                    <a:pt x="13436" y="8252"/>
                  </a:cubicBezTo>
                  <a:cubicBezTo>
                    <a:pt x="13385" y="8252"/>
                    <a:pt x="13385" y="8200"/>
                    <a:pt x="13385" y="8148"/>
                  </a:cubicBezTo>
                  <a:cubicBezTo>
                    <a:pt x="13385" y="8097"/>
                    <a:pt x="13436" y="8032"/>
                    <a:pt x="13436" y="8032"/>
                  </a:cubicBezTo>
                  <a:cubicBezTo>
                    <a:pt x="13488" y="8032"/>
                    <a:pt x="15100" y="7452"/>
                    <a:pt x="14945" y="6047"/>
                  </a:cubicBezTo>
                  <a:cubicBezTo>
                    <a:pt x="14777" y="4654"/>
                    <a:pt x="12843" y="4112"/>
                    <a:pt x="12843" y="4112"/>
                  </a:cubicBezTo>
                  <a:cubicBezTo>
                    <a:pt x="12791" y="4112"/>
                    <a:pt x="12791" y="4061"/>
                    <a:pt x="12740" y="4009"/>
                  </a:cubicBezTo>
                  <a:cubicBezTo>
                    <a:pt x="12740" y="3958"/>
                    <a:pt x="12740" y="3958"/>
                    <a:pt x="12791" y="3906"/>
                  </a:cubicBezTo>
                  <a:cubicBezTo>
                    <a:pt x="13333" y="3261"/>
                    <a:pt x="13591" y="2501"/>
                    <a:pt x="13385" y="1907"/>
                  </a:cubicBezTo>
                  <a:cubicBezTo>
                    <a:pt x="13217" y="1430"/>
                    <a:pt x="12740" y="1160"/>
                    <a:pt x="12095" y="1005"/>
                  </a:cubicBezTo>
                  <a:cubicBezTo>
                    <a:pt x="11863" y="963"/>
                    <a:pt x="11637" y="944"/>
                    <a:pt x="11421" y="944"/>
                  </a:cubicBezTo>
                  <a:cubicBezTo>
                    <a:pt x="9976" y="944"/>
                    <a:pt x="8923" y="1759"/>
                    <a:pt x="8923" y="1804"/>
                  </a:cubicBezTo>
                  <a:lnTo>
                    <a:pt x="8755" y="1804"/>
                  </a:lnTo>
                  <a:cubicBezTo>
                    <a:pt x="8704" y="1753"/>
                    <a:pt x="8704" y="1701"/>
                    <a:pt x="8704" y="1650"/>
                  </a:cubicBezTo>
                  <a:cubicBezTo>
                    <a:pt x="8755" y="1211"/>
                    <a:pt x="8652" y="515"/>
                    <a:pt x="8227" y="192"/>
                  </a:cubicBezTo>
                  <a:cubicBezTo>
                    <a:pt x="8076" y="70"/>
                    <a:pt x="7876" y="0"/>
                    <a:pt x="76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1736850" y="2872150"/>
              <a:ext cx="80625" cy="37750"/>
            </a:xfrm>
            <a:custGeom>
              <a:avLst/>
              <a:gdLst/>
              <a:ahLst/>
              <a:cxnLst/>
              <a:rect l="l" t="t" r="r" b="b"/>
              <a:pathLst>
                <a:path w="3225" h="1510" extrusionOk="0">
                  <a:moveTo>
                    <a:pt x="1" y="1"/>
                  </a:moveTo>
                  <a:lnTo>
                    <a:pt x="272" y="1290"/>
                  </a:lnTo>
                  <a:cubicBezTo>
                    <a:pt x="1239" y="1393"/>
                    <a:pt x="2141" y="1445"/>
                    <a:pt x="2902" y="1509"/>
                  </a:cubicBezTo>
                  <a:cubicBezTo>
                    <a:pt x="3005" y="1123"/>
                    <a:pt x="3109" y="697"/>
                    <a:pt x="3225" y="271"/>
                  </a:cubicBezTo>
                  <a:lnTo>
                    <a:pt x="3225" y="271"/>
                  </a:lnTo>
                  <a:cubicBezTo>
                    <a:pt x="3054" y="277"/>
                    <a:pt x="2888" y="279"/>
                    <a:pt x="2729" y="279"/>
                  </a:cubicBezTo>
                  <a:cubicBezTo>
                    <a:pt x="1335" y="279"/>
                    <a:pt x="383" y="93"/>
                    <a:pt x="1" y="1"/>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1696575" y="2761900"/>
              <a:ext cx="229550" cy="261300"/>
            </a:xfrm>
            <a:custGeom>
              <a:avLst/>
              <a:gdLst/>
              <a:ahLst/>
              <a:cxnLst/>
              <a:rect l="l" t="t" r="r" b="b"/>
              <a:pathLst>
                <a:path w="9182" h="10452" extrusionOk="0">
                  <a:moveTo>
                    <a:pt x="4836" y="1"/>
                  </a:moveTo>
                  <a:lnTo>
                    <a:pt x="4836" y="1"/>
                  </a:lnTo>
                  <a:cubicBezTo>
                    <a:pt x="4939" y="323"/>
                    <a:pt x="4939" y="762"/>
                    <a:pt x="4784" y="1187"/>
                  </a:cubicBezTo>
                  <a:cubicBezTo>
                    <a:pt x="4565" y="1832"/>
                    <a:pt x="4023" y="2257"/>
                    <a:pt x="3495" y="2257"/>
                  </a:cubicBezTo>
                  <a:cubicBezTo>
                    <a:pt x="3430" y="2309"/>
                    <a:pt x="3378" y="2309"/>
                    <a:pt x="3327" y="2309"/>
                  </a:cubicBezTo>
                  <a:cubicBezTo>
                    <a:pt x="3005" y="2309"/>
                    <a:pt x="2734" y="2206"/>
                    <a:pt x="2579" y="1987"/>
                  </a:cubicBezTo>
                  <a:cubicBezTo>
                    <a:pt x="2411" y="1832"/>
                    <a:pt x="2308" y="1664"/>
                    <a:pt x="2257" y="1509"/>
                  </a:cubicBezTo>
                  <a:cubicBezTo>
                    <a:pt x="1986" y="1561"/>
                    <a:pt x="1715" y="1613"/>
                    <a:pt x="1444" y="1664"/>
                  </a:cubicBezTo>
                  <a:cubicBezTo>
                    <a:pt x="1174" y="1883"/>
                    <a:pt x="967" y="2154"/>
                    <a:pt x="800" y="2373"/>
                  </a:cubicBezTo>
                  <a:cubicBezTo>
                    <a:pt x="593" y="2902"/>
                    <a:pt x="271" y="3663"/>
                    <a:pt x="0" y="4359"/>
                  </a:cubicBezTo>
                  <a:cubicBezTo>
                    <a:pt x="271" y="4411"/>
                    <a:pt x="477" y="4565"/>
                    <a:pt x="748" y="4888"/>
                  </a:cubicBezTo>
                  <a:cubicBezTo>
                    <a:pt x="1019" y="5275"/>
                    <a:pt x="1174" y="5649"/>
                    <a:pt x="1238" y="6023"/>
                  </a:cubicBezTo>
                  <a:cubicBezTo>
                    <a:pt x="1341" y="6074"/>
                    <a:pt x="1496" y="6177"/>
                    <a:pt x="1715" y="6293"/>
                  </a:cubicBezTo>
                  <a:lnTo>
                    <a:pt x="1122" y="3340"/>
                  </a:lnTo>
                  <a:cubicBezTo>
                    <a:pt x="1122" y="3224"/>
                    <a:pt x="1122" y="3173"/>
                    <a:pt x="1238" y="3173"/>
                  </a:cubicBezTo>
                  <a:cubicBezTo>
                    <a:pt x="1290" y="3173"/>
                    <a:pt x="1341" y="3173"/>
                    <a:pt x="1393" y="3276"/>
                  </a:cubicBezTo>
                  <a:lnTo>
                    <a:pt x="1560" y="4140"/>
                  </a:lnTo>
                  <a:cubicBezTo>
                    <a:pt x="1739" y="4184"/>
                    <a:pt x="2686" y="4431"/>
                    <a:pt x="4187" y="4431"/>
                  </a:cubicBezTo>
                  <a:cubicBezTo>
                    <a:pt x="4424" y="4431"/>
                    <a:pt x="4675" y="4425"/>
                    <a:pt x="4939" y="4411"/>
                  </a:cubicBezTo>
                  <a:cubicBezTo>
                    <a:pt x="5106" y="3869"/>
                    <a:pt x="5210" y="3392"/>
                    <a:pt x="5313" y="2902"/>
                  </a:cubicBezTo>
                  <a:cubicBezTo>
                    <a:pt x="5349" y="2866"/>
                    <a:pt x="5392" y="2829"/>
                    <a:pt x="5432" y="2829"/>
                  </a:cubicBezTo>
                  <a:cubicBezTo>
                    <a:pt x="5449" y="2829"/>
                    <a:pt x="5465" y="2835"/>
                    <a:pt x="5480" y="2850"/>
                  </a:cubicBezTo>
                  <a:cubicBezTo>
                    <a:pt x="5532" y="2850"/>
                    <a:pt x="5583" y="2902"/>
                    <a:pt x="5583" y="2954"/>
                  </a:cubicBezTo>
                  <a:cubicBezTo>
                    <a:pt x="5210" y="4308"/>
                    <a:pt x="4397" y="7364"/>
                    <a:pt x="4191" y="7583"/>
                  </a:cubicBezTo>
                  <a:cubicBezTo>
                    <a:pt x="4176" y="7598"/>
                    <a:pt x="4155" y="7617"/>
                    <a:pt x="4092" y="7617"/>
                  </a:cubicBezTo>
                  <a:cubicBezTo>
                    <a:pt x="3939" y="7617"/>
                    <a:pt x="3536" y="7503"/>
                    <a:pt x="2360" y="6938"/>
                  </a:cubicBezTo>
                  <a:lnTo>
                    <a:pt x="2360" y="6938"/>
                  </a:lnTo>
                  <a:cubicBezTo>
                    <a:pt x="2411" y="7467"/>
                    <a:pt x="2205" y="8279"/>
                    <a:pt x="1174" y="8924"/>
                  </a:cubicBezTo>
                  <a:cubicBezTo>
                    <a:pt x="2037" y="9465"/>
                    <a:pt x="3108" y="10110"/>
                    <a:pt x="4023" y="10316"/>
                  </a:cubicBezTo>
                  <a:cubicBezTo>
                    <a:pt x="4369" y="10408"/>
                    <a:pt x="4654" y="10452"/>
                    <a:pt x="4897" y="10452"/>
                  </a:cubicBezTo>
                  <a:cubicBezTo>
                    <a:pt x="5820" y="10452"/>
                    <a:pt x="6115" y="9807"/>
                    <a:pt x="6718" y="8653"/>
                  </a:cubicBezTo>
                  <a:lnTo>
                    <a:pt x="6718" y="8601"/>
                  </a:lnTo>
                  <a:cubicBezTo>
                    <a:pt x="7466" y="7093"/>
                    <a:pt x="8214" y="3598"/>
                    <a:pt x="8214" y="3598"/>
                  </a:cubicBezTo>
                  <a:cubicBezTo>
                    <a:pt x="8252" y="3523"/>
                    <a:pt x="8296" y="3475"/>
                    <a:pt x="8338" y="3475"/>
                  </a:cubicBezTo>
                  <a:cubicBezTo>
                    <a:pt x="8353" y="3475"/>
                    <a:pt x="8368" y="3481"/>
                    <a:pt x="8382" y="3495"/>
                  </a:cubicBezTo>
                  <a:cubicBezTo>
                    <a:pt x="8433" y="3495"/>
                    <a:pt x="8485" y="3547"/>
                    <a:pt x="8485" y="3663"/>
                  </a:cubicBezTo>
                  <a:cubicBezTo>
                    <a:pt x="8485" y="3663"/>
                    <a:pt x="8433" y="3766"/>
                    <a:pt x="8433" y="3921"/>
                  </a:cubicBezTo>
                  <a:cubicBezTo>
                    <a:pt x="8652" y="3869"/>
                    <a:pt x="8910" y="3818"/>
                    <a:pt x="9181" y="3714"/>
                  </a:cubicBezTo>
                  <a:cubicBezTo>
                    <a:pt x="8704" y="2103"/>
                    <a:pt x="7943" y="865"/>
                    <a:pt x="6499" y="375"/>
                  </a:cubicBezTo>
                  <a:cubicBezTo>
                    <a:pt x="5803" y="168"/>
                    <a:pt x="5261" y="52"/>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1708500" y="2849275"/>
              <a:ext cx="30975" cy="69975"/>
            </a:xfrm>
            <a:custGeom>
              <a:avLst/>
              <a:gdLst/>
              <a:ahLst/>
              <a:cxnLst/>
              <a:rect l="l" t="t" r="r" b="b"/>
              <a:pathLst>
                <a:path w="1239" h="2799" extrusionOk="0">
                  <a:moveTo>
                    <a:pt x="645" y="0"/>
                  </a:moveTo>
                  <a:lnTo>
                    <a:pt x="645" y="52"/>
                  </a:lnTo>
                  <a:cubicBezTo>
                    <a:pt x="439" y="426"/>
                    <a:pt x="271" y="813"/>
                    <a:pt x="0" y="1135"/>
                  </a:cubicBezTo>
                  <a:cubicBezTo>
                    <a:pt x="52" y="1186"/>
                    <a:pt x="168" y="1290"/>
                    <a:pt x="271" y="1393"/>
                  </a:cubicBezTo>
                  <a:cubicBezTo>
                    <a:pt x="542" y="1780"/>
                    <a:pt x="697" y="2154"/>
                    <a:pt x="761" y="2528"/>
                  </a:cubicBezTo>
                  <a:cubicBezTo>
                    <a:pt x="864" y="2579"/>
                    <a:pt x="1019" y="2682"/>
                    <a:pt x="1238" y="2798"/>
                  </a:cubicBezTo>
                  <a:lnTo>
                    <a:pt x="697" y="0"/>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1725900" y="2935350"/>
              <a:ext cx="154750" cy="87850"/>
            </a:xfrm>
            <a:custGeom>
              <a:avLst/>
              <a:gdLst/>
              <a:ahLst/>
              <a:cxnLst/>
              <a:rect l="l" t="t" r="r" b="b"/>
              <a:pathLst>
                <a:path w="6190" h="3514" extrusionOk="0">
                  <a:moveTo>
                    <a:pt x="1187" y="0"/>
                  </a:moveTo>
                  <a:cubicBezTo>
                    <a:pt x="1188" y="14"/>
                    <a:pt x="1189" y="29"/>
                    <a:pt x="1190" y="43"/>
                  </a:cubicBezTo>
                  <a:lnTo>
                    <a:pt x="1190" y="43"/>
                  </a:lnTo>
                  <a:cubicBezTo>
                    <a:pt x="1196" y="18"/>
                    <a:pt x="1208" y="0"/>
                    <a:pt x="1238" y="0"/>
                  </a:cubicBezTo>
                  <a:close/>
                  <a:moveTo>
                    <a:pt x="1190" y="43"/>
                  </a:moveTo>
                  <a:lnTo>
                    <a:pt x="1190" y="43"/>
                  </a:lnTo>
                  <a:cubicBezTo>
                    <a:pt x="1187" y="61"/>
                    <a:pt x="1187" y="82"/>
                    <a:pt x="1187" y="103"/>
                  </a:cubicBezTo>
                  <a:cubicBezTo>
                    <a:pt x="1189" y="111"/>
                    <a:pt x="1192" y="118"/>
                    <a:pt x="1194" y="126"/>
                  </a:cubicBezTo>
                  <a:lnTo>
                    <a:pt x="1194" y="126"/>
                  </a:lnTo>
                  <a:cubicBezTo>
                    <a:pt x="1193" y="98"/>
                    <a:pt x="1192" y="70"/>
                    <a:pt x="1190" y="43"/>
                  </a:cubicBezTo>
                  <a:close/>
                  <a:moveTo>
                    <a:pt x="6190" y="0"/>
                  </a:moveTo>
                  <a:lnTo>
                    <a:pt x="6190" y="0"/>
                  </a:lnTo>
                  <a:cubicBezTo>
                    <a:pt x="5919" y="593"/>
                    <a:pt x="5429" y="1122"/>
                    <a:pt x="4900" y="1496"/>
                  </a:cubicBezTo>
                  <a:cubicBezTo>
                    <a:pt x="4611" y="1735"/>
                    <a:pt x="4346" y="1833"/>
                    <a:pt x="4082" y="1833"/>
                  </a:cubicBezTo>
                  <a:cubicBezTo>
                    <a:pt x="3804" y="1833"/>
                    <a:pt x="3528" y="1725"/>
                    <a:pt x="3224" y="1560"/>
                  </a:cubicBezTo>
                  <a:cubicBezTo>
                    <a:pt x="3173" y="1818"/>
                    <a:pt x="3121" y="2141"/>
                    <a:pt x="2850" y="2308"/>
                  </a:cubicBezTo>
                  <a:cubicBezTo>
                    <a:pt x="2795" y="2336"/>
                    <a:pt x="2733" y="2348"/>
                    <a:pt x="2666" y="2348"/>
                  </a:cubicBezTo>
                  <a:cubicBezTo>
                    <a:pt x="2484" y="2348"/>
                    <a:pt x="2277" y="2250"/>
                    <a:pt x="2154" y="2089"/>
                  </a:cubicBezTo>
                  <a:cubicBezTo>
                    <a:pt x="1780" y="1715"/>
                    <a:pt x="1561" y="1173"/>
                    <a:pt x="1406" y="645"/>
                  </a:cubicBezTo>
                  <a:cubicBezTo>
                    <a:pt x="1354" y="645"/>
                    <a:pt x="1354" y="645"/>
                    <a:pt x="1290" y="593"/>
                  </a:cubicBezTo>
                  <a:cubicBezTo>
                    <a:pt x="1290" y="433"/>
                    <a:pt x="1243" y="285"/>
                    <a:pt x="1194" y="126"/>
                  </a:cubicBezTo>
                  <a:lnTo>
                    <a:pt x="1194" y="126"/>
                  </a:lnTo>
                  <a:cubicBezTo>
                    <a:pt x="1202" y="652"/>
                    <a:pt x="953" y="1390"/>
                    <a:pt x="1" y="1986"/>
                  </a:cubicBezTo>
                  <a:cubicBezTo>
                    <a:pt x="864" y="2527"/>
                    <a:pt x="1935" y="3172"/>
                    <a:pt x="2850" y="3378"/>
                  </a:cubicBezTo>
                  <a:cubicBezTo>
                    <a:pt x="3196" y="3470"/>
                    <a:pt x="3481" y="3514"/>
                    <a:pt x="3724" y="3514"/>
                  </a:cubicBezTo>
                  <a:cubicBezTo>
                    <a:pt x="4647" y="3514"/>
                    <a:pt x="4942" y="2869"/>
                    <a:pt x="5545" y="1715"/>
                  </a:cubicBezTo>
                  <a:lnTo>
                    <a:pt x="5545" y="1663"/>
                  </a:lnTo>
                  <a:cubicBezTo>
                    <a:pt x="5751" y="1238"/>
                    <a:pt x="5971" y="645"/>
                    <a:pt x="6190"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1591800" y="2935350"/>
              <a:ext cx="116725" cy="71150"/>
            </a:xfrm>
            <a:custGeom>
              <a:avLst/>
              <a:gdLst/>
              <a:ahLst/>
              <a:cxnLst/>
              <a:rect l="l" t="t" r="r" b="b"/>
              <a:pathLst>
                <a:path w="4669" h="2846" extrusionOk="0">
                  <a:moveTo>
                    <a:pt x="0" y="0"/>
                  </a:moveTo>
                  <a:cubicBezTo>
                    <a:pt x="61" y="109"/>
                    <a:pt x="131" y="229"/>
                    <a:pt x="209" y="358"/>
                  </a:cubicBezTo>
                  <a:lnTo>
                    <a:pt x="209" y="358"/>
                  </a:lnTo>
                  <a:cubicBezTo>
                    <a:pt x="174" y="296"/>
                    <a:pt x="155" y="227"/>
                    <a:pt x="155" y="155"/>
                  </a:cubicBezTo>
                  <a:lnTo>
                    <a:pt x="155" y="52"/>
                  </a:lnTo>
                  <a:lnTo>
                    <a:pt x="0" y="0"/>
                  </a:lnTo>
                  <a:close/>
                  <a:moveTo>
                    <a:pt x="209" y="358"/>
                  </a:moveTo>
                  <a:cubicBezTo>
                    <a:pt x="216" y="371"/>
                    <a:pt x="223" y="383"/>
                    <a:pt x="231" y="395"/>
                  </a:cubicBezTo>
                  <a:lnTo>
                    <a:pt x="231" y="395"/>
                  </a:lnTo>
                  <a:cubicBezTo>
                    <a:pt x="224" y="383"/>
                    <a:pt x="216" y="370"/>
                    <a:pt x="209" y="358"/>
                  </a:cubicBezTo>
                  <a:close/>
                  <a:moveTo>
                    <a:pt x="231" y="395"/>
                  </a:moveTo>
                  <a:lnTo>
                    <a:pt x="231" y="395"/>
                  </a:lnTo>
                  <a:cubicBezTo>
                    <a:pt x="768" y="1276"/>
                    <a:pt x="1685" y="2508"/>
                    <a:pt x="2850" y="2785"/>
                  </a:cubicBezTo>
                  <a:cubicBezTo>
                    <a:pt x="2997" y="2825"/>
                    <a:pt x="3138" y="2846"/>
                    <a:pt x="3273" y="2846"/>
                  </a:cubicBezTo>
                  <a:cubicBezTo>
                    <a:pt x="3528" y="2846"/>
                    <a:pt x="3761" y="2774"/>
                    <a:pt x="3972" y="2631"/>
                  </a:cubicBezTo>
                  <a:cubicBezTo>
                    <a:pt x="4294" y="2463"/>
                    <a:pt x="4513" y="2141"/>
                    <a:pt x="4668" y="1818"/>
                  </a:cubicBezTo>
                  <a:cubicBezTo>
                    <a:pt x="4462" y="1715"/>
                    <a:pt x="4294" y="1560"/>
                    <a:pt x="4140" y="1496"/>
                  </a:cubicBezTo>
                  <a:cubicBezTo>
                    <a:pt x="3598" y="1767"/>
                    <a:pt x="2786" y="1883"/>
                    <a:pt x="2257" y="1883"/>
                  </a:cubicBezTo>
                  <a:cubicBezTo>
                    <a:pt x="1883" y="1883"/>
                    <a:pt x="1664" y="1767"/>
                    <a:pt x="1561" y="1612"/>
                  </a:cubicBezTo>
                  <a:cubicBezTo>
                    <a:pt x="1496" y="1496"/>
                    <a:pt x="1445" y="1393"/>
                    <a:pt x="1445" y="1341"/>
                  </a:cubicBezTo>
                  <a:lnTo>
                    <a:pt x="1393" y="1341"/>
                  </a:lnTo>
                  <a:cubicBezTo>
                    <a:pt x="1238" y="1341"/>
                    <a:pt x="1071" y="1290"/>
                    <a:pt x="1019" y="1238"/>
                  </a:cubicBezTo>
                  <a:cubicBezTo>
                    <a:pt x="697" y="1070"/>
                    <a:pt x="697" y="916"/>
                    <a:pt x="697" y="800"/>
                  </a:cubicBezTo>
                  <a:cubicBezTo>
                    <a:pt x="697" y="748"/>
                    <a:pt x="748" y="696"/>
                    <a:pt x="748" y="696"/>
                  </a:cubicBezTo>
                  <a:cubicBezTo>
                    <a:pt x="529" y="661"/>
                    <a:pt x="334" y="549"/>
                    <a:pt x="231" y="395"/>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1895150" y="2861525"/>
              <a:ext cx="40300" cy="45475"/>
            </a:xfrm>
            <a:custGeom>
              <a:avLst/>
              <a:gdLst/>
              <a:ahLst/>
              <a:cxnLst/>
              <a:rect l="l" t="t" r="r" b="b"/>
              <a:pathLst>
                <a:path w="1612" h="1819" extrusionOk="0">
                  <a:moveTo>
                    <a:pt x="1290" y="0"/>
                  </a:moveTo>
                  <a:cubicBezTo>
                    <a:pt x="1032" y="52"/>
                    <a:pt x="709" y="155"/>
                    <a:pt x="387" y="206"/>
                  </a:cubicBezTo>
                  <a:cubicBezTo>
                    <a:pt x="323" y="580"/>
                    <a:pt x="168" y="1174"/>
                    <a:pt x="0" y="1818"/>
                  </a:cubicBezTo>
                  <a:cubicBezTo>
                    <a:pt x="813" y="1715"/>
                    <a:pt x="1354" y="1548"/>
                    <a:pt x="1612" y="1393"/>
                  </a:cubicBezTo>
                  <a:cubicBezTo>
                    <a:pt x="1509" y="851"/>
                    <a:pt x="1457" y="426"/>
                    <a:pt x="1290"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1644025" y="2987550"/>
              <a:ext cx="110275" cy="198675"/>
            </a:xfrm>
            <a:custGeom>
              <a:avLst/>
              <a:gdLst/>
              <a:ahLst/>
              <a:cxnLst/>
              <a:rect l="l" t="t" r="r" b="b"/>
              <a:pathLst>
                <a:path w="4411" h="7947" extrusionOk="0">
                  <a:moveTo>
                    <a:pt x="2695" y="1"/>
                  </a:moveTo>
                  <a:cubicBezTo>
                    <a:pt x="2528" y="323"/>
                    <a:pt x="2308" y="594"/>
                    <a:pt x="2051" y="762"/>
                  </a:cubicBezTo>
                  <a:cubicBezTo>
                    <a:pt x="1780" y="916"/>
                    <a:pt x="1509" y="1020"/>
                    <a:pt x="1187" y="1020"/>
                  </a:cubicBezTo>
                  <a:cubicBezTo>
                    <a:pt x="1019" y="1020"/>
                    <a:pt x="864" y="1020"/>
                    <a:pt x="697" y="968"/>
                  </a:cubicBezTo>
                  <a:cubicBezTo>
                    <a:pt x="593" y="916"/>
                    <a:pt x="490" y="916"/>
                    <a:pt x="374" y="865"/>
                  </a:cubicBezTo>
                  <a:cubicBezTo>
                    <a:pt x="219" y="1084"/>
                    <a:pt x="116" y="1342"/>
                    <a:pt x="52" y="1780"/>
                  </a:cubicBezTo>
                  <a:cubicBezTo>
                    <a:pt x="0" y="3225"/>
                    <a:pt x="645" y="7531"/>
                    <a:pt x="813" y="7854"/>
                  </a:cubicBezTo>
                  <a:cubicBezTo>
                    <a:pt x="855" y="7918"/>
                    <a:pt x="1062" y="7946"/>
                    <a:pt x="1347" y="7946"/>
                  </a:cubicBezTo>
                  <a:cubicBezTo>
                    <a:pt x="1754" y="7946"/>
                    <a:pt x="2321" y="7888"/>
                    <a:pt x="2798" y="7789"/>
                  </a:cubicBezTo>
                  <a:cubicBezTo>
                    <a:pt x="2850" y="7789"/>
                    <a:pt x="2902" y="7738"/>
                    <a:pt x="2953" y="7738"/>
                  </a:cubicBezTo>
                  <a:cubicBezTo>
                    <a:pt x="3495" y="7583"/>
                    <a:pt x="3714" y="7531"/>
                    <a:pt x="3598" y="7209"/>
                  </a:cubicBezTo>
                  <a:cubicBezTo>
                    <a:pt x="3495" y="6667"/>
                    <a:pt x="3018" y="2154"/>
                    <a:pt x="3018" y="1935"/>
                  </a:cubicBezTo>
                  <a:cubicBezTo>
                    <a:pt x="3018" y="1884"/>
                    <a:pt x="3018" y="1832"/>
                    <a:pt x="3121" y="1832"/>
                  </a:cubicBezTo>
                  <a:cubicBezTo>
                    <a:pt x="3172" y="1832"/>
                    <a:pt x="3224" y="1884"/>
                    <a:pt x="3224" y="1935"/>
                  </a:cubicBezTo>
                  <a:cubicBezTo>
                    <a:pt x="3224" y="1935"/>
                    <a:pt x="3276" y="2258"/>
                    <a:pt x="3340" y="2748"/>
                  </a:cubicBezTo>
                  <a:lnTo>
                    <a:pt x="3985" y="2696"/>
                  </a:lnTo>
                  <a:lnTo>
                    <a:pt x="3985" y="2103"/>
                  </a:lnTo>
                  <a:cubicBezTo>
                    <a:pt x="4036" y="1561"/>
                    <a:pt x="4191" y="1187"/>
                    <a:pt x="4410" y="865"/>
                  </a:cubicBezTo>
                  <a:cubicBezTo>
                    <a:pt x="3869" y="594"/>
                    <a:pt x="3340" y="272"/>
                    <a:pt x="29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1870975" y="2903100"/>
              <a:ext cx="72550" cy="76425"/>
            </a:xfrm>
            <a:custGeom>
              <a:avLst/>
              <a:gdLst/>
              <a:ahLst/>
              <a:cxnLst/>
              <a:rect l="l" t="t" r="r" b="b"/>
              <a:pathLst>
                <a:path w="2902" h="3057" extrusionOk="0">
                  <a:moveTo>
                    <a:pt x="2643" y="1"/>
                  </a:moveTo>
                  <a:cubicBezTo>
                    <a:pt x="2321" y="155"/>
                    <a:pt x="1780" y="323"/>
                    <a:pt x="916" y="375"/>
                  </a:cubicBezTo>
                  <a:cubicBezTo>
                    <a:pt x="645" y="1342"/>
                    <a:pt x="322" y="2360"/>
                    <a:pt x="0" y="3057"/>
                  </a:cubicBezTo>
                  <a:cubicBezTo>
                    <a:pt x="65" y="3057"/>
                    <a:pt x="65" y="3005"/>
                    <a:pt x="65" y="3005"/>
                  </a:cubicBezTo>
                  <a:cubicBezTo>
                    <a:pt x="271" y="2631"/>
                    <a:pt x="542" y="2412"/>
                    <a:pt x="864" y="2206"/>
                  </a:cubicBezTo>
                  <a:cubicBezTo>
                    <a:pt x="1186" y="2090"/>
                    <a:pt x="1934" y="1935"/>
                    <a:pt x="2901" y="1767"/>
                  </a:cubicBezTo>
                  <a:cubicBezTo>
                    <a:pt x="2850" y="1174"/>
                    <a:pt x="2747" y="594"/>
                    <a:pt x="2643"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420325" y="2993050"/>
              <a:ext cx="1002250" cy="261775"/>
            </a:xfrm>
            <a:custGeom>
              <a:avLst/>
              <a:gdLst/>
              <a:ahLst/>
              <a:cxnLst/>
              <a:rect l="l" t="t" r="r" b="b"/>
              <a:pathLst>
                <a:path w="40090" h="10471" extrusionOk="0">
                  <a:moveTo>
                    <a:pt x="10587" y="0"/>
                  </a:moveTo>
                  <a:lnTo>
                    <a:pt x="0" y="3121"/>
                  </a:lnTo>
                  <a:lnTo>
                    <a:pt x="25313" y="10471"/>
                  </a:lnTo>
                  <a:lnTo>
                    <a:pt x="40090" y="6925"/>
                  </a:lnTo>
                  <a:lnTo>
                    <a:pt x="33849" y="5106"/>
                  </a:lnTo>
                  <a:lnTo>
                    <a:pt x="33849" y="5429"/>
                  </a:lnTo>
                  <a:cubicBezTo>
                    <a:pt x="33797" y="6344"/>
                    <a:pt x="33746" y="7092"/>
                    <a:pt x="33746" y="7092"/>
                  </a:cubicBezTo>
                  <a:cubicBezTo>
                    <a:pt x="33746" y="7195"/>
                    <a:pt x="33642" y="7247"/>
                    <a:pt x="33526" y="7363"/>
                  </a:cubicBezTo>
                  <a:cubicBezTo>
                    <a:pt x="33475" y="7466"/>
                    <a:pt x="33423" y="7569"/>
                    <a:pt x="33372" y="7569"/>
                  </a:cubicBezTo>
                  <a:cubicBezTo>
                    <a:pt x="33320" y="7737"/>
                    <a:pt x="33152" y="7789"/>
                    <a:pt x="32830" y="7840"/>
                  </a:cubicBezTo>
                  <a:cubicBezTo>
                    <a:pt x="32624" y="7892"/>
                    <a:pt x="32405" y="7892"/>
                    <a:pt x="32082" y="7892"/>
                  </a:cubicBezTo>
                  <a:lnTo>
                    <a:pt x="31811" y="7892"/>
                  </a:lnTo>
                  <a:cubicBezTo>
                    <a:pt x="31386" y="7892"/>
                    <a:pt x="31012" y="7840"/>
                    <a:pt x="30741" y="7737"/>
                  </a:cubicBezTo>
                  <a:cubicBezTo>
                    <a:pt x="30470" y="7685"/>
                    <a:pt x="30251" y="7569"/>
                    <a:pt x="30251" y="7466"/>
                  </a:cubicBezTo>
                  <a:cubicBezTo>
                    <a:pt x="30148" y="7363"/>
                    <a:pt x="30148" y="7311"/>
                    <a:pt x="30096" y="7195"/>
                  </a:cubicBezTo>
                  <a:cubicBezTo>
                    <a:pt x="29980" y="7092"/>
                    <a:pt x="29877" y="7041"/>
                    <a:pt x="29877" y="6925"/>
                  </a:cubicBezTo>
                  <a:cubicBezTo>
                    <a:pt x="29877" y="6925"/>
                    <a:pt x="29929" y="6499"/>
                    <a:pt x="29929" y="5906"/>
                  </a:cubicBezTo>
                  <a:lnTo>
                    <a:pt x="29929" y="5751"/>
                  </a:lnTo>
                  <a:cubicBezTo>
                    <a:pt x="29980" y="5210"/>
                    <a:pt x="29980" y="4616"/>
                    <a:pt x="30045" y="4023"/>
                  </a:cubicBezTo>
                  <a:lnTo>
                    <a:pt x="28807" y="3649"/>
                  </a:lnTo>
                  <a:lnTo>
                    <a:pt x="28755" y="4088"/>
                  </a:lnTo>
                  <a:cubicBezTo>
                    <a:pt x="28755" y="4462"/>
                    <a:pt x="28588" y="4784"/>
                    <a:pt x="28265" y="4990"/>
                  </a:cubicBezTo>
                  <a:cubicBezTo>
                    <a:pt x="28046" y="5158"/>
                    <a:pt x="27840" y="5261"/>
                    <a:pt x="27569" y="5261"/>
                  </a:cubicBezTo>
                  <a:cubicBezTo>
                    <a:pt x="27466" y="5261"/>
                    <a:pt x="27350" y="5261"/>
                    <a:pt x="27247" y="5210"/>
                  </a:cubicBezTo>
                  <a:lnTo>
                    <a:pt x="19291" y="3056"/>
                  </a:lnTo>
                  <a:cubicBezTo>
                    <a:pt x="19239" y="3224"/>
                    <a:pt x="19239" y="3327"/>
                    <a:pt x="19239" y="3495"/>
                  </a:cubicBezTo>
                  <a:lnTo>
                    <a:pt x="23108" y="4616"/>
                  </a:lnTo>
                  <a:lnTo>
                    <a:pt x="23159" y="4616"/>
                  </a:lnTo>
                  <a:lnTo>
                    <a:pt x="23159" y="4668"/>
                  </a:lnTo>
                  <a:lnTo>
                    <a:pt x="23211" y="4668"/>
                  </a:lnTo>
                  <a:lnTo>
                    <a:pt x="23211" y="4732"/>
                  </a:lnTo>
                  <a:lnTo>
                    <a:pt x="23211" y="5532"/>
                  </a:lnTo>
                  <a:cubicBezTo>
                    <a:pt x="23211" y="5584"/>
                    <a:pt x="23159" y="5635"/>
                    <a:pt x="23108" y="5635"/>
                  </a:cubicBezTo>
                  <a:lnTo>
                    <a:pt x="18646" y="7569"/>
                  </a:lnTo>
                  <a:lnTo>
                    <a:pt x="18594" y="7569"/>
                  </a:lnTo>
                  <a:lnTo>
                    <a:pt x="10806" y="5313"/>
                  </a:lnTo>
                  <a:cubicBezTo>
                    <a:pt x="10755" y="5313"/>
                    <a:pt x="10703" y="5261"/>
                    <a:pt x="10703" y="5210"/>
                  </a:cubicBezTo>
                  <a:lnTo>
                    <a:pt x="10703" y="4410"/>
                  </a:lnTo>
                  <a:lnTo>
                    <a:pt x="10703" y="4346"/>
                  </a:lnTo>
                  <a:lnTo>
                    <a:pt x="10755" y="4346"/>
                  </a:lnTo>
                  <a:lnTo>
                    <a:pt x="10755" y="4294"/>
                  </a:lnTo>
                  <a:lnTo>
                    <a:pt x="10806" y="4294"/>
                  </a:lnTo>
                  <a:lnTo>
                    <a:pt x="14301" y="2953"/>
                  </a:lnTo>
                  <a:lnTo>
                    <a:pt x="14301" y="1767"/>
                  </a:lnTo>
                  <a:lnTo>
                    <a:pt x="11773" y="1070"/>
                  </a:lnTo>
                  <a:cubicBezTo>
                    <a:pt x="11232" y="967"/>
                    <a:pt x="10806" y="542"/>
                    <a:pt x="1058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1558275" y="2961050"/>
              <a:ext cx="65775" cy="244125"/>
            </a:xfrm>
            <a:custGeom>
              <a:avLst/>
              <a:gdLst/>
              <a:ahLst/>
              <a:cxnLst/>
              <a:rect l="l" t="t" r="r" b="b"/>
              <a:pathLst>
                <a:path w="2631" h="9765" extrusionOk="0">
                  <a:moveTo>
                    <a:pt x="915" y="0"/>
                  </a:moveTo>
                  <a:cubicBezTo>
                    <a:pt x="717" y="0"/>
                    <a:pt x="531" y="29"/>
                    <a:pt x="374" y="94"/>
                  </a:cubicBezTo>
                  <a:cubicBezTo>
                    <a:pt x="52" y="687"/>
                    <a:pt x="0" y="1757"/>
                    <a:pt x="52" y="4078"/>
                  </a:cubicBezTo>
                  <a:cubicBezTo>
                    <a:pt x="103" y="6980"/>
                    <a:pt x="103" y="8849"/>
                    <a:pt x="103" y="9288"/>
                  </a:cubicBezTo>
                  <a:cubicBezTo>
                    <a:pt x="477" y="9391"/>
                    <a:pt x="1870" y="9765"/>
                    <a:pt x="2463" y="9765"/>
                  </a:cubicBezTo>
                  <a:cubicBezTo>
                    <a:pt x="2579" y="5368"/>
                    <a:pt x="2631" y="2247"/>
                    <a:pt x="2631" y="1113"/>
                  </a:cubicBezTo>
                  <a:cubicBezTo>
                    <a:pt x="2308" y="790"/>
                    <a:pt x="1986" y="468"/>
                    <a:pt x="1767" y="145"/>
                  </a:cubicBezTo>
                  <a:cubicBezTo>
                    <a:pt x="1490" y="56"/>
                    <a:pt x="1191" y="0"/>
                    <a:pt x="91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1704625" y="3218700"/>
              <a:ext cx="146375" cy="86100"/>
            </a:xfrm>
            <a:custGeom>
              <a:avLst/>
              <a:gdLst/>
              <a:ahLst/>
              <a:cxnLst/>
              <a:rect l="l" t="t" r="r" b="b"/>
              <a:pathLst>
                <a:path w="5855" h="3444" extrusionOk="0">
                  <a:moveTo>
                    <a:pt x="5532" y="0"/>
                  </a:moveTo>
                  <a:cubicBezTo>
                    <a:pt x="5429" y="0"/>
                    <a:pt x="5313" y="52"/>
                    <a:pt x="5261" y="52"/>
                  </a:cubicBezTo>
                  <a:cubicBezTo>
                    <a:pt x="5158" y="52"/>
                    <a:pt x="5107" y="104"/>
                    <a:pt x="5042" y="104"/>
                  </a:cubicBezTo>
                  <a:cubicBezTo>
                    <a:pt x="4784" y="155"/>
                    <a:pt x="4024" y="323"/>
                    <a:pt x="3379" y="323"/>
                  </a:cubicBezTo>
                  <a:cubicBezTo>
                    <a:pt x="3276" y="323"/>
                    <a:pt x="3173" y="323"/>
                    <a:pt x="3056" y="271"/>
                  </a:cubicBezTo>
                  <a:lnTo>
                    <a:pt x="3056" y="271"/>
                  </a:lnTo>
                  <a:cubicBezTo>
                    <a:pt x="3108" y="748"/>
                    <a:pt x="3056" y="800"/>
                    <a:pt x="3005" y="864"/>
                  </a:cubicBezTo>
                  <a:lnTo>
                    <a:pt x="2902" y="916"/>
                  </a:lnTo>
                  <a:cubicBezTo>
                    <a:pt x="800" y="1883"/>
                    <a:pt x="155" y="2476"/>
                    <a:pt x="52" y="2799"/>
                  </a:cubicBezTo>
                  <a:cubicBezTo>
                    <a:pt x="0" y="2902"/>
                    <a:pt x="0" y="3005"/>
                    <a:pt x="52" y="3056"/>
                  </a:cubicBezTo>
                  <a:cubicBezTo>
                    <a:pt x="262" y="3303"/>
                    <a:pt x="934" y="3444"/>
                    <a:pt x="1816" y="3444"/>
                  </a:cubicBezTo>
                  <a:cubicBezTo>
                    <a:pt x="2502" y="3444"/>
                    <a:pt x="3316" y="3359"/>
                    <a:pt x="4140" y="3172"/>
                  </a:cubicBezTo>
                  <a:cubicBezTo>
                    <a:pt x="5210" y="2902"/>
                    <a:pt x="5635" y="2682"/>
                    <a:pt x="5803" y="2476"/>
                  </a:cubicBezTo>
                  <a:cubicBezTo>
                    <a:pt x="5803" y="2360"/>
                    <a:pt x="5855" y="2154"/>
                    <a:pt x="5855" y="1883"/>
                  </a:cubicBezTo>
                  <a:lnTo>
                    <a:pt x="5855" y="1831"/>
                  </a:lnTo>
                  <a:cubicBezTo>
                    <a:pt x="5803" y="1715"/>
                    <a:pt x="5803" y="1664"/>
                    <a:pt x="5803" y="1612"/>
                  </a:cubicBezTo>
                  <a:cubicBezTo>
                    <a:pt x="5751" y="1290"/>
                    <a:pt x="5687" y="967"/>
                    <a:pt x="5635" y="645"/>
                  </a:cubicBezTo>
                  <a:cubicBezTo>
                    <a:pt x="5584" y="426"/>
                    <a:pt x="5584" y="220"/>
                    <a:pt x="553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1572775" y="2945975"/>
              <a:ext cx="24200" cy="10675"/>
            </a:xfrm>
            <a:custGeom>
              <a:avLst/>
              <a:gdLst/>
              <a:ahLst/>
              <a:cxnLst/>
              <a:rect l="l" t="t" r="r" b="b"/>
              <a:pathLst>
                <a:path w="968" h="427" extrusionOk="0">
                  <a:moveTo>
                    <a:pt x="710" y="1"/>
                  </a:moveTo>
                  <a:cubicBezTo>
                    <a:pt x="542" y="52"/>
                    <a:pt x="439" y="104"/>
                    <a:pt x="323" y="168"/>
                  </a:cubicBezTo>
                  <a:cubicBezTo>
                    <a:pt x="220" y="220"/>
                    <a:pt x="117" y="271"/>
                    <a:pt x="1" y="375"/>
                  </a:cubicBezTo>
                  <a:cubicBezTo>
                    <a:pt x="95" y="359"/>
                    <a:pt x="189" y="353"/>
                    <a:pt x="284" y="353"/>
                  </a:cubicBezTo>
                  <a:cubicBezTo>
                    <a:pt x="512" y="353"/>
                    <a:pt x="740" y="390"/>
                    <a:pt x="968" y="426"/>
                  </a:cubicBezTo>
                  <a:cubicBezTo>
                    <a:pt x="865" y="271"/>
                    <a:pt x="761" y="168"/>
                    <a:pt x="710" y="1"/>
                  </a:cubicBezTo>
                  <a:close/>
                </a:path>
              </a:pathLst>
            </a:custGeom>
            <a:solidFill>
              <a:srgbClr val="DD5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1728800" y="3061375"/>
              <a:ext cx="47100" cy="182825"/>
            </a:xfrm>
            <a:custGeom>
              <a:avLst/>
              <a:gdLst/>
              <a:ahLst/>
              <a:cxnLst/>
              <a:rect l="l" t="t" r="r" b="b"/>
              <a:pathLst>
                <a:path w="1884" h="7313" extrusionOk="0">
                  <a:moveTo>
                    <a:pt x="594" y="1"/>
                  </a:moveTo>
                  <a:lnTo>
                    <a:pt x="1" y="65"/>
                  </a:lnTo>
                  <a:cubicBezTo>
                    <a:pt x="104" y="1458"/>
                    <a:pt x="375" y="3818"/>
                    <a:pt x="478" y="4192"/>
                  </a:cubicBezTo>
                  <a:cubicBezTo>
                    <a:pt x="529" y="4578"/>
                    <a:pt x="426" y="4733"/>
                    <a:pt x="155" y="4836"/>
                  </a:cubicBezTo>
                  <a:cubicBezTo>
                    <a:pt x="271" y="5546"/>
                    <a:pt x="426" y="6513"/>
                    <a:pt x="375" y="7041"/>
                  </a:cubicBezTo>
                  <a:lnTo>
                    <a:pt x="1122" y="7312"/>
                  </a:lnTo>
                  <a:cubicBezTo>
                    <a:pt x="1342" y="7209"/>
                    <a:pt x="1561" y="7093"/>
                    <a:pt x="1819" y="6990"/>
                  </a:cubicBezTo>
                  <a:cubicBezTo>
                    <a:pt x="1819" y="6938"/>
                    <a:pt x="1883" y="6938"/>
                    <a:pt x="1883" y="6938"/>
                  </a:cubicBezTo>
                  <a:cubicBezTo>
                    <a:pt x="1883" y="6887"/>
                    <a:pt x="1883" y="6719"/>
                    <a:pt x="1819" y="6564"/>
                  </a:cubicBezTo>
                  <a:cubicBezTo>
                    <a:pt x="1664" y="6513"/>
                    <a:pt x="1496" y="6397"/>
                    <a:pt x="1445" y="6293"/>
                  </a:cubicBezTo>
                  <a:cubicBezTo>
                    <a:pt x="1290" y="5919"/>
                    <a:pt x="697" y="2103"/>
                    <a:pt x="59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1580825" y="3185175"/>
              <a:ext cx="153150" cy="81750"/>
            </a:xfrm>
            <a:custGeom>
              <a:avLst/>
              <a:gdLst/>
              <a:ahLst/>
              <a:cxnLst/>
              <a:rect l="l" t="t" r="r" b="b"/>
              <a:pathLst>
                <a:path w="6126" h="3270" extrusionOk="0">
                  <a:moveTo>
                    <a:pt x="5868" y="0"/>
                  </a:moveTo>
                  <a:cubicBezTo>
                    <a:pt x="5752" y="52"/>
                    <a:pt x="5649" y="52"/>
                    <a:pt x="5546" y="104"/>
                  </a:cubicBezTo>
                  <a:lnTo>
                    <a:pt x="5378" y="104"/>
                  </a:lnTo>
                  <a:cubicBezTo>
                    <a:pt x="5378" y="104"/>
                    <a:pt x="4579" y="323"/>
                    <a:pt x="3934" y="323"/>
                  </a:cubicBezTo>
                  <a:cubicBezTo>
                    <a:pt x="3715" y="323"/>
                    <a:pt x="3547" y="271"/>
                    <a:pt x="3392" y="271"/>
                  </a:cubicBezTo>
                  <a:lnTo>
                    <a:pt x="3392" y="748"/>
                  </a:lnTo>
                  <a:lnTo>
                    <a:pt x="3392" y="800"/>
                  </a:lnTo>
                  <a:cubicBezTo>
                    <a:pt x="3341" y="851"/>
                    <a:pt x="3341" y="851"/>
                    <a:pt x="3289" y="851"/>
                  </a:cubicBezTo>
                  <a:lnTo>
                    <a:pt x="3173" y="851"/>
                  </a:lnTo>
                  <a:cubicBezTo>
                    <a:pt x="2103" y="851"/>
                    <a:pt x="220" y="1715"/>
                    <a:pt x="65" y="2412"/>
                  </a:cubicBezTo>
                  <a:cubicBezTo>
                    <a:pt x="1" y="2631"/>
                    <a:pt x="169" y="2850"/>
                    <a:pt x="594" y="3005"/>
                  </a:cubicBezTo>
                  <a:cubicBezTo>
                    <a:pt x="1058" y="3195"/>
                    <a:pt x="1594" y="3270"/>
                    <a:pt x="2144" y="3270"/>
                  </a:cubicBezTo>
                  <a:cubicBezTo>
                    <a:pt x="3946" y="3270"/>
                    <a:pt x="5904" y="2464"/>
                    <a:pt x="6023" y="2257"/>
                  </a:cubicBezTo>
                  <a:cubicBezTo>
                    <a:pt x="6126" y="2089"/>
                    <a:pt x="6023" y="967"/>
                    <a:pt x="5868"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1559550" y="2893750"/>
              <a:ext cx="71275" cy="37425"/>
            </a:xfrm>
            <a:custGeom>
              <a:avLst/>
              <a:gdLst/>
              <a:ahLst/>
              <a:cxnLst/>
              <a:rect l="l" t="t" r="r" b="b"/>
              <a:pathLst>
                <a:path w="2851" h="1497" extrusionOk="0">
                  <a:moveTo>
                    <a:pt x="697" y="1"/>
                  </a:moveTo>
                  <a:cubicBezTo>
                    <a:pt x="478" y="104"/>
                    <a:pt x="272" y="207"/>
                    <a:pt x="1" y="375"/>
                  </a:cubicBezTo>
                  <a:cubicBezTo>
                    <a:pt x="52" y="478"/>
                    <a:pt x="156" y="581"/>
                    <a:pt x="207" y="749"/>
                  </a:cubicBezTo>
                  <a:lnTo>
                    <a:pt x="272" y="749"/>
                  </a:lnTo>
                  <a:cubicBezTo>
                    <a:pt x="323" y="800"/>
                    <a:pt x="646" y="903"/>
                    <a:pt x="749" y="1174"/>
                  </a:cubicBezTo>
                  <a:lnTo>
                    <a:pt x="1561" y="1496"/>
                  </a:lnTo>
                  <a:cubicBezTo>
                    <a:pt x="1613" y="1445"/>
                    <a:pt x="1664" y="1393"/>
                    <a:pt x="1767" y="1393"/>
                  </a:cubicBezTo>
                  <a:cubicBezTo>
                    <a:pt x="2038" y="1290"/>
                    <a:pt x="2141" y="1290"/>
                    <a:pt x="2361" y="1226"/>
                  </a:cubicBezTo>
                  <a:cubicBezTo>
                    <a:pt x="2464" y="1174"/>
                    <a:pt x="2580" y="1174"/>
                    <a:pt x="2851" y="1122"/>
                  </a:cubicBezTo>
                  <a:lnTo>
                    <a:pt x="2735" y="852"/>
                  </a:lnTo>
                  <a:lnTo>
                    <a:pt x="69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1387425" y="2884075"/>
              <a:ext cx="201500" cy="471650"/>
            </a:xfrm>
            <a:custGeom>
              <a:avLst/>
              <a:gdLst/>
              <a:ahLst/>
              <a:cxnLst/>
              <a:rect l="l" t="t" r="r" b="b"/>
              <a:pathLst>
                <a:path w="8060" h="18866" extrusionOk="0">
                  <a:moveTo>
                    <a:pt x="8008" y="1"/>
                  </a:moveTo>
                  <a:cubicBezTo>
                    <a:pt x="7956" y="1"/>
                    <a:pt x="6125" y="272"/>
                    <a:pt x="5055" y="2580"/>
                  </a:cubicBezTo>
                  <a:cubicBezTo>
                    <a:pt x="3985" y="4785"/>
                    <a:pt x="4952" y="8331"/>
                    <a:pt x="5867" y="11722"/>
                  </a:cubicBezTo>
                  <a:cubicBezTo>
                    <a:pt x="5919" y="11993"/>
                    <a:pt x="5970" y="12199"/>
                    <a:pt x="6022" y="12470"/>
                  </a:cubicBezTo>
                  <a:cubicBezTo>
                    <a:pt x="6125" y="12741"/>
                    <a:pt x="6190" y="13063"/>
                    <a:pt x="6293" y="13385"/>
                  </a:cubicBezTo>
                  <a:cubicBezTo>
                    <a:pt x="6770" y="14997"/>
                    <a:pt x="7208" y="16557"/>
                    <a:pt x="6344" y="17576"/>
                  </a:cubicBezTo>
                  <a:cubicBezTo>
                    <a:pt x="5713" y="18381"/>
                    <a:pt x="4268" y="18783"/>
                    <a:pt x="1992" y="18783"/>
                  </a:cubicBezTo>
                  <a:cubicBezTo>
                    <a:pt x="1387" y="18783"/>
                    <a:pt x="723" y="18755"/>
                    <a:pt x="0" y="18698"/>
                  </a:cubicBezTo>
                  <a:lnTo>
                    <a:pt x="0" y="18762"/>
                  </a:lnTo>
                  <a:cubicBezTo>
                    <a:pt x="709" y="18814"/>
                    <a:pt x="1354" y="18866"/>
                    <a:pt x="1883" y="18866"/>
                  </a:cubicBezTo>
                  <a:cubicBezTo>
                    <a:pt x="4255" y="18866"/>
                    <a:pt x="5700" y="18440"/>
                    <a:pt x="6396" y="17628"/>
                  </a:cubicBezTo>
                  <a:cubicBezTo>
                    <a:pt x="7260" y="16557"/>
                    <a:pt x="6834" y="14997"/>
                    <a:pt x="6344" y="13334"/>
                  </a:cubicBezTo>
                  <a:cubicBezTo>
                    <a:pt x="6293" y="13063"/>
                    <a:pt x="6190" y="12741"/>
                    <a:pt x="6074" y="12418"/>
                  </a:cubicBezTo>
                  <a:lnTo>
                    <a:pt x="5919" y="11722"/>
                  </a:lnTo>
                  <a:cubicBezTo>
                    <a:pt x="5003" y="8279"/>
                    <a:pt x="4088" y="4785"/>
                    <a:pt x="5106" y="2644"/>
                  </a:cubicBezTo>
                  <a:cubicBezTo>
                    <a:pt x="6190" y="323"/>
                    <a:pt x="8008" y="65"/>
                    <a:pt x="8008" y="65"/>
                  </a:cubicBezTo>
                  <a:lnTo>
                    <a:pt x="8059"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1543450" y="2906975"/>
              <a:ext cx="16125" cy="14400"/>
            </a:xfrm>
            <a:custGeom>
              <a:avLst/>
              <a:gdLst/>
              <a:ahLst/>
              <a:cxnLst/>
              <a:rect l="l" t="t" r="r" b="b"/>
              <a:pathLst>
                <a:path w="645" h="576" extrusionOk="0">
                  <a:moveTo>
                    <a:pt x="426" y="0"/>
                  </a:moveTo>
                  <a:cubicBezTo>
                    <a:pt x="271" y="116"/>
                    <a:pt x="155" y="220"/>
                    <a:pt x="0" y="374"/>
                  </a:cubicBezTo>
                  <a:cubicBezTo>
                    <a:pt x="52" y="439"/>
                    <a:pt x="103" y="490"/>
                    <a:pt x="155" y="490"/>
                  </a:cubicBezTo>
                  <a:cubicBezTo>
                    <a:pt x="253" y="551"/>
                    <a:pt x="347" y="576"/>
                    <a:pt x="418" y="576"/>
                  </a:cubicBezTo>
                  <a:cubicBezTo>
                    <a:pt x="468" y="576"/>
                    <a:pt x="507" y="563"/>
                    <a:pt x="529" y="542"/>
                  </a:cubicBezTo>
                  <a:cubicBezTo>
                    <a:pt x="645" y="490"/>
                    <a:pt x="645" y="374"/>
                    <a:pt x="645" y="323"/>
                  </a:cubicBezTo>
                  <a:cubicBezTo>
                    <a:pt x="593" y="220"/>
                    <a:pt x="477" y="52"/>
                    <a:pt x="426" y="0"/>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1556650" y="2919225"/>
              <a:ext cx="17775" cy="11950"/>
            </a:xfrm>
            <a:custGeom>
              <a:avLst/>
              <a:gdLst/>
              <a:ahLst/>
              <a:cxnLst/>
              <a:rect l="l" t="t" r="r" b="b"/>
              <a:pathLst>
                <a:path w="711" h="478" extrusionOk="0">
                  <a:moveTo>
                    <a:pt x="323" y="0"/>
                  </a:moveTo>
                  <a:cubicBezTo>
                    <a:pt x="323" y="103"/>
                    <a:pt x="272" y="155"/>
                    <a:pt x="168" y="271"/>
                  </a:cubicBezTo>
                  <a:cubicBezTo>
                    <a:pt x="117" y="271"/>
                    <a:pt x="65" y="323"/>
                    <a:pt x="1" y="323"/>
                  </a:cubicBezTo>
                  <a:cubicBezTo>
                    <a:pt x="65" y="374"/>
                    <a:pt x="168" y="426"/>
                    <a:pt x="220" y="477"/>
                  </a:cubicBezTo>
                  <a:cubicBezTo>
                    <a:pt x="491" y="477"/>
                    <a:pt x="594" y="477"/>
                    <a:pt x="646" y="426"/>
                  </a:cubicBezTo>
                  <a:cubicBezTo>
                    <a:pt x="710" y="374"/>
                    <a:pt x="646" y="323"/>
                    <a:pt x="646" y="323"/>
                  </a:cubicBezTo>
                  <a:cubicBezTo>
                    <a:pt x="594" y="155"/>
                    <a:pt x="439" y="52"/>
                    <a:pt x="323" y="0"/>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1747500" y="2986275"/>
              <a:ext cx="120900" cy="233675"/>
            </a:xfrm>
            <a:custGeom>
              <a:avLst/>
              <a:gdLst/>
              <a:ahLst/>
              <a:cxnLst/>
              <a:rect l="l" t="t" r="r" b="b"/>
              <a:pathLst>
                <a:path w="4836" h="9347" extrusionOk="0">
                  <a:moveTo>
                    <a:pt x="4784" y="0"/>
                  </a:moveTo>
                  <a:cubicBezTo>
                    <a:pt x="4243" y="1071"/>
                    <a:pt x="3869" y="1715"/>
                    <a:pt x="2850" y="1715"/>
                  </a:cubicBezTo>
                  <a:cubicBezTo>
                    <a:pt x="2579" y="1715"/>
                    <a:pt x="2257" y="1664"/>
                    <a:pt x="1935" y="1612"/>
                  </a:cubicBezTo>
                  <a:cubicBezTo>
                    <a:pt x="1509" y="1509"/>
                    <a:pt x="968" y="1290"/>
                    <a:pt x="490" y="1019"/>
                  </a:cubicBezTo>
                  <a:cubicBezTo>
                    <a:pt x="271" y="1341"/>
                    <a:pt x="104" y="1664"/>
                    <a:pt x="104" y="2154"/>
                  </a:cubicBezTo>
                  <a:cubicBezTo>
                    <a:pt x="0" y="3869"/>
                    <a:pt x="748" y="8872"/>
                    <a:pt x="968" y="9194"/>
                  </a:cubicBezTo>
                  <a:cubicBezTo>
                    <a:pt x="1010" y="9301"/>
                    <a:pt x="1258" y="9346"/>
                    <a:pt x="1599" y="9346"/>
                  </a:cubicBezTo>
                  <a:cubicBezTo>
                    <a:pt x="2078" y="9346"/>
                    <a:pt x="2741" y="9258"/>
                    <a:pt x="3276" y="9130"/>
                  </a:cubicBezTo>
                  <a:cubicBezTo>
                    <a:pt x="3327" y="9130"/>
                    <a:pt x="3392" y="9130"/>
                    <a:pt x="3495" y="9078"/>
                  </a:cubicBezTo>
                  <a:cubicBezTo>
                    <a:pt x="3869" y="9027"/>
                    <a:pt x="4140" y="8923"/>
                    <a:pt x="4191" y="8807"/>
                  </a:cubicBezTo>
                  <a:cubicBezTo>
                    <a:pt x="4243" y="8653"/>
                    <a:pt x="4243" y="8485"/>
                    <a:pt x="4243" y="8330"/>
                  </a:cubicBezTo>
                  <a:cubicBezTo>
                    <a:pt x="4036" y="7260"/>
                    <a:pt x="3392" y="2257"/>
                    <a:pt x="3392" y="1986"/>
                  </a:cubicBezTo>
                  <a:cubicBezTo>
                    <a:pt x="3392" y="1935"/>
                    <a:pt x="3443" y="1883"/>
                    <a:pt x="3495" y="1883"/>
                  </a:cubicBezTo>
                  <a:cubicBezTo>
                    <a:pt x="3546" y="1883"/>
                    <a:pt x="3598" y="1883"/>
                    <a:pt x="3650" y="1986"/>
                  </a:cubicBezTo>
                  <a:cubicBezTo>
                    <a:pt x="3650" y="1986"/>
                    <a:pt x="3714" y="2579"/>
                    <a:pt x="3817" y="3327"/>
                  </a:cubicBezTo>
                  <a:lnTo>
                    <a:pt x="4359" y="3276"/>
                  </a:lnTo>
                  <a:lnTo>
                    <a:pt x="4359" y="3172"/>
                  </a:lnTo>
                  <a:cubicBezTo>
                    <a:pt x="4410" y="2953"/>
                    <a:pt x="4410" y="2747"/>
                    <a:pt x="4410" y="2528"/>
                  </a:cubicBezTo>
                  <a:lnTo>
                    <a:pt x="4410" y="2476"/>
                  </a:lnTo>
                  <a:lnTo>
                    <a:pt x="4410" y="2257"/>
                  </a:lnTo>
                  <a:cubicBezTo>
                    <a:pt x="4462" y="2205"/>
                    <a:pt x="4462" y="2154"/>
                    <a:pt x="4462" y="2102"/>
                  </a:cubicBezTo>
                  <a:lnTo>
                    <a:pt x="4462" y="1935"/>
                  </a:lnTo>
                  <a:cubicBezTo>
                    <a:pt x="4462" y="1831"/>
                    <a:pt x="4462" y="1715"/>
                    <a:pt x="4514" y="1612"/>
                  </a:cubicBezTo>
                  <a:lnTo>
                    <a:pt x="4514" y="1509"/>
                  </a:lnTo>
                  <a:lnTo>
                    <a:pt x="4514" y="1341"/>
                  </a:lnTo>
                  <a:cubicBezTo>
                    <a:pt x="4617" y="748"/>
                    <a:pt x="4733" y="323"/>
                    <a:pt x="483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1182075" y="3177100"/>
              <a:ext cx="67075" cy="7125"/>
            </a:xfrm>
            <a:custGeom>
              <a:avLst/>
              <a:gdLst/>
              <a:ahLst/>
              <a:cxnLst/>
              <a:rect l="l" t="t" r="r" b="b"/>
              <a:pathLst>
                <a:path w="2683" h="285" extrusionOk="0">
                  <a:moveTo>
                    <a:pt x="0" y="1"/>
                  </a:moveTo>
                  <a:lnTo>
                    <a:pt x="0" y="53"/>
                  </a:lnTo>
                  <a:cubicBezTo>
                    <a:pt x="104" y="104"/>
                    <a:pt x="542" y="272"/>
                    <a:pt x="1341" y="272"/>
                  </a:cubicBezTo>
                  <a:cubicBezTo>
                    <a:pt x="1484" y="281"/>
                    <a:pt x="1614" y="285"/>
                    <a:pt x="1733" y="285"/>
                  </a:cubicBezTo>
                  <a:cubicBezTo>
                    <a:pt x="2293" y="285"/>
                    <a:pt x="2597" y="198"/>
                    <a:pt x="2682" y="156"/>
                  </a:cubicBezTo>
                  <a:lnTo>
                    <a:pt x="2682" y="104"/>
                  </a:lnTo>
                  <a:cubicBezTo>
                    <a:pt x="2360" y="156"/>
                    <a:pt x="1935" y="207"/>
                    <a:pt x="1612" y="207"/>
                  </a:cubicBezTo>
                  <a:lnTo>
                    <a:pt x="1341" y="207"/>
                  </a:lnTo>
                  <a:cubicBezTo>
                    <a:pt x="916" y="207"/>
                    <a:pt x="426" y="104"/>
                    <a:pt x="0"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1817450" y="2635850"/>
              <a:ext cx="412325" cy="310150"/>
            </a:xfrm>
            <a:custGeom>
              <a:avLst/>
              <a:gdLst/>
              <a:ahLst/>
              <a:cxnLst/>
              <a:rect l="l" t="t" r="r" b="b"/>
              <a:pathLst>
                <a:path w="16493" h="12406" extrusionOk="0">
                  <a:moveTo>
                    <a:pt x="4462" y="1"/>
                  </a:moveTo>
                  <a:lnTo>
                    <a:pt x="4462" y="1"/>
                  </a:lnTo>
                  <a:cubicBezTo>
                    <a:pt x="4617" y="323"/>
                    <a:pt x="4668" y="697"/>
                    <a:pt x="4514" y="1123"/>
                  </a:cubicBezTo>
                  <a:cubicBezTo>
                    <a:pt x="4191" y="1987"/>
                    <a:pt x="3431" y="2258"/>
                    <a:pt x="3108" y="2361"/>
                  </a:cubicBezTo>
                  <a:cubicBezTo>
                    <a:pt x="3173" y="2580"/>
                    <a:pt x="3173" y="3160"/>
                    <a:pt x="2786" y="3599"/>
                  </a:cubicBezTo>
                  <a:cubicBezTo>
                    <a:pt x="2412" y="3921"/>
                    <a:pt x="1883" y="4127"/>
                    <a:pt x="1174" y="4127"/>
                  </a:cubicBezTo>
                  <a:cubicBezTo>
                    <a:pt x="968" y="4127"/>
                    <a:pt x="748" y="4076"/>
                    <a:pt x="478" y="4076"/>
                  </a:cubicBezTo>
                  <a:cubicBezTo>
                    <a:pt x="323" y="4346"/>
                    <a:pt x="155" y="4566"/>
                    <a:pt x="1" y="4772"/>
                  </a:cubicBezTo>
                  <a:cubicBezTo>
                    <a:pt x="426" y="4836"/>
                    <a:pt x="1019" y="4940"/>
                    <a:pt x="1716" y="5159"/>
                  </a:cubicBezTo>
                  <a:cubicBezTo>
                    <a:pt x="3327" y="5687"/>
                    <a:pt x="4140" y="7029"/>
                    <a:pt x="4617" y="8808"/>
                  </a:cubicBezTo>
                  <a:cubicBezTo>
                    <a:pt x="4668" y="8860"/>
                    <a:pt x="4668" y="8911"/>
                    <a:pt x="4668" y="8963"/>
                  </a:cubicBezTo>
                  <a:cubicBezTo>
                    <a:pt x="4720" y="9130"/>
                    <a:pt x="4784" y="9285"/>
                    <a:pt x="4836" y="9504"/>
                  </a:cubicBezTo>
                  <a:cubicBezTo>
                    <a:pt x="4836" y="9607"/>
                    <a:pt x="4836" y="9672"/>
                    <a:pt x="4888" y="9723"/>
                  </a:cubicBezTo>
                  <a:lnTo>
                    <a:pt x="4888" y="9878"/>
                  </a:lnTo>
                  <a:cubicBezTo>
                    <a:pt x="4888" y="9994"/>
                    <a:pt x="4939" y="10046"/>
                    <a:pt x="4939" y="10097"/>
                  </a:cubicBezTo>
                  <a:cubicBezTo>
                    <a:pt x="4939" y="10201"/>
                    <a:pt x="4991" y="10317"/>
                    <a:pt x="4991" y="10420"/>
                  </a:cubicBezTo>
                  <a:lnTo>
                    <a:pt x="4991" y="10471"/>
                  </a:lnTo>
                  <a:cubicBezTo>
                    <a:pt x="5107" y="11116"/>
                    <a:pt x="5210" y="11761"/>
                    <a:pt x="5313" y="12406"/>
                  </a:cubicBezTo>
                  <a:cubicBezTo>
                    <a:pt x="7247" y="12135"/>
                    <a:pt x="9878" y="11864"/>
                    <a:pt x="11606" y="11761"/>
                  </a:cubicBezTo>
                  <a:cubicBezTo>
                    <a:pt x="12134" y="9130"/>
                    <a:pt x="12844" y="5907"/>
                    <a:pt x="13591" y="2141"/>
                  </a:cubicBezTo>
                  <a:cubicBezTo>
                    <a:pt x="13591" y="2038"/>
                    <a:pt x="13643" y="2038"/>
                    <a:pt x="13746" y="2038"/>
                  </a:cubicBezTo>
                  <a:cubicBezTo>
                    <a:pt x="13811" y="2038"/>
                    <a:pt x="13862" y="2090"/>
                    <a:pt x="13862" y="2193"/>
                  </a:cubicBezTo>
                  <a:cubicBezTo>
                    <a:pt x="13101" y="5907"/>
                    <a:pt x="12405" y="9130"/>
                    <a:pt x="11876" y="11761"/>
                  </a:cubicBezTo>
                  <a:cubicBezTo>
                    <a:pt x="12405" y="11709"/>
                    <a:pt x="12844" y="11709"/>
                    <a:pt x="13050" y="11709"/>
                  </a:cubicBezTo>
                  <a:cubicBezTo>
                    <a:pt x="13695" y="11709"/>
                    <a:pt x="14288" y="11812"/>
                    <a:pt x="14778" y="11980"/>
                  </a:cubicBezTo>
                  <a:cubicBezTo>
                    <a:pt x="15951" y="8060"/>
                    <a:pt x="16493" y="3599"/>
                    <a:pt x="16493" y="2786"/>
                  </a:cubicBezTo>
                  <a:cubicBezTo>
                    <a:pt x="16493" y="2258"/>
                    <a:pt x="16222" y="1445"/>
                    <a:pt x="13811" y="1071"/>
                  </a:cubicBezTo>
                  <a:cubicBezTo>
                    <a:pt x="12573" y="904"/>
                    <a:pt x="8163" y="426"/>
                    <a:pt x="4462"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1817450" y="2635850"/>
              <a:ext cx="342375" cy="310150"/>
            </a:xfrm>
            <a:custGeom>
              <a:avLst/>
              <a:gdLst/>
              <a:ahLst/>
              <a:cxnLst/>
              <a:rect l="l" t="t" r="r" b="b"/>
              <a:pathLst>
                <a:path w="13695" h="12406" extrusionOk="0">
                  <a:moveTo>
                    <a:pt x="4462" y="1"/>
                  </a:moveTo>
                  <a:cubicBezTo>
                    <a:pt x="4617" y="323"/>
                    <a:pt x="4668" y="697"/>
                    <a:pt x="4514" y="1123"/>
                  </a:cubicBezTo>
                  <a:cubicBezTo>
                    <a:pt x="4191" y="1987"/>
                    <a:pt x="3431" y="2258"/>
                    <a:pt x="3108" y="2361"/>
                  </a:cubicBezTo>
                  <a:cubicBezTo>
                    <a:pt x="3173" y="2580"/>
                    <a:pt x="3173" y="3160"/>
                    <a:pt x="2786" y="3599"/>
                  </a:cubicBezTo>
                  <a:cubicBezTo>
                    <a:pt x="2412" y="3921"/>
                    <a:pt x="1883" y="4127"/>
                    <a:pt x="1174" y="4127"/>
                  </a:cubicBezTo>
                  <a:cubicBezTo>
                    <a:pt x="968" y="4127"/>
                    <a:pt x="748" y="4076"/>
                    <a:pt x="478" y="4076"/>
                  </a:cubicBezTo>
                  <a:cubicBezTo>
                    <a:pt x="323" y="4346"/>
                    <a:pt x="155" y="4566"/>
                    <a:pt x="1" y="4772"/>
                  </a:cubicBezTo>
                  <a:cubicBezTo>
                    <a:pt x="426" y="4836"/>
                    <a:pt x="1019" y="4940"/>
                    <a:pt x="1716" y="5159"/>
                  </a:cubicBezTo>
                  <a:cubicBezTo>
                    <a:pt x="3327" y="5687"/>
                    <a:pt x="4140" y="7029"/>
                    <a:pt x="4617" y="8808"/>
                  </a:cubicBezTo>
                  <a:cubicBezTo>
                    <a:pt x="4668" y="8860"/>
                    <a:pt x="4668" y="8911"/>
                    <a:pt x="4668" y="8963"/>
                  </a:cubicBezTo>
                  <a:cubicBezTo>
                    <a:pt x="4720" y="9130"/>
                    <a:pt x="4784" y="9285"/>
                    <a:pt x="4836" y="9504"/>
                  </a:cubicBezTo>
                  <a:cubicBezTo>
                    <a:pt x="4836" y="9607"/>
                    <a:pt x="4836" y="9672"/>
                    <a:pt x="4888" y="9723"/>
                  </a:cubicBezTo>
                  <a:lnTo>
                    <a:pt x="4888" y="9878"/>
                  </a:lnTo>
                  <a:cubicBezTo>
                    <a:pt x="4888" y="9994"/>
                    <a:pt x="4939" y="10046"/>
                    <a:pt x="4939" y="10097"/>
                  </a:cubicBezTo>
                  <a:cubicBezTo>
                    <a:pt x="4939" y="10201"/>
                    <a:pt x="4991" y="10317"/>
                    <a:pt x="4991" y="10420"/>
                  </a:cubicBezTo>
                  <a:lnTo>
                    <a:pt x="4991" y="10471"/>
                  </a:lnTo>
                  <a:cubicBezTo>
                    <a:pt x="5107" y="11116"/>
                    <a:pt x="5210" y="11761"/>
                    <a:pt x="5313" y="12406"/>
                  </a:cubicBezTo>
                  <a:cubicBezTo>
                    <a:pt x="7247" y="12135"/>
                    <a:pt x="9878" y="11864"/>
                    <a:pt x="11606" y="11761"/>
                  </a:cubicBezTo>
                  <a:cubicBezTo>
                    <a:pt x="12134" y="9130"/>
                    <a:pt x="12844" y="5907"/>
                    <a:pt x="13591" y="2141"/>
                  </a:cubicBezTo>
                  <a:cubicBezTo>
                    <a:pt x="13591" y="2090"/>
                    <a:pt x="13643" y="2038"/>
                    <a:pt x="13695" y="2038"/>
                  </a:cubicBezTo>
                  <a:cubicBezTo>
                    <a:pt x="13643" y="1819"/>
                    <a:pt x="13540" y="1548"/>
                    <a:pt x="13372" y="1394"/>
                  </a:cubicBezTo>
                  <a:cubicBezTo>
                    <a:pt x="13269" y="1226"/>
                    <a:pt x="13166" y="1123"/>
                    <a:pt x="13050" y="968"/>
                  </a:cubicBezTo>
                  <a:cubicBezTo>
                    <a:pt x="11283" y="749"/>
                    <a:pt x="7621" y="375"/>
                    <a:pt x="4462"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1055700" y="3171625"/>
              <a:ext cx="376225" cy="117050"/>
            </a:xfrm>
            <a:custGeom>
              <a:avLst/>
              <a:gdLst/>
              <a:ahLst/>
              <a:cxnLst/>
              <a:rect l="l" t="t" r="r" b="b"/>
              <a:pathLst>
                <a:path w="15049" h="4682" extrusionOk="0">
                  <a:moveTo>
                    <a:pt x="15049" y="1"/>
                  </a:moveTo>
                  <a:lnTo>
                    <a:pt x="1" y="3598"/>
                  </a:lnTo>
                  <a:lnTo>
                    <a:pt x="1" y="4682"/>
                  </a:lnTo>
                  <a:lnTo>
                    <a:pt x="15049" y="1019"/>
                  </a:lnTo>
                  <a:lnTo>
                    <a:pt x="15049"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1883225" y="2935350"/>
              <a:ext cx="326250" cy="63200"/>
            </a:xfrm>
            <a:custGeom>
              <a:avLst/>
              <a:gdLst/>
              <a:ahLst/>
              <a:cxnLst/>
              <a:rect l="l" t="t" r="r" b="b"/>
              <a:pathLst>
                <a:path w="13050" h="2528" extrusionOk="0">
                  <a:moveTo>
                    <a:pt x="10419" y="0"/>
                  </a:moveTo>
                  <a:cubicBezTo>
                    <a:pt x="9078" y="0"/>
                    <a:pt x="1560" y="645"/>
                    <a:pt x="542" y="1173"/>
                  </a:cubicBezTo>
                  <a:cubicBezTo>
                    <a:pt x="322" y="1290"/>
                    <a:pt x="155" y="1393"/>
                    <a:pt x="0" y="1560"/>
                  </a:cubicBezTo>
                  <a:cubicBezTo>
                    <a:pt x="138" y="1539"/>
                    <a:pt x="281" y="1529"/>
                    <a:pt x="424" y="1529"/>
                  </a:cubicBezTo>
                  <a:cubicBezTo>
                    <a:pt x="1058" y="1529"/>
                    <a:pt x="1722" y="1723"/>
                    <a:pt x="2205" y="1986"/>
                  </a:cubicBezTo>
                  <a:cubicBezTo>
                    <a:pt x="2360" y="2089"/>
                    <a:pt x="2631" y="2308"/>
                    <a:pt x="2734" y="2527"/>
                  </a:cubicBezTo>
                  <a:lnTo>
                    <a:pt x="13049" y="1173"/>
                  </a:lnTo>
                  <a:lnTo>
                    <a:pt x="13049" y="967"/>
                  </a:lnTo>
                  <a:cubicBezTo>
                    <a:pt x="12946" y="529"/>
                    <a:pt x="11760" y="0"/>
                    <a:pt x="10419"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1938350" y="2971450"/>
              <a:ext cx="271125" cy="329150"/>
            </a:xfrm>
            <a:custGeom>
              <a:avLst/>
              <a:gdLst/>
              <a:ahLst/>
              <a:cxnLst/>
              <a:rect l="l" t="t" r="r" b="b"/>
              <a:pathLst>
                <a:path w="10845" h="13166" extrusionOk="0">
                  <a:moveTo>
                    <a:pt x="10844" y="0"/>
                  </a:moveTo>
                  <a:lnTo>
                    <a:pt x="593" y="1341"/>
                  </a:lnTo>
                  <a:cubicBezTo>
                    <a:pt x="645" y="2476"/>
                    <a:pt x="206" y="9787"/>
                    <a:pt x="0" y="13166"/>
                  </a:cubicBezTo>
                  <a:cubicBezTo>
                    <a:pt x="1496" y="13011"/>
                    <a:pt x="8704" y="11605"/>
                    <a:pt x="9349" y="11399"/>
                  </a:cubicBezTo>
                  <a:cubicBezTo>
                    <a:pt x="9452" y="11335"/>
                    <a:pt x="9555" y="11335"/>
                    <a:pt x="9619" y="11283"/>
                  </a:cubicBezTo>
                  <a:cubicBezTo>
                    <a:pt x="10045" y="11180"/>
                    <a:pt x="10367" y="11128"/>
                    <a:pt x="10470" y="8498"/>
                  </a:cubicBezTo>
                  <a:cubicBezTo>
                    <a:pt x="10470" y="7363"/>
                    <a:pt x="10586" y="5970"/>
                    <a:pt x="10638" y="4629"/>
                  </a:cubicBezTo>
                  <a:cubicBezTo>
                    <a:pt x="10741" y="2747"/>
                    <a:pt x="10844" y="864"/>
                    <a:pt x="10844"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1842925" y="3074925"/>
              <a:ext cx="13550" cy="81900"/>
            </a:xfrm>
            <a:custGeom>
              <a:avLst/>
              <a:gdLst/>
              <a:ahLst/>
              <a:cxnLst/>
              <a:rect l="l" t="t" r="r" b="b"/>
              <a:pathLst>
                <a:path w="542" h="3276" extrusionOk="0">
                  <a:moveTo>
                    <a:pt x="542" y="0"/>
                  </a:moveTo>
                  <a:lnTo>
                    <a:pt x="0" y="52"/>
                  </a:lnTo>
                  <a:cubicBezTo>
                    <a:pt x="155" y="1019"/>
                    <a:pt x="323" y="2309"/>
                    <a:pt x="426" y="3276"/>
                  </a:cubicBezTo>
                  <a:cubicBezTo>
                    <a:pt x="477" y="2747"/>
                    <a:pt x="477" y="2102"/>
                    <a:pt x="477" y="1457"/>
                  </a:cubicBezTo>
                  <a:lnTo>
                    <a:pt x="477" y="1135"/>
                  </a:lnTo>
                  <a:lnTo>
                    <a:pt x="477" y="967"/>
                  </a:lnTo>
                  <a:cubicBezTo>
                    <a:pt x="477" y="916"/>
                    <a:pt x="477" y="864"/>
                    <a:pt x="542" y="813"/>
                  </a:cubicBezTo>
                  <a:lnTo>
                    <a:pt x="542"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1856450" y="2980200"/>
              <a:ext cx="92550" cy="321700"/>
            </a:xfrm>
            <a:custGeom>
              <a:avLst/>
              <a:gdLst/>
              <a:ahLst/>
              <a:cxnLst/>
              <a:rect l="l" t="t" r="r" b="b"/>
              <a:pathLst>
                <a:path w="3702" h="12868" extrusionOk="0">
                  <a:moveTo>
                    <a:pt x="1486" y="0"/>
                  </a:moveTo>
                  <a:cubicBezTo>
                    <a:pt x="1263" y="0"/>
                    <a:pt x="1047" y="27"/>
                    <a:pt x="852" y="89"/>
                  </a:cubicBezTo>
                  <a:cubicBezTo>
                    <a:pt x="426" y="837"/>
                    <a:pt x="259" y="2229"/>
                    <a:pt x="207" y="5246"/>
                  </a:cubicBezTo>
                  <a:cubicBezTo>
                    <a:pt x="156" y="9115"/>
                    <a:pt x="52" y="11578"/>
                    <a:pt x="1" y="12068"/>
                  </a:cubicBezTo>
                  <a:cubicBezTo>
                    <a:pt x="426" y="12222"/>
                    <a:pt x="2309" y="12816"/>
                    <a:pt x="3005" y="12867"/>
                  </a:cubicBezTo>
                  <a:cubicBezTo>
                    <a:pt x="3328" y="7284"/>
                    <a:pt x="3702" y="1210"/>
                    <a:pt x="3650" y="888"/>
                  </a:cubicBezTo>
                  <a:cubicBezTo>
                    <a:pt x="3598" y="785"/>
                    <a:pt x="3482" y="617"/>
                    <a:pt x="3108" y="411"/>
                  </a:cubicBezTo>
                  <a:cubicBezTo>
                    <a:pt x="2681" y="179"/>
                    <a:pt x="2060" y="0"/>
                    <a:pt x="1486"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1848400" y="3214500"/>
              <a:ext cx="3900" cy="19050"/>
            </a:xfrm>
            <a:custGeom>
              <a:avLst/>
              <a:gdLst/>
              <a:ahLst/>
              <a:cxnLst/>
              <a:rect l="l" t="t" r="r" b="b"/>
              <a:pathLst>
                <a:path w="156" h="762" extrusionOk="0">
                  <a:moveTo>
                    <a:pt x="155" y="1"/>
                  </a:moveTo>
                  <a:cubicBezTo>
                    <a:pt x="104" y="1"/>
                    <a:pt x="52" y="65"/>
                    <a:pt x="0" y="65"/>
                  </a:cubicBezTo>
                  <a:cubicBezTo>
                    <a:pt x="52" y="272"/>
                    <a:pt x="104" y="491"/>
                    <a:pt x="155" y="762"/>
                  </a:cubicBezTo>
                  <a:lnTo>
                    <a:pt x="155" y="1"/>
                  </a:lnTo>
                  <a:close/>
                </a:path>
              </a:pathLst>
            </a:custGeom>
            <a:solidFill>
              <a:srgbClr val="B74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889375" y="3116500"/>
              <a:ext cx="104775" cy="57725"/>
            </a:xfrm>
            <a:custGeom>
              <a:avLst/>
              <a:gdLst/>
              <a:ahLst/>
              <a:cxnLst/>
              <a:rect l="l" t="t" r="r" b="b"/>
              <a:pathLst>
                <a:path w="4191" h="2309" extrusionOk="0">
                  <a:moveTo>
                    <a:pt x="4191" y="1"/>
                  </a:moveTo>
                  <a:lnTo>
                    <a:pt x="0" y="1832"/>
                  </a:lnTo>
                  <a:lnTo>
                    <a:pt x="0" y="2309"/>
                  </a:lnTo>
                  <a:lnTo>
                    <a:pt x="4191" y="491"/>
                  </a:lnTo>
                  <a:lnTo>
                    <a:pt x="419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1106950" y="2729675"/>
              <a:ext cx="5200" cy="29675"/>
            </a:xfrm>
            <a:custGeom>
              <a:avLst/>
              <a:gdLst/>
              <a:ahLst/>
              <a:cxnLst/>
              <a:rect l="l" t="t" r="r" b="b"/>
              <a:pathLst>
                <a:path w="208" h="1187" extrusionOk="0">
                  <a:moveTo>
                    <a:pt x="52" y="0"/>
                  </a:moveTo>
                  <a:lnTo>
                    <a:pt x="52" y="52"/>
                  </a:lnTo>
                  <a:lnTo>
                    <a:pt x="1" y="1083"/>
                  </a:lnTo>
                  <a:cubicBezTo>
                    <a:pt x="1" y="1135"/>
                    <a:pt x="1" y="1187"/>
                    <a:pt x="52" y="1187"/>
                  </a:cubicBezTo>
                  <a:cubicBezTo>
                    <a:pt x="104" y="1187"/>
                    <a:pt x="104" y="1187"/>
                    <a:pt x="104" y="1135"/>
                  </a:cubicBezTo>
                  <a:cubicBezTo>
                    <a:pt x="156" y="1135"/>
                    <a:pt x="156" y="1135"/>
                    <a:pt x="156" y="1083"/>
                  </a:cubicBezTo>
                  <a:lnTo>
                    <a:pt x="207" y="52"/>
                  </a:lnTo>
                  <a:cubicBezTo>
                    <a:pt x="207" y="52"/>
                    <a:pt x="207" y="0"/>
                    <a:pt x="156"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701100" y="3073625"/>
              <a:ext cx="286300" cy="83200"/>
            </a:xfrm>
            <a:custGeom>
              <a:avLst/>
              <a:gdLst/>
              <a:ahLst/>
              <a:cxnLst/>
              <a:rect l="l" t="t" r="r" b="b"/>
              <a:pathLst>
                <a:path w="11452" h="3328" extrusionOk="0">
                  <a:moveTo>
                    <a:pt x="3070" y="1"/>
                  </a:moveTo>
                  <a:lnTo>
                    <a:pt x="1" y="1187"/>
                  </a:lnTo>
                  <a:lnTo>
                    <a:pt x="7363" y="3328"/>
                  </a:lnTo>
                  <a:lnTo>
                    <a:pt x="11451" y="1561"/>
                  </a:lnTo>
                  <a:lnTo>
                    <a:pt x="8008" y="478"/>
                  </a:lnTo>
                  <a:lnTo>
                    <a:pt x="8008" y="478"/>
                  </a:lnTo>
                  <a:cubicBezTo>
                    <a:pt x="8008" y="865"/>
                    <a:pt x="8008" y="1290"/>
                    <a:pt x="8060" y="1664"/>
                  </a:cubicBezTo>
                  <a:cubicBezTo>
                    <a:pt x="8060" y="1716"/>
                    <a:pt x="8008" y="1767"/>
                    <a:pt x="8008" y="1767"/>
                  </a:cubicBezTo>
                  <a:lnTo>
                    <a:pt x="7363" y="2206"/>
                  </a:lnTo>
                  <a:lnTo>
                    <a:pt x="7260" y="2206"/>
                  </a:lnTo>
                  <a:cubicBezTo>
                    <a:pt x="6938" y="2206"/>
                    <a:pt x="5481" y="2154"/>
                    <a:pt x="3276" y="1342"/>
                  </a:cubicBezTo>
                  <a:cubicBezTo>
                    <a:pt x="3224" y="1342"/>
                    <a:pt x="3224" y="1290"/>
                    <a:pt x="3224" y="1239"/>
                  </a:cubicBezTo>
                  <a:cubicBezTo>
                    <a:pt x="3224" y="1239"/>
                    <a:pt x="3121" y="749"/>
                    <a:pt x="307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694325" y="3108450"/>
              <a:ext cx="188300" cy="67400"/>
            </a:xfrm>
            <a:custGeom>
              <a:avLst/>
              <a:gdLst/>
              <a:ahLst/>
              <a:cxnLst/>
              <a:rect l="l" t="t" r="r" b="b"/>
              <a:pathLst>
                <a:path w="7532" h="2696" extrusionOk="0">
                  <a:moveTo>
                    <a:pt x="1" y="0"/>
                  </a:moveTo>
                  <a:lnTo>
                    <a:pt x="1" y="490"/>
                  </a:lnTo>
                  <a:lnTo>
                    <a:pt x="7531" y="2695"/>
                  </a:lnTo>
                  <a:lnTo>
                    <a:pt x="7531" y="2154"/>
                  </a:lnTo>
                  <a:lnTo>
                    <a:pt x="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678225" y="2602025"/>
              <a:ext cx="474225" cy="516000"/>
            </a:xfrm>
            <a:custGeom>
              <a:avLst/>
              <a:gdLst/>
              <a:ahLst/>
              <a:cxnLst/>
              <a:rect l="l" t="t" r="r" b="b"/>
              <a:pathLst>
                <a:path w="18969" h="20640" extrusionOk="0">
                  <a:moveTo>
                    <a:pt x="17305" y="4836"/>
                  </a:moveTo>
                  <a:cubicBezTo>
                    <a:pt x="17472" y="4836"/>
                    <a:pt x="17627" y="5003"/>
                    <a:pt x="17627" y="5222"/>
                  </a:cubicBezTo>
                  <a:lnTo>
                    <a:pt x="17575" y="6241"/>
                  </a:lnTo>
                  <a:cubicBezTo>
                    <a:pt x="17575" y="6293"/>
                    <a:pt x="17524" y="6396"/>
                    <a:pt x="17472" y="6447"/>
                  </a:cubicBezTo>
                  <a:cubicBezTo>
                    <a:pt x="17356" y="6512"/>
                    <a:pt x="17305" y="6512"/>
                    <a:pt x="17201" y="6512"/>
                  </a:cubicBezTo>
                  <a:cubicBezTo>
                    <a:pt x="16982" y="6512"/>
                    <a:pt x="16879" y="6344"/>
                    <a:pt x="16879" y="6189"/>
                  </a:cubicBezTo>
                  <a:lnTo>
                    <a:pt x="16931" y="5158"/>
                  </a:lnTo>
                  <a:cubicBezTo>
                    <a:pt x="16931" y="5055"/>
                    <a:pt x="16982" y="5003"/>
                    <a:pt x="17034" y="4952"/>
                  </a:cubicBezTo>
                  <a:cubicBezTo>
                    <a:pt x="17150" y="4900"/>
                    <a:pt x="17201" y="4836"/>
                    <a:pt x="17305" y="4836"/>
                  </a:cubicBezTo>
                  <a:close/>
                  <a:moveTo>
                    <a:pt x="17201" y="6718"/>
                  </a:moveTo>
                  <a:cubicBezTo>
                    <a:pt x="17356" y="6718"/>
                    <a:pt x="17524" y="6886"/>
                    <a:pt x="17524" y="7040"/>
                  </a:cubicBezTo>
                  <a:lnTo>
                    <a:pt x="17472" y="7904"/>
                  </a:lnTo>
                  <a:cubicBezTo>
                    <a:pt x="17408" y="7956"/>
                    <a:pt x="17408" y="8059"/>
                    <a:pt x="17305" y="8124"/>
                  </a:cubicBezTo>
                  <a:cubicBezTo>
                    <a:pt x="17253" y="8124"/>
                    <a:pt x="17201" y="8175"/>
                    <a:pt x="17085" y="8175"/>
                  </a:cubicBezTo>
                  <a:cubicBezTo>
                    <a:pt x="16982" y="8175"/>
                    <a:pt x="16931" y="8124"/>
                    <a:pt x="16879" y="8059"/>
                  </a:cubicBezTo>
                  <a:cubicBezTo>
                    <a:pt x="16763" y="8008"/>
                    <a:pt x="16763" y="7904"/>
                    <a:pt x="16763" y="7853"/>
                  </a:cubicBezTo>
                  <a:lnTo>
                    <a:pt x="16828" y="6989"/>
                  </a:lnTo>
                  <a:cubicBezTo>
                    <a:pt x="16828" y="6834"/>
                    <a:pt x="16982" y="6718"/>
                    <a:pt x="17201" y="6718"/>
                  </a:cubicBezTo>
                  <a:close/>
                  <a:moveTo>
                    <a:pt x="645" y="219"/>
                  </a:moveTo>
                  <a:lnTo>
                    <a:pt x="17679" y="3288"/>
                  </a:lnTo>
                  <a:cubicBezTo>
                    <a:pt x="18272" y="3340"/>
                    <a:pt x="18697" y="3868"/>
                    <a:pt x="18697" y="4513"/>
                  </a:cubicBezTo>
                  <a:lnTo>
                    <a:pt x="17949" y="20206"/>
                  </a:lnTo>
                  <a:cubicBezTo>
                    <a:pt x="17949" y="20257"/>
                    <a:pt x="17898" y="20309"/>
                    <a:pt x="17795" y="20309"/>
                  </a:cubicBezTo>
                  <a:cubicBezTo>
                    <a:pt x="17730" y="20309"/>
                    <a:pt x="17679" y="20257"/>
                    <a:pt x="17679" y="20206"/>
                  </a:cubicBezTo>
                  <a:lnTo>
                    <a:pt x="18439" y="4513"/>
                  </a:lnTo>
                  <a:cubicBezTo>
                    <a:pt x="18439" y="4036"/>
                    <a:pt x="18117" y="3611"/>
                    <a:pt x="17627" y="3494"/>
                  </a:cubicBezTo>
                  <a:lnTo>
                    <a:pt x="593" y="490"/>
                  </a:lnTo>
                  <a:cubicBezTo>
                    <a:pt x="542" y="490"/>
                    <a:pt x="490" y="438"/>
                    <a:pt x="490" y="322"/>
                  </a:cubicBezTo>
                  <a:cubicBezTo>
                    <a:pt x="542" y="271"/>
                    <a:pt x="593" y="219"/>
                    <a:pt x="645" y="219"/>
                  </a:cubicBezTo>
                  <a:close/>
                  <a:moveTo>
                    <a:pt x="967" y="0"/>
                  </a:moveTo>
                  <a:cubicBezTo>
                    <a:pt x="761" y="0"/>
                    <a:pt x="490" y="116"/>
                    <a:pt x="322" y="219"/>
                  </a:cubicBezTo>
                  <a:cubicBezTo>
                    <a:pt x="116" y="438"/>
                    <a:pt x="0" y="709"/>
                    <a:pt x="0" y="967"/>
                  </a:cubicBezTo>
                  <a:lnTo>
                    <a:pt x="439" y="15100"/>
                  </a:lnTo>
                  <a:cubicBezTo>
                    <a:pt x="439" y="15744"/>
                    <a:pt x="916" y="16337"/>
                    <a:pt x="1560" y="16505"/>
                  </a:cubicBezTo>
                  <a:lnTo>
                    <a:pt x="4036" y="17150"/>
                  </a:lnTo>
                  <a:cubicBezTo>
                    <a:pt x="4139" y="15860"/>
                    <a:pt x="4513" y="14352"/>
                    <a:pt x="5480" y="12959"/>
                  </a:cubicBezTo>
                  <a:cubicBezTo>
                    <a:pt x="5545" y="12895"/>
                    <a:pt x="5596" y="12895"/>
                    <a:pt x="5648" y="12895"/>
                  </a:cubicBezTo>
                  <a:lnTo>
                    <a:pt x="9568" y="13862"/>
                  </a:lnTo>
                  <a:lnTo>
                    <a:pt x="9619" y="13926"/>
                  </a:lnTo>
                  <a:lnTo>
                    <a:pt x="10109" y="14674"/>
                  </a:lnTo>
                  <a:lnTo>
                    <a:pt x="10109" y="14829"/>
                  </a:lnTo>
                  <a:cubicBezTo>
                    <a:pt x="10109" y="14829"/>
                    <a:pt x="9246" y="16389"/>
                    <a:pt x="8975" y="18491"/>
                  </a:cubicBezTo>
                  <a:lnTo>
                    <a:pt x="16982" y="20580"/>
                  </a:lnTo>
                  <a:cubicBezTo>
                    <a:pt x="17078" y="20621"/>
                    <a:pt x="17180" y="20639"/>
                    <a:pt x="17281" y="20639"/>
                  </a:cubicBezTo>
                  <a:cubicBezTo>
                    <a:pt x="17468" y="20639"/>
                    <a:pt x="17653" y="20577"/>
                    <a:pt x="17795" y="20477"/>
                  </a:cubicBezTo>
                  <a:cubicBezTo>
                    <a:pt x="18053" y="20257"/>
                    <a:pt x="18169" y="19987"/>
                    <a:pt x="18220" y="19729"/>
                  </a:cubicBezTo>
                  <a:lnTo>
                    <a:pt x="18916" y="4036"/>
                  </a:lnTo>
                  <a:cubicBezTo>
                    <a:pt x="18968" y="3546"/>
                    <a:pt x="18646" y="3121"/>
                    <a:pt x="18169" y="3017"/>
                  </a:cubicBezTo>
                  <a:lnTo>
                    <a:pt x="113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681125" y="2614275"/>
              <a:ext cx="458100" cy="353325"/>
            </a:xfrm>
            <a:custGeom>
              <a:avLst/>
              <a:gdLst/>
              <a:ahLst/>
              <a:cxnLst/>
              <a:rect l="l" t="t" r="r" b="b"/>
              <a:pathLst>
                <a:path w="18324" h="14133" extrusionOk="0">
                  <a:moveTo>
                    <a:pt x="17189" y="4346"/>
                  </a:moveTo>
                  <a:cubicBezTo>
                    <a:pt x="17356" y="4346"/>
                    <a:pt x="17511" y="4513"/>
                    <a:pt x="17511" y="4732"/>
                  </a:cubicBezTo>
                  <a:lnTo>
                    <a:pt x="17459" y="5751"/>
                  </a:lnTo>
                  <a:cubicBezTo>
                    <a:pt x="17459" y="5803"/>
                    <a:pt x="17408" y="5906"/>
                    <a:pt x="17356" y="5957"/>
                  </a:cubicBezTo>
                  <a:cubicBezTo>
                    <a:pt x="17240" y="6022"/>
                    <a:pt x="17189" y="6022"/>
                    <a:pt x="17085" y="6022"/>
                  </a:cubicBezTo>
                  <a:cubicBezTo>
                    <a:pt x="16866" y="6022"/>
                    <a:pt x="16763" y="5854"/>
                    <a:pt x="16763" y="5699"/>
                  </a:cubicBezTo>
                  <a:lnTo>
                    <a:pt x="16815" y="4668"/>
                  </a:lnTo>
                  <a:cubicBezTo>
                    <a:pt x="16815" y="4565"/>
                    <a:pt x="16866" y="4513"/>
                    <a:pt x="16918" y="4462"/>
                  </a:cubicBezTo>
                  <a:cubicBezTo>
                    <a:pt x="17034" y="4410"/>
                    <a:pt x="17085" y="4346"/>
                    <a:pt x="17189" y="4346"/>
                  </a:cubicBezTo>
                  <a:close/>
                  <a:moveTo>
                    <a:pt x="17085" y="6228"/>
                  </a:moveTo>
                  <a:cubicBezTo>
                    <a:pt x="17240" y="6228"/>
                    <a:pt x="17408" y="6396"/>
                    <a:pt x="17408" y="6550"/>
                  </a:cubicBezTo>
                  <a:lnTo>
                    <a:pt x="17356" y="7414"/>
                  </a:lnTo>
                  <a:cubicBezTo>
                    <a:pt x="17292" y="7466"/>
                    <a:pt x="17292" y="7569"/>
                    <a:pt x="17189" y="7634"/>
                  </a:cubicBezTo>
                  <a:cubicBezTo>
                    <a:pt x="17137" y="7634"/>
                    <a:pt x="17085" y="7685"/>
                    <a:pt x="16969" y="7685"/>
                  </a:cubicBezTo>
                  <a:cubicBezTo>
                    <a:pt x="16866" y="7685"/>
                    <a:pt x="16815" y="7634"/>
                    <a:pt x="16763" y="7569"/>
                  </a:cubicBezTo>
                  <a:cubicBezTo>
                    <a:pt x="16647" y="7518"/>
                    <a:pt x="16647" y="7414"/>
                    <a:pt x="16647" y="7363"/>
                  </a:cubicBezTo>
                  <a:lnTo>
                    <a:pt x="16712" y="6499"/>
                  </a:lnTo>
                  <a:cubicBezTo>
                    <a:pt x="16712" y="6344"/>
                    <a:pt x="16866" y="6228"/>
                    <a:pt x="17085" y="6228"/>
                  </a:cubicBezTo>
                  <a:close/>
                  <a:moveTo>
                    <a:pt x="271" y="0"/>
                  </a:moveTo>
                  <a:cubicBezTo>
                    <a:pt x="0" y="2089"/>
                    <a:pt x="529" y="4410"/>
                    <a:pt x="1496" y="6280"/>
                  </a:cubicBezTo>
                  <a:cubicBezTo>
                    <a:pt x="2360" y="8059"/>
                    <a:pt x="3752" y="9619"/>
                    <a:pt x="5429" y="10741"/>
                  </a:cubicBezTo>
                  <a:cubicBezTo>
                    <a:pt x="8433" y="12791"/>
                    <a:pt x="12082" y="13759"/>
                    <a:pt x="15680" y="14016"/>
                  </a:cubicBezTo>
                  <a:cubicBezTo>
                    <a:pt x="16389" y="14081"/>
                    <a:pt x="17137" y="14133"/>
                    <a:pt x="17833" y="14133"/>
                  </a:cubicBezTo>
                  <a:lnTo>
                    <a:pt x="18323" y="4023"/>
                  </a:lnTo>
                  <a:cubicBezTo>
                    <a:pt x="18323" y="3546"/>
                    <a:pt x="18001" y="3121"/>
                    <a:pt x="17511" y="3004"/>
                  </a:cubicBezTo>
                  <a:lnTo>
                    <a:pt x="529"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412275" y="3074925"/>
              <a:ext cx="636675" cy="212150"/>
            </a:xfrm>
            <a:custGeom>
              <a:avLst/>
              <a:gdLst/>
              <a:ahLst/>
              <a:cxnLst/>
              <a:rect l="l" t="t" r="r" b="b"/>
              <a:pathLst>
                <a:path w="25467" h="8486" extrusionOk="0">
                  <a:moveTo>
                    <a:pt x="0" y="0"/>
                  </a:moveTo>
                  <a:lnTo>
                    <a:pt x="0" y="1071"/>
                  </a:lnTo>
                  <a:lnTo>
                    <a:pt x="25467" y="8485"/>
                  </a:lnTo>
                  <a:lnTo>
                    <a:pt x="25467" y="7466"/>
                  </a:lnTo>
                  <a:lnTo>
                    <a:pt x="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438050" y="3116500"/>
              <a:ext cx="576100" cy="502600"/>
            </a:xfrm>
            <a:custGeom>
              <a:avLst/>
              <a:gdLst/>
              <a:ahLst/>
              <a:cxnLst/>
              <a:rect l="l" t="t" r="r" b="b"/>
              <a:pathLst>
                <a:path w="23044" h="20104" extrusionOk="0">
                  <a:moveTo>
                    <a:pt x="1" y="1"/>
                  </a:moveTo>
                  <a:lnTo>
                    <a:pt x="323" y="12251"/>
                  </a:lnTo>
                  <a:lnTo>
                    <a:pt x="22399" y="20103"/>
                  </a:lnTo>
                  <a:lnTo>
                    <a:pt x="23043" y="6719"/>
                  </a:lnTo>
                  <a:lnTo>
                    <a:pt x="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438050" y="3116500"/>
              <a:ext cx="576100" cy="223100"/>
            </a:xfrm>
            <a:custGeom>
              <a:avLst/>
              <a:gdLst/>
              <a:ahLst/>
              <a:cxnLst/>
              <a:rect l="l" t="t" r="r" b="b"/>
              <a:pathLst>
                <a:path w="23044" h="8924" extrusionOk="0">
                  <a:moveTo>
                    <a:pt x="1" y="1"/>
                  </a:moveTo>
                  <a:lnTo>
                    <a:pt x="52" y="1406"/>
                  </a:lnTo>
                  <a:cubicBezTo>
                    <a:pt x="7737" y="3766"/>
                    <a:pt x="15358" y="6242"/>
                    <a:pt x="22940" y="8924"/>
                  </a:cubicBezTo>
                  <a:lnTo>
                    <a:pt x="23043" y="6719"/>
                  </a:lnTo>
                  <a:lnTo>
                    <a:pt x="1"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1004775" y="3214500"/>
              <a:ext cx="382675" cy="404600"/>
            </a:xfrm>
            <a:custGeom>
              <a:avLst/>
              <a:gdLst/>
              <a:ahLst/>
              <a:cxnLst/>
              <a:rect l="l" t="t" r="r" b="b"/>
              <a:pathLst>
                <a:path w="15307" h="16184" extrusionOk="0">
                  <a:moveTo>
                    <a:pt x="15306" y="1"/>
                  </a:moveTo>
                  <a:lnTo>
                    <a:pt x="1935" y="3224"/>
                  </a:lnTo>
                  <a:lnTo>
                    <a:pt x="1883" y="3224"/>
                  </a:lnTo>
                  <a:lnTo>
                    <a:pt x="645" y="2850"/>
                  </a:lnTo>
                  <a:lnTo>
                    <a:pt x="0" y="16183"/>
                  </a:lnTo>
                  <a:lnTo>
                    <a:pt x="14778" y="13011"/>
                  </a:lnTo>
                  <a:lnTo>
                    <a:pt x="15306"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1104050" y="2776725"/>
              <a:ext cx="5525" cy="22925"/>
            </a:xfrm>
            <a:custGeom>
              <a:avLst/>
              <a:gdLst/>
              <a:ahLst/>
              <a:cxnLst/>
              <a:rect l="l" t="t" r="r" b="b"/>
              <a:pathLst>
                <a:path w="221" h="917" extrusionOk="0">
                  <a:moveTo>
                    <a:pt x="117" y="1"/>
                  </a:moveTo>
                  <a:cubicBezTo>
                    <a:pt x="52" y="1"/>
                    <a:pt x="52" y="1"/>
                    <a:pt x="52" y="52"/>
                  </a:cubicBezTo>
                  <a:lnTo>
                    <a:pt x="1" y="865"/>
                  </a:lnTo>
                  <a:lnTo>
                    <a:pt x="1" y="916"/>
                  </a:lnTo>
                  <a:lnTo>
                    <a:pt x="168" y="916"/>
                  </a:lnTo>
                  <a:lnTo>
                    <a:pt x="168" y="865"/>
                  </a:lnTo>
                  <a:lnTo>
                    <a:pt x="220" y="52"/>
                  </a:lnTo>
                  <a:cubicBezTo>
                    <a:pt x="220" y="52"/>
                    <a:pt x="168" y="1"/>
                    <a:pt x="117"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771050" y="2931150"/>
              <a:ext cx="139625" cy="190875"/>
            </a:xfrm>
            <a:custGeom>
              <a:avLst/>
              <a:gdLst/>
              <a:ahLst/>
              <a:cxnLst/>
              <a:rect l="l" t="t" r="r" b="b"/>
              <a:pathLst>
                <a:path w="5585" h="7635" extrusionOk="0">
                  <a:moveTo>
                    <a:pt x="1935" y="0"/>
                  </a:moveTo>
                  <a:cubicBezTo>
                    <a:pt x="1" y="2902"/>
                    <a:pt x="542" y="6293"/>
                    <a:pt x="645" y="6822"/>
                  </a:cubicBezTo>
                  <a:cubicBezTo>
                    <a:pt x="2528" y="7531"/>
                    <a:pt x="3921" y="7634"/>
                    <a:pt x="4346" y="7634"/>
                  </a:cubicBezTo>
                  <a:cubicBezTo>
                    <a:pt x="3818" y="4307"/>
                    <a:pt x="5210" y="1561"/>
                    <a:pt x="5584" y="916"/>
                  </a:cubicBezTo>
                  <a:lnTo>
                    <a:pt x="193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874525" y="2958225"/>
              <a:ext cx="49675" cy="162500"/>
            </a:xfrm>
            <a:custGeom>
              <a:avLst/>
              <a:gdLst/>
              <a:ahLst/>
              <a:cxnLst/>
              <a:rect l="l" t="t" r="r" b="b"/>
              <a:pathLst>
                <a:path w="1987" h="6500" extrusionOk="0">
                  <a:moveTo>
                    <a:pt x="1664" y="1"/>
                  </a:moveTo>
                  <a:cubicBezTo>
                    <a:pt x="1290" y="697"/>
                    <a:pt x="1" y="3276"/>
                    <a:pt x="426" y="6499"/>
                  </a:cubicBezTo>
                  <a:lnTo>
                    <a:pt x="852" y="6229"/>
                  </a:lnTo>
                  <a:cubicBezTo>
                    <a:pt x="594" y="3431"/>
                    <a:pt x="1767" y="968"/>
                    <a:pt x="1987" y="529"/>
                  </a:cubicBezTo>
                  <a:lnTo>
                    <a:pt x="166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1720750" y="2604925"/>
              <a:ext cx="57725" cy="24725"/>
            </a:xfrm>
            <a:custGeom>
              <a:avLst/>
              <a:gdLst/>
              <a:ahLst/>
              <a:cxnLst/>
              <a:rect l="l" t="t" r="r" b="b"/>
              <a:pathLst>
                <a:path w="2309" h="989" extrusionOk="0">
                  <a:moveTo>
                    <a:pt x="2257" y="0"/>
                  </a:moveTo>
                  <a:cubicBezTo>
                    <a:pt x="2257" y="0"/>
                    <a:pt x="2205" y="0"/>
                    <a:pt x="2141" y="52"/>
                  </a:cubicBezTo>
                  <a:cubicBezTo>
                    <a:pt x="2038" y="103"/>
                    <a:pt x="1934" y="155"/>
                    <a:pt x="1767" y="271"/>
                  </a:cubicBezTo>
                  <a:cubicBezTo>
                    <a:pt x="1496" y="374"/>
                    <a:pt x="1122" y="593"/>
                    <a:pt x="748" y="696"/>
                  </a:cubicBezTo>
                  <a:cubicBezTo>
                    <a:pt x="593" y="733"/>
                    <a:pt x="496" y="769"/>
                    <a:pt x="416" y="769"/>
                  </a:cubicBezTo>
                  <a:cubicBezTo>
                    <a:pt x="383" y="769"/>
                    <a:pt x="353" y="763"/>
                    <a:pt x="323" y="748"/>
                  </a:cubicBezTo>
                  <a:cubicBezTo>
                    <a:pt x="207" y="748"/>
                    <a:pt x="207" y="748"/>
                    <a:pt x="155" y="696"/>
                  </a:cubicBezTo>
                  <a:lnTo>
                    <a:pt x="103" y="645"/>
                  </a:lnTo>
                  <a:lnTo>
                    <a:pt x="52" y="645"/>
                  </a:lnTo>
                  <a:cubicBezTo>
                    <a:pt x="52" y="645"/>
                    <a:pt x="0" y="696"/>
                    <a:pt x="52" y="748"/>
                  </a:cubicBezTo>
                  <a:cubicBezTo>
                    <a:pt x="52" y="851"/>
                    <a:pt x="155" y="967"/>
                    <a:pt x="271" y="967"/>
                  </a:cubicBezTo>
                  <a:cubicBezTo>
                    <a:pt x="316" y="982"/>
                    <a:pt x="363" y="989"/>
                    <a:pt x="411" y="989"/>
                  </a:cubicBezTo>
                  <a:cubicBezTo>
                    <a:pt x="527" y="989"/>
                    <a:pt x="654" y="952"/>
                    <a:pt x="800" y="916"/>
                  </a:cubicBezTo>
                  <a:cubicBezTo>
                    <a:pt x="1664" y="645"/>
                    <a:pt x="2308" y="52"/>
                    <a:pt x="22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1638850" y="2593950"/>
              <a:ext cx="40325" cy="27100"/>
            </a:xfrm>
            <a:custGeom>
              <a:avLst/>
              <a:gdLst/>
              <a:ahLst/>
              <a:cxnLst/>
              <a:rect l="l" t="t" r="r" b="b"/>
              <a:pathLst>
                <a:path w="1613" h="1084" extrusionOk="0">
                  <a:moveTo>
                    <a:pt x="581" y="1"/>
                  </a:moveTo>
                  <a:cubicBezTo>
                    <a:pt x="375" y="65"/>
                    <a:pt x="259" y="168"/>
                    <a:pt x="207" y="220"/>
                  </a:cubicBezTo>
                  <a:cubicBezTo>
                    <a:pt x="104" y="323"/>
                    <a:pt x="53" y="388"/>
                    <a:pt x="53" y="388"/>
                  </a:cubicBezTo>
                  <a:cubicBezTo>
                    <a:pt x="1" y="491"/>
                    <a:pt x="1" y="491"/>
                    <a:pt x="53" y="542"/>
                  </a:cubicBezTo>
                  <a:lnTo>
                    <a:pt x="104" y="542"/>
                  </a:lnTo>
                  <a:cubicBezTo>
                    <a:pt x="104" y="542"/>
                    <a:pt x="156" y="542"/>
                    <a:pt x="156" y="491"/>
                  </a:cubicBezTo>
                  <a:cubicBezTo>
                    <a:pt x="207" y="491"/>
                    <a:pt x="259" y="439"/>
                    <a:pt x="323" y="388"/>
                  </a:cubicBezTo>
                  <a:cubicBezTo>
                    <a:pt x="426" y="323"/>
                    <a:pt x="478" y="271"/>
                    <a:pt x="646" y="220"/>
                  </a:cubicBezTo>
                  <a:cubicBezTo>
                    <a:pt x="697" y="220"/>
                    <a:pt x="749" y="220"/>
                    <a:pt x="800" y="271"/>
                  </a:cubicBezTo>
                  <a:cubicBezTo>
                    <a:pt x="852" y="323"/>
                    <a:pt x="904" y="388"/>
                    <a:pt x="968" y="439"/>
                  </a:cubicBezTo>
                  <a:cubicBezTo>
                    <a:pt x="1123" y="542"/>
                    <a:pt x="1174" y="645"/>
                    <a:pt x="1290" y="761"/>
                  </a:cubicBezTo>
                  <a:cubicBezTo>
                    <a:pt x="1445" y="916"/>
                    <a:pt x="1497" y="1032"/>
                    <a:pt x="1548" y="1084"/>
                  </a:cubicBezTo>
                  <a:lnTo>
                    <a:pt x="1613" y="1084"/>
                  </a:lnTo>
                  <a:cubicBezTo>
                    <a:pt x="1613" y="1084"/>
                    <a:pt x="1548" y="865"/>
                    <a:pt x="1445" y="645"/>
                  </a:cubicBezTo>
                  <a:cubicBezTo>
                    <a:pt x="1342" y="542"/>
                    <a:pt x="1226" y="439"/>
                    <a:pt x="1123" y="271"/>
                  </a:cubicBezTo>
                  <a:cubicBezTo>
                    <a:pt x="1071" y="220"/>
                    <a:pt x="1020" y="168"/>
                    <a:pt x="904" y="117"/>
                  </a:cubicBezTo>
                  <a:lnTo>
                    <a:pt x="852" y="65"/>
                  </a:lnTo>
                  <a:cubicBezTo>
                    <a:pt x="852" y="65"/>
                    <a:pt x="800" y="65"/>
                    <a:pt x="8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1650800" y="2632950"/>
              <a:ext cx="14850" cy="30975"/>
            </a:xfrm>
            <a:custGeom>
              <a:avLst/>
              <a:gdLst/>
              <a:ahLst/>
              <a:cxnLst/>
              <a:rect l="l" t="t" r="r" b="b"/>
              <a:pathLst>
                <a:path w="594" h="1239" extrusionOk="0">
                  <a:moveTo>
                    <a:pt x="322" y="1"/>
                  </a:moveTo>
                  <a:cubicBezTo>
                    <a:pt x="168" y="1"/>
                    <a:pt x="0" y="272"/>
                    <a:pt x="0" y="594"/>
                  </a:cubicBezTo>
                  <a:cubicBezTo>
                    <a:pt x="0" y="916"/>
                    <a:pt x="168" y="1239"/>
                    <a:pt x="322" y="1239"/>
                  </a:cubicBezTo>
                  <a:cubicBezTo>
                    <a:pt x="490" y="1239"/>
                    <a:pt x="593" y="916"/>
                    <a:pt x="593" y="594"/>
                  </a:cubicBezTo>
                  <a:cubicBezTo>
                    <a:pt x="593" y="272"/>
                    <a:pt x="490" y="1"/>
                    <a:pt x="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1746200" y="2638450"/>
              <a:ext cx="14875" cy="30975"/>
            </a:xfrm>
            <a:custGeom>
              <a:avLst/>
              <a:gdLst/>
              <a:ahLst/>
              <a:cxnLst/>
              <a:rect l="l" t="t" r="r" b="b"/>
              <a:pathLst>
                <a:path w="595" h="1239" extrusionOk="0">
                  <a:moveTo>
                    <a:pt x="272" y="0"/>
                  </a:moveTo>
                  <a:cubicBezTo>
                    <a:pt x="104" y="0"/>
                    <a:pt x="1" y="271"/>
                    <a:pt x="1" y="593"/>
                  </a:cubicBezTo>
                  <a:cubicBezTo>
                    <a:pt x="1" y="916"/>
                    <a:pt x="104" y="1238"/>
                    <a:pt x="272" y="1238"/>
                  </a:cubicBezTo>
                  <a:cubicBezTo>
                    <a:pt x="426" y="1238"/>
                    <a:pt x="594" y="916"/>
                    <a:pt x="594" y="593"/>
                  </a:cubicBezTo>
                  <a:cubicBezTo>
                    <a:pt x="594" y="271"/>
                    <a:pt x="426" y="0"/>
                    <a:pt x="2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1764900" y="2670675"/>
              <a:ext cx="8100" cy="9375"/>
            </a:xfrm>
            <a:custGeom>
              <a:avLst/>
              <a:gdLst/>
              <a:ahLst/>
              <a:cxnLst/>
              <a:rect l="l" t="t" r="r" b="b"/>
              <a:pathLst>
                <a:path w="324" h="375" extrusionOk="0">
                  <a:moveTo>
                    <a:pt x="272" y="1"/>
                  </a:moveTo>
                  <a:cubicBezTo>
                    <a:pt x="220" y="1"/>
                    <a:pt x="117" y="104"/>
                    <a:pt x="52" y="220"/>
                  </a:cubicBezTo>
                  <a:cubicBezTo>
                    <a:pt x="1" y="323"/>
                    <a:pt x="52" y="323"/>
                    <a:pt x="52" y="375"/>
                  </a:cubicBezTo>
                  <a:cubicBezTo>
                    <a:pt x="117" y="375"/>
                    <a:pt x="168" y="375"/>
                    <a:pt x="220" y="271"/>
                  </a:cubicBezTo>
                  <a:cubicBezTo>
                    <a:pt x="272" y="155"/>
                    <a:pt x="323" y="52"/>
                    <a:pt x="272" y="1"/>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1774250" y="2672925"/>
              <a:ext cx="6800" cy="9250"/>
            </a:xfrm>
            <a:custGeom>
              <a:avLst/>
              <a:gdLst/>
              <a:ahLst/>
              <a:cxnLst/>
              <a:rect l="l" t="t" r="r" b="b"/>
              <a:pathLst>
                <a:path w="272" h="370" extrusionOk="0">
                  <a:moveTo>
                    <a:pt x="192" y="0"/>
                  </a:moveTo>
                  <a:cubicBezTo>
                    <a:pt x="150" y="0"/>
                    <a:pt x="107" y="86"/>
                    <a:pt x="65" y="181"/>
                  </a:cubicBezTo>
                  <a:cubicBezTo>
                    <a:pt x="1" y="336"/>
                    <a:pt x="65" y="336"/>
                    <a:pt x="65" y="336"/>
                  </a:cubicBezTo>
                  <a:cubicBezTo>
                    <a:pt x="87" y="357"/>
                    <a:pt x="108" y="370"/>
                    <a:pt x="129" y="370"/>
                  </a:cubicBezTo>
                  <a:cubicBezTo>
                    <a:pt x="159" y="370"/>
                    <a:pt x="190" y="345"/>
                    <a:pt x="220" y="285"/>
                  </a:cubicBezTo>
                  <a:cubicBezTo>
                    <a:pt x="271" y="181"/>
                    <a:pt x="271" y="14"/>
                    <a:pt x="220" y="14"/>
                  </a:cubicBezTo>
                  <a:cubicBezTo>
                    <a:pt x="211" y="4"/>
                    <a:pt x="201" y="0"/>
                    <a:pt x="192"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1630800" y="2669050"/>
              <a:ext cx="8075" cy="9275"/>
            </a:xfrm>
            <a:custGeom>
              <a:avLst/>
              <a:gdLst/>
              <a:ahLst/>
              <a:cxnLst/>
              <a:rect l="l" t="t" r="r" b="b"/>
              <a:pathLst>
                <a:path w="323" h="371" extrusionOk="0">
                  <a:moveTo>
                    <a:pt x="230" y="0"/>
                  </a:moveTo>
                  <a:cubicBezTo>
                    <a:pt x="186" y="0"/>
                    <a:pt x="136" y="85"/>
                    <a:pt x="52" y="169"/>
                  </a:cubicBezTo>
                  <a:cubicBezTo>
                    <a:pt x="1" y="336"/>
                    <a:pt x="52" y="336"/>
                    <a:pt x="104" y="336"/>
                  </a:cubicBezTo>
                  <a:cubicBezTo>
                    <a:pt x="104" y="358"/>
                    <a:pt x="113" y="370"/>
                    <a:pt x="127" y="370"/>
                  </a:cubicBezTo>
                  <a:cubicBezTo>
                    <a:pt x="146" y="370"/>
                    <a:pt x="177" y="345"/>
                    <a:pt x="207" y="285"/>
                  </a:cubicBezTo>
                  <a:cubicBezTo>
                    <a:pt x="258" y="169"/>
                    <a:pt x="323" y="14"/>
                    <a:pt x="258" y="14"/>
                  </a:cubicBezTo>
                  <a:cubicBezTo>
                    <a:pt x="249" y="5"/>
                    <a:pt x="240" y="0"/>
                    <a:pt x="230"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1640150" y="2670675"/>
              <a:ext cx="6800" cy="9375"/>
            </a:xfrm>
            <a:custGeom>
              <a:avLst/>
              <a:gdLst/>
              <a:ahLst/>
              <a:cxnLst/>
              <a:rect l="l" t="t" r="r" b="b"/>
              <a:pathLst>
                <a:path w="272" h="375" extrusionOk="0">
                  <a:moveTo>
                    <a:pt x="271" y="1"/>
                  </a:moveTo>
                  <a:cubicBezTo>
                    <a:pt x="207" y="1"/>
                    <a:pt x="104" y="104"/>
                    <a:pt x="52" y="220"/>
                  </a:cubicBezTo>
                  <a:cubicBezTo>
                    <a:pt x="1" y="323"/>
                    <a:pt x="52" y="323"/>
                    <a:pt x="104" y="375"/>
                  </a:cubicBezTo>
                  <a:cubicBezTo>
                    <a:pt x="104" y="375"/>
                    <a:pt x="155" y="375"/>
                    <a:pt x="207" y="271"/>
                  </a:cubicBezTo>
                  <a:cubicBezTo>
                    <a:pt x="271" y="155"/>
                    <a:pt x="271" y="1"/>
                    <a:pt x="271" y="1"/>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1671100" y="2660050"/>
              <a:ext cx="20000" cy="43450"/>
            </a:xfrm>
            <a:custGeom>
              <a:avLst/>
              <a:gdLst/>
              <a:ahLst/>
              <a:cxnLst/>
              <a:rect l="l" t="t" r="r" b="b"/>
              <a:pathLst>
                <a:path w="800" h="1738" extrusionOk="0">
                  <a:moveTo>
                    <a:pt x="800" y="0"/>
                  </a:moveTo>
                  <a:cubicBezTo>
                    <a:pt x="748" y="0"/>
                    <a:pt x="697" y="206"/>
                    <a:pt x="645" y="477"/>
                  </a:cubicBezTo>
                  <a:lnTo>
                    <a:pt x="645" y="580"/>
                  </a:lnTo>
                  <a:lnTo>
                    <a:pt x="645" y="645"/>
                  </a:lnTo>
                  <a:cubicBezTo>
                    <a:pt x="581" y="696"/>
                    <a:pt x="529" y="696"/>
                    <a:pt x="478" y="748"/>
                  </a:cubicBezTo>
                  <a:cubicBezTo>
                    <a:pt x="374" y="748"/>
                    <a:pt x="258" y="800"/>
                    <a:pt x="207" y="851"/>
                  </a:cubicBezTo>
                  <a:cubicBezTo>
                    <a:pt x="104" y="903"/>
                    <a:pt x="0" y="1019"/>
                    <a:pt x="0" y="1173"/>
                  </a:cubicBezTo>
                  <a:cubicBezTo>
                    <a:pt x="52" y="1341"/>
                    <a:pt x="104" y="1393"/>
                    <a:pt x="155" y="1444"/>
                  </a:cubicBezTo>
                  <a:lnTo>
                    <a:pt x="323" y="1612"/>
                  </a:lnTo>
                  <a:cubicBezTo>
                    <a:pt x="374" y="1663"/>
                    <a:pt x="478" y="1715"/>
                    <a:pt x="478" y="1715"/>
                  </a:cubicBezTo>
                  <a:cubicBezTo>
                    <a:pt x="512" y="1732"/>
                    <a:pt x="542" y="1738"/>
                    <a:pt x="567" y="1738"/>
                  </a:cubicBezTo>
                  <a:cubicBezTo>
                    <a:pt x="617" y="1738"/>
                    <a:pt x="645" y="1715"/>
                    <a:pt x="645" y="1715"/>
                  </a:cubicBezTo>
                  <a:cubicBezTo>
                    <a:pt x="645" y="1663"/>
                    <a:pt x="645" y="1663"/>
                    <a:pt x="581" y="1612"/>
                  </a:cubicBezTo>
                  <a:cubicBezTo>
                    <a:pt x="529" y="1547"/>
                    <a:pt x="478" y="1496"/>
                    <a:pt x="426" y="1444"/>
                  </a:cubicBezTo>
                  <a:cubicBezTo>
                    <a:pt x="374" y="1393"/>
                    <a:pt x="374" y="1341"/>
                    <a:pt x="323" y="1341"/>
                  </a:cubicBezTo>
                  <a:cubicBezTo>
                    <a:pt x="258" y="1290"/>
                    <a:pt x="207" y="1225"/>
                    <a:pt x="207" y="1173"/>
                  </a:cubicBezTo>
                  <a:cubicBezTo>
                    <a:pt x="207" y="1173"/>
                    <a:pt x="207" y="1122"/>
                    <a:pt x="258" y="1122"/>
                  </a:cubicBezTo>
                  <a:cubicBezTo>
                    <a:pt x="258" y="1070"/>
                    <a:pt x="323" y="1070"/>
                    <a:pt x="323" y="1019"/>
                  </a:cubicBezTo>
                  <a:cubicBezTo>
                    <a:pt x="374" y="1019"/>
                    <a:pt x="478" y="967"/>
                    <a:pt x="529" y="903"/>
                  </a:cubicBezTo>
                  <a:cubicBezTo>
                    <a:pt x="581" y="903"/>
                    <a:pt x="645" y="851"/>
                    <a:pt x="645" y="851"/>
                  </a:cubicBezTo>
                  <a:cubicBezTo>
                    <a:pt x="697" y="851"/>
                    <a:pt x="697" y="851"/>
                    <a:pt x="748" y="800"/>
                  </a:cubicBezTo>
                  <a:lnTo>
                    <a:pt x="800" y="748"/>
                  </a:lnTo>
                  <a:lnTo>
                    <a:pt x="800" y="645"/>
                  </a:lnTo>
                  <a:lnTo>
                    <a:pt x="800" y="580"/>
                  </a:lnTo>
                  <a:lnTo>
                    <a:pt x="800" y="477"/>
                  </a:lnTo>
                  <a:lnTo>
                    <a:pt x="8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1841625" y="2644375"/>
              <a:ext cx="30975" cy="35875"/>
            </a:xfrm>
            <a:custGeom>
              <a:avLst/>
              <a:gdLst/>
              <a:ahLst/>
              <a:cxnLst/>
              <a:rect l="l" t="t" r="r" b="b"/>
              <a:pathLst>
                <a:path w="1239" h="1435" extrusionOk="0">
                  <a:moveTo>
                    <a:pt x="896" y="0"/>
                  </a:moveTo>
                  <a:cubicBezTo>
                    <a:pt x="797" y="0"/>
                    <a:pt x="684" y="25"/>
                    <a:pt x="594" y="85"/>
                  </a:cubicBezTo>
                  <a:cubicBezTo>
                    <a:pt x="478" y="137"/>
                    <a:pt x="375" y="189"/>
                    <a:pt x="323" y="240"/>
                  </a:cubicBezTo>
                  <a:cubicBezTo>
                    <a:pt x="207" y="356"/>
                    <a:pt x="155" y="459"/>
                    <a:pt x="104" y="563"/>
                  </a:cubicBezTo>
                  <a:cubicBezTo>
                    <a:pt x="52" y="679"/>
                    <a:pt x="1" y="833"/>
                    <a:pt x="1" y="1001"/>
                  </a:cubicBezTo>
                  <a:cubicBezTo>
                    <a:pt x="1" y="1104"/>
                    <a:pt x="52" y="1323"/>
                    <a:pt x="207" y="1375"/>
                  </a:cubicBezTo>
                  <a:cubicBezTo>
                    <a:pt x="278" y="1419"/>
                    <a:pt x="346" y="1435"/>
                    <a:pt x="411" y="1435"/>
                  </a:cubicBezTo>
                  <a:cubicBezTo>
                    <a:pt x="498" y="1435"/>
                    <a:pt x="578" y="1405"/>
                    <a:pt x="645" y="1375"/>
                  </a:cubicBezTo>
                  <a:cubicBezTo>
                    <a:pt x="749" y="1323"/>
                    <a:pt x="800" y="1207"/>
                    <a:pt x="800" y="1104"/>
                  </a:cubicBezTo>
                  <a:cubicBezTo>
                    <a:pt x="800" y="949"/>
                    <a:pt x="749" y="782"/>
                    <a:pt x="645" y="782"/>
                  </a:cubicBezTo>
                  <a:cubicBezTo>
                    <a:pt x="594" y="730"/>
                    <a:pt x="529" y="730"/>
                    <a:pt x="529" y="730"/>
                  </a:cubicBezTo>
                  <a:lnTo>
                    <a:pt x="478" y="730"/>
                  </a:lnTo>
                  <a:cubicBezTo>
                    <a:pt x="478" y="782"/>
                    <a:pt x="478" y="782"/>
                    <a:pt x="594" y="833"/>
                  </a:cubicBezTo>
                  <a:cubicBezTo>
                    <a:pt x="594" y="885"/>
                    <a:pt x="645" y="949"/>
                    <a:pt x="645" y="1104"/>
                  </a:cubicBezTo>
                  <a:cubicBezTo>
                    <a:pt x="594" y="1156"/>
                    <a:pt x="594" y="1207"/>
                    <a:pt x="529" y="1207"/>
                  </a:cubicBezTo>
                  <a:cubicBezTo>
                    <a:pt x="504" y="1240"/>
                    <a:pt x="465" y="1256"/>
                    <a:pt x="426" y="1256"/>
                  </a:cubicBezTo>
                  <a:cubicBezTo>
                    <a:pt x="388" y="1256"/>
                    <a:pt x="349" y="1240"/>
                    <a:pt x="323" y="1207"/>
                  </a:cubicBezTo>
                  <a:cubicBezTo>
                    <a:pt x="207" y="1207"/>
                    <a:pt x="155" y="1104"/>
                    <a:pt x="155" y="1001"/>
                  </a:cubicBezTo>
                  <a:cubicBezTo>
                    <a:pt x="155" y="885"/>
                    <a:pt x="207" y="730"/>
                    <a:pt x="207" y="679"/>
                  </a:cubicBezTo>
                  <a:cubicBezTo>
                    <a:pt x="323" y="459"/>
                    <a:pt x="478" y="305"/>
                    <a:pt x="645" y="189"/>
                  </a:cubicBezTo>
                  <a:cubicBezTo>
                    <a:pt x="800" y="85"/>
                    <a:pt x="968" y="85"/>
                    <a:pt x="1071" y="85"/>
                  </a:cubicBezTo>
                  <a:cubicBezTo>
                    <a:pt x="1122" y="85"/>
                    <a:pt x="1122" y="137"/>
                    <a:pt x="1122" y="137"/>
                  </a:cubicBezTo>
                  <a:lnTo>
                    <a:pt x="1239" y="137"/>
                  </a:lnTo>
                  <a:lnTo>
                    <a:pt x="1239" y="85"/>
                  </a:lnTo>
                  <a:lnTo>
                    <a:pt x="1174" y="85"/>
                  </a:lnTo>
                  <a:cubicBezTo>
                    <a:pt x="1122" y="34"/>
                    <a:pt x="1122" y="34"/>
                    <a:pt x="1071" y="34"/>
                  </a:cubicBezTo>
                  <a:cubicBezTo>
                    <a:pt x="1028" y="13"/>
                    <a:pt x="966" y="0"/>
                    <a:pt x="896"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1764900" y="2772875"/>
              <a:ext cx="6800" cy="6475"/>
            </a:xfrm>
            <a:custGeom>
              <a:avLst/>
              <a:gdLst/>
              <a:ahLst/>
              <a:cxnLst/>
              <a:rect l="l" t="t" r="r" b="b"/>
              <a:pathLst>
                <a:path w="272" h="259" extrusionOk="0">
                  <a:moveTo>
                    <a:pt x="117" y="0"/>
                  </a:moveTo>
                  <a:cubicBezTo>
                    <a:pt x="52" y="0"/>
                    <a:pt x="1" y="52"/>
                    <a:pt x="1" y="103"/>
                  </a:cubicBezTo>
                  <a:cubicBezTo>
                    <a:pt x="1" y="155"/>
                    <a:pt x="52" y="258"/>
                    <a:pt x="117" y="258"/>
                  </a:cubicBezTo>
                  <a:cubicBezTo>
                    <a:pt x="168" y="258"/>
                    <a:pt x="272" y="155"/>
                    <a:pt x="272" y="103"/>
                  </a:cubicBezTo>
                  <a:cubicBezTo>
                    <a:pt x="272" y="52"/>
                    <a:pt x="168" y="0"/>
                    <a:pt x="117"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1671100" y="2705500"/>
              <a:ext cx="103175" cy="45800"/>
            </a:xfrm>
            <a:custGeom>
              <a:avLst/>
              <a:gdLst/>
              <a:ahLst/>
              <a:cxnLst/>
              <a:rect l="l" t="t" r="r" b="b"/>
              <a:pathLst>
                <a:path w="4127" h="1832" extrusionOk="0">
                  <a:moveTo>
                    <a:pt x="2902" y="168"/>
                  </a:moveTo>
                  <a:cubicBezTo>
                    <a:pt x="3327" y="168"/>
                    <a:pt x="3598" y="490"/>
                    <a:pt x="3650" y="1019"/>
                  </a:cubicBezTo>
                  <a:lnTo>
                    <a:pt x="3650" y="1083"/>
                  </a:lnTo>
                  <a:cubicBezTo>
                    <a:pt x="3546" y="1135"/>
                    <a:pt x="3482" y="1187"/>
                    <a:pt x="3379" y="1238"/>
                  </a:cubicBezTo>
                  <a:lnTo>
                    <a:pt x="3276" y="1238"/>
                  </a:lnTo>
                  <a:cubicBezTo>
                    <a:pt x="3005" y="1341"/>
                    <a:pt x="2734" y="1457"/>
                    <a:pt x="2412" y="1509"/>
                  </a:cubicBezTo>
                  <a:cubicBezTo>
                    <a:pt x="2309" y="1509"/>
                    <a:pt x="2257" y="1560"/>
                    <a:pt x="2141" y="1560"/>
                  </a:cubicBezTo>
                  <a:lnTo>
                    <a:pt x="2141" y="1187"/>
                  </a:lnTo>
                  <a:cubicBezTo>
                    <a:pt x="2193" y="542"/>
                    <a:pt x="2412" y="219"/>
                    <a:pt x="2837" y="219"/>
                  </a:cubicBezTo>
                  <a:lnTo>
                    <a:pt x="2902" y="168"/>
                  </a:lnTo>
                  <a:close/>
                  <a:moveTo>
                    <a:pt x="2837" y="0"/>
                  </a:moveTo>
                  <a:cubicBezTo>
                    <a:pt x="2309" y="52"/>
                    <a:pt x="1986" y="439"/>
                    <a:pt x="1986" y="1187"/>
                  </a:cubicBezTo>
                  <a:lnTo>
                    <a:pt x="1986" y="1560"/>
                  </a:lnTo>
                  <a:cubicBezTo>
                    <a:pt x="1767" y="1612"/>
                    <a:pt x="1612" y="1612"/>
                    <a:pt x="1393" y="1612"/>
                  </a:cubicBezTo>
                  <a:cubicBezTo>
                    <a:pt x="748" y="1612"/>
                    <a:pt x="374" y="1457"/>
                    <a:pt x="207" y="1457"/>
                  </a:cubicBezTo>
                  <a:cubicBezTo>
                    <a:pt x="129" y="1432"/>
                    <a:pt x="91" y="1419"/>
                    <a:pt x="65" y="1419"/>
                  </a:cubicBezTo>
                  <a:cubicBezTo>
                    <a:pt x="39" y="1419"/>
                    <a:pt x="26" y="1432"/>
                    <a:pt x="0" y="1457"/>
                  </a:cubicBezTo>
                  <a:cubicBezTo>
                    <a:pt x="0" y="1457"/>
                    <a:pt x="0" y="1509"/>
                    <a:pt x="155" y="1560"/>
                  </a:cubicBezTo>
                  <a:cubicBezTo>
                    <a:pt x="323" y="1664"/>
                    <a:pt x="697" y="1831"/>
                    <a:pt x="1393" y="1831"/>
                  </a:cubicBezTo>
                  <a:cubicBezTo>
                    <a:pt x="1767" y="1831"/>
                    <a:pt x="2141" y="1780"/>
                    <a:pt x="2463" y="1728"/>
                  </a:cubicBezTo>
                  <a:cubicBezTo>
                    <a:pt x="2734" y="1612"/>
                    <a:pt x="2953" y="1560"/>
                    <a:pt x="3224" y="1457"/>
                  </a:cubicBezTo>
                  <a:cubicBezTo>
                    <a:pt x="3379" y="1406"/>
                    <a:pt x="3482" y="1341"/>
                    <a:pt x="3701" y="1238"/>
                  </a:cubicBezTo>
                  <a:cubicBezTo>
                    <a:pt x="3920" y="1135"/>
                    <a:pt x="4127" y="967"/>
                    <a:pt x="4127" y="967"/>
                  </a:cubicBezTo>
                  <a:cubicBezTo>
                    <a:pt x="4127" y="952"/>
                    <a:pt x="4118" y="946"/>
                    <a:pt x="4101" y="946"/>
                  </a:cubicBezTo>
                  <a:cubicBezTo>
                    <a:pt x="4062" y="946"/>
                    <a:pt x="3978" y="982"/>
                    <a:pt x="3869" y="1019"/>
                  </a:cubicBezTo>
                  <a:lnTo>
                    <a:pt x="3804" y="1019"/>
                  </a:lnTo>
                  <a:cubicBezTo>
                    <a:pt x="3753" y="323"/>
                    <a:pt x="3430" y="0"/>
                    <a:pt x="28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1550200" y="2864100"/>
              <a:ext cx="22600" cy="16150"/>
            </a:xfrm>
            <a:custGeom>
              <a:avLst/>
              <a:gdLst/>
              <a:ahLst/>
              <a:cxnLst/>
              <a:rect l="l" t="t" r="r" b="b"/>
              <a:pathLst>
                <a:path w="904" h="646" extrusionOk="0">
                  <a:moveTo>
                    <a:pt x="259" y="220"/>
                  </a:moveTo>
                  <a:lnTo>
                    <a:pt x="697" y="374"/>
                  </a:lnTo>
                  <a:lnTo>
                    <a:pt x="646" y="477"/>
                  </a:lnTo>
                  <a:lnTo>
                    <a:pt x="207" y="271"/>
                  </a:lnTo>
                  <a:lnTo>
                    <a:pt x="259" y="220"/>
                  </a:lnTo>
                  <a:close/>
                  <a:moveTo>
                    <a:pt x="259" y="0"/>
                  </a:moveTo>
                  <a:cubicBezTo>
                    <a:pt x="207" y="0"/>
                    <a:pt x="156" y="0"/>
                    <a:pt x="156" y="52"/>
                  </a:cubicBezTo>
                  <a:lnTo>
                    <a:pt x="53" y="323"/>
                  </a:lnTo>
                  <a:cubicBezTo>
                    <a:pt x="1" y="323"/>
                    <a:pt x="1" y="323"/>
                    <a:pt x="53" y="374"/>
                  </a:cubicBezTo>
                  <a:lnTo>
                    <a:pt x="53" y="426"/>
                  </a:lnTo>
                  <a:lnTo>
                    <a:pt x="646" y="645"/>
                  </a:lnTo>
                  <a:lnTo>
                    <a:pt x="697" y="645"/>
                  </a:lnTo>
                  <a:cubicBezTo>
                    <a:pt x="697" y="645"/>
                    <a:pt x="749" y="645"/>
                    <a:pt x="749" y="593"/>
                  </a:cubicBezTo>
                  <a:lnTo>
                    <a:pt x="852" y="374"/>
                  </a:lnTo>
                  <a:cubicBezTo>
                    <a:pt x="904" y="374"/>
                    <a:pt x="904" y="323"/>
                    <a:pt x="852" y="323"/>
                  </a:cubicBezTo>
                  <a:lnTo>
                    <a:pt x="852" y="271"/>
                  </a:lnTo>
                  <a:lnTo>
                    <a:pt x="259" y="0"/>
                  </a:ln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1606625" y="2888275"/>
              <a:ext cx="18725" cy="16150"/>
            </a:xfrm>
            <a:custGeom>
              <a:avLst/>
              <a:gdLst/>
              <a:ahLst/>
              <a:cxnLst/>
              <a:rect l="l" t="t" r="r" b="b"/>
              <a:pathLst>
                <a:path w="749" h="646" extrusionOk="0">
                  <a:moveTo>
                    <a:pt x="258" y="220"/>
                  </a:moveTo>
                  <a:lnTo>
                    <a:pt x="529" y="323"/>
                  </a:lnTo>
                  <a:lnTo>
                    <a:pt x="478" y="426"/>
                  </a:lnTo>
                  <a:lnTo>
                    <a:pt x="207" y="323"/>
                  </a:lnTo>
                  <a:lnTo>
                    <a:pt x="258" y="220"/>
                  </a:lnTo>
                  <a:close/>
                  <a:moveTo>
                    <a:pt x="155" y="0"/>
                  </a:moveTo>
                  <a:cubicBezTo>
                    <a:pt x="155" y="0"/>
                    <a:pt x="155" y="52"/>
                    <a:pt x="104" y="52"/>
                  </a:cubicBezTo>
                  <a:lnTo>
                    <a:pt x="1" y="323"/>
                  </a:lnTo>
                  <a:lnTo>
                    <a:pt x="1" y="374"/>
                  </a:lnTo>
                  <a:lnTo>
                    <a:pt x="52" y="426"/>
                  </a:lnTo>
                  <a:lnTo>
                    <a:pt x="478" y="645"/>
                  </a:lnTo>
                  <a:lnTo>
                    <a:pt x="529" y="645"/>
                  </a:lnTo>
                  <a:cubicBezTo>
                    <a:pt x="581" y="645"/>
                    <a:pt x="581" y="594"/>
                    <a:pt x="645" y="594"/>
                  </a:cubicBezTo>
                  <a:lnTo>
                    <a:pt x="748" y="323"/>
                  </a:lnTo>
                  <a:cubicBezTo>
                    <a:pt x="748" y="271"/>
                    <a:pt x="748" y="271"/>
                    <a:pt x="697" y="220"/>
                  </a:cubicBezTo>
                  <a:lnTo>
                    <a:pt x="258" y="0"/>
                  </a:ln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405825" y="2403225"/>
              <a:ext cx="1830725" cy="1223925"/>
            </a:xfrm>
            <a:custGeom>
              <a:avLst/>
              <a:gdLst/>
              <a:ahLst/>
              <a:cxnLst/>
              <a:rect l="l" t="t" r="r" b="b"/>
              <a:pathLst>
                <a:path w="73229" h="48957" extrusionOk="0">
                  <a:moveTo>
                    <a:pt x="54263" y="242"/>
                  </a:moveTo>
                  <a:cubicBezTo>
                    <a:pt x="54503" y="242"/>
                    <a:pt x="54703" y="312"/>
                    <a:pt x="54854" y="434"/>
                  </a:cubicBezTo>
                  <a:cubicBezTo>
                    <a:pt x="55279" y="757"/>
                    <a:pt x="55382" y="1453"/>
                    <a:pt x="55331" y="1892"/>
                  </a:cubicBezTo>
                  <a:cubicBezTo>
                    <a:pt x="55331" y="1943"/>
                    <a:pt x="55331" y="1995"/>
                    <a:pt x="55382" y="2046"/>
                  </a:cubicBezTo>
                  <a:lnTo>
                    <a:pt x="55550" y="2046"/>
                  </a:lnTo>
                  <a:cubicBezTo>
                    <a:pt x="55550" y="2001"/>
                    <a:pt x="56603" y="1186"/>
                    <a:pt x="58048" y="1186"/>
                  </a:cubicBezTo>
                  <a:cubicBezTo>
                    <a:pt x="58264" y="1186"/>
                    <a:pt x="58490" y="1205"/>
                    <a:pt x="58722" y="1247"/>
                  </a:cubicBezTo>
                  <a:cubicBezTo>
                    <a:pt x="59367" y="1402"/>
                    <a:pt x="59844" y="1672"/>
                    <a:pt x="60012" y="2149"/>
                  </a:cubicBezTo>
                  <a:cubicBezTo>
                    <a:pt x="60218" y="2743"/>
                    <a:pt x="59960" y="3503"/>
                    <a:pt x="59418" y="4148"/>
                  </a:cubicBezTo>
                  <a:cubicBezTo>
                    <a:pt x="59367" y="4200"/>
                    <a:pt x="59367" y="4200"/>
                    <a:pt x="59367" y="4251"/>
                  </a:cubicBezTo>
                  <a:cubicBezTo>
                    <a:pt x="59418" y="4303"/>
                    <a:pt x="59418" y="4354"/>
                    <a:pt x="59470" y="4354"/>
                  </a:cubicBezTo>
                  <a:cubicBezTo>
                    <a:pt x="59470" y="4354"/>
                    <a:pt x="61404" y="4896"/>
                    <a:pt x="61572" y="6289"/>
                  </a:cubicBezTo>
                  <a:cubicBezTo>
                    <a:pt x="61727" y="7694"/>
                    <a:pt x="60115" y="8274"/>
                    <a:pt x="60063" y="8274"/>
                  </a:cubicBezTo>
                  <a:cubicBezTo>
                    <a:pt x="60063" y="8274"/>
                    <a:pt x="60012" y="8339"/>
                    <a:pt x="60012" y="8390"/>
                  </a:cubicBezTo>
                  <a:cubicBezTo>
                    <a:pt x="60012" y="8442"/>
                    <a:pt x="60012" y="8494"/>
                    <a:pt x="60063" y="8494"/>
                  </a:cubicBezTo>
                  <a:cubicBezTo>
                    <a:pt x="60063" y="8494"/>
                    <a:pt x="61082" y="9409"/>
                    <a:pt x="60759" y="10325"/>
                  </a:cubicBezTo>
                  <a:cubicBezTo>
                    <a:pt x="60386" y="11240"/>
                    <a:pt x="59470" y="11446"/>
                    <a:pt x="59418" y="11446"/>
                  </a:cubicBezTo>
                  <a:cubicBezTo>
                    <a:pt x="59367" y="11446"/>
                    <a:pt x="59367" y="11446"/>
                    <a:pt x="59315" y="11498"/>
                  </a:cubicBezTo>
                  <a:lnTo>
                    <a:pt x="59315" y="11614"/>
                  </a:lnTo>
                  <a:cubicBezTo>
                    <a:pt x="59315" y="11614"/>
                    <a:pt x="59470" y="12259"/>
                    <a:pt x="59044" y="12736"/>
                  </a:cubicBezTo>
                  <a:cubicBezTo>
                    <a:pt x="58763" y="13018"/>
                    <a:pt x="58327" y="13153"/>
                    <a:pt x="57716" y="13153"/>
                  </a:cubicBezTo>
                  <a:cubicBezTo>
                    <a:pt x="57516" y="13153"/>
                    <a:pt x="57297" y="13138"/>
                    <a:pt x="57059" y="13110"/>
                  </a:cubicBezTo>
                  <a:cubicBezTo>
                    <a:pt x="57265" y="12788"/>
                    <a:pt x="57381" y="12414"/>
                    <a:pt x="57484" y="12040"/>
                  </a:cubicBezTo>
                  <a:cubicBezTo>
                    <a:pt x="57553" y="12053"/>
                    <a:pt x="57653" y="12066"/>
                    <a:pt x="57771" y="12066"/>
                  </a:cubicBezTo>
                  <a:cubicBezTo>
                    <a:pt x="58118" y="12066"/>
                    <a:pt x="58627" y="11953"/>
                    <a:pt x="58993" y="11395"/>
                  </a:cubicBezTo>
                  <a:cubicBezTo>
                    <a:pt x="59418" y="10802"/>
                    <a:pt x="59522" y="9512"/>
                    <a:pt x="58993" y="8984"/>
                  </a:cubicBezTo>
                  <a:cubicBezTo>
                    <a:pt x="58873" y="8886"/>
                    <a:pt x="58699" y="8799"/>
                    <a:pt x="58462" y="8799"/>
                  </a:cubicBezTo>
                  <a:cubicBezTo>
                    <a:pt x="58167" y="8799"/>
                    <a:pt x="57773" y="8935"/>
                    <a:pt x="57265" y="9358"/>
                  </a:cubicBezTo>
                  <a:cubicBezTo>
                    <a:pt x="57110" y="9035"/>
                    <a:pt x="56788" y="8223"/>
                    <a:pt x="56788" y="7423"/>
                  </a:cubicBezTo>
                  <a:cubicBezTo>
                    <a:pt x="56788" y="7372"/>
                    <a:pt x="56736" y="7307"/>
                    <a:pt x="56672" y="7307"/>
                  </a:cubicBezTo>
                  <a:cubicBezTo>
                    <a:pt x="56672" y="7307"/>
                    <a:pt x="54957" y="6985"/>
                    <a:pt x="52649" y="6134"/>
                  </a:cubicBezTo>
                  <a:cubicBezTo>
                    <a:pt x="52597" y="6018"/>
                    <a:pt x="52546" y="5966"/>
                    <a:pt x="52481" y="5863"/>
                  </a:cubicBezTo>
                  <a:cubicBezTo>
                    <a:pt x="52378" y="5696"/>
                    <a:pt x="52275" y="5644"/>
                    <a:pt x="52275" y="5644"/>
                  </a:cubicBezTo>
                  <a:lnTo>
                    <a:pt x="52275" y="5644"/>
                  </a:lnTo>
                  <a:cubicBezTo>
                    <a:pt x="52275" y="5644"/>
                    <a:pt x="52326" y="5760"/>
                    <a:pt x="52378" y="5966"/>
                  </a:cubicBezTo>
                  <a:cubicBezTo>
                    <a:pt x="52481" y="6134"/>
                    <a:pt x="52597" y="6405"/>
                    <a:pt x="52597" y="6727"/>
                  </a:cubicBezTo>
                  <a:cubicBezTo>
                    <a:pt x="52649" y="6882"/>
                    <a:pt x="52597" y="7049"/>
                    <a:pt x="52481" y="7204"/>
                  </a:cubicBezTo>
                  <a:cubicBezTo>
                    <a:pt x="52430" y="7307"/>
                    <a:pt x="52275" y="7423"/>
                    <a:pt x="52107" y="7423"/>
                  </a:cubicBezTo>
                  <a:cubicBezTo>
                    <a:pt x="52053" y="7437"/>
                    <a:pt x="52001" y="7443"/>
                    <a:pt x="51951" y="7443"/>
                  </a:cubicBezTo>
                  <a:cubicBezTo>
                    <a:pt x="51809" y="7443"/>
                    <a:pt x="51676" y="7393"/>
                    <a:pt x="51514" y="7307"/>
                  </a:cubicBezTo>
                  <a:cubicBezTo>
                    <a:pt x="51359" y="7204"/>
                    <a:pt x="51192" y="7049"/>
                    <a:pt x="51037" y="6933"/>
                  </a:cubicBezTo>
                  <a:cubicBezTo>
                    <a:pt x="50663" y="6611"/>
                    <a:pt x="50495" y="6340"/>
                    <a:pt x="50341" y="6134"/>
                  </a:cubicBezTo>
                  <a:cubicBezTo>
                    <a:pt x="50173" y="5966"/>
                    <a:pt x="50121" y="5812"/>
                    <a:pt x="50070" y="5695"/>
                  </a:cubicBezTo>
                  <a:cubicBezTo>
                    <a:pt x="49967" y="5592"/>
                    <a:pt x="49967" y="5541"/>
                    <a:pt x="49902" y="5489"/>
                  </a:cubicBezTo>
                  <a:lnTo>
                    <a:pt x="49851" y="5489"/>
                  </a:lnTo>
                  <a:cubicBezTo>
                    <a:pt x="49851" y="5541"/>
                    <a:pt x="49799" y="5541"/>
                    <a:pt x="49851" y="5760"/>
                  </a:cubicBezTo>
                  <a:cubicBezTo>
                    <a:pt x="49851" y="5812"/>
                    <a:pt x="49851" y="5812"/>
                    <a:pt x="49902" y="5863"/>
                  </a:cubicBezTo>
                  <a:cubicBezTo>
                    <a:pt x="49000" y="6237"/>
                    <a:pt x="48561" y="6663"/>
                    <a:pt x="48458" y="9783"/>
                  </a:cubicBezTo>
                  <a:cubicBezTo>
                    <a:pt x="47968" y="9628"/>
                    <a:pt x="47323" y="9358"/>
                    <a:pt x="47169" y="8816"/>
                  </a:cubicBezTo>
                  <a:cubicBezTo>
                    <a:pt x="47001" y="8442"/>
                    <a:pt x="47220" y="8017"/>
                    <a:pt x="47710" y="7527"/>
                  </a:cubicBezTo>
                  <a:lnTo>
                    <a:pt x="47710" y="7423"/>
                  </a:lnTo>
                  <a:cubicBezTo>
                    <a:pt x="47710" y="7372"/>
                    <a:pt x="47646" y="7372"/>
                    <a:pt x="47646" y="7372"/>
                  </a:cubicBezTo>
                  <a:cubicBezTo>
                    <a:pt x="47594" y="7372"/>
                    <a:pt x="46743" y="7049"/>
                    <a:pt x="46679" y="6456"/>
                  </a:cubicBezTo>
                  <a:cubicBezTo>
                    <a:pt x="46627" y="6082"/>
                    <a:pt x="46949" y="5438"/>
                    <a:pt x="48729" y="4522"/>
                  </a:cubicBezTo>
                  <a:cubicBezTo>
                    <a:pt x="48780" y="4522"/>
                    <a:pt x="48832" y="4406"/>
                    <a:pt x="48780" y="4354"/>
                  </a:cubicBezTo>
                  <a:cubicBezTo>
                    <a:pt x="48780" y="4354"/>
                    <a:pt x="48084" y="2536"/>
                    <a:pt x="49154" y="1298"/>
                  </a:cubicBezTo>
                  <a:cubicBezTo>
                    <a:pt x="49374" y="1028"/>
                    <a:pt x="49580" y="924"/>
                    <a:pt x="49799" y="924"/>
                  </a:cubicBezTo>
                  <a:lnTo>
                    <a:pt x="49851" y="924"/>
                  </a:lnTo>
                  <a:cubicBezTo>
                    <a:pt x="50547" y="1028"/>
                    <a:pt x="51140" y="2214"/>
                    <a:pt x="51140" y="2214"/>
                  </a:cubicBezTo>
                  <a:cubicBezTo>
                    <a:pt x="51140" y="2266"/>
                    <a:pt x="51192" y="2266"/>
                    <a:pt x="51256" y="2266"/>
                  </a:cubicBezTo>
                  <a:cubicBezTo>
                    <a:pt x="51308" y="2266"/>
                    <a:pt x="51359" y="2266"/>
                    <a:pt x="51359" y="2214"/>
                  </a:cubicBezTo>
                  <a:cubicBezTo>
                    <a:pt x="51359" y="2214"/>
                    <a:pt x="52107" y="976"/>
                    <a:pt x="53616" y="383"/>
                  </a:cubicBezTo>
                  <a:cubicBezTo>
                    <a:pt x="53855" y="286"/>
                    <a:pt x="54072" y="242"/>
                    <a:pt x="54263" y="242"/>
                  </a:cubicBezTo>
                  <a:close/>
                  <a:moveTo>
                    <a:pt x="49967" y="6082"/>
                  </a:moveTo>
                  <a:cubicBezTo>
                    <a:pt x="50018" y="6134"/>
                    <a:pt x="50070" y="6237"/>
                    <a:pt x="50121" y="6289"/>
                  </a:cubicBezTo>
                  <a:cubicBezTo>
                    <a:pt x="50225" y="6508"/>
                    <a:pt x="50444" y="6830"/>
                    <a:pt x="50818" y="7153"/>
                  </a:cubicBezTo>
                  <a:cubicBezTo>
                    <a:pt x="50985" y="7307"/>
                    <a:pt x="51192" y="7423"/>
                    <a:pt x="51411" y="7578"/>
                  </a:cubicBezTo>
                  <a:cubicBezTo>
                    <a:pt x="51572" y="7664"/>
                    <a:pt x="51762" y="7714"/>
                    <a:pt x="51933" y="7714"/>
                  </a:cubicBezTo>
                  <a:cubicBezTo>
                    <a:pt x="51994" y="7714"/>
                    <a:pt x="52053" y="7708"/>
                    <a:pt x="52107" y="7694"/>
                  </a:cubicBezTo>
                  <a:cubicBezTo>
                    <a:pt x="52378" y="7694"/>
                    <a:pt x="52597" y="7527"/>
                    <a:pt x="52700" y="7307"/>
                  </a:cubicBezTo>
                  <a:cubicBezTo>
                    <a:pt x="52868" y="7101"/>
                    <a:pt x="52868" y="6882"/>
                    <a:pt x="52804" y="6727"/>
                  </a:cubicBezTo>
                  <a:lnTo>
                    <a:pt x="52804" y="6456"/>
                  </a:lnTo>
                  <a:cubicBezTo>
                    <a:pt x="54686" y="7153"/>
                    <a:pt x="56143" y="7475"/>
                    <a:pt x="56517" y="7527"/>
                  </a:cubicBezTo>
                  <a:cubicBezTo>
                    <a:pt x="56569" y="8597"/>
                    <a:pt x="57110" y="9564"/>
                    <a:pt x="57110" y="9628"/>
                  </a:cubicBezTo>
                  <a:cubicBezTo>
                    <a:pt x="57110" y="9628"/>
                    <a:pt x="57162" y="9680"/>
                    <a:pt x="57213" y="9680"/>
                  </a:cubicBezTo>
                  <a:cubicBezTo>
                    <a:pt x="57213" y="9680"/>
                    <a:pt x="57265" y="9680"/>
                    <a:pt x="57317" y="9628"/>
                  </a:cubicBezTo>
                  <a:cubicBezTo>
                    <a:pt x="57676" y="9345"/>
                    <a:pt x="58119" y="9068"/>
                    <a:pt x="58457" y="9068"/>
                  </a:cubicBezTo>
                  <a:cubicBezTo>
                    <a:pt x="58579" y="9068"/>
                    <a:pt x="58688" y="9104"/>
                    <a:pt x="58774" y="9190"/>
                  </a:cubicBezTo>
                  <a:cubicBezTo>
                    <a:pt x="59199" y="9564"/>
                    <a:pt x="59148" y="10699"/>
                    <a:pt x="58774" y="11240"/>
                  </a:cubicBezTo>
                  <a:cubicBezTo>
                    <a:pt x="58482" y="11717"/>
                    <a:pt x="58061" y="11813"/>
                    <a:pt x="57769" y="11813"/>
                  </a:cubicBezTo>
                  <a:cubicBezTo>
                    <a:pt x="57571" y="11813"/>
                    <a:pt x="57433" y="11769"/>
                    <a:pt x="57433" y="11769"/>
                  </a:cubicBezTo>
                  <a:cubicBezTo>
                    <a:pt x="57407" y="11743"/>
                    <a:pt x="57378" y="11730"/>
                    <a:pt x="57355" y="11730"/>
                  </a:cubicBezTo>
                  <a:cubicBezTo>
                    <a:pt x="57333" y="11730"/>
                    <a:pt x="57317" y="11743"/>
                    <a:pt x="57317" y="11769"/>
                  </a:cubicBezTo>
                  <a:cubicBezTo>
                    <a:pt x="57265" y="11769"/>
                    <a:pt x="57265" y="11820"/>
                    <a:pt x="57265" y="11820"/>
                  </a:cubicBezTo>
                  <a:cubicBezTo>
                    <a:pt x="56994" y="13110"/>
                    <a:pt x="56195" y="14245"/>
                    <a:pt x="55125" y="14992"/>
                  </a:cubicBezTo>
                  <a:cubicBezTo>
                    <a:pt x="54526" y="15378"/>
                    <a:pt x="53672" y="15788"/>
                    <a:pt x="52550" y="15788"/>
                  </a:cubicBezTo>
                  <a:cubicBezTo>
                    <a:pt x="52246" y="15788"/>
                    <a:pt x="51922" y="15758"/>
                    <a:pt x="51579" y="15689"/>
                  </a:cubicBezTo>
                  <a:cubicBezTo>
                    <a:pt x="48729" y="15109"/>
                    <a:pt x="48613" y="13819"/>
                    <a:pt x="48729" y="10209"/>
                  </a:cubicBezTo>
                  <a:cubicBezTo>
                    <a:pt x="48780" y="6727"/>
                    <a:pt x="49206" y="6405"/>
                    <a:pt x="49967" y="6082"/>
                  </a:cubicBezTo>
                  <a:close/>
                  <a:moveTo>
                    <a:pt x="56195" y="14399"/>
                  </a:moveTo>
                  <a:lnTo>
                    <a:pt x="56195" y="14399"/>
                  </a:lnTo>
                  <a:cubicBezTo>
                    <a:pt x="56298" y="14670"/>
                    <a:pt x="56298" y="15044"/>
                    <a:pt x="56143" y="15431"/>
                  </a:cubicBezTo>
                  <a:cubicBezTo>
                    <a:pt x="55976" y="15960"/>
                    <a:pt x="55550" y="16334"/>
                    <a:pt x="55060" y="16398"/>
                  </a:cubicBezTo>
                  <a:cubicBezTo>
                    <a:pt x="54802" y="16398"/>
                    <a:pt x="54531" y="16334"/>
                    <a:pt x="54364" y="16179"/>
                  </a:cubicBezTo>
                  <a:cubicBezTo>
                    <a:pt x="54261" y="16076"/>
                    <a:pt x="54157" y="15908"/>
                    <a:pt x="54157" y="15753"/>
                  </a:cubicBezTo>
                  <a:cubicBezTo>
                    <a:pt x="54531" y="15637"/>
                    <a:pt x="54905" y="15431"/>
                    <a:pt x="55279" y="15212"/>
                  </a:cubicBezTo>
                  <a:cubicBezTo>
                    <a:pt x="55602" y="14941"/>
                    <a:pt x="55924" y="14670"/>
                    <a:pt x="56195" y="14399"/>
                  </a:cubicBezTo>
                  <a:close/>
                  <a:moveTo>
                    <a:pt x="46472" y="18268"/>
                  </a:moveTo>
                  <a:lnTo>
                    <a:pt x="46846" y="18435"/>
                  </a:lnTo>
                  <a:lnTo>
                    <a:pt x="46795" y="18487"/>
                  </a:lnTo>
                  <a:lnTo>
                    <a:pt x="46472" y="18332"/>
                  </a:lnTo>
                  <a:lnTo>
                    <a:pt x="46472" y="18268"/>
                  </a:lnTo>
                  <a:close/>
                  <a:moveTo>
                    <a:pt x="47543" y="18706"/>
                  </a:moveTo>
                  <a:lnTo>
                    <a:pt x="47865" y="18809"/>
                  </a:lnTo>
                  <a:lnTo>
                    <a:pt x="47813" y="18912"/>
                  </a:lnTo>
                  <a:lnTo>
                    <a:pt x="47491" y="18758"/>
                  </a:lnTo>
                  <a:lnTo>
                    <a:pt x="47543" y="18706"/>
                  </a:lnTo>
                  <a:close/>
                  <a:moveTo>
                    <a:pt x="46795" y="16978"/>
                  </a:moveTo>
                  <a:cubicBezTo>
                    <a:pt x="46898" y="16978"/>
                    <a:pt x="46898" y="17146"/>
                    <a:pt x="47001" y="17417"/>
                  </a:cubicBezTo>
                  <a:cubicBezTo>
                    <a:pt x="47001" y="17571"/>
                    <a:pt x="47065" y="17739"/>
                    <a:pt x="47117" y="17894"/>
                  </a:cubicBezTo>
                  <a:cubicBezTo>
                    <a:pt x="47220" y="18165"/>
                    <a:pt x="47388" y="18216"/>
                    <a:pt x="47543" y="18268"/>
                  </a:cubicBezTo>
                  <a:cubicBezTo>
                    <a:pt x="47710" y="18268"/>
                    <a:pt x="47813" y="18332"/>
                    <a:pt x="48033" y="18538"/>
                  </a:cubicBezTo>
                  <a:cubicBezTo>
                    <a:pt x="48239" y="18758"/>
                    <a:pt x="48290" y="18977"/>
                    <a:pt x="48290" y="19132"/>
                  </a:cubicBezTo>
                  <a:lnTo>
                    <a:pt x="47968" y="18977"/>
                  </a:lnTo>
                  <a:lnTo>
                    <a:pt x="48084" y="18809"/>
                  </a:lnTo>
                  <a:lnTo>
                    <a:pt x="48084" y="18758"/>
                  </a:lnTo>
                  <a:cubicBezTo>
                    <a:pt x="48033" y="18758"/>
                    <a:pt x="48033" y="18706"/>
                    <a:pt x="48033" y="18706"/>
                  </a:cubicBezTo>
                  <a:lnTo>
                    <a:pt x="47491" y="18487"/>
                  </a:lnTo>
                  <a:cubicBezTo>
                    <a:pt x="47491" y="18487"/>
                    <a:pt x="47439" y="18487"/>
                    <a:pt x="47388" y="18538"/>
                  </a:cubicBezTo>
                  <a:lnTo>
                    <a:pt x="47323" y="18706"/>
                  </a:lnTo>
                  <a:lnTo>
                    <a:pt x="46949" y="18538"/>
                  </a:lnTo>
                  <a:lnTo>
                    <a:pt x="47001" y="18435"/>
                  </a:lnTo>
                  <a:cubicBezTo>
                    <a:pt x="47065" y="18435"/>
                    <a:pt x="47065" y="18384"/>
                    <a:pt x="47001" y="18384"/>
                  </a:cubicBezTo>
                  <a:lnTo>
                    <a:pt x="47001" y="18332"/>
                  </a:lnTo>
                  <a:lnTo>
                    <a:pt x="46472" y="18113"/>
                  </a:lnTo>
                  <a:lnTo>
                    <a:pt x="46472" y="18061"/>
                  </a:lnTo>
                  <a:cubicBezTo>
                    <a:pt x="46421" y="17894"/>
                    <a:pt x="46421" y="17739"/>
                    <a:pt x="46356" y="17571"/>
                  </a:cubicBezTo>
                  <a:lnTo>
                    <a:pt x="46356" y="17520"/>
                  </a:lnTo>
                  <a:cubicBezTo>
                    <a:pt x="46305" y="17301"/>
                    <a:pt x="46356" y="17146"/>
                    <a:pt x="46472" y="17094"/>
                  </a:cubicBezTo>
                  <a:cubicBezTo>
                    <a:pt x="46524" y="16978"/>
                    <a:pt x="46627" y="16978"/>
                    <a:pt x="46679" y="16978"/>
                  </a:cubicBezTo>
                  <a:close/>
                  <a:moveTo>
                    <a:pt x="48613" y="19132"/>
                  </a:moveTo>
                  <a:lnTo>
                    <a:pt x="48884" y="19299"/>
                  </a:lnTo>
                  <a:lnTo>
                    <a:pt x="48884" y="19351"/>
                  </a:lnTo>
                  <a:lnTo>
                    <a:pt x="48561" y="19235"/>
                  </a:lnTo>
                  <a:lnTo>
                    <a:pt x="48613" y="19132"/>
                  </a:lnTo>
                  <a:close/>
                  <a:moveTo>
                    <a:pt x="45660" y="19132"/>
                  </a:moveTo>
                  <a:lnTo>
                    <a:pt x="46253" y="19402"/>
                  </a:lnTo>
                  <a:cubicBezTo>
                    <a:pt x="46150" y="19454"/>
                    <a:pt x="46098" y="19506"/>
                    <a:pt x="45982" y="19557"/>
                  </a:cubicBezTo>
                  <a:cubicBezTo>
                    <a:pt x="45879" y="19351"/>
                    <a:pt x="45711" y="19183"/>
                    <a:pt x="45660" y="19132"/>
                  </a:cubicBezTo>
                  <a:close/>
                  <a:moveTo>
                    <a:pt x="45389" y="18706"/>
                  </a:moveTo>
                  <a:lnTo>
                    <a:pt x="45338" y="18861"/>
                  </a:lnTo>
                  <a:lnTo>
                    <a:pt x="45338" y="18977"/>
                  </a:lnTo>
                  <a:lnTo>
                    <a:pt x="45389" y="19235"/>
                  </a:lnTo>
                  <a:cubicBezTo>
                    <a:pt x="45389" y="19299"/>
                    <a:pt x="45454" y="19299"/>
                    <a:pt x="45454" y="19351"/>
                  </a:cubicBezTo>
                  <a:cubicBezTo>
                    <a:pt x="45557" y="19402"/>
                    <a:pt x="45711" y="19506"/>
                    <a:pt x="45776" y="19725"/>
                  </a:cubicBezTo>
                  <a:cubicBezTo>
                    <a:pt x="45660" y="19776"/>
                    <a:pt x="45557" y="19828"/>
                    <a:pt x="45454" y="19944"/>
                  </a:cubicBezTo>
                  <a:cubicBezTo>
                    <a:pt x="45389" y="19944"/>
                    <a:pt x="45338" y="19944"/>
                    <a:pt x="45286" y="19880"/>
                  </a:cubicBezTo>
                  <a:cubicBezTo>
                    <a:pt x="45131" y="19828"/>
                    <a:pt x="44860" y="19402"/>
                    <a:pt x="44964" y="19028"/>
                  </a:cubicBezTo>
                  <a:cubicBezTo>
                    <a:pt x="45015" y="18861"/>
                    <a:pt x="45131" y="18758"/>
                    <a:pt x="45389" y="18706"/>
                  </a:cubicBezTo>
                  <a:close/>
                  <a:moveTo>
                    <a:pt x="60863" y="18332"/>
                  </a:moveTo>
                  <a:cubicBezTo>
                    <a:pt x="61030" y="18758"/>
                    <a:pt x="61082" y="19183"/>
                    <a:pt x="61185" y="19725"/>
                  </a:cubicBezTo>
                  <a:cubicBezTo>
                    <a:pt x="60927" y="19880"/>
                    <a:pt x="60386" y="20047"/>
                    <a:pt x="59573" y="20150"/>
                  </a:cubicBezTo>
                  <a:cubicBezTo>
                    <a:pt x="59741" y="19506"/>
                    <a:pt x="59896" y="18912"/>
                    <a:pt x="59960" y="18538"/>
                  </a:cubicBezTo>
                  <a:cubicBezTo>
                    <a:pt x="60282" y="18487"/>
                    <a:pt x="60605" y="18384"/>
                    <a:pt x="60863" y="18332"/>
                  </a:cubicBezTo>
                  <a:close/>
                  <a:moveTo>
                    <a:pt x="45879" y="18384"/>
                  </a:moveTo>
                  <a:lnTo>
                    <a:pt x="49103" y="19725"/>
                  </a:lnTo>
                  <a:cubicBezTo>
                    <a:pt x="49154" y="19725"/>
                    <a:pt x="49154" y="19776"/>
                    <a:pt x="49206" y="19776"/>
                  </a:cubicBezTo>
                  <a:lnTo>
                    <a:pt x="48884" y="20202"/>
                  </a:lnTo>
                  <a:lnTo>
                    <a:pt x="47220" y="19506"/>
                  </a:lnTo>
                  <a:lnTo>
                    <a:pt x="47323" y="19506"/>
                  </a:lnTo>
                  <a:cubicBezTo>
                    <a:pt x="47439" y="19454"/>
                    <a:pt x="47491" y="19351"/>
                    <a:pt x="47491" y="19235"/>
                  </a:cubicBezTo>
                  <a:cubicBezTo>
                    <a:pt x="47491" y="19132"/>
                    <a:pt x="47388" y="19028"/>
                    <a:pt x="47272" y="19028"/>
                  </a:cubicBezTo>
                  <a:cubicBezTo>
                    <a:pt x="47220" y="19028"/>
                    <a:pt x="46949" y="19080"/>
                    <a:pt x="46575" y="19235"/>
                  </a:cubicBezTo>
                  <a:lnTo>
                    <a:pt x="45608" y="18861"/>
                  </a:lnTo>
                  <a:lnTo>
                    <a:pt x="45879" y="18384"/>
                  </a:lnTo>
                  <a:close/>
                  <a:moveTo>
                    <a:pt x="53242" y="18758"/>
                  </a:moveTo>
                  <a:lnTo>
                    <a:pt x="53242" y="18758"/>
                  </a:lnTo>
                  <a:cubicBezTo>
                    <a:pt x="53624" y="18850"/>
                    <a:pt x="54576" y="19036"/>
                    <a:pt x="55970" y="19036"/>
                  </a:cubicBezTo>
                  <a:cubicBezTo>
                    <a:pt x="56129" y="19036"/>
                    <a:pt x="56295" y="19034"/>
                    <a:pt x="56466" y="19028"/>
                  </a:cubicBezTo>
                  <a:lnTo>
                    <a:pt x="56466" y="19028"/>
                  </a:lnTo>
                  <a:cubicBezTo>
                    <a:pt x="56350" y="19454"/>
                    <a:pt x="56246" y="19880"/>
                    <a:pt x="56143" y="20266"/>
                  </a:cubicBezTo>
                  <a:cubicBezTo>
                    <a:pt x="55382" y="20202"/>
                    <a:pt x="54480" y="20150"/>
                    <a:pt x="53513" y="20047"/>
                  </a:cubicBezTo>
                  <a:lnTo>
                    <a:pt x="53242" y="18758"/>
                  </a:lnTo>
                  <a:close/>
                  <a:moveTo>
                    <a:pt x="50444" y="19880"/>
                  </a:moveTo>
                  <a:cubicBezTo>
                    <a:pt x="50341" y="20047"/>
                    <a:pt x="50173" y="20202"/>
                    <a:pt x="49902" y="20370"/>
                  </a:cubicBezTo>
                  <a:lnTo>
                    <a:pt x="49696" y="19944"/>
                  </a:lnTo>
                  <a:lnTo>
                    <a:pt x="49902" y="19944"/>
                  </a:lnTo>
                  <a:cubicBezTo>
                    <a:pt x="50121" y="19944"/>
                    <a:pt x="50289" y="19880"/>
                    <a:pt x="50444" y="19880"/>
                  </a:cubicBezTo>
                  <a:close/>
                  <a:moveTo>
                    <a:pt x="49425" y="19944"/>
                  </a:moveTo>
                  <a:lnTo>
                    <a:pt x="49696" y="20473"/>
                  </a:lnTo>
                  <a:cubicBezTo>
                    <a:pt x="49580" y="20589"/>
                    <a:pt x="49425" y="20640"/>
                    <a:pt x="49257" y="20692"/>
                  </a:cubicBezTo>
                  <a:lnTo>
                    <a:pt x="49103" y="20370"/>
                  </a:lnTo>
                  <a:lnTo>
                    <a:pt x="49425" y="19944"/>
                  </a:lnTo>
                  <a:close/>
                  <a:moveTo>
                    <a:pt x="45931" y="20150"/>
                  </a:moveTo>
                  <a:cubicBezTo>
                    <a:pt x="45982" y="20202"/>
                    <a:pt x="46098" y="20370"/>
                    <a:pt x="46150" y="20473"/>
                  </a:cubicBezTo>
                  <a:cubicBezTo>
                    <a:pt x="46150" y="20524"/>
                    <a:pt x="46150" y="20640"/>
                    <a:pt x="46034" y="20692"/>
                  </a:cubicBezTo>
                  <a:cubicBezTo>
                    <a:pt x="46012" y="20713"/>
                    <a:pt x="45973" y="20726"/>
                    <a:pt x="45923" y="20726"/>
                  </a:cubicBezTo>
                  <a:cubicBezTo>
                    <a:pt x="45852" y="20726"/>
                    <a:pt x="45758" y="20701"/>
                    <a:pt x="45660" y="20640"/>
                  </a:cubicBezTo>
                  <a:cubicBezTo>
                    <a:pt x="45608" y="20640"/>
                    <a:pt x="45557" y="20589"/>
                    <a:pt x="45505" y="20524"/>
                  </a:cubicBezTo>
                  <a:cubicBezTo>
                    <a:pt x="45660" y="20370"/>
                    <a:pt x="45776" y="20266"/>
                    <a:pt x="45931" y="20150"/>
                  </a:cubicBezTo>
                  <a:close/>
                  <a:moveTo>
                    <a:pt x="46356" y="20640"/>
                  </a:moveTo>
                  <a:cubicBezTo>
                    <a:pt x="46472" y="20692"/>
                    <a:pt x="46627" y="20795"/>
                    <a:pt x="46679" y="20963"/>
                  </a:cubicBezTo>
                  <a:cubicBezTo>
                    <a:pt x="46679" y="20963"/>
                    <a:pt x="46743" y="21014"/>
                    <a:pt x="46679" y="21066"/>
                  </a:cubicBezTo>
                  <a:cubicBezTo>
                    <a:pt x="46627" y="21117"/>
                    <a:pt x="46524" y="21117"/>
                    <a:pt x="46253" y="21117"/>
                  </a:cubicBezTo>
                  <a:cubicBezTo>
                    <a:pt x="46201" y="21066"/>
                    <a:pt x="46098" y="21014"/>
                    <a:pt x="46034" y="20963"/>
                  </a:cubicBezTo>
                  <a:cubicBezTo>
                    <a:pt x="46098" y="20963"/>
                    <a:pt x="46150" y="20911"/>
                    <a:pt x="46201" y="20911"/>
                  </a:cubicBezTo>
                  <a:cubicBezTo>
                    <a:pt x="46305" y="20795"/>
                    <a:pt x="46356" y="20743"/>
                    <a:pt x="46356" y="20640"/>
                  </a:cubicBezTo>
                  <a:close/>
                  <a:moveTo>
                    <a:pt x="46846" y="19622"/>
                  </a:moveTo>
                  <a:lnTo>
                    <a:pt x="48884" y="20473"/>
                  </a:lnTo>
                  <a:lnTo>
                    <a:pt x="49000" y="20743"/>
                  </a:lnTo>
                  <a:cubicBezTo>
                    <a:pt x="48729" y="20795"/>
                    <a:pt x="48613" y="20795"/>
                    <a:pt x="48510" y="20847"/>
                  </a:cubicBezTo>
                  <a:cubicBezTo>
                    <a:pt x="48290" y="20911"/>
                    <a:pt x="48187" y="20911"/>
                    <a:pt x="47916" y="21014"/>
                  </a:cubicBezTo>
                  <a:cubicBezTo>
                    <a:pt x="47813" y="21014"/>
                    <a:pt x="47762" y="21066"/>
                    <a:pt x="47710" y="21117"/>
                  </a:cubicBezTo>
                  <a:lnTo>
                    <a:pt x="46898" y="20795"/>
                  </a:lnTo>
                  <a:cubicBezTo>
                    <a:pt x="46795" y="20524"/>
                    <a:pt x="46472" y="20421"/>
                    <a:pt x="46421" y="20370"/>
                  </a:cubicBezTo>
                  <a:lnTo>
                    <a:pt x="46356" y="20370"/>
                  </a:lnTo>
                  <a:cubicBezTo>
                    <a:pt x="46305" y="20202"/>
                    <a:pt x="46201" y="20099"/>
                    <a:pt x="46150" y="19996"/>
                  </a:cubicBezTo>
                  <a:cubicBezTo>
                    <a:pt x="46421" y="19828"/>
                    <a:pt x="46627" y="19725"/>
                    <a:pt x="46846" y="19622"/>
                  </a:cubicBezTo>
                  <a:close/>
                  <a:moveTo>
                    <a:pt x="47439" y="21285"/>
                  </a:moveTo>
                  <a:lnTo>
                    <a:pt x="47594" y="21337"/>
                  </a:lnTo>
                  <a:lnTo>
                    <a:pt x="47594" y="21440"/>
                  </a:lnTo>
                  <a:cubicBezTo>
                    <a:pt x="47594" y="21512"/>
                    <a:pt x="47613" y="21581"/>
                    <a:pt x="47648" y="21643"/>
                  </a:cubicBezTo>
                  <a:lnTo>
                    <a:pt x="47648" y="21643"/>
                  </a:lnTo>
                  <a:cubicBezTo>
                    <a:pt x="47570" y="21514"/>
                    <a:pt x="47500" y="21394"/>
                    <a:pt x="47439" y="21285"/>
                  </a:cubicBezTo>
                  <a:close/>
                  <a:moveTo>
                    <a:pt x="53564" y="20318"/>
                  </a:moveTo>
                  <a:cubicBezTo>
                    <a:pt x="54480" y="20421"/>
                    <a:pt x="55331" y="20473"/>
                    <a:pt x="56092" y="20473"/>
                  </a:cubicBezTo>
                  <a:cubicBezTo>
                    <a:pt x="55872" y="21117"/>
                    <a:pt x="55705" y="21607"/>
                    <a:pt x="55653" y="21711"/>
                  </a:cubicBezTo>
                  <a:cubicBezTo>
                    <a:pt x="55498" y="21711"/>
                    <a:pt x="54738" y="21337"/>
                    <a:pt x="53887" y="20911"/>
                  </a:cubicBezTo>
                  <a:cubicBezTo>
                    <a:pt x="53835" y="20847"/>
                    <a:pt x="53719" y="20795"/>
                    <a:pt x="53667" y="20795"/>
                  </a:cubicBezTo>
                  <a:lnTo>
                    <a:pt x="53564" y="20318"/>
                  </a:lnTo>
                  <a:close/>
                  <a:moveTo>
                    <a:pt x="60927" y="9306"/>
                  </a:moveTo>
                  <a:cubicBezTo>
                    <a:pt x="64628" y="9731"/>
                    <a:pt x="69038" y="10209"/>
                    <a:pt x="70276" y="10376"/>
                  </a:cubicBezTo>
                  <a:cubicBezTo>
                    <a:pt x="72687" y="10750"/>
                    <a:pt x="72958" y="11563"/>
                    <a:pt x="72958" y="12091"/>
                  </a:cubicBezTo>
                  <a:cubicBezTo>
                    <a:pt x="72958" y="12904"/>
                    <a:pt x="72416" y="17365"/>
                    <a:pt x="71243" y="21285"/>
                  </a:cubicBezTo>
                  <a:cubicBezTo>
                    <a:pt x="70753" y="21117"/>
                    <a:pt x="70160" y="21014"/>
                    <a:pt x="69515" y="21014"/>
                  </a:cubicBezTo>
                  <a:cubicBezTo>
                    <a:pt x="69309" y="21014"/>
                    <a:pt x="68870" y="21014"/>
                    <a:pt x="68341" y="21066"/>
                  </a:cubicBezTo>
                  <a:cubicBezTo>
                    <a:pt x="68870" y="18435"/>
                    <a:pt x="69566" y="15212"/>
                    <a:pt x="70327" y="11498"/>
                  </a:cubicBezTo>
                  <a:cubicBezTo>
                    <a:pt x="70327" y="11395"/>
                    <a:pt x="70276" y="11343"/>
                    <a:pt x="70211" y="11343"/>
                  </a:cubicBezTo>
                  <a:cubicBezTo>
                    <a:pt x="70108" y="11343"/>
                    <a:pt x="70056" y="11343"/>
                    <a:pt x="70056" y="11446"/>
                  </a:cubicBezTo>
                  <a:cubicBezTo>
                    <a:pt x="69309" y="15212"/>
                    <a:pt x="68599" y="18435"/>
                    <a:pt x="68071" y="21066"/>
                  </a:cubicBezTo>
                  <a:cubicBezTo>
                    <a:pt x="66343" y="21169"/>
                    <a:pt x="63712" y="21440"/>
                    <a:pt x="61778" y="21711"/>
                  </a:cubicBezTo>
                  <a:cubicBezTo>
                    <a:pt x="61675" y="21066"/>
                    <a:pt x="61572" y="20421"/>
                    <a:pt x="61456" y="19776"/>
                  </a:cubicBezTo>
                  <a:lnTo>
                    <a:pt x="61456" y="19725"/>
                  </a:lnTo>
                  <a:cubicBezTo>
                    <a:pt x="61456" y="19622"/>
                    <a:pt x="61404" y="19506"/>
                    <a:pt x="61404" y="19402"/>
                  </a:cubicBezTo>
                  <a:cubicBezTo>
                    <a:pt x="61404" y="19351"/>
                    <a:pt x="61353" y="19299"/>
                    <a:pt x="61353" y="19183"/>
                  </a:cubicBezTo>
                  <a:lnTo>
                    <a:pt x="61353" y="19028"/>
                  </a:lnTo>
                  <a:cubicBezTo>
                    <a:pt x="61301" y="18977"/>
                    <a:pt x="61301" y="18912"/>
                    <a:pt x="61301" y="18809"/>
                  </a:cubicBezTo>
                  <a:cubicBezTo>
                    <a:pt x="61249" y="18590"/>
                    <a:pt x="61185" y="18435"/>
                    <a:pt x="61133" y="18268"/>
                  </a:cubicBezTo>
                  <a:cubicBezTo>
                    <a:pt x="61133" y="18216"/>
                    <a:pt x="61133" y="18165"/>
                    <a:pt x="61082" y="18113"/>
                  </a:cubicBezTo>
                  <a:cubicBezTo>
                    <a:pt x="60605" y="16334"/>
                    <a:pt x="59792" y="14992"/>
                    <a:pt x="58181" y="14464"/>
                  </a:cubicBezTo>
                  <a:cubicBezTo>
                    <a:pt x="57484" y="14245"/>
                    <a:pt x="56891" y="14141"/>
                    <a:pt x="56466" y="14077"/>
                  </a:cubicBezTo>
                  <a:cubicBezTo>
                    <a:pt x="56620" y="13871"/>
                    <a:pt x="56788" y="13651"/>
                    <a:pt x="56943" y="13381"/>
                  </a:cubicBezTo>
                  <a:cubicBezTo>
                    <a:pt x="57213" y="13381"/>
                    <a:pt x="57433" y="13432"/>
                    <a:pt x="57639" y="13432"/>
                  </a:cubicBezTo>
                  <a:cubicBezTo>
                    <a:pt x="58348" y="13432"/>
                    <a:pt x="58877" y="13226"/>
                    <a:pt x="59251" y="12904"/>
                  </a:cubicBezTo>
                  <a:cubicBezTo>
                    <a:pt x="59638" y="12465"/>
                    <a:pt x="59638" y="11885"/>
                    <a:pt x="59573" y="11666"/>
                  </a:cubicBezTo>
                  <a:cubicBezTo>
                    <a:pt x="59896" y="11563"/>
                    <a:pt x="60656" y="11292"/>
                    <a:pt x="60979" y="10428"/>
                  </a:cubicBezTo>
                  <a:cubicBezTo>
                    <a:pt x="61133" y="10002"/>
                    <a:pt x="61082" y="9628"/>
                    <a:pt x="60927" y="9306"/>
                  </a:cubicBezTo>
                  <a:close/>
                  <a:moveTo>
                    <a:pt x="47388" y="21711"/>
                  </a:moveTo>
                  <a:cubicBezTo>
                    <a:pt x="47439" y="21878"/>
                    <a:pt x="47543" y="21981"/>
                    <a:pt x="47646" y="22136"/>
                  </a:cubicBezTo>
                  <a:cubicBezTo>
                    <a:pt x="47418" y="22100"/>
                    <a:pt x="47190" y="22063"/>
                    <a:pt x="46962" y="22063"/>
                  </a:cubicBezTo>
                  <a:cubicBezTo>
                    <a:pt x="46867" y="22063"/>
                    <a:pt x="46773" y="22069"/>
                    <a:pt x="46679" y="22085"/>
                  </a:cubicBezTo>
                  <a:cubicBezTo>
                    <a:pt x="46795" y="21981"/>
                    <a:pt x="46898" y="21930"/>
                    <a:pt x="47001" y="21878"/>
                  </a:cubicBezTo>
                  <a:cubicBezTo>
                    <a:pt x="47117" y="21814"/>
                    <a:pt x="47220" y="21762"/>
                    <a:pt x="47388" y="21711"/>
                  </a:cubicBezTo>
                  <a:close/>
                  <a:moveTo>
                    <a:pt x="51450" y="18947"/>
                  </a:moveTo>
                  <a:cubicBezTo>
                    <a:pt x="51728" y="18947"/>
                    <a:pt x="51884" y="19043"/>
                    <a:pt x="52159" y="19402"/>
                  </a:cubicBezTo>
                  <a:cubicBezTo>
                    <a:pt x="52597" y="19996"/>
                    <a:pt x="52700" y="20524"/>
                    <a:pt x="52481" y="21066"/>
                  </a:cubicBezTo>
                  <a:cubicBezTo>
                    <a:pt x="52481" y="21066"/>
                    <a:pt x="52275" y="21711"/>
                    <a:pt x="51901" y="22201"/>
                  </a:cubicBezTo>
                  <a:cubicBezTo>
                    <a:pt x="51630" y="22626"/>
                    <a:pt x="50495" y="22897"/>
                    <a:pt x="49696" y="22897"/>
                  </a:cubicBezTo>
                  <a:cubicBezTo>
                    <a:pt x="49425" y="22897"/>
                    <a:pt x="49257" y="22845"/>
                    <a:pt x="49206" y="22729"/>
                  </a:cubicBezTo>
                  <a:cubicBezTo>
                    <a:pt x="49154" y="22729"/>
                    <a:pt x="49154" y="22626"/>
                    <a:pt x="49154" y="22575"/>
                  </a:cubicBezTo>
                  <a:cubicBezTo>
                    <a:pt x="49696" y="22523"/>
                    <a:pt x="50225" y="22355"/>
                    <a:pt x="50392" y="22304"/>
                  </a:cubicBezTo>
                  <a:cubicBezTo>
                    <a:pt x="50495" y="22304"/>
                    <a:pt x="50495" y="22201"/>
                    <a:pt x="50495" y="22136"/>
                  </a:cubicBezTo>
                  <a:cubicBezTo>
                    <a:pt x="50495" y="22100"/>
                    <a:pt x="50444" y="22063"/>
                    <a:pt x="50395" y="22063"/>
                  </a:cubicBezTo>
                  <a:cubicBezTo>
                    <a:pt x="50375" y="22063"/>
                    <a:pt x="50356" y="22069"/>
                    <a:pt x="50341" y="22085"/>
                  </a:cubicBezTo>
                  <a:cubicBezTo>
                    <a:pt x="49934" y="22210"/>
                    <a:pt x="49286" y="22358"/>
                    <a:pt x="48875" y="22358"/>
                  </a:cubicBezTo>
                  <a:cubicBezTo>
                    <a:pt x="48739" y="22358"/>
                    <a:pt x="48628" y="22342"/>
                    <a:pt x="48561" y="22304"/>
                  </a:cubicBezTo>
                  <a:cubicBezTo>
                    <a:pt x="48458" y="22252"/>
                    <a:pt x="48406" y="22136"/>
                    <a:pt x="48406" y="22085"/>
                  </a:cubicBezTo>
                  <a:cubicBezTo>
                    <a:pt x="48406" y="22033"/>
                    <a:pt x="48510" y="21981"/>
                    <a:pt x="48729" y="21930"/>
                  </a:cubicBezTo>
                  <a:cubicBezTo>
                    <a:pt x="49206" y="21814"/>
                    <a:pt x="50070" y="21491"/>
                    <a:pt x="50225" y="21388"/>
                  </a:cubicBezTo>
                  <a:lnTo>
                    <a:pt x="50289" y="21388"/>
                  </a:lnTo>
                  <a:cubicBezTo>
                    <a:pt x="50341" y="21388"/>
                    <a:pt x="50392" y="21285"/>
                    <a:pt x="50341" y="21233"/>
                  </a:cubicBezTo>
                  <a:cubicBezTo>
                    <a:pt x="50341" y="21187"/>
                    <a:pt x="50281" y="21148"/>
                    <a:pt x="50229" y="21148"/>
                  </a:cubicBezTo>
                  <a:cubicBezTo>
                    <a:pt x="50208" y="21148"/>
                    <a:pt x="50188" y="21154"/>
                    <a:pt x="50173" y="21169"/>
                  </a:cubicBezTo>
                  <a:cubicBezTo>
                    <a:pt x="50173" y="21169"/>
                    <a:pt x="49154" y="21607"/>
                    <a:pt x="48729" y="21659"/>
                  </a:cubicBezTo>
                  <a:cubicBezTo>
                    <a:pt x="48677" y="21659"/>
                    <a:pt x="48613" y="21711"/>
                    <a:pt x="48561" y="21711"/>
                  </a:cubicBezTo>
                  <a:lnTo>
                    <a:pt x="48290" y="21711"/>
                  </a:lnTo>
                  <a:cubicBezTo>
                    <a:pt x="48033" y="21711"/>
                    <a:pt x="47865" y="21556"/>
                    <a:pt x="47813" y="21440"/>
                  </a:cubicBezTo>
                  <a:cubicBezTo>
                    <a:pt x="47813" y="21337"/>
                    <a:pt x="47916" y="21285"/>
                    <a:pt x="47968" y="21233"/>
                  </a:cubicBezTo>
                  <a:cubicBezTo>
                    <a:pt x="48290" y="21169"/>
                    <a:pt x="48355" y="21117"/>
                    <a:pt x="48561" y="21066"/>
                  </a:cubicBezTo>
                  <a:cubicBezTo>
                    <a:pt x="48677" y="21066"/>
                    <a:pt x="48884" y="21014"/>
                    <a:pt x="49322" y="20911"/>
                  </a:cubicBezTo>
                  <a:cubicBezTo>
                    <a:pt x="50289" y="20692"/>
                    <a:pt x="50818" y="19828"/>
                    <a:pt x="50818" y="19776"/>
                  </a:cubicBezTo>
                  <a:cubicBezTo>
                    <a:pt x="50869" y="19725"/>
                    <a:pt x="50869" y="19673"/>
                    <a:pt x="50818" y="19622"/>
                  </a:cubicBezTo>
                  <a:cubicBezTo>
                    <a:pt x="50783" y="19622"/>
                    <a:pt x="50749" y="19593"/>
                    <a:pt x="50715" y="19593"/>
                  </a:cubicBezTo>
                  <a:cubicBezTo>
                    <a:pt x="50697" y="19593"/>
                    <a:pt x="50680" y="19600"/>
                    <a:pt x="50663" y="19622"/>
                  </a:cubicBezTo>
                  <a:cubicBezTo>
                    <a:pt x="50663" y="19622"/>
                    <a:pt x="50444" y="19673"/>
                    <a:pt x="49902" y="19673"/>
                  </a:cubicBezTo>
                  <a:cubicBezTo>
                    <a:pt x="49580" y="19673"/>
                    <a:pt x="49322" y="19622"/>
                    <a:pt x="49206" y="19454"/>
                  </a:cubicBezTo>
                  <a:cubicBezTo>
                    <a:pt x="49154" y="19351"/>
                    <a:pt x="49103" y="19299"/>
                    <a:pt x="49154" y="19235"/>
                  </a:cubicBezTo>
                  <a:cubicBezTo>
                    <a:pt x="49257" y="18977"/>
                    <a:pt x="49799" y="18977"/>
                    <a:pt x="50495" y="18977"/>
                  </a:cubicBezTo>
                  <a:lnTo>
                    <a:pt x="51089" y="18977"/>
                  </a:lnTo>
                  <a:cubicBezTo>
                    <a:pt x="51233" y="18960"/>
                    <a:pt x="51349" y="18947"/>
                    <a:pt x="51450" y="18947"/>
                  </a:cubicBezTo>
                  <a:close/>
                  <a:moveTo>
                    <a:pt x="61249" y="19996"/>
                  </a:moveTo>
                  <a:cubicBezTo>
                    <a:pt x="61353" y="20589"/>
                    <a:pt x="61456" y="21169"/>
                    <a:pt x="61507" y="21762"/>
                  </a:cubicBezTo>
                  <a:cubicBezTo>
                    <a:pt x="60540" y="21930"/>
                    <a:pt x="59792" y="22085"/>
                    <a:pt x="59470" y="22201"/>
                  </a:cubicBezTo>
                  <a:cubicBezTo>
                    <a:pt x="59148" y="22407"/>
                    <a:pt x="58877" y="22626"/>
                    <a:pt x="58671" y="23000"/>
                  </a:cubicBezTo>
                  <a:cubicBezTo>
                    <a:pt x="58671" y="23000"/>
                    <a:pt x="58671" y="23052"/>
                    <a:pt x="58606" y="23052"/>
                  </a:cubicBezTo>
                  <a:cubicBezTo>
                    <a:pt x="58928" y="22355"/>
                    <a:pt x="59251" y="21337"/>
                    <a:pt x="59522" y="20370"/>
                  </a:cubicBezTo>
                  <a:cubicBezTo>
                    <a:pt x="60386" y="20318"/>
                    <a:pt x="60927" y="20150"/>
                    <a:pt x="61249" y="19996"/>
                  </a:cubicBezTo>
                  <a:close/>
                  <a:moveTo>
                    <a:pt x="52868" y="20640"/>
                  </a:moveTo>
                  <a:cubicBezTo>
                    <a:pt x="53023" y="20743"/>
                    <a:pt x="53345" y="20911"/>
                    <a:pt x="53719" y="21117"/>
                  </a:cubicBezTo>
                  <a:cubicBezTo>
                    <a:pt x="53835" y="21659"/>
                    <a:pt x="53667" y="22458"/>
                    <a:pt x="52597" y="23103"/>
                  </a:cubicBezTo>
                  <a:cubicBezTo>
                    <a:pt x="52275" y="22948"/>
                    <a:pt x="52004" y="22729"/>
                    <a:pt x="51836" y="22626"/>
                  </a:cubicBezTo>
                  <a:cubicBezTo>
                    <a:pt x="51952" y="22523"/>
                    <a:pt x="52056" y="22458"/>
                    <a:pt x="52107" y="22355"/>
                  </a:cubicBezTo>
                  <a:cubicBezTo>
                    <a:pt x="52481" y="21878"/>
                    <a:pt x="52700" y="21169"/>
                    <a:pt x="52752" y="21169"/>
                  </a:cubicBezTo>
                  <a:cubicBezTo>
                    <a:pt x="52804" y="20963"/>
                    <a:pt x="52868" y="20795"/>
                    <a:pt x="52868" y="20640"/>
                  </a:cubicBezTo>
                  <a:close/>
                  <a:moveTo>
                    <a:pt x="69515" y="21285"/>
                  </a:moveTo>
                  <a:cubicBezTo>
                    <a:pt x="70856" y="21285"/>
                    <a:pt x="72042" y="21814"/>
                    <a:pt x="72145" y="22252"/>
                  </a:cubicBezTo>
                  <a:lnTo>
                    <a:pt x="72145" y="22458"/>
                  </a:lnTo>
                  <a:lnTo>
                    <a:pt x="61830" y="23812"/>
                  </a:lnTo>
                  <a:cubicBezTo>
                    <a:pt x="61727" y="23593"/>
                    <a:pt x="61456" y="23374"/>
                    <a:pt x="61301" y="23271"/>
                  </a:cubicBezTo>
                  <a:cubicBezTo>
                    <a:pt x="60818" y="23008"/>
                    <a:pt x="60154" y="22814"/>
                    <a:pt x="59520" y="22814"/>
                  </a:cubicBezTo>
                  <a:cubicBezTo>
                    <a:pt x="59377" y="22814"/>
                    <a:pt x="59234" y="22824"/>
                    <a:pt x="59096" y="22845"/>
                  </a:cubicBezTo>
                  <a:cubicBezTo>
                    <a:pt x="59251" y="22678"/>
                    <a:pt x="59418" y="22575"/>
                    <a:pt x="59638" y="22458"/>
                  </a:cubicBezTo>
                  <a:cubicBezTo>
                    <a:pt x="60656" y="21930"/>
                    <a:pt x="68174" y="21285"/>
                    <a:pt x="69515" y="21285"/>
                  </a:cubicBezTo>
                  <a:close/>
                  <a:moveTo>
                    <a:pt x="47670" y="21680"/>
                  </a:moveTo>
                  <a:lnTo>
                    <a:pt x="47670" y="21680"/>
                  </a:lnTo>
                  <a:cubicBezTo>
                    <a:pt x="47773" y="21834"/>
                    <a:pt x="47968" y="21946"/>
                    <a:pt x="48187" y="21981"/>
                  </a:cubicBezTo>
                  <a:cubicBezTo>
                    <a:pt x="48187" y="21981"/>
                    <a:pt x="48136" y="22033"/>
                    <a:pt x="48136" y="22085"/>
                  </a:cubicBezTo>
                  <a:cubicBezTo>
                    <a:pt x="48136" y="22201"/>
                    <a:pt x="48136" y="22355"/>
                    <a:pt x="48458" y="22523"/>
                  </a:cubicBezTo>
                  <a:cubicBezTo>
                    <a:pt x="48510" y="22575"/>
                    <a:pt x="48677" y="22626"/>
                    <a:pt x="48832" y="22626"/>
                  </a:cubicBezTo>
                  <a:lnTo>
                    <a:pt x="48884" y="22626"/>
                  </a:lnTo>
                  <a:cubicBezTo>
                    <a:pt x="48884" y="22678"/>
                    <a:pt x="48935" y="22781"/>
                    <a:pt x="49000" y="22897"/>
                  </a:cubicBezTo>
                  <a:cubicBezTo>
                    <a:pt x="49103" y="23052"/>
                    <a:pt x="49322" y="23168"/>
                    <a:pt x="49696" y="23168"/>
                  </a:cubicBezTo>
                  <a:cubicBezTo>
                    <a:pt x="50225" y="23168"/>
                    <a:pt x="51037" y="23052"/>
                    <a:pt x="51579" y="22781"/>
                  </a:cubicBezTo>
                  <a:cubicBezTo>
                    <a:pt x="51733" y="22845"/>
                    <a:pt x="51901" y="23000"/>
                    <a:pt x="52107" y="23103"/>
                  </a:cubicBezTo>
                  <a:cubicBezTo>
                    <a:pt x="51952" y="23426"/>
                    <a:pt x="51733" y="23748"/>
                    <a:pt x="51411" y="23916"/>
                  </a:cubicBezTo>
                  <a:cubicBezTo>
                    <a:pt x="51200" y="24059"/>
                    <a:pt x="50967" y="24131"/>
                    <a:pt x="50712" y="24131"/>
                  </a:cubicBezTo>
                  <a:cubicBezTo>
                    <a:pt x="50577" y="24131"/>
                    <a:pt x="50436" y="24110"/>
                    <a:pt x="50289" y="24070"/>
                  </a:cubicBezTo>
                  <a:cubicBezTo>
                    <a:pt x="49124" y="23793"/>
                    <a:pt x="48207" y="22561"/>
                    <a:pt x="47670" y="21680"/>
                  </a:cubicBezTo>
                  <a:close/>
                  <a:moveTo>
                    <a:pt x="56466" y="14348"/>
                  </a:moveTo>
                  <a:lnTo>
                    <a:pt x="56466" y="14348"/>
                  </a:lnTo>
                  <a:cubicBezTo>
                    <a:pt x="56891" y="14399"/>
                    <a:pt x="57433" y="14515"/>
                    <a:pt x="58129" y="14722"/>
                  </a:cubicBezTo>
                  <a:cubicBezTo>
                    <a:pt x="59573" y="15212"/>
                    <a:pt x="60334" y="16450"/>
                    <a:pt x="60811" y="18061"/>
                  </a:cubicBezTo>
                  <a:cubicBezTo>
                    <a:pt x="60540" y="18165"/>
                    <a:pt x="60282" y="18216"/>
                    <a:pt x="60063" y="18268"/>
                  </a:cubicBezTo>
                  <a:cubicBezTo>
                    <a:pt x="60063" y="18113"/>
                    <a:pt x="60115" y="18010"/>
                    <a:pt x="60115" y="18010"/>
                  </a:cubicBezTo>
                  <a:cubicBezTo>
                    <a:pt x="60115" y="17894"/>
                    <a:pt x="60063" y="17842"/>
                    <a:pt x="60012" y="17842"/>
                  </a:cubicBezTo>
                  <a:cubicBezTo>
                    <a:pt x="59998" y="17828"/>
                    <a:pt x="59983" y="17822"/>
                    <a:pt x="59968" y="17822"/>
                  </a:cubicBezTo>
                  <a:cubicBezTo>
                    <a:pt x="59926" y="17822"/>
                    <a:pt x="59882" y="17870"/>
                    <a:pt x="59844" y="17945"/>
                  </a:cubicBezTo>
                  <a:cubicBezTo>
                    <a:pt x="59844" y="17945"/>
                    <a:pt x="59096" y="21440"/>
                    <a:pt x="58348" y="22948"/>
                  </a:cubicBezTo>
                  <a:lnTo>
                    <a:pt x="58348" y="23000"/>
                  </a:lnTo>
                  <a:cubicBezTo>
                    <a:pt x="57745" y="24154"/>
                    <a:pt x="57450" y="24799"/>
                    <a:pt x="56527" y="24799"/>
                  </a:cubicBezTo>
                  <a:cubicBezTo>
                    <a:pt x="56284" y="24799"/>
                    <a:pt x="55999" y="24755"/>
                    <a:pt x="55653" y="24663"/>
                  </a:cubicBezTo>
                  <a:cubicBezTo>
                    <a:pt x="54738" y="24457"/>
                    <a:pt x="53667" y="23812"/>
                    <a:pt x="52804" y="23271"/>
                  </a:cubicBezTo>
                  <a:cubicBezTo>
                    <a:pt x="53835" y="22626"/>
                    <a:pt x="54041" y="21814"/>
                    <a:pt x="53990" y="21285"/>
                  </a:cubicBezTo>
                  <a:lnTo>
                    <a:pt x="53990" y="21285"/>
                  </a:lnTo>
                  <a:cubicBezTo>
                    <a:pt x="55166" y="21850"/>
                    <a:pt x="55569" y="21964"/>
                    <a:pt x="55722" y="21964"/>
                  </a:cubicBezTo>
                  <a:cubicBezTo>
                    <a:pt x="55785" y="21964"/>
                    <a:pt x="55806" y="21945"/>
                    <a:pt x="55821" y="21930"/>
                  </a:cubicBezTo>
                  <a:cubicBezTo>
                    <a:pt x="56027" y="21711"/>
                    <a:pt x="56840" y="18655"/>
                    <a:pt x="57213" y="17301"/>
                  </a:cubicBezTo>
                  <a:cubicBezTo>
                    <a:pt x="57213" y="17249"/>
                    <a:pt x="57162" y="17197"/>
                    <a:pt x="57110" y="17197"/>
                  </a:cubicBezTo>
                  <a:cubicBezTo>
                    <a:pt x="57095" y="17182"/>
                    <a:pt x="57079" y="17176"/>
                    <a:pt x="57062" y="17176"/>
                  </a:cubicBezTo>
                  <a:cubicBezTo>
                    <a:pt x="57022" y="17176"/>
                    <a:pt x="56979" y="17213"/>
                    <a:pt x="56943" y="17249"/>
                  </a:cubicBezTo>
                  <a:cubicBezTo>
                    <a:pt x="56840" y="17739"/>
                    <a:pt x="56736" y="18216"/>
                    <a:pt x="56569" y="18758"/>
                  </a:cubicBezTo>
                  <a:cubicBezTo>
                    <a:pt x="56305" y="18772"/>
                    <a:pt x="56054" y="18778"/>
                    <a:pt x="55817" y="18778"/>
                  </a:cubicBezTo>
                  <a:cubicBezTo>
                    <a:pt x="54316" y="18778"/>
                    <a:pt x="53369" y="18531"/>
                    <a:pt x="53190" y="18487"/>
                  </a:cubicBezTo>
                  <a:lnTo>
                    <a:pt x="53023" y="17623"/>
                  </a:lnTo>
                  <a:cubicBezTo>
                    <a:pt x="52971" y="17520"/>
                    <a:pt x="52920" y="17520"/>
                    <a:pt x="52868" y="17520"/>
                  </a:cubicBezTo>
                  <a:cubicBezTo>
                    <a:pt x="52752" y="17520"/>
                    <a:pt x="52752" y="17571"/>
                    <a:pt x="52752" y="17687"/>
                  </a:cubicBezTo>
                  <a:lnTo>
                    <a:pt x="53345" y="20640"/>
                  </a:lnTo>
                  <a:cubicBezTo>
                    <a:pt x="53126" y="20524"/>
                    <a:pt x="52971" y="20421"/>
                    <a:pt x="52868" y="20370"/>
                  </a:cubicBezTo>
                  <a:cubicBezTo>
                    <a:pt x="52804" y="19996"/>
                    <a:pt x="52649" y="19622"/>
                    <a:pt x="52378" y="19235"/>
                  </a:cubicBezTo>
                  <a:cubicBezTo>
                    <a:pt x="52107" y="18912"/>
                    <a:pt x="51901" y="18758"/>
                    <a:pt x="51630" y="18706"/>
                  </a:cubicBezTo>
                  <a:cubicBezTo>
                    <a:pt x="51901" y="18010"/>
                    <a:pt x="52223" y="17249"/>
                    <a:pt x="52430" y="16720"/>
                  </a:cubicBezTo>
                  <a:cubicBezTo>
                    <a:pt x="52597" y="16501"/>
                    <a:pt x="52804" y="16230"/>
                    <a:pt x="53074" y="16011"/>
                  </a:cubicBezTo>
                  <a:cubicBezTo>
                    <a:pt x="53345" y="15960"/>
                    <a:pt x="53616" y="15908"/>
                    <a:pt x="53887" y="15856"/>
                  </a:cubicBezTo>
                  <a:cubicBezTo>
                    <a:pt x="53938" y="16011"/>
                    <a:pt x="54041" y="16179"/>
                    <a:pt x="54209" y="16334"/>
                  </a:cubicBezTo>
                  <a:cubicBezTo>
                    <a:pt x="54364" y="16553"/>
                    <a:pt x="54635" y="16656"/>
                    <a:pt x="54957" y="16656"/>
                  </a:cubicBezTo>
                  <a:cubicBezTo>
                    <a:pt x="55008" y="16656"/>
                    <a:pt x="55060" y="16656"/>
                    <a:pt x="55125" y="16604"/>
                  </a:cubicBezTo>
                  <a:cubicBezTo>
                    <a:pt x="55653" y="16604"/>
                    <a:pt x="56195" y="16179"/>
                    <a:pt x="56414" y="15534"/>
                  </a:cubicBezTo>
                  <a:cubicBezTo>
                    <a:pt x="56569" y="15109"/>
                    <a:pt x="56569" y="14670"/>
                    <a:pt x="56466" y="14348"/>
                  </a:cubicBezTo>
                  <a:close/>
                  <a:moveTo>
                    <a:pt x="32662" y="25037"/>
                  </a:moveTo>
                  <a:cubicBezTo>
                    <a:pt x="33358" y="25102"/>
                    <a:pt x="33784" y="25205"/>
                    <a:pt x="33952" y="25257"/>
                  </a:cubicBezTo>
                  <a:cubicBezTo>
                    <a:pt x="33784" y="25360"/>
                    <a:pt x="33358" y="25424"/>
                    <a:pt x="32662" y="25424"/>
                  </a:cubicBezTo>
                  <a:cubicBezTo>
                    <a:pt x="31914" y="25360"/>
                    <a:pt x="31476" y="25257"/>
                    <a:pt x="31373" y="25153"/>
                  </a:cubicBezTo>
                  <a:cubicBezTo>
                    <a:pt x="31476" y="25102"/>
                    <a:pt x="31966" y="25037"/>
                    <a:pt x="32662" y="25037"/>
                  </a:cubicBezTo>
                  <a:close/>
                  <a:moveTo>
                    <a:pt x="31205" y="25360"/>
                  </a:moveTo>
                  <a:cubicBezTo>
                    <a:pt x="31527" y="25579"/>
                    <a:pt x="32391" y="25631"/>
                    <a:pt x="32611" y="25631"/>
                  </a:cubicBezTo>
                  <a:lnTo>
                    <a:pt x="32933" y="25631"/>
                  </a:lnTo>
                  <a:cubicBezTo>
                    <a:pt x="33307" y="25631"/>
                    <a:pt x="33848" y="25631"/>
                    <a:pt x="34055" y="25476"/>
                  </a:cubicBezTo>
                  <a:cubicBezTo>
                    <a:pt x="34106" y="25527"/>
                    <a:pt x="34106" y="25579"/>
                    <a:pt x="34106" y="25579"/>
                  </a:cubicBezTo>
                  <a:lnTo>
                    <a:pt x="34106" y="25631"/>
                  </a:lnTo>
                  <a:cubicBezTo>
                    <a:pt x="33972" y="25675"/>
                    <a:pt x="33584" y="25808"/>
                    <a:pt x="32960" y="25808"/>
                  </a:cubicBezTo>
                  <a:cubicBezTo>
                    <a:pt x="32866" y="25808"/>
                    <a:pt x="32767" y="25805"/>
                    <a:pt x="32662" y="25798"/>
                  </a:cubicBezTo>
                  <a:cubicBezTo>
                    <a:pt x="31850" y="25798"/>
                    <a:pt x="31270" y="25579"/>
                    <a:pt x="31154" y="25476"/>
                  </a:cubicBezTo>
                  <a:cubicBezTo>
                    <a:pt x="31154" y="25424"/>
                    <a:pt x="31154" y="25424"/>
                    <a:pt x="31205" y="25360"/>
                  </a:cubicBezTo>
                  <a:close/>
                  <a:moveTo>
                    <a:pt x="30999" y="25682"/>
                  </a:moveTo>
                  <a:cubicBezTo>
                    <a:pt x="31321" y="25901"/>
                    <a:pt x="32121" y="26069"/>
                    <a:pt x="32611" y="26069"/>
                  </a:cubicBezTo>
                  <a:lnTo>
                    <a:pt x="32881" y="26069"/>
                  </a:lnTo>
                  <a:cubicBezTo>
                    <a:pt x="33358" y="26069"/>
                    <a:pt x="34003" y="26004"/>
                    <a:pt x="34222" y="25850"/>
                  </a:cubicBezTo>
                  <a:cubicBezTo>
                    <a:pt x="34274" y="25901"/>
                    <a:pt x="34274" y="25953"/>
                    <a:pt x="34274" y="26004"/>
                  </a:cubicBezTo>
                  <a:lnTo>
                    <a:pt x="34274" y="26765"/>
                  </a:lnTo>
                  <a:cubicBezTo>
                    <a:pt x="33036" y="27410"/>
                    <a:pt x="31643" y="27616"/>
                    <a:pt x="30883" y="27681"/>
                  </a:cubicBezTo>
                  <a:cubicBezTo>
                    <a:pt x="30883" y="27036"/>
                    <a:pt x="30947" y="26327"/>
                    <a:pt x="30947" y="25850"/>
                  </a:cubicBezTo>
                  <a:cubicBezTo>
                    <a:pt x="30947" y="25798"/>
                    <a:pt x="30999" y="25747"/>
                    <a:pt x="30999" y="25682"/>
                  </a:cubicBezTo>
                  <a:close/>
                  <a:moveTo>
                    <a:pt x="12031" y="7952"/>
                  </a:moveTo>
                  <a:lnTo>
                    <a:pt x="29065" y="10969"/>
                  </a:lnTo>
                  <a:cubicBezTo>
                    <a:pt x="29542" y="11073"/>
                    <a:pt x="29864" y="11498"/>
                    <a:pt x="29812" y="11988"/>
                  </a:cubicBezTo>
                  <a:lnTo>
                    <a:pt x="29116" y="27681"/>
                  </a:lnTo>
                  <a:cubicBezTo>
                    <a:pt x="29065" y="27939"/>
                    <a:pt x="28949" y="28209"/>
                    <a:pt x="28691" y="28429"/>
                  </a:cubicBezTo>
                  <a:cubicBezTo>
                    <a:pt x="28549" y="28529"/>
                    <a:pt x="28364" y="28591"/>
                    <a:pt x="28177" y="28591"/>
                  </a:cubicBezTo>
                  <a:cubicBezTo>
                    <a:pt x="28076" y="28591"/>
                    <a:pt x="27974" y="28573"/>
                    <a:pt x="27878" y="28532"/>
                  </a:cubicBezTo>
                  <a:lnTo>
                    <a:pt x="19871" y="26443"/>
                  </a:lnTo>
                  <a:cubicBezTo>
                    <a:pt x="20142" y="24341"/>
                    <a:pt x="21005" y="22781"/>
                    <a:pt x="21005" y="22781"/>
                  </a:cubicBezTo>
                  <a:lnTo>
                    <a:pt x="21005" y="22626"/>
                  </a:lnTo>
                  <a:lnTo>
                    <a:pt x="20515" y="21878"/>
                  </a:lnTo>
                  <a:lnTo>
                    <a:pt x="20464" y="21814"/>
                  </a:lnTo>
                  <a:lnTo>
                    <a:pt x="16544" y="20847"/>
                  </a:lnTo>
                  <a:cubicBezTo>
                    <a:pt x="16492" y="20847"/>
                    <a:pt x="16441" y="20847"/>
                    <a:pt x="16376" y="20911"/>
                  </a:cubicBezTo>
                  <a:cubicBezTo>
                    <a:pt x="15409" y="22304"/>
                    <a:pt x="15035" y="23812"/>
                    <a:pt x="14932" y="25102"/>
                  </a:cubicBezTo>
                  <a:lnTo>
                    <a:pt x="12456" y="24457"/>
                  </a:lnTo>
                  <a:cubicBezTo>
                    <a:pt x="11812" y="24289"/>
                    <a:pt x="11335" y="23696"/>
                    <a:pt x="11335" y="23052"/>
                  </a:cubicBezTo>
                  <a:lnTo>
                    <a:pt x="10896" y="8919"/>
                  </a:lnTo>
                  <a:cubicBezTo>
                    <a:pt x="10896" y="8661"/>
                    <a:pt x="11012" y="8390"/>
                    <a:pt x="11218" y="8171"/>
                  </a:cubicBezTo>
                  <a:cubicBezTo>
                    <a:pt x="11386" y="8068"/>
                    <a:pt x="11657" y="7952"/>
                    <a:pt x="11863" y="7952"/>
                  </a:cubicBezTo>
                  <a:close/>
                  <a:moveTo>
                    <a:pt x="20412" y="22201"/>
                  </a:moveTo>
                  <a:lnTo>
                    <a:pt x="20735" y="22729"/>
                  </a:lnTo>
                  <a:cubicBezTo>
                    <a:pt x="20515" y="23168"/>
                    <a:pt x="19342" y="25631"/>
                    <a:pt x="19600" y="28429"/>
                  </a:cubicBezTo>
                  <a:lnTo>
                    <a:pt x="19174" y="28699"/>
                  </a:lnTo>
                  <a:cubicBezTo>
                    <a:pt x="18749" y="25476"/>
                    <a:pt x="20038" y="22897"/>
                    <a:pt x="20412" y="22201"/>
                  </a:cubicBezTo>
                  <a:close/>
                  <a:moveTo>
                    <a:pt x="16544" y="21117"/>
                  </a:moveTo>
                  <a:lnTo>
                    <a:pt x="20193" y="22033"/>
                  </a:lnTo>
                  <a:cubicBezTo>
                    <a:pt x="19819" y="22678"/>
                    <a:pt x="18427" y="25424"/>
                    <a:pt x="18955" y="28751"/>
                  </a:cubicBezTo>
                  <a:cubicBezTo>
                    <a:pt x="18530" y="28751"/>
                    <a:pt x="17137" y="28648"/>
                    <a:pt x="15254" y="27939"/>
                  </a:cubicBezTo>
                  <a:cubicBezTo>
                    <a:pt x="15151" y="27410"/>
                    <a:pt x="14610" y="24019"/>
                    <a:pt x="16544" y="21117"/>
                  </a:cubicBezTo>
                  <a:close/>
                  <a:moveTo>
                    <a:pt x="34222" y="27036"/>
                  </a:moveTo>
                  <a:lnTo>
                    <a:pt x="34171" y="28803"/>
                  </a:lnTo>
                  <a:cubicBezTo>
                    <a:pt x="33665" y="29055"/>
                    <a:pt x="32628" y="29443"/>
                    <a:pt x="31607" y="29443"/>
                  </a:cubicBezTo>
                  <a:cubicBezTo>
                    <a:pt x="31326" y="29443"/>
                    <a:pt x="31047" y="29414"/>
                    <a:pt x="30780" y="29344"/>
                  </a:cubicBezTo>
                  <a:lnTo>
                    <a:pt x="30831" y="27939"/>
                  </a:lnTo>
                  <a:cubicBezTo>
                    <a:pt x="31643" y="27887"/>
                    <a:pt x="32985" y="27681"/>
                    <a:pt x="34222" y="27036"/>
                  </a:cubicBezTo>
                  <a:close/>
                  <a:moveTo>
                    <a:pt x="14881" y="26817"/>
                  </a:moveTo>
                  <a:cubicBezTo>
                    <a:pt x="14932" y="27565"/>
                    <a:pt x="15035" y="28055"/>
                    <a:pt x="15035" y="28055"/>
                  </a:cubicBezTo>
                  <a:cubicBezTo>
                    <a:pt x="15035" y="28106"/>
                    <a:pt x="15035" y="28158"/>
                    <a:pt x="15087" y="28158"/>
                  </a:cubicBezTo>
                  <a:cubicBezTo>
                    <a:pt x="17292" y="28970"/>
                    <a:pt x="18749" y="29022"/>
                    <a:pt x="19071" y="29022"/>
                  </a:cubicBezTo>
                  <a:lnTo>
                    <a:pt x="19174" y="29022"/>
                  </a:lnTo>
                  <a:lnTo>
                    <a:pt x="19819" y="28583"/>
                  </a:lnTo>
                  <a:cubicBezTo>
                    <a:pt x="19819" y="28583"/>
                    <a:pt x="19871" y="28532"/>
                    <a:pt x="19871" y="28480"/>
                  </a:cubicBezTo>
                  <a:cubicBezTo>
                    <a:pt x="19819" y="28106"/>
                    <a:pt x="19819" y="27681"/>
                    <a:pt x="19819" y="27294"/>
                  </a:cubicBezTo>
                  <a:lnTo>
                    <a:pt x="19819" y="27294"/>
                  </a:lnTo>
                  <a:lnTo>
                    <a:pt x="23262" y="28377"/>
                  </a:lnTo>
                  <a:lnTo>
                    <a:pt x="19174" y="30144"/>
                  </a:lnTo>
                  <a:lnTo>
                    <a:pt x="11812" y="28003"/>
                  </a:lnTo>
                  <a:lnTo>
                    <a:pt x="14881" y="26817"/>
                  </a:lnTo>
                  <a:close/>
                  <a:moveTo>
                    <a:pt x="58026" y="26868"/>
                  </a:moveTo>
                  <a:lnTo>
                    <a:pt x="58026" y="27681"/>
                  </a:lnTo>
                  <a:cubicBezTo>
                    <a:pt x="57961" y="27732"/>
                    <a:pt x="57961" y="27784"/>
                    <a:pt x="57961" y="27835"/>
                  </a:cubicBezTo>
                  <a:lnTo>
                    <a:pt x="57961" y="28003"/>
                  </a:lnTo>
                  <a:lnTo>
                    <a:pt x="57961" y="28325"/>
                  </a:lnTo>
                  <a:cubicBezTo>
                    <a:pt x="57961" y="28970"/>
                    <a:pt x="57961" y="29615"/>
                    <a:pt x="57910" y="30144"/>
                  </a:cubicBezTo>
                  <a:cubicBezTo>
                    <a:pt x="57807" y="29177"/>
                    <a:pt x="57639" y="27887"/>
                    <a:pt x="57484" y="26920"/>
                  </a:cubicBezTo>
                  <a:lnTo>
                    <a:pt x="58026" y="26868"/>
                  </a:lnTo>
                  <a:close/>
                  <a:moveTo>
                    <a:pt x="23533" y="28532"/>
                  </a:moveTo>
                  <a:lnTo>
                    <a:pt x="23533" y="29022"/>
                  </a:lnTo>
                  <a:lnTo>
                    <a:pt x="19342" y="30840"/>
                  </a:lnTo>
                  <a:lnTo>
                    <a:pt x="19342" y="30363"/>
                  </a:lnTo>
                  <a:lnTo>
                    <a:pt x="23533" y="28532"/>
                  </a:lnTo>
                  <a:close/>
                  <a:moveTo>
                    <a:pt x="11541" y="28209"/>
                  </a:moveTo>
                  <a:lnTo>
                    <a:pt x="19071" y="30363"/>
                  </a:lnTo>
                  <a:lnTo>
                    <a:pt x="19071" y="30904"/>
                  </a:lnTo>
                  <a:lnTo>
                    <a:pt x="11541" y="28699"/>
                  </a:lnTo>
                  <a:lnTo>
                    <a:pt x="11541" y="28209"/>
                  </a:lnTo>
                  <a:close/>
                  <a:moveTo>
                    <a:pt x="34171" y="29125"/>
                  </a:moveTo>
                  <a:lnTo>
                    <a:pt x="34171" y="29125"/>
                  </a:lnTo>
                  <a:cubicBezTo>
                    <a:pt x="34106" y="29873"/>
                    <a:pt x="34055" y="30518"/>
                    <a:pt x="34055" y="30685"/>
                  </a:cubicBezTo>
                  <a:cubicBezTo>
                    <a:pt x="33962" y="30731"/>
                    <a:pt x="33477" y="30912"/>
                    <a:pt x="32718" y="30912"/>
                  </a:cubicBezTo>
                  <a:cubicBezTo>
                    <a:pt x="32630" y="30912"/>
                    <a:pt x="32538" y="30910"/>
                    <a:pt x="32443" y="30904"/>
                  </a:cubicBezTo>
                  <a:cubicBezTo>
                    <a:pt x="31476" y="30904"/>
                    <a:pt x="30831" y="30634"/>
                    <a:pt x="30728" y="30518"/>
                  </a:cubicBezTo>
                  <a:cubicBezTo>
                    <a:pt x="30728" y="30414"/>
                    <a:pt x="30780" y="30092"/>
                    <a:pt x="30780" y="29615"/>
                  </a:cubicBezTo>
                  <a:cubicBezTo>
                    <a:pt x="31050" y="29667"/>
                    <a:pt x="31373" y="29718"/>
                    <a:pt x="31643" y="29718"/>
                  </a:cubicBezTo>
                  <a:cubicBezTo>
                    <a:pt x="32559" y="29718"/>
                    <a:pt x="33526" y="29396"/>
                    <a:pt x="34171" y="29125"/>
                  </a:cubicBezTo>
                  <a:close/>
                  <a:moveTo>
                    <a:pt x="31050" y="30956"/>
                  </a:moveTo>
                  <a:cubicBezTo>
                    <a:pt x="31476" y="31059"/>
                    <a:pt x="31966" y="31162"/>
                    <a:pt x="32391" y="31162"/>
                  </a:cubicBezTo>
                  <a:lnTo>
                    <a:pt x="32662" y="31162"/>
                  </a:lnTo>
                  <a:cubicBezTo>
                    <a:pt x="32985" y="31162"/>
                    <a:pt x="33410" y="31111"/>
                    <a:pt x="33732" y="31059"/>
                  </a:cubicBezTo>
                  <a:lnTo>
                    <a:pt x="33732" y="31111"/>
                  </a:lnTo>
                  <a:cubicBezTo>
                    <a:pt x="33647" y="31153"/>
                    <a:pt x="33343" y="31240"/>
                    <a:pt x="32783" y="31240"/>
                  </a:cubicBezTo>
                  <a:cubicBezTo>
                    <a:pt x="32664" y="31240"/>
                    <a:pt x="32534" y="31236"/>
                    <a:pt x="32391" y="31227"/>
                  </a:cubicBezTo>
                  <a:cubicBezTo>
                    <a:pt x="31592" y="31227"/>
                    <a:pt x="31154" y="31059"/>
                    <a:pt x="31050" y="31008"/>
                  </a:cubicBezTo>
                  <a:lnTo>
                    <a:pt x="31050" y="30956"/>
                  </a:lnTo>
                  <a:close/>
                  <a:moveTo>
                    <a:pt x="52481" y="23374"/>
                  </a:moveTo>
                  <a:cubicBezTo>
                    <a:pt x="52868" y="23645"/>
                    <a:pt x="53397" y="23967"/>
                    <a:pt x="53938" y="24238"/>
                  </a:cubicBezTo>
                  <a:cubicBezTo>
                    <a:pt x="53719" y="24560"/>
                    <a:pt x="53564" y="24934"/>
                    <a:pt x="53513" y="25476"/>
                  </a:cubicBezTo>
                  <a:lnTo>
                    <a:pt x="53513" y="26069"/>
                  </a:lnTo>
                  <a:lnTo>
                    <a:pt x="52868" y="26121"/>
                  </a:lnTo>
                  <a:cubicBezTo>
                    <a:pt x="52804" y="25631"/>
                    <a:pt x="52752" y="25308"/>
                    <a:pt x="52752" y="25308"/>
                  </a:cubicBezTo>
                  <a:cubicBezTo>
                    <a:pt x="52752" y="25257"/>
                    <a:pt x="52700" y="25205"/>
                    <a:pt x="52649" y="25205"/>
                  </a:cubicBezTo>
                  <a:cubicBezTo>
                    <a:pt x="52546" y="25205"/>
                    <a:pt x="52546" y="25257"/>
                    <a:pt x="52546" y="25308"/>
                  </a:cubicBezTo>
                  <a:cubicBezTo>
                    <a:pt x="52546" y="25527"/>
                    <a:pt x="53023" y="30040"/>
                    <a:pt x="53126" y="30582"/>
                  </a:cubicBezTo>
                  <a:cubicBezTo>
                    <a:pt x="53242" y="30904"/>
                    <a:pt x="53023" y="30956"/>
                    <a:pt x="52481" y="31111"/>
                  </a:cubicBezTo>
                  <a:cubicBezTo>
                    <a:pt x="52430" y="31111"/>
                    <a:pt x="52378" y="31162"/>
                    <a:pt x="52326" y="31162"/>
                  </a:cubicBezTo>
                  <a:cubicBezTo>
                    <a:pt x="51849" y="31261"/>
                    <a:pt x="51282" y="31319"/>
                    <a:pt x="50875" y="31319"/>
                  </a:cubicBezTo>
                  <a:cubicBezTo>
                    <a:pt x="50590" y="31319"/>
                    <a:pt x="50383" y="31291"/>
                    <a:pt x="50341" y="31227"/>
                  </a:cubicBezTo>
                  <a:cubicBezTo>
                    <a:pt x="50173" y="30904"/>
                    <a:pt x="49528" y="26598"/>
                    <a:pt x="49580" y="25153"/>
                  </a:cubicBezTo>
                  <a:cubicBezTo>
                    <a:pt x="49644" y="24715"/>
                    <a:pt x="49747" y="24457"/>
                    <a:pt x="49902" y="24238"/>
                  </a:cubicBezTo>
                  <a:cubicBezTo>
                    <a:pt x="50018" y="24289"/>
                    <a:pt x="50121" y="24289"/>
                    <a:pt x="50225" y="24341"/>
                  </a:cubicBezTo>
                  <a:cubicBezTo>
                    <a:pt x="50392" y="24393"/>
                    <a:pt x="50547" y="24393"/>
                    <a:pt x="50715" y="24393"/>
                  </a:cubicBezTo>
                  <a:cubicBezTo>
                    <a:pt x="51037" y="24393"/>
                    <a:pt x="51308" y="24289"/>
                    <a:pt x="51579" y="24135"/>
                  </a:cubicBezTo>
                  <a:cubicBezTo>
                    <a:pt x="51836" y="23967"/>
                    <a:pt x="52056" y="23696"/>
                    <a:pt x="52223" y="23374"/>
                  </a:cubicBezTo>
                  <a:close/>
                  <a:moveTo>
                    <a:pt x="48935" y="23645"/>
                  </a:moveTo>
                  <a:cubicBezTo>
                    <a:pt x="49154" y="23812"/>
                    <a:pt x="49425" y="23967"/>
                    <a:pt x="49644" y="24135"/>
                  </a:cubicBezTo>
                  <a:cubicBezTo>
                    <a:pt x="49477" y="24341"/>
                    <a:pt x="49374" y="24715"/>
                    <a:pt x="49374" y="25102"/>
                  </a:cubicBezTo>
                  <a:cubicBezTo>
                    <a:pt x="49257" y="26598"/>
                    <a:pt x="49902" y="30956"/>
                    <a:pt x="50070" y="31330"/>
                  </a:cubicBezTo>
                  <a:cubicBezTo>
                    <a:pt x="50121" y="31330"/>
                    <a:pt x="50121" y="31330"/>
                    <a:pt x="50121" y="31382"/>
                  </a:cubicBezTo>
                  <a:lnTo>
                    <a:pt x="50121" y="31755"/>
                  </a:lnTo>
                  <a:cubicBezTo>
                    <a:pt x="49580" y="31923"/>
                    <a:pt x="49103" y="31975"/>
                    <a:pt x="48832" y="32026"/>
                  </a:cubicBezTo>
                  <a:cubicBezTo>
                    <a:pt x="48884" y="29344"/>
                    <a:pt x="48935" y="25308"/>
                    <a:pt x="48935" y="23645"/>
                  </a:cubicBezTo>
                  <a:close/>
                  <a:moveTo>
                    <a:pt x="47013" y="22313"/>
                  </a:moveTo>
                  <a:cubicBezTo>
                    <a:pt x="47289" y="22313"/>
                    <a:pt x="47588" y="22369"/>
                    <a:pt x="47865" y="22458"/>
                  </a:cubicBezTo>
                  <a:cubicBezTo>
                    <a:pt x="48084" y="22781"/>
                    <a:pt x="48406" y="23103"/>
                    <a:pt x="48729" y="23426"/>
                  </a:cubicBezTo>
                  <a:cubicBezTo>
                    <a:pt x="48729" y="24560"/>
                    <a:pt x="48677" y="27681"/>
                    <a:pt x="48561" y="32078"/>
                  </a:cubicBezTo>
                  <a:cubicBezTo>
                    <a:pt x="47968" y="32078"/>
                    <a:pt x="46575" y="31704"/>
                    <a:pt x="46201" y="31601"/>
                  </a:cubicBezTo>
                  <a:cubicBezTo>
                    <a:pt x="46201" y="31162"/>
                    <a:pt x="46201" y="29293"/>
                    <a:pt x="46150" y="26391"/>
                  </a:cubicBezTo>
                  <a:cubicBezTo>
                    <a:pt x="46098" y="24070"/>
                    <a:pt x="46150" y="23000"/>
                    <a:pt x="46472" y="22407"/>
                  </a:cubicBezTo>
                  <a:cubicBezTo>
                    <a:pt x="46629" y="22342"/>
                    <a:pt x="46815" y="22313"/>
                    <a:pt x="47013" y="22313"/>
                  </a:cubicBezTo>
                  <a:close/>
                  <a:moveTo>
                    <a:pt x="58503" y="23322"/>
                  </a:moveTo>
                  <a:cubicBezTo>
                    <a:pt x="58400" y="23645"/>
                    <a:pt x="58284" y="24070"/>
                    <a:pt x="58181" y="24663"/>
                  </a:cubicBezTo>
                  <a:lnTo>
                    <a:pt x="58181" y="24831"/>
                  </a:lnTo>
                  <a:lnTo>
                    <a:pt x="58181" y="24934"/>
                  </a:lnTo>
                  <a:cubicBezTo>
                    <a:pt x="58129" y="25037"/>
                    <a:pt x="58129" y="25153"/>
                    <a:pt x="58129" y="25257"/>
                  </a:cubicBezTo>
                  <a:lnTo>
                    <a:pt x="58129" y="25424"/>
                  </a:lnTo>
                  <a:cubicBezTo>
                    <a:pt x="58129" y="25476"/>
                    <a:pt x="58129" y="25527"/>
                    <a:pt x="58077" y="25579"/>
                  </a:cubicBezTo>
                  <a:lnTo>
                    <a:pt x="58077" y="25798"/>
                  </a:lnTo>
                  <a:lnTo>
                    <a:pt x="58077" y="25850"/>
                  </a:lnTo>
                  <a:cubicBezTo>
                    <a:pt x="58077" y="26069"/>
                    <a:pt x="58077" y="26275"/>
                    <a:pt x="58026" y="26494"/>
                  </a:cubicBezTo>
                  <a:lnTo>
                    <a:pt x="58026" y="26598"/>
                  </a:lnTo>
                  <a:lnTo>
                    <a:pt x="57484" y="26649"/>
                  </a:lnTo>
                  <a:cubicBezTo>
                    <a:pt x="57381" y="25901"/>
                    <a:pt x="57317" y="25308"/>
                    <a:pt x="57317" y="25308"/>
                  </a:cubicBezTo>
                  <a:cubicBezTo>
                    <a:pt x="57265" y="25205"/>
                    <a:pt x="57213" y="25205"/>
                    <a:pt x="57162" y="25205"/>
                  </a:cubicBezTo>
                  <a:cubicBezTo>
                    <a:pt x="57110" y="25205"/>
                    <a:pt x="57059" y="25257"/>
                    <a:pt x="57059" y="25308"/>
                  </a:cubicBezTo>
                  <a:cubicBezTo>
                    <a:pt x="57059" y="25579"/>
                    <a:pt x="57703" y="30582"/>
                    <a:pt x="57910" y="31652"/>
                  </a:cubicBezTo>
                  <a:cubicBezTo>
                    <a:pt x="57910" y="31807"/>
                    <a:pt x="57910" y="31975"/>
                    <a:pt x="57858" y="32129"/>
                  </a:cubicBezTo>
                  <a:cubicBezTo>
                    <a:pt x="57807" y="32245"/>
                    <a:pt x="57536" y="32349"/>
                    <a:pt x="57162" y="32400"/>
                  </a:cubicBezTo>
                  <a:cubicBezTo>
                    <a:pt x="57059" y="32452"/>
                    <a:pt x="56994" y="32452"/>
                    <a:pt x="56943" y="32452"/>
                  </a:cubicBezTo>
                  <a:cubicBezTo>
                    <a:pt x="56408" y="32580"/>
                    <a:pt x="55745" y="32668"/>
                    <a:pt x="55266" y="32668"/>
                  </a:cubicBezTo>
                  <a:cubicBezTo>
                    <a:pt x="54925" y="32668"/>
                    <a:pt x="54677" y="32623"/>
                    <a:pt x="54635" y="32516"/>
                  </a:cubicBezTo>
                  <a:cubicBezTo>
                    <a:pt x="54415" y="32194"/>
                    <a:pt x="53667" y="27191"/>
                    <a:pt x="53771" y="25476"/>
                  </a:cubicBezTo>
                  <a:cubicBezTo>
                    <a:pt x="53771" y="24986"/>
                    <a:pt x="53938" y="24663"/>
                    <a:pt x="54157" y="24341"/>
                  </a:cubicBezTo>
                  <a:cubicBezTo>
                    <a:pt x="54635" y="24612"/>
                    <a:pt x="55176" y="24831"/>
                    <a:pt x="55602" y="24934"/>
                  </a:cubicBezTo>
                  <a:cubicBezTo>
                    <a:pt x="55924" y="24986"/>
                    <a:pt x="56246" y="25037"/>
                    <a:pt x="56517" y="25037"/>
                  </a:cubicBezTo>
                  <a:cubicBezTo>
                    <a:pt x="57536" y="25037"/>
                    <a:pt x="57910" y="24393"/>
                    <a:pt x="58451" y="23322"/>
                  </a:cubicBezTo>
                  <a:close/>
                  <a:moveTo>
                    <a:pt x="57858" y="32452"/>
                  </a:moveTo>
                  <a:lnTo>
                    <a:pt x="57858" y="33213"/>
                  </a:lnTo>
                  <a:cubicBezTo>
                    <a:pt x="57807" y="32942"/>
                    <a:pt x="57755" y="32723"/>
                    <a:pt x="57703" y="32516"/>
                  </a:cubicBezTo>
                  <a:cubicBezTo>
                    <a:pt x="57755" y="32516"/>
                    <a:pt x="57807" y="32452"/>
                    <a:pt x="57858" y="32452"/>
                  </a:cubicBezTo>
                  <a:close/>
                  <a:moveTo>
                    <a:pt x="53513" y="26327"/>
                  </a:moveTo>
                  <a:cubicBezTo>
                    <a:pt x="53616" y="28429"/>
                    <a:pt x="54209" y="32245"/>
                    <a:pt x="54364" y="32619"/>
                  </a:cubicBezTo>
                  <a:cubicBezTo>
                    <a:pt x="54415" y="32723"/>
                    <a:pt x="54583" y="32839"/>
                    <a:pt x="54738" y="32890"/>
                  </a:cubicBezTo>
                  <a:cubicBezTo>
                    <a:pt x="54802" y="33045"/>
                    <a:pt x="54802" y="33213"/>
                    <a:pt x="54802" y="33264"/>
                  </a:cubicBezTo>
                  <a:cubicBezTo>
                    <a:pt x="54802" y="33264"/>
                    <a:pt x="54738" y="33264"/>
                    <a:pt x="54738" y="33316"/>
                  </a:cubicBezTo>
                  <a:cubicBezTo>
                    <a:pt x="54480" y="33419"/>
                    <a:pt x="54261" y="33535"/>
                    <a:pt x="54041" y="33638"/>
                  </a:cubicBezTo>
                  <a:lnTo>
                    <a:pt x="53294" y="33367"/>
                  </a:lnTo>
                  <a:cubicBezTo>
                    <a:pt x="53345" y="32839"/>
                    <a:pt x="53190" y="31872"/>
                    <a:pt x="53074" y="31162"/>
                  </a:cubicBezTo>
                  <a:cubicBezTo>
                    <a:pt x="53345" y="31059"/>
                    <a:pt x="53448" y="30904"/>
                    <a:pt x="53397" y="30518"/>
                  </a:cubicBezTo>
                  <a:cubicBezTo>
                    <a:pt x="53294" y="30144"/>
                    <a:pt x="53023" y="27784"/>
                    <a:pt x="52920" y="26391"/>
                  </a:cubicBezTo>
                  <a:lnTo>
                    <a:pt x="53513" y="26327"/>
                  </a:lnTo>
                  <a:close/>
                  <a:moveTo>
                    <a:pt x="11167" y="23593"/>
                  </a:moveTo>
                  <a:cubicBezTo>
                    <a:pt x="11386" y="24135"/>
                    <a:pt x="11812" y="24560"/>
                    <a:pt x="12353" y="24663"/>
                  </a:cubicBezTo>
                  <a:lnTo>
                    <a:pt x="14881" y="25360"/>
                  </a:lnTo>
                  <a:lnTo>
                    <a:pt x="14881" y="26546"/>
                  </a:lnTo>
                  <a:lnTo>
                    <a:pt x="11386" y="27887"/>
                  </a:lnTo>
                  <a:lnTo>
                    <a:pt x="11335" y="27887"/>
                  </a:lnTo>
                  <a:lnTo>
                    <a:pt x="11335" y="27939"/>
                  </a:lnTo>
                  <a:lnTo>
                    <a:pt x="11283" y="27939"/>
                  </a:lnTo>
                  <a:lnTo>
                    <a:pt x="11283" y="28003"/>
                  </a:lnTo>
                  <a:lnTo>
                    <a:pt x="11283" y="28803"/>
                  </a:lnTo>
                  <a:cubicBezTo>
                    <a:pt x="11283" y="28854"/>
                    <a:pt x="11335" y="28906"/>
                    <a:pt x="11386" y="28906"/>
                  </a:cubicBezTo>
                  <a:lnTo>
                    <a:pt x="19174" y="31162"/>
                  </a:lnTo>
                  <a:lnTo>
                    <a:pt x="19226" y="31162"/>
                  </a:lnTo>
                  <a:lnTo>
                    <a:pt x="23688" y="29228"/>
                  </a:lnTo>
                  <a:cubicBezTo>
                    <a:pt x="23739" y="29228"/>
                    <a:pt x="23791" y="29177"/>
                    <a:pt x="23791" y="29125"/>
                  </a:cubicBezTo>
                  <a:lnTo>
                    <a:pt x="23791" y="28325"/>
                  </a:lnTo>
                  <a:lnTo>
                    <a:pt x="23791" y="28261"/>
                  </a:lnTo>
                  <a:lnTo>
                    <a:pt x="23739" y="28261"/>
                  </a:lnTo>
                  <a:lnTo>
                    <a:pt x="23739" y="28209"/>
                  </a:lnTo>
                  <a:lnTo>
                    <a:pt x="23688" y="28209"/>
                  </a:lnTo>
                  <a:lnTo>
                    <a:pt x="19819" y="27088"/>
                  </a:lnTo>
                  <a:cubicBezTo>
                    <a:pt x="19819" y="26920"/>
                    <a:pt x="19819" y="26817"/>
                    <a:pt x="19871" y="26649"/>
                  </a:cubicBezTo>
                  <a:lnTo>
                    <a:pt x="27827" y="28803"/>
                  </a:lnTo>
                  <a:cubicBezTo>
                    <a:pt x="27930" y="28854"/>
                    <a:pt x="28046" y="28854"/>
                    <a:pt x="28149" y="28854"/>
                  </a:cubicBezTo>
                  <a:cubicBezTo>
                    <a:pt x="28420" y="28854"/>
                    <a:pt x="28626" y="28751"/>
                    <a:pt x="28845" y="28583"/>
                  </a:cubicBezTo>
                  <a:cubicBezTo>
                    <a:pt x="29168" y="28377"/>
                    <a:pt x="29335" y="28055"/>
                    <a:pt x="29335" y="27681"/>
                  </a:cubicBezTo>
                  <a:lnTo>
                    <a:pt x="29387" y="27242"/>
                  </a:lnTo>
                  <a:lnTo>
                    <a:pt x="30625" y="27616"/>
                  </a:lnTo>
                  <a:cubicBezTo>
                    <a:pt x="30560" y="28209"/>
                    <a:pt x="30560" y="28803"/>
                    <a:pt x="30509" y="29344"/>
                  </a:cubicBezTo>
                  <a:lnTo>
                    <a:pt x="30509" y="29499"/>
                  </a:lnTo>
                  <a:cubicBezTo>
                    <a:pt x="30509" y="30092"/>
                    <a:pt x="30457" y="30518"/>
                    <a:pt x="30457" y="30518"/>
                  </a:cubicBezTo>
                  <a:cubicBezTo>
                    <a:pt x="30457" y="30634"/>
                    <a:pt x="30560" y="30685"/>
                    <a:pt x="30676" y="30788"/>
                  </a:cubicBezTo>
                  <a:cubicBezTo>
                    <a:pt x="30728" y="30904"/>
                    <a:pt x="30728" y="30956"/>
                    <a:pt x="30831" y="31059"/>
                  </a:cubicBezTo>
                  <a:cubicBezTo>
                    <a:pt x="30831" y="31162"/>
                    <a:pt x="31050" y="31278"/>
                    <a:pt x="31321" y="31330"/>
                  </a:cubicBezTo>
                  <a:cubicBezTo>
                    <a:pt x="31592" y="31433"/>
                    <a:pt x="31966" y="31485"/>
                    <a:pt x="32391" y="31485"/>
                  </a:cubicBezTo>
                  <a:lnTo>
                    <a:pt x="32662" y="31485"/>
                  </a:lnTo>
                  <a:cubicBezTo>
                    <a:pt x="32985" y="31485"/>
                    <a:pt x="33204" y="31485"/>
                    <a:pt x="33410" y="31433"/>
                  </a:cubicBezTo>
                  <a:cubicBezTo>
                    <a:pt x="33732" y="31382"/>
                    <a:pt x="33900" y="31330"/>
                    <a:pt x="33952" y="31162"/>
                  </a:cubicBezTo>
                  <a:cubicBezTo>
                    <a:pt x="34003" y="31162"/>
                    <a:pt x="34055" y="31059"/>
                    <a:pt x="34106" y="30956"/>
                  </a:cubicBezTo>
                  <a:cubicBezTo>
                    <a:pt x="34222" y="30840"/>
                    <a:pt x="34326" y="30788"/>
                    <a:pt x="34326" y="30685"/>
                  </a:cubicBezTo>
                  <a:cubicBezTo>
                    <a:pt x="34326" y="30685"/>
                    <a:pt x="34377" y="29937"/>
                    <a:pt x="34429" y="29022"/>
                  </a:cubicBezTo>
                  <a:lnTo>
                    <a:pt x="34429" y="28699"/>
                  </a:lnTo>
                  <a:lnTo>
                    <a:pt x="40670" y="30518"/>
                  </a:lnTo>
                  <a:lnTo>
                    <a:pt x="25893" y="34064"/>
                  </a:lnTo>
                  <a:lnTo>
                    <a:pt x="580" y="26714"/>
                  </a:lnTo>
                  <a:lnTo>
                    <a:pt x="11167" y="23593"/>
                  </a:lnTo>
                  <a:close/>
                  <a:moveTo>
                    <a:pt x="52868" y="31278"/>
                  </a:moveTo>
                  <a:cubicBezTo>
                    <a:pt x="53023" y="32245"/>
                    <a:pt x="53126" y="33367"/>
                    <a:pt x="53023" y="33535"/>
                  </a:cubicBezTo>
                  <a:cubicBezTo>
                    <a:pt x="52904" y="33742"/>
                    <a:pt x="50946" y="34548"/>
                    <a:pt x="49144" y="34548"/>
                  </a:cubicBezTo>
                  <a:cubicBezTo>
                    <a:pt x="48594" y="34548"/>
                    <a:pt x="48058" y="34473"/>
                    <a:pt x="47594" y="34283"/>
                  </a:cubicBezTo>
                  <a:cubicBezTo>
                    <a:pt x="47169" y="34128"/>
                    <a:pt x="47001" y="33909"/>
                    <a:pt x="47065" y="33690"/>
                  </a:cubicBezTo>
                  <a:cubicBezTo>
                    <a:pt x="47220" y="32993"/>
                    <a:pt x="49103" y="32129"/>
                    <a:pt x="50173" y="32129"/>
                  </a:cubicBezTo>
                  <a:lnTo>
                    <a:pt x="50289" y="32129"/>
                  </a:lnTo>
                  <a:cubicBezTo>
                    <a:pt x="50341" y="32129"/>
                    <a:pt x="50341" y="32129"/>
                    <a:pt x="50392" y="32078"/>
                  </a:cubicBezTo>
                  <a:lnTo>
                    <a:pt x="50392" y="32026"/>
                  </a:lnTo>
                  <a:lnTo>
                    <a:pt x="50392" y="31549"/>
                  </a:lnTo>
                  <a:cubicBezTo>
                    <a:pt x="50547" y="31549"/>
                    <a:pt x="50715" y="31601"/>
                    <a:pt x="50934" y="31601"/>
                  </a:cubicBezTo>
                  <a:cubicBezTo>
                    <a:pt x="51579" y="31601"/>
                    <a:pt x="52378" y="31382"/>
                    <a:pt x="52378" y="31382"/>
                  </a:cubicBezTo>
                  <a:lnTo>
                    <a:pt x="52546" y="31382"/>
                  </a:lnTo>
                  <a:cubicBezTo>
                    <a:pt x="52649" y="31330"/>
                    <a:pt x="52752" y="31330"/>
                    <a:pt x="52868" y="31278"/>
                  </a:cubicBezTo>
                  <a:close/>
                  <a:moveTo>
                    <a:pt x="258" y="26868"/>
                  </a:moveTo>
                  <a:lnTo>
                    <a:pt x="25725" y="34334"/>
                  </a:lnTo>
                  <a:lnTo>
                    <a:pt x="25725" y="35353"/>
                  </a:lnTo>
                  <a:lnTo>
                    <a:pt x="258" y="27939"/>
                  </a:lnTo>
                  <a:lnTo>
                    <a:pt x="258" y="26868"/>
                  </a:lnTo>
                  <a:close/>
                  <a:moveTo>
                    <a:pt x="41044" y="30737"/>
                  </a:moveTo>
                  <a:lnTo>
                    <a:pt x="41044" y="31755"/>
                  </a:lnTo>
                  <a:lnTo>
                    <a:pt x="25996" y="35418"/>
                  </a:lnTo>
                  <a:lnTo>
                    <a:pt x="25996" y="34334"/>
                  </a:lnTo>
                  <a:lnTo>
                    <a:pt x="41044" y="30737"/>
                  </a:lnTo>
                  <a:close/>
                  <a:moveTo>
                    <a:pt x="72145" y="22729"/>
                  </a:moveTo>
                  <a:cubicBezTo>
                    <a:pt x="72145" y="23593"/>
                    <a:pt x="72042" y="25476"/>
                    <a:pt x="71939" y="27358"/>
                  </a:cubicBezTo>
                  <a:cubicBezTo>
                    <a:pt x="71887" y="28699"/>
                    <a:pt x="71771" y="30092"/>
                    <a:pt x="71771" y="31227"/>
                  </a:cubicBezTo>
                  <a:cubicBezTo>
                    <a:pt x="71668" y="33857"/>
                    <a:pt x="71346" y="33909"/>
                    <a:pt x="70920" y="34012"/>
                  </a:cubicBezTo>
                  <a:cubicBezTo>
                    <a:pt x="70856" y="34064"/>
                    <a:pt x="70753" y="34064"/>
                    <a:pt x="70650" y="34128"/>
                  </a:cubicBezTo>
                  <a:cubicBezTo>
                    <a:pt x="70005" y="34334"/>
                    <a:pt x="62797" y="35740"/>
                    <a:pt x="61301" y="35895"/>
                  </a:cubicBezTo>
                  <a:cubicBezTo>
                    <a:pt x="61507" y="32516"/>
                    <a:pt x="61946" y="25205"/>
                    <a:pt x="61894" y="24070"/>
                  </a:cubicBezTo>
                  <a:lnTo>
                    <a:pt x="72145" y="22729"/>
                  </a:lnTo>
                  <a:close/>
                  <a:moveTo>
                    <a:pt x="59511" y="23079"/>
                  </a:moveTo>
                  <a:cubicBezTo>
                    <a:pt x="60085" y="23079"/>
                    <a:pt x="60706" y="23258"/>
                    <a:pt x="61133" y="23490"/>
                  </a:cubicBezTo>
                  <a:cubicBezTo>
                    <a:pt x="61507" y="23696"/>
                    <a:pt x="61623" y="23864"/>
                    <a:pt x="61675" y="23967"/>
                  </a:cubicBezTo>
                  <a:cubicBezTo>
                    <a:pt x="61727" y="24289"/>
                    <a:pt x="61353" y="30363"/>
                    <a:pt x="61030" y="35946"/>
                  </a:cubicBezTo>
                  <a:cubicBezTo>
                    <a:pt x="60334" y="35895"/>
                    <a:pt x="58451" y="35301"/>
                    <a:pt x="58026" y="35147"/>
                  </a:cubicBezTo>
                  <a:cubicBezTo>
                    <a:pt x="58077" y="34657"/>
                    <a:pt x="58181" y="32194"/>
                    <a:pt x="58232" y="28325"/>
                  </a:cubicBezTo>
                  <a:cubicBezTo>
                    <a:pt x="58284" y="25308"/>
                    <a:pt x="58451" y="23916"/>
                    <a:pt x="58877" y="23168"/>
                  </a:cubicBezTo>
                  <a:cubicBezTo>
                    <a:pt x="59072" y="23106"/>
                    <a:pt x="59288" y="23079"/>
                    <a:pt x="59511" y="23079"/>
                  </a:cubicBezTo>
                  <a:close/>
                  <a:moveTo>
                    <a:pt x="57484" y="32619"/>
                  </a:moveTo>
                  <a:cubicBezTo>
                    <a:pt x="57536" y="32839"/>
                    <a:pt x="57536" y="33045"/>
                    <a:pt x="57587" y="33264"/>
                  </a:cubicBezTo>
                  <a:cubicBezTo>
                    <a:pt x="57639" y="33586"/>
                    <a:pt x="57703" y="33909"/>
                    <a:pt x="57755" y="34231"/>
                  </a:cubicBezTo>
                  <a:cubicBezTo>
                    <a:pt x="57755" y="34283"/>
                    <a:pt x="57755" y="34334"/>
                    <a:pt x="57807" y="34450"/>
                  </a:cubicBezTo>
                  <a:lnTo>
                    <a:pt x="57807" y="34502"/>
                  </a:lnTo>
                  <a:cubicBezTo>
                    <a:pt x="57807" y="34773"/>
                    <a:pt x="57755" y="34979"/>
                    <a:pt x="57755" y="35095"/>
                  </a:cubicBezTo>
                  <a:cubicBezTo>
                    <a:pt x="57587" y="35301"/>
                    <a:pt x="57162" y="35521"/>
                    <a:pt x="56092" y="35791"/>
                  </a:cubicBezTo>
                  <a:cubicBezTo>
                    <a:pt x="55268" y="35978"/>
                    <a:pt x="54454" y="36063"/>
                    <a:pt x="53768" y="36063"/>
                  </a:cubicBezTo>
                  <a:cubicBezTo>
                    <a:pt x="52886" y="36063"/>
                    <a:pt x="52214" y="35922"/>
                    <a:pt x="52004" y="35675"/>
                  </a:cubicBezTo>
                  <a:cubicBezTo>
                    <a:pt x="51952" y="35624"/>
                    <a:pt x="51952" y="35521"/>
                    <a:pt x="52004" y="35418"/>
                  </a:cubicBezTo>
                  <a:cubicBezTo>
                    <a:pt x="52107" y="35095"/>
                    <a:pt x="52752" y="34502"/>
                    <a:pt x="54854" y="33535"/>
                  </a:cubicBezTo>
                  <a:lnTo>
                    <a:pt x="54957" y="33483"/>
                  </a:lnTo>
                  <a:cubicBezTo>
                    <a:pt x="55008" y="33419"/>
                    <a:pt x="55060" y="33367"/>
                    <a:pt x="55008" y="32890"/>
                  </a:cubicBezTo>
                  <a:lnTo>
                    <a:pt x="55008" y="32890"/>
                  </a:lnTo>
                  <a:cubicBezTo>
                    <a:pt x="55125" y="32942"/>
                    <a:pt x="55228" y="32942"/>
                    <a:pt x="55331" y="32942"/>
                  </a:cubicBezTo>
                  <a:cubicBezTo>
                    <a:pt x="55976" y="32942"/>
                    <a:pt x="56736" y="32774"/>
                    <a:pt x="56994" y="32723"/>
                  </a:cubicBezTo>
                  <a:cubicBezTo>
                    <a:pt x="57059" y="32723"/>
                    <a:pt x="57110" y="32671"/>
                    <a:pt x="57213" y="32671"/>
                  </a:cubicBezTo>
                  <a:cubicBezTo>
                    <a:pt x="57265" y="32671"/>
                    <a:pt x="57381" y="32619"/>
                    <a:pt x="57484" y="32619"/>
                  </a:cubicBezTo>
                  <a:close/>
                  <a:moveTo>
                    <a:pt x="47323" y="19235"/>
                  </a:moveTo>
                  <a:lnTo>
                    <a:pt x="47272" y="19299"/>
                  </a:lnTo>
                  <a:cubicBezTo>
                    <a:pt x="47272" y="19299"/>
                    <a:pt x="45454" y="19557"/>
                    <a:pt x="44370" y="21878"/>
                  </a:cubicBezTo>
                  <a:cubicBezTo>
                    <a:pt x="43352" y="24019"/>
                    <a:pt x="44267" y="27513"/>
                    <a:pt x="45183" y="30956"/>
                  </a:cubicBezTo>
                  <a:lnTo>
                    <a:pt x="45338" y="31652"/>
                  </a:lnTo>
                  <a:cubicBezTo>
                    <a:pt x="45454" y="31975"/>
                    <a:pt x="45557" y="32297"/>
                    <a:pt x="45608" y="32568"/>
                  </a:cubicBezTo>
                  <a:cubicBezTo>
                    <a:pt x="46098" y="34231"/>
                    <a:pt x="46524" y="35791"/>
                    <a:pt x="45660" y="36862"/>
                  </a:cubicBezTo>
                  <a:cubicBezTo>
                    <a:pt x="44964" y="37674"/>
                    <a:pt x="43519" y="38100"/>
                    <a:pt x="41147" y="38100"/>
                  </a:cubicBezTo>
                  <a:cubicBezTo>
                    <a:pt x="40618" y="38100"/>
                    <a:pt x="39973" y="38048"/>
                    <a:pt x="39264" y="37996"/>
                  </a:cubicBezTo>
                  <a:lnTo>
                    <a:pt x="39264" y="37932"/>
                  </a:lnTo>
                  <a:cubicBezTo>
                    <a:pt x="39987" y="37989"/>
                    <a:pt x="40651" y="38017"/>
                    <a:pt x="41256" y="38017"/>
                  </a:cubicBezTo>
                  <a:cubicBezTo>
                    <a:pt x="43532" y="38017"/>
                    <a:pt x="44977" y="37615"/>
                    <a:pt x="45608" y="36810"/>
                  </a:cubicBezTo>
                  <a:cubicBezTo>
                    <a:pt x="46472" y="35791"/>
                    <a:pt x="46034" y="34231"/>
                    <a:pt x="45557" y="32619"/>
                  </a:cubicBezTo>
                  <a:cubicBezTo>
                    <a:pt x="45454" y="32297"/>
                    <a:pt x="45389" y="31975"/>
                    <a:pt x="45286" y="31704"/>
                  </a:cubicBezTo>
                  <a:cubicBezTo>
                    <a:pt x="45234" y="31433"/>
                    <a:pt x="45183" y="31227"/>
                    <a:pt x="45131" y="30956"/>
                  </a:cubicBezTo>
                  <a:cubicBezTo>
                    <a:pt x="44216" y="27565"/>
                    <a:pt x="43249" y="24019"/>
                    <a:pt x="44319" y="21814"/>
                  </a:cubicBezTo>
                  <a:cubicBezTo>
                    <a:pt x="45389" y="19506"/>
                    <a:pt x="47220" y="19235"/>
                    <a:pt x="47272" y="19235"/>
                  </a:cubicBezTo>
                  <a:close/>
                  <a:moveTo>
                    <a:pt x="1290" y="28532"/>
                  </a:moveTo>
                  <a:lnTo>
                    <a:pt x="24332" y="35250"/>
                  </a:lnTo>
                  <a:lnTo>
                    <a:pt x="23688" y="48634"/>
                  </a:lnTo>
                  <a:lnTo>
                    <a:pt x="1612" y="40782"/>
                  </a:lnTo>
                  <a:lnTo>
                    <a:pt x="1290" y="28532"/>
                  </a:lnTo>
                  <a:close/>
                  <a:moveTo>
                    <a:pt x="39264" y="32452"/>
                  </a:moveTo>
                  <a:lnTo>
                    <a:pt x="38736" y="45462"/>
                  </a:lnTo>
                  <a:lnTo>
                    <a:pt x="23958" y="48634"/>
                  </a:lnTo>
                  <a:lnTo>
                    <a:pt x="24603" y="35301"/>
                  </a:lnTo>
                  <a:lnTo>
                    <a:pt x="25841" y="35675"/>
                  </a:lnTo>
                  <a:lnTo>
                    <a:pt x="25893" y="35675"/>
                  </a:lnTo>
                  <a:lnTo>
                    <a:pt x="39264" y="32452"/>
                  </a:lnTo>
                  <a:close/>
                  <a:moveTo>
                    <a:pt x="54247" y="1"/>
                  </a:moveTo>
                  <a:cubicBezTo>
                    <a:pt x="54045" y="1"/>
                    <a:pt x="53804" y="46"/>
                    <a:pt x="53513" y="164"/>
                  </a:cubicBezTo>
                  <a:cubicBezTo>
                    <a:pt x="52275" y="654"/>
                    <a:pt x="51514" y="1505"/>
                    <a:pt x="51256" y="1892"/>
                  </a:cubicBezTo>
                  <a:cubicBezTo>
                    <a:pt x="51037" y="1505"/>
                    <a:pt x="50547" y="757"/>
                    <a:pt x="49902" y="654"/>
                  </a:cubicBezTo>
                  <a:cubicBezTo>
                    <a:pt x="49580" y="654"/>
                    <a:pt x="49257" y="757"/>
                    <a:pt x="48935" y="1131"/>
                  </a:cubicBezTo>
                  <a:cubicBezTo>
                    <a:pt x="47916" y="2317"/>
                    <a:pt x="48355" y="3929"/>
                    <a:pt x="48510" y="4354"/>
                  </a:cubicBezTo>
                  <a:cubicBezTo>
                    <a:pt x="47065" y="5115"/>
                    <a:pt x="46356" y="5812"/>
                    <a:pt x="46421" y="6456"/>
                  </a:cubicBezTo>
                  <a:cubicBezTo>
                    <a:pt x="46472" y="7049"/>
                    <a:pt x="47065" y="7372"/>
                    <a:pt x="47388" y="7527"/>
                  </a:cubicBezTo>
                  <a:cubicBezTo>
                    <a:pt x="46949" y="8017"/>
                    <a:pt x="46795" y="8494"/>
                    <a:pt x="46898" y="8919"/>
                  </a:cubicBezTo>
                  <a:cubicBezTo>
                    <a:pt x="47117" y="9564"/>
                    <a:pt x="47916" y="9886"/>
                    <a:pt x="48458" y="10054"/>
                  </a:cubicBezTo>
                  <a:lnTo>
                    <a:pt x="48458" y="10209"/>
                  </a:lnTo>
                  <a:cubicBezTo>
                    <a:pt x="48355" y="13819"/>
                    <a:pt x="48458" y="15315"/>
                    <a:pt x="51514" y="15908"/>
                  </a:cubicBezTo>
                  <a:cubicBezTo>
                    <a:pt x="51836" y="16011"/>
                    <a:pt x="52223" y="16011"/>
                    <a:pt x="52546" y="16011"/>
                  </a:cubicBezTo>
                  <a:lnTo>
                    <a:pt x="52649" y="16011"/>
                  </a:lnTo>
                  <a:cubicBezTo>
                    <a:pt x="52481" y="16230"/>
                    <a:pt x="52326" y="16398"/>
                    <a:pt x="52223" y="16604"/>
                  </a:cubicBezTo>
                  <a:cubicBezTo>
                    <a:pt x="51952" y="17146"/>
                    <a:pt x="51630" y="18010"/>
                    <a:pt x="51359" y="18706"/>
                  </a:cubicBezTo>
                  <a:lnTo>
                    <a:pt x="50495" y="18706"/>
                  </a:lnTo>
                  <a:cubicBezTo>
                    <a:pt x="49644" y="18706"/>
                    <a:pt x="49103" y="18706"/>
                    <a:pt x="48935" y="19132"/>
                  </a:cubicBezTo>
                  <a:lnTo>
                    <a:pt x="48561" y="18977"/>
                  </a:lnTo>
                  <a:cubicBezTo>
                    <a:pt x="48510" y="18758"/>
                    <a:pt x="48406" y="18538"/>
                    <a:pt x="48187" y="18332"/>
                  </a:cubicBezTo>
                  <a:cubicBezTo>
                    <a:pt x="47968" y="18113"/>
                    <a:pt x="47762" y="18061"/>
                    <a:pt x="47594" y="18010"/>
                  </a:cubicBezTo>
                  <a:cubicBezTo>
                    <a:pt x="47491" y="18010"/>
                    <a:pt x="47439" y="17945"/>
                    <a:pt x="47323" y="17791"/>
                  </a:cubicBezTo>
                  <a:cubicBezTo>
                    <a:pt x="47272" y="17623"/>
                    <a:pt x="47272" y="17520"/>
                    <a:pt x="47220" y="17365"/>
                  </a:cubicBezTo>
                  <a:cubicBezTo>
                    <a:pt x="47169" y="17094"/>
                    <a:pt x="47117" y="16772"/>
                    <a:pt x="46846" y="16720"/>
                  </a:cubicBezTo>
                  <a:cubicBezTo>
                    <a:pt x="46627" y="16720"/>
                    <a:pt x="46421" y="16772"/>
                    <a:pt x="46305" y="16875"/>
                  </a:cubicBezTo>
                  <a:cubicBezTo>
                    <a:pt x="46150" y="16978"/>
                    <a:pt x="46034" y="17197"/>
                    <a:pt x="46098" y="17571"/>
                  </a:cubicBezTo>
                  <a:cubicBezTo>
                    <a:pt x="46150" y="17791"/>
                    <a:pt x="46201" y="18010"/>
                    <a:pt x="46201" y="18216"/>
                  </a:cubicBezTo>
                  <a:lnTo>
                    <a:pt x="45879" y="18061"/>
                  </a:lnTo>
                  <a:cubicBezTo>
                    <a:pt x="45828" y="18061"/>
                    <a:pt x="45711" y="18061"/>
                    <a:pt x="45711" y="18113"/>
                  </a:cubicBezTo>
                  <a:lnTo>
                    <a:pt x="45557" y="18435"/>
                  </a:lnTo>
                  <a:cubicBezTo>
                    <a:pt x="44912" y="18435"/>
                    <a:pt x="44744" y="18809"/>
                    <a:pt x="44693" y="18977"/>
                  </a:cubicBezTo>
                  <a:cubicBezTo>
                    <a:pt x="44641" y="19351"/>
                    <a:pt x="44809" y="19776"/>
                    <a:pt x="45015" y="19996"/>
                  </a:cubicBezTo>
                  <a:cubicBezTo>
                    <a:pt x="45067" y="20099"/>
                    <a:pt x="45067" y="20150"/>
                    <a:pt x="45067" y="20202"/>
                  </a:cubicBezTo>
                  <a:cubicBezTo>
                    <a:pt x="45067" y="20266"/>
                    <a:pt x="45067" y="20266"/>
                    <a:pt x="45131" y="20266"/>
                  </a:cubicBezTo>
                  <a:cubicBezTo>
                    <a:pt x="44744" y="20640"/>
                    <a:pt x="44422" y="21117"/>
                    <a:pt x="44100" y="21762"/>
                  </a:cubicBezTo>
                  <a:cubicBezTo>
                    <a:pt x="43081" y="24019"/>
                    <a:pt x="43997" y="27565"/>
                    <a:pt x="44912" y="31008"/>
                  </a:cubicBezTo>
                  <a:cubicBezTo>
                    <a:pt x="44964" y="31227"/>
                    <a:pt x="45067" y="31485"/>
                    <a:pt x="45131" y="31755"/>
                  </a:cubicBezTo>
                  <a:cubicBezTo>
                    <a:pt x="45183" y="32026"/>
                    <a:pt x="45286" y="32349"/>
                    <a:pt x="45389" y="32671"/>
                  </a:cubicBezTo>
                  <a:cubicBezTo>
                    <a:pt x="45828" y="34231"/>
                    <a:pt x="46253" y="35740"/>
                    <a:pt x="45505" y="36643"/>
                  </a:cubicBezTo>
                  <a:cubicBezTo>
                    <a:pt x="44862" y="37408"/>
                    <a:pt x="43452" y="37810"/>
                    <a:pt x="41241" y="37810"/>
                  </a:cubicBezTo>
                  <a:cubicBezTo>
                    <a:pt x="40660" y="37810"/>
                    <a:pt x="40022" y="37782"/>
                    <a:pt x="39329" y="37726"/>
                  </a:cubicBezTo>
                  <a:lnTo>
                    <a:pt x="39483" y="32400"/>
                  </a:lnTo>
                  <a:lnTo>
                    <a:pt x="41198" y="32026"/>
                  </a:lnTo>
                  <a:cubicBezTo>
                    <a:pt x="41263" y="31975"/>
                    <a:pt x="41314" y="31923"/>
                    <a:pt x="41314" y="31872"/>
                  </a:cubicBezTo>
                  <a:lnTo>
                    <a:pt x="41314" y="30582"/>
                  </a:lnTo>
                  <a:lnTo>
                    <a:pt x="41314" y="30518"/>
                  </a:lnTo>
                  <a:lnTo>
                    <a:pt x="41314" y="30466"/>
                  </a:lnTo>
                  <a:lnTo>
                    <a:pt x="41263" y="30466"/>
                  </a:lnTo>
                  <a:lnTo>
                    <a:pt x="41198" y="30414"/>
                  </a:lnTo>
                  <a:lnTo>
                    <a:pt x="34429" y="28480"/>
                  </a:lnTo>
                  <a:lnTo>
                    <a:pt x="34545" y="26598"/>
                  </a:lnTo>
                  <a:lnTo>
                    <a:pt x="34545" y="26004"/>
                  </a:lnTo>
                  <a:cubicBezTo>
                    <a:pt x="34545" y="25850"/>
                    <a:pt x="34493" y="25747"/>
                    <a:pt x="34377" y="25631"/>
                  </a:cubicBezTo>
                  <a:lnTo>
                    <a:pt x="34377" y="25579"/>
                  </a:lnTo>
                  <a:cubicBezTo>
                    <a:pt x="34377" y="25476"/>
                    <a:pt x="34326" y="25360"/>
                    <a:pt x="34222" y="25257"/>
                  </a:cubicBezTo>
                  <a:cubicBezTo>
                    <a:pt x="34106" y="24883"/>
                    <a:pt x="32933" y="24831"/>
                    <a:pt x="32662" y="24779"/>
                  </a:cubicBezTo>
                  <a:cubicBezTo>
                    <a:pt x="32391" y="24779"/>
                    <a:pt x="31270" y="24779"/>
                    <a:pt x="31102" y="25102"/>
                  </a:cubicBezTo>
                  <a:cubicBezTo>
                    <a:pt x="31050" y="25153"/>
                    <a:pt x="30947" y="25257"/>
                    <a:pt x="30883" y="25424"/>
                  </a:cubicBezTo>
                  <a:cubicBezTo>
                    <a:pt x="30780" y="25527"/>
                    <a:pt x="30676" y="25682"/>
                    <a:pt x="30676" y="25850"/>
                  </a:cubicBezTo>
                  <a:cubicBezTo>
                    <a:pt x="30676" y="26069"/>
                    <a:pt x="30676" y="26649"/>
                    <a:pt x="30625" y="27358"/>
                  </a:cubicBezTo>
                  <a:lnTo>
                    <a:pt x="29387" y="26972"/>
                  </a:lnTo>
                  <a:lnTo>
                    <a:pt x="30083" y="11988"/>
                  </a:lnTo>
                  <a:cubicBezTo>
                    <a:pt x="30135" y="11395"/>
                    <a:pt x="29709" y="10853"/>
                    <a:pt x="29116" y="10750"/>
                  </a:cubicBezTo>
                  <a:lnTo>
                    <a:pt x="12082" y="7746"/>
                  </a:lnTo>
                  <a:cubicBezTo>
                    <a:pt x="11999" y="7734"/>
                    <a:pt x="11916" y="7728"/>
                    <a:pt x="11834" y="7728"/>
                  </a:cubicBezTo>
                  <a:cubicBezTo>
                    <a:pt x="11547" y="7728"/>
                    <a:pt x="11274" y="7806"/>
                    <a:pt x="11064" y="8017"/>
                  </a:cubicBezTo>
                  <a:cubicBezTo>
                    <a:pt x="10793" y="8223"/>
                    <a:pt x="10638" y="8597"/>
                    <a:pt x="10638" y="8984"/>
                  </a:cubicBezTo>
                  <a:lnTo>
                    <a:pt x="11064" y="23052"/>
                  </a:lnTo>
                  <a:cubicBezTo>
                    <a:pt x="11064" y="23168"/>
                    <a:pt x="11115" y="23271"/>
                    <a:pt x="11115" y="23374"/>
                  </a:cubicBezTo>
                  <a:lnTo>
                    <a:pt x="103" y="26598"/>
                  </a:lnTo>
                  <a:lnTo>
                    <a:pt x="52" y="26598"/>
                  </a:lnTo>
                  <a:lnTo>
                    <a:pt x="0" y="26649"/>
                  </a:lnTo>
                  <a:lnTo>
                    <a:pt x="0" y="26714"/>
                  </a:lnTo>
                  <a:lnTo>
                    <a:pt x="0" y="28055"/>
                  </a:lnTo>
                  <a:cubicBezTo>
                    <a:pt x="0" y="28106"/>
                    <a:pt x="52" y="28158"/>
                    <a:pt x="103" y="28158"/>
                  </a:cubicBezTo>
                  <a:lnTo>
                    <a:pt x="1019" y="28429"/>
                  </a:lnTo>
                  <a:lnTo>
                    <a:pt x="1341" y="40898"/>
                  </a:lnTo>
                  <a:cubicBezTo>
                    <a:pt x="1341" y="40949"/>
                    <a:pt x="1393" y="41001"/>
                    <a:pt x="1444" y="41001"/>
                  </a:cubicBezTo>
                  <a:lnTo>
                    <a:pt x="23791" y="48957"/>
                  </a:lnTo>
                  <a:lnTo>
                    <a:pt x="23855" y="48957"/>
                  </a:lnTo>
                  <a:lnTo>
                    <a:pt x="38890" y="45669"/>
                  </a:lnTo>
                  <a:cubicBezTo>
                    <a:pt x="38942" y="45669"/>
                    <a:pt x="39006" y="45617"/>
                    <a:pt x="39006" y="45566"/>
                  </a:cubicBezTo>
                  <a:lnTo>
                    <a:pt x="39264" y="38203"/>
                  </a:lnTo>
                  <a:cubicBezTo>
                    <a:pt x="39973" y="38254"/>
                    <a:pt x="40618" y="38254"/>
                    <a:pt x="41147" y="38254"/>
                  </a:cubicBezTo>
                  <a:cubicBezTo>
                    <a:pt x="43571" y="38254"/>
                    <a:pt x="45067" y="37829"/>
                    <a:pt x="45828" y="36965"/>
                  </a:cubicBezTo>
                  <a:cubicBezTo>
                    <a:pt x="46743" y="35843"/>
                    <a:pt x="46305" y="34231"/>
                    <a:pt x="45828" y="32516"/>
                  </a:cubicBezTo>
                  <a:cubicBezTo>
                    <a:pt x="45711" y="32245"/>
                    <a:pt x="45608" y="31923"/>
                    <a:pt x="45557" y="31652"/>
                  </a:cubicBezTo>
                  <a:lnTo>
                    <a:pt x="45338" y="30904"/>
                  </a:lnTo>
                  <a:cubicBezTo>
                    <a:pt x="44487" y="27513"/>
                    <a:pt x="43519" y="24070"/>
                    <a:pt x="44538" y="21930"/>
                  </a:cubicBezTo>
                  <a:cubicBezTo>
                    <a:pt x="44809" y="21440"/>
                    <a:pt x="45067" y="21014"/>
                    <a:pt x="45338" y="20692"/>
                  </a:cubicBezTo>
                  <a:cubicBezTo>
                    <a:pt x="45389" y="20795"/>
                    <a:pt x="45505" y="20847"/>
                    <a:pt x="45557" y="20911"/>
                  </a:cubicBezTo>
                  <a:lnTo>
                    <a:pt x="45660" y="20911"/>
                  </a:lnTo>
                  <a:cubicBezTo>
                    <a:pt x="45776" y="21117"/>
                    <a:pt x="46034" y="21337"/>
                    <a:pt x="46253" y="21337"/>
                  </a:cubicBezTo>
                  <a:cubicBezTo>
                    <a:pt x="46305" y="21388"/>
                    <a:pt x="46421" y="21388"/>
                    <a:pt x="46472" y="21388"/>
                  </a:cubicBezTo>
                  <a:cubicBezTo>
                    <a:pt x="46679" y="21388"/>
                    <a:pt x="46795" y="21337"/>
                    <a:pt x="46898" y="21233"/>
                  </a:cubicBezTo>
                  <a:cubicBezTo>
                    <a:pt x="46898" y="21233"/>
                    <a:pt x="46949" y="21169"/>
                    <a:pt x="46949" y="21066"/>
                  </a:cubicBezTo>
                  <a:lnTo>
                    <a:pt x="47065" y="21117"/>
                  </a:lnTo>
                  <a:cubicBezTo>
                    <a:pt x="47117" y="21233"/>
                    <a:pt x="47169" y="21337"/>
                    <a:pt x="47272" y="21491"/>
                  </a:cubicBezTo>
                  <a:cubicBezTo>
                    <a:pt x="47117" y="21556"/>
                    <a:pt x="47001" y="21607"/>
                    <a:pt x="46898" y="21607"/>
                  </a:cubicBezTo>
                  <a:cubicBezTo>
                    <a:pt x="46627" y="21762"/>
                    <a:pt x="46421" y="21981"/>
                    <a:pt x="46253" y="22252"/>
                  </a:cubicBezTo>
                  <a:lnTo>
                    <a:pt x="46253" y="22304"/>
                  </a:lnTo>
                  <a:cubicBezTo>
                    <a:pt x="46201" y="22355"/>
                    <a:pt x="46201" y="22407"/>
                    <a:pt x="46150" y="22458"/>
                  </a:cubicBezTo>
                  <a:lnTo>
                    <a:pt x="46150" y="22575"/>
                  </a:lnTo>
                  <a:lnTo>
                    <a:pt x="46098" y="22575"/>
                  </a:lnTo>
                  <a:cubicBezTo>
                    <a:pt x="46098" y="22678"/>
                    <a:pt x="46034" y="22781"/>
                    <a:pt x="46034" y="22948"/>
                  </a:cubicBezTo>
                  <a:cubicBezTo>
                    <a:pt x="45982" y="23000"/>
                    <a:pt x="45982" y="23000"/>
                    <a:pt x="45982" y="23052"/>
                  </a:cubicBezTo>
                  <a:lnTo>
                    <a:pt x="45982" y="23103"/>
                  </a:lnTo>
                  <a:lnTo>
                    <a:pt x="45982" y="23219"/>
                  </a:lnTo>
                  <a:cubicBezTo>
                    <a:pt x="45982" y="23271"/>
                    <a:pt x="45931" y="23322"/>
                    <a:pt x="45931" y="23374"/>
                  </a:cubicBezTo>
                  <a:lnTo>
                    <a:pt x="45931" y="23426"/>
                  </a:lnTo>
                  <a:lnTo>
                    <a:pt x="45931" y="23645"/>
                  </a:lnTo>
                  <a:cubicBezTo>
                    <a:pt x="45879" y="24238"/>
                    <a:pt x="45828" y="24986"/>
                    <a:pt x="45879" y="25901"/>
                  </a:cubicBezTo>
                  <a:lnTo>
                    <a:pt x="45879" y="25953"/>
                  </a:lnTo>
                  <a:lnTo>
                    <a:pt x="45879" y="26391"/>
                  </a:lnTo>
                  <a:cubicBezTo>
                    <a:pt x="45931" y="29667"/>
                    <a:pt x="45931" y="31652"/>
                    <a:pt x="45931" y="31652"/>
                  </a:cubicBezTo>
                  <a:cubicBezTo>
                    <a:pt x="45931" y="31755"/>
                    <a:pt x="45982" y="31755"/>
                    <a:pt x="46034" y="31807"/>
                  </a:cubicBezTo>
                  <a:cubicBezTo>
                    <a:pt x="46034" y="31807"/>
                    <a:pt x="46201" y="31872"/>
                    <a:pt x="46421" y="31923"/>
                  </a:cubicBezTo>
                  <a:cubicBezTo>
                    <a:pt x="46949" y="32026"/>
                    <a:pt x="47865" y="32245"/>
                    <a:pt x="48406" y="32297"/>
                  </a:cubicBezTo>
                  <a:cubicBezTo>
                    <a:pt x="47594" y="32671"/>
                    <a:pt x="46898" y="33161"/>
                    <a:pt x="46795" y="33638"/>
                  </a:cubicBezTo>
                  <a:cubicBezTo>
                    <a:pt x="46743" y="33909"/>
                    <a:pt x="46846" y="34283"/>
                    <a:pt x="47491" y="34554"/>
                  </a:cubicBezTo>
                  <a:cubicBezTo>
                    <a:pt x="47968" y="34708"/>
                    <a:pt x="48561" y="34824"/>
                    <a:pt x="49154" y="34824"/>
                  </a:cubicBezTo>
                  <a:cubicBezTo>
                    <a:pt x="51037" y="34824"/>
                    <a:pt x="53126" y="34012"/>
                    <a:pt x="53294" y="33638"/>
                  </a:cubicBezTo>
                  <a:lnTo>
                    <a:pt x="53719" y="33806"/>
                  </a:lnTo>
                  <a:cubicBezTo>
                    <a:pt x="52597" y="34386"/>
                    <a:pt x="51952" y="34876"/>
                    <a:pt x="51733" y="35301"/>
                  </a:cubicBezTo>
                  <a:cubicBezTo>
                    <a:pt x="51630" y="35521"/>
                    <a:pt x="51682" y="35675"/>
                    <a:pt x="51785" y="35843"/>
                  </a:cubicBezTo>
                  <a:cubicBezTo>
                    <a:pt x="52056" y="36165"/>
                    <a:pt x="52804" y="36320"/>
                    <a:pt x="53719" y="36320"/>
                  </a:cubicBezTo>
                  <a:cubicBezTo>
                    <a:pt x="54480" y="36320"/>
                    <a:pt x="55382" y="36217"/>
                    <a:pt x="56143" y="35998"/>
                  </a:cubicBezTo>
                  <a:cubicBezTo>
                    <a:pt x="57059" y="35791"/>
                    <a:pt x="57587" y="35572"/>
                    <a:pt x="57858" y="35353"/>
                  </a:cubicBezTo>
                  <a:cubicBezTo>
                    <a:pt x="58077" y="35469"/>
                    <a:pt x="60282" y="36165"/>
                    <a:pt x="61030" y="36165"/>
                  </a:cubicBezTo>
                  <a:lnTo>
                    <a:pt x="61185" y="36165"/>
                  </a:lnTo>
                  <a:cubicBezTo>
                    <a:pt x="62423" y="36062"/>
                    <a:pt x="70056" y="34605"/>
                    <a:pt x="70753" y="34334"/>
                  </a:cubicBezTo>
                  <a:cubicBezTo>
                    <a:pt x="70804" y="34334"/>
                    <a:pt x="70920" y="34283"/>
                    <a:pt x="70972" y="34283"/>
                  </a:cubicBezTo>
                  <a:cubicBezTo>
                    <a:pt x="71565" y="34128"/>
                    <a:pt x="71887" y="33909"/>
                    <a:pt x="71991" y="31278"/>
                  </a:cubicBezTo>
                  <a:cubicBezTo>
                    <a:pt x="72042" y="30092"/>
                    <a:pt x="72145" y="28699"/>
                    <a:pt x="72210" y="27358"/>
                  </a:cubicBezTo>
                  <a:cubicBezTo>
                    <a:pt x="72365" y="24831"/>
                    <a:pt x="72468" y="22626"/>
                    <a:pt x="72365" y="22201"/>
                  </a:cubicBezTo>
                  <a:cubicBezTo>
                    <a:pt x="72313" y="21930"/>
                    <a:pt x="71991" y="21607"/>
                    <a:pt x="71501" y="21388"/>
                  </a:cubicBezTo>
                  <a:cubicBezTo>
                    <a:pt x="72739" y="17197"/>
                    <a:pt x="73229" y="12684"/>
                    <a:pt x="73229" y="12091"/>
                  </a:cubicBezTo>
                  <a:cubicBezTo>
                    <a:pt x="73229" y="11073"/>
                    <a:pt x="72313" y="10428"/>
                    <a:pt x="70327" y="10157"/>
                  </a:cubicBezTo>
                  <a:cubicBezTo>
                    <a:pt x="69089" y="9951"/>
                    <a:pt x="64576" y="9461"/>
                    <a:pt x="60811" y="9035"/>
                  </a:cubicBezTo>
                  <a:cubicBezTo>
                    <a:pt x="60656" y="8764"/>
                    <a:pt x="60489" y="8545"/>
                    <a:pt x="60334" y="8442"/>
                  </a:cubicBezTo>
                  <a:cubicBezTo>
                    <a:pt x="60811" y="8223"/>
                    <a:pt x="61997" y="7527"/>
                    <a:pt x="61830" y="6237"/>
                  </a:cubicBezTo>
                  <a:cubicBezTo>
                    <a:pt x="61675" y="4948"/>
                    <a:pt x="60218" y="4354"/>
                    <a:pt x="59741" y="4148"/>
                  </a:cubicBezTo>
                  <a:cubicBezTo>
                    <a:pt x="60282" y="3503"/>
                    <a:pt x="60437" y="2691"/>
                    <a:pt x="60218" y="2098"/>
                  </a:cubicBezTo>
                  <a:cubicBezTo>
                    <a:pt x="60115" y="1672"/>
                    <a:pt x="59741" y="1182"/>
                    <a:pt x="58774" y="976"/>
                  </a:cubicBezTo>
                  <a:cubicBezTo>
                    <a:pt x="58522" y="931"/>
                    <a:pt x="58280" y="911"/>
                    <a:pt x="58049" y="911"/>
                  </a:cubicBezTo>
                  <a:cubicBezTo>
                    <a:pt x="56893" y="911"/>
                    <a:pt x="56010" y="1404"/>
                    <a:pt x="55602" y="1672"/>
                  </a:cubicBezTo>
                  <a:cubicBezTo>
                    <a:pt x="55602" y="1131"/>
                    <a:pt x="55447" y="602"/>
                    <a:pt x="55008" y="280"/>
                  </a:cubicBezTo>
                  <a:cubicBezTo>
                    <a:pt x="54836" y="140"/>
                    <a:pt x="54601" y="1"/>
                    <a:pt x="5424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690475" y="2607500"/>
              <a:ext cx="455200" cy="502275"/>
            </a:xfrm>
            <a:custGeom>
              <a:avLst/>
              <a:gdLst/>
              <a:ahLst/>
              <a:cxnLst/>
              <a:rect l="l" t="t" r="r" b="b"/>
              <a:pathLst>
                <a:path w="18208" h="20091" extrusionOk="0">
                  <a:moveTo>
                    <a:pt x="155" y="0"/>
                  </a:moveTo>
                  <a:cubicBezTo>
                    <a:pt x="103" y="0"/>
                    <a:pt x="52" y="52"/>
                    <a:pt x="0" y="103"/>
                  </a:cubicBezTo>
                  <a:cubicBezTo>
                    <a:pt x="0" y="219"/>
                    <a:pt x="52" y="271"/>
                    <a:pt x="103" y="271"/>
                  </a:cubicBezTo>
                  <a:lnTo>
                    <a:pt x="17137" y="3275"/>
                  </a:lnTo>
                  <a:cubicBezTo>
                    <a:pt x="17627" y="3392"/>
                    <a:pt x="17949" y="3817"/>
                    <a:pt x="17949" y="4294"/>
                  </a:cubicBezTo>
                  <a:lnTo>
                    <a:pt x="17189" y="19987"/>
                  </a:lnTo>
                  <a:cubicBezTo>
                    <a:pt x="17189" y="20038"/>
                    <a:pt x="17240" y="20090"/>
                    <a:pt x="17305" y="20090"/>
                  </a:cubicBezTo>
                  <a:cubicBezTo>
                    <a:pt x="17408" y="20090"/>
                    <a:pt x="17459" y="20038"/>
                    <a:pt x="17459" y="19987"/>
                  </a:cubicBezTo>
                  <a:lnTo>
                    <a:pt x="18207" y="4294"/>
                  </a:lnTo>
                  <a:cubicBezTo>
                    <a:pt x="18207" y="3649"/>
                    <a:pt x="17782" y="3121"/>
                    <a:pt x="17189" y="3069"/>
                  </a:cubicBezTo>
                  <a:lnTo>
                    <a:pt x="155" y="0"/>
                  </a:ln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1100200" y="2722900"/>
              <a:ext cx="18725" cy="41925"/>
            </a:xfrm>
            <a:custGeom>
              <a:avLst/>
              <a:gdLst/>
              <a:ahLst/>
              <a:cxnLst/>
              <a:rect l="l" t="t" r="r" b="b"/>
              <a:pathLst>
                <a:path w="749" h="1677" extrusionOk="0">
                  <a:moveTo>
                    <a:pt x="426" y="271"/>
                  </a:moveTo>
                  <a:cubicBezTo>
                    <a:pt x="477" y="271"/>
                    <a:pt x="477" y="323"/>
                    <a:pt x="477" y="323"/>
                  </a:cubicBezTo>
                  <a:lnTo>
                    <a:pt x="426" y="1354"/>
                  </a:lnTo>
                  <a:cubicBezTo>
                    <a:pt x="426" y="1406"/>
                    <a:pt x="426" y="1406"/>
                    <a:pt x="374" y="1406"/>
                  </a:cubicBezTo>
                  <a:cubicBezTo>
                    <a:pt x="374" y="1458"/>
                    <a:pt x="374" y="1458"/>
                    <a:pt x="322" y="1458"/>
                  </a:cubicBezTo>
                  <a:cubicBezTo>
                    <a:pt x="271" y="1458"/>
                    <a:pt x="271" y="1406"/>
                    <a:pt x="271" y="1354"/>
                  </a:cubicBezTo>
                  <a:lnTo>
                    <a:pt x="322" y="323"/>
                  </a:lnTo>
                  <a:lnTo>
                    <a:pt x="322" y="271"/>
                  </a:lnTo>
                  <a:close/>
                  <a:moveTo>
                    <a:pt x="426" y="1"/>
                  </a:moveTo>
                  <a:cubicBezTo>
                    <a:pt x="322" y="1"/>
                    <a:pt x="271" y="65"/>
                    <a:pt x="155" y="117"/>
                  </a:cubicBezTo>
                  <a:cubicBezTo>
                    <a:pt x="103" y="168"/>
                    <a:pt x="52" y="220"/>
                    <a:pt x="52" y="323"/>
                  </a:cubicBezTo>
                  <a:lnTo>
                    <a:pt x="0" y="1354"/>
                  </a:lnTo>
                  <a:cubicBezTo>
                    <a:pt x="0" y="1509"/>
                    <a:pt x="103" y="1677"/>
                    <a:pt x="322" y="1677"/>
                  </a:cubicBezTo>
                  <a:cubicBezTo>
                    <a:pt x="426" y="1677"/>
                    <a:pt x="477" y="1677"/>
                    <a:pt x="593" y="1612"/>
                  </a:cubicBezTo>
                  <a:cubicBezTo>
                    <a:pt x="645" y="1561"/>
                    <a:pt x="696" y="1458"/>
                    <a:pt x="696" y="1406"/>
                  </a:cubicBezTo>
                  <a:lnTo>
                    <a:pt x="748" y="387"/>
                  </a:lnTo>
                  <a:cubicBezTo>
                    <a:pt x="748" y="168"/>
                    <a:pt x="593" y="1"/>
                    <a:pt x="426" y="1"/>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1097300" y="2769975"/>
              <a:ext cx="19025" cy="36450"/>
            </a:xfrm>
            <a:custGeom>
              <a:avLst/>
              <a:gdLst/>
              <a:ahLst/>
              <a:cxnLst/>
              <a:rect l="l" t="t" r="r" b="b"/>
              <a:pathLst>
                <a:path w="761" h="1458" extrusionOk="0">
                  <a:moveTo>
                    <a:pt x="387" y="271"/>
                  </a:moveTo>
                  <a:cubicBezTo>
                    <a:pt x="438" y="271"/>
                    <a:pt x="490" y="322"/>
                    <a:pt x="490" y="322"/>
                  </a:cubicBezTo>
                  <a:lnTo>
                    <a:pt x="438" y="1135"/>
                  </a:lnTo>
                  <a:lnTo>
                    <a:pt x="438" y="1186"/>
                  </a:lnTo>
                  <a:lnTo>
                    <a:pt x="271" y="1186"/>
                  </a:lnTo>
                  <a:lnTo>
                    <a:pt x="271" y="1135"/>
                  </a:lnTo>
                  <a:lnTo>
                    <a:pt x="322" y="322"/>
                  </a:lnTo>
                  <a:cubicBezTo>
                    <a:pt x="322" y="271"/>
                    <a:pt x="322" y="271"/>
                    <a:pt x="387" y="271"/>
                  </a:cubicBezTo>
                  <a:close/>
                  <a:moveTo>
                    <a:pt x="438" y="0"/>
                  </a:moveTo>
                  <a:cubicBezTo>
                    <a:pt x="219" y="0"/>
                    <a:pt x="65" y="116"/>
                    <a:pt x="65" y="271"/>
                  </a:cubicBezTo>
                  <a:lnTo>
                    <a:pt x="0" y="1135"/>
                  </a:lnTo>
                  <a:cubicBezTo>
                    <a:pt x="0" y="1186"/>
                    <a:pt x="0" y="1290"/>
                    <a:pt x="116" y="1341"/>
                  </a:cubicBezTo>
                  <a:cubicBezTo>
                    <a:pt x="168" y="1406"/>
                    <a:pt x="219" y="1457"/>
                    <a:pt x="322" y="1457"/>
                  </a:cubicBezTo>
                  <a:cubicBezTo>
                    <a:pt x="438" y="1457"/>
                    <a:pt x="490" y="1406"/>
                    <a:pt x="542" y="1406"/>
                  </a:cubicBezTo>
                  <a:cubicBezTo>
                    <a:pt x="645" y="1341"/>
                    <a:pt x="645" y="1238"/>
                    <a:pt x="709" y="1186"/>
                  </a:cubicBezTo>
                  <a:lnTo>
                    <a:pt x="761" y="322"/>
                  </a:lnTo>
                  <a:cubicBezTo>
                    <a:pt x="761" y="168"/>
                    <a:pt x="593" y="0"/>
                    <a:pt x="438"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1822600" y="2240975"/>
              <a:ext cx="56450" cy="111225"/>
            </a:xfrm>
            <a:custGeom>
              <a:avLst/>
              <a:gdLst/>
              <a:ahLst/>
              <a:cxnLst/>
              <a:rect l="l" t="t" r="r" b="b"/>
              <a:pathLst>
                <a:path w="2258" h="4449" extrusionOk="0">
                  <a:moveTo>
                    <a:pt x="865" y="322"/>
                  </a:moveTo>
                  <a:lnTo>
                    <a:pt x="1935" y="748"/>
                  </a:lnTo>
                  <a:lnTo>
                    <a:pt x="388" y="3649"/>
                  </a:lnTo>
                  <a:lnTo>
                    <a:pt x="865" y="322"/>
                  </a:lnTo>
                  <a:close/>
                  <a:moveTo>
                    <a:pt x="813" y="0"/>
                  </a:moveTo>
                  <a:cubicBezTo>
                    <a:pt x="762" y="0"/>
                    <a:pt x="710" y="0"/>
                    <a:pt x="710" y="52"/>
                  </a:cubicBezTo>
                  <a:cubicBezTo>
                    <a:pt x="646" y="52"/>
                    <a:pt x="646" y="103"/>
                    <a:pt x="646" y="103"/>
                  </a:cubicBezTo>
                  <a:lnTo>
                    <a:pt x="1" y="4294"/>
                  </a:lnTo>
                  <a:cubicBezTo>
                    <a:pt x="1" y="4346"/>
                    <a:pt x="65" y="4397"/>
                    <a:pt x="117" y="4449"/>
                  </a:cubicBezTo>
                  <a:lnTo>
                    <a:pt x="169" y="4449"/>
                  </a:lnTo>
                  <a:cubicBezTo>
                    <a:pt x="220" y="4449"/>
                    <a:pt x="220" y="4397"/>
                    <a:pt x="272" y="4397"/>
                  </a:cubicBezTo>
                  <a:lnTo>
                    <a:pt x="2206" y="748"/>
                  </a:lnTo>
                  <a:cubicBezTo>
                    <a:pt x="2257" y="696"/>
                    <a:pt x="2257" y="696"/>
                    <a:pt x="2257" y="645"/>
                  </a:cubicBezTo>
                  <a:cubicBezTo>
                    <a:pt x="2206" y="580"/>
                    <a:pt x="2206" y="580"/>
                    <a:pt x="2154" y="580"/>
                  </a:cubicBezTo>
                  <a:lnTo>
                    <a:pt x="8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1872575" y="2257075"/>
              <a:ext cx="89975" cy="98025"/>
            </a:xfrm>
            <a:custGeom>
              <a:avLst/>
              <a:gdLst/>
              <a:ahLst/>
              <a:cxnLst/>
              <a:rect l="l" t="t" r="r" b="b"/>
              <a:pathLst>
                <a:path w="3599" h="3921" extrusionOk="0">
                  <a:moveTo>
                    <a:pt x="2141" y="323"/>
                  </a:moveTo>
                  <a:lnTo>
                    <a:pt x="3276" y="1123"/>
                  </a:lnTo>
                  <a:lnTo>
                    <a:pt x="529" y="3328"/>
                  </a:lnTo>
                  <a:lnTo>
                    <a:pt x="2141" y="323"/>
                  </a:lnTo>
                  <a:close/>
                  <a:moveTo>
                    <a:pt x="2089" y="1"/>
                  </a:moveTo>
                  <a:cubicBezTo>
                    <a:pt x="2038" y="1"/>
                    <a:pt x="2038" y="52"/>
                    <a:pt x="1986" y="52"/>
                  </a:cubicBezTo>
                  <a:lnTo>
                    <a:pt x="52" y="3753"/>
                  </a:lnTo>
                  <a:cubicBezTo>
                    <a:pt x="1" y="3805"/>
                    <a:pt x="1" y="3869"/>
                    <a:pt x="52" y="3921"/>
                  </a:cubicBezTo>
                  <a:lnTo>
                    <a:pt x="207" y="3921"/>
                  </a:lnTo>
                  <a:lnTo>
                    <a:pt x="3547" y="1226"/>
                  </a:lnTo>
                  <a:cubicBezTo>
                    <a:pt x="3598" y="1174"/>
                    <a:pt x="3598" y="1174"/>
                    <a:pt x="3598" y="1123"/>
                  </a:cubicBezTo>
                  <a:cubicBezTo>
                    <a:pt x="3598" y="1071"/>
                    <a:pt x="3598" y="1020"/>
                    <a:pt x="3547" y="1020"/>
                  </a:cubicBezTo>
                  <a:lnTo>
                    <a:pt x="21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1896750" y="2326725"/>
              <a:ext cx="107375" cy="64475"/>
            </a:xfrm>
            <a:custGeom>
              <a:avLst/>
              <a:gdLst/>
              <a:ahLst/>
              <a:cxnLst/>
              <a:rect l="l" t="t" r="r" b="b"/>
              <a:pathLst>
                <a:path w="4295" h="2579" extrusionOk="0">
                  <a:moveTo>
                    <a:pt x="3431" y="322"/>
                  </a:moveTo>
                  <a:lnTo>
                    <a:pt x="3972" y="1290"/>
                  </a:lnTo>
                  <a:lnTo>
                    <a:pt x="800" y="2153"/>
                  </a:lnTo>
                  <a:lnTo>
                    <a:pt x="3431" y="322"/>
                  </a:lnTo>
                  <a:close/>
                  <a:moveTo>
                    <a:pt x="3547" y="0"/>
                  </a:moveTo>
                  <a:cubicBezTo>
                    <a:pt x="3482" y="0"/>
                    <a:pt x="3431" y="0"/>
                    <a:pt x="3431" y="52"/>
                  </a:cubicBezTo>
                  <a:lnTo>
                    <a:pt x="52" y="2373"/>
                  </a:lnTo>
                  <a:cubicBezTo>
                    <a:pt x="1" y="2424"/>
                    <a:pt x="1" y="2476"/>
                    <a:pt x="1" y="2527"/>
                  </a:cubicBezTo>
                  <a:cubicBezTo>
                    <a:pt x="52" y="2579"/>
                    <a:pt x="52" y="2579"/>
                    <a:pt x="104" y="2579"/>
                  </a:cubicBezTo>
                  <a:lnTo>
                    <a:pt x="155" y="2579"/>
                  </a:lnTo>
                  <a:lnTo>
                    <a:pt x="4243" y="1509"/>
                  </a:lnTo>
                  <a:cubicBezTo>
                    <a:pt x="4243" y="1509"/>
                    <a:pt x="4295" y="1457"/>
                    <a:pt x="4295" y="1406"/>
                  </a:cubicBezTo>
                  <a:lnTo>
                    <a:pt x="4295" y="1290"/>
                  </a:lnTo>
                  <a:lnTo>
                    <a:pt x="3598" y="116"/>
                  </a:lnTo>
                  <a:cubicBezTo>
                    <a:pt x="3598" y="52"/>
                    <a:pt x="3547" y="52"/>
                    <a:pt x="35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5" name="Google Shape;2485;p68"/>
          <p:cNvSpPr txBox="1">
            <a:spLocks noGrp="1"/>
          </p:cNvSpPr>
          <p:nvPr>
            <p:ph type="subTitle" idx="1"/>
          </p:nvPr>
        </p:nvSpPr>
        <p:spPr>
          <a:xfrm>
            <a:off x="720000" y="1905000"/>
            <a:ext cx="3886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+91 620 421 838</a:t>
            </a:r>
            <a:endParaRPr/>
          </a:p>
          <a:p>
            <a:pPr marL="0" lvl="0" indent="0" algn="l" rtl="0">
              <a:spcBef>
                <a:spcPts val="0"/>
              </a:spcBef>
              <a:spcAft>
                <a:spcPts val="0"/>
              </a:spcAft>
              <a:buNone/>
            </a:pPr>
            <a:r>
              <a:rPr lang="en"/>
              <a:t>yourcompany.com</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69"/>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Icons</a:t>
            </a:r>
            <a:endParaRPr/>
          </a:p>
        </p:txBody>
      </p:sp>
      <p:grpSp>
        <p:nvGrpSpPr>
          <p:cNvPr id="2491" name="Google Shape;2491;p69"/>
          <p:cNvGrpSpPr/>
          <p:nvPr/>
        </p:nvGrpSpPr>
        <p:grpSpPr>
          <a:xfrm>
            <a:off x="4673053" y="2840051"/>
            <a:ext cx="419016" cy="420318"/>
            <a:chOff x="6952315" y="3521413"/>
            <a:chExt cx="632859" cy="634922"/>
          </a:xfrm>
        </p:grpSpPr>
        <p:sp>
          <p:nvSpPr>
            <p:cNvPr id="2492" name="Google Shape;2492;p69"/>
            <p:cNvSpPr/>
            <p:nvPr/>
          </p:nvSpPr>
          <p:spPr>
            <a:xfrm>
              <a:off x="6978718" y="3597736"/>
              <a:ext cx="488053" cy="480214"/>
            </a:xfrm>
            <a:custGeom>
              <a:avLst/>
              <a:gdLst/>
              <a:ahLst/>
              <a:cxnLst/>
              <a:rect l="l" t="t" r="r" b="b"/>
              <a:pathLst>
                <a:path w="1183" h="1164" extrusionOk="0">
                  <a:moveTo>
                    <a:pt x="1183" y="215"/>
                  </a:moveTo>
                  <a:cubicBezTo>
                    <a:pt x="982" y="0"/>
                    <a:pt x="982" y="0"/>
                    <a:pt x="982" y="0"/>
                  </a:cubicBezTo>
                  <a:cubicBezTo>
                    <a:pt x="965" y="16"/>
                    <a:pt x="965" y="16"/>
                    <a:pt x="965" y="16"/>
                  </a:cubicBezTo>
                  <a:cubicBezTo>
                    <a:pt x="800" y="171"/>
                    <a:pt x="800" y="171"/>
                    <a:pt x="800" y="171"/>
                  </a:cubicBezTo>
                  <a:cubicBezTo>
                    <a:pt x="614" y="67"/>
                    <a:pt x="374" y="90"/>
                    <a:pt x="211" y="245"/>
                  </a:cubicBezTo>
                  <a:cubicBezTo>
                    <a:pt x="9" y="435"/>
                    <a:pt x="0" y="752"/>
                    <a:pt x="191" y="954"/>
                  </a:cubicBezTo>
                  <a:cubicBezTo>
                    <a:pt x="381" y="1155"/>
                    <a:pt x="698" y="1164"/>
                    <a:pt x="900" y="974"/>
                  </a:cubicBezTo>
                  <a:cubicBezTo>
                    <a:pt x="1065" y="818"/>
                    <a:pt x="1100" y="577"/>
                    <a:pt x="1004" y="384"/>
                  </a:cubicBezTo>
                  <a:cubicBezTo>
                    <a:pt x="1167" y="229"/>
                    <a:pt x="1167" y="229"/>
                    <a:pt x="1167" y="229"/>
                  </a:cubicBezTo>
                  <a:lnTo>
                    <a:pt x="1183" y="215"/>
                  </a:lnTo>
                  <a:close/>
                  <a:moveTo>
                    <a:pt x="1183" y="215"/>
                  </a:moveTo>
                  <a:cubicBezTo>
                    <a:pt x="1183" y="215"/>
                    <a:pt x="1183" y="215"/>
                    <a:pt x="1183" y="215"/>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69"/>
            <p:cNvSpPr/>
            <p:nvPr/>
          </p:nvSpPr>
          <p:spPr>
            <a:xfrm>
              <a:off x="7179632" y="3714901"/>
              <a:ext cx="204627" cy="117578"/>
            </a:xfrm>
            <a:custGeom>
              <a:avLst/>
              <a:gdLst/>
              <a:ahLst/>
              <a:cxnLst/>
              <a:rect l="l" t="t" r="r" b="b"/>
              <a:pathLst>
                <a:path w="496" h="285" extrusionOk="0">
                  <a:moveTo>
                    <a:pt x="347" y="0"/>
                  </a:moveTo>
                  <a:cubicBezTo>
                    <a:pt x="0" y="108"/>
                    <a:pt x="0" y="108"/>
                    <a:pt x="0" y="108"/>
                  </a:cubicBezTo>
                  <a:cubicBezTo>
                    <a:pt x="0" y="148"/>
                    <a:pt x="0" y="148"/>
                    <a:pt x="0" y="148"/>
                  </a:cubicBezTo>
                  <a:cubicBezTo>
                    <a:pt x="486" y="284"/>
                    <a:pt x="486" y="284"/>
                    <a:pt x="486" y="284"/>
                  </a:cubicBezTo>
                  <a:cubicBezTo>
                    <a:pt x="491" y="285"/>
                    <a:pt x="496" y="281"/>
                    <a:pt x="495" y="276"/>
                  </a:cubicBezTo>
                  <a:cubicBezTo>
                    <a:pt x="482" y="166"/>
                    <a:pt x="427" y="69"/>
                    <a:pt x="347" y="0"/>
                  </a:cubicBezTo>
                  <a:close/>
                  <a:moveTo>
                    <a:pt x="347" y="0"/>
                  </a:moveTo>
                  <a:cubicBezTo>
                    <a:pt x="347" y="0"/>
                    <a:pt x="347" y="0"/>
                    <a:pt x="347"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69"/>
            <p:cNvSpPr/>
            <p:nvPr/>
          </p:nvSpPr>
          <p:spPr>
            <a:xfrm>
              <a:off x="7149516" y="3752031"/>
              <a:ext cx="36717" cy="30117"/>
            </a:xfrm>
            <a:custGeom>
              <a:avLst/>
              <a:gdLst/>
              <a:ahLst/>
              <a:cxnLst/>
              <a:rect l="l" t="t" r="r" b="b"/>
              <a:pathLst>
                <a:path w="89" h="73" extrusionOk="0">
                  <a:moveTo>
                    <a:pt x="89" y="9"/>
                  </a:moveTo>
                  <a:cubicBezTo>
                    <a:pt x="89" y="64"/>
                    <a:pt x="89" y="64"/>
                    <a:pt x="89" y="64"/>
                  </a:cubicBezTo>
                  <a:cubicBezTo>
                    <a:pt x="89" y="69"/>
                    <a:pt x="84" y="73"/>
                    <a:pt x="78" y="72"/>
                  </a:cubicBezTo>
                  <a:cubicBezTo>
                    <a:pt x="5" y="65"/>
                    <a:pt x="5" y="65"/>
                    <a:pt x="5" y="65"/>
                  </a:cubicBezTo>
                  <a:cubicBezTo>
                    <a:pt x="5" y="65"/>
                    <a:pt x="5" y="65"/>
                    <a:pt x="5" y="65"/>
                  </a:cubicBezTo>
                  <a:cubicBezTo>
                    <a:pt x="0" y="9"/>
                    <a:pt x="0" y="9"/>
                    <a:pt x="0" y="9"/>
                  </a:cubicBezTo>
                  <a:cubicBezTo>
                    <a:pt x="78" y="1"/>
                    <a:pt x="78" y="1"/>
                    <a:pt x="78" y="1"/>
                  </a:cubicBezTo>
                  <a:cubicBezTo>
                    <a:pt x="84" y="0"/>
                    <a:pt x="89" y="4"/>
                    <a:pt x="89" y="9"/>
                  </a:cubicBezTo>
                  <a:close/>
                  <a:moveTo>
                    <a:pt x="89" y="9"/>
                  </a:moveTo>
                  <a:cubicBezTo>
                    <a:pt x="89" y="9"/>
                    <a:pt x="89" y="9"/>
                    <a:pt x="89" y="9"/>
                  </a:cubicBezTo>
                </a:path>
              </a:pathLst>
            </a:custGeom>
            <a:solidFill>
              <a:srgbClr val="CEC1E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2495;p69"/>
            <p:cNvSpPr/>
            <p:nvPr/>
          </p:nvSpPr>
          <p:spPr>
            <a:xfrm>
              <a:off x="7105785" y="3726040"/>
              <a:ext cx="60233" cy="171210"/>
            </a:xfrm>
            <a:custGeom>
              <a:avLst/>
              <a:gdLst/>
              <a:ahLst/>
              <a:cxnLst/>
              <a:rect l="l" t="t" r="r" b="b"/>
              <a:pathLst>
                <a:path w="146" h="415" extrusionOk="0">
                  <a:moveTo>
                    <a:pt x="126" y="128"/>
                  </a:moveTo>
                  <a:cubicBezTo>
                    <a:pt x="121" y="72"/>
                    <a:pt x="121" y="72"/>
                    <a:pt x="121" y="72"/>
                  </a:cubicBezTo>
                  <a:cubicBezTo>
                    <a:pt x="116" y="16"/>
                    <a:pt x="116" y="16"/>
                    <a:pt x="116" y="16"/>
                  </a:cubicBezTo>
                  <a:cubicBezTo>
                    <a:pt x="116" y="7"/>
                    <a:pt x="108" y="0"/>
                    <a:pt x="99" y="0"/>
                  </a:cubicBezTo>
                  <a:cubicBezTo>
                    <a:pt x="45" y="0"/>
                    <a:pt x="45" y="0"/>
                    <a:pt x="45" y="0"/>
                  </a:cubicBezTo>
                  <a:cubicBezTo>
                    <a:pt x="36" y="0"/>
                    <a:pt x="29" y="7"/>
                    <a:pt x="28" y="16"/>
                  </a:cubicBezTo>
                  <a:cubicBezTo>
                    <a:pt x="0" y="362"/>
                    <a:pt x="0" y="362"/>
                    <a:pt x="0" y="362"/>
                  </a:cubicBezTo>
                  <a:cubicBezTo>
                    <a:pt x="0" y="415"/>
                    <a:pt x="0" y="415"/>
                    <a:pt x="0" y="415"/>
                  </a:cubicBezTo>
                  <a:cubicBezTo>
                    <a:pt x="146" y="415"/>
                    <a:pt x="146" y="415"/>
                    <a:pt x="146" y="415"/>
                  </a:cubicBezTo>
                  <a:cubicBezTo>
                    <a:pt x="146" y="381"/>
                    <a:pt x="146" y="381"/>
                    <a:pt x="146" y="381"/>
                  </a:cubicBezTo>
                  <a:lnTo>
                    <a:pt x="126" y="128"/>
                  </a:lnTo>
                  <a:close/>
                  <a:moveTo>
                    <a:pt x="126" y="128"/>
                  </a:moveTo>
                  <a:cubicBezTo>
                    <a:pt x="126" y="128"/>
                    <a:pt x="126" y="128"/>
                    <a:pt x="126" y="12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69"/>
            <p:cNvSpPr/>
            <p:nvPr/>
          </p:nvSpPr>
          <p:spPr>
            <a:xfrm>
              <a:off x="7040189" y="3872910"/>
              <a:ext cx="334995" cy="148520"/>
            </a:xfrm>
            <a:custGeom>
              <a:avLst/>
              <a:gdLst/>
              <a:ahLst/>
              <a:cxnLst/>
              <a:rect l="l" t="t" r="r" b="b"/>
              <a:pathLst>
                <a:path w="812" h="360" extrusionOk="0">
                  <a:moveTo>
                    <a:pt x="692" y="10"/>
                  </a:moveTo>
                  <a:cubicBezTo>
                    <a:pt x="800" y="31"/>
                    <a:pt x="800" y="31"/>
                    <a:pt x="800" y="31"/>
                  </a:cubicBezTo>
                  <a:cubicBezTo>
                    <a:pt x="807" y="32"/>
                    <a:pt x="812" y="40"/>
                    <a:pt x="810" y="47"/>
                  </a:cubicBezTo>
                  <a:cubicBezTo>
                    <a:pt x="791" y="123"/>
                    <a:pt x="751" y="191"/>
                    <a:pt x="693" y="246"/>
                  </a:cubicBezTo>
                  <a:cubicBezTo>
                    <a:pt x="654" y="283"/>
                    <a:pt x="609" y="311"/>
                    <a:pt x="561" y="330"/>
                  </a:cubicBezTo>
                  <a:cubicBezTo>
                    <a:pt x="512" y="350"/>
                    <a:pt x="460" y="360"/>
                    <a:pt x="406" y="360"/>
                  </a:cubicBezTo>
                  <a:cubicBezTo>
                    <a:pt x="290" y="360"/>
                    <a:pt x="182" y="313"/>
                    <a:pt x="103" y="229"/>
                  </a:cubicBezTo>
                  <a:cubicBezTo>
                    <a:pt x="53" y="176"/>
                    <a:pt x="19" y="113"/>
                    <a:pt x="2" y="47"/>
                  </a:cubicBezTo>
                  <a:cubicBezTo>
                    <a:pt x="0" y="40"/>
                    <a:pt x="5" y="32"/>
                    <a:pt x="13" y="31"/>
                  </a:cubicBezTo>
                  <a:cubicBezTo>
                    <a:pt x="132" y="10"/>
                    <a:pt x="132" y="10"/>
                    <a:pt x="132" y="10"/>
                  </a:cubicBezTo>
                  <a:cubicBezTo>
                    <a:pt x="141" y="8"/>
                    <a:pt x="150" y="7"/>
                    <a:pt x="159" y="6"/>
                  </a:cubicBezTo>
                  <a:cubicBezTo>
                    <a:pt x="169" y="5"/>
                    <a:pt x="180" y="4"/>
                    <a:pt x="190" y="4"/>
                  </a:cubicBezTo>
                  <a:cubicBezTo>
                    <a:pt x="227" y="4"/>
                    <a:pt x="264" y="11"/>
                    <a:pt x="300" y="23"/>
                  </a:cubicBezTo>
                  <a:cubicBezTo>
                    <a:pt x="302" y="24"/>
                    <a:pt x="303" y="24"/>
                    <a:pt x="305" y="25"/>
                  </a:cubicBezTo>
                  <a:cubicBezTo>
                    <a:pt x="373" y="47"/>
                    <a:pt x="446" y="47"/>
                    <a:pt x="513" y="25"/>
                  </a:cubicBezTo>
                  <a:cubicBezTo>
                    <a:pt x="526" y="21"/>
                    <a:pt x="526" y="21"/>
                    <a:pt x="526" y="21"/>
                  </a:cubicBezTo>
                  <a:cubicBezTo>
                    <a:pt x="580" y="3"/>
                    <a:pt x="637" y="0"/>
                    <a:pt x="692" y="10"/>
                  </a:cubicBezTo>
                  <a:close/>
                  <a:moveTo>
                    <a:pt x="692" y="10"/>
                  </a:moveTo>
                  <a:cubicBezTo>
                    <a:pt x="692" y="10"/>
                    <a:pt x="692" y="10"/>
                    <a:pt x="692" y="1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69"/>
            <p:cNvSpPr/>
            <p:nvPr/>
          </p:nvSpPr>
          <p:spPr>
            <a:xfrm>
              <a:off x="7408600" y="3527601"/>
              <a:ext cx="134905" cy="134493"/>
            </a:xfrm>
            <a:custGeom>
              <a:avLst/>
              <a:gdLst/>
              <a:ahLst/>
              <a:cxnLst/>
              <a:rect l="l" t="t" r="r" b="b"/>
              <a:pathLst>
                <a:path w="327" h="326" extrusionOk="0">
                  <a:moveTo>
                    <a:pt x="299" y="174"/>
                  </a:moveTo>
                  <a:cubicBezTo>
                    <a:pt x="162" y="30"/>
                    <a:pt x="162" y="30"/>
                    <a:pt x="162" y="30"/>
                  </a:cubicBezTo>
                  <a:cubicBezTo>
                    <a:pt x="134" y="0"/>
                    <a:pt x="86" y="5"/>
                    <a:pt x="64" y="39"/>
                  </a:cubicBezTo>
                  <a:cubicBezTo>
                    <a:pt x="12" y="122"/>
                    <a:pt x="12" y="122"/>
                    <a:pt x="12" y="122"/>
                  </a:cubicBezTo>
                  <a:cubicBezTo>
                    <a:pt x="0" y="134"/>
                    <a:pt x="0" y="134"/>
                    <a:pt x="0" y="134"/>
                  </a:cubicBezTo>
                  <a:cubicBezTo>
                    <a:pt x="192" y="326"/>
                    <a:pt x="192" y="326"/>
                    <a:pt x="192" y="326"/>
                  </a:cubicBezTo>
                  <a:cubicBezTo>
                    <a:pt x="198" y="319"/>
                    <a:pt x="198" y="319"/>
                    <a:pt x="198" y="319"/>
                  </a:cubicBezTo>
                  <a:cubicBezTo>
                    <a:pt x="283" y="272"/>
                    <a:pt x="283" y="272"/>
                    <a:pt x="283" y="272"/>
                  </a:cubicBezTo>
                  <a:cubicBezTo>
                    <a:pt x="319" y="252"/>
                    <a:pt x="327" y="204"/>
                    <a:pt x="299" y="174"/>
                  </a:cubicBezTo>
                  <a:close/>
                  <a:moveTo>
                    <a:pt x="299" y="174"/>
                  </a:moveTo>
                  <a:cubicBezTo>
                    <a:pt x="299" y="174"/>
                    <a:pt x="299" y="174"/>
                    <a:pt x="299" y="17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8" name="Google Shape;2498;p69"/>
            <p:cNvSpPr/>
            <p:nvPr/>
          </p:nvSpPr>
          <p:spPr>
            <a:xfrm>
              <a:off x="7373533" y="3571745"/>
              <a:ext cx="122529" cy="122116"/>
            </a:xfrm>
            <a:custGeom>
              <a:avLst/>
              <a:gdLst/>
              <a:ahLst/>
              <a:cxnLst/>
              <a:rect l="l" t="t" r="r" b="b"/>
              <a:pathLst>
                <a:path w="297" h="296" extrusionOk="0">
                  <a:moveTo>
                    <a:pt x="277" y="205"/>
                  </a:moveTo>
                  <a:cubicBezTo>
                    <a:pt x="297" y="227"/>
                    <a:pt x="296" y="261"/>
                    <a:pt x="274" y="282"/>
                  </a:cubicBezTo>
                  <a:cubicBezTo>
                    <a:pt x="264" y="291"/>
                    <a:pt x="251" y="296"/>
                    <a:pt x="237" y="296"/>
                  </a:cubicBezTo>
                  <a:cubicBezTo>
                    <a:pt x="223" y="296"/>
                    <a:pt x="209" y="291"/>
                    <a:pt x="198" y="279"/>
                  </a:cubicBezTo>
                  <a:cubicBezTo>
                    <a:pt x="21" y="92"/>
                    <a:pt x="21" y="92"/>
                    <a:pt x="21" y="92"/>
                  </a:cubicBezTo>
                  <a:cubicBezTo>
                    <a:pt x="0" y="70"/>
                    <a:pt x="1" y="36"/>
                    <a:pt x="23" y="15"/>
                  </a:cubicBezTo>
                  <a:cubicBezTo>
                    <a:pt x="33" y="5"/>
                    <a:pt x="47" y="0"/>
                    <a:pt x="60" y="0"/>
                  </a:cubicBezTo>
                  <a:cubicBezTo>
                    <a:pt x="74" y="0"/>
                    <a:pt x="89" y="6"/>
                    <a:pt x="99" y="17"/>
                  </a:cubicBezTo>
                  <a:lnTo>
                    <a:pt x="277" y="205"/>
                  </a:lnTo>
                  <a:close/>
                  <a:moveTo>
                    <a:pt x="277" y="205"/>
                  </a:moveTo>
                  <a:cubicBezTo>
                    <a:pt x="277" y="205"/>
                    <a:pt x="277" y="205"/>
                    <a:pt x="277" y="20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9" name="Google Shape;2499;p69"/>
            <p:cNvSpPr/>
            <p:nvPr/>
          </p:nvSpPr>
          <p:spPr>
            <a:xfrm>
              <a:off x="7076081" y="3952945"/>
              <a:ext cx="263623" cy="68484"/>
            </a:xfrm>
            <a:custGeom>
              <a:avLst/>
              <a:gdLst/>
              <a:ahLst/>
              <a:cxnLst/>
              <a:rect l="l" t="t" r="r" b="b"/>
              <a:pathLst>
                <a:path w="639" h="166" extrusionOk="0">
                  <a:moveTo>
                    <a:pt x="605" y="10"/>
                  </a:moveTo>
                  <a:cubicBezTo>
                    <a:pt x="639" y="17"/>
                    <a:pt x="639" y="17"/>
                    <a:pt x="639" y="17"/>
                  </a:cubicBezTo>
                  <a:cubicBezTo>
                    <a:pt x="629" y="29"/>
                    <a:pt x="618" y="41"/>
                    <a:pt x="606" y="52"/>
                  </a:cubicBezTo>
                  <a:cubicBezTo>
                    <a:pt x="567" y="89"/>
                    <a:pt x="522" y="117"/>
                    <a:pt x="474" y="136"/>
                  </a:cubicBezTo>
                  <a:cubicBezTo>
                    <a:pt x="425" y="156"/>
                    <a:pt x="373" y="166"/>
                    <a:pt x="319" y="166"/>
                  </a:cubicBezTo>
                  <a:cubicBezTo>
                    <a:pt x="203" y="166"/>
                    <a:pt x="95" y="119"/>
                    <a:pt x="16" y="35"/>
                  </a:cubicBezTo>
                  <a:cubicBezTo>
                    <a:pt x="10" y="29"/>
                    <a:pt x="5" y="24"/>
                    <a:pt x="0" y="18"/>
                  </a:cubicBezTo>
                  <a:cubicBezTo>
                    <a:pt x="0" y="18"/>
                    <a:pt x="0" y="18"/>
                    <a:pt x="0" y="18"/>
                  </a:cubicBezTo>
                  <a:cubicBezTo>
                    <a:pt x="45" y="10"/>
                    <a:pt x="45" y="10"/>
                    <a:pt x="45" y="10"/>
                  </a:cubicBezTo>
                  <a:cubicBezTo>
                    <a:pt x="64" y="6"/>
                    <a:pt x="84" y="4"/>
                    <a:pt x="103" y="4"/>
                  </a:cubicBezTo>
                  <a:cubicBezTo>
                    <a:pt x="140" y="4"/>
                    <a:pt x="178" y="11"/>
                    <a:pt x="213" y="23"/>
                  </a:cubicBezTo>
                  <a:cubicBezTo>
                    <a:pt x="282" y="47"/>
                    <a:pt x="357" y="48"/>
                    <a:pt x="426" y="25"/>
                  </a:cubicBezTo>
                  <a:cubicBezTo>
                    <a:pt x="440" y="21"/>
                    <a:pt x="440" y="21"/>
                    <a:pt x="440" y="21"/>
                  </a:cubicBezTo>
                  <a:cubicBezTo>
                    <a:pt x="493" y="3"/>
                    <a:pt x="550" y="0"/>
                    <a:pt x="605" y="10"/>
                  </a:cubicBezTo>
                  <a:close/>
                  <a:moveTo>
                    <a:pt x="605" y="10"/>
                  </a:moveTo>
                  <a:cubicBezTo>
                    <a:pt x="605" y="10"/>
                    <a:pt x="605" y="10"/>
                    <a:pt x="605" y="1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0" name="Google Shape;2500;p69"/>
            <p:cNvSpPr/>
            <p:nvPr/>
          </p:nvSpPr>
          <p:spPr>
            <a:xfrm>
              <a:off x="7052565" y="3912928"/>
              <a:ext cx="310241" cy="59820"/>
            </a:xfrm>
            <a:custGeom>
              <a:avLst/>
              <a:gdLst/>
              <a:ahLst/>
              <a:cxnLst/>
              <a:rect l="l" t="t" r="r" b="b"/>
              <a:pathLst>
                <a:path w="752" h="145" extrusionOk="0">
                  <a:moveTo>
                    <a:pt x="662" y="10"/>
                  </a:moveTo>
                  <a:cubicBezTo>
                    <a:pt x="752" y="27"/>
                    <a:pt x="752" y="27"/>
                    <a:pt x="752" y="27"/>
                  </a:cubicBezTo>
                  <a:cubicBezTo>
                    <a:pt x="737" y="58"/>
                    <a:pt x="718" y="87"/>
                    <a:pt x="696" y="114"/>
                  </a:cubicBezTo>
                  <a:cubicBezTo>
                    <a:pt x="662" y="107"/>
                    <a:pt x="662" y="107"/>
                    <a:pt x="662" y="107"/>
                  </a:cubicBezTo>
                  <a:cubicBezTo>
                    <a:pt x="607" y="97"/>
                    <a:pt x="550" y="100"/>
                    <a:pt x="497" y="118"/>
                  </a:cubicBezTo>
                  <a:cubicBezTo>
                    <a:pt x="483" y="122"/>
                    <a:pt x="483" y="122"/>
                    <a:pt x="483" y="122"/>
                  </a:cubicBezTo>
                  <a:cubicBezTo>
                    <a:pt x="414" y="145"/>
                    <a:pt x="339" y="144"/>
                    <a:pt x="270" y="120"/>
                  </a:cubicBezTo>
                  <a:cubicBezTo>
                    <a:pt x="235" y="108"/>
                    <a:pt x="197" y="101"/>
                    <a:pt x="160" y="101"/>
                  </a:cubicBezTo>
                  <a:cubicBezTo>
                    <a:pt x="141" y="101"/>
                    <a:pt x="121" y="103"/>
                    <a:pt x="102" y="107"/>
                  </a:cubicBezTo>
                  <a:cubicBezTo>
                    <a:pt x="57" y="115"/>
                    <a:pt x="57" y="115"/>
                    <a:pt x="57" y="115"/>
                  </a:cubicBezTo>
                  <a:cubicBezTo>
                    <a:pt x="57" y="115"/>
                    <a:pt x="57" y="115"/>
                    <a:pt x="57" y="115"/>
                  </a:cubicBezTo>
                  <a:cubicBezTo>
                    <a:pt x="34" y="87"/>
                    <a:pt x="15" y="58"/>
                    <a:pt x="0" y="27"/>
                  </a:cubicBezTo>
                  <a:cubicBezTo>
                    <a:pt x="8" y="26"/>
                    <a:pt x="8" y="26"/>
                    <a:pt x="8" y="26"/>
                  </a:cubicBezTo>
                  <a:cubicBezTo>
                    <a:pt x="102" y="10"/>
                    <a:pt x="102" y="10"/>
                    <a:pt x="102" y="10"/>
                  </a:cubicBezTo>
                  <a:cubicBezTo>
                    <a:pt x="121" y="6"/>
                    <a:pt x="141" y="4"/>
                    <a:pt x="160" y="4"/>
                  </a:cubicBezTo>
                  <a:cubicBezTo>
                    <a:pt x="197" y="4"/>
                    <a:pt x="235" y="11"/>
                    <a:pt x="270" y="23"/>
                  </a:cubicBezTo>
                  <a:cubicBezTo>
                    <a:pt x="339" y="47"/>
                    <a:pt x="414" y="48"/>
                    <a:pt x="483" y="25"/>
                  </a:cubicBezTo>
                  <a:cubicBezTo>
                    <a:pt x="497" y="21"/>
                    <a:pt x="497" y="21"/>
                    <a:pt x="497" y="21"/>
                  </a:cubicBezTo>
                  <a:cubicBezTo>
                    <a:pt x="550" y="3"/>
                    <a:pt x="607" y="0"/>
                    <a:pt x="662" y="10"/>
                  </a:cubicBezTo>
                  <a:close/>
                  <a:moveTo>
                    <a:pt x="662" y="10"/>
                  </a:moveTo>
                  <a:cubicBezTo>
                    <a:pt x="662" y="10"/>
                    <a:pt x="662" y="10"/>
                    <a:pt x="662" y="1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1" name="Google Shape;2501;p69"/>
            <p:cNvSpPr/>
            <p:nvPr/>
          </p:nvSpPr>
          <p:spPr>
            <a:xfrm>
              <a:off x="7109498" y="3789986"/>
              <a:ext cx="52394" cy="39605"/>
            </a:xfrm>
            <a:custGeom>
              <a:avLst/>
              <a:gdLst/>
              <a:ahLst/>
              <a:cxnLst/>
              <a:rect l="l" t="t" r="r" b="b"/>
              <a:pathLst>
                <a:path w="254" h="192" extrusionOk="0">
                  <a:moveTo>
                    <a:pt x="238" y="0"/>
                  </a:moveTo>
                  <a:lnTo>
                    <a:pt x="254" y="192"/>
                  </a:lnTo>
                  <a:lnTo>
                    <a:pt x="0" y="192"/>
                  </a:lnTo>
                  <a:lnTo>
                    <a:pt x="16" y="0"/>
                  </a:lnTo>
                  <a:lnTo>
                    <a:pt x="238" y="0"/>
                  </a:lnTo>
                  <a:close/>
                  <a:moveTo>
                    <a:pt x="238" y="0"/>
                  </a:moveTo>
                  <a:lnTo>
                    <a:pt x="238"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2" name="Google Shape;2502;p69"/>
            <p:cNvSpPr/>
            <p:nvPr/>
          </p:nvSpPr>
          <p:spPr>
            <a:xfrm>
              <a:off x="7109498" y="3789986"/>
              <a:ext cx="52394" cy="39605"/>
            </a:xfrm>
            <a:custGeom>
              <a:avLst/>
              <a:gdLst/>
              <a:ahLst/>
              <a:cxnLst/>
              <a:rect l="l" t="t" r="r" b="b"/>
              <a:pathLst>
                <a:path w="254" h="192" extrusionOk="0">
                  <a:moveTo>
                    <a:pt x="238" y="0"/>
                  </a:moveTo>
                  <a:lnTo>
                    <a:pt x="254" y="192"/>
                  </a:lnTo>
                  <a:lnTo>
                    <a:pt x="0" y="192"/>
                  </a:lnTo>
                  <a:lnTo>
                    <a:pt x="16" y="0"/>
                  </a:lnTo>
                  <a:lnTo>
                    <a:pt x="238" y="0"/>
                  </a:lnTo>
                  <a:moveTo>
                    <a:pt x="238" y="0"/>
                  </a:moveTo>
                  <a:lnTo>
                    <a:pt x="238"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3" name="Google Shape;2503;p69"/>
            <p:cNvSpPr/>
            <p:nvPr/>
          </p:nvSpPr>
          <p:spPr>
            <a:xfrm>
              <a:off x="6961391" y="4057734"/>
              <a:ext cx="614707" cy="89112"/>
            </a:xfrm>
            <a:custGeom>
              <a:avLst/>
              <a:gdLst/>
              <a:ahLst/>
              <a:cxnLst/>
              <a:rect l="l" t="t" r="r" b="b"/>
              <a:pathLst>
                <a:path w="1490" h="216" extrusionOk="0">
                  <a:moveTo>
                    <a:pt x="1405" y="44"/>
                  </a:moveTo>
                  <a:cubicBezTo>
                    <a:pt x="1370" y="63"/>
                    <a:pt x="1327" y="64"/>
                    <a:pt x="1291" y="46"/>
                  </a:cubicBezTo>
                  <a:cubicBezTo>
                    <a:pt x="1252" y="26"/>
                    <a:pt x="1252" y="26"/>
                    <a:pt x="1252" y="26"/>
                  </a:cubicBezTo>
                  <a:cubicBezTo>
                    <a:pt x="1216" y="8"/>
                    <a:pt x="1174" y="8"/>
                    <a:pt x="1139" y="27"/>
                  </a:cubicBezTo>
                  <a:cubicBezTo>
                    <a:pt x="1107" y="44"/>
                    <a:pt x="1107" y="44"/>
                    <a:pt x="1107" y="44"/>
                  </a:cubicBezTo>
                  <a:cubicBezTo>
                    <a:pt x="1072" y="63"/>
                    <a:pt x="1029" y="64"/>
                    <a:pt x="993" y="46"/>
                  </a:cubicBezTo>
                  <a:cubicBezTo>
                    <a:pt x="954" y="26"/>
                    <a:pt x="954" y="26"/>
                    <a:pt x="954" y="26"/>
                  </a:cubicBezTo>
                  <a:cubicBezTo>
                    <a:pt x="919" y="8"/>
                    <a:pt x="876" y="8"/>
                    <a:pt x="841" y="27"/>
                  </a:cubicBezTo>
                  <a:cubicBezTo>
                    <a:pt x="809" y="44"/>
                    <a:pt x="809" y="44"/>
                    <a:pt x="809" y="44"/>
                  </a:cubicBezTo>
                  <a:cubicBezTo>
                    <a:pt x="774" y="63"/>
                    <a:pt x="731" y="64"/>
                    <a:pt x="696" y="46"/>
                  </a:cubicBezTo>
                  <a:cubicBezTo>
                    <a:pt x="656" y="26"/>
                    <a:pt x="656" y="26"/>
                    <a:pt x="656" y="26"/>
                  </a:cubicBezTo>
                  <a:cubicBezTo>
                    <a:pt x="621" y="8"/>
                    <a:pt x="578" y="8"/>
                    <a:pt x="543" y="27"/>
                  </a:cubicBezTo>
                  <a:cubicBezTo>
                    <a:pt x="511" y="44"/>
                    <a:pt x="511" y="44"/>
                    <a:pt x="511" y="44"/>
                  </a:cubicBezTo>
                  <a:cubicBezTo>
                    <a:pt x="476" y="63"/>
                    <a:pt x="433" y="64"/>
                    <a:pt x="398" y="46"/>
                  </a:cubicBezTo>
                  <a:cubicBezTo>
                    <a:pt x="358" y="26"/>
                    <a:pt x="358" y="26"/>
                    <a:pt x="358" y="26"/>
                  </a:cubicBezTo>
                  <a:cubicBezTo>
                    <a:pt x="323" y="8"/>
                    <a:pt x="280" y="8"/>
                    <a:pt x="245" y="27"/>
                  </a:cubicBezTo>
                  <a:cubicBezTo>
                    <a:pt x="213" y="44"/>
                    <a:pt x="213" y="44"/>
                    <a:pt x="213" y="44"/>
                  </a:cubicBezTo>
                  <a:cubicBezTo>
                    <a:pt x="178" y="63"/>
                    <a:pt x="135" y="64"/>
                    <a:pt x="100" y="46"/>
                  </a:cubicBezTo>
                  <a:cubicBezTo>
                    <a:pt x="14" y="3"/>
                    <a:pt x="14" y="3"/>
                    <a:pt x="14" y="3"/>
                  </a:cubicBezTo>
                  <a:cubicBezTo>
                    <a:pt x="7" y="0"/>
                    <a:pt x="0" y="5"/>
                    <a:pt x="0" y="12"/>
                  </a:cubicBezTo>
                  <a:cubicBezTo>
                    <a:pt x="0" y="207"/>
                    <a:pt x="0" y="207"/>
                    <a:pt x="0" y="207"/>
                  </a:cubicBezTo>
                  <a:cubicBezTo>
                    <a:pt x="0" y="212"/>
                    <a:pt x="4" y="216"/>
                    <a:pt x="10" y="216"/>
                  </a:cubicBezTo>
                  <a:cubicBezTo>
                    <a:pt x="1480" y="216"/>
                    <a:pt x="1480" y="216"/>
                    <a:pt x="1480" y="216"/>
                  </a:cubicBezTo>
                  <a:cubicBezTo>
                    <a:pt x="1486" y="216"/>
                    <a:pt x="1490" y="212"/>
                    <a:pt x="1490" y="207"/>
                  </a:cubicBezTo>
                  <a:cubicBezTo>
                    <a:pt x="1490" y="13"/>
                    <a:pt x="1490" y="13"/>
                    <a:pt x="1490" y="13"/>
                  </a:cubicBezTo>
                  <a:cubicBezTo>
                    <a:pt x="1490" y="6"/>
                    <a:pt x="1482" y="1"/>
                    <a:pt x="1476" y="5"/>
                  </a:cubicBezTo>
                  <a:lnTo>
                    <a:pt x="1405" y="44"/>
                  </a:lnTo>
                  <a:close/>
                  <a:moveTo>
                    <a:pt x="1405" y="44"/>
                  </a:moveTo>
                  <a:cubicBezTo>
                    <a:pt x="1405" y="44"/>
                    <a:pt x="1405" y="44"/>
                    <a:pt x="1405" y="44"/>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4" name="Google Shape;2504;p69"/>
            <p:cNvSpPr/>
            <p:nvPr/>
          </p:nvSpPr>
          <p:spPr>
            <a:xfrm>
              <a:off x="6961391" y="4057734"/>
              <a:ext cx="614707" cy="66009"/>
            </a:xfrm>
            <a:custGeom>
              <a:avLst/>
              <a:gdLst/>
              <a:ahLst/>
              <a:cxnLst/>
              <a:rect l="l" t="t" r="r" b="b"/>
              <a:pathLst>
                <a:path w="1490" h="160" extrusionOk="0">
                  <a:moveTo>
                    <a:pt x="696" y="46"/>
                  </a:moveTo>
                  <a:cubicBezTo>
                    <a:pt x="731" y="64"/>
                    <a:pt x="774" y="63"/>
                    <a:pt x="809" y="44"/>
                  </a:cubicBezTo>
                  <a:cubicBezTo>
                    <a:pt x="841" y="27"/>
                    <a:pt x="841" y="27"/>
                    <a:pt x="841" y="27"/>
                  </a:cubicBezTo>
                  <a:cubicBezTo>
                    <a:pt x="876" y="8"/>
                    <a:pt x="919" y="8"/>
                    <a:pt x="954" y="26"/>
                  </a:cubicBezTo>
                  <a:cubicBezTo>
                    <a:pt x="993" y="46"/>
                    <a:pt x="993" y="46"/>
                    <a:pt x="993" y="46"/>
                  </a:cubicBezTo>
                  <a:cubicBezTo>
                    <a:pt x="1029" y="64"/>
                    <a:pt x="1072" y="63"/>
                    <a:pt x="1107" y="44"/>
                  </a:cubicBezTo>
                  <a:cubicBezTo>
                    <a:pt x="1139" y="27"/>
                    <a:pt x="1139" y="27"/>
                    <a:pt x="1139" y="27"/>
                  </a:cubicBezTo>
                  <a:cubicBezTo>
                    <a:pt x="1174" y="8"/>
                    <a:pt x="1216" y="8"/>
                    <a:pt x="1252" y="26"/>
                  </a:cubicBezTo>
                  <a:cubicBezTo>
                    <a:pt x="1291" y="46"/>
                    <a:pt x="1291" y="46"/>
                    <a:pt x="1291" y="46"/>
                  </a:cubicBezTo>
                  <a:cubicBezTo>
                    <a:pt x="1327" y="64"/>
                    <a:pt x="1370" y="63"/>
                    <a:pt x="1405" y="44"/>
                  </a:cubicBezTo>
                  <a:cubicBezTo>
                    <a:pt x="1476" y="5"/>
                    <a:pt x="1476" y="5"/>
                    <a:pt x="1476" y="5"/>
                  </a:cubicBezTo>
                  <a:cubicBezTo>
                    <a:pt x="1482" y="1"/>
                    <a:pt x="1490" y="6"/>
                    <a:pt x="1490" y="13"/>
                  </a:cubicBezTo>
                  <a:cubicBezTo>
                    <a:pt x="1490" y="93"/>
                    <a:pt x="1490" y="93"/>
                    <a:pt x="1490" y="93"/>
                  </a:cubicBezTo>
                  <a:cubicBezTo>
                    <a:pt x="1405" y="140"/>
                    <a:pt x="1405" y="140"/>
                    <a:pt x="1405" y="140"/>
                  </a:cubicBezTo>
                  <a:cubicBezTo>
                    <a:pt x="1370" y="160"/>
                    <a:pt x="1327" y="160"/>
                    <a:pt x="1291" y="142"/>
                  </a:cubicBezTo>
                  <a:cubicBezTo>
                    <a:pt x="1252" y="122"/>
                    <a:pt x="1252" y="122"/>
                    <a:pt x="1252" y="122"/>
                  </a:cubicBezTo>
                  <a:cubicBezTo>
                    <a:pt x="1216" y="104"/>
                    <a:pt x="1174" y="104"/>
                    <a:pt x="1139" y="123"/>
                  </a:cubicBezTo>
                  <a:cubicBezTo>
                    <a:pt x="1107" y="140"/>
                    <a:pt x="1107" y="140"/>
                    <a:pt x="1107" y="140"/>
                  </a:cubicBezTo>
                  <a:cubicBezTo>
                    <a:pt x="1072" y="160"/>
                    <a:pt x="1029" y="160"/>
                    <a:pt x="993" y="142"/>
                  </a:cubicBezTo>
                  <a:cubicBezTo>
                    <a:pt x="954" y="122"/>
                    <a:pt x="954" y="122"/>
                    <a:pt x="954" y="122"/>
                  </a:cubicBezTo>
                  <a:cubicBezTo>
                    <a:pt x="918" y="104"/>
                    <a:pt x="876" y="104"/>
                    <a:pt x="841" y="123"/>
                  </a:cubicBezTo>
                  <a:cubicBezTo>
                    <a:pt x="809" y="140"/>
                    <a:pt x="809" y="140"/>
                    <a:pt x="809" y="140"/>
                  </a:cubicBezTo>
                  <a:cubicBezTo>
                    <a:pt x="774" y="160"/>
                    <a:pt x="731" y="160"/>
                    <a:pt x="695" y="142"/>
                  </a:cubicBezTo>
                  <a:cubicBezTo>
                    <a:pt x="656" y="122"/>
                    <a:pt x="656" y="122"/>
                    <a:pt x="656" y="122"/>
                  </a:cubicBezTo>
                  <a:cubicBezTo>
                    <a:pt x="621" y="104"/>
                    <a:pt x="578" y="104"/>
                    <a:pt x="543" y="123"/>
                  </a:cubicBezTo>
                  <a:cubicBezTo>
                    <a:pt x="511" y="140"/>
                    <a:pt x="511" y="140"/>
                    <a:pt x="511" y="140"/>
                  </a:cubicBezTo>
                  <a:cubicBezTo>
                    <a:pt x="476" y="160"/>
                    <a:pt x="433" y="160"/>
                    <a:pt x="398" y="142"/>
                  </a:cubicBezTo>
                  <a:cubicBezTo>
                    <a:pt x="358" y="122"/>
                    <a:pt x="358" y="122"/>
                    <a:pt x="358" y="122"/>
                  </a:cubicBezTo>
                  <a:cubicBezTo>
                    <a:pt x="323" y="104"/>
                    <a:pt x="280" y="104"/>
                    <a:pt x="245" y="123"/>
                  </a:cubicBezTo>
                  <a:cubicBezTo>
                    <a:pt x="213" y="140"/>
                    <a:pt x="213" y="140"/>
                    <a:pt x="213" y="140"/>
                  </a:cubicBezTo>
                  <a:cubicBezTo>
                    <a:pt x="178" y="160"/>
                    <a:pt x="135" y="160"/>
                    <a:pt x="100" y="142"/>
                  </a:cubicBezTo>
                  <a:cubicBezTo>
                    <a:pt x="0" y="93"/>
                    <a:pt x="0" y="93"/>
                    <a:pt x="0" y="93"/>
                  </a:cubicBezTo>
                  <a:cubicBezTo>
                    <a:pt x="0" y="12"/>
                    <a:pt x="0" y="12"/>
                    <a:pt x="0" y="12"/>
                  </a:cubicBezTo>
                  <a:cubicBezTo>
                    <a:pt x="0" y="5"/>
                    <a:pt x="7" y="0"/>
                    <a:pt x="14" y="3"/>
                  </a:cubicBezTo>
                  <a:cubicBezTo>
                    <a:pt x="100" y="46"/>
                    <a:pt x="100" y="46"/>
                    <a:pt x="100" y="46"/>
                  </a:cubicBezTo>
                  <a:cubicBezTo>
                    <a:pt x="135" y="64"/>
                    <a:pt x="178" y="63"/>
                    <a:pt x="213" y="44"/>
                  </a:cubicBezTo>
                  <a:cubicBezTo>
                    <a:pt x="245" y="27"/>
                    <a:pt x="245" y="27"/>
                    <a:pt x="245" y="27"/>
                  </a:cubicBezTo>
                  <a:cubicBezTo>
                    <a:pt x="280" y="8"/>
                    <a:pt x="323" y="8"/>
                    <a:pt x="358" y="26"/>
                  </a:cubicBezTo>
                  <a:cubicBezTo>
                    <a:pt x="398" y="46"/>
                    <a:pt x="398" y="46"/>
                    <a:pt x="398" y="46"/>
                  </a:cubicBezTo>
                  <a:cubicBezTo>
                    <a:pt x="433" y="64"/>
                    <a:pt x="476" y="63"/>
                    <a:pt x="511" y="44"/>
                  </a:cubicBezTo>
                  <a:cubicBezTo>
                    <a:pt x="543" y="27"/>
                    <a:pt x="543" y="27"/>
                    <a:pt x="543" y="27"/>
                  </a:cubicBezTo>
                  <a:cubicBezTo>
                    <a:pt x="578" y="8"/>
                    <a:pt x="621" y="8"/>
                    <a:pt x="656" y="26"/>
                  </a:cubicBezTo>
                  <a:lnTo>
                    <a:pt x="696" y="46"/>
                  </a:lnTo>
                  <a:close/>
                  <a:moveTo>
                    <a:pt x="696" y="46"/>
                  </a:moveTo>
                  <a:cubicBezTo>
                    <a:pt x="696" y="46"/>
                    <a:pt x="696" y="46"/>
                    <a:pt x="696" y="46"/>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5" name="Google Shape;2505;p69"/>
            <p:cNvSpPr/>
            <p:nvPr/>
          </p:nvSpPr>
          <p:spPr>
            <a:xfrm>
              <a:off x="7030288" y="3707888"/>
              <a:ext cx="355210" cy="322618"/>
            </a:xfrm>
            <a:custGeom>
              <a:avLst/>
              <a:gdLst/>
              <a:ahLst/>
              <a:cxnLst/>
              <a:rect l="l" t="t" r="r" b="b"/>
              <a:pathLst>
                <a:path w="861" h="782" extrusionOk="0">
                  <a:moveTo>
                    <a:pt x="732" y="662"/>
                  </a:moveTo>
                  <a:cubicBezTo>
                    <a:pt x="745" y="651"/>
                    <a:pt x="756" y="638"/>
                    <a:pt x="767" y="625"/>
                  </a:cubicBezTo>
                  <a:cubicBezTo>
                    <a:pt x="767" y="625"/>
                    <a:pt x="768" y="625"/>
                    <a:pt x="768" y="624"/>
                  </a:cubicBezTo>
                  <a:cubicBezTo>
                    <a:pt x="791" y="597"/>
                    <a:pt x="810" y="568"/>
                    <a:pt x="825" y="536"/>
                  </a:cubicBezTo>
                  <a:cubicBezTo>
                    <a:pt x="826" y="535"/>
                    <a:pt x="827" y="534"/>
                    <a:pt x="827" y="533"/>
                  </a:cubicBezTo>
                  <a:cubicBezTo>
                    <a:pt x="841" y="503"/>
                    <a:pt x="852" y="471"/>
                    <a:pt x="860" y="438"/>
                  </a:cubicBezTo>
                  <a:cubicBezTo>
                    <a:pt x="861" y="432"/>
                    <a:pt x="860" y="426"/>
                    <a:pt x="856" y="421"/>
                  </a:cubicBezTo>
                  <a:cubicBezTo>
                    <a:pt x="853" y="416"/>
                    <a:pt x="848" y="412"/>
                    <a:pt x="842" y="411"/>
                  </a:cubicBezTo>
                  <a:cubicBezTo>
                    <a:pt x="720" y="388"/>
                    <a:pt x="720" y="388"/>
                    <a:pt x="720" y="388"/>
                  </a:cubicBezTo>
                  <a:cubicBezTo>
                    <a:pt x="661" y="377"/>
                    <a:pt x="600" y="381"/>
                    <a:pt x="543" y="400"/>
                  </a:cubicBezTo>
                  <a:cubicBezTo>
                    <a:pt x="530" y="404"/>
                    <a:pt x="530" y="404"/>
                    <a:pt x="530" y="404"/>
                  </a:cubicBezTo>
                  <a:cubicBezTo>
                    <a:pt x="472" y="423"/>
                    <a:pt x="409" y="424"/>
                    <a:pt x="350" y="408"/>
                  </a:cubicBezTo>
                  <a:cubicBezTo>
                    <a:pt x="333" y="198"/>
                    <a:pt x="333" y="198"/>
                    <a:pt x="333" y="198"/>
                  </a:cubicBezTo>
                  <a:cubicBezTo>
                    <a:pt x="364" y="202"/>
                    <a:pt x="364" y="202"/>
                    <a:pt x="364" y="202"/>
                  </a:cubicBezTo>
                  <a:cubicBezTo>
                    <a:pt x="365" y="202"/>
                    <a:pt x="367" y="202"/>
                    <a:pt x="368" y="202"/>
                  </a:cubicBezTo>
                  <a:cubicBezTo>
                    <a:pt x="376" y="202"/>
                    <a:pt x="384" y="199"/>
                    <a:pt x="390" y="194"/>
                  </a:cubicBezTo>
                  <a:cubicBezTo>
                    <a:pt x="391" y="193"/>
                    <a:pt x="392" y="192"/>
                    <a:pt x="393" y="191"/>
                  </a:cubicBezTo>
                  <a:cubicBezTo>
                    <a:pt x="600" y="253"/>
                    <a:pt x="600" y="253"/>
                    <a:pt x="600" y="253"/>
                  </a:cubicBezTo>
                  <a:cubicBezTo>
                    <a:pt x="602" y="254"/>
                    <a:pt x="604" y="254"/>
                    <a:pt x="606" y="254"/>
                  </a:cubicBezTo>
                  <a:cubicBezTo>
                    <a:pt x="616" y="254"/>
                    <a:pt x="625" y="248"/>
                    <a:pt x="628" y="238"/>
                  </a:cubicBezTo>
                  <a:cubicBezTo>
                    <a:pt x="631" y="226"/>
                    <a:pt x="624" y="214"/>
                    <a:pt x="612" y="210"/>
                  </a:cubicBezTo>
                  <a:cubicBezTo>
                    <a:pt x="401" y="146"/>
                    <a:pt x="401" y="146"/>
                    <a:pt x="401" y="146"/>
                  </a:cubicBezTo>
                  <a:cubicBezTo>
                    <a:pt x="401" y="138"/>
                    <a:pt x="401" y="138"/>
                    <a:pt x="401" y="138"/>
                  </a:cubicBezTo>
                  <a:cubicBezTo>
                    <a:pt x="704" y="46"/>
                    <a:pt x="704" y="46"/>
                    <a:pt x="704" y="46"/>
                  </a:cubicBezTo>
                  <a:cubicBezTo>
                    <a:pt x="716" y="43"/>
                    <a:pt x="723" y="30"/>
                    <a:pt x="719" y="18"/>
                  </a:cubicBezTo>
                  <a:cubicBezTo>
                    <a:pt x="716" y="7"/>
                    <a:pt x="703" y="0"/>
                    <a:pt x="691" y="3"/>
                  </a:cubicBezTo>
                  <a:cubicBezTo>
                    <a:pt x="391" y="94"/>
                    <a:pt x="391" y="94"/>
                    <a:pt x="391" y="94"/>
                  </a:cubicBezTo>
                  <a:cubicBezTo>
                    <a:pt x="391" y="93"/>
                    <a:pt x="391" y="93"/>
                    <a:pt x="390" y="93"/>
                  </a:cubicBezTo>
                  <a:cubicBezTo>
                    <a:pt x="383" y="87"/>
                    <a:pt x="373" y="84"/>
                    <a:pt x="364" y="85"/>
                  </a:cubicBezTo>
                  <a:cubicBezTo>
                    <a:pt x="324" y="90"/>
                    <a:pt x="324" y="90"/>
                    <a:pt x="324" y="90"/>
                  </a:cubicBezTo>
                  <a:cubicBezTo>
                    <a:pt x="322" y="59"/>
                    <a:pt x="322" y="59"/>
                    <a:pt x="322" y="59"/>
                  </a:cubicBezTo>
                  <a:cubicBezTo>
                    <a:pt x="320" y="38"/>
                    <a:pt x="303" y="22"/>
                    <a:pt x="282" y="22"/>
                  </a:cubicBezTo>
                  <a:cubicBezTo>
                    <a:pt x="228" y="22"/>
                    <a:pt x="228" y="22"/>
                    <a:pt x="228" y="22"/>
                  </a:cubicBezTo>
                  <a:cubicBezTo>
                    <a:pt x="208" y="22"/>
                    <a:pt x="190" y="38"/>
                    <a:pt x="188" y="59"/>
                  </a:cubicBezTo>
                  <a:cubicBezTo>
                    <a:pt x="162" y="386"/>
                    <a:pt x="162" y="386"/>
                    <a:pt x="162" y="386"/>
                  </a:cubicBezTo>
                  <a:cubicBezTo>
                    <a:pt x="158" y="386"/>
                    <a:pt x="155" y="387"/>
                    <a:pt x="152" y="387"/>
                  </a:cubicBezTo>
                  <a:cubicBezTo>
                    <a:pt x="19" y="411"/>
                    <a:pt x="19" y="411"/>
                    <a:pt x="19" y="411"/>
                  </a:cubicBezTo>
                  <a:cubicBezTo>
                    <a:pt x="13" y="412"/>
                    <a:pt x="8" y="416"/>
                    <a:pt x="4" y="421"/>
                  </a:cubicBezTo>
                  <a:cubicBezTo>
                    <a:pt x="1" y="426"/>
                    <a:pt x="0" y="432"/>
                    <a:pt x="1" y="438"/>
                  </a:cubicBezTo>
                  <a:cubicBezTo>
                    <a:pt x="18" y="515"/>
                    <a:pt x="56" y="587"/>
                    <a:pt x="110" y="644"/>
                  </a:cubicBezTo>
                  <a:cubicBezTo>
                    <a:pt x="194" y="733"/>
                    <a:pt x="308" y="782"/>
                    <a:pt x="430" y="782"/>
                  </a:cubicBezTo>
                  <a:cubicBezTo>
                    <a:pt x="543" y="782"/>
                    <a:pt x="650" y="740"/>
                    <a:pt x="732" y="662"/>
                  </a:cubicBezTo>
                  <a:close/>
                  <a:moveTo>
                    <a:pt x="220" y="222"/>
                  </a:moveTo>
                  <a:cubicBezTo>
                    <a:pt x="290" y="222"/>
                    <a:pt x="290" y="222"/>
                    <a:pt x="290" y="222"/>
                  </a:cubicBezTo>
                  <a:cubicBezTo>
                    <a:pt x="294" y="273"/>
                    <a:pt x="294" y="273"/>
                    <a:pt x="294" y="273"/>
                  </a:cubicBezTo>
                  <a:cubicBezTo>
                    <a:pt x="216" y="273"/>
                    <a:pt x="216" y="273"/>
                    <a:pt x="216" y="273"/>
                  </a:cubicBezTo>
                  <a:lnTo>
                    <a:pt x="220" y="222"/>
                  </a:lnTo>
                  <a:close/>
                  <a:moveTo>
                    <a:pt x="356" y="132"/>
                  </a:moveTo>
                  <a:cubicBezTo>
                    <a:pt x="356" y="155"/>
                    <a:pt x="356" y="155"/>
                    <a:pt x="356" y="155"/>
                  </a:cubicBezTo>
                  <a:cubicBezTo>
                    <a:pt x="329" y="152"/>
                    <a:pt x="329" y="152"/>
                    <a:pt x="329" y="152"/>
                  </a:cubicBezTo>
                  <a:cubicBezTo>
                    <a:pt x="328" y="135"/>
                    <a:pt x="328" y="135"/>
                    <a:pt x="328" y="135"/>
                  </a:cubicBezTo>
                  <a:lnTo>
                    <a:pt x="356" y="132"/>
                  </a:lnTo>
                  <a:close/>
                  <a:moveTo>
                    <a:pt x="233" y="67"/>
                  </a:moveTo>
                  <a:cubicBezTo>
                    <a:pt x="277" y="67"/>
                    <a:pt x="277" y="67"/>
                    <a:pt x="277" y="67"/>
                  </a:cubicBezTo>
                  <a:cubicBezTo>
                    <a:pt x="286" y="177"/>
                    <a:pt x="286" y="177"/>
                    <a:pt x="286" y="177"/>
                  </a:cubicBezTo>
                  <a:cubicBezTo>
                    <a:pt x="224" y="177"/>
                    <a:pt x="224" y="177"/>
                    <a:pt x="224" y="177"/>
                  </a:cubicBezTo>
                  <a:lnTo>
                    <a:pt x="233" y="67"/>
                  </a:lnTo>
                  <a:close/>
                  <a:moveTo>
                    <a:pt x="212" y="318"/>
                  </a:moveTo>
                  <a:cubicBezTo>
                    <a:pt x="298" y="318"/>
                    <a:pt x="298" y="318"/>
                    <a:pt x="298" y="318"/>
                  </a:cubicBezTo>
                  <a:cubicBezTo>
                    <a:pt x="304" y="394"/>
                    <a:pt x="304" y="394"/>
                    <a:pt x="304" y="394"/>
                  </a:cubicBezTo>
                  <a:cubicBezTo>
                    <a:pt x="272" y="385"/>
                    <a:pt x="240" y="381"/>
                    <a:pt x="207" y="382"/>
                  </a:cubicBezTo>
                  <a:lnTo>
                    <a:pt x="212" y="318"/>
                  </a:lnTo>
                  <a:close/>
                  <a:moveTo>
                    <a:pt x="160" y="432"/>
                  </a:moveTo>
                  <a:cubicBezTo>
                    <a:pt x="212" y="422"/>
                    <a:pt x="266" y="427"/>
                    <a:pt x="316" y="444"/>
                  </a:cubicBezTo>
                  <a:cubicBezTo>
                    <a:pt x="319" y="445"/>
                    <a:pt x="321" y="446"/>
                    <a:pt x="323" y="446"/>
                  </a:cubicBezTo>
                  <a:cubicBezTo>
                    <a:pt x="323" y="446"/>
                    <a:pt x="323" y="446"/>
                    <a:pt x="323" y="446"/>
                  </a:cubicBezTo>
                  <a:cubicBezTo>
                    <a:pt x="394" y="470"/>
                    <a:pt x="473" y="470"/>
                    <a:pt x="544" y="447"/>
                  </a:cubicBezTo>
                  <a:cubicBezTo>
                    <a:pt x="557" y="442"/>
                    <a:pt x="557" y="442"/>
                    <a:pt x="557" y="442"/>
                  </a:cubicBezTo>
                  <a:cubicBezTo>
                    <a:pt x="607" y="426"/>
                    <a:pt x="660" y="423"/>
                    <a:pt x="712" y="432"/>
                  </a:cubicBezTo>
                  <a:cubicBezTo>
                    <a:pt x="810" y="451"/>
                    <a:pt x="810" y="451"/>
                    <a:pt x="810" y="451"/>
                  </a:cubicBezTo>
                  <a:cubicBezTo>
                    <a:pt x="805" y="467"/>
                    <a:pt x="800" y="483"/>
                    <a:pt x="793" y="499"/>
                  </a:cubicBezTo>
                  <a:cubicBezTo>
                    <a:pt x="720" y="485"/>
                    <a:pt x="720" y="485"/>
                    <a:pt x="720" y="485"/>
                  </a:cubicBezTo>
                  <a:cubicBezTo>
                    <a:pt x="661" y="474"/>
                    <a:pt x="600" y="478"/>
                    <a:pt x="543" y="497"/>
                  </a:cubicBezTo>
                  <a:cubicBezTo>
                    <a:pt x="530" y="501"/>
                    <a:pt x="530" y="501"/>
                    <a:pt x="530" y="501"/>
                  </a:cubicBezTo>
                  <a:cubicBezTo>
                    <a:pt x="471" y="520"/>
                    <a:pt x="408" y="521"/>
                    <a:pt x="348" y="504"/>
                  </a:cubicBezTo>
                  <a:cubicBezTo>
                    <a:pt x="336" y="501"/>
                    <a:pt x="323" y="507"/>
                    <a:pt x="320" y="519"/>
                  </a:cubicBezTo>
                  <a:cubicBezTo>
                    <a:pt x="316" y="531"/>
                    <a:pt x="323" y="544"/>
                    <a:pt x="335" y="547"/>
                  </a:cubicBezTo>
                  <a:cubicBezTo>
                    <a:pt x="368" y="557"/>
                    <a:pt x="401" y="561"/>
                    <a:pt x="434" y="561"/>
                  </a:cubicBezTo>
                  <a:cubicBezTo>
                    <a:pt x="471" y="561"/>
                    <a:pt x="508" y="555"/>
                    <a:pt x="544" y="544"/>
                  </a:cubicBezTo>
                  <a:cubicBezTo>
                    <a:pt x="557" y="539"/>
                    <a:pt x="557" y="539"/>
                    <a:pt x="557" y="539"/>
                  </a:cubicBezTo>
                  <a:cubicBezTo>
                    <a:pt x="607" y="523"/>
                    <a:pt x="660" y="520"/>
                    <a:pt x="712" y="529"/>
                  </a:cubicBezTo>
                  <a:cubicBezTo>
                    <a:pt x="772" y="541"/>
                    <a:pt x="772" y="541"/>
                    <a:pt x="772" y="541"/>
                  </a:cubicBezTo>
                  <a:cubicBezTo>
                    <a:pt x="763" y="557"/>
                    <a:pt x="752" y="572"/>
                    <a:pt x="741" y="586"/>
                  </a:cubicBezTo>
                  <a:cubicBezTo>
                    <a:pt x="720" y="582"/>
                    <a:pt x="720" y="582"/>
                    <a:pt x="720" y="582"/>
                  </a:cubicBezTo>
                  <a:cubicBezTo>
                    <a:pt x="661" y="571"/>
                    <a:pt x="600" y="575"/>
                    <a:pt x="543" y="594"/>
                  </a:cubicBezTo>
                  <a:cubicBezTo>
                    <a:pt x="530" y="598"/>
                    <a:pt x="530" y="598"/>
                    <a:pt x="530" y="598"/>
                  </a:cubicBezTo>
                  <a:cubicBezTo>
                    <a:pt x="466" y="619"/>
                    <a:pt x="395" y="618"/>
                    <a:pt x="331" y="596"/>
                  </a:cubicBezTo>
                  <a:cubicBezTo>
                    <a:pt x="274" y="576"/>
                    <a:pt x="212" y="571"/>
                    <a:pt x="152" y="581"/>
                  </a:cubicBezTo>
                  <a:cubicBezTo>
                    <a:pt x="120" y="587"/>
                    <a:pt x="120" y="587"/>
                    <a:pt x="120" y="587"/>
                  </a:cubicBezTo>
                  <a:cubicBezTo>
                    <a:pt x="109" y="573"/>
                    <a:pt x="98" y="557"/>
                    <a:pt x="89" y="541"/>
                  </a:cubicBezTo>
                  <a:cubicBezTo>
                    <a:pt x="160" y="529"/>
                    <a:pt x="160" y="529"/>
                    <a:pt x="160" y="529"/>
                  </a:cubicBezTo>
                  <a:cubicBezTo>
                    <a:pt x="189" y="524"/>
                    <a:pt x="219" y="523"/>
                    <a:pt x="249" y="526"/>
                  </a:cubicBezTo>
                  <a:cubicBezTo>
                    <a:pt x="261" y="527"/>
                    <a:pt x="272" y="518"/>
                    <a:pt x="274" y="506"/>
                  </a:cubicBezTo>
                  <a:cubicBezTo>
                    <a:pt x="275" y="494"/>
                    <a:pt x="266" y="483"/>
                    <a:pt x="254" y="481"/>
                  </a:cubicBezTo>
                  <a:cubicBezTo>
                    <a:pt x="220" y="477"/>
                    <a:pt x="185" y="478"/>
                    <a:pt x="152" y="484"/>
                  </a:cubicBezTo>
                  <a:cubicBezTo>
                    <a:pt x="68" y="499"/>
                    <a:pt x="68" y="499"/>
                    <a:pt x="68" y="499"/>
                  </a:cubicBezTo>
                  <a:cubicBezTo>
                    <a:pt x="61" y="484"/>
                    <a:pt x="55" y="468"/>
                    <a:pt x="51" y="451"/>
                  </a:cubicBezTo>
                  <a:lnTo>
                    <a:pt x="160" y="432"/>
                  </a:lnTo>
                  <a:close/>
                  <a:moveTo>
                    <a:pt x="156" y="626"/>
                  </a:moveTo>
                  <a:cubicBezTo>
                    <a:pt x="160" y="626"/>
                    <a:pt x="160" y="626"/>
                    <a:pt x="160" y="626"/>
                  </a:cubicBezTo>
                  <a:cubicBezTo>
                    <a:pt x="212" y="616"/>
                    <a:pt x="266" y="621"/>
                    <a:pt x="316" y="638"/>
                  </a:cubicBezTo>
                  <a:cubicBezTo>
                    <a:pt x="354" y="652"/>
                    <a:pt x="394" y="658"/>
                    <a:pt x="434" y="658"/>
                  </a:cubicBezTo>
                  <a:cubicBezTo>
                    <a:pt x="471" y="658"/>
                    <a:pt x="509" y="652"/>
                    <a:pt x="544" y="641"/>
                  </a:cubicBezTo>
                  <a:cubicBezTo>
                    <a:pt x="557" y="636"/>
                    <a:pt x="557" y="636"/>
                    <a:pt x="557" y="636"/>
                  </a:cubicBezTo>
                  <a:cubicBezTo>
                    <a:pt x="605" y="621"/>
                    <a:pt x="656" y="617"/>
                    <a:pt x="706" y="625"/>
                  </a:cubicBezTo>
                  <a:cubicBezTo>
                    <a:pt x="704" y="627"/>
                    <a:pt x="703" y="628"/>
                    <a:pt x="701" y="629"/>
                  </a:cubicBezTo>
                  <a:cubicBezTo>
                    <a:pt x="628" y="699"/>
                    <a:pt x="532" y="737"/>
                    <a:pt x="430" y="737"/>
                  </a:cubicBezTo>
                  <a:cubicBezTo>
                    <a:pt x="327" y="737"/>
                    <a:pt x="230" y="698"/>
                    <a:pt x="156" y="626"/>
                  </a:cubicBezTo>
                  <a:close/>
                  <a:moveTo>
                    <a:pt x="156" y="626"/>
                  </a:moveTo>
                  <a:cubicBezTo>
                    <a:pt x="156" y="626"/>
                    <a:pt x="156" y="626"/>
                    <a:pt x="156" y="62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69"/>
            <p:cNvSpPr/>
            <p:nvPr/>
          </p:nvSpPr>
          <p:spPr>
            <a:xfrm>
              <a:off x="7300098" y="3801950"/>
              <a:ext cx="82098" cy="38368"/>
            </a:xfrm>
            <a:custGeom>
              <a:avLst/>
              <a:gdLst/>
              <a:ahLst/>
              <a:cxnLst/>
              <a:rect l="l" t="t" r="r" b="b"/>
              <a:pathLst>
                <a:path w="199" h="93" extrusionOk="0">
                  <a:moveTo>
                    <a:pt x="4" y="19"/>
                  </a:moveTo>
                  <a:cubicBezTo>
                    <a:pt x="0" y="31"/>
                    <a:pt x="7" y="44"/>
                    <a:pt x="19" y="47"/>
                  </a:cubicBezTo>
                  <a:cubicBezTo>
                    <a:pt x="167" y="92"/>
                    <a:pt x="167" y="92"/>
                    <a:pt x="167" y="92"/>
                  </a:cubicBezTo>
                  <a:cubicBezTo>
                    <a:pt x="169" y="92"/>
                    <a:pt x="171" y="93"/>
                    <a:pt x="173" y="93"/>
                  </a:cubicBezTo>
                  <a:cubicBezTo>
                    <a:pt x="183" y="93"/>
                    <a:pt x="192" y="86"/>
                    <a:pt x="195" y="77"/>
                  </a:cubicBezTo>
                  <a:cubicBezTo>
                    <a:pt x="199" y="65"/>
                    <a:pt x="192" y="52"/>
                    <a:pt x="180" y="49"/>
                  </a:cubicBezTo>
                  <a:cubicBezTo>
                    <a:pt x="32" y="4"/>
                    <a:pt x="32" y="4"/>
                    <a:pt x="32" y="4"/>
                  </a:cubicBezTo>
                  <a:cubicBezTo>
                    <a:pt x="20" y="0"/>
                    <a:pt x="7" y="7"/>
                    <a:pt x="4" y="19"/>
                  </a:cubicBezTo>
                  <a:close/>
                  <a:moveTo>
                    <a:pt x="4" y="19"/>
                  </a:moveTo>
                  <a:cubicBezTo>
                    <a:pt x="4" y="19"/>
                    <a:pt x="4" y="19"/>
                    <a:pt x="4" y="1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69"/>
            <p:cNvSpPr/>
            <p:nvPr/>
          </p:nvSpPr>
          <p:spPr>
            <a:xfrm>
              <a:off x="6952315" y="3521413"/>
              <a:ext cx="632859" cy="634922"/>
            </a:xfrm>
            <a:custGeom>
              <a:avLst/>
              <a:gdLst/>
              <a:ahLst/>
              <a:cxnLst/>
              <a:rect l="l" t="t" r="r" b="b"/>
              <a:pathLst>
                <a:path w="1534" h="1539" extrusionOk="0">
                  <a:moveTo>
                    <a:pt x="1534" y="1393"/>
                  </a:moveTo>
                  <a:cubicBezTo>
                    <a:pt x="1534" y="1297"/>
                    <a:pt x="1534" y="1297"/>
                    <a:pt x="1534" y="1297"/>
                  </a:cubicBezTo>
                  <a:cubicBezTo>
                    <a:pt x="1534" y="1289"/>
                    <a:pt x="1530" y="1281"/>
                    <a:pt x="1523" y="1277"/>
                  </a:cubicBezTo>
                  <a:cubicBezTo>
                    <a:pt x="1516" y="1273"/>
                    <a:pt x="1508" y="1273"/>
                    <a:pt x="1501" y="1277"/>
                  </a:cubicBezTo>
                  <a:cubicBezTo>
                    <a:pt x="1416" y="1325"/>
                    <a:pt x="1416" y="1325"/>
                    <a:pt x="1416" y="1325"/>
                  </a:cubicBezTo>
                  <a:cubicBezTo>
                    <a:pt x="1387" y="1340"/>
                    <a:pt x="1353" y="1341"/>
                    <a:pt x="1324" y="1326"/>
                  </a:cubicBezTo>
                  <a:cubicBezTo>
                    <a:pt x="1284" y="1306"/>
                    <a:pt x="1284" y="1306"/>
                    <a:pt x="1284" y="1306"/>
                  </a:cubicBezTo>
                  <a:cubicBezTo>
                    <a:pt x="1242" y="1284"/>
                    <a:pt x="1192" y="1285"/>
                    <a:pt x="1150" y="1307"/>
                  </a:cubicBezTo>
                  <a:cubicBezTo>
                    <a:pt x="1118" y="1325"/>
                    <a:pt x="1118" y="1325"/>
                    <a:pt x="1118" y="1325"/>
                  </a:cubicBezTo>
                  <a:cubicBezTo>
                    <a:pt x="1089" y="1340"/>
                    <a:pt x="1055" y="1341"/>
                    <a:pt x="1026" y="1326"/>
                  </a:cubicBezTo>
                  <a:cubicBezTo>
                    <a:pt x="986" y="1306"/>
                    <a:pt x="986" y="1306"/>
                    <a:pt x="986" y="1306"/>
                  </a:cubicBezTo>
                  <a:cubicBezTo>
                    <a:pt x="944" y="1284"/>
                    <a:pt x="894" y="1285"/>
                    <a:pt x="852" y="1307"/>
                  </a:cubicBezTo>
                  <a:cubicBezTo>
                    <a:pt x="820" y="1325"/>
                    <a:pt x="820" y="1325"/>
                    <a:pt x="820" y="1325"/>
                  </a:cubicBezTo>
                  <a:cubicBezTo>
                    <a:pt x="792" y="1340"/>
                    <a:pt x="757" y="1341"/>
                    <a:pt x="728" y="1326"/>
                  </a:cubicBezTo>
                  <a:cubicBezTo>
                    <a:pt x="700" y="1312"/>
                    <a:pt x="700" y="1312"/>
                    <a:pt x="700" y="1312"/>
                  </a:cubicBezTo>
                  <a:cubicBezTo>
                    <a:pt x="802" y="1296"/>
                    <a:pt x="899" y="1251"/>
                    <a:pt x="979" y="1175"/>
                  </a:cubicBezTo>
                  <a:cubicBezTo>
                    <a:pt x="1063" y="1096"/>
                    <a:pt x="1117" y="995"/>
                    <a:pt x="1136" y="882"/>
                  </a:cubicBezTo>
                  <a:cubicBezTo>
                    <a:pt x="1153" y="778"/>
                    <a:pt x="1139" y="669"/>
                    <a:pt x="1095" y="574"/>
                  </a:cubicBezTo>
                  <a:cubicBezTo>
                    <a:pt x="1239" y="438"/>
                    <a:pt x="1239" y="438"/>
                    <a:pt x="1239" y="438"/>
                  </a:cubicBezTo>
                  <a:cubicBezTo>
                    <a:pt x="1244" y="440"/>
                    <a:pt x="1250" y="441"/>
                    <a:pt x="1256" y="441"/>
                  </a:cubicBezTo>
                  <a:cubicBezTo>
                    <a:pt x="1257" y="441"/>
                    <a:pt x="1258" y="441"/>
                    <a:pt x="1258" y="441"/>
                  </a:cubicBezTo>
                  <a:cubicBezTo>
                    <a:pt x="1278" y="441"/>
                    <a:pt x="1296" y="433"/>
                    <a:pt x="1311" y="420"/>
                  </a:cubicBezTo>
                  <a:cubicBezTo>
                    <a:pt x="1332" y="400"/>
                    <a:pt x="1339" y="370"/>
                    <a:pt x="1332" y="344"/>
                  </a:cubicBezTo>
                  <a:cubicBezTo>
                    <a:pt x="1400" y="307"/>
                    <a:pt x="1400" y="307"/>
                    <a:pt x="1400" y="307"/>
                  </a:cubicBezTo>
                  <a:cubicBezTo>
                    <a:pt x="1423" y="294"/>
                    <a:pt x="1439" y="271"/>
                    <a:pt x="1443" y="245"/>
                  </a:cubicBezTo>
                  <a:cubicBezTo>
                    <a:pt x="1447" y="219"/>
                    <a:pt x="1439" y="193"/>
                    <a:pt x="1421" y="174"/>
                  </a:cubicBezTo>
                  <a:cubicBezTo>
                    <a:pt x="1285" y="29"/>
                    <a:pt x="1285" y="29"/>
                    <a:pt x="1285" y="29"/>
                  </a:cubicBezTo>
                  <a:cubicBezTo>
                    <a:pt x="1266" y="10"/>
                    <a:pt x="1241" y="0"/>
                    <a:pt x="1214" y="3"/>
                  </a:cubicBezTo>
                  <a:cubicBezTo>
                    <a:pt x="1188" y="6"/>
                    <a:pt x="1165" y="20"/>
                    <a:pt x="1151" y="42"/>
                  </a:cubicBezTo>
                  <a:cubicBezTo>
                    <a:pt x="1111" y="106"/>
                    <a:pt x="1111" y="106"/>
                    <a:pt x="1111" y="106"/>
                  </a:cubicBezTo>
                  <a:cubicBezTo>
                    <a:pt x="1102" y="102"/>
                    <a:pt x="1093" y="100"/>
                    <a:pt x="1083" y="100"/>
                  </a:cubicBezTo>
                  <a:cubicBezTo>
                    <a:pt x="1063" y="99"/>
                    <a:pt x="1043" y="107"/>
                    <a:pt x="1028" y="121"/>
                  </a:cubicBezTo>
                  <a:cubicBezTo>
                    <a:pt x="1008" y="140"/>
                    <a:pt x="1001" y="167"/>
                    <a:pt x="1006" y="192"/>
                  </a:cubicBezTo>
                  <a:cubicBezTo>
                    <a:pt x="860" y="329"/>
                    <a:pt x="860" y="329"/>
                    <a:pt x="860" y="329"/>
                  </a:cubicBezTo>
                  <a:cubicBezTo>
                    <a:pt x="768" y="281"/>
                    <a:pt x="662" y="262"/>
                    <a:pt x="558" y="274"/>
                  </a:cubicBezTo>
                  <a:cubicBezTo>
                    <a:pt x="446" y="287"/>
                    <a:pt x="342" y="335"/>
                    <a:pt x="259" y="413"/>
                  </a:cubicBezTo>
                  <a:cubicBezTo>
                    <a:pt x="158" y="509"/>
                    <a:pt x="99" y="639"/>
                    <a:pt x="95" y="779"/>
                  </a:cubicBezTo>
                  <a:cubicBezTo>
                    <a:pt x="91" y="919"/>
                    <a:pt x="142" y="1052"/>
                    <a:pt x="238" y="1154"/>
                  </a:cubicBezTo>
                  <a:cubicBezTo>
                    <a:pt x="323" y="1243"/>
                    <a:pt x="431" y="1297"/>
                    <a:pt x="544" y="1313"/>
                  </a:cubicBezTo>
                  <a:cubicBezTo>
                    <a:pt x="522" y="1325"/>
                    <a:pt x="522" y="1325"/>
                    <a:pt x="522" y="1325"/>
                  </a:cubicBezTo>
                  <a:cubicBezTo>
                    <a:pt x="494" y="1340"/>
                    <a:pt x="459" y="1341"/>
                    <a:pt x="430" y="1326"/>
                  </a:cubicBezTo>
                  <a:cubicBezTo>
                    <a:pt x="391" y="1306"/>
                    <a:pt x="391" y="1306"/>
                    <a:pt x="391" y="1306"/>
                  </a:cubicBezTo>
                  <a:cubicBezTo>
                    <a:pt x="348" y="1284"/>
                    <a:pt x="298" y="1285"/>
                    <a:pt x="256" y="1307"/>
                  </a:cubicBezTo>
                  <a:cubicBezTo>
                    <a:pt x="224" y="1325"/>
                    <a:pt x="224" y="1325"/>
                    <a:pt x="224" y="1325"/>
                  </a:cubicBezTo>
                  <a:cubicBezTo>
                    <a:pt x="196" y="1340"/>
                    <a:pt x="161" y="1341"/>
                    <a:pt x="132" y="1326"/>
                  </a:cubicBezTo>
                  <a:cubicBezTo>
                    <a:pt x="32" y="1277"/>
                    <a:pt x="32" y="1277"/>
                    <a:pt x="32" y="1277"/>
                  </a:cubicBezTo>
                  <a:cubicBezTo>
                    <a:pt x="25" y="1273"/>
                    <a:pt x="17" y="1274"/>
                    <a:pt x="10" y="1278"/>
                  </a:cubicBezTo>
                  <a:cubicBezTo>
                    <a:pt x="4" y="1282"/>
                    <a:pt x="0" y="1289"/>
                    <a:pt x="0" y="1297"/>
                  </a:cubicBezTo>
                  <a:cubicBezTo>
                    <a:pt x="0" y="1516"/>
                    <a:pt x="0" y="1516"/>
                    <a:pt x="0" y="1516"/>
                  </a:cubicBezTo>
                  <a:cubicBezTo>
                    <a:pt x="0" y="1528"/>
                    <a:pt x="10" y="1539"/>
                    <a:pt x="22" y="1539"/>
                  </a:cubicBezTo>
                  <a:cubicBezTo>
                    <a:pt x="35" y="1539"/>
                    <a:pt x="45" y="1528"/>
                    <a:pt x="45" y="1516"/>
                  </a:cubicBezTo>
                  <a:cubicBezTo>
                    <a:pt x="45" y="1429"/>
                    <a:pt x="45" y="1429"/>
                    <a:pt x="45" y="1429"/>
                  </a:cubicBezTo>
                  <a:cubicBezTo>
                    <a:pt x="111" y="1462"/>
                    <a:pt x="111" y="1462"/>
                    <a:pt x="111" y="1462"/>
                  </a:cubicBezTo>
                  <a:cubicBezTo>
                    <a:pt x="154" y="1484"/>
                    <a:pt x="204" y="1483"/>
                    <a:pt x="246" y="1460"/>
                  </a:cubicBezTo>
                  <a:cubicBezTo>
                    <a:pt x="278" y="1443"/>
                    <a:pt x="278" y="1443"/>
                    <a:pt x="278" y="1443"/>
                  </a:cubicBezTo>
                  <a:cubicBezTo>
                    <a:pt x="306" y="1428"/>
                    <a:pt x="341" y="1427"/>
                    <a:pt x="370" y="1442"/>
                  </a:cubicBezTo>
                  <a:cubicBezTo>
                    <a:pt x="409" y="1462"/>
                    <a:pt x="409" y="1462"/>
                    <a:pt x="409" y="1462"/>
                  </a:cubicBezTo>
                  <a:cubicBezTo>
                    <a:pt x="430" y="1472"/>
                    <a:pt x="453" y="1478"/>
                    <a:pt x="475" y="1478"/>
                  </a:cubicBezTo>
                  <a:cubicBezTo>
                    <a:pt x="499" y="1478"/>
                    <a:pt x="522" y="1472"/>
                    <a:pt x="544" y="1460"/>
                  </a:cubicBezTo>
                  <a:cubicBezTo>
                    <a:pt x="575" y="1443"/>
                    <a:pt x="575" y="1443"/>
                    <a:pt x="575" y="1443"/>
                  </a:cubicBezTo>
                  <a:cubicBezTo>
                    <a:pt x="604" y="1428"/>
                    <a:pt x="639" y="1427"/>
                    <a:pt x="668" y="1442"/>
                  </a:cubicBezTo>
                  <a:cubicBezTo>
                    <a:pt x="707" y="1462"/>
                    <a:pt x="707" y="1462"/>
                    <a:pt x="707" y="1462"/>
                  </a:cubicBezTo>
                  <a:cubicBezTo>
                    <a:pt x="750" y="1484"/>
                    <a:pt x="800" y="1483"/>
                    <a:pt x="842" y="1460"/>
                  </a:cubicBezTo>
                  <a:cubicBezTo>
                    <a:pt x="873" y="1443"/>
                    <a:pt x="873" y="1443"/>
                    <a:pt x="873" y="1443"/>
                  </a:cubicBezTo>
                  <a:cubicBezTo>
                    <a:pt x="902" y="1428"/>
                    <a:pt x="937" y="1427"/>
                    <a:pt x="966" y="1442"/>
                  </a:cubicBezTo>
                  <a:cubicBezTo>
                    <a:pt x="1005" y="1462"/>
                    <a:pt x="1005" y="1462"/>
                    <a:pt x="1005" y="1462"/>
                  </a:cubicBezTo>
                  <a:cubicBezTo>
                    <a:pt x="1048" y="1484"/>
                    <a:pt x="1098" y="1483"/>
                    <a:pt x="1140" y="1460"/>
                  </a:cubicBezTo>
                  <a:cubicBezTo>
                    <a:pt x="1171" y="1443"/>
                    <a:pt x="1171" y="1443"/>
                    <a:pt x="1171" y="1443"/>
                  </a:cubicBezTo>
                  <a:cubicBezTo>
                    <a:pt x="1200" y="1428"/>
                    <a:pt x="1235" y="1427"/>
                    <a:pt x="1264" y="1442"/>
                  </a:cubicBezTo>
                  <a:cubicBezTo>
                    <a:pt x="1303" y="1462"/>
                    <a:pt x="1303" y="1462"/>
                    <a:pt x="1303" y="1462"/>
                  </a:cubicBezTo>
                  <a:cubicBezTo>
                    <a:pt x="1346" y="1484"/>
                    <a:pt x="1396" y="1483"/>
                    <a:pt x="1438" y="1460"/>
                  </a:cubicBezTo>
                  <a:cubicBezTo>
                    <a:pt x="1438" y="1460"/>
                    <a:pt x="1438" y="1460"/>
                    <a:pt x="1438" y="1460"/>
                  </a:cubicBezTo>
                  <a:cubicBezTo>
                    <a:pt x="1489" y="1431"/>
                    <a:pt x="1489" y="1431"/>
                    <a:pt x="1489" y="1431"/>
                  </a:cubicBezTo>
                  <a:cubicBezTo>
                    <a:pt x="1489" y="1516"/>
                    <a:pt x="1489" y="1516"/>
                    <a:pt x="1489" y="1516"/>
                  </a:cubicBezTo>
                  <a:cubicBezTo>
                    <a:pt x="1489" y="1528"/>
                    <a:pt x="1499" y="1539"/>
                    <a:pt x="1512" y="1539"/>
                  </a:cubicBezTo>
                  <a:cubicBezTo>
                    <a:pt x="1524" y="1539"/>
                    <a:pt x="1534" y="1528"/>
                    <a:pt x="1534" y="1516"/>
                  </a:cubicBezTo>
                  <a:cubicBezTo>
                    <a:pt x="1534" y="1393"/>
                    <a:pt x="1534" y="1393"/>
                    <a:pt x="1534" y="1393"/>
                  </a:cubicBezTo>
                  <a:cubicBezTo>
                    <a:pt x="1534" y="1393"/>
                    <a:pt x="1534" y="1393"/>
                    <a:pt x="1534" y="1393"/>
                  </a:cubicBezTo>
                  <a:close/>
                  <a:moveTo>
                    <a:pt x="1189" y="66"/>
                  </a:moveTo>
                  <a:cubicBezTo>
                    <a:pt x="1196" y="56"/>
                    <a:pt x="1206" y="49"/>
                    <a:pt x="1219" y="48"/>
                  </a:cubicBezTo>
                  <a:cubicBezTo>
                    <a:pt x="1231" y="47"/>
                    <a:pt x="1243" y="51"/>
                    <a:pt x="1252" y="60"/>
                  </a:cubicBezTo>
                  <a:cubicBezTo>
                    <a:pt x="1388" y="205"/>
                    <a:pt x="1388" y="205"/>
                    <a:pt x="1388" y="205"/>
                  </a:cubicBezTo>
                  <a:cubicBezTo>
                    <a:pt x="1397" y="214"/>
                    <a:pt x="1401" y="226"/>
                    <a:pt x="1399" y="238"/>
                  </a:cubicBezTo>
                  <a:cubicBezTo>
                    <a:pt x="1397" y="251"/>
                    <a:pt x="1389" y="261"/>
                    <a:pt x="1378" y="267"/>
                  </a:cubicBezTo>
                  <a:cubicBezTo>
                    <a:pt x="1308" y="306"/>
                    <a:pt x="1308" y="306"/>
                    <a:pt x="1308" y="306"/>
                  </a:cubicBezTo>
                  <a:cubicBezTo>
                    <a:pt x="1146" y="134"/>
                    <a:pt x="1146" y="134"/>
                    <a:pt x="1146" y="134"/>
                  </a:cubicBezTo>
                  <a:lnTo>
                    <a:pt x="1189" y="66"/>
                  </a:lnTo>
                  <a:close/>
                  <a:moveTo>
                    <a:pt x="1059" y="154"/>
                  </a:moveTo>
                  <a:cubicBezTo>
                    <a:pt x="1065" y="148"/>
                    <a:pt x="1073" y="145"/>
                    <a:pt x="1081" y="145"/>
                  </a:cubicBezTo>
                  <a:cubicBezTo>
                    <a:pt x="1081" y="145"/>
                    <a:pt x="1081" y="145"/>
                    <a:pt x="1082" y="145"/>
                  </a:cubicBezTo>
                  <a:cubicBezTo>
                    <a:pt x="1090" y="145"/>
                    <a:pt x="1098" y="149"/>
                    <a:pt x="1104" y="155"/>
                  </a:cubicBezTo>
                  <a:cubicBezTo>
                    <a:pt x="1281" y="343"/>
                    <a:pt x="1281" y="343"/>
                    <a:pt x="1281" y="343"/>
                  </a:cubicBezTo>
                  <a:cubicBezTo>
                    <a:pt x="1287" y="349"/>
                    <a:pt x="1290" y="357"/>
                    <a:pt x="1290" y="365"/>
                  </a:cubicBezTo>
                  <a:cubicBezTo>
                    <a:pt x="1290" y="374"/>
                    <a:pt x="1286" y="381"/>
                    <a:pt x="1280" y="387"/>
                  </a:cubicBezTo>
                  <a:cubicBezTo>
                    <a:pt x="1274" y="393"/>
                    <a:pt x="1266" y="396"/>
                    <a:pt x="1257" y="396"/>
                  </a:cubicBezTo>
                  <a:cubicBezTo>
                    <a:pt x="1249" y="396"/>
                    <a:pt x="1241" y="392"/>
                    <a:pt x="1235" y="386"/>
                  </a:cubicBezTo>
                  <a:cubicBezTo>
                    <a:pt x="1058" y="198"/>
                    <a:pt x="1058" y="198"/>
                    <a:pt x="1058" y="198"/>
                  </a:cubicBezTo>
                  <a:cubicBezTo>
                    <a:pt x="1046" y="186"/>
                    <a:pt x="1047" y="166"/>
                    <a:pt x="1059" y="154"/>
                  </a:cubicBezTo>
                  <a:close/>
                  <a:moveTo>
                    <a:pt x="271" y="1123"/>
                  </a:moveTo>
                  <a:cubicBezTo>
                    <a:pt x="183" y="1030"/>
                    <a:pt x="137" y="909"/>
                    <a:pt x="140" y="781"/>
                  </a:cubicBezTo>
                  <a:cubicBezTo>
                    <a:pt x="144" y="653"/>
                    <a:pt x="197" y="534"/>
                    <a:pt x="290" y="446"/>
                  </a:cubicBezTo>
                  <a:cubicBezTo>
                    <a:pt x="366" y="375"/>
                    <a:pt x="460" y="330"/>
                    <a:pt x="563" y="319"/>
                  </a:cubicBezTo>
                  <a:cubicBezTo>
                    <a:pt x="582" y="316"/>
                    <a:pt x="600" y="315"/>
                    <a:pt x="618" y="315"/>
                  </a:cubicBezTo>
                  <a:cubicBezTo>
                    <a:pt x="700" y="315"/>
                    <a:pt x="782" y="336"/>
                    <a:pt x="853" y="376"/>
                  </a:cubicBezTo>
                  <a:cubicBezTo>
                    <a:pt x="853" y="376"/>
                    <a:pt x="853" y="376"/>
                    <a:pt x="853" y="376"/>
                  </a:cubicBezTo>
                  <a:cubicBezTo>
                    <a:pt x="878" y="390"/>
                    <a:pt x="902" y="406"/>
                    <a:pt x="924" y="424"/>
                  </a:cubicBezTo>
                  <a:cubicBezTo>
                    <a:pt x="928" y="428"/>
                    <a:pt x="933" y="430"/>
                    <a:pt x="938" y="430"/>
                  </a:cubicBezTo>
                  <a:cubicBezTo>
                    <a:pt x="944" y="430"/>
                    <a:pt x="951" y="427"/>
                    <a:pt x="955" y="421"/>
                  </a:cubicBezTo>
                  <a:cubicBezTo>
                    <a:pt x="963" y="412"/>
                    <a:pt x="962" y="398"/>
                    <a:pt x="952" y="390"/>
                  </a:cubicBezTo>
                  <a:cubicBezTo>
                    <a:pt x="936" y="376"/>
                    <a:pt x="919" y="364"/>
                    <a:pt x="901" y="352"/>
                  </a:cubicBezTo>
                  <a:cubicBezTo>
                    <a:pt x="1028" y="232"/>
                    <a:pt x="1028" y="232"/>
                    <a:pt x="1028" y="232"/>
                  </a:cubicBezTo>
                  <a:cubicBezTo>
                    <a:pt x="1065" y="271"/>
                    <a:pt x="1065" y="271"/>
                    <a:pt x="1065" y="271"/>
                  </a:cubicBezTo>
                  <a:cubicBezTo>
                    <a:pt x="1199" y="414"/>
                    <a:pt x="1199" y="414"/>
                    <a:pt x="1199" y="414"/>
                  </a:cubicBezTo>
                  <a:cubicBezTo>
                    <a:pt x="1073" y="533"/>
                    <a:pt x="1073" y="533"/>
                    <a:pt x="1073" y="533"/>
                  </a:cubicBezTo>
                  <a:cubicBezTo>
                    <a:pt x="1065" y="519"/>
                    <a:pt x="1057" y="505"/>
                    <a:pt x="1048" y="492"/>
                  </a:cubicBezTo>
                  <a:cubicBezTo>
                    <a:pt x="1041" y="482"/>
                    <a:pt x="1026" y="480"/>
                    <a:pt x="1016" y="487"/>
                  </a:cubicBezTo>
                  <a:cubicBezTo>
                    <a:pt x="1006" y="494"/>
                    <a:pt x="1004" y="508"/>
                    <a:pt x="1011" y="518"/>
                  </a:cubicBezTo>
                  <a:cubicBezTo>
                    <a:pt x="1024" y="537"/>
                    <a:pt x="1047" y="579"/>
                    <a:pt x="1047" y="579"/>
                  </a:cubicBezTo>
                  <a:cubicBezTo>
                    <a:pt x="1093" y="669"/>
                    <a:pt x="1108" y="774"/>
                    <a:pt x="1092" y="874"/>
                  </a:cubicBezTo>
                  <a:cubicBezTo>
                    <a:pt x="1074" y="978"/>
                    <a:pt x="1025" y="1070"/>
                    <a:pt x="948" y="1143"/>
                  </a:cubicBezTo>
                  <a:cubicBezTo>
                    <a:pt x="756" y="1324"/>
                    <a:pt x="452" y="1315"/>
                    <a:pt x="271" y="1123"/>
                  </a:cubicBezTo>
                  <a:close/>
                  <a:moveTo>
                    <a:pt x="1416" y="1421"/>
                  </a:moveTo>
                  <a:cubicBezTo>
                    <a:pt x="1387" y="1436"/>
                    <a:pt x="1353" y="1437"/>
                    <a:pt x="1324" y="1422"/>
                  </a:cubicBezTo>
                  <a:cubicBezTo>
                    <a:pt x="1284" y="1402"/>
                    <a:pt x="1284" y="1402"/>
                    <a:pt x="1284" y="1402"/>
                  </a:cubicBezTo>
                  <a:cubicBezTo>
                    <a:pt x="1242" y="1380"/>
                    <a:pt x="1192" y="1381"/>
                    <a:pt x="1150" y="1404"/>
                  </a:cubicBezTo>
                  <a:cubicBezTo>
                    <a:pt x="1118" y="1421"/>
                    <a:pt x="1118" y="1421"/>
                    <a:pt x="1118" y="1421"/>
                  </a:cubicBezTo>
                  <a:cubicBezTo>
                    <a:pt x="1089" y="1436"/>
                    <a:pt x="1055" y="1437"/>
                    <a:pt x="1026" y="1422"/>
                  </a:cubicBezTo>
                  <a:cubicBezTo>
                    <a:pt x="986" y="1402"/>
                    <a:pt x="986" y="1402"/>
                    <a:pt x="986" y="1402"/>
                  </a:cubicBezTo>
                  <a:cubicBezTo>
                    <a:pt x="944" y="1380"/>
                    <a:pt x="894" y="1381"/>
                    <a:pt x="852" y="1404"/>
                  </a:cubicBezTo>
                  <a:cubicBezTo>
                    <a:pt x="820" y="1421"/>
                    <a:pt x="820" y="1421"/>
                    <a:pt x="820" y="1421"/>
                  </a:cubicBezTo>
                  <a:cubicBezTo>
                    <a:pt x="792" y="1436"/>
                    <a:pt x="757" y="1437"/>
                    <a:pt x="728" y="1422"/>
                  </a:cubicBezTo>
                  <a:cubicBezTo>
                    <a:pt x="688" y="1402"/>
                    <a:pt x="688" y="1402"/>
                    <a:pt x="688" y="1402"/>
                  </a:cubicBezTo>
                  <a:cubicBezTo>
                    <a:pt x="646" y="1380"/>
                    <a:pt x="596" y="1381"/>
                    <a:pt x="554" y="1404"/>
                  </a:cubicBezTo>
                  <a:cubicBezTo>
                    <a:pt x="522" y="1421"/>
                    <a:pt x="522" y="1421"/>
                    <a:pt x="522" y="1421"/>
                  </a:cubicBezTo>
                  <a:cubicBezTo>
                    <a:pt x="494" y="1436"/>
                    <a:pt x="459" y="1437"/>
                    <a:pt x="430" y="1422"/>
                  </a:cubicBezTo>
                  <a:cubicBezTo>
                    <a:pt x="391" y="1402"/>
                    <a:pt x="391" y="1402"/>
                    <a:pt x="391" y="1402"/>
                  </a:cubicBezTo>
                  <a:cubicBezTo>
                    <a:pt x="348" y="1380"/>
                    <a:pt x="298" y="1381"/>
                    <a:pt x="256" y="1404"/>
                  </a:cubicBezTo>
                  <a:cubicBezTo>
                    <a:pt x="224" y="1421"/>
                    <a:pt x="224" y="1421"/>
                    <a:pt x="224" y="1421"/>
                  </a:cubicBezTo>
                  <a:cubicBezTo>
                    <a:pt x="196" y="1436"/>
                    <a:pt x="161" y="1437"/>
                    <a:pt x="132" y="1422"/>
                  </a:cubicBezTo>
                  <a:cubicBezTo>
                    <a:pt x="45" y="1379"/>
                    <a:pt x="45" y="1379"/>
                    <a:pt x="45" y="1379"/>
                  </a:cubicBezTo>
                  <a:cubicBezTo>
                    <a:pt x="45" y="1333"/>
                    <a:pt x="45" y="1333"/>
                    <a:pt x="45" y="1333"/>
                  </a:cubicBezTo>
                  <a:cubicBezTo>
                    <a:pt x="111" y="1366"/>
                    <a:pt x="111" y="1366"/>
                    <a:pt x="111" y="1366"/>
                  </a:cubicBezTo>
                  <a:cubicBezTo>
                    <a:pt x="154" y="1387"/>
                    <a:pt x="204" y="1387"/>
                    <a:pt x="246" y="1364"/>
                  </a:cubicBezTo>
                  <a:cubicBezTo>
                    <a:pt x="277" y="1347"/>
                    <a:pt x="277" y="1347"/>
                    <a:pt x="277" y="1347"/>
                  </a:cubicBezTo>
                  <a:cubicBezTo>
                    <a:pt x="306" y="1332"/>
                    <a:pt x="341" y="1331"/>
                    <a:pt x="370" y="1346"/>
                  </a:cubicBezTo>
                  <a:cubicBezTo>
                    <a:pt x="409" y="1366"/>
                    <a:pt x="409" y="1366"/>
                    <a:pt x="409" y="1366"/>
                  </a:cubicBezTo>
                  <a:cubicBezTo>
                    <a:pt x="452" y="1387"/>
                    <a:pt x="502" y="1387"/>
                    <a:pt x="544" y="1364"/>
                  </a:cubicBezTo>
                  <a:cubicBezTo>
                    <a:pt x="575" y="1347"/>
                    <a:pt x="575" y="1347"/>
                    <a:pt x="575" y="1347"/>
                  </a:cubicBezTo>
                  <a:cubicBezTo>
                    <a:pt x="604" y="1332"/>
                    <a:pt x="639" y="1331"/>
                    <a:pt x="668" y="1346"/>
                  </a:cubicBezTo>
                  <a:cubicBezTo>
                    <a:pt x="707" y="1366"/>
                    <a:pt x="707" y="1366"/>
                    <a:pt x="707" y="1366"/>
                  </a:cubicBezTo>
                  <a:cubicBezTo>
                    <a:pt x="750" y="1387"/>
                    <a:pt x="800" y="1387"/>
                    <a:pt x="842" y="1364"/>
                  </a:cubicBezTo>
                  <a:cubicBezTo>
                    <a:pt x="873" y="1347"/>
                    <a:pt x="873" y="1347"/>
                    <a:pt x="873" y="1347"/>
                  </a:cubicBezTo>
                  <a:cubicBezTo>
                    <a:pt x="902" y="1332"/>
                    <a:pt x="937" y="1331"/>
                    <a:pt x="966" y="1346"/>
                  </a:cubicBezTo>
                  <a:cubicBezTo>
                    <a:pt x="1005" y="1366"/>
                    <a:pt x="1005" y="1366"/>
                    <a:pt x="1005" y="1366"/>
                  </a:cubicBezTo>
                  <a:cubicBezTo>
                    <a:pt x="1048" y="1387"/>
                    <a:pt x="1098" y="1387"/>
                    <a:pt x="1140" y="1364"/>
                  </a:cubicBezTo>
                  <a:cubicBezTo>
                    <a:pt x="1171" y="1347"/>
                    <a:pt x="1171" y="1347"/>
                    <a:pt x="1171" y="1347"/>
                  </a:cubicBezTo>
                  <a:cubicBezTo>
                    <a:pt x="1200" y="1332"/>
                    <a:pt x="1235" y="1331"/>
                    <a:pt x="1264" y="1346"/>
                  </a:cubicBezTo>
                  <a:cubicBezTo>
                    <a:pt x="1303" y="1366"/>
                    <a:pt x="1303" y="1366"/>
                    <a:pt x="1303" y="1366"/>
                  </a:cubicBezTo>
                  <a:cubicBezTo>
                    <a:pt x="1346" y="1387"/>
                    <a:pt x="1396" y="1387"/>
                    <a:pt x="1438" y="1364"/>
                  </a:cubicBezTo>
                  <a:cubicBezTo>
                    <a:pt x="1438" y="1364"/>
                    <a:pt x="1438" y="1364"/>
                    <a:pt x="1438" y="1364"/>
                  </a:cubicBezTo>
                  <a:cubicBezTo>
                    <a:pt x="1489" y="1335"/>
                    <a:pt x="1489" y="1335"/>
                    <a:pt x="1489" y="1335"/>
                  </a:cubicBezTo>
                  <a:cubicBezTo>
                    <a:pt x="1489" y="1380"/>
                    <a:pt x="1489" y="1380"/>
                    <a:pt x="1489" y="1380"/>
                  </a:cubicBezTo>
                  <a:lnTo>
                    <a:pt x="1416" y="1421"/>
                  </a:lnTo>
                  <a:close/>
                  <a:moveTo>
                    <a:pt x="1416" y="1421"/>
                  </a:moveTo>
                  <a:cubicBezTo>
                    <a:pt x="1416" y="1421"/>
                    <a:pt x="1416" y="1421"/>
                    <a:pt x="1416" y="142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08" name="Google Shape;2508;p69"/>
          <p:cNvGrpSpPr/>
          <p:nvPr/>
        </p:nvGrpSpPr>
        <p:grpSpPr>
          <a:xfrm>
            <a:off x="4759687" y="1422242"/>
            <a:ext cx="270549" cy="422012"/>
            <a:chOff x="4642626" y="2263533"/>
            <a:chExt cx="406779" cy="634510"/>
          </a:xfrm>
        </p:grpSpPr>
        <p:sp>
          <p:nvSpPr>
            <p:cNvPr id="2509" name="Google Shape;2509;p69"/>
            <p:cNvSpPr/>
            <p:nvPr/>
          </p:nvSpPr>
          <p:spPr>
            <a:xfrm>
              <a:off x="4747002" y="2629882"/>
              <a:ext cx="199264" cy="66834"/>
            </a:xfrm>
            <a:custGeom>
              <a:avLst/>
              <a:gdLst/>
              <a:ahLst/>
              <a:cxnLst/>
              <a:rect l="l" t="t" r="r" b="b"/>
              <a:pathLst>
                <a:path w="483" h="162" extrusionOk="0">
                  <a:moveTo>
                    <a:pt x="459" y="0"/>
                  </a:moveTo>
                  <a:cubicBezTo>
                    <a:pt x="386" y="0"/>
                    <a:pt x="386" y="0"/>
                    <a:pt x="386" y="0"/>
                  </a:cubicBezTo>
                  <a:cubicBezTo>
                    <a:pt x="332" y="0"/>
                    <a:pt x="288" y="41"/>
                    <a:pt x="283" y="94"/>
                  </a:cubicBezTo>
                  <a:cubicBezTo>
                    <a:pt x="201" y="94"/>
                    <a:pt x="201" y="94"/>
                    <a:pt x="201" y="94"/>
                  </a:cubicBezTo>
                  <a:cubicBezTo>
                    <a:pt x="195" y="41"/>
                    <a:pt x="151" y="0"/>
                    <a:pt x="97" y="0"/>
                  </a:cubicBezTo>
                  <a:cubicBezTo>
                    <a:pt x="25" y="0"/>
                    <a:pt x="25" y="0"/>
                    <a:pt x="25" y="0"/>
                  </a:cubicBezTo>
                  <a:cubicBezTo>
                    <a:pt x="11" y="0"/>
                    <a:pt x="0" y="11"/>
                    <a:pt x="0" y="25"/>
                  </a:cubicBezTo>
                  <a:cubicBezTo>
                    <a:pt x="0" y="58"/>
                    <a:pt x="0" y="58"/>
                    <a:pt x="0" y="58"/>
                  </a:cubicBezTo>
                  <a:cubicBezTo>
                    <a:pt x="0" y="116"/>
                    <a:pt x="47" y="162"/>
                    <a:pt x="104" y="162"/>
                  </a:cubicBezTo>
                  <a:cubicBezTo>
                    <a:pt x="379" y="162"/>
                    <a:pt x="379" y="162"/>
                    <a:pt x="379" y="162"/>
                  </a:cubicBezTo>
                  <a:cubicBezTo>
                    <a:pt x="436" y="162"/>
                    <a:pt x="483" y="116"/>
                    <a:pt x="483" y="58"/>
                  </a:cubicBezTo>
                  <a:cubicBezTo>
                    <a:pt x="483" y="25"/>
                    <a:pt x="483" y="25"/>
                    <a:pt x="483" y="25"/>
                  </a:cubicBezTo>
                  <a:cubicBezTo>
                    <a:pt x="483" y="11"/>
                    <a:pt x="472" y="0"/>
                    <a:pt x="459" y="0"/>
                  </a:cubicBezTo>
                  <a:close/>
                  <a:moveTo>
                    <a:pt x="459" y="0"/>
                  </a:moveTo>
                  <a:cubicBezTo>
                    <a:pt x="459" y="0"/>
                    <a:pt x="459" y="0"/>
                    <a:pt x="459"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69"/>
            <p:cNvSpPr/>
            <p:nvPr/>
          </p:nvSpPr>
          <p:spPr>
            <a:xfrm>
              <a:off x="4828275" y="2517667"/>
              <a:ext cx="34800" cy="214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69"/>
            <p:cNvSpPr/>
            <p:nvPr/>
          </p:nvSpPr>
          <p:spPr>
            <a:xfrm>
              <a:off x="4828275" y="2517667"/>
              <a:ext cx="34655" cy="214941"/>
            </a:xfrm>
            <a:custGeom>
              <a:avLst/>
              <a:gdLst/>
              <a:ahLst/>
              <a:cxnLst/>
              <a:rect l="l" t="t" r="r" b="b"/>
              <a:pathLst>
                <a:path w="84" h="521" extrusionOk="0">
                  <a:moveTo>
                    <a:pt x="42" y="0"/>
                  </a:moveTo>
                  <a:cubicBezTo>
                    <a:pt x="0" y="0"/>
                    <a:pt x="0" y="0"/>
                    <a:pt x="0" y="0"/>
                  </a:cubicBezTo>
                  <a:cubicBezTo>
                    <a:pt x="0" y="521"/>
                    <a:pt x="0" y="521"/>
                    <a:pt x="0" y="521"/>
                  </a:cubicBezTo>
                  <a:cubicBezTo>
                    <a:pt x="42" y="521"/>
                    <a:pt x="42" y="521"/>
                    <a:pt x="42" y="521"/>
                  </a:cubicBezTo>
                  <a:cubicBezTo>
                    <a:pt x="42" y="149"/>
                    <a:pt x="42" y="149"/>
                    <a:pt x="42" y="149"/>
                  </a:cubicBezTo>
                  <a:cubicBezTo>
                    <a:pt x="43" y="149"/>
                    <a:pt x="43" y="149"/>
                    <a:pt x="43" y="149"/>
                  </a:cubicBezTo>
                  <a:cubicBezTo>
                    <a:pt x="57" y="149"/>
                    <a:pt x="71" y="149"/>
                    <a:pt x="84" y="147"/>
                  </a:cubicBezTo>
                  <a:cubicBezTo>
                    <a:pt x="84" y="0"/>
                    <a:pt x="84" y="0"/>
                    <a:pt x="84" y="0"/>
                  </a:cubicBezTo>
                  <a:lnTo>
                    <a:pt x="42" y="0"/>
                  </a:lnTo>
                  <a:close/>
                  <a:moveTo>
                    <a:pt x="42" y="0"/>
                  </a:moveTo>
                  <a:cubicBezTo>
                    <a:pt x="42" y="0"/>
                    <a:pt x="42" y="0"/>
                    <a:pt x="42" y="0"/>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69"/>
            <p:cNvSpPr/>
            <p:nvPr/>
          </p:nvSpPr>
          <p:spPr>
            <a:xfrm>
              <a:off x="4737101" y="2742097"/>
              <a:ext cx="220200" cy="146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69"/>
            <p:cNvSpPr/>
            <p:nvPr/>
          </p:nvSpPr>
          <p:spPr>
            <a:xfrm>
              <a:off x="4671504" y="2330367"/>
              <a:ext cx="349022" cy="222780"/>
            </a:xfrm>
            <a:custGeom>
              <a:avLst/>
              <a:gdLst/>
              <a:ahLst/>
              <a:cxnLst/>
              <a:rect l="l" t="t" r="r" b="b"/>
              <a:pathLst>
                <a:path w="846" h="540" extrusionOk="0">
                  <a:moveTo>
                    <a:pt x="846" y="0"/>
                  </a:moveTo>
                  <a:cubicBezTo>
                    <a:pt x="846" y="117"/>
                    <a:pt x="846" y="117"/>
                    <a:pt x="846" y="117"/>
                  </a:cubicBezTo>
                  <a:cubicBezTo>
                    <a:pt x="846" y="234"/>
                    <a:pt x="799" y="340"/>
                    <a:pt x="722" y="416"/>
                  </a:cubicBezTo>
                  <a:cubicBezTo>
                    <a:pt x="646" y="493"/>
                    <a:pt x="540" y="540"/>
                    <a:pt x="423" y="540"/>
                  </a:cubicBezTo>
                  <a:cubicBezTo>
                    <a:pt x="189" y="540"/>
                    <a:pt x="0" y="351"/>
                    <a:pt x="0" y="117"/>
                  </a:cubicBezTo>
                  <a:cubicBezTo>
                    <a:pt x="0" y="0"/>
                    <a:pt x="0" y="0"/>
                    <a:pt x="0" y="0"/>
                  </a:cubicBezTo>
                  <a:cubicBezTo>
                    <a:pt x="398" y="263"/>
                    <a:pt x="398" y="263"/>
                    <a:pt x="398" y="263"/>
                  </a:cubicBezTo>
                  <a:cubicBezTo>
                    <a:pt x="406" y="268"/>
                    <a:pt x="414" y="270"/>
                    <a:pt x="423" y="270"/>
                  </a:cubicBezTo>
                  <a:cubicBezTo>
                    <a:pt x="432" y="270"/>
                    <a:pt x="440" y="268"/>
                    <a:pt x="448" y="263"/>
                  </a:cubicBezTo>
                  <a:lnTo>
                    <a:pt x="846" y="0"/>
                  </a:lnTo>
                  <a:close/>
                  <a:moveTo>
                    <a:pt x="846" y="0"/>
                  </a:moveTo>
                  <a:cubicBezTo>
                    <a:pt x="846" y="0"/>
                    <a:pt x="846" y="0"/>
                    <a:pt x="84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69"/>
            <p:cNvSpPr/>
            <p:nvPr/>
          </p:nvSpPr>
          <p:spPr>
            <a:xfrm>
              <a:off x="4678518" y="2419479"/>
              <a:ext cx="90762" cy="105202"/>
            </a:xfrm>
            <a:custGeom>
              <a:avLst/>
              <a:gdLst/>
              <a:ahLst/>
              <a:cxnLst/>
              <a:rect l="l" t="t" r="r" b="b"/>
              <a:pathLst>
                <a:path w="220" h="255" extrusionOk="0">
                  <a:moveTo>
                    <a:pt x="220" y="147"/>
                  </a:moveTo>
                  <a:cubicBezTo>
                    <a:pt x="220" y="190"/>
                    <a:pt x="202" y="228"/>
                    <a:pt x="174" y="255"/>
                  </a:cubicBezTo>
                  <a:cubicBezTo>
                    <a:pt x="91" y="200"/>
                    <a:pt x="28" y="117"/>
                    <a:pt x="0" y="20"/>
                  </a:cubicBezTo>
                  <a:cubicBezTo>
                    <a:pt x="0" y="20"/>
                    <a:pt x="0" y="20"/>
                    <a:pt x="0" y="20"/>
                  </a:cubicBezTo>
                  <a:cubicBezTo>
                    <a:pt x="22" y="7"/>
                    <a:pt x="46" y="0"/>
                    <a:pt x="73" y="0"/>
                  </a:cubicBezTo>
                  <a:cubicBezTo>
                    <a:pt x="154" y="0"/>
                    <a:pt x="220" y="66"/>
                    <a:pt x="220" y="147"/>
                  </a:cubicBezTo>
                  <a:close/>
                  <a:moveTo>
                    <a:pt x="220" y="147"/>
                  </a:moveTo>
                  <a:cubicBezTo>
                    <a:pt x="220" y="147"/>
                    <a:pt x="220" y="147"/>
                    <a:pt x="220" y="14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69"/>
            <p:cNvSpPr/>
            <p:nvPr/>
          </p:nvSpPr>
          <p:spPr>
            <a:xfrm>
              <a:off x="4925226" y="2419479"/>
              <a:ext cx="88699" cy="103964"/>
            </a:xfrm>
            <a:custGeom>
              <a:avLst/>
              <a:gdLst/>
              <a:ahLst/>
              <a:cxnLst/>
              <a:rect l="l" t="t" r="r" b="b"/>
              <a:pathLst>
                <a:path w="215" h="252" extrusionOk="0">
                  <a:moveTo>
                    <a:pt x="215" y="17"/>
                  </a:moveTo>
                  <a:cubicBezTo>
                    <a:pt x="195" y="87"/>
                    <a:pt x="157" y="150"/>
                    <a:pt x="107" y="200"/>
                  </a:cubicBezTo>
                  <a:cubicBezTo>
                    <a:pt x="88" y="220"/>
                    <a:pt x="67" y="237"/>
                    <a:pt x="44" y="252"/>
                  </a:cubicBezTo>
                  <a:cubicBezTo>
                    <a:pt x="17" y="226"/>
                    <a:pt x="0" y="188"/>
                    <a:pt x="0" y="147"/>
                  </a:cubicBezTo>
                  <a:cubicBezTo>
                    <a:pt x="0" y="66"/>
                    <a:pt x="66" y="0"/>
                    <a:pt x="147" y="0"/>
                  </a:cubicBezTo>
                  <a:cubicBezTo>
                    <a:pt x="172" y="0"/>
                    <a:pt x="195" y="6"/>
                    <a:pt x="215" y="17"/>
                  </a:cubicBezTo>
                  <a:close/>
                  <a:moveTo>
                    <a:pt x="215" y="17"/>
                  </a:moveTo>
                  <a:cubicBezTo>
                    <a:pt x="215" y="17"/>
                    <a:pt x="215" y="17"/>
                    <a:pt x="215" y="1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69"/>
            <p:cNvSpPr/>
            <p:nvPr/>
          </p:nvSpPr>
          <p:spPr>
            <a:xfrm>
              <a:off x="4818786" y="2468985"/>
              <a:ext cx="56933" cy="56933"/>
            </a:xfrm>
            <a:custGeom>
              <a:avLst/>
              <a:gdLst/>
              <a:ahLst/>
              <a:cxnLst/>
              <a:rect l="l" t="t" r="r" b="b"/>
              <a:pathLst>
                <a:path w="138" h="138" extrusionOk="0">
                  <a:moveTo>
                    <a:pt x="138" y="69"/>
                  </a:moveTo>
                  <a:cubicBezTo>
                    <a:pt x="138" y="107"/>
                    <a:pt x="107" y="138"/>
                    <a:pt x="69" y="138"/>
                  </a:cubicBezTo>
                  <a:cubicBezTo>
                    <a:pt x="31" y="138"/>
                    <a:pt x="0" y="107"/>
                    <a:pt x="0" y="69"/>
                  </a:cubicBezTo>
                  <a:cubicBezTo>
                    <a:pt x="0" y="31"/>
                    <a:pt x="31" y="0"/>
                    <a:pt x="69" y="0"/>
                  </a:cubicBezTo>
                  <a:cubicBezTo>
                    <a:pt x="107" y="0"/>
                    <a:pt x="138" y="31"/>
                    <a:pt x="138" y="69"/>
                  </a:cubicBezTo>
                  <a:close/>
                  <a:moveTo>
                    <a:pt x="138" y="69"/>
                  </a:moveTo>
                  <a:cubicBezTo>
                    <a:pt x="138" y="69"/>
                    <a:pt x="138" y="69"/>
                    <a:pt x="138" y="6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69"/>
            <p:cNvSpPr/>
            <p:nvPr/>
          </p:nvSpPr>
          <p:spPr>
            <a:xfrm>
              <a:off x="4962356" y="2274672"/>
              <a:ext cx="46619" cy="51569"/>
            </a:xfrm>
            <a:custGeom>
              <a:avLst/>
              <a:gdLst/>
              <a:ahLst/>
              <a:cxnLst/>
              <a:rect l="l" t="t" r="r" b="b"/>
              <a:pathLst>
                <a:path w="113" h="125" extrusionOk="0">
                  <a:moveTo>
                    <a:pt x="109" y="48"/>
                  </a:moveTo>
                  <a:cubicBezTo>
                    <a:pt x="11" y="2"/>
                    <a:pt x="11" y="2"/>
                    <a:pt x="11" y="2"/>
                  </a:cubicBezTo>
                  <a:cubicBezTo>
                    <a:pt x="6" y="0"/>
                    <a:pt x="0" y="4"/>
                    <a:pt x="1" y="9"/>
                  </a:cubicBezTo>
                  <a:cubicBezTo>
                    <a:pt x="7" y="116"/>
                    <a:pt x="7" y="116"/>
                    <a:pt x="7" y="116"/>
                  </a:cubicBezTo>
                  <a:cubicBezTo>
                    <a:pt x="8" y="125"/>
                    <a:pt x="8" y="125"/>
                    <a:pt x="8" y="125"/>
                  </a:cubicBezTo>
                  <a:cubicBezTo>
                    <a:pt x="113" y="56"/>
                    <a:pt x="113" y="56"/>
                    <a:pt x="113" y="56"/>
                  </a:cubicBezTo>
                  <a:lnTo>
                    <a:pt x="109" y="48"/>
                  </a:lnTo>
                  <a:close/>
                  <a:moveTo>
                    <a:pt x="109" y="48"/>
                  </a:moveTo>
                  <a:cubicBezTo>
                    <a:pt x="109" y="48"/>
                    <a:pt x="109" y="48"/>
                    <a:pt x="109" y="48"/>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69"/>
            <p:cNvSpPr/>
            <p:nvPr/>
          </p:nvSpPr>
          <p:spPr>
            <a:xfrm>
              <a:off x="4919037" y="2303138"/>
              <a:ext cx="46206" cy="51157"/>
            </a:xfrm>
            <a:custGeom>
              <a:avLst/>
              <a:gdLst/>
              <a:ahLst/>
              <a:cxnLst/>
              <a:rect l="l" t="t" r="r" b="b"/>
              <a:pathLst>
                <a:path w="112" h="124" extrusionOk="0">
                  <a:moveTo>
                    <a:pt x="109" y="49"/>
                  </a:moveTo>
                  <a:cubicBezTo>
                    <a:pt x="11" y="2"/>
                    <a:pt x="11" y="2"/>
                    <a:pt x="11" y="2"/>
                  </a:cubicBezTo>
                  <a:cubicBezTo>
                    <a:pt x="6" y="0"/>
                    <a:pt x="0" y="4"/>
                    <a:pt x="1" y="9"/>
                  </a:cubicBezTo>
                  <a:cubicBezTo>
                    <a:pt x="7" y="116"/>
                    <a:pt x="7" y="116"/>
                    <a:pt x="7" y="116"/>
                  </a:cubicBezTo>
                  <a:cubicBezTo>
                    <a:pt x="12" y="124"/>
                    <a:pt x="12" y="124"/>
                    <a:pt x="12" y="124"/>
                  </a:cubicBezTo>
                  <a:cubicBezTo>
                    <a:pt x="112" y="54"/>
                    <a:pt x="112" y="54"/>
                    <a:pt x="112" y="54"/>
                  </a:cubicBezTo>
                  <a:lnTo>
                    <a:pt x="109" y="49"/>
                  </a:lnTo>
                  <a:close/>
                  <a:moveTo>
                    <a:pt x="109" y="49"/>
                  </a:moveTo>
                  <a:cubicBezTo>
                    <a:pt x="109" y="49"/>
                    <a:pt x="109" y="49"/>
                    <a:pt x="109" y="49"/>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69"/>
            <p:cNvSpPr/>
            <p:nvPr/>
          </p:nvSpPr>
          <p:spPr>
            <a:xfrm>
              <a:off x="4875719" y="2331604"/>
              <a:ext cx="44968" cy="50332"/>
            </a:xfrm>
            <a:custGeom>
              <a:avLst/>
              <a:gdLst/>
              <a:ahLst/>
              <a:cxnLst/>
              <a:rect l="l" t="t" r="r" b="b"/>
              <a:pathLst>
                <a:path w="109" h="122" extrusionOk="0">
                  <a:moveTo>
                    <a:pt x="11" y="2"/>
                  </a:moveTo>
                  <a:cubicBezTo>
                    <a:pt x="6" y="0"/>
                    <a:pt x="0" y="4"/>
                    <a:pt x="1" y="9"/>
                  </a:cubicBezTo>
                  <a:cubicBezTo>
                    <a:pt x="7" y="117"/>
                    <a:pt x="7" y="117"/>
                    <a:pt x="7" y="117"/>
                  </a:cubicBezTo>
                  <a:cubicBezTo>
                    <a:pt x="10" y="122"/>
                    <a:pt x="10" y="122"/>
                    <a:pt x="10" y="122"/>
                  </a:cubicBezTo>
                  <a:cubicBezTo>
                    <a:pt x="107" y="58"/>
                    <a:pt x="107" y="58"/>
                    <a:pt x="107" y="58"/>
                  </a:cubicBezTo>
                  <a:cubicBezTo>
                    <a:pt x="109" y="49"/>
                    <a:pt x="109" y="49"/>
                    <a:pt x="109" y="49"/>
                  </a:cubicBezTo>
                  <a:lnTo>
                    <a:pt x="11" y="2"/>
                  </a:lnTo>
                  <a:close/>
                  <a:moveTo>
                    <a:pt x="11" y="2"/>
                  </a:moveTo>
                  <a:cubicBezTo>
                    <a:pt x="11" y="2"/>
                    <a:pt x="11" y="2"/>
                    <a:pt x="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69"/>
            <p:cNvSpPr/>
            <p:nvPr/>
          </p:nvSpPr>
          <p:spPr>
            <a:xfrm>
              <a:off x="4962356" y="2274672"/>
              <a:ext cx="15677" cy="51569"/>
            </a:xfrm>
            <a:custGeom>
              <a:avLst/>
              <a:gdLst/>
              <a:ahLst/>
              <a:cxnLst/>
              <a:rect l="l" t="t" r="r" b="b"/>
              <a:pathLst>
                <a:path w="38" h="125" extrusionOk="0">
                  <a:moveTo>
                    <a:pt x="33" y="13"/>
                  </a:moveTo>
                  <a:cubicBezTo>
                    <a:pt x="11" y="2"/>
                    <a:pt x="11" y="2"/>
                    <a:pt x="11" y="2"/>
                  </a:cubicBezTo>
                  <a:cubicBezTo>
                    <a:pt x="6" y="0"/>
                    <a:pt x="0" y="4"/>
                    <a:pt x="1" y="9"/>
                  </a:cubicBezTo>
                  <a:cubicBezTo>
                    <a:pt x="7" y="116"/>
                    <a:pt x="7" y="116"/>
                    <a:pt x="7" y="116"/>
                  </a:cubicBezTo>
                  <a:cubicBezTo>
                    <a:pt x="8" y="125"/>
                    <a:pt x="8" y="125"/>
                    <a:pt x="8" y="125"/>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69"/>
            <p:cNvSpPr/>
            <p:nvPr/>
          </p:nvSpPr>
          <p:spPr>
            <a:xfrm>
              <a:off x="4919037" y="2303138"/>
              <a:ext cx="15677" cy="51157"/>
            </a:xfrm>
            <a:custGeom>
              <a:avLst/>
              <a:gdLst/>
              <a:ahLst/>
              <a:cxnLst/>
              <a:rect l="l" t="t" r="r" b="b"/>
              <a:pathLst>
                <a:path w="38" h="124" extrusionOk="0">
                  <a:moveTo>
                    <a:pt x="33" y="13"/>
                  </a:moveTo>
                  <a:cubicBezTo>
                    <a:pt x="11" y="2"/>
                    <a:pt x="11" y="2"/>
                    <a:pt x="11" y="2"/>
                  </a:cubicBezTo>
                  <a:cubicBezTo>
                    <a:pt x="6" y="0"/>
                    <a:pt x="0" y="4"/>
                    <a:pt x="1" y="9"/>
                  </a:cubicBezTo>
                  <a:cubicBezTo>
                    <a:pt x="7" y="116"/>
                    <a:pt x="7" y="116"/>
                    <a:pt x="7" y="116"/>
                  </a:cubicBezTo>
                  <a:cubicBezTo>
                    <a:pt x="12" y="124"/>
                    <a:pt x="12" y="124"/>
                    <a:pt x="12" y="124"/>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69"/>
            <p:cNvSpPr/>
            <p:nvPr/>
          </p:nvSpPr>
          <p:spPr>
            <a:xfrm>
              <a:off x="4875719" y="2331604"/>
              <a:ext cx="15677" cy="50332"/>
            </a:xfrm>
            <a:custGeom>
              <a:avLst/>
              <a:gdLst/>
              <a:ahLst/>
              <a:cxnLst/>
              <a:rect l="l" t="t" r="r" b="b"/>
              <a:pathLst>
                <a:path w="38" h="122" extrusionOk="0">
                  <a:moveTo>
                    <a:pt x="33" y="13"/>
                  </a:moveTo>
                  <a:cubicBezTo>
                    <a:pt x="11" y="2"/>
                    <a:pt x="11" y="2"/>
                    <a:pt x="11" y="2"/>
                  </a:cubicBezTo>
                  <a:cubicBezTo>
                    <a:pt x="6" y="0"/>
                    <a:pt x="0" y="4"/>
                    <a:pt x="1" y="9"/>
                  </a:cubicBezTo>
                  <a:cubicBezTo>
                    <a:pt x="7" y="117"/>
                    <a:pt x="7" y="117"/>
                    <a:pt x="7" y="117"/>
                  </a:cubicBezTo>
                  <a:cubicBezTo>
                    <a:pt x="10" y="122"/>
                    <a:pt x="10" y="122"/>
                    <a:pt x="10" y="122"/>
                  </a:cubicBezTo>
                  <a:cubicBezTo>
                    <a:pt x="38" y="103"/>
                    <a:pt x="38" y="103"/>
                    <a:pt x="38" y="103"/>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69"/>
            <p:cNvSpPr/>
            <p:nvPr/>
          </p:nvSpPr>
          <p:spPr>
            <a:xfrm>
              <a:off x="4769280" y="2331604"/>
              <a:ext cx="49094" cy="51157"/>
            </a:xfrm>
            <a:custGeom>
              <a:avLst/>
              <a:gdLst/>
              <a:ahLst/>
              <a:cxnLst/>
              <a:rect l="l" t="t" r="r" b="b"/>
              <a:pathLst>
                <a:path w="119" h="124" extrusionOk="0">
                  <a:moveTo>
                    <a:pt x="108" y="2"/>
                  </a:moveTo>
                  <a:cubicBezTo>
                    <a:pt x="8" y="50"/>
                    <a:pt x="8" y="50"/>
                    <a:pt x="8" y="50"/>
                  </a:cubicBezTo>
                  <a:cubicBezTo>
                    <a:pt x="0" y="57"/>
                    <a:pt x="0" y="57"/>
                    <a:pt x="0" y="57"/>
                  </a:cubicBezTo>
                  <a:cubicBezTo>
                    <a:pt x="111" y="124"/>
                    <a:pt x="111" y="124"/>
                    <a:pt x="111" y="124"/>
                  </a:cubicBezTo>
                  <a:cubicBezTo>
                    <a:pt x="113" y="120"/>
                    <a:pt x="113" y="120"/>
                    <a:pt x="113" y="120"/>
                  </a:cubicBezTo>
                  <a:cubicBezTo>
                    <a:pt x="113" y="120"/>
                    <a:pt x="113" y="120"/>
                    <a:pt x="113" y="120"/>
                  </a:cubicBezTo>
                  <a:cubicBezTo>
                    <a:pt x="119" y="9"/>
                    <a:pt x="119" y="9"/>
                    <a:pt x="119" y="9"/>
                  </a:cubicBezTo>
                  <a:cubicBezTo>
                    <a:pt x="119" y="4"/>
                    <a:pt x="113" y="0"/>
                    <a:pt x="108" y="2"/>
                  </a:cubicBezTo>
                  <a:close/>
                  <a:moveTo>
                    <a:pt x="108" y="2"/>
                  </a:moveTo>
                  <a:cubicBezTo>
                    <a:pt x="108" y="2"/>
                    <a:pt x="108" y="2"/>
                    <a:pt x="108"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69"/>
            <p:cNvSpPr/>
            <p:nvPr/>
          </p:nvSpPr>
          <p:spPr>
            <a:xfrm>
              <a:off x="4724311" y="2303138"/>
              <a:ext cx="50744" cy="52394"/>
            </a:xfrm>
            <a:custGeom>
              <a:avLst/>
              <a:gdLst/>
              <a:ahLst/>
              <a:cxnLst/>
              <a:rect l="l" t="t" r="r" b="b"/>
              <a:pathLst>
                <a:path w="123" h="127" extrusionOk="0">
                  <a:moveTo>
                    <a:pt x="112" y="2"/>
                  </a:moveTo>
                  <a:cubicBezTo>
                    <a:pt x="12" y="50"/>
                    <a:pt x="12" y="50"/>
                    <a:pt x="12" y="50"/>
                  </a:cubicBezTo>
                  <a:cubicBezTo>
                    <a:pt x="0" y="62"/>
                    <a:pt x="0" y="62"/>
                    <a:pt x="0" y="62"/>
                  </a:cubicBezTo>
                  <a:cubicBezTo>
                    <a:pt x="113" y="127"/>
                    <a:pt x="113" y="127"/>
                    <a:pt x="113" y="127"/>
                  </a:cubicBezTo>
                  <a:cubicBezTo>
                    <a:pt x="117" y="120"/>
                    <a:pt x="117" y="120"/>
                    <a:pt x="117" y="120"/>
                  </a:cubicBezTo>
                  <a:cubicBezTo>
                    <a:pt x="117" y="119"/>
                    <a:pt x="117" y="119"/>
                    <a:pt x="117" y="119"/>
                  </a:cubicBezTo>
                  <a:cubicBezTo>
                    <a:pt x="123" y="9"/>
                    <a:pt x="123" y="9"/>
                    <a:pt x="123" y="9"/>
                  </a:cubicBezTo>
                  <a:cubicBezTo>
                    <a:pt x="123" y="4"/>
                    <a:pt x="117" y="0"/>
                    <a:pt x="112" y="2"/>
                  </a:cubicBezTo>
                  <a:close/>
                  <a:moveTo>
                    <a:pt x="112" y="2"/>
                  </a:moveTo>
                  <a:cubicBezTo>
                    <a:pt x="112" y="2"/>
                    <a:pt x="112" y="2"/>
                    <a:pt x="112"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69"/>
            <p:cNvSpPr/>
            <p:nvPr/>
          </p:nvSpPr>
          <p:spPr>
            <a:xfrm>
              <a:off x="4681406" y="2274672"/>
              <a:ext cx="50332" cy="53632"/>
            </a:xfrm>
            <a:custGeom>
              <a:avLst/>
              <a:gdLst/>
              <a:ahLst/>
              <a:cxnLst/>
              <a:rect l="l" t="t" r="r" b="b"/>
              <a:pathLst>
                <a:path w="122" h="130" extrusionOk="0">
                  <a:moveTo>
                    <a:pt x="111" y="2"/>
                  </a:moveTo>
                  <a:cubicBezTo>
                    <a:pt x="10" y="50"/>
                    <a:pt x="10" y="50"/>
                    <a:pt x="10" y="50"/>
                  </a:cubicBezTo>
                  <a:cubicBezTo>
                    <a:pt x="0" y="60"/>
                    <a:pt x="0" y="60"/>
                    <a:pt x="0" y="60"/>
                  </a:cubicBezTo>
                  <a:cubicBezTo>
                    <a:pt x="109" y="130"/>
                    <a:pt x="109" y="130"/>
                    <a:pt x="109" y="130"/>
                  </a:cubicBezTo>
                  <a:cubicBezTo>
                    <a:pt x="116" y="120"/>
                    <a:pt x="116" y="120"/>
                    <a:pt x="116" y="120"/>
                  </a:cubicBezTo>
                  <a:cubicBezTo>
                    <a:pt x="116" y="119"/>
                    <a:pt x="116" y="119"/>
                    <a:pt x="116" y="119"/>
                  </a:cubicBezTo>
                  <a:cubicBezTo>
                    <a:pt x="122" y="9"/>
                    <a:pt x="122" y="9"/>
                    <a:pt x="122" y="9"/>
                  </a:cubicBezTo>
                  <a:cubicBezTo>
                    <a:pt x="122" y="4"/>
                    <a:pt x="116" y="0"/>
                    <a:pt x="111" y="2"/>
                  </a:cubicBezTo>
                  <a:close/>
                  <a:moveTo>
                    <a:pt x="111" y="2"/>
                  </a:moveTo>
                  <a:cubicBezTo>
                    <a:pt x="111" y="2"/>
                    <a:pt x="111" y="2"/>
                    <a:pt x="1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69"/>
            <p:cNvSpPr/>
            <p:nvPr/>
          </p:nvSpPr>
          <p:spPr>
            <a:xfrm>
              <a:off x="4769280" y="2331604"/>
              <a:ext cx="49094" cy="34655"/>
            </a:xfrm>
            <a:custGeom>
              <a:avLst/>
              <a:gdLst/>
              <a:ahLst/>
              <a:cxnLst/>
              <a:rect l="l" t="t" r="r" b="b"/>
              <a:pathLst>
                <a:path w="119" h="84" extrusionOk="0">
                  <a:moveTo>
                    <a:pt x="117" y="50"/>
                  </a:moveTo>
                  <a:cubicBezTo>
                    <a:pt x="119" y="9"/>
                    <a:pt x="119" y="9"/>
                    <a:pt x="119" y="9"/>
                  </a:cubicBezTo>
                  <a:cubicBezTo>
                    <a:pt x="119" y="4"/>
                    <a:pt x="113" y="0"/>
                    <a:pt x="108" y="2"/>
                  </a:cubicBezTo>
                  <a:cubicBezTo>
                    <a:pt x="8" y="50"/>
                    <a:pt x="8" y="50"/>
                    <a:pt x="8" y="50"/>
                  </a:cubicBezTo>
                  <a:cubicBezTo>
                    <a:pt x="0" y="57"/>
                    <a:pt x="0" y="57"/>
                    <a:pt x="0" y="57"/>
                  </a:cubicBezTo>
                  <a:cubicBezTo>
                    <a:pt x="44" y="84"/>
                    <a:pt x="44" y="84"/>
                    <a:pt x="44" y="84"/>
                  </a:cubicBezTo>
                  <a:lnTo>
                    <a:pt x="117" y="50"/>
                  </a:lnTo>
                  <a:close/>
                  <a:moveTo>
                    <a:pt x="117" y="50"/>
                  </a:moveTo>
                  <a:cubicBezTo>
                    <a:pt x="117" y="50"/>
                    <a:pt x="117" y="50"/>
                    <a:pt x="117"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69"/>
            <p:cNvSpPr/>
            <p:nvPr/>
          </p:nvSpPr>
          <p:spPr>
            <a:xfrm>
              <a:off x="4724311" y="2303138"/>
              <a:ext cx="50744" cy="35480"/>
            </a:xfrm>
            <a:custGeom>
              <a:avLst/>
              <a:gdLst/>
              <a:ahLst/>
              <a:cxnLst/>
              <a:rect l="l" t="t" r="r" b="b"/>
              <a:pathLst>
                <a:path w="123" h="86" extrusionOk="0">
                  <a:moveTo>
                    <a:pt x="43" y="86"/>
                  </a:moveTo>
                  <a:cubicBezTo>
                    <a:pt x="121" y="50"/>
                    <a:pt x="121" y="50"/>
                    <a:pt x="121" y="50"/>
                  </a:cubicBezTo>
                  <a:cubicBezTo>
                    <a:pt x="123" y="9"/>
                    <a:pt x="123" y="9"/>
                    <a:pt x="123" y="9"/>
                  </a:cubicBezTo>
                  <a:cubicBezTo>
                    <a:pt x="123" y="4"/>
                    <a:pt x="117" y="0"/>
                    <a:pt x="112" y="2"/>
                  </a:cubicBezTo>
                  <a:cubicBezTo>
                    <a:pt x="12" y="50"/>
                    <a:pt x="12" y="50"/>
                    <a:pt x="12" y="50"/>
                  </a:cubicBezTo>
                  <a:cubicBezTo>
                    <a:pt x="0" y="62"/>
                    <a:pt x="0" y="62"/>
                    <a:pt x="0" y="62"/>
                  </a:cubicBezTo>
                  <a:cubicBezTo>
                    <a:pt x="43" y="86"/>
                    <a:pt x="43" y="86"/>
                    <a:pt x="43" y="86"/>
                  </a:cubicBezTo>
                  <a:close/>
                  <a:moveTo>
                    <a:pt x="43" y="86"/>
                  </a:moveTo>
                  <a:cubicBezTo>
                    <a:pt x="43" y="86"/>
                    <a:pt x="43" y="86"/>
                    <a:pt x="43" y="86"/>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69"/>
            <p:cNvSpPr/>
            <p:nvPr/>
          </p:nvSpPr>
          <p:spPr>
            <a:xfrm>
              <a:off x="4681406" y="2274672"/>
              <a:ext cx="50332" cy="35480"/>
            </a:xfrm>
            <a:custGeom>
              <a:avLst/>
              <a:gdLst/>
              <a:ahLst/>
              <a:cxnLst/>
              <a:rect l="l" t="t" r="r" b="b"/>
              <a:pathLst>
                <a:path w="122" h="86" extrusionOk="0">
                  <a:moveTo>
                    <a:pt x="120" y="50"/>
                  </a:moveTo>
                  <a:cubicBezTo>
                    <a:pt x="122" y="9"/>
                    <a:pt x="122" y="9"/>
                    <a:pt x="122" y="9"/>
                  </a:cubicBezTo>
                  <a:cubicBezTo>
                    <a:pt x="122" y="4"/>
                    <a:pt x="116" y="0"/>
                    <a:pt x="111" y="2"/>
                  </a:cubicBezTo>
                  <a:cubicBezTo>
                    <a:pt x="10" y="50"/>
                    <a:pt x="10" y="50"/>
                    <a:pt x="10" y="50"/>
                  </a:cubicBezTo>
                  <a:cubicBezTo>
                    <a:pt x="0" y="60"/>
                    <a:pt x="0" y="60"/>
                    <a:pt x="0" y="60"/>
                  </a:cubicBezTo>
                  <a:cubicBezTo>
                    <a:pt x="41" y="86"/>
                    <a:pt x="41" y="86"/>
                    <a:pt x="41" y="86"/>
                  </a:cubicBezTo>
                  <a:lnTo>
                    <a:pt x="120" y="50"/>
                  </a:lnTo>
                  <a:close/>
                  <a:moveTo>
                    <a:pt x="120" y="50"/>
                  </a:moveTo>
                  <a:cubicBezTo>
                    <a:pt x="120" y="50"/>
                    <a:pt x="120" y="50"/>
                    <a:pt x="120"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69"/>
            <p:cNvSpPr/>
            <p:nvPr/>
          </p:nvSpPr>
          <p:spPr>
            <a:xfrm>
              <a:off x="4964006" y="2322528"/>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69"/>
            <p:cNvSpPr/>
            <p:nvPr/>
          </p:nvSpPr>
          <p:spPr>
            <a:xfrm>
              <a:off x="4964006" y="2322528"/>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1" name="Google Shape;2531;p69"/>
            <p:cNvSpPr/>
            <p:nvPr/>
          </p:nvSpPr>
          <p:spPr>
            <a:xfrm>
              <a:off x="4920688" y="2350995"/>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69"/>
            <p:cNvSpPr/>
            <p:nvPr/>
          </p:nvSpPr>
          <p:spPr>
            <a:xfrm>
              <a:off x="4920688" y="2350995"/>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69"/>
            <p:cNvSpPr/>
            <p:nvPr/>
          </p:nvSpPr>
          <p:spPr>
            <a:xfrm>
              <a:off x="4650464" y="2287049"/>
              <a:ext cx="391102" cy="154708"/>
            </a:xfrm>
            <a:custGeom>
              <a:avLst/>
              <a:gdLst/>
              <a:ahLst/>
              <a:cxnLst/>
              <a:rect l="l" t="t" r="r" b="b"/>
              <a:pathLst>
                <a:path w="948" h="375" extrusionOk="0">
                  <a:moveTo>
                    <a:pt x="935" y="26"/>
                  </a:moveTo>
                  <a:cubicBezTo>
                    <a:pt x="948" y="47"/>
                    <a:pt x="943" y="75"/>
                    <a:pt x="922" y="89"/>
                  </a:cubicBezTo>
                  <a:cubicBezTo>
                    <a:pt x="499" y="368"/>
                    <a:pt x="499" y="368"/>
                    <a:pt x="499" y="368"/>
                  </a:cubicBezTo>
                  <a:cubicBezTo>
                    <a:pt x="491" y="373"/>
                    <a:pt x="483" y="375"/>
                    <a:pt x="474" y="375"/>
                  </a:cubicBezTo>
                  <a:cubicBezTo>
                    <a:pt x="465" y="375"/>
                    <a:pt x="457" y="373"/>
                    <a:pt x="449" y="368"/>
                  </a:cubicBezTo>
                  <a:cubicBezTo>
                    <a:pt x="26" y="89"/>
                    <a:pt x="26" y="89"/>
                    <a:pt x="26" y="89"/>
                  </a:cubicBezTo>
                  <a:cubicBezTo>
                    <a:pt x="6" y="75"/>
                    <a:pt x="0" y="47"/>
                    <a:pt x="14" y="26"/>
                  </a:cubicBezTo>
                  <a:cubicBezTo>
                    <a:pt x="27" y="6"/>
                    <a:pt x="55" y="0"/>
                    <a:pt x="76" y="14"/>
                  </a:cubicBezTo>
                  <a:cubicBezTo>
                    <a:pt x="86" y="20"/>
                    <a:pt x="86" y="20"/>
                    <a:pt x="86" y="20"/>
                  </a:cubicBezTo>
                  <a:cubicBezTo>
                    <a:pt x="191" y="90"/>
                    <a:pt x="191" y="90"/>
                    <a:pt x="191" y="90"/>
                  </a:cubicBezTo>
                  <a:cubicBezTo>
                    <a:pt x="296" y="159"/>
                    <a:pt x="296" y="159"/>
                    <a:pt x="296" y="159"/>
                  </a:cubicBezTo>
                  <a:cubicBezTo>
                    <a:pt x="401" y="228"/>
                    <a:pt x="401" y="228"/>
                    <a:pt x="401" y="228"/>
                  </a:cubicBezTo>
                  <a:cubicBezTo>
                    <a:pt x="474" y="276"/>
                    <a:pt x="474" y="276"/>
                    <a:pt x="474" y="276"/>
                  </a:cubicBezTo>
                  <a:cubicBezTo>
                    <a:pt x="553" y="225"/>
                    <a:pt x="553" y="225"/>
                    <a:pt x="553" y="225"/>
                  </a:cubicBezTo>
                  <a:cubicBezTo>
                    <a:pt x="655" y="157"/>
                    <a:pt x="655" y="157"/>
                    <a:pt x="655" y="157"/>
                  </a:cubicBezTo>
                  <a:cubicBezTo>
                    <a:pt x="658" y="158"/>
                    <a:pt x="658" y="158"/>
                    <a:pt x="658" y="158"/>
                  </a:cubicBezTo>
                  <a:cubicBezTo>
                    <a:pt x="658" y="155"/>
                    <a:pt x="658" y="155"/>
                    <a:pt x="658" y="155"/>
                  </a:cubicBezTo>
                  <a:cubicBezTo>
                    <a:pt x="760" y="88"/>
                    <a:pt x="760" y="88"/>
                    <a:pt x="760" y="88"/>
                  </a:cubicBezTo>
                  <a:cubicBezTo>
                    <a:pt x="763" y="89"/>
                    <a:pt x="763" y="89"/>
                    <a:pt x="763" y="89"/>
                  </a:cubicBezTo>
                  <a:cubicBezTo>
                    <a:pt x="763" y="86"/>
                    <a:pt x="763" y="86"/>
                    <a:pt x="763" y="86"/>
                  </a:cubicBezTo>
                  <a:cubicBezTo>
                    <a:pt x="865" y="18"/>
                    <a:pt x="865" y="18"/>
                    <a:pt x="865" y="18"/>
                  </a:cubicBezTo>
                  <a:cubicBezTo>
                    <a:pt x="872" y="14"/>
                    <a:pt x="872" y="14"/>
                    <a:pt x="872" y="14"/>
                  </a:cubicBezTo>
                  <a:cubicBezTo>
                    <a:pt x="893" y="0"/>
                    <a:pt x="921" y="6"/>
                    <a:pt x="935" y="26"/>
                  </a:cubicBezTo>
                  <a:close/>
                  <a:moveTo>
                    <a:pt x="935" y="26"/>
                  </a:moveTo>
                  <a:cubicBezTo>
                    <a:pt x="935" y="26"/>
                    <a:pt x="935" y="26"/>
                    <a:pt x="935" y="2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69"/>
            <p:cNvSpPr/>
            <p:nvPr/>
          </p:nvSpPr>
          <p:spPr>
            <a:xfrm>
              <a:off x="4713585" y="2696716"/>
              <a:ext cx="267336" cy="69309"/>
            </a:xfrm>
            <a:custGeom>
              <a:avLst/>
              <a:gdLst/>
              <a:ahLst/>
              <a:cxnLst/>
              <a:rect l="l" t="t" r="r" b="b"/>
              <a:pathLst>
                <a:path w="648" h="168" extrusionOk="0">
                  <a:moveTo>
                    <a:pt x="648" y="41"/>
                  </a:moveTo>
                  <a:cubicBezTo>
                    <a:pt x="648" y="128"/>
                    <a:pt x="648" y="128"/>
                    <a:pt x="648" y="128"/>
                  </a:cubicBezTo>
                  <a:cubicBezTo>
                    <a:pt x="648" y="150"/>
                    <a:pt x="630" y="168"/>
                    <a:pt x="607" y="168"/>
                  </a:cubicBezTo>
                  <a:cubicBezTo>
                    <a:pt x="41" y="168"/>
                    <a:pt x="41" y="168"/>
                    <a:pt x="41" y="168"/>
                  </a:cubicBezTo>
                  <a:cubicBezTo>
                    <a:pt x="18" y="168"/>
                    <a:pt x="0" y="150"/>
                    <a:pt x="0" y="128"/>
                  </a:cubicBezTo>
                  <a:cubicBezTo>
                    <a:pt x="0" y="41"/>
                    <a:pt x="0" y="41"/>
                    <a:pt x="0" y="41"/>
                  </a:cubicBezTo>
                  <a:cubicBezTo>
                    <a:pt x="0" y="18"/>
                    <a:pt x="18" y="0"/>
                    <a:pt x="41" y="0"/>
                  </a:cubicBezTo>
                  <a:cubicBezTo>
                    <a:pt x="607" y="0"/>
                    <a:pt x="607" y="0"/>
                    <a:pt x="607" y="0"/>
                  </a:cubicBezTo>
                  <a:cubicBezTo>
                    <a:pt x="630" y="0"/>
                    <a:pt x="648" y="18"/>
                    <a:pt x="648" y="41"/>
                  </a:cubicBezTo>
                  <a:close/>
                  <a:moveTo>
                    <a:pt x="648" y="41"/>
                  </a:moveTo>
                  <a:cubicBezTo>
                    <a:pt x="648" y="41"/>
                    <a:pt x="648" y="41"/>
                    <a:pt x="648" y="4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69"/>
            <p:cNvSpPr/>
            <p:nvPr/>
          </p:nvSpPr>
          <p:spPr>
            <a:xfrm>
              <a:off x="4642626" y="2263533"/>
              <a:ext cx="406779" cy="634510"/>
            </a:xfrm>
            <a:custGeom>
              <a:avLst/>
              <a:gdLst/>
              <a:ahLst/>
              <a:cxnLst/>
              <a:rect l="l" t="t" r="r" b="b"/>
              <a:pathLst>
                <a:path w="986" h="1538" extrusionOk="0">
                  <a:moveTo>
                    <a:pt x="972" y="71"/>
                  </a:moveTo>
                  <a:cubicBezTo>
                    <a:pt x="953" y="41"/>
                    <a:pt x="913" y="32"/>
                    <a:pt x="882" y="50"/>
                  </a:cubicBezTo>
                  <a:cubicBezTo>
                    <a:pt x="785" y="4"/>
                    <a:pt x="785" y="4"/>
                    <a:pt x="785" y="4"/>
                  </a:cubicBezTo>
                  <a:cubicBezTo>
                    <a:pt x="778" y="0"/>
                    <a:pt x="769" y="1"/>
                    <a:pt x="763" y="6"/>
                  </a:cubicBezTo>
                  <a:cubicBezTo>
                    <a:pt x="756" y="10"/>
                    <a:pt x="752" y="18"/>
                    <a:pt x="753" y="25"/>
                  </a:cubicBezTo>
                  <a:cubicBezTo>
                    <a:pt x="757" y="109"/>
                    <a:pt x="757" y="109"/>
                    <a:pt x="757" y="109"/>
                  </a:cubicBezTo>
                  <a:cubicBezTo>
                    <a:pt x="680" y="73"/>
                    <a:pt x="680" y="73"/>
                    <a:pt x="680" y="73"/>
                  </a:cubicBezTo>
                  <a:cubicBezTo>
                    <a:pt x="673" y="69"/>
                    <a:pt x="664" y="70"/>
                    <a:pt x="658" y="75"/>
                  </a:cubicBezTo>
                  <a:cubicBezTo>
                    <a:pt x="651" y="79"/>
                    <a:pt x="647" y="87"/>
                    <a:pt x="648" y="94"/>
                  </a:cubicBezTo>
                  <a:cubicBezTo>
                    <a:pt x="652" y="178"/>
                    <a:pt x="652" y="178"/>
                    <a:pt x="652" y="178"/>
                  </a:cubicBezTo>
                  <a:cubicBezTo>
                    <a:pt x="575" y="142"/>
                    <a:pt x="575" y="142"/>
                    <a:pt x="575" y="142"/>
                  </a:cubicBezTo>
                  <a:cubicBezTo>
                    <a:pt x="568" y="138"/>
                    <a:pt x="559" y="139"/>
                    <a:pt x="553" y="144"/>
                  </a:cubicBezTo>
                  <a:cubicBezTo>
                    <a:pt x="546" y="148"/>
                    <a:pt x="542" y="156"/>
                    <a:pt x="543" y="163"/>
                  </a:cubicBezTo>
                  <a:cubicBezTo>
                    <a:pt x="548" y="270"/>
                    <a:pt x="548" y="270"/>
                    <a:pt x="548" y="270"/>
                  </a:cubicBezTo>
                  <a:cubicBezTo>
                    <a:pt x="493" y="306"/>
                    <a:pt x="493" y="306"/>
                    <a:pt x="493" y="306"/>
                  </a:cubicBezTo>
                  <a:cubicBezTo>
                    <a:pt x="444" y="274"/>
                    <a:pt x="444" y="274"/>
                    <a:pt x="444" y="274"/>
                  </a:cubicBezTo>
                  <a:cubicBezTo>
                    <a:pt x="450" y="163"/>
                    <a:pt x="450" y="163"/>
                    <a:pt x="450" y="163"/>
                  </a:cubicBezTo>
                  <a:cubicBezTo>
                    <a:pt x="450" y="156"/>
                    <a:pt x="446" y="148"/>
                    <a:pt x="440" y="144"/>
                  </a:cubicBezTo>
                  <a:cubicBezTo>
                    <a:pt x="433" y="139"/>
                    <a:pt x="425" y="138"/>
                    <a:pt x="418" y="142"/>
                  </a:cubicBezTo>
                  <a:cubicBezTo>
                    <a:pt x="340" y="178"/>
                    <a:pt x="340" y="178"/>
                    <a:pt x="340" y="178"/>
                  </a:cubicBezTo>
                  <a:cubicBezTo>
                    <a:pt x="345" y="94"/>
                    <a:pt x="345" y="94"/>
                    <a:pt x="345" y="94"/>
                  </a:cubicBezTo>
                  <a:cubicBezTo>
                    <a:pt x="345" y="87"/>
                    <a:pt x="341" y="79"/>
                    <a:pt x="335" y="75"/>
                  </a:cubicBezTo>
                  <a:cubicBezTo>
                    <a:pt x="328" y="70"/>
                    <a:pt x="320" y="69"/>
                    <a:pt x="313" y="73"/>
                  </a:cubicBezTo>
                  <a:cubicBezTo>
                    <a:pt x="235" y="109"/>
                    <a:pt x="235" y="109"/>
                    <a:pt x="235" y="109"/>
                  </a:cubicBezTo>
                  <a:cubicBezTo>
                    <a:pt x="240" y="25"/>
                    <a:pt x="240" y="25"/>
                    <a:pt x="240" y="25"/>
                  </a:cubicBezTo>
                  <a:cubicBezTo>
                    <a:pt x="240" y="18"/>
                    <a:pt x="236" y="10"/>
                    <a:pt x="230" y="6"/>
                  </a:cubicBezTo>
                  <a:cubicBezTo>
                    <a:pt x="223" y="1"/>
                    <a:pt x="215" y="1"/>
                    <a:pt x="208" y="4"/>
                  </a:cubicBezTo>
                  <a:cubicBezTo>
                    <a:pt x="107" y="51"/>
                    <a:pt x="107" y="51"/>
                    <a:pt x="107" y="51"/>
                  </a:cubicBezTo>
                  <a:cubicBezTo>
                    <a:pt x="92" y="42"/>
                    <a:pt x="74" y="39"/>
                    <a:pt x="57" y="42"/>
                  </a:cubicBezTo>
                  <a:cubicBezTo>
                    <a:pt x="39" y="46"/>
                    <a:pt x="24" y="56"/>
                    <a:pt x="14" y="71"/>
                  </a:cubicBezTo>
                  <a:cubicBezTo>
                    <a:pt x="4" y="86"/>
                    <a:pt x="0" y="104"/>
                    <a:pt x="4" y="122"/>
                  </a:cubicBezTo>
                  <a:cubicBezTo>
                    <a:pt x="8" y="139"/>
                    <a:pt x="18" y="155"/>
                    <a:pt x="33" y="165"/>
                  </a:cubicBezTo>
                  <a:cubicBezTo>
                    <a:pt x="48" y="174"/>
                    <a:pt x="48" y="174"/>
                    <a:pt x="48" y="174"/>
                  </a:cubicBezTo>
                  <a:cubicBezTo>
                    <a:pt x="48" y="279"/>
                    <a:pt x="48" y="279"/>
                    <a:pt x="48" y="279"/>
                  </a:cubicBezTo>
                  <a:cubicBezTo>
                    <a:pt x="48" y="504"/>
                    <a:pt x="215" y="690"/>
                    <a:pt x="432" y="720"/>
                  </a:cubicBezTo>
                  <a:cubicBezTo>
                    <a:pt x="432" y="896"/>
                    <a:pt x="432" y="896"/>
                    <a:pt x="432" y="896"/>
                  </a:cubicBezTo>
                  <a:cubicBezTo>
                    <a:pt x="410" y="877"/>
                    <a:pt x="381" y="866"/>
                    <a:pt x="350" y="866"/>
                  </a:cubicBezTo>
                  <a:cubicBezTo>
                    <a:pt x="253" y="866"/>
                    <a:pt x="253" y="866"/>
                    <a:pt x="253" y="866"/>
                  </a:cubicBezTo>
                  <a:cubicBezTo>
                    <a:pt x="241" y="866"/>
                    <a:pt x="231" y="876"/>
                    <a:pt x="231" y="888"/>
                  </a:cubicBezTo>
                  <a:cubicBezTo>
                    <a:pt x="231" y="946"/>
                    <a:pt x="231" y="946"/>
                    <a:pt x="231" y="946"/>
                  </a:cubicBezTo>
                  <a:cubicBezTo>
                    <a:pt x="231" y="977"/>
                    <a:pt x="242" y="1006"/>
                    <a:pt x="261" y="1028"/>
                  </a:cubicBezTo>
                  <a:cubicBezTo>
                    <a:pt x="213" y="1028"/>
                    <a:pt x="213" y="1028"/>
                    <a:pt x="213" y="1028"/>
                  </a:cubicBezTo>
                  <a:cubicBezTo>
                    <a:pt x="178" y="1028"/>
                    <a:pt x="150" y="1056"/>
                    <a:pt x="150" y="1091"/>
                  </a:cubicBezTo>
                  <a:cubicBezTo>
                    <a:pt x="150" y="1178"/>
                    <a:pt x="150" y="1178"/>
                    <a:pt x="150" y="1178"/>
                  </a:cubicBezTo>
                  <a:cubicBezTo>
                    <a:pt x="150" y="1210"/>
                    <a:pt x="175" y="1237"/>
                    <a:pt x="207" y="1240"/>
                  </a:cubicBezTo>
                  <a:cubicBezTo>
                    <a:pt x="207" y="1493"/>
                    <a:pt x="207" y="1493"/>
                    <a:pt x="207" y="1493"/>
                  </a:cubicBezTo>
                  <a:cubicBezTo>
                    <a:pt x="108" y="1493"/>
                    <a:pt x="108" y="1493"/>
                    <a:pt x="108" y="1493"/>
                  </a:cubicBezTo>
                  <a:cubicBezTo>
                    <a:pt x="95" y="1493"/>
                    <a:pt x="85" y="1503"/>
                    <a:pt x="85" y="1515"/>
                  </a:cubicBezTo>
                  <a:cubicBezTo>
                    <a:pt x="85" y="1528"/>
                    <a:pt x="95" y="1538"/>
                    <a:pt x="108" y="1538"/>
                  </a:cubicBezTo>
                  <a:cubicBezTo>
                    <a:pt x="882" y="1538"/>
                    <a:pt x="882" y="1538"/>
                    <a:pt x="882" y="1538"/>
                  </a:cubicBezTo>
                  <a:cubicBezTo>
                    <a:pt x="894" y="1538"/>
                    <a:pt x="904" y="1528"/>
                    <a:pt x="904" y="1515"/>
                  </a:cubicBezTo>
                  <a:cubicBezTo>
                    <a:pt x="904" y="1503"/>
                    <a:pt x="894" y="1493"/>
                    <a:pt x="882" y="1493"/>
                  </a:cubicBezTo>
                  <a:cubicBezTo>
                    <a:pt x="786" y="1493"/>
                    <a:pt x="786" y="1493"/>
                    <a:pt x="786" y="1493"/>
                  </a:cubicBezTo>
                  <a:cubicBezTo>
                    <a:pt x="786" y="1240"/>
                    <a:pt x="786" y="1240"/>
                    <a:pt x="786" y="1240"/>
                  </a:cubicBezTo>
                  <a:cubicBezTo>
                    <a:pt x="818" y="1237"/>
                    <a:pt x="843" y="1210"/>
                    <a:pt x="843" y="1178"/>
                  </a:cubicBezTo>
                  <a:cubicBezTo>
                    <a:pt x="843" y="1091"/>
                    <a:pt x="843" y="1091"/>
                    <a:pt x="843" y="1091"/>
                  </a:cubicBezTo>
                  <a:cubicBezTo>
                    <a:pt x="843" y="1056"/>
                    <a:pt x="814" y="1028"/>
                    <a:pt x="779" y="1028"/>
                  </a:cubicBezTo>
                  <a:cubicBezTo>
                    <a:pt x="732" y="1028"/>
                    <a:pt x="732" y="1028"/>
                    <a:pt x="732" y="1028"/>
                  </a:cubicBezTo>
                  <a:cubicBezTo>
                    <a:pt x="750" y="1006"/>
                    <a:pt x="762" y="977"/>
                    <a:pt x="762" y="946"/>
                  </a:cubicBezTo>
                  <a:cubicBezTo>
                    <a:pt x="762" y="888"/>
                    <a:pt x="762" y="888"/>
                    <a:pt x="762" y="888"/>
                  </a:cubicBezTo>
                  <a:cubicBezTo>
                    <a:pt x="762" y="876"/>
                    <a:pt x="752" y="866"/>
                    <a:pt x="739" y="866"/>
                  </a:cubicBezTo>
                  <a:cubicBezTo>
                    <a:pt x="642" y="866"/>
                    <a:pt x="642" y="866"/>
                    <a:pt x="642" y="866"/>
                  </a:cubicBezTo>
                  <a:cubicBezTo>
                    <a:pt x="611" y="866"/>
                    <a:pt x="583" y="877"/>
                    <a:pt x="561" y="896"/>
                  </a:cubicBezTo>
                  <a:cubicBezTo>
                    <a:pt x="561" y="863"/>
                    <a:pt x="561" y="863"/>
                    <a:pt x="561" y="863"/>
                  </a:cubicBezTo>
                  <a:cubicBezTo>
                    <a:pt x="561" y="850"/>
                    <a:pt x="551" y="840"/>
                    <a:pt x="538" y="840"/>
                  </a:cubicBezTo>
                  <a:cubicBezTo>
                    <a:pt x="526" y="840"/>
                    <a:pt x="516" y="850"/>
                    <a:pt x="516" y="863"/>
                  </a:cubicBezTo>
                  <a:cubicBezTo>
                    <a:pt x="516" y="1028"/>
                    <a:pt x="516" y="1028"/>
                    <a:pt x="516" y="1028"/>
                  </a:cubicBezTo>
                  <a:cubicBezTo>
                    <a:pt x="477" y="1028"/>
                    <a:pt x="477" y="1028"/>
                    <a:pt x="477" y="1028"/>
                  </a:cubicBezTo>
                  <a:cubicBezTo>
                    <a:pt x="477" y="724"/>
                    <a:pt x="477" y="724"/>
                    <a:pt x="477" y="724"/>
                  </a:cubicBezTo>
                  <a:cubicBezTo>
                    <a:pt x="482" y="725"/>
                    <a:pt x="488" y="725"/>
                    <a:pt x="493" y="725"/>
                  </a:cubicBezTo>
                  <a:cubicBezTo>
                    <a:pt x="501" y="725"/>
                    <a:pt x="508" y="725"/>
                    <a:pt x="516" y="724"/>
                  </a:cubicBezTo>
                  <a:cubicBezTo>
                    <a:pt x="516" y="773"/>
                    <a:pt x="516" y="773"/>
                    <a:pt x="516" y="773"/>
                  </a:cubicBezTo>
                  <a:cubicBezTo>
                    <a:pt x="516" y="785"/>
                    <a:pt x="526" y="795"/>
                    <a:pt x="538" y="795"/>
                  </a:cubicBezTo>
                  <a:cubicBezTo>
                    <a:pt x="551" y="795"/>
                    <a:pt x="561" y="785"/>
                    <a:pt x="561" y="773"/>
                  </a:cubicBezTo>
                  <a:cubicBezTo>
                    <a:pt x="561" y="720"/>
                    <a:pt x="561" y="720"/>
                    <a:pt x="561" y="720"/>
                  </a:cubicBezTo>
                  <a:cubicBezTo>
                    <a:pt x="774" y="687"/>
                    <a:pt x="939" y="502"/>
                    <a:pt x="939" y="279"/>
                  </a:cubicBezTo>
                  <a:cubicBezTo>
                    <a:pt x="939" y="174"/>
                    <a:pt x="939" y="174"/>
                    <a:pt x="939" y="174"/>
                  </a:cubicBezTo>
                  <a:cubicBezTo>
                    <a:pt x="953" y="165"/>
                    <a:pt x="953" y="165"/>
                    <a:pt x="953" y="165"/>
                  </a:cubicBezTo>
                  <a:cubicBezTo>
                    <a:pt x="968" y="155"/>
                    <a:pt x="979" y="139"/>
                    <a:pt x="982" y="122"/>
                  </a:cubicBezTo>
                  <a:cubicBezTo>
                    <a:pt x="986" y="104"/>
                    <a:pt x="982" y="86"/>
                    <a:pt x="972" y="71"/>
                  </a:cubicBezTo>
                  <a:close/>
                  <a:moveTo>
                    <a:pt x="252" y="1493"/>
                  </a:moveTo>
                  <a:cubicBezTo>
                    <a:pt x="252" y="1241"/>
                    <a:pt x="252" y="1241"/>
                    <a:pt x="252" y="1241"/>
                  </a:cubicBezTo>
                  <a:cubicBezTo>
                    <a:pt x="741" y="1241"/>
                    <a:pt x="741" y="1241"/>
                    <a:pt x="741" y="1241"/>
                  </a:cubicBezTo>
                  <a:cubicBezTo>
                    <a:pt x="741" y="1493"/>
                    <a:pt x="741" y="1493"/>
                    <a:pt x="741" y="1493"/>
                  </a:cubicBezTo>
                  <a:lnTo>
                    <a:pt x="252" y="1493"/>
                  </a:lnTo>
                  <a:close/>
                  <a:moveTo>
                    <a:pt x="798" y="1091"/>
                  </a:moveTo>
                  <a:cubicBezTo>
                    <a:pt x="798" y="1178"/>
                    <a:pt x="798" y="1178"/>
                    <a:pt x="798" y="1178"/>
                  </a:cubicBezTo>
                  <a:cubicBezTo>
                    <a:pt x="798" y="1188"/>
                    <a:pt x="789" y="1196"/>
                    <a:pt x="779" y="1196"/>
                  </a:cubicBezTo>
                  <a:cubicBezTo>
                    <a:pt x="213" y="1196"/>
                    <a:pt x="213" y="1196"/>
                    <a:pt x="213" y="1196"/>
                  </a:cubicBezTo>
                  <a:cubicBezTo>
                    <a:pt x="203" y="1196"/>
                    <a:pt x="195" y="1188"/>
                    <a:pt x="195" y="1178"/>
                  </a:cubicBezTo>
                  <a:cubicBezTo>
                    <a:pt x="195" y="1091"/>
                    <a:pt x="195" y="1091"/>
                    <a:pt x="195" y="1091"/>
                  </a:cubicBezTo>
                  <a:cubicBezTo>
                    <a:pt x="195" y="1081"/>
                    <a:pt x="203" y="1073"/>
                    <a:pt x="213" y="1073"/>
                  </a:cubicBezTo>
                  <a:cubicBezTo>
                    <a:pt x="779" y="1073"/>
                    <a:pt x="779" y="1073"/>
                    <a:pt x="779" y="1073"/>
                  </a:cubicBezTo>
                  <a:cubicBezTo>
                    <a:pt x="789" y="1073"/>
                    <a:pt x="798" y="1081"/>
                    <a:pt x="798" y="1091"/>
                  </a:cubicBezTo>
                  <a:close/>
                  <a:moveTo>
                    <a:pt x="561" y="993"/>
                  </a:moveTo>
                  <a:cubicBezTo>
                    <a:pt x="561" y="947"/>
                    <a:pt x="597" y="911"/>
                    <a:pt x="642" y="911"/>
                  </a:cubicBezTo>
                  <a:cubicBezTo>
                    <a:pt x="717" y="911"/>
                    <a:pt x="717" y="911"/>
                    <a:pt x="717" y="911"/>
                  </a:cubicBezTo>
                  <a:cubicBezTo>
                    <a:pt x="717" y="946"/>
                    <a:pt x="717" y="946"/>
                    <a:pt x="717" y="946"/>
                  </a:cubicBezTo>
                  <a:cubicBezTo>
                    <a:pt x="717" y="991"/>
                    <a:pt x="680" y="1028"/>
                    <a:pt x="635" y="1028"/>
                  </a:cubicBezTo>
                  <a:cubicBezTo>
                    <a:pt x="561" y="1028"/>
                    <a:pt x="561" y="1028"/>
                    <a:pt x="561" y="1028"/>
                  </a:cubicBezTo>
                  <a:lnTo>
                    <a:pt x="561" y="993"/>
                  </a:lnTo>
                  <a:close/>
                  <a:moveTo>
                    <a:pt x="357" y="1028"/>
                  </a:moveTo>
                  <a:cubicBezTo>
                    <a:pt x="312" y="1028"/>
                    <a:pt x="276" y="991"/>
                    <a:pt x="276" y="946"/>
                  </a:cubicBezTo>
                  <a:cubicBezTo>
                    <a:pt x="276" y="911"/>
                    <a:pt x="276" y="911"/>
                    <a:pt x="276" y="911"/>
                  </a:cubicBezTo>
                  <a:cubicBezTo>
                    <a:pt x="350" y="911"/>
                    <a:pt x="350" y="911"/>
                    <a:pt x="350" y="911"/>
                  </a:cubicBezTo>
                  <a:cubicBezTo>
                    <a:pt x="395" y="911"/>
                    <a:pt x="432" y="947"/>
                    <a:pt x="432" y="993"/>
                  </a:cubicBezTo>
                  <a:cubicBezTo>
                    <a:pt x="432" y="1028"/>
                    <a:pt x="432" y="1028"/>
                    <a:pt x="432" y="1028"/>
                  </a:cubicBezTo>
                  <a:lnTo>
                    <a:pt x="357" y="1028"/>
                  </a:lnTo>
                  <a:close/>
                  <a:moveTo>
                    <a:pt x="838" y="79"/>
                  </a:moveTo>
                  <a:cubicBezTo>
                    <a:pt x="802" y="103"/>
                    <a:pt x="802" y="103"/>
                    <a:pt x="802" y="103"/>
                  </a:cubicBezTo>
                  <a:cubicBezTo>
                    <a:pt x="800" y="61"/>
                    <a:pt x="800" y="61"/>
                    <a:pt x="800" y="61"/>
                  </a:cubicBezTo>
                  <a:lnTo>
                    <a:pt x="838" y="79"/>
                  </a:lnTo>
                  <a:close/>
                  <a:moveTo>
                    <a:pt x="733" y="148"/>
                  </a:moveTo>
                  <a:cubicBezTo>
                    <a:pt x="697" y="172"/>
                    <a:pt x="697" y="172"/>
                    <a:pt x="697" y="172"/>
                  </a:cubicBezTo>
                  <a:cubicBezTo>
                    <a:pt x="695" y="130"/>
                    <a:pt x="695" y="130"/>
                    <a:pt x="695" y="130"/>
                  </a:cubicBezTo>
                  <a:lnTo>
                    <a:pt x="733" y="148"/>
                  </a:lnTo>
                  <a:close/>
                  <a:moveTo>
                    <a:pt x="590" y="199"/>
                  </a:moveTo>
                  <a:cubicBezTo>
                    <a:pt x="629" y="217"/>
                    <a:pt x="629" y="217"/>
                    <a:pt x="629" y="217"/>
                  </a:cubicBezTo>
                  <a:cubicBezTo>
                    <a:pt x="592" y="241"/>
                    <a:pt x="592" y="241"/>
                    <a:pt x="592" y="241"/>
                  </a:cubicBezTo>
                  <a:lnTo>
                    <a:pt x="590" y="199"/>
                  </a:lnTo>
                  <a:close/>
                  <a:moveTo>
                    <a:pt x="400" y="245"/>
                  </a:moveTo>
                  <a:cubicBezTo>
                    <a:pt x="360" y="219"/>
                    <a:pt x="360" y="219"/>
                    <a:pt x="360" y="219"/>
                  </a:cubicBezTo>
                  <a:cubicBezTo>
                    <a:pt x="403" y="199"/>
                    <a:pt x="403" y="199"/>
                    <a:pt x="403" y="199"/>
                  </a:cubicBezTo>
                  <a:lnTo>
                    <a:pt x="400" y="245"/>
                  </a:lnTo>
                  <a:close/>
                  <a:moveTo>
                    <a:pt x="295" y="176"/>
                  </a:moveTo>
                  <a:cubicBezTo>
                    <a:pt x="255" y="150"/>
                    <a:pt x="255" y="150"/>
                    <a:pt x="255" y="150"/>
                  </a:cubicBezTo>
                  <a:cubicBezTo>
                    <a:pt x="298" y="130"/>
                    <a:pt x="298" y="130"/>
                    <a:pt x="298" y="130"/>
                  </a:cubicBezTo>
                  <a:lnTo>
                    <a:pt x="295" y="176"/>
                  </a:lnTo>
                  <a:close/>
                  <a:moveTo>
                    <a:pt x="190" y="107"/>
                  </a:moveTo>
                  <a:cubicBezTo>
                    <a:pt x="151" y="80"/>
                    <a:pt x="151" y="80"/>
                    <a:pt x="151" y="80"/>
                  </a:cubicBezTo>
                  <a:cubicBezTo>
                    <a:pt x="193" y="61"/>
                    <a:pt x="193" y="61"/>
                    <a:pt x="193" y="61"/>
                  </a:cubicBezTo>
                  <a:lnTo>
                    <a:pt x="190" y="107"/>
                  </a:lnTo>
                  <a:close/>
                  <a:moveTo>
                    <a:pt x="114" y="409"/>
                  </a:moveTo>
                  <a:cubicBezTo>
                    <a:pt x="129" y="404"/>
                    <a:pt x="144" y="401"/>
                    <a:pt x="160" y="401"/>
                  </a:cubicBezTo>
                  <a:cubicBezTo>
                    <a:pt x="229" y="401"/>
                    <a:pt x="285" y="457"/>
                    <a:pt x="285" y="525"/>
                  </a:cubicBezTo>
                  <a:cubicBezTo>
                    <a:pt x="285" y="554"/>
                    <a:pt x="275" y="581"/>
                    <a:pt x="257" y="603"/>
                  </a:cubicBezTo>
                  <a:cubicBezTo>
                    <a:pt x="192" y="555"/>
                    <a:pt x="141" y="488"/>
                    <a:pt x="114" y="409"/>
                  </a:cubicBezTo>
                  <a:close/>
                  <a:moveTo>
                    <a:pt x="733" y="600"/>
                  </a:moveTo>
                  <a:cubicBezTo>
                    <a:pt x="716" y="579"/>
                    <a:pt x="708" y="553"/>
                    <a:pt x="708" y="525"/>
                  </a:cubicBezTo>
                  <a:cubicBezTo>
                    <a:pt x="708" y="457"/>
                    <a:pt x="763" y="401"/>
                    <a:pt x="832" y="401"/>
                  </a:cubicBezTo>
                  <a:cubicBezTo>
                    <a:pt x="846" y="401"/>
                    <a:pt x="860" y="403"/>
                    <a:pt x="873" y="408"/>
                  </a:cubicBezTo>
                  <a:cubicBezTo>
                    <a:pt x="846" y="485"/>
                    <a:pt x="797" y="552"/>
                    <a:pt x="733" y="600"/>
                  </a:cubicBezTo>
                  <a:close/>
                  <a:moveTo>
                    <a:pt x="938" y="113"/>
                  </a:moveTo>
                  <a:cubicBezTo>
                    <a:pt x="937" y="119"/>
                    <a:pt x="934" y="124"/>
                    <a:pt x="928" y="127"/>
                  </a:cubicBezTo>
                  <a:cubicBezTo>
                    <a:pt x="904" y="143"/>
                    <a:pt x="904" y="143"/>
                    <a:pt x="904" y="143"/>
                  </a:cubicBezTo>
                  <a:cubicBezTo>
                    <a:pt x="904" y="143"/>
                    <a:pt x="904" y="143"/>
                    <a:pt x="904" y="143"/>
                  </a:cubicBezTo>
                  <a:cubicBezTo>
                    <a:pt x="505" y="406"/>
                    <a:pt x="505" y="406"/>
                    <a:pt x="505" y="406"/>
                  </a:cubicBezTo>
                  <a:cubicBezTo>
                    <a:pt x="498" y="411"/>
                    <a:pt x="488" y="411"/>
                    <a:pt x="481" y="406"/>
                  </a:cubicBezTo>
                  <a:cubicBezTo>
                    <a:pt x="286" y="278"/>
                    <a:pt x="286" y="278"/>
                    <a:pt x="286" y="278"/>
                  </a:cubicBezTo>
                  <a:cubicBezTo>
                    <a:pt x="276" y="271"/>
                    <a:pt x="262" y="274"/>
                    <a:pt x="255" y="284"/>
                  </a:cubicBezTo>
                  <a:cubicBezTo>
                    <a:pt x="248" y="294"/>
                    <a:pt x="251" y="308"/>
                    <a:pt x="261" y="315"/>
                  </a:cubicBezTo>
                  <a:cubicBezTo>
                    <a:pt x="456" y="444"/>
                    <a:pt x="456" y="444"/>
                    <a:pt x="456" y="444"/>
                  </a:cubicBezTo>
                  <a:cubicBezTo>
                    <a:pt x="467" y="451"/>
                    <a:pt x="480" y="455"/>
                    <a:pt x="493" y="455"/>
                  </a:cubicBezTo>
                  <a:cubicBezTo>
                    <a:pt x="506" y="455"/>
                    <a:pt x="519" y="451"/>
                    <a:pt x="530" y="444"/>
                  </a:cubicBezTo>
                  <a:cubicBezTo>
                    <a:pt x="894" y="204"/>
                    <a:pt x="894" y="204"/>
                    <a:pt x="894" y="204"/>
                  </a:cubicBezTo>
                  <a:cubicBezTo>
                    <a:pt x="894" y="279"/>
                    <a:pt x="894" y="279"/>
                    <a:pt x="894" y="279"/>
                  </a:cubicBezTo>
                  <a:cubicBezTo>
                    <a:pt x="894" y="308"/>
                    <a:pt x="890" y="337"/>
                    <a:pt x="885" y="364"/>
                  </a:cubicBezTo>
                  <a:cubicBezTo>
                    <a:pt x="868" y="359"/>
                    <a:pt x="850" y="356"/>
                    <a:pt x="832" y="356"/>
                  </a:cubicBezTo>
                  <a:cubicBezTo>
                    <a:pt x="739" y="356"/>
                    <a:pt x="663" y="432"/>
                    <a:pt x="663" y="525"/>
                  </a:cubicBezTo>
                  <a:cubicBezTo>
                    <a:pt x="663" y="562"/>
                    <a:pt x="674" y="596"/>
                    <a:pt x="695" y="625"/>
                  </a:cubicBezTo>
                  <a:cubicBezTo>
                    <a:pt x="636" y="660"/>
                    <a:pt x="567" y="680"/>
                    <a:pt x="493" y="680"/>
                  </a:cubicBezTo>
                  <a:cubicBezTo>
                    <a:pt x="421" y="680"/>
                    <a:pt x="354" y="661"/>
                    <a:pt x="295" y="627"/>
                  </a:cubicBezTo>
                  <a:cubicBezTo>
                    <a:pt x="317" y="598"/>
                    <a:pt x="330" y="562"/>
                    <a:pt x="330" y="525"/>
                  </a:cubicBezTo>
                  <a:cubicBezTo>
                    <a:pt x="330" y="432"/>
                    <a:pt x="254" y="356"/>
                    <a:pt x="160" y="356"/>
                  </a:cubicBezTo>
                  <a:cubicBezTo>
                    <a:pt x="140" y="356"/>
                    <a:pt x="121" y="359"/>
                    <a:pt x="102" y="366"/>
                  </a:cubicBezTo>
                  <a:cubicBezTo>
                    <a:pt x="96" y="338"/>
                    <a:pt x="93" y="309"/>
                    <a:pt x="93" y="279"/>
                  </a:cubicBezTo>
                  <a:cubicBezTo>
                    <a:pt x="93" y="204"/>
                    <a:pt x="93" y="204"/>
                    <a:pt x="93" y="204"/>
                  </a:cubicBezTo>
                  <a:cubicBezTo>
                    <a:pt x="186" y="266"/>
                    <a:pt x="186" y="266"/>
                    <a:pt x="186" y="266"/>
                  </a:cubicBezTo>
                  <a:cubicBezTo>
                    <a:pt x="197" y="272"/>
                    <a:pt x="210" y="270"/>
                    <a:pt x="217" y="259"/>
                  </a:cubicBezTo>
                  <a:cubicBezTo>
                    <a:pt x="224" y="249"/>
                    <a:pt x="221" y="235"/>
                    <a:pt x="211" y="228"/>
                  </a:cubicBezTo>
                  <a:cubicBezTo>
                    <a:pt x="58" y="127"/>
                    <a:pt x="58" y="127"/>
                    <a:pt x="58" y="127"/>
                  </a:cubicBezTo>
                  <a:cubicBezTo>
                    <a:pt x="58" y="127"/>
                    <a:pt x="58" y="127"/>
                    <a:pt x="58" y="127"/>
                  </a:cubicBezTo>
                  <a:cubicBezTo>
                    <a:pt x="53" y="124"/>
                    <a:pt x="49" y="119"/>
                    <a:pt x="48" y="113"/>
                  </a:cubicBezTo>
                  <a:cubicBezTo>
                    <a:pt x="47" y="107"/>
                    <a:pt x="48" y="101"/>
                    <a:pt x="51" y="96"/>
                  </a:cubicBezTo>
                  <a:cubicBezTo>
                    <a:pt x="55" y="91"/>
                    <a:pt x="60" y="87"/>
                    <a:pt x="66" y="86"/>
                  </a:cubicBezTo>
                  <a:cubicBezTo>
                    <a:pt x="71" y="85"/>
                    <a:pt x="77" y="86"/>
                    <a:pt x="82" y="89"/>
                  </a:cubicBezTo>
                  <a:cubicBezTo>
                    <a:pt x="481" y="352"/>
                    <a:pt x="481" y="352"/>
                    <a:pt x="481" y="352"/>
                  </a:cubicBezTo>
                  <a:cubicBezTo>
                    <a:pt x="488" y="357"/>
                    <a:pt x="498" y="357"/>
                    <a:pt x="505" y="352"/>
                  </a:cubicBezTo>
                  <a:cubicBezTo>
                    <a:pt x="904" y="89"/>
                    <a:pt x="904" y="89"/>
                    <a:pt x="904" y="89"/>
                  </a:cubicBezTo>
                  <a:cubicBezTo>
                    <a:pt x="914" y="83"/>
                    <a:pt x="928" y="85"/>
                    <a:pt x="935" y="96"/>
                  </a:cubicBezTo>
                  <a:cubicBezTo>
                    <a:pt x="938" y="101"/>
                    <a:pt x="939" y="107"/>
                    <a:pt x="938" y="113"/>
                  </a:cubicBezTo>
                  <a:close/>
                  <a:moveTo>
                    <a:pt x="938" y="113"/>
                  </a:moveTo>
                  <a:cubicBezTo>
                    <a:pt x="938" y="113"/>
                    <a:pt x="938" y="113"/>
                    <a:pt x="938" y="11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69"/>
            <p:cNvSpPr/>
            <p:nvPr/>
          </p:nvSpPr>
          <p:spPr>
            <a:xfrm>
              <a:off x="4809710" y="2459909"/>
              <a:ext cx="75498" cy="75498"/>
            </a:xfrm>
            <a:custGeom>
              <a:avLst/>
              <a:gdLst/>
              <a:ahLst/>
              <a:cxnLst/>
              <a:rect l="l" t="t" r="r" b="b"/>
              <a:pathLst>
                <a:path w="183" h="183" extrusionOk="0">
                  <a:moveTo>
                    <a:pt x="91" y="183"/>
                  </a:moveTo>
                  <a:cubicBezTo>
                    <a:pt x="142" y="183"/>
                    <a:pt x="183" y="142"/>
                    <a:pt x="183" y="91"/>
                  </a:cubicBezTo>
                  <a:cubicBezTo>
                    <a:pt x="183" y="41"/>
                    <a:pt x="142" y="0"/>
                    <a:pt x="91" y="0"/>
                  </a:cubicBezTo>
                  <a:cubicBezTo>
                    <a:pt x="41" y="0"/>
                    <a:pt x="0" y="41"/>
                    <a:pt x="0" y="91"/>
                  </a:cubicBezTo>
                  <a:cubicBezTo>
                    <a:pt x="0" y="142"/>
                    <a:pt x="41" y="183"/>
                    <a:pt x="91" y="183"/>
                  </a:cubicBezTo>
                  <a:close/>
                  <a:moveTo>
                    <a:pt x="91" y="45"/>
                  </a:moveTo>
                  <a:cubicBezTo>
                    <a:pt x="117" y="45"/>
                    <a:pt x="138" y="66"/>
                    <a:pt x="138" y="91"/>
                  </a:cubicBezTo>
                  <a:cubicBezTo>
                    <a:pt x="138" y="117"/>
                    <a:pt x="117" y="138"/>
                    <a:pt x="91" y="138"/>
                  </a:cubicBezTo>
                  <a:cubicBezTo>
                    <a:pt x="65" y="138"/>
                    <a:pt x="45" y="117"/>
                    <a:pt x="45" y="91"/>
                  </a:cubicBezTo>
                  <a:cubicBezTo>
                    <a:pt x="45" y="66"/>
                    <a:pt x="65" y="45"/>
                    <a:pt x="91" y="45"/>
                  </a:cubicBezTo>
                  <a:close/>
                  <a:moveTo>
                    <a:pt x="91" y="45"/>
                  </a:moveTo>
                  <a:cubicBezTo>
                    <a:pt x="91" y="45"/>
                    <a:pt x="91" y="45"/>
                    <a:pt x="91"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7" name="Google Shape;2537;p69"/>
          <p:cNvGrpSpPr/>
          <p:nvPr/>
        </p:nvGrpSpPr>
        <p:grpSpPr>
          <a:xfrm>
            <a:off x="5385314" y="2850735"/>
            <a:ext cx="233515" cy="416584"/>
            <a:chOff x="7110736" y="733779"/>
            <a:chExt cx="355210" cy="633684"/>
          </a:xfrm>
        </p:grpSpPr>
        <p:sp>
          <p:nvSpPr>
            <p:cNvPr id="2538" name="Google Shape;2538;p69"/>
            <p:cNvSpPr/>
            <p:nvPr/>
          </p:nvSpPr>
          <p:spPr>
            <a:xfrm>
              <a:off x="7137552" y="743268"/>
              <a:ext cx="301990" cy="236807"/>
            </a:xfrm>
            <a:custGeom>
              <a:avLst/>
              <a:gdLst/>
              <a:ahLst/>
              <a:cxnLst/>
              <a:rect l="l" t="t" r="r" b="b"/>
              <a:pathLst>
                <a:path w="732" h="574" extrusionOk="0">
                  <a:moveTo>
                    <a:pt x="366" y="0"/>
                  </a:moveTo>
                  <a:cubicBezTo>
                    <a:pt x="265" y="0"/>
                    <a:pt x="173" y="41"/>
                    <a:pt x="107" y="107"/>
                  </a:cubicBezTo>
                  <a:cubicBezTo>
                    <a:pt x="41" y="173"/>
                    <a:pt x="0" y="265"/>
                    <a:pt x="0" y="366"/>
                  </a:cubicBezTo>
                  <a:cubicBezTo>
                    <a:pt x="0" y="396"/>
                    <a:pt x="0" y="396"/>
                    <a:pt x="0" y="396"/>
                  </a:cubicBezTo>
                  <a:cubicBezTo>
                    <a:pt x="22" y="500"/>
                    <a:pt x="22" y="500"/>
                    <a:pt x="22" y="500"/>
                  </a:cubicBezTo>
                  <a:cubicBezTo>
                    <a:pt x="369" y="574"/>
                    <a:pt x="369" y="574"/>
                    <a:pt x="369" y="574"/>
                  </a:cubicBezTo>
                  <a:cubicBezTo>
                    <a:pt x="713" y="498"/>
                    <a:pt x="713" y="498"/>
                    <a:pt x="713" y="498"/>
                  </a:cubicBezTo>
                  <a:cubicBezTo>
                    <a:pt x="732" y="396"/>
                    <a:pt x="732" y="396"/>
                    <a:pt x="732" y="396"/>
                  </a:cubicBezTo>
                  <a:cubicBezTo>
                    <a:pt x="732" y="366"/>
                    <a:pt x="732" y="366"/>
                    <a:pt x="732" y="366"/>
                  </a:cubicBezTo>
                  <a:cubicBezTo>
                    <a:pt x="732" y="164"/>
                    <a:pt x="568" y="0"/>
                    <a:pt x="366" y="0"/>
                  </a:cubicBezTo>
                  <a:close/>
                  <a:moveTo>
                    <a:pt x="366" y="0"/>
                  </a:moveTo>
                  <a:cubicBezTo>
                    <a:pt x="366" y="0"/>
                    <a:pt x="366" y="0"/>
                    <a:pt x="366"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69"/>
            <p:cNvSpPr/>
            <p:nvPr/>
          </p:nvSpPr>
          <p:spPr>
            <a:xfrm>
              <a:off x="7179632" y="1086514"/>
              <a:ext cx="220200" cy="270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69"/>
            <p:cNvSpPr/>
            <p:nvPr/>
          </p:nvSpPr>
          <p:spPr>
            <a:xfrm>
              <a:off x="7229964" y="791537"/>
              <a:ext cx="122116" cy="84161"/>
            </a:xfrm>
            <a:custGeom>
              <a:avLst/>
              <a:gdLst/>
              <a:ahLst/>
              <a:cxnLst/>
              <a:rect l="l" t="t" r="r" b="b"/>
              <a:pathLst>
                <a:path w="592" h="408" extrusionOk="0">
                  <a:moveTo>
                    <a:pt x="592" y="204"/>
                  </a:moveTo>
                  <a:lnTo>
                    <a:pt x="474" y="406"/>
                  </a:lnTo>
                  <a:lnTo>
                    <a:pt x="474" y="408"/>
                  </a:lnTo>
                  <a:lnTo>
                    <a:pt x="118" y="408"/>
                  </a:lnTo>
                  <a:lnTo>
                    <a:pt x="118" y="406"/>
                  </a:lnTo>
                  <a:lnTo>
                    <a:pt x="0" y="204"/>
                  </a:lnTo>
                  <a:lnTo>
                    <a:pt x="118" y="0"/>
                  </a:lnTo>
                  <a:lnTo>
                    <a:pt x="118" y="0"/>
                  </a:lnTo>
                  <a:lnTo>
                    <a:pt x="474" y="0"/>
                  </a:lnTo>
                  <a:lnTo>
                    <a:pt x="474" y="0"/>
                  </a:lnTo>
                  <a:lnTo>
                    <a:pt x="592" y="204"/>
                  </a:lnTo>
                  <a:moveTo>
                    <a:pt x="592" y="204"/>
                  </a:moveTo>
                  <a:lnTo>
                    <a:pt x="592" y="204"/>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69"/>
            <p:cNvSpPr/>
            <p:nvPr/>
          </p:nvSpPr>
          <p:spPr>
            <a:xfrm>
              <a:off x="7137552" y="927267"/>
              <a:ext cx="301990" cy="162134"/>
            </a:xfrm>
            <a:custGeom>
              <a:avLst/>
              <a:gdLst/>
              <a:ahLst/>
              <a:cxnLst/>
              <a:rect l="l" t="t" r="r" b="b"/>
              <a:pathLst>
                <a:path w="732" h="393" extrusionOk="0">
                  <a:moveTo>
                    <a:pt x="461" y="0"/>
                  </a:moveTo>
                  <a:cubicBezTo>
                    <a:pt x="372" y="61"/>
                    <a:pt x="372" y="61"/>
                    <a:pt x="372" y="61"/>
                  </a:cubicBezTo>
                  <a:cubicBezTo>
                    <a:pt x="255" y="0"/>
                    <a:pt x="255" y="0"/>
                    <a:pt x="255" y="0"/>
                  </a:cubicBezTo>
                  <a:cubicBezTo>
                    <a:pt x="3" y="0"/>
                    <a:pt x="3" y="0"/>
                    <a:pt x="3" y="0"/>
                  </a:cubicBezTo>
                  <a:cubicBezTo>
                    <a:pt x="0" y="34"/>
                    <a:pt x="0" y="34"/>
                    <a:pt x="0" y="34"/>
                  </a:cubicBezTo>
                  <a:cubicBezTo>
                    <a:pt x="0" y="100"/>
                    <a:pt x="0" y="100"/>
                    <a:pt x="0" y="100"/>
                  </a:cubicBezTo>
                  <a:cubicBezTo>
                    <a:pt x="0" y="127"/>
                    <a:pt x="5" y="154"/>
                    <a:pt x="15" y="178"/>
                  </a:cubicBezTo>
                  <a:cubicBezTo>
                    <a:pt x="128" y="302"/>
                    <a:pt x="128" y="302"/>
                    <a:pt x="128" y="302"/>
                  </a:cubicBezTo>
                  <a:cubicBezTo>
                    <a:pt x="128" y="393"/>
                    <a:pt x="128" y="393"/>
                    <a:pt x="128" y="393"/>
                  </a:cubicBezTo>
                  <a:cubicBezTo>
                    <a:pt x="575" y="393"/>
                    <a:pt x="575" y="393"/>
                    <a:pt x="575" y="393"/>
                  </a:cubicBezTo>
                  <a:cubicBezTo>
                    <a:pt x="575" y="304"/>
                    <a:pt x="575" y="304"/>
                    <a:pt x="575" y="304"/>
                  </a:cubicBezTo>
                  <a:cubicBezTo>
                    <a:pt x="575" y="304"/>
                    <a:pt x="575" y="304"/>
                    <a:pt x="575" y="304"/>
                  </a:cubicBezTo>
                  <a:cubicBezTo>
                    <a:pt x="575" y="304"/>
                    <a:pt x="720" y="177"/>
                    <a:pt x="717" y="176"/>
                  </a:cubicBezTo>
                  <a:cubicBezTo>
                    <a:pt x="727" y="152"/>
                    <a:pt x="732" y="127"/>
                    <a:pt x="732" y="100"/>
                  </a:cubicBezTo>
                  <a:cubicBezTo>
                    <a:pt x="732" y="0"/>
                    <a:pt x="732" y="0"/>
                    <a:pt x="732" y="0"/>
                  </a:cubicBezTo>
                  <a:lnTo>
                    <a:pt x="461" y="0"/>
                  </a:lnTo>
                  <a:close/>
                  <a:moveTo>
                    <a:pt x="461" y="0"/>
                  </a:moveTo>
                  <a:cubicBezTo>
                    <a:pt x="461" y="0"/>
                    <a:pt x="461" y="0"/>
                    <a:pt x="46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69"/>
            <p:cNvSpPr/>
            <p:nvPr/>
          </p:nvSpPr>
          <p:spPr>
            <a:xfrm>
              <a:off x="7123937" y="998227"/>
              <a:ext cx="90350" cy="54457"/>
            </a:xfrm>
            <a:custGeom>
              <a:avLst/>
              <a:gdLst/>
              <a:ahLst/>
              <a:cxnLst/>
              <a:rect l="l" t="t" r="r" b="b"/>
              <a:pathLst>
                <a:path w="219" h="132" extrusionOk="0">
                  <a:moveTo>
                    <a:pt x="48" y="6"/>
                  </a:moveTo>
                  <a:cubicBezTo>
                    <a:pt x="58" y="2"/>
                    <a:pt x="68" y="0"/>
                    <a:pt x="79" y="0"/>
                  </a:cubicBezTo>
                  <a:cubicBezTo>
                    <a:pt x="140" y="0"/>
                    <a:pt x="140" y="0"/>
                    <a:pt x="140" y="0"/>
                  </a:cubicBezTo>
                  <a:cubicBezTo>
                    <a:pt x="183" y="0"/>
                    <a:pt x="219" y="35"/>
                    <a:pt x="219" y="79"/>
                  </a:cubicBezTo>
                  <a:cubicBezTo>
                    <a:pt x="219" y="108"/>
                    <a:pt x="219" y="108"/>
                    <a:pt x="219" y="108"/>
                  </a:cubicBezTo>
                  <a:cubicBezTo>
                    <a:pt x="219" y="121"/>
                    <a:pt x="208" y="132"/>
                    <a:pt x="195" y="132"/>
                  </a:cubicBezTo>
                  <a:cubicBezTo>
                    <a:pt x="23" y="132"/>
                    <a:pt x="23" y="132"/>
                    <a:pt x="23" y="132"/>
                  </a:cubicBezTo>
                  <a:cubicBezTo>
                    <a:pt x="10" y="132"/>
                    <a:pt x="0" y="121"/>
                    <a:pt x="0" y="108"/>
                  </a:cubicBezTo>
                  <a:cubicBezTo>
                    <a:pt x="0" y="79"/>
                    <a:pt x="0" y="79"/>
                    <a:pt x="0" y="79"/>
                  </a:cubicBezTo>
                  <a:cubicBezTo>
                    <a:pt x="0" y="46"/>
                    <a:pt x="20" y="18"/>
                    <a:pt x="48" y="6"/>
                  </a:cubicBezTo>
                  <a:close/>
                  <a:moveTo>
                    <a:pt x="48" y="6"/>
                  </a:moveTo>
                  <a:cubicBezTo>
                    <a:pt x="48" y="6"/>
                    <a:pt x="48" y="6"/>
                    <a:pt x="48" y="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69"/>
            <p:cNvSpPr/>
            <p:nvPr/>
          </p:nvSpPr>
          <p:spPr>
            <a:xfrm>
              <a:off x="7365282" y="998227"/>
              <a:ext cx="90350" cy="54457"/>
            </a:xfrm>
            <a:custGeom>
              <a:avLst/>
              <a:gdLst/>
              <a:ahLst/>
              <a:cxnLst/>
              <a:rect l="l" t="t" r="r" b="b"/>
              <a:pathLst>
                <a:path w="219" h="132" extrusionOk="0">
                  <a:moveTo>
                    <a:pt x="219" y="79"/>
                  </a:moveTo>
                  <a:cubicBezTo>
                    <a:pt x="219" y="108"/>
                    <a:pt x="219" y="108"/>
                    <a:pt x="219" y="108"/>
                  </a:cubicBezTo>
                  <a:cubicBezTo>
                    <a:pt x="219" y="121"/>
                    <a:pt x="208" y="132"/>
                    <a:pt x="195" y="132"/>
                  </a:cubicBezTo>
                  <a:cubicBezTo>
                    <a:pt x="23" y="132"/>
                    <a:pt x="23" y="132"/>
                    <a:pt x="23" y="132"/>
                  </a:cubicBezTo>
                  <a:cubicBezTo>
                    <a:pt x="10" y="132"/>
                    <a:pt x="0" y="121"/>
                    <a:pt x="0" y="108"/>
                  </a:cubicBezTo>
                  <a:cubicBezTo>
                    <a:pt x="0" y="79"/>
                    <a:pt x="0" y="79"/>
                    <a:pt x="0" y="79"/>
                  </a:cubicBezTo>
                  <a:cubicBezTo>
                    <a:pt x="0" y="35"/>
                    <a:pt x="35" y="0"/>
                    <a:pt x="79" y="0"/>
                  </a:cubicBezTo>
                  <a:cubicBezTo>
                    <a:pt x="140" y="0"/>
                    <a:pt x="140" y="0"/>
                    <a:pt x="140" y="0"/>
                  </a:cubicBezTo>
                  <a:cubicBezTo>
                    <a:pt x="149" y="0"/>
                    <a:pt x="157" y="1"/>
                    <a:pt x="165" y="4"/>
                  </a:cubicBezTo>
                  <a:cubicBezTo>
                    <a:pt x="196" y="14"/>
                    <a:pt x="219" y="44"/>
                    <a:pt x="219" y="79"/>
                  </a:cubicBezTo>
                  <a:close/>
                  <a:moveTo>
                    <a:pt x="219" y="79"/>
                  </a:moveTo>
                  <a:cubicBezTo>
                    <a:pt x="219" y="79"/>
                    <a:pt x="219" y="79"/>
                    <a:pt x="219" y="79"/>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69"/>
            <p:cNvSpPr/>
            <p:nvPr/>
          </p:nvSpPr>
          <p:spPr>
            <a:xfrm>
              <a:off x="7120224" y="906640"/>
              <a:ext cx="336645" cy="61883"/>
            </a:xfrm>
            <a:custGeom>
              <a:avLst/>
              <a:gdLst/>
              <a:ahLst/>
              <a:cxnLst/>
              <a:rect l="l" t="t" r="r" b="b"/>
              <a:pathLst>
                <a:path w="816" h="150" extrusionOk="0">
                  <a:moveTo>
                    <a:pt x="774" y="0"/>
                  </a:moveTo>
                  <a:cubicBezTo>
                    <a:pt x="797" y="0"/>
                    <a:pt x="816" y="19"/>
                    <a:pt x="816" y="42"/>
                  </a:cubicBezTo>
                  <a:cubicBezTo>
                    <a:pt x="816" y="65"/>
                    <a:pt x="797" y="84"/>
                    <a:pt x="774" y="84"/>
                  </a:cubicBezTo>
                  <a:cubicBezTo>
                    <a:pt x="555" y="84"/>
                    <a:pt x="555" y="84"/>
                    <a:pt x="555" y="84"/>
                  </a:cubicBezTo>
                  <a:cubicBezTo>
                    <a:pt x="539" y="123"/>
                    <a:pt x="501" y="150"/>
                    <a:pt x="457" y="150"/>
                  </a:cubicBezTo>
                  <a:cubicBezTo>
                    <a:pt x="329" y="150"/>
                    <a:pt x="329" y="150"/>
                    <a:pt x="329" y="150"/>
                  </a:cubicBezTo>
                  <a:cubicBezTo>
                    <a:pt x="288" y="150"/>
                    <a:pt x="252" y="122"/>
                    <a:pt x="240" y="84"/>
                  </a:cubicBezTo>
                  <a:cubicBezTo>
                    <a:pt x="42" y="84"/>
                    <a:pt x="42" y="84"/>
                    <a:pt x="42" y="84"/>
                  </a:cubicBezTo>
                  <a:cubicBezTo>
                    <a:pt x="19" y="84"/>
                    <a:pt x="0" y="65"/>
                    <a:pt x="0" y="42"/>
                  </a:cubicBezTo>
                  <a:cubicBezTo>
                    <a:pt x="0" y="19"/>
                    <a:pt x="19" y="0"/>
                    <a:pt x="42" y="0"/>
                  </a:cubicBezTo>
                  <a:cubicBezTo>
                    <a:pt x="264" y="0"/>
                    <a:pt x="264" y="0"/>
                    <a:pt x="264" y="0"/>
                  </a:cubicBezTo>
                  <a:cubicBezTo>
                    <a:pt x="292" y="0"/>
                    <a:pt x="315" y="20"/>
                    <a:pt x="319" y="47"/>
                  </a:cubicBezTo>
                  <a:cubicBezTo>
                    <a:pt x="321" y="59"/>
                    <a:pt x="321" y="59"/>
                    <a:pt x="321" y="59"/>
                  </a:cubicBezTo>
                  <a:cubicBezTo>
                    <a:pt x="321" y="63"/>
                    <a:pt x="325" y="66"/>
                    <a:pt x="329" y="66"/>
                  </a:cubicBezTo>
                  <a:cubicBezTo>
                    <a:pt x="457" y="66"/>
                    <a:pt x="457" y="66"/>
                    <a:pt x="457" y="66"/>
                  </a:cubicBezTo>
                  <a:cubicBezTo>
                    <a:pt x="468" y="66"/>
                    <a:pt x="477" y="58"/>
                    <a:pt x="479" y="47"/>
                  </a:cubicBezTo>
                  <a:cubicBezTo>
                    <a:pt x="483" y="20"/>
                    <a:pt x="506" y="0"/>
                    <a:pt x="533" y="0"/>
                  </a:cubicBezTo>
                  <a:lnTo>
                    <a:pt x="774" y="0"/>
                  </a:lnTo>
                  <a:close/>
                  <a:moveTo>
                    <a:pt x="774" y="0"/>
                  </a:moveTo>
                  <a:cubicBezTo>
                    <a:pt x="774" y="0"/>
                    <a:pt x="774" y="0"/>
                    <a:pt x="774"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69"/>
            <p:cNvSpPr/>
            <p:nvPr/>
          </p:nvSpPr>
          <p:spPr>
            <a:xfrm>
              <a:off x="7156117" y="1052684"/>
              <a:ext cx="267336" cy="69309"/>
            </a:xfrm>
            <a:custGeom>
              <a:avLst/>
              <a:gdLst/>
              <a:ahLst/>
              <a:cxnLst/>
              <a:rect l="l" t="t" r="r" b="b"/>
              <a:pathLst>
                <a:path w="648" h="168" extrusionOk="0">
                  <a:moveTo>
                    <a:pt x="648" y="40"/>
                  </a:moveTo>
                  <a:cubicBezTo>
                    <a:pt x="648" y="127"/>
                    <a:pt x="648" y="127"/>
                    <a:pt x="648" y="127"/>
                  </a:cubicBezTo>
                  <a:cubicBezTo>
                    <a:pt x="648" y="149"/>
                    <a:pt x="630" y="168"/>
                    <a:pt x="607" y="168"/>
                  </a:cubicBezTo>
                  <a:cubicBezTo>
                    <a:pt x="40" y="168"/>
                    <a:pt x="40" y="168"/>
                    <a:pt x="40" y="168"/>
                  </a:cubicBezTo>
                  <a:cubicBezTo>
                    <a:pt x="18" y="168"/>
                    <a:pt x="0" y="149"/>
                    <a:pt x="0" y="127"/>
                  </a:cubicBezTo>
                  <a:cubicBezTo>
                    <a:pt x="0" y="40"/>
                    <a:pt x="0" y="40"/>
                    <a:pt x="0" y="40"/>
                  </a:cubicBezTo>
                  <a:cubicBezTo>
                    <a:pt x="0" y="18"/>
                    <a:pt x="18" y="0"/>
                    <a:pt x="40" y="0"/>
                  </a:cubicBezTo>
                  <a:cubicBezTo>
                    <a:pt x="607" y="0"/>
                    <a:pt x="607" y="0"/>
                    <a:pt x="607" y="0"/>
                  </a:cubicBezTo>
                  <a:cubicBezTo>
                    <a:pt x="630" y="0"/>
                    <a:pt x="648" y="18"/>
                    <a:pt x="648" y="40"/>
                  </a:cubicBezTo>
                  <a:close/>
                  <a:moveTo>
                    <a:pt x="648" y="40"/>
                  </a:moveTo>
                  <a:cubicBezTo>
                    <a:pt x="648" y="40"/>
                    <a:pt x="648" y="40"/>
                    <a:pt x="648" y="4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69"/>
            <p:cNvSpPr/>
            <p:nvPr/>
          </p:nvSpPr>
          <p:spPr>
            <a:xfrm>
              <a:off x="7110736" y="733779"/>
              <a:ext cx="355210" cy="633684"/>
            </a:xfrm>
            <a:custGeom>
              <a:avLst/>
              <a:gdLst/>
              <a:ahLst/>
              <a:cxnLst/>
              <a:rect l="l" t="t" r="r" b="b"/>
              <a:pathLst>
                <a:path w="861" h="1536" extrusionOk="0">
                  <a:moveTo>
                    <a:pt x="810" y="633"/>
                  </a:moveTo>
                  <a:cubicBezTo>
                    <a:pt x="816" y="612"/>
                    <a:pt x="819" y="591"/>
                    <a:pt x="819" y="569"/>
                  </a:cubicBezTo>
                  <a:cubicBezTo>
                    <a:pt x="819" y="521"/>
                    <a:pt x="819" y="521"/>
                    <a:pt x="819" y="521"/>
                  </a:cubicBezTo>
                  <a:cubicBezTo>
                    <a:pt x="844" y="512"/>
                    <a:pt x="861" y="488"/>
                    <a:pt x="861" y="461"/>
                  </a:cubicBezTo>
                  <a:cubicBezTo>
                    <a:pt x="861" y="433"/>
                    <a:pt x="844" y="409"/>
                    <a:pt x="819" y="400"/>
                  </a:cubicBezTo>
                  <a:cubicBezTo>
                    <a:pt x="819" y="389"/>
                    <a:pt x="819" y="389"/>
                    <a:pt x="819" y="389"/>
                  </a:cubicBezTo>
                  <a:cubicBezTo>
                    <a:pt x="819" y="174"/>
                    <a:pt x="645" y="0"/>
                    <a:pt x="431" y="0"/>
                  </a:cubicBezTo>
                  <a:cubicBezTo>
                    <a:pt x="217" y="0"/>
                    <a:pt x="42" y="174"/>
                    <a:pt x="42" y="389"/>
                  </a:cubicBezTo>
                  <a:cubicBezTo>
                    <a:pt x="42" y="400"/>
                    <a:pt x="42" y="400"/>
                    <a:pt x="42" y="400"/>
                  </a:cubicBezTo>
                  <a:cubicBezTo>
                    <a:pt x="18" y="409"/>
                    <a:pt x="0" y="433"/>
                    <a:pt x="0" y="461"/>
                  </a:cubicBezTo>
                  <a:cubicBezTo>
                    <a:pt x="0" y="488"/>
                    <a:pt x="18" y="512"/>
                    <a:pt x="42" y="521"/>
                  </a:cubicBezTo>
                  <a:cubicBezTo>
                    <a:pt x="42" y="569"/>
                    <a:pt x="42" y="569"/>
                    <a:pt x="42" y="569"/>
                  </a:cubicBezTo>
                  <a:cubicBezTo>
                    <a:pt x="42" y="592"/>
                    <a:pt x="46" y="615"/>
                    <a:pt x="53" y="637"/>
                  </a:cubicBezTo>
                  <a:cubicBezTo>
                    <a:pt x="27" y="655"/>
                    <a:pt x="9" y="685"/>
                    <a:pt x="9" y="720"/>
                  </a:cubicBezTo>
                  <a:cubicBezTo>
                    <a:pt x="9" y="749"/>
                    <a:pt x="9" y="749"/>
                    <a:pt x="9" y="749"/>
                  </a:cubicBezTo>
                  <a:cubicBezTo>
                    <a:pt x="9" y="775"/>
                    <a:pt x="30" y="795"/>
                    <a:pt x="55" y="795"/>
                  </a:cubicBezTo>
                  <a:cubicBezTo>
                    <a:pt x="90" y="795"/>
                    <a:pt x="90" y="795"/>
                    <a:pt x="90" y="795"/>
                  </a:cubicBezTo>
                  <a:cubicBezTo>
                    <a:pt x="88" y="801"/>
                    <a:pt x="87" y="807"/>
                    <a:pt x="87" y="813"/>
                  </a:cubicBezTo>
                  <a:cubicBezTo>
                    <a:pt x="87" y="900"/>
                    <a:pt x="87" y="900"/>
                    <a:pt x="87" y="900"/>
                  </a:cubicBezTo>
                  <a:cubicBezTo>
                    <a:pt x="87" y="933"/>
                    <a:pt x="112" y="960"/>
                    <a:pt x="144" y="963"/>
                  </a:cubicBezTo>
                  <a:cubicBezTo>
                    <a:pt x="144" y="1491"/>
                    <a:pt x="144" y="1491"/>
                    <a:pt x="144" y="1491"/>
                  </a:cubicBezTo>
                  <a:cubicBezTo>
                    <a:pt x="45" y="1491"/>
                    <a:pt x="45" y="1491"/>
                    <a:pt x="45" y="1491"/>
                  </a:cubicBezTo>
                  <a:cubicBezTo>
                    <a:pt x="33" y="1491"/>
                    <a:pt x="23" y="1501"/>
                    <a:pt x="23" y="1514"/>
                  </a:cubicBezTo>
                  <a:cubicBezTo>
                    <a:pt x="23" y="1526"/>
                    <a:pt x="33" y="1536"/>
                    <a:pt x="45" y="1536"/>
                  </a:cubicBezTo>
                  <a:cubicBezTo>
                    <a:pt x="819" y="1536"/>
                    <a:pt x="819" y="1536"/>
                    <a:pt x="819" y="1536"/>
                  </a:cubicBezTo>
                  <a:cubicBezTo>
                    <a:pt x="832" y="1536"/>
                    <a:pt x="842" y="1526"/>
                    <a:pt x="842" y="1514"/>
                  </a:cubicBezTo>
                  <a:cubicBezTo>
                    <a:pt x="842" y="1501"/>
                    <a:pt x="832" y="1491"/>
                    <a:pt x="819" y="1491"/>
                  </a:cubicBezTo>
                  <a:cubicBezTo>
                    <a:pt x="723" y="1491"/>
                    <a:pt x="723" y="1491"/>
                    <a:pt x="723" y="1491"/>
                  </a:cubicBezTo>
                  <a:cubicBezTo>
                    <a:pt x="723" y="963"/>
                    <a:pt x="723" y="963"/>
                    <a:pt x="723" y="963"/>
                  </a:cubicBezTo>
                  <a:cubicBezTo>
                    <a:pt x="755" y="960"/>
                    <a:pt x="780" y="933"/>
                    <a:pt x="780" y="900"/>
                  </a:cubicBezTo>
                  <a:cubicBezTo>
                    <a:pt x="780" y="813"/>
                    <a:pt x="780" y="813"/>
                    <a:pt x="780" y="813"/>
                  </a:cubicBezTo>
                  <a:cubicBezTo>
                    <a:pt x="780" y="807"/>
                    <a:pt x="779" y="801"/>
                    <a:pt x="778" y="795"/>
                  </a:cubicBezTo>
                  <a:cubicBezTo>
                    <a:pt x="812" y="795"/>
                    <a:pt x="812" y="795"/>
                    <a:pt x="812" y="795"/>
                  </a:cubicBezTo>
                  <a:cubicBezTo>
                    <a:pt x="838" y="795"/>
                    <a:pt x="858" y="775"/>
                    <a:pt x="858" y="749"/>
                  </a:cubicBezTo>
                  <a:cubicBezTo>
                    <a:pt x="858" y="720"/>
                    <a:pt x="858" y="720"/>
                    <a:pt x="858" y="720"/>
                  </a:cubicBezTo>
                  <a:cubicBezTo>
                    <a:pt x="858" y="683"/>
                    <a:pt x="839" y="651"/>
                    <a:pt x="810" y="633"/>
                  </a:cubicBezTo>
                  <a:close/>
                  <a:moveTo>
                    <a:pt x="774" y="396"/>
                  </a:moveTo>
                  <a:cubicBezTo>
                    <a:pt x="611" y="396"/>
                    <a:pt x="611" y="396"/>
                    <a:pt x="611" y="396"/>
                  </a:cubicBezTo>
                  <a:cubicBezTo>
                    <a:pt x="554" y="339"/>
                    <a:pt x="554" y="339"/>
                    <a:pt x="554" y="339"/>
                  </a:cubicBezTo>
                  <a:cubicBezTo>
                    <a:pt x="598" y="264"/>
                    <a:pt x="598" y="264"/>
                    <a:pt x="598" y="264"/>
                  </a:cubicBezTo>
                  <a:cubicBezTo>
                    <a:pt x="751" y="264"/>
                    <a:pt x="751" y="264"/>
                    <a:pt x="751" y="264"/>
                  </a:cubicBezTo>
                  <a:cubicBezTo>
                    <a:pt x="766" y="303"/>
                    <a:pt x="774" y="345"/>
                    <a:pt x="774" y="389"/>
                  </a:cubicBezTo>
                  <a:lnTo>
                    <a:pt x="774" y="396"/>
                  </a:lnTo>
                  <a:close/>
                  <a:moveTo>
                    <a:pt x="361" y="162"/>
                  </a:moveTo>
                  <a:cubicBezTo>
                    <a:pt x="513" y="162"/>
                    <a:pt x="513" y="162"/>
                    <a:pt x="513" y="162"/>
                  </a:cubicBezTo>
                  <a:cubicBezTo>
                    <a:pt x="559" y="242"/>
                    <a:pt x="559" y="242"/>
                    <a:pt x="559" y="242"/>
                  </a:cubicBezTo>
                  <a:cubicBezTo>
                    <a:pt x="513" y="321"/>
                    <a:pt x="513" y="321"/>
                    <a:pt x="513" y="321"/>
                  </a:cubicBezTo>
                  <a:cubicBezTo>
                    <a:pt x="361" y="321"/>
                    <a:pt x="361" y="321"/>
                    <a:pt x="361" y="321"/>
                  </a:cubicBezTo>
                  <a:cubicBezTo>
                    <a:pt x="315" y="242"/>
                    <a:pt x="315" y="242"/>
                    <a:pt x="315" y="242"/>
                  </a:cubicBezTo>
                  <a:lnTo>
                    <a:pt x="361" y="162"/>
                  </a:lnTo>
                  <a:close/>
                  <a:moveTo>
                    <a:pt x="356" y="366"/>
                  </a:moveTo>
                  <a:cubicBezTo>
                    <a:pt x="518" y="366"/>
                    <a:pt x="518" y="366"/>
                    <a:pt x="518" y="366"/>
                  </a:cubicBezTo>
                  <a:cubicBezTo>
                    <a:pt x="548" y="397"/>
                    <a:pt x="548" y="397"/>
                    <a:pt x="548" y="397"/>
                  </a:cubicBezTo>
                  <a:cubicBezTo>
                    <a:pt x="514" y="401"/>
                    <a:pt x="485" y="427"/>
                    <a:pt x="479" y="462"/>
                  </a:cubicBezTo>
                  <a:cubicBezTo>
                    <a:pt x="364" y="462"/>
                    <a:pt x="364" y="462"/>
                    <a:pt x="364" y="462"/>
                  </a:cubicBezTo>
                  <a:cubicBezTo>
                    <a:pt x="360" y="436"/>
                    <a:pt x="343" y="414"/>
                    <a:pt x="319" y="403"/>
                  </a:cubicBezTo>
                  <a:lnTo>
                    <a:pt x="356" y="366"/>
                  </a:lnTo>
                  <a:close/>
                  <a:moveTo>
                    <a:pt x="730" y="219"/>
                  </a:moveTo>
                  <a:cubicBezTo>
                    <a:pt x="598" y="219"/>
                    <a:pt x="598" y="219"/>
                    <a:pt x="598" y="219"/>
                  </a:cubicBezTo>
                  <a:cubicBezTo>
                    <a:pt x="554" y="144"/>
                    <a:pt x="554" y="144"/>
                    <a:pt x="554" y="144"/>
                  </a:cubicBezTo>
                  <a:cubicBezTo>
                    <a:pt x="605" y="93"/>
                    <a:pt x="605" y="93"/>
                    <a:pt x="605" y="93"/>
                  </a:cubicBezTo>
                  <a:cubicBezTo>
                    <a:pt x="657" y="123"/>
                    <a:pt x="700" y="167"/>
                    <a:pt x="730" y="219"/>
                  </a:cubicBezTo>
                  <a:close/>
                  <a:moveTo>
                    <a:pt x="563" y="72"/>
                  </a:moveTo>
                  <a:cubicBezTo>
                    <a:pt x="518" y="117"/>
                    <a:pt x="518" y="117"/>
                    <a:pt x="518" y="117"/>
                  </a:cubicBezTo>
                  <a:cubicBezTo>
                    <a:pt x="356" y="117"/>
                    <a:pt x="356" y="117"/>
                    <a:pt x="356" y="117"/>
                  </a:cubicBezTo>
                  <a:cubicBezTo>
                    <a:pt x="307" y="68"/>
                    <a:pt x="307" y="68"/>
                    <a:pt x="307" y="68"/>
                  </a:cubicBezTo>
                  <a:cubicBezTo>
                    <a:pt x="346" y="53"/>
                    <a:pt x="387" y="45"/>
                    <a:pt x="431" y="45"/>
                  </a:cubicBezTo>
                  <a:cubicBezTo>
                    <a:pt x="478" y="45"/>
                    <a:pt x="522" y="55"/>
                    <a:pt x="563" y="72"/>
                  </a:cubicBezTo>
                  <a:close/>
                  <a:moveTo>
                    <a:pt x="111" y="264"/>
                  </a:moveTo>
                  <a:cubicBezTo>
                    <a:pt x="162" y="264"/>
                    <a:pt x="162" y="264"/>
                    <a:pt x="162" y="264"/>
                  </a:cubicBezTo>
                  <a:cubicBezTo>
                    <a:pt x="174" y="264"/>
                    <a:pt x="184" y="254"/>
                    <a:pt x="184" y="242"/>
                  </a:cubicBezTo>
                  <a:cubicBezTo>
                    <a:pt x="184" y="229"/>
                    <a:pt x="174" y="219"/>
                    <a:pt x="162" y="219"/>
                  </a:cubicBezTo>
                  <a:cubicBezTo>
                    <a:pt x="132" y="219"/>
                    <a:pt x="132" y="219"/>
                    <a:pt x="132" y="219"/>
                  </a:cubicBezTo>
                  <a:cubicBezTo>
                    <a:pt x="163" y="165"/>
                    <a:pt x="209" y="119"/>
                    <a:pt x="264" y="89"/>
                  </a:cubicBezTo>
                  <a:cubicBezTo>
                    <a:pt x="319" y="144"/>
                    <a:pt x="319" y="144"/>
                    <a:pt x="319" y="144"/>
                  </a:cubicBezTo>
                  <a:cubicBezTo>
                    <a:pt x="276" y="219"/>
                    <a:pt x="276" y="219"/>
                    <a:pt x="276" y="219"/>
                  </a:cubicBezTo>
                  <a:cubicBezTo>
                    <a:pt x="252" y="219"/>
                    <a:pt x="252" y="219"/>
                    <a:pt x="252" y="219"/>
                  </a:cubicBezTo>
                  <a:cubicBezTo>
                    <a:pt x="239" y="219"/>
                    <a:pt x="229" y="229"/>
                    <a:pt x="229" y="242"/>
                  </a:cubicBezTo>
                  <a:cubicBezTo>
                    <a:pt x="229" y="254"/>
                    <a:pt x="239" y="264"/>
                    <a:pt x="252" y="264"/>
                  </a:cubicBezTo>
                  <a:cubicBezTo>
                    <a:pt x="276" y="264"/>
                    <a:pt x="276" y="264"/>
                    <a:pt x="276" y="264"/>
                  </a:cubicBezTo>
                  <a:cubicBezTo>
                    <a:pt x="319" y="339"/>
                    <a:pt x="319" y="339"/>
                    <a:pt x="319" y="339"/>
                  </a:cubicBezTo>
                  <a:cubicBezTo>
                    <a:pt x="263" y="396"/>
                    <a:pt x="263" y="396"/>
                    <a:pt x="263" y="396"/>
                  </a:cubicBezTo>
                  <a:cubicBezTo>
                    <a:pt x="87" y="396"/>
                    <a:pt x="87" y="396"/>
                    <a:pt x="87" y="396"/>
                  </a:cubicBezTo>
                  <a:cubicBezTo>
                    <a:pt x="87" y="389"/>
                    <a:pt x="87" y="389"/>
                    <a:pt x="87" y="389"/>
                  </a:cubicBezTo>
                  <a:cubicBezTo>
                    <a:pt x="87" y="345"/>
                    <a:pt x="96" y="303"/>
                    <a:pt x="111" y="264"/>
                  </a:cubicBezTo>
                  <a:close/>
                  <a:moveTo>
                    <a:pt x="87" y="569"/>
                  </a:moveTo>
                  <a:cubicBezTo>
                    <a:pt x="87" y="525"/>
                    <a:pt x="87" y="525"/>
                    <a:pt x="87" y="525"/>
                  </a:cubicBezTo>
                  <a:cubicBezTo>
                    <a:pt x="248" y="525"/>
                    <a:pt x="248" y="525"/>
                    <a:pt x="248" y="525"/>
                  </a:cubicBezTo>
                  <a:cubicBezTo>
                    <a:pt x="267" y="565"/>
                    <a:pt x="307" y="591"/>
                    <a:pt x="352" y="591"/>
                  </a:cubicBezTo>
                  <a:cubicBezTo>
                    <a:pt x="480" y="591"/>
                    <a:pt x="480" y="591"/>
                    <a:pt x="480" y="591"/>
                  </a:cubicBezTo>
                  <a:cubicBezTo>
                    <a:pt x="526" y="591"/>
                    <a:pt x="570" y="565"/>
                    <a:pt x="592" y="525"/>
                  </a:cubicBezTo>
                  <a:cubicBezTo>
                    <a:pt x="630" y="525"/>
                    <a:pt x="630" y="525"/>
                    <a:pt x="630" y="525"/>
                  </a:cubicBezTo>
                  <a:cubicBezTo>
                    <a:pt x="642" y="525"/>
                    <a:pt x="652" y="515"/>
                    <a:pt x="652" y="503"/>
                  </a:cubicBezTo>
                  <a:cubicBezTo>
                    <a:pt x="652" y="490"/>
                    <a:pt x="642" y="480"/>
                    <a:pt x="630" y="480"/>
                  </a:cubicBezTo>
                  <a:cubicBezTo>
                    <a:pt x="578" y="480"/>
                    <a:pt x="578" y="480"/>
                    <a:pt x="578" y="480"/>
                  </a:cubicBezTo>
                  <a:cubicBezTo>
                    <a:pt x="569" y="480"/>
                    <a:pt x="561" y="486"/>
                    <a:pt x="557" y="494"/>
                  </a:cubicBezTo>
                  <a:cubicBezTo>
                    <a:pt x="545" y="525"/>
                    <a:pt x="514" y="546"/>
                    <a:pt x="480" y="546"/>
                  </a:cubicBezTo>
                  <a:cubicBezTo>
                    <a:pt x="352" y="546"/>
                    <a:pt x="352" y="546"/>
                    <a:pt x="352" y="546"/>
                  </a:cubicBezTo>
                  <a:cubicBezTo>
                    <a:pt x="321" y="546"/>
                    <a:pt x="294" y="526"/>
                    <a:pt x="285" y="496"/>
                  </a:cubicBezTo>
                  <a:cubicBezTo>
                    <a:pt x="282" y="487"/>
                    <a:pt x="273" y="480"/>
                    <a:pt x="263" y="480"/>
                  </a:cubicBezTo>
                  <a:cubicBezTo>
                    <a:pt x="65" y="480"/>
                    <a:pt x="65" y="480"/>
                    <a:pt x="65" y="480"/>
                  </a:cubicBezTo>
                  <a:cubicBezTo>
                    <a:pt x="54" y="480"/>
                    <a:pt x="45" y="471"/>
                    <a:pt x="45" y="461"/>
                  </a:cubicBezTo>
                  <a:cubicBezTo>
                    <a:pt x="45" y="450"/>
                    <a:pt x="54" y="441"/>
                    <a:pt x="65" y="441"/>
                  </a:cubicBezTo>
                  <a:cubicBezTo>
                    <a:pt x="287" y="441"/>
                    <a:pt x="287" y="441"/>
                    <a:pt x="287" y="441"/>
                  </a:cubicBezTo>
                  <a:cubicBezTo>
                    <a:pt x="303" y="441"/>
                    <a:pt x="317" y="453"/>
                    <a:pt x="320" y="469"/>
                  </a:cubicBezTo>
                  <a:cubicBezTo>
                    <a:pt x="321" y="481"/>
                    <a:pt x="321" y="481"/>
                    <a:pt x="321" y="481"/>
                  </a:cubicBezTo>
                  <a:cubicBezTo>
                    <a:pt x="324" y="496"/>
                    <a:pt x="337" y="507"/>
                    <a:pt x="352" y="507"/>
                  </a:cubicBezTo>
                  <a:cubicBezTo>
                    <a:pt x="480" y="507"/>
                    <a:pt x="480" y="507"/>
                    <a:pt x="480" y="507"/>
                  </a:cubicBezTo>
                  <a:cubicBezTo>
                    <a:pt x="502" y="507"/>
                    <a:pt x="521" y="491"/>
                    <a:pt x="524" y="469"/>
                  </a:cubicBezTo>
                  <a:cubicBezTo>
                    <a:pt x="526" y="453"/>
                    <a:pt x="540" y="441"/>
                    <a:pt x="556" y="441"/>
                  </a:cubicBezTo>
                  <a:cubicBezTo>
                    <a:pt x="797" y="441"/>
                    <a:pt x="797" y="441"/>
                    <a:pt x="797" y="441"/>
                  </a:cubicBezTo>
                  <a:cubicBezTo>
                    <a:pt x="808" y="441"/>
                    <a:pt x="816" y="450"/>
                    <a:pt x="816" y="461"/>
                  </a:cubicBezTo>
                  <a:cubicBezTo>
                    <a:pt x="816" y="471"/>
                    <a:pt x="808" y="480"/>
                    <a:pt x="797" y="480"/>
                  </a:cubicBezTo>
                  <a:cubicBezTo>
                    <a:pt x="720" y="480"/>
                    <a:pt x="720" y="480"/>
                    <a:pt x="720" y="480"/>
                  </a:cubicBezTo>
                  <a:cubicBezTo>
                    <a:pt x="707" y="480"/>
                    <a:pt x="697" y="490"/>
                    <a:pt x="697" y="503"/>
                  </a:cubicBezTo>
                  <a:cubicBezTo>
                    <a:pt x="697" y="515"/>
                    <a:pt x="707" y="525"/>
                    <a:pt x="720" y="525"/>
                  </a:cubicBezTo>
                  <a:cubicBezTo>
                    <a:pt x="774" y="525"/>
                    <a:pt x="774" y="525"/>
                    <a:pt x="774" y="525"/>
                  </a:cubicBezTo>
                  <a:cubicBezTo>
                    <a:pt x="774" y="569"/>
                    <a:pt x="774" y="569"/>
                    <a:pt x="774" y="569"/>
                  </a:cubicBezTo>
                  <a:cubicBezTo>
                    <a:pt x="774" y="586"/>
                    <a:pt x="772" y="602"/>
                    <a:pt x="767" y="619"/>
                  </a:cubicBezTo>
                  <a:cubicBezTo>
                    <a:pt x="764" y="618"/>
                    <a:pt x="760" y="618"/>
                    <a:pt x="757" y="618"/>
                  </a:cubicBezTo>
                  <a:cubicBezTo>
                    <a:pt x="696" y="618"/>
                    <a:pt x="696" y="618"/>
                    <a:pt x="696" y="618"/>
                  </a:cubicBezTo>
                  <a:cubicBezTo>
                    <a:pt x="640" y="618"/>
                    <a:pt x="594" y="664"/>
                    <a:pt x="594" y="720"/>
                  </a:cubicBezTo>
                  <a:cubicBezTo>
                    <a:pt x="594" y="720"/>
                    <a:pt x="594" y="750"/>
                    <a:pt x="594" y="750"/>
                  </a:cubicBezTo>
                  <a:cubicBezTo>
                    <a:pt x="594" y="750"/>
                    <a:pt x="273" y="750"/>
                    <a:pt x="273" y="750"/>
                  </a:cubicBezTo>
                  <a:cubicBezTo>
                    <a:pt x="273" y="750"/>
                    <a:pt x="273" y="720"/>
                    <a:pt x="273" y="720"/>
                  </a:cubicBezTo>
                  <a:cubicBezTo>
                    <a:pt x="273" y="664"/>
                    <a:pt x="228" y="618"/>
                    <a:pt x="172" y="618"/>
                  </a:cubicBezTo>
                  <a:cubicBezTo>
                    <a:pt x="111" y="618"/>
                    <a:pt x="111" y="618"/>
                    <a:pt x="111" y="618"/>
                  </a:cubicBezTo>
                  <a:cubicBezTo>
                    <a:pt x="105" y="618"/>
                    <a:pt x="100" y="619"/>
                    <a:pt x="95" y="619"/>
                  </a:cubicBezTo>
                  <a:cubicBezTo>
                    <a:pt x="90" y="603"/>
                    <a:pt x="87" y="586"/>
                    <a:pt x="87" y="569"/>
                  </a:cubicBezTo>
                  <a:close/>
                  <a:moveTo>
                    <a:pt x="54" y="749"/>
                  </a:moveTo>
                  <a:cubicBezTo>
                    <a:pt x="54" y="720"/>
                    <a:pt x="54" y="720"/>
                    <a:pt x="54" y="720"/>
                  </a:cubicBezTo>
                  <a:cubicBezTo>
                    <a:pt x="54" y="688"/>
                    <a:pt x="80" y="663"/>
                    <a:pt x="111" y="663"/>
                  </a:cubicBezTo>
                  <a:cubicBezTo>
                    <a:pt x="172" y="663"/>
                    <a:pt x="172" y="663"/>
                    <a:pt x="172" y="663"/>
                  </a:cubicBezTo>
                  <a:cubicBezTo>
                    <a:pt x="203" y="663"/>
                    <a:pt x="228" y="688"/>
                    <a:pt x="228" y="720"/>
                  </a:cubicBezTo>
                  <a:cubicBezTo>
                    <a:pt x="228" y="749"/>
                    <a:pt x="228" y="749"/>
                    <a:pt x="228" y="749"/>
                  </a:cubicBezTo>
                  <a:cubicBezTo>
                    <a:pt x="228" y="750"/>
                    <a:pt x="228" y="750"/>
                    <a:pt x="227" y="750"/>
                  </a:cubicBezTo>
                  <a:cubicBezTo>
                    <a:pt x="55" y="750"/>
                    <a:pt x="55" y="750"/>
                    <a:pt x="55" y="750"/>
                  </a:cubicBezTo>
                  <a:cubicBezTo>
                    <a:pt x="55" y="750"/>
                    <a:pt x="54" y="750"/>
                    <a:pt x="54" y="749"/>
                  </a:cubicBezTo>
                  <a:close/>
                  <a:moveTo>
                    <a:pt x="189" y="963"/>
                  </a:moveTo>
                  <a:cubicBezTo>
                    <a:pt x="678" y="963"/>
                    <a:pt x="678" y="963"/>
                    <a:pt x="678" y="963"/>
                  </a:cubicBezTo>
                  <a:cubicBezTo>
                    <a:pt x="678" y="1488"/>
                    <a:pt x="678" y="1488"/>
                    <a:pt x="678" y="1488"/>
                  </a:cubicBezTo>
                  <a:cubicBezTo>
                    <a:pt x="189" y="1488"/>
                    <a:pt x="189" y="1488"/>
                    <a:pt x="189" y="1488"/>
                  </a:cubicBezTo>
                  <a:lnTo>
                    <a:pt x="189" y="963"/>
                  </a:lnTo>
                  <a:close/>
                  <a:moveTo>
                    <a:pt x="735" y="813"/>
                  </a:moveTo>
                  <a:cubicBezTo>
                    <a:pt x="735" y="900"/>
                    <a:pt x="735" y="900"/>
                    <a:pt x="735" y="900"/>
                  </a:cubicBezTo>
                  <a:cubicBezTo>
                    <a:pt x="735" y="910"/>
                    <a:pt x="727" y="918"/>
                    <a:pt x="717" y="918"/>
                  </a:cubicBezTo>
                  <a:cubicBezTo>
                    <a:pt x="150" y="918"/>
                    <a:pt x="150" y="918"/>
                    <a:pt x="150" y="918"/>
                  </a:cubicBezTo>
                  <a:cubicBezTo>
                    <a:pt x="140" y="918"/>
                    <a:pt x="132" y="910"/>
                    <a:pt x="132" y="900"/>
                  </a:cubicBezTo>
                  <a:cubicBezTo>
                    <a:pt x="132" y="813"/>
                    <a:pt x="132" y="813"/>
                    <a:pt x="132" y="813"/>
                  </a:cubicBezTo>
                  <a:cubicBezTo>
                    <a:pt x="132" y="803"/>
                    <a:pt x="140" y="795"/>
                    <a:pt x="150" y="795"/>
                  </a:cubicBezTo>
                  <a:cubicBezTo>
                    <a:pt x="717" y="795"/>
                    <a:pt x="717" y="795"/>
                    <a:pt x="717" y="795"/>
                  </a:cubicBezTo>
                  <a:cubicBezTo>
                    <a:pt x="727" y="795"/>
                    <a:pt x="735" y="803"/>
                    <a:pt x="735" y="813"/>
                  </a:cubicBezTo>
                  <a:close/>
                  <a:moveTo>
                    <a:pt x="813" y="749"/>
                  </a:moveTo>
                  <a:cubicBezTo>
                    <a:pt x="813" y="750"/>
                    <a:pt x="813" y="750"/>
                    <a:pt x="812" y="750"/>
                  </a:cubicBezTo>
                  <a:cubicBezTo>
                    <a:pt x="640" y="750"/>
                    <a:pt x="640" y="750"/>
                    <a:pt x="640" y="750"/>
                  </a:cubicBezTo>
                  <a:cubicBezTo>
                    <a:pt x="640" y="750"/>
                    <a:pt x="639" y="750"/>
                    <a:pt x="639" y="749"/>
                  </a:cubicBezTo>
                  <a:cubicBezTo>
                    <a:pt x="639" y="720"/>
                    <a:pt x="639" y="720"/>
                    <a:pt x="639" y="720"/>
                  </a:cubicBezTo>
                  <a:cubicBezTo>
                    <a:pt x="639" y="688"/>
                    <a:pt x="665" y="663"/>
                    <a:pt x="696" y="663"/>
                  </a:cubicBezTo>
                  <a:cubicBezTo>
                    <a:pt x="757" y="663"/>
                    <a:pt x="757" y="663"/>
                    <a:pt x="757" y="663"/>
                  </a:cubicBezTo>
                  <a:cubicBezTo>
                    <a:pt x="788" y="663"/>
                    <a:pt x="813" y="688"/>
                    <a:pt x="813" y="720"/>
                  </a:cubicBezTo>
                  <a:lnTo>
                    <a:pt x="813" y="749"/>
                  </a:lnTo>
                  <a:close/>
                  <a:moveTo>
                    <a:pt x="813" y="749"/>
                  </a:moveTo>
                  <a:cubicBezTo>
                    <a:pt x="813" y="749"/>
                    <a:pt x="813" y="749"/>
                    <a:pt x="813" y="74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69"/>
            <p:cNvSpPr/>
            <p:nvPr/>
          </p:nvSpPr>
          <p:spPr>
            <a:xfrm>
              <a:off x="7260081" y="985025"/>
              <a:ext cx="61883" cy="18565"/>
            </a:xfrm>
            <a:custGeom>
              <a:avLst/>
              <a:gdLst/>
              <a:ahLst/>
              <a:cxnLst/>
              <a:rect l="l" t="t" r="r" b="b"/>
              <a:pathLst>
                <a:path w="150" h="45" extrusionOk="0">
                  <a:moveTo>
                    <a:pt x="22" y="45"/>
                  </a:moveTo>
                  <a:cubicBezTo>
                    <a:pt x="128" y="45"/>
                    <a:pt x="128" y="45"/>
                    <a:pt x="128" y="45"/>
                  </a:cubicBezTo>
                  <a:cubicBezTo>
                    <a:pt x="140" y="45"/>
                    <a:pt x="150" y="35"/>
                    <a:pt x="150" y="23"/>
                  </a:cubicBezTo>
                  <a:cubicBezTo>
                    <a:pt x="150" y="10"/>
                    <a:pt x="140" y="0"/>
                    <a:pt x="128" y="0"/>
                  </a:cubicBezTo>
                  <a:cubicBezTo>
                    <a:pt x="22" y="0"/>
                    <a:pt x="22" y="0"/>
                    <a:pt x="22" y="0"/>
                  </a:cubicBezTo>
                  <a:cubicBezTo>
                    <a:pt x="10" y="0"/>
                    <a:pt x="0" y="10"/>
                    <a:pt x="0" y="23"/>
                  </a:cubicBezTo>
                  <a:cubicBezTo>
                    <a:pt x="0" y="35"/>
                    <a:pt x="10" y="45"/>
                    <a:pt x="22" y="45"/>
                  </a:cubicBezTo>
                  <a:close/>
                  <a:moveTo>
                    <a:pt x="22" y="45"/>
                  </a:moveTo>
                  <a:cubicBezTo>
                    <a:pt x="22" y="45"/>
                    <a:pt x="22" y="45"/>
                    <a:pt x="22"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69"/>
            <p:cNvSpPr/>
            <p:nvPr/>
          </p:nvSpPr>
          <p:spPr>
            <a:xfrm>
              <a:off x="7260493" y="1013491"/>
              <a:ext cx="61883" cy="18565"/>
            </a:xfrm>
            <a:custGeom>
              <a:avLst/>
              <a:gdLst/>
              <a:ahLst/>
              <a:cxnLst/>
              <a:rect l="l" t="t" r="r" b="b"/>
              <a:pathLst>
                <a:path w="150" h="45" extrusionOk="0">
                  <a:moveTo>
                    <a:pt x="128" y="0"/>
                  </a:moveTo>
                  <a:cubicBezTo>
                    <a:pt x="23" y="0"/>
                    <a:pt x="23" y="0"/>
                    <a:pt x="23" y="0"/>
                  </a:cubicBezTo>
                  <a:cubicBezTo>
                    <a:pt x="10" y="0"/>
                    <a:pt x="0" y="10"/>
                    <a:pt x="0" y="23"/>
                  </a:cubicBezTo>
                  <a:cubicBezTo>
                    <a:pt x="0" y="35"/>
                    <a:pt x="10" y="45"/>
                    <a:pt x="23" y="45"/>
                  </a:cubicBezTo>
                  <a:cubicBezTo>
                    <a:pt x="128" y="45"/>
                    <a:pt x="128" y="45"/>
                    <a:pt x="128" y="45"/>
                  </a:cubicBezTo>
                  <a:cubicBezTo>
                    <a:pt x="140" y="45"/>
                    <a:pt x="150" y="35"/>
                    <a:pt x="150" y="23"/>
                  </a:cubicBezTo>
                  <a:cubicBezTo>
                    <a:pt x="150" y="10"/>
                    <a:pt x="140" y="0"/>
                    <a:pt x="128" y="0"/>
                  </a:cubicBezTo>
                  <a:close/>
                  <a:moveTo>
                    <a:pt x="128" y="0"/>
                  </a:moveTo>
                  <a:cubicBezTo>
                    <a:pt x="128" y="0"/>
                    <a:pt x="128" y="0"/>
                    <a:pt x="128"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69"/>
          <p:cNvGrpSpPr/>
          <p:nvPr/>
        </p:nvGrpSpPr>
        <p:grpSpPr>
          <a:xfrm>
            <a:off x="6014011" y="1423087"/>
            <a:ext cx="252369" cy="415317"/>
            <a:chOff x="6662082" y="959447"/>
            <a:chExt cx="385119" cy="633684"/>
          </a:xfrm>
        </p:grpSpPr>
        <p:sp>
          <p:nvSpPr>
            <p:cNvPr id="2550" name="Google Shape;2550;p69"/>
            <p:cNvSpPr/>
            <p:nvPr/>
          </p:nvSpPr>
          <p:spPr>
            <a:xfrm>
              <a:off x="6795956" y="968935"/>
              <a:ext cx="115515" cy="113865"/>
            </a:xfrm>
            <a:custGeom>
              <a:avLst/>
              <a:gdLst/>
              <a:ahLst/>
              <a:cxnLst/>
              <a:rect l="l" t="t" r="r" b="b"/>
              <a:pathLst>
                <a:path w="280" h="276" extrusionOk="0">
                  <a:moveTo>
                    <a:pt x="239" y="0"/>
                  </a:moveTo>
                  <a:cubicBezTo>
                    <a:pt x="41" y="0"/>
                    <a:pt x="41" y="0"/>
                    <a:pt x="41" y="0"/>
                  </a:cubicBezTo>
                  <a:cubicBezTo>
                    <a:pt x="18" y="0"/>
                    <a:pt x="0" y="19"/>
                    <a:pt x="2" y="41"/>
                  </a:cubicBezTo>
                  <a:cubicBezTo>
                    <a:pt x="10" y="148"/>
                    <a:pt x="10" y="148"/>
                    <a:pt x="10" y="148"/>
                  </a:cubicBezTo>
                  <a:cubicBezTo>
                    <a:pt x="13" y="182"/>
                    <a:pt x="13" y="182"/>
                    <a:pt x="13" y="182"/>
                  </a:cubicBezTo>
                  <a:cubicBezTo>
                    <a:pt x="19" y="255"/>
                    <a:pt x="19" y="255"/>
                    <a:pt x="19" y="255"/>
                  </a:cubicBezTo>
                  <a:cubicBezTo>
                    <a:pt x="19" y="276"/>
                    <a:pt x="19" y="276"/>
                    <a:pt x="19" y="276"/>
                  </a:cubicBezTo>
                  <a:cubicBezTo>
                    <a:pt x="263" y="276"/>
                    <a:pt x="263" y="276"/>
                    <a:pt x="263" y="276"/>
                  </a:cubicBezTo>
                  <a:cubicBezTo>
                    <a:pt x="261" y="255"/>
                    <a:pt x="261" y="255"/>
                    <a:pt x="261" y="255"/>
                  </a:cubicBezTo>
                  <a:cubicBezTo>
                    <a:pt x="268" y="162"/>
                    <a:pt x="268" y="162"/>
                    <a:pt x="268" y="162"/>
                  </a:cubicBezTo>
                  <a:cubicBezTo>
                    <a:pt x="269" y="160"/>
                    <a:pt x="268" y="158"/>
                    <a:pt x="266" y="157"/>
                  </a:cubicBezTo>
                  <a:cubicBezTo>
                    <a:pt x="218" y="135"/>
                    <a:pt x="218" y="135"/>
                    <a:pt x="218" y="135"/>
                  </a:cubicBezTo>
                  <a:cubicBezTo>
                    <a:pt x="213" y="132"/>
                    <a:pt x="213" y="126"/>
                    <a:pt x="218" y="123"/>
                  </a:cubicBezTo>
                  <a:cubicBezTo>
                    <a:pt x="271" y="99"/>
                    <a:pt x="271" y="99"/>
                    <a:pt x="271" y="99"/>
                  </a:cubicBezTo>
                  <a:cubicBezTo>
                    <a:pt x="272" y="99"/>
                    <a:pt x="273" y="97"/>
                    <a:pt x="274" y="96"/>
                  </a:cubicBezTo>
                  <a:cubicBezTo>
                    <a:pt x="278" y="41"/>
                    <a:pt x="278" y="41"/>
                    <a:pt x="278" y="41"/>
                  </a:cubicBezTo>
                  <a:cubicBezTo>
                    <a:pt x="280" y="19"/>
                    <a:pt x="262" y="0"/>
                    <a:pt x="239" y="0"/>
                  </a:cubicBezTo>
                  <a:close/>
                  <a:moveTo>
                    <a:pt x="239" y="0"/>
                  </a:moveTo>
                  <a:cubicBezTo>
                    <a:pt x="239" y="0"/>
                    <a:pt x="239" y="0"/>
                    <a:pt x="2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69"/>
            <p:cNvSpPr/>
            <p:nvPr/>
          </p:nvSpPr>
          <p:spPr>
            <a:xfrm>
              <a:off x="6671571" y="1095177"/>
              <a:ext cx="366555" cy="488878"/>
            </a:xfrm>
            <a:custGeom>
              <a:avLst/>
              <a:gdLst/>
              <a:ahLst/>
              <a:cxnLst/>
              <a:rect l="l" t="t" r="r" b="b"/>
              <a:pathLst>
                <a:path w="888" h="1185" extrusionOk="0">
                  <a:moveTo>
                    <a:pt x="817" y="587"/>
                  </a:moveTo>
                  <a:cubicBezTo>
                    <a:pt x="781" y="573"/>
                    <a:pt x="781" y="573"/>
                    <a:pt x="781" y="573"/>
                  </a:cubicBezTo>
                  <a:cubicBezTo>
                    <a:pt x="844" y="547"/>
                    <a:pt x="888" y="486"/>
                    <a:pt x="888" y="414"/>
                  </a:cubicBezTo>
                  <a:cubicBezTo>
                    <a:pt x="888" y="320"/>
                    <a:pt x="811" y="243"/>
                    <a:pt x="717" y="243"/>
                  </a:cubicBezTo>
                  <a:cubicBezTo>
                    <a:pt x="667" y="243"/>
                    <a:pt x="622" y="264"/>
                    <a:pt x="591" y="298"/>
                  </a:cubicBezTo>
                  <a:cubicBezTo>
                    <a:pt x="591" y="177"/>
                    <a:pt x="591" y="177"/>
                    <a:pt x="591" y="177"/>
                  </a:cubicBezTo>
                  <a:cubicBezTo>
                    <a:pt x="613" y="176"/>
                    <a:pt x="630" y="158"/>
                    <a:pt x="630" y="136"/>
                  </a:cubicBezTo>
                  <a:cubicBezTo>
                    <a:pt x="630" y="0"/>
                    <a:pt x="630" y="0"/>
                    <a:pt x="630" y="0"/>
                  </a:cubicBezTo>
                  <a:cubicBezTo>
                    <a:pt x="258" y="0"/>
                    <a:pt x="258" y="0"/>
                    <a:pt x="258" y="0"/>
                  </a:cubicBezTo>
                  <a:cubicBezTo>
                    <a:pt x="258" y="136"/>
                    <a:pt x="258" y="136"/>
                    <a:pt x="258" y="136"/>
                  </a:cubicBezTo>
                  <a:cubicBezTo>
                    <a:pt x="258" y="158"/>
                    <a:pt x="275" y="176"/>
                    <a:pt x="297" y="177"/>
                  </a:cubicBezTo>
                  <a:cubicBezTo>
                    <a:pt x="297" y="428"/>
                    <a:pt x="297" y="428"/>
                    <a:pt x="297" y="428"/>
                  </a:cubicBezTo>
                  <a:cubicBezTo>
                    <a:pt x="297" y="468"/>
                    <a:pt x="272" y="505"/>
                    <a:pt x="235" y="520"/>
                  </a:cubicBezTo>
                  <a:cubicBezTo>
                    <a:pt x="71" y="587"/>
                    <a:pt x="71" y="587"/>
                    <a:pt x="71" y="587"/>
                  </a:cubicBezTo>
                  <a:cubicBezTo>
                    <a:pt x="28" y="608"/>
                    <a:pt x="0" y="652"/>
                    <a:pt x="0" y="699"/>
                  </a:cubicBezTo>
                  <a:cubicBezTo>
                    <a:pt x="0" y="986"/>
                    <a:pt x="0" y="986"/>
                    <a:pt x="0" y="986"/>
                  </a:cubicBezTo>
                  <a:cubicBezTo>
                    <a:pt x="0" y="1096"/>
                    <a:pt x="89" y="1185"/>
                    <a:pt x="199" y="1185"/>
                  </a:cubicBezTo>
                  <a:cubicBezTo>
                    <a:pt x="689" y="1185"/>
                    <a:pt x="689" y="1185"/>
                    <a:pt x="689" y="1185"/>
                  </a:cubicBezTo>
                  <a:cubicBezTo>
                    <a:pt x="799" y="1185"/>
                    <a:pt x="888" y="1096"/>
                    <a:pt x="888" y="986"/>
                  </a:cubicBezTo>
                  <a:cubicBezTo>
                    <a:pt x="888" y="699"/>
                    <a:pt x="888" y="699"/>
                    <a:pt x="888" y="699"/>
                  </a:cubicBezTo>
                  <a:cubicBezTo>
                    <a:pt x="888" y="652"/>
                    <a:pt x="860" y="608"/>
                    <a:pt x="817" y="587"/>
                  </a:cubicBezTo>
                  <a:close/>
                  <a:moveTo>
                    <a:pt x="717" y="501"/>
                  </a:moveTo>
                  <a:cubicBezTo>
                    <a:pt x="669" y="501"/>
                    <a:pt x="630" y="462"/>
                    <a:pt x="630" y="414"/>
                  </a:cubicBezTo>
                  <a:cubicBezTo>
                    <a:pt x="630" y="366"/>
                    <a:pt x="669" y="327"/>
                    <a:pt x="717" y="327"/>
                  </a:cubicBezTo>
                  <a:cubicBezTo>
                    <a:pt x="765" y="327"/>
                    <a:pt x="804" y="366"/>
                    <a:pt x="804" y="414"/>
                  </a:cubicBezTo>
                  <a:cubicBezTo>
                    <a:pt x="804" y="462"/>
                    <a:pt x="765" y="501"/>
                    <a:pt x="717" y="501"/>
                  </a:cubicBezTo>
                  <a:close/>
                  <a:moveTo>
                    <a:pt x="717" y="501"/>
                  </a:moveTo>
                  <a:cubicBezTo>
                    <a:pt x="717" y="501"/>
                    <a:pt x="717" y="501"/>
                    <a:pt x="717" y="50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69"/>
            <p:cNvSpPr/>
            <p:nvPr/>
          </p:nvSpPr>
          <p:spPr>
            <a:xfrm>
              <a:off x="6805858" y="1096827"/>
              <a:ext cx="95713" cy="42081"/>
            </a:xfrm>
            <a:custGeom>
              <a:avLst/>
              <a:gdLst/>
              <a:ahLst/>
              <a:cxnLst/>
              <a:rect l="l" t="t" r="r" b="b"/>
              <a:pathLst>
                <a:path w="232" h="102" extrusionOk="0">
                  <a:moveTo>
                    <a:pt x="0" y="0"/>
                  </a:moveTo>
                  <a:cubicBezTo>
                    <a:pt x="0" y="17"/>
                    <a:pt x="0" y="17"/>
                    <a:pt x="0" y="17"/>
                  </a:cubicBezTo>
                  <a:cubicBezTo>
                    <a:pt x="5" y="88"/>
                    <a:pt x="5" y="88"/>
                    <a:pt x="5" y="88"/>
                  </a:cubicBezTo>
                  <a:cubicBezTo>
                    <a:pt x="5" y="96"/>
                    <a:pt x="12" y="102"/>
                    <a:pt x="20" y="102"/>
                  </a:cubicBezTo>
                  <a:cubicBezTo>
                    <a:pt x="212" y="102"/>
                    <a:pt x="212" y="102"/>
                    <a:pt x="212" y="102"/>
                  </a:cubicBezTo>
                  <a:cubicBezTo>
                    <a:pt x="220" y="102"/>
                    <a:pt x="227" y="96"/>
                    <a:pt x="227" y="88"/>
                  </a:cubicBezTo>
                  <a:cubicBezTo>
                    <a:pt x="232" y="17"/>
                    <a:pt x="232" y="17"/>
                    <a:pt x="232" y="17"/>
                  </a:cubicBezTo>
                  <a:cubicBezTo>
                    <a:pt x="232" y="0"/>
                    <a:pt x="232" y="0"/>
                    <a:pt x="232" y="0"/>
                  </a:cubicBezTo>
                  <a:cubicBezTo>
                    <a:pt x="0" y="0"/>
                    <a:pt x="0" y="0"/>
                    <a:pt x="0" y="0"/>
                  </a:cubicBezTo>
                  <a:close/>
                  <a:moveTo>
                    <a:pt x="0" y="0"/>
                  </a:moveTo>
                  <a:cubicBezTo>
                    <a:pt x="0" y="0"/>
                    <a:pt x="0" y="0"/>
                    <a:pt x="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69"/>
            <p:cNvSpPr/>
            <p:nvPr/>
          </p:nvSpPr>
          <p:spPr>
            <a:xfrm>
              <a:off x="6864853" y="1402118"/>
              <a:ext cx="93650" cy="58995"/>
            </a:xfrm>
            <a:custGeom>
              <a:avLst/>
              <a:gdLst/>
              <a:ahLst/>
              <a:cxnLst/>
              <a:rect l="l" t="t" r="r" b="b"/>
              <a:pathLst>
                <a:path w="227" h="143" extrusionOk="0">
                  <a:moveTo>
                    <a:pt x="226" y="96"/>
                  </a:moveTo>
                  <a:cubicBezTo>
                    <a:pt x="217" y="41"/>
                    <a:pt x="170" y="0"/>
                    <a:pt x="114" y="0"/>
                  </a:cubicBezTo>
                  <a:cubicBezTo>
                    <a:pt x="51" y="0"/>
                    <a:pt x="0" y="51"/>
                    <a:pt x="0" y="114"/>
                  </a:cubicBezTo>
                  <a:cubicBezTo>
                    <a:pt x="0" y="119"/>
                    <a:pt x="0" y="124"/>
                    <a:pt x="1" y="130"/>
                  </a:cubicBezTo>
                  <a:cubicBezTo>
                    <a:pt x="1" y="130"/>
                    <a:pt x="1" y="130"/>
                    <a:pt x="1" y="130"/>
                  </a:cubicBezTo>
                  <a:cubicBezTo>
                    <a:pt x="1" y="130"/>
                    <a:pt x="1" y="130"/>
                    <a:pt x="1" y="130"/>
                  </a:cubicBezTo>
                  <a:cubicBezTo>
                    <a:pt x="1" y="143"/>
                    <a:pt x="1" y="143"/>
                    <a:pt x="1" y="143"/>
                  </a:cubicBezTo>
                  <a:cubicBezTo>
                    <a:pt x="224" y="107"/>
                    <a:pt x="224" y="107"/>
                    <a:pt x="224" y="107"/>
                  </a:cubicBezTo>
                  <a:cubicBezTo>
                    <a:pt x="227" y="96"/>
                    <a:pt x="227" y="96"/>
                    <a:pt x="227" y="96"/>
                  </a:cubicBezTo>
                  <a:lnTo>
                    <a:pt x="226" y="96"/>
                  </a:lnTo>
                  <a:close/>
                  <a:moveTo>
                    <a:pt x="226" y="96"/>
                  </a:moveTo>
                  <a:cubicBezTo>
                    <a:pt x="226" y="96"/>
                    <a:pt x="226" y="96"/>
                    <a:pt x="226" y="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69"/>
            <p:cNvSpPr/>
            <p:nvPr/>
          </p:nvSpPr>
          <p:spPr>
            <a:xfrm>
              <a:off x="6749544" y="1397167"/>
              <a:ext cx="62090" cy="55695"/>
            </a:xfrm>
            <a:custGeom>
              <a:avLst/>
              <a:gdLst/>
              <a:ahLst/>
              <a:cxnLst/>
              <a:rect l="l" t="t" r="r" b="b"/>
              <a:pathLst>
                <a:path w="150" h="135" extrusionOk="0">
                  <a:moveTo>
                    <a:pt x="75" y="0"/>
                  </a:moveTo>
                  <a:cubicBezTo>
                    <a:pt x="34" y="0"/>
                    <a:pt x="0" y="34"/>
                    <a:pt x="0" y="75"/>
                  </a:cubicBezTo>
                  <a:cubicBezTo>
                    <a:pt x="0" y="87"/>
                    <a:pt x="3" y="98"/>
                    <a:pt x="8" y="108"/>
                  </a:cubicBezTo>
                  <a:cubicBezTo>
                    <a:pt x="8" y="126"/>
                    <a:pt x="8" y="126"/>
                    <a:pt x="8" y="126"/>
                  </a:cubicBezTo>
                  <a:cubicBezTo>
                    <a:pt x="126" y="135"/>
                    <a:pt x="126" y="135"/>
                    <a:pt x="126" y="135"/>
                  </a:cubicBezTo>
                  <a:cubicBezTo>
                    <a:pt x="129" y="127"/>
                    <a:pt x="129" y="127"/>
                    <a:pt x="129" y="127"/>
                  </a:cubicBezTo>
                  <a:cubicBezTo>
                    <a:pt x="129" y="127"/>
                    <a:pt x="129" y="127"/>
                    <a:pt x="129" y="127"/>
                  </a:cubicBezTo>
                  <a:cubicBezTo>
                    <a:pt x="142" y="114"/>
                    <a:pt x="150" y="95"/>
                    <a:pt x="150" y="75"/>
                  </a:cubicBezTo>
                  <a:cubicBezTo>
                    <a:pt x="150" y="34"/>
                    <a:pt x="116" y="0"/>
                    <a:pt x="75" y="0"/>
                  </a:cubicBezTo>
                  <a:close/>
                  <a:moveTo>
                    <a:pt x="75" y="0"/>
                  </a:moveTo>
                  <a:cubicBezTo>
                    <a:pt x="75" y="0"/>
                    <a:pt x="75" y="0"/>
                    <a:pt x="75"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69"/>
            <p:cNvSpPr/>
            <p:nvPr/>
          </p:nvSpPr>
          <p:spPr>
            <a:xfrm>
              <a:off x="6703750" y="1434710"/>
              <a:ext cx="302197" cy="117166"/>
            </a:xfrm>
            <a:custGeom>
              <a:avLst/>
              <a:gdLst/>
              <a:ahLst/>
              <a:cxnLst/>
              <a:rect l="l" t="t" r="r" b="b"/>
              <a:pathLst>
                <a:path w="732" h="284" extrusionOk="0">
                  <a:moveTo>
                    <a:pt x="0" y="16"/>
                  </a:moveTo>
                  <a:cubicBezTo>
                    <a:pt x="0" y="7"/>
                    <a:pt x="8" y="0"/>
                    <a:pt x="17" y="2"/>
                  </a:cubicBezTo>
                  <a:cubicBezTo>
                    <a:pt x="119" y="17"/>
                    <a:pt x="119" y="17"/>
                    <a:pt x="119" y="17"/>
                  </a:cubicBezTo>
                  <a:cubicBezTo>
                    <a:pt x="240" y="36"/>
                    <a:pt x="240" y="36"/>
                    <a:pt x="240" y="36"/>
                  </a:cubicBezTo>
                  <a:cubicBezTo>
                    <a:pt x="309" y="47"/>
                    <a:pt x="309" y="47"/>
                    <a:pt x="309" y="47"/>
                  </a:cubicBezTo>
                  <a:cubicBezTo>
                    <a:pt x="336" y="51"/>
                    <a:pt x="364" y="52"/>
                    <a:pt x="391" y="51"/>
                  </a:cubicBezTo>
                  <a:cubicBezTo>
                    <a:pt x="402" y="50"/>
                    <a:pt x="413" y="49"/>
                    <a:pt x="423" y="47"/>
                  </a:cubicBezTo>
                  <a:cubicBezTo>
                    <a:pt x="617" y="17"/>
                    <a:pt x="617" y="17"/>
                    <a:pt x="617" y="17"/>
                  </a:cubicBezTo>
                  <a:cubicBezTo>
                    <a:pt x="715" y="2"/>
                    <a:pt x="715" y="2"/>
                    <a:pt x="715" y="2"/>
                  </a:cubicBezTo>
                  <a:cubicBezTo>
                    <a:pt x="724" y="0"/>
                    <a:pt x="732" y="7"/>
                    <a:pt x="732" y="16"/>
                  </a:cubicBezTo>
                  <a:cubicBezTo>
                    <a:pt x="732" y="163"/>
                    <a:pt x="732" y="163"/>
                    <a:pt x="732" y="163"/>
                  </a:cubicBezTo>
                  <a:cubicBezTo>
                    <a:pt x="732" y="230"/>
                    <a:pt x="678" y="284"/>
                    <a:pt x="611" y="284"/>
                  </a:cubicBezTo>
                  <a:cubicBezTo>
                    <a:pt x="121" y="284"/>
                    <a:pt x="121" y="284"/>
                    <a:pt x="121" y="284"/>
                  </a:cubicBezTo>
                  <a:cubicBezTo>
                    <a:pt x="54" y="284"/>
                    <a:pt x="0" y="230"/>
                    <a:pt x="0" y="163"/>
                  </a:cubicBezTo>
                  <a:lnTo>
                    <a:pt x="0" y="16"/>
                  </a:lnTo>
                  <a:close/>
                  <a:moveTo>
                    <a:pt x="0" y="16"/>
                  </a:moveTo>
                  <a:cubicBezTo>
                    <a:pt x="0" y="16"/>
                    <a:pt x="0" y="16"/>
                    <a:pt x="0" y="16"/>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69"/>
            <p:cNvSpPr/>
            <p:nvPr/>
          </p:nvSpPr>
          <p:spPr>
            <a:xfrm>
              <a:off x="6810396" y="1315482"/>
              <a:ext cx="44556" cy="44556"/>
            </a:xfrm>
            <a:custGeom>
              <a:avLst/>
              <a:gdLst/>
              <a:ahLst/>
              <a:cxnLst/>
              <a:rect l="l" t="t" r="r" b="b"/>
              <a:pathLst>
                <a:path w="108" h="108" extrusionOk="0">
                  <a:moveTo>
                    <a:pt x="108" y="54"/>
                  </a:moveTo>
                  <a:cubicBezTo>
                    <a:pt x="108" y="84"/>
                    <a:pt x="84" y="108"/>
                    <a:pt x="54" y="108"/>
                  </a:cubicBezTo>
                  <a:cubicBezTo>
                    <a:pt x="24" y="108"/>
                    <a:pt x="0" y="84"/>
                    <a:pt x="0" y="54"/>
                  </a:cubicBezTo>
                  <a:cubicBezTo>
                    <a:pt x="0" y="24"/>
                    <a:pt x="24" y="0"/>
                    <a:pt x="54" y="0"/>
                  </a:cubicBezTo>
                  <a:cubicBezTo>
                    <a:pt x="84" y="0"/>
                    <a:pt x="108" y="24"/>
                    <a:pt x="108" y="54"/>
                  </a:cubicBezTo>
                  <a:close/>
                  <a:moveTo>
                    <a:pt x="108" y="54"/>
                  </a:moveTo>
                  <a:cubicBezTo>
                    <a:pt x="108" y="54"/>
                    <a:pt x="108" y="54"/>
                    <a:pt x="108" y="5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69"/>
            <p:cNvSpPr/>
            <p:nvPr/>
          </p:nvSpPr>
          <p:spPr>
            <a:xfrm>
              <a:off x="6780692" y="1478853"/>
              <a:ext cx="44556" cy="44556"/>
            </a:xfrm>
            <a:custGeom>
              <a:avLst/>
              <a:gdLst/>
              <a:ahLst/>
              <a:cxnLst/>
              <a:rect l="l" t="t" r="r" b="b"/>
              <a:pathLst>
                <a:path w="108" h="108" extrusionOk="0">
                  <a:moveTo>
                    <a:pt x="108" y="54"/>
                  </a:moveTo>
                  <a:cubicBezTo>
                    <a:pt x="108" y="84"/>
                    <a:pt x="84" y="108"/>
                    <a:pt x="54" y="108"/>
                  </a:cubicBezTo>
                  <a:cubicBezTo>
                    <a:pt x="24" y="108"/>
                    <a:pt x="0" y="84"/>
                    <a:pt x="0" y="54"/>
                  </a:cubicBezTo>
                  <a:cubicBezTo>
                    <a:pt x="0" y="24"/>
                    <a:pt x="24" y="0"/>
                    <a:pt x="54" y="0"/>
                  </a:cubicBezTo>
                  <a:cubicBezTo>
                    <a:pt x="84" y="0"/>
                    <a:pt x="108" y="24"/>
                    <a:pt x="108" y="54"/>
                  </a:cubicBezTo>
                  <a:close/>
                  <a:moveTo>
                    <a:pt x="108" y="54"/>
                  </a:moveTo>
                  <a:cubicBezTo>
                    <a:pt x="108" y="54"/>
                    <a:pt x="108" y="54"/>
                    <a:pt x="108" y="5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69"/>
            <p:cNvSpPr/>
            <p:nvPr/>
          </p:nvSpPr>
          <p:spPr>
            <a:xfrm>
              <a:off x="6835149" y="1204092"/>
              <a:ext cx="51982" cy="51982"/>
            </a:xfrm>
            <a:custGeom>
              <a:avLst/>
              <a:gdLst/>
              <a:ahLst/>
              <a:cxnLst/>
              <a:rect l="l" t="t" r="r" b="b"/>
              <a:pathLst>
                <a:path w="126" h="126" extrusionOk="0">
                  <a:moveTo>
                    <a:pt x="126" y="63"/>
                  </a:moveTo>
                  <a:cubicBezTo>
                    <a:pt x="126" y="98"/>
                    <a:pt x="98" y="126"/>
                    <a:pt x="63" y="126"/>
                  </a:cubicBezTo>
                  <a:cubicBezTo>
                    <a:pt x="28" y="126"/>
                    <a:pt x="0" y="98"/>
                    <a:pt x="0" y="63"/>
                  </a:cubicBezTo>
                  <a:cubicBezTo>
                    <a:pt x="0" y="28"/>
                    <a:pt x="28" y="0"/>
                    <a:pt x="63" y="0"/>
                  </a:cubicBezTo>
                  <a:cubicBezTo>
                    <a:pt x="98" y="0"/>
                    <a:pt x="126" y="28"/>
                    <a:pt x="126" y="63"/>
                  </a:cubicBezTo>
                  <a:close/>
                  <a:moveTo>
                    <a:pt x="126" y="63"/>
                  </a:moveTo>
                  <a:cubicBezTo>
                    <a:pt x="126" y="63"/>
                    <a:pt x="126" y="63"/>
                    <a:pt x="126" y="63"/>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69"/>
            <p:cNvSpPr/>
            <p:nvPr/>
          </p:nvSpPr>
          <p:spPr>
            <a:xfrm>
              <a:off x="6764396" y="1074137"/>
              <a:ext cx="178430" cy="29704"/>
            </a:xfrm>
            <a:custGeom>
              <a:avLst/>
              <a:gdLst/>
              <a:ahLst/>
              <a:cxnLst/>
              <a:rect l="l" t="t" r="r" b="b"/>
              <a:pathLst>
                <a:path w="432" h="72" extrusionOk="0">
                  <a:moveTo>
                    <a:pt x="396" y="0"/>
                  </a:moveTo>
                  <a:cubicBezTo>
                    <a:pt x="416" y="0"/>
                    <a:pt x="432" y="16"/>
                    <a:pt x="432" y="36"/>
                  </a:cubicBezTo>
                  <a:cubicBezTo>
                    <a:pt x="432" y="46"/>
                    <a:pt x="428" y="55"/>
                    <a:pt x="421" y="61"/>
                  </a:cubicBezTo>
                  <a:cubicBezTo>
                    <a:pt x="415" y="68"/>
                    <a:pt x="406" y="72"/>
                    <a:pt x="396" y="72"/>
                  </a:cubicBezTo>
                  <a:cubicBezTo>
                    <a:pt x="36" y="72"/>
                    <a:pt x="36" y="72"/>
                    <a:pt x="36" y="72"/>
                  </a:cubicBezTo>
                  <a:cubicBezTo>
                    <a:pt x="16" y="72"/>
                    <a:pt x="0" y="56"/>
                    <a:pt x="0" y="36"/>
                  </a:cubicBezTo>
                  <a:cubicBezTo>
                    <a:pt x="0" y="26"/>
                    <a:pt x="4" y="17"/>
                    <a:pt x="11" y="11"/>
                  </a:cubicBezTo>
                  <a:cubicBezTo>
                    <a:pt x="17" y="4"/>
                    <a:pt x="26" y="0"/>
                    <a:pt x="36" y="0"/>
                  </a:cubicBezTo>
                  <a:lnTo>
                    <a:pt x="396" y="0"/>
                  </a:lnTo>
                  <a:close/>
                  <a:moveTo>
                    <a:pt x="396" y="0"/>
                  </a:moveTo>
                  <a:cubicBezTo>
                    <a:pt x="396" y="0"/>
                    <a:pt x="396" y="0"/>
                    <a:pt x="396"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69"/>
            <p:cNvSpPr/>
            <p:nvPr/>
          </p:nvSpPr>
          <p:spPr>
            <a:xfrm>
              <a:off x="6662082" y="959447"/>
              <a:ext cx="385119" cy="633684"/>
            </a:xfrm>
            <a:custGeom>
              <a:avLst/>
              <a:gdLst/>
              <a:ahLst/>
              <a:cxnLst/>
              <a:rect l="l" t="t" r="r" b="b"/>
              <a:pathLst>
                <a:path w="933" h="1536" extrusionOk="0">
                  <a:moveTo>
                    <a:pt x="855" y="899"/>
                  </a:moveTo>
                  <a:cubicBezTo>
                    <a:pt x="904" y="863"/>
                    <a:pt x="933" y="806"/>
                    <a:pt x="933" y="743"/>
                  </a:cubicBezTo>
                  <a:cubicBezTo>
                    <a:pt x="933" y="636"/>
                    <a:pt x="847" y="549"/>
                    <a:pt x="740" y="549"/>
                  </a:cubicBezTo>
                  <a:cubicBezTo>
                    <a:pt x="703" y="549"/>
                    <a:pt x="667" y="560"/>
                    <a:pt x="636" y="580"/>
                  </a:cubicBezTo>
                  <a:cubicBezTo>
                    <a:pt x="636" y="524"/>
                    <a:pt x="636" y="524"/>
                    <a:pt x="636" y="524"/>
                  </a:cubicBezTo>
                  <a:cubicBezTo>
                    <a:pt x="659" y="514"/>
                    <a:pt x="675" y="491"/>
                    <a:pt x="675" y="465"/>
                  </a:cubicBezTo>
                  <a:cubicBezTo>
                    <a:pt x="675" y="363"/>
                    <a:pt x="675" y="363"/>
                    <a:pt x="675" y="363"/>
                  </a:cubicBezTo>
                  <a:cubicBezTo>
                    <a:pt x="692" y="353"/>
                    <a:pt x="702" y="335"/>
                    <a:pt x="702" y="314"/>
                  </a:cubicBezTo>
                  <a:cubicBezTo>
                    <a:pt x="702" y="282"/>
                    <a:pt x="676" y="255"/>
                    <a:pt x="644" y="255"/>
                  </a:cubicBezTo>
                  <a:cubicBezTo>
                    <a:pt x="609" y="255"/>
                    <a:pt x="609" y="255"/>
                    <a:pt x="609" y="255"/>
                  </a:cubicBezTo>
                  <a:cubicBezTo>
                    <a:pt x="615" y="183"/>
                    <a:pt x="615" y="183"/>
                    <a:pt x="615" y="183"/>
                  </a:cubicBezTo>
                  <a:cubicBezTo>
                    <a:pt x="616" y="174"/>
                    <a:pt x="611" y="165"/>
                    <a:pt x="602" y="161"/>
                  </a:cubicBezTo>
                  <a:cubicBezTo>
                    <a:pt x="583" y="152"/>
                    <a:pt x="583" y="152"/>
                    <a:pt x="583" y="152"/>
                  </a:cubicBezTo>
                  <a:cubicBezTo>
                    <a:pt x="607" y="142"/>
                    <a:pt x="607" y="142"/>
                    <a:pt x="607" y="142"/>
                  </a:cubicBezTo>
                  <a:cubicBezTo>
                    <a:pt x="614" y="138"/>
                    <a:pt x="619" y="131"/>
                    <a:pt x="620" y="123"/>
                  </a:cubicBezTo>
                  <a:cubicBezTo>
                    <a:pt x="624" y="66"/>
                    <a:pt x="624" y="66"/>
                    <a:pt x="624" y="66"/>
                  </a:cubicBezTo>
                  <a:cubicBezTo>
                    <a:pt x="626" y="49"/>
                    <a:pt x="620" y="32"/>
                    <a:pt x="608" y="20"/>
                  </a:cubicBezTo>
                  <a:cubicBezTo>
                    <a:pt x="597" y="8"/>
                    <a:pt x="580" y="0"/>
                    <a:pt x="563" y="0"/>
                  </a:cubicBezTo>
                  <a:cubicBezTo>
                    <a:pt x="365" y="0"/>
                    <a:pt x="365" y="0"/>
                    <a:pt x="365" y="0"/>
                  </a:cubicBezTo>
                  <a:cubicBezTo>
                    <a:pt x="348" y="0"/>
                    <a:pt x="331" y="8"/>
                    <a:pt x="320" y="20"/>
                  </a:cubicBezTo>
                  <a:cubicBezTo>
                    <a:pt x="308" y="32"/>
                    <a:pt x="302" y="49"/>
                    <a:pt x="304" y="66"/>
                  </a:cubicBezTo>
                  <a:cubicBezTo>
                    <a:pt x="312" y="173"/>
                    <a:pt x="312" y="173"/>
                    <a:pt x="312" y="173"/>
                  </a:cubicBezTo>
                  <a:cubicBezTo>
                    <a:pt x="318" y="255"/>
                    <a:pt x="318" y="255"/>
                    <a:pt x="318" y="255"/>
                  </a:cubicBezTo>
                  <a:cubicBezTo>
                    <a:pt x="284" y="255"/>
                    <a:pt x="284" y="255"/>
                    <a:pt x="284" y="255"/>
                  </a:cubicBezTo>
                  <a:cubicBezTo>
                    <a:pt x="252" y="255"/>
                    <a:pt x="225" y="282"/>
                    <a:pt x="225" y="314"/>
                  </a:cubicBezTo>
                  <a:cubicBezTo>
                    <a:pt x="225" y="337"/>
                    <a:pt x="239" y="357"/>
                    <a:pt x="258" y="367"/>
                  </a:cubicBezTo>
                  <a:cubicBezTo>
                    <a:pt x="258" y="465"/>
                    <a:pt x="258" y="465"/>
                    <a:pt x="258" y="465"/>
                  </a:cubicBezTo>
                  <a:cubicBezTo>
                    <a:pt x="258" y="491"/>
                    <a:pt x="275" y="514"/>
                    <a:pt x="297" y="524"/>
                  </a:cubicBezTo>
                  <a:cubicBezTo>
                    <a:pt x="297" y="621"/>
                    <a:pt x="297" y="621"/>
                    <a:pt x="297" y="621"/>
                  </a:cubicBezTo>
                  <a:cubicBezTo>
                    <a:pt x="297" y="634"/>
                    <a:pt x="308" y="644"/>
                    <a:pt x="320" y="644"/>
                  </a:cubicBezTo>
                  <a:cubicBezTo>
                    <a:pt x="332" y="644"/>
                    <a:pt x="342" y="634"/>
                    <a:pt x="342" y="621"/>
                  </a:cubicBezTo>
                  <a:cubicBezTo>
                    <a:pt x="342" y="528"/>
                    <a:pt x="342" y="528"/>
                    <a:pt x="342" y="528"/>
                  </a:cubicBezTo>
                  <a:cubicBezTo>
                    <a:pt x="467" y="528"/>
                    <a:pt x="467" y="528"/>
                    <a:pt x="467" y="528"/>
                  </a:cubicBezTo>
                  <a:cubicBezTo>
                    <a:pt x="479" y="528"/>
                    <a:pt x="489" y="518"/>
                    <a:pt x="489" y="506"/>
                  </a:cubicBezTo>
                  <a:cubicBezTo>
                    <a:pt x="489" y="494"/>
                    <a:pt x="479" y="483"/>
                    <a:pt x="467" y="483"/>
                  </a:cubicBezTo>
                  <a:cubicBezTo>
                    <a:pt x="322" y="483"/>
                    <a:pt x="322" y="483"/>
                    <a:pt x="322" y="483"/>
                  </a:cubicBezTo>
                  <a:cubicBezTo>
                    <a:pt x="312" y="483"/>
                    <a:pt x="303" y="475"/>
                    <a:pt x="303" y="465"/>
                  </a:cubicBezTo>
                  <a:cubicBezTo>
                    <a:pt x="303" y="372"/>
                    <a:pt x="303" y="372"/>
                    <a:pt x="303" y="372"/>
                  </a:cubicBezTo>
                  <a:cubicBezTo>
                    <a:pt x="327" y="372"/>
                    <a:pt x="327" y="372"/>
                    <a:pt x="327" y="372"/>
                  </a:cubicBezTo>
                  <a:cubicBezTo>
                    <a:pt x="330" y="423"/>
                    <a:pt x="330" y="423"/>
                    <a:pt x="330" y="423"/>
                  </a:cubicBezTo>
                  <a:cubicBezTo>
                    <a:pt x="330" y="423"/>
                    <a:pt x="330" y="423"/>
                    <a:pt x="330" y="423"/>
                  </a:cubicBezTo>
                  <a:cubicBezTo>
                    <a:pt x="332" y="443"/>
                    <a:pt x="348" y="458"/>
                    <a:pt x="368" y="458"/>
                  </a:cubicBezTo>
                  <a:cubicBezTo>
                    <a:pt x="560" y="458"/>
                    <a:pt x="560" y="458"/>
                    <a:pt x="560" y="458"/>
                  </a:cubicBezTo>
                  <a:cubicBezTo>
                    <a:pt x="579" y="458"/>
                    <a:pt x="596" y="443"/>
                    <a:pt x="598" y="423"/>
                  </a:cubicBezTo>
                  <a:cubicBezTo>
                    <a:pt x="598" y="423"/>
                    <a:pt x="598" y="423"/>
                    <a:pt x="598" y="423"/>
                  </a:cubicBezTo>
                  <a:cubicBezTo>
                    <a:pt x="601" y="372"/>
                    <a:pt x="601" y="372"/>
                    <a:pt x="601" y="372"/>
                  </a:cubicBezTo>
                  <a:cubicBezTo>
                    <a:pt x="630" y="372"/>
                    <a:pt x="630" y="372"/>
                    <a:pt x="630" y="372"/>
                  </a:cubicBezTo>
                  <a:cubicBezTo>
                    <a:pt x="630" y="465"/>
                    <a:pt x="630" y="465"/>
                    <a:pt x="630" y="465"/>
                  </a:cubicBezTo>
                  <a:cubicBezTo>
                    <a:pt x="630" y="475"/>
                    <a:pt x="622" y="483"/>
                    <a:pt x="612" y="483"/>
                  </a:cubicBezTo>
                  <a:cubicBezTo>
                    <a:pt x="612" y="483"/>
                    <a:pt x="612" y="484"/>
                    <a:pt x="612" y="484"/>
                  </a:cubicBezTo>
                  <a:cubicBezTo>
                    <a:pt x="611" y="484"/>
                    <a:pt x="611" y="483"/>
                    <a:pt x="611" y="483"/>
                  </a:cubicBezTo>
                  <a:cubicBezTo>
                    <a:pt x="545" y="483"/>
                    <a:pt x="545" y="483"/>
                    <a:pt x="545" y="483"/>
                  </a:cubicBezTo>
                  <a:cubicBezTo>
                    <a:pt x="533" y="483"/>
                    <a:pt x="522" y="494"/>
                    <a:pt x="522" y="506"/>
                  </a:cubicBezTo>
                  <a:cubicBezTo>
                    <a:pt x="522" y="518"/>
                    <a:pt x="533" y="528"/>
                    <a:pt x="545" y="528"/>
                  </a:cubicBezTo>
                  <a:cubicBezTo>
                    <a:pt x="591" y="528"/>
                    <a:pt x="591" y="528"/>
                    <a:pt x="591" y="528"/>
                  </a:cubicBezTo>
                  <a:cubicBezTo>
                    <a:pt x="591" y="674"/>
                    <a:pt x="591" y="674"/>
                    <a:pt x="591" y="674"/>
                  </a:cubicBezTo>
                  <a:cubicBezTo>
                    <a:pt x="591" y="686"/>
                    <a:pt x="602" y="696"/>
                    <a:pt x="614" y="696"/>
                  </a:cubicBezTo>
                  <a:cubicBezTo>
                    <a:pt x="626" y="696"/>
                    <a:pt x="636" y="686"/>
                    <a:pt x="636" y="674"/>
                  </a:cubicBezTo>
                  <a:cubicBezTo>
                    <a:pt x="636" y="637"/>
                    <a:pt x="636" y="637"/>
                    <a:pt x="636" y="637"/>
                  </a:cubicBezTo>
                  <a:cubicBezTo>
                    <a:pt x="664" y="610"/>
                    <a:pt x="701" y="594"/>
                    <a:pt x="740" y="594"/>
                  </a:cubicBezTo>
                  <a:cubicBezTo>
                    <a:pt x="822" y="594"/>
                    <a:pt x="888" y="661"/>
                    <a:pt x="888" y="743"/>
                  </a:cubicBezTo>
                  <a:cubicBezTo>
                    <a:pt x="888" y="804"/>
                    <a:pt x="852" y="858"/>
                    <a:pt x="795" y="881"/>
                  </a:cubicBezTo>
                  <a:cubicBezTo>
                    <a:pt x="787" y="884"/>
                    <a:pt x="781" y="892"/>
                    <a:pt x="781" y="902"/>
                  </a:cubicBezTo>
                  <a:cubicBezTo>
                    <a:pt x="781" y="911"/>
                    <a:pt x="787" y="919"/>
                    <a:pt x="795" y="922"/>
                  </a:cubicBezTo>
                  <a:cubicBezTo>
                    <a:pt x="831" y="937"/>
                    <a:pt x="831" y="937"/>
                    <a:pt x="831" y="937"/>
                  </a:cubicBezTo>
                  <a:cubicBezTo>
                    <a:pt x="866" y="954"/>
                    <a:pt x="888" y="990"/>
                    <a:pt x="888" y="1028"/>
                  </a:cubicBezTo>
                  <a:cubicBezTo>
                    <a:pt x="888" y="1315"/>
                    <a:pt x="888" y="1315"/>
                    <a:pt x="888" y="1315"/>
                  </a:cubicBezTo>
                  <a:cubicBezTo>
                    <a:pt x="888" y="1412"/>
                    <a:pt x="809" y="1491"/>
                    <a:pt x="712" y="1491"/>
                  </a:cubicBezTo>
                  <a:cubicBezTo>
                    <a:pt x="222" y="1491"/>
                    <a:pt x="222" y="1491"/>
                    <a:pt x="222" y="1491"/>
                  </a:cubicBezTo>
                  <a:cubicBezTo>
                    <a:pt x="125" y="1491"/>
                    <a:pt x="45" y="1412"/>
                    <a:pt x="45" y="1315"/>
                  </a:cubicBezTo>
                  <a:cubicBezTo>
                    <a:pt x="45" y="1028"/>
                    <a:pt x="45" y="1028"/>
                    <a:pt x="45" y="1028"/>
                  </a:cubicBezTo>
                  <a:cubicBezTo>
                    <a:pt x="45" y="990"/>
                    <a:pt x="68" y="954"/>
                    <a:pt x="103" y="937"/>
                  </a:cubicBezTo>
                  <a:cubicBezTo>
                    <a:pt x="266" y="870"/>
                    <a:pt x="266" y="870"/>
                    <a:pt x="266" y="870"/>
                  </a:cubicBezTo>
                  <a:cubicBezTo>
                    <a:pt x="313" y="851"/>
                    <a:pt x="342" y="807"/>
                    <a:pt x="342" y="757"/>
                  </a:cubicBezTo>
                  <a:cubicBezTo>
                    <a:pt x="342" y="711"/>
                    <a:pt x="342" y="711"/>
                    <a:pt x="342" y="711"/>
                  </a:cubicBezTo>
                  <a:cubicBezTo>
                    <a:pt x="342" y="699"/>
                    <a:pt x="332" y="689"/>
                    <a:pt x="320" y="689"/>
                  </a:cubicBezTo>
                  <a:cubicBezTo>
                    <a:pt x="308" y="689"/>
                    <a:pt x="297" y="699"/>
                    <a:pt x="297" y="711"/>
                  </a:cubicBezTo>
                  <a:cubicBezTo>
                    <a:pt x="297" y="757"/>
                    <a:pt x="297" y="757"/>
                    <a:pt x="297" y="757"/>
                  </a:cubicBezTo>
                  <a:cubicBezTo>
                    <a:pt x="297" y="788"/>
                    <a:pt x="279" y="817"/>
                    <a:pt x="249" y="829"/>
                  </a:cubicBezTo>
                  <a:cubicBezTo>
                    <a:pt x="85" y="896"/>
                    <a:pt x="85" y="896"/>
                    <a:pt x="85" y="896"/>
                  </a:cubicBezTo>
                  <a:cubicBezTo>
                    <a:pt x="85" y="896"/>
                    <a:pt x="85" y="896"/>
                    <a:pt x="84" y="896"/>
                  </a:cubicBezTo>
                  <a:cubicBezTo>
                    <a:pt x="33" y="920"/>
                    <a:pt x="0" y="972"/>
                    <a:pt x="0" y="1028"/>
                  </a:cubicBezTo>
                  <a:cubicBezTo>
                    <a:pt x="0" y="1315"/>
                    <a:pt x="0" y="1315"/>
                    <a:pt x="0" y="1315"/>
                  </a:cubicBezTo>
                  <a:cubicBezTo>
                    <a:pt x="0" y="1437"/>
                    <a:pt x="100" y="1536"/>
                    <a:pt x="222" y="1536"/>
                  </a:cubicBezTo>
                  <a:cubicBezTo>
                    <a:pt x="712" y="1536"/>
                    <a:pt x="712" y="1536"/>
                    <a:pt x="712" y="1536"/>
                  </a:cubicBezTo>
                  <a:cubicBezTo>
                    <a:pt x="834" y="1536"/>
                    <a:pt x="933" y="1437"/>
                    <a:pt x="933" y="1315"/>
                  </a:cubicBezTo>
                  <a:cubicBezTo>
                    <a:pt x="933" y="1028"/>
                    <a:pt x="933" y="1028"/>
                    <a:pt x="933" y="1028"/>
                  </a:cubicBezTo>
                  <a:cubicBezTo>
                    <a:pt x="933" y="974"/>
                    <a:pt x="903" y="924"/>
                    <a:pt x="855" y="899"/>
                  </a:cubicBezTo>
                  <a:close/>
                  <a:moveTo>
                    <a:pt x="361" y="216"/>
                  </a:moveTo>
                  <a:cubicBezTo>
                    <a:pt x="389" y="216"/>
                    <a:pt x="389" y="216"/>
                    <a:pt x="389" y="216"/>
                  </a:cubicBezTo>
                  <a:cubicBezTo>
                    <a:pt x="401" y="216"/>
                    <a:pt x="411" y="206"/>
                    <a:pt x="411" y="194"/>
                  </a:cubicBezTo>
                  <a:cubicBezTo>
                    <a:pt x="411" y="181"/>
                    <a:pt x="401" y="171"/>
                    <a:pt x="389" y="171"/>
                  </a:cubicBezTo>
                  <a:cubicBezTo>
                    <a:pt x="357" y="171"/>
                    <a:pt x="357" y="171"/>
                    <a:pt x="357" y="171"/>
                  </a:cubicBezTo>
                  <a:cubicBezTo>
                    <a:pt x="353" y="117"/>
                    <a:pt x="353" y="117"/>
                    <a:pt x="353" y="117"/>
                  </a:cubicBezTo>
                  <a:cubicBezTo>
                    <a:pt x="449" y="117"/>
                    <a:pt x="449" y="117"/>
                    <a:pt x="449" y="117"/>
                  </a:cubicBezTo>
                  <a:cubicBezTo>
                    <a:pt x="461" y="117"/>
                    <a:pt x="471" y="107"/>
                    <a:pt x="471" y="95"/>
                  </a:cubicBezTo>
                  <a:cubicBezTo>
                    <a:pt x="471" y="83"/>
                    <a:pt x="461" y="72"/>
                    <a:pt x="449" y="72"/>
                  </a:cubicBezTo>
                  <a:cubicBezTo>
                    <a:pt x="349" y="72"/>
                    <a:pt x="349" y="72"/>
                    <a:pt x="349" y="72"/>
                  </a:cubicBezTo>
                  <a:cubicBezTo>
                    <a:pt x="349" y="63"/>
                    <a:pt x="349" y="63"/>
                    <a:pt x="349" y="63"/>
                  </a:cubicBezTo>
                  <a:cubicBezTo>
                    <a:pt x="348" y="58"/>
                    <a:pt x="350" y="54"/>
                    <a:pt x="353" y="51"/>
                  </a:cubicBezTo>
                  <a:cubicBezTo>
                    <a:pt x="356" y="47"/>
                    <a:pt x="360" y="45"/>
                    <a:pt x="365" y="45"/>
                  </a:cubicBezTo>
                  <a:cubicBezTo>
                    <a:pt x="563" y="45"/>
                    <a:pt x="563" y="45"/>
                    <a:pt x="563" y="45"/>
                  </a:cubicBezTo>
                  <a:cubicBezTo>
                    <a:pt x="568" y="45"/>
                    <a:pt x="572" y="47"/>
                    <a:pt x="575" y="51"/>
                  </a:cubicBezTo>
                  <a:cubicBezTo>
                    <a:pt x="578" y="54"/>
                    <a:pt x="580" y="58"/>
                    <a:pt x="579" y="63"/>
                  </a:cubicBezTo>
                  <a:cubicBezTo>
                    <a:pt x="576" y="106"/>
                    <a:pt x="576" y="106"/>
                    <a:pt x="576" y="106"/>
                  </a:cubicBezTo>
                  <a:cubicBezTo>
                    <a:pt x="533" y="126"/>
                    <a:pt x="533" y="126"/>
                    <a:pt x="533" y="126"/>
                  </a:cubicBezTo>
                  <a:cubicBezTo>
                    <a:pt x="523" y="131"/>
                    <a:pt x="516" y="141"/>
                    <a:pt x="516" y="152"/>
                  </a:cubicBezTo>
                  <a:cubicBezTo>
                    <a:pt x="516" y="163"/>
                    <a:pt x="523" y="173"/>
                    <a:pt x="533" y="178"/>
                  </a:cubicBezTo>
                  <a:cubicBezTo>
                    <a:pt x="569" y="195"/>
                    <a:pt x="569" y="195"/>
                    <a:pt x="569" y="195"/>
                  </a:cubicBezTo>
                  <a:cubicBezTo>
                    <a:pt x="564" y="255"/>
                    <a:pt x="564" y="255"/>
                    <a:pt x="564" y="255"/>
                  </a:cubicBezTo>
                  <a:cubicBezTo>
                    <a:pt x="364" y="255"/>
                    <a:pt x="364" y="255"/>
                    <a:pt x="364" y="255"/>
                  </a:cubicBezTo>
                  <a:lnTo>
                    <a:pt x="361" y="216"/>
                  </a:lnTo>
                  <a:close/>
                  <a:moveTo>
                    <a:pt x="553" y="413"/>
                  </a:moveTo>
                  <a:cubicBezTo>
                    <a:pt x="375" y="413"/>
                    <a:pt x="375" y="413"/>
                    <a:pt x="375" y="413"/>
                  </a:cubicBezTo>
                  <a:cubicBezTo>
                    <a:pt x="372" y="372"/>
                    <a:pt x="372" y="372"/>
                    <a:pt x="372" y="372"/>
                  </a:cubicBezTo>
                  <a:cubicBezTo>
                    <a:pt x="556" y="372"/>
                    <a:pt x="556" y="372"/>
                    <a:pt x="556" y="372"/>
                  </a:cubicBezTo>
                  <a:lnTo>
                    <a:pt x="553" y="413"/>
                  </a:lnTo>
                  <a:close/>
                  <a:moveTo>
                    <a:pt x="580" y="327"/>
                  </a:moveTo>
                  <a:cubicBezTo>
                    <a:pt x="284" y="327"/>
                    <a:pt x="284" y="327"/>
                    <a:pt x="284" y="327"/>
                  </a:cubicBezTo>
                  <a:cubicBezTo>
                    <a:pt x="277" y="327"/>
                    <a:pt x="270" y="321"/>
                    <a:pt x="270" y="314"/>
                  </a:cubicBezTo>
                  <a:cubicBezTo>
                    <a:pt x="270" y="307"/>
                    <a:pt x="277" y="300"/>
                    <a:pt x="284" y="300"/>
                  </a:cubicBezTo>
                  <a:cubicBezTo>
                    <a:pt x="644" y="300"/>
                    <a:pt x="644" y="300"/>
                    <a:pt x="644" y="300"/>
                  </a:cubicBezTo>
                  <a:cubicBezTo>
                    <a:pt x="651" y="300"/>
                    <a:pt x="657" y="307"/>
                    <a:pt x="657" y="314"/>
                  </a:cubicBezTo>
                  <a:cubicBezTo>
                    <a:pt x="657" y="321"/>
                    <a:pt x="651" y="327"/>
                    <a:pt x="644" y="327"/>
                  </a:cubicBezTo>
                  <a:lnTo>
                    <a:pt x="580" y="327"/>
                  </a:lnTo>
                  <a:close/>
                  <a:moveTo>
                    <a:pt x="580" y="327"/>
                  </a:moveTo>
                  <a:cubicBezTo>
                    <a:pt x="580" y="327"/>
                    <a:pt x="580" y="327"/>
                    <a:pt x="580" y="327"/>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69"/>
            <p:cNvSpPr/>
            <p:nvPr/>
          </p:nvSpPr>
          <p:spPr>
            <a:xfrm>
              <a:off x="6922198" y="1220594"/>
              <a:ext cx="90350" cy="90350"/>
            </a:xfrm>
            <a:custGeom>
              <a:avLst/>
              <a:gdLst/>
              <a:ahLst/>
              <a:cxnLst/>
              <a:rect l="l" t="t" r="r" b="b"/>
              <a:pathLst>
                <a:path w="219" h="219" extrusionOk="0">
                  <a:moveTo>
                    <a:pt x="219" y="110"/>
                  </a:moveTo>
                  <a:cubicBezTo>
                    <a:pt x="219" y="50"/>
                    <a:pt x="170" y="0"/>
                    <a:pt x="110" y="0"/>
                  </a:cubicBezTo>
                  <a:cubicBezTo>
                    <a:pt x="50" y="0"/>
                    <a:pt x="0" y="50"/>
                    <a:pt x="0" y="110"/>
                  </a:cubicBezTo>
                  <a:cubicBezTo>
                    <a:pt x="0" y="170"/>
                    <a:pt x="50" y="219"/>
                    <a:pt x="110" y="219"/>
                  </a:cubicBezTo>
                  <a:cubicBezTo>
                    <a:pt x="170" y="219"/>
                    <a:pt x="219" y="170"/>
                    <a:pt x="219" y="110"/>
                  </a:cubicBezTo>
                  <a:close/>
                  <a:moveTo>
                    <a:pt x="45" y="110"/>
                  </a:moveTo>
                  <a:cubicBezTo>
                    <a:pt x="45" y="74"/>
                    <a:pt x="74" y="45"/>
                    <a:pt x="110" y="45"/>
                  </a:cubicBezTo>
                  <a:cubicBezTo>
                    <a:pt x="146" y="45"/>
                    <a:pt x="174" y="74"/>
                    <a:pt x="174" y="110"/>
                  </a:cubicBezTo>
                  <a:cubicBezTo>
                    <a:pt x="174" y="146"/>
                    <a:pt x="146" y="174"/>
                    <a:pt x="110" y="174"/>
                  </a:cubicBezTo>
                  <a:cubicBezTo>
                    <a:pt x="74" y="174"/>
                    <a:pt x="45" y="146"/>
                    <a:pt x="45" y="110"/>
                  </a:cubicBezTo>
                  <a:close/>
                  <a:moveTo>
                    <a:pt x="45" y="110"/>
                  </a:moveTo>
                  <a:cubicBezTo>
                    <a:pt x="45" y="110"/>
                    <a:pt x="45" y="110"/>
                    <a:pt x="45" y="11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69"/>
            <p:cNvSpPr/>
            <p:nvPr/>
          </p:nvSpPr>
          <p:spPr>
            <a:xfrm>
              <a:off x="6694262" y="1387679"/>
              <a:ext cx="320761" cy="173273"/>
            </a:xfrm>
            <a:custGeom>
              <a:avLst/>
              <a:gdLst/>
              <a:ahLst/>
              <a:cxnLst/>
              <a:rect l="l" t="t" r="r" b="b"/>
              <a:pathLst>
                <a:path w="777" h="420" extrusionOk="0">
                  <a:moveTo>
                    <a:pt x="391" y="143"/>
                  </a:moveTo>
                  <a:cubicBezTo>
                    <a:pt x="372" y="143"/>
                    <a:pt x="354" y="142"/>
                    <a:pt x="335" y="139"/>
                  </a:cubicBezTo>
                  <a:cubicBezTo>
                    <a:pt x="300" y="133"/>
                    <a:pt x="300" y="133"/>
                    <a:pt x="300" y="133"/>
                  </a:cubicBezTo>
                  <a:cubicBezTo>
                    <a:pt x="304" y="122"/>
                    <a:pt x="306" y="110"/>
                    <a:pt x="306" y="98"/>
                  </a:cubicBezTo>
                  <a:cubicBezTo>
                    <a:pt x="306" y="44"/>
                    <a:pt x="263" y="0"/>
                    <a:pt x="209" y="0"/>
                  </a:cubicBezTo>
                  <a:cubicBezTo>
                    <a:pt x="155" y="0"/>
                    <a:pt x="111" y="44"/>
                    <a:pt x="111" y="98"/>
                  </a:cubicBezTo>
                  <a:cubicBezTo>
                    <a:pt x="111" y="100"/>
                    <a:pt x="112" y="102"/>
                    <a:pt x="112" y="104"/>
                  </a:cubicBezTo>
                  <a:cubicBezTo>
                    <a:pt x="43" y="93"/>
                    <a:pt x="43" y="93"/>
                    <a:pt x="43" y="93"/>
                  </a:cubicBezTo>
                  <a:cubicBezTo>
                    <a:pt x="33" y="92"/>
                    <a:pt x="22" y="95"/>
                    <a:pt x="14" y="102"/>
                  </a:cubicBezTo>
                  <a:cubicBezTo>
                    <a:pt x="5" y="109"/>
                    <a:pt x="0" y="119"/>
                    <a:pt x="0" y="130"/>
                  </a:cubicBezTo>
                  <a:cubicBezTo>
                    <a:pt x="0" y="277"/>
                    <a:pt x="0" y="277"/>
                    <a:pt x="0" y="277"/>
                  </a:cubicBezTo>
                  <a:cubicBezTo>
                    <a:pt x="0" y="356"/>
                    <a:pt x="65" y="420"/>
                    <a:pt x="144" y="420"/>
                  </a:cubicBezTo>
                  <a:cubicBezTo>
                    <a:pt x="634" y="420"/>
                    <a:pt x="634" y="420"/>
                    <a:pt x="634" y="420"/>
                  </a:cubicBezTo>
                  <a:cubicBezTo>
                    <a:pt x="713" y="420"/>
                    <a:pt x="777" y="356"/>
                    <a:pt x="777" y="277"/>
                  </a:cubicBezTo>
                  <a:cubicBezTo>
                    <a:pt x="777" y="258"/>
                    <a:pt x="777" y="258"/>
                    <a:pt x="777" y="258"/>
                  </a:cubicBezTo>
                  <a:cubicBezTo>
                    <a:pt x="777" y="246"/>
                    <a:pt x="767" y="236"/>
                    <a:pt x="755" y="236"/>
                  </a:cubicBezTo>
                  <a:cubicBezTo>
                    <a:pt x="743" y="236"/>
                    <a:pt x="732" y="246"/>
                    <a:pt x="732" y="258"/>
                  </a:cubicBezTo>
                  <a:cubicBezTo>
                    <a:pt x="732" y="277"/>
                    <a:pt x="732" y="277"/>
                    <a:pt x="732" y="277"/>
                  </a:cubicBezTo>
                  <a:cubicBezTo>
                    <a:pt x="732" y="331"/>
                    <a:pt x="688" y="375"/>
                    <a:pt x="634" y="375"/>
                  </a:cubicBezTo>
                  <a:cubicBezTo>
                    <a:pt x="144" y="375"/>
                    <a:pt x="144" y="375"/>
                    <a:pt x="144" y="375"/>
                  </a:cubicBezTo>
                  <a:cubicBezTo>
                    <a:pt x="90" y="375"/>
                    <a:pt x="45" y="331"/>
                    <a:pt x="45" y="277"/>
                  </a:cubicBezTo>
                  <a:cubicBezTo>
                    <a:pt x="45" y="139"/>
                    <a:pt x="45" y="139"/>
                    <a:pt x="45" y="139"/>
                  </a:cubicBezTo>
                  <a:cubicBezTo>
                    <a:pt x="328" y="183"/>
                    <a:pt x="328" y="183"/>
                    <a:pt x="328" y="183"/>
                  </a:cubicBezTo>
                  <a:cubicBezTo>
                    <a:pt x="369" y="190"/>
                    <a:pt x="409" y="190"/>
                    <a:pt x="450" y="183"/>
                  </a:cubicBezTo>
                  <a:cubicBezTo>
                    <a:pt x="732" y="139"/>
                    <a:pt x="732" y="139"/>
                    <a:pt x="732" y="139"/>
                  </a:cubicBezTo>
                  <a:cubicBezTo>
                    <a:pt x="732" y="168"/>
                    <a:pt x="732" y="168"/>
                    <a:pt x="732" y="168"/>
                  </a:cubicBezTo>
                  <a:cubicBezTo>
                    <a:pt x="732" y="181"/>
                    <a:pt x="743" y="191"/>
                    <a:pt x="755" y="191"/>
                  </a:cubicBezTo>
                  <a:cubicBezTo>
                    <a:pt x="767" y="191"/>
                    <a:pt x="777" y="181"/>
                    <a:pt x="777" y="168"/>
                  </a:cubicBezTo>
                  <a:cubicBezTo>
                    <a:pt x="777" y="130"/>
                    <a:pt x="777" y="130"/>
                    <a:pt x="777" y="130"/>
                  </a:cubicBezTo>
                  <a:cubicBezTo>
                    <a:pt x="777" y="119"/>
                    <a:pt x="773" y="109"/>
                    <a:pt x="764" y="102"/>
                  </a:cubicBezTo>
                  <a:cubicBezTo>
                    <a:pt x="756" y="95"/>
                    <a:pt x="745" y="92"/>
                    <a:pt x="735" y="93"/>
                  </a:cubicBezTo>
                  <a:cubicBezTo>
                    <a:pt x="656" y="106"/>
                    <a:pt x="656" y="106"/>
                    <a:pt x="656" y="106"/>
                  </a:cubicBezTo>
                  <a:cubicBezTo>
                    <a:pt x="638" y="51"/>
                    <a:pt x="587" y="12"/>
                    <a:pt x="527" y="12"/>
                  </a:cubicBezTo>
                  <a:cubicBezTo>
                    <a:pt x="454" y="12"/>
                    <a:pt x="394" y="70"/>
                    <a:pt x="391" y="143"/>
                  </a:cubicBezTo>
                  <a:close/>
                  <a:moveTo>
                    <a:pt x="156" y="98"/>
                  </a:moveTo>
                  <a:cubicBezTo>
                    <a:pt x="156" y="69"/>
                    <a:pt x="180" y="45"/>
                    <a:pt x="209" y="45"/>
                  </a:cubicBezTo>
                  <a:cubicBezTo>
                    <a:pt x="238" y="45"/>
                    <a:pt x="261" y="69"/>
                    <a:pt x="261" y="98"/>
                  </a:cubicBezTo>
                  <a:cubicBezTo>
                    <a:pt x="261" y="108"/>
                    <a:pt x="259" y="118"/>
                    <a:pt x="253" y="126"/>
                  </a:cubicBezTo>
                  <a:cubicBezTo>
                    <a:pt x="158" y="111"/>
                    <a:pt x="158" y="111"/>
                    <a:pt x="158" y="111"/>
                  </a:cubicBezTo>
                  <a:cubicBezTo>
                    <a:pt x="157" y="107"/>
                    <a:pt x="156" y="103"/>
                    <a:pt x="156" y="98"/>
                  </a:cubicBezTo>
                  <a:close/>
                  <a:moveTo>
                    <a:pt x="611" y="113"/>
                  </a:moveTo>
                  <a:cubicBezTo>
                    <a:pt x="443" y="139"/>
                    <a:pt x="443" y="139"/>
                    <a:pt x="443" y="139"/>
                  </a:cubicBezTo>
                  <a:cubicBezTo>
                    <a:pt x="441" y="139"/>
                    <a:pt x="438" y="139"/>
                    <a:pt x="436" y="140"/>
                  </a:cubicBezTo>
                  <a:cubicBezTo>
                    <a:pt x="441" y="94"/>
                    <a:pt x="480" y="57"/>
                    <a:pt x="527" y="57"/>
                  </a:cubicBezTo>
                  <a:cubicBezTo>
                    <a:pt x="564" y="57"/>
                    <a:pt x="597" y="80"/>
                    <a:pt x="611" y="113"/>
                  </a:cubicBezTo>
                  <a:close/>
                  <a:moveTo>
                    <a:pt x="611" y="113"/>
                  </a:moveTo>
                  <a:cubicBezTo>
                    <a:pt x="611" y="113"/>
                    <a:pt x="611" y="113"/>
                    <a:pt x="611" y="11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69"/>
            <p:cNvSpPr/>
            <p:nvPr/>
          </p:nvSpPr>
          <p:spPr>
            <a:xfrm>
              <a:off x="6800907" y="1305993"/>
              <a:ext cx="63121" cy="63121"/>
            </a:xfrm>
            <a:custGeom>
              <a:avLst/>
              <a:gdLst/>
              <a:ahLst/>
              <a:cxnLst/>
              <a:rect l="l" t="t" r="r" b="b"/>
              <a:pathLst>
                <a:path w="153" h="153" extrusionOk="0">
                  <a:moveTo>
                    <a:pt x="0" y="77"/>
                  </a:moveTo>
                  <a:cubicBezTo>
                    <a:pt x="0" y="119"/>
                    <a:pt x="35" y="153"/>
                    <a:pt x="77" y="153"/>
                  </a:cubicBezTo>
                  <a:cubicBezTo>
                    <a:pt x="119" y="153"/>
                    <a:pt x="153" y="119"/>
                    <a:pt x="153" y="77"/>
                  </a:cubicBezTo>
                  <a:cubicBezTo>
                    <a:pt x="153" y="35"/>
                    <a:pt x="119" y="0"/>
                    <a:pt x="77" y="0"/>
                  </a:cubicBezTo>
                  <a:cubicBezTo>
                    <a:pt x="35" y="0"/>
                    <a:pt x="0" y="35"/>
                    <a:pt x="0" y="77"/>
                  </a:cubicBezTo>
                  <a:close/>
                  <a:moveTo>
                    <a:pt x="77" y="45"/>
                  </a:moveTo>
                  <a:cubicBezTo>
                    <a:pt x="94" y="45"/>
                    <a:pt x="108" y="60"/>
                    <a:pt x="108" y="77"/>
                  </a:cubicBezTo>
                  <a:cubicBezTo>
                    <a:pt x="108" y="94"/>
                    <a:pt x="94" y="108"/>
                    <a:pt x="77" y="108"/>
                  </a:cubicBezTo>
                  <a:cubicBezTo>
                    <a:pt x="60" y="108"/>
                    <a:pt x="45" y="94"/>
                    <a:pt x="45" y="77"/>
                  </a:cubicBezTo>
                  <a:cubicBezTo>
                    <a:pt x="45" y="60"/>
                    <a:pt x="60" y="45"/>
                    <a:pt x="77" y="45"/>
                  </a:cubicBezTo>
                  <a:close/>
                  <a:moveTo>
                    <a:pt x="77" y="45"/>
                  </a:moveTo>
                  <a:cubicBezTo>
                    <a:pt x="77" y="45"/>
                    <a:pt x="77" y="45"/>
                    <a:pt x="77"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69"/>
            <p:cNvSpPr/>
            <p:nvPr/>
          </p:nvSpPr>
          <p:spPr>
            <a:xfrm>
              <a:off x="6771203" y="1469365"/>
              <a:ext cx="63121" cy="63121"/>
            </a:xfrm>
            <a:custGeom>
              <a:avLst/>
              <a:gdLst/>
              <a:ahLst/>
              <a:cxnLst/>
              <a:rect l="l" t="t" r="r" b="b"/>
              <a:pathLst>
                <a:path w="153" h="153" extrusionOk="0">
                  <a:moveTo>
                    <a:pt x="77" y="0"/>
                  </a:moveTo>
                  <a:cubicBezTo>
                    <a:pt x="35" y="0"/>
                    <a:pt x="0" y="35"/>
                    <a:pt x="0" y="77"/>
                  </a:cubicBezTo>
                  <a:cubicBezTo>
                    <a:pt x="0" y="119"/>
                    <a:pt x="35" y="153"/>
                    <a:pt x="77" y="153"/>
                  </a:cubicBezTo>
                  <a:cubicBezTo>
                    <a:pt x="119" y="153"/>
                    <a:pt x="153" y="119"/>
                    <a:pt x="153" y="77"/>
                  </a:cubicBezTo>
                  <a:cubicBezTo>
                    <a:pt x="153" y="35"/>
                    <a:pt x="119" y="0"/>
                    <a:pt x="77" y="0"/>
                  </a:cubicBezTo>
                  <a:close/>
                  <a:moveTo>
                    <a:pt x="77" y="108"/>
                  </a:moveTo>
                  <a:cubicBezTo>
                    <a:pt x="60" y="108"/>
                    <a:pt x="45" y="94"/>
                    <a:pt x="45" y="77"/>
                  </a:cubicBezTo>
                  <a:cubicBezTo>
                    <a:pt x="45" y="60"/>
                    <a:pt x="60" y="45"/>
                    <a:pt x="77" y="45"/>
                  </a:cubicBezTo>
                  <a:cubicBezTo>
                    <a:pt x="94" y="45"/>
                    <a:pt x="108" y="60"/>
                    <a:pt x="108" y="77"/>
                  </a:cubicBezTo>
                  <a:cubicBezTo>
                    <a:pt x="108" y="94"/>
                    <a:pt x="94" y="108"/>
                    <a:pt x="77" y="108"/>
                  </a:cubicBezTo>
                  <a:close/>
                  <a:moveTo>
                    <a:pt x="77" y="108"/>
                  </a:moveTo>
                  <a:cubicBezTo>
                    <a:pt x="77" y="108"/>
                    <a:pt x="77" y="108"/>
                    <a:pt x="77" y="10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69"/>
            <p:cNvSpPr/>
            <p:nvPr/>
          </p:nvSpPr>
          <p:spPr>
            <a:xfrm>
              <a:off x="6825660" y="1194603"/>
              <a:ext cx="70547" cy="70547"/>
            </a:xfrm>
            <a:custGeom>
              <a:avLst/>
              <a:gdLst/>
              <a:ahLst/>
              <a:cxnLst/>
              <a:rect l="l" t="t" r="r" b="b"/>
              <a:pathLst>
                <a:path w="171" h="171" extrusionOk="0">
                  <a:moveTo>
                    <a:pt x="86" y="0"/>
                  </a:moveTo>
                  <a:cubicBezTo>
                    <a:pt x="39" y="0"/>
                    <a:pt x="0" y="39"/>
                    <a:pt x="0" y="86"/>
                  </a:cubicBezTo>
                  <a:cubicBezTo>
                    <a:pt x="0" y="133"/>
                    <a:pt x="39" y="171"/>
                    <a:pt x="86" y="171"/>
                  </a:cubicBezTo>
                  <a:cubicBezTo>
                    <a:pt x="133" y="171"/>
                    <a:pt x="171" y="133"/>
                    <a:pt x="171" y="86"/>
                  </a:cubicBezTo>
                  <a:cubicBezTo>
                    <a:pt x="171" y="39"/>
                    <a:pt x="133" y="0"/>
                    <a:pt x="86" y="0"/>
                  </a:cubicBezTo>
                  <a:close/>
                  <a:moveTo>
                    <a:pt x="86" y="126"/>
                  </a:moveTo>
                  <a:cubicBezTo>
                    <a:pt x="64" y="126"/>
                    <a:pt x="45" y="108"/>
                    <a:pt x="45" y="86"/>
                  </a:cubicBezTo>
                  <a:cubicBezTo>
                    <a:pt x="45" y="64"/>
                    <a:pt x="64" y="45"/>
                    <a:pt x="86" y="45"/>
                  </a:cubicBezTo>
                  <a:cubicBezTo>
                    <a:pt x="108" y="45"/>
                    <a:pt x="126" y="64"/>
                    <a:pt x="126" y="86"/>
                  </a:cubicBezTo>
                  <a:cubicBezTo>
                    <a:pt x="126" y="108"/>
                    <a:pt x="108" y="126"/>
                    <a:pt x="86" y="126"/>
                  </a:cubicBezTo>
                  <a:close/>
                  <a:moveTo>
                    <a:pt x="86" y="126"/>
                  </a:moveTo>
                  <a:cubicBezTo>
                    <a:pt x="86" y="126"/>
                    <a:pt x="86" y="126"/>
                    <a:pt x="86" y="12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6" name="Google Shape;2566;p69"/>
          <p:cNvGrpSpPr/>
          <p:nvPr/>
        </p:nvGrpSpPr>
        <p:grpSpPr>
          <a:xfrm>
            <a:off x="4642689" y="2135244"/>
            <a:ext cx="479729" cy="413951"/>
            <a:chOff x="5610273" y="2081596"/>
            <a:chExt cx="633892" cy="547048"/>
          </a:xfrm>
        </p:grpSpPr>
        <p:sp>
          <p:nvSpPr>
            <p:cNvPr id="2567" name="Google Shape;2567;p69"/>
            <p:cNvSpPr/>
            <p:nvPr/>
          </p:nvSpPr>
          <p:spPr>
            <a:xfrm>
              <a:off x="5662255" y="2342331"/>
              <a:ext cx="180699" cy="180287"/>
            </a:xfrm>
            <a:custGeom>
              <a:avLst/>
              <a:gdLst/>
              <a:ahLst/>
              <a:cxnLst/>
              <a:rect l="l" t="t" r="r" b="b"/>
              <a:pathLst>
                <a:path w="438" h="437" extrusionOk="0">
                  <a:moveTo>
                    <a:pt x="222" y="70"/>
                  </a:moveTo>
                  <a:cubicBezTo>
                    <a:pt x="32" y="1"/>
                    <a:pt x="32" y="1"/>
                    <a:pt x="32" y="1"/>
                  </a:cubicBezTo>
                  <a:cubicBezTo>
                    <a:pt x="29" y="0"/>
                    <a:pt x="25" y="2"/>
                    <a:pt x="24" y="5"/>
                  </a:cubicBezTo>
                  <a:cubicBezTo>
                    <a:pt x="21" y="14"/>
                    <a:pt x="21" y="14"/>
                    <a:pt x="21" y="14"/>
                  </a:cubicBezTo>
                  <a:cubicBezTo>
                    <a:pt x="2" y="67"/>
                    <a:pt x="0" y="121"/>
                    <a:pt x="12" y="172"/>
                  </a:cubicBezTo>
                  <a:cubicBezTo>
                    <a:pt x="368" y="437"/>
                    <a:pt x="368" y="437"/>
                    <a:pt x="368" y="437"/>
                  </a:cubicBezTo>
                  <a:cubicBezTo>
                    <a:pt x="379" y="436"/>
                    <a:pt x="379" y="436"/>
                    <a:pt x="379" y="436"/>
                  </a:cubicBezTo>
                  <a:cubicBezTo>
                    <a:pt x="379" y="436"/>
                    <a:pt x="379" y="436"/>
                    <a:pt x="379" y="436"/>
                  </a:cubicBezTo>
                  <a:cubicBezTo>
                    <a:pt x="381" y="437"/>
                    <a:pt x="381" y="437"/>
                    <a:pt x="381" y="437"/>
                  </a:cubicBezTo>
                  <a:cubicBezTo>
                    <a:pt x="387" y="422"/>
                    <a:pt x="387" y="422"/>
                    <a:pt x="387" y="422"/>
                  </a:cubicBezTo>
                  <a:cubicBezTo>
                    <a:pt x="438" y="279"/>
                    <a:pt x="365" y="122"/>
                    <a:pt x="222" y="70"/>
                  </a:cubicBezTo>
                  <a:close/>
                  <a:moveTo>
                    <a:pt x="222" y="70"/>
                  </a:moveTo>
                  <a:cubicBezTo>
                    <a:pt x="222" y="70"/>
                    <a:pt x="222" y="70"/>
                    <a:pt x="222" y="7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8" name="Google Shape;2568;p69"/>
            <p:cNvSpPr/>
            <p:nvPr/>
          </p:nvSpPr>
          <p:spPr>
            <a:xfrm>
              <a:off x="5619350" y="2413290"/>
              <a:ext cx="199264" cy="119641"/>
            </a:xfrm>
            <a:custGeom>
              <a:avLst/>
              <a:gdLst/>
              <a:ahLst/>
              <a:cxnLst/>
              <a:rect l="l" t="t" r="r" b="b"/>
              <a:pathLst>
                <a:path w="483" h="290" extrusionOk="0">
                  <a:moveTo>
                    <a:pt x="209" y="0"/>
                  </a:moveTo>
                  <a:cubicBezTo>
                    <a:pt x="357" y="0"/>
                    <a:pt x="478" y="117"/>
                    <a:pt x="483" y="264"/>
                  </a:cubicBezTo>
                  <a:cubicBezTo>
                    <a:pt x="483" y="268"/>
                    <a:pt x="483" y="271"/>
                    <a:pt x="483" y="274"/>
                  </a:cubicBezTo>
                  <a:cubicBezTo>
                    <a:pt x="483" y="290"/>
                    <a:pt x="483" y="290"/>
                    <a:pt x="483" y="290"/>
                  </a:cubicBezTo>
                  <a:cubicBezTo>
                    <a:pt x="282" y="290"/>
                    <a:pt x="282" y="290"/>
                    <a:pt x="282" y="290"/>
                  </a:cubicBezTo>
                  <a:cubicBezTo>
                    <a:pt x="126" y="290"/>
                    <a:pt x="0" y="165"/>
                    <a:pt x="0" y="9"/>
                  </a:cubicBezTo>
                  <a:cubicBezTo>
                    <a:pt x="0" y="7"/>
                    <a:pt x="0" y="7"/>
                    <a:pt x="0" y="7"/>
                  </a:cubicBezTo>
                  <a:cubicBezTo>
                    <a:pt x="0" y="3"/>
                    <a:pt x="3" y="0"/>
                    <a:pt x="7" y="0"/>
                  </a:cubicBezTo>
                  <a:lnTo>
                    <a:pt x="209" y="0"/>
                  </a:lnTo>
                  <a:close/>
                  <a:moveTo>
                    <a:pt x="209" y="0"/>
                  </a:moveTo>
                  <a:cubicBezTo>
                    <a:pt x="209" y="0"/>
                    <a:pt x="209" y="0"/>
                    <a:pt x="209"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9" name="Google Shape;2569;p69"/>
            <p:cNvSpPr/>
            <p:nvPr/>
          </p:nvSpPr>
          <p:spPr>
            <a:xfrm>
              <a:off x="5761268" y="2531694"/>
              <a:ext cx="474233" cy="87874"/>
            </a:xfrm>
            <a:custGeom>
              <a:avLst/>
              <a:gdLst/>
              <a:ahLst/>
              <a:cxnLst/>
              <a:rect l="l" t="t" r="r" b="b"/>
              <a:pathLst>
                <a:path w="1149" h="213" extrusionOk="0">
                  <a:moveTo>
                    <a:pt x="1041" y="0"/>
                  </a:moveTo>
                  <a:cubicBezTo>
                    <a:pt x="1099" y="0"/>
                    <a:pt x="1146" y="47"/>
                    <a:pt x="1147" y="104"/>
                  </a:cubicBezTo>
                  <a:cubicBezTo>
                    <a:pt x="1149" y="164"/>
                    <a:pt x="1099" y="213"/>
                    <a:pt x="1039" y="213"/>
                  </a:cubicBezTo>
                  <a:cubicBezTo>
                    <a:pt x="745" y="213"/>
                    <a:pt x="745" y="213"/>
                    <a:pt x="745" y="213"/>
                  </a:cubicBezTo>
                  <a:cubicBezTo>
                    <a:pt x="743" y="213"/>
                    <a:pt x="741" y="212"/>
                    <a:pt x="741" y="210"/>
                  </a:cubicBezTo>
                  <a:cubicBezTo>
                    <a:pt x="715" y="157"/>
                    <a:pt x="715" y="157"/>
                    <a:pt x="715" y="157"/>
                  </a:cubicBezTo>
                  <a:cubicBezTo>
                    <a:pt x="713" y="154"/>
                    <a:pt x="708" y="154"/>
                    <a:pt x="707" y="157"/>
                  </a:cubicBezTo>
                  <a:cubicBezTo>
                    <a:pt x="673" y="211"/>
                    <a:pt x="673" y="211"/>
                    <a:pt x="673" y="211"/>
                  </a:cubicBezTo>
                  <a:cubicBezTo>
                    <a:pt x="673" y="212"/>
                    <a:pt x="671" y="213"/>
                    <a:pt x="669" y="213"/>
                  </a:cubicBezTo>
                  <a:cubicBezTo>
                    <a:pt x="264" y="213"/>
                    <a:pt x="264" y="213"/>
                    <a:pt x="264" y="213"/>
                  </a:cubicBezTo>
                  <a:cubicBezTo>
                    <a:pt x="263" y="213"/>
                    <a:pt x="261" y="212"/>
                    <a:pt x="260" y="210"/>
                  </a:cubicBezTo>
                  <a:cubicBezTo>
                    <a:pt x="251" y="189"/>
                    <a:pt x="251" y="189"/>
                    <a:pt x="251" y="189"/>
                  </a:cubicBezTo>
                  <a:cubicBezTo>
                    <a:pt x="249" y="185"/>
                    <a:pt x="244" y="185"/>
                    <a:pt x="242" y="188"/>
                  </a:cubicBezTo>
                  <a:cubicBezTo>
                    <a:pt x="230" y="211"/>
                    <a:pt x="230" y="211"/>
                    <a:pt x="230" y="211"/>
                  </a:cubicBezTo>
                  <a:cubicBezTo>
                    <a:pt x="229" y="212"/>
                    <a:pt x="228" y="213"/>
                    <a:pt x="226" y="213"/>
                  </a:cubicBezTo>
                  <a:cubicBezTo>
                    <a:pt x="110" y="213"/>
                    <a:pt x="110" y="213"/>
                    <a:pt x="110" y="213"/>
                  </a:cubicBezTo>
                  <a:cubicBezTo>
                    <a:pt x="50" y="213"/>
                    <a:pt x="0" y="164"/>
                    <a:pt x="1" y="104"/>
                  </a:cubicBezTo>
                  <a:cubicBezTo>
                    <a:pt x="2" y="47"/>
                    <a:pt x="50" y="0"/>
                    <a:pt x="108" y="0"/>
                  </a:cubicBezTo>
                  <a:lnTo>
                    <a:pt x="1041" y="0"/>
                  </a:lnTo>
                  <a:close/>
                  <a:moveTo>
                    <a:pt x="1041" y="0"/>
                  </a:moveTo>
                  <a:cubicBezTo>
                    <a:pt x="1041" y="0"/>
                    <a:pt x="1041" y="0"/>
                    <a:pt x="1041"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0" name="Google Shape;2570;p69"/>
            <p:cNvSpPr/>
            <p:nvPr/>
          </p:nvSpPr>
          <p:spPr>
            <a:xfrm>
              <a:off x="5826040" y="2089847"/>
              <a:ext cx="343452" cy="474851"/>
            </a:xfrm>
            <a:custGeom>
              <a:avLst/>
              <a:gdLst/>
              <a:ahLst/>
              <a:cxnLst/>
              <a:rect l="l" t="t" r="r" b="b"/>
              <a:pathLst>
                <a:path w="832" h="1151" extrusionOk="0">
                  <a:moveTo>
                    <a:pt x="825" y="1110"/>
                  </a:moveTo>
                  <a:cubicBezTo>
                    <a:pt x="832" y="1130"/>
                    <a:pt x="817" y="1151"/>
                    <a:pt x="796" y="1151"/>
                  </a:cubicBezTo>
                  <a:cubicBezTo>
                    <a:pt x="36" y="1151"/>
                    <a:pt x="36" y="1151"/>
                    <a:pt x="36" y="1151"/>
                  </a:cubicBezTo>
                  <a:cubicBezTo>
                    <a:pt x="14" y="1151"/>
                    <a:pt x="0" y="1130"/>
                    <a:pt x="7" y="1110"/>
                  </a:cubicBezTo>
                  <a:cubicBezTo>
                    <a:pt x="144" y="731"/>
                    <a:pt x="144" y="731"/>
                    <a:pt x="144" y="731"/>
                  </a:cubicBezTo>
                  <a:cubicBezTo>
                    <a:pt x="145" y="728"/>
                    <a:pt x="148" y="726"/>
                    <a:pt x="151" y="725"/>
                  </a:cubicBezTo>
                  <a:cubicBezTo>
                    <a:pt x="261" y="703"/>
                    <a:pt x="261" y="703"/>
                    <a:pt x="261" y="703"/>
                  </a:cubicBezTo>
                  <a:cubicBezTo>
                    <a:pt x="267" y="702"/>
                    <a:pt x="268" y="693"/>
                    <a:pt x="262" y="691"/>
                  </a:cubicBezTo>
                  <a:cubicBezTo>
                    <a:pt x="179" y="664"/>
                    <a:pt x="179" y="664"/>
                    <a:pt x="179" y="664"/>
                  </a:cubicBezTo>
                  <a:cubicBezTo>
                    <a:pt x="174" y="662"/>
                    <a:pt x="171" y="656"/>
                    <a:pt x="173" y="651"/>
                  </a:cubicBezTo>
                  <a:cubicBezTo>
                    <a:pt x="279" y="357"/>
                    <a:pt x="279" y="357"/>
                    <a:pt x="279" y="357"/>
                  </a:cubicBezTo>
                  <a:cubicBezTo>
                    <a:pt x="323" y="220"/>
                    <a:pt x="323" y="220"/>
                    <a:pt x="323" y="220"/>
                  </a:cubicBezTo>
                  <a:cubicBezTo>
                    <a:pt x="327" y="206"/>
                    <a:pt x="338" y="195"/>
                    <a:pt x="352" y="189"/>
                  </a:cubicBezTo>
                  <a:cubicBezTo>
                    <a:pt x="752" y="8"/>
                    <a:pt x="752" y="8"/>
                    <a:pt x="752" y="8"/>
                  </a:cubicBezTo>
                  <a:cubicBezTo>
                    <a:pt x="769" y="0"/>
                    <a:pt x="786" y="20"/>
                    <a:pt x="775" y="35"/>
                  </a:cubicBezTo>
                  <a:cubicBezTo>
                    <a:pt x="553" y="357"/>
                    <a:pt x="553" y="357"/>
                    <a:pt x="553" y="357"/>
                  </a:cubicBezTo>
                  <a:lnTo>
                    <a:pt x="825" y="1110"/>
                  </a:lnTo>
                  <a:close/>
                  <a:moveTo>
                    <a:pt x="825" y="1110"/>
                  </a:moveTo>
                  <a:cubicBezTo>
                    <a:pt x="825" y="1110"/>
                    <a:pt x="825" y="1110"/>
                    <a:pt x="825" y="111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69"/>
            <p:cNvSpPr/>
            <p:nvPr/>
          </p:nvSpPr>
          <p:spPr>
            <a:xfrm>
              <a:off x="5840066" y="2479299"/>
              <a:ext cx="315398" cy="37955"/>
            </a:xfrm>
            <a:custGeom>
              <a:avLst/>
              <a:gdLst/>
              <a:ahLst/>
              <a:cxnLst/>
              <a:rect l="l" t="t" r="r" b="b"/>
              <a:pathLst>
                <a:path w="764" h="92" extrusionOk="0">
                  <a:moveTo>
                    <a:pt x="731" y="0"/>
                  </a:moveTo>
                  <a:cubicBezTo>
                    <a:pt x="764" y="91"/>
                    <a:pt x="764" y="91"/>
                    <a:pt x="764" y="91"/>
                  </a:cubicBezTo>
                  <a:cubicBezTo>
                    <a:pt x="550" y="91"/>
                    <a:pt x="550" y="91"/>
                    <a:pt x="550" y="91"/>
                  </a:cubicBezTo>
                  <a:cubicBezTo>
                    <a:pt x="550" y="92"/>
                    <a:pt x="368" y="91"/>
                    <a:pt x="368" y="91"/>
                  </a:cubicBezTo>
                  <a:cubicBezTo>
                    <a:pt x="0" y="91"/>
                    <a:pt x="0" y="91"/>
                    <a:pt x="0" y="91"/>
                  </a:cubicBezTo>
                  <a:cubicBezTo>
                    <a:pt x="33" y="0"/>
                    <a:pt x="33" y="0"/>
                    <a:pt x="33" y="0"/>
                  </a:cubicBezTo>
                  <a:lnTo>
                    <a:pt x="731" y="0"/>
                  </a:lnTo>
                  <a:close/>
                  <a:moveTo>
                    <a:pt x="731" y="0"/>
                  </a:moveTo>
                  <a:cubicBezTo>
                    <a:pt x="731" y="0"/>
                    <a:pt x="731" y="0"/>
                    <a:pt x="731"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69"/>
            <p:cNvSpPr/>
            <p:nvPr/>
          </p:nvSpPr>
          <p:spPr>
            <a:xfrm>
              <a:off x="5840066" y="2479299"/>
              <a:ext cx="54870" cy="37543"/>
            </a:xfrm>
            <a:custGeom>
              <a:avLst/>
              <a:gdLst/>
              <a:ahLst/>
              <a:cxnLst/>
              <a:rect l="l" t="t" r="r" b="b"/>
              <a:pathLst>
                <a:path w="266" h="182" extrusionOk="0">
                  <a:moveTo>
                    <a:pt x="66" y="0"/>
                  </a:moveTo>
                  <a:lnTo>
                    <a:pt x="0" y="182"/>
                  </a:lnTo>
                  <a:lnTo>
                    <a:pt x="200" y="182"/>
                  </a:lnTo>
                  <a:lnTo>
                    <a:pt x="266" y="0"/>
                  </a:lnTo>
                  <a:lnTo>
                    <a:pt x="66" y="0"/>
                  </a:lnTo>
                  <a:moveTo>
                    <a:pt x="66" y="0"/>
                  </a:moveTo>
                  <a:lnTo>
                    <a:pt x="6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69"/>
            <p:cNvSpPr/>
            <p:nvPr/>
          </p:nvSpPr>
          <p:spPr>
            <a:xfrm>
              <a:off x="5992093" y="2459909"/>
              <a:ext cx="75085" cy="75498"/>
            </a:xfrm>
            <a:custGeom>
              <a:avLst/>
              <a:gdLst/>
              <a:ahLst/>
              <a:cxnLst/>
              <a:rect l="l" t="t" r="r" b="b"/>
              <a:pathLst>
                <a:path w="182" h="183" extrusionOk="0">
                  <a:moveTo>
                    <a:pt x="140" y="0"/>
                  </a:moveTo>
                  <a:cubicBezTo>
                    <a:pt x="42" y="0"/>
                    <a:pt x="42" y="0"/>
                    <a:pt x="42" y="0"/>
                  </a:cubicBezTo>
                  <a:cubicBezTo>
                    <a:pt x="19" y="0"/>
                    <a:pt x="0" y="19"/>
                    <a:pt x="0" y="42"/>
                  </a:cubicBezTo>
                  <a:cubicBezTo>
                    <a:pt x="0" y="140"/>
                    <a:pt x="0" y="140"/>
                    <a:pt x="0" y="140"/>
                  </a:cubicBezTo>
                  <a:cubicBezTo>
                    <a:pt x="0" y="164"/>
                    <a:pt x="19" y="183"/>
                    <a:pt x="42" y="183"/>
                  </a:cubicBezTo>
                  <a:cubicBezTo>
                    <a:pt x="140" y="183"/>
                    <a:pt x="140" y="183"/>
                    <a:pt x="140" y="183"/>
                  </a:cubicBezTo>
                  <a:cubicBezTo>
                    <a:pt x="164" y="183"/>
                    <a:pt x="182" y="164"/>
                    <a:pt x="182" y="140"/>
                  </a:cubicBezTo>
                  <a:cubicBezTo>
                    <a:pt x="182" y="42"/>
                    <a:pt x="182" y="42"/>
                    <a:pt x="182" y="42"/>
                  </a:cubicBezTo>
                  <a:cubicBezTo>
                    <a:pt x="182" y="19"/>
                    <a:pt x="164" y="0"/>
                    <a:pt x="140" y="0"/>
                  </a:cubicBezTo>
                  <a:close/>
                  <a:moveTo>
                    <a:pt x="119" y="119"/>
                  </a:moveTo>
                  <a:cubicBezTo>
                    <a:pt x="64" y="119"/>
                    <a:pt x="64" y="119"/>
                    <a:pt x="64" y="119"/>
                  </a:cubicBezTo>
                  <a:cubicBezTo>
                    <a:pt x="64" y="64"/>
                    <a:pt x="64" y="64"/>
                    <a:pt x="64" y="64"/>
                  </a:cubicBezTo>
                  <a:cubicBezTo>
                    <a:pt x="119" y="64"/>
                    <a:pt x="119" y="64"/>
                    <a:pt x="119" y="64"/>
                  </a:cubicBezTo>
                  <a:lnTo>
                    <a:pt x="119" y="119"/>
                  </a:lnTo>
                  <a:close/>
                  <a:moveTo>
                    <a:pt x="119" y="119"/>
                  </a:moveTo>
                  <a:cubicBezTo>
                    <a:pt x="119" y="119"/>
                    <a:pt x="119" y="119"/>
                    <a:pt x="119" y="11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69"/>
            <p:cNvSpPr/>
            <p:nvPr/>
          </p:nvSpPr>
          <p:spPr>
            <a:xfrm>
              <a:off x="6009008" y="2329129"/>
              <a:ext cx="32179" cy="32179"/>
            </a:xfrm>
            <a:custGeom>
              <a:avLst/>
              <a:gdLst/>
              <a:ahLst/>
              <a:cxnLst/>
              <a:rect l="l" t="t" r="r" b="b"/>
              <a:pathLst>
                <a:path w="78" h="78" extrusionOk="0">
                  <a:moveTo>
                    <a:pt x="78" y="39"/>
                  </a:moveTo>
                  <a:cubicBezTo>
                    <a:pt x="78" y="61"/>
                    <a:pt x="61" y="78"/>
                    <a:pt x="39" y="78"/>
                  </a:cubicBezTo>
                  <a:cubicBezTo>
                    <a:pt x="18" y="78"/>
                    <a:pt x="0" y="61"/>
                    <a:pt x="0" y="39"/>
                  </a:cubicBezTo>
                  <a:cubicBezTo>
                    <a:pt x="0" y="18"/>
                    <a:pt x="18" y="0"/>
                    <a:pt x="39" y="0"/>
                  </a:cubicBezTo>
                  <a:cubicBezTo>
                    <a:pt x="61" y="0"/>
                    <a:pt x="78" y="18"/>
                    <a:pt x="78" y="39"/>
                  </a:cubicBezTo>
                  <a:close/>
                  <a:moveTo>
                    <a:pt x="78" y="39"/>
                  </a:moveTo>
                  <a:cubicBezTo>
                    <a:pt x="78" y="39"/>
                    <a:pt x="78" y="39"/>
                    <a:pt x="78" y="39"/>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69"/>
            <p:cNvSpPr/>
            <p:nvPr/>
          </p:nvSpPr>
          <p:spPr>
            <a:xfrm>
              <a:off x="6001582" y="2361308"/>
              <a:ext cx="47031" cy="47031"/>
            </a:xfrm>
            <a:custGeom>
              <a:avLst/>
              <a:gdLst/>
              <a:ahLst/>
              <a:cxnLst/>
              <a:rect l="l" t="t" r="r" b="b"/>
              <a:pathLst>
                <a:path w="114" h="114" extrusionOk="0">
                  <a:moveTo>
                    <a:pt x="114" y="57"/>
                  </a:moveTo>
                  <a:cubicBezTo>
                    <a:pt x="114" y="88"/>
                    <a:pt x="89" y="114"/>
                    <a:pt x="57" y="114"/>
                  </a:cubicBezTo>
                  <a:cubicBezTo>
                    <a:pt x="26" y="114"/>
                    <a:pt x="0" y="88"/>
                    <a:pt x="0" y="57"/>
                  </a:cubicBezTo>
                  <a:cubicBezTo>
                    <a:pt x="0" y="25"/>
                    <a:pt x="26" y="0"/>
                    <a:pt x="57" y="0"/>
                  </a:cubicBezTo>
                  <a:cubicBezTo>
                    <a:pt x="89" y="0"/>
                    <a:pt x="114" y="25"/>
                    <a:pt x="114" y="57"/>
                  </a:cubicBezTo>
                  <a:close/>
                  <a:moveTo>
                    <a:pt x="114" y="57"/>
                  </a:moveTo>
                  <a:cubicBezTo>
                    <a:pt x="114" y="57"/>
                    <a:pt x="114" y="57"/>
                    <a:pt x="114" y="5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69"/>
            <p:cNvSpPr/>
            <p:nvPr/>
          </p:nvSpPr>
          <p:spPr>
            <a:xfrm>
              <a:off x="5610273" y="2081596"/>
              <a:ext cx="633892" cy="547048"/>
            </a:xfrm>
            <a:custGeom>
              <a:avLst/>
              <a:gdLst/>
              <a:ahLst/>
              <a:cxnLst/>
              <a:rect l="l" t="t" r="r" b="b"/>
              <a:pathLst>
                <a:path w="1536" h="1326" extrusionOk="0">
                  <a:moveTo>
                    <a:pt x="1407" y="1069"/>
                  </a:moveTo>
                  <a:cubicBezTo>
                    <a:pt x="1350" y="1069"/>
                    <a:pt x="1350" y="1069"/>
                    <a:pt x="1350" y="1069"/>
                  </a:cubicBezTo>
                  <a:cubicBezTo>
                    <a:pt x="1101" y="381"/>
                    <a:pt x="1101" y="381"/>
                    <a:pt x="1101" y="381"/>
                  </a:cubicBezTo>
                  <a:cubicBezTo>
                    <a:pt x="1317" y="68"/>
                    <a:pt x="1317" y="68"/>
                    <a:pt x="1317" y="68"/>
                  </a:cubicBezTo>
                  <a:cubicBezTo>
                    <a:pt x="1327" y="53"/>
                    <a:pt x="1326" y="33"/>
                    <a:pt x="1314" y="18"/>
                  </a:cubicBezTo>
                  <a:cubicBezTo>
                    <a:pt x="1302" y="4"/>
                    <a:pt x="1283" y="0"/>
                    <a:pt x="1266" y="7"/>
                  </a:cubicBezTo>
                  <a:cubicBezTo>
                    <a:pt x="866" y="188"/>
                    <a:pt x="866" y="188"/>
                    <a:pt x="866" y="188"/>
                  </a:cubicBezTo>
                  <a:cubicBezTo>
                    <a:pt x="846" y="197"/>
                    <a:pt x="831" y="213"/>
                    <a:pt x="825" y="233"/>
                  </a:cubicBezTo>
                  <a:cubicBezTo>
                    <a:pt x="781" y="370"/>
                    <a:pt x="781" y="370"/>
                    <a:pt x="781" y="370"/>
                  </a:cubicBezTo>
                  <a:cubicBezTo>
                    <a:pt x="671" y="673"/>
                    <a:pt x="671" y="673"/>
                    <a:pt x="671" y="673"/>
                  </a:cubicBezTo>
                  <a:cubicBezTo>
                    <a:pt x="669" y="678"/>
                    <a:pt x="670" y="685"/>
                    <a:pt x="672" y="690"/>
                  </a:cubicBezTo>
                  <a:cubicBezTo>
                    <a:pt x="675" y="696"/>
                    <a:pt x="680" y="700"/>
                    <a:pt x="685" y="702"/>
                  </a:cubicBezTo>
                  <a:cubicBezTo>
                    <a:pt x="719" y="713"/>
                    <a:pt x="719" y="713"/>
                    <a:pt x="719" y="713"/>
                  </a:cubicBezTo>
                  <a:cubicBezTo>
                    <a:pt x="664" y="724"/>
                    <a:pt x="664" y="724"/>
                    <a:pt x="664" y="724"/>
                  </a:cubicBezTo>
                  <a:cubicBezTo>
                    <a:pt x="657" y="725"/>
                    <a:pt x="650" y="731"/>
                    <a:pt x="648" y="738"/>
                  </a:cubicBezTo>
                  <a:cubicBezTo>
                    <a:pt x="541" y="1033"/>
                    <a:pt x="541" y="1033"/>
                    <a:pt x="541" y="1033"/>
                  </a:cubicBezTo>
                  <a:cubicBezTo>
                    <a:pt x="582" y="885"/>
                    <a:pt x="502" y="728"/>
                    <a:pt x="356" y="675"/>
                  </a:cubicBezTo>
                  <a:cubicBezTo>
                    <a:pt x="160" y="604"/>
                    <a:pt x="160" y="604"/>
                    <a:pt x="160" y="604"/>
                  </a:cubicBezTo>
                  <a:cubicBezTo>
                    <a:pt x="148" y="600"/>
                    <a:pt x="135" y="606"/>
                    <a:pt x="131" y="618"/>
                  </a:cubicBezTo>
                  <a:cubicBezTo>
                    <a:pt x="126" y="633"/>
                    <a:pt x="126" y="633"/>
                    <a:pt x="126" y="633"/>
                  </a:cubicBezTo>
                  <a:cubicBezTo>
                    <a:pt x="109" y="679"/>
                    <a:pt x="104" y="728"/>
                    <a:pt x="111" y="775"/>
                  </a:cubicBezTo>
                  <a:cubicBezTo>
                    <a:pt x="22" y="775"/>
                    <a:pt x="22" y="775"/>
                    <a:pt x="22" y="775"/>
                  </a:cubicBezTo>
                  <a:cubicBezTo>
                    <a:pt x="10" y="775"/>
                    <a:pt x="0" y="786"/>
                    <a:pt x="0" y="798"/>
                  </a:cubicBezTo>
                  <a:cubicBezTo>
                    <a:pt x="0" y="814"/>
                    <a:pt x="0" y="814"/>
                    <a:pt x="0" y="814"/>
                  </a:cubicBezTo>
                  <a:cubicBezTo>
                    <a:pt x="0" y="978"/>
                    <a:pt x="133" y="1111"/>
                    <a:pt x="297" y="1111"/>
                  </a:cubicBezTo>
                  <a:cubicBezTo>
                    <a:pt x="378" y="1111"/>
                    <a:pt x="378" y="1111"/>
                    <a:pt x="378" y="1111"/>
                  </a:cubicBezTo>
                  <a:cubicBezTo>
                    <a:pt x="357" y="1134"/>
                    <a:pt x="345" y="1164"/>
                    <a:pt x="345" y="1198"/>
                  </a:cubicBezTo>
                  <a:cubicBezTo>
                    <a:pt x="345" y="1269"/>
                    <a:pt x="403" y="1326"/>
                    <a:pt x="474" y="1326"/>
                  </a:cubicBezTo>
                  <a:cubicBezTo>
                    <a:pt x="595" y="1326"/>
                    <a:pt x="595" y="1326"/>
                    <a:pt x="595" y="1326"/>
                  </a:cubicBezTo>
                  <a:cubicBezTo>
                    <a:pt x="601" y="1326"/>
                    <a:pt x="607" y="1324"/>
                    <a:pt x="611" y="1319"/>
                  </a:cubicBezTo>
                  <a:cubicBezTo>
                    <a:pt x="615" y="1324"/>
                    <a:pt x="621" y="1326"/>
                    <a:pt x="627" y="1326"/>
                  </a:cubicBezTo>
                  <a:cubicBezTo>
                    <a:pt x="1038" y="1326"/>
                    <a:pt x="1038" y="1326"/>
                    <a:pt x="1038" y="1326"/>
                  </a:cubicBezTo>
                  <a:cubicBezTo>
                    <a:pt x="1046" y="1326"/>
                    <a:pt x="1053" y="1322"/>
                    <a:pt x="1057" y="1316"/>
                  </a:cubicBezTo>
                  <a:cubicBezTo>
                    <a:pt x="1075" y="1287"/>
                    <a:pt x="1075" y="1287"/>
                    <a:pt x="1075" y="1287"/>
                  </a:cubicBezTo>
                  <a:cubicBezTo>
                    <a:pt x="1088" y="1314"/>
                    <a:pt x="1088" y="1314"/>
                    <a:pt x="1088" y="1314"/>
                  </a:cubicBezTo>
                  <a:cubicBezTo>
                    <a:pt x="1091" y="1321"/>
                    <a:pt x="1099" y="1326"/>
                    <a:pt x="1108" y="1326"/>
                  </a:cubicBezTo>
                  <a:cubicBezTo>
                    <a:pt x="1407" y="1326"/>
                    <a:pt x="1407" y="1326"/>
                    <a:pt x="1407" y="1326"/>
                  </a:cubicBezTo>
                  <a:cubicBezTo>
                    <a:pt x="1478" y="1326"/>
                    <a:pt x="1536" y="1269"/>
                    <a:pt x="1536" y="1198"/>
                  </a:cubicBezTo>
                  <a:cubicBezTo>
                    <a:pt x="1536" y="1127"/>
                    <a:pt x="1478" y="1069"/>
                    <a:pt x="1407" y="1069"/>
                  </a:cubicBezTo>
                  <a:close/>
                  <a:moveTo>
                    <a:pt x="551" y="1138"/>
                  </a:moveTo>
                  <a:cubicBezTo>
                    <a:pt x="573" y="1078"/>
                    <a:pt x="573" y="1078"/>
                    <a:pt x="573" y="1078"/>
                  </a:cubicBezTo>
                  <a:cubicBezTo>
                    <a:pt x="729" y="1078"/>
                    <a:pt x="729" y="1078"/>
                    <a:pt x="729" y="1078"/>
                  </a:cubicBezTo>
                  <a:cubicBezTo>
                    <a:pt x="741" y="1078"/>
                    <a:pt x="751" y="1068"/>
                    <a:pt x="751" y="1055"/>
                  </a:cubicBezTo>
                  <a:cubicBezTo>
                    <a:pt x="751" y="1043"/>
                    <a:pt x="741" y="1033"/>
                    <a:pt x="729" y="1033"/>
                  </a:cubicBezTo>
                  <a:cubicBezTo>
                    <a:pt x="589" y="1033"/>
                    <a:pt x="589" y="1033"/>
                    <a:pt x="589" y="1033"/>
                  </a:cubicBezTo>
                  <a:cubicBezTo>
                    <a:pt x="606" y="987"/>
                    <a:pt x="606" y="987"/>
                    <a:pt x="606" y="987"/>
                  </a:cubicBezTo>
                  <a:cubicBezTo>
                    <a:pt x="903" y="987"/>
                    <a:pt x="903" y="987"/>
                    <a:pt x="903" y="987"/>
                  </a:cubicBezTo>
                  <a:cubicBezTo>
                    <a:pt x="903" y="1033"/>
                    <a:pt x="903" y="1033"/>
                    <a:pt x="903" y="1033"/>
                  </a:cubicBezTo>
                  <a:cubicBezTo>
                    <a:pt x="819" y="1033"/>
                    <a:pt x="819" y="1033"/>
                    <a:pt x="819" y="1033"/>
                  </a:cubicBezTo>
                  <a:cubicBezTo>
                    <a:pt x="806" y="1033"/>
                    <a:pt x="796" y="1043"/>
                    <a:pt x="796" y="1055"/>
                  </a:cubicBezTo>
                  <a:cubicBezTo>
                    <a:pt x="796" y="1068"/>
                    <a:pt x="806" y="1078"/>
                    <a:pt x="819" y="1078"/>
                  </a:cubicBezTo>
                  <a:cubicBezTo>
                    <a:pt x="906" y="1078"/>
                    <a:pt x="906" y="1078"/>
                    <a:pt x="906" y="1078"/>
                  </a:cubicBezTo>
                  <a:cubicBezTo>
                    <a:pt x="915" y="1103"/>
                    <a:pt x="939" y="1122"/>
                    <a:pt x="967" y="1122"/>
                  </a:cubicBezTo>
                  <a:cubicBezTo>
                    <a:pt x="1065" y="1122"/>
                    <a:pt x="1065" y="1122"/>
                    <a:pt x="1065" y="1122"/>
                  </a:cubicBezTo>
                  <a:cubicBezTo>
                    <a:pt x="1094" y="1122"/>
                    <a:pt x="1118" y="1103"/>
                    <a:pt x="1127" y="1078"/>
                  </a:cubicBezTo>
                  <a:cubicBezTo>
                    <a:pt x="1305" y="1078"/>
                    <a:pt x="1305" y="1078"/>
                    <a:pt x="1305" y="1078"/>
                  </a:cubicBezTo>
                  <a:cubicBezTo>
                    <a:pt x="1327" y="1138"/>
                    <a:pt x="1327" y="1138"/>
                    <a:pt x="1327" y="1138"/>
                  </a:cubicBezTo>
                  <a:cubicBezTo>
                    <a:pt x="1328" y="1141"/>
                    <a:pt x="1327" y="1144"/>
                    <a:pt x="1326" y="1145"/>
                  </a:cubicBezTo>
                  <a:cubicBezTo>
                    <a:pt x="1325" y="1147"/>
                    <a:pt x="1323" y="1149"/>
                    <a:pt x="1319" y="1149"/>
                  </a:cubicBezTo>
                  <a:cubicBezTo>
                    <a:pt x="559" y="1149"/>
                    <a:pt x="559" y="1149"/>
                    <a:pt x="559" y="1149"/>
                  </a:cubicBezTo>
                  <a:cubicBezTo>
                    <a:pt x="555" y="1149"/>
                    <a:pt x="553" y="1147"/>
                    <a:pt x="552" y="1145"/>
                  </a:cubicBezTo>
                  <a:cubicBezTo>
                    <a:pt x="551" y="1144"/>
                    <a:pt x="550" y="1141"/>
                    <a:pt x="551" y="1138"/>
                  </a:cubicBezTo>
                  <a:close/>
                  <a:moveTo>
                    <a:pt x="1272" y="987"/>
                  </a:moveTo>
                  <a:cubicBezTo>
                    <a:pt x="1289" y="1033"/>
                    <a:pt x="1289" y="1033"/>
                    <a:pt x="1289" y="1033"/>
                  </a:cubicBezTo>
                  <a:cubicBezTo>
                    <a:pt x="1130" y="1033"/>
                    <a:pt x="1130" y="1033"/>
                    <a:pt x="1130" y="1033"/>
                  </a:cubicBezTo>
                  <a:cubicBezTo>
                    <a:pt x="1130" y="987"/>
                    <a:pt x="1130" y="987"/>
                    <a:pt x="1130" y="987"/>
                  </a:cubicBezTo>
                  <a:lnTo>
                    <a:pt x="1272" y="987"/>
                  </a:lnTo>
                  <a:close/>
                  <a:moveTo>
                    <a:pt x="1085" y="1057"/>
                  </a:moveTo>
                  <a:cubicBezTo>
                    <a:pt x="1085" y="1068"/>
                    <a:pt x="1076" y="1077"/>
                    <a:pt x="1065" y="1077"/>
                  </a:cubicBezTo>
                  <a:cubicBezTo>
                    <a:pt x="967" y="1077"/>
                    <a:pt x="967" y="1077"/>
                    <a:pt x="967" y="1077"/>
                  </a:cubicBezTo>
                  <a:cubicBezTo>
                    <a:pt x="956" y="1077"/>
                    <a:pt x="948" y="1068"/>
                    <a:pt x="948" y="1057"/>
                  </a:cubicBezTo>
                  <a:cubicBezTo>
                    <a:pt x="948" y="959"/>
                    <a:pt x="948" y="959"/>
                    <a:pt x="948" y="959"/>
                  </a:cubicBezTo>
                  <a:cubicBezTo>
                    <a:pt x="948" y="949"/>
                    <a:pt x="956" y="940"/>
                    <a:pt x="967" y="940"/>
                  </a:cubicBezTo>
                  <a:cubicBezTo>
                    <a:pt x="1065" y="940"/>
                    <a:pt x="1065" y="940"/>
                    <a:pt x="1065" y="940"/>
                  </a:cubicBezTo>
                  <a:cubicBezTo>
                    <a:pt x="1076" y="940"/>
                    <a:pt x="1085" y="949"/>
                    <a:pt x="1085" y="959"/>
                  </a:cubicBezTo>
                  <a:lnTo>
                    <a:pt x="1085" y="1057"/>
                  </a:lnTo>
                  <a:close/>
                  <a:moveTo>
                    <a:pt x="686" y="765"/>
                  </a:moveTo>
                  <a:cubicBezTo>
                    <a:pt x="788" y="745"/>
                    <a:pt x="788" y="745"/>
                    <a:pt x="788" y="745"/>
                  </a:cubicBezTo>
                  <a:cubicBezTo>
                    <a:pt x="801" y="742"/>
                    <a:pt x="810" y="732"/>
                    <a:pt x="811" y="719"/>
                  </a:cubicBezTo>
                  <a:cubicBezTo>
                    <a:pt x="812" y="706"/>
                    <a:pt x="804" y="694"/>
                    <a:pt x="792" y="690"/>
                  </a:cubicBezTo>
                  <a:cubicBezTo>
                    <a:pt x="721" y="666"/>
                    <a:pt x="721" y="666"/>
                    <a:pt x="721" y="666"/>
                  </a:cubicBezTo>
                  <a:cubicBezTo>
                    <a:pt x="823" y="385"/>
                    <a:pt x="823" y="385"/>
                    <a:pt x="823" y="385"/>
                  </a:cubicBezTo>
                  <a:cubicBezTo>
                    <a:pt x="823" y="385"/>
                    <a:pt x="823" y="384"/>
                    <a:pt x="823" y="384"/>
                  </a:cubicBezTo>
                  <a:cubicBezTo>
                    <a:pt x="867" y="247"/>
                    <a:pt x="867" y="247"/>
                    <a:pt x="867" y="247"/>
                  </a:cubicBezTo>
                  <a:cubicBezTo>
                    <a:pt x="870" y="239"/>
                    <a:pt x="876" y="233"/>
                    <a:pt x="884" y="229"/>
                  </a:cubicBezTo>
                  <a:cubicBezTo>
                    <a:pt x="1272" y="54"/>
                    <a:pt x="1272" y="54"/>
                    <a:pt x="1272" y="54"/>
                  </a:cubicBezTo>
                  <a:cubicBezTo>
                    <a:pt x="1065" y="353"/>
                    <a:pt x="1065" y="353"/>
                    <a:pt x="1065" y="353"/>
                  </a:cubicBezTo>
                  <a:cubicBezTo>
                    <a:pt x="969" y="353"/>
                    <a:pt x="969" y="353"/>
                    <a:pt x="969" y="353"/>
                  </a:cubicBezTo>
                  <a:cubicBezTo>
                    <a:pt x="957" y="353"/>
                    <a:pt x="947" y="364"/>
                    <a:pt x="947" y="376"/>
                  </a:cubicBezTo>
                  <a:cubicBezTo>
                    <a:pt x="947" y="388"/>
                    <a:pt x="957" y="398"/>
                    <a:pt x="969" y="398"/>
                  </a:cubicBezTo>
                  <a:cubicBezTo>
                    <a:pt x="983" y="398"/>
                    <a:pt x="983" y="398"/>
                    <a:pt x="983" y="398"/>
                  </a:cubicBezTo>
                  <a:cubicBezTo>
                    <a:pt x="983" y="582"/>
                    <a:pt x="983" y="582"/>
                    <a:pt x="983" y="582"/>
                  </a:cubicBezTo>
                  <a:cubicBezTo>
                    <a:pt x="960" y="591"/>
                    <a:pt x="944" y="613"/>
                    <a:pt x="944" y="639"/>
                  </a:cubicBezTo>
                  <a:cubicBezTo>
                    <a:pt x="944" y="652"/>
                    <a:pt x="948" y="664"/>
                    <a:pt x="955" y="674"/>
                  </a:cubicBezTo>
                  <a:cubicBezTo>
                    <a:pt x="954" y="674"/>
                    <a:pt x="954" y="675"/>
                    <a:pt x="953" y="675"/>
                  </a:cubicBezTo>
                  <a:cubicBezTo>
                    <a:pt x="916" y="658"/>
                    <a:pt x="916" y="658"/>
                    <a:pt x="916" y="658"/>
                  </a:cubicBezTo>
                  <a:cubicBezTo>
                    <a:pt x="908" y="654"/>
                    <a:pt x="899" y="655"/>
                    <a:pt x="892" y="661"/>
                  </a:cubicBezTo>
                  <a:cubicBezTo>
                    <a:pt x="871" y="679"/>
                    <a:pt x="871" y="679"/>
                    <a:pt x="871" y="679"/>
                  </a:cubicBezTo>
                  <a:cubicBezTo>
                    <a:pt x="861" y="687"/>
                    <a:pt x="860" y="701"/>
                    <a:pt x="868" y="711"/>
                  </a:cubicBezTo>
                  <a:cubicBezTo>
                    <a:pt x="877" y="720"/>
                    <a:pt x="891" y="721"/>
                    <a:pt x="900" y="713"/>
                  </a:cubicBezTo>
                  <a:cubicBezTo>
                    <a:pt x="910" y="704"/>
                    <a:pt x="910" y="704"/>
                    <a:pt x="910" y="704"/>
                  </a:cubicBezTo>
                  <a:cubicBezTo>
                    <a:pt x="929" y="713"/>
                    <a:pt x="929" y="713"/>
                    <a:pt x="929" y="713"/>
                  </a:cubicBezTo>
                  <a:cubicBezTo>
                    <a:pt x="927" y="720"/>
                    <a:pt x="926" y="727"/>
                    <a:pt x="926" y="735"/>
                  </a:cubicBezTo>
                  <a:cubicBezTo>
                    <a:pt x="926" y="740"/>
                    <a:pt x="926" y="745"/>
                    <a:pt x="927" y="750"/>
                  </a:cubicBezTo>
                  <a:cubicBezTo>
                    <a:pt x="900" y="758"/>
                    <a:pt x="900" y="758"/>
                    <a:pt x="900" y="758"/>
                  </a:cubicBezTo>
                  <a:cubicBezTo>
                    <a:pt x="892" y="761"/>
                    <a:pt x="886" y="768"/>
                    <a:pt x="884" y="776"/>
                  </a:cubicBezTo>
                  <a:cubicBezTo>
                    <a:pt x="881" y="794"/>
                    <a:pt x="881" y="794"/>
                    <a:pt x="881" y="794"/>
                  </a:cubicBezTo>
                  <a:cubicBezTo>
                    <a:pt x="879" y="806"/>
                    <a:pt x="888" y="818"/>
                    <a:pt x="900" y="820"/>
                  </a:cubicBezTo>
                  <a:cubicBezTo>
                    <a:pt x="901" y="820"/>
                    <a:pt x="902" y="820"/>
                    <a:pt x="904" y="820"/>
                  </a:cubicBezTo>
                  <a:cubicBezTo>
                    <a:pt x="914" y="820"/>
                    <a:pt x="924" y="813"/>
                    <a:pt x="926" y="802"/>
                  </a:cubicBezTo>
                  <a:cubicBezTo>
                    <a:pt x="926" y="797"/>
                    <a:pt x="926" y="797"/>
                    <a:pt x="926" y="797"/>
                  </a:cubicBezTo>
                  <a:cubicBezTo>
                    <a:pt x="949" y="790"/>
                    <a:pt x="949" y="790"/>
                    <a:pt x="949" y="790"/>
                  </a:cubicBezTo>
                  <a:cubicBezTo>
                    <a:pt x="963" y="805"/>
                    <a:pt x="983" y="814"/>
                    <a:pt x="1005" y="814"/>
                  </a:cubicBezTo>
                  <a:cubicBezTo>
                    <a:pt x="1028" y="814"/>
                    <a:pt x="1048" y="805"/>
                    <a:pt x="1062" y="790"/>
                  </a:cubicBezTo>
                  <a:cubicBezTo>
                    <a:pt x="1084" y="797"/>
                    <a:pt x="1084" y="797"/>
                    <a:pt x="1084" y="797"/>
                  </a:cubicBezTo>
                  <a:cubicBezTo>
                    <a:pt x="1085" y="802"/>
                    <a:pt x="1085" y="802"/>
                    <a:pt x="1085" y="802"/>
                  </a:cubicBezTo>
                  <a:cubicBezTo>
                    <a:pt x="1087" y="813"/>
                    <a:pt x="1096" y="820"/>
                    <a:pt x="1107" y="820"/>
                  </a:cubicBezTo>
                  <a:cubicBezTo>
                    <a:pt x="1109" y="820"/>
                    <a:pt x="1110" y="820"/>
                    <a:pt x="1111" y="820"/>
                  </a:cubicBezTo>
                  <a:cubicBezTo>
                    <a:pt x="1123" y="818"/>
                    <a:pt x="1132" y="806"/>
                    <a:pt x="1129" y="794"/>
                  </a:cubicBezTo>
                  <a:cubicBezTo>
                    <a:pt x="1126" y="776"/>
                    <a:pt x="1126" y="776"/>
                    <a:pt x="1126" y="776"/>
                  </a:cubicBezTo>
                  <a:cubicBezTo>
                    <a:pt x="1125" y="768"/>
                    <a:pt x="1119" y="761"/>
                    <a:pt x="1111" y="758"/>
                  </a:cubicBezTo>
                  <a:cubicBezTo>
                    <a:pt x="1083" y="750"/>
                    <a:pt x="1083" y="750"/>
                    <a:pt x="1083" y="750"/>
                  </a:cubicBezTo>
                  <a:cubicBezTo>
                    <a:pt x="1084" y="745"/>
                    <a:pt x="1085" y="740"/>
                    <a:pt x="1085" y="735"/>
                  </a:cubicBezTo>
                  <a:cubicBezTo>
                    <a:pt x="1085" y="727"/>
                    <a:pt x="1084" y="720"/>
                    <a:pt x="1082" y="713"/>
                  </a:cubicBezTo>
                  <a:cubicBezTo>
                    <a:pt x="1101" y="704"/>
                    <a:pt x="1101" y="704"/>
                    <a:pt x="1101" y="704"/>
                  </a:cubicBezTo>
                  <a:cubicBezTo>
                    <a:pt x="1111" y="713"/>
                    <a:pt x="1111" y="713"/>
                    <a:pt x="1111" y="713"/>
                  </a:cubicBezTo>
                  <a:cubicBezTo>
                    <a:pt x="1120" y="721"/>
                    <a:pt x="1134" y="720"/>
                    <a:pt x="1142" y="711"/>
                  </a:cubicBezTo>
                  <a:cubicBezTo>
                    <a:pt x="1150" y="701"/>
                    <a:pt x="1149" y="687"/>
                    <a:pt x="1140" y="679"/>
                  </a:cubicBezTo>
                  <a:cubicBezTo>
                    <a:pt x="1119" y="661"/>
                    <a:pt x="1119" y="661"/>
                    <a:pt x="1119" y="661"/>
                  </a:cubicBezTo>
                  <a:cubicBezTo>
                    <a:pt x="1112" y="655"/>
                    <a:pt x="1103" y="654"/>
                    <a:pt x="1095" y="658"/>
                  </a:cubicBezTo>
                  <a:cubicBezTo>
                    <a:pt x="1057" y="675"/>
                    <a:pt x="1057" y="675"/>
                    <a:pt x="1057" y="675"/>
                  </a:cubicBezTo>
                  <a:cubicBezTo>
                    <a:pt x="1057" y="675"/>
                    <a:pt x="1057" y="674"/>
                    <a:pt x="1056" y="674"/>
                  </a:cubicBezTo>
                  <a:cubicBezTo>
                    <a:pt x="1063" y="664"/>
                    <a:pt x="1067" y="652"/>
                    <a:pt x="1067" y="639"/>
                  </a:cubicBezTo>
                  <a:cubicBezTo>
                    <a:pt x="1067" y="613"/>
                    <a:pt x="1051" y="591"/>
                    <a:pt x="1028" y="582"/>
                  </a:cubicBezTo>
                  <a:cubicBezTo>
                    <a:pt x="1028" y="398"/>
                    <a:pt x="1028" y="398"/>
                    <a:pt x="1028" y="398"/>
                  </a:cubicBezTo>
                  <a:cubicBezTo>
                    <a:pt x="1060" y="398"/>
                    <a:pt x="1060" y="398"/>
                    <a:pt x="1060" y="398"/>
                  </a:cubicBezTo>
                  <a:cubicBezTo>
                    <a:pt x="1256" y="942"/>
                    <a:pt x="1256" y="942"/>
                    <a:pt x="1256" y="942"/>
                  </a:cubicBezTo>
                  <a:cubicBezTo>
                    <a:pt x="1127" y="942"/>
                    <a:pt x="1127" y="942"/>
                    <a:pt x="1127" y="942"/>
                  </a:cubicBezTo>
                  <a:cubicBezTo>
                    <a:pt x="1120" y="915"/>
                    <a:pt x="1095" y="895"/>
                    <a:pt x="1065" y="895"/>
                  </a:cubicBezTo>
                  <a:cubicBezTo>
                    <a:pt x="967" y="895"/>
                    <a:pt x="967" y="895"/>
                    <a:pt x="967" y="895"/>
                  </a:cubicBezTo>
                  <a:cubicBezTo>
                    <a:pt x="938" y="895"/>
                    <a:pt x="913" y="915"/>
                    <a:pt x="905" y="942"/>
                  </a:cubicBezTo>
                  <a:cubicBezTo>
                    <a:pt x="622" y="942"/>
                    <a:pt x="622" y="942"/>
                    <a:pt x="622" y="942"/>
                  </a:cubicBezTo>
                  <a:lnTo>
                    <a:pt x="686" y="765"/>
                  </a:lnTo>
                  <a:close/>
                  <a:moveTo>
                    <a:pt x="971" y="735"/>
                  </a:moveTo>
                  <a:cubicBezTo>
                    <a:pt x="971" y="716"/>
                    <a:pt x="986" y="700"/>
                    <a:pt x="1005" y="700"/>
                  </a:cubicBezTo>
                  <a:cubicBezTo>
                    <a:pt x="1024" y="700"/>
                    <a:pt x="1040" y="716"/>
                    <a:pt x="1040" y="735"/>
                  </a:cubicBezTo>
                  <a:cubicBezTo>
                    <a:pt x="1040" y="754"/>
                    <a:pt x="1024" y="769"/>
                    <a:pt x="1005" y="769"/>
                  </a:cubicBezTo>
                  <a:cubicBezTo>
                    <a:pt x="986" y="769"/>
                    <a:pt x="971" y="754"/>
                    <a:pt x="971" y="735"/>
                  </a:cubicBezTo>
                  <a:close/>
                  <a:moveTo>
                    <a:pt x="989" y="639"/>
                  </a:moveTo>
                  <a:cubicBezTo>
                    <a:pt x="989" y="630"/>
                    <a:pt x="996" y="623"/>
                    <a:pt x="1005" y="623"/>
                  </a:cubicBezTo>
                  <a:cubicBezTo>
                    <a:pt x="1014" y="623"/>
                    <a:pt x="1022" y="630"/>
                    <a:pt x="1022" y="639"/>
                  </a:cubicBezTo>
                  <a:cubicBezTo>
                    <a:pt x="1022" y="648"/>
                    <a:pt x="1014" y="656"/>
                    <a:pt x="1005" y="656"/>
                  </a:cubicBezTo>
                  <a:cubicBezTo>
                    <a:pt x="996" y="656"/>
                    <a:pt x="989" y="648"/>
                    <a:pt x="989" y="639"/>
                  </a:cubicBezTo>
                  <a:close/>
                  <a:moveTo>
                    <a:pt x="45" y="820"/>
                  </a:moveTo>
                  <a:cubicBezTo>
                    <a:pt x="231" y="820"/>
                    <a:pt x="231" y="820"/>
                    <a:pt x="231" y="820"/>
                  </a:cubicBezTo>
                  <a:cubicBezTo>
                    <a:pt x="252" y="820"/>
                    <a:pt x="274" y="823"/>
                    <a:pt x="295" y="829"/>
                  </a:cubicBezTo>
                  <a:cubicBezTo>
                    <a:pt x="307" y="832"/>
                    <a:pt x="319" y="824"/>
                    <a:pt x="322" y="812"/>
                  </a:cubicBezTo>
                  <a:cubicBezTo>
                    <a:pt x="325" y="800"/>
                    <a:pt x="318" y="788"/>
                    <a:pt x="306" y="785"/>
                  </a:cubicBezTo>
                  <a:cubicBezTo>
                    <a:pt x="282" y="779"/>
                    <a:pt x="256" y="775"/>
                    <a:pt x="231" y="775"/>
                  </a:cubicBezTo>
                  <a:cubicBezTo>
                    <a:pt x="156" y="775"/>
                    <a:pt x="156" y="775"/>
                    <a:pt x="156" y="775"/>
                  </a:cubicBezTo>
                  <a:cubicBezTo>
                    <a:pt x="149" y="735"/>
                    <a:pt x="153" y="693"/>
                    <a:pt x="166" y="654"/>
                  </a:cubicBezTo>
                  <a:cubicBezTo>
                    <a:pt x="341" y="718"/>
                    <a:pt x="341" y="718"/>
                    <a:pt x="341" y="718"/>
                  </a:cubicBezTo>
                  <a:cubicBezTo>
                    <a:pt x="445" y="756"/>
                    <a:pt x="510" y="856"/>
                    <a:pt x="507" y="962"/>
                  </a:cubicBezTo>
                  <a:cubicBezTo>
                    <a:pt x="485" y="908"/>
                    <a:pt x="447" y="860"/>
                    <a:pt x="397" y="827"/>
                  </a:cubicBezTo>
                  <a:cubicBezTo>
                    <a:pt x="387" y="820"/>
                    <a:pt x="373" y="822"/>
                    <a:pt x="366" y="833"/>
                  </a:cubicBezTo>
                  <a:cubicBezTo>
                    <a:pt x="359" y="843"/>
                    <a:pt x="362" y="857"/>
                    <a:pt x="372" y="864"/>
                  </a:cubicBezTo>
                  <a:cubicBezTo>
                    <a:pt x="435" y="906"/>
                    <a:pt x="475" y="974"/>
                    <a:pt x="482" y="1048"/>
                  </a:cubicBezTo>
                  <a:cubicBezTo>
                    <a:pt x="337" y="961"/>
                    <a:pt x="337" y="961"/>
                    <a:pt x="337" y="961"/>
                  </a:cubicBezTo>
                  <a:cubicBezTo>
                    <a:pt x="326" y="955"/>
                    <a:pt x="312" y="959"/>
                    <a:pt x="306" y="969"/>
                  </a:cubicBezTo>
                  <a:cubicBezTo>
                    <a:pt x="299" y="980"/>
                    <a:pt x="303" y="994"/>
                    <a:pt x="313" y="1000"/>
                  </a:cubicBezTo>
                  <a:cubicBezTo>
                    <a:pt x="423" y="1066"/>
                    <a:pt x="423" y="1066"/>
                    <a:pt x="423" y="1066"/>
                  </a:cubicBezTo>
                  <a:cubicBezTo>
                    <a:pt x="297" y="1066"/>
                    <a:pt x="297" y="1066"/>
                    <a:pt x="297" y="1066"/>
                  </a:cubicBezTo>
                  <a:cubicBezTo>
                    <a:pt x="160" y="1066"/>
                    <a:pt x="48" y="956"/>
                    <a:pt x="45" y="820"/>
                  </a:cubicBezTo>
                  <a:close/>
                  <a:moveTo>
                    <a:pt x="1407" y="1281"/>
                  </a:moveTo>
                  <a:cubicBezTo>
                    <a:pt x="1122" y="1281"/>
                    <a:pt x="1122" y="1281"/>
                    <a:pt x="1122" y="1281"/>
                  </a:cubicBezTo>
                  <a:cubicBezTo>
                    <a:pt x="1097" y="1231"/>
                    <a:pt x="1097" y="1231"/>
                    <a:pt x="1097" y="1231"/>
                  </a:cubicBezTo>
                  <a:cubicBezTo>
                    <a:pt x="1094" y="1223"/>
                    <a:pt x="1086" y="1218"/>
                    <a:pt x="1078" y="1218"/>
                  </a:cubicBezTo>
                  <a:cubicBezTo>
                    <a:pt x="1070" y="1218"/>
                    <a:pt x="1062" y="1222"/>
                    <a:pt x="1058" y="1229"/>
                  </a:cubicBezTo>
                  <a:cubicBezTo>
                    <a:pt x="1025" y="1281"/>
                    <a:pt x="1025" y="1281"/>
                    <a:pt x="1025" y="1281"/>
                  </a:cubicBezTo>
                  <a:cubicBezTo>
                    <a:pt x="642" y="1281"/>
                    <a:pt x="642" y="1281"/>
                    <a:pt x="642" y="1281"/>
                  </a:cubicBezTo>
                  <a:cubicBezTo>
                    <a:pt x="634" y="1262"/>
                    <a:pt x="634" y="1262"/>
                    <a:pt x="634" y="1262"/>
                  </a:cubicBezTo>
                  <a:cubicBezTo>
                    <a:pt x="630" y="1254"/>
                    <a:pt x="623" y="1249"/>
                    <a:pt x="614" y="1248"/>
                  </a:cubicBezTo>
                  <a:cubicBezTo>
                    <a:pt x="606" y="1248"/>
                    <a:pt x="597" y="1252"/>
                    <a:pt x="593" y="1260"/>
                  </a:cubicBezTo>
                  <a:cubicBezTo>
                    <a:pt x="582" y="1281"/>
                    <a:pt x="582" y="1281"/>
                    <a:pt x="582" y="1281"/>
                  </a:cubicBezTo>
                  <a:cubicBezTo>
                    <a:pt x="474" y="1281"/>
                    <a:pt x="474" y="1281"/>
                    <a:pt x="474" y="1281"/>
                  </a:cubicBezTo>
                  <a:cubicBezTo>
                    <a:pt x="427" y="1281"/>
                    <a:pt x="390" y="1244"/>
                    <a:pt x="390" y="1198"/>
                  </a:cubicBezTo>
                  <a:cubicBezTo>
                    <a:pt x="390" y="1151"/>
                    <a:pt x="427" y="1114"/>
                    <a:pt x="474" y="1114"/>
                  </a:cubicBezTo>
                  <a:cubicBezTo>
                    <a:pt x="512" y="1114"/>
                    <a:pt x="512" y="1114"/>
                    <a:pt x="512" y="1114"/>
                  </a:cubicBezTo>
                  <a:cubicBezTo>
                    <a:pt x="509" y="1123"/>
                    <a:pt x="509" y="1123"/>
                    <a:pt x="509" y="1123"/>
                  </a:cubicBezTo>
                  <a:cubicBezTo>
                    <a:pt x="503" y="1139"/>
                    <a:pt x="505" y="1157"/>
                    <a:pt x="515" y="1171"/>
                  </a:cubicBezTo>
                  <a:cubicBezTo>
                    <a:pt x="525" y="1185"/>
                    <a:pt x="541" y="1194"/>
                    <a:pt x="559" y="1194"/>
                  </a:cubicBezTo>
                  <a:cubicBezTo>
                    <a:pt x="1319" y="1194"/>
                    <a:pt x="1319" y="1194"/>
                    <a:pt x="1319" y="1194"/>
                  </a:cubicBezTo>
                  <a:cubicBezTo>
                    <a:pt x="1337" y="1194"/>
                    <a:pt x="1353" y="1185"/>
                    <a:pt x="1363" y="1171"/>
                  </a:cubicBezTo>
                  <a:cubicBezTo>
                    <a:pt x="1373" y="1157"/>
                    <a:pt x="1375" y="1139"/>
                    <a:pt x="1369" y="1123"/>
                  </a:cubicBezTo>
                  <a:cubicBezTo>
                    <a:pt x="1366" y="1114"/>
                    <a:pt x="1366" y="1114"/>
                    <a:pt x="1366" y="1114"/>
                  </a:cubicBezTo>
                  <a:cubicBezTo>
                    <a:pt x="1407" y="1114"/>
                    <a:pt x="1407" y="1114"/>
                    <a:pt x="1407" y="1114"/>
                  </a:cubicBezTo>
                  <a:cubicBezTo>
                    <a:pt x="1453" y="1114"/>
                    <a:pt x="1491" y="1151"/>
                    <a:pt x="1491" y="1198"/>
                  </a:cubicBezTo>
                  <a:cubicBezTo>
                    <a:pt x="1491" y="1244"/>
                    <a:pt x="1453" y="1281"/>
                    <a:pt x="1407" y="1281"/>
                  </a:cubicBezTo>
                  <a:close/>
                  <a:moveTo>
                    <a:pt x="1407" y="1281"/>
                  </a:moveTo>
                  <a:cubicBezTo>
                    <a:pt x="1407" y="1281"/>
                    <a:pt x="1407" y="1281"/>
                    <a:pt x="1407" y="128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7" name="Google Shape;2577;p69"/>
            <p:cNvSpPr/>
            <p:nvPr/>
          </p:nvSpPr>
          <p:spPr>
            <a:xfrm>
              <a:off x="6009008" y="2476824"/>
              <a:ext cx="41256" cy="41668"/>
            </a:xfrm>
            <a:custGeom>
              <a:avLst/>
              <a:gdLst/>
              <a:ahLst/>
              <a:cxnLst/>
              <a:rect l="l" t="t" r="r" b="b"/>
              <a:pathLst>
                <a:path w="100" h="101" extrusionOk="0">
                  <a:moveTo>
                    <a:pt x="78" y="0"/>
                  </a:moveTo>
                  <a:cubicBezTo>
                    <a:pt x="23" y="0"/>
                    <a:pt x="23" y="0"/>
                    <a:pt x="23" y="0"/>
                  </a:cubicBezTo>
                  <a:cubicBezTo>
                    <a:pt x="10" y="0"/>
                    <a:pt x="0" y="10"/>
                    <a:pt x="0" y="23"/>
                  </a:cubicBezTo>
                  <a:cubicBezTo>
                    <a:pt x="0" y="78"/>
                    <a:pt x="0" y="78"/>
                    <a:pt x="0" y="78"/>
                  </a:cubicBezTo>
                  <a:cubicBezTo>
                    <a:pt x="0" y="91"/>
                    <a:pt x="10" y="101"/>
                    <a:pt x="23" y="101"/>
                  </a:cubicBezTo>
                  <a:cubicBezTo>
                    <a:pt x="78" y="101"/>
                    <a:pt x="78" y="101"/>
                    <a:pt x="78" y="101"/>
                  </a:cubicBezTo>
                  <a:cubicBezTo>
                    <a:pt x="90" y="101"/>
                    <a:pt x="100" y="91"/>
                    <a:pt x="100" y="78"/>
                  </a:cubicBezTo>
                  <a:cubicBezTo>
                    <a:pt x="100" y="23"/>
                    <a:pt x="100" y="23"/>
                    <a:pt x="100" y="23"/>
                  </a:cubicBezTo>
                  <a:cubicBezTo>
                    <a:pt x="100" y="10"/>
                    <a:pt x="90" y="0"/>
                    <a:pt x="78" y="0"/>
                  </a:cubicBezTo>
                  <a:close/>
                  <a:moveTo>
                    <a:pt x="55" y="56"/>
                  </a:moveTo>
                  <a:cubicBezTo>
                    <a:pt x="45" y="56"/>
                    <a:pt x="45" y="56"/>
                    <a:pt x="45" y="56"/>
                  </a:cubicBezTo>
                  <a:cubicBezTo>
                    <a:pt x="45" y="45"/>
                    <a:pt x="45" y="45"/>
                    <a:pt x="45" y="45"/>
                  </a:cubicBezTo>
                  <a:cubicBezTo>
                    <a:pt x="55" y="45"/>
                    <a:pt x="55" y="45"/>
                    <a:pt x="55" y="45"/>
                  </a:cubicBezTo>
                  <a:lnTo>
                    <a:pt x="55" y="56"/>
                  </a:lnTo>
                  <a:close/>
                  <a:moveTo>
                    <a:pt x="55" y="56"/>
                  </a:moveTo>
                  <a:cubicBezTo>
                    <a:pt x="55" y="56"/>
                    <a:pt x="55" y="56"/>
                    <a:pt x="55" y="5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78" name="Google Shape;2578;p69"/>
          <p:cNvGrpSpPr/>
          <p:nvPr/>
        </p:nvGrpSpPr>
        <p:grpSpPr>
          <a:xfrm>
            <a:off x="2889411" y="2845576"/>
            <a:ext cx="332824" cy="411929"/>
            <a:chOff x="1062384" y="3632803"/>
            <a:chExt cx="444714" cy="550413"/>
          </a:xfrm>
        </p:grpSpPr>
        <p:sp>
          <p:nvSpPr>
            <p:cNvPr id="2579" name="Google Shape;2579;p69"/>
            <p:cNvSpPr/>
            <p:nvPr/>
          </p:nvSpPr>
          <p:spPr>
            <a:xfrm>
              <a:off x="1070940" y="4013173"/>
              <a:ext cx="129761" cy="161844"/>
            </a:xfrm>
            <a:custGeom>
              <a:avLst/>
              <a:gdLst/>
              <a:ahLst/>
              <a:cxnLst/>
              <a:rect l="l" t="t" r="r" b="b"/>
              <a:pathLst>
                <a:path w="364" h="454" extrusionOk="0">
                  <a:moveTo>
                    <a:pt x="267" y="0"/>
                  </a:moveTo>
                  <a:cubicBezTo>
                    <a:pt x="245" y="28"/>
                    <a:pt x="245" y="28"/>
                    <a:pt x="245" y="28"/>
                  </a:cubicBezTo>
                  <a:cubicBezTo>
                    <a:pt x="6" y="338"/>
                    <a:pt x="6" y="338"/>
                    <a:pt x="6" y="338"/>
                  </a:cubicBezTo>
                  <a:cubicBezTo>
                    <a:pt x="0" y="346"/>
                    <a:pt x="0" y="346"/>
                    <a:pt x="0" y="346"/>
                  </a:cubicBezTo>
                  <a:cubicBezTo>
                    <a:pt x="12" y="450"/>
                    <a:pt x="12" y="450"/>
                    <a:pt x="12" y="450"/>
                  </a:cubicBezTo>
                  <a:cubicBezTo>
                    <a:pt x="12" y="452"/>
                    <a:pt x="14" y="454"/>
                    <a:pt x="17" y="454"/>
                  </a:cubicBezTo>
                  <a:cubicBezTo>
                    <a:pt x="121" y="440"/>
                    <a:pt x="121" y="440"/>
                    <a:pt x="121" y="440"/>
                  </a:cubicBezTo>
                  <a:cubicBezTo>
                    <a:pt x="128" y="430"/>
                    <a:pt x="128" y="430"/>
                    <a:pt x="128" y="430"/>
                  </a:cubicBezTo>
                  <a:cubicBezTo>
                    <a:pt x="351" y="142"/>
                    <a:pt x="351" y="142"/>
                    <a:pt x="351" y="142"/>
                  </a:cubicBezTo>
                  <a:cubicBezTo>
                    <a:pt x="364" y="115"/>
                    <a:pt x="364" y="115"/>
                    <a:pt x="364" y="115"/>
                  </a:cubicBezTo>
                  <a:lnTo>
                    <a:pt x="267" y="0"/>
                  </a:lnTo>
                  <a:close/>
                  <a:moveTo>
                    <a:pt x="267" y="0"/>
                  </a:moveTo>
                  <a:cubicBezTo>
                    <a:pt x="267" y="0"/>
                    <a:pt x="267" y="0"/>
                    <a:pt x="267"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0" name="Google Shape;2580;p69"/>
            <p:cNvSpPr/>
            <p:nvPr/>
          </p:nvSpPr>
          <p:spPr>
            <a:xfrm>
              <a:off x="1095181" y="3672729"/>
              <a:ext cx="117997" cy="113362"/>
            </a:xfrm>
            <a:custGeom>
              <a:avLst/>
              <a:gdLst/>
              <a:ahLst/>
              <a:cxnLst/>
              <a:rect l="l" t="t" r="r" b="b"/>
              <a:pathLst>
                <a:path w="662" h="636" extrusionOk="0">
                  <a:moveTo>
                    <a:pt x="270" y="0"/>
                  </a:moveTo>
                  <a:lnTo>
                    <a:pt x="0" y="198"/>
                  </a:lnTo>
                  <a:lnTo>
                    <a:pt x="12" y="216"/>
                  </a:lnTo>
                  <a:lnTo>
                    <a:pt x="302" y="590"/>
                  </a:lnTo>
                  <a:lnTo>
                    <a:pt x="302" y="590"/>
                  </a:lnTo>
                  <a:lnTo>
                    <a:pt x="302" y="590"/>
                  </a:lnTo>
                  <a:lnTo>
                    <a:pt x="306" y="636"/>
                  </a:lnTo>
                  <a:lnTo>
                    <a:pt x="662" y="598"/>
                  </a:lnTo>
                  <a:lnTo>
                    <a:pt x="662" y="506"/>
                  </a:lnTo>
                  <a:lnTo>
                    <a:pt x="270" y="0"/>
                  </a:lnTo>
                  <a:close/>
                  <a:moveTo>
                    <a:pt x="270" y="0"/>
                  </a:moveTo>
                  <a:lnTo>
                    <a:pt x="270" y="0"/>
                  </a:lnTo>
                  <a:close/>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1" name="Google Shape;2581;p69"/>
            <p:cNvSpPr/>
            <p:nvPr/>
          </p:nvSpPr>
          <p:spPr>
            <a:xfrm>
              <a:off x="1095181" y="3672729"/>
              <a:ext cx="117997" cy="113362"/>
            </a:xfrm>
            <a:custGeom>
              <a:avLst/>
              <a:gdLst/>
              <a:ahLst/>
              <a:cxnLst/>
              <a:rect l="l" t="t" r="r" b="b"/>
              <a:pathLst>
                <a:path w="662" h="636" extrusionOk="0">
                  <a:moveTo>
                    <a:pt x="270" y="0"/>
                  </a:moveTo>
                  <a:lnTo>
                    <a:pt x="0" y="198"/>
                  </a:lnTo>
                  <a:lnTo>
                    <a:pt x="12" y="216"/>
                  </a:lnTo>
                  <a:lnTo>
                    <a:pt x="302" y="590"/>
                  </a:lnTo>
                  <a:lnTo>
                    <a:pt x="302" y="590"/>
                  </a:lnTo>
                  <a:lnTo>
                    <a:pt x="302" y="590"/>
                  </a:lnTo>
                  <a:lnTo>
                    <a:pt x="306" y="636"/>
                  </a:lnTo>
                  <a:lnTo>
                    <a:pt x="662" y="598"/>
                  </a:lnTo>
                  <a:lnTo>
                    <a:pt x="662" y="506"/>
                  </a:lnTo>
                  <a:lnTo>
                    <a:pt x="270" y="0"/>
                  </a:lnTo>
                  <a:moveTo>
                    <a:pt x="270" y="0"/>
                  </a:moveTo>
                  <a:lnTo>
                    <a:pt x="27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2" name="Google Shape;2582;p69"/>
            <p:cNvSpPr/>
            <p:nvPr/>
          </p:nvSpPr>
          <p:spPr>
            <a:xfrm>
              <a:off x="1356128" y="3669521"/>
              <a:ext cx="119957" cy="110154"/>
            </a:xfrm>
            <a:custGeom>
              <a:avLst/>
              <a:gdLst/>
              <a:ahLst/>
              <a:cxnLst/>
              <a:rect l="l" t="t" r="r" b="b"/>
              <a:pathLst>
                <a:path w="673" h="618" extrusionOk="0">
                  <a:moveTo>
                    <a:pt x="406" y="0"/>
                  </a:moveTo>
                  <a:lnTo>
                    <a:pt x="0" y="524"/>
                  </a:lnTo>
                  <a:lnTo>
                    <a:pt x="0" y="618"/>
                  </a:lnTo>
                  <a:lnTo>
                    <a:pt x="358" y="618"/>
                  </a:lnTo>
                  <a:lnTo>
                    <a:pt x="360" y="606"/>
                  </a:lnTo>
                  <a:lnTo>
                    <a:pt x="651" y="234"/>
                  </a:lnTo>
                  <a:lnTo>
                    <a:pt x="651" y="234"/>
                  </a:lnTo>
                  <a:lnTo>
                    <a:pt x="673" y="208"/>
                  </a:lnTo>
                  <a:lnTo>
                    <a:pt x="406" y="0"/>
                  </a:lnTo>
                  <a:close/>
                  <a:moveTo>
                    <a:pt x="406" y="0"/>
                  </a:moveTo>
                  <a:lnTo>
                    <a:pt x="406" y="0"/>
                  </a:lnTo>
                  <a:close/>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3" name="Google Shape;2583;p69"/>
            <p:cNvSpPr/>
            <p:nvPr/>
          </p:nvSpPr>
          <p:spPr>
            <a:xfrm>
              <a:off x="1356128" y="3669521"/>
              <a:ext cx="119957" cy="110154"/>
            </a:xfrm>
            <a:custGeom>
              <a:avLst/>
              <a:gdLst/>
              <a:ahLst/>
              <a:cxnLst/>
              <a:rect l="l" t="t" r="r" b="b"/>
              <a:pathLst>
                <a:path w="673" h="618" extrusionOk="0">
                  <a:moveTo>
                    <a:pt x="406" y="0"/>
                  </a:moveTo>
                  <a:lnTo>
                    <a:pt x="0" y="524"/>
                  </a:lnTo>
                  <a:lnTo>
                    <a:pt x="0" y="618"/>
                  </a:lnTo>
                  <a:lnTo>
                    <a:pt x="358" y="618"/>
                  </a:lnTo>
                  <a:lnTo>
                    <a:pt x="360" y="606"/>
                  </a:lnTo>
                  <a:lnTo>
                    <a:pt x="651" y="234"/>
                  </a:lnTo>
                  <a:lnTo>
                    <a:pt x="651" y="234"/>
                  </a:lnTo>
                  <a:lnTo>
                    <a:pt x="673" y="208"/>
                  </a:lnTo>
                  <a:lnTo>
                    <a:pt x="406" y="0"/>
                  </a:lnTo>
                  <a:moveTo>
                    <a:pt x="406" y="0"/>
                  </a:moveTo>
                  <a:lnTo>
                    <a:pt x="40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4" name="Google Shape;2584;p69"/>
            <p:cNvSpPr/>
            <p:nvPr/>
          </p:nvSpPr>
          <p:spPr>
            <a:xfrm>
              <a:off x="1419582" y="3641715"/>
              <a:ext cx="80744" cy="72723"/>
            </a:xfrm>
            <a:custGeom>
              <a:avLst/>
              <a:gdLst/>
              <a:ahLst/>
              <a:cxnLst/>
              <a:rect l="l" t="t" r="r" b="b"/>
              <a:pathLst>
                <a:path w="226" h="204" extrusionOk="0">
                  <a:moveTo>
                    <a:pt x="207" y="110"/>
                  </a:moveTo>
                  <a:cubicBezTo>
                    <a:pt x="223" y="122"/>
                    <a:pt x="226" y="145"/>
                    <a:pt x="213" y="162"/>
                  </a:cubicBezTo>
                  <a:cubicBezTo>
                    <a:pt x="195" y="185"/>
                    <a:pt x="195" y="185"/>
                    <a:pt x="195" y="185"/>
                  </a:cubicBezTo>
                  <a:cubicBezTo>
                    <a:pt x="182" y="201"/>
                    <a:pt x="159" y="204"/>
                    <a:pt x="143" y="192"/>
                  </a:cubicBezTo>
                  <a:cubicBezTo>
                    <a:pt x="19" y="95"/>
                    <a:pt x="19" y="95"/>
                    <a:pt x="19" y="95"/>
                  </a:cubicBezTo>
                  <a:cubicBezTo>
                    <a:pt x="2" y="83"/>
                    <a:pt x="0" y="59"/>
                    <a:pt x="12" y="43"/>
                  </a:cubicBezTo>
                  <a:cubicBezTo>
                    <a:pt x="30" y="20"/>
                    <a:pt x="30" y="20"/>
                    <a:pt x="30" y="20"/>
                  </a:cubicBezTo>
                  <a:cubicBezTo>
                    <a:pt x="43" y="3"/>
                    <a:pt x="66" y="0"/>
                    <a:pt x="83" y="13"/>
                  </a:cubicBezTo>
                  <a:lnTo>
                    <a:pt x="207" y="110"/>
                  </a:lnTo>
                  <a:close/>
                  <a:moveTo>
                    <a:pt x="207" y="110"/>
                  </a:moveTo>
                  <a:cubicBezTo>
                    <a:pt x="207" y="110"/>
                    <a:pt x="207" y="110"/>
                    <a:pt x="207" y="11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5" name="Google Shape;2585;p69"/>
            <p:cNvSpPr/>
            <p:nvPr/>
          </p:nvSpPr>
          <p:spPr>
            <a:xfrm>
              <a:off x="1069157" y="3641715"/>
              <a:ext cx="80566" cy="72723"/>
            </a:xfrm>
            <a:custGeom>
              <a:avLst/>
              <a:gdLst/>
              <a:ahLst/>
              <a:cxnLst/>
              <a:rect l="l" t="t" r="r" b="b"/>
              <a:pathLst>
                <a:path w="226" h="204" extrusionOk="0">
                  <a:moveTo>
                    <a:pt x="214" y="43"/>
                  </a:moveTo>
                  <a:cubicBezTo>
                    <a:pt x="226" y="59"/>
                    <a:pt x="224" y="83"/>
                    <a:pt x="207" y="95"/>
                  </a:cubicBezTo>
                  <a:cubicBezTo>
                    <a:pt x="83" y="192"/>
                    <a:pt x="83" y="192"/>
                    <a:pt x="83" y="192"/>
                  </a:cubicBezTo>
                  <a:cubicBezTo>
                    <a:pt x="67" y="204"/>
                    <a:pt x="44" y="201"/>
                    <a:pt x="31" y="185"/>
                  </a:cubicBezTo>
                  <a:cubicBezTo>
                    <a:pt x="13" y="162"/>
                    <a:pt x="13" y="162"/>
                    <a:pt x="13" y="162"/>
                  </a:cubicBezTo>
                  <a:cubicBezTo>
                    <a:pt x="0" y="145"/>
                    <a:pt x="3" y="122"/>
                    <a:pt x="19" y="110"/>
                  </a:cubicBezTo>
                  <a:cubicBezTo>
                    <a:pt x="143" y="13"/>
                    <a:pt x="143" y="13"/>
                    <a:pt x="143" y="13"/>
                  </a:cubicBezTo>
                  <a:cubicBezTo>
                    <a:pt x="160" y="0"/>
                    <a:pt x="183" y="3"/>
                    <a:pt x="196" y="20"/>
                  </a:cubicBezTo>
                  <a:lnTo>
                    <a:pt x="214" y="43"/>
                  </a:lnTo>
                  <a:close/>
                  <a:moveTo>
                    <a:pt x="214" y="43"/>
                  </a:moveTo>
                  <a:cubicBezTo>
                    <a:pt x="214" y="43"/>
                    <a:pt x="214" y="43"/>
                    <a:pt x="214" y="43"/>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6" name="Google Shape;2586;p69"/>
            <p:cNvSpPr/>
            <p:nvPr/>
          </p:nvSpPr>
          <p:spPr>
            <a:xfrm>
              <a:off x="1368605" y="4019589"/>
              <a:ext cx="129939" cy="155427"/>
            </a:xfrm>
            <a:custGeom>
              <a:avLst/>
              <a:gdLst/>
              <a:ahLst/>
              <a:cxnLst/>
              <a:rect l="l" t="t" r="r" b="b"/>
              <a:pathLst>
                <a:path w="364" h="436" extrusionOk="0">
                  <a:moveTo>
                    <a:pt x="358" y="320"/>
                  </a:moveTo>
                  <a:cubicBezTo>
                    <a:pt x="120" y="12"/>
                    <a:pt x="120" y="12"/>
                    <a:pt x="120" y="12"/>
                  </a:cubicBezTo>
                  <a:cubicBezTo>
                    <a:pt x="110" y="0"/>
                    <a:pt x="110" y="0"/>
                    <a:pt x="110" y="0"/>
                  </a:cubicBezTo>
                  <a:cubicBezTo>
                    <a:pt x="0" y="106"/>
                    <a:pt x="0" y="106"/>
                    <a:pt x="0" y="106"/>
                  </a:cubicBezTo>
                  <a:cubicBezTo>
                    <a:pt x="14" y="125"/>
                    <a:pt x="14" y="125"/>
                    <a:pt x="14" y="125"/>
                  </a:cubicBezTo>
                  <a:cubicBezTo>
                    <a:pt x="236" y="412"/>
                    <a:pt x="236" y="412"/>
                    <a:pt x="236" y="412"/>
                  </a:cubicBezTo>
                  <a:cubicBezTo>
                    <a:pt x="243" y="422"/>
                    <a:pt x="243" y="422"/>
                    <a:pt x="243" y="422"/>
                  </a:cubicBezTo>
                  <a:cubicBezTo>
                    <a:pt x="347" y="436"/>
                    <a:pt x="347" y="436"/>
                    <a:pt x="347" y="436"/>
                  </a:cubicBezTo>
                  <a:cubicBezTo>
                    <a:pt x="350" y="436"/>
                    <a:pt x="352" y="434"/>
                    <a:pt x="352" y="432"/>
                  </a:cubicBezTo>
                  <a:cubicBezTo>
                    <a:pt x="364" y="328"/>
                    <a:pt x="364" y="328"/>
                    <a:pt x="364" y="328"/>
                  </a:cubicBezTo>
                  <a:lnTo>
                    <a:pt x="358" y="320"/>
                  </a:lnTo>
                  <a:close/>
                  <a:moveTo>
                    <a:pt x="358" y="320"/>
                  </a:moveTo>
                  <a:cubicBezTo>
                    <a:pt x="358" y="320"/>
                    <a:pt x="358" y="320"/>
                    <a:pt x="358" y="3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7" name="Google Shape;2587;p69"/>
            <p:cNvSpPr/>
            <p:nvPr/>
          </p:nvSpPr>
          <p:spPr>
            <a:xfrm>
              <a:off x="1452914" y="4133665"/>
              <a:ext cx="45630" cy="41352"/>
            </a:xfrm>
            <a:custGeom>
              <a:avLst/>
              <a:gdLst/>
              <a:ahLst/>
              <a:cxnLst/>
              <a:rect l="l" t="t" r="r" b="b"/>
              <a:pathLst>
                <a:path w="128" h="116" extrusionOk="0">
                  <a:moveTo>
                    <a:pt x="1" y="92"/>
                  </a:moveTo>
                  <a:cubicBezTo>
                    <a:pt x="29" y="4"/>
                    <a:pt x="29" y="4"/>
                    <a:pt x="29" y="4"/>
                  </a:cubicBezTo>
                  <a:cubicBezTo>
                    <a:pt x="122" y="0"/>
                    <a:pt x="122" y="0"/>
                    <a:pt x="122" y="0"/>
                  </a:cubicBezTo>
                  <a:cubicBezTo>
                    <a:pt x="122" y="0"/>
                    <a:pt x="122" y="0"/>
                    <a:pt x="122" y="0"/>
                  </a:cubicBezTo>
                  <a:cubicBezTo>
                    <a:pt x="128" y="8"/>
                    <a:pt x="128" y="8"/>
                    <a:pt x="128" y="8"/>
                  </a:cubicBezTo>
                  <a:cubicBezTo>
                    <a:pt x="116" y="112"/>
                    <a:pt x="116" y="112"/>
                    <a:pt x="116" y="112"/>
                  </a:cubicBezTo>
                  <a:cubicBezTo>
                    <a:pt x="116" y="114"/>
                    <a:pt x="114" y="116"/>
                    <a:pt x="111" y="116"/>
                  </a:cubicBezTo>
                  <a:cubicBezTo>
                    <a:pt x="7" y="102"/>
                    <a:pt x="7" y="102"/>
                    <a:pt x="7" y="102"/>
                  </a:cubicBezTo>
                  <a:cubicBezTo>
                    <a:pt x="0" y="92"/>
                    <a:pt x="0" y="92"/>
                    <a:pt x="0" y="92"/>
                  </a:cubicBezTo>
                  <a:lnTo>
                    <a:pt x="1" y="92"/>
                  </a:lnTo>
                  <a:close/>
                  <a:moveTo>
                    <a:pt x="1" y="92"/>
                  </a:moveTo>
                  <a:cubicBezTo>
                    <a:pt x="1" y="92"/>
                    <a:pt x="1" y="92"/>
                    <a:pt x="1" y="92"/>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8" name="Google Shape;2588;p69"/>
            <p:cNvSpPr/>
            <p:nvPr/>
          </p:nvSpPr>
          <p:spPr>
            <a:xfrm>
              <a:off x="1126908" y="3714082"/>
              <a:ext cx="316380" cy="391064"/>
            </a:xfrm>
            <a:custGeom>
              <a:avLst/>
              <a:gdLst/>
              <a:ahLst/>
              <a:cxnLst/>
              <a:rect l="l" t="t" r="r" b="b"/>
              <a:pathLst>
                <a:path w="887" h="1097" extrusionOk="0">
                  <a:moveTo>
                    <a:pt x="461" y="12"/>
                  </a:moveTo>
                  <a:cubicBezTo>
                    <a:pt x="511" y="69"/>
                    <a:pt x="573" y="110"/>
                    <a:pt x="643" y="137"/>
                  </a:cubicBezTo>
                  <a:cubicBezTo>
                    <a:pt x="698" y="158"/>
                    <a:pt x="759" y="171"/>
                    <a:pt x="824" y="178"/>
                  </a:cubicBezTo>
                  <a:cubicBezTo>
                    <a:pt x="832" y="179"/>
                    <a:pt x="841" y="180"/>
                    <a:pt x="850" y="181"/>
                  </a:cubicBezTo>
                  <a:cubicBezTo>
                    <a:pt x="871" y="182"/>
                    <a:pt x="887" y="200"/>
                    <a:pt x="887" y="221"/>
                  </a:cubicBezTo>
                  <a:cubicBezTo>
                    <a:pt x="887" y="581"/>
                    <a:pt x="887" y="581"/>
                    <a:pt x="887" y="581"/>
                  </a:cubicBezTo>
                  <a:cubicBezTo>
                    <a:pt x="887" y="686"/>
                    <a:pt x="855" y="786"/>
                    <a:pt x="798" y="869"/>
                  </a:cubicBezTo>
                  <a:cubicBezTo>
                    <a:pt x="783" y="890"/>
                    <a:pt x="767" y="911"/>
                    <a:pt x="749" y="930"/>
                  </a:cubicBezTo>
                  <a:cubicBezTo>
                    <a:pt x="731" y="948"/>
                    <a:pt x="712" y="966"/>
                    <a:pt x="692" y="982"/>
                  </a:cubicBezTo>
                  <a:cubicBezTo>
                    <a:pt x="653" y="1012"/>
                    <a:pt x="610" y="1037"/>
                    <a:pt x="562" y="1055"/>
                  </a:cubicBezTo>
                  <a:cubicBezTo>
                    <a:pt x="472" y="1090"/>
                    <a:pt x="472" y="1090"/>
                    <a:pt x="472" y="1090"/>
                  </a:cubicBezTo>
                  <a:cubicBezTo>
                    <a:pt x="454" y="1097"/>
                    <a:pt x="433" y="1097"/>
                    <a:pt x="415" y="1090"/>
                  </a:cubicBezTo>
                  <a:cubicBezTo>
                    <a:pt x="325" y="1055"/>
                    <a:pt x="325" y="1055"/>
                    <a:pt x="325" y="1055"/>
                  </a:cubicBezTo>
                  <a:cubicBezTo>
                    <a:pt x="277" y="1037"/>
                    <a:pt x="233" y="1011"/>
                    <a:pt x="194" y="981"/>
                  </a:cubicBezTo>
                  <a:cubicBezTo>
                    <a:pt x="174" y="965"/>
                    <a:pt x="155" y="947"/>
                    <a:pt x="137" y="928"/>
                  </a:cubicBezTo>
                  <a:cubicBezTo>
                    <a:pt x="119" y="909"/>
                    <a:pt x="103" y="889"/>
                    <a:pt x="88" y="867"/>
                  </a:cubicBezTo>
                  <a:cubicBezTo>
                    <a:pt x="32" y="785"/>
                    <a:pt x="0" y="685"/>
                    <a:pt x="0" y="581"/>
                  </a:cubicBezTo>
                  <a:cubicBezTo>
                    <a:pt x="0" y="222"/>
                    <a:pt x="0" y="222"/>
                    <a:pt x="0" y="222"/>
                  </a:cubicBezTo>
                  <a:cubicBezTo>
                    <a:pt x="0" y="201"/>
                    <a:pt x="16" y="183"/>
                    <a:pt x="38" y="181"/>
                  </a:cubicBezTo>
                  <a:cubicBezTo>
                    <a:pt x="46" y="181"/>
                    <a:pt x="54" y="180"/>
                    <a:pt x="62" y="179"/>
                  </a:cubicBezTo>
                  <a:cubicBezTo>
                    <a:pt x="128" y="173"/>
                    <a:pt x="188" y="159"/>
                    <a:pt x="242" y="137"/>
                  </a:cubicBezTo>
                  <a:cubicBezTo>
                    <a:pt x="312" y="109"/>
                    <a:pt x="372" y="67"/>
                    <a:pt x="422" y="11"/>
                  </a:cubicBezTo>
                  <a:cubicBezTo>
                    <a:pt x="433" y="0"/>
                    <a:pt x="451" y="0"/>
                    <a:pt x="461" y="12"/>
                  </a:cubicBezTo>
                  <a:close/>
                  <a:moveTo>
                    <a:pt x="461" y="12"/>
                  </a:moveTo>
                  <a:cubicBezTo>
                    <a:pt x="461" y="12"/>
                    <a:pt x="461" y="12"/>
                    <a:pt x="461" y="12"/>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9" name="Google Shape;2589;p69"/>
            <p:cNvSpPr/>
            <p:nvPr/>
          </p:nvSpPr>
          <p:spPr>
            <a:xfrm>
              <a:off x="1070940" y="4133665"/>
              <a:ext cx="45630" cy="41352"/>
            </a:xfrm>
            <a:custGeom>
              <a:avLst/>
              <a:gdLst/>
              <a:ahLst/>
              <a:cxnLst/>
              <a:rect l="l" t="t" r="r" b="b"/>
              <a:pathLst>
                <a:path w="128" h="116" extrusionOk="0">
                  <a:moveTo>
                    <a:pt x="127" y="92"/>
                  </a:moveTo>
                  <a:cubicBezTo>
                    <a:pt x="128" y="92"/>
                    <a:pt x="128" y="92"/>
                    <a:pt x="128" y="92"/>
                  </a:cubicBezTo>
                  <a:cubicBezTo>
                    <a:pt x="121" y="102"/>
                    <a:pt x="121" y="102"/>
                    <a:pt x="121" y="102"/>
                  </a:cubicBezTo>
                  <a:cubicBezTo>
                    <a:pt x="17" y="116"/>
                    <a:pt x="17" y="116"/>
                    <a:pt x="17" y="116"/>
                  </a:cubicBezTo>
                  <a:cubicBezTo>
                    <a:pt x="14" y="116"/>
                    <a:pt x="12" y="114"/>
                    <a:pt x="12" y="112"/>
                  </a:cubicBezTo>
                  <a:cubicBezTo>
                    <a:pt x="0" y="8"/>
                    <a:pt x="0" y="8"/>
                    <a:pt x="0" y="8"/>
                  </a:cubicBezTo>
                  <a:cubicBezTo>
                    <a:pt x="6" y="0"/>
                    <a:pt x="6" y="0"/>
                    <a:pt x="6" y="0"/>
                  </a:cubicBezTo>
                  <a:cubicBezTo>
                    <a:pt x="6" y="0"/>
                    <a:pt x="6" y="0"/>
                    <a:pt x="6" y="0"/>
                  </a:cubicBezTo>
                  <a:cubicBezTo>
                    <a:pt x="99" y="4"/>
                    <a:pt x="99" y="4"/>
                    <a:pt x="99" y="4"/>
                  </a:cubicBezTo>
                  <a:lnTo>
                    <a:pt x="127" y="92"/>
                  </a:lnTo>
                  <a:close/>
                  <a:moveTo>
                    <a:pt x="127" y="92"/>
                  </a:moveTo>
                  <a:cubicBezTo>
                    <a:pt x="127" y="92"/>
                    <a:pt x="127" y="92"/>
                    <a:pt x="127" y="92"/>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69"/>
            <p:cNvSpPr/>
            <p:nvPr/>
          </p:nvSpPr>
          <p:spPr>
            <a:xfrm>
              <a:off x="1154714" y="3751513"/>
              <a:ext cx="260947" cy="325114"/>
            </a:xfrm>
            <a:custGeom>
              <a:avLst/>
              <a:gdLst/>
              <a:ahLst/>
              <a:cxnLst/>
              <a:rect l="l" t="t" r="r" b="b"/>
              <a:pathLst>
                <a:path w="732" h="912" extrusionOk="0">
                  <a:moveTo>
                    <a:pt x="724" y="149"/>
                  </a:moveTo>
                  <a:cubicBezTo>
                    <a:pt x="728" y="150"/>
                    <a:pt x="732" y="153"/>
                    <a:pt x="732" y="158"/>
                  </a:cubicBezTo>
                  <a:cubicBezTo>
                    <a:pt x="732" y="476"/>
                    <a:pt x="732" y="476"/>
                    <a:pt x="732" y="476"/>
                  </a:cubicBezTo>
                  <a:cubicBezTo>
                    <a:pt x="732" y="563"/>
                    <a:pt x="705" y="647"/>
                    <a:pt x="656" y="719"/>
                  </a:cubicBezTo>
                  <a:cubicBezTo>
                    <a:pt x="607" y="791"/>
                    <a:pt x="538" y="846"/>
                    <a:pt x="456" y="877"/>
                  </a:cubicBezTo>
                  <a:cubicBezTo>
                    <a:pt x="366" y="912"/>
                    <a:pt x="366" y="912"/>
                    <a:pt x="366" y="912"/>
                  </a:cubicBezTo>
                  <a:cubicBezTo>
                    <a:pt x="366" y="912"/>
                    <a:pt x="366" y="912"/>
                    <a:pt x="366" y="912"/>
                  </a:cubicBezTo>
                  <a:cubicBezTo>
                    <a:pt x="365" y="912"/>
                    <a:pt x="365" y="912"/>
                    <a:pt x="365" y="912"/>
                  </a:cubicBezTo>
                  <a:cubicBezTo>
                    <a:pt x="275" y="877"/>
                    <a:pt x="275" y="877"/>
                    <a:pt x="275" y="877"/>
                  </a:cubicBezTo>
                  <a:cubicBezTo>
                    <a:pt x="194" y="846"/>
                    <a:pt x="125" y="791"/>
                    <a:pt x="75" y="719"/>
                  </a:cubicBezTo>
                  <a:cubicBezTo>
                    <a:pt x="26" y="647"/>
                    <a:pt x="0" y="563"/>
                    <a:pt x="0" y="476"/>
                  </a:cubicBezTo>
                  <a:cubicBezTo>
                    <a:pt x="0" y="159"/>
                    <a:pt x="0" y="159"/>
                    <a:pt x="0" y="159"/>
                  </a:cubicBezTo>
                  <a:cubicBezTo>
                    <a:pt x="0" y="155"/>
                    <a:pt x="3" y="151"/>
                    <a:pt x="8" y="150"/>
                  </a:cubicBezTo>
                  <a:cubicBezTo>
                    <a:pt x="147" y="135"/>
                    <a:pt x="264" y="85"/>
                    <a:pt x="357" y="3"/>
                  </a:cubicBezTo>
                  <a:cubicBezTo>
                    <a:pt x="360" y="0"/>
                    <a:pt x="365" y="0"/>
                    <a:pt x="369" y="3"/>
                  </a:cubicBezTo>
                  <a:cubicBezTo>
                    <a:pt x="458" y="83"/>
                    <a:pt x="574" y="131"/>
                    <a:pt x="724" y="149"/>
                  </a:cubicBezTo>
                  <a:close/>
                  <a:moveTo>
                    <a:pt x="724" y="149"/>
                  </a:moveTo>
                  <a:cubicBezTo>
                    <a:pt x="724" y="149"/>
                    <a:pt x="724" y="149"/>
                    <a:pt x="724" y="14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69"/>
            <p:cNvSpPr/>
            <p:nvPr/>
          </p:nvSpPr>
          <p:spPr>
            <a:xfrm>
              <a:off x="1225654" y="3854537"/>
              <a:ext cx="118710" cy="112649"/>
            </a:xfrm>
            <a:custGeom>
              <a:avLst/>
              <a:gdLst/>
              <a:ahLst/>
              <a:cxnLst/>
              <a:rect l="l" t="t" r="r" b="b"/>
              <a:pathLst>
                <a:path w="333" h="316" extrusionOk="0">
                  <a:moveTo>
                    <a:pt x="285" y="94"/>
                  </a:moveTo>
                  <a:cubicBezTo>
                    <a:pt x="319" y="94"/>
                    <a:pt x="333" y="137"/>
                    <a:pt x="306" y="157"/>
                  </a:cubicBezTo>
                  <a:cubicBezTo>
                    <a:pt x="273" y="180"/>
                    <a:pt x="273" y="180"/>
                    <a:pt x="273" y="180"/>
                  </a:cubicBezTo>
                  <a:cubicBezTo>
                    <a:pt x="261" y="189"/>
                    <a:pt x="256" y="205"/>
                    <a:pt x="260" y="219"/>
                  </a:cubicBezTo>
                  <a:cubicBezTo>
                    <a:pt x="273" y="257"/>
                    <a:pt x="273" y="257"/>
                    <a:pt x="273" y="257"/>
                  </a:cubicBezTo>
                  <a:cubicBezTo>
                    <a:pt x="283" y="289"/>
                    <a:pt x="247" y="316"/>
                    <a:pt x="219" y="296"/>
                  </a:cubicBezTo>
                  <a:cubicBezTo>
                    <a:pt x="187" y="272"/>
                    <a:pt x="187" y="272"/>
                    <a:pt x="187" y="272"/>
                  </a:cubicBezTo>
                  <a:cubicBezTo>
                    <a:pt x="175" y="264"/>
                    <a:pt x="158" y="264"/>
                    <a:pt x="146" y="272"/>
                  </a:cubicBezTo>
                  <a:cubicBezTo>
                    <a:pt x="114" y="296"/>
                    <a:pt x="114" y="296"/>
                    <a:pt x="114" y="296"/>
                  </a:cubicBezTo>
                  <a:cubicBezTo>
                    <a:pt x="86" y="316"/>
                    <a:pt x="50" y="289"/>
                    <a:pt x="60" y="257"/>
                  </a:cubicBezTo>
                  <a:cubicBezTo>
                    <a:pt x="73" y="219"/>
                    <a:pt x="73" y="219"/>
                    <a:pt x="73" y="219"/>
                  </a:cubicBezTo>
                  <a:cubicBezTo>
                    <a:pt x="77" y="205"/>
                    <a:pt x="72" y="189"/>
                    <a:pt x="60" y="180"/>
                  </a:cubicBezTo>
                  <a:cubicBezTo>
                    <a:pt x="28" y="157"/>
                    <a:pt x="28" y="157"/>
                    <a:pt x="28" y="157"/>
                  </a:cubicBezTo>
                  <a:cubicBezTo>
                    <a:pt x="0" y="137"/>
                    <a:pt x="14" y="94"/>
                    <a:pt x="48" y="94"/>
                  </a:cubicBezTo>
                  <a:cubicBezTo>
                    <a:pt x="88" y="94"/>
                    <a:pt x="88" y="94"/>
                    <a:pt x="88" y="94"/>
                  </a:cubicBezTo>
                  <a:cubicBezTo>
                    <a:pt x="103" y="94"/>
                    <a:pt x="117" y="84"/>
                    <a:pt x="121" y="70"/>
                  </a:cubicBezTo>
                  <a:cubicBezTo>
                    <a:pt x="134" y="32"/>
                    <a:pt x="134" y="32"/>
                    <a:pt x="134" y="32"/>
                  </a:cubicBezTo>
                  <a:cubicBezTo>
                    <a:pt x="144" y="0"/>
                    <a:pt x="189" y="0"/>
                    <a:pt x="200" y="32"/>
                  </a:cubicBezTo>
                  <a:cubicBezTo>
                    <a:pt x="212" y="70"/>
                    <a:pt x="212" y="70"/>
                    <a:pt x="212" y="70"/>
                  </a:cubicBezTo>
                  <a:cubicBezTo>
                    <a:pt x="217" y="84"/>
                    <a:pt x="230" y="94"/>
                    <a:pt x="245" y="94"/>
                  </a:cubicBezTo>
                  <a:lnTo>
                    <a:pt x="285" y="94"/>
                  </a:lnTo>
                  <a:close/>
                  <a:moveTo>
                    <a:pt x="285" y="94"/>
                  </a:moveTo>
                  <a:cubicBezTo>
                    <a:pt x="285" y="94"/>
                    <a:pt x="285" y="94"/>
                    <a:pt x="285" y="94"/>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69"/>
            <p:cNvSpPr/>
            <p:nvPr/>
          </p:nvSpPr>
          <p:spPr>
            <a:xfrm>
              <a:off x="1062384" y="3632803"/>
              <a:ext cx="444714" cy="550413"/>
            </a:xfrm>
            <a:custGeom>
              <a:avLst/>
              <a:gdLst/>
              <a:ahLst/>
              <a:cxnLst/>
              <a:rect l="l" t="t" r="r" b="b"/>
              <a:pathLst>
                <a:path w="1247" h="1544" extrusionOk="0">
                  <a:moveTo>
                    <a:pt x="1241" y="1399"/>
                  </a:moveTo>
                  <a:cubicBezTo>
                    <a:pt x="1007" y="1096"/>
                    <a:pt x="1007" y="1096"/>
                    <a:pt x="1007" y="1096"/>
                  </a:cubicBezTo>
                  <a:cubicBezTo>
                    <a:pt x="1062" y="1010"/>
                    <a:pt x="1091" y="911"/>
                    <a:pt x="1091" y="809"/>
                  </a:cubicBezTo>
                  <a:cubicBezTo>
                    <a:pt x="1091" y="449"/>
                    <a:pt x="1091" y="449"/>
                    <a:pt x="1091" y="449"/>
                  </a:cubicBezTo>
                  <a:cubicBezTo>
                    <a:pt x="1091" y="421"/>
                    <a:pt x="1072" y="397"/>
                    <a:pt x="1046" y="389"/>
                  </a:cubicBezTo>
                  <a:cubicBezTo>
                    <a:pt x="1053" y="381"/>
                    <a:pt x="1053" y="381"/>
                    <a:pt x="1053" y="381"/>
                  </a:cubicBezTo>
                  <a:cubicBezTo>
                    <a:pt x="1157" y="246"/>
                    <a:pt x="1157" y="246"/>
                    <a:pt x="1157" y="246"/>
                  </a:cubicBezTo>
                  <a:cubicBezTo>
                    <a:pt x="1161" y="247"/>
                    <a:pt x="1164" y="247"/>
                    <a:pt x="1168" y="247"/>
                  </a:cubicBezTo>
                  <a:cubicBezTo>
                    <a:pt x="1170" y="247"/>
                    <a:pt x="1173" y="247"/>
                    <a:pt x="1175" y="247"/>
                  </a:cubicBezTo>
                  <a:cubicBezTo>
                    <a:pt x="1191" y="245"/>
                    <a:pt x="1205" y="237"/>
                    <a:pt x="1215" y="224"/>
                  </a:cubicBezTo>
                  <a:cubicBezTo>
                    <a:pt x="1233" y="200"/>
                    <a:pt x="1233" y="200"/>
                    <a:pt x="1233" y="200"/>
                  </a:cubicBezTo>
                  <a:cubicBezTo>
                    <a:pt x="1243" y="188"/>
                    <a:pt x="1247" y="172"/>
                    <a:pt x="1245" y="156"/>
                  </a:cubicBezTo>
                  <a:cubicBezTo>
                    <a:pt x="1243" y="141"/>
                    <a:pt x="1235" y="127"/>
                    <a:pt x="1223" y="117"/>
                  </a:cubicBezTo>
                  <a:cubicBezTo>
                    <a:pt x="1098" y="20"/>
                    <a:pt x="1098" y="20"/>
                    <a:pt x="1098" y="20"/>
                  </a:cubicBezTo>
                  <a:cubicBezTo>
                    <a:pt x="1072" y="0"/>
                    <a:pt x="1035" y="5"/>
                    <a:pt x="1015" y="31"/>
                  </a:cubicBezTo>
                  <a:cubicBezTo>
                    <a:pt x="996" y="54"/>
                    <a:pt x="996" y="54"/>
                    <a:pt x="996" y="54"/>
                  </a:cubicBezTo>
                  <a:cubicBezTo>
                    <a:pt x="987" y="67"/>
                    <a:pt x="982" y="83"/>
                    <a:pt x="984" y="98"/>
                  </a:cubicBezTo>
                  <a:cubicBezTo>
                    <a:pt x="985" y="104"/>
                    <a:pt x="987" y="110"/>
                    <a:pt x="989" y="116"/>
                  </a:cubicBezTo>
                  <a:cubicBezTo>
                    <a:pt x="954" y="161"/>
                    <a:pt x="954" y="161"/>
                    <a:pt x="954" y="161"/>
                  </a:cubicBezTo>
                  <a:cubicBezTo>
                    <a:pt x="954" y="161"/>
                    <a:pt x="954" y="161"/>
                    <a:pt x="954" y="161"/>
                  </a:cubicBezTo>
                  <a:cubicBezTo>
                    <a:pt x="908" y="220"/>
                    <a:pt x="908" y="220"/>
                    <a:pt x="908" y="220"/>
                  </a:cubicBezTo>
                  <a:cubicBezTo>
                    <a:pt x="908" y="220"/>
                    <a:pt x="908" y="220"/>
                    <a:pt x="908" y="220"/>
                  </a:cubicBezTo>
                  <a:cubicBezTo>
                    <a:pt x="860" y="282"/>
                    <a:pt x="860" y="282"/>
                    <a:pt x="860" y="282"/>
                  </a:cubicBezTo>
                  <a:cubicBezTo>
                    <a:pt x="817" y="338"/>
                    <a:pt x="817" y="338"/>
                    <a:pt x="817" y="338"/>
                  </a:cubicBezTo>
                  <a:cubicBezTo>
                    <a:pt x="753" y="311"/>
                    <a:pt x="701" y="273"/>
                    <a:pt x="660" y="225"/>
                  </a:cubicBezTo>
                  <a:cubicBezTo>
                    <a:pt x="650" y="215"/>
                    <a:pt x="637" y="209"/>
                    <a:pt x="623" y="208"/>
                  </a:cubicBezTo>
                  <a:cubicBezTo>
                    <a:pt x="623" y="208"/>
                    <a:pt x="623" y="208"/>
                    <a:pt x="622" y="208"/>
                  </a:cubicBezTo>
                  <a:cubicBezTo>
                    <a:pt x="609" y="208"/>
                    <a:pt x="596" y="214"/>
                    <a:pt x="586" y="224"/>
                  </a:cubicBezTo>
                  <a:cubicBezTo>
                    <a:pt x="543" y="273"/>
                    <a:pt x="490" y="310"/>
                    <a:pt x="430" y="337"/>
                  </a:cubicBezTo>
                  <a:cubicBezTo>
                    <a:pt x="387" y="282"/>
                    <a:pt x="387" y="282"/>
                    <a:pt x="387" y="282"/>
                  </a:cubicBezTo>
                  <a:cubicBezTo>
                    <a:pt x="387" y="282"/>
                    <a:pt x="387" y="282"/>
                    <a:pt x="387" y="282"/>
                  </a:cubicBezTo>
                  <a:cubicBezTo>
                    <a:pt x="364" y="252"/>
                    <a:pt x="364" y="252"/>
                    <a:pt x="364" y="252"/>
                  </a:cubicBezTo>
                  <a:cubicBezTo>
                    <a:pt x="293" y="161"/>
                    <a:pt x="293" y="161"/>
                    <a:pt x="293" y="161"/>
                  </a:cubicBezTo>
                  <a:cubicBezTo>
                    <a:pt x="293" y="161"/>
                    <a:pt x="293" y="161"/>
                    <a:pt x="293" y="161"/>
                  </a:cubicBezTo>
                  <a:cubicBezTo>
                    <a:pt x="258" y="116"/>
                    <a:pt x="258" y="116"/>
                    <a:pt x="258" y="116"/>
                  </a:cubicBezTo>
                  <a:cubicBezTo>
                    <a:pt x="267" y="96"/>
                    <a:pt x="265" y="72"/>
                    <a:pt x="251" y="54"/>
                  </a:cubicBezTo>
                  <a:cubicBezTo>
                    <a:pt x="232" y="31"/>
                    <a:pt x="232" y="31"/>
                    <a:pt x="232" y="31"/>
                  </a:cubicBezTo>
                  <a:cubicBezTo>
                    <a:pt x="212" y="5"/>
                    <a:pt x="175" y="0"/>
                    <a:pt x="149" y="20"/>
                  </a:cubicBezTo>
                  <a:cubicBezTo>
                    <a:pt x="24" y="117"/>
                    <a:pt x="24" y="117"/>
                    <a:pt x="24" y="117"/>
                  </a:cubicBezTo>
                  <a:cubicBezTo>
                    <a:pt x="12" y="127"/>
                    <a:pt x="4" y="141"/>
                    <a:pt x="2" y="156"/>
                  </a:cubicBezTo>
                  <a:cubicBezTo>
                    <a:pt x="0" y="172"/>
                    <a:pt x="4" y="188"/>
                    <a:pt x="14" y="200"/>
                  </a:cubicBezTo>
                  <a:cubicBezTo>
                    <a:pt x="32" y="224"/>
                    <a:pt x="32" y="224"/>
                    <a:pt x="32" y="224"/>
                  </a:cubicBezTo>
                  <a:cubicBezTo>
                    <a:pt x="42" y="237"/>
                    <a:pt x="56" y="245"/>
                    <a:pt x="72" y="247"/>
                  </a:cubicBezTo>
                  <a:cubicBezTo>
                    <a:pt x="74" y="247"/>
                    <a:pt x="77" y="247"/>
                    <a:pt x="79" y="247"/>
                  </a:cubicBezTo>
                  <a:cubicBezTo>
                    <a:pt x="83" y="247"/>
                    <a:pt x="86" y="247"/>
                    <a:pt x="90" y="246"/>
                  </a:cubicBezTo>
                  <a:cubicBezTo>
                    <a:pt x="171" y="350"/>
                    <a:pt x="171" y="350"/>
                    <a:pt x="171" y="350"/>
                  </a:cubicBezTo>
                  <a:cubicBezTo>
                    <a:pt x="171" y="350"/>
                    <a:pt x="171" y="350"/>
                    <a:pt x="171" y="350"/>
                  </a:cubicBezTo>
                  <a:cubicBezTo>
                    <a:pt x="202" y="390"/>
                    <a:pt x="202" y="390"/>
                    <a:pt x="202" y="390"/>
                  </a:cubicBezTo>
                  <a:cubicBezTo>
                    <a:pt x="176" y="398"/>
                    <a:pt x="158" y="422"/>
                    <a:pt x="158" y="450"/>
                  </a:cubicBezTo>
                  <a:cubicBezTo>
                    <a:pt x="158" y="809"/>
                    <a:pt x="158" y="809"/>
                    <a:pt x="158" y="809"/>
                  </a:cubicBezTo>
                  <a:cubicBezTo>
                    <a:pt x="158" y="911"/>
                    <a:pt x="187" y="1009"/>
                    <a:pt x="241" y="1094"/>
                  </a:cubicBezTo>
                  <a:cubicBezTo>
                    <a:pt x="6" y="1399"/>
                    <a:pt x="6" y="1399"/>
                    <a:pt x="6" y="1399"/>
                  </a:cubicBezTo>
                  <a:cubicBezTo>
                    <a:pt x="2" y="1403"/>
                    <a:pt x="1" y="1409"/>
                    <a:pt x="2" y="1415"/>
                  </a:cubicBezTo>
                  <a:cubicBezTo>
                    <a:pt x="14" y="1524"/>
                    <a:pt x="14" y="1524"/>
                    <a:pt x="14" y="1524"/>
                  </a:cubicBezTo>
                  <a:cubicBezTo>
                    <a:pt x="15" y="1530"/>
                    <a:pt x="18" y="1535"/>
                    <a:pt x="23" y="1539"/>
                  </a:cubicBezTo>
                  <a:cubicBezTo>
                    <a:pt x="27" y="1542"/>
                    <a:pt x="32" y="1544"/>
                    <a:pt x="37" y="1544"/>
                  </a:cubicBezTo>
                  <a:cubicBezTo>
                    <a:pt x="38" y="1544"/>
                    <a:pt x="39" y="1544"/>
                    <a:pt x="40" y="1544"/>
                  </a:cubicBezTo>
                  <a:cubicBezTo>
                    <a:pt x="148" y="1529"/>
                    <a:pt x="148" y="1529"/>
                    <a:pt x="148" y="1529"/>
                  </a:cubicBezTo>
                  <a:cubicBezTo>
                    <a:pt x="154" y="1528"/>
                    <a:pt x="159" y="1525"/>
                    <a:pt x="163" y="1520"/>
                  </a:cubicBezTo>
                  <a:cubicBezTo>
                    <a:pt x="277" y="1372"/>
                    <a:pt x="277" y="1372"/>
                    <a:pt x="277" y="1372"/>
                  </a:cubicBezTo>
                  <a:cubicBezTo>
                    <a:pt x="285" y="1363"/>
                    <a:pt x="283" y="1348"/>
                    <a:pt x="273" y="1341"/>
                  </a:cubicBezTo>
                  <a:cubicBezTo>
                    <a:pt x="263" y="1333"/>
                    <a:pt x="249" y="1335"/>
                    <a:pt x="241" y="1345"/>
                  </a:cubicBezTo>
                  <a:cubicBezTo>
                    <a:pt x="160" y="1450"/>
                    <a:pt x="160" y="1450"/>
                    <a:pt x="160" y="1450"/>
                  </a:cubicBezTo>
                  <a:cubicBezTo>
                    <a:pt x="148" y="1414"/>
                    <a:pt x="148" y="1414"/>
                    <a:pt x="148" y="1414"/>
                  </a:cubicBezTo>
                  <a:cubicBezTo>
                    <a:pt x="320" y="1190"/>
                    <a:pt x="320" y="1190"/>
                    <a:pt x="320" y="1190"/>
                  </a:cubicBezTo>
                  <a:cubicBezTo>
                    <a:pt x="328" y="1198"/>
                    <a:pt x="336" y="1205"/>
                    <a:pt x="344" y="1212"/>
                  </a:cubicBezTo>
                  <a:cubicBezTo>
                    <a:pt x="296" y="1274"/>
                    <a:pt x="296" y="1274"/>
                    <a:pt x="296" y="1274"/>
                  </a:cubicBezTo>
                  <a:cubicBezTo>
                    <a:pt x="289" y="1284"/>
                    <a:pt x="291" y="1298"/>
                    <a:pt x="300" y="1305"/>
                  </a:cubicBezTo>
                  <a:cubicBezTo>
                    <a:pt x="305" y="1308"/>
                    <a:pt x="309" y="1310"/>
                    <a:pt x="314" y="1310"/>
                  </a:cubicBezTo>
                  <a:cubicBezTo>
                    <a:pt x="321" y="1310"/>
                    <a:pt x="328" y="1307"/>
                    <a:pt x="332" y="1301"/>
                  </a:cubicBezTo>
                  <a:cubicBezTo>
                    <a:pt x="379" y="1240"/>
                    <a:pt x="379" y="1240"/>
                    <a:pt x="379" y="1240"/>
                  </a:cubicBezTo>
                  <a:cubicBezTo>
                    <a:pt x="416" y="1266"/>
                    <a:pt x="455" y="1288"/>
                    <a:pt x="498" y="1304"/>
                  </a:cubicBezTo>
                  <a:cubicBezTo>
                    <a:pt x="588" y="1339"/>
                    <a:pt x="588" y="1339"/>
                    <a:pt x="588" y="1339"/>
                  </a:cubicBezTo>
                  <a:cubicBezTo>
                    <a:pt x="600" y="1343"/>
                    <a:pt x="612" y="1345"/>
                    <a:pt x="625" y="1345"/>
                  </a:cubicBezTo>
                  <a:cubicBezTo>
                    <a:pt x="637" y="1345"/>
                    <a:pt x="650" y="1343"/>
                    <a:pt x="661" y="1339"/>
                  </a:cubicBezTo>
                  <a:cubicBezTo>
                    <a:pt x="751" y="1304"/>
                    <a:pt x="751" y="1304"/>
                    <a:pt x="751" y="1304"/>
                  </a:cubicBezTo>
                  <a:cubicBezTo>
                    <a:pt x="793" y="1288"/>
                    <a:pt x="832" y="1267"/>
                    <a:pt x="868" y="1241"/>
                  </a:cubicBezTo>
                  <a:cubicBezTo>
                    <a:pt x="1084" y="1520"/>
                    <a:pt x="1084" y="1520"/>
                    <a:pt x="1084" y="1520"/>
                  </a:cubicBezTo>
                  <a:cubicBezTo>
                    <a:pt x="1088" y="1525"/>
                    <a:pt x="1093" y="1528"/>
                    <a:pt x="1099" y="1529"/>
                  </a:cubicBezTo>
                  <a:cubicBezTo>
                    <a:pt x="1207" y="1544"/>
                    <a:pt x="1207" y="1544"/>
                    <a:pt x="1207" y="1544"/>
                  </a:cubicBezTo>
                  <a:cubicBezTo>
                    <a:pt x="1208" y="1544"/>
                    <a:pt x="1210" y="1544"/>
                    <a:pt x="1211" y="1544"/>
                  </a:cubicBezTo>
                  <a:cubicBezTo>
                    <a:pt x="1215" y="1544"/>
                    <a:pt x="1220" y="1542"/>
                    <a:pt x="1224" y="1539"/>
                  </a:cubicBezTo>
                  <a:cubicBezTo>
                    <a:pt x="1229" y="1535"/>
                    <a:pt x="1232" y="1530"/>
                    <a:pt x="1233" y="1524"/>
                  </a:cubicBezTo>
                  <a:cubicBezTo>
                    <a:pt x="1245" y="1415"/>
                    <a:pt x="1245" y="1415"/>
                    <a:pt x="1245" y="1415"/>
                  </a:cubicBezTo>
                  <a:cubicBezTo>
                    <a:pt x="1246" y="1409"/>
                    <a:pt x="1245" y="1403"/>
                    <a:pt x="1241" y="1399"/>
                  </a:cubicBezTo>
                  <a:close/>
                  <a:moveTo>
                    <a:pt x="1134" y="1386"/>
                  </a:moveTo>
                  <a:cubicBezTo>
                    <a:pt x="959" y="1159"/>
                    <a:pt x="959" y="1159"/>
                    <a:pt x="959" y="1159"/>
                  </a:cubicBezTo>
                  <a:cubicBezTo>
                    <a:pt x="966" y="1151"/>
                    <a:pt x="973" y="1142"/>
                    <a:pt x="980" y="1134"/>
                  </a:cubicBezTo>
                  <a:cubicBezTo>
                    <a:pt x="1173" y="1384"/>
                    <a:pt x="1173" y="1384"/>
                    <a:pt x="1173" y="1384"/>
                  </a:cubicBezTo>
                  <a:lnTo>
                    <a:pt x="1134" y="1386"/>
                  </a:lnTo>
                  <a:close/>
                  <a:moveTo>
                    <a:pt x="920" y="278"/>
                  </a:moveTo>
                  <a:cubicBezTo>
                    <a:pt x="930" y="265"/>
                    <a:pt x="930" y="265"/>
                    <a:pt x="930" y="265"/>
                  </a:cubicBezTo>
                  <a:cubicBezTo>
                    <a:pt x="1027" y="341"/>
                    <a:pt x="1027" y="341"/>
                    <a:pt x="1027" y="341"/>
                  </a:cubicBezTo>
                  <a:cubicBezTo>
                    <a:pt x="1007" y="367"/>
                    <a:pt x="1007" y="367"/>
                    <a:pt x="1007" y="367"/>
                  </a:cubicBezTo>
                  <a:cubicBezTo>
                    <a:pt x="910" y="291"/>
                    <a:pt x="910" y="291"/>
                    <a:pt x="910" y="291"/>
                  </a:cubicBezTo>
                  <a:lnTo>
                    <a:pt x="920" y="278"/>
                  </a:lnTo>
                  <a:close/>
                  <a:moveTo>
                    <a:pt x="958" y="230"/>
                  </a:moveTo>
                  <a:cubicBezTo>
                    <a:pt x="976" y="206"/>
                    <a:pt x="976" y="206"/>
                    <a:pt x="976" y="206"/>
                  </a:cubicBezTo>
                  <a:cubicBezTo>
                    <a:pt x="1073" y="281"/>
                    <a:pt x="1073" y="281"/>
                    <a:pt x="1073" y="281"/>
                  </a:cubicBezTo>
                  <a:cubicBezTo>
                    <a:pt x="1055" y="305"/>
                    <a:pt x="1055" y="305"/>
                    <a:pt x="1055" y="305"/>
                  </a:cubicBezTo>
                  <a:lnTo>
                    <a:pt x="958" y="230"/>
                  </a:lnTo>
                  <a:close/>
                  <a:moveTo>
                    <a:pt x="1020" y="149"/>
                  </a:moveTo>
                  <a:cubicBezTo>
                    <a:pt x="1108" y="217"/>
                    <a:pt x="1108" y="217"/>
                    <a:pt x="1108" y="217"/>
                  </a:cubicBezTo>
                  <a:cubicBezTo>
                    <a:pt x="1117" y="224"/>
                    <a:pt x="1117" y="224"/>
                    <a:pt x="1117" y="224"/>
                  </a:cubicBezTo>
                  <a:cubicBezTo>
                    <a:pt x="1101" y="246"/>
                    <a:pt x="1101" y="246"/>
                    <a:pt x="1101" y="246"/>
                  </a:cubicBezTo>
                  <a:cubicBezTo>
                    <a:pt x="1004" y="170"/>
                    <a:pt x="1004" y="170"/>
                    <a:pt x="1004" y="170"/>
                  </a:cubicBezTo>
                  <a:lnTo>
                    <a:pt x="1020" y="149"/>
                  </a:lnTo>
                  <a:close/>
                  <a:moveTo>
                    <a:pt x="1032" y="82"/>
                  </a:moveTo>
                  <a:cubicBezTo>
                    <a:pt x="1050" y="58"/>
                    <a:pt x="1050" y="58"/>
                    <a:pt x="1050" y="58"/>
                  </a:cubicBezTo>
                  <a:cubicBezTo>
                    <a:pt x="1053" y="55"/>
                    <a:pt x="1057" y="53"/>
                    <a:pt x="1062" y="53"/>
                  </a:cubicBezTo>
                  <a:cubicBezTo>
                    <a:pt x="1065" y="53"/>
                    <a:pt x="1068" y="54"/>
                    <a:pt x="1071" y="56"/>
                  </a:cubicBezTo>
                  <a:cubicBezTo>
                    <a:pt x="1195" y="152"/>
                    <a:pt x="1195" y="152"/>
                    <a:pt x="1195" y="152"/>
                  </a:cubicBezTo>
                  <a:cubicBezTo>
                    <a:pt x="1198" y="155"/>
                    <a:pt x="1200" y="158"/>
                    <a:pt x="1201" y="162"/>
                  </a:cubicBezTo>
                  <a:cubicBezTo>
                    <a:pt x="1201" y="166"/>
                    <a:pt x="1200" y="170"/>
                    <a:pt x="1198" y="173"/>
                  </a:cubicBezTo>
                  <a:cubicBezTo>
                    <a:pt x="1179" y="196"/>
                    <a:pt x="1179" y="196"/>
                    <a:pt x="1179" y="196"/>
                  </a:cubicBezTo>
                  <a:cubicBezTo>
                    <a:pt x="1177" y="200"/>
                    <a:pt x="1173" y="202"/>
                    <a:pt x="1169" y="202"/>
                  </a:cubicBezTo>
                  <a:cubicBezTo>
                    <a:pt x="1166" y="203"/>
                    <a:pt x="1162" y="201"/>
                    <a:pt x="1159" y="199"/>
                  </a:cubicBezTo>
                  <a:cubicBezTo>
                    <a:pt x="1034" y="103"/>
                    <a:pt x="1034" y="103"/>
                    <a:pt x="1034" y="103"/>
                  </a:cubicBezTo>
                  <a:cubicBezTo>
                    <a:pt x="1031" y="100"/>
                    <a:pt x="1029" y="97"/>
                    <a:pt x="1029" y="93"/>
                  </a:cubicBezTo>
                  <a:cubicBezTo>
                    <a:pt x="1028" y="89"/>
                    <a:pt x="1029" y="85"/>
                    <a:pt x="1032" y="82"/>
                  </a:cubicBezTo>
                  <a:close/>
                  <a:moveTo>
                    <a:pt x="882" y="327"/>
                  </a:moveTo>
                  <a:cubicBezTo>
                    <a:pt x="943" y="374"/>
                    <a:pt x="943" y="374"/>
                    <a:pt x="943" y="374"/>
                  </a:cubicBezTo>
                  <a:cubicBezTo>
                    <a:pt x="914" y="369"/>
                    <a:pt x="887" y="362"/>
                    <a:pt x="861" y="354"/>
                  </a:cubicBezTo>
                  <a:lnTo>
                    <a:pt x="882" y="327"/>
                  </a:lnTo>
                  <a:close/>
                  <a:moveTo>
                    <a:pt x="174" y="281"/>
                  </a:moveTo>
                  <a:cubicBezTo>
                    <a:pt x="271" y="206"/>
                    <a:pt x="271" y="206"/>
                    <a:pt x="271" y="206"/>
                  </a:cubicBezTo>
                  <a:cubicBezTo>
                    <a:pt x="290" y="230"/>
                    <a:pt x="290" y="230"/>
                    <a:pt x="290" y="230"/>
                  </a:cubicBezTo>
                  <a:cubicBezTo>
                    <a:pt x="192" y="305"/>
                    <a:pt x="192" y="305"/>
                    <a:pt x="192" y="305"/>
                  </a:cubicBezTo>
                  <a:lnTo>
                    <a:pt x="174" y="281"/>
                  </a:lnTo>
                  <a:close/>
                  <a:moveTo>
                    <a:pt x="130" y="224"/>
                  </a:moveTo>
                  <a:cubicBezTo>
                    <a:pt x="147" y="210"/>
                    <a:pt x="147" y="210"/>
                    <a:pt x="147" y="210"/>
                  </a:cubicBezTo>
                  <a:cubicBezTo>
                    <a:pt x="227" y="149"/>
                    <a:pt x="227" y="149"/>
                    <a:pt x="227" y="149"/>
                  </a:cubicBezTo>
                  <a:cubicBezTo>
                    <a:pt x="243" y="170"/>
                    <a:pt x="243" y="170"/>
                    <a:pt x="243" y="170"/>
                  </a:cubicBezTo>
                  <a:cubicBezTo>
                    <a:pt x="146" y="246"/>
                    <a:pt x="146" y="246"/>
                    <a:pt x="146" y="246"/>
                  </a:cubicBezTo>
                  <a:lnTo>
                    <a:pt x="130" y="224"/>
                  </a:lnTo>
                  <a:close/>
                  <a:moveTo>
                    <a:pt x="220" y="341"/>
                  </a:moveTo>
                  <a:cubicBezTo>
                    <a:pt x="317" y="265"/>
                    <a:pt x="317" y="265"/>
                    <a:pt x="317" y="265"/>
                  </a:cubicBezTo>
                  <a:cubicBezTo>
                    <a:pt x="337" y="291"/>
                    <a:pt x="337" y="291"/>
                    <a:pt x="337" y="291"/>
                  </a:cubicBezTo>
                  <a:cubicBezTo>
                    <a:pt x="240" y="367"/>
                    <a:pt x="240" y="367"/>
                    <a:pt x="240" y="367"/>
                  </a:cubicBezTo>
                  <a:cubicBezTo>
                    <a:pt x="231" y="355"/>
                    <a:pt x="231" y="355"/>
                    <a:pt x="231" y="355"/>
                  </a:cubicBezTo>
                  <a:lnTo>
                    <a:pt x="220" y="341"/>
                  </a:lnTo>
                  <a:close/>
                  <a:moveTo>
                    <a:pt x="365" y="327"/>
                  </a:moveTo>
                  <a:cubicBezTo>
                    <a:pt x="387" y="355"/>
                    <a:pt x="387" y="355"/>
                    <a:pt x="387" y="355"/>
                  </a:cubicBezTo>
                  <a:cubicBezTo>
                    <a:pt x="359" y="364"/>
                    <a:pt x="331" y="371"/>
                    <a:pt x="301" y="377"/>
                  </a:cubicBezTo>
                  <a:lnTo>
                    <a:pt x="365" y="327"/>
                  </a:lnTo>
                  <a:close/>
                  <a:moveTo>
                    <a:pt x="68" y="196"/>
                  </a:moveTo>
                  <a:cubicBezTo>
                    <a:pt x="49" y="173"/>
                    <a:pt x="49" y="173"/>
                    <a:pt x="49" y="173"/>
                  </a:cubicBezTo>
                  <a:cubicBezTo>
                    <a:pt x="47" y="170"/>
                    <a:pt x="46" y="166"/>
                    <a:pt x="46" y="162"/>
                  </a:cubicBezTo>
                  <a:cubicBezTo>
                    <a:pt x="47" y="158"/>
                    <a:pt x="49" y="155"/>
                    <a:pt x="52" y="152"/>
                  </a:cubicBezTo>
                  <a:cubicBezTo>
                    <a:pt x="176" y="56"/>
                    <a:pt x="176" y="56"/>
                    <a:pt x="176" y="56"/>
                  </a:cubicBezTo>
                  <a:cubicBezTo>
                    <a:pt x="179" y="54"/>
                    <a:pt x="182" y="53"/>
                    <a:pt x="185" y="53"/>
                  </a:cubicBezTo>
                  <a:cubicBezTo>
                    <a:pt x="190" y="53"/>
                    <a:pt x="194" y="55"/>
                    <a:pt x="197" y="58"/>
                  </a:cubicBezTo>
                  <a:cubicBezTo>
                    <a:pt x="215" y="82"/>
                    <a:pt x="215" y="82"/>
                    <a:pt x="215" y="82"/>
                  </a:cubicBezTo>
                  <a:cubicBezTo>
                    <a:pt x="220" y="88"/>
                    <a:pt x="219" y="98"/>
                    <a:pt x="213" y="103"/>
                  </a:cubicBezTo>
                  <a:cubicBezTo>
                    <a:pt x="88" y="199"/>
                    <a:pt x="88" y="199"/>
                    <a:pt x="88" y="199"/>
                  </a:cubicBezTo>
                  <a:cubicBezTo>
                    <a:pt x="85" y="201"/>
                    <a:pt x="81" y="203"/>
                    <a:pt x="78" y="202"/>
                  </a:cubicBezTo>
                  <a:cubicBezTo>
                    <a:pt x="74" y="202"/>
                    <a:pt x="70" y="200"/>
                    <a:pt x="68" y="196"/>
                  </a:cubicBezTo>
                  <a:close/>
                  <a:moveTo>
                    <a:pt x="113" y="1386"/>
                  </a:moveTo>
                  <a:cubicBezTo>
                    <a:pt x="74" y="1384"/>
                    <a:pt x="74" y="1384"/>
                    <a:pt x="74" y="1384"/>
                  </a:cubicBezTo>
                  <a:cubicBezTo>
                    <a:pt x="268" y="1133"/>
                    <a:pt x="268" y="1133"/>
                    <a:pt x="268" y="1133"/>
                  </a:cubicBezTo>
                  <a:cubicBezTo>
                    <a:pt x="275" y="1141"/>
                    <a:pt x="282" y="1149"/>
                    <a:pt x="289" y="1157"/>
                  </a:cubicBezTo>
                  <a:lnTo>
                    <a:pt x="113" y="1386"/>
                  </a:lnTo>
                  <a:close/>
                  <a:moveTo>
                    <a:pt x="48" y="1428"/>
                  </a:moveTo>
                  <a:cubicBezTo>
                    <a:pt x="107" y="1431"/>
                    <a:pt x="107" y="1431"/>
                    <a:pt x="107" y="1431"/>
                  </a:cubicBezTo>
                  <a:cubicBezTo>
                    <a:pt x="124" y="1487"/>
                    <a:pt x="124" y="1487"/>
                    <a:pt x="124" y="1487"/>
                  </a:cubicBezTo>
                  <a:cubicBezTo>
                    <a:pt x="56" y="1496"/>
                    <a:pt x="56" y="1496"/>
                    <a:pt x="56" y="1496"/>
                  </a:cubicBezTo>
                  <a:lnTo>
                    <a:pt x="48" y="1428"/>
                  </a:lnTo>
                  <a:close/>
                  <a:moveTo>
                    <a:pt x="735" y="1262"/>
                  </a:moveTo>
                  <a:cubicBezTo>
                    <a:pt x="645" y="1297"/>
                    <a:pt x="645" y="1297"/>
                    <a:pt x="645" y="1297"/>
                  </a:cubicBezTo>
                  <a:cubicBezTo>
                    <a:pt x="632" y="1302"/>
                    <a:pt x="617" y="1302"/>
                    <a:pt x="604" y="1297"/>
                  </a:cubicBezTo>
                  <a:cubicBezTo>
                    <a:pt x="514" y="1262"/>
                    <a:pt x="514" y="1262"/>
                    <a:pt x="514" y="1262"/>
                  </a:cubicBezTo>
                  <a:cubicBezTo>
                    <a:pt x="469" y="1245"/>
                    <a:pt x="427" y="1221"/>
                    <a:pt x="390" y="1192"/>
                  </a:cubicBezTo>
                  <a:cubicBezTo>
                    <a:pt x="389" y="1191"/>
                    <a:pt x="389" y="1191"/>
                    <a:pt x="389" y="1191"/>
                  </a:cubicBezTo>
                  <a:cubicBezTo>
                    <a:pt x="388" y="1191"/>
                    <a:pt x="388" y="1190"/>
                    <a:pt x="388" y="1190"/>
                  </a:cubicBezTo>
                  <a:cubicBezTo>
                    <a:pt x="369" y="1175"/>
                    <a:pt x="351" y="1159"/>
                    <a:pt x="335" y="1142"/>
                  </a:cubicBezTo>
                  <a:cubicBezTo>
                    <a:pt x="335" y="1141"/>
                    <a:pt x="334" y="1141"/>
                    <a:pt x="334" y="1140"/>
                  </a:cubicBezTo>
                  <a:cubicBezTo>
                    <a:pt x="317" y="1123"/>
                    <a:pt x="302" y="1104"/>
                    <a:pt x="288" y="1084"/>
                  </a:cubicBezTo>
                  <a:cubicBezTo>
                    <a:pt x="288" y="1083"/>
                    <a:pt x="288" y="1083"/>
                    <a:pt x="287" y="1082"/>
                  </a:cubicBezTo>
                  <a:cubicBezTo>
                    <a:pt x="287" y="1082"/>
                    <a:pt x="287" y="1082"/>
                    <a:pt x="287" y="1082"/>
                  </a:cubicBezTo>
                  <a:cubicBezTo>
                    <a:pt x="232" y="1001"/>
                    <a:pt x="203" y="907"/>
                    <a:pt x="203" y="809"/>
                  </a:cubicBezTo>
                  <a:cubicBezTo>
                    <a:pt x="203" y="450"/>
                    <a:pt x="203" y="450"/>
                    <a:pt x="203" y="450"/>
                  </a:cubicBezTo>
                  <a:cubicBezTo>
                    <a:pt x="203" y="440"/>
                    <a:pt x="211" y="432"/>
                    <a:pt x="220" y="432"/>
                  </a:cubicBezTo>
                  <a:cubicBezTo>
                    <a:pt x="297" y="427"/>
                    <a:pt x="367" y="412"/>
                    <a:pt x="429" y="387"/>
                  </a:cubicBezTo>
                  <a:cubicBezTo>
                    <a:pt x="431" y="386"/>
                    <a:pt x="432" y="386"/>
                    <a:pt x="434" y="385"/>
                  </a:cubicBezTo>
                  <a:cubicBezTo>
                    <a:pt x="506" y="355"/>
                    <a:pt x="568" y="311"/>
                    <a:pt x="620" y="254"/>
                  </a:cubicBezTo>
                  <a:cubicBezTo>
                    <a:pt x="620" y="254"/>
                    <a:pt x="621" y="253"/>
                    <a:pt x="622" y="253"/>
                  </a:cubicBezTo>
                  <a:cubicBezTo>
                    <a:pt x="622" y="253"/>
                    <a:pt x="622" y="253"/>
                    <a:pt x="622" y="253"/>
                  </a:cubicBezTo>
                  <a:cubicBezTo>
                    <a:pt x="623" y="253"/>
                    <a:pt x="624" y="254"/>
                    <a:pt x="626" y="255"/>
                  </a:cubicBezTo>
                  <a:cubicBezTo>
                    <a:pt x="676" y="313"/>
                    <a:pt x="739" y="356"/>
                    <a:pt x="816" y="386"/>
                  </a:cubicBezTo>
                  <a:cubicBezTo>
                    <a:pt x="816" y="386"/>
                    <a:pt x="816" y="386"/>
                    <a:pt x="816" y="386"/>
                  </a:cubicBezTo>
                  <a:cubicBezTo>
                    <a:pt x="878" y="410"/>
                    <a:pt x="949" y="425"/>
                    <a:pt x="1029" y="431"/>
                  </a:cubicBezTo>
                  <a:cubicBezTo>
                    <a:pt x="1039" y="432"/>
                    <a:pt x="1046" y="440"/>
                    <a:pt x="1046" y="449"/>
                  </a:cubicBezTo>
                  <a:cubicBezTo>
                    <a:pt x="1046" y="809"/>
                    <a:pt x="1046" y="809"/>
                    <a:pt x="1046" y="809"/>
                  </a:cubicBezTo>
                  <a:cubicBezTo>
                    <a:pt x="1046" y="907"/>
                    <a:pt x="1017" y="1002"/>
                    <a:pt x="961" y="1084"/>
                  </a:cubicBezTo>
                  <a:cubicBezTo>
                    <a:pt x="961" y="1084"/>
                    <a:pt x="961" y="1084"/>
                    <a:pt x="961" y="1084"/>
                  </a:cubicBezTo>
                  <a:cubicBezTo>
                    <a:pt x="947" y="1104"/>
                    <a:pt x="931" y="1123"/>
                    <a:pt x="915" y="1141"/>
                  </a:cubicBezTo>
                  <a:cubicBezTo>
                    <a:pt x="898" y="1159"/>
                    <a:pt x="879" y="1176"/>
                    <a:pt x="860" y="1191"/>
                  </a:cubicBezTo>
                  <a:cubicBezTo>
                    <a:pt x="860" y="1191"/>
                    <a:pt x="859" y="1192"/>
                    <a:pt x="859" y="1192"/>
                  </a:cubicBezTo>
                  <a:cubicBezTo>
                    <a:pt x="859" y="1192"/>
                    <a:pt x="859" y="1192"/>
                    <a:pt x="859" y="1192"/>
                  </a:cubicBezTo>
                  <a:cubicBezTo>
                    <a:pt x="821" y="1221"/>
                    <a:pt x="780" y="1245"/>
                    <a:pt x="735" y="1262"/>
                  </a:cubicBezTo>
                  <a:close/>
                  <a:moveTo>
                    <a:pt x="928" y="1192"/>
                  </a:moveTo>
                  <a:cubicBezTo>
                    <a:pt x="1099" y="1414"/>
                    <a:pt x="1099" y="1414"/>
                    <a:pt x="1099" y="1414"/>
                  </a:cubicBezTo>
                  <a:cubicBezTo>
                    <a:pt x="1087" y="1450"/>
                    <a:pt x="1087" y="1450"/>
                    <a:pt x="1087" y="1450"/>
                  </a:cubicBezTo>
                  <a:cubicBezTo>
                    <a:pt x="904" y="1213"/>
                    <a:pt x="904" y="1213"/>
                    <a:pt x="904" y="1213"/>
                  </a:cubicBezTo>
                  <a:cubicBezTo>
                    <a:pt x="912" y="1206"/>
                    <a:pt x="920" y="1199"/>
                    <a:pt x="928" y="1192"/>
                  </a:cubicBezTo>
                  <a:close/>
                  <a:moveTo>
                    <a:pt x="1123" y="1487"/>
                  </a:moveTo>
                  <a:cubicBezTo>
                    <a:pt x="1140" y="1431"/>
                    <a:pt x="1140" y="1431"/>
                    <a:pt x="1140" y="1431"/>
                  </a:cubicBezTo>
                  <a:cubicBezTo>
                    <a:pt x="1199" y="1428"/>
                    <a:pt x="1199" y="1428"/>
                    <a:pt x="1199" y="1428"/>
                  </a:cubicBezTo>
                  <a:cubicBezTo>
                    <a:pt x="1191" y="1496"/>
                    <a:pt x="1191" y="1496"/>
                    <a:pt x="1191" y="1496"/>
                  </a:cubicBezTo>
                  <a:lnTo>
                    <a:pt x="1123" y="1487"/>
                  </a:lnTo>
                  <a:close/>
                  <a:moveTo>
                    <a:pt x="1123" y="1487"/>
                  </a:moveTo>
                  <a:cubicBezTo>
                    <a:pt x="1123" y="1487"/>
                    <a:pt x="1123" y="1487"/>
                    <a:pt x="1123" y="148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69"/>
            <p:cNvSpPr/>
            <p:nvPr/>
          </p:nvSpPr>
          <p:spPr>
            <a:xfrm>
              <a:off x="1146515" y="3741887"/>
              <a:ext cx="276989" cy="342582"/>
            </a:xfrm>
            <a:custGeom>
              <a:avLst/>
              <a:gdLst/>
              <a:ahLst/>
              <a:cxnLst/>
              <a:rect l="l" t="t" r="r" b="b"/>
              <a:pathLst>
                <a:path w="777" h="961" extrusionOk="0">
                  <a:moveTo>
                    <a:pt x="698" y="759"/>
                  </a:moveTo>
                  <a:cubicBezTo>
                    <a:pt x="750" y="683"/>
                    <a:pt x="777" y="595"/>
                    <a:pt x="777" y="503"/>
                  </a:cubicBezTo>
                  <a:cubicBezTo>
                    <a:pt x="777" y="370"/>
                    <a:pt x="777" y="370"/>
                    <a:pt x="777" y="370"/>
                  </a:cubicBezTo>
                  <a:cubicBezTo>
                    <a:pt x="777" y="358"/>
                    <a:pt x="767" y="348"/>
                    <a:pt x="755" y="348"/>
                  </a:cubicBezTo>
                  <a:cubicBezTo>
                    <a:pt x="742" y="348"/>
                    <a:pt x="732" y="358"/>
                    <a:pt x="732" y="370"/>
                  </a:cubicBezTo>
                  <a:cubicBezTo>
                    <a:pt x="732" y="451"/>
                    <a:pt x="732" y="451"/>
                    <a:pt x="732" y="451"/>
                  </a:cubicBezTo>
                  <a:cubicBezTo>
                    <a:pt x="623" y="451"/>
                    <a:pt x="623" y="451"/>
                    <a:pt x="623" y="451"/>
                  </a:cubicBezTo>
                  <a:cubicBezTo>
                    <a:pt x="610" y="451"/>
                    <a:pt x="600" y="461"/>
                    <a:pt x="600" y="474"/>
                  </a:cubicBezTo>
                  <a:cubicBezTo>
                    <a:pt x="600" y="486"/>
                    <a:pt x="610" y="496"/>
                    <a:pt x="623" y="496"/>
                  </a:cubicBezTo>
                  <a:cubicBezTo>
                    <a:pt x="732" y="496"/>
                    <a:pt x="732" y="496"/>
                    <a:pt x="732" y="496"/>
                  </a:cubicBezTo>
                  <a:cubicBezTo>
                    <a:pt x="732" y="503"/>
                    <a:pt x="732" y="503"/>
                    <a:pt x="732" y="503"/>
                  </a:cubicBezTo>
                  <a:cubicBezTo>
                    <a:pt x="732" y="586"/>
                    <a:pt x="707" y="665"/>
                    <a:pt x="660" y="734"/>
                  </a:cubicBezTo>
                  <a:cubicBezTo>
                    <a:pt x="614" y="802"/>
                    <a:pt x="548" y="854"/>
                    <a:pt x="471" y="883"/>
                  </a:cubicBezTo>
                  <a:cubicBezTo>
                    <a:pt x="411" y="906"/>
                    <a:pt x="411" y="906"/>
                    <a:pt x="411" y="906"/>
                  </a:cubicBezTo>
                  <a:cubicBezTo>
                    <a:pt x="411" y="696"/>
                    <a:pt x="411" y="696"/>
                    <a:pt x="411" y="696"/>
                  </a:cubicBezTo>
                  <a:cubicBezTo>
                    <a:pt x="411" y="683"/>
                    <a:pt x="401" y="673"/>
                    <a:pt x="389" y="673"/>
                  </a:cubicBezTo>
                  <a:cubicBezTo>
                    <a:pt x="376" y="673"/>
                    <a:pt x="366" y="683"/>
                    <a:pt x="366" y="696"/>
                  </a:cubicBezTo>
                  <a:cubicBezTo>
                    <a:pt x="366" y="906"/>
                    <a:pt x="366" y="906"/>
                    <a:pt x="366" y="906"/>
                  </a:cubicBezTo>
                  <a:cubicBezTo>
                    <a:pt x="306" y="883"/>
                    <a:pt x="306" y="883"/>
                    <a:pt x="306" y="883"/>
                  </a:cubicBezTo>
                  <a:cubicBezTo>
                    <a:pt x="229" y="854"/>
                    <a:pt x="163" y="802"/>
                    <a:pt x="117" y="734"/>
                  </a:cubicBezTo>
                  <a:cubicBezTo>
                    <a:pt x="70" y="665"/>
                    <a:pt x="45" y="586"/>
                    <a:pt x="45" y="503"/>
                  </a:cubicBezTo>
                  <a:cubicBezTo>
                    <a:pt x="45" y="496"/>
                    <a:pt x="45" y="496"/>
                    <a:pt x="45" y="496"/>
                  </a:cubicBezTo>
                  <a:cubicBezTo>
                    <a:pt x="155" y="496"/>
                    <a:pt x="155" y="496"/>
                    <a:pt x="155" y="496"/>
                  </a:cubicBezTo>
                  <a:cubicBezTo>
                    <a:pt x="167" y="496"/>
                    <a:pt x="177" y="486"/>
                    <a:pt x="177" y="474"/>
                  </a:cubicBezTo>
                  <a:cubicBezTo>
                    <a:pt x="177" y="461"/>
                    <a:pt x="167" y="451"/>
                    <a:pt x="155" y="451"/>
                  </a:cubicBezTo>
                  <a:cubicBezTo>
                    <a:pt x="45" y="451"/>
                    <a:pt x="45" y="451"/>
                    <a:pt x="45" y="451"/>
                  </a:cubicBezTo>
                  <a:cubicBezTo>
                    <a:pt x="45" y="198"/>
                    <a:pt x="45" y="198"/>
                    <a:pt x="45" y="198"/>
                  </a:cubicBezTo>
                  <a:cubicBezTo>
                    <a:pt x="169" y="183"/>
                    <a:pt x="275" y="141"/>
                    <a:pt x="363" y="73"/>
                  </a:cubicBezTo>
                  <a:cubicBezTo>
                    <a:pt x="363" y="225"/>
                    <a:pt x="363" y="225"/>
                    <a:pt x="363" y="225"/>
                  </a:cubicBezTo>
                  <a:cubicBezTo>
                    <a:pt x="363" y="237"/>
                    <a:pt x="373" y="247"/>
                    <a:pt x="386" y="247"/>
                  </a:cubicBezTo>
                  <a:cubicBezTo>
                    <a:pt x="398" y="247"/>
                    <a:pt x="408" y="237"/>
                    <a:pt x="408" y="225"/>
                  </a:cubicBezTo>
                  <a:cubicBezTo>
                    <a:pt x="408" y="73"/>
                    <a:pt x="408" y="73"/>
                    <a:pt x="408" y="73"/>
                  </a:cubicBezTo>
                  <a:cubicBezTo>
                    <a:pt x="493" y="139"/>
                    <a:pt x="600" y="179"/>
                    <a:pt x="732" y="197"/>
                  </a:cubicBezTo>
                  <a:cubicBezTo>
                    <a:pt x="732" y="280"/>
                    <a:pt x="732" y="280"/>
                    <a:pt x="732" y="280"/>
                  </a:cubicBezTo>
                  <a:cubicBezTo>
                    <a:pt x="732" y="293"/>
                    <a:pt x="742" y="303"/>
                    <a:pt x="754" y="303"/>
                  </a:cubicBezTo>
                  <a:cubicBezTo>
                    <a:pt x="767" y="303"/>
                    <a:pt x="777" y="293"/>
                    <a:pt x="777" y="280"/>
                  </a:cubicBezTo>
                  <a:cubicBezTo>
                    <a:pt x="777" y="177"/>
                    <a:pt x="777" y="177"/>
                    <a:pt x="777" y="177"/>
                  </a:cubicBezTo>
                  <a:cubicBezTo>
                    <a:pt x="777" y="166"/>
                    <a:pt x="768" y="156"/>
                    <a:pt x="757" y="155"/>
                  </a:cubicBezTo>
                  <a:cubicBezTo>
                    <a:pt x="605" y="138"/>
                    <a:pt x="489" y="90"/>
                    <a:pt x="401" y="8"/>
                  </a:cubicBezTo>
                  <a:cubicBezTo>
                    <a:pt x="393" y="0"/>
                    <a:pt x="379" y="0"/>
                    <a:pt x="371" y="8"/>
                  </a:cubicBezTo>
                  <a:cubicBezTo>
                    <a:pt x="279" y="92"/>
                    <a:pt x="161" y="141"/>
                    <a:pt x="20" y="156"/>
                  </a:cubicBezTo>
                  <a:cubicBezTo>
                    <a:pt x="9" y="157"/>
                    <a:pt x="0" y="167"/>
                    <a:pt x="0" y="178"/>
                  </a:cubicBezTo>
                  <a:cubicBezTo>
                    <a:pt x="0" y="503"/>
                    <a:pt x="0" y="503"/>
                    <a:pt x="0" y="503"/>
                  </a:cubicBezTo>
                  <a:cubicBezTo>
                    <a:pt x="0" y="595"/>
                    <a:pt x="28" y="683"/>
                    <a:pt x="80" y="759"/>
                  </a:cubicBezTo>
                  <a:cubicBezTo>
                    <a:pt x="132" y="835"/>
                    <a:pt x="204" y="892"/>
                    <a:pt x="290" y="925"/>
                  </a:cubicBezTo>
                  <a:cubicBezTo>
                    <a:pt x="380" y="960"/>
                    <a:pt x="380" y="960"/>
                    <a:pt x="380" y="960"/>
                  </a:cubicBezTo>
                  <a:cubicBezTo>
                    <a:pt x="383" y="961"/>
                    <a:pt x="386" y="961"/>
                    <a:pt x="389" y="961"/>
                  </a:cubicBezTo>
                  <a:cubicBezTo>
                    <a:pt x="392" y="961"/>
                    <a:pt x="395" y="961"/>
                    <a:pt x="397" y="960"/>
                  </a:cubicBezTo>
                  <a:cubicBezTo>
                    <a:pt x="487" y="925"/>
                    <a:pt x="487" y="925"/>
                    <a:pt x="487" y="925"/>
                  </a:cubicBezTo>
                  <a:cubicBezTo>
                    <a:pt x="573" y="892"/>
                    <a:pt x="646" y="835"/>
                    <a:pt x="698" y="759"/>
                  </a:cubicBezTo>
                  <a:close/>
                  <a:moveTo>
                    <a:pt x="698" y="759"/>
                  </a:moveTo>
                  <a:cubicBezTo>
                    <a:pt x="698" y="759"/>
                    <a:pt x="698" y="759"/>
                    <a:pt x="698" y="75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69"/>
            <p:cNvSpPr/>
            <p:nvPr/>
          </p:nvSpPr>
          <p:spPr>
            <a:xfrm>
              <a:off x="1220663" y="3849190"/>
              <a:ext cx="128691" cy="122631"/>
            </a:xfrm>
            <a:custGeom>
              <a:avLst/>
              <a:gdLst/>
              <a:ahLst/>
              <a:cxnLst/>
              <a:rect l="l" t="t" r="r" b="b"/>
              <a:pathLst>
                <a:path w="361" h="344" extrusionOk="0">
                  <a:moveTo>
                    <a:pt x="300" y="213"/>
                  </a:moveTo>
                  <a:cubicBezTo>
                    <a:pt x="333" y="190"/>
                    <a:pt x="333" y="190"/>
                    <a:pt x="333" y="190"/>
                  </a:cubicBezTo>
                  <a:cubicBezTo>
                    <a:pt x="353" y="175"/>
                    <a:pt x="361" y="150"/>
                    <a:pt x="354" y="126"/>
                  </a:cubicBezTo>
                  <a:cubicBezTo>
                    <a:pt x="346" y="102"/>
                    <a:pt x="324" y="86"/>
                    <a:pt x="299" y="86"/>
                  </a:cubicBezTo>
                  <a:cubicBezTo>
                    <a:pt x="259" y="86"/>
                    <a:pt x="259" y="86"/>
                    <a:pt x="259" y="86"/>
                  </a:cubicBezTo>
                  <a:cubicBezTo>
                    <a:pt x="254" y="86"/>
                    <a:pt x="249" y="83"/>
                    <a:pt x="247" y="78"/>
                  </a:cubicBezTo>
                  <a:cubicBezTo>
                    <a:pt x="235" y="40"/>
                    <a:pt x="235" y="40"/>
                    <a:pt x="235" y="40"/>
                  </a:cubicBezTo>
                  <a:cubicBezTo>
                    <a:pt x="227" y="16"/>
                    <a:pt x="206" y="0"/>
                    <a:pt x="181" y="0"/>
                  </a:cubicBezTo>
                  <a:cubicBezTo>
                    <a:pt x="155" y="0"/>
                    <a:pt x="134" y="16"/>
                    <a:pt x="126" y="40"/>
                  </a:cubicBezTo>
                  <a:cubicBezTo>
                    <a:pt x="114" y="78"/>
                    <a:pt x="114" y="78"/>
                    <a:pt x="114" y="78"/>
                  </a:cubicBezTo>
                  <a:cubicBezTo>
                    <a:pt x="112" y="83"/>
                    <a:pt x="107" y="86"/>
                    <a:pt x="102" y="86"/>
                  </a:cubicBezTo>
                  <a:cubicBezTo>
                    <a:pt x="62" y="86"/>
                    <a:pt x="62" y="86"/>
                    <a:pt x="62" y="86"/>
                  </a:cubicBezTo>
                  <a:cubicBezTo>
                    <a:pt x="37" y="86"/>
                    <a:pt x="15" y="102"/>
                    <a:pt x="8" y="126"/>
                  </a:cubicBezTo>
                  <a:cubicBezTo>
                    <a:pt x="0" y="150"/>
                    <a:pt x="8" y="175"/>
                    <a:pt x="28" y="190"/>
                  </a:cubicBezTo>
                  <a:cubicBezTo>
                    <a:pt x="61" y="213"/>
                    <a:pt x="61" y="213"/>
                    <a:pt x="61" y="213"/>
                  </a:cubicBezTo>
                  <a:cubicBezTo>
                    <a:pt x="65" y="217"/>
                    <a:pt x="67" y="222"/>
                    <a:pt x="65" y="227"/>
                  </a:cubicBezTo>
                  <a:cubicBezTo>
                    <a:pt x="53" y="265"/>
                    <a:pt x="53" y="265"/>
                    <a:pt x="53" y="265"/>
                  </a:cubicBezTo>
                  <a:cubicBezTo>
                    <a:pt x="45" y="289"/>
                    <a:pt x="53" y="314"/>
                    <a:pt x="74" y="329"/>
                  </a:cubicBezTo>
                  <a:cubicBezTo>
                    <a:pt x="94" y="344"/>
                    <a:pt x="120" y="344"/>
                    <a:pt x="141" y="329"/>
                  </a:cubicBezTo>
                  <a:cubicBezTo>
                    <a:pt x="173" y="306"/>
                    <a:pt x="173" y="306"/>
                    <a:pt x="173" y="306"/>
                  </a:cubicBezTo>
                  <a:cubicBezTo>
                    <a:pt x="178" y="303"/>
                    <a:pt x="183" y="303"/>
                    <a:pt x="188" y="306"/>
                  </a:cubicBezTo>
                  <a:cubicBezTo>
                    <a:pt x="220" y="329"/>
                    <a:pt x="220" y="329"/>
                    <a:pt x="220" y="329"/>
                  </a:cubicBezTo>
                  <a:cubicBezTo>
                    <a:pt x="230" y="337"/>
                    <a:pt x="242" y="340"/>
                    <a:pt x="254" y="340"/>
                  </a:cubicBezTo>
                  <a:cubicBezTo>
                    <a:pt x="266" y="340"/>
                    <a:pt x="277" y="337"/>
                    <a:pt x="287" y="329"/>
                  </a:cubicBezTo>
                  <a:cubicBezTo>
                    <a:pt x="308" y="314"/>
                    <a:pt x="316" y="289"/>
                    <a:pt x="308" y="265"/>
                  </a:cubicBezTo>
                  <a:cubicBezTo>
                    <a:pt x="296" y="227"/>
                    <a:pt x="296" y="227"/>
                    <a:pt x="296" y="227"/>
                  </a:cubicBezTo>
                  <a:cubicBezTo>
                    <a:pt x="294" y="222"/>
                    <a:pt x="296" y="217"/>
                    <a:pt x="300" y="213"/>
                  </a:cubicBezTo>
                  <a:close/>
                  <a:moveTo>
                    <a:pt x="274" y="177"/>
                  </a:moveTo>
                  <a:cubicBezTo>
                    <a:pt x="254" y="192"/>
                    <a:pt x="245" y="217"/>
                    <a:pt x="253" y="241"/>
                  </a:cubicBezTo>
                  <a:cubicBezTo>
                    <a:pt x="266" y="279"/>
                    <a:pt x="266" y="279"/>
                    <a:pt x="266" y="279"/>
                  </a:cubicBezTo>
                  <a:cubicBezTo>
                    <a:pt x="268" y="287"/>
                    <a:pt x="263" y="291"/>
                    <a:pt x="261" y="293"/>
                  </a:cubicBezTo>
                  <a:cubicBezTo>
                    <a:pt x="259" y="294"/>
                    <a:pt x="253" y="298"/>
                    <a:pt x="247" y="293"/>
                  </a:cubicBezTo>
                  <a:cubicBezTo>
                    <a:pt x="214" y="269"/>
                    <a:pt x="214" y="269"/>
                    <a:pt x="214" y="269"/>
                  </a:cubicBezTo>
                  <a:cubicBezTo>
                    <a:pt x="204" y="262"/>
                    <a:pt x="192" y="258"/>
                    <a:pt x="181" y="258"/>
                  </a:cubicBezTo>
                  <a:cubicBezTo>
                    <a:pt x="169" y="258"/>
                    <a:pt x="157" y="262"/>
                    <a:pt x="147" y="269"/>
                  </a:cubicBezTo>
                  <a:cubicBezTo>
                    <a:pt x="114" y="293"/>
                    <a:pt x="114" y="293"/>
                    <a:pt x="114" y="293"/>
                  </a:cubicBezTo>
                  <a:cubicBezTo>
                    <a:pt x="108" y="298"/>
                    <a:pt x="102" y="294"/>
                    <a:pt x="100" y="293"/>
                  </a:cubicBezTo>
                  <a:cubicBezTo>
                    <a:pt x="98" y="291"/>
                    <a:pt x="93" y="287"/>
                    <a:pt x="96" y="279"/>
                  </a:cubicBezTo>
                  <a:cubicBezTo>
                    <a:pt x="108" y="241"/>
                    <a:pt x="108" y="241"/>
                    <a:pt x="108" y="241"/>
                  </a:cubicBezTo>
                  <a:cubicBezTo>
                    <a:pt x="116" y="217"/>
                    <a:pt x="107" y="192"/>
                    <a:pt x="87" y="177"/>
                  </a:cubicBezTo>
                  <a:cubicBezTo>
                    <a:pt x="55" y="153"/>
                    <a:pt x="55" y="153"/>
                    <a:pt x="55" y="153"/>
                  </a:cubicBezTo>
                  <a:cubicBezTo>
                    <a:pt x="48" y="149"/>
                    <a:pt x="50" y="142"/>
                    <a:pt x="50" y="140"/>
                  </a:cubicBezTo>
                  <a:cubicBezTo>
                    <a:pt x="51" y="137"/>
                    <a:pt x="54" y="131"/>
                    <a:pt x="62" y="131"/>
                  </a:cubicBezTo>
                  <a:cubicBezTo>
                    <a:pt x="102" y="131"/>
                    <a:pt x="102" y="131"/>
                    <a:pt x="102" y="131"/>
                  </a:cubicBezTo>
                  <a:cubicBezTo>
                    <a:pt x="127" y="131"/>
                    <a:pt x="149" y="115"/>
                    <a:pt x="157" y="92"/>
                  </a:cubicBezTo>
                  <a:cubicBezTo>
                    <a:pt x="169" y="54"/>
                    <a:pt x="169" y="54"/>
                    <a:pt x="169" y="54"/>
                  </a:cubicBezTo>
                  <a:cubicBezTo>
                    <a:pt x="171" y="46"/>
                    <a:pt x="178" y="45"/>
                    <a:pt x="181" y="45"/>
                  </a:cubicBezTo>
                  <a:cubicBezTo>
                    <a:pt x="183" y="45"/>
                    <a:pt x="190" y="46"/>
                    <a:pt x="192" y="54"/>
                  </a:cubicBezTo>
                  <a:cubicBezTo>
                    <a:pt x="205" y="92"/>
                    <a:pt x="205" y="92"/>
                    <a:pt x="205" y="92"/>
                  </a:cubicBezTo>
                  <a:cubicBezTo>
                    <a:pt x="212" y="115"/>
                    <a:pt x="234" y="131"/>
                    <a:pt x="259" y="131"/>
                  </a:cubicBezTo>
                  <a:cubicBezTo>
                    <a:pt x="299" y="131"/>
                    <a:pt x="299" y="131"/>
                    <a:pt x="299" y="131"/>
                  </a:cubicBezTo>
                  <a:cubicBezTo>
                    <a:pt x="307" y="131"/>
                    <a:pt x="310" y="137"/>
                    <a:pt x="311" y="140"/>
                  </a:cubicBezTo>
                  <a:cubicBezTo>
                    <a:pt x="312" y="142"/>
                    <a:pt x="313" y="149"/>
                    <a:pt x="306" y="153"/>
                  </a:cubicBezTo>
                  <a:lnTo>
                    <a:pt x="274" y="177"/>
                  </a:lnTo>
                  <a:close/>
                  <a:moveTo>
                    <a:pt x="274" y="177"/>
                  </a:moveTo>
                  <a:cubicBezTo>
                    <a:pt x="274" y="177"/>
                    <a:pt x="274" y="177"/>
                    <a:pt x="274" y="17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5" name="Google Shape;2595;p69"/>
          <p:cNvGrpSpPr/>
          <p:nvPr/>
        </p:nvGrpSpPr>
        <p:grpSpPr>
          <a:xfrm>
            <a:off x="4065191" y="2130349"/>
            <a:ext cx="419016" cy="418609"/>
            <a:chOff x="2672984" y="4430973"/>
            <a:chExt cx="548451" cy="547917"/>
          </a:xfrm>
        </p:grpSpPr>
        <p:sp>
          <p:nvSpPr>
            <p:cNvPr id="2596" name="Google Shape;2596;p69"/>
            <p:cNvSpPr/>
            <p:nvPr/>
          </p:nvSpPr>
          <p:spPr>
            <a:xfrm>
              <a:off x="2680827" y="4887631"/>
              <a:ext cx="58820" cy="54186"/>
            </a:xfrm>
            <a:custGeom>
              <a:avLst/>
              <a:gdLst/>
              <a:ahLst/>
              <a:cxnLst/>
              <a:rect l="l" t="t" r="r" b="b"/>
              <a:pathLst>
                <a:path w="165" h="152" extrusionOk="0">
                  <a:moveTo>
                    <a:pt x="116" y="0"/>
                  </a:moveTo>
                  <a:cubicBezTo>
                    <a:pt x="108" y="5"/>
                    <a:pt x="108" y="5"/>
                    <a:pt x="108" y="5"/>
                  </a:cubicBezTo>
                  <a:cubicBezTo>
                    <a:pt x="39" y="9"/>
                    <a:pt x="39" y="9"/>
                    <a:pt x="39" y="9"/>
                  </a:cubicBezTo>
                  <a:cubicBezTo>
                    <a:pt x="30" y="9"/>
                    <a:pt x="22" y="16"/>
                    <a:pt x="20" y="26"/>
                  </a:cubicBezTo>
                  <a:cubicBezTo>
                    <a:pt x="2" y="127"/>
                    <a:pt x="2" y="127"/>
                    <a:pt x="2" y="127"/>
                  </a:cubicBezTo>
                  <a:cubicBezTo>
                    <a:pt x="0" y="140"/>
                    <a:pt x="11" y="152"/>
                    <a:pt x="24" y="151"/>
                  </a:cubicBezTo>
                  <a:cubicBezTo>
                    <a:pt x="127" y="146"/>
                    <a:pt x="127" y="146"/>
                    <a:pt x="127" y="146"/>
                  </a:cubicBezTo>
                  <a:cubicBezTo>
                    <a:pt x="136" y="145"/>
                    <a:pt x="144" y="138"/>
                    <a:pt x="146" y="129"/>
                  </a:cubicBezTo>
                  <a:cubicBezTo>
                    <a:pt x="158" y="60"/>
                    <a:pt x="158" y="60"/>
                    <a:pt x="158" y="60"/>
                  </a:cubicBezTo>
                  <a:cubicBezTo>
                    <a:pt x="165" y="54"/>
                    <a:pt x="165" y="54"/>
                    <a:pt x="165" y="54"/>
                  </a:cubicBezTo>
                  <a:lnTo>
                    <a:pt x="116" y="0"/>
                  </a:ln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7" name="Google Shape;2597;p69"/>
            <p:cNvSpPr/>
            <p:nvPr/>
          </p:nvSpPr>
          <p:spPr>
            <a:xfrm>
              <a:off x="2713624" y="4773556"/>
              <a:ext cx="145980" cy="140455"/>
            </a:xfrm>
            <a:custGeom>
              <a:avLst/>
              <a:gdLst/>
              <a:ahLst/>
              <a:cxnLst/>
              <a:rect l="l" t="t" r="r" b="b"/>
              <a:pathLst>
                <a:path w="409" h="394" extrusionOk="0">
                  <a:moveTo>
                    <a:pt x="234" y="0"/>
                  </a:moveTo>
                  <a:cubicBezTo>
                    <a:pt x="409" y="198"/>
                    <a:pt x="409" y="198"/>
                    <a:pt x="409" y="198"/>
                  </a:cubicBezTo>
                  <a:cubicBezTo>
                    <a:pt x="286" y="216"/>
                    <a:pt x="286" y="216"/>
                    <a:pt x="286" y="216"/>
                  </a:cubicBezTo>
                  <a:cubicBezTo>
                    <a:pt x="90" y="390"/>
                    <a:pt x="90" y="390"/>
                    <a:pt x="90" y="390"/>
                  </a:cubicBezTo>
                  <a:cubicBezTo>
                    <a:pt x="85" y="394"/>
                    <a:pt x="77" y="394"/>
                    <a:pt x="73" y="389"/>
                  </a:cubicBezTo>
                  <a:cubicBezTo>
                    <a:pt x="5" y="312"/>
                    <a:pt x="5" y="312"/>
                    <a:pt x="5" y="312"/>
                  </a:cubicBezTo>
                  <a:cubicBezTo>
                    <a:pt x="0" y="307"/>
                    <a:pt x="1" y="299"/>
                    <a:pt x="6" y="294"/>
                  </a:cubicBezTo>
                  <a:cubicBezTo>
                    <a:pt x="201" y="121"/>
                    <a:pt x="201" y="121"/>
                    <a:pt x="201" y="121"/>
                  </a:cubicBezTo>
                  <a:lnTo>
                    <a:pt x="234" y="0"/>
                  </a:lnTo>
                  <a:close/>
                  <a:moveTo>
                    <a:pt x="234" y="0"/>
                  </a:moveTo>
                  <a:cubicBezTo>
                    <a:pt x="234" y="0"/>
                    <a:pt x="234" y="0"/>
                    <a:pt x="23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8" name="Google Shape;2598;p69"/>
            <p:cNvSpPr/>
            <p:nvPr/>
          </p:nvSpPr>
          <p:spPr>
            <a:xfrm>
              <a:off x="3130177" y="4912942"/>
              <a:ext cx="53473" cy="58464"/>
            </a:xfrm>
            <a:custGeom>
              <a:avLst/>
              <a:gdLst/>
              <a:ahLst/>
              <a:cxnLst/>
              <a:rect l="l" t="t" r="r" b="b"/>
              <a:pathLst>
                <a:path w="150" h="164" extrusionOk="0">
                  <a:moveTo>
                    <a:pt x="144" y="38"/>
                  </a:moveTo>
                  <a:cubicBezTo>
                    <a:pt x="143" y="28"/>
                    <a:pt x="136" y="20"/>
                    <a:pt x="127" y="19"/>
                  </a:cubicBezTo>
                  <a:cubicBezTo>
                    <a:pt x="58" y="6"/>
                    <a:pt x="58" y="6"/>
                    <a:pt x="58" y="6"/>
                  </a:cubicBezTo>
                  <a:cubicBezTo>
                    <a:pt x="49" y="0"/>
                    <a:pt x="49" y="0"/>
                    <a:pt x="49" y="0"/>
                  </a:cubicBezTo>
                  <a:cubicBezTo>
                    <a:pt x="0" y="47"/>
                    <a:pt x="0" y="47"/>
                    <a:pt x="0" y="47"/>
                  </a:cubicBezTo>
                  <a:cubicBezTo>
                    <a:pt x="3" y="56"/>
                    <a:pt x="3" y="56"/>
                    <a:pt x="3" y="56"/>
                  </a:cubicBezTo>
                  <a:cubicBezTo>
                    <a:pt x="7" y="125"/>
                    <a:pt x="7" y="125"/>
                    <a:pt x="7" y="125"/>
                  </a:cubicBezTo>
                  <a:cubicBezTo>
                    <a:pt x="7" y="134"/>
                    <a:pt x="14" y="142"/>
                    <a:pt x="24" y="144"/>
                  </a:cubicBezTo>
                  <a:cubicBezTo>
                    <a:pt x="125" y="162"/>
                    <a:pt x="125" y="162"/>
                    <a:pt x="125" y="162"/>
                  </a:cubicBezTo>
                  <a:cubicBezTo>
                    <a:pt x="138" y="164"/>
                    <a:pt x="150" y="154"/>
                    <a:pt x="149" y="140"/>
                  </a:cubicBezTo>
                  <a:lnTo>
                    <a:pt x="144" y="38"/>
                  </a:lnTo>
                  <a:close/>
                  <a:moveTo>
                    <a:pt x="144" y="38"/>
                  </a:moveTo>
                  <a:cubicBezTo>
                    <a:pt x="144" y="38"/>
                    <a:pt x="144" y="38"/>
                    <a:pt x="144" y="3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69"/>
            <p:cNvSpPr/>
            <p:nvPr/>
          </p:nvSpPr>
          <p:spPr>
            <a:xfrm>
              <a:off x="3015032" y="4789241"/>
              <a:ext cx="142594" cy="147585"/>
            </a:xfrm>
            <a:custGeom>
              <a:avLst/>
              <a:gdLst/>
              <a:ahLst/>
              <a:cxnLst/>
              <a:rect l="l" t="t" r="r" b="b"/>
              <a:pathLst>
                <a:path w="400" h="414" extrusionOk="0">
                  <a:moveTo>
                    <a:pt x="204" y="0"/>
                  </a:moveTo>
                  <a:cubicBezTo>
                    <a:pt x="0" y="179"/>
                    <a:pt x="0" y="179"/>
                    <a:pt x="0" y="179"/>
                  </a:cubicBezTo>
                  <a:cubicBezTo>
                    <a:pt x="127" y="213"/>
                    <a:pt x="127" y="213"/>
                    <a:pt x="127" y="213"/>
                  </a:cubicBezTo>
                  <a:cubicBezTo>
                    <a:pt x="300" y="409"/>
                    <a:pt x="300" y="409"/>
                    <a:pt x="300" y="409"/>
                  </a:cubicBezTo>
                  <a:cubicBezTo>
                    <a:pt x="305" y="414"/>
                    <a:pt x="313" y="414"/>
                    <a:pt x="318" y="410"/>
                  </a:cubicBezTo>
                  <a:cubicBezTo>
                    <a:pt x="395" y="342"/>
                    <a:pt x="395" y="342"/>
                    <a:pt x="395" y="342"/>
                  </a:cubicBezTo>
                  <a:cubicBezTo>
                    <a:pt x="400" y="337"/>
                    <a:pt x="400" y="329"/>
                    <a:pt x="396" y="324"/>
                  </a:cubicBezTo>
                  <a:cubicBezTo>
                    <a:pt x="223" y="129"/>
                    <a:pt x="223" y="129"/>
                    <a:pt x="223" y="129"/>
                  </a:cubicBezTo>
                  <a:lnTo>
                    <a:pt x="204" y="0"/>
                  </a:lnTo>
                  <a:close/>
                  <a:moveTo>
                    <a:pt x="204" y="0"/>
                  </a:moveTo>
                  <a:cubicBezTo>
                    <a:pt x="204" y="0"/>
                    <a:pt x="204" y="0"/>
                    <a:pt x="20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69"/>
            <p:cNvSpPr/>
            <p:nvPr/>
          </p:nvSpPr>
          <p:spPr>
            <a:xfrm>
              <a:off x="2711128" y="4439529"/>
              <a:ext cx="342403" cy="379657"/>
            </a:xfrm>
            <a:custGeom>
              <a:avLst/>
              <a:gdLst/>
              <a:ahLst/>
              <a:cxnLst/>
              <a:rect l="l" t="t" r="r" b="b"/>
              <a:pathLst>
                <a:path w="960" h="1065" extrusionOk="0">
                  <a:moveTo>
                    <a:pt x="1" y="22"/>
                  </a:moveTo>
                  <a:cubicBezTo>
                    <a:pt x="17" y="450"/>
                    <a:pt x="17" y="450"/>
                    <a:pt x="17" y="450"/>
                  </a:cubicBezTo>
                  <a:cubicBezTo>
                    <a:pt x="60" y="457"/>
                    <a:pt x="60" y="457"/>
                    <a:pt x="60" y="457"/>
                  </a:cubicBezTo>
                  <a:cubicBezTo>
                    <a:pt x="227" y="484"/>
                    <a:pt x="379" y="568"/>
                    <a:pt x="492" y="695"/>
                  </a:cubicBezTo>
                  <a:cubicBezTo>
                    <a:pt x="819" y="1065"/>
                    <a:pt x="819" y="1065"/>
                    <a:pt x="819" y="1065"/>
                  </a:cubicBezTo>
                  <a:cubicBezTo>
                    <a:pt x="960" y="940"/>
                    <a:pt x="960" y="940"/>
                    <a:pt x="960" y="940"/>
                  </a:cubicBezTo>
                  <a:cubicBezTo>
                    <a:pt x="632" y="570"/>
                    <a:pt x="632" y="570"/>
                    <a:pt x="632" y="570"/>
                  </a:cubicBezTo>
                  <a:cubicBezTo>
                    <a:pt x="520" y="443"/>
                    <a:pt x="455" y="282"/>
                    <a:pt x="449" y="113"/>
                  </a:cubicBezTo>
                  <a:cubicBezTo>
                    <a:pt x="447" y="70"/>
                    <a:pt x="447" y="70"/>
                    <a:pt x="447" y="70"/>
                  </a:cubicBezTo>
                  <a:cubicBezTo>
                    <a:pt x="24" y="2"/>
                    <a:pt x="24" y="2"/>
                    <a:pt x="24" y="2"/>
                  </a:cubicBezTo>
                  <a:cubicBezTo>
                    <a:pt x="12" y="0"/>
                    <a:pt x="0" y="10"/>
                    <a:pt x="1" y="22"/>
                  </a:cubicBezTo>
                  <a:close/>
                  <a:moveTo>
                    <a:pt x="1" y="22"/>
                  </a:moveTo>
                  <a:cubicBezTo>
                    <a:pt x="1" y="22"/>
                    <a:pt x="1" y="22"/>
                    <a:pt x="1" y="2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69"/>
            <p:cNvSpPr/>
            <p:nvPr/>
          </p:nvSpPr>
          <p:spPr>
            <a:xfrm>
              <a:off x="2711128" y="4439529"/>
              <a:ext cx="159528" cy="158992"/>
            </a:xfrm>
            <a:custGeom>
              <a:avLst/>
              <a:gdLst/>
              <a:ahLst/>
              <a:cxnLst/>
              <a:rect l="l" t="t" r="r" b="b"/>
              <a:pathLst>
                <a:path w="447" h="446" extrusionOk="0">
                  <a:moveTo>
                    <a:pt x="334" y="376"/>
                  </a:moveTo>
                  <a:cubicBezTo>
                    <a:pt x="334" y="376"/>
                    <a:pt x="334" y="376"/>
                    <a:pt x="334" y="376"/>
                  </a:cubicBezTo>
                  <a:cubicBezTo>
                    <a:pt x="447" y="70"/>
                    <a:pt x="447" y="70"/>
                    <a:pt x="447" y="70"/>
                  </a:cubicBezTo>
                  <a:cubicBezTo>
                    <a:pt x="447" y="70"/>
                    <a:pt x="447" y="70"/>
                    <a:pt x="447" y="70"/>
                  </a:cubicBezTo>
                  <a:cubicBezTo>
                    <a:pt x="24" y="2"/>
                    <a:pt x="24" y="2"/>
                    <a:pt x="24" y="2"/>
                  </a:cubicBezTo>
                  <a:cubicBezTo>
                    <a:pt x="12" y="0"/>
                    <a:pt x="0" y="10"/>
                    <a:pt x="1" y="22"/>
                  </a:cubicBezTo>
                  <a:cubicBezTo>
                    <a:pt x="17" y="446"/>
                    <a:pt x="17" y="446"/>
                    <a:pt x="17" y="446"/>
                  </a:cubicBezTo>
                  <a:cubicBezTo>
                    <a:pt x="334" y="376"/>
                    <a:pt x="334" y="376"/>
                    <a:pt x="334" y="376"/>
                  </a:cubicBezTo>
                  <a:close/>
                  <a:moveTo>
                    <a:pt x="334" y="376"/>
                  </a:moveTo>
                  <a:cubicBezTo>
                    <a:pt x="334" y="376"/>
                    <a:pt x="334" y="376"/>
                    <a:pt x="334" y="37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69"/>
            <p:cNvSpPr/>
            <p:nvPr/>
          </p:nvSpPr>
          <p:spPr>
            <a:xfrm>
              <a:off x="2969758" y="4737551"/>
              <a:ext cx="165053" cy="154002"/>
            </a:xfrm>
            <a:custGeom>
              <a:avLst/>
              <a:gdLst/>
              <a:ahLst/>
              <a:cxnLst/>
              <a:rect l="l" t="t" r="r" b="b"/>
              <a:pathLst>
                <a:path w="463" h="432" extrusionOk="0">
                  <a:moveTo>
                    <a:pt x="22" y="290"/>
                  </a:moveTo>
                  <a:cubicBezTo>
                    <a:pt x="2" y="308"/>
                    <a:pt x="0" y="340"/>
                    <a:pt x="18" y="360"/>
                  </a:cubicBezTo>
                  <a:cubicBezTo>
                    <a:pt x="74" y="423"/>
                    <a:pt x="74" y="423"/>
                    <a:pt x="74" y="423"/>
                  </a:cubicBezTo>
                  <a:cubicBezTo>
                    <a:pt x="81" y="432"/>
                    <a:pt x="96" y="427"/>
                    <a:pt x="97" y="416"/>
                  </a:cubicBezTo>
                  <a:cubicBezTo>
                    <a:pt x="102" y="354"/>
                    <a:pt x="102" y="354"/>
                    <a:pt x="102" y="354"/>
                  </a:cubicBezTo>
                  <a:cubicBezTo>
                    <a:pt x="381" y="106"/>
                    <a:pt x="381" y="106"/>
                    <a:pt x="381" y="106"/>
                  </a:cubicBezTo>
                  <a:cubicBezTo>
                    <a:pt x="446" y="107"/>
                    <a:pt x="446" y="107"/>
                    <a:pt x="446" y="107"/>
                  </a:cubicBezTo>
                  <a:cubicBezTo>
                    <a:pt x="457" y="108"/>
                    <a:pt x="463" y="94"/>
                    <a:pt x="456" y="86"/>
                  </a:cubicBezTo>
                  <a:cubicBezTo>
                    <a:pt x="400" y="22"/>
                    <a:pt x="400" y="22"/>
                    <a:pt x="400" y="22"/>
                  </a:cubicBezTo>
                  <a:cubicBezTo>
                    <a:pt x="381" y="2"/>
                    <a:pt x="350" y="0"/>
                    <a:pt x="329" y="18"/>
                  </a:cubicBezTo>
                  <a:lnTo>
                    <a:pt x="22" y="290"/>
                  </a:lnTo>
                  <a:close/>
                  <a:moveTo>
                    <a:pt x="22" y="290"/>
                  </a:moveTo>
                  <a:cubicBezTo>
                    <a:pt x="22" y="290"/>
                    <a:pt x="22" y="290"/>
                    <a:pt x="22" y="29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69"/>
            <p:cNvSpPr/>
            <p:nvPr/>
          </p:nvSpPr>
          <p:spPr>
            <a:xfrm>
              <a:off x="2833046" y="4468761"/>
              <a:ext cx="379835" cy="342939"/>
            </a:xfrm>
            <a:custGeom>
              <a:avLst/>
              <a:gdLst/>
              <a:ahLst/>
              <a:cxnLst/>
              <a:rect l="l" t="t" r="r" b="b"/>
              <a:pathLst>
                <a:path w="1065" h="962" extrusionOk="0">
                  <a:moveTo>
                    <a:pt x="1064" y="11"/>
                  </a:moveTo>
                  <a:cubicBezTo>
                    <a:pt x="994" y="448"/>
                    <a:pt x="994" y="448"/>
                    <a:pt x="994" y="448"/>
                  </a:cubicBezTo>
                  <a:cubicBezTo>
                    <a:pt x="951" y="449"/>
                    <a:pt x="951" y="449"/>
                    <a:pt x="951" y="449"/>
                  </a:cubicBezTo>
                  <a:cubicBezTo>
                    <a:pt x="782" y="456"/>
                    <a:pt x="621" y="521"/>
                    <a:pt x="494" y="633"/>
                  </a:cubicBezTo>
                  <a:cubicBezTo>
                    <a:pt x="125" y="962"/>
                    <a:pt x="125" y="962"/>
                    <a:pt x="125" y="962"/>
                  </a:cubicBezTo>
                  <a:cubicBezTo>
                    <a:pt x="0" y="821"/>
                    <a:pt x="0" y="821"/>
                    <a:pt x="0" y="821"/>
                  </a:cubicBezTo>
                  <a:cubicBezTo>
                    <a:pt x="370" y="493"/>
                    <a:pt x="370" y="493"/>
                    <a:pt x="370" y="493"/>
                  </a:cubicBezTo>
                  <a:cubicBezTo>
                    <a:pt x="496" y="381"/>
                    <a:pt x="580" y="228"/>
                    <a:pt x="606" y="61"/>
                  </a:cubicBezTo>
                  <a:cubicBezTo>
                    <a:pt x="613" y="18"/>
                    <a:pt x="613" y="18"/>
                    <a:pt x="613" y="18"/>
                  </a:cubicBezTo>
                  <a:cubicBezTo>
                    <a:pt x="1055" y="1"/>
                    <a:pt x="1055" y="1"/>
                    <a:pt x="1055" y="1"/>
                  </a:cubicBezTo>
                  <a:cubicBezTo>
                    <a:pt x="1060" y="0"/>
                    <a:pt x="1065" y="5"/>
                    <a:pt x="1064" y="11"/>
                  </a:cubicBezTo>
                  <a:close/>
                  <a:moveTo>
                    <a:pt x="1064" y="11"/>
                  </a:moveTo>
                  <a:cubicBezTo>
                    <a:pt x="1064" y="11"/>
                    <a:pt x="1064" y="11"/>
                    <a:pt x="1064" y="11"/>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69"/>
            <p:cNvSpPr/>
            <p:nvPr/>
          </p:nvSpPr>
          <p:spPr>
            <a:xfrm>
              <a:off x="2831977" y="4468761"/>
              <a:ext cx="380905" cy="344008"/>
            </a:xfrm>
            <a:custGeom>
              <a:avLst/>
              <a:gdLst/>
              <a:ahLst/>
              <a:cxnLst/>
              <a:rect l="l" t="t" r="r" b="b"/>
              <a:pathLst>
                <a:path w="1068" h="965" extrusionOk="0">
                  <a:moveTo>
                    <a:pt x="1067" y="11"/>
                  </a:moveTo>
                  <a:cubicBezTo>
                    <a:pt x="997" y="448"/>
                    <a:pt x="997" y="448"/>
                    <a:pt x="997" y="448"/>
                  </a:cubicBezTo>
                  <a:cubicBezTo>
                    <a:pt x="954" y="449"/>
                    <a:pt x="954" y="449"/>
                    <a:pt x="954" y="449"/>
                  </a:cubicBezTo>
                  <a:cubicBezTo>
                    <a:pt x="785" y="456"/>
                    <a:pt x="624" y="521"/>
                    <a:pt x="497" y="633"/>
                  </a:cubicBezTo>
                  <a:cubicBezTo>
                    <a:pt x="125" y="965"/>
                    <a:pt x="125" y="965"/>
                    <a:pt x="125" y="965"/>
                  </a:cubicBezTo>
                  <a:cubicBezTo>
                    <a:pt x="0" y="824"/>
                    <a:pt x="0" y="824"/>
                    <a:pt x="0" y="824"/>
                  </a:cubicBezTo>
                  <a:cubicBezTo>
                    <a:pt x="373" y="493"/>
                    <a:pt x="373" y="493"/>
                    <a:pt x="373" y="493"/>
                  </a:cubicBezTo>
                  <a:cubicBezTo>
                    <a:pt x="499" y="381"/>
                    <a:pt x="583" y="228"/>
                    <a:pt x="609" y="61"/>
                  </a:cubicBezTo>
                  <a:cubicBezTo>
                    <a:pt x="616" y="18"/>
                    <a:pt x="616" y="18"/>
                    <a:pt x="616" y="18"/>
                  </a:cubicBezTo>
                  <a:cubicBezTo>
                    <a:pt x="1058" y="1"/>
                    <a:pt x="1058" y="1"/>
                    <a:pt x="1058" y="1"/>
                  </a:cubicBezTo>
                  <a:cubicBezTo>
                    <a:pt x="1063" y="0"/>
                    <a:pt x="1068" y="5"/>
                    <a:pt x="1067" y="11"/>
                  </a:cubicBezTo>
                  <a:close/>
                  <a:moveTo>
                    <a:pt x="1067" y="11"/>
                  </a:moveTo>
                  <a:cubicBezTo>
                    <a:pt x="1067" y="11"/>
                    <a:pt x="1067" y="11"/>
                    <a:pt x="1067" y="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69"/>
            <p:cNvSpPr/>
            <p:nvPr/>
          </p:nvSpPr>
          <p:spPr>
            <a:xfrm>
              <a:off x="3051750" y="4468761"/>
              <a:ext cx="161131" cy="157923"/>
            </a:xfrm>
            <a:custGeom>
              <a:avLst/>
              <a:gdLst/>
              <a:ahLst/>
              <a:cxnLst/>
              <a:rect l="l" t="t" r="r" b="b"/>
              <a:pathLst>
                <a:path w="452" h="443" extrusionOk="0">
                  <a:moveTo>
                    <a:pt x="76" y="336"/>
                  </a:moveTo>
                  <a:cubicBezTo>
                    <a:pt x="75" y="335"/>
                    <a:pt x="75" y="335"/>
                    <a:pt x="75" y="335"/>
                  </a:cubicBezTo>
                  <a:cubicBezTo>
                    <a:pt x="0" y="18"/>
                    <a:pt x="0" y="18"/>
                    <a:pt x="0" y="18"/>
                  </a:cubicBezTo>
                  <a:cubicBezTo>
                    <a:pt x="0" y="18"/>
                    <a:pt x="0" y="18"/>
                    <a:pt x="0" y="18"/>
                  </a:cubicBezTo>
                  <a:cubicBezTo>
                    <a:pt x="442" y="1"/>
                    <a:pt x="442" y="1"/>
                    <a:pt x="442" y="1"/>
                  </a:cubicBezTo>
                  <a:cubicBezTo>
                    <a:pt x="447" y="0"/>
                    <a:pt x="452" y="5"/>
                    <a:pt x="451" y="11"/>
                  </a:cubicBezTo>
                  <a:cubicBezTo>
                    <a:pt x="382" y="443"/>
                    <a:pt x="382" y="443"/>
                    <a:pt x="382" y="443"/>
                  </a:cubicBezTo>
                  <a:cubicBezTo>
                    <a:pt x="76" y="336"/>
                    <a:pt x="76" y="336"/>
                    <a:pt x="76" y="336"/>
                  </a:cubicBezTo>
                  <a:close/>
                  <a:moveTo>
                    <a:pt x="76" y="336"/>
                  </a:moveTo>
                  <a:cubicBezTo>
                    <a:pt x="76" y="336"/>
                    <a:pt x="76" y="336"/>
                    <a:pt x="76" y="33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69"/>
            <p:cNvSpPr/>
            <p:nvPr/>
          </p:nvSpPr>
          <p:spPr>
            <a:xfrm>
              <a:off x="2759967" y="4728995"/>
              <a:ext cx="154537" cy="164696"/>
            </a:xfrm>
            <a:custGeom>
              <a:avLst/>
              <a:gdLst/>
              <a:ahLst/>
              <a:cxnLst/>
              <a:rect l="l" t="t" r="r" b="b"/>
              <a:pathLst>
                <a:path w="433" h="462" extrusionOk="0">
                  <a:moveTo>
                    <a:pt x="415" y="329"/>
                  </a:moveTo>
                  <a:cubicBezTo>
                    <a:pt x="433" y="349"/>
                    <a:pt x="431" y="381"/>
                    <a:pt x="411" y="399"/>
                  </a:cubicBezTo>
                  <a:cubicBezTo>
                    <a:pt x="348" y="455"/>
                    <a:pt x="348" y="455"/>
                    <a:pt x="348" y="455"/>
                  </a:cubicBezTo>
                  <a:cubicBezTo>
                    <a:pt x="339" y="462"/>
                    <a:pt x="326" y="456"/>
                    <a:pt x="326" y="445"/>
                  </a:cubicBezTo>
                  <a:cubicBezTo>
                    <a:pt x="328" y="383"/>
                    <a:pt x="328" y="383"/>
                    <a:pt x="328" y="383"/>
                  </a:cubicBezTo>
                  <a:cubicBezTo>
                    <a:pt x="80" y="103"/>
                    <a:pt x="80" y="103"/>
                    <a:pt x="80" y="103"/>
                  </a:cubicBezTo>
                  <a:cubicBezTo>
                    <a:pt x="16" y="97"/>
                    <a:pt x="16" y="97"/>
                    <a:pt x="16" y="97"/>
                  </a:cubicBezTo>
                  <a:cubicBezTo>
                    <a:pt x="5" y="96"/>
                    <a:pt x="0" y="82"/>
                    <a:pt x="9" y="74"/>
                  </a:cubicBezTo>
                  <a:cubicBezTo>
                    <a:pt x="72" y="18"/>
                    <a:pt x="72" y="18"/>
                    <a:pt x="72" y="18"/>
                  </a:cubicBezTo>
                  <a:cubicBezTo>
                    <a:pt x="93" y="0"/>
                    <a:pt x="124" y="1"/>
                    <a:pt x="142" y="22"/>
                  </a:cubicBezTo>
                  <a:lnTo>
                    <a:pt x="415" y="329"/>
                  </a:lnTo>
                  <a:close/>
                  <a:moveTo>
                    <a:pt x="415" y="329"/>
                  </a:moveTo>
                  <a:cubicBezTo>
                    <a:pt x="415" y="329"/>
                    <a:pt x="415" y="329"/>
                    <a:pt x="415" y="32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69"/>
            <p:cNvSpPr/>
            <p:nvPr/>
          </p:nvSpPr>
          <p:spPr>
            <a:xfrm>
              <a:off x="2672984" y="4430973"/>
              <a:ext cx="548451" cy="547917"/>
            </a:xfrm>
            <a:custGeom>
              <a:avLst/>
              <a:gdLst/>
              <a:ahLst/>
              <a:cxnLst/>
              <a:rect l="l" t="t" r="r" b="b"/>
              <a:pathLst>
                <a:path w="1538" h="1537" extrusionOk="0">
                  <a:moveTo>
                    <a:pt x="1532" y="91"/>
                  </a:moveTo>
                  <a:cubicBezTo>
                    <a:pt x="1527" y="86"/>
                    <a:pt x="1521" y="83"/>
                    <a:pt x="1514" y="84"/>
                  </a:cubicBezTo>
                  <a:cubicBezTo>
                    <a:pt x="1066" y="101"/>
                    <a:pt x="1066" y="101"/>
                    <a:pt x="1066" y="101"/>
                  </a:cubicBezTo>
                  <a:cubicBezTo>
                    <a:pt x="1063" y="101"/>
                    <a:pt x="1060" y="101"/>
                    <a:pt x="1057" y="102"/>
                  </a:cubicBezTo>
                  <a:cubicBezTo>
                    <a:pt x="1046" y="104"/>
                    <a:pt x="1039" y="114"/>
                    <a:pt x="1039" y="124"/>
                  </a:cubicBezTo>
                  <a:cubicBezTo>
                    <a:pt x="1033" y="164"/>
                    <a:pt x="1033" y="164"/>
                    <a:pt x="1033" y="164"/>
                  </a:cubicBezTo>
                  <a:cubicBezTo>
                    <a:pt x="1007" y="325"/>
                    <a:pt x="926" y="473"/>
                    <a:pt x="804" y="582"/>
                  </a:cubicBezTo>
                  <a:cubicBezTo>
                    <a:pt x="782" y="601"/>
                    <a:pt x="782" y="601"/>
                    <a:pt x="782" y="601"/>
                  </a:cubicBezTo>
                  <a:cubicBezTo>
                    <a:pt x="763" y="580"/>
                    <a:pt x="763" y="580"/>
                    <a:pt x="763" y="580"/>
                  </a:cubicBezTo>
                  <a:cubicBezTo>
                    <a:pt x="722" y="533"/>
                    <a:pt x="687" y="481"/>
                    <a:pt x="659" y="425"/>
                  </a:cubicBezTo>
                  <a:cubicBezTo>
                    <a:pt x="653" y="414"/>
                    <a:pt x="640" y="410"/>
                    <a:pt x="629" y="415"/>
                  </a:cubicBezTo>
                  <a:cubicBezTo>
                    <a:pt x="617" y="421"/>
                    <a:pt x="613" y="434"/>
                    <a:pt x="618" y="446"/>
                  </a:cubicBezTo>
                  <a:cubicBezTo>
                    <a:pt x="648" y="505"/>
                    <a:pt x="685" y="560"/>
                    <a:pt x="730" y="610"/>
                  </a:cubicBezTo>
                  <a:cubicBezTo>
                    <a:pt x="748" y="631"/>
                    <a:pt x="748" y="631"/>
                    <a:pt x="748" y="631"/>
                  </a:cubicBezTo>
                  <a:cubicBezTo>
                    <a:pt x="713" y="663"/>
                    <a:pt x="713" y="663"/>
                    <a:pt x="713" y="663"/>
                  </a:cubicBezTo>
                  <a:cubicBezTo>
                    <a:pt x="475" y="396"/>
                    <a:pt x="475" y="396"/>
                    <a:pt x="475" y="396"/>
                  </a:cubicBezTo>
                  <a:cubicBezTo>
                    <a:pt x="544" y="197"/>
                    <a:pt x="544" y="197"/>
                    <a:pt x="544" y="197"/>
                  </a:cubicBezTo>
                  <a:cubicBezTo>
                    <a:pt x="551" y="252"/>
                    <a:pt x="564" y="307"/>
                    <a:pt x="582" y="360"/>
                  </a:cubicBezTo>
                  <a:cubicBezTo>
                    <a:pt x="586" y="372"/>
                    <a:pt x="599" y="378"/>
                    <a:pt x="611" y="374"/>
                  </a:cubicBezTo>
                  <a:cubicBezTo>
                    <a:pt x="623" y="370"/>
                    <a:pt x="629" y="357"/>
                    <a:pt x="625" y="345"/>
                  </a:cubicBezTo>
                  <a:cubicBezTo>
                    <a:pt x="601" y="278"/>
                    <a:pt x="588" y="208"/>
                    <a:pt x="585" y="138"/>
                  </a:cubicBezTo>
                  <a:cubicBezTo>
                    <a:pt x="583" y="94"/>
                    <a:pt x="583" y="94"/>
                    <a:pt x="583" y="94"/>
                  </a:cubicBezTo>
                  <a:cubicBezTo>
                    <a:pt x="583" y="84"/>
                    <a:pt x="576" y="75"/>
                    <a:pt x="566" y="73"/>
                  </a:cubicBezTo>
                  <a:cubicBezTo>
                    <a:pt x="565" y="73"/>
                    <a:pt x="565" y="72"/>
                    <a:pt x="564" y="72"/>
                  </a:cubicBezTo>
                  <a:cubicBezTo>
                    <a:pt x="561" y="71"/>
                    <a:pt x="558" y="71"/>
                    <a:pt x="554" y="71"/>
                  </a:cubicBezTo>
                  <a:cubicBezTo>
                    <a:pt x="117" y="1"/>
                    <a:pt x="117" y="1"/>
                    <a:pt x="117" y="1"/>
                  </a:cubicBezTo>
                  <a:cubicBezTo>
                    <a:pt x="110" y="0"/>
                    <a:pt x="103" y="2"/>
                    <a:pt x="98" y="7"/>
                  </a:cubicBezTo>
                  <a:cubicBezTo>
                    <a:pt x="93" y="11"/>
                    <a:pt x="90" y="18"/>
                    <a:pt x="91" y="24"/>
                  </a:cubicBezTo>
                  <a:cubicBezTo>
                    <a:pt x="109" y="472"/>
                    <a:pt x="109" y="472"/>
                    <a:pt x="109" y="472"/>
                  </a:cubicBezTo>
                  <a:cubicBezTo>
                    <a:pt x="108" y="475"/>
                    <a:pt x="108" y="479"/>
                    <a:pt x="109" y="482"/>
                  </a:cubicBezTo>
                  <a:cubicBezTo>
                    <a:pt x="111" y="492"/>
                    <a:pt x="121" y="499"/>
                    <a:pt x="131" y="499"/>
                  </a:cubicBezTo>
                  <a:cubicBezTo>
                    <a:pt x="171" y="505"/>
                    <a:pt x="171" y="505"/>
                    <a:pt x="171" y="505"/>
                  </a:cubicBezTo>
                  <a:cubicBezTo>
                    <a:pt x="332" y="531"/>
                    <a:pt x="481" y="613"/>
                    <a:pt x="589" y="735"/>
                  </a:cubicBezTo>
                  <a:cubicBezTo>
                    <a:pt x="608" y="756"/>
                    <a:pt x="608" y="756"/>
                    <a:pt x="608" y="756"/>
                  </a:cubicBezTo>
                  <a:cubicBezTo>
                    <a:pt x="450" y="896"/>
                    <a:pt x="450" y="896"/>
                    <a:pt x="450" y="896"/>
                  </a:cubicBezTo>
                  <a:cubicBezTo>
                    <a:pt x="403" y="843"/>
                    <a:pt x="403" y="843"/>
                    <a:pt x="403" y="843"/>
                  </a:cubicBezTo>
                  <a:cubicBezTo>
                    <a:pt x="377" y="813"/>
                    <a:pt x="331" y="810"/>
                    <a:pt x="301" y="837"/>
                  </a:cubicBezTo>
                  <a:cubicBezTo>
                    <a:pt x="238" y="893"/>
                    <a:pt x="238" y="893"/>
                    <a:pt x="238" y="893"/>
                  </a:cubicBezTo>
                  <a:cubicBezTo>
                    <a:pt x="227" y="903"/>
                    <a:pt x="223" y="917"/>
                    <a:pt x="227" y="931"/>
                  </a:cubicBezTo>
                  <a:cubicBezTo>
                    <a:pt x="232" y="944"/>
                    <a:pt x="244" y="954"/>
                    <a:pt x="258" y="955"/>
                  </a:cubicBezTo>
                  <a:cubicBezTo>
                    <a:pt x="313" y="961"/>
                    <a:pt x="313" y="961"/>
                    <a:pt x="313" y="961"/>
                  </a:cubicBezTo>
                  <a:cubicBezTo>
                    <a:pt x="322" y="971"/>
                    <a:pt x="322" y="971"/>
                    <a:pt x="322" y="971"/>
                  </a:cubicBezTo>
                  <a:cubicBezTo>
                    <a:pt x="295" y="1070"/>
                    <a:pt x="295" y="1070"/>
                    <a:pt x="295" y="1070"/>
                  </a:cubicBezTo>
                  <a:cubicBezTo>
                    <a:pt x="278" y="1084"/>
                    <a:pt x="278" y="1084"/>
                    <a:pt x="278" y="1084"/>
                  </a:cubicBezTo>
                  <a:cubicBezTo>
                    <a:pt x="278" y="1084"/>
                    <a:pt x="278" y="1085"/>
                    <a:pt x="278" y="1085"/>
                  </a:cubicBezTo>
                  <a:cubicBezTo>
                    <a:pt x="159" y="1191"/>
                    <a:pt x="159" y="1191"/>
                    <a:pt x="159" y="1191"/>
                  </a:cubicBezTo>
                  <a:cubicBezTo>
                    <a:pt x="159" y="1191"/>
                    <a:pt x="159" y="1191"/>
                    <a:pt x="159" y="1191"/>
                  </a:cubicBezTo>
                  <a:cubicBezTo>
                    <a:pt x="105" y="1238"/>
                    <a:pt x="105" y="1238"/>
                    <a:pt x="105" y="1238"/>
                  </a:cubicBezTo>
                  <a:cubicBezTo>
                    <a:pt x="98" y="1245"/>
                    <a:pt x="94" y="1253"/>
                    <a:pt x="93" y="1262"/>
                  </a:cubicBezTo>
                  <a:cubicBezTo>
                    <a:pt x="93" y="1263"/>
                    <a:pt x="93" y="1264"/>
                    <a:pt x="93" y="1265"/>
                  </a:cubicBezTo>
                  <a:cubicBezTo>
                    <a:pt x="60" y="1267"/>
                    <a:pt x="60" y="1267"/>
                    <a:pt x="60" y="1267"/>
                  </a:cubicBezTo>
                  <a:cubicBezTo>
                    <a:pt x="40" y="1268"/>
                    <a:pt x="23" y="1283"/>
                    <a:pt x="20" y="1303"/>
                  </a:cubicBezTo>
                  <a:cubicBezTo>
                    <a:pt x="2" y="1404"/>
                    <a:pt x="2" y="1404"/>
                    <a:pt x="2" y="1404"/>
                  </a:cubicBezTo>
                  <a:cubicBezTo>
                    <a:pt x="0" y="1417"/>
                    <a:pt x="4" y="1431"/>
                    <a:pt x="12" y="1440"/>
                  </a:cubicBezTo>
                  <a:cubicBezTo>
                    <a:pt x="21" y="1450"/>
                    <a:pt x="32" y="1455"/>
                    <a:pt x="45" y="1455"/>
                  </a:cubicBezTo>
                  <a:cubicBezTo>
                    <a:pt x="45" y="1455"/>
                    <a:pt x="46" y="1455"/>
                    <a:pt x="47" y="1455"/>
                  </a:cubicBezTo>
                  <a:cubicBezTo>
                    <a:pt x="150" y="1449"/>
                    <a:pt x="150" y="1449"/>
                    <a:pt x="150" y="1449"/>
                  </a:cubicBezTo>
                  <a:cubicBezTo>
                    <a:pt x="170" y="1448"/>
                    <a:pt x="187" y="1433"/>
                    <a:pt x="190" y="1414"/>
                  </a:cubicBezTo>
                  <a:cubicBezTo>
                    <a:pt x="197" y="1376"/>
                    <a:pt x="197" y="1376"/>
                    <a:pt x="197" y="1376"/>
                  </a:cubicBezTo>
                  <a:cubicBezTo>
                    <a:pt x="205" y="1376"/>
                    <a:pt x="213" y="1373"/>
                    <a:pt x="219" y="1367"/>
                  </a:cubicBezTo>
                  <a:cubicBezTo>
                    <a:pt x="273" y="1320"/>
                    <a:pt x="273" y="1320"/>
                    <a:pt x="273" y="1320"/>
                  </a:cubicBezTo>
                  <a:cubicBezTo>
                    <a:pt x="273" y="1320"/>
                    <a:pt x="273" y="1320"/>
                    <a:pt x="273" y="1320"/>
                  </a:cubicBezTo>
                  <a:cubicBezTo>
                    <a:pt x="273" y="1320"/>
                    <a:pt x="273" y="1320"/>
                    <a:pt x="273" y="1320"/>
                  </a:cubicBezTo>
                  <a:cubicBezTo>
                    <a:pt x="333" y="1267"/>
                    <a:pt x="333" y="1267"/>
                    <a:pt x="333" y="1267"/>
                  </a:cubicBezTo>
                  <a:cubicBezTo>
                    <a:pt x="333" y="1267"/>
                    <a:pt x="333" y="1267"/>
                    <a:pt x="333" y="1267"/>
                  </a:cubicBezTo>
                  <a:cubicBezTo>
                    <a:pt x="333" y="1267"/>
                    <a:pt x="333" y="1267"/>
                    <a:pt x="333" y="1267"/>
                  </a:cubicBezTo>
                  <a:cubicBezTo>
                    <a:pt x="410" y="1199"/>
                    <a:pt x="410" y="1199"/>
                    <a:pt x="410" y="1199"/>
                  </a:cubicBezTo>
                  <a:cubicBezTo>
                    <a:pt x="511" y="1184"/>
                    <a:pt x="511" y="1184"/>
                    <a:pt x="511" y="1184"/>
                  </a:cubicBezTo>
                  <a:cubicBezTo>
                    <a:pt x="549" y="1227"/>
                    <a:pt x="549" y="1227"/>
                    <a:pt x="549" y="1227"/>
                  </a:cubicBezTo>
                  <a:cubicBezTo>
                    <a:pt x="547" y="1280"/>
                    <a:pt x="547" y="1280"/>
                    <a:pt x="547" y="1280"/>
                  </a:cubicBezTo>
                  <a:cubicBezTo>
                    <a:pt x="547" y="1294"/>
                    <a:pt x="555" y="1307"/>
                    <a:pt x="568" y="1313"/>
                  </a:cubicBezTo>
                  <a:cubicBezTo>
                    <a:pt x="573" y="1316"/>
                    <a:pt x="578" y="1317"/>
                    <a:pt x="583" y="1317"/>
                  </a:cubicBezTo>
                  <a:cubicBezTo>
                    <a:pt x="592" y="1317"/>
                    <a:pt x="600" y="1314"/>
                    <a:pt x="607" y="1308"/>
                  </a:cubicBezTo>
                  <a:cubicBezTo>
                    <a:pt x="670" y="1252"/>
                    <a:pt x="670" y="1252"/>
                    <a:pt x="670" y="1252"/>
                  </a:cubicBezTo>
                  <a:cubicBezTo>
                    <a:pt x="699" y="1225"/>
                    <a:pt x="702" y="1180"/>
                    <a:pt x="676" y="1150"/>
                  </a:cubicBezTo>
                  <a:cubicBezTo>
                    <a:pt x="605" y="1070"/>
                    <a:pt x="605" y="1070"/>
                    <a:pt x="605" y="1070"/>
                  </a:cubicBezTo>
                  <a:cubicBezTo>
                    <a:pt x="647" y="1033"/>
                    <a:pt x="647" y="1033"/>
                    <a:pt x="647" y="1033"/>
                  </a:cubicBezTo>
                  <a:cubicBezTo>
                    <a:pt x="656" y="1024"/>
                    <a:pt x="657" y="1010"/>
                    <a:pt x="649" y="1001"/>
                  </a:cubicBezTo>
                  <a:cubicBezTo>
                    <a:pt x="641" y="991"/>
                    <a:pt x="626" y="991"/>
                    <a:pt x="617" y="999"/>
                  </a:cubicBezTo>
                  <a:cubicBezTo>
                    <a:pt x="575" y="1036"/>
                    <a:pt x="575" y="1036"/>
                    <a:pt x="575" y="1036"/>
                  </a:cubicBezTo>
                  <a:cubicBezTo>
                    <a:pt x="543" y="999"/>
                    <a:pt x="543" y="999"/>
                    <a:pt x="543" y="999"/>
                  </a:cubicBezTo>
                  <a:cubicBezTo>
                    <a:pt x="937" y="650"/>
                    <a:pt x="937" y="650"/>
                    <a:pt x="937" y="650"/>
                  </a:cubicBezTo>
                  <a:cubicBezTo>
                    <a:pt x="946" y="641"/>
                    <a:pt x="947" y="627"/>
                    <a:pt x="939" y="618"/>
                  </a:cubicBezTo>
                  <a:cubicBezTo>
                    <a:pt x="930" y="609"/>
                    <a:pt x="916" y="608"/>
                    <a:pt x="907" y="616"/>
                  </a:cubicBezTo>
                  <a:cubicBezTo>
                    <a:pt x="513" y="966"/>
                    <a:pt x="513" y="966"/>
                    <a:pt x="513" y="966"/>
                  </a:cubicBezTo>
                  <a:cubicBezTo>
                    <a:pt x="481" y="929"/>
                    <a:pt x="481" y="929"/>
                    <a:pt x="481" y="929"/>
                  </a:cubicBezTo>
                  <a:cubicBezTo>
                    <a:pt x="655" y="775"/>
                    <a:pt x="655" y="775"/>
                    <a:pt x="655" y="775"/>
                  </a:cubicBezTo>
                  <a:cubicBezTo>
                    <a:pt x="655" y="775"/>
                    <a:pt x="655" y="775"/>
                    <a:pt x="655" y="775"/>
                  </a:cubicBezTo>
                  <a:cubicBezTo>
                    <a:pt x="655" y="775"/>
                    <a:pt x="655" y="775"/>
                    <a:pt x="655" y="775"/>
                  </a:cubicBezTo>
                  <a:cubicBezTo>
                    <a:pt x="795" y="650"/>
                    <a:pt x="795" y="650"/>
                    <a:pt x="795" y="650"/>
                  </a:cubicBezTo>
                  <a:cubicBezTo>
                    <a:pt x="795" y="650"/>
                    <a:pt x="795" y="650"/>
                    <a:pt x="795" y="650"/>
                  </a:cubicBezTo>
                  <a:cubicBezTo>
                    <a:pt x="795" y="650"/>
                    <a:pt x="795" y="650"/>
                    <a:pt x="795" y="650"/>
                  </a:cubicBezTo>
                  <a:cubicBezTo>
                    <a:pt x="834" y="616"/>
                    <a:pt x="834" y="616"/>
                    <a:pt x="834" y="616"/>
                  </a:cubicBezTo>
                  <a:cubicBezTo>
                    <a:pt x="948" y="514"/>
                    <a:pt x="1028" y="380"/>
                    <a:pt x="1065" y="233"/>
                  </a:cubicBezTo>
                  <a:cubicBezTo>
                    <a:pt x="1112" y="433"/>
                    <a:pt x="1112" y="433"/>
                    <a:pt x="1112" y="433"/>
                  </a:cubicBezTo>
                  <a:cubicBezTo>
                    <a:pt x="972" y="558"/>
                    <a:pt x="972" y="558"/>
                    <a:pt x="972" y="558"/>
                  </a:cubicBezTo>
                  <a:cubicBezTo>
                    <a:pt x="963" y="566"/>
                    <a:pt x="962" y="581"/>
                    <a:pt x="970" y="590"/>
                  </a:cubicBezTo>
                  <a:cubicBezTo>
                    <a:pt x="975" y="595"/>
                    <a:pt x="981" y="597"/>
                    <a:pt x="987" y="597"/>
                  </a:cubicBezTo>
                  <a:cubicBezTo>
                    <a:pt x="992" y="597"/>
                    <a:pt x="998" y="596"/>
                    <a:pt x="1002" y="592"/>
                  </a:cubicBezTo>
                  <a:cubicBezTo>
                    <a:pt x="1142" y="467"/>
                    <a:pt x="1142" y="467"/>
                    <a:pt x="1142" y="467"/>
                  </a:cubicBezTo>
                  <a:cubicBezTo>
                    <a:pt x="1342" y="537"/>
                    <a:pt x="1342" y="537"/>
                    <a:pt x="1342" y="537"/>
                  </a:cubicBezTo>
                  <a:cubicBezTo>
                    <a:pt x="1189" y="555"/>
                    <a:pt x="1044" y="620"/>
                    <a:pt x="928" y="722"/>
                  </a:cubicBezTo>
                  <a:cubicBezTo>
                    <a:pt x="685" y="939"/>
                    <a:pt x="685" y="939"/>
                    <a:pt x="685" y="939"/>
                  </a:cubicBezTo>
                  <a:cubicBezTo>
                    <a:pt x="675" y="947"/>
                    <a:pt x="674" y="962"/>
                    <a:pt x="683" y="971"/>
                  </a:cubicBezTo>
                  <a:cubicBezTo>
                    <a:pt x="691" y="980"/>
                    <a:pt x="705" y="981"/>
                    <a:pt x="714" y="973"/>
                  </a:cubicBezTo>
                  <a:cubicBezTo>
                    <a:pt x="763" y="930"/>
                    <a:pt x="763" y="930"/>
                    <a:pt x="763" y="930"/>
                  </a:cubicBezTo>
                  <a:cubicBezTo>
                    <a:pt x="903" y="1088"/>
                    <a:pt x="903" y="1088"/>
                    <a:pt x="903" y="1088"/>
                  </a:cubicBezTo>
                  <a:cubicBezTo>
                    <a:pt x="850" y="1135"/>
                    <a:pt x="850" y="1135"/>
                    <a:pt x="850" y="1135"/>
                  </a:cubicBezTo>
                  <a:cubicBezTo>
                    <a:pt x="836" y="1148"/>
                    <a:pt x="827" y="1166"/>
                    <a:pt x="826" y="1185"/>
                  </a:cubicBezTo>
                  <a:cubicBezTo>
                    <a:pt x="825" y="1204"/>
                    <a:pt x="831" y="1223"/>
                    <a:pt x="844" y="1237"/>
                  </a:cubicBezTo>
                  <a:cubicBezTo>
                    <a:pt x="900" y="1301"/>
                    <a:pt x="900" y="1301"/>
                    <a:pt x="900" y="1301"/>
                  </a:cubicBezTo>
                  <a:cubicBezTo>
                    <a:pt x="907" y="1309"/>
                    <a:pt x="917" y="1313"/>
                    <a:pt x="927" y="1313"/>
                  </a:cubicBezTo>
                  <a:cubicBezTo>
                    <a:pt x="931" y="1313"/>
                    <a:pt x="934" y="1312"/>
                    <a:pt x="938" y="1311"/>
                  </a:cubicBezTo>
                  <a:cubicBezTo>
                    <a:pt x="951" y="1307"/>
                    <a:pt x="961" y="1295"/>
                    <a:pt x="962" y="1281"/>
                  </a:cubicBezTo>
                  <a:cubicBezTo>
                    <a:pt x="968" y="1225"/>
                    <a:pt x="968" y="1225"/>
                    <a:pt x="968" y="1225"/>
                  </a:cubicBezTo>
                  <a:cubicBezTo>
                    <a:pt x="978" y="1217"/>
                    <a:pt x="978" y="1217"/>
                    <a:pt x="978" y="1217"/>
                  </a:cubicBezTo>
                  <a:cubicBezTo>
                    <a:pt x="1077" y="1243"/>
                    <a:pt x="1077" y="1243"/>
                    <a:pt x="1077" y="1243"/>
                  </a:cubicBezTo>
                  <a:cubicBezTo>
                    <a:pt x="1246" y="1433"/>
                    <a:pt x="1246" y="1433"/>
                    <a:pt x="1246" y="1433"/>
                  </a:cubicBezTo>
                  <a:cubicBezTo>
                    <a:pt x="1252" y="1440"/>
                    <a:pt x="1260" y="1445"/>
                    <a:pt x="1270" y="1445"/>
                  </a:cubicBezTo>
                  <a:cubicBezTo>
                    <a:pt x="1270" y="1445"/>
                    <a:pt x="1271" y="1445"/>
                    <a:pt x="1272" y="1445"/>
                  </a:cubicBezTo>
                  <a:cubicBezTo>
                    <a:pt x="1272" y="1445"/>
                    <a:pt x="1272" y="1445"/>
                    <a:pt x="1273" y="1445"/>
                  </a:cubicBezTo>
                  <a:cubicBezTo>
                    <a:pt x="1274" y="1478"/>
                    <a:pt x="1274" y="1478"/>
                    <a:pt x="1274" y="1478"/>
                  </a:cubicBezTo>
                  <a:cubicBezTo>
                    <a:pt x="1276" y="1498"/>
                    <a:pt x="1290" y="1515"/>
                    <a:pt x="1310" y="1518"/>
                  </a:cubicBezTo>
                  <a:cubicBezTo>
                    <a:pt x="1411" y="1536"/>
                    <a:pt x="1411" y="1536"/>
                    <a:pt x="1411" y="1536"/>
                  </a:cubicBezTo>
                  <a:cubicBezTo>
                    <a:pt x="1414" y="1537"/>
                    <a:pt x="1416" y="1537"/>
                    <a:pt x="1419" y="1537"/>
                  </a:cubicBezTo>
                  <a:cubicBezTo>
                    <a:pt x="1429" y="1537"/>
                    <a:pt x="1440" y="1533"/>
                    <a:pt x="1448" y="1526"/>
                  </a:cubicBezTo>
                  <a:cubicBezTo>
                    <a:pt x="1458" y="1517"/>
                    <a:pt x="1463" y="1505"/>
                    <a:pt x="1462" y="1491"/>
                  </a:cubicBezTo>
                  <a:cubicBezTo>
                    <a:pt x="1456" y="1389"/>
                    <a:pt x="1456" y="1389"/>
                    <a:pt x="1456" y="1389"/>
                  </a:cubicBezTo>
                  <a:cubicBezTo>
                    <a:pt x="1455" y="1368"/>
                    <a:pt x="1441" y="1352"/>
                    <a:pt x="1421" y="1348"/>
                  </a:cubicBezTo>
                  <a:cubicBezTo>
                    <a:pt x="1383" y="1342"/>
                    <a:pt x="1383" y="1342"/>
                    <a:pt x="1383" y="1342"/>
                  </a:cubicBezTo>
                  <a:cubicBezTo>
                    <a:pt x="1383" y="1334"/>
                    <a:pt x="1380" y="1325"/>
                    <a:pt x="1375" y="1319"/>
                  </a:cubicBezTo>
                  <a:cubicBezTo>
                    <a:pt x="1221" y="1146"/>
                    <a:pt x="1221" y="1146"/>
                    <a:pt x="1221" y="1146"/>
                  </a:cubicBezTo>
                  <a:cubicBezTo>
                    <a:pt x="1206" y="1129"/>
                    <a:pt x="1206" y="1129"/>
                    <a:pt x="1206" y="1129"/>
                  </a:cubicBezTo>
                  <a:cubicBezTo>
                    <a:pt x="1191" y="1028"/>
                    <a:pt x="1191" y="1028"/>
                    <a:pt x="1191" y="1028"/>
                  </a:cubicBezTo>
                  <a:cubicBezTo>
                    <a:pt x="1234" y="989"/>
                    <a:pt x="1234" y="989"/>
                    <a:pt x="1234" y="989"/>
                  </a:cubicBezTo>
                  <a:cubicBezTo>
                    <a:pt x="1287" y="991"/>
                    <a:pt x="1287" y="991"/>
                    <a:pt x="1287" y="991"/>
                  </a:cubicBezTo>
                  <a:cubicBezTo>
                    <a:pt x="1301" y="992"/>
                    <a:pt x="1314" y="983"/>
                    <a:pt x="1320" y="971"/>
                  </a:cubicBezTo>
                  <a:cubicBezTo>
                    <a:pt x="1327" y="958"/>
                    <a:pt x="1324" y="942"/>
                    <a:pt x="1315" y="932"/>
                  </a:cubicBezTo>
                  <a:cubicBezTo>
                    <a:pt x="1259" y="869"/>
                    <a:pt x="1259" y="869"/>
                    <a:pt x="1259" y="869"/>
                  </a:cubicBezTo>
                  <a:cubicBezTo>
                    <a:pt x="1233" y="839"/>
                    <a:pt x="1187" y="836"/>
                    <a:pt x="1157" y="863"/>
                  </a:cubicBezTo>
                  <a:cubicBezTo>
                    <a:pt x="1077" y="934"/>
                    <a:pt x="1077" y="934"/>
                    <a:pt x="1077" y="934"/>
                  </a:cubicBezTo>
                  <a:cubicBezTo>
                    <a:pt x="937" y="775"/>
                    <a:pt x="937" y="775"/>
                    <a:pt x="937" y="775"/>
                  </a:cubicBezTo>
                  <a:cubicBezTo>
                    <a:pt x="958" y="756"/>
                    <a:pt x="958" y="756"/>
                    <a:pt x="958" y="756"/>
                  </a:cubicBezTo>
                  <a:cubicBezTo>
                    <a:pt x="1081" y="648"/>
                    <a:pt x="1238" y="584"/>
                    <a:pt x="1401" y="578"/>
                  </a:cubicBezTo>
                  <a:cubicBezTo>
                    <a:pt x="1444" y="576"/>
                    <a:pt x="1444" y="576"/>
                    <a:pt x="1444" y="576"/>
                  </a:cubicBezTo>
                  <a:cubicBezTo>
                    <a:pt x="1455" y="576"/>
                    <a:pt x="1463" y="568"/>
                    <a:pt x="1465" y="559"/>
                  </a:cubicBezTo>
                  <a:cubicBezTo>
                    <a:pt x="1466" y="558"/>
                    <a:pt x="1466" y="557"/>
                    <a:pt x="1466" y="557"/>
                  </a:cubicBezTo>
                  <a:cubicBezTo>
                    <a:pt x="1467" y="554"/>
                    <a:pt x="1468" y="550"/>
                    <a:pt x="1467" y="547"/>
                  </a:cubicBezTo>
                  <a:cubicBezTo>
                    <a:pt x="1537" y="110"/>
                    <a:pt x="1537" y="110"/>
                    <a:pt x="1537" y="110"/>
                  </a:cubicBezTo>
                  <a:cubicBezTo>
                    <a:pt x="1538" y="103"/>
                    <a:pt x="1536" y="96"/>
                    <a:pt x="1532" y="91"/>
                  </a:cubicBezTo>
                  <a:close/>
                  <a:moveTo>
                    <a:pt x="320" y="1218"/>
                  </a:moveTo>
                  <a:cubicBezTo>
                    <a:pt x="265" y="1156"/>
                    <a:pt x="265" y="1156"/>
                    <a:pt x="265" y="1156"/>
                  </a:cubicBezTo>
                  <a:cubicBezTo>
                    <a:pt x="291" y="1133"/>
                    <a:pt x="291" y="1133"/>
                    <a:pt x="291" y="1133"/>
                  </a:cubicBezTo>
                  <a:cubicBezTo>
                    <a:pt x="346" y="1195"/>
                    <a:pt x="346" y="1195"/>
                    <a:pt x="346" y="1195"/>
                  </a:cubicBezTo>
                  <a:lnTo>
                    <a:pt x="320" y="1218"/>
                  </a:lnTo>
                  <a:close/>
                  <a:moveTo>
                    <a:pt x="260" y="1271"/>
                  </a:moveTo>
                  <a:cubicBezTo>
                    <a:pt x="206" y="1209"/>
                    <a:pt x="206" y="1209"/>
                    <a:pt x="206" y="1209"/>
                  </a:cubicBezTo>
                  <a:cubicBezTo>
                    <a:pt x="232" y="1186"/>
                    <a:pt x="232" y="1186"/>
                    <a:pt x="232" y="1186"/>
                  </a:cubicBezTo>
                  <a:cubicBezTo>
                    <a:pt x="286" y="1248"/>
                    <a:pt x="286" y="1248"/>
                    <a:pt x="286" y="1248"/>
                  </a:cubicBezTo>
                  <a:lnTo>
                    <a:pt x="260" y="1271"/>
                  </a:lnTo>
                  <a:close/>
                  <a:moveTo>
                    <a:pt x="146" y="1404"/>
                  </a:moveTo>
                  <a:cubicBezTo>
                    <a:pt x="47" y="1410"/>
                    <a:pt x="47" y="1410"/>
                    <a:pt x="47" y="1410"/>
                  </a:cubicBezTo>
                  <a:cubicBezTo>
                    <a:pt x="64" y="1312"/>
                    <a:pt x="64" y="1312"/>
                    <a:pt x="64" y="1312"/>
                  </a:cubicBezTo>
                  <a:cubicBezTo>
                    <a:pt x="121" y="1309"/>
                    <a:pt x="121" y="1309"/>
                    <a:pt x="121" y="1309"/>
                  </a:cubicBezTo>
                  <a:cubicBezTo>
                    <a:pt x="156" y="1348"/>
                    <a:pt x="156" y="1348"/>
                    <a:pt x="156" y="1348"/>
                  </a:cubicBezTo>
                  <a:lnTo>
                    <a:pt x="146" y="1404"/>
                  </a:lnTo>
                  <a:close/>
                  <a:moveTo>
                    <a:pt x="197" y="1327"/>
                  </a:moveTo>
                  <a:cubicBezTo>
                    <a:pt x="142" y="1265"/>
                    <a:pt x="142" y="1265"/>
                    <a:pt x="142" y="1265"/>
                  </a:cubicBezTo>
                  <a:cubicBezTo>
                    <a:pt x="172" y="1239"/>
                    <a:pt x="172" y="1239"/>
                    <a:pt x="172" y="1239"/>
                  </a:cubicBezTo>
                  <a:cubicBezTo>
                    <a:pt x="227" y="1301"/>
                    <a:pt x="227" y="1301"/>
                    <a:pt x="227" y="1301"/>
                  </a:cubicBezTo>
                  <a:lnTo>
                    <a:pt x="197" y="1327"/>
                  </a:lnTo>
                  <a:close/>
                  <a:moveTo>
                    <a:pt x="396" y="1155"/>
                  </a:moveTo>
                  <a:cubicBezTo>
                    <a:pt x="392" y="1156"/>
                    <a:pt x="388" y="1158"/>
                    <a:pt x="385" y="1160"/>
                  </a:cubicBezTo>
                  <a:cubicBezTo>
                    <a:pt x="380" y="1165"/>
                    <a:pt x="380" y="1165"/>
                    <a:pt x="380" y="1165"/>
                  </a:cubicBezTo>
                  <a:cubicBezTo>
                    <a:pt x="325" y="1103"/>
                    <a:pt x="325" y="1103"/>
                    <a:pt x="325" y="1103"/>
                  </a:cubicBezTo>
                  <a:cubicBezTo>
                    <a:pt x="330" y="1099"/>
                    <a:pt x="330" y="1099"/>
                    <a:pt x="330" y="1099"/>
                  </a:cubicBezTo>
                  <a:cubicBezTo>
                    <a:pt x="333" y="1096"/>
                    <a:pt x="336" y="1092"/>
                    <a:pt x="337" y="1088"/>
                  </a:cubicBezTo>
                  <a:cubicBezTo>
                    <a:pt x="358" y="1011"/>
                    <a:pt x="358" y="1011"/>
                    <a:pt x="358" y="1011"/>
                  </a:cubicBezTo>
                  <a:cubicBezTo>
                    <a:pt x="475" y="1143"/>
                    <a:pt x="475" y="1143"/>
                    <a:pt x="475" y="1143"/>
                  </a:cubicBezTo>
                  <a:lnTo>
                    <a:pt x="396" y="1155"/>
                  </a:lnTo>
                  <a:close/>
                  <a:moveTo>
                    <a:pt x="640" y="1218"/>
                  </a:moveTo>
                  <a:cubicBezTo>
                    <a:pt x="593" y="1259"/>
                    <a:pt x="593" y="1259"/>
                    <a:pt x="593" y="1259"/>
                  </a:cubicBezTo>
                  <a:cubicBezTo>
                    <a:pt x="595" y="1219"/>
                    <a:pt x="595" y="1219"/>
                    <a:pt x="595" y="1219"/>
                  </a:cubicBezTo>
                  <a:cubicBezTo>
                    <a:pt x="595" y="1214"/>
                    <a:pt x="593" y="1208"/>
                    <a:pt x="589" y="1204"/>
                  </a:cubicBezTo>
                  <a:cubicBezTo>
                    <a:pt x="341" y="924"/>
                    <a:pt x="341" y="924"/>
                    <a:pt x="341" y="924"/>
                  </a:cubicBezTo>
                  <a:cubicBezTo>
                    <a:pt x="337" y="920"/>
                    <a:pt x="332" y="917"/>
                    <a:pt x="326" y="917"/>
                  </a:cubicBezTo>
                  <a:cubicBezTo>
                    <a:pt x="284" y="913"/>
                    <a:pt x="284" y="913"/>
                    <a:pt x="284" y="913"/>
                  </a:cubicBezTo>
                  <a:cubicBezTo>
                    <a:pt x="331" y="871"/>
                    <a:pt x="331" y="871"/>
                    <a:pt x="331" y="871"/>
                  </a:cubicBezTo>
                  <a:cubicBezTo>
                    <a:pt x="342" y="861"/>
                    <a:pt x="359" y="862"/>
                    <a:pt x="369" y="873"/>
                  </a:cubicBezTo>
                  <a:cubicBezTo>
                    <a:pt x="642" y="1180"/>
                    <a:pt x="642" y="1180"/>
                    <a:pt x="642" y="1180"/>
                  </a:cubicBezTo>
                  <a:cubicBezTo>
                    <a:pt x="652" y="1191"/>
                    <a:pt x="651" y="1208"/>
                    <a:pt x="640" y="1218"/>
                  </a:cubicBezTo>
                  <a:close/>
                  <a:moveTo>
                    <a:pt x="526" y="112"/>
                  </a:moveTo>
                  <a:cubicBezTo>
                    <a:pt x="440" y="358"/>
                    <a:pt x="440" y="358"/>
                    <a:pt x="440" y="358"/>
                  </a:cubicBezTo>
                  <a:cubicBezTo>
                    <a:pt x="357" y="268"/>
                    <a:pt x="357" y="268"/>
                    <a:pt x="357" y="268"/>
                  </a:cubicBezTo>
                  <a:cubicBezTo>
                    <a:pt x="349" y="259"/>
                    <a:pt x="334" y="258"/>
                    <a:pt x="325" y="267"/>
                  </a:cubicBezTo>
                  <a:cubicBezTo>
                    <a:pt x="316" y="275"/>
                    <a:pt x="316" y="290"/>
                    <a:pt x="324" y="299"/>
                  </a:cubicBezTo>
                  <a:cubicBezTo>
                    <a:pt x="407" y="388"/>
                    <a:pt x="407" y="388"/>
                    <a:pt x="407" y="388"/>
                  </a:cubicBezTo>
                  <a:cubicBezTo>
                    <a:pt x="153" y="448"/>
                    <a:pt x="153" y="448"/>
                    <a:pt x="153" y="448"/>
                  </a:cubicBezTo>
                  <a:cubicBezTo>
                    <a:pt x="137" y="50"/>
                    <a:pt x="137" y="50"/>
                    <a:pt x="137" y="50"/>
                  </a:cubicBezTo>
                  <a:lnTo>
                    <a:pt x="526" y="112"/>
                  </a:lnTo>
                  <a:close/>
                  <a:moveTo>
                    <a:pt x="623" y="705"/>
                  </a:moveTo>
                  <a:cubicBezTo>
                    <a:pt x="522" y="591"/>
                    <a:pt x="388" y="510"/>
                    <a:pt x="240" y="474"/>
                  </a:cubicBezTo>
                  <a:cubicBezTo>
                    <a:pt x="441" y="426"/>
                    <a:pt x="441" y="426"/>
                    <a:pt x="441" y="426"/>
                  </a:cubicBezTo>
                  <a:cubicBezTo>
                    <a:pt x="679" y="693"/>
                    <a:pt x="679" y="693"/>
                    <a:pt x="679" y="693"/>
                  </a:cubicBezTo>
                  <a:cubicBezTo>
                    <a:pt x="642" y="726"/>
                    <a:pt x="642" y="726"/>
                    <a:pt x="642" y="726"/>
                  </a:cubicBezTo>
                  <a:lnTo>
                    <a:pt x="623" y="705"/>
                  </a:lnTo>
                  <a:close/>
                  <a:moveTo>
                    <a:pt x="833" y="868"/>
                  </a:moveTo>
                  <a:cubicBezTo>
                    <a:pt x="973" y="1025"/>
                    <a:pt x="973" y="1025"/>
                    <a:pt x="973" y="1025"/>
                  </a:cubicBezTo>
                  <a:cubicBezTo>
                    <a:pt x="936" y="1058"/>
                    <a:pt x="936" y="1058"/>
                    <a:pt x="936" y="1058"/>
                  </a:cubicBezTo>
                  <a:cubicBezTo>
                    <a:pt x="796" y="900"/>
                    <a:pt x="796" y="900"/>
                    <a:pt x="796" y="900"/>
                  </a:cubicBezTo>
                  <a:lnTo>
                    <a:pt x="833" y="868"/>
                  </a:lnTo>
                  <a:close/>
                  <a:moveTo>
                    <a:pt x="1225" y="1218"/>
                  </a:moveTo>
                  <a:cubicBezTo>
                    <a:pt x="1163" y="1273"/>
                    <a:pt x="1163" y="1273"/>
                    <a:pt x="1163" y="1273"/>
                  </a:cubicBezTo>
                  <a:cubicBezTo>
                    <a:pt x="1140" y="1247"/>
                    <a:pt x="1140" y="1247"/>
                    <a:pt x="1140" y="1247"/>
                  </a:cubicBezTo>
                  <a:cubicBezTo>
                    <a:pt x="1202" y="1192"/>
                    <a:pt x="1202" y="1192"/>
                    <a:pt x="1202" y="1192"/>
                  </a:cubicBezTo>
                  <a:lnTo>
                    <a:pt x="1225" y="1218"/>
                  </a:lnTo>
                  <a:close/>
                  <a:moveTo>
                    <a:pt x="1278" y="1278"/>
                  </a:moveTo>
                  <a:cubicBezTo>
                    <a:pt x="1216" y="1333"/>
                    <a:pt x="1216" y="1333"/>
                    <a:pt x="1216" y="1333"/>
                  </a:cubicBezTo>
                  <a:cubicBezTo>
                    <a:pt x="1193" y="1307"/>
                    <a:pt x="1193" y="1307"/>
                    <a:pt x="1193" y="1307"/>
                  </a:cubicBezTo>
                  <a:cubicBezTo>
                    <a:pt x="1255" y="1252"/>
                    <a:pt x="1255" y="1252"/>
                    <a:pt x="1255" y="1252"/>
                  </a:cubicBezTo>
                  <a:lnTo>
                    <a:pt x="1278" y="1278"/>
                  </a:lnTo>
                  <a:close/>
                  <a:moveTo>
                    <a:pt x="1417" y="1491"/>
                  </a:moveTo>
                  <a:cubicBezTo>
                    <a:pt x="1319" y="1474"/>
                    <a:pt x="1319" y="1474"/>
                    <a:pt x="1319" y="1474"/>
                  </a:cubicBezTo>
                  <a:cubicBezTo>
                    <a:pt x="1316" y="1418"/>
                    <a:pt x="1316" y="1418"/>
                    <a:pt x="1316" y="1418"/>
                  </a:cubicBezTo>
                  <a:cubicBezTo>
                    <a:pt x="1355" y="1383"/>
                    <a:pt x="1355" y="1383"/>
                    <a:pt x="1355" y="1383"/>
                  </a:cubicBezTo>
                  <a:cubicBezTo>
                    <a:pt x="1411" y="1393"/>
                    <a:pt x="1411" y="1393"/>
                    <a:pt x="1411" y="1393"/>
                  </a:cubicBezTo>
                  <a:lnTo>
                    <a:pt x="1417" y="1491"/>
                  </a:lnTo>
                  <a:close/>
                  <a:moveTo>
                    <a:pt x="1273" y="1396"/>
                  </a:moveTo>
                  <a:cubicBezTo>
                    <a:pt x="1246" y="1367"/>
                    <a:pt x="1246" y="1367"/>
                    <a:pt x="1246" y="1367"/>
                  </a:cubicBezTo>
                  <a:cubicBezTo>
                    <a:pt x="1308" y="1312"/>
                    <a:pt x="1308" y="1312"/>
                    <a:pt x="1308" y="1312"/>
                  </a:cubicBezTo>
                  <a:cubicBezTo>
                    <a:pt x="1334" y="1341"/>
                    <a:pt x="1334" y="1341"/>
                    <a:pt x="1334" y="1341"/>
                  </a:cubicBezTo>
                  <a:lnTo>
                    <a:pt x="1273" y="1396"/>
                  </a:lnTo>
                  <a:close/>
                  <a:moveTo>
                    <a:pt x="1162" y="1142"/>
                  </a:moveTo>
                  <a:cubicBezTo>
                    <a:pt x="1163" y="1146"/>
                    <a:pt x="1165" y="1150"/>
                    <a:pt x="1168" y="1154"/>
                  </a:cubicBezTo>
                  <a:cubicBezTo>
                    <a:pt x="1172" y="1159"/>
                    <a:pt x="1172" y="1159"/>
                    <a:pt x="1172" y="1159"/>
                  </a:cubicBezTo>
                  <a:cubicBezTo>
                    <a:pt x="1110" y="1213"/>
                    <a:pt x="1110" y="1213"/>
                    <a:pt x="1110" y="1213"/>
                  </a:cubicBezTo>
                  <a:cubicBezTo>
                    <a:pt x="1106" y="1208"/>
                    <a:pt x="1106" y="1208"/>
                    <a:pt x="1106" y="1208"/>
                  </a:cubicBezTo>
                  <a:cubicBezTo>
                    <a:pt x="1103" y="1205"/>
                    <a:pt x="1099" y="1203"/>
                    <a:pt x="1095" y="1202"/>
                  </a:cubicBezTo>
                  <a:cubicBezTo>
                    <a:pt x="1018" y="1181"/>
                    <a:pt x="1018" y="1181"/>
                    <a:pt x="1018" y="1181"/>
                  </a:cubicBezTo>
                  <a:cubicBezTo>
                    <a:pt x="1151" y="1063"/>
                    <a:pt x="1151" y="1063"/>
                    <a:pt x="1151" y="1063"/>
                  </a:cubicBezTo>
                  <a:lnTo>
                    <a:pt x="1162" y="1142"/>
                  </a:lnTo>
                  <a:close/>
                  <a:moveTo>
                    <a:pt x="1187" y="897"/>
                  </a:moveTo>
                  <a:cubicBezTo>
                    <a:pt x="1192" y="892"/>
                    <a:pt x="1199" y="890"/>
                    <a:pt x="1205" y="890"/>
                  </a:cubicBezTo>
                  <a:cubicBezTo>
                    <a:pt x="1212" y="890"/>
                    <a:pt x="1220" y="893"/>
                    <a:pt x="1225" y="899"/>
                  </a:cubicBezTo>
                  <a:cubicBezTo>
                    <a:pt x="1267" y="945"/>
                    <a:pt x="1267" y="945"/>
                    <a:pt x="1267" y="945"/>
                  </a:cubicBezTo>
                  <a:cubicBezTo>
                    <a:pt x="1227" y="944"/>
                    <a:pt x="1227" y="944"/>
                    <a:pt x="1227" y="944"/>
                  </a:cubicBezTo>
                  <a:cubicBezTo>
                    <a:pt x="1221" y="944"/>
                    <a:pt x="1215" y="946"/>
                    <a:pt x="1211" y="950"/>
                  </a:cubicBezTo>
                  <a:cubicBezTo>
                    <a:pt x="932" y="1198"/>
                    <a:pt x="932" y="1198"/>
                    <a:pt x="932" y="1198"/>
                  </a:cubicBezTo>
                  <a:cubicBezTo>
                    <a:pt x="927" y="1201"/>
                    <a:pt x="925" y="1207"/>
                    <a:pt x="924" y="1212"/>
                  </a:cubicBezTo>
                  <a:cubicBezTo>
                    <a:pt x="920" y="1255"/>
                    <a:pt x="920" y="1255"/>
                    <a:pt x="920" y="1255"/>
                  </a:cubicBezTo>
                  <a:cubicBezTo>
                    <a:pt x="878" y="1207"/>
                    <a:pt x="878" y="1207"/>
                    <a:pt x="878" y="1207"/>
                  </a:cubicBezTo>
                  <a:cubicBezTo>
                    <a:pt x="873" y="1202"/>
                    <a:pt x="871" y="1195"/>
                    <a:pt x="871" y="1188"/>
                  </a:cubicBezTo>
                  <a:cubicBezTo>
                    <a:pt x="871" y="1180"/>
                    <a:pt x="875" y="1174"/>
                    <a:pt x="880" y="1169"/>
                  </a:cubicBezTo>
                  <a:lnTo>
                    <a:pt x="1187" y="897"/>
                  </a:lnTo>
                  <a:close/>
                  <a:moveTo>
                    <a:pt x="1043" y="963"/>
                  </a:moveTo>
                  <a:cubicBezTo>
                    <a:pt x="1006" y="995"/>
                    <a:pt x="1006" y="995"/>
                    <a:pt x="1006" y="995"/>
                  </a:cubicBezTo>
                  <a:cubicBezTo>
                    <a:pt x="866" y="838"/>
                    <a:pt x="866" y="838"/>
                    <a:pt x="866" y="838"/>
                  </a:cubicBezTo>
                  <a:cubicBezTo>
                    <a:pt x="903" y="805"/>
                    <a:pt x="903" y="805"/>
                    <a:pt x="903" y="805"/>
                  </a:cubicBezTo>
                  <a:lnTo>
                    <a:pt x="1043" y="963"/>
                  </a:lnTo>
                  <a:close/>
                  <a:moveTo>
                    <a:pt x="1426" y="519"/>
                  </a:moveTo>
                  <a:cubicBezTo>
                    <a:pt x="1181" y="433"/>
                    <a:pt x="1181" y="433"/>
                    <a:pt x="1181" y="433"/>
                  </a:cubicBezTo>
                  <a:cubicBezTo>
                    <a:pt x="1270" y="350"/>
                    <a:pt x="1270" y="350"/>
                    <a:pt x="1270" y="350"/>
                  </a:cubicBezTo>
                  <a:cubicBezTo>
                    <a:pt x="1279" y="342"/>
                    <a:pt x="1280" y="327"/>
                    <a:pt x="1271" y="318"/>
                  </a:cubicBezTo>
                  <a:cubicBezTo>
                    <a:pt x="1263" y="309"/>
                    <a:pt x="1249" y="309"/>
                    <a:pt x="1240" y="317"/>
                  </a:cubicBezTo>
                  <a:cubicBezTo>
                    <a:pt x="1151" y="399"/>
                    <a:pt x="1151" y="399"/>
                    <a:pt x="1151" y="399"/>
                  </a:cubicBezTo>
                  <a:cubicBezTo>
                    <a:pt x="1090" y="146"/>
                    <a:pt x="1090" y="146"/>
                    <a:pt x="1090" y="146"/>
                  </a:cubicBezTo>
                  <a:cubicBezTo>
                    <a:pt x="1488" y="130"/>
                    <a:pt x="1488" y="130"/>
                    <a:pt x="1488" y="130"/>
                  </a:cubicBezTo>
                  <a:lnTo>
                    <a:pt x="1426" y="519"/>
                  </a:lnTo>
                  <a:close/>
                  <a:moveTo>
                    <a:pt x="1426" y="519"/>
                  </a:moveTo>
                  <a:cubicBezTo>
                    <a:pt x="1426" y="519"/>
                    <a:pt x="1426" y="519"/>
                    <a:pt x="1426" y="51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69"/>
            <p:cNvSpPr/>
            <p:nvPr/>
          </p:nvSpPr>
          <p:spPr>
            <a:xfrm>
              <a:off x="3134098" y="4500132"/>
              <a:ext cx="42422" cy="37431"/>
            </a:xfrm>
            <a:custGeom>
              <a:avLst/>
              <a:gdLst/>
              <a:ahLst/>
              <a:cxnLst/>
              <a:rect l="l" t="t" r="r" b="b"/>
              <a:pathLst>
                <a:path w="119" h="105" extrusionOk="0">
                  <a:moveTo>
                    <a:pt x="25" y="105"/>
                  </a:moveTo>
                  <a:cubicBezTo>
                    <a:pt x="30" y="105"/>
                    <a:pt x="35" y="103"/>
                    <a:pt x="39" y="100"/>
                  </a:cubicBezTo>
                  <a:cubicBezTo>
                    <a:pt x="108" y="42"/>
                    <a:pt x="108" y="42"/>
                    <a:pt x="108" y="42"/>
                  </a:cubicBezTo>
                  <a:cubicBezTo>
                    <a:pt x="118" y="34"/>
                    <a:pt x="119" y="20"/>
                    <a:pt x="111" y="10"/>
                  </a:cubicBezTo>
                  <a:cubicBezTo>
                    <a:pt x="103" y="1"/>
                    <a:pt x="89" y="0"/>
                    <a:pt x="79" y="8"/>
                  </a:cubicBezTo>
                  <a:cubicBezTo>
                    <a:pt x="10" y="65"/>
                    <a:pt x="10" y="65"/>
                    <a:pt x="10" y="65"/>
                  </a:cubicBezTo>
                  <a:cubicBezTo>
                    <a:pt x="1" y="73"/>
                    <a:pt x="0" y="87"/>
                    <a:pt x="8" y="97"/>
                  </a:cubicBezTo>
                  <a:cubicBezTo>
                    <a:pt x="12" y="102"/>
                    <a:pt x="18" y="105"/>
                    <a:pt x="25" y="105"/>
                  </a:cubicBezTo>
                  <a:close/>
                  <a:moveTo>
                    <a:pt x="25" y="105"/>
                  </a:moveTo>
                  <a:cubicBezTo>
                    <a:pt x="25" y="105"/>
                    <a:pt x="25" y="105"/>
                    <a:pt x="25" y="10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69"/>
            <p:cNvSpPr/>
            <p:nvPr/>
          </p:nvSpPr>
          <p:spPr>
            <a:xfrm>
              <a:off x="2744638" y="4475891"/>
              <a:ext cx="38500" cy="41709"/>
            </a:xfrm>
            <a:custGeom>
              <a:avLst/>
              <a:gdLst/>
              <a:ahLst/>
              <a:cxnLst/>
              <a:rect l="l" t="t" r="r" b="b"/>
              <a:pathLst>
                <a:path w="108" h="117" extrusionOk="0">
                  <a:moveTo>
                    <a:pt x="8" y="40"/>
                  </a:moveTo>
                  <a:cubicBezTo>
                    <a:pt x="65" y="109"/>
                    <a:pt x="65" y="109"/>
                    <a:pt x="65" y="109"/>
                  </a:cubicBezTo>
                  <a:cubicBezTo>
                    <a:pt x="69" y="114"/>
                    <a:pt x="76" y="117"/>
                    <a:pt x="82" y="117"/>
                  </a:cubicBezTo>
                  <a:cubicBezTo>
                    <a:pt x="87" y="117"/>
                    <a:pt x="93" y="115"/>
                    <a:pt x="97" y="112"/>
                  </a:cubicBezTo>
                  <a:cubicBezTo>
                    <a:pt x="106" y="104"/>
                    <a:pt x="108" y="90"/>
                    <a:pt x="100" y="80"/>
                  </a:cubicBezTo>
                  <a:cubicBezTo>
                    <a:pt x="42" y="11"/>
                    <a:pt x="42" y="11"/>
                    <a:pt x="42" y="11"/>
                  </a:cubicBezTo>
                  <a:cubicBezTo>
                    <a:pt x="34" y="2"/>
                    <a:pt x="20" y="0"/>
                    <a:pt x="11" y="8"/>
                  </a:cubicBezTo>
                  <a:cubicBezTo>
                    <a:pt x="1" y="16"/>
                    <a:pt x="0" y="30"/>
                    <a:pt x="8" y="40"/>
                  </a:cubicBezTo>
                  <a:close/>
                  <a:moveTo>
                    <a:pt x="8" y="40"/>
                  </a:moveTo>
                  <a:cubicBezTo>
                    <a:pt x="8" y="40"/>
                    <a:pt x="8" y="40"/>
                    <a:pt x="8" y="4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0" name="Google Shape;2610;p69"/>
          <p:cNvGrpSpPr/>
          <p:nvPr/>
        </p:nvGrpSpPr>
        <p:grpSpPr>
          <a:xfrm>
            <a:off x="2889411" y="1422355"/>
            <a:ext cx="332818" cy="416807"/>
            <a:chOff x="2838693" y="1337019"/>
            <a:chExt cx="466328" cy="584008"/>
          </a:xfrm>
        </p:grpSpPr>
        <p:sp>
          <p:nvSpPr>
            <p:cNvPr id="2611" name="Google Shape;2611;p69"/>
            <p:cNvSpPr/>
            <p:nvPr/>
          </p:nvSpPr>
          <p:spPr>
            <a:xfrm>
              <a:off x="3191094" y="1353816"/>
              <a:ext cx="95857" cy="109218"/>
            </a:xfrm>
            <a:custGeom>
              <a:avLst/>
              <a:gdLst/>
              <a:ahLst/>
              <a:cxnLst/>
              <a:rect l="l" t="t" r="r" b="b"/>
              <a:pathLst>
                <a:path w="287" h="327" extrusionOk="0">
                  <a:moveTo>
                    <a:pt x="284" y="90"/>
                  </a:moveTo>
                  <a:cubicBezTo>
                    <a:pt x="247" y="159"/>
                    <a:pt x="247" y="159"/>
                    <a:pt x="247" y="159"/>
                  </a:cubicBezTo>
                  <a:cubicBezTo>
                    <a:pt x="246" y="162"/>
                    <a:pt x="246" y="165"/>
                    <a:pt x="247" y="167"/>
                  </a:cubicBezTo>
                  <a:cubicBezTo>
                    <a:pt x="284" y="236"/>
                    <a:pt x="284" y="236"/>
                    <a:pt x="284" y="236"/>
                  </a:cubicBezTo>
                  <a:cubicBezTo>
                    <a:pt x="287" y="242"/>
                    <a:pt x="284" y="248"/>
                    <a:pt x="277" y="248"/>
                  </a:cubicBezTo>
                  <a:cubicBezTo>
                    <a:pt x="199" y="251"/>
                    <a:pt x="199" y="251"/>
                    <a:pt x="199" y="251"/>
                  </a:cubicBezTo>
                  <a:cubicBezTo>
                    <a:pt x="196" y="251"/>
                    <a:pt x="193" y="252"/>
                    <a:pt x="192" y="255"/>
                  </a:cubicBezTo>
                  <a:cubicBezTo>
                    <a:pt x="151" y="322"/>
                    <a:pt x="151" y="322"/>
                    <a:pt x="151" y="322"/>
                  </a:cubicBezTo>
                  <a:cubicBezTo>
                    <a:pt x="147" y="327"/>
                    <a:pt x="140" y="327"/>
                    <a:pt x="137" y="322"/>
                  </a:cubicBezTo>
                  <a:cubicBezTo>
                    <a:pt x="95" y="255"/>
                    <a:pt x="95" y="255"/>
                    <a:pt x="95" y="255"/>
                  </a:cubicBezTo>
                  <a:cubicBezTo>
                    <a:pt x="94" y="252"/>
                    <a:pt x="91" y="251"/>
                    <a:pt x="89" y="251"/>
                  </a:cubicBezTo>
                  <a:cubicBezTo>
                    <a:pt x="10" y="248"/>
                    <a:pt x="10" y="248"/>
                    <a:pt x="10" y="248"/>
                  </a:cubicBezTo>
                  <a:cubicBezTo>
                    <a:pt x="4" y="248"/>
                    <a:pt x="0" y="242"/>
                    <a:pt x="3" y="236"/>
                  </a:cubicBezTo>
                  <a:cubicBezTo>
                    <a:pt x="24" y="198"/>
                    <a:pt x="24" y="198"/>
                    <a:pt x="24" y="198"/>
                  </a:cubicBezTo>
                  <a:cubicBezTo>
                    <a:pt x="40" y="167"/>
                    <a:pt x="40" y="167"/>
                    <a:pt x="40" y="167"/>
                  </a:cubicBezTo>
                  <a:cubicBezTo>
                    <a:pt x="42" y="165"/>
                    <a:pt x="42" y="162"/>
                    <a:pt x="40" y="159"/>
                  </a:cubicBezTo>
                  <a:cubicBezTo>
                    <a:pt x="21" y="123"/>
                    <a:pt x="21" y="123"/>
                    <a:pt x="21" y="123"/>
                  </a:cubicBezTo>
                  <a:cubicBezTo>
                    <a:pt x="3" y="90"/>
                    <a:pt x="3" y="90"/>
                    <a:pt x="3" y="90"/>
                  </a:cubicBezTo>
                  <a:cubicBezTo>
                    <a:pt x="0" y="85"/>
                    <a:pt x="4" y="78"/>
                    <a:pt x="10" y="78"/>
                  </a:cubicBezTo>
                  <a:cubicBezTo>
                    <a:pt x="89" y="76"/>
                    <a:pt x="89" y="76"/>
                    <a:pt x="89" y="76"/>
                  </a:cubicBezTo>
                  <a:cubicBezTo>
                    <a:pt x="91" y="76"/>
                    <a:pt x="94" y="74"/>
                    <a:pt x="95" y="72"/>
                  </a:cubicBezTo>
                  <a:cubicBezTo>
                    <a:pt x="137" y="5"/>
                    <a:pt x="137" y="5"/>
                    <a:pt x="137" y="5"/>
                  </a:cubicBezTo>
                  <a:cubicBezTo>
                    <a:pt x="140" y="0"/>
                    <a:pt x="147" y="0"/>
                    <a:pt x="151" y="5"/>
                  </a:cubicBezTo>
                  <a:cubicBezTo>
                    <a:pt x="192" y="72"/>
                    <a:pt x="192" y="72"/>
                    <a:pt x="192" y="72"/>
                  </a:cubicBezTo>
                  <a:cubicBezTo>
                    <a:pt x="193" y="74"/>
                    <a:pt x="196" y="76"/>
                    <a:pt x="199" y="76"/>
                  </a:cubicBezTo>
                  <a:cubicBezTo>
                    <a:pt x="277" y="78"/>
                    <a:pt x="277" y="78"/>
                    <a:pt x="277" y="78"/>
                  </a:cubicBezTo>
                  <a:cubicBezTo>
                    <a:pt x="284" y="78"/>
                    <a:pt x="287" y="85"/>
                    <a:pt x="284" y="90"/>
                  </a:cubicBezTo>
                  <a:close/>
                  <a:moveTo>
                    <a:pt x="284" y="90"/>
                  </a:moveTo>
                  <a:cubicBezTo>
                    <a:pt x="284" y="90"/>
                    <a:pt x="284" y="90"/>
                    <a:pt x="284" y="9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12" name="Google Shape;2612;p69"/>
            <p:cNvGrpSpPr/>
            <p:nvPr/>
          </p:nvGrpSpPr>
          <p:grpSpPr>
            <a:xfrm>
              <a:off x="2838693" y="1337019"/>
              <a:ext cx="466328" cy="584008"/>
              <a:chOff x="3073030" y="1339685"/>
              <a:chExt cx="590812" cy="739907"/>
            </a:xfrm>
          </p:grpSpPr>
          <p:sp>
            <p:nvSpPr>
              <p:cNvPr id="2613" name="Google Shape;2613;p69"/>
              <p:cNvSpPr/>
              <p:nvPr/>
            </p:nvSpPr>
            <p:spPr>
              <a:xfrm>
                <a:off x="3290280" y="1412905"/>
                <a:ext cx="261807" cy="187867"/>
              </a:xfrm>
              <a:custGeom>
                <a:avLst/>
                <a:gdLst/>
                <a:ahLst/>
                <a:cxnLst/>
                <a:rect l="l" t="t" r="r" b="b"/>
                <a:pathLst>
                  <a:path w="543" h="390" extrusionOk="0">
                    <a:moveTo>
                      <a:pt x="521" y="0"/>
                    </a:moveTo>
                    <a:cubicBezTo>
                      <a:pt x="543" y="40"/>
                      <a:pt x="543" y="40"/>
                      <a:pt x="543" y="40"/>
                    </a:cubicBezTo>
                    <a:cubicBezTo>
                      <a:pt x="524" y="75"/>
                      <a:pt x="524" y="75"/>
                      <a:pt x="524" y="75"/>
                    </a:cubicBezTo>
                    <a:cubicBezTo>
                      <a:pt x="433" y="75"/>
                      <a:pt x="433" y="75"/>
                      <a:pt x="433" y="75"/>
                    </a:cubicBezTo>
                    <a:cubicBezTo>
                      <a:pt x="409" y="75"/>
                      <a:pt x="390" y="94"/>
                      <a:pt x="390" y="118"/>
                    </a:cubicBezTo>
                    <a:cubicBezTo>
                      <a:pt x="390" y="198"/>
                      <a:pt x="390" y="198"/>
                      <a:pt x="390" y="198"/>
                    </a:cubicBezTo>
                    <a:cubicBezTo>
                      <a:pt x="390" y="261"/>
                      <a:pt x="339" y="312"/>
                      <a:pt x="276" y="312"/>
                    </a:cubicBezTo>
                    <a:cubicBezTo>
                      <a:pt x="213" y="312"/>
                      <a:pt x="162" y="261"/>
                      <a:pt x="162" y="198"/>
                    </a:cubicBezTo>
                    <a:cubicBezTo>
                      <a:pt x="162" y="184"/>
                      <a:pt x="162" y="184"/>
                      <a:pt x="162" y="184"/>
                    </a:cubicBezTo>
                    <a:cubicBezTo>
                      <a:pt x="162" y="160"/>
                      <a:pt x="142" y="141"/>
                      <a:pt x="118" y="141"/>
                    </a:cubicBezTo>
                    <a:cubicBezTo>
                      <a:pt x="94" y="141"/>
                      <a:pt x="75" y="160"/>
                      <a:pt x="75" y="184"/>
                    </a:cubicBezTo>
                    <a:cubicBezTo>
                      <a:pt x="75" y="390"/>
                      <a:pt x="75" y="390"/>
                      <a:pt x="75" y="390"/>
                    </a:cubicBezTo>
                    <a:cubicBezTo>
                      <a:pt x="0" y="390"/>
                      <a:pt x="0" y="390"/>
                      <a:pt x="0" y="390"/>
                    </a:cubicBezTo>
                    <a:cubicBezTo>
                      <a:pt x="0" y="184"/>
                      <a:pt x="0" y="184"/>
                      <a:pt x="0" y="184"/>
                    </a:cubicBezTo>
                    <a:cubicBezTo>
                      <a:pt x="0" y="119"/>
                      <a:pt x="53" y="66"/>
                      <a:pt x="118" y="66"/>
                    </a:cubicBezTo>
                    <a:cubicBezTo>
                      <a:pt x="184" y="66"/>
                      <a:pt x="237" y="119"/>
                      <a:pt x="237" y="184"/>
                    </a:cubicBezTo>
                    <a:cubicBezTo>
                      <a:pt x="237" y="198"/>
                      <a:pt x="237" y="198"/>
                      <a:pt x="237" y="198"/>
                    </a:cubicBezTo>
                    <a:cubicBezTo>
                      <a:pt x="237" y="219"/>
                      <a:pt x="254" y="237"/>
                      <a:pt x="276" y="237"/>
                    </a:cubicBezTo>
                    <a:cubicBezTo>
                      <a:pt x="297" y="237"/>
                      <a:pt x="315" y="219"/>
                      <a:pt x="315" y="198"/>
                    </a:cubicBezTo>
                    <a:cubicBezTo>
                      <a:pt x="315" y="118"/>
                      <a:pt x="315" y="118"/>
                      <a:pt x="315" y="118"/>
                    </a:cubicBezTo>
                    <a:cubicBezTo>
                      <a:pt x="315" y="53"/>
                      <a:pt x="368" y="0"/>
                      <a:pt x="433" y="0"/>
                    </a:cubicBezTo>
                    <a:cubicBezTo>
                      <a:pt x="433" y="0"/>
                      <a:pt x="521" y="0"/>
                      <a:pt x="521" y="0"/>
                    </a:cubicBezTo>
                    <a:close/>
                    <a:moveTo>
                      <a:pt x="521" y="0"/>
                    </a:moveTo>
                    <a:cubicBezTo>
                      <a:pt x="521" y="0"/>
                      <a:pt x="521" y="0"/>
                      <a:pt x="521"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4" name="Google Shape;2614;p69"/>
              <p:cNvSpPr/>
              <p:nvPr/>
            </p:nvSpPr>
            <p:spPr>
              <a:xfrm>
                <a:off x="3426844" y="1412905"/>
                <a:ext cx="116573" cy="118019"/>
              </a:xfrm>
              <a:custGeom>
                <a:avLst/>
                <a:gdLst/>
                <a:ahLst/>
                <a:cxnLst/>
                <a:rect l="l" t="t" r="r" b="b"/>
                <a:pathLst>
                  <a:path w="242" h="245" extrusionOk="0">
                    <a:moveTo>
                      <a:pt x="24" y="245"/>
                    </a:moveTo>
                    <a:cubicBezTo>
                      <a:pt x="45" y="245"/>
                      <a:pt x="63" y="227"/>
                      <a:pt x="63" y="205"/>
                    </a:cubicBezTo>
                    <a:cubicBezTo>
                      <a:pt x="63" y="126"/>
                      <a:pt x="63" y="126"/>
                      <a:pt x="63" y="126"/>
                    </a:cubicBezTo>
                    <a:cubicBezTo>
                      <a:pt x="63" y="60"/>
                      <a:pt x="116" y="7"/>
                      <a:pt x="181" y="7"/>
                    </a:cubicBezTo>
                    <a:cubicBezTo>
                      <a:pt x="242" y="7"/>
                      <a:pt x="242" y="7"/>
                      <a:pt x="242" y="7"/>
                    </a:cubicBezTo>
                    <a:cubicBezTo>
                      <a:pt x="238" y="0"/>
                      <a:pt x="238" y="0"/>
                      <a:pt x="238" y="0"/>
                    </a:cubicBezTo>
                    <a:cubicBezTo>
                      <a:pt x="150" y="0"/>
                      <a:pt x="150" y="0"/>
                      <a:pt x="150" y="0"/>
                    </a:cubicBezTo>
                    <a:cubicBezTo>
                      <a:pt x="85" y="0"/>
                      <a:pt x="32" y="53"/>
                      <a:pt x="32" y="118"/>
                    </a:cubicBezTo>
                    <a:cubicBezTo>
                      <a:pt x="32" y="198"/>
                      <a:pt x="32" y="198"/>
                      <a:pt x="32" y="198"/>
                    </a:cubicBezTo>
                    <a:cubicBezTo>
                      <a:pt x="32" y="217"/>
                      <a:pt x="18" y="233"/>
                      <a:pt x="0" y="236"/>
                    </a:cubicBezTo>
                    <a:cubicBezTo>
                      <a:pt x="6" y="241"/>
                      <a:pt x="15" y="245"/>
                      <a:pt x="24" y="245"/>
                    </a:cubicBezTo>
                    <a:close/>
                    <a:moveTo>
                      <a:pt x="24" y="245"/>
                    </a:moveTo>
                    <a:cubicBezTo>
                      <a:pt x="24" y="245"/>
                      <a:pt x="24" y="245"/>
                      <a:pt x="24" y="245"/>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5" name="Google Shape;2615;p69"/>
              <p:cNvSpPr/>
              <p:nvPr/>
            </p:nvSpPr>
            <p:spPr>
              <a:xfrm>
                <a:off x="3359405" y="1484198"/>
                <a:ext cx="58287" cy="78519"/>
              </a:xfrm>
              <a:custGeom>
                <a:avLst/>
                <a:gdLst/>
                <a:ahLst/>
                <a:cxnLst/>
                <a:rect l="l" t="t" r="r" b="b"/>
                <a:pathLst>
                  <a:path w="121" h="163" extrusionOk="0">
                    <a:moveTo>
                      <a:pt x="50" y="57"/>
                    </a:moveTo>
                    <a:cubicBezTo>
                      <a:pt x="50" y="44"/>
                      <a:pt x="50" y="44"/>
                      <a:pt x="50" y="44"/>
                    </a:cubicBezTo>
                    <a:cubicBezTo>
                      <a:pt x="50" y="20"/>
                      <a:pt x="30" y="0"/>
                      <a:pt x="6" y="0"/>
                    </a:cubicBezTo>
                    <a:cubicBezTo>
                      <a:pt x="4" y="0"/>
                      <a:pt x="2" y="1"/>
                      <a:pt x="0" y="1"/>
                    </a:cubicBezTo>
                    <a:cubicBezTo>
                      <a:pt x="12" y="9"/>
                      <a:pt x="19" y="22"/>
                      <a:pt x="19" y="36"/>
                    </a:cubicBezTo>
                    <a:cubicBezTo>
                      <a:pt x="19" y="50"/>
                      <a:pt x="19" y="50"/>
                      <a:pt x="19" y="50"/>
                    </a:cubicBezTo>
                    <a:cubicBezTo>
                      <a:pt x="19" y="109"/>
                      <a:pt x="64" y="157"/>
                      <a:pt x="121" y="163"/>
                    </a:cubicBezTo>
                    <a:cubicBezTo>
                      <a:pt x="79" y="146"/>
                      <a:pt x="50" y="105"/>
                      <a:pt x="50" y="57"/>
                    </a:cubicBezTo>
                    <a:close/>
                    <a:moveTo>
                      <a:pt x="50" y="57"/>
                    </a:moveTo>
                    <a:cubicBezTo>
                      <a:pt x="50" y="57"/>
                      <a:pt x="50" y="57"/>
                      <a:pt x="50" y="57"/>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69"/>
              <p:cNvSpPr/>
              <p:nvPr/>
            </p:nvSpPr>
            <p:spPr>
              <a:xfrm>
                <a:off x="3290280" y="1444698"/>
                <a:ext cx="78277" cy="156074"/>
              </a:xfrm>
              <a:custGeom>
                <a:avLst/>
                <a:gdLst/>
                <a:ahLst/>
                <a:cxnLst/>
                <a:rect l="l" t="t" r="r" b="b"/>
                <a:pathLst>
                  <a:path w="162" h="324" extrusionOk="0">
                    <a:moveTo>
                      <a:pt x="30" y="126"/>
                    </a:moveTo>
                    <a:cubicBezTo>
                      <a:pt x="30" y="61"/>
                      <a:pt x="84" y="7"/>
                      <a:pt x="149" y="7"/>
                    </a:cubicBezTo>
                    <a:cubicBezTo>
                      <a:pt x="153" y="7"/>
                      <a:pt x="158" y="8"/>
                      <a:pt x="162" y="8"/>
                    </a:cubicBezTo>
                    <a:cubicBezTo>
                      <a:pt x="148" y="3"/>
                      <a:pt x="134" y="0"/>
                      <a:pt x="118" y="0"/>
                    </a:cubicBezTo>
                    <a:cubicBezTo>
                      <a:pt x="53" y="0"/>
                      <a:pt x="0" y="53"/>
                      <a:pt x="0" y="118"/>
                    </a:cubicBezTo>
                    <a:cubicBezTo>
                      <a:pt x="0" y="324"/>
                      <a:pt x="0" y="324"/>
                      <a:pt x="0" y="324"/>
                    </a:cubicBezTo>
                    <a:cubicBezTo>
                      <a:pt x="30" y="324"/>
                      <a:pt x="30" y="324"/>
                      <a:pt x="30" y="324"/>
                    </a:cubicBezTo>
                    <a:lnTo>
                      <a:pt x="30" y="126"/>
                    </a:lnTo>
                    <a:close/>
                    <a:moveTo>
                      <a:pt x="30" y="126"/>
                    </a:moveTo>
                    <a:cubicBezTo>
                      <a:pt x="30" y="126"/>
                      <a:pt x="30" y="126"/>
                      <a:pt x="30" y="126"/>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69"/>
              <p:cNvSpPr/>
              <p:nvPr/>
            </p:nvSpPr>
            <p:spPr>
              <a:xfrm>
                <a:off x="3210316" y="1582467"/>
                <a:ext cx="194851" cy="126690"/>
              </a:xfrm>
              <a:custGeom>
                <a:avLst/>
                <a:gdLst/>
                <a:ahLst/>
                <a:cxnLst/>
                <a:rect l="l" t="t" r="r" b="b"/>
                <a:pathLst>
                  <a:path w="404" h="263" extrusionOk="0">
                    <a:moveTo>
                      <a:pt x="354" y="0"/>
                    </a:moveTo>
                    <a:cubicBezTo>
                      <a:pt x="52" y="0"/>
                      <a:pt x="52" y="0"/>
                      <a:pt x="52" y="0"/>
                    </a:cubicBezTo>
                    <a:cubicBezTo>
                      <a:pt x="24" y="0"/>
                      <a:pt x="2" y="23"/>
                      <a:pt x="2" y="51"/>
                    </a:cubicBezTo>
                    <a:cubicBezTo>
                      <a:pt x="0" y="263"/>
                      <a:pt x="0" y="263"/>
                      <a:pt x="0" y="263"/>
                    </a:cubicBezTo>
                    <a:cubicBezTo>
                      <a:pt x="403" y="263"/>
                      <a:pt x="403" y="263"/>
                      <a:pt x="403" y="263"/>
                    </a:cubicBezTo>
                    <a:cubicBezTo>
                      <a:pt x="404" y="51"/>
                      <a:pt x="404" y="51"/>
                      <a:pt x="404" y="51"/>
                    </a:cubicBezTo>
                    <a:cubicBezTo>
                      <a:pt x="404" y="23"/>
                      <a:pt x="382" y="0"/>
                      <a:pt x="354" y="0"/>
                    </a:cubicBezTo>
                    <a:close/>
                    <a:moveTo>
                      <a:pt x="354" y="0"/>
                    </a:moveTo>
                    <a:cubicBezTo>
                      <a:pt x="354" y="0"/>
                      <a:pt x="354" y="0"/>
                      <a:pt x="354"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69"/>
              <p:cNvSpPr/>
              <p:nvPr/>
            </p:nvSpPr>
            <p:spPr>
              <a:xfrm>
                <a:off x="3084109" y="1620522"/>
                <a:ext cx="448712" cy="447990"/>
              </a:xfrm>
              <a:custGeom>
                <a:avLst/>
                <a:gdLst/>
                <a:ahLst/>
                <a:cxnLst/>
                <a:rect l="l" t="t" r="r" b="b"/>
                <a:pathLst>
                  <a:path w="931" h="930" extrusionOk="0">
                    <a:moveTo>
                      <a:pt x="666" y="45"/>
                    </a:moveTo>
                    <a:cubicBezTo>
                      <a:pt x="823" y="120"/>
                      <a:pt x="931" y="280"/>
                      <a:pt x="931" y="465"/>
                    </a:cubicBezTo>
                    <a:cubicBezTo>
                      <a:pt x="931" y="722"/>
                      <a:pt x="722" y="930"/>
                      <a:pt x="465" y="930"/>
                    </a:cubicBezTo>
                    <a:cubicBezTo>
                      <a:pt x="208" y="930"/>
                      <a:pt x="0" y="722"/>
                      <a:pt x="0" y="465"/>
                    </a:cubicBezTo>
                    <a:cubicBezTo>
                      <a:pt x="0" y="280"/>
                      <a:pt x="108" y="120"/>
                      <a:pt x="264" y="45"/>
                    </a:cubicBezTo>
                    <a:cubicBezTo>
                      <a:pt x="325" y="16"/>
                      <a:pt x="393" y="0"/>
                      <a:pt x="465" y="0"/>
                    </a:cubicBezTo>
                    <a:cubicBezTo>
                      <a:pt x="537" y="0"/>
                      <a:pt x="605" y="16"/>
                      <a:pt x="666" y="45"/>
                    </a:cubicBezTo>
                    <a:close/>
                    <a:moveTo>
                      <a:pt x="666" y="45"/>
                    </a:moveTo>
                    <a:cubicBezTo>
                      <a:pt x="666" y="45"/>
                      <a:pt x="666" y="45"/>
                      <a:pt x="666"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69"/>
              <p:cNvSpPr/>
              <p:nvPr/>
            </p:nvSpPr>
            <p:spPr>
              <a:xfrm>
                <a:off x="3215615" y="1753956"/>
                <a:ext cx="185698" cy="194129"/>
              </a:xfrm>
              <a:custGeom>
                <a:avLst/>
                <a:gdLst/>
                <a:ahLst/>
                <a:cxnLst/>
                <a:rect l="l" t="t" r="r" b="b"/>
                <a:pathLst>
                  <a:path w="385" h="403" extrusionOk="0">
                    <a:moveTo>
                      <a:pt x="385" y="148"/>
                    </a:moveTo>
                    <a:cubicBezTo>
                      <a:pt x="385" y="251"/>
                      <a:pt x="385" y="251"/>
                      <a:pt x="385" y="251"/>
                    </a:cubicBezTo>
                    <a:cubicBezTo>
                      <a:pt x="385" y="273"/>
                      <a:pt x="367" y="291"/>
                      <a:pt x="345" y="291"/>
                    </a:cubicBezTo>
                    <a:cubicBezTo>
                      <a:pt x="297" y="291"/>
                      <a:pt x="297" y="291"/>
                      <a:pt x="297" y="291"/>
                    </a:cubicBezTo>
                    <a:cubicBezTo>
                      <a:pt x="297" y="343"/>
                      <a:pt x="297" y="343"/>
                      <a:pt x="297" y="343"/>
                    </a:cubicBezTo>
                    <a:cubicBezTo>
                      <a:pt x="297" y="376"/>
                      <a:pt x="271" y="403"/>
                      <a:pt x="238" y="403"/>
                    </a:cubicBezTo>
                    <a:cubicBezTo>
                      <a:pt x="146" y="403"/>
                      <a:pt x="146" y="403"/>
                      <a:pt x="146" y="403"/>
                    </a:cubicBezTo>
                    <a:cubicBezTo>
                      <a:pt x="114" y="403"/>
                      <a:pt x="87" y="376"/>
                      <a:pt x="87" y="343"/>
                    </a:cubicBezTo>
                    <a:cubicBezTo>
                      <a:pt x="87" y="291"/>
                      <a:pt x="87" y="291"/>
                      <a:pt x="87" y="291"/>
                    </a:cubicBezTo>
                    <a:cubicBezTo>
                      <a:pt x="40" y="291"/>
                      <a:pt x="40" y="291"/>
                      <a:pt x="40" y="291"/>
                    </a:cubicBezTo>
                    <a:cubicBezTo>
                      <a:pt x="18" y="291"/>
                      <a:pt x="0" y="273"/>
                      <a:pt x="0" y="251"/>
                    </a:cubicBezTo>
                    <a:cubicBezTo>
                      <a:pt x="0" y="148"/>
                      <a:pt x="0" y="148"/>
                      <a:pt x="0" y="148"/>
                    </a:cubicBezTo>
                    <a:cubicBezTo>
                      <a:pt x="0" y="66"/>
                      <a:pt x="66" y="0"/>
                      <a:pt x="147" y="0"/>
                    </a:cubicBezTo>
                    <a:cubicBezTo>
                      <a:pt x="237" y="0"/>
                      <a:pt x="237" y="0"/>
                      <a:pt x="237" y="0"/>
                    </a:cubicBezTo>
                    <a:cubicBezTo>
                      <a:pt x="318" y="0"/>
                      <a:pt x="385" y="66"/>
                      <a:pt x="385" y="148"/>
                    </a:cubicBezTo>
                    <a:close/>
                    <a:moveTo>
                      <a:pt x="385" y="148"/>
                    </a:moveTo>
                    <a:cubicBezTo>
                      <a:pt x="385" y="148"/>
                      <a:pt x="385" y="148"/>
                      <a:pt x="385" y="14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69"/>
              <p:cNvSpPr/>
              <p:nvPr/>
            </p:nvSpPr>
            <p:spPr>
              <a:xfrm>
                <a:off x="3322554" y="1909912"/>
                <a:ext cx="46485" cy="46244"/>
              </a:xfrm>
              <a:custGeom>
                <a:avLst/>
                <a:gdLst/>
                <a:ahLst/>
                <a:cxnLst/>
                <a:rect l="l" t="t" r="r" b="b"/>
                <a:pathLst>
                  <a:path w="96" h="96" extrusionOk="0">
                    <a:moveTo>
                      <a:pt x="96" y="48"/>
                    </a:moveTo>
                    <a:cubicBezTo>
                      <a:pt x="96" y="75"/>
                      <a:pt x="75" y="96"/>
                      <a:pt x="48" y="96"/>
                    </a:cubicBezTo>
                    <a:cubicBezTo>
                      <a:pt x="22" y="96"/>
                      <a:pt x="0" y="75"/>
                      <a:pt x="0" y="48"/>
                    </a:cubicBezTo>
                    <a:cubicBezTo>
                      <a:pt x="0" y="21"/>
                      <a:pt x="22" y="0"/>
                      <a:pt x="48" y="0"/>
                    </a:cubicBezTo>
                    <a:cubicBezTo>
                      <a:pt x="75" y="0"/>
                      <a:pt x="96" y="21"/>
                      <a:pt x="96" y="48"/>
                    </a:cubicBezTo>
                    <a:close/>
                    <a:moveTo>
                      <a:pt x="96" y="48"/>
                    </a:moveTo>
                    <a:cubicBezTo>
                      <a:pt x="96" y="48"/>
                      <a:pt x="96" y="48"/>
                      <a:pt x="96" y="48"/>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69"/>
              <p:cNvSpPr/>
              <p:nvPr/>
            </p:nvSpPr>
            <p:spPr>
              <a:xfrm>
                <a:off x="3247408" y="1909912"/>
                <a:ext cx="46244" cy="46244"/>
              </a:xfrm>
              <a:custGeom>
                <a:avLst/>
                <a:gdLst/>
                <a:ahLst/>
                <a:cxnLst/>
                <a:rect l="l" t="t" r="r" b="b"/>
                <a:pathLst>
                  <a:path w="96" h="96" extrusionOk="0">
                    <a:moveTo>
                      <a:pt x="96" y="48"/>
                    </a:moveTo>
                    <a:cubicBezTo>
                      <a:pt x="96" y="75"/>
                      <a:pt x="75" y="96"/>
                      <a:pt x="48" y="96"/>
                    </a:cubicBezTo>
                    <a:cubicBezTo>
                      <a:pt x="22" y="96"/>
                      <a:pt x="0" y="75"/>
                      <a:pt x="0" y="48"/>
                    </a:cubicBezTo>
                    <a:cubicBezTo>
                      <a:pt x="0" y="21"/>
                      <a:pt x="22" y="0"/>
                      <a:pt x="48" y="0"/>
                    </a:cubicBezTo>
                    <a:cubicBezTo>
                      <a:pt x="75" y="0"/>
                      <a:pt x="96" y="21"/>
                      <a:pt x="96" y="48"/>
                    </a:cubicBezTo>
                    <a:close/>
                    <a:moveTo>
                      <a:pt x="96" y="48"/>
                    </a:moveTo>
                    <a:cubicBezTo>
                      <a:pt x="96" y="48"/>
                      <a:pt x="96" y="48"/>
                      <a:pt x="96" y="48"/>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69"/>
              <p:cNvSpPr/>
              <p:nvPr/>
            </p:nvSpPr>
            <p:spPr>
              <a:xfrm>
                <a:off x="3073030" y="1339685"/>
                <a:ext cx="590812" cy="739907"/>
              </a:xfrm>
              <a:custGeom>
                <a:avLst/>
                <a:gdLst/>
                <a:ahLst/>
                <a:cxnLst/>
                <a:rect l="l" t="t" r="r" b="b"/>
                <a:pathLst>
                  <a:path w="1226" h="1536" extrusionOk="0">
                    <a:moveTo>
                      <a:pt x="1182" y="192"/>
                    </a:moveTo>
                    <a:cubicBezTo>
                      <a:pt x="1222" y="118"/>
                      <a:pt x="1222" y="118"/>
                      <a:pt x="1222" y="118"/>
                    </a:cubicBezTo>
                    <a:cubicBezTo>
                      <a:pt x="1226" y="111"/>
                      <a:pt x="1226" y="103"/>
                      <a:pt x="1222" y="96"/>
                    </a:cubicBezTo>
                    <a:cubicBezTo>
                      <a:pt x="1218" y="89"/>
                      <a:pt x="1211" y="85"/>
                      <a:pt x="1203" y="85"/>
                    </a:cubicBezTo>
                    <a:cubicBezTo>
                      <a:pt x="1119" y="82"/>
                      <a:pt x="1119" y="82"/>
                      <a:pt x="1119" y="82"/>
                    </a:cubicBezTo>
                    <a:cubicBezTo>
                      <a:pt x="1075" y="11"/>
                      <a:pt x="1075" y="11"/>
                      <a:pt x="1075" y="11"/>
                    </a:cubicBezTo>
                    <a:cubicBezTo>
                      <a:pt x="1071" y="4"/>
                      <a:pt x="1064" y="0"/>
                      <a:pt x="1056" y="0"/>
                    </a:cubicBezTo>
                    <a:cubicBezTo>
                      <a:pt x="1048" y="0"/>
                      <a:pt x="1041" y="4"/>
                      <a:pt x="1037" y="11"/>
                    </a:cubicBezTo>
                    <a:cubicBezTo>
                      <a:pt x="992" y="82"/>
                      <a:pt x="992" y="82"/>
                      <a:pt x="992" y="82"/>
                    </a:cubicBezTo>
                    <a:cubicBezTo>
                      <a:pt x="908" y="85"/>
                      <a:pt x="908" y="85"/>
                      <a:pt x="908" y="85"/>
                    </a:cubicBezTo>
                    <a:cubicBezTo>
                      <a:pt x="900" y="85"/>
                      <a:pt x="893" y="89"/>
                      <a:pt x="889" y="96"/>
                    </a:cubicBezTo>
                    <a:cubicBezTo>
                      <a:pt x="885" y="103"/>
                      <a:pt x="885" y="111"/>
                      <a:pt x="889" y="118"/>
                    </a:cubicBezTo>
                    <a:cubicBezTo>
                      <a:pt x="895" y="129"/>
                      <a:pt x="895" y="129"/>
                      <a:pt x="895" y="129"/>
                    </a:cubicBezTo>
                    <a:cubicBezTo>
                      <a:pt x="884" y="129"/>
                      <a:pt x="884" y="129"/>
                      <a:pt x="884" y="129"/>
                    </a:cubicBezTo>
                    <a:cubicBezTo>
                      <a:pt x="807" y="129"/>
                      <a:pt x="743" y="192"/>
                      <a:pt x="743" y="270"/>
                    </a:cubicBezTo>
                    <a:cubicBezTo>
                      <a:pt x="743" y="350"/>
                      <a:pt x="743" y="350"/>
                      <a:pt x="743" y="350"/>
                    </a:cubicBezTo>
                    <a:cubicBezTo>
                      <a:pt x="743" y="359"/>
                      <a:pt x="736" y="366"/>
                      <a:pt x="727" y="366"/>
                    </a:cubicBezTo>
                    <a:cubicBezTo>
                      <a:pt x="718" y="366"/>
                      <a:pt x="710" y="359"/>
                      <a:pt x="710" y="350"/>
                    </a:cubicBezTo>
                    <a:cubicBezTo>
                      <a:pt x="710" y="336"/>
                      <a:pt x="710" y="336"/>
                      <a:pt x="710" y="336"/>
                    </a:cubicBezTo>
                    <a:cubicBezTo>
                      <a:pt x="710" y="259"/>
                      <a:pt x="647" y="195"/>
                      <a:pt x="569" y="195"/>
                    </a:cubicBezTo>
                    <a:cubicBezTo>
                      <a:pt x="491" y="195"/>
                      <a:pt x="428" y="259"/>
                      <a:pt x="428" y="336"/>
                    </a:cubicBezTo>
                    <a:cubicBezTo>
                      <a:pt x="428" y="482"/>
                      <a:pt x="428" y="482"/>
                      <a:pt x="428" y="482"/>
                    </a:cubicBezTo>
                    <a:cubicBezTo>
                      <a:pt x="337" y="482"/>
                      <a:pt x="337" y="482"/>
                      <a:pt x="337" y="482"/>
                    </a:cubicBezTo>
                    <a:cubicBezTo>
                      <a:pt x="297" y="482"/>
                      <a:pt x="264" y="515"/>
                      <a:pt x="264" y="555"/>
                    </a:cubicBezTo>
                    <a:cubicBezTo>
                      <a:pt x="264" y="614"/>
                      <a:pt x="264" y="614"/>
                      <a:pt x="264" y="614"/>
                    </a:cubicBezTo>
                    <a:cubicBezTo>
                      <a:pt x="108" y="696"/>
                      <a:pt x="0" y="860"/>
                      <a:pt x="0" y="1048"/>
                    </a:cubicBezTo>
                    <a:cubicBezTo>
                      <a:pt x="0" y="1317"/>
                      <a:pt x="219" y="1536"/>
                      <a:pt x="488" y="1536"/>
                    </a:cubicBezTo>
                    <a:cubicBezTo>
                      <a:pt x="757" y="1536"/>
                      <a:pt x="976" y="1317"/>
                      <a:pt x="976" y="1048"/>
                    </a:cubicBezTo>
                    <a:cubicBezTo>
                      <a:pt x="976" y="863"/>
                      <a:pt x="871" y="697"/>
                      <a:pt x="712" y="614"/>
                    </a:cubicBezTo>
                    <a:cubicBezTo>
                      <a:pt x="712" y="555"/>
                      <a:pt x="712" y="555"/>
                      <a:pt x="712" y="555"/>
                    </a:cubicBezTo>
                    <a:cubicBezTo>
                      <a:pt x="712" y="515"/>
                      <a:pt x="679" y="482"/>
                      <a:pt x="639" y="482"/>
                    </a:cubicBezTo>
                    <a:cubicBezTo>
                      <a:pt x="548" y="482"/>
                      <a:pt x="548" y="482"/>
                      <a:pt x="548" y="482"/>
                    </a:cubicBezTo>
                    <a:cubicBezTo>
                      <a:pt x="548" y="336"/>
                      <a:pt x="548" y="336"/>
                      <a:pt x="548" y="336"/>
                    </a:cubicBezTo>
                    <a:cubicBezTo>
                      <a:pt x="548" y="325"/>
                      <a:pt x="558" y="315"/>
                      <a:pt x="569" y="315"/>
                    </a:cubicBezTo>
                    <a:cubicBezTo>
                      <a:pt x="581" y="315"/>
                      <a:pt x="590" y="325"/>
                      <a:pt x="590" y="336"/>
                    </a:cubicBezTo>
                    <a:cubicBezTo>
                      <a:pt x="590" y="350"/>
                      <a:pt x="590" y="350"/>
                      <a:pt x="590" y="350"/>
                    </a:cubicBezTo>
                    <a:cubicBezTo>
                      <a:pt x="590" y="425"/>
                      <a:pt x="652" y="486"/>
                      <a:pt x="727" y="486"/>
                    </a:cubicBezTo>
                    <a:cubicBezTo>
                      <a:pt x="802" y="486"/>
                      <a:pt x="864" y="425"/>
                      <a:pt x="864" y="350"/>
                    </a:cubicBezTo>
                    <a:cubicBezTo>
                      <a:pt x="864" y="270"/>
                      <a:pt x="864" y="270"/>
                      <a:pt x="864" y="270"/>
                    </a:cubicBezTo>
                    <a:cubicBezTo>
                      <a:pt x="864" y="259"/>
                      <a:pt x="873" y="249"/>
                      <a:pt x="884" y="249"/>
                    </a:cubicBezTo>
                    <a:cubicBezTo>
                      <a:pt x="898" y="249"/>
                      <a:pt x="898" y="249"/>
                      <a:pt x="898" y="249"/>
                    </a:cubicBezTo>
                    <a:cubicBezTo>
                      <a:pt x="889" y="266"/>
                      <a:pt x="889" y="266"/>
                      <a:pt x="889" y="266"/>
                    </a:cubicBezTo>
                    <a:cubicBezTo>
                      <a:pt x="885" y="273"/>
                      <a:pt x="885" y="282"/>
                      <a:pt x="889" y="288"/>
                    </a:cubicBezTo>
                    <a:cubicBezTo>
                      <a:pt x="893" y="295"/>
                      <a:pt x="900" y="299"/>
                      <a:pt x="908" y="300"/>
                    </a:cubicBezTo>
                    <a:cubicBezTo>
                      <a:pt x="992" y="302"/>
                      <a:pt x="992" y="302"/>
                      <a:pt x="992" y="302"/>
                    </a:cubicBezTo>
                    <a:cubicBezTo>
                      <a:pt x="1037" y="374"/>
                      <a:pt x="1037" y="374"/>
                      <a:pt x="1037" y="374"/>
                    </a:cubicBezTo>
                    <a:cubicBezTo>
                      <a:pt x="1041" y="380"/>
                      <a:pt x="1048" y="384"/>
                      <a:pt x="1056" y="384"/>
                    </a:cubicBezTo>
                    <a:cubicBezTo>
                      <a:pt x="1064" y="384"/>
                      <a:pt x="1071" y="380"/>
                      <a:pt x="1075" y="374"/>
                    </a:cubicBezTo>
                    <a:cubicBezTo>
                      <a:pt x="1119" y="302"/>
                      <a:pt x="1119" y="302"/>
                      <a:pt x="1119" y="302"/>
                    </a:cubicBezTo>
                    <a:cubicBezTo>
                      <a:pt x="1203" y="300"/>
                      <a:pt x="1203" y="300"/>
                      <a:pt x="1203" y="300"/>
                    </a:cubicBezTo>
                    <a:cubicBezTo>
                      <a:pt x="1211" y="299"/>
                      <a:pt x="1218" y="295"/>
                      <a:pt x="1222" y="288"/>
                    </a:cubicBezTo>
                    <a:cubicBezTo>
                      <a:pt x="1226" y="282"/>
                      <a:pt x="1226" y="273"/>
                      <a:pt x="1222" y="266"/>
                    </a:cubicBezTo>
                    <a:lnTo>
                      <a:pt x="1182" y="192"/>
                    </a:lnTo>
                    <a:close/>
                    <a:moveTo>
                      <a:pt x="667" y="555"/>
                    </a:moveTo>
                    <a:cubicBezTo>
                      <a:pt x="667" y="594"/>
                      <a:pt x="667" y="594"/>
                      <a:pt x="667" y="594"/>
                    </a:cubicBezTo>
                    <a:cubicBezTo>
                      <a:pt x="650" y="587"/>
                      <a:pt x="634" y="582"/>
                      <a:pt x="616" y="577"/>
                    </a:cubicBezTo>
                    <a:cubicBezTo>
                      <a:pt x="604" y="574"/>
                      <a:pt x="592" y="581"/>
                      <a:pt x="589" y="593"/>
                    </a:cubicBezTo>
                    <a:cubicBezTo>
                      <a:pt x="586" y="605"/>
                      <a:pt x="593" y="617"/>
                      <a:pt x="605" y="621"/>
                    </a:cubicBezTo>
                    <a:cubicBezTo>
                      <a:pt x="797" y="673"/>
                      <a:pt x="931" y="849"/>
                      <a:pt x="931" y="1048"/>
                    </a:cubicBezTo>
                    <a:cubicBezTo>
                      <a:pt x="931" y="1292"/>
                      <a:pt x="732" y="1491"/>
                      <a:pt x="488" y="1491"/>
                    </a:cubicBezTo>
                    <a:cubicBezTo>
                      <a:pt x="244" y="1491"/>
                      <a:pt x="45" y="1292"/>
                      <a:pt x="45" y="1048"/>
                    </a:cubicBezTo>
                    <a:cubicBezTo>
                      <a:pt x="45" y="804"/>
                      <a:pt x="244" y="605"/>
                      <a:pt x="488" y="605"/>
                    </a:cubicBezTo>
                    <a:cubicBezTo>
                      <a:pt x="498" y="605"/>
                      <a:pt x="508" y="605"/>
                      <a:pt x="519" y="606"/>
                    </a:cubicBezTo>
                    <a:cubicBezTo>
                      <a:pt x="531" y="607"/>
                      <a:pt x="542" y="598"/>
                      <a:pt x="543" y="585"/>
                    </a:cubicBezTo>
                    <a:cubicBezTo>
                      <a:pt x="544" y="573"/>
                      <a:pt x="534" y="562"/>
                      <a:pt x="522" y="561"/>
                    </a:cubicBezTo>
                    <a:cubicBezTo>
                      <a:pt x="511" y="560"/>
                      <a:pt x="499" y="560"/>
                      <a:pt x="488" y="560"/>
                    </a:cubicBezTo>
                    <a:cubicBezTo>
                      <a:pt x="425" y="560"/>
                      <a:pt x="365" y="572"/>
                      <a:pt x="309" y="594"/>
                    </a:cubicBezTo>
                    <a:cubicBezTo>
                      <a:pt x="309" y="555"/>
                      <a:pt x="309" y="555"/>
                      <a:pt x="309" y="555"/>
                    </a:cubicBezTo>
                    <a:cubicBezTo>
                      <a:pt x="309" y="539"/>
                      <a:pt x="322" y="527"/>
                      <a:pt x="337" y="527"/>
                    </a:cubicBezTo>
                    <a:cubicBezTo>
                      <a:pt x="639" y="527"/>
                      <a:pt x="639" y="527"/>
                      <a:pt x="639" y="527"/>
                    </a:cubicBezTo>
                    <a:cubicBezTo>
                      <a:pt x="654" y="527"/>
                      <a:pt x="667" y="539"/>
                      <a:pt x="667" y="555"/>
                    </a:cubicBezTo>
                    <a:close/>
                    <a:moveTo>
                      <a:pt x="884" y="204"/>
                    </a:moveTo>
                    <a:cubicBezTo>
                      <a:pt x="848" y="204"/>
                      <a:pt x="818" y="234"/>
                      <a:pt x="818" y="270"/>
                    </a:cubicBezTo>
                    <a:cubicBezTo>
                      <a:pt x="818" y="350"/>
                      <a:pt x="818" y="350"/>
                      <a:pt x="818" y="350"/>
                    </a:cubicBezTo>
                    <a:cubicBezTo>
                      <a:pt x="818" y="400"/>
                      <a:pt x="777" y="441"/>
                      <a:pt x="727" y="441"/>
                    </a:cubicBezTo>
                    <a:cubicBezTo>
                      <a:pt x="676" y="441"/>
                      <a:pt x="635" y="400"/>
                      <a:pt x="635" y="350"/>
                    </a:cubicBezTo>
                    <a:cubicBezTo>
                      <a:pt x="635" y="336"/>
                      <a:pt x="635" y="336"/>
                      <a:pt x="635" y="336"/>
                    </a:cubicBezTo>
                    <a:cubicBezTo>
                      <a:pt x="635" y="300"/>
                      <a:pt x="606" y="270"/>
                      <a:pt x="569" y="270"/>
                    </a:cubicBezTo>
                    <a:cubicBezTo>
                      <a:pt x="533" y="270"/>
                      <a:pt x="503" y="300"/>
                      <a:pt x="503" y="336"/>
                    </a:cubicBezTo>
                    <a:cubicBezTo>
                      <a:pt x="503" y="482"/>
                      <a:pt x="503" y="482"/>
                      <a:pt x="503" y="482"/>
                    </a:cubicBezTo>
                    <a:cubicBezTo>
                      <a:pt x="473" y="482"/>
                      <a:pt x="473" y="482"/>
                      <a:pt x="473" y="482"/>
                    </a:cubicBezTo>
                    <a:cubicBezTo>
                      <a:pt x="473" y="336"/>
                      <a:pt x="473" y="336"/>
                      <a:pt x="473" y="336"/>
                    </a:cubicBezTo>
                    <a:cubicBezTo>
                      <a:pt x="473" y="283"/>
                      <a:pt x="516" y="240"/>
                      <a:pt x="569" y="240"/>
                    </a:cubicBezTo>
                    <a:cubicBezTo>
                      <a:pt x="622" y="240"/>
                      <a:pt x="665" y="283"/>
                      <a:pt x="665" y="336"/>
                    </a:cubicBezTo>
                    <a:cubicBezTo>
                      <a:pt x="665" y="350"/>
                      <a:pt x="665" y="350"/>
                      <a:pt x="665" y="350"/>
                    </a:cubicBezTo>
                    <a:cubicBezTo>
                      <a:pt x="665" y="384"/>
                      <a:pt x="693" y="411"/>
                      <a:pt x="727" y="411"/>
                    </a:cubicBezTo>
                    <a:cubicBezTo>
                      <a:pt x="761" y="411"/>
                      <a:pt x="788" y="384"/>
                      <a:pt x="788" y="350"/>
                    </a:cubicBezTo>
                    <a:cubicBezTo>
                      <a:pt x="788" y="270"/>
                      <a:pt x="788" y="270"/>
                      <a:pt x="788" y="270"/>
                    </a:cubicBezTo>
                    <a:cubicBezTo>
                      <a:pt x="788" y="217"/>
                      <a:pt x="831" y="174"/>
                      <a:pt x="884" y="174"/>
                    </a:cubicBezTo>
                    <a:cubicBezTo>
                      <a:pt x="919" y="174"/>
                      <a:pt x="919" y="174"/>
                      <a:pt x="919" y="174"/>
                    </a:cubicBezTo>
                    <a:cubicBezTo>
                      <a:pt x="929" y="192"/>
                      <a:pt x="929" y="192"/>
                      <a:pt x="929" y="192"/>
                    </a:cubicBezTo>
                    <a:cubicBezTo>
                      <a:pt x="922" y="204"/>
                      <a:pt x="922" y="204"/>
                      <a:pt x="922" y="204"/>
                    </a:cubicBezTo>
                    <a:lnTo>
                      <a:pt x="884" y="204"/>
                    </a:lnTo>
                    <a:close/>
                    <a:moveTo>
                      <a:pt x="1137" y="203"/>
                    </a:moveTo>
                    <a:cubicBezTo>
                      <a:pt x="1165" y="256"/>
                      <a:pt x="1165" y="256"/>
                      <a:pt x="1165" y="256"/>
                    </a:cubicBezTo>
                    <a:cubicBezTo>
                      <a:pt x="1106" y="257"/>
                      <a:pt x="1106" y="257"/>
                      <a:pt x="1106" y="257"/>
                    </a:cubicBezTo>
                    <a:cubicBezTo>
                      <a:pt x="1098" y="258"/>
                      <a:pt x="1091" y="262"/>
                      <a:pt x="1087" y="268"/>
                    </a:cubicBezTo>
                    <a:cubicBezTo>
                      <a:pt x="1056" y="319"/>
                      <a:pt x="1056" y="319"/>
                      <a:pt x="1056" y="319"/>
                    </a:cubicBezTo>
                    <a:cubicBezTo>
                      <a:pt x="1024" y="268"/>
                      <a:pt x="1024" y="268"/>
                      <a:pt x="1024" y="268"/>
                    </a:cubicBezTo>
                    <a:cubicBezTo>
                      <a:pt x="1020" y="262"/>
                      <a:pt x="1013" y="258"/>
                      <a:pt x="1006" y="257"/>
                    </a:cubicBezTo>
                    <a:cubicBezTo>
                      <a:pt x="946" y="256"/>
                      <a:pt x="946" y="256"/>
                      <a:pt x="946" y="256"/>
                    </a:cubicBezTo>
                    <a:cubicBezTo>
                      <a:pt x="956" y="238"/>
                      <a:pt x="956" y="238"/>
                      <a:pt x="956" y="238"/>
                    </a:cubicBezTo>
                    <a:cubicBezTo>
                      <a:pt x="956" y="237"/>
                      <a:pt x="956" y="237"/>
                      <a:pt x="956" y="237"/>
                    </a:cubicBezTo>
                    <a:cubicBezTo>
                      <a:pt x="974" y="203"/>
                      <a:pt x="974" y="203"/>
                      <a:pt x="974" y="203"/>
                    </a:cubicBezTo>
                    <a:cubicBezTo>
                      <a:pt x="978" y="196"/>
                      <a:pt x="978" y="188"/>
                      <a:pt x="974" y="182"/>
                    </a:cubicBezTo>
                    <a:cubicBezTo>
                      <a:pt x="953" y="141"/>
                      <a:pt x="953" y="141"/>
                      <a:pt x="953" y="141"/>
                    </a:cubicBezTo>
                    <a:cubicBezTo>
                      <a:pt x="953" y="141"/>
                      <a:pt x="952" y="141"/>
                      <a:pt x="952" y="141"/>
                    </a:cubicBezTo>
                    <a:cubicBezTo>
                      <a:pt x="946" y="129"/>
                      <a:pt x="946" y="129"/>
                      <a:pt x="946" y="129"/>
                    </a:cubicBezTo>
                    <a:cubicBezTo>
                      <a:pt x="1006" y="127"/>
                      <a:pt x="1006" y="127"/>
                      <a:pt x="1006" y="127"/>
                    </a:cubicBezTo>
                    <a:cubicBezTo>
                      <a:pt x="1013" y="127"/>
                      <a:pt x="1020" y="123"/>
                      <a:pt x="1024" y="116"/>
                    </a:cubicBezTo>
                    <a:cubicBezTo>
                      <a:pt x="1056" y="65"/>
                      <a:pt x="1056" y="65"/>
                      <a:pt x="1056" y="65"/>
                    </a:cubicBezTo>
                    <a:cubicBezTo>
                      <a:pt x="1087" y="116"/>
                      <a:pt x="1087" y="116"/>
                      <a:pt x="1087" y="116"/>
                    </a:cubicBezTo>
                    <a:cubicBezTo>
                      <a:pt x="1091" y="123"/>
                      <a:pt x="1098" y="127"/>
                      <a:pt x="1106" y="127"/>
                    </a:cubicBezTo>
                    <a:cubicBezTo>
                      <a:pt x="1165" y="129"/>
                      <a:pt x="1165" y="129"/>
                      <a:pt x="1165" y="129"/>
                    </a:cubicBezTo>
                    <a:cubicBezTo>
                      <a:pt x="1137" y="182"/>
                      <a:pt x="1137" y="182"/>
                      <a:pt x="1137" y="182"/>
                    </a:cubicBezTo>
                    <a:cubicBezTo>
                      <a:pt x="1133" y="188"/>
                      <a:pt x="1133" y="196"/>
                      <a:pt x="1137" y="203"/>
                    </a:cubicBezTo>
                    <a:close/>
                    <a:moveTo>
                      <a:pt x="1137" y="203"/>
                    </a:moveTo>
                    <a:cubicBezTo>
                      <a:pt x="1137" y="203"/>
                      <a:pt x="1137" y="203"/>
                      <a:pt x="1137" y="2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69"/>
              <p:cNvSpPr/>
              <p:nvPr/>
            </p:nvSpPr>
            <p:spPr>
              <a:xfrm>
                <a:off x="3204536" y="1743359"/>
                <a:ext cx="207375" cy="215324"/>
              </a:xfrm>
              <a:custGeom>
                <a:avLst/>
                <a:gdLst/>
                <a:ahLst/>
                <a:cxnLst/>
                <a:rect l="l" t="t" r="r" b="b"/>
                <a:pathLst>
                  <a:path w="430" h="447" extrusionOk="0">
                    <a:moveTo>
                      <a:pt x="170" y="0"/>
                    </a:moveTo>
                    <a:cubicBezTo>
                      <a:pt x="78" y="0"/>
                      <a:pt x="3" y="72"/>
                      <a:pt x="0" y="164"/>
                    </a:cubicBezTo>
                    <a:cubicBezTo>
                      <a:pt x="0" y="177"/>
                      <a:pt x="10" y="187"/>
                      <a:pt x="22" y="188"/>
                    </a:cubicBezTo>
                    <a:cubicBezTo>
                      <a:pt x="34" y="188"/>
                      <a:pt x="45" y="178"/>
                      <a:pt x="45" y="166"/>
                    </a:cubicBezTo>
                    <a:cubicBezTo>
                      <a:pt x="48" y="98"/>
                      <a:pt x="103" y="45"/>
                      <a:pt x="170" y="45"/>
                    </a:cubicBezTo>
                    <a:cubicBezTo>
                      <a:pt x="260" y="45"/>
                      <a:pt x="260" y="45"/>
                      <a:pt x="260" y="45"/>
                    </a:cubicBezTo>
                    <a:cubicBezTo>
                      <a:pt x="329" y="45"/>
                      <a:pt x="385" y="101"/>
                      <a:pt x="385" y="170"/>
                    </a:cubicBezTo>
                    <a:cubicBezTo>
                      <a:pt x="385" y="273"/>
                      <a:pt x="385" y="273"/>
                      <a:pt x="385" y="273"/>
                    </a:cubicBezTo>
                    <a:cubicBezTo>
                      <a:pt x="385" y="282"/>
                      <a:pt x="377" y="290"/>
                      <a:pt x="368" y="290"/>
                    </a:cubicBezTo>
                    <a:cubicBezTo>
                      <a:pt x="320" y="290"/>
                      <a:pt x="320" y="290"/>
                      <a:pt x="320" y="290"/>
                    </a:cubicBezTo>
                    <a:cubicBezTo>
                      <a:pt x="308" y="290"/>
                      <a:pt x="298" y="300"/>
                      <a:pt x="298" y="313"/>
                    </a:cubicBezTo>
                    <a:cubicBezTo>
                      <a:pt x="298" y="366"/>
                      <a:pt x="298" y="366"/>
                      <a:pt x="298" y="366"/>
                    </a:cubicBezTo>
                    <a:cubicBezTo>
                      <a:pt x="298" y="386"/>
                      <a:pt x="281" y="402"/>
                      <a:pt x="261" y="402"/>
                    </a:cubicBezTo>
                    <a:cubicBezTo>
                      <a:pt x="238" y="402"/>
                      <a:pt x="238" y="402"/>
                      <a:pt x="238" y="402"/>
                    </a:cubicBezTo>
                    <a:cubicBezTo>
                      <a:pt x="238" y="354"/>
                      <a:pt x="238" y="354"/>
                      <a:pt x="238" y="354"/>
                    </a:cubicBezTo>
                    <a:cubicBezTo>
                      <a:pt x="238" y="342"/>
                      <a:pt x="228" y="332"/>
                      <a:pt x="215" y="332"/>
                    </a:cubicBezTo>
                    <a:cubicBezTo>
                      <a:pt x="203" y="332"/>
                      <a:pt x="193" y="342"/>
                      <a:pt x="193" y="354"/>
                    </a:cubicBezTo>
                    <a:cubicBezTo>
                      <a:pt x="193" y="402"/>
                      <a:pt x="193" y="402"/>
                      <a:pt x="193" y="402"/>
                    </a:cubicBezTo>
                    <a:cubicBezTo>
                      <a:pt x="169" y="402"/>
                      <a:pt x="169" y="402"/>
                      <a:pt x="169" y="402"/>
                    </a:cubicBezTo>
                    <a:cubicBezTo>
                      <a:pt x="149" y="402"/>
                      <a:pt x="133" y="386"/>
                      <a:pt x="133" y="366"/>
                    </a:cubicBezTo>
                    <a:cubicBezTo>
                      <a:pt x="133" y="313"/>
                      <a:pt x="133" y="313"/>
                      <a:pt x="133" y="313"/>
                    </a:cubicBezTo>
                    <a:cubicBezTo>
                      <a:pt x="133" y="300"/>
                      <a:pt x="123" y="290"/>
                      <a:pt x="110" y="290"/>
                    </a:cubicBezTo>
                    <a:cubicBezTo>
                      <a:pt x="63" y="290"/>
                      <a:pt x="63" y="290"/>
                      <a:pt x="63" y="290"/>
                    </a:cubicBezTo>
                    <a:cubicBezTo>
                      <a:pt x="53" y="290"/>
                      <a:pt x="45" y="282"/>
                      <a:pt x="45" y="273"/>
                    </a:cubicBezTo>
                    <a:cubicBezTo>
                      <a:pt x="45" y="255"/>
                      <a:pt x="45" y="255"/>
                      <a:pt x="45" y="255"/>
                    </a:cubicBezTo>
                    <a:cubicBezTo>
                      <a:pt x="45" y="243"/>
                      <a:pt x="35" y="233"/>
                      <a:pt x="23" y="233"/>
                    </a:cubicBezTo>
                    <a:cubicBezTo>
                      <a:pt x="10" y="233"/>
                      <a:pt x="0" y="243"/>
                      <a:pt x="0" y="255"/>
                    </a:cubicBezTo>
                    <a:cubicBezTo>
                      <a:pt x="0" y="273"/>
                      <a:pt x="0" y="273"/>
                      <a:pt x="0" y="273"/>
                    </a:cubicBezTo>
                    <a:cubicBezTo>
                      <a:pt x="0" y="307"/>
                      <a:pt x="28" y="335"/>
                      <a:pt x="63" y="335"/>
                    </a:cubicBezTo>
                    <a:cubicBezTo>
                      <a:pt x="88" y="335"/>
                      <a:pt x="88" y="335"/>
                      <a:pt x="88" y="335"/>
                    </a:cubicBezTo>
                    <a:cubicBezTo>
                      <a:pt x="88" y="365"/>
                      <a:pt x="88" y="365"/>
                      <a:pt x="88" y="365"/>
                    </a:cubicBezTo>
                    <a:cubicBezTo>
                      <a:pt x="88" y="411"/>
                      <a:pt x="124" y="447"/>
                      <a:pt x="169" y="447"/>
                    </a:cubicBezTo>
                    <a:cubicBezTo>
                      <a:pt x="261" y="447"/>
                      <a:pt x="261" y="447"/>
                      <a:pt x="261" y="447"/>
                    </a:cubicBezTo>
                    <a:cubicBezTo>
                      <a:pt x="306" y="447"/>
                      <a:pt x="343" y="411"/>
                      <a:pt x="343" y="365"/>
                    </a:cubicBezTo>
                    <a:cubicBezTo>
                      <a:pt x="343" y="335"/>
                      <a:pt x="343" y="335"/>
                      <a:pt x="343" y="335"/>
                    </a:cubicBezTo>
                    <a:cubicBezTo>
                      <a:pt x="368" y="335"/>
                      <a:pt x="368" y="335"/>
                      <a:pt x="368" y="335"/>
                    </a:cubicBezTo>
                    <a:cubicBezTo>
                      <a:pt x="402" y="335"/>
                      <a:pt x="430" y="307"/>
                      <a:pt x="430" y="273"/>
                    </a:cubicBezTo>
                    <a:cubicBezTo>
                      <a:pt x="430" y="170"/>
                      <a:pt x="430" y="170"/>
                      <a:pt x="430" y="170"/>
                    </a:cubicBezTo>
                    <a:cubicBezTo>
                      <a:pt x="430" y="76"/>
                      <a:pt x="354" y="0"/>
                      <a:pt x="260" y="0"/>
                    </a:cubicBezTo>
                    <a:lnTo>
                      <a:pt x="170" y="0"/>
                    </a:lnTo>
                    <a:close/>
                    <a:moveTo>
                      <a:pt x="170" y="0"/>
                    </a:moveTo>
                    <a:cubicBezTo>
                      <a:pt x="170" y="0"/>
                      <a:pt x="170" y="0"/>
                      <a:pt x="170"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69"/>
              <p:cNvSpPr/>
              <p:nvPr/>
            </p:nvSpPr>
            <p:spPr>
              <a:xfrm>
                <a:off x="3236810" y="1898833"/>
                <a:ext cx="67921" cy="68403"/>
              </a:xfrm>
              <a:custGeom>
                <a:avLst/>
                <a:gdLst/>
                <a:ahLst/>
                <a:cxnLst/>
                <a:rect l="l" t="t" r="r" b="b"/>
                <a:pathLst>
                  <a:path w="141" h="142" extrusionOk="0">
                    <a:moveTo>
                      <a:pt x="141" y="71"/>
                    </a:moveTo>
                    <a:cubicBezTo>
                      <a:pt x="141" y="32"/>
                      <a:pt x="109" y="0"/>
                      <a:pt x="70" y="0"/>
                    </a:cubicBezTo>
                    <a:cubicBezTo>
                      <a:pt x="31" y="0"/>
                      <a:pt x="0" y="32"/>
                      <a:pt x="0" y="71"/>
                    </a:cubicBezTo>
                    <a:cubicBezTo>
                      <a:pt x="0" y="110"/>
                      <a:pt x="31" y="142"/>
                      <a:pt x="70" y="142"/>
                    </a:cubicBezTo>
                    <a:cubicBezTo>
                      <a:pt x="109" y="142"/>
                      <a:pt x="141" y="110"/>
                      <a:pt x="141" y="71"/>
                    </a:cubicBezTo>
                    <a:close/>
                    <a:moveTo>
                      <a:pt x="45" y="71"/>
                    </a:moveTo>
                    <a:cubicBezTo>
                      <a:pt x="45" y="57"/>
                      <a:pt x="56" y="45"/>
                      <a:pt x="70" y="45"/>
                    </a:cubicBezTo>
                    <a:cubicBezTo>
                      <a:pt x="84" y="45"/>
                      <a:pt x="96" y="57"/>
                      <a:pt x="96" y="71"/>
                    </a:cubicBezTo>
                    <a:cubicBezTo>
                      <a:pt x="96" y="85"/>
                      <a:pt x="84" y="97"/>
                      <a:pt x="70" y="97"/>
                    </a:cubicBezTo>
                    <a:cubicBezTo>
                      <a:pt x="56" y="97"/>
                      <a:pt x="45" y="85"/>
                      <a:pt x="45" y="71"/>
                    </a:cubicBezTo>
                    <a:close/>
                    <a:moveTo>
                      <a:pt x="45" y="71"/>
                    </a:moveTo>
                    <a:cubicBezTo>
                      <a:pt x="45" y="71"/>
                      <a:pt x="45" y="71"/>
                      <a:pt x="45" y="7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69"/>
              <p:cNvSpPr/>
              <p:nvPr/>
            </p:nvSpPr>
            <p:spPr>
              <a:xfrm>
                <a:off x="3311957" y="1898833"/>
                <a:ext cx="68162" cy="68403"/>
              </a:xfrm>
              <a:custGeom>
                <a:avLst/>
                <a:gdLst/>
                <a:ahLst/>
                <a:cxnLst/>
                <a:rect l="l" t="t" r="r" b="b"/>
                <a:pathLst>
                  <a:path w="141" h="142" extrusionOk="0">
                    <a:moveTo>
                      <a:pt x="70" y="142"/>
                    </a:moveTo>
                    <a:cubicBezTo>
                      <a:pt x="109" y="142"/>
                      <a:pt x="141" y="110"/>
                      <a:pt x="141" y="71"/>
                    </a:cubicBezTo>
                    <a:cubicBezTo>
                      <a:pt x="141" y="32"/>
                      <a:pt x="109" y="0"/>
                      <a:pt x="70" y="0"/>
                    </a:cubicBezTo>
                    <a:cubicBezTo>
                      <a:pt x="31" y="0"/>
                      <a:pt x="0" y="32"/>
                      <a:pt x="0" y="71"/>
                    </a:cubicBezTo>
                    <a:cubicBezTo>
                      <a:pt x="0" y="110"/>
                      <a:pt x="31" y="142"/>
                      <a:pt x="70" y="142"/>
                    </a:cubicBezTo>
                    <a:close/>
                    <a:moveTo>
                      <a:pt x="70" y="45"/>
                    </a:moveTo>
                    <a:cubicBezTo>
                      <a:pt x="84" y="45"/>
                      <a:pt x="96" y="57"/>
                      <a:pt x="96" y="71"/>
                    </a:cubicBezTo>
                    <a:cubicBezTo>
                      <a:pt x="96" y="85"/>
                      <a:pt x="84" y="97"/>
                      <a:pt x="70" y="97"/>
                    </a:cubicBezTo>
                    <a:cubicBezTo>
                      <a:pt x="56" y="97"/>
                      <a:pt x="45" y="85"/>
                      <a:pt x="45" y="71"/>
                    </a:cubicBezTo>
                    <a:cubicBezTo>
                      <a:pt x="45" y="57"/>
                      <a:pt x="56" y="45"/>
                      <a:pt x="70" y="45"/>
                    </a:cubicBezTo>
                    <a:close/>
                    <a:moveTo>
                      <a:pt x="70" y="45"/>
                    </a:moveTo>
                    <a:cubicBezTo>
                      <a:pt x="70" y="45"/>
                      <a:pt x="70" y="45"/>
                      <a:pt x="70"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26" name="Google Shape;2626;p69"/>
          <p:cNvGrpSpPr/>
          <p:nvPr/>
        </p:nvGrpSpPr>
        <p:grpSpPr>
          <a:xfrm>
            <a:off x="3382532" y="2877160"/>
            <a:ext cx="527307" cy="348764"/>
            <a:chOff x="2465153" y="4968553"/>
            <a:chExt cx="549164" cy="363258"/>
          </a:xfrm>
        </p:grpSpPr>
        <p:sp>
          <p:nvSpPr>
            <p:cNvPr id="2627" name="Google Shape;2627;p69"/>
            <p:cNvSpPr/>
            <p:nvPr/>
          </p:nvSpPr>
          <p:spPr>
            <a:xfrm>
              <a:off x="2554631"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2"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69"/>
            <p:cNvSpPr/>
            <p:nvPr/>
          </p:nvSpPr>
          <p:spPr>
            <a:xfrm>
              <a:off x="2866734"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1"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69"/>
            <p:cNvSpPr/>
            <p:nvPr/>
          </p:nvSpPr>
          <p:spPr>
            <a:xfrm>
              <a:off x="2472640" y="5003132"/>
              <a:ext cx="534194" cy="320836"/>
            </a:xfrm>
            <a:custGeom>
              <a:avLst/>
              <a:gdLst/>
              <a:ahLst/>
              <a:cxnLst/>
              <a:rect l="l" t="t" r="r" b="b"/>
              <a:pathLst>
                <a:path w="1498" h="900" extrusionOk="0">
                  <a:moveTo>
                    <a:pt x="1494" y="830"/>
                  </a:moveTo>
                  <a:cubicBezTo>
                    <a:pt x="1447" y="334"/>
                    <a:pt x="1447" y="334"/>
                    <a:pt x="1447" y="334"/>
                  </a:cubicBezTo>
                  <a:cubicBezTo>
                    <a:pt x="1306" y="102"/>
                    <a:pt x="1306" y="102"/>
                    <a:pt x="1306" y="102"/>
                  </a:cubicBezTo>
                  <a:cubicBezTo>
                    <a:pt x="1306" y="22"/>
                    <a:pt x="1306" y="22"/>
                    <a:pt x="1306" y="22"/>
                  </a:cubicBezTo>
                  <a:cubicBezTo>
                    <a:pt x="1306" y="10"/>
                    <a:pt x="1296" y="0"/>
                    <a:pt x="1284" y="0"/>
                  </a:cubicBezTo>
                  <a:cubicBezTo>
                    <a:pt x="1089" y="0"/>
                    <a:pt x="1089" y="0"/>
                    <a:pt x="1089" y="0"/>
                  </a:cubicBezTo>
                  <a:cubicBezTo>
                    <a:pt x="1077" y="0"/>
                    <a:pt x="1067" y="10"/>
                    <a:pt x="1067" y="22"/>
                  </a:cubicBezTo>
                  <a:cubicBezTo>
                    <a:pt x="1067" y="102"/>
                    <a:pt x="1067" y="102"/>
                    <a:pt x="1067" y="102"/>
                  </a:cubicBezTo>
                  <a:cubicBezTo>
                    <a:pt x="986" y="167"/>
                    <a:pt x="986" y="167"/>
                    <a:pt x="986" y="167"/>
                  </a:cubicBezTo>
                  <a:cubicBezTo>
                    <a:pt x="512" y="167"/>
                    <a:pt x="512" y="167"/>
                    <a:pt x="512" y="167"/>
                  </a:cubicBezTo>
                  <a:cubicBezTo>
                    <a:pt x="431" y="102"/>
                    <a:pt x="431" y="102"/>
                    <a:pt x="431" y="102"/>
                  </a:cubicBezTo>
                  <a:cubicBezTo>
                    <a:pt x="431" y="22"/>
                    <a:pt x="431" y="22"/>
                    <a:pt x="431" y="22"/>
                  </a:cubicBezTo>
                  <a:cubicBezTo>
                    <a:pt x="431" y="10"/>
                    <a:pt x="421" y="0"/>
                    <a:pt x="409" y="0"/>
                  </a:cubicBezTo>
                  <a:cubicBezTo>
                    <a:pt x="214" y="0"/>
                    <a:pt x="214" y="0"/>
                    <a:pt x="214" y="0"/>
                  </a:cubicBezTo>
                  <a:cubicBezTo>
                    <a:pt x="202" y="0"/>
                    <a:pt x="192" y="10"/>
                    <a:pt x="192" y="22"/>
                  </a:cubicBezTo>
                  <a:cubicBezTo>
                    <a:pt x="192" y="102"/>
                    <a:pt x="192" y="102"/>
                    <a:pt x="192" y="102"/>
                  </a:cubicBezTo>
                  <a:cubicBezTo>
                    <a:pt x="51" y="334"/>
                    <a:pt x="51" y="334"/>
                    <a:pt x="51" y="334"/>
                  </a:cubicBezTo>
                  <a:cubicBezTo>
                    <a:pt x="4" y="830"/>
                    <a:pt x="4" y="830"/>
                    <a:pt x="4" y="830"/>
                  </a:cubicBezTo>
                  <a:cubicBezTo>
                    <a:pt x="0" y="867"/>
                    <a:pt x="30" y="900"/>
                    <a:pt x="67" y="900"/>
                  </a:cubicBezTo>
                  <a:cubicBezTo>
                    <a:pt x="142" y="900"/>
                    <a:pt x="142" y="900"/>
                    <a:pt x="142" y="900"/>
                  </a:cubicBezTo>
                  <a:cubicBezTo>
                    <a:pt x="162" y="900"/>
                    <a:pt x="180" y="891"/>
                    <a:pt x="192" y="875"/>
                  </a:cubicBezTo>
                  <a:cubicBezTo>
                    <a:pt x="339" y="687"/>
                    <a:pt x="339" y="687"/>
                    <a:pt x="339" y="687"/>
                  </a:cubicBezTo>
                  <a:cubicBezTo>
                    <a:pt x="629" y="595"/>
                    <a:pt x="629" y="595"/>
                    <a:pt x="629" y="595"/>
                  </a:cubicBezTo>
                  <a:cubicBezTo>
                    <a:pt x="869" y="595"/>
                    <a:pt x="869" y="595"/>
                    <a:pt x="869" y="595"/>
                  </a:cubicBezTo>
                  <a:cubicBezTo>
                    <a:pt x="1159" y="687"/>
                    <a:pt x="1159" y="687"/>
                    <a:pt x="1159" y="687"/>
                  </a:cubicBezTo>
                  <a:cubicBezTo>
                    <a:pt x="1306" y="875"/>
                    <a:pt x="1306" y="875"/>
                    <a:pt x="1306" y="875"/>
                  </a:cubicBezTo>
                  <a:cubicBezTo>
                    <a:pt x="1318" y="891"/>
                    <a:pt x="1336" y="900"/>
                    <a:pt x="1356" y="900"/>
                  </a:cubicBezTo>
                  <a:cubicBezTo>
                    <a:pt x="1431" y="900"/>
                    <a:pt x="1431" y="900"/>
                    <a:pt x="1431" y="900"/>
                  </a:cubicBezTo>
                  <a:cubicBezTo>
                    <a:pt x="1468" y="900"/>
                    <a:pt x="1498" y="867"/>
                    <a:pt x="1494" y="830"/>
                  </a:cubicBezTo>
                  <a:close/>
                  <a:moveTo>
                    <a:pt x="1494" y="830"/>
                  </a:moveTo>
                  <a:cubicBezTo>
                    <a:pt x="1494" y="830"/>
                    <a:pt x="1494" y="830"/>
                    <a:pt x="1494" y="83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69"/>
            <p:cNvSpPr/>
            <p:nvPr/>
          </p:nvSpPr>
          <p:spPr>
            <a:xfrm>
              <a:off x="2782069" y="5030225"/>
              <a:ext cx="206583" cy="246331"/>
            </a:xfrm>
            <a:custGeom>
              <a:avLst/>
              <a:gdLst/>
              <a:ahLst/>
              <a:cxnLst/>
              <a:rect l="l" t="t" r="r" b="b"/>
              <a:pathLst>
                <a:path w="579" h="691" extrusionOk="0">
                  <a:moveTo>
                    <a:pt x="438" y="28"/>
                  </a:moveTo>
                  <a:cubicBezTo>
                    <a:pt x="521" y="72"/>
                    <a:pt x="579" y="159"/>
                    <a:pt x="579" y="260"/>
                  </a:cubicBezTo>
                  <a:cubicBezTo>
                    <a:pt x="579" y="404"/>
                    <a:pt x="462" y="520"/>
                    <a:pt x="318" y="520"/>
                  </a:cubicBezTo>
                  <a:cubicBezTo>
                    <a:pt x="315" y="520"/>
                    <a:pt x="312" y="520"/>
                    <a:pt x="309" y="520"/>
                  </a:cubicBezTo>
                  <a:cubicBezTo>
                    <a:pt x="310" y="525"/>
                    <a:pt x="310" y="531"/>
                    <a:pt x="310" y="536"/>
                  </a:cubicBezTo>
                  <a:cubicBezTo>
                    <a:pt x="310" y="564"/>
                    <a:pt x="303" y="589"/>
                    <a:pt x="291" y="611"/>
                  </a:cubicBezTo>
                  <a:cubicBezTo>
                    <a:pt x="264" y="659"/>
                    <a:pt x="213" y="691"/>
                    <a:pt x="155" y="691"/>
                  </a:cubicBezTo>
                  <a:cubicBezTo>
                    <a:pt x="70" y="691"/>
                    <a:pt x="0" y="622"/>
                    <a:pt x="0" y="536"/>
                  </a:cubicBezTo>
                  <a:cubicBezTo>
                    <a:pt x="0" y="531"/>
                    <a:pt x="0" y="525"/>
                    <a:pt x="1" y="520"/>
                  </a:cubicBezTo>
                  <a:cubicBezTo>
                    <a:pt x="7" y="463"/>
                    <a:pt x="44" y="415"/>
                    <a:pt x="95" y="394"/>
                  </a:cubicBezTo>
                  <a:cubicBezTo>
                    <a:pt x="72" y="355"/>
                    <a:pt x="58" y="309"/>
                    <a:pt x="58" y="260"/>
                  </a:cubicBezTo>
                  <a:cubicBezTo>
                    <a:pt x="58" y="197"/>
                    <a:pt x="81" y="139"/>
                    <a:pt x="118" y="94"/>
                  </a:cubicBezTo>
                  <a:cubicBezTo>
                    <a:pt x="140" y="67"/>
                    <a:pt x="168" y="45"/>
                    <a:pt x="199" y="28"/>
                  </a:cubicBezTo>
                  <a:cubicBezTo>
                    <a:pt x="235" y="10"/>
                    <a:pt x="275" y="0"/>
                    <a:pt x="318" y="0"/>
                  </a:cubicBezTo>
                  <a:cubicBezTo>
                    <a:pt x="361" y="0"/>
                    <a:pt x="402" y="10"/>
                    <a:pt x="438" y="28"/>
                  </a:cubicBezTo>
                  <a:close/>
                  <a:moveTo>
                    <a:pt x="438" y="28"/>
                  </a:moveTo>
                  <a:cubicBezTo>
                    <a:pt x="438" y="28"/>
                    <a:pt x="438" y="28"/>
                    <a:pt x="438"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69"/>
            <p:cNvSpPr/>
            <p:nvPr/>
          </p:nvSpPr>
          <p:spPr>
            <a:xfrm>
              <a:off x="2831620" y="5107226"/>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69"/>
            <p:cNvSpPr/>
            <p:nvPr/>
          </p:nvSpPr>
          <p:spPr>
            <a:xfrm>
              <a:off x="2873507" y="50665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69"/>
            <p:cNvSpPr/>
            <p:nvPr/>
          </p:nvSpPr>
          <p:spPr>
            <a:xfrm>
              <a:off x="2914503" y="5109008"/>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69"/>
            <p:cNvSpPr/>
            <p:nvPr/>
          </p:nvSpPr>
          <p:spPr>
            <a:xfrm>
              <a:off x="2872081" y="5149291"/>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69"/>
            <p:cNvSpPr/>
            <p:nvPr/>
          </p:nvSpPr>
          <p:spPr>
            <a:xfrm>
              <a:off x="2490820" y="5030225"/>
              <a:ext cx="206048" cy="246331"/>
            </a:xfrm>
            <a:custGeom>
              <a:avLst/>
              <a:gdLst/>
              <a:ahLst/>
              <a:cxnLst/>
              <a:rect l="l" t="t" r="r" b="b"/>
              <a:pathLst>
                <a:path w="578" h="691" extrusionOk="0">
                  <a:moveTo>
                    <a:pt x="141" y="28"/>
                  </a:moveTo>
                  <a:cubicBezTo>
                    <a:pt x="177" y="10"/>
                    <a:pt x="218" y="0"/>
                    <a:pt x="261" y="0"/>
                  </a:cubicBezTo>
                  <a:cubicBezTo>
                    <a:pt x="304" y="0"/>
                    <a:pt x="344" y="10"/>
                    <a:pt x="380" y="28"/>
                  </a:cubicBezTo>
                  <a:cubicBezTo>
                    <a:pt x="411" y="45"/>
                    <a:pt x="439" y="67"/>
                    <a:pt x="461" y="94"/>
                  </a:cubicBezTo>
                  <a:cubicBezTo>
                    <a:pt x="499" y="139"/>
                    <a:pt x="521" y="197"/>
                    <a:pt x="521" y="260"/>
                  </a:cubicBezTo>
                  <a:cubicBezTo>
                    <a:pt x="521" y="309"/>
                    <a:pt x="507" y="355"/>
                    <a:pt x="484" y="394"/>
                  </a:cubicBezTo>
                  <a:cubicBezTo>
                    <a:pt x="534" y="415"/>
                    <a:pt x="571" y="463"/>
                    <a:pt x="577" y="520"/>
                  </a:cubicBezTo>
                  <a:cubicBezTo>
                    <a:pt x="578" y="525"/>
                    <a:pt x="578" y="531"/>
                    <a:pt x="578" y="536"/>
                  </a:cubicBezTo>
                  <a:cubicBezTo>
                    <a:pt x="578" y="622"/>
                    <a:pt x="509" y="691"/>
                    <a:pt x="423" y="691"/>
                  </a:cubicBezTo>
                  <a:cubicBezTo>
                    <a:pt x="365" y="691"/>
                    <a:pt x="314" y="659"/>
                    <a:pt x="288" y="612"/>
                  </a:cubicBezTo>
                  <a:cubicBezTo>
                    <a:pt x="276" y="589"/>
                    <a:pt x="268" y="564"/>
                    <a:pt x="268" y="536"/>
                  </a:cubicBezTo>
                  <a:cubicBezTo>
                    <a:pt x="268" y="531"/>
                    <a:pt x="269" y="525"/>
                    <a:pt x="269" y="520"/>
                  </a:cubicBezTo>
                  <a:cubicBezTo>
                    <a:pt x="266" y="520"/>
                    <a:pt x="264" y="520"/>
                    <a:pt x="261" y="520"/>
                  </a:cubicBezTo>
                  <a:cubicBezTo>
                    <a:pt x="117" y="520"/>
                    <a:pt x="0" y="404"/>
                    <a:pt x="0" y="260"/>
                  </a:cubicBezTo>
                  <a:cubicBezTo>
                    <a:pt x="0" y="159"/>
                    <a:pt x="58" y="72"/>
                    <a:pt x="141" y="28"/>
                  </a:cubicBezTo>
                  <a:close/>
                  <a:moveTo>
                    <a:pt x="141" y="28"/>
                  </a:moveTo>
                  <a:cubicBezTo>
                    <a:pt x="141" y="28"/>
                    <a:pt x="141" y="28"/>
                    <a:pt x="141"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6" name="Google Shape;2636;p69"/>
            <p:cNvSpPr/>
            <p:nvPr/>
          </p:nvSpPr>
          <p:spPr>
            <a:xfrm>
              <a:off x="2531103" y="5079064"/>
              <a:ext cx="98390" cy="98390"/>
            </a:xfrm>
            <a:custGeom>
              <a:avLst/>
              <a:gdLst/>
              <a:ahLst/>
              <a:cxnLst/>
              <a:rect l="l" t="t" r="r" b="b"/>
              <a:pathLst>
                <a:path w="276" h="276" extrusionOk="0">
                  <a:moveTo>
                    <a:pt x="276" y="107"/>
                  </a:moveTo>
                  <a:cubicBezTo>
                    <a:pt x="276" y="169"/>
                    <a:pt x="276" y="169"/>
                    <a:pt x="276" y="169"/>
                  </a:cubicBezTo>
                  <a:cubicBezTo>
                    <a:pt x="276" y="181"/>
                    <a:pt x="267" y="190"/>
                    <a:pt x="255" y="190"/>
                  </a:cubicBezTo>
                  <a:cubicBezTo>
                    <a:pt x="212" y="190"/>
                    <a:pt x="212" y="190"/>
                    <a:pt x="212" y="190"/>
                  </a:cubicBezTo>
                  <a:cubicBezTo>
                    <a:pt x="200" y="190"/>
                    <a:pt x="190" y="200"/>
                    <a:pt x="190" y="211"/>
                  </a:cubicBezTo>
                  <a:cubicBezTo>
                    <a:pt x="190" y="255"/>
                    <a:pt x="190" y="255"/>
                    <a:pt x="190" y="255"/>
                  </a:cubicBezTo>
                  <a:cubicBezTo>
                    <a:pt x="190" y="266"/>
                    <a:pt x="181" y="276"/>
                    <a:pt x="169" y="276"/>
                  </a:cubicBezTo>
                  <a:cubicBezTo>
                    <a:pt x="107" y="276"/>
                    <a:pt x="107" y="276"/>
                    <a:pt x="107" y="276"/>
                  </a:cubicBezTo>
                  <a:cubicBezTo>
                    <a:pt x="95" y="276"/>
                    <a:pt x="86" y="266"/>
                    <a:pt x="86" y="255"/>
                  </a:cubicBezTo>
                  <a:cubicBezTo>
                    <a:pt x="86" y="211"/>
                    <a:pt x="86" y="211"/>
                    <a:pt x="86" y="211"/>
                  </a:cubicBezTo>
                  <a:cubicBezTo>
                    <a:pt x="86" y="200"/>
                    <a:pt x="76" y="190"/>
                    <a:pt x="64" y="190"/>
                  </a:cubicBezTo>
                  <a:cubicBezTo>
                    <a:pt x="21" y="190"/>
                    <a:pt x="21" y="190"/>
                    <a:pt x="21" y="190"/>
                  </a:cubicBezTo>
                  <a:cubicBezTo>
                    <a:pt x="10" y="190"/>
                    <a:pt x="0" y="181"/>
                    <a:pt x="0" y="169"/>
                  </a:cubicBezTo>
                  <a:cubicBezTo>
                    <a:pt x="0" y="107"/>
                    <a:pt x="0" y="107"/>
                    <a:pt x="0" y="107"/>
                  </a:cubicBezTo>
                  <a:cubicBezTo>
                    <a:pt x="0" y="95"/>
                    <a:pt x="10" y="85"/>
                    <a:pt x="21" y="85"/>
                  </a:cubicBezTo>
                  <a:cubicBezTo>
                    <a:pt x="64" y="85"/>
                    <a:pt x="64" y="85"/>
                    <a:pt x="64" y="85"/>
                  </a:cubicBezTo>
                  <a:cubicBezTo>
                    <a:pt x="76" y="85"/>
                    <a:pt x="86" y="76"/>
                    <a:pt x="86" y="64"/>
                  </a:cubicBezTo>
                  <a:cubicBezTo>
                    <a:pt x="86" y="21"/>
                    <a:pt x="86" y="21"/>
                    <a:pt x="86" y="21"/>
                  </a:cubicBezTo>
                  <a:cubicBezTo>
                    <a:pt x="86" y="9"/>
                    <a:pt x="95" y="0"/>
                    <a:pt x="107" y="0"/>
                  </a:cubicBezTo>
                  <a:cubicBezTo>
                    <a:pt x="169" y="0"/>
                    <a:pt x="169" y="0"/>
                    <a:pt x="169" y="0"/>
                  </a:cubicBezTo>
                  <a:cubicBezTo>
                    <a:pt x="181" y="0"/>
                    <a:pt x="190" y="9"/>
                    <a:pt x="190" y="21"/>
                  </a:cubicBezTo>
                  <a:cubicBezTo>
                    <a:pt x="190" y="64"/>
                    <a:pt x="190" y="64"/>
                    <a:pt x="190" y="64"/>
                  </a:cubicBezTo>
                  <a:cubicBezTo>
                    <a:pt x="190" y="76"/>
                    <a:pt x="200" y="85"/>
                    <a:pt x="212" y="85"/>
                  </a:cubicBezTo>
                  <a:cubicBezTo>
                    <a:pt x="255" y="85"/>
                    <a:pt x="255" y="85"/>
                    <a:pt x="255" y="85"/>
                  </a:cubicBezTo>
                  <a:cubicBezTo>
                    <a:pt x="267" y="85"/>
                    <a:pt x="276" y="95"/>
                    <a:pt x="276" y="107"/>
                  </a:cubicBezTo>
                  <a:close/>
                  <a:moveTo>
                    <a:pt x="276" y="107"/>
                  </a:moveTo>
                  <a:cubicBezTo>
                    <a:pt x="276" y="107"/>
                    <a:pt x="276" y="107"/>
                    <a:pt x="276" y="107"/>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69"/>
            <p:cNvSpPr/>
            <p:nvPr/>
          </p:nvSpPr>
          <p:spPr>
            <a:xfrm>
              <a:off x="2617373" y="5197417"/>
              <a:ext cx="48482" cy="48125"/>
            </a:xfrm>
            <a:custGeom>
              <a:avLst/>
              <a:gdLst/>
              <a:ahLst/>
              <a:cxnLst/>
              <a:rect l="l" t="t" r="r" b="b"/>
              <a:pathLst>
                <a:path w="136" h="135" extrusionOk="0">
                  <a:moveTo>
                    <a:pt x="68" y="0"/>
                  </a:moveTo>
                  <a:cubicBezTo>
                    <a:pt x="106" y="0"/>
                    <a:pt x="136" y="30"/>
                    <a:pt x="136" y="67"/>
                  </a:cubicBezTo>
                  <a:cubicBezTo>
                    <a:pt x="136" y="105"/>
                    <a:pt x="106" y="135"/>
                    <a:pt x="68" y="135"/>
                  </a:cubicBezTo>
                  <a:cubicBezTo>
                    <a:pt x="31" y="135"/>
                    <a:pt x="0" y="105"/>
                    <a:pt x="0" y="67"/>
                  </a:cubicBezTo>
                  <a:cubicBezTo>
                    <a:pt x="0" y="30"/>
                    <a:pt x="31" y="0"/>
                    <a:pt x="68" y="0"/>
                  </a:cubicBezTo>
                  <a:close/>
                  <a:moveTo>
                    <a:pt x="68" y="0"/>
                  </a:moveTo>
                  <a:cubicBezTo>
                    <a:pt x="68" y="0"/>
                    <a:pt x="68" y="0"/>
                    <a:pt x="68"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69"/>
            <p:cNvSpPr/>
            <p:nvPr/>
          </p:nvSpPr>
          <p:spPr>
            <a:xfrm>
              <a:off x="2812014" y="5195991"/>
              <a:ext cx="51156" cy="50977"/>
            </a:xfrm>
            <a:custGeom>
              <a:avLst/>
              <a:gdLst/>
              <a:ahLst/>
              <a:cxnLst/>
              <a:rect l="l" t="t" r="r" b="b"/>
              <a:pathLst>
                <a:path w="143" h="143" extrusionOk="0">
                  <a:moveTo>
                    <a:pt x="143" y="72"/>
                  </a:moveTo>
                  <a:cubicBezTo>
                    <a:pt x="143" y="111"/>
                    <a:pt x="111" y="143"/>
                    <a:pt x="72" y="143"/>
                  </a:cubicBezTo>
                  <a:cubicBezTo>
                    <a:pt x="32" y="143"/>
                    <a:pt x="0" y="111"/>
                    <a:pt x="0" y="72"/>
                  </a:cubicBezTo>
                  <a:cubicBezTo>
                    <a:pt x="0" y="32"/>
                    <a:pt x="32" y="0"/>
                    <a:pt x="72" y="0"/>
                  </a:cubicBezTo>
                  <a:cubicBezTo>
                    <a:pt x="111" y="0"/>
                    <a:pt x="143" y="32"/>
                    <a:pt x="143" y="72"/>
                  </a:cubicBezTo>
                  <a:close/>
                  <a:moveTo>
                    <a:pt x="143" y="72"/>
                  </a:moveTo>
                  <a:cubicBezTo>
                    <a:pt x="143" y="72"/>
                    <a:pt x="143" y="72"/>
                    <a:pt x="143" y="7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69"/>
            <p:cNvSpPr/>
            <p:nvPr/>
          </p:nvSpPr>
          <p:spPr>
            <a:xfrm>
              <a:off x="2536450" y="5071577"/>
              <a:ext cx="98390" cy="98390"/>
            </a:xfrm>
            <a:custGeom>
              <a:avLst/>
              <a:gdLst/>
              <a:ahLst/>
              <a:cxnLst/>
              <a:rect l="l" t="t" r="r" b="b"/>
              <a:pathLst>
                <a:path w="276" h="276" extrusionOk="0">
                  <a:moveTo>
                    <a:pt x="276" y="107"/>
                  </a:moveTo>
                  <a:cubicBezTo>
                    <a:pt x="276" y="170"/>
                    <a:pt x="276" y="170"/>
                    <a:pt x="276" y="170"/>
                  </a:cubicBezTo>
                  <a:cubicBezTo>
                    <a:pt x="276" y="181"/>
                    <a:pt x="267" y="191"/>
                    <a:pt x="255" y="191"/>
                  </a:cubicBezTo>
                  <a:cubicBezTo>
                    <a:pt x="212" y="191"/>
                    <a:pt x="212" y="191"/>
                    <a:pt x="212" y="191"/>
                  </a:cubicBezTo>
                  <a:cubicBezTo>
                    <a:pt x="200" y="191"/>
                    <a:pt x="191" y="200"/>
                    <a:pt x="191" y="212"/>
                  </a:cubicBezTo>
                  <a:cubicBezTo>
                    <a:pt x="191" y="255"/>
                    <a:pt x="191" y="255"/>
                    <a:pt x="191" y="255"/>
                  </a:cubicBezTo>
                  <a:cubicBezTo>
                    <a:pt x="191" y="267"/>
                    <a:pt x="181" y="276"/>
                    <a:pt x="170" y="276"/>
                  </a:cubicBezTo>
                  <a:cubicBezTo>
                    <a:pt x="107" y="276"/>
                    <a:pt x="107" y="276"/>
                    <a:pt x="107" y="276"/>
                  </a:cubicBezTo>
                  <a:cubicBezTo>
                    <a:pt x="95" y="276"/>
                    <a:pt x="86" y="267"/>
                    <a:pt x="86" y="255"/>
                  </a:cubicBezTo>
                  <a:cubicBezTo>
                    <a:pt x="86" y="212"/>
                    <a:pt x="86" y="212"/>
                    <a:pt x="86" y="212"/>
                  </a:cubicBezTo>
                  <a:cubicBezTo>
                    <a:pt x="86" y="200"/>
                    <a:pt x="76" y="191"/>
                    <a:pt x="65" y="191"/>
                  </a:cubicBezTo>
                  <a:cubicBezTo>
                    <a:pt x="21" y="191"/>
                    <a:pt x="21" y="191"/>
                    <a:pt x="21" y="191"/>
                  </a:cubicBezTo>
                  <a:cubicBezTo>
                    <a:pt x="10" y="191"/>
                    <a:pt x="0" y="181"/>
                    <a:pt x="0" y="170"/>
                  </a:cubicBezTo>
                  <a:cubicBezTo>
                    <a:pt x="0" y="107"/>
                    <a:pt x="0" y="107"/>
                    <a:pt x="0" y="107"/>
                  </a:cubicBezTo>
                  <a:cubicBezTo>
                    <a:pt x="0" y="95"/>
                    <a:pt x="10" y="86"/>
                    <a:pt x="21" y="86"/>
                  </a:cubicBezTo>
                  <a:cubicBezTo>
                    <a:pt x="65" y="86"/>
                    <a:pt x="65" y="86"/>
                    <a:pt x="65" y="86"/>
                  </a:cubicBezTo>
                  <a:cubicBezTo>
                    <a:pt x="76" y="86"/>
                    <a:pt x="86" y="76"/>
                    <a:pt x="86" y="65"/>
                  </a:cubicBezTo>
                  <a:cubicBezTo>
                    <a:pt x="86" y="21"/>
                    <a:pt x="86" y="21"/>
                    <a:pt x="86" y="21"/>
                  </a:cubicBezTo>
                  <a:cubicBezTo>
                    <a:pt x="86" y="10"/>
                    <a:pt x="95" y="0"/>
                    <a:pt x="107" y="0"/>
                  </a:cubicBezTo>
                  <a:cubicBezTo>
                    <a:pt x="170" y="0"/>
                    <a:pt x="170" y="0"/>
                    <a:pt x="170" y="0"/>
                  </a:cubicBezTo>
                  <a:cubicBezTo>
                    <a:pt x="181" y="0"/>
                    <a:pt x="191" y="10"/>
                    <a:pt x="191" y="21"/>
                  </a:cubicBezTo>
                  <a:cubicBezTo>
                    <a:pt x="191" y="65"/>
                    <a:pt x="191" y="65"/>
                    <a:pt x="191" y="65"/>
                  </a:cubicBezTo>
                  <a:cubicBezTo>
                    <a:pt x="191" y="76"/>
                    <a:pt x="200" y="86"/>
                    <a:pt x="212" y="86"/>
                  </a:cubicBezTo>
                  <a:cubicBezTo>
                    <a:pt x="255" y="86"/>
                    <a:pt x="255" y="86"/>
                    <a:pt x="255" y="86"/>
                  </a:cubicBezTo>
                  <a:cubicBezTo>
                    <a:pt x="267" y="86"/>
                    <a:pt x="276" y="95"/>
                    <a:pt x="276" y="107"/>
                  </a:cubicBezTo>
                  <a:close/>
                  <a:moveTo>
                    <a:pt x="276" y="107"/>
                  </a:moveTo>
                  <a:cubicBezTo>
                    <a:pt x="276" y="107"/>
                    <a:pt x="276" y="107"/>
                    <a:pt x="276" y="107"/>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69"/>
            <p:cNvSpPr/>
            <p:nvPr/>
          </p:nvSpPr>
          <p:spPr>
            <a:xfrm>
              <a:off x="2878855" y="5063022"/>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69"/>
            <p:cNvSpPr/>
            <p:nvPr/>
          </p:nvSpPr>
          <p:spPr>
            <a:xfrm>
              <a:off x="2919850" y="5105444"/>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69"/>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69"/>
            <p:cNvSpPr/>
            <p:nvPr/>
          </p:nvSpPr>
          <p:spPr>
            <a:xfrm>
              <a:off x="2837324" y="5103305"/>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69"/>
            <p:cNvSpPr/>
            <p:nvPr/>
          </p:nvSpPr>
          <p:spPr>
            <a:xfrm>
              <a:off x="2879211" y="5063022"/>
              <a:ext cx="32084" cy="31727"/>
            </a:xfrm>
            <a:custGeom>
              <a:avLst/>
              <a:gdLst/>
              <a:ahLst/>
              <a:cxnLst/>
              <a:rect l="l" t="t" r="r" b="b"/>
              <a:pathLst>
                <a:path w="90" h="89" extrusionOk="0">
                  <a:moveTo>
                    <a:pt x="90" y="44"/>
                  </a:moveTo>
                  <a:cubicBezTo>
                    <a:pt x="90" y="69"/>
                    <a:pt x="70" y="89"/>
                    <a:pt x="45" y="89"/>
                  </a:cubicBezTo>
                  <a:cubicBezTo>
                    <a:pt x="20" y="89"/>
                    <a:pt x="0" y="69"/>
                    <a:pt x="0" y="44"/>
                  </a:cubicBezTo>
                  <a:cubicBezTo>
                    <a:pt x="0" y="20"/>
                    <a:pt x="20" y="0"/>
                    <a:pt x="45" y="0"/>
                  </a:cubicBezTo>
                  <a:cubicBezTo>
                    <a:pt x="70" y="0"/>
                    <a:pt x="90" y="20"/>
                    <a:pt x="90" y="44"/>
                  </a:cubicBezTo>
                  <a:close/>
                  <a:moveTo>
                    <a:pt x="90" y="44"/>
                  </a:moveTo>
                  <a:cubicBezTo>
                    <a:pt x="90" y="44"/>
                    <a:pt x="90" y="44"/>
                    <a:pt x="90" y="44"/>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69"/>
            <p:cNvSpPr/>
            <p:nvPr/>
          </p:nvSpPr>
          <p:spPr>
            <a:xfrm>
              <a:off x="2920207" y="51050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69"/>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69"/>
            <p:cNvSpPr/>
            <p:nvPr/>
          </p:nvSpPr>
          <p:spPr>
            <a:xfrm>
              <a:off x="2609530" y="5189218"/>
              <a:ext cx="64524" cy="64524"/>
            </a:xfrm>
            <a:custGeom>
              <a:avLst/>
              <a:gdLst/>
              <a:ahLst/>
              <a:cxnLst/>
              <a:rect l="l" t="t" r="r" b="b"/>
              <a:pathLst>
                <a:path w="181" h="181" extrusionOk="0">
                  <a:moveTo>
                    <a:pt x="90" y="0"/>
                  </a:moveTo>
                  <a:cubicBezTo>
                    <a:pt x="41" y="0"/>
                    <a:pt x="0" y="41"/>
                    <a:pt x="0" y="90"/>
                  </a:cubicBezTo>
                  <a:cubicBezTo>
                    <a:pt x="0" y="140"/>
                    <a:pt x="41" y="181"/>
                    <a:pt x="90" y="181"/>
                  </a:cubicBezTo>
                  <a:cubicBezTo>
                    <a:pt x="140" y="181"/>
                    <a:pt x="181" y="140"/>
                    <a:pt x="181" y="90"/>
                  </a:cubicBezTo>
                  <a:cubicBezTo>
                    <a:pt x="181" y="41"/>
                    <a:pt x="140" y="0"/>
                    <a:pt x="90" y="0"/>
                  </a:cubicBezTo>
                  <a:close/>
                  <a:moveTo>
                    <a:pt x="90" y="136"/>
                  </a:moveTo>
                  <a:cubicBezTo>
                    <a:pt x="65" y="136"/>
                    <a:pt x="45" y="116"/>
                    <a:pt x="45" y="90"/>
                  </a:cubicBezTo>
                  <a:cubicBezTo>
                    <a:pt x="45" y="65"/>
                    <a:pt x="65" y="45"/>
                    <a:pt x="90" y="45"/>
                  </a:cubicBezTo>
                  <a:cubicBezTo>
                    <a:pt x="115" y="45"/>
                    <a:pt x="136" y="65"/>
                    <a:pt x="136" y="90"/>
                  </a:cubicBezTo>
                  <a:cubicBezTo>
                    <a:pt x="136" y="116"/>
                    <a:pt x="115" y="136"/>
                    <a:pt x="90" y="136"/>
                  </a:cubicBezTo>
                  <a:close/>
                  <a:moveTo>
                    <a:pt x="90" y="136"/>
                  </a:moveTo>
                  <a:cubicBezTo>
                    <a:pt x="90" y="136"/>
                    <a:pt x="90" y="136"/>
                    <a:pt x="90" y="1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69"/>
            <p:cNvSpPr/>
            <p:nvPr/>
          </p:nvSpPr>
          <p:spPr>
            <a:xfrm>
              <a:off x="2804171" y="5187792"/>
              <a:ext cx="67197" cy="67376"/>
            </a:xfrm>
            <a:custGeom>
              <a:avLst/>
              <a:gdLst/>
              <a:ahLst/>
              <a:cxnLst/>
              <a:rect l="l" t="t" r="r" b="b"/>
              <a:pathLst>
                <a:path w="188" h="189" extrusionOk="0">
                  <a:moveTo>
                    <a:pt x="94" y="0"/>
                  </a:moveTo>
                  <a:cubicBezTo>
                    <a:pt x="42" y="0"/>
                    <a:pt x="0" y="43"/>
                    <a:pt x="0" y="94"/>
                  </a:cubicBezTo>
                  <a:cubicBezTo>
                    <a:pt x="0" y="146"/>
                    <a:pt x="42" y="189"/>
                    <a:pt x="94" y="189"/>
                  </a:cubicBezTo>
                  <a:cubicBezTo>
                    <a:pt x="146" y="189"/>
                    <a:pt x="188" y="146"/>
                    <a:pt x="188" y="94"/>
                  </a:cubicBezTo>
                  <a:cubicBezTo>
                    <a:pt x="188" y="43"/>
                    <a:pt x="146" y="0"/>
                    <a:pt x="94" y="0"/>
                  </a:cubicBezTo>
                  <a:close/>
                  <a:moveTo>
                    <a:pt x="94" y="144"/>
                  </a:moveTo>
                  <a:cubicBezTo>
                    <a:pt x="67" y="144"/>
                    <a:pt x="45" y="122"/>
                    <a:pt x="45" y="94"/>
                  </a:cubicBezTo>
                  <a:cubicBezTo>
                    <a:pt x="45" y="67"/>
                    <a:pt x="67" y="45"/>
                    <a:pt x="94" y="45"/>
                  </a:cubicBezTo>
                  <a:cubicBezTo>
                    <a:pt x="121" y="45"/>
                    <a:pt x="143" y="67"/>
                    <a:pt x="143" y="94"/>
                  </a:cubicBezTo>
                  <a:cubicBezTo>
                    <a:pt x="143" y="122"/>
                    <a:pt x="121" y="144"/>
                    <a:pt x="94" y="144"/>
                  </a:cubicBezTo>
                  <a:close/>
                  <a:moveTo>
                    <a:pt x="94" y="144"/>
                  </a:moveTo>
                  <a:cubicBezTo>
                    <a:pt x="94" y="144"/>
                    <a:pt x="94" y="144"/>
                    <a:pt x="94" y="14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69"/>
            <p:cNvSpPr/>
            <p:nvPr/>
          </p:nvSpPr>
          <p:spPr>
            <a:xfrm>
              <a:off x="2465153" y="4968553"/>
              <a:ext cx="549164" cy="363258"/>
            </a:xfrm>
            <a:custGeom>
              <a:avLst/>
              <a:gdLst/>
              <a:ahLst/>
              <a:cxnLst/>
              <a:rect l="l" t="t" r="r" b="b"/>
              <a:pathLst>
                <a:path w="1540" h="1019" extrusionOk="0">
                  <a:moveTo>
                    <a:pt x="1538" y="925"/>
                  </a:moveTo>
                  <a:cubicBezTo>
                    <a:pt x="1490" y="432"/>
                    <a:pt x="1490" y="432"/>
                    <a:pt x="1490" y="432"/>
                  </a:cubicBezTo>
                  <a:cubicBezTo>
                    <a:pt x="1490" y="328"/>
                    <a:pt x="1433" y="237"/>
                    <a:pt x="1349" y="188"/>
                  </a:cubicBezTo>
                  <a:cubicBezTo>
                    <a:pt x="1349" y="122"/>
                    <a:pt x="1349" y="122"/>
                    <a:pt x="1349" y="122"/>
                  </a:cubicBezTo>
                  <a:cubicBezTo>
                    <a:pt x="1349" y="100"/>
                    <a:pt x="1333" y="81"/>
                    <a:pt x="1311" y="78"/>
                  </a:cubicBezTo>
                  <a:cubicBezTo>
                    <a:pt x="1311" y="48"/>
                    <a:pt x="1311" y="48"/>
                    <a:pt x="1311" y="48"/>
                  </a:cubicBezTo>
                  <a:cubicBezTo>
                    <a:pt x="1311" y="21"/>
                    <a:pt x="1290" y="0"/>
                    <a:pt x="1263" y="0"/>
                  </a:cubicBezTo>
                  <a:cubicBezTo>
                    <a:pt x="1152" y="0"/>
                    <a:pt x="1152" y="0"/>
                    <a:pt x="1152" y="0"/>
                  </a:cubicBezTo>
                  <a:cubicBezTo>
                    <a:pt x="1125" y="0"/>
                    <a:pt x="1104" y="21"/>
                    <a:pt x="1104" y="48"/>
                  </a:cubicBezTo>
                  <a:cubicBezTo>
                    <a:pt x="1104" y="78"/>
                    <a:pt x="1104" y="78"/>
                    <a:pt x="1104" y="78"/>
                  </a:cubicBezTo>
                  <a:cubicBezTo>
                    <a:pt x="1082" y="81"/>
                    <a:pt x="1066" y="100"/>
                    <a:pt x="1066" y="122"/>
                  </a:cubicBezTo>
                  <a:cubicBezTo>
                    <a:pt x="1066" y="188"/>
                    <a:pt x="1066" y="188"/>
                    <a:pt x="1066" y="188"/>
                  </a:cubicBezTo>
                  <a:cubicBezTo>
                    <a:pt x="1040" y="203"/>
                    <a:pt x="1017" y="222"/>
                    <a:pt x="997" y="244"/>
                  </a:cubicBezTo>
                  <a:cubicBezTo>
                    <a:pt x="741" y="244"/>
                    <a:pt x="741" y="244"/>
                    <a:pt x="741" y="244"/>
                  </a:cubicBezTo>
                  <a:cubicBezTo>
                    <a:pt x="728" y="244"/>
                    <a:pt x="718" y="254"/>
                    <a:pt x="718" y="267"/>
                  </a:cubicBezTo>
                  <a:cubicBezTo>
                    <a:pt x="718" y="279"/>
                    <a:pt x="728" y="289"/>
                    <a:pt x="741" y="289"/>
                  </a:cubicBezTo>
                  <a:cubicBezTo>
                    <a:pt x="964" y="289"/>
                    <a:pt x="964" y="289"/>
                    <a:pt x="964" y="289"/>
                  </a:cubicBezTo>
                  <a:cubicBezTo>
                    <a:pt x="939" y="331"/>
                    <a:pt x="925" y="380"/>
                    <a:pt x="925" y="433"/>
                  </a:cubicBezTo>
                  <a:cubicBezTo>
                    <a:pt x="925" y="476"/>
                    <a:pt x="934" y="519"/>
                    <a:pt x="953" y="557"/>
                  </a:cubicBezTo>
                  <a:cubicBezTo>
                    <a:pt x="911" y="582"/>
                    <a:pt x="882" y="623"/>
                    <a:pt x="871" y="670"/>
                  </a:cubicBezTo>
                  <a:cubicBezTo>
                    <a:pt x="668" y="670"/>
                    <a:pt x="668" y="670"/>
                    <a:pt x="668" y="670"/>
                  </a:cubicBezTo>
                  <a:cubicBezTo>
                    <a:pt x="658" y="623"/>
                    <a:pt x="628" y="582"/>
                    <a:pt x="587" y="557"/>
                  </a:cubicBezTo>
                  <a:cubicBezTo>
                    <a:pt x="606" y="519"/>
                    <a:pt x="615" y="477"/>
                    <a:pt x="615" y="433"/>
                  </a:cubicBezTo>
                  <a:cubicBezTo>
                    <a:pt x="615" y="380"/>
                    <a:pt x="601" y="331"/>
                    <a:pt x="576" y="289"/>
                  </a:cubicBezTo>
                  <a:cubicBezTo>
                    <a:pt x="651" y="289"/>
                    <a:pt x="651" y="289"/>
                    <a:pt x="651" y="289"/>
                  </a:cubicBezTo>
                  <a:cubicBezTo>
                    <a:pt x="663" y="289"/>
                    <a:pt x="673" y="279"/>
                    <a:pt x="673" y="267"/>
                  </a:cubicBezTo>
                  <a:cubicBezTo>
                    <a:pt x="673" y="254"/>
                    <a:pt x="663" y="244"/>
                    <a:pt x="651" y="244"/>
                  </a:cubicBezTo>
                  <a:cubicBezTo>
                    <a:pt x="543" y="244"/>
                    <a:pt x="543" y="244"/>
                    <a:pt x="543" y="244"/>
                  </a:cubicBezTo>
                  <a:cubicBezTo>
                    <a:pt x="523" y="222"/>
                    <a:pt x="500" y="203"/>
                    <a:pt x="474" y="188"/>
                  </a:cubicBezTo>
                  <a:cubicBezTo>
                    <a:pt x="474" y="122"/>
                    <a:pt x="474" y="122"/>
                    <a:pt x="474" y="122"/>
                  </a:cubicBezTo>
                  <a:cubicBezTo>
                    <a:pt x="474" y="100"/>
                    <a:pt x="458" y="81"/>
                    <a:pt x="437" y="78"/>
                  </a:cubicBezTo>
                  <a:cubicBezTo>
                    <a:pt x="437" y="48"/>
                    <a:pt x="437" y="48"/>
                    <a:pt x="437" y="48"/>
                  </a:cubicBezTo>
                  <a:cubicBezTo>
                    <a:pt x="437" y="21"/>
                    <a:pt x="415" y="0"/>
                    <a:pt x="388" y="0"/>
                  </a:cubicBezTo>
                  <a:cubicBezTo>
                    <a:pt x="277" y="0"/>
                    <a:pt x="277" y="0"/>
                    <a:pt x="277" y="0"/>
                  </a:cubicBezTo>
                  <a:cubicBezTo>
                    <a:pt x="250" y="0"/>
                    <a:pt x="229" y="21"/>
                    <a:pt x="229" y="48"/>
                  </a:cubicBezTo>
                  <a:cubicBezTo>
                    <a:pt x="229" y="78"/>
                    <a:pt x="229" y="78"/>
                    <a:pt x="229" y="78"/>
                  </a:cubicBezTo>
                  <a:cubicBezTo>
                    <a:pt x="207" y="81"/>
                    <a:pt x="191" y="100"/>
                    <a:pt x="191" y="122"/>
                  </a:cubicBezTo>
                  <a:cubicBezTo>
                    <a:pt x="191" y="188"/>
                    <a:pt x="191" y="188"/>
                    <a:pt x="191" y="188"/>
                  </a:cubicBezTo>
                  <a:cubicBezTo>
                    <a:pt x="107" y="237"/>
                    <a:pt x="50" y="328"/>
                    <a:pt x="50" y="432"/>
                  </a:cubicBezTo>
                  <a:cubicBezTo>
                    <a:pt x="2" y="925"/>
                    <a:pt x="2" y="925"/>
                    <a:pt x="2" y="925"/>
                  </a:cubicBezTo>
                  <a:cubicBezTo>
                    <a:pt x="0" y="949"/>
                    <a:pt x="8" y="973"/>
                    <a:pt x="24" y="991"/>
                  </a:cubicBezTo>
                  <a:cubicBezTo>
                    <a:pt x="41" y="1009"/>
                    <a:pt x="64" y="1019"/>
                    <a:pt x="88" y="1019"/>
                  </a:cubicBezTo>
                  <a:cubicBezTo>
                    <a:pt x="163" y="1019"/>
                    <a:pt x="163" y="1019"/>
                    <a:pt x="163" y="1019"/>
                  </a:cubicBezTo>
                  <a:cubicBezTo>
                    <a:pt x="190" y="1019"/>
                    <a:pt x="215" y="1007"/>
                    <a:pt x="231" y="986"/>
                  </a:cubicBezTo>
                  <a:cubicBezTo>
                    <a:pt x="359" y="823"/>
                    <a:pt x="359" y="823"/>
                    <a:pt x="359" y="823"/>
                  </a:cubicBezTo>
                  <a:cubicBezTo>
                    <a:pt x="391" y="862"/>
                    <a:pt x="441" y="887"/>
                    <a:pt x="495" y="887"/>
                  </a:cubicBezTo>
                  <a:cubicBezTo>
                    <a:pt x="591" y="887"/>
                    <a:pt x="670" y="810"/>
                    <a:pt x="673" y="715"/>
                  </a:cubicBezTo>
                  <a:cubicBezTo>
                    <a:pt x="867" y="715"/>
                    <a:pt x="867" y="715"/>
                    <a:pt x="867" y="715"/>
                  </a:cubicBezTo>
                  <a:cubicBezTo>
                    <a:pt x="870" y="810"/>
                    <a:pt x="948" y="887"/>
                    <a:pt x="1044" y="887"/>
                  </a:cubicBezTo>
                  <a:cubicBezTo>
                    <a:pt x="1099" y="887"/>
                    <a:pt x="1148" y="862"/>
                    <a:pt x="1181" y="822"/>
                  </a:cubicBezTo>
                  <a:cubicBezTo>
                    <a:pt x="1309" y="986"/>
                    <a:pt x="1309" y="986"/>
                    <a:pt x="1309" y="986"/>
                  </a:cubicBezTo>
                  <a:cubicBezTo>
                    <a:pt x="1325" y="1007"/>
                    <a:pt x="1350" y="1019"/>
                    <a:pt x="1377" y="1019"/>
                  </a:cubicBezTo>
                  <a:cubicBezTo>
                    <a:pt x="1452" y="1019"/>
                    <a:pt x="1452" y="1019"/>
                    <a:pt x="1452" y="1019"/>
                  </a:cubicBezTo>
                  <a:cubicBezTo>
                    <a:pt x="1476" y="1019"/>
                    <a:pt x="1499" y="1009"/>
                    <a:pt x="1516" y="991"/>
                  </a:cubicBezTo>
                  <a:cubicBezTo>
                    <a:pt x="1532" y="973"/>
                    <a:pt x="1540" y="949"/>
                    <a:pt x="1538" y="925"/>
                  </a:cubicBezTo>
                  <a:close/>
                  <a:moveTo>
                    <a:pt x="1149" y="48"/>
                  </a:moveTo>
                  <a:cubicBezTo>
                    <a:pt x="1149" y="46"/>
                    <a:pt x="1150" y="45"/>
                    <a:pt x="1152" y="45"/>
                  </a:cubicBezTo>
                  <a:cubicBezTo>
                    <a:pt x="1263" y="45"/>
                    <a:pt x="1263" y="45"/>
                    <a:pt x="1263" y="45"/>
                  </a:cubicBezTo>
                  <a:cubicBezTo>
                    <a:pt x="1265" y="45"/>
                    <a:pt x="1266" y="46"/>
                    <a:pt x="1266" y="48"/>
                  </a:cubicBezTo>
                  <a:cubicBezTo>
                    <a:pt x="1266" y="78"/>
                    <a:pt x="1266" y="78"/>
                    <a:pt x="1266" y="78"/>
                  </a:cubicBezTo>
                  <a:cubicBezTo>
                    <a:pt x="1149" y="78"/>
                    <a:pt x="1149" y="78"/>
                    <a:pt x="1149" y="78"/>
                  </a:cubicBezTo>
                  <a:lnTo>
                    <a:pt x="1149" y="48"/>
                  </a:lnTo>
                  <a:close/>
                  <a:moveTo>
                    <a:pt x="1111" y="123"/>
                  </a:moveTo>
                  <a:cubicBezTo>
                    <a:pt x="1304" y="123"/>
                    <a:pt x="1304" y="123"/>
                    <a:pt x="1304" y="123"/>
                  </a:cubicBezTo>
                  <a:cubicBezTo>
                    <a:pt x="1304" y="167"/>
                    <a:pt x="1304" y="167"/>
                    <a:pt x="1304" y="167"/>
                  </a:cubicBezTo>
                  <a:cubicBezTo>
                    <a:pt x="1274" y="156"/>
                    <a:pt x="1241" y="150"/>
                    <a:pt x="1207" y="150"/>
                  </a:cubicBezTo>
                  <a:cubicBezTo>
                    <a:pt x="1173" y="150"/>
                    <a:pt x="1141" y="156"/>
                    <a:pt x="1111" y="167"/>
                  </a:cubicBezTo>
                  <a:lnTo>
                    <a:pt x="1111" y="123"/>
                  </a:lnTo>
                  <a:close/>
                  <a:moveTo>
                    <a:pt x="274" y="48"/>
                  </a:moveTo>
                  <a:cubicBezTo>
                    <a:pt x="274" y="46"/>
                    <a:pt x="275" y="45"/>
                    <a:pt x="277" y="45"/>
                  </a:cubicBezTo>
                  <a:cubicBezTo>
                    <a:pt x="388" y="45"/>
                    <a:pt x="388" y="45"/>
                    <a:pt x="388" y="45"/>
                  </a:cubicBezTo>
                  <a:cubicBezTo>
                    <a:pt x="390" y="45"/>
                    <a:pt x="392" y="46"/>
                    <a:pt x="392" y="48"/>
                  </a:cubicBezTo>
                  <a:cubicBezTo>
                    <a:pt x="392" y="78"/>
                    <a:pt x="392" y="78"/>
                    <a:pt x="392" y="78"/>
                  </a:cubicBezTo>
                  <a:cubicBezTo>
                    <a:pt x="274" y="78"/>
                    <a:pt x="274" y="78"/>
                    <a:pt x="274" y="78"/>
                  </a:cubicBezTo>
                  <a:lnTo>
                    <a:pt x="274" y="48"/>
                  </a:lnTo>
                  <a:close/>
                  <a:moveTo>
                    <a:pt x="236" y="123"/>
                  </a:moveTo>
                  <a:cubicBezTo>
                    <a:pt x="430" y="123"/>
                    <a:pt x="430" y="123"/>
                    <a:pt x="430" y="123"/>
                  </a:cubicBezTo>
                  <a:cubicBezTo>
                    <a:pt x="430" y="167"/>
                    <a:pt x="430" y="167"/>
                    <a:pt x="430" y="167"/>
                  </a:cubicBezTo>
                  <a:cubicBezTo>
                    <a:pt x="399" y="156"/>
                    <a:pt x="367" y="150"/>
                    <a:pt x="333" y="150"/>
                  </a:cubicBezTo>
                  <a:cubicBezTo>
                    <a:pt x="299" y="150"/>
                    <a:pt x="266" y="156"/>
                    <a:pt x="236" y="167"/>
                  </a:cubicBezTo>
                  <a:cubicBezTo>
                    <a:pt x="236" y="123"/>
                    <a:pt x="236" y="123"/>
                    <a:pt x="236" y="123"/>
                  </a:cubicBezTo>
                  <a:close/>
                  <a:moveTo>
                    <a:pt x="196" y="959"/>
                  </a:moveTo>
                  <a:cubicBezTo>
                    <a:pt x="188" y="969"/>
                    <a:pt x="176" y="974"/>
                    <a:pt x="163" y="974"/>
                  </a:cubicBezTo>
                  <a:cubicBezTo>
                    <a:pt x="88" y="974"/>
                    <a:pt x="88" y="974"/>
                    <a:pt x="88" y="974"/>
                  </a:cubicBezTo>
                  <a:cubicBezTo>
                    <a:pt x="76" y="974"/>
                    <a:pt x="66" y="970"/>
                    <a:pt x="58" y="961"/>
                  </a:cubicBezTo>
                  <a:cubicBezTo>
                    <a:pt x="50" y="952"/>
                    <a:pt x="46" y="941"/>
                    <a:pt x="47" y="929"/>
                  </a:cubicBezTo>
                  <a:cubicBezTo>
                    <a:pt x="82" y="564"/>
                    <a:pt x="82" y="564"/>
                    <a:pt x="82" y="564"/>
                  </a:cubicBezTo>
                  <a:cubicBezTo>
                    <a:pt x="128" y="650"/>
                    <a:pt x="216" y="710"/>
                    <a:pt x="318" y="715"/>
                  </a:cubicBezTo>
                  <a:cubicBezTo>
                    <a:pt x="319" y="739"/>
                    <a:pt x="324" y="762"/>
                    <a:pt x="334" y="782"/>
                  </a:cubicBezTo>
                  <a:lnTo>
                    <a:pt x="196" y="959"/>
                  </a:lnTo>
                  <a:close/>
                  <a:moveTo>
                    <a:pt x="495" y="842"/>
                  </a:moveTo>
                  <a:cubicBezTo>
                    <a:pt x="424" y="842"/>
                    <a:pt x="366" y="785"/>
                    <a:pt x="363" y="714"/>
                  </a:cubicBezTo>
                  <a:cubicBezTo>
                    <a:pt x="367" y="714"/>
                    <a:pt x="371" y="713"/>
                    <a:pt x="375" y="712"/>
                  </a:cubicBezTo>
                  <a:cubicBezTo>
                    <a:pt x="388" y="711"/>
                    <a:pt x="396" y="699"/>
                    <a:pt x="394" y="687"/>
                  </a:cubicBezTo>
                  <a:cubicBezTo>
                    <a:pt x="392" y="675"/>
                    <a:pt x="381" y="666"/>
                    <a:pt x="369" y="668"/>
                  </a:cubicBezTo>
                  <a:cubicBezTo>
                    <a:pt x="357" y="670"/>
                    <a:pt x="345" y="671"/>
                    <a:pt x="333" y="671"/>
                  </a:cubicBezTo>
                  <a:cubicBezTo>
                    <a:pt x="202" y="671"/>
                    <a:pt x="95" y="564"/>
                    <a:pt x="95" y="433"/>
                  </a:cubicBezTo>
                  <a:cubicBezTo>
                    <a:pt x="95" y="302"/>
                    <a:pt x="202" y="195"/>
                    <a:pt x="333" y="195"/>
                  </a:cubicBezTo>
                  <a:cubicBezTo>
                    <a:pt x="464" y="195"/>
                    <a:pt x="571" y="302"/>
                    <a:pt x="571" y="433"/>
                  </a:cubicBezTo>
                  <a:cubicBezTo>
                    <a:pt x="571" y="486"/>
                    <a:pt x="553" y="537"/>
                    <a:pt x="521" y="579"/>
                  </a:cubicBezTo>
                  <a:cubicBezTo>
                    <a:pt x="513" y="588"/>
                    <a:pt x="515" y="603"/>
                    <a:pt x="525" y="610"/>
                  </a:cubicBezTo>
                  <a:cubicBezTo>
                    <a:pt x="534" y="618"/>
                    <a:pt x="549" y="616"/>
                    <a:pt x="556" y="606"/>
                  </a:cubicBezTo>
                  <a:cubicBezTo>
                    <a:pt x="559" y="603"/>
                    <a:pt x="561" y="599"/>
                    <a:pt x="564" y="596"/>
                  </a:cubicBezTo>
                  <a:cubicBezTo>
                    <a:pt x="603" y="620"/>
                    <a:pt x="628" y="663"/>
                    <a:pt x="628" y="709"/>
                  </a:cubicBezTo>
                  <a:cubicBezTo>
                    <a:pt x="628" y="783"/>
                    <a:pt x="568" y="842"/>
                    <a:pt x="495" y="842"/>
                  </a:cubicBezTo>
                  <a:close/>
                  <a:moveTo>
                    <a:pt x="1044" y="842"/>
                  </a:moveTo>
                  <a:cubicBezTo>
                    <a:pt x="971" y="842"/>
                    <a:pt x="912" y="782"/>
                    <a:pt x="912" y="709"/>
                  </a:cubicBezTo>
                  <a:cubicBezTo>
                    <a:pt x="912" y="662"/>
                    <a:pt x="937" y="619"/>
                    <a:pt x="976" y="596"/>
                  </a:cubicBezTo>
                  <a:cubicBezTo>
                    <a:pt x="979" y="599"/>
                    <a:pt x="981" y="603"/>
                    <a:pt x="984" y="606"/>
                  </a:cubicBezTo>
                  <a:cubicBezTo>
                    <a:pt x="988" y="612"/>
                    <a:pt x="995" y="615"/>
                    <a:pt x="1002" y="615"/>
                  </a:cubicBezTo>
                  <a:cubicBezTo>
                    <a:pt x="1006" y="615"/>
                    <a:pt x="1011" y="613"/>
                    <a:pt x="1015" y="610"/>
                  </a:cubicBezTo>
                  <a:cubicBezTo>
                    <a:pt x="1025" y="603"/>
                    <a:pt x="1027" y="588"/>
                    <a:pt x="1019" y="579"/>
                  </a:cubicBezTo>
                  <a:cubicBezTo>
                    <a:pt x="1014" y="571"/>
                    <a:pt x="1008" y="563"/>
                    <a:pt x="1003" y="555"/>
                  </a:cubicBezTo>
                  <a:cubicBezTo>
                    <a:pt x="1003" y="555"/>
                    <a:pt x="1003" y="555"/>
                    <a:pt x="1003" y="555"/>
                  </a:cubicBezTo>
                  <a:cubicBezTo>
                    <a:pt x="981" y="518"/>
                    <a:pt x="970" y="476"/>
                    <a:pt x="970" y="433"/>
                  </a:cubicBezTo>
                  <a:cubicBezTo>
                    <a:pt x="970" y="302"/>
                    <a:pt x="1076" y="195"/>
                    <a:pt x="1207" y="195"/>
                  </a:cubicBezTo>
                  <a:cubicBezTo>
                    <a:pt x="1339" y="195"/>
                    <a:pt x="1445" y="302"/>
                    <a:pt x="1445" y="433"/>
                  </a:cubicBezTo>
                  <a:cubicBezTo>
                    <a:pt x="1445" y="564"/>
                    <a:pt x="1339" y="671"/>
                    <a:pt x="1207" y="671"/>
                  </a:cubicBezTo>
                  <a:cubicBezTo>
                    <a:pt x="1205" y="671"/>
                    <a:pt x="1202" y="671"/>
                    <a:pt x="1199" y="671"/>
                  </a:cubicBezTo>
                  <a:cubicBezTo>
                    <a:pt x="1199" y="671"/>
                    <a:pt x="1199" y="671"/>
                    <a:pt x="1199" y="671"/>
                  </a:cubicBezTo>
                  <a:cubicBezTo>
                    <a:pt x="1190" y="670"/>
                    <a:pt x="1180" y="669"/>
                    <a:pt x="1171" y="668"/>
                  </a:cubicBezTo>
                  <a:cubicBezTo>
                    <a:pt x="1159" y="666"/>
                    <a:pt x="1148" y="675"/>
                    <a:pt x="1146" y="687"/>
                  </a:cubicBezTo>
                  <a:cubicBezTo>
                    <a:pt x="1144" y="699"/>
                    <a:pt x="1152" y="711"/>
                    <a:pt x="1165" y="712"/>
                  </a:cubicBezTo>
                  <a:cubicBezTo>
                    <a:pt x="1168" y="713"/>
                    <a:pt x="1172" y="714"/>
                    <a:pt x="1176" y="714"/>
                  </a:cubicBezTo>
                  <a:cubicBezTo>
                    <a:pt x="1174" y="785"/>
                    <a:pt x="1116" y="842"/>
                    <a:pt x="1044" y="842"/>
                  </a:cubicBezTo>
                  <a:close/>
                  <a:moveTo>
                    <a:pt x="1482" y="961"/>
                  </a:moveTo>
                  <a:cubicBezTo>
                    <a:pt x="1474" y="970"/>
                    <a:pt x="1464" y="974"/>
                    <a:pt x="1452" y="974"/>
                  </a:cubicBezTo>
                  <a:cubicBezTo>
                    <a:pt x="1377" y="974"/>
                    <a:pt x="1377" y="974"/>
                    <a:pt x="1377" y="974"/>
                  </a:cubicBezTo>
                  <a:cubicBezTo>
                    <a:pt x="1364" y="974"/>
                    <a:pt x="1352" y="969"/>
                    <a:pt x="1344" y="959"/>
                  </a:cubicBezTo>
                  <a:cubicBezTo>
                    <a:pt x="1206" y="782"/>
                    <a:pt x="1206" y="782"/>
                    <a:pt x="1206" y="782"/>
                  </a:cubicBezTo>
                  <a:cubicBezTo>
                    <a:pt x="1215" y="761"/>
                    <a:pt x="1221" y="739"/>
                    <a:pt x="1221" y="715"/>
                  </a:cubicBezTo>
                  <a:cubicBezTo>
                    <a:pt x="1324" y="710"/>
                    <a:pt x="1412" y="650"/>
                    <a:pt x="1458" y="564"/>
                  </a:cubicBezTo>
                  <a:cubicBezTo>
                    <a:pt x="1493" y="929"/>
                    <a:pt x="1493" y="929"/>
                    <a:pt x="1493" y="929"/>
                  </a:cubicBezTo>
                  <a:cubicBezTo>
                    <a:pt x="1494" y="941"/>
                    <a:pt x="1490" y="952"/>
                    <a:pt x="1482" y="961"/>
                  </a:cubicBezTo>
                  <a:close/>
                  <a:moveTo>
                    <a:pt x="1482" y="961"/>
                  </a:moveTo>
                  <a:cubicBezTo>
                    <a:pt x="1482" y="961"/>
                    <a:pt x="1482" y="961"/>
                    <a:pt x="1482" y="96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69"/>
            <p:cNvSpPr/>
            <p:nvPr/>
          </p:nvSpPr>
          <p:spPr>
            <a:xfrm>
              <a:off x="2694730" y="5109008"/>
              <a:ext cx="32084" cy="17824"/>
            </a:xfrm>
            <a:custGeom>
              <a:avLst/>
              <a:gdLst/>
              <a:ahLst/>
              <a:cxnLst/>
              <a:rect l="l" t="t" r="r" b="b"/>
              <a:pathLst>
                <a:path w="90" h="50" extrusionOk="0">
                  <a:moveTo>
                    <a:pt x="78" y="0"/>
                  </a:moveTo>
                  <a:cubicBezTo>
                    <a:pt x="12" y="0"/>
                    <a:pt x="12" y="0"/>
                    <a:pt x="12" y="0"/>
                  </a:cubicBezTo>
                  <a:cubicBezTo>
                    <a:pt x="6" y="0"/>
                    <a:pt x="0" y="5"/>
                    <a:pt x="0" y="12"/>
                  </a:cubicBez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lose/>
                  <a:moveTo>
                    <a:pt x="78" y="0"/>
                  </a:moveTo>
                  <a:cubicBezTo>
                    <a:pt x="78" y="0"/>
                    <a:pt x="78" y="0"/>
                    <a:pt x="78"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69"/>
            <p:cNvSpPr/>
            <p:nvPr/>
          </p:nvSpPr>
          <p:spPr>
            <a:xfrm>
              <a:off x="2723605" y="5163551"/>
              <a:ext cx="32084" cy="17824"/>
            </a:xfrm>
            <a:custGeom>
              <a:avLst/>
              <a:gdLst/>
              <a:ahLst/>
              <a:cxnLst/>
              <a:rect l="l" t="t" r="r" b="b"/>
              <a:pathLst>
                <a:path w="90" h="50" extrusionOk="0">
                  <a:moveTo>
                    <a:pt x="0" y="12"/>
                  </a:move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ubicBezTo>
                    <a:pt x="12" y="0"/>
                    <a:pt x="12" y="0"/>
                    <a:pt x="12" y="0"/>
                  </a:cubicBezTo>
                  <a:cubicBezTo>
                    <a:pt x="6" y="0"/>
                    <a:pt x="0" y="5"/>
                    <a:pt x="0" y="12"/>
                  </a:cubicBezTo>
                  <a:close/>
                  <a:moveTo>
                    <a:pt x="0" y="12"/>
                  </a:moveTo>
                  <a:cubicBezTo>
                    <a:pt x="0" y="12"/>
                    <a:pt x="0" y="12"/>
                    <a:pt x="0" y="1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69"/>
            <p:cNvSpPr/>
            <p:nvPr/>
          </p:nvSpPr>
          <p:spPr>
            <a:xfrm>
              <a:off x="2758897" y="5105444"/>
              <a:ext cx="27806" cy="24954"/>
            </a:xfrm>
            <a:custGeom>
              <a:avLst/>
              <a:gdLst/>
              <a:ahLst/>
              <a:cxnLst/>
              <a:rect l="l" t="t" r="r" b="b"/>
              <a:pathLst>
                <a:path w="78" h="70" extrusionOk="0">
                  <a:moveTo>
                    <a:pt x="18" y="67"/>
                  </a:moveTo>
                  <a:cubicBezTo>
                    <a:pt x="67" y="47"/>
                    <a:pt x="67" y="47"/>
                    <a:pt x="67" y="47"/>
                  </a:cubicBezTo>
                  <a:cubicBezTo>
                    <a:pt x="78" y="43"/>
                    <a:pt x="78" y="27"/>
                    <a:pt x="67" y="22"/>
                  </a:cubicBezTo>
                  <a:cubicBezTo>
                    <a:pt x="18" y="3"/>
                    <a:pt x="18" y="3"/>
                    <a:pt x="18" y="3"/>
                  </a:cubicBezTo>
                  <a:cubicBezTo>
                    <a:pt x="10" y="0"/>
                    <a:pt x="0" y="6"/>
                    <a:pt x="0" y="16"/>
                  </a:cubicBezTo>
                  <a:cubicBezTo>
                    <a:pt x="0" y="54"/>
                    <a:pt x="0" y="54"/>
                    <a:pt x="0" y="54"/>
                  </a:cubicBezTo>
                  <a:cubicBezTo>
                    <a:pt x="0" y="64"/>
                    <a:pt x="10" y="70"/>
                    <a:pt x="18" y="67"/>
                  </a:cubicBezTo>
                  <a:close/>
                  <a:moveTo>
                    <a:pt x="18" y="67"/>
                  </a:moveTo>
                  <a:cubicBezTo>
                    <a:pt x="18" y="67"/>
                    <a:pt x="18" y="67"/>
                    <a:pt x="18" y="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69"/>
            <p:cNvSpPr/>
            <p:nvPr/>
          </p:nvSpPr>
          <p:spPr>
            <a:xfrm>
              <a:off x="2528608" y="5063735"/>
              <a:ext cx="114432" cy="114432"/>
            </a:xfrm>
            <a:custGeom>
              <a:avLst/>
              <a:gdLst/>
              <a:ahLst/>
              <a:cxnLst/>
              <a:rect l="l" t="t" r="r" b="b"/>
              <a:pathLst>
                <a:path w="321" h="321" extrusionOk="0">
                  <a:moveTo>
                    <a:pt x="235" y="235"/>
                  </a:moveTo>
                  <a:cubicBezTo>
                    <a:pt x="277" y="235"/>
                    <a:pt x="277" y="235"/>
                    <a:pt x="277" y="235"/>
                  </a:cubicBezTo>
                  <a:cubicBezTo>
                    <a:pt x="301" y="235"/>
                    <a:pt x="321" y="216"/>
                    <a:pt x="321" y="192"/>
                  </a:cubicBezTo>
                  <a:cubicBezTo>
                    <a:pt x="321" y="129"/>
                    <a:pt x="321" y="129"/>
                    <a:pt x="321" y="129"/>
                  </a:cubicBezTo>
                  <a:cubicBezTo>
                    <a:pt x="321" y="105"/>
                    <a:pt x="301" y="85"/>
                    <a:pt x="277" y="85"/>
                  </a:cubicBezTo>
                  <a:cubicBezTo>
                    <a:pt x="235" y="85"/>
                    <a:pt x="235" y="85"/>
                    <a:pt x="235" y="85"/>
                  </a:cubicBezTo>
                  <a:cubicBezTo>
                    <a:pt x="235" y="43"/>
                    <a:pt x="235" y="43"/>
                    <a:pt x="235" y="43"/>
                  </a:cubicBezTo>
                  <a:cubicBezTo>
                    <a:pt x="235" y="19"/>
                    <a:pt x="216" y="0"/>
                    <a:pt x="192" y="0"/>
                  </a:cubicBezTo>
                  <a:cubicBezTo>
                    <a:pt x="129" y="0"/>
                    <a:pt x="129" y="0"/>
                    <a:pt x="129" y="0"/>
                  </a:cubicBezTo>
                  <a:cubicBezTo>
                    <a:pt x="105" y="0"/>
                    <a:pt x="85" y="19"/>
                    <a:pt x="85" y="43"/>
                  </a:cubicBezTo>
                  <a:cubicBezTo>
                    <a:pt x="85" y="85"/>
                    <a:pt x="85" y="85"/>
                    <a:pt x="85" y="85"/>
                  </a:cubicBezTo>
                  <a:cubicBezTo>
                    <a:pt x="43" y="85"/>
                    <a:pt x="43" y="85"/>
                    <a:pt x="43" y="85"/>
                  </a:cubicBezTo>
                  <a:cubicBezTo>
                    <a:pt x="19" y="85"/>
                    <a:pt x="0" y="105"/>
                    <a:pt x="0" y="129"/>
                  </a:cubicBezTo>
                  <a:cubicBezTo>
                    <a:pt x="0" y="192"/>
                    <a:pt x="0" y="192"/>
                    <a:pt x="0" y="192"/>
                  </a:cubicBezTo>
                  <a:cubicBezTo>
                    <a:pt x="0" y="216"/>
                    <a:pt x="19" y="235"/>
                    <a:pt x="43" y="235"/>
                  </a:cubicBezTo>
                  <a:cubicBezTo>
                    <a:pt x="85" y="235"/>
                    <a:pt x="85" y="235"/>
                    <a:pt x="85" y="235"/>
                  </a:cubicBezTo>
                  <a:cubicBezTo>
                    <a:pt x="85" y="277"/>
                    <a:pt x="85" y="277"/>
                    <a:pt x="85" y="277"/>
                  </a:cubicBezTo>
                  <a:cubicBezTo>
                    <a:pt x="85" y="301"/>
                    <a:pt x="105" y="321"/>
                    <a:pt x="129" y="321"/>
                  </a:cubicBezTo>
                  <a:cubicBezTo>
                    <a:pt x="192" y="321"/>
                    <a:pt x="192" y="321"/>
                    <a:pt x="192" y="321"/>
                  </a:cubicBezTo>
                  <a:cubicBezTo>
                    <a:pt x="216" y="321"/>
                    <a:pt x="235" y="301"/>
                    <a:pt x="235" y="277"/>
                  </a:cubicBezTo>
                  <a:lnTo>
                    <a:pt x="235" y="235"/>
                  </a:lnTo>
                  <a:close/>
                  <a:moveTo>
                    <a:pt x="190" y="234"/>
                  </a:moveTo>
                  <a:cubicBezTo>
                    <a:pt x="190" y="276"/>
                    <a:pt x="190" y="276"/>
                    <a:pt x="190" y="276"/>
                  </a:cubicBezTo>
                  <a:cubicBezTo>
                    <a:pt x="130" y="276"/>
                    <a:pt x="130" y="276"/>
                    <a:pt x="130" y="276"/>
                  </a:cubicBezTo>
                  <a:cubicBezTo>
                    <a:pt x="130" y="234"/>
                    <a:pt x="130" y="234"/>
                    <a:pt x="130" y="234"/>
                  </a:cubicBezTo>
                  <a:cubicBezTo>
                    <a:pt x="130" y="210"/>
                    <a:pt x="111" y="190"/>
                    <a:pt x="87" y="190"/>
                  </a:cubicBezTo>
                  <a:cubicBezTo>
                    <a:pt x="45" y="190"/>
                    <a:pt x="45" y="190"/>
                    <a:pt x="45" y="190"/>
                  </a:cubicBezTo>
                  <a:cubicBezTo>
                    <a:pt x="45" y="130"/>
                    <a:pt x="45" y="130"/>
                    <a:pt x="45" y="130"/>
                  </a:cubicBezTo>
                  <a:cubicBezTo>
                    <a:pt x="87" y="130"/>
                    <a:pt x="87" y="130"/>
                    <a:pt x="87" y="130"/>
                  </a:cubicBezTo>
                  <a:cubicBezTo>
                    <a:pt x="111" y="130"/>
                    <a:pt x="130" y="111"/>
                    <a:pt x="130" y="87"/>
                  </a:cubicBezTo>
                  <a:cubicBezTo>
                    <a:pt x="130" y="45"/>
                    <a:pt x="130" y="45"/>
                    <a:pt x="130" y="45"/>
                  </a:cubicBezTo>
                  <a:cubicBezTo>
                    <a:pt x="190" y="45"/>
                    <a:pt x="190" y="45"/>
                    <a:pt x="190" y="45"/>
                  </a:cubicBezTo>
                  <a:cubicBezTo>
                    <a:pt x="190" y="87"/>
                    <a:pt x="190" y="87"/>
                    <a:pt x="190" y="87"/>
                  </a:cubicBezTo>
                  <a:cubicBezTo>
                    <a:pt x="190" y="111"/>
                    <a:pt x="210" y="130"/>
                    <a:pt x="234" y="130"/>
                  </a:cubicBezTo>
                  <a:cubicBezTo>
                    <a:pt x="276" y="130"/>
                    <a:pt x="276" y="130"/>
                    <a:pt x="276" y="130"/>
                  </a:cubicBezTo>
                  <a:cubicBezTo>
                    <a:pt x="276" y="190"/>
                    <a:pt x="276" y="190"/>
                    <a:pt x="276" y="190"/>
                  </a:cubicBezTo>
                  <a:cubicBezTo>
                    <a:pt x="234" y="190"/>
                    <a:pt x="234" y="190"/>
                    <a:pt x="234" y="190"/>
                  </a:cubicBezTo>
                  <a:cubicBezTo>
                    <a:pt x="210" y="190"/>
                    <a:pt x="190" y="210"/>
                    <a:pt x="190" y="234"/>
                  </a:cubicBezTo>
                  <a:close/>
                  <a:moveTo>
                    <a:pt x="190" y="234"/>
                  </a:moveTo>
                  <a:cubicBezTo>
                    <a:pt x="190" y="234"/>
                    <a:pt x="190" y="234"/>
                    <a:pt x="190" y="2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69"/>
            <p:cNvSpPr/>
            <p:nvPr/>
          </p:nvSpPr>
          <p:spPr>
            <a:xfrm>
              <a:off x="2871368" y="5055536"/>
              <a:ext cx="48125" cy="48125"/>
            </a:xfrm>
            <a:custGeom>
              <a:avLst/>
              <a:gdLst/>
              <a:ahLst/>
              <a:cxnLst/>
              <a:rect l="l" t="t" r="r" b="b"/>
              <a:pathLst>
                <a:path w="135" h="135" extrusionOk="0">
                  <a:moveTo>
                    <a:pt x="67" y="135"/>
                  </a:moveTo>
                  <a:cubicBezTo>
                    <a:pt x="105" y="135"/>
                    <a:pt x="135" y="105"/>
                    <a:pt x="135" y="68"/>
                  </a:cubicBezTo>
                  <a:cubicBezTo>
                    <a:pt x="135" y="31"/>
                    <a:pt x="105" y="0"/>
                    <a:pt x="67" y="0"/>
                  </a:cubicBezTo>
                  <a:cubicBezTo>
                    <a:pt x="30" y="0"/>
                    <a:pt x="0" y="31"/>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5" name="Google Shape;2655;p69"/>
            <p:cNvSpPr/>
            <p:nvPr/>
          </p:nvSpPr>
          <p:spPr>
            <a:xfrm>
              <a:off x="2912008" y="5097244"/>
              <a:ext cx="48125" cy="48125"/>
            </a:xfrm>
            <a:custGeom>
              <a:avLst/>
              <a:gdLst/>
              <a:ahLst/>
              <a:cxnLst/>
              <a:rect l="l" t="t" r="r" b="b"/>
              <a:pathLst>
                <a:path w="135" h="135" extrusionOk="0">
                  <a:moveTo>
                    <a:pt x="0" y="68"/>
                  </a:moveTo>
                  <a:cubicBezTo>
                    <a:pt x="0" y="105"/>
                    <a:pt x="30" y="135"/>
                    <a:pt x="67" y="135"/>
                  </a:cubicBezTo>
                  <a:cubicBezTo>
                    <a:pt x="104" y="135"/>
                    <a:pt x="135" y="105"/>
                    <a:pt x="135" y="68"/>
                  </a:cubicBezTo>
                  <a:cubicBezTo>
                    <a:pt x="135" y="30"/>
                    <a:pt x="104" y="0"/>
                    <a:pt x="67" y="0"/>
                  </a:cubicBezTo>
                  <a:cubicBezTo>
                    <a:pt x="30" y="0"/>
                    <a:pt x="0" y="30"/>
                    <a:pt x="0" y="68"/>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6" name="Google Shape;2656;p69"/>
            <p:cNvSpPr/>
            <p:nvPr/>
          </p:nvSpPr>
          <p:spPr>
            <a:xfrm>
              <a:off x="2870299" y="5137884"/>
              <a:ext cx="48125" cy="48125"/>
            </a:xfrm>
            <a:custGeom>
              <a:avLst/>
              <a:gdLst/>
              <a:ahLst/>
              <a:cxnLst/>
              <a:rect l="l" t="t" r="r" b="b"/>
              <a:pathLst>
                <a:path w="135" h="135" extrusionOk="0">
                  <a:moveTo>
                    <a:pt x="67" y="0"/>
                  </a:moveTo>
                  <a:cubicBezTo>
                    <a:pt x="30" y="0"/>
                    <a:pt x="0" y="30"/>
                    <a:pt x="0" y="68"/>
                  </a:cubicBezTo>
                  <a:cubicBezTo>
                    <a:pt x="0" y="105"/>
                    <a:pt x="30" y="135"/>
                    <a:pt x="67" y="135"/>
                  </a:cubicBezTo>
                  <a:cubicBezTo>
                    <a:pt x="105" y="135"/>
                    <a:pt x="135" y="105"/>
                    <a:pt x="135" y="68"/>
                  </a:cubicBezTo>
                  <a:cubicBezTo>
                    <a:pt x="135" y="30"/>
                    <a:pt x="105" y="0"/>
                    <a:pt x="67" y="0"/>
                  </a:cubicBezTo>
                  <a:close/>
                  <a:moveTo>
                    <a:pt x="67" y="90"/>
                  </a:moveTo>
                  <a:cubicBezTo>
                    <a:pt x="55" y="90"/>
                    <a:pt x="45" y="80"/>
                    <a:pt x="45" y="68"/>
                  </a:cubicBezTo>
                  <a:cubicBezTo>
                    <a:pt x="45" y="55"/>
                    <a:pt x="55" y="45"/>
                    <a:pt x="67" y="45"/>
                  </a:cubicBezTo>
                  <a:cubicBezTo>
                    <a:pt x="80" y="45"/>
                    <a:pt x="90" y="55"/>
                    <a:pt x="90" y="68"/>
                  </a:cubicBezTo>
                  <a:cubicBezTo>
                    <a:pt x="90" y="80"/>
                    <a:pt x="80"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7" name="Google Shape;2657;p69"/>
            <p:cNvSpPr/>
            <p:nvPr/>
          </p:nvSpPr>
          <p:spPr>
            <a:xfrm>
              <a:off x="2829481" y="5096175"/>
              <a:ext cx="48304" cy="48125"/>
            </a:xfrm>
            <a:custGeom>
              <a:avLst/>
              <a:gdLst/>
              <a:ahLst/>
              <a:cxnLst/>
              <a:rect l="l" t="t" r="r" b="b"/>
              <a:pathLst>
                <a:path w="135" h="135" extrusionOk="0">
                  <a:moveTo>
                    <a:pt x="67" y="135"/>
                  </a:moveTo>
                  <a:cubicBezTo>
                    <a:pt x="105" y="135"/>
                    <a:pt x="135" y="105"/>
                    <a:pt x="135" y="68"/>
                  </a:cubicBezTo>
                  <a:cubicBezTo>
                    <a:pt x="135" y="30"/>
                    <a:pt x="105" y="0"/>
                    <a:pt x="67" y="0"/>
                  </a:cubicBezTo>
                  <a:cubicBezTo>
                    <a:pt x="30" y="0"/>
                    <a:pt x="0" y="30"/>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8" name="Google Shape;2658;p69"/>
          <p:cNvGrpSpPr/>
          <p:nvPr/>
        </p:nvGrpSpPr>
        <p:grpSpPr>
          <a:xfrm>
            <a:off x="4139421" y="1421553"/>
            <a:ext cx="270554" cy="418391"/>
            <a:chOff x="3640485" y="3760068"/>
            <a:chExt cx="353990" cy="547561"/>
          </a:xfrm>
        </p:grpSpPr>
        <p:sp>
          <p:nvSpPr>
            <p:cNvPr id="2659" name="Google Shape;2659;p69"/>
            <p:cNvSpPr/>
            <p:nvPr/>
          </p:nvSpPr>
          <p:spPr>
            <a:xfrm>
              <a:off x="3648328" y="3768267"/>
              <a:ext cx="337948" cy="531519"/>
            </a:xfrm>
            <a:custGeom>
              <a:avLst/>
              <a:gdLst/>
              <a:ahLst/>
              <a:cxnLst/>
              <a:rect l="l" t="t" r="r" b="b"/>
              <a:pathLst>
                <a:path w="948" h="1491" extrusionOk="0">
                  <a:moveTo>
                    <a:pt x="948" y="97"/>
                  </a:moveTo>
                  <a:cubicBezTo>
                    <a:pt x="948" y="1244"/>
                    <a:pt x="948" y="1244"/>
                    <a:pt x="948" y="1244"/>
                  </a:cubicBezTo>
                  <a:cubicBezTo>
                    <a:pt x="948" y="1267"/>
                    <a:pt x="939" y="1290"/>
                    <a:pt x="922" y="1307"/>
                  </a:cubicBezTo>
                  <a:cubicBezTo>
                    <a:pt x="764" y="1465"/>
                    <a:pt x="764" y="1465"/>
                    <a:pt x="764" y="1465"/>
                  </a:cubicBezTo>
                  <a:cubicBezTo>
                    <a:pt x="748" y="1481"/>
                    <a:pt x="725" y="1491"/>
                    <a:pt x="701" y="1491"/>
                  </a:cubicBezTo>
                  <a:cubicBezTo>
                    <a:pt x="97" y="1491"/>
                    <a:pt x="97" y="1491"/>
                    <a:pt x="97" y="1491"/>
                  </a:cubicBezTo>
                  <a:cubicBezTo>
                    <a:pt x="43" y="1491"/>
                    <a:pt x="0" y="1447"/>
                    <a:pt x="0" y="1394"/>
                  </a:cubicBezTo>
                  <a:cubicBezTo>
                    <a:pt x="0" y="97"/>
                    <a:pt x="0" y="97"/>
                    <a:pt x="0" y="97"/>
                  </a:cubicBezTo>
                  <a:cubicBezTo>
                    <a:pt x="0" y="43"/>
                    <a:pt x="43" y="0"/>
                    <a:pt x="97" y="0"/>
                  </a:cubicBezTo>
                  <a:cubicBezTo>
                    <a:pt x="851" y="0"/>
                    <a:pt x="851" y="0"/>
                    <a:pt x="851" y="0"/>
                  </a:cubicBezTo>
                  <a:cubicBezTo>
                    <a:pt x="905" y="0"/>
                    <a:pt x="948" y="43"/>
                    <a:pt x="948" y="97"/>
                  </a:cubicBezTo>
                  <a:close/>
                  <a:moveTo>
                    <a:pt x="948" y="97"/>
                  </a:moveTo>
                  <a:cubicBezTo>
                    <a:pt x="948" y="97"/>
                    <a:pt x="948" y="97"/>
                    <a:pt x="948" y="97"/>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0" name="Google Shape;2660;p69"/>
            <p:cNvSpPr/>
            <p:nvPr/>
          </p:nvSpPr>
          <p:spPr>
            <a:xfrm>
              <a:off x="3678273" y="4130456"/>
              <a:ext cx="19250" cy="37074"/>
            </a:xfrm>
            <a:custGeom>
              <a:avLst/>
              <a:gdLst/>
              <a:ahLst/>
              <a:cxnLst/>
              <a:rect l="l" t="t" r="r" b="b"/>
              <a:pathLst>
                <a:path w="54" h="104" extrusionOk="0">
                  <a:moveTo>
                    <a:pt x="54" y="0"/>
                  </a:moveTo>
                  <a:cubicBezTo>
                    <a:pt x="12" y="0"/>
                    <a:pt x="12" y="0"/>
                    <a:pt x="12" y="0"/>
                  </a:cubicBezTo>
                  <a:cubicBezTo>
                    <a:pt x="5" y="0"/>
                    <a:pt x="0" y="5"/>
                    <a:pt x="0" y="12"/>
                  </a:cubicBezTo>
                  <a:cubicBezTo>
                    <a:pt x="0" y="92"/>
                    <a:pt x="0" y="92"/>
                    <a:pt x="0" y="92"/>
                  </a:cubicBezTo>
                  <a:cubicBezTo>
                    <a:pt x="0" y="98"/>
                    <a:pt x="5" y="104"/>
                    <a:pt x="12" y="104"/>
                  </a:cubicBezTo>
                  <a:cubicBezTo>
                    <a:pt x="54" y="104"/>
                    <a:pt x="54" y="104"/>
                    <a:pt x="54" y="104"/>
                  </a:cubicBezTo>
                  <a:lnTo>
                    <a:pt x="54" y="0"/>
                  </a:lnTo>
                  <a:close/>
                  <a:moveTo>
                    <a:pt x="54" y="0"/>
                  </a:moveTo>
                  <a:cubicBezTo>
                    <a:pt x="54" y="0"/>
                    <a:pt x="54" y="0"/>
                    <a:pt x="54" y="0"/>
                  </a:cubicBezTo>
                </a:path>
              </a:pathLst>
            </a:custGeom>
            <a:solidFill>
              <a:srgbClr val="F2CA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1" name="Google Shape;2661;p69"/>
            <p:cNvSpPr/>
            <p:nvPr/>
          </p:nvSpPr>
          <p:spPr>
            <a:xfrm>
              <a:off x="3682550" y="3802490"/>
              <a:ext cx="269503" cy="245975"/>
            </a:xfrm>
            <a:custGeom>
              <a:avLst/>
              <a:gdLst/>
              <a:ahLst/>
              <a:cxnLst/>
              <a:rect l="l" t="t" r="r" b="b"/>
              <a:pathLst>
                <a:path w="756" h="690" extrusionOk="0">
                  <a:moveTo>
                    <a:pt x="756" y="31"/>
                  </a:moveTo>
                  <a:cubicBezTo>
                    <a:pt x="756" y="659"/>
                    <a:pt x="756" y="659"/>
                    <a:pt x="756" y="659"/>
                  </a:cubicBezTo>
                  <a:cubicBezTo>
                    <a:pt x="756" y="676"/>
                    <a:pt x="742" y="690"/>
                    <a:pt x="725" y="690"/>
                  </a:cubicBezTo>
                  <a:cubicBezTo>
                    <a:pt x="31" y="690"/>
                    <a:pt x="31" y="690"/>
                    <a:pt x="31" y="690"/>
                  </a:cubicBezTo>
                  <a:cubicBezTo>
                    <a:pt x="14" y="690"/>
                    <a:pt x="0" y="676"/>
                    <a:pt x="0" y="659"/>
                  </a:cubicBezTo>
                  <a:cubicBezTo>
                    <a:pt x="0" y="31"/>
                    <a:pt x="0" y="31"/>
                    <a:pt x="0" y="31"/>
                  </a:cubicBezTo>
                  <a:cubicBezTo>
                    <a:pt x="0" y="14"/>
                    <a:pt x="14" y="0"/>
                    <a:pt x="31" y="0"/>
                  </a:cubicBezTo>
                  <a:cubicBezTo>
                    <a:pt x="725" y="0"/>
                    <a:pt x="725" y="0"/>
                    <a:pt x="725" y="0"/>
                  </a:cubicBezTo>
                  <a:cubicBezTo>
                    <a:pt x="742" y="0"/>
                    <a:pt x="756" y="14"/>
                    <a:pt x="756" y="31"/>
                  </a:cubicBezTo>
                  <a:close/>
                  <a:moveTo>
                    <a:pt x="756" y="31"/>
                  </a:moveTo>
                  <a:cubicBezTo>
                    <a:pt x="756" y="31"/>
                    <a:pt x="756" y="31"/>
                    <a:pt x="756" y="3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2" name="Google Shape;2662;p69"/>
            <p:cNvSpPr/>
            <p:nvPr/>
          </p:nvSpPr>
          <p:spPr>
            <a:xfrm>
              <a:off x="3727468" y="3830296"/>
              <a:ext cx="179668" cy="190363"/>
            </a:xfrm>
            <a:custGeom>
              <a:avLst/>
              <a:gdLst/>
              <a:ahLst/>
              <a:cxnLst/>
              <a:rect l="l" t="t" r="r" b="b"/>
              <a:pathLst>
                <a:path w="504" h="534" extrusionOk="0">
                  <a:moveTo>
                    <a:pt x="504" y="14"/>
                  </a:moveTo>
                  <a:cubicBezTo>
                    <a:pt x="504" y="520"/>
                    <a:pt x="504" y="520"/>
                    <a:pt x="504" y="520"/>
                  </a:cubicBezTo>
                  <a:cubicBezTo>
                    <a:pt x="504" y="528"/>
                    <a:pt x="498" y="534"/>
                    <a:pt x="490" y="534"/>
                  </a:cubicBezTo>
                  <a:cubicBezTo>
                    <a:pt x="14" y="534"/>
                    <a:pt x="14" y="534"/>
                    <a:pt x="14" y="534"/>
                  </a:cubicBezTo>
                  <a:cubicBezTo>
                    <a:pt x="6" y="534"/>
                    <a:pt x="0" y="528"/>
                    <a:pt x="0" y="520"/>
                  </a:cubicBezTo>
                  <a:cubicBezTo>
                    <a:pt x="0" y="14"/>
                    <a:pt x="0" y="14"/>
                    <a:pt x="0" y="14"/>
                  </a:cubicBezTo>
                  <a:cubicBezTo>
                    <a:pt x="0" y="6"/>
                    <a:pt x="6" y="0"/>
                    <a:pt x="14" y="0"/>
                  </a:cubicBezTo>
                  <a:cubicBezTo>
                    <a:pt x="490" y="0"/>
                    <a:pt x="490" y="0"/>
                    <a:pt x="490" y="0"/>
                  </a:cubicBezTo>
                  <a:cubicBezTo>
                    <a:pt x="498" y="0"/>
                    <a:pt x="504" y="6"/>
                    <a:pt x="504" y="14"/>
                  </a:cubicBezTo>
                  <a:close/>
                  <a:moveTo>
                    <a:pt x="504" y="14"/>
                  </a:moveTo>
                  <a:cubicBezTo>
                    <a:pt x="504" y="14"/>
                    <a:pt x="504" y="14"/>
                    <a:pt x="504"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3" name="Google Shape;2663;p69"/>
            <p:cNvSpPr/>
            <p:nvPr/>
          </p:nvSpPr>
          <p:spPr>
            <a:xfrm>
              <a:off x="3687541" y="4083044"/>
              <a:ext cx="103737" cy="103737"/>
            </a:xfrm>
            <a:custGeom>
              <a:avLst/>
              <a:gdLst/>
              <a:ahLst/>
              <a:cxnLst/>
              <a:rect l="l" t="t" r="r" b="b"/>
              <a:pathLst>
                <a:path w="291" h="291" extrusionOk="0">
                  <a:moveTo>
                    <a:pt x="291" y="106"/>
                  </a:moveTo>
                  <a:cubicBezTo>
                    <a:pt x="291" y="186"/>
                    <a:pt x="291" y="186"/>
                    <a:pt x="291" y="186"/>
                  </a:cubicBezTo>
                  <a:cubicBezTo>
                    <a:pt x="291" y="192"/>
                    <a:pt x="285" y="198"/>
                    <a:pt x="279" y="198"/>
                  </a:cubicBezTo>
                  <a:cubicBezTo>
                    <a:pt x="209" y="198"/>
                    <a:pt x="209" y="198"/>
                    <a:pt x="209" y="198"/>
                  </a:cubicBezTo>
                  <a:cubicBezTo>
                    <a:pt x="202" y="198"/>
                    <a:pt x="197" y="203"/>
                    <a:pt x="197" y="210"/>
                  </a:cubicBezTo>
                  <a:cubicBezTo>
                    <a:pt x="197" y="279"/>
                    <a:pt x="197" y="279"/>
                    <a:pt x="197" y="279"/>
                  </a:cubicBezTo>
                  <a:cubicBezTo>
                    <a:pt x="197" y="286"/>
                    <a:pt x="192" y="291"/>
                    <a:pt x="185" y="291"/>
                  </a:cubicBezTo>
                  <a:cubicBezTo>
                    <a:pt x="105" y="291"/>
                    <a:pt x="105" y="291"/>
                    <a:pt x="105" y="291"/>
                  </a:cubicBezTo>
                  <a:cubicBezTo>
                    <a:pt x="98" y="291"/>
                    <a:pt x="93" y="286"/>
                    <a:pt x="93" y="279"/>
                  </a:cubicBezTo>
                  <a:cubicBezTo>
                    <a:pt x="93" y="210"/>
                    <a:pt x="93" y="210"/>
                    <a:pt x="93" y="210"/>
                  </a:cubicBezTo>
                  <a:cubicBezTo>
                    <a:pt x="93" y="203"/>
                    <a:pt x="88" y="198"/>
                    <a:pt x="81" y="198"/>
                  </a:cubicBezTo>
                  <a:cubicBezTo>
                    <a:pt x="11" y="198"/>
                    <a:pt x="11" y="198"/>
                    <a:pt x="11" y="198"/>
                  </a:cubicBezTo>
                  <a:cubicBezTo>
                    <a:pt x="5" y="198"/>
                    <a:pt x="0" y="192"/>
                    <a:pt x="0" y="186"/>
                  </a:cubicBezTo>
                  <a:cubicBezTo>
                    <a:pt x="0" y="106"/>
                    <a:pt x="0" y="106"/>
                    <a:pt x="0" y="106"/>
                  </a:cubicBezTo>
                  <a:cubicBezTo>
                    <a:pt x="0" y="99"/>
                    <a:pt x="5" y="94"/>
                    <a:pt x="11" y="94"/>
                  </a:cubicBezTo>
                  <a:cubicBezTo>
                    <a:pt x="81" y="94"/>
                    <a:pt x="81" y="94"/>
                    <a:pt x="81" y="94"/>
                  </a:cubicBezTo>
                  <a:cubicBezTo>
                    <a:pt x="88" y="94"/>
                    <a:pt x="93" y="88"/>
                    <a:pt x="93" y="82"/>
                  </a:cubicBezTo>
                  <a:cubicBezTo>
                    <a:pt x="93" y="12"/>
                    <a:pt x="93" y="12"/>
                    <a:pt x="93" y="12"/>
                  </a:cubicBezTo>
                  <a:cubicBezTo>
                    <a:pt x="93" y="6"/>
                    <a:pt x="98" y="0"/>
                    <a:pt x="105" y="0"/>
                  </a:cubicBezTo>
                  <a:cubicBezTo>
                    <a:pt x="185" y="0"/>
                    <a:pt x="185" y="0"/>
                    <a:pt x="185" y="0"/>
                  </a:cubicBezTo>
                  <a:cubicBezTo>
                    <a:pt x="192" y="0"/>
                    <a:pt x="197" y="6"/>
                    <a:pt x="197" y="12"/>
                  </a:cubicBezTo>
                  <a:cubicBezTo>
                    <a:pt x="197" y="82"/>
                    <a:pt x="197" y="82"/>
                    <a:pt x="197" y="82"/>
                  </a:cubicBezTo>
                  <a:cubicBezTo>
                    <a:pt x="197" y="88"/>
                    <a:pt x="202" y="94"/>
                    <a:pt x="209" y="94"/>
                  </a:cubicBezTo>
                  <a:cubicBezTo>
                    <a:pt x="279" y="94"/>
                    <a:pt x="279" y="94"/>
                    <a:pt x="279" y="94"/>
                  </a:cubicBezTo>
                  <a:cubicBezTo>
                    <a:pt x="285" y="94"/>
                    <a:pt x="291" y="99"/>
                    <a:pt x="291" y="106"/>
                  </a:cubicBezTo>
                  <a:close/>
                  <a:moveTo>
                    <a:pt x="291" y="106"/>
                  </a:moveTo>
                  <a:cubicBezTo>
                    <a:pt x="291" y="106"/>
                    <a:pt x="291" y="106"/>
                    <a:pt x="291" y="10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4" name="Google Shape;2664;p69"/>
            <p:cNvSpPr/>
            <p:nvPr/>
          </p:nvSpPr>
          <p:spPr>
            <a:xfrm>
              <a:off x="3822293" y="4075914"/>
              <a:ext cx="125483" cy="129048"/>
            </a:xfrm>
            <a:custGeom>
              <a:avLst/>
              <a:gdLst/>
              <a:ahLst/>
              <a:cxnLst/>
              <a:rect l="l" t="t" r="r" b="b"/>
              <a:pathLst>
                <a:path w="352" h="362" extrusionOk="0">
                  <a:moveTo>
                    <a:pt x="321" y="41"/>
                  </a:moveTo>
                  <a:cubicBezTo>
                    <a:pt x="342" y="61"/>
                    <a:pt x="352" y="88"/>
                    <a:pt x="352" y="115"/>
                  </a:cubicBezTo>
                  <a:cubicBezTo>
                    <a:pt x="352" y="142"/>
                    <a:pt x="342" y="169"/>
                    <a:pt x="321" y="189"/>
                  </a:cubicBezTo>
                  <a:cubicBezTo>
                    <a:pt x="190" y="321"/>
                    <a:pt x="190" y="321"/>
                    <a:pt x="190" y="321"/>
                  </a:cubicBezTo>
                  <a:cubicBezTo>
                    <a:pt x="149" y="362"/>
                    <a:pt x="82" y="362"/>
                    <a:pt x="41" y="321"/>
                  </a:cubicBezTo>
                  <a:cubicBezTo>
                    <a:pt x="0" y="280"/>
                    <a:pt x="0" y="213"/>
                    <a:pt x="41" y="172"/>
                  </a:cubicBezTo>
                  <a:cubicBezTo>
                    <a:pt x="173" y="41"/>
                    <a:pt x="173" y="41"/>
                    <a:pt x="173" y="41"/>
                  </a:cubicBezTo>
                  <a:cubicBezTo>
                    <a:pt x="214" y="0"/>
                    <a:pt x="280" y="0"/>
                    <a:pt x="321" y="41"/>
                  </a:cubicBezTo>
                  <a:close/>
                  <a:moveTo>
                    <a:pt x="321" y="41"/>
                  </a:moveTo>
                  <a:cubicBezTo>
                    <a:pt x="321" y="41"/>
                    <a:pt x="321" y="41"/>
                    <a:pt x="321" y="4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69"/>
            <p:cNvSpPr/>
            <p:nvPr/>
          </p:nvSpPr>
          <p:spPr>
            <a:xfrm>
              <a:off x="3883608" y="4104789"/>
              <a:ext cx="35292" cy="35292"/>
            </a:xfrm>
            <a:custGeom>
              <a:avLst/>
              <a:gdLst/>
              <a:ahLst/>
              <a:cxnLst/>
              <a:rect l="l" t="t" r="r" b="b"/>
              <a:pathLst>
                <a:path w="99" h="99" extrusionOk="0">
                  <a:moveTo>
                    <a:pt x="81" y="18"/>
                  </a:moveTo>
                  <a:cubicBezTo>
                    <a:pt x="99" y="36"/>
                    <a:pt x="99" y="64"/>
                    <a:pt x="81" y="82"/>
                  </a:cubicBezTo>
                  <a:cubicBezTo>
                    <a:pt x="64" y="99"/>
                    <a:pt x="35" y="99"/>
                    <a:pt x="18" y="82"/>
                  </a:cubicBezTo>
                  <a:cubicBezTo>
                    <a:pt x="0" y="64"/>
                    <a:pt x="0" y="36"/>
                    <a:pt x="18" y="18"/>
                  </a:cubicBezTo>
                  <a:cubicBezTo>
                    <a:pt x="35" y="0"/>
                    <a:pt x="64" y="0"/>
                    <a:pt x="81" y="18"/>
                  </a:cubicBezTo>
                  <a:close/>
                  <a:moveTo>
                    <a:pt x="81" y="18"/>
                  </a:moveTo>
                  <a:cubicBezTo>
                    <a:pt x="81" y="18"/>
                    <a:pt x="81" y="18"/>
                    <a:pt x="81" y="18"/>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6" name="Google Shape;2666;p69"/>
            <p:cNvSpPr/>
            <p:nvPr/>
          </p:nvSpPr>
          <p:spPr>
            <a:xfrm>
              <a:off x="3846177" y="4143646"/>
              <a:ext cx="35292" cy="34936"/>
            </a:xfrm>
            <a:custGeom>
              <a:avLst/>
              <a:gdLst/>
              <a:ahLst/>
              <a:cxnLst/>
              <a:rect l="l" t="t" r="r" b="b"/>
              <a:pathLst>
                <a:path w="99" h="98" extrusionOk="0">
                  <a:moveTo>
                    <a:pt x="81" y="17"/>
                  </a:moveTo>
                  <a:cubicBezTo>
                    <a:pt x="99" y="35"/>
                    <a:pt x="99" y="63"/>
                    <a:pt x="81" y="81"/>
                  </a:cubicBezTo>
                  <a:cubicBezTo>
                    <a:pt x="64" y="98"/>
                    <a:pt x="35" y="98"/>
                    <a:pt x="18" y="81"/>
                  </a:cubicBezTo>
                  <a:cubicBezTo>
                    <a:pt x="0" y="63"/>
                    <a:pt x="0" y="35"/>
                    <a:pt x="18" y="17"/>
                  </a:cubicBezTo>
                  <a:cubicBezTo>
                    <a:pt x="35" y="0"/>
                    <a:pt x="64" y="0"/>
                    <a:pt x="81" y="17"/>
                  </a:cubicBezTo>
                  <a:close/>
                  <a:moveTo>
                    <a:pt x="81" y="17"/>
                  </a:moveTo>
                  <a:cubicBezTo>
                    <a:pt x="81" y="17"/>
                    <a:pt x="81" y="17"/>
                    <a:pt x="81" y="17"/>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7" name="Google Shape;2667;p69"/>
            <p:cNvSpPr/>
            <p:nvPr/>
          </p:nvSpPr>
          <p:spPr>
            <a:xfrm>
              <a:off x="3822293" y="4078410"/>
              <a:ext cx="91973" cy="123700"/>
            </a:xfrm>
            <a:custGeom>
              <a:avLst/>
              <a:gdLst/>
              <a:ahLst/>
              <a:cxnLst/>
              <a:rect l="l" t="t" r="r" b="b"/>
              <a:pathLst>
                <a:path w="258" h="347" extrusionOk="0">
                  <a:moveTo>
                    <a:pt x="63" y="314"/>
                  </a:moveTo>
                  <a:cubicBezTo>
                    <a:pt x="22" y="273"/>
                    <a:pt x="22" y="206"/>
                    <a:pt x="63" y="165"/>
                  </a:cubicBezTo>
                  <a:cubicBezTo>
                    <a:pt x="195" y="34"/>
                    <a:pt x="195" y="34"/>
                    <a:pt x="195" y="34"/>
                  </a:cubicBezTo>
                  <a:cubicBezTo>
                    <a:pt x="213" y="16"/>
                    <a:pt x="235" y="6"/>
                    <a:pt x="258" y="4"/>
                  </a:cubicBezTo>
                  <a:cubicBezTo>
                    <a:pt x="228" y="0"/>
                    <a:pt x="196" y="10"/>
                    <a:pt x="173" y="34"/>
                  </a:cubicBezTo>
                  <a:cubicBezTo>
                    <a:pt x="41" y="165"/>
                    <a:pt x="41" y="165"/>
                    <a:pt x="41" y="165"/>
                  </a:cubicBezTo>
                  <a:cubicBezTo>
                    <a:pt x="0" y="206"/>
                    <a:pt x="0" y="273"/>
                    <a:pt x="41" y="314"/>
                  </a:cubicBezTo>
                  <a:cubicBezTo>
                    <a:pt x="64" y="337"/>
                    <a:pt x="96" y="347"/>
                    <a:pt x="127" y="344"/>
                  </a:cubicBezTo>
                  <a:cubicBezTo>
                    <a:pt x="103" y="341"/>
                    <a:pt x="81" y="331"/>
                    <a:pt x="63" y="314"/>
                  </a:cubicBezTo>
                  <a:close/>
                  <a:moveTo>
                    <a:pt x="63" y="314"/>
                  </a:moveTo>
                  <a:cubicBezTo>
                    <a:pt x="63" y="314"/>
                    <a:pt x="63" y="314"/>
                    <a:pt x="63" y="314"/>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8" name="Google Shape;2668;p69"/>
            <p:cNvSpPr/>
            <p:nvPr/>
          </p:nvSpPr>
          <p:spPr>
            <a:xfrm>
              <a:off x="3888955" y="4103007"/>
              <a:ext cx="35292" cy="35292"/>
            </a:xfrm>
            <a:custGeom>
              <a:avLst/>
              <a:gdLst/>
              <a:ahLst/>
              <a:cxnLst/>
              <a:rect l="l" t="t" r="r" b="b"/>
              <a:pathLst>
                <a:path w="99" h="99" extrusionOk="0">
                  <a:moveTo>
                    <a:pt x="81" y="18"/>
                  </a:moveTo>
                  <a:cubicBezTo>
                    <a:pt x="99" y="35"/>
                    <a:pt x="99" y="64"/>
                    <a:pt x="81" y="81"/>
                  </a:cubicBezTo>
                  <a:cubicBezTo>
                    <a:pt x="63" y="99"/>
                    <a:pt x="35" y="99"/>
                    <a:pt x="17" y="81"/>
                  </a:cubicBezTo>
                  <a:cubicBezTo>
                    <a:pt x="0" y="64"/>
                    <a:pt x="0" y="35"/>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9" name="Google Shape;2669;p69"/>
            <p:cNvSpPr/>
            <p:nvPr/>
          </p:nvSpPr>
          <p:spPr>
            <a:xfrm>
              <a:off x="3850455" y="4141507"/>
              <a:ext cx="34936" cy="35292"/>
            </a:xfrm>
            <a:custGeom>
              <a:avLst/>
              <a:gdLst/>
              <a:ahLst/>
              <a:cxnLst/>
              <a:rect l="l" t="t" r="r" b="b"/>
              <a:pathLst>
                <a:path w="98" h="99" extrusionOk="0">
                  <a:moveTo>
                    <a:pt x="81" y="18"/>
                  </a:moveTo>
                  <a:cubicBezTo>
                    <a:pt x="98" y="36"/>
                    <a:pt x="98" y="64"/>
                    <a:pt x="81" y="82"/>
                  </a:cubicBezTo>
                  <a:cubicBezTo>
                    <a:pt x="63" y="99"/>
                    <a:pt x="35" y="99"/>
                    <a:pt x="17" y="82"/>
                  </a:cubicBezTo>
                  <a:cubicBezTo>
                    <a:pt x="0" y="64"/>
                    <a:pt x="0" y="36"/>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0" name="Google Shape;2670;p69"/>
            <p:cNvSpPr/>
            <p:nvPr/>
          </p:nvSpPr>
          <p:spPr>
            <a:xfrm>
              <a:off x="3640485" y="3760068"/>
              <a:ext cx="353990" cy="547561"/>
            </a:xfrm>
            <a:custGeom>
              <a:avLst/>
              <a:gdLst/>
              <a:ahLst/>
              <a:cxnLst/>
              <a:rect l="l" t="t" r="r" b="b"/>
              <a:pathLst>
                <a:path w="993" h="1536" extrusionOk="0">
                  <a:moveTo>
                    <a:pt x="873" y="0"/>
                  </a:moveTo>
                  <a:cubicBezTo>
                    <a:pt x="119" y="0"/>
                    <a:pt x="119" y="0"/>
                    <a:pt x="119" y="0"/>
                  </a:cubicBezTo>
                  <a:cubicBezTo>
                    <a:pt x="53" y="0"/>
                    <a:pt x="0" y="54"/>
                    <a:pt x="0" y="120"/>
                  </a:cubicBezTo>
                  <a:cubicBezTo>
                    <a:pt x="0" y="1417"/>
                    <a:pt x="0" y="1417"/>
                    <a:pt x="0" y="1417"/>
                  </a:cubicBezTo>
                  <a:cubicBezTo>
                    <a:pt x="0" y="1483"/>
                    <a:pt x="53" y="1536"/>
                    <a:pt x="119" y="1536"/>
                  </a:cubicBezTo>
                  <a:cubicBezTo>
                    <a:pt x="723" y="1536"/>
                    <a:pt x="723" y="1536"/>
                    <a:pt x="723" y="1536"/>
                  </a:cubicBezTo>
                  <a:cubicBezTo>
                    <a:pt x="753" y="1536"/>
                    <a:pt x="781" y="1525"/>
                    <a:pt x="802" y="1503"/>
                  </a:cubicBezTo>
                  <a:cubicBezTo>
                    <a:pt x="960" y="1346"/>
                    <a:pt x="960" y="1346"/>
                    <a:pt x="960" y="1346"/>
                  </a:cubicBezTo>
                  <a:cubicBezTo>
                    <a:pt x="981" y="1325"/>
                    <a:pt x="993" y="1297"/>
                    <a:pt x="993" y="1267"/>
                  </a:cubicBezTo>
                  <a:cubicBezTo>
                    <a:pt x="993" y="120"/>
                    <a:pt x="993" y="120"/>
                    <a:pt x="993" y="120"/>
                  </a:cubicBezTo>
                  <a:cubicBezTo>
                    <a:pt x="993" y="54"/>
                    <a:pt x="939" y="0"/>
                    <a:pt x="873" y="0"/>
                  </a:cubicBezTo>
                  <a:close/>
                  <a:moveTo>
                    <a:pt x="948" y="1267"/>
                  </a:moveTo>
                  <a:cubicBezTo>
                    <a:pt x="948" y="1285"/>
                    <a:pt x="941" y="1301"/>
                    <a:pt x="928" y="1314"/>
                  </a:cubicBezTo>
                  <a:cubicBezTo>
                    <a:pt x="917" y="1325"/>
                    <a:pt x="917" y="1325"/>
                    <a:pt x="917" y="1325"/>
                  </a:cubicBezTo>
                  <a:cubicBezTo>
                    <a:pt x="874" y="1283"/>
                    <a:pt x="874" y="1283"/>
                    <a:pt x="874" y="1283"/>
                  </a:cubicBezTo>
                  <a:cubicBezTo>
                    <a:pt x="865" y="1274"/>
                    <a:pt x="851" y="1274"/>
                    <a:pt x="842" y="1283"/>
                  </a:cubicBezTo>
                  <a:cubicBezTo>
                    <a:pt x="834" y="1291"/>
                    <a:pt x="834" y="1306"/>
                    <a:pt x="842" y="1314"/>
                  </a:cubicBezTo>
                  <a:cubicBezTo>
                    <a:pt x="885" y="1357"/>
                    <a:pt x="885" y="1357"/>
                    <a:pt x="885" y="1357"/>
                  </a:cubicBezTo>
                  <a:cubicBezTo>
                    <a:pt x="863" y="1379"/>
                    <a:pt x="863" y="1379"/>
                    <a:pt x="863" y="1379"/>
                  </a:cubicBezTo>
                  <a:cubicBezTo>
                    <a:pt x="820" y="1337"/>
                    <a:pt x="820" y="1337"/>
                    <a:pt x="820" y="1337"/>
                  </a:cubicBezTo>
                  <a:cubicBezTo>
                    <a:pt x="811" y="1328"/>
                    <a:pt x="797" y="1328"/>
                    <a:pt x="788" y="1337"/>
                  </a:cubicBezTo>
                  <a:cubicBezTo>
                    <a:pt x="780" y="1345"/>
                    <a:pt x="780" y="1360"/>
                    <a:pt x="788" y="1368"/>
                  </a:cubicBezTo>
                  <a:cubicBezTo>
                    <a:pt x="831" y="1411"/>
                    <a:pt x="831" y="1411"/>
                    <a:pt x="831" y="1411"/>
                  </a:cubicBezTo>
                  <a:cubicBezTo>
                    <a:pt x="809" y="1433"/>
                    <a:pt x="809" y="1433"/>
                    <a:pt x="809" y="1433"/>
                  </a:cubicBezTo>
                  <a:cubicBezTo>
                    <a:pt x="766" y="1391"/>
                    <a:pt x="766" y="1391"/>
                    <a:pt x="766" y="1391"/>
                  </a:cubicBezTo>
                  <a:cubicBezTo>
                    <a:pt x="757" y="1382"/>
                    <a:pt x="743" y="1382"/>
                    <a:pt x="734" y="1391"/>
                  </a:cubicBezTo>
                  <a:cubicBezTo>
                    <a:pt x="726" y="1399"/>
                    <a:pt x="726" y="1414"/>
                    <a:pt x="734" y="1422"/>
                  </a:cubicBezTo>
                  <a:cubicBezTo>
                    <a:pt x="777" y="1465"/>
                    <a:pt x="777" y="1465"/>
                    <a:pt x="777" y="1465"/>
                  </a:cubicBezTo>
                  <a:cubicBezTo>
                    <a:pt x="770" y="1472"/>
                    <a:pt x="770" y="1472"/>
                    <a:pt x="770" y="1472"/>
                  </a:cubicBezTo>
                  <a:cubicBezTo>
                    <a:pt x="758" y="1484"/>
                    <a:pt x="741" y="1491"/>
                    <a:pt x="723" y="1491"/>
                  </a:cubicBezTo>
                  <a:cubicBezTo>
                    <a:pt x="119" y="1491"/>
                    <a:pt x="119" y="1491"/>
                    <a:pt x="119" y="1491"/>
                  </a:cubicBezTo>
                  <a:cubicBezTo>
                    <a:pt x="78" y="1491"/>
                    <a:pt x="45" y="1458"/>
                    <a:pt x="45" y="1417"/>
                  </a:cubicBezTo>
                  <a:cubicBezTo>
                    <a:pt x="45" y="120"/>
                    <a:pt x="45" y="120"/>
                    <a:pt x="45" y="120"/>
                  </a:cubicBezTo>
                  <a:cubicBezTo>
                    <a:pt x="45" y="79"/>
                    <a:pt x="78" y="45"/>
                    <a:pt x="119" y="45"/>
                  </a:cubicBezTo>
                  <a:cubicBezTo>
                    <a:pt x="873" y="45"/>
                    <a:pt x="873" y="45"/>
                    <a:pt x="873" y="45"/>
                  </a:cubicBezTo>
                  <a:cubicBezTo>
                    <a:pt x="914" y="45"/>
                    <a:pt x="948" y="79"/>
                    <a:pt x="948" y="120"/>
                  </a:cubicBezTo>
                  <a:lnTo>
                    <a:pt x="948" y="1267"/>
                  </a:lnTo>
                  <a:close/>
                  <a:moveTo>
                    <a:pt x="948" y="1267"/>
                  </a:moveTo>
                  <a:cubicBezTo>
                    <a:pt x="948" y="1267"/>
                    <a:pt x="948" y="1267"/>
                    <a:pt x="948" y="12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69"/>
            <p:cNvSpPr/>
            <p:nvPr/>
          </p:nvSpPr>
          <p:spPr>
            <a:xfrm>
              <a:off x="3674708" y="3794291"/>
              <a:ext cx="285544" cy="262016"/>
            </a:xfrm>
            <a:custGeom>
              <a:avLst/>
              <a:gdLst/>
              <a:ahLst/>
              <a:cxnLst/>
              <a:rect l="l" t="t" r="r" b="b"/>
              <a:pathLst>
                <a:path w="801" h="735" extrusionOk="0">
                  <a:moveTo>
                    <a:pt x="747" y="0"/>
                  </a:moveTo>
                  <a:cubicBezTo>
                    <a:pt x="53" y="0"/>
                    <a:pt x="53" y="0"/>
                    <a:pt x="53" y="0"/>
                  </a:cubicBezTo>
                  <a:cubicBezTo>
                    <a:pt x="23" y="0"/>
                    <a:pt x="0" y="24"/>
                    <a:pt x="0" y="53"/>
                  </a:cubicBezTo>
                  <a:cubicBezTo>
                    <a:pt x="0" y="682"/>
                    <a:pt x="0" y="682"/>
                    <a:pt x="0" y="682"/>
                  </a:cubicBezTo>
                  <a:cubicBezTo>
                    <a:pt x="0" y="711"/>
                    <a:pt x="23" y="735"/>
                    <a:pt x="53" y="735"/>
                  </a:cubicBezTo>
                  <a:cubicBezTo>
                    <a:pt x="747" y="735"/>
                    <a:pt x="747" y="735"/>
                    <a:pt x="747" y="735"/>
                  </a:cubicBezTo>
                  <a:cubicBezTo>
                    <a:pt x="777" y="735"/>
                    <a:pt x="801" y="711"/>
                    <a:pt x="801" y="682"/>
                  </a:cubicBezTo>
                  <a:cubicBezTo>
                    <a:pt x="801" y="53"/>
                    <a:pt x="801" y="53"/>
                    <a:pt x="801" y="53"/>
                  </a:cubicBezTo>
                  <a:cubicBezTo>
                    <a:pt x="801" y="24"/>
                    <a:pt x="777" y="0"/>
                    <a:pt x="747" y="0"/>
                  </a:cubicBezTo>
                  <a:close/>
                  <a:moveTo>
                    <a:pt x="756" y="682"/>
                  </a:moveTo>
                  <a:cubicBezTo>
                    <a:pt x="756" y="687"/>
                    <a:pt x="752" y="690"/>
                    <a:pt x="747" y="690"/>
                  </a:cubicBezTo>
                  <a:cubicBezTo>
                    <a:pt x="53" y="690"/>
                    <a:pt x="53" y="690"/>
                    <a:pt x="53" y="690"/>
                  </a:cubicBezTo>
                  <a:cubicBezTo>
                    <a:pt x="48" y="690"/>
                    <a:pt x="45" y="687"/>
                    <a:pt x="45" y="682"/>
                  </a:cubicBezTo>
                  <a:cubicBezTo>
                    <a:pt x="45" y="53"/>
                    <a:pt x="45" y="53"/>
                    <a:pt x="45" y="53"/>
                  </a:cubicBezTo>
                  <a:cubicBezTo>
                    <a:pt x="45" y="49"/>
                    <a:pt x="48" y="45"/>
                    <a:pt x="53" y="45"/>
                  </a:cubicBezTo>
                  <a:cubicBezTo>
                    <a:pt x="747" y="45"/>
                    <a:pt x="747" y="45"/>
                    <a:pt x="747" y="45"/>
                  </a:cubicBezTo>
                  <a:cubicBezTo>
                    <a:pt x="752" y="45"/>
                    <a:pt x="756" y="49"/>
                    <a:pt x="756" y="53"/>
                  </a:cubicBezTo>
                  <a:lnTo>
                    <a:pt x="756" y="682"/>
                  </a:lnTo>
                  <a:close/>
                  <a:moveTo>
                    <a:pt x="756" y="682"/>
                  </a:moveTo>
                  <a:cubicBezTo>
                    <a:pt x="756" y="682"/>
                    <a:pt x="756" y="682"/>
                    <a:pt x="756" y="68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69"/>
            <p:cNvSpPr/>
            <p:nvPr/>
          </p:nvSpPr>
          <p:spPr>
            <a:xfrm>
              <a:off x="3719625" y="3822097"/>
              <a:ext cx="195710" cy="206405"/>
            </a:xfrm>
            <a:custGeom>
              <a:avLst/>
              <a:gdLst/>
              <a:ahLst/>
              <a:cxnLst/>
              <a:rect l="l" t="t" r="r" b="b"/>
              <a:pathLst>
                <a:path w="549" h="579" extrusionOk="0">
                  <a:moveTo>
                    <a:pt x="512" y="0"/>
                  </a:moveTo>
                  <a:cubicBezTo>
                    <a:pt x="36" y="0"/>
                    <a:pt x="36" y="0"/>
                    <a:pt x="36" y="0"/>
                  </a:cubicBezTo>
                  <a:cubicBezTo>
                    <a:pt x="16" y="0"/>
                    <a:pt x="0" y="17"/>
                    <a:pt x="0" y="37"/>
                  </a:cubicBezTo>
                  <a:cubicBezTo>
                    <a:pt x="0" y="543"/>
                    <a:pt x="0" y="543"/>
                    <a:pt x="0" y="543"/>
                  </a:cubicBezTo>
                  <a:cubicBezTo>
                    <a:pt x="0" y="563"/>
                    <a:pt x="16" y="579"/>
                    <a:pt x="36" y="579"/>
                  </a:cubicBezTo>
                  <a:cubicBezTo>
                    <a:pt x="512" y="579"/>
                    <a:pt x="512" y="579"/>
                    <a:pt x="512" y="579"/>
                  </a:cubicBezTo>
                  <a:cubicBezTo>
                    <a:pt x="532" y="579"/>
                    <a:pt x="549" y="563"/>
                    <a:pt x="549" y="543"/>
                  </a:cubicBezTo>
                  <a:cubicBezTo>
                    <a:pt x="549" y="471"/>
                    <a:pt x="549" y="471"/>
                    <a:pt x="549" y="471"/>
                  </a:cubicBezTo>
                  <a:cubicBezTo>
                    <a:pt x="549" y="459"/>
                    <a:pt x="538" y="449"/>
                    <a:pt x="526" y="449"/>
                  </a:cubicBezTo>
                  <a:cubicBezTo>
                    <a:pt x="514" y="449"/>
                    <a:pt x="504" y="459"/>
                    <a:pt x="504" y="471"/>
                  </a:cubicBezTo>
                  <a:cubicBezTo>
                    <a:pt x="504" y="534"/>
                    <a:pt x="504" y="534"/>
                    <a:pt x="504" y="534"/>
                  </a:cubicBezTo>
                  <a:cubicBezTo>
                    <a:pt x="45" y="534"/>
                    <a:pt x="45" y="534"/>
                    <a:pt x="45" y="534"/>
                  </a:cubicBezTo>
                  <a:cubicBezTo>
                    <a:pt x="45" y="45"/>
                    <a:pt x="45" y="45"/>
                    <a:pt x="45" y="45"/>
                  </a:cubicBezTo>
                  <a:cubicBezTo>
                    <a:pt x="504" y="45"/>
                    <a:pt x="504" y="45"/>
                    <a:pt x="504" y="45"/>
                  </a:cubicBezTo>
                  <a:cubicBezTo>
                    <a:pt x="504" y="381"/>
                    <a:pt x="504" y="381"/>
                    <a:pt x="504" y="381"/>
                  </a:cubicBezTo>
                  <a:cubicBezTo>
                    <a:pt x="504" y="394"/>
                    <a:pt x="514" y="404"/>
                    <a:pt x="526" y="404"/>
                  </a:cubicBezTo>
                  <a:cubicBezTo>
                    <a:pt x="538" y="404"/>
                    <a:pt x="549" y="394"/>
                    <a:pt x="549" y="381"/>
                  </a:cubicBezTo>
                  <a:cubicBezTo>
                    <a:pt x="549" y="37"/>
                    <a:pt x="549" y="37"/>
                    <a:pt x="549" y="37"/>
                  </a:cubicBezTo>
                  <a:cubicBezTo>
                    <a:pt x="549" y="17"/>
                    <a:pt x="532" y="0"/>
                    <a:pt x="512" y="0"/>
                  </a:cubicBezTo>
                  <a:close/>
                  <a:moveTo>
                    <a:pt x="512" y="0"/>
                  </a:moveTo>
                  <a:cubicBezTo>
                    <a:pt x="512" y="0"/>
                    <a:pt x="512" y="0"/>
                    <a:pt x="512"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3" name="Google Shape;2673;p69"/>
            <p:cNvSpPr/>
            <p:nvPr/>
          </p:nvSpPr>
          <p:spPr>
            <a:xfrm>
              <a:off x="3679342" y="4075201"/>
              <a:ext cx="119779" cy="119779"/>
            </a:xfrm>
            <a:custGeom>
              <a:avLst/>
              <a:gdLst/>
              <a:ahLst/>
              <a:cxnLst/>
              <a:rect l="l" t="t" r="r" b="b"/>
              <a:pathLst>
                <a:path w="336" h="336" extrusionOk="0">
                  <a:moveTo>
                    <a:pt x="336" y="208"/>
                  </a:moveTo>
                  <a:cubicBezTo>
                    <a:pt x="336" y="128"/>
                    <a:pt x="336" y="128"/>
                    <a:pt x="336" y="128"/>
                  </a:cubicBezTo>
                  <a:cubicBezTo>
                    <a:pt x="336" y="109"/>
                    <a:pt x="321" y="93"/>
                    <a:pt x="302" y="93"/>
                  </a:cubicBezTo>
                  <a:cubicBezTo>
                    <a:pt x="243" y="93"/>
                    <a:pt x="243" y="93"/>
                    <a:pt x="243" y="93"/>
                  </a:cubicBezTo>
                  <a:cubicBezTo>
                    <a:pt x="243" y="34"/>
                    <a:pt x="243" y="34"/>
                    <a:pt x="243" y="34"/>
                  </a:cubicBezTo>
                  <a:cubicBezTo>
                    <a:pt x="243" y="15"/>
                    <a:pt x="227" y="0"/>
                    <a:pt x="208" y="0"/>
                  </a:cubicBezTo>
                  <a:cubicBezTo>
                    <a:pt x="128" y="0"/>
                    <a:pt x="128" y="0"/>
                    <a:pt x="128" y="0"/>
                  </a:cubicBezTo>
                  <a:cubicBezTo>
                    <a:pt x="109" y="0"/>
                    <a:pt x="94" y="15"/>
                    <a:pt x="94" y="34"/>
                  </a:cubicBezTo>
                  <a:cubicBezTo>
                    <a:pt x="94" y="93"/>
                    <a:pt x="94" y="93"/>
                    <a:pt x="94" y="93"/>
                  </a:cubicBezTo>
                  <a:cubicBezTo>
                    <a:pt x="34" y="93"/>
                    <a:pt x="34" y="93"/>
                    <a:pt x="34" y="93"/>
                  </a:cubicBezTo>
                  <a:cubicBezTo>
                    <a:pt x="15" y="93"/>
                    <a:pt x="0" y="109"/>
                    <a:pt x="0" y="128"/>
                  </a:cubicBezTo>
                  <a:cubicBezTo>
                    <a:pt x="0" y="208"/>
                    <a:pt x="0" y="208"/>
                    <a:pt x="0" y="208"/>
                  </a:cubicBezTo>
                  <a:cubicBezTo>
                    <a:pt x="0" y="227"/>
                    <a:pt x="15" y="242"/>
                    <a:pt x="34" y="242"/>
                  </a:cubicBezTo>
                  <a:cubicBezTo>
                    <a:pt x="94" y="242"/>
                    <a:pt x="94" y="242"/>
                    <a:pt x="94" y="242"/>
                  </a:cubicBezTo>
                  <a:cubicBezTo>
                    <a:pt x="94" y="301"/>
                    <a:pt x="94" y="301"/>
                    <a:pt x="94" y="301"/>
                  </a:cubicBezTo>
                  <a:cubicBezTo>
                    <a:pt x="94" y="320"/>
                    <a:pt x="109" y="336"/>
                    <a:pt x="128" y="336"/>
                  </a:cubicBezTo>
                  <a:cubicBezTo>
                    <a:pt x="208" y="336"/>
                    <a:pt x="208" y="336"/>
                    <a:pt x="208" y="336"/>
                  </a:cubicBezTo>
                  <a:cubicBezTo>
                    <a:pt x="227" y="336"/>
                    <a:pt x="243" y="320"/>
                    <a:pt x="243" y="301"/>
                  </a:cubicBezTo>
                  <a:cubicBezTo>
                    <a:pt x="243" y="242"/>
                    <a:pt x="243" y="242"/>
                    <a:pt x="243" y="242"/>
                  </a:cubicBezTo>
                  <a:cubicBezTo>
                    <a:pt x="302" y="242"/>
                    <a:pt x="302" y="242"/>
                    <a:pt x="302" y="242"/>
                  </a:cubicBezTo>
                  <a:cubicBezTo>
                    <a:pt x="321" y="242"/>
                    <a:pt x="336" y="227"/>
                    <a:pt x="336" y="208"/>
                  </a:cubicBezTo>
                  <a:close/>
                  <a:moveTo>
                    <a:pt x="291" y="197"/>
                  </a:moveTo>
                  <a:cubicBezTo>
                    <a:pt x="232" y="197"/>
                    <a:pt x="232" y="197"/>
                    <a:pt x="232" y="197"/>
                  </a:cubicBezTo>
                  <a:cubicBezTo>
                    <a:pt x="213" y="197"/>
                    <a:pt x="198" y="213"/>
                    <a:pt x="198" y="232"/>
                  </a:cubicBezTo>
                  <a:cubicBezTo>
                    <a:pt x="198" y="291"/>
                    <a:pt x="198" y="291"/>
                    <a:pt x="198" y="291"/>
                  </a:cubicBezTo>
                  <a:cubicBezTo>
                    <a:pt x="139" y="291"/>
                    <a:pt x="139" y="291"/>
                    <a:pt x="139" y="291"/>
                  </a:cubicBezTo>
                  <a:cubicBezTo>
                    <a:pt x="139" y="232"/>
                    <a:pt x="139" y="232"/>
                    <a:pt x="139" y="232"/>
                  </a:cubicBezTo>
                  <a:cubicBezTo>
                    <a:pt x="139" y="213"/>
                    <a:pt x="123" y="197"/>
                    <a:pt x="104" y="197"/>
                  </a:cubicBezTo>
                  <a:cubicBezTo>
                    <a:pt x="45" y="197"/>
                    <a:pt x="45" y="197"/>
                    <a:pt x="45" y="197"/>
                  </a:cubicBezTo>
                  <a:cubicBezTo>
                    <a:pt x="45" y="138"/>
                    <a:pt x="45" y="138"/>
                    <a:pt x="45" y="138"/>
                  </a:cubicBezTo>
                  <a:cubicBezTo>
                    <a:pt x="104" y="138"/>
                    <a:pt x="104" y="138"/>
                    <a:pt x="104" y="138"/>
                  </a:cubicBezTo>
                  <a:cubicBezTo>
                    <a:pt x="123" y="138"/>
                    <a:pt x="139" y="123"/>
                    <a:pt x="139" y="104"/>
                  </a:cubicBezTo>
                  <a:cubicBezTo>
                    <a:pt x="139" y="45"/>
                    <a:pt x="139" y="45"/>
                    <a:pt x="139" y="45"/>
                  </a:cubicBezTo>
                  <a:cubicBezTo>
                    <a:pt x="198" y="45"/>
                    <a:pt x="198" y="45"/>
                    <a:pt x="198" y="45"/>
                  </a:cubicBezTo>
                  <a:cubicBezTo>
                    <a:pt x="198" y="104"/>
                    <a:pt x="198" y="104"/>
                    <a:pt x="198" y="104"/>
                  </a:cubicBezTo>
                  <a:cubicBezTo>
                    <a:pt x="198" y="123"/>
                    <a:pt x="213" y="138"/>
                    <a:pt x="232" y="138"/>
                  </a:cubicBezTo>
                  <a:cubicBezTo>
                    <a:pt x="291" y="138"/>
                    <a:pt x="291" y="138"/>
                    <a:pt x="291" y="138"/>
                  </a:cubicBezTo>
                  <a:lnTo>
                    <a:pt x="291" y="197"/>
                  </a:lnTo>
                  <a:close/>
                  <a:moveTo>
                    <a:pt x="291" y="197"/>
                  </a:moveTo>
                  <a:cubicBezTo>
                    <a:pt x="291" y="197"/>
                    <a:pt x="291" y="197"/>
                    <a:pt x="291" y="19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69"/>
            <p:cNvSpPr/>
            <p:nvPr/>
          </p:nvSpPr>
          <p:spPr>
            <a:xfrm>
              <a:off x="3818015" y="4071636"/>
              <a:ext cx="137603" cy="137603"/>
            </a:xfrm>
            <a:custGeom>
              <a:avLst/>
              <a:gdLst/>
              <a:ahLst/>
              <a:cxnLst/>
              <a:rect l="l" t="t" r="r" b="b"/>
              <a:pathLst>
                <a:path w="386" h="386" extrusionOk="0">
                  <a:moveTo>
                    <a:pt x="259" y="0"/>
                  </a:moveTo>
                  <a:cubicBezTo>
                    <a:pt x="225" y="0"/>
                    <a:pt x="193" y="13"/>
                    <a:pt x="169" y="37"/>
                  </a:cubicBezTo>
                  <a:cubicBezTo>
                    <a:pt x="37" y="168"/>
                    <a:pt x="37" y="168"/>
                    <a:pt x="37" y="168"/>
                  </a:cubicBezTo>
                  <a:cubicBezTo>
                    <a:pt x="13" y="192"/>
                    <a:pt x="0" y="224"/>
                    <a:pt x="0" y="259"/>
                  </a:cubicBezTo>
                  <a:cubicBezTo>
                    <a:pt x="0" y="293"/>
                    <a:pt x="13" y="325"/>
                    <a:pt x="37" y="349"/>
                  </a:cubicBezTo>
                  <a:cubicBezTo>
                    <a:pt x="61" y="373"/>
                    <a:pt x="93" y="386"/>
                    <a:pt x="127" y="386"/>
                  </a:cubicBezTo>
                  <a:cubicBezTo>
                    <a:pt x="161" y="386"/>
                    <a:pt x="193" y="373"/>
                    <a:pt x="217" y="349"/>
                  </a:cubicBezTo>
                  <a:cubicBezTo>
                    <a:pt x="234" y="333"/>
                    <a:pt x="234" y="333"/>
                    <a:pt x="234" y="333"/>
                  </a:cubicBezTo>
                  <a:cubicBezTo>
                    <a:pt x="242" y="324"/>
                    <a:pt x="242" y="310"/>
                    <a:pt x="234" y="301"/>
                  </a:cubicBezTo>
                  <a:cubicBezTo>
                    <a:pt x="225" y="292"/>
                    <a:pt x="211" y="292"/>
                    <a:pt x="202" y="301"/>
                  </a:cubicBezTo>
                  <a:cubicBezTo>
                    <a:pt x="186" y="317"/>
                    <a:pt x="186" y="317"/>
                    <a:pt x="186" y="317"/>
                  </a:cubicBezTo>
                  <a:cubicBezTo>
                    <a:pt x="170" y="332"/>
                    <a:pt x="149" y="341"/>
                    <a:pt x="127" y="341"/>
                  </a:cubicBezTo>
                  <a:cubicBezTo>
                    <a:pt x="105" y="341"/>
                    <a:pt x="85" y="332"/>
                    <a:pt x="69" y="317"/>
                  </a:cubicBezTo>
                  <a:cubicBezTo>
                    <a:pt x="53" y="301"/>
                    <a:pt x="45" y="281"/>
                    <a:pt x="45" y="259"/>
                  </a:cubicBezTo>
                  <a:cubicBezTo>
                    <a:pt x="45" y="237"/>
                    <a:pt x="53" y="216"/>
                    <a:pt x="69" y="200"/>
                  </a:cubicBezTo>
                  <a:cubicBezTo>
                    <a:pt x="200" y="69"/>
                    <a:pt x="200" y="69"/>
                    <a:pt x="200" y="69"/>
                  </a:cubicBezTo>
                  <a:cubicBezTo>
                    <a:pt x="216" y="53"/>
                    <a:pt x="237" y="45"/>
                    <a:pt x="259" y="45"/>
                  </a:cubicBezTo>
                  <a:cubicBezTo>
                    <a:pt x="281" y="45"/>
                    <a:pt x="302" y="53"/>
                    <a:pt x="317" y="69"/>
                  </a:cubicBezTo>
                  <a:cubicBezTo>
                    <a:pt x="333" y="84"/>
                    <a:pt x="341" y="105"/>
                    <a:pt x="341" y="127"/>
                  </a:cubicBezTo>
                  <a:cubicBezTo>
                    <a:pt x="341" y="149"/>
                    <a:pt x="333" y="170"/>
                    <a:pt x="317" y="185"/>
                  </a:cubicBezTo>
                  <a:cubicBezTo>
                    <a:pt x="266" y="237"/>
                    <a:pt x="266" y="237"/>
                    <a:pt x="266" y="237"/>
                  </a:cubicBezTo>
                  <a:cubicBezTo>
                    <a:pt x="257" y="246"/>
                    <a:pt x="257" y="260"/>
                    <a:pt x="266" y="269"/>
                  </a:cubicBezTo>
                  <a:cubicBezTo>
                    <a:pt x="275" y="277"/>
                    <a:pt x="289" y="277"/>
                    <a:pt x="298" y="269"/>
                  </a:cubicBezTo>
                  <a:cubicBezTo>
                    <a:pt x="349" y="217"/>
                    <a:pt x="349" y="217"/>
                    <a:pt x="349" y="217"/>
                  </a:cubicBezTo>
                  <a:cubicBezTo>
                    <a:pt x="373" y="193"/>
                    <a:pt x="386" y="161"/>
                    <a:pt x="386" y="127"/>
                  </a:cubicBezTo>
                  <a:cubicBezTo>
                    <a:pt x="386" y="93"/>
                    <a:pt x="373" y="61"/>
                    <a:pt x="349" y="37"/>
                  </a:cubicBezTo>
                  <a:cubicBezTo>
                    <a:pt x="325" y="13"/>
                    <a:pt x="293" y="0"/>
                    <a:pt x="259" y="0"/>
                  </a:cubicBezTo>
                  <a:close/>
                  <a:moveTo>
                    <a:pt x="259" y="0"/>
                  </a:moveTo>
                  <a:cubicBezTo>
                    <a:pt x="259" y="0"/>
                    <a:pt x="259" y="0"/>
                    <a:pt x="25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5" name="Google Shape;2675;p69"/>
            <p:cNvSpPr/>
            <p:nvPr/>
          </p:nvSpPr>
          <p:spPr>
            <a:xfrm>
              <a:off x="3882539" y="4096590"/>
              <a:ext cx="48125" cy="48125"/>
            </a:xfrm>
            <a:custGeom>
              <a:avLst/>
              <a:gdLst/>
              <a:ahLst/>
              <a:cxnLst/>
              <a:rect l="l" t="t" r="r" b="b"/>
              <a:pathLst>
                <a:path w="135" h="135" extrusionOk="0">
                  <a:moveTo>
                    <a:pt x="115" y="115"/>
                  </a:moveTo>
                  <a:cubicBezTo>
                    <a:pt x="128" y="103"/>
                    <a:pt x="135" y="86"/>
                    <a:pt x="135" y="68"/>
                  </a:cubicBezTo>
                  <a:cubicBezTo>
                    <a:pt x="135" y="50"/>
                    <a:pt x="128" y="33"/>
                    <a:pt x="115" y="20"/>
                  </a:cubicBezTo>
                  <a:cubicBezTo>
                    <a:pt x="102" y="7"/>
                    <a:pt x="85" y="0"/>
                    <a:pt x="67" y="0"/>
                  </a:cubicBezTo>
                  <a:cubicBezTo>
                    <a:pt x="49" y="0"/>
                    <a:pt x="32" y="7"/>
                    <a:pt x="19" y="20"/>
                  </a:cubicBezTo>
                  <a:cubicBezTo>
                    <a:pt x="7" y="33"/>
                    <a:pt x="0" y="50"/>
                    <a:pt x="0" y="68"/>
                  </a:cubicBezTo>
                  <a:cubicBezTo>
                    <a:pt x="0" y="86"/>
                    <a:pt x="7" y="103"/>
                    <a:pt x="19" y="115"/>
                  </a:cubicBezTo>
                  <a:cubicBezTo>
                    <a:pt x="32" y="128"/>
                    <a:pt x="49" y="135"/>
                    <a:pt x="67" y="135"/>
                  </a:cubicBezTo>
                  <a:cubicBezTo>
                    <a:pt x="85" y="135"/>
                    <a:pt x="102" y="128"/>
                    <a:pt x="115" y="115"/>
                  </a:cubicBezTo>
                  <a:cubicBezTo>
                    <a:pt x="115" y="115"/>
                    <a:pt x="115" y="115"/>
                    <a:pt x="115" y="115"/>
                  </a:cubicBezTo>
                  <a:close/>
                  <a:moveTo>
                    <a:pt x="83" y="84"/>
                  </a:moveTo>
                  <a:cubicBezTo>
                    <a:pt x="79" y="88"/>
                    <a:pt x="73" y="90"/>
                    <a:pt x="67" y="90"/>
                  </a:cubicBezTo>
                  <a:cubicBezTo>
                    <a:pt x="61" y="90"/>
                    <a:pt x="56" y="88"/>
                    <a:pt x="51" y="84"/>
                  </a:cubicBezTo>
                  <a:cubicBezTo>
                    <a:pt x="47" y="79"/>
                    <a:pt x="45" y="74"/>
                    <a:pt x="45" y="68"/>
                  </a:cubicBezTo>
                  <a:cubicBezTo>
                    <a:pt x="45" y="62"/>
                    <a:pt x="47" y="56"/>
                    <a:pt x="51" y="52"/>
                  </a:cubicBezTo>
                  <a:cubicBezTo>
                    <a:pt x="56" y="47"/>
                    <a:pt x="61" y="45"/>
                    <a:pt x="67" y="45"/>
                  </a:cubicBezTo>
                  <a:cubicBezTo>
                    <a:pt x="73" y="45"/>
                    <a:pt x="79" y="47"/>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6" name="Google Shape;2676;p69"/>
            <p:cNvSpPr/>
            <p:nvPr/>
          </p:nvSpPr>
          <p:spPr>
            <a:xfrm>
              <a:off x="3844038" y="4135091"/>
              <a:ext cx="48125" cy="48125"/>
            </a:xfrm>
            <a:custGeom>
              <a:avLst/>
              <a:gdLst/>
              <a:ahLst/>
              <a:cxnLst/>
              <a:rect l="l" t="t" r="r" b="b"/>
              <a:pathLst>
                <a:path w="135" h="135" extrusionOk="0">
                  <a:moveTo>
                    <a:pt x="67" y="0"/>
                  </a:moveTo>
                  <a:cubicBezTo>
                    <a:pt x="49" y="0"/>
                    <a:pt x="32" y="7"/>
                    <a:pt x="19" y="20"/>
                  </a:cubicBezTo>
                  <a:cubicBezTo>
                    <a:pt x="7" y="33"/>
                    <a:pt x="0" y="50"/>
                    <a:pt x="0" y="68"/>
                  </a:cubicBezTo>
                  <a:cubicBezTo>
                    <a:pt x="0" y="86"/>
                    <a:pt x="7" y="103"/>
                    <a:pt x="19" y="116"/>
                  </a:cubicBezTo>
                  <a:cubicBezTo>
                    <a:pt x="32" y="128"/>
                    <a:pt x="49" y="135"/>
                    <a:pt x="67" y="135"/>
                  </a:cubicBezTo>
                  <a:cubicBezTo>
                    <a:pt x="85" y="135"/>
                    <a:pt x="102" y="128"/>
                    <a:pt x="115" y="116"/>
                  </a:cubicBezTo>
                  <a:cubicBezTo>
                    <a:pt x="115" y="116"/>
                    <a:pt x="115" y="116"/>
                    <a:pt x="115" y="116"/>
                  </a:cubicBezTo>
                  <a:cubicBezTo>
                    <a:pt x="127" y="103"/>
                    <a:pt x="135" y="86"/>
                    <a:pt x="135" y="68"/>
                  </a:cubicBezTo>
                  <a:cubicBezTo>
                    <a:pt x="135" y="50"/>
                    <a:pt x="127" y="33"/>
                    <a:pt x="115" y="20"/>
                  </a:cubicBezTo>
                  <a:cubicBezTo>
                    <a:pt x="102" y="7"/>
                    <a:pt x="85" y="0"/>
                    <a:pt x="67" y="0"/>
                  </a:cubicBezTo>
                  <a:close/>
                  <a:moveTo>
                    <a:pt x="83" y="84"/>
                  </a:moveTo>
                  <a:cubicBezTo>
                    <a:pt x="79" y="88"/>
                    <a:pt x="73" y="90"/>
                    <a:pt x="67" y="90"/>
                  </a:cubicBezTo>
                  <a:cubicBezTo>
                    <a:pt x="61" y="90"/>
                    <a:pt x="55" y="88"/>
                    <a:pt x="51" y="84"/>
                  </a:cubicBezTo>
                  <a:cubicBezTo>
                    <a:pt x="47" y="79"/>
                    <a:pt x="45" y="74"/>
                    <a:pt x="45" y="68"/>
                  </a:cubicBezTo>
                  <a:cubicBezTo>
                    <a:pt x="45" y="62"/>
                    <a:pt x="47" y="56"/>
                    <a:pt x="51" y="52"/>
                  </a:cubicBezTo>
                  <a:cubicBezTo>
                    <a:pt x="55" y="48"/>
                    <a:pt x="61" y="45"/>
                    <a:pt x="67" y="45"/>
                  </a:cubicBezTo>
                  <a:cubicBezTo>
                    <a:pt x="73" y="45"/>
                    <a:pt x="79" y="48"/>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69"/>
            <p:cNvSpPr/>
            <p:nvPr/>
          </p:nvSpPr>
          <p:spPr>
            <a:xfrm>
              <a:off x="3768820"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69"/>
            <p:cNvSpPr/>
            <p:nvPr/>
          </p:nvSpPr>
          <p:spPr>
            <a:xfrm>
              <a:off x="3825501"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79" name="Google Shape;2679;p69"/>
          <p:cNvGrpSpPr/>
          <p:nvPr/>
        </p:nvGrpSpPr>
        <p:grpSpPr>
          <a:xfrm>
            <a:off x="2939075" y="2127672"/>
            <a:ext cx="233496" cy="412697"/>
            <a:chOff x="2457465" y="2734159"/>
            <a:chExt cx="296239" cy="547561"/>
          </a:xfrm>
        </p:grpSpPr>
        <p:sp>
          <p:nvSpPr>
            <p:cNvPr id="2680" name="Google Shape;2680;p69"/>
            <p:cNvSpPr/>
            <p:nvPr/>
          </p:nvSpPr>
          <p:spPr>
            <a:xfrm>
              <a:off x="2484557" y="3242507"/>
              <a:ext cx="241697" cy="31371"/>
            </a:xfrm>
            <a:custGeom>
              <a:avLst/>
              <a:gdLst/>
              <a:ahLst/>
              <a:cxnLst/>
              <a:rect l="l" t="t" r="r" b="b"/>
              <a:pathLst>
                <a:path w="678" h="88" extrusionOk="0">
                  <a:moveTo>
                    <a:pt x="0" y="0"/>
                  </a:moveTo>
                  <a:cubicBezTo>
                    <a:pt x="0" y="50"/>
                    <a:pt x="0" y="50"/>
                    <a:pt x="0" y="50"/>
                  </a:cubicBezTo>
                  <a:cubicBezTo>
                    <a:pt x="0" y="71"/>
                    <a:pt x="17" y="88"/>
                    <a:pt x="37" y="88"/>
                  </a:cubicBezTo>
                  <a:cubicBezTo>
                    <a:pt x="641" y="88"/>
                    <a:pt x="641" y="88"/>
                    <a:pt x="641" y="88"/>
                  </a:cubicBezTo>
                  <a:cubicBezTo>
                    <a:pt x="661" y="88"/>
                    <a:pt x="678" y="71"/>
                    <a:pt x="678" y="50"/>
                  </a:cubicBezTo>
                  <a:cubicBezTo>
                    <a:pt x="678" y="0"/>
                    <a:pt x="678" y="0"/>
                    <a:pt x="678" y="0"/>
                  </a:cubicBezTo>
                  <a:lnTo>
                    <a:pt x="0" y="0"/>
                  </a:lnTo>
                  <a:close/>
                  <a:moveTo>
                    <a:pt x="0" y="0"/>
                  </a:moveTo>
                  <a:cubicBezTo>
                    <a:pt x="0" y="0"/>
                    <a:pt x="0" y="0"/>
                    <a:pt x="0"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81" name="Google Shape;2681;p69"/>
            <p:cNvGrpSpPr/>
            <p:nvPr/>
          </p:nvGrpSpPr>
          <p:grpSpPr>
            <a:xfrm>
              <a:off x="2457465" y="2734159"/>
              <a:ext cx="296239" cy="547561"/>
              <a:chOff x="2865665" y="5385284"/>
              <a:chExt cx="296239" cy="547561"/>
            </a:xfrm>
          </p:grpSpPr>
          <p:sp>
            <p:nvSpPr>
              <p:cNvPr id="2682" name="Google Shape;2682;p69"/>
              <p:cNvSpPr/>
              <p:nvPr/>
            </p:nvSpPr>
            <p:spPr>
              <a:xfrm>
                <a:off x="2892757" y="5393484"/>
                <a:ext cx="241697" cy="282336"/>
              </a:xfrm>
              <a:custGeom>
                <a:avLst/>
                <a:gdLst/>
                <a:ahLst/>
                <a:cxnLst/>
                <a:rect l="l" t="t" r="r" b="b"/>
                <a:pathLst>
                  <a:path w="678" h="792" extrusionOk="0">
                    <a:moveTo>
                      <a:pt x="678" y="37"/>
                    </a:moveTo>
                    <a:cubicBezTo>
                      <a:pt x="678" y="792"/>
                      <a:pt x="678" y="792"/>
                      <a:pt x="678" y="792"/>
                    </a:cubicBezTo>
                    <a:cubicBezTo>
                      <a:pt x="0" y="792"/>
                      <a:pt x="0" y="792"/>
                      <a:pt x="0" y="792"/>
                    </a:cubicBezTo>
                    <a:cubicBezTo>
                      <a:pt x="0" y="37"/>
                      <a:pt x="0" y="37"/>
                      <a:pt x="0" y="37"/>
                    </a:cubicBezTo>
                    <a:cubicBezTo>
                      <a:pt x="0" y="17"/>
                      <a:pt x="17" y="0"/>
                      <a:pt x="38" y="0"/>
                    </a:cubicBezTo>
                    <a:cubicBezTo>
                      <a:pt x="640" y="0"/>
                      <a:pt x="640" y="0"/>
                      <a:pt x="640" y="0"/>
                    </a:cubicBezTo>
                    <a:cubicBezTo>
                      <a:pt x="661" y="0"/>
                      <a:pt x="678" y="17"/>
                      <a:pt x="678" y="37"/>
                    </a:cubicBezTo>
                    <a:close/>
                    <a:moveTo>
                      <a:pt x="678" y="37"/>
                    </a:moveTo>
                    <a:cubicBezTo>
                      <a:pt x="678" y="37"/>
                      <a:pt x="678" y="37"/>
                      <a:pt x="678" y="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69"/>
              <p:cNvSpPr/>
              <p:nvPr/>
            </p:nvSpPr>
            <p:spPr>
              <a:xfrm>
                <a:off x="2892757" y="5704695"/>
                <a:ext cx="241697" cy="220308"/>
              </a:xfrm>
              <a:custGeom>
                <a:avLst/>
                <a:gdLst/>
                <a:ahLst/>
                <a:cxnLst/>
                <a:rect l="l" t="t" r="r" b="b"/>
                <a:pathLst>
                  <a:path w="678" h="618" extrusionOk="0">
                    <a:moveTo>
                      <a:pt x="678" y="0"/>
                    </a:moveTo>
                    <a:cubicBezTo>
                      <a:pt x="678" y="580"/>
                      <a:pt x="678" y="580"/>
                      <a:pt x="678" y="580"/>
                    </a:cubicBezTo>
                    <a:cubicBezTo>
                      <a:pt x="678" y="601"/>
                      <a:pt x="661" y="618"/>
                      <a:pt x="641" y="618"/>
                    </a:cubicBezTo>
                    <a:cubicBezTo>
                      <a:pt x="37" y="618"/>
                      <a:pt x="37" y="618"/>
                      <a:pt x="37" y="618"/>
                    </a:cubicBezTo>
                    <a:cubicBezTo>
                      <a:pt x="17" y="618"/>
                      <a:pt x="0" y="601"/>
                      <a:pt x="0" y="580"/>
                    </a:cubicBezTo>
                    <a:cubicBezTo>
                      <a:pt x="0" y="0"/>
                      <a:pt x="0" y="0"/>
                      <a:pt x="0" y="0"/>
                    </a:cubicBezTo>
                    <a:lnTo>
                      <a:pt x="678" y="0"/>
                    </a:lnTo>
                    <a:close/>
                    <a:moveTo>
                      <a:pt x="678" y="0"/>
                    </a:moveTo>
                    <a:cubicBezTo>
                      <a:pt x="678" y="0"/>
                      <a:pt x="678" y="0"/>
                      <a:pt x="678"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69"/>
              <p:cNvSpPr/>
              <p:nvPr/>
            </p:nvSpPr>
            <p:spPr>
              <a:xfrm>
                <a:off x="3037847" y="5776349"/>
                <a:ext cx="58464" cy="76644"/>
              </a:xfrm>
              <a:custGeom>
                <a:avLst/>
                <a:gdLst/>
                <a:ahLst/>
                <a:cxnLst/>
                <a:rect l="l" t="t" r="r" b="b"/>
                <a:pathLst>
                  <a:path w="164" h="215" extrusionOk="0">
                    <a:moveTo>
                      <a:pt x="164" y="55"/>
                    </a:moveTo>
                    <a:cubicBezTo>
                      <a:pt x="164" y="63"/>
                      <a:pt x="162" y="71"/>
                      <a:pt x="157" y="78"/>
                    </a:cubicBezTo>
                    <a:cubicBezTo>
                      <a:pt x="96" y="185"/>
                      <a:pt x="96" y="185"/>
                      <a:pt x="96" y="185"/>
                    </a:cubicBezTo>
                    <a:cubicBezTo>
                      <a:pt x="83" y="208"/>
                      <a:pt x="54" y="215"/>
                      <a:pt x="31" y="202"/>
                    </a:cubicBezTo>
                    <a:cubicBezTo>
                      <a:pt x="8" y="189"/>
                      <a:pt x="0" y="160"/>
                      <a:pt x="13" y="137"/>
                    </a:cubicBezTo>
                    <a:cubicBezTo>
                      <a:pt x="74" y="30"/>
                      <a:pt x="74" y="30"/>
                      <a:pt x="74" y="30"/>
                    </a:cubicBezTo>
                    <a:cubicBezTo>
                      <a:pt x="88" y="8"/>
                      <a:pt x="117" y="0"/>
                      <a:pt x="140" y="13"/>
                    </a:cubicBezTo>
                    <a:cubicBezTo>
                      <a:pt x="155" y="22"/>
                      <a:pt x="164" y="38"/>
                      <a:pt x="164" y="55"/>
                    </a:cubicBezTo>
                    <a:close/>
                    <a:moveTo>
                      <a:pt x="164" y="55"/>
                    </a:moveTo>
                    <a:cubicBezTo>
                      <a:pt x="164" y="55"/>
                      <a:pt x="164" y="55"/>
                      <a:pt x="164" y="55"/>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69"/>
              <p:cNvSpPr/>
              <p:nvPr/>
            </p:nvSpPr>
            <p:spPr>
              <a:xfrm>
                <a:off x="2951934" y="5759950"/>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69"/>
              <p:cNvSpPr/>
              <p:nvPr/>
            </p:nvSpPr>
            <p:spPr>
              <a:xfrm>
                <a:off x="2986157"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69"/>
              <p:cNvSpPr/>
              <p:nvPr/>
            </p:nvSpPr>
            <p:spPr>
              <a:xfrm>
                <a:off x="2951934" y="5828396"/>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69"/>
              <p:cNvSpPr/>
              <p:nvPr/>
            </p:nvSpPr>
            <p:spPr>
              <a:xfrm>
                <a:off x="2917711"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69"/>
              <p:cNvSpPr/>
              <p:nvPr/>
            </p:nvSpPr>
            <p:spPr>
              <a:xfrm>
                <a:off x="2873507" y="5660848"/>
                <a:ext cx="280197" cy="66306"/>
              </a:xfrm>
              <a:custGeom>
                <a:avLst/>
                <a:gdLst/>
                <a:ahLst/>
                <a:cxnLst/>
                <a:rect l="l" t="t" r="r" b="b"/>
                <a:pathLst>
                  <a:path w="786" h="186" extrusionOk="0">
                    <a:moveTo>
                      <a:pt x="786" y="82"/>
                    </a:moveTo>
                    <a:cubicBezTo>
                      <a:pt x="786" y="104"/>
                      <a:pt x="786" y="104"/>
                      <a:pt x="786" y="104"/>
                    </a:cubicBezTo>
                    <a:cubicBezTo>
                      <a:pt x="786" y="149"/>
                      <a:pt x="749" y="186"/>
                      <a:pt x="704" y="186"/>
                    </a:cubicBezTo>
                    <a:cubicBezTo>
                      <a:pt x="82" y="186"/>
                      <a:pt x="82" y="186"/>
                      <a:pt x="82" y="186"/>
                    </a:cubicBezTo>
                    <a:cubicBezTo>
                      <a:pt x="37" y="186"/>
                      <a:pt x="0" y="149"/>
                      <a:pt x="0" y="104"/>
                    </a:cubicBezTo>
                    <a:cubicBezTo>
                      <a:pt x="0" y="82"/>
                      <a:pt x="0" y="82"/>
                      <a:pt x="0" y="82"/>
                    </a:cubicBezTo>
                    <a:cubicBezTo>
                      <a:pt x="0" y="36"/>
                      <a:pt x="37" y="0"/>
                      <a:pt x="82" y="0"/>
                    </a:cubicBezTo>
                    <a:cubicBezTo>
                      <a:pt x="704" y="0"/>
                      <a:pt x="704" y="0"/>
                      <a:pt x="704" y="0"/>
                    </a:cubicBezTo>
                    <a:cubicBezTo>
                      <a:pt x="749" y="0"/>
                      <a:pt x="786" y="36"/>
                      <a:pt x="786" y="82"/>
                    </a:cubicBezTo>
                    <a:close/>
                    <a:moveTo>
                      <a:pt x="786" y="82"/>
                    </a:moveTo>
                    <a:cubicBezTo>
                      <a:pt x="786" y="82"/>
                      <a:pt x="786" y="82"/>
                      <a:pt x="786" y="8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69"/>
              <p:cNvSpPr/>
              <p:nvPr/>
            </p:nvSpPr>
            <p:spPr>
              <a:xfrm>
                <a:off x="2926980" y="5427706"/>
                <a:ext cx="173252" cy="198919"/>
              </a:xfrm>
              <a:custGeom>
                <a:avLst/>
                <a:gdLst/>
                <a:ahLst/>
                <a:cxnLst/>
                <a:rect l="l" t="t" r="r" b="b"/>
                <a:pathLst>
                  <a:path w="486" h="558" extrusionOk="0">
                    <a:moveTo>
                      <a:pt x="486" y="12"/>
                    </a:moveTo>
                    <a:cubicBezTo>
                      <a:pt x="486" y="545"/>
                      <a:pt x="486" y="545"/>
                      <a:pt x="486" y="545"/>
                    </a:cubicBezTo>
                    <a:cubicBezTo>
                      <a:pt x="486" y="552"/>
                      <a:pt x="480" y="558"/>
                      <a:pt x="474" y="558"/>
                    </a:cubicBezTo>
                    <a:cubicBezTo>
                      <a:pt x="13" y="558"/>
                      <a:pt x="13" y="558"/>
                      <a:pt x="13" y="558"/>
                    </a:cubicBezTo>
                    <a:cubicBezTo>
                      <a:pt x="6" y="558"/>
                      <a:pt x="0" y="552"/>
                      <a:pt x="0" y="545"/>
                    </a:cubicBezTo>
                    <a:cubicBezTo>
                      <a:pt x="0" y="12"/>
                      <a:pt x="0" y="12"/>
                      <a:pt x="0" y="12"/>
                    </a:cubicBezTo>
                    <a:cubicBezTo>
                      <a:pt x="0" y="5"/>
                      <a:pt x="6" y="0"/>
                      <a:pt x="13" y="0"/>
                    </a:cubicBezTo>
                    <a:cubicBezTo>
                      <a:pt x="474" y="0"/>
                      <a:pt x="474" y="0"/>
                      <a:pt x="474" y="0"/>
                    </a:cubicBezTo>
                    <a:cubicBezTo>
                      <a:pt x="480" y="0"/>
                      <a:pt x="486" y="5"/>
                      <a:pt x="486" y="12"/>
                    </a:cubicBezTo>
                    <a:close/>
                    <a:moveTo>
                      <a:pt x="486" y="12"/>
                    </a:moveTo>
                    <a:cubicBezTo>
                      <a:pt x="486" y="12"/>
                      <a:pt x="486" y="12"/>
                      <a:pt x="486" y="12"/>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69"/>
              <p:cNvSpPr/>
              <p:nvPr/>
            </p:nvSpPr>
            <p:spPr>
              <a:xfrm>
                <a:off x="2926980" y="5427706"/>
                <a:ext cx="173252" cy="198919"/>
              </a:xfrm>
              <a:custGeom>
                <a:avLst/>
                <a:gdLst/>
                <a:ahLst/>
                <a:cxnLst/>
                <a:rect l="l" t="t" r="r" b="b"/>
                <a:pathLst>
                  <a:path w="486" h="558" extrusionOk="0">
                    <a:moveTo>
                      <a:pt x="106" y="468"/>
                    </a:moveTo>
                    <a:cubicBezTo>
                      <a:pt x="99" y="468"/>
                      <a:pt x="93" y="462"/>
                      <a:pt x="93" y="455"/>
                    </a:cubicBezTo>
                    <a:cubicBezTo>
                      <a:pt x="93" y="0"/>
                      <a:pt x="93" y="0"/>
                      <a:pt x="93" y="0"/>
                    </a:cubicBezTo>
                    <a:cubicBezTo>
                      <a:pt x="13" y="0"/>
                      <a:pt x="13" y="0"/>
                      <a:pt x="13" y="0"/>
                    </a:cubicBezTo>
                    <a:cubicBezTo>
                      <a:pt x="6" y="0"/>
                      <a:pt x="0" y="5"/>
                      <a:pt x="0" y="12"/>
                    </a:cubicBezTo>
                    <a:cubicBezTo>
                      <a:pt x="0" y="545"/>
                      <a:pt x="0" y="545"/>
                      <a:pt x="0" y="545"/>
                    </a:cubicBezTo>
                    <a:cubicBezTo>
                      <a:pt x="0" y="552"/>
                      <a:pt x="6" y="558"/>
                      <a:pt x="13" y="558"/>
                    </a:cubicBezTo>
                    <a:cubicBezTo>
                      <a:pt x="474" y="558"/>
                      <a:pt x="474" y="558"/>
                      <a:pt x="474" y="558"/>
                    </a:cubicBezTo>
                    <a:cubicBezTo>
                      <a:pt x="480" y="558"/>
                      <a:pt x="486" y="552"/>
                      <a:pt x="486" y="545"/>
                    </a:cubicBezTo>
                    <a:cubicBezTo>
                      <a:pt x="486" y="468"/>
                      <a:pt x="486" y="468"/>
                      <a:pt x="486" y="468"/>
                    </a:cubicBezTo>
                    <a:lnTo>
                      <a:pt x="106" y="468"/>
                    </a:lnTo>
                    <a:close/>
                    <a:moveTo>
                      <a:pt x="106" y="468"/>
                    </a:moveTo>
                    <a:cubicBezTo>
                      <a:pt x="106" y="468"/>
                      <a:pt x="106" y="468"/>
                      <a:pt x="106" y="468"/>
                    </a:cubicBezTo>
                  </a:path>
                </a:pathLst>
              </a:cu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69"/>
              <p:cNvSpPr/>
              <p:nvPr/>
            </p:nvSpPr>
            <p:spPr>
              <a:xfrm>
                <a:off x="2956925" y="5756029"/>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69"/>
              <p:cNvSpPr/>
              <p:nvPr/>
            </p:nvSpPr>
            <p:spPr>
              <a:xfrm>
                <a:off x="2991147"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69"/>
              <p:cNvSpPr/>
              <p:nvPr/>
            </p:nvSpPr>
            <p:spPr>
              <a:xfrm>
                <a:off x="2956925" y="5824474"/>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69"/>
              <p:cNvSpPr/>
              <p:nvPr/>
            </p:nvSpPr>
            <p:spPr>
              <a:xfrm>
                <a:off x="2922702"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69"/>
              <p:cNvSpPr/>
              <p:nvPr/>
            </p:nvSpPr>
            <p:spPr>
              <a:xfrm>
                <a:off x="3044264" y="5770645"/>
                <a:ext cx="58464" cy="77001"/>
              </a:xfrm>
              <a:custGeom>
                <a:avLst/>
                <a:gdLst/>
                <a:ahLst/>
                <a:cxnLst/>
                <a:rect l="l" t="t" r="r" b="b"/>
                <a:pathLst>
                  <a:path w="164" h="216" extrusionOk="0">
                    <a:moveTo>
                      <a:pt x="164" y="55"/>
                    </a:moveTo>
                    <a:cubicBezTo>
                      <a:pt x="164" y="63"/>
                      <a:pt x="162" y="71"/>
                      <a:pt x="158" y="79"/>
                    </a:cubicBezTo>
                    <a:cubicBezTo>
                      <a:pt x="97" y="185"/>
                      <a:pt x="97" y="185"/>
                      <a:pt x="97" y="185"/>
                    </a:cubicBezTo>
                    <a:cubicBezTo>
                      <a:pt x="83" y="208"/>
                      <a:pt x="54" y="216"/>
                      <a:pt x="31" y="203"/>
                    </a:cubicBezTo>
                    <a:cubicBezTo>
                      <a:pt x="8" y="189"/>
                      <a:pt x="0" y="160"/>
                      <a:pt x="13" y="137"/>
                    </a:cubicBezTo>
                    <a:cubicBezTo>
                      <a:pt x="75" y="31"/>
                      <a:pt x="75" y="31"/>
                      <a:pt x="75" y="31"/>
                    </a:cubicBezTo>
                    <a:cubicBezTo>
                      <a:pt x="88" y="8"/>
                      <a:pt x="117" y="0"/>
                      <a:pt x="140" y="13"/>
                    </a:cubicBezTo>
                    <a:cubicBezTo>
                      <a:pt x="156" y="22"/>
                      <a:pt x="164" y="38"/>
                      <a:pt x="164" y="55"/>
                    </a:cubicBezTo>
                    <a:close/>
                    <a:moveTo>
                      <a:pt x="164" y="55"/>
                    </a:moveTo>
                    <a:cubicBezTo>
                      <a:pt x="164" y="55"/>
                      <a:pt x="164" y="55"/>
                      <a:pt x="164" y="5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69"/>
              <p:cNvSpPr/>
              <p:nvPr/>
            </p:nvSpPr>
            <p:spPr>
              <a:xfrm>
                <a:off x="3044264" y="5773140"/>
                <a:ext cx="38857" cy="73079"/>
              </a:xfrm>
              <a:custGeom>
                <a:avLst/>
                <a:gdLst/>
                <a:ahLst/>
                <a:cxnLst/>
                <a:rect l="l" t="t" r="r" b="b"/>
                <a:pathLst>
                  <a:path w="109" h="205" extrusionOk="0">
                    <a:moveTo>
                      <a:pt x="51" y="188"/>
                    </a:moveTo>
                    <a:cubicBezTo>
                      <a:pt x="28" y="175"/>
                      <a:pt x="20" y="146"/>
                      <a:pt x="33" y="123"/>
                    </a:cubicBezTo>
                    <a:cubicBezTo>
                      <a:pt x="94" y="16"/>
                      <a:pt x="94" y="16"/>
                      <a:pt x="94" y="16"/>
                    </a:cubicBezTo>
                    <a:cubicBezTo>
                      <a:pt x="98" y="10"/>
                      <a:pt x="103" y="4"/>
                      <a:pt x="109" y="0"/>
                    </a:cubicBezTo>
                    <a:cubicBezTo>
                      <a:pt x="95" y="3"/>
                      <a:pt x="82" y="11"/>
                      <a:pt x="75" y="24"/>
                    </a:cubicBezTo>
                    <a:cubicBezTo>
                      <a:pt x="13" y="130"/>
                      <a:pt x="13" y="130"/>
                      <a:pt x="13" y="130"/>
                    </a:cubicBezTo>
                    <a:cubicBezTo>
                      <a:pt x="0" y="153"/>
                      <a:pt x="8" y="182"/>
                      <a:pt x="31" y="196"/>
                    </a:cubicBezTo>
                    <a:cubicBezTo>
                      <a:pt x="47" y="205"/>
                      <a:pt x="67" y="204"/>
                      <a:pt x="82" y="194"/>
                    </a:cubicBezTo>
                    <a:cubicBezTo>
                      <a:pt x="71" y="196"/>
                      <a:pt x="60" y="194"/>
                      <a:pt x="51" y="188"/>
                    </a:cubicBezTo>
                    <a:close/>
                    <a:moveTo>
                      <a:pt x="51" y="188"/>
                    </a:moveTo>
                    <a:cubicBezTo>
                      <a:pt x="51" y="188"/>
                      <a:pt x="51" y="188"/>
                      <a:pt x="51" y="188"/>
                    </a:cubicBezTo>
                  </a:path>
                </a:pathLst>
              </a:custGeom>
              <a:solidFill>
                <a:srgbClr val="9B56F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69"/>
              <p:cNvSpPr/>
              <p:nvPr/>
            </p:nvSpPr>
            <p:spPr>
              <a:xfrm>
                <a:off x="2953716" y="5454443"/>
                <a:ext cx="119779" cy="145446"/>
              </a:xfrm>
              <a:custGeom>
                <a:avLst/>
                <a:gdLst/>
                <a:ahLst/>
                <a:cxnLst/>
                <a:rect l="l" t="t" r="r" b="b"/>
                <a:pathLst>
                  <a:path w="336" h="408" extrusionOk="0">
                    <a:moveTo>
                      <a:pt x="336" y="8"/>
                    </a:moveTo>
                    <a:cubicBezTo>
                      <a:pt x="336" y="399"/>
                      <a:pt x="336" y="399"/>
                      <a:pt x="336" y="399"/>
                    </a:cubicBezTo>
                    <a:cubicBezTo>
                      <a:pt x="336" y="404"/>
                      <a:pt x="332" y="408"/>
                      <a:pt x="328" y="408"/>
                    </a:cubicBezTo>
                    <a:cubicBezTo>
                      <a:pt x="8" y="408"/>
                      <a:pt x="8" y="408"/>
                      <a:pt x="8" y="408"/>
                    </a:cubicBezTo>
                    <a:cubicBezTo>
                      <a:pt x="4" y="408"/>
                      <a:pt x="0" y="404"/>
                      <a:pt x="0" y="399"/>
                    </a:cubicBezTo>
                    <a:cubicBezTo>
                      <a:pt x="0" y="8"/>
                      <a:pt x="0" y="8"/>
                      <a:pt x="0" y="8"/>
                    </a:cubicBezTo>
                    <a:cubicBezTo>
                      <a:pt x="0" y="3"/>
                      <a:pt x="4" y="0"/>
                      <a:pt x="8" y="0"/>
                    </a:cubicBezTo>
                    <a:cubicBezTo>
                      <a:pt x="328" y="0"/>
                      <a:pt x="328" y="0"/>
                      <a:pt x="328" y="0"/>
                    </a:cubicBezTo>
                    <a:cubicBezTo>
                      <a:pt x="332" y="0"/>
                      <a:pt x="336" y="3"/>
                      <a:pt x="336" y="8"/>
                    </a:cubicBezTo>
                    <a:close/>
                    <a:moveTo>
                      <a:pt x="336" y="8"/>
                    </a:moveTo>
                    <a:cubicBezTo>
                      <a:pt x="336" y="8"/>
                      <a:pt x="336" y="8"/>
                      <a:pt x="336" y="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69"/>
              <p:cNvSpPr/>
              <p:nvPr/>
            </p:nvSpPr>
            <p:spPr>
              <a:xfrm>
                <a:off x="2865665" y="5385284"/>
                <a:ext cx="296239" cy="547561"/>
              </a:xfrm>
              <a:custGeom>
                <a:avLst/>
                <a:gdLst/>
                <a:ahLst/>
                <a:cxnLst/>
                <a:rect l="l" t="t" r="r" b="b"/>
                <a:pathLst>
                  <a:path w="831" h="1536" extrusionOk="0">
                    <a:moveTo>
                      <a:pt x="777" y="763"/>
                    </a:moveTo>
                    <a:cubicBezTo>
                      <a:pt x="777" y="60"/>
                      <a:pt x="777" y="60"/>
                      <a:pt x="777" y="60"/>
                    </a:cubicBezTo>
                    <a:cubicBezTo>
                      <a:pt x="777" y="27"/>
                      <a:pt x="749" y="0"/>
                      <a:pt x="716" y="0"/>
                    </a:cubicBezTo>
                    <a:cubicBezTo>
                      <a:pt x="114" y="0"/>
                      <a:pt x="114" y="0"/>
                      <a:pt x="114" y="0"/>
                    </a:cubicBezTo>
                    <a:cubicBezTo>
                      <a:pt x="81" y="0"/>
                      <a:pt x="54" y="27"/>
                      <a:pt x="54" y="60"/>
                    </a:cubicBezTo>
                    <a:cubicBezTo>
                      <a:pt x="54" y="763"/>
                      <a:pt x="54" y="763"/>
                      <a:pt x="54" y="763"/>
                    </a:cubicBezTo>
                    <a:cubicBezTo>
                      <a:pt x="26" y="778"/>
                      <a:pt x="6" y="805"/>
                      <a:pt x="1" y="837"/>
                    </a:cubicBezTo>
                    <a:cubicBezTo>
                      <a:pt x="1" y="837"/>
                      <a:pt x="1" y="837"/>
                      <a:pt x="1" y="838"/>
                    </a:cubicBezTo>
                    <a:cubicBezTo>
                      <a:pt x="0" y="843"/>
                      <a:pt x="0" y="849"/>
                      <a:pt x="0" y="855"/>
                    </a:cubicBezTo>
                    <a:cubicBezTo>
                      <a:pt x="0" y="877"/>
                      <a:pt x="0" y="877"/>
                      <a:pt x="0" y="877"/>
                    </a:cubicBezTo>
                    <a:cubicBezTo>
                      <a:pt x="0" y="916"/>
                      <a:pt x="21" y="950"/>
                      <a:pt x="54" y="968"/>
                    </a:cubicBezTo>
                    <a:cubicBezTo>
                      <a:pt x="54" y="1476"/>
                      <a:pt x="54" y="1476"/>
                      <a:pt x="54" y="1476"/>
                    </a:cubicBezTo>
                    <a:cubicBezTo>
                      <a:pt x="54" y="1509"/>
                      <a:pt x="80" y="1536"/>
                      <a:pt x="113" y="1536"/>
                    </a:cubicBezTo>
                    <a:cubicBezTo>
                      <a:pt x="717" y="1536"/>
                      <a:pt x="717" y="1536"/>
                      <a:pt x="717" y="1536"/>
                    </a:cubicBezTo>
                    <a:cubicBezTo>
                      <a:pt x="750" y="1536"/>
                      <a:pt x="777" y="1509"/>
                      <a:pt x="777" y="1476"/>
                    </a:cubicBezTo>
                    <a:cubicBezTo>
                      <a:pt x="777" y="968"/>
                      <a:pt x="777" y="968"/>
                      <a:pt x="777" y="968"/>
                    </a:cubicBezTo>
                    <a:cubicBezTo>
                      <a:pt x="809" y="950"/>
                      <a:pt x="831" y="916"/>
                      <a:pt x="831" y="877"/>
                    </a:cubicBezTo>
                    <a:cubicBezTo>
                      <a:pt x="831" y="855"/>
                      <a:pt x="831" y="855"/>
                      <a:pt x="831" y="855"/>
                    </a:cubicBezTo>
                    <a:cubicBezTo>
                      <a:pt x="831" y="815"/>
                      <a:pt x="809" y="781"/>
                      <a:pt x="777" y="763"/>
                    </a:cubicBezTo>
                    <a:close/>
                    <a:moveTo>
                      <a:pt x="99" y="750"/>
                    </a:moveTo>
                    <a:cubicBezTo>
                      <a:pt x="99" y="60"/>
                      <a:pt x="99" y="60"/>
                      <a:pt x="99" y="60"/>
                    </a:cubicBezTo>
                    <a:cubicBezTo>
                      <a:pt x="99" y="52"/>
                      <a:pt x="105" y="45"/>
                      <a:pt x="114" y="45"/>
                    </a:cubicBezTo>
                    <a:cubicBezTo>
                      <a:pt x="716" y="45"/>
                      <a:pt x="716" y="45"/>
                      <a:pt x="716" y="45"/>
                    </a:cubicBezTo>
                    <a:cubicBezTo>
                      <a:pt x="725" y="45"/>
                      <a:pt x="732" y="52"/>
                      <a:pt x="732" y="60"/>
                    </a:cubicBezTo>
                    <a:cubicBezTo>
                      <a:pt x="732" y="750"/>
                      <a:pt x="732" y="750"/>
                      <a:pt x="732" y="750"/>
                    </a:cubicBezTo>
                    <a:lnTo>
                      <a:pt x="99" y="750"/>
                    </a:lnTo>
                    <a:close/>
                    <a:moveTo>
                      <a:pt x="786" y="877"/>
                    </a:moveTo>
                    <a:cubicBezTo>
                      <a:pt x="786" y="909"/>
                      <a:pt x="759" y="936"/>
                      <a:pt x="726" y="936"/>
                    </a:cubicBezTo>
                    <a:cubicBezTo>
                      <a:pt x="675" y="936"/>
                      <a:pt x="675" y="936"/>
                      <a:pt x="675" y="936"/>
                    </a:cubicBezTo>
                    <a:cubicBezTo>
                      <a:pt x="663" y="936"/>
                      <a:pt x="653" y="946"/>
                      <a:pt x="653" y="959"/>
                    </a:cubicBezTo>
                    <a:cubicBezTo>
                      <a:pt x="653" y="971"/>
                      <a:pt x="663" y="981"/>
                      <a:pt x="675" y="981"/>
                    </a:cubicBezTo>
                    <a:cubicBezTo>
                      <a:pt x="732" y="981"/>
                      <a:pt x="732" y="981"/>
                      <a:pt x="732" y="981"/>
                    </a:cubicBezTo>
                    <a:cubicBezTo>
                      <a:pt x="732" y="1404"/>
                      <a:pt x="732" y="1404"/>
                      <a:pt x="732" y="1404"/>
                    </a:cubicBezTo>
                    <a:cubicBezTo>
                      <a:pt x="586" y="1404"/>
                      <a:pt x="586" y="1404"/>
                      <a:pt x="586" y="1404"/>
                    </a:cubicBezTo>
                    <a:cubicBezTo>
                      <a:pt x="574" y="1404"/>
                      <a:pt x="564" y="1414"/>
                      <a:pt x="564" y="1427"/>
                    </a:cubicBezTo>
                    <a:cubicBezTo>
                      <a:pt x="564" y="1439"/>
                      <a:pt x="574" y="1449"/>
                      <a:pt x="586" y="1449"/>
                    </a:cubicBezTo>
                    <a:cubicBezTo>
                      <a:pt x="732" y="1449"/>
                      <a:pt x="732" y="1449"/>
                      <a:pt x="732" y="1449"/>
                    </a:cubicBezTo>
                    <a:cubicBezTo>
                      <a:pt x="732" y="1476"/>
                      <a:pt x="732" y="1476"/>
                      <a:pt x="732" y="1476"/>
                    </a:cubicBezTo>
                    <a:cubicBezTo>
                      <a:pt x="732" y="1484"/>
                      <a:pt x="725" y="1491"/>
                      <a:pt x="717" y="1491"/>
                    </a:cubicBezTo>
                    <a:cubicBezTo>
                      <a:pt x="113" y="1491"/>
                      <a:pt x="113" y="1491"/>
                      <a:pt x="113" y="1491"/>
                    </a:cubicBezTo>
                    <a:cubicBezTo>
                      <a:pt x="105" y="1491"/>
                      <a:pt x="99" y="1484"/>
                      <a:pt x="99" y="1476"/>
                    </a:cubicBezTo>
                    <a:cubicBezTo>
                      <a:pt x="99" y="1448"/>
                      <a:pt x="99" y="1448"/>
                      <a:pt x="99" y="1448"/>
                    </a:cubicBezTo>
                    <a:cubicBezTo>
                      <a:pt x="505" y="1448"/>
                      <a:pt x="505" y="1448"/>
                      <a:pt x="505" y="1448"/>
                    </a:cubicBezTo>
                    <a:cubicBezTo>
                      <a:pt x="517" y="1448"/>
                      <a:pt x="528" y="1438"/>
                      <a:pt x="528" y="1426"/>
                    </a:cubicBezTo>
                    <a:cubicBezTo>
                      <a:pt x="528" y="1413"/>
                      <a:pt x="517" y="1403"/>
                      <a:pt x="505" y="1403"/>
                    </a:cubicBezTo>
                    <a:cubicBezTo>
                      <a:pt x="99" y="1403"/>
                      <a:pt x="99" y="1403"/>
                      <a:pt x="99" y="1403"/>
                    </a:cubicBezTo>
                    <a:cubicBezTo>
                      <a:pt x="99" y="981"/>
                      <a:pt x="99" y="981"/>
                      <a:pt x="99" y="981"/>
                    </a:cubicBezTo>
                    <a:cubicBezTo>
                      <a:pt x="585" y="981"/>
                      <a:pt x="585" y="981"/>
                      <a:pt x="585" y="981"/>
                    </a:cubicBezTo>
                    <a:cubicBezTo>
                      <a:pt x="598" y="981"/>
                      <a:pt x="608" y="971"/>
                      <a:pt x="608" y="959"/>
                    </a:cubicBezTo>
                    <a:cubicBezTo>
                      <a:pt x="608" y="946"/>
                      <a:pt x="598" y="936"/>
                      <a:pt x="585" y="936"/>
                    </a:cubicBezTo>
                    <a:cubicBezTo>
                      <a:pt x="104" y="936"/>
                      <a:pt x="104" y="936"/>
                      <a:pt x="104" y="936"/>
                    </a:cubicBezTo>
                    <a:cubicBezTo>
                      <a:pt x="71" y="936"/>
                      <a:pt x="45" y="909"/>
                      <a:pt x="45" y="877"/>
                    </a:cubicBezTo>
                    <a:cubicBezTo>
                      <a:pt x="45" y="864"/>
                      <a:pt x="45" y="864"/>
                      <a:pt x="45" y="864"/>
                    </a:cubicBezTo>
                    <a:cubicBezTo>
                      <a:pt x="415" y="864"/>
                      <a:pt x="415" y="864"/>
                      <a:pt x="415" y="864"/>
                    </a:cubicBezTo>
                    <a:cubicBezTo>
                      <a:pt x="427" y="864"/>
                      <a:pt x="438" y="854"/>
                      <a:pt x="438" y="842"/>
                    </a:cubicBezTo>
                    <a:cubicBezTo>
                      <a:pt x="438" y="829"/>
                      <a:pt x="427" y="819"/>
                      <a:pt x="415" y="819"/>
                    </a:cubicBezTo>
                    <a:cubicBezTo>
                      <a:pt x="56" y="819"/>
                      <a:pt x="56" y="819"/>
                      <a:pt x="56" y="819"/>
                    </a:cubicBezTo>
                    <a:cubicBezTo>
                      <a:pt x="67" y="805"/>
                      <a:pt x="84" y="795"/>
                      <a:pt x="104" y="795"/>
                    </a:cubicBezTo>
                    <a:cubicBezTo>
                      <a:pt x="726" y="795"/>
                      <a:pt x="726" y="795"/>
                      <a:pt x="726" y="795"/>
                    </a:cubicBezTo>
                    <a:cubicBezTo>
                      <a:pt x="759" y="795"/>
                      <a:pt x="786" y="822"/>
                      <a:pt x="786" y="855"/>
                    </a:cubicBezTo>
                    <a:lnTo>
                      <a:pt x="786" y="877"/>
                    </a:lnTo>
                    <a:close/>
                    <a:moveTo>
                      <a:pt x="786" y="877"/>
                    </a:moveTo>
                    <a:cubicBezTo>
                      <a:pt x="786" y="877"/>
                      <a:pt x="786" y="877"/>
                      <a:pt x="786" y="87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69"/>
              <p:cNvSpPr/>
              <p:nvPr/>
            </p:nvSpPr>
            <p:spPr>
              <a:xfrm>
                <a:off x="2919137" y="5419507"/>
                <a:ext cx="189294" cy="214960"/>
              </a:xfrm>
              <a:custGeom>
                <a:avLst/>
                <a:gdLst/>
                <a:ahLst/>
                <a:cxnLst/>
                <a:rect l="l" t="t" r="r" b="b"/>
                <a:pathLst>
                  <a:path w="531" h="603" extrusionOk="0">
                    <a:moveTo>
                      <a:pt x="496" y="0"/>
                    </a:moveTo>
                    <a:cubicBezTo>
                      <a:pt x="35" y="0"/>
                      <a:pt x="35" y="0"/>
                      <a:pt x="35" y="0"/>
                    </a:cubicBezTo>
                    <a:cubicBezTo>
                      <a:pt x="15" y="0"/>
                      <a:pt x="0" y="16"/>
                      <a:pt x="0" y="35"/>
                    </a:cubicBezTo>
                    <a:cubicBezTo>
                      <a:pt x="0" y="568"/>
                      <a:pt x="0" y="568"/>
                      <a:pt x="0" y="568"/>
                    </a:cubicBezTo>
                    <a:cubicBezTo>
                      <a:pt x="0" y="587"/>
                      <a:pt x="15" y="603"/>
                      <a:pt x="35" y="603"/>
                    </a:cubicBezTo>
                    <a:cubicBezTo>
                      <a:pt x="496" y="603"/>
                      <a:pt x="496" y="603"/>
                      <a:pt x="496" y="603"/>
                    </a:cubicBezTo>
                    <a:cubicBezTo>
                      <a:pt x="515" y="603"/>
                      <a:pt x="531" y="587"/>
                      <a:pt x="531" y="568"/>
                    </a:cubicBezTo>
                    <a:cubicBezTo>
                      <a:pt x="531" y="35"/>
                      <a:pt x="531" y="35"/>
                      <a:pt x="531" y="35"/>
                    </a:cubicBezTo>
                    <a:cubicBezTo>
                      <a:pt x="531" y="16"/>
                      <a:pt x="515" y="0"/>
                      <a:pt x="496" y="0"/>
                    </a:cubicBezTo>
                    <a:close/>
                    <a:moveTo>
                      <a:pt x="486" y="558"/>
                    </a:moveTo>
                    <a:cubicBezTo>
                      <a:pt x="45" y="558"/>
                      <a:pt x="45" y="558"/>
                      <a:pt x="45" y="558"/>
                    </a:cubicBezTo>
                    <a:cubicBezTo>
                      <a:pt x="45" y="45"/>
                      <a:pt x="45" y="45"/>
                      <a:pt x="45" y="45"/>
                    </a:cubicBezTo>
                    <a:cubicBezTo>
                      <a:pt x="486" y="45"/>
                      <a:pt x="486" y="45"/>
                      <a:pt x="486" y="45"/>
                    </a:cubicBezTo>
                    <a:lnTo>
                      <a:pt x="486" y="558"/>
                    </a:lnTo>
                    <a:close/>
                    <a:moveTo>
                      <a:pt x="486" y="558"/>
                    </a:moveTo>
                    <a:cubicBezTo>
                      <a:pt x="486" y="558"/>
                      <a:pt x="486" y="558"/>
                      <a:pt x="486" y="55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69"/>
              <p:cNvSpPr/>
              <p:nvPr/>
            </p:nvSpPr>
            <p:spPr>
              <a:xfrm>
                <a:off x="2945874" y="5446243"/>
                <a:ext cx="135821" cy="161488"/>
              </a:xfrm>
              <a:custGeom>
                <a:avLst/>
                <a:gdLst/>
                <a:ahLst/>
                <a:cxnLst/>
                <a:rect l="l" t="t" r="r" b="b"/>
                <a:pathLst>
                  <a:path w="381" h="453" extrusionOk="0">
                    <a:moveTo>
                      <a:pt x="22" y="453"/>
                    </a:moveTo>
                    <a:cubicBezTo>
                      <a:pt x="358" y="453"/>
                      <a:pt x="358" y="453"/>
                      <a:pt x="358" y="453"/>
                    </a:cubicBezTo>
                    <a:cubicBezTo>
                      <a:pt x="370" y="453"/>
                      <a:pt x="381" y="443"/>
                      <a:pt x="381" y="431"/>
                    </a:cubicBezTo>
                    <a:cubicBezTo>
                      <a:pt x="381" y="23"/>
                      <a:pt x="381" y="23"/>
                      <a:pt x="381" y="23"/>
                    </a:cubicBezTo>
                    <a:cubicBezTo>
                      <a:pt x="381" y="10"/>
                      <a:pt x="370" y="0"/>
                      <a:pt x="358" y="0"/>
                    </a:cubicBezTo>
                    <a:cubicBezTo>
                      <a:pt x="22" y="0"/>
                      <a:pt x="22" y="0"/>
                      <a:pt x="22" y="0"/>
                    </a:cubicBezTo>
                    <a:cubicBezTo>
                      <a:pt x="10" y="0"/>
                      <a:pt x="0" y="10"/>
                      <a:pt x="0" y="23"/>
                    </a:cubicBezTo>
                    <a:cubicBezTo>
                      <a:pt x="0" y="278"/>
                      <a:pt x="0" y="278"/>
                      <a:pt x="0" y="278"/>
                    </a:cubicBezTo>
                    <a:cubicBezTo>
                      <a:pt x="0" y="290"/>
                      <a:pt x="10" y="300"/>
                      <a:pt x="22" y="300"/>
                    </a:cubicBezTo>
                    <a:cubicBezTo>
                      <a:pt x="34" y="300"/>
                      <a:pt x="45" y="290"/>
                      <a:pt x="45" y="278"/>
                    </a:cubicBezTo>
                    <a:cubicBezTo>
                      <a:pt x="45" y="45"/>
                      <a:pt x="45" y="45"/>
                      <a:pt x="45" y="45"/>
                    </a:cubicBezTo>
                    <a:cubicBezTo>
                      <a:pt x="218" y="45"/>
                      <a:pt x="218" y="45"/>
                      <a:pt x="218" y="45"/>
                    </a:cubicBezTo>
                    <a:cubicBezTo>
                      <a:pt x="218" y="408"/>
                      <a:pt x="218" y="408"/>
                      <a:pt x="218" y="408"/>
                    </a:cubicBezTo>
                    <a:cubicBezTo>
                      <a:pt x="45" y="408"/>
                      <a:pt x="45" y="408"/>
                      <a:pt x="45" y="408"/>
                    </a:cubicBezTo>
                    <a:cubicBezTo>
                      <a:pt x="45" y="368"/>
                      <a:pt x="45" y="368"/>
                      <a:pt x="45" y="368"/>
                    </a:cubicBezTo>
                    <a:cubicBezTo>
                      <a:pt x="45" y="355"/>
                      <a:pt x="34" y="345"/>
                      <a:pt x="22" y="345"/>
                    </a:cubicBezTo>
                    <a:cubicBezTo>
                      <a:pt x="10" y="345"/>
                      <a:pt x="0" y="355"/>
                      <a:pt x="0" y="368"/>
                    </a:cubicBezTo>
                    <a:cubicBezTo>
                      <a:pt x="0" y="431"/>
                      <a:pt x="0" y="431"/>
                      <a:pt x="0" y="431"/>
                    </a:cubicBezTo>
                    <a:cubicBezTo>
                      <a:pt x="0" y="443"/>
                      <a:pt x="10" y="453"/>
                      <a:pt x="22" y="453"/>
                    </a:cubicBezTo>
                    <a:close/>
                    <a:moveTo>
                      <a:pt x="263" y="45"/>
                    </a:moveTo>
                    <a:cubicBezTo>
                      <a:pt x="336" y="45"/>
                      <a:pt x="336" y="45"/>
                      <a:pt x="336" y="45"/>
                    </a:cubicBezTo>
                    <a:cubicBezTo>
                      <a:pt x="336" y="408"/>
                      <a:pt x="336" y="408"/>
                      <a:pt x="336" y="408"/>
                    </a:cubicBezTo>
                    <a:cubicBezTo>
                      <a:pt x="263" y="408"/>
                      <a:pt x="263" y="408"/>
                      <a:pt x="263" y="408"/>
                    </a:cubicBezTo>
                    <a:lnTo>
                      <a:pt x="263" y="45"/>
                    </a:lnTo>
                    <a:close/>
                    <a:moveTo>
                      <a:pt x="263" y="45"/>
                    </a:moveTo>
                    <a:cubicBezTo>
                      <a:pt x="263" y="45"/>
                      <a:pt x="263" y="45"/>
                      <a:pt x="26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69"/>
              <p:cNvSpPr/>
              <p:nvPr/>
            </p:nvSpPr>
            <p:spPr>
              <a:xfrm>
                <a:off x="2949082" y="5747830"/>
                <a:ext cx="41709" cy="41709"/>
              </a:xfrm>
              <a:custGeom>
                <a:avLst/>
                <a:gdLst/>
                <a:ahLst/>
                <a:cxnLst/>
                <a:rect l="l" t="t" r="r" b="b"/>
                <a:pathLst>
                  <a:path w="117" h="117" extrusionOk="0">
                    <a:moveTo>
                      <a:pt x="58" y="117"/>
                    </a:moveTo>
                    <a:cubicBezTo>
                      <a:pt x="90" y="117"/>
                      <a:pt x="117" y="91"/>
                      <a:pt x="117" y="59"/>
                    </a:cubicBezTo>
                    <a:cubicBezTo>
                      <a:pt x="117" y="26"/>
                      <a:pt x="90" y="0"/>
                      <a:pt x="58" y="0"/>
                    </a:cubicBezTo>
                    <a:cubicBezTo>
                      <a:pt x="26" y="0"/>
                      <a:pt x="0" y="26"/>
                      <a:pt x="0" y="59"/>
                    </a:cubicBezTo>
                    <a:cubicBezTo>
                      <a:pt x="0" y="91"/>
                      <a:pt x="26" y="117"/>
                      <a:pt x="58" y="117"/>
                    </a:cubicBezTo>
                    <a:close/>
                    <a:moveTo>
                      <a:pt x="58" y="45"/>
                    </a:moveTo>
                    <a:cubicBezTo>
                      <a:pt x="65" y="45"/>
                      <a:pt x="72" y="51"/>
                      <a:pt x="72" y="59"/>
                    </a:cubicBezTo>
                    <a:cubicBezTo>
                      <a:pt x="72" y="66"/>
                      <a:pt x="65" y="72"/>
                      <a:pt x="58" y="72"/>
                    </a:cubicBezTo>
                    <a:cubicBezTo>
                      <a:pt x="51" y="72"/>
                      <a:pt x="45" y="66"/>
                      <a:pt x="45" y="59"/>
                    </a:cubicBezTo>
                    <a:cubicBezTo>
                      <a:pt x="45" y="51"/>
                      <a:pt x="51" y="45"/>
                      <a:pt x="58" y="45"/>
                    </a:cubicBezTo>
                    <a:close/>
                    <a:moveTo>
                      <a:pt x="58" y="45"/>
                    </a:moveTo>
                    <a:cubicBezTo>
                      <a:pt x="58" y="45"/>
                      <a:pt x="58" y="45"/>
                      <a:pt x="58"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69"/>
              <p:cNvSpPr/>
              <p:nvPr/>
            </p:nvSpPr>
            <p:spPr>
              <a:xfrm>
                <a:off x="2983305" y="5782053"/>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69"/>
              <p:cNvSpPr/>
              <p:nvPr/>
            </p:nvSpPr>
            <p:spPr>
              <a:xfrm>
                <a:off x="2949082" y="5816275"/>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69"/>
              <p:cNvSpPr/>
              <p:nvPr/>
            </p:nvSpPr>
            <p:spPr>
              <a:xfrm>
                <a:off x="2914860" y="5782053"/>
                <a:ext cx="41709" cy="41709"/>
              </a:xfrm>
              <a:custGeom>
                <a:avLst/>
                <a:gdLst/>
                <a:ahLst/>
                <a:cxnLst/>
                <a:rect l="l" t="t" r="r" b="b"/>
                <a:pathLst>
                  <a:path w="117" h="117" extrusionOk="0">
                    <a:moveTo>
                      <a:pt x="117" y="59"/>
                    </a:moveTo>
                    <a:cubicBezTo>
                      <a:pt x="117" y="26"/>
                      <a:pt x="90" y="0"/>
                      <a:pt x="58" y="0"/>
                    </a:cubicBezTo>
                    <a:cubicBezTo>
                      <a:pt x="26" y="0"/>
                      <a:pt x="0" y="26"/>
                      <a:pt x="0" y="59"/>
                    </a:cubicBezTo>
                    <a:cubicBezTo>
                      <a:pt x="0" y="91"/>
                      <a:pt x="26" y="117"/>
                      <a:pt x="58" y="117"/>
                    </a:cubicBezTo>
                    <a:cubicBezTo>
                      <a:pt x="90" y="117"/>
                      <a:pt x="117" y="91"/>
                      <a:pt x="117" y="59"/>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69"/>
              <p:cNvSpPr/>
              <p:nvPr/>
            </p:nvSpPr>
            <p:spPr>
              <a:xfrm>
                <a:off x="3035352" y="5761376"/>
                <a:ext cx="76288" cy="91973"/>
              </a:xfrm>
              <a:custGeom>
                <a:avLst/>
                <a:gdLst/>
                <a:ahLst/>
                <a:cxnLst/>
                <a:rect l="l" t="t" r="r" b="b"/>
                <a:pathLst>
                  <a:path w="214" h="258" extrusionOk="0">
                    <a:moveTo>
                      <a:pt x="80" y="46"/>
                    </a:moveTo>
                    <a:cubicBezTo>
                      <a:pt x="19" y="152"/>
                      <a:pt x="19" y="152"/>
                      <a:pt x="19" y="152"/>
                    </a:cubicBezTo>
                    <a:cubicBezTo>
                      <a:pt x="0" y="186"/>
                      <a:pt x="11" y="229"/>
                      <a:pt x="45" y="248"/>
                    </a:cubicBezTo>
                    <a:cubicBezTo>
                      <a:pt x="56" y="255"/>
                      <a:pt x="68" y="258"/>
                      <a:pt x="80" y="258"/>
                    </a:cubicBezTo>
                    <a:cubicBezTo>
                      <a:pt x="104" y="258"/>
                      <a:pt x="128" y="245"/>
                      <a:pt x="141" y="222"/>
                    </a:cubicBezTo>
                    <a:cubicBezTo>
                      <a:pt x="202" y="116"/>
                      <a:pt x="202" y="116"/>
                      <a:pt x="202" y="116"/>
                    </a:cubicBezTo>
                    <a:cubicBezTo>
                      <a:pt x="212" y="100"/>
                      <a:pt x="214" y="81"/>
                      <a:pt x="209" y="63"/>
                    </a:cubicBezTo>
                    <a:cubicBezTo>
                      <a:pt x="205" y="44"/>
                      <a:pt x="193" y="29"/>
                      <a:pt x="177" y="20"/>
                    </a:cubicBezTo>
                    <a:cubicBezTo>
                      <a:pt x="143" y="0"/>
                      <a:pt x="100" y="12"/>
                      <a:pt x="80" y="46"/>
                    </a:cubicBezTo>
                    <a:close/>
                    <a:moveTo>
                      <a:pt x="163" y="94"/>
                    </a:moveTo>
                    <a:cubicBezTo>
                      <a:pt x="102" y="200"/>
                      <a:pt x="102" y="200"/>
                      <a:pt x="102" y="200"/>
                    </a:cubicBezTo>
                    <a:cubicBezTo>
                      <a:pt x="95" y="212"/>
                      <a:pt x="79" y="216"/>
                      <a:pt x="67" y="209"/>
                    </a:cubicBezTo>
                    <a:cubicBezTo>
                      <a:pt x="55" y="202"/>
                      <a:pt x="51" y="187"/>
                      <a:pt x="58" y="174"/>
                    </a:cubicBezTo>
                    <a:cubicBezTo>
                      <a:pt x="119" y="68"/>
                      <a:pt x="119" y="68"/>
                      <a:pt x="119" y="68"/>
                    </a:cubicBezTo>
                    <a:cubicBezTo>
                      <a:pt x="124" y="60"/>
                      <a:pt x="133" y="55"/>
                      <a:pt x="141" y="55"/>
                    </a:cubicBezTo>
                    <a:cubicBezTo>
                      <a:pt x="146" y="55"/>
                      <a:pt x="150" y="57"/>
                      <a:pt x="154" y="59"/>
                    </a:cubicBezTo>
                    <a:cubicBezTo>
                      <a:pt x="160" y="62"/>
                      <a:pt x="164" y="68"/>
                      <a:pt x="166" y="74"/>
                    </a:cubicBezTo>
                    <a:cubicBezTo>
                      <a:pt x="168" y="81"/>
                      <a:pt x="167" y="88"/>
                      <a:pt x="163" y="94"/>
                    </a:cubicBezTo>
                    <a:close/>
                    <a:moveTo>
                      <a:pt x="163" y="94"/>
                    </a:moveTo>
                    <a:cubicBezTo>
                      <a:pt x="163" y="94"/>
                      <a:pt x="163" y="94"/>
                      <a:pt x="163" y="9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07" name="Google Shape;2707;p69"/>
          <p:cNvGrpSpPr/>
          <p:nvPr/>
        </p:nvGrpSpPr>
        <p:grpSpPr>
          <a:xfrm>
            <a:off x="4000150" y="2916553"/>
            <a:ext cx="527301" cy="281502"/>
            <a:chOff x="1148451" y="2384091"/>
            <a:chExt cx="547561" cy="292318"/>
          </a:xfrm>
        </p:grpSpPr>
        <p:sp>
          <p:nvSpPr>
            <p:cNvPr id="2708" name="Google Shape;2708;p69"/>
            <p:cNvSpPr/>
            <p:nvPr/>
          </p:nvSpPr>
          <p:spPr>
            <a:xfrm>
              <a:off x="1156650" y="2529893"/>
              <a:ext cx="113006" cy="87339"/>
            </a:xfrm>
            <a:custGeom>
              <a:avLst/>
              <a:gdLst/>
              <a:ahLst/>
              <a:cxnLst/>
              <a:rect l="l" t="t" r="r" b="b"/>
              <a:pathLst>
                <a:path w="317" h="245" extrusionOk="0">
                  <a:moveTo>
                    <a:pt x="317" y="0"/>
                  </a:moveTo>
                  <a:cubicBezTo>
                    <a:pt x="317" y="245"/>
                    <a:pt x="317" y="245"/>
                    <a:pt x="317" y="245"/>
                  </a:cubicBezTo>
                  <a:cubicBezTo>
                    <a:pt x="68" y="245"/>
                    <a:pt x="68" y="245"/>
                    <a:pt x="68" y="245"/>
                  </a:cubicBezTo>
                  <a:cubicBezTo>
                    <a:pt x="49" y="245"/>
                    <a:pt x="32" y="237"/>
                    <a:pt x="20" y="225"/>
                  </a:cubicBezTo>
                  <a:cubicBezTo>
                    <a:pt x="7" y="212"/>
                    <a:pt x="0" y="195"/>
                    <a:pt x="0" y="176"/>
                  </a:cubicBezTo>
                  <a:cubicBezTo>
                    <a:pt x="0" y="0"/>
                    <a:pt x="0" y="0"/>
                    <a:pt x="0" y="0"/>
                  </a:cubicBezTo>
                  <a:lnTo>
                    <a:pt x="317" y="0"/>
                  </a:lnTo>
                  <a:close/>
                  <a:moveTo>
                    <a:pt x="317" y="0"/>
                  </a:moveTo>
                  <a:cubicBezTo>
                    <a:pt x="317" y="0"/>
                    <a:pt x="317" y="0"/>
                    <a:pt x="317" y="0"/>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9" name="Google Shape;2709;p69"/>
            <p:cNvSpPr/>
            <p:nvPr/>
          </p:nvSpPr>
          <p:spPr>
            <a:xfrm>
              <a:off x="1156650" y="2505296"/>
              <a:ext cx="113006" cy="48838"/>
            </a:xfrm>
            <a:custGeom>
              <a:avLst/>
              <a:gdLst/>
              <a:ahLst/>
              <a:cxnLst/>
              <a:rect l="l" t="t" r="r" b="b"/>
              <a:pathLst>
                <a:path w="317" h="137" extrusionOk="0">
                  <a:moveTo>
                    <a:pt x="317" y="0"/>
                  </a:moveTo>
                  <a:cubicBezTo>
                    <a:pt x="317" y="137"/>
                    <a:pt x="317" y="137"/>
                    <a:pt x="317" y="137"/>
                  </a:cubicBezTo>
                  <a:cubicBezTo>
                    <a:pt x="68" y="137"/>
                    <a:pt x="68" y="137"/>
                    <a:pt x="68" y="137"/>
                  </a:cubicBezTo>
                  <a:cubicBezTo>
                    <a:pt x="49" y="137"/>
                    <a:pt x="32" y="130"/>
                    <a:pt x="20" y="117"/>
                  </a:cubicBezTo>
                  <a:cubicBezTo>
                    <a:pt x="7" y="105"/>
                    <a:pt x="0" y="88"/>
                    <a:pt x="0" y="69"/>
                  </a:cubicBezTo>
                  <a:cubicBezTo>
                    <a:pt x="0" y="31"/>
                    <a:pt x="30" y="0"/>
                    <a:pt x="68" y="0"/>
                  </a:cubicBezTo>
                  <a:lnTo>
                    <a:pt x="317" y="0"/>
                  </a:lnTo>
                  <a:close/>
                  <a:moveTo>
                    <a:pt x="317" y="0"/>
                  </a:moveTo>
                  <a:cubicBezTo>
                    <a:pt x="317" y="0"/>
                    <a:pt x="317" y="0"/>
                    <a:pt x="317"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69"/>
            <p:cNvSpPr/>
            <p:nvPr/>
          </p:nvSpPr>
          <p:spPr>
            <a:xfrm>
              <a:off x="1570529" y="2529893"/>
              <a:ext cx="117640" cy="87339"/>
            </a:xfrm>
            <a:custGeom>
              <a:avLst/>
              <a:gdLst/>
              <a:ahLst/>
              <a:cxnLst/>
              <a:rect l="l" t="t" r="r" b="b"/>
              <a:pathLst>
                <a:path w="330" h="245" extrusionOk="0">
                  <a:moveTo>
                    <a:pt x="330" y="0"/>
                  </a:moveTo>
                  <a:cubicBezTo>
                    <a:pt x="330" y="176"/>
                    <a:pt x="330" y="176"/>
                    <a:pt x="330" y="176"/>
                  </a:cubicBezTo>
                  <a:cubicBezTo>
                    <a:pt x="330" y="195"/>
                    <a:pt x="322" y="212"/>
                    <a:pt x="310" y="225"/>
                  </a:cubicBezTo>
                  <a:cubicBezTo>
                    <a:pt x="297" y="237"/>
                    <a:pt x="280" y="245"/>
                    <a:pt x="261" y="245"/>
                  </a:cubicBezTo>
                  <a:cubicBezTo>
                    <a:pt x="0" y="245"/>
                    <a:pt x="0" y="245"/>
                    <a:pt x="0" y="245"/>
                  </a:cubicBezTo>
                  <a:cubicBezTo>
                    <a:pt x="0" y="0"/>
                    <a:pt x="0" y="0"/>
                    <a:pt x="0" y="0"/>
                  </a:cubicBezTo>
                  <a:lnTo>
                    <a:pt x="330" y="0"/>
                  </a:lnTo>
                  <a:close/>
                  <a:moveTo>
                    <a:pt x="330" y="0"/>
                  </a:moveTo>
                  <a:cubicBezTo>
                    <a:pt x="330" y="0"/>
                    <a:pt x="330" y="0"/>
                    <a:pt x="330" y="0"/>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1" name="Google Shape;2711;p69"/>
            <p:cNvSpPr/>
            <p:nvPr/>
          </p:nvSpPr>
          <p:spPr>
            <a:xfrm>
              <a:off x="1570529" y="2505296"/>
              <a:ext cx="117640" cy="48838"/>
            </a:xfrm>
            <a:custGeom>
              <a:avLst/>
              <a:gdLst/>
              <a:ahLst/>
              <a:cxnLst/>
              <a:rect l="l" t="t" r="r" b="b"/>
              <a:pathLst>
                <a:path w="330" h="137" extrusionOk="0">
                  <a:moveTo>
                    <a:pt x="261" y="0"/>
                  </a:moveTo>
                  <a:cubicBezTo>
                    <a:pt x="299" y="0"/>
                    <a:pt x="330" y="31"/>
                    <a:pt x="330" y="69"/>
                  </a:cubicBezTo>
                  <a:cubicBezTo>
                    <a:pt x="330" y="88"/>
                    <a:pt x="322" y="105"/>
                    <a:pt x="310" y="117"/>
                  </a:cubicBezTo>
                  <a:cubicBezTo>
                    <a:pt x="297" y="130"/>
                    <a:pt x="280" y="137"/>
                    <a:pt x="261" y="137"/>
                  </a:cubicBezTo>
                  <a:cubicBezTo>
                    <a:pt x="0" y="137"/>
                    <a:pt x="0" y="137"/>
                    <a:pt x="0" y="137"/>
                  </a:cubicBezTo>
                  <a:cubicBezTo>
                    <a:pt x="0" y="0"/>
                    <a:pt x="0" y="0"/>
                    <a:pt x="0" y="0"/>
                  </a:cubicBezTo>
                  <a:lnTo>
                    <a:pt x="261" y="0"/>
                  </a:lnTo>
                  <a:close/>
                  <a:moveTo>
                    <a:pt x="261" y="0"/>
                  </a:moveTo>
                  <a:cubicBezTo>
                    <a:pt x="261" y="0"/>
                    <a:pt x="261" y="0"/>
                    <a:pt x="261"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2" name="Google Shape;2712;p69"/>
            <p:cNvSpPr/>
            <p:nvPr/>
          </p:nvSpPr>
          <p:spPr>
            <a:xfrm>
              <a:off x="1233294" y="2444337"/>
              <a:ext cx="377874" cy="116214"/>
            </a:xfrm>
            <a:custGeom>
              <a:avLst/>
              <a:gdLst/>
              <a:ahLst/>
              <a:cxnLst/>
              <a:rect l="l" t="t" r="r" b="b"/>
              <a:pathLst>
                <a:path w="1060" h="326" extrusionOk="0">
                  <a:moveTo>
                    <a:pt x="1060" y="153"/>
                  </a:moveTo>
                  <a:cubicBezTo>
                    <a:pt x="1060" y="326"/>
                    <a:pt x="1060" y="326"/>
                    <a:pt x="1060" y="326"/>
                  </a:cubicBezTo>
                  <a:cubicBezTo>
                    <a:pt x="0" y="326"/>
                    <a:pt x="0" y="326"/>
                    <a:pt x="0" y="326"/>
                  </a:cubicBezTo>
                  <a:cubicBezTo>
                    <a:pt x="0" y="153"/>
                    <a:pt x="0" y="153"/>
                    <a:pt x="0" y="153"/>
                  </a:cubicBezTo>
                  <a:cubicBezTo>
                    <a:pt x="0" y="69"/>
                    <a:pt x="69" y="0"/>
                    <a:pt x="153" y="0"/>
                  </a:cubicBezTo>
                  <a:cubicBezTo>
                    <a:pt x="907" y="0"/>
                    <a:pt x="907" y="0"/>
                    <a:pt x="907" y="0"/>
                  </a:cubicBezTo>
                  <a:cubicBezTo>
                    <a:pt x="992" y="0"/>
                    <a:pt x="1060" y="69"/>
                    <a:pt x="1060" y="153"/>
                  </a:cubicBezTo>
                  <a:close/>
                  <a:moveTo>
                    <a:pt x="1060" y="153"/>
                  </a:moveTo>
                  <a:cubicBezTo>
                    <a:pt x="1060" y="153"/>
                    <a:pt x="1060" y="153"/>
                    <a:pt x="1060" y="153"/>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69"/>
            <p:cNvSpPr/>
            <p:nvPr/>
          </p:nvSpPr>
          <p:spPr>
            <a:xfrm>
              <a:off x="1374106" y="2391934"/>
              <a:ext cx="97320" cy="99459"/>
            </a:xfrm>
            <a:custGeom>
              <a:avLst/>
              <a:gdLst/>
              <a:ahLst/>
              <a:cxnLst/>
              <a:rect l="l" t="t" r="r" b="b"/>
              <a:pathLst>
                <a:path w="273" h="279" extrusionOk="0">
                  <a:moveTo>
                    <a:pt x="232" y="0"/>
                  </a:moveTo>
                  <a:cubicBezTo>
                    <a:pt x="255" y="0"/>
                    <a:pt x="273" y="19"/>
                    <a:pt x="273" y="41"/>
                  </a:cubicBezTo>
                  <a:cubicBezTo>
                    <a:pt x="273" y="279"/>
                    <a:pt x="273" y="279"/>
                    <a:pt x="273" y="279"/>
                  </a:cubicBezTo>
                  <a:cubicBezTo>
                    <a:pt x="0" y="279"/>
                    <a:pt x="0" y="279"/>
                    <a:pt x="0" y="279"/>
                  </a:cubicBezTo>
                  <a:cubicBezTo>
                    <a:pt x="0" y="41"/>
                    <a:pt x="0" y="41"/>
                    <a:pt x="0" y="41"/>
                  </a:cubicBezTo>
                  <a:cubicBezTo>
                    <a:pt x="0" y="19"/>
                    <a:pt x="19" y="0"/>
                    <a:pt x="41" y="0"/>
                  </a:cubicBezTo>
                  <a:lnTo>
                    <a:pt x="232" y="0"/>
                  </a:lnTo>
                  <a:close/>
                  <a:moveTo>
                    <a:pt x="232" y="0"/>
                  </a:moveTo>
                  <a:cubicBezTo>
                    <a:pt x="232" y="0"/>
                    <a:pt x="232" y="0"/>
                    <a:pt x="232"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69"/>
            <p:cNvSpPr/>
            <p:nvPr/>
          </p:nvSpPr>
          <p:spPr>
            <a:xfrm>
              <a:off x="1345944" y="2482837"/>
              <a:ext cx="154714" cy="42778"/>
            </a:xfrm>
            <a:custGeom>
              <a:avLst/>
              <a:gdLst/>
              <a:ahLst/>
              <a:cxnLst/>
              <a:rect l="l" t="t" r="r" b="b"/>
              <a:pathLst>
                <a:path w="434" h="120" extrusionOk="0">
                  <a:moveTo>
                    <a:pt x="371" y="12"/>
                  </a:moveTo>
                  <a:cubicBezTo>
                    <a:pt x="364" y="4"/>
                    <a:pt x="353" y="0"/>
                    <a:pt x="342" y="0"/>
                  </a:cubicBezTo>
                  <a:cubicBezTo>
                    <a:pt x="92" y="0"/>
                    <a:pt x="92" y="0"/>
                    <a:pt x="92" y="0"/>
                  </a:cubicBezTo>
                  <a:cubicBezTo>
                    <a:pt x="81" y="0"/>
                    <a:pt x="70" y="4"/>
                    <a:pt x="63" y="12"/>
                  </a:cubicBezTo>
                  <a:cubicBezTo>
                    <a:pt x="0" y="78"/>
                    <a:pt x="0" y="78"/>
                    <a:pt x="0" y="78"/>
                  </a:cubicBezTo>
                  <a:cubicBezTo>
                    <a:pt x="0" y="120"/>
                    <a:pt x="0" y="120"/>
                    <a:pt x="0" y="120"/>
                  </a:cubicBezTo>
                  <a:cubicBezTo>
                    <a:pt x="434" y="120"/>
                    <a:pt x="434" y="120"/>
                    <a:pt x="434" y="120"/>
                  </a:cubicBezTo>
                  <a:cubicBezTo>
                    <a:pt x="434" y="78"/>
                    <a:pt x="434" y="78"/>
                    <a:pt x="434" y="78"/>
                  </a:cubicBezTo>
                  <a:lnTo>
                    <a:pt x="371" y="12"/>
                  </a:lnTo>
                  <a:close/>
                  <a:moveTo>
                    <a:pt x="371" y="12"/>
                  </a:moveTo>
                  <a:cubicBezTo>
                    <a:pt x="371" y="12"/>
                    <a:pt x="371" y="12"/>
                    <a:pt x="371" y="1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5" name="Google Shape;2715;p69"/>
            <p:cNvSpPr/>
            <p:nvPr/>
          </p:nvSpPr>
          <p:spPr>
            <a:xfrm>
              <a:off x="1233294" y="2510643"/>
              <a:ext cx="377874" cy="157923"/>
            </a:xfrm>
            <a:custGeom>
              <a:avLst/>
              <a:gdLst/>
              <a:ahLst/>
              <a:cxnLst/>
              <a:rect l="l" t="t" r="r" b="b"/>
              <a:pathLst>
                <a:path w="1060" h="443" extrusionOk="0">
                  <a:moveTo>
                    <a:pt x="1060" y="140"/>
                  </a:moveTo>
                  <a:cubicBezTo>
                    <a:pt x="1060" y="303"/>
                    <a:pt x="1060" y="303"/>
                    <a:pt x="1060" y="303"/>
                  </a:cubicBezTo>
                  <a:cubicBezTo>
                    <a:pt x="1060" y="380"/>
                    <a:pt x="998" y="443"/>
                    <a:pt x="920" y="443"/>
                  </a:cubicBezTo>
                  <a:cubicBezTo>
                    <a:pt x="140" y="443"/>
                    <a:pt x="140" y="443"/>
                    <a:pt x="140" y="443"/>
                  </a:cubicBezTo>
                  <a:cubicBezTo>
                    <a:pt x="63" y="443"/>
                    <a:pt x="0" y="380"/>
                    <a:pt x="0" y="303"/>
                  </a:cubicBezTo>
                  <a:cubicBezTo>
                    <a:pt x="0" y="140"/>
                    <a:pt x="0" y="140"/>
                    <a:pt x="0" y="140"/>
                  </a:cubicBezTo>
                  <a:cubicBezTo>
                    <a:pt x="0" y="62"/>
                    <a:pt x="63" y="0"/>
                    <a:pt x="140" y="0"/>
                  </a:cubicBezTo>
                  <a:cubicBezTo>
                    <a:pt x="920" y="0"/>
                    <a:pt x="920" y="0"/>
                    <a:pt x="920" y="0"/>
                  </a:cubicBezTo>
                  <a:cubicBezTo>
                    <a:pt x="998" y="0"/>
                    <a:pt x="1060" y="62"/>
                    <a:pt x="1060" y="140"/>
                  </a:cubicBezTo>
                  <a:close/>
                  <a:moveTo>
                    <a:pt x="1060" y="140"/>
                  </a:moveTo>
                  <a:cubicBezTo>
                    <a:pt x="1060" y="140"/>
                    <a:pt x="1060" y="140"/>
                    <a:pt x="1060" y="14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69"/>
            <p:cNvSpPr/>
            <p:nvPr/>
          </p:nvSpPr>
          <p:spPr>
            <a:xfrm>
              <a:off x="1261100" y="2538449"/>
              <a:ext cx="322262" cy="102311"/>
            </a:xfrm>
            <a:custGeom>
              <a:avLst/>
              <a:gdLst/>
              <a:ahLst/>
              <a:cxnLst/>
              <a:rect l="l" t="t" r="r" b="b"/>
              <a:pathLst>
                <a:path w="904" h="287" extrusionOk="0">
                  <a:moveTo>
                    <a:pt x="904" y="62"/>
                  </a:moveTo>
                  <a:cubicBezTo>
                    <a:pt x="904" y="225"/>
                    <a:pt x="904" y="225"/>
                    <a:pt x="904" y="225"/>
                  </a:cubicBezTo>
                  <a:cubicBezTo>
                    <a:pt x="904" y="259"/>
                    <a:pt x="877" y="287"/>
                    <a:pt x="842" y="287"/>
                  </a:cubicBezTo>
                  <a:cubicBezTo>
                    <a:pt x="62" y="287"/>
                    <a:pt x="62" y="287"/>
                    <a:pt x="62" y="287"/>
                  </a:cubicBezTo>
                  <a:cubicBezTo>
                    <a:pt x="28" y="287"/>
                    <a:pt x="0" y="259"/>
                    <a:pt x="0" y="225"/>
                  </a:cubicBezTo>
                  <a:cubicBezTo>
                    <a:pt x="0" y="62"/>
                    <a:pt x="0" y="62"/>
                    <a:pt x="0" y="62"/>
                  </a:cubicBezTo>
                  <a:cubicBezTo>
                    <a:pt x="0" y="27"/>
                    <a:pt x="28" y="0"/>
                    <a:pt x="62" y="0"/>
                  </a:cubicBezTo>
                  <a:cubicBezTo>
                    <a:pt x="198" y="0"/>
                    <a:pt x="198" y="0"/>
                    <a:pt x="198" y="0"/>
                  </a:cubicBezTo>
                  <a:cubicBezTo>
                    <a:pt x="202" y="0"/>
                    <a:pt x="207" y="2"/>
                    <a:pt x="209" y="7"/>
                  </a:cubicBezTo>
                  <a:cubicBezTo>
                    <a:pt x="219" y="31"/>
                    <a:pt x="219" y="31"/>
                    <a:pt x="219" y="31"/>
                  </a:cubicBezTo>
                  <a:cubicBezTo>
                    <a:pt x="224" y="43"/>
                    <a:pt x="236" y="50"/>
                    <a:pt x="249" y="50"/>
                  </a:cubicBezTo>
                  <a:cubicBezTo>
                    <a:pt x="661" y="50"/>
                    <a:pt x="661" y="50"/>
                    <a:pt x="661" y="50"/>
                  </a:cubicBezTo>
                  <a:cubicBezTo>
                    <a:pt x="674" y="50"/>
                    <a:pt x="686" y="43"/>
                    <a:pt x="691" y="31"/>
                  </a:cubicBezTo>
                  <a:cubicBezTo>
                    <a:pt x="701" y="7"/>
                    <a:pt x="701" y="7"/>
                    <a:pt x="701" y="7"/>
                  </a:cubicBezTo>
                  <a:cubicBezTo>
                    <a:pt x="703" y="2"/>
                    <a:pt x="708" y="0"/>
                    <a:pt x="713" y="0"/>
                  </a:cubicBezTo>
                  <a:cubicBezTo>
                    <a:pt x="842" y="0"/>
                    <a:pt x="842" y="0"/>
                    <a:pt x="842" y="0"/>
                  </a:cubicBezTo>
                  <a:cubicBezTo>
                    <a:pt x="877" y="0"/>
                    <a:pt x="904" y="27"/>
                    <a:pt x="904" y="62"/>
                  </a:cubicBezTo>
                  <a:close/>
                  <a:moveTo>
                    <a:pt x="904" y="62"/>
                  </a:moveTo>
                  <a:cubicBezTo>
                    <a:pt x="904" y="62"/>
                    <a:pt x="904" y="62"/>
                    <a:pt x="904" y="62"/>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69"/>
            <p:cNvSpPr/>
            <p:nvPr/>
          </p:nvSpPr>
          <p:spPr>
            <a:xfrm>
              <a:off x="1332754" y="2585149"/>
              <a:ext cx="181451" cy="29945"/>
            </a:xfrm>
            <a:custGeom>
              <a:avLst/>
              <a:gdLst/>
              <a:ahLst/>
              <a:cxnLst/>
              <a:rect l="l" t="t" r="r" b="b"/>
              <a:pathLst>
                <a:path w="509" h="84" extrusionOk="0">
                  <a:moveTo>
                    <a:pt x="509" y="18"/>
                  </a:moveTo>
                  <a:cubicBezTo>
                    <a:pt x="509" y="66"/>
                    <a:pt x="509" y="66"/>
                    <a:pt x="509" y="66"/>
                  </a:cubicBezTo>
                  <a:cubicBezTo>
                    <a:pt x="509" y="76"/>
                    <a:pt x="501" y="84"/>
                    <a:pt x="491" y="84"/>
                  </a:cubicBezTo>
                  <a:cubicBezTo>
                    <a:pt x="18" y="84"/>
                    <a:pt x="18" y="84"/>
                    <a:pt x="18" y="84"/>
                  </a:cubicBezTo>
                  <a:cubicBezTo>
                    <a:pt x="8" y="84"/>
                    <a:pt x="0" y="76"/>
                    <a:pt x="0" y="66"/>
                  </a:cubicBezTo>
                  <a:cubicBezTo>
                    <a:pt x="0" y="18"/>
                    <a:pt x="0" y="18"/>
                    <a:pt x="0" y="18"/>
                  </a:cubicBezTo>
                  <a:cubicBezTo>
                    <a:pt x="0" y="8"/>
                    <a:pt x="8" y="0"/>
                    <a:pt x="18" y="0"/>
                  </a:cubicBezTo>
                  <a:cubicBezTo>
                    <a:pt x="491" y="0"/>
                    <a:pt x="491" y="0"/>
                    <a:pt x="491" y="0"/>
                  </a:cubicBezTo>
                  <a:cubicBezTo>
                    <a:pt x="501" y="0"/>
                    <a:pt x="509" y="8"/>
                    <a:pt x="509" y="18"/>
                  </a:cubicBezTo>
                  <a:close/>
                  <a:moveTo>
                    <a:pt x="509" y="18"/>
                  </a:moveTo>
                  <a:cubicBezTo>
                    <a:pt x="509" y="18"/>
                    <a:pt x="509" y="18"/>
                    <a:pt x="509" y="18"/>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69"/>
            <p:cNvSpPr/>
            <p:nvPr/>
          </p:nvSpPr>
          <p:spPr>
            <a:xfrm>
              <a:off x="1253258" y="2530250"/>
              <a:ext cx="338304" cy="118353"/>
            </a:xfrm>
            <a:custGeom>
              <a:avLst/>
              <a:gdLst/>
              <a:ahLst/>
              <a:cxnLst/>
              <a:rect l="l" t="t" r="r" b="b"/>
              <a:pathLst>
                <a:path w="949" h="332" extrusionOk="0">
                  <a:moveTo>
                    <a:pt x="864" y="0"/>
                  </a:moveTo>
                  <a:cubicBezTo>
                    <a:pt x="735" y="0"/>
                    <a:pt x="735" y="0"/>
                    <a:pt x="735" y="0"/>
                  </a:cubicBezTo>
                  <a:cubicBezTo>
                    <a:pt x="721" y="0"/>
                    <a:pt x="708" y="8"/>
                    <a:pt x="703" y="21"/>
                  </a:cubicBezTo>
                  <a:cubicBezTo>
                    <a:pt x="693" y="45"/>
                    <a:pt x="693" y="45"/>
                    <a:pt x="693" y="45"/>
                  </a:cubicBezTo>
                  <a:cubicBezTo>
                    <a:pt x="691" y="49"/>
                    <a:pt x="687" y="51"/>
                    <a:pt x="683" y="51"/>
                  </a:cubicBezTo>
                  <a:cubicBezTo>
                    <a:pt x="271" y="51"/>
                    <a:pt x="271" y="51"/>
                    <a:pt x="271" y="51"/>
                  </a:cubicBezTo>
                  <a:cubicBezTo>
                    <a:pt x="267" y="51"/>
                    <a:pt x="263" y="49"/>
                    <a:pt x="262" y="45"/>
                  </a:cubicBezTo>
                  <a:cubicBezTo>
                    <a:pt x="251" y="21"/>
                    <a:pt x="251" y="21"/>
                    <a:pt x="251" y="21"/>
                  </a:cubicBezTo>
                  <a:cubicBezTo>
                    <a:pt x="246" y="8"/>
                    <a:pt x="233" y="0"/>
                    <a:pt x="220" y="0"/>
                  </a:cubicBezTo>
                  <a:cubicBezTo>
                    <a:pt x="84" y="0"/>
                    <a:pt x="84" y="0"/>
                    <a:pt x="84" y="0"/>
                  </a:cubicBezTo>
                  <a:cubicBezTo>
                    <a:pt x="37" y="0"/>
                    <a:pt x="0" y="38"/>
                    <a:pt x="0" y="85"/>
                  </a:cubicBezTo>
                  <a:cubicBezTo>
                    <a:pt x="0" y="248"/>
                    <a:pt x="0" y="248"/>
                    <a:pt x="0" y="248"/>
                  </a:cubicBezTo>
                  <a:cubicBezTo>
                    <a:pt x="0" y="295"/>
                    <a:pt x="37" y="332"/>
                    <a:pt x="84" y="332"/>
                  </a:cubicBezTo>
                  <a:cubicBezTo>
                    <a:pt x="864" y="332"/>
                    <a:pt x="864" y="332"/>
                    <a:pt x="864" y="332"/>
                  </a:cubicBezTo>
                  <a:cubicBezTo>
                    <a:pt x="911" y="332"/>
                    <a:pt x="949" y="295"/>
                    <a:pt x="949" y="248"/>
                  </a:cubicBezTo>
                  <a:cubicBezTo>
                    <a:pt x="949" y="85"/>
                    <a:pt x="949" y="85"/>
                    <a:pt x="949" y="85"/>
                  </a:cubicBezTo>
                  <a:cubicBezTo>
                    <a:pt x="949" y="38"/>
                    <a:pt x="911" y="0"/>
                    <a:pt x="864" y="0"/>
                  </a:cubicBezTo>
                  <a:close/>
                  <a:moveTo>
                    <a:pt x="904" y="248"/>
                  </a:moveTo>
                  <a:cubicBezTo>
                    <a:pt x="904" y="270"/>
                    <a:pt x="886" y="288"/>
                    <a:pt x="864" y="288"/>
                  </a:cubicBezTo>
                  <a:cubicBezTo>
                    <a:pt x="84" y="288"/>
                    <a:pt x="84" y="288"/>
                    <a:pt x="84" y="288"/>
                  </a:cubicBezTo>
                  <a:cubicBezTo>
                    <a:pt x="62" y="288"/>
                    <a:pt x="45" y="270"/>
                    <a:pt x="45" y="248"/>
                  </a:cubicBezTo>
                  <a:cubicBezTo>
                    <a:pt x="45" y="85"/>
                    <a:pt x="45" y="85"/>
                    <a:pt x="45" y="85"/>
                  </a:cubicBezTo>
                  <a:cubicBezTo>
                    <a:pt x="45" y="63"/>
                    <a:pt x="62" y="45"/>
                    <a:pt x="84" y="45"/>
                  </a:cubicBezTo>
                  <a:cubicBezTo>
                    <a:pt x="213" y="45"/>
                    <a:pt x="213" y="45"/>
                    <a:pt x="213" y="45"/>
                  </a:cubicBezTo>
                  <a:cubicBezTo>
                    <a:pt x="221" y="63"/>
                    <a:pt x="221" y="63"/>
                    <a:pt x="221" y="63"/>
                  </a:cubicBezTo>
                  <a:cubicBezTo>
                    <a:pt x="229" y="83"/>
                    <a:pt x="249" y="96"/>
                    <a:pt x="271" y="96"/>
                  </a:cubicBezTo>
                  <a:cubicBezTo>
                    <a:pt x="683" y="96"/>
                    <a:pt x="683" y="96"/>
                    <a:pt x="683" y="96"/>
                  </a:cubicBezTo>
                  <a:cubicBezTo>
                    <a:pt x="705" y="96"/>
                    <a:pt x="725" y="83"/>
                    <a:pt x="734" y="63"/>
                  </a:cubicBezTo>
                  <a:cubicBezTo>
                    <a:pt x="741" y="45"/>
                    <a:pt x="741" y="45"/>
                    <a:pt x="741" y="45"/>
                  </a:cubicBezTo>
                  <a:cubicBezTo>
                    <a:pt x="864" y="45"/>
                    <a:pt x="864" y="45"/>
                    <a:pt x="864" y="45"/>
                  </a:cubicBezTo>
                  <a:cubicBezTo>
                    <a:pt x="886" y="45"/>
                    <a:pt x="904" y="63"/>
                    <a:pt x="904" y="85"/>
                  </a:cubicBezTo>
                  <a:lnTo>
                    <a:pt x="904" y="248"/>
                  </a:lnTo>
                  <a:close/>
                  <a:moveTo>
                    <a:pt x="904" y="248"/>
                  </a:moveTo>
                  <a:cubicBezTo>
                    <a:pt x="904" y="248"/>
                    <a:pt x="904" y="248"/>
                    <a:pt x="904" y="24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69"/>
            <p:cNvSpPr/>
            <p:nvPr/>
          </p:nvSpPr>
          <p:spPr>
            <a:xfrm>
              <a:off x="1324555" y="2577306"/>
              <a:ext cx="197493" cy="45987"/>
            </a:xfrm>
            <a:custGeom>
              <a:avLst/>
              <a:gdLst/>
              <a:ahLst/>
              <a:cxnLst/>
              <a:rect l="l" t="t" r="r" b="b"/>
              <a:pathLst>
                <a:path w="554" h="129" extrusionOk="0">
                  <a:moveTo>
                    <a:pt x="514" y="0"/>
                  </a:moveTo>
                  <a:cubicBezTo>
                    <a:pt x="41" y="0"/>
                    <a:pt x="41" y="0"/>
                    <a:pt x="41" y="0"/>
                  </a:cubicBezTo>
                  <a:cubicBezTo>
                    <a:pt x="18" y="0"/>
                    <a:pt x="0" y="18"/>
                    <a:pt x="0" y="40"/>
                  </a:cubicBezTo>
                  <a:cubicBezTo>
                    <a:pt x="0" y="88"/>
                    <a:pt x="0" y="88"/>
                    <a:pt x="0" y="88"/>
                  </a:cubicBezTo>
                  <a:cubicBezTo>
                    <a:pt x="0" y="110"/>
                    <a:pt x="18" y="129"/>
                    <a:pt x="41" y="129"/>
                  </a:cubicBezTo>
                  <a:cubicBezTo>
                    <a:pt x="95" y="129"/>
                    <a:pt x="95" y="129"/>
                    <a:pt x="95" y="129"/>
                  </a:cubicBezTo>
                  <a:cubicBezTo>
                    <a:pt x="108" y="129"/>
                    <a:pt x="118" y="119"/>
                    <a:pt x="118" y="106"/>
                  </a:cubicBezTo>
                  <a:cubicBezTo>
                    <a:pt x="118" y="94"/>
                    <a:pt x="108" y="84"/>
                    <a:pt x="95" y="84"/>
                  </a:cubicBezTo>
                  <a:cubicBezTo>
                    <a:pt x="45" y="84"/>
                    <a:pt x="45" y="84"/>
                    <a:pt x="45" y="84"/>
                  </a:cubicBezTo>
                  <a:cubicBezTo>
                    <a:pt x="45" y="45"/>
                    <a:pt x="45" y="45"/>
                    <a:pt x="45" y="45"/>
                  </a:cubicBezTo>
                  <a:cubicBezTo>
                    <a:pt x="509" y="45"/>
                    <a:pt x="509" y="45"/>
                    <a:pt x="509" y="45"/>
                  </a:cubicBezTo>
                  <a:cubicBezTo>
                    <a:pt x="509" y="84"/>
                    <a:pt x="509" y="84"/>
                    <a:pt x="509" y="84"/>
                  </a:cubicBezTo>
                  <a:cubicBezTo>
                    <a:pt x="185" y="84"/>
                    <a:pt x="185" y="84"/>
                    <a:pt x="185" y="84"/>
                  </a:cubicBezTo>
                  <a:cubicBezTo>
                    <a:pt x="173" y="84"/>
                    <a:pt x="163" y="94"/>
                    <a:pt x="163" y="106"/>
                  </a:cubicBezTo>
                  <a:cubicBezTo>
                    <a:pt x="163" y="119"/>
                    <a:pt x="173" y="129"/>
                    <a:pt x="185" y="129"/>
                  </a:cubicBezTo>
                  <a:cubicBezTo>
                    <a:pt x="514" y="129"/>
                    <a:pt x="514" y="129"/>
                    <a:pt x="514" y="129"/>
                  </a:cubicBezTo>
                  <a:cubicBezTo>
                    <a:pt x="536" y="129"/>
                    <a:pt x="554" y="110"/>
                    <a:pt x="554" y="88"/>
                  </a:cubicBezTo>
                  <a:cubicBezTo>
                    <a:pt x="554" y="40"/>
                    <a:pt x="554" y="40"/>
                    <a:pt x="554" y="40"/>
                  </a:cubicBezTo>
                  <a:cubicBezTo>
                    <a:pt x="554" y="18"/>
                    <a:pt x="536" y="0"/>
                    <a:pt x="514" y="0"/>
                  </a:cubicBezTo>
                  <a:close/>
                  <a:moveTo>
                    <a:pt x="514" y="0"/>
                  </a:moveTo>
                  <a:cubicBezTo>
                    <a:pt x="514" y="0"/>
                    <a:pt x="514" y="0"/>
                    <a:pt x="514"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69"/>
            <p:cNvSpPr/>
            <p:nvPr/>
          </p:nvSpPr>
          <p:spPr>
            <a:xfrm>
              <a:off x="1283915" y="2554847"/>
              <a:ext cx="31014" cy="16042"/>
            </a:xfrm>
            <a:custGeom>
              <a:avLst/>
              <a:gdLst/>
              <a:ahLst/>
              <a:cxnLst/>
              <a:rect l="l" t="t" r="r" b="b"/>
              <a:pathLst>
                <a:path w="87" h="45" extrusionOk="0">
                  <a:moveTo>
                    <a:pt x="65" y="0"/>
                  </a:moveTo>
                  <a:cubicBezTo>
                    <a:pt x="23" y="0"/>
                    <a:pt x="23" y="0"/>
                    <a:pt x="23" y="0"/>
                  </a:cubicBezTo>
                  <a:cubicBezTo>
                    <a:pt x="10" y="0"/>
                    <a:pt x="0" y="10"/>
                    <a:pt x="0" y="22"/>
                  </a:cubicBezTo>
                  <a:cubicBezTo>
                    <a:pt x="0" y="35"/>
                    <a:pt x="10" y="45"/>
                    <a:pt x="23" y="45"/>
                  </a:cubicBezTo>
                  <a:cubicBezTo>
                    <a:pt x="65" y="45"/>
                    <a:pt x="65" y="45"/>
                    <a:pt x="65" y="45"/>
                  </a:cubicBezTo>
                  <a:cubicBezTo>
                    <a:pt x="77" y="45"/>
                    <a:pt x="87" y="35"/>
                    <a:pt x="87" y="22"/>
                  </a:cubicBezTo>
                  <a:cubicBezTo>
                    <a:pt x="87" y="10"/>
                    <a:pt x="77" y="0"/>
                    <a:pt x="65" y="0"/>
                  </a:cubicBezTo>
                  <a:close/>
                  <a:moveTo>
                    <a:pt x="65" y="0"/>
                  </a:moveTo>
                  <a:cubicBezTo>
                    <a:pt x="65" y="0"/>
                    <a:pt x="65" y="0"/>
                    <a:pt x="65"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69"/>
            <p:cNvSpPr/>
            <p:nvPr/>
          </p:nvSpPr>
          <p:spPr>
            <a:xfrm>
              <a:off x="1531672" y="2554847"/>
              <a:ext cx="31014" cy="16042"/>
            </a:xfrm>
            <a:custGeom>
              <a:avLst/>
              <a:gdLst/>
              <a:ahLst/>
              <a:cxnLst/>
              <a:rect l="l" t="t" r="r" b="b"/>
              <a:pathLst>
                <a:path w="87" h="45" extrusionOk="0">
                  <a:moveTo>
                    <a:pt x="64" y="0"/>
                  </a:moveTo>
                  <a:cubicBezTo>
                    <a:pt x="23" y="0"/>
                    <a:pt x="23" y="0"/>
                    <a:pt x="23" y="0"/>
                  </a:cubicBezTo>
                  <a:cubicBezTo>
                    <a:pt x="10" y="0"/>
                    <a:pt x="0" y="10"/>
                    <a:pt x="0" y="22"/>
                  </a:cubicBezTo>
                  <a:cubicBezTo>
                    <a:pt x="0" y="35"/>
                    <a:pt x="10" y="45"/>
                    <a:pt x="23" y="45"/>
                  </a:cubicBezTo>
                  <a:cubicBezTo>
                    <a:pt x="64" y="45"/>
                    <a:pt x="64" y="45"/>
                    <a:pt x="64" y="45"/>
                  </a:cubicBezTo>
                  <a:cubicBezTo>
                    <a:pt x="77" y="45"/>
                    <a:pt x="87" y="35"/>
                    <a:pt x="87" y="22"/>
                  </a:cubicBezTo>
                  <a:cubicBezTo>
                    <a:pt x="87" y="10"/>
                    <a:pt x="77" y="0"/>
                    <a:pt x="64" y="0"/>
                  </a:cubicBezTo>
                  <a:close/>
                  <a:moveTo>
                    <a:pt x="64" y="0"/>
                  </a:moveTo>
                  <a:cubicBezTo>
                    <a:pt x="64" y="0"/>
                    <a:pt x="64" y="0"/>
                    <a:pt x="64"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69"/>
            <p:cNvSpPr/>
            <p:nvPr/>
          </p:nvSpPr>
          <p:spPr>
            <a:xfrm>
              <a:off x="1531672" y="2577306"/>
              <a:ext cx="31014" cy="45987"/>
            </a:xfrm>
            <a:custGeom>
              <a:avLst/>
              <a:gdLst/>
              <a:ahLst/>
              <a:cxnLst/>
              <a:rect l="l" t="t" r="r" b="b"/>
              <a:pathLst>
                <a:path w="87" h="129" extrusionOk="0">
                  <a:moveTo>
                    <a:pt x="64" y="0"/>
                  </a:moveTo>
                  <a:cubicBezTo>
                    <a:pt x="52" y="0"/>
                    <a:pt x="42" y="10"/>
                    <a:pt x="42" y="22"/>
                  </a:cubicBezTo>
                  <a:cubicBezTo>
                    <a:pt x="42" y="84"/>
                    <a:pt x="42" y="84"/>
                    <a:pt x="42" y="84"/>
                  </a:cubicBezTo>
                  <a:cubicBezTo>
                    <a:pt x="23" y="84"/>
                    <a:pt x="23" y="84"/>
                    <a:pt x="23" y="84"/>
                  </a:cubicBezTo>
                  <a:cubicBezTo>
                    <a:pt x="10" y="84"/>
                    <a:pt x="0" y="94"/>
                    <a:pt x="0" y="106"/>
                  </a:cubicBezTo>
                  <a:cubicBezTo>
                    <a:pt x="0" y="119"/>
                    <a:pt x="10" y="129"/>
                    <a:pt x="23" y="129"/>
                  </a:cubicBezTo>
                  <a:cubicBezTo>
                    <a:pt x="46" y="129"/>
                    <a:pt x="46" y="129"/>
                    <a:pt x="46" y="129"/>
                  </a:cubicBezTo>
                  <a:cubicBezTo>
                    <a:pt x="68" y="129"/>
                    <a:pt x="87" y="110"/>
                    <a:pt x="87" y="87"/>
                  </a:cubicBezTo>
                  <a:cubicBezTo>
                    <a:pt x="87" y="22"/>
                    <a:pt x="87" y="22"/>
                    <a:pt x="87" y="22"/>
                  </a:cubicBezTo>
                  <a:cubicBezTo>
                    <a:pt x="87" y="10"/>
                    <a:pt x="77" y="0"/>
                    <a:pt x="64" y="0"/>
                  </a:cubicBezTo>
                  <a:close/>
                  <a:moveTo>
                    <a:pt x="64" y="0"/>
                  </a:moveTo>
                  <a:cubicBezTo>
                    <a:pt x="64" y="0"/>
                    <a:pt x="64" y="0"/>
                    <a:pt x="64"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69"/>
            <p:cNvSpPr/>
            <p:nvPr/>
          </p:nvSpPr>
          <p:spPr>
            <a:xfrm>
              <a:off x="1283915" y="2577306"/>
              <a:ext cx="31014" cy="45987"/>
            </a:xfrm>
            <a:custGeom>
              <a:avLst/>
              <a:gdLst/>
              <a:ahLst/>
              <a:cxnLst/>
              <a:rect l="l" t="t" r="r" b="b"/>
              <a:pathLst>
                <a:path w="87" h="129" extrusionOk="0">
                  <a:moveTo>
                    <a:pt x="65" y="0"/>
                  </a:moveTo>
                  <a:cubicBezTo>
                    <a:pt x="42" y="0"/>
                    <a:pt x="42" y="0"/>
                    <a:pt x="42" y="0"/>
                  </a:cubicBezTo>
                  <a:cubicBezTo>
                    <a:pt x="19" y="0"/>
                    <a:pt x="0" y="18"/>
                    <a:pt x="0" y="41"/>
                  </a:cubicBezTo>
                  <a:cubicBezTo>
                    <a:pt x="0" y="106"/>
                    <a:pt x="0" y="106"/>
                    <a:pt x="0" y="106"/>
                  </a:cubicBezTo>
                  <a:cubicBezTo>
                    <a:pt x="0" y="119"/>
                    <a:pt x="10" y="129"/>
                    <a:pt x="23" y="129"/>
                  </a:cubicBezTo>
                  <a:cubicBezTo>
                    <a:pt x="35" y="129"/>
                    <a:pt x="45" y="119"/>
                    <a:pt x="45" y="106"/>
                  </a:cubicBezTo>
                  <a:cubicBezTo>
                    <a:pt x="45" y="45"/>
                    <a:pt x="45" y="45"/>
                    <a:pt x="45" y="45"/>
                  </a:cubicBezTo>
                  <a:cubicBezTo>
                    <a:pt x="65" y="45"/>
                    <a:pt x="65" y="45"/>
                    <a:pt x="65" y="45"/>
                  </a:cubicBezTo>
                  <a:cubicBezTo>
                    <a:pt x="77" y="45"/>
                    <a:pt x="87" y="35"/>
                    <a:pt x="87" y="22"/>
                  </a:cubicBezTo>
                  <a:cubicBezTo>
                    <a:pt x="87" y="10"/>
                    <a:pt x="77" y="0"/>
                    <a:pt x="65" y="0"/>
                  </a:cubicBezTo>
                  <a:close/>
                  <a:moveTo>
                    <a:pt x="65" y="0"/>
                  </a:moveTo>
                  <a:cubicBezTo>
                    <a:pt x="65" y="0"/>
                    <a:pt x="65" y="0"/>
                    <a:pt x="65"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69"/>
            <p:cNvSpPr/>
            <p:nvPr/>
          </p:nvSpPr>
          <p:spPr>
            <a:xfrm>
              <a:off x="1148451" y="2384091"/>
              <a:ext cx="547561" cy="292318"/>
            </a:xfrm>
            <a:custGeom>
              <a:avLst/>
              <a:gdLst/>
              <a:ahLst/>
              <a:cxnLst/>
              <a:rect l="l" t="t" r="r" b="b"/>
              <a:pathLst>
                <a:path w="1536" h="820" extrusionOk="0">
                  <a:moveTo>
                    <a:pt x="1445" y="317"/>
                  </a:moveTo>
                  <a:cubicBezTo>
                    <a:pt x="1320" y="317"/>
                    <a:pt x="1320" y="317"/>
                    <a:pt x="1320" y="317"/>
                  </a:cubicBezTo>
                  <a:cubicBezTo>
                    <a:pt x="1318" y="223"/>
                    <a:pt x="1240" y="147"/>
                    <a:pt x="1145" y="147"/>
                  </a:cubicBezTo>
                  <a:cubicBezTo>
                    <a:pt x="930" y="147"/>
                    <a:pt x="930" y="147"/>
                    <a:pt x="930" y="147"/>
                  </a:cubicBezTo>
                  <a:cubicBezTo>
                    <a:pt x="930" y="63"/>
                    <a:pt x="930" y="63"/>
                    <a:pt x="930" y="63"/>
                  </a:cubicBezTo>
                  <a:cubicBezTo>
                    <a:pt x="930" y="28"/>
                    <a:pt x="901" y="0"/>
                    <a:pt x="866" y="0"/>
                  </a:cubicBezTo>
                  <a:cubicBezTo>
                    <a:pt x="676" y="0"/>
                    <a:pt x="676" y="0"/>
                    <a:pt x="676" y="0"/>
                  </a:cubicBezTo>
                  <a:cubicBezTo>
                    <a:pt x="641" y="0"/>
                    <a:pt x="612" y="28"/>
                    <a:pt x="612" y="63"/>
                  </a:cubicBezTo>
                  <a:cubicBezTo>
                    <a:pt x="612" y="147"/>
                    <a:pt x="612" y="147"/>
                    <a:pt x="612" y="147"/>
                  </a:cubicBezTo>
                  <a:cubicBezTo>
                    <a:pt x="392" y="147"/>
                    <a:pt x="392" y="147"/>
                    <a:pt x="392" y="147"/>
                  </a:cubicBezTo>
                  <a:cubicBezTo>
                    <a:pt x="296" y="147"/>
                    <a:pt x="219" y="223"/>
                    <a:pt x="216" y="317"/>
                  </a:cubicBezTo>
                  <a:cubicBezTo>
                    <a:pt x="91" y="317"/>
                    <a:pt x="91" y="317"/>
                    <a:pt x="91" y="317"/>
                  </a:cubicBezTo>
                  <a:cubicBezTo>
                    <a:pt x="41" y="317"/>
                    <a:pt x="0" y="358"/>
                    <a:pt x="0" y="409"/>
                  </a:cubicBezTo>
                  <a:cubicBezTo>
                    <a:pt x="0" y="585"/>
                    <a:pt x="0" y="585"/>
                    <a:pt x="0" y="585"/>
                  </a:cubicBezTo>
                  <a:cubicBezTo>
                    <a:pt x="0" y="636"/>
                    <a:pt x="41" y="677"/>
                    <a:pt x="91" y="677"/>
                  </a:cubicBezTo>
                  <a:cubicBezTo>
                    <a:pt x="217" y="677"/>
                    <a:pt x="217" y="677"/>
                    <a:pt x="217" y="677"/>
                  </a:cubicBezTo>
                  <a:cubicBezTo>
                    <a:pt x="226" y="757"/>
                    <a:pt x="295" y="820"/>
                    <a:pt x="378" y="820"/>
                  </a:cubicBezTo>
                  <a:cubicBezTo>
                    <a:pt x="1158" y="820"/>
                    <a:pt x="1158" y="820"/>
                    <a:pt x="1158" y="820"/>
                  </a:cubicBezTo>
                  <a:cubicBezTo>
                    <a:pt x="1241" y="820"/>
                    <a:pt x="1310" y="757"/>
                    <a:pt x="1319" y="677"/>
                  </a:cubicBezTo>
                  <a:cubicBezTo>
                    <a:pt x="1445" y="677"/>
                    <a:pt x="1445" y="677"/>
                    <a:pt x="1445" y="677"/>
                  </a:cubicBezTo>
                  <a:cubicBezTo>
                    <a:pt x="1495" y="677"/>
                    <a:pt x="1536" y="636"/>
                    <a:pt x="1536" y="585"/>
                  </a:cubicBezTo>
                  <a:cubicBezTo>
                    <a:pt x="1536" y="409"/>
                    <a:pt x="1536" y="409"/>
                    <a:pt x="1536" y="409"/>
                  </a:cubicBezTo>
                  <a:cubicBezTo>
                    <a:pt x="1536" y="358"/>
                    <a:pt x="1495" y="317"/>
                    <a:pt x="1445" y="317"/>
                  </a:cubicBezTo>
                  <a:close/>
                  <a:moveTo>
                    <a:pt x="1491" y="409"/>
                  </a:moveTo>
                  <a:cubicBezTo>
                    <a:pt x="1491" y="434"/>
                    <a:pt x="1470" y="455"/>
                    <a:pt x="1445" y="455"/>
                  </a:cubicBezTo>
                  <a:cubicBezTo>
                    <a:pt x="1321" y="455"/>
                    <a:pt x="1321" y="455"/>
                    <a:pt x="1321" y="455"/>
                  </a:cubicBezTo>
                  <a:cubicBezTo>
                    <a:pt x="1321" y="362"/>
                    <a:pt x="1321" y="362"/>
                    <a:pt x="1321" y="362"/>
                  </a:cubicBezTo>
                  <a:cubicBezTo>
                    <a:pt x="1445" y="362"/>
                    <a:pt x="1445" y="362"/>
                    <a:pt x="1445" y="362"/>
                  </a:cubicBezTo>
                  <a:cubicBezTo>
                    <a:pt x="1470" y="362"/>
                    <a:pt x="1491" y="383"/>
                    <a:pt x="1491" y="409"/>
                  </a:cubicBezTo>
                  <a:close/>
                  <a:moveTo>
                    <a:pt x="634" y="304"/>
                  </a:moveTo>
                  <a:cubicBezTo>
                    <a:pt x="636" y="301"/>
                    <a:pt x="641" y="299"/>
                    <a:pt x="646" y="299"/>
                  </a:cubicBezTo>
                  <a:cubicBezTo>
                    <a:pt x="896" y="299"/>
                    <a:pt x="896" y="299"/>
                    <a:pt x="896" y="299"/>
                  </a:cubicBezTo>
                  <a:cubicBezTo>
                    <a:pt x="901" y="299"/>
                    <a:pt x="906" y="301"/>
                    <a:pt x="909" y="304"/>
                  </a:cubicBezTo>
                  <a:cubicBezTo>
                    <a:pt x="936" y="332"/>
                    <a:pt x="936" y="332"/>
                    <a:pt x="936" y="332"/>
                  </a:cubicBezTo>
                  <a:cubicBezTo>
                    <a:pt x="607" y="332"/>
                    <a:pt x="607" y="332"/>
                    <a:pt x="607" y="332"/>
                  </a:cubicBezTo>
                  <a:lnTo>
                    <a:pt x="634" y="304"/>
                  </a:lnTo>
                  <a:close/>
                  <a:moveTo>
                    <a:pt x="657" y="63"/>
                  </a:moveTo>
                  <a:cubicBezTo>
                    <a:pt x="657" y="53"/>
                    <a:pt x="666" y="45"/>
                    <a:pt x="676" y="45"/>
                  </a:cubicBezTo>
                  <a:cubicBezTo>
                    <a:pt x="866" y="45"/>
                    <a:pt x="866" y="45"/>
                    <a:pt x="866" y="45"/>
                  </a:cubicBezTo>
                  <a:cubicBezTo>
                    <a:pt x="877" y="45"/>
                    <a:pt x="885" y="53"/>
                    <a:pt x="885" y="63"/>
                  </a:cubicBezTo>
                  <a:cubicBezTo>
                    <a:pt x="885" y="254"/>
                    <a:pt x="885" y="254"/>
                    <a:pt x="885" y="254"/>
                  </a:cubicBezTo>
                  <a:cubicBezTo>
                    <a:pt x="657" y="254"/>
                    <a:pt x="657" y="254"/>
                    <a:pt x="657" y="254"/>
                  </a:cubicBezTo>
                  <a:lnTo>
                    <a:pt x="657" y="63"/>
                  </a:lnTo>
                  <a:close/>
                  <a:moveTo>
                    <a:pt x="261" y="322"/>
                  </a:moveTo>
                  <a:cubicBezTo>
                    <a:pt x="261" y="250"/>
                    <a:pt x="319" y="192"/>
                    <a:pt x="392" y="192"/>
                  </a:cubicBezTo>
                  <a:cubicBezTo>
                    <a:pt x="612" y="192"/>
                    <a:pt x="612" y="192"/>
                    <a:pt x="612" y="192"/>
                  </a:cubicBezTo>
                  <a:cubicBezTo>
                    <a:pt x="612" y="264"/>
                    <a:pt x="612" y="264"/>
                    <a:pt x="612" y="264"/>
                  </a:cubicBezTo>
                  <a:cubicBezTo>
                    <a:pt x="608" y="267"/>
                    <a:pt x="604" y="270"/>
                    <a:pt x="601" y="273"/>
                  </a:cubicBezTo>
                  <a:cubicBezTo>
                    <a:pt x="544" y="332"/>
                    <a:pt x="544" y="332"/>
                    <a:pt x="544" y="332"/>
                  </a:cubicBezTo>
                  <a:cubicBezTo>
                    <a:pt x="378" y="332"/>
                    <a:pt x="378" y="332"/>
                    <a:pt x="378" y="332"/>
                  </a:cubicBezTo>
                  <a:cubicBezTo>
                    <a:pt x="332" y="332"/>
                    <a:pt x="290" y="352"/>
                    <a:pt x="261" y="383"/>
                  </a:cubicBezTo>
                  <a:lnTo>
                    <a:pt x="261" y="322"/>
                  </a:lnTo>
                  <a:close/>
                  <a:moveTo>
                    <a:pt x="91" y="362"/>
                  </a:moveTo>
                  <a:cubicBezTo>
                    <a:pt x="216" y="362"/>
                    <a:pt x="216" y="362"/>
                    <a:pt x="216" y="362"/>
                  </a:cubicBezTo>
                  <a:cubicBezTo>
                    <a:pt x="216" y="455"/>
                    <a:pt x="216" y="455"/>
                    <a:pt x="216" y="455"/>
                  </a:cubicBezTo>
                  <a:cubicBezTo>
                    <a:pt x="91" y="455"/>
                    <a:pt x="91" y="455"/>
                    <a:pt x="91" y="455"/>
                  </a:cubicBezTo>
                  <a:cubicBezTo>
                    <a:pt x="66" y="455"/>
                    <a:pt x="45" y="434"/>
                    <a:pt x="45" y="409"/>
                  </a:cubicBezTo>
                  <a:cubicBezTo>
                    <a:pt x="45" y="383"/>
                    <a:pt x="66" y="362"/>
                    <a:pt x="91" y="362"/>
                  </a:cubicBezTo>
                  <a:close/>
                  <a:moveTo>
                    <a:pt x="45" y="585"/>
                  </a:moveTo>
                  <a:cubicBezTo>
                    <a:pt x="45" y="487"/>
                    <a:pt x="45" y="487"/>
                    <a:pt x="45" y="487"/>
                  </a:cubicBezTo>
                  <a:cubicBezTo>
                    <a:pt x="59" y="495"/>
                    <a:pt x="75" y="500"/>
                    <a:pt x="91" y="500"/>
                  </a:cubicBezTo>
                  <a:cubicBezTo>
                    <a:pt x="216" y="500"/>
                    <a:pt x="216" y="500"/>
                    <a:pt x="216" y="500"/>
                  </a:cubicBezTo>
                  <a:cubicBezTo>
                    <a:pt x="216" y="632"/>
                    <a:pt x="216" y="632"/>
                    <a:pt x="216" y="632"/>
                  </a:cubicBezTo>
                  <a:cubicBezTo>
                    <a:pt x="91" y="632"/>
                    <a:pt x="91" y="632"/>
                    <a:pt x="91" y="632"/>
                  </a:cubicBezTo>
                  <a:cubicBezTo>
                    <a:pt x="66" y="632"/>
                    <a:pt x="45" y="611"/>
                    <a:pt x="45" y="585"/>
                  </a:cubicBezTo>
                  <a:close/>
                  <a:moveTo>
                    <a:pt x="1276" y="658"/>
                  </a:moveTo>
                  <a:cubicBezTo>
                    <a:pt x="1276" y="723"/>
                    <a:pt x="1223" y="775"/>
                    <a:pt x="1158" y="775"/>
                  </a:cubicBezTo>
                  <a:cubicBezTo>
                    <a:pt x="378" y="775"/>
                    <a:pt x="378" y="775"/>
                    <a:pt x="378" y="775"/>
                  </a:cubicBezTo>
                  <a:cubicBezTo>
                    <a:pt x="313" y="775"/>
                    <a:pt x="261" y="723"/>
                    <a:pt x="261" y="658"/>
                  </a:cubicBezTo>
                  <a:cubicBezTo>
                    <a:pt x="261" y="495"/>
                    <a:pt x="261" y="495"/>
                    <a:pt x="261" y="495"/>
                  </a:cubicBezTo>
                  <a:cubicBezTo>
                    <a:pt x="261" y="430"/>
                    <a:pt x="313" y="377"/>
                    <a:pt x="378" y="377"/>
                  </a:cubicBezTo>
                  <a:cubicBezTo>
                    <a:pt x="1035" y="377"/>
                    <a:pt x="1035" y="377"/>
                    <a:pt x="1035" y="377"/>
                  </a:cubicBezTo>
                  <a:cubicBezTo>
                    <a:pt x="1048" y="377"/>
                    <a:pt x="1058" y="367"/>
                    <a:pt x="1058" y="355"/>
                  </a:cubicBezTo>
                  <a:cubicBezTo>
                    <a:pt x="1058" y="342"/>
                    <a:pt x="1048" y="332"/>
                    <a:pt x="1035" y="332"/>
                  </a:cubicBezTo>
                  <a:cubicBezTo>
                    <a:pt x="998" y="332"/>
                    <a:pt x="998" y="332"/>
                    <a:pt x="998" y="332"/>
                  </a:cubicBezTo>
                  <a:cubicBezTo>
                    <a:pt x="941" y="273"/>
                    <a:pt x="941" y="273"/>
                    <a:pt x="941" y="273"/>
                  </a:cubicBezTo>
                  <a:cubicBezTo>
                    <a:pt x="938" y="270"/>
                    <a:pt x="934" y="267"/>
                    <a:pt x="930" y="264"/>
                  </a:cubicBezTo>
                  <a:cubicBezTo>
                    <a:pt x="930" y="192"/>
                    <a:pt x="930" y="192"/>
                    <a:pt x="930" y="192"/>
                  </a:cubicBezTo>
                  <a:cubicBezTo>
                    <a:pt x="1145" y="192"/>
                    <a:pt x="1145" y="192"/>
                    <a:pt x="1145" y="192"/>
                  </a:cubicBezTo>
                  <a:cubicBezTo>
                    <a:pt x="1217" y="192"/>
                    <a:pt x="1276" y="250"/>
                    <a:pt x="1276" y="322"/>
                  </a:cubicBezTo>
                  <a:cubicBezTo>
                    <a:pt x="1276" y="383"/>
                    <a:pt x="1276" y="383"/>
                    <a:pt x="1276" y="383"/>
                  </a:cubicBezTo>
                  <a:cubicBezTo>
                    <a:pt x="1246" y="352"/>
                    <a:pt x="1204" y="332"/>
                    <a:pt x="1158" y="332"/>
                  </a:cubicBezTo>
                  <a:cubicBezTo>
                    <a:pt x="1125" y="332"/>
                    <a:pt x="1125" y="332"/>
                    <a:pt x="1125" y="332"/>
                  </a:cubicBezTo>
                  <a:cubicBezTo>
                    <a:pt x="1113" y="332"/>
                    <a:pt x="1103" y="342"/>
                    <a:pt x="1103" y="355"/>
                  </a:cubicBezTo>
                  <a:cubicBezTo>
                    <a:pt x="1103" y="367"/>
                    <a:pt x="1113" y="377"/>
                    <a:pt x="1125" y="377"/>
                  </a:cubicBezTo>
                  <a:cubicBezTo>
                    <a:pt x="1158" y="377"/>
                    <a:pt x="1158" y="377"/>
                    <a:pt x="1158" y="377"/>
                  </a:cubicBezTo>
                  <a:cubicBezTo>
                    <a:pt x="1223" y="377"/>
                    <a:pt x="1276" y="430"/>
                    <a:pt x="1276" y="495"/>
                  </a:cubicBezTo>
                  <a:cubicBezTo>
                    <a:pt x="1276" y="658"/>
                    <a:pt x="1276" y="658"/>
                    <a:pt x="1276" y="658"/>
                  </a:cubicBezTo>
                  <a:close/>
                  <a:moveTo>
                    <a:pt x="1445" y="632"/>
                  </a:moveTo>
                  <a:cubicBezTo>
                    <a:pt x="1321" y="632"/>
                    <a:pt x="1321" y="632"/>
                    <a:pt x="1321" y="632"/>
                  </a:cubicBezTo>
                  <a:cubicBezTo>
                    <a:pt x="1321" y="500"/>
                    <a:pt x="1321" y="500"/>
                    <a:pt x="1321" y="500"/>
                  </a:cubicBezTo>
                  <a:cubicBezTo>
                    <a:pt x="1445" y="500"/>
                    <a:pt x="1445" y="500"/>
                    <a:pt x="1445" y="500"/>
                  </a:cubicBezTo>
                  <a:cubicBezTo>
                    <a:pt x="1462" y="500"/>
                    <a:pt x="1478" y="495"/>
                    <a:pt x="1491" y="487"/>
                  </a:cubicBezTo>
                  <a:cubicBezTo>
                    <a:pt x="1491" y="585"/>
                    <a:pt x="1491" y="585"/>
                    <a:pt x="1491" y="585"/>
                  </a:cubicBezTo>
                  <a:cubicBezTo>
                    <a:pt x="1491" y="611"/>
                    <a:pt x="1470" y="632"/>
                    <a:pt x="1445" y="632"/>
                  </a:cubicBezTo>
                  <a:close/>
                  <a:moveTo>
                    <a:pt x="1445" y="632"/>
                  </a:moveTo>
                  <a:cubicBezTo>
                    <a:pt x="1445" y="632"/>
                    <a:pt x="1445" y="632"/>
                    <a:pt x="1445" y="63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25" name="Google Shape;2725;p69"/>
          <p:cNvGrpSpPr/>
          <p:nvPr/>
        </p:nvGrpSpPr>
        <p:grpSpPr>
          <a:xfrm>
            <a:off x="3517559" y="2129917"/>
            <a:ext cx="252342" cy="418391"/>
            <a:chOff x="3254590" y="4358250"/>
            <a:chExt cx="411919" cy="547561"/>
          </a:xfrm>
        </p:grpSpPr>
        <p:sp>
          <p:nvSpPr>
            <p:cNvPr id="2726" name="Google Shape;2726;p69"/>
            <p:cNvSpPr/>
            <p:nvPr/>
          </p:nvSpPr>
          <p:spPr>
            <a:xfrm>
              <a:off x="3285961" y="4366450"/>
              <a:ext cx="348821" cy="531519"/>
            </a:xfrm>
            <a:custGeom>
              <a:avLst/>
              <a:gdLst/>
              <a:ahLst/>
              <a:cxnLst/>
              <a:rect l="l" t="t" r="r" b="b"/>
              <a:pathLst>
                <a:path w="978" h="1491" extrusionOk="0">
                  <a:moveTo>
                    <a:pt x="924" y="0"/>
                  </a:moveTo>
                  <a:cubicBezTo>
                    <a:pt x="54" y="0"/>
                    <a:pt x="54" y="0"/>
                    <a:pt x="54" y="0"/>
                  </a:cubicBezTo>
                  <a:cubicBezTo>
                    <a:pt x="25" y="0"/>
                    <a:pt x="0" y="24"/>
                    <a:pt x="0" y="54"/>
                  </a:cubicBezTo>
                  <a:cubicBezTo>
                    <a:pt x="0" y="1437"/>
                    <a:pt x="0" y="1437"/>
                    <a:pt x="0" y="1437"/>
                  </a:cubicBezTo>
                  <a:cubicBezTo>
                    <a:pt x="0" y="1467"/>
                    <a:pt x="25" y="1491"/>
                    <a:pt x="54" y="1491"/>
                  </a:cubicBezTo>
                  <a:cubicBezTo>
                    <a:pt x="924" y="1491"/>
                    <a:pt x="924" y="1491"/>
                    <a:pt x="924" y="1491"/>
                  </a:cubicBezTo>
                  <a:cubicBezTo>
                    <a:pt x="954" y="1491"/>
                    <a:pt x="978" y="1467"/>
                    <a:pt x="978" y="1437"/>
                  </a:cubicBezTo>
                  <a:cubicBezTo>
                    <a:pt x="978" y="54"/>
                    <a:pt x="978" y="54"/>
                    <a:pt x="978" y="54"/>
                  </a:cubicBezTo>
                  <a:cubicBezTo>
                    <a:pt x="978" y="24"/>
                    <a:pt x="954" y="0"/>
                    <a:pt x="924" y="0"/>
                  </a:cubicBezTo>
                  <a:close/>
                  <a:moveTo>
                    <a:pt x="924" y="0"/>
                  </a:moveTo>
                  <a:cubicBezTo>
                    <a:pt x="924" y="0"/>
                    <a:pt x="924" y="0"/>
                    <a:pt x="924"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69"/>
            <p:cNvSpPr/>
            <p:nvPr/>
          </p:nvSpPr>
          <p:spPr>
            <a:xfrm>
              <a:off x="3262433" y="4618841"/>
              <a:ext cx="395876" cy="31014"/>
            </a:xfrm>
            <a:custGeom>
              <a:avLst/>
              <a:gdLst/>
              <a:ahLst/>
              <a:cxnLst/>
              <a:rect l="l" t="t" r="r" b="b"/>
              <a:pathLst>
                <a:path w="1110" h="87" extrusionOk="0">
                  <a:moveTo>
                    <a:pt x="1067" y="0"/>
                  </a:moveTo>
                  <a:cubicBezTo>
                    <a:pt x="1091" y="0"/>
                    <a:pt x="1110" y="19"/>
                    <a:pt x="1110" y="43"/>
                  </a:cubicBezTo>
                  <a:cubicBezTo>
                    <a:pt x="1110" y="55"/>
                    <a:pt x="1106" y="66"/>
                    <a:pt x="1098" y="74"/>
                  </a:cubicBezTo>
                  <a:cubicBezTo>
                    <a:pt x="1090" y="82"/>
                    <a:pt x="1079" y="87"/>
                    <a:pt x="1067" y="87"/>
                  </a:cubicBezTo>
                  <a:cubicBezTo>
                    <a:pt x="44" y="87"/>
                    <a:pt x="44" y="87"/>
                    <a:pt x="44" y="87"/>
                  </a:cubicBezTo>
                  <a:cubicBezTo>
                    <a:pt x="20" y="87"/>
                    <a:pt x="0" y="67"/>
                    <a:pt x="0" y="43"/>
                  </a:cubicBezTo>
                  <a:cubicBezTo>
                    <a:pt x="0" y="31"/>
                    <a:pt x="5" y="21"/>
                    <a:pt x="13" y="13"/>
                  </a:cubicBezTo>
                  <a:cubicBezTo>
                    <a:pt x="21" y="5"/>
                    <a:pt x="32" y="0"/>
                    <a:pt x="44" y="0"/>
                  </a:cubicBezTo>
                  <a:lnTo>
                    <a:pt x="1067" y="0"/>
                  </a:lnTo>
                  <a:close/>
                  <a:moveTo>
                    <a:pt x="1067" y="0"/>
                  </a:moveTo>
                  <a:cubicBezTo>
                    <a:pt x="1067" y="0"/>
                    <a:pt x="1067" y="0"/>
                    <a:pt x="1067"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69"/>
            <p:cNvSpPr/>
            <p:nvPr/>
          </p:nvSpPr>
          <p:spPr>
            <a:xfrm>
              <a:off x="3328739" y="4409228"/>
              <a:ext cx="263265" cy="209613"/>
            </a:xfrm>
            <a:custGeom>
              <a:avLst/>
              <a:gdLst/>
              <a:ahLst/>
              <a:cxnLst/>
              <a:rect l="l" t="t" r="r" b="b"/>
              <a:pathLst>
                <a:path w="738" h="588" extrusionOk="0">
                  <a:moveTo>
                    <a:pt x="738" y="46"/>
                  </a:moveTo>
                  <a:cubicBezTo>
                    <a:pt x="738" y="588"/>
                    <a:pt x="738" y="588"/>
                    <a:pt x="738" y="588"/>
                  </a:cubicBezTo>
                  <a:cubicBezTo>
                    <a:pt x="0" y="588"/>
                    <a:pt x="0" y="588"/>
                    <a:pt x="0" y="588"/>
                  </a:cubicBezTo>
                  <a:cubicBezTo>
                    <a:pt x="0" y="46"/>
                    <a:pt x="0" y="46"/>
                    <a:pt x="0" y="46"/>
                  </a:cubicBezTo>
                  <a:cubicBezTo>
                    <a:pt x="0" y="21"/>
                    <a:pt x="21" y="0"/>
                    <a:pt x="47" y="0"/>
                  </a:cubicBezTo>
                  <a:cubicBezTo>
                    <a:pt x="692" y="0"/>
                    <a:pt x="692" y="0"/>
                    <a:pt x="692" y="0"/>
                  </a:cubicBezTo>
                  <a:cubicBezTo>
                    <a:pt x="718" y="0"/>
                    <a:pt x="738" y="21"/>
                    <a:pt x="738" y="46"/>
                  </a:cubicBezTo>
                  <a:close/>
                  <a:moveTo>
                    <a:pt x="738" y="46"/>
                  </a:moveTo>
                  <a:cubicBezTo>
                    <a:pt x="738" y="46"/>
                    <a:pt x="738" y="46"/>
                    <a:pt x="738" y="4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69"/>
            <p:cNvSpPr/>
            <p:nvPr/>
          </p:nvSpPr>
          <p:spPr>
            <a:xfrm>
              <a:off x="3328739" y="4606008"/>
              <a:ext cx="263400" cy="12900"/>
            </a:xfrm>
            <a:prstGeom prst="rect">
              <a:avLst/>
            </a:pr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69"/>
            <p:cNvSpPr/>
            <p:nvPr/>
          </p:nvSpPr>
          <p:spPr>
            <a:xfrm>
              <a:off x="3355475" y="4435964"/>
              <a:ext cx="209791" cy="156140"/>
            </a:xfrm>
            <a:custGeom>
              <a:avLst/>
              <a:gdLst/>
              <a:ahLst/>
              <a:cxnLst/>
              <a:rect l="l" t="t" r="r" b="b"/>
              <a:pathLst>
                <a:path w="588" h="438" extrusionOk="0">
                  <a:moveTo>
                    <a:pt x="588" y="10"/>
                  </a:moveTo>
                  <a:cubicBezTo>
                    <a:pt x="588" y="428"/>
                    <a:pt x="588" y="428"/>
                    <a:pt x="588" y="428"/>
                  </a:cubicBezTo>
                  <a:cubicBezTo>
                    <a:pt x="588" y="434"/>
                    <a:pt x="584" y="438"/>
                    <a:pt x="579" y="438"/>
                  </a:cubicBezTo>
                  <a:cubicBezTo>
                    <a:pt x="10" y="438"/>
                    <a:pt x="10" y="438"/>
                    <a:pt x="10" y="438"/>
                  </a:cubicBezTo>
                  <a:cubicBezTo>
                    <a:pt x="5" y="438"/>
                    <a:pt x="0" y="434"/>
                    <a:pt x="0" y="428"/>
                  </a:cubicBezTo>
                  <a:cubicBezTo>
                    <a:pt x="0" y="10"/>
                    <a:pt x="0" y="10"/>
                    <a:pt x="0" y="10"/>
                  </a:cubicBezTo>
                  <a:cubicBezTo>
                    <a:pt x="0" y="4"/>
                    <a:pt x="5" y="0"/>
                    <a:pt x="10" y="0"/>
                  </a:cubicBezTo>
                  <a:cubicBezTo>
                    <a:pt x="579" y="0"/>
                    <a:pt x="579" y="0"/>
                    <a:pt x="579" y="0"/>
                  </a:cubicBezTo>
                  <a:cubicBezTo>
                    <a:pt x="584" y="0"/>
                    <a:pt x="588" y="4"/>
                    <a:pt x="588" y="10"/>
                  </a:cubicBezTo>
                  <a:close/>
                  <a:moveTo>
                    <a:pt x="588" y="10"/>
                  </a:moveTo>
                  <a:cubicBezTo>
                    <a:pt x="588" y="10"/>
                    <a:pt x="588" y="10"/>
                    <a:pt x="588" y="1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69"/>
            <p:cNvSpPr/>
            <p:nvPr/>
          </p:nvSpPr>
          <p:spPr>
            <a:xfrm>
              <a:off x="3384351" y="4684078"/>
              <a:ext cx="151863" cy="179668"/>
            </a:xfrm>
            <a:custGeom>
              <a:avLst/>
              <a:gdLst/>
              <a:ahLst/>
              <a:cxnLst/>
              <a:rect l="l" t="t" r="r" b="b"/>
              <a:pathLst>
                <a:path w="426" h="504" extrusionOk="0">
                  <a:moveTo>
                    <a:pt x="426" y="21"/>
                  </a:moveTo>
                  <a:cubicBezTo>
                    <a:pt x="426" y="483"/>
                    <a:pt x="426" y="483"/>
                    <a:pt x="426" y="483"/>
                  </a:cubicBezTo>
                  <a:cubicBezTo>
                    <a:pt x="426" y="495"/>
                    <a:pt x="417" y="504"/>
                    <a:pt x="405" y="504"/>
                  </a:cubicBezTo>
                  <a:cubicBezTo>
                    <a:pt x="21" y="504"/>
                    <a:pt x="21" y="504"/>
                    <a:pt x="21" y="504"/>
                  </a:cubicBezTo>
                  <a:cubicBezTo>
                    <a:pt x="10" y="504"/>
                    <a:pt x="0" y="495"/>
                    <a:pt x="0" y="483"/>
                  </a:cubicBezTo>
                  <a:cubicBezTo>
                    <a:pt x="0" y="21"/>
                    <a:pt x="0" y="21"/>
                    <a:pt x="0" y="21"/>
                  </a:cubicBezTo>
                  <a:cubicBezTo>
                    <a:pt x="0" y="9"/>
                    <a:pt x="10" y="0"/>
                    <a:pt x="21" y="0"/>
                  </a:cubicBezTo>
                  <a:cubicBezTo>
                    <a:pt x="405" y="0"/>
                    <a:pt x="405" y="0"/>
                    <a:pt x="405" y="0"/>
                  </a:cubicBezTo>
                  <a:cubicBezTo>
                    <a:pt x="417" y="0"/>
                    <a:pt x="426" y="9"/>
                    <a:pt x="426" y="21"/>
                  </a:cubicBezTo>
                  <a:close/>
                  <a:moveTo>
                    <a:pt x="426" y="21"/>
                  </a:moveTo>
                  <a:cubicBezTo>
                    <a:pt x="426" y="21"/>
                    <a:pt x="426" y="21"/>
                    <a:pt x="426" y="2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69"/>
            <p:cNvSpPr/>
            <p:nvPr/>
          </p:nvSpPr>
          <p:spPr>
            <a:xfrm>
              <a:off x="3318044" y="4704398"/>
              <a:ext cx="36361" cy="36361"/>
            </a:xfrm>
            <a:custGeom>
              <a:avLst/>
              <a:gdLst/>
              <a:ahLst/>
              <a:cxnLst/>
              <a:rect l="l" t="t" r="r" b="b"/>
              <a:pathLst>
                <a:path w="102" h="102" extrusionOk="0">
                  <a:moveTo>
                    <a:pt x="102" y="51"/>
                  </a:moveTo>
                  <a:cubicBezTo>
                    <a:pt x="102" y="79"/>
                    <a:pt x="80" y="102"/>
                    <a:pt x="51" y="102"/>
                  </a:cubicBezTo>
                  <a:cubicBezTo>
                    <a:pt x="23" y="102"/>
                    <a:pt x="0" y="79"/>
                    <a:pt x="0" y="51"/>
                  </a:cubicBezTo>
                  <a:cubicBezTo>
                    <a:pt x="0" y="23"/>
                    <a:pt x="23" y="0"/>
                    <a:pt x="51" y="0"/>
                  </a:cubicBezTo>
                  <a:cubicBezTo>
                    <a:pt x="80" y="0"/>
                    <a:pt x="102" y="23"/>
                    <a:pt x="102" y="51"/>
                  </a:cubicBezTo>
                  <a:close/>
                  <a:moveTo>
                    <a:pt x="102" y="51"/>
                  </a:moveTo>
                  <a:cubicBezTo>
                    <a:pt x="102" y="51"/>
                    <a:pt x="102" y="51"/>
                    <a:pt x="102" y="5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69"/>
            <p:cNvSpPr/>
            <p:nvPr/>
          </p:nvSpPr>
          <p:spPr>
            <a:xfrm>
              <a:off x="3311271" y="4774269"/>
              <a:ext cx="50264" cy="50264"/>
            </a:xfrm>
            <a:custGeom>
              <a:avLst/>
              <a:gdLst/>
              <a:ahLst/>
              <a:cxnLst/>
              <a:rect l="l" t="t" r="r" b="b"/>
              <a:pathLst>
                <a:path w="141" h="141" extrusionOk="0">
                  <a:moveTo>
                    <a:pt x="141" y="45"/>
                  </a:moveTo>
                  <a:cubicBezTo>
                    <a:pt x="141" y="97"/>
                    <a:pt x="141" y="97"/>
                    <a:pt x="141" y="97"/>
                  </a:cubicBezTo>
                  <a:cubicBezTo>
                    <a:pt x="141" y="101"/>
                    <a:pt x="138" y="103"/>
                    <a:pt x="135" y="103"/>
                  </a:cubicBezTo>
                  <a:cubicBezTo>
                    <a:pt x="109" y="103"/>
                    <a:pt x="109" y="103"/>
                    <a:pt x="109" y="103"/>
                  </a:cubicBezTo>
                  <a:cubicBezTo>
                    <a:pt x="106" y="103"/>
                    <a:pt x="103" y="106"/>
                    <a:pt x="103" y="110"/>
                  </a:cubicBezTo>
                  <a:cubicBezTo>
                    <a:pt x="103" y="135"/>
                    <a:pt x="103" y="135"/>
                    <a:pt x="103" y="135"/>
                  </a:cubicBezTo>
                  <a:cubicBezTo>
                    <a:pt x="103" y="139"/>
                    <a:pt x="100" y="141"/>
                    <a:pt x="97" y="141"/>
                  </a:cubicBezTo>
                  <a:cubicBezTo>
                    <a:pt x="44" y="141"/>
                    <a:pt x="44" y="141"/>
                    <a:pt x="44" y="141"/>
                  </a:cubicBezTo>
                  <a:cubicBezTo>
                    <a:pt x="41" y="141"/>
                    <a:pt x="38" y="139"/>
                    <a:pt x="38" y="135"/>
                  </a:cubicBezTo>
                  <a:cubicBezTo>
                    <a:pt x="38" y="110"/>
                    <a:pt x="38" y="110"/>
                    <a:pt x="38" y="110"/>
                  </a:cubicBezTo>
                  <a:cubicBezTo>
                    <a:pt x="38" y="106"/>
                    <a:pt x="35" y="103"/>
                    <a:pt x="32" y="103"/>
                  </a:cubicBezTo>
                  <a:cubicBezTo>
                    <a:pt x="6" y="103"/>
                    <a:pt x="6" y="103"/>
                    <a:pt x="6" y="103"/>
                  </a:cubicBezTo>
                  <a:cubicBezTo>
                    <a:pt x="3" y="103"/>
                    <a:pt x="0" y="101"/>
                    <a:pt x="0" y="97"/>
                  </a:cubicBezTo>
                  <a:cubicBezTo>
                    <a:pt x="0" y="45"/>
                    <a:pt x="0" y="45"/>
                    <a:pt x="0" y="45"/>
                  </a:cubicBezTo>
                  <a:cubicBezTo>
                    <a:pt x="0" y="41"/>
                    <a:pt x="3" y="38"/>
                    <a:pt x="6" y="38"/>
                  </a:cubicBezTo>
                  <a:cubicBezTo>
                    <a:pt x="32" y="38"/>
                    <a:pt x="32" y="38"/>
                    <a:pt x="32" y="38"/>
                  </a:cubicBezTo>
                  <a:cubicBezTo>
                    <a:pt x="35" y="38"/>
                    <a:pt x="38" y="36"/>
                    <a:pt x="38" y="32"/>
                  </a:cubicBezTo>
                  <a:cubicBezTo>
                    <a:pt x="38" y="7"/>
                    <a:pt x="38" y="7"/>
                    <a:pt x="38" y="7"/>
                  </a:cubicBezTo>
                  <a:cubicBezTo>
                    <a:pt x="38" y="3"/>
                    <a:pt x="41" y="0"/>
                    <a:pt x="44" y="0"/>
                  </a:cubicBezTo>
                  <a:cubicBezTo>
                    <a:pt x="97" y="0"/>
                    <a:pt x="97" y="0"/>
                    <a:pt x="97" y="0"/>
                  </a:cubicBezTo>
                  <a:cubicBezTo>
                    <a:pt x="100" y="0"/>
                    <a:pt x="103" y="3"/>
                    <a:pt x="103" y="7"/>
                  </a:cubicBezTo>
                  <a:cubicBezTo>
                    <a:pt x="103" y="32"/>
                    <a:pt x="103" y="32"/>
                    <a:pt x="103" y="32"/>
                  </a:cubicBezTo>
                  <a:cubicBezTo>
                    <a:pt x="103" y="36"/>
                    <a:pt x="106" y="38"/>
                    <a:pt x="109" y="38"/>
                  </a:cubicBezTo>
                  <a:cubicBezTo>
                    <a:pt x="135" y="38"/>
                    <a:pt x="135" y="38"/>
                    <a:pt x="135" y="38"/>
                  </a:cubicBezTo>
                  <a:cubicBezTo>
                    <a:pt x="138" y="38"/>
                    <a:pt x="141" y="41"/>
                    <a:pt x="141" y="45"/>
                  </a:cubicBezTo>
                  <a:close/>
                  <a:moveTo>
                    <a:pt x="141" y="45"/>
                  </a:moveTo>
                  <a:cubicBezTo>
                    <a:pt x="141" y="45"/>
                    <a:pt x="141" y="45"/>
                    <a:pt x="141"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69"/>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69"/>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69"/>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69"/>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69"/>
            <p:cNvSpPr/>
            <p:nvPr/>
          </p:nvSpPr>
          <p:spPr>
            <a:xfrm>
              <a:off x="3572397" y="4711527"/>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9" name="Google Shape;2739;p69"/>
            <p:cNvSpPr/>
            <p:nvPr/>
          </p:nvSpPr>
          <p:spPr>
            <a:xfrm>
              <a:off x="3572397" y="4758583"/>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098BA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0" name="Google Shape;2740;p69"/>
            <p:cNvSpPr/>
            <p:nvPr/>
          </p:nvSpPr>
          <p:spPr>
            <a:xfrm>
              <a:off x="3549760" y="4735055"/>
              <a:ext cx="25489"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EA2D8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69"/>
            <p:cNvSpPr/>
            <p:nvPr/>
          </p:nvSpPr>
          <p:spPr>
            <a:xfrm>
              <a:off x="3594855" y="4735055"/>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CC020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69"/>
            <p:cNvSpPr/>
            <p:nvPr/>
          </p:nvSpPr>
          <p:spPr>
            <a:xfrm>
              <a:off x="3613749" y="4618841"/>
              <a:ext cx="44561" cy="31014"/>
            </a:xfrm>
            <a:custGeom>
              <a:avLst/>
              <a:gdLst/>
              <a:ahLst/>
              <a:cxnLst/>
              <a:rect l="l" t="t" r="r" b="b"/>
              <a:pathLst>
                <a:path w="125" h="87" extrusionOk="0">
                  <a:moveTo>
                    <a:pt x="82" y="0"/>
                  </a:moveTo>
                  <a:cubicBezTo>
                    <a:pt x="0" y="0"/>
                    <a:pt x="0" y="0"/>
                    <a:pt x="0" y="0"/>
                  </a:cubicBezTo>
                  <a:cubicBezTo>
                    <a:pt x="0" y="87"/>
                    <a:pt x="0" y="87"/>
                    <a:pt x="0" y="87"/>
                  </a:cubicBezTo>
                  <a:cubicBezTo>
                    <a:pt x="82" y="87"/>
                    <a:pt x="82" y="87"/>
                    <a:pt x="82" y="87"/>
                  </a:cubicBezTo>
                  <a:cubicBezTo>
                    <a:pt x="94" y="87"/>
                    <a:pt x="105" y="82"/>
                    <a:pt x="113" y="74"/>
                  </a:cubicBezTo>
                  <a:cubicBezTo>
                    <a:pt x="121" y="66"/>
                    <a:pt x="125" y="55"/>
                    <a:pt x="125" y="43"/>
                  </a:cubicBezTo>
                  <a:cubicBezTo>
                    <a:pt x="125" y="19"/>
                    <a:pt x="106" y="0"/>
                    <a:pt x="82" y="0"/>
                  </a:cubicBezTo>
                  <a:close/>
                  <a:moveTo>
                    <a:pt x="82" y="0"/>
                  </a:moveTo>
                  <a:cubicBezTo>
                    <a:pt x="82" y="0"/>
                    <a:pt x="82" y="0"/>
                    <a:pt x="82"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69"/>
            <p:cNvSpPr/>
            <p:nvPr/>
          </p:nvSpPr>
          <p:spPr>
            <a:xfrm>
              <a:off x="3262433" y="4618841"/>
              <a:ext cx="44561" cy="31014"/>
            </a:xfrm>
            <a:custGeom>
              <a:avLst/>
              <a:gdLst/>
              <a:ahLst/>
              <a:cxnLst/>
              <a:rect l="l" t="t" r="r" b="b"/>
              <a:pathLst>
                <a:path w="125" h="87" extrusionOk="0">
                  <a:moveTo>
                    <a:pt x="125" y="0"/>
                  </a:moveTo>
                  <a:cubicBezTo>
                    <a:pt x="44" y="0"/>
                    <a:pt x="44" y="0"/>
                    <a:pt x="44" y="0"/>
                  </a:cubicBezTo>
                  <a:cubicBezTo>
                    <a:pt x="32" y="0"/>
                    <a:pt x="21" y="5"/>
                    <a:pt x="13" y="13"/>
                  </a:cubicBezTo>
                  <a:cubicBezTo>
                    <a:pt x="5" y="21"/>
                    <a:pt x="0" y="31"/>
                    <a:pt x="0" y="43"/>
                  </a:cubicBezTo>
                  <a:cubicBezTo>
                    <a:pt x="0" y="67"/>
                    <a:pt x="20" y="87"/>
                    <a:pt x="44" y="87"/>
                  </a:cubicBezTo>
                  <a:cubicBezTo>
                    <a:pt x="125" y="87"/>
                    <a:pt x="125" y="87"/>
                    <a:pt x="125" y="87"/>
                  </a:cubicBezTo>
                  <a:lnTo>
                    <a:pt x="125" y="0"/>
                  </a:lnTo>
                  <a:close/>
                  <a:moveTo>
                    <a:pt x="125" y="0"/>
                  </a:moveTo>
                  <a:cubicBezTo>
                    <a:pt x="125" y="0"/>
                    <a:pt x="125" y="0"/>
                    <a:pt x="125"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4" name="Google Shape;2744;p69"/>
            <p:cNvSpPr/>
            <p:nvPr/>
          </p:nvSpPr>
          <p:spPr>
            <a:xfrm>
              <a:off x="3254590" y="4358250"/>
              <a:ext cx="411919" cy="547561"/>
            </a:xfrm>
            <a:custGeom>
              <a:avLst/>
              <a:gdLst/>
              <a:ahLst/>
              <a:cxnLst/>
              <a:rect l="l" t="t" r="r" b="b"/>
              <a:pathLst>
                <a:path w="1155" h="1536" extrusionOk="0">
                  <a:moveTo>
                    <a:pt x="1089" y="708"/>
                  </a:moveTo>
                  <a:cubicBezTo>
                    <a:pt x="1089" y="77"/>
                    <a:pt x="1089" y="77"/>
                    <a:pt x="1089" y="77"/>
                  </a:cubicBezTo>
                  <a:cubicBezTo>
                    <a:pt x="1089" y="35"/>
                    <a:pt x="1055" y="0"/>
                    <a:pt x="1012" y="0"/>
                  </a:cubicBezTo>
                  <a:cubicBezTo>
                    <a:pt x="142" y="0"/>
                    <a:pt x="142" y="0"/>
                    <a:pt x="142" y="0"/>
                  </a:cubicBezTo>
                  <a:cubicBezTo>
                    <a:pt x="100" y="0"/>
                    <a:pt x="66" y="35"/>
                    <a:pt x="66" y="77"/>
                  </a:cubicBezTo>
                  <a:cubicBezTo>
                    <a:pt x="66" y="708"/>
                    <a:pt x="66" y="708"/>
                    <a:pt x="66" y="708"/>
                  </a:cubicBezTo>
                  <a:cubicBezTo>
                    <a:pt x="29" y="708"/>
                    <a:pt x="0" y="738"/>
                    <a:pt x="0" y="774"/>
                  </a:cubicBezTo>
                  <a:cubicBezTo>
                    <a:pt x="0" y="811"/>
                    <a:pt x="29" y="840"/>
                    <a:pt x="66" y="840"/>
                  </a:cubicBezTo>
                  <a:cubicBezTo>
                    <a:pt x="66" y="1460"/>
                    <a:pt x="66" y="1460"/>
                    <a:pt x="66" y="1460"/>
                  </a:cubicBezTo>
                  <a:cubicBezTo>
                    <a:pt x="66" y="1502"/>
                    <a:pt x="100" y="1536"/>
                    <a:pt x="142" y="1536"/>
                  </a:cubicBezTo>
                  <a:cubicBezTo>
                    <a:pt x="1012" y="1536"/>
                    <a:pt x="1012" y="1536"/>
                    <a:pt x="1012" y="1536"/>
                  </a:cubicBezTo>
                  <a:cubicBezTo>
                    <a:pt x="1055" y="1536"/>
                    <a:pt x="1089" y="1502"/>
                    <a:pt x="1089" y="1460"/>
                  </a:cubicBezTo>
                  <a:cubicBezTo>
                    <a:pt x="1089" y="840"/>
                    <a:pt x="1089" y="840"/>
                    <a:pt x="1089" y="840"/>
                  </a:cubicBezTo>
                  <a:cubicBezTo>
                    <a:pt x="1125" y="840"/>
                    <a:pt x="1155" y="811"/>
                    <a:pt x="1155" y="774"/>
                  </a:cubicBezTo>
                  <a:cubicBezTo>
                    <a:pt x="1155" y="738"/>
                    <a:pt x="1125" y="708"/>
                    <a:pt x="1089" y="708"/>
                  </a:cubicBezTo>
                  <a:close/>
                  <a:moveTo>
                    <a:pt x="111" y="77"/>
                  </a:moveTo>
                  <a:cubicBezTo>
                    <a:pt x="111" y="60"/>
                    <a:pt x="125" y="45"/>
                    <a:pt x="142" y="45"/>
                  </a:cubicBezTo>
                  <a:cubicBezTo>
                    <a:pt x="1012" y="45"/>
                    <a:pt x="1012" y="45"/>
                    <a:pt x="1012" y="45"/>
                  </a:cubicBezTo>
                  <a:cubicBezTo>
                    <a:pt x="1030" y="45"/>
                    <a:pt x="1044" y="60"/>
                    <a:pt x="1044" y="77"/>
                  </a:cubicBezTo>
                  <a:cubicBezTo>
                    <a:pt x="1044" y="708"/>
                    <a:pt x="1044" y="708"/>
                    <a:pt x="1044" y="708"/>
                  </a:cubicBezTo>
                  <a:cubicBezTo>
                    <a:pt x="969" y="708"/>
                    <a:pt x="969" y="708"/>
                    <a:pt x="969" y="708"/>
                  </a:cubicBezTo>
                  <a:cubicBezTo>
                    <a:pt x="969" y="189"/>
                    <a:pt x="969" y="189"/>
                    <a:pt x="969" y="189"/>
                  </a:cubicBezTo>
                  <a:cubicBezTo>
                    <a:pt x="969" y="151"/>
                    <a:pt x="938" y="120"/>
                    <a:pt x="900" y="120"/>
                  </a:cubicBezTo>
                  <a:cubicBezTo>
                    <a:pt x="255" y="120"/>
                    <a:pt x="255" y="120"/>
                    <a:pt x="255" y="120"/>
                  </a:cubicBezTo>
                  <a:cubicBezTo>
                    <a:pt x="217" y="120"/>
                    <a:pt x="186" y="151"/>
                    <a:pt x="186" y="189"/>
                  </a:cubicBezTo>
                  <a:cubicBezTo>
                    <a:pt x="186" y="708"/>
                    <a:pt x="186" y="708"/>
                    <a:pt x="186" y="708"/>
                  </a:cubicBezTo>
                  <a:cubicBezTo>
                    <a:pt x="111" y="708"/>
                    <a:pt x="111" y="708"/>
                    <a:pt x="111" y="708"/>
                  </a:cubicBezTo>
                  <a:cubicBezTo>
                    <a:pt x="111" y="77"/>
                    <a:pt x="111" y="77"/>
                    <a:pt x="111" y="77"/>
                  </a:cubicBezTo>
                  <a:close/>
                  <a:moveTo>
                    <a:pt x="924" y="708"/>
                  </a:moveTo>
                  <a:cubicBezTo>
                    <a:pt x="231" y="708"/>
                    <a:pt x="231" y="708"/>
                    <a:pt x="231" y="708"/>
                  </a:cubicBezTo>
                  <a:cubicBezTo>
                    <a:pt x="231" y="189"/>
                    <a:pt x="231" y="189"/>
                    <a:pt x="231" y="189"/>
                  </a:cubicBezTo>
                  <a:cubicBezTo>
                    <a:pt x="231" y="176"/>
                    <a:pt x="242" y="165"/>
                    <a:pt x="255" y="165"/>
                  </a:cubicBezTo>
                  <a:cubicBezTo>
                    <a:pt x="900" y="165"/>
                    <a:pt x="900" y="165"/>
                    <a:pt x="900" y="165"/>
                  </a:cubicBezTo>
                  <a:cubicBezTo>
                    <a:pt x="913" y="165"/>
                    <a:pt x="924" y="176"/>
                    <a:pt x="924" y="189"/>
                  </a:cubicBezTo>
                  <a:lnTo>
                    <a:pt x="924" y="708"/>
                  </a:lnTo>
                  <a:close/>
                  <a:moveTo>
                    <a:pt x="45" y="774"/>
                  </a:moveTo>
                  <a:cubicBezTo>
                    <a:pt x="45" y="763"/>
                    <a:pt x="54" y="753"/>
                    <a:pt x="66" y="753"/>
                  </a:cubicBezTo>
                  <a:cubicBezTo>
                    <a:pt x="126" y="753"/>
                    <a:pt x="126" y="753"/>
                    <a:pt x="126" y="753"/>
                  </a:cubicBezTo>
                  <a:cubicBezTo>
                    <a:pt x="126" y="795"/>
                    <a:pt x="126" y="795"/>
                    <a:pt x="126" y="795"/>
                  </a:cubicBezTo>
                  <a:cubicBezTo>
                    <a:pt x="66" y="795"/>
                    <a:pt x="66" y="795"/>
                    <a:pt x="66" y="795"/>
                  </a:cubicBezTo>
                  <a:cubicBezTo>
                    <a:pt x="54" y="795"/>
                    <a:pt x="45" y="786"/>
                    <a:pt x="45" y="774"/>
                  </a:cubicBezTo>
                  <a:close/>
                  <a:moveTo>
                    <a:pt x="1044" y="1269"/>
                  </a:moveTo>
                  <a:cubicBezTo>
                    <a:pt x="1003" y="1269"/>
                    <a:pt x="1003" y="1269"/>
                    <a:pt x="1003" y="1269"/>
                  </a:cubicBezTo>
                  <a:cubicBezTo>
                    <a:pt x="991" y="1269"/>
                    <a:pt x="981" y="1280"/>
                    <a:pt x="981" y="1292"/>
                  </a:cubicBezTo>
                  <a:cubicBezTo>
                    <a:pt x="981" y="1304"/>
                    <a:pt x="991" y="1314"/>
                    <a:pt x="1003" y="1314"/>
                  </a:cubicBezTo>
                  <a:cubicBezTo>
                    <a:pt x="1044" y="1314"/>
                    <a:pt x="1044" y="1314"/>
                    <a:pt x="1044" y="1314"/>
                  </a:cubicBezTo>
                  <a:cubicBezTo>
                    <a:pt x="1044" y="1331"/>
                    <a:pt x="1044" y="1331"/>
                    <a:pt x="1044" y="1331"/>
                  </a:cubicBezTo>
                  <a:cubicBezTo>
                    <a:pt x="1003" y="1331"/>
                    <a:pt x="1003" y="1331"/>
                    <a:pt x="1003" y="1331"/>
                  </a:cubicBezTo>
                  <a:cubicBezTo>
                    <a:pt x="991" y="1331"/>
                    <a:pt x="981" y="1342"/>
                    <a:pt x="981" y="1354"/>
                  </a:cubicBezTo>
                  <a:cubicBezTo>
                    <a:pt x="981" y="1366"/>
                    <a:pt x="991" y="1376"/>
                    <a:pt x="1003" y="1376"/>
                  </a:cubicBezTo>
                  <a:cubicBezTo>
                    <a:pt x="1044" y="1376"/>
                    <a:pt x="1044" y="1376"/>
                    <a:pt x="1044" y="1376"/>
                  </a:cubicBezTo>
                  <a:cubicBezTo>
                    <a:pt x="1044" y="1460"/>
                    <a:pt x="1044" y="1460"/>
                    <a:pt x="1044" y="1460"/>
                  </a:cubicBezTo>
                  <a:cubicBezTo>
                    <a:pt x="1044" y="1477"/>
                    <a:pt x="1030" y="1491"/>
                    <a:pt x="1012" y="1491"/>
                  </a:cubicBezTo>
                  <a:cubicBezTo>
                    <a:pt x="142" y="1491"/>
                    <a:pt x="142" y="1491"/>
                    <a:pt x="142" y="1491"/>
                  </a:cubicBezTo>
                  <a:cubicBezTo>
                    <a:pt x="125" y="1491"/>
                    <a:pt x="111" y="1477"/>
                    <a:pt x="111" y="1460"/>
                  </a:cubicBezTo>
                  <a:cubicBezTo>
                    <a:pt x="111" y="840"/>
                    <a:pt x="111" y="840"/>
                    <a:pt x="111" y="840"/>
                  </a:cubicBezTo>
                  <a:cubicBezTo>
                    <a:pt x="250" y="840"/>
                    <a:pt x="250" y="840"/>
                    <a:pt x="250" y="840"/>
                  </a:cubicBezTo>
                  <a:cubicBezTo>
                    <a:pt x="262" y="840"/>
                    <a:pt x="272" y="830"/>
                    <a:pt x="272" y="818"/>
                  </a:cubicBezTo>
                  <a:cubicBezTo>
                    <a:pt x="272" y="806"/>
                    <a:pt x="262" y="795"/>
                    <a:pt x="250" y="795"/>
                  </a:cubicBezTo>
                  <a:cubicBezTo>
                    <a:pt x="171" y="795"/>
                    <a:pt x="171" y="795"/>
                    <a:pt x="171" y="795"/>
                  </a:cubicBezTo>
                  <a:cubicBezTo>
                    <a:pt x="171" y="753"/>
                    <a:pt x="171" y="753"/>
                    <a:pt x="171" y="753"/>
                  </a:cubicBezTo>
                  <a:cubicBezTo>
                    <a:pt x="984" y="753"/>
                    <a:pt x="984" y="753"/>
                    <a:pt x="984" y="753"/>
                  </a:cubicBezTo>
                  <a:cubicBezTo>
                    <a:pt x="984" y="795"/>
                    <a:pt x="984" y="795"/>
                    <a:pt x="984" y="795"/>
                  </a:cubicBezTo>
                  <a:cubicBezTo>
                    <a:pt x="340" y="795"/>
                    <a:pt x="340" y="795"/>
                    <a:pt x="340" y="795"/>
                  </a:cubicBezTo>
                  <a:cubicBezTo>
                    <a:pt x="327" y="795"/>
                    <a:pt x="317" y="806"/>
                    <a:pt x="317" y="818"/>
                  </a:cubicBezTo>
                  <a:cubicBezTo>
                    <a:pt x="317" y="830"/>
                    <a:pt x="327" y="840"/>
                    <a:pt x="340" y="840"/>
                  </a:cubicBezTo>
                  <a:cubicBezTo>
                    <a:pt x="1044" y="840"/>
                    <a:pt x="1044" y="840"/>
                    <a:pt x="1044" y="840"/>
                  </a:cubicBezTo>
                  <a:lnTo>
                    <a:pt x="1044" y="1269"/>
                  </a:lnTo>
                  <a:close/>
                  <a:moveTo>
                    <a:pt x="1089" y="795"/>
                  </a:moveTo>
                  <a:cubicBezTo>
                    <a:pt x="1029" y="795"/>
                    <a:pt x="1029" y="795"/>
                    <a:pt x="1029" y="795"/>
                  </a:cubicBezTo>
                  <a:cubicBezTo>
                    <a:pt x="1029" y="753"/>
                    <a:pt x="1029" y="753"/>
                    <a:pt x="1029" y="753"/>
                  </a:cubicBezTo>
                  <a:cubicBezTo>
                    <a:pt x="1089" y="753"/>
                    <a:pt x="1089" y="753"/>
                    <a:pt x="1089" y="753"/>
                  </a:cubicBezTo>
                  <a:cubicBezTo>
                    <a:pt x="1100" y="753"/>
                    <a:pt x="1110" y="763"/>
                    <a:pt x="1110" y="774"/>
                  </a:cubicBezTo>
                  <a:cubicBezTo>
                    <a:pt x="1110" y="786"/>
                    <a:pt x="1100" y="795"/>
                    <a:pt x="1089" y="795"/>
                  </a:cubicBezTo>
                  <a:close/>
                  <a:moveTo>
                    <a:pt x="1089" y="795"/>
                  </a:moveTo>
                  <a:cubicBezTo>
                    <a:pt x="1089" y="795"/>
                    <a:pt x="1089" y="795"/>
                    <a:pt x="1089" y="79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5" name="Google Shape;2745;p69"/>
            <p:cNvSpPr/>
            <p:nvPr/>
          </p:nvSpPr>
          <p:spPr>
            <a:xfrm>
              <a:off x="3347633" y="4427765"/>
              <a:ext cx="225834" cy="172182"/>
            </a:xfrm>
            <a:custGeom>
              <a:avLst/>
              <a:gdLst/>
              <a:ahLst/>
              <a:cxnLst/>
              <a:rect l="l" t="t" r="r" b="b"/>
              <a:pathLst>
                <a:path w="633" h="483" extrusionOk="0">
                  <a:moveTo>
                    <a:pt x="610" y="0"/>
                  </a:moveTo>
                  <a:cubicBezTo>
                    <a:pt x="22" y="0"/>
                    <a:pt x="22" y="0"/>
                    <a:pt x="22" y="0"/>
                  </a:cubicBezTo>
                  <a:cubicBezTo>
                    <a:pt x="10" y="0"/>
                    <a:pt x="0" y="11"/>
                    <a:pt x="0" y="23"/>
                  </a:cubicBezTo>
                  <a:cubicBezTo>
                    <a:pt x="0" y="461"/>
                    <a:pt x="0" y="461"/>
                    <a:pt x="0" y="461"/>
                  </a:cubicBezTo>
                  <a:cubicBezTo>
                    <a:pt x="0" y="473"/>
                    <a:pt x="10" y="483"/>
                    <a:pt x="22" y="483"/>
                  </a:cubicBezTo>
                  <a:cubicBezTo>
                    <a:pt x="610" y="483"/>
                    <a:pt x="610" y="483"/>
                    <a:pt x="610" y="483"/>
                  </a:cubicBezTo>
                  <a:cubicBezTo>
                    <a:pt x="623" y="483"/>
                    <a:pt x="633" y="473"/>
                    <a:pt x="633" y="461"/>
                  </a:cubicBezTo>
                  <a:cubicBezTo>
                    <a:pt x="633" y="374"/>
                    <a:pt x="633" y="374"/>
                    <a:pt x="633" y="374"/>
                  </a:cubicBezTo>
                  <a:cubicBezTo>
                    <a:pt x="633" y="362"/>
                    <a:pt x="623" y="351"/>
                    <a:pt x="610" y="351"/>
                  </a:cubicBezTo>
                  <a:cubicBezTo>
                    <a:pt x="598" y="351"/>
                    <a:pt x="588" y="362"/>
                    <a:pt x="588" y="374"/>
                  </a:cubicBezTo>
                  <a:cubicBezTo>
                    <a:pt x="588" y="438"/>
                    <a:pt x="588" y="438"/>
                    <a:pt x="588" y="438"/>
                  </a:cubicBezTo>
                  <a:cubicBezTo>
                    <a:pt x="45" y="438"/>
                    <a:pt x="45" y="438"/>
                    <a:pt x="45" y="438"/>
                  </a:cubicBezTo>
                  <a:cubicBezTo>
                    <a:pt x="45" y="45"/>
                    <a:pt x="45" y="45"/>
                    <a:pt x="45" y="45"/>
                  </a:cubicBezTo>
                  <a:cubicBezTo>
                    <a:pt x="588" y="45"/>
                    <a:pt x="588" y="45"/>
                    <a:pt x="588" y="45"/>
                  </a:cubicBezTo>
                  <a:cubicBezTo>
                    <a:pt x="588" y="284"/>
                    <a:pt x="588" y="284"/>
                    <a:pt x="588" y="284"/>
                  </a:cubicBezTo>
                  <a:cubicBezTo>
                    <a:pt x="588" y="296"/>
                    <a:pt x="598" y="306"/>
                    <a:pt x="610" y="306"/>
                  </a:cubicBezTo>
                  <a:cubicBezTo>
                    <a:pt x="623" y="306"/>
                    <a:pt x="633" y="296"/>
                    <a:pt x="633" y="284"/>
                  </a:cubicBezTo>
                  <a:cubicBezTo>
                    <a:pt x="633" y="23"/>
                    <a:pt x="633" y="23"/>
                    <a:pt x="633" y="23"/>
                  </a:cubicBezTo>
                  <a:cubicBezTo>
                    <a:pt x="633" y="11"/>
                    <a:pt x="623" y="0"/>
                    <a:pt x="610" y="0"/>
                  </a:cubicBezTo>
                  <a:close/>
                  <a:moveTo>
                    <a:pt x="610" y="0"/>
                  </a:moveTo>
                  <a:cubicBezTo>
                    <a:pt x="610" y="0"/>
                    <a:pt x="610" y="0"/>
                    <a:pt x="610"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69"/>
            <p:cNvSpPr/>
            <p:nvPr/>
          </p:nvSpPr>
          <p:spPr>
            <a:xfrm>
              <a:off x="3376508" y="4675879"/>
              <a:ext cx="167904" cy="195710"/>
            </a:xfrm>
            <a:custGeom>
              <a:avLst/>
              <a:gdLst/>
              <a:ahLst/>
              <a:cxnLst/>
              <a:rect l="l" t="t" r="r" b="b"/>
              <a:pathLst>
                <a:path w="471" h="549" extrusionOk="0">
                  <a:moveTo>
                    <a:pt x="427" y="0"/>
                  </a:moveTo>
                  <a:cubicBezTo>
                    <a:pt x="43" y="0"/>
                    <a:pt x="43" y="0"/>
                    <a:pt x="43" y="0"/>
                  </a:cubicBezTo>
                  <a:cubicBezTo>
                    <a:pt x="19" y="0"/>
                    <a:pt x="0" y="20"/>
                    <a:pt x="0" y="44"/>
                  </a:cubicBezTo>
                  <a:cubicBezTo>
                    <a:pt x="0" y="506"/>
                    <a:pt x="0" y="506"/>
                    <a:pt x="0" y="506"/>
                  </a:cubicBezTo>
                  <a:cubicBezTo>
                    <a:pt x="0" y="530"/>
                    <a:pt x="19" y="549"/>
                    <a:pt x="43" y="549"/>
                  </a:cubicBezTo>
                  <a:cubicBezTo>
                    <a:pt x="427" y="549"/>
                    <a:pt x="427" y="549"/>
                    <a:pt x="427" y="549"/>
                  </a:cubicBezTo>
                  <a:cubicBezTo>
                    <a:pt x="451" y="549"/>
                    <a:pt x="471" y="530"/>
                    <a:pt x="471" y="506"/>
                  </a:cubicBezTo>
                  <a:cubicBezTo>
                    <a:pt x="471" y="44"/>
                    <a:pt x="471" y="44"/>
                    <a:pt x="471" y="44"/>
                  </a:cubicBezTo>
                  <a:cubicBezTo>
                    <a:pt x="471" y="20"/>
                    <a:pt x="451" y="0"/>
                    <a:pt x="427" y="0"/>
                  </a:cubicBezTo>
                  <a:close/>
                  <a:moveTo>
                    <a:pt x="45" y="504"/>
                  </a:moveTo>
                  <a:cubicBezTo>
                    <a:pt x="45" y="467"/>
                    <a:pt x="45" y="467"/>
                    <a:pt x="45" y="467"/>
                  </a:cubicBezTo>
                  <a:cubicBezTo>
                    <a:pt x="283" y="467"/>
                    <a:pt x="283" y="467"/>
                    <a:pt x="283" y="467"/>
                  </a:cubicBezTo>
                  <a:cubicBezTo>
                    <a:pt x="296" y="467"/>
                    <a:pt x="306" y="457"/>
                    <a:pt x="306" y="445"/>
                  </a:cubicBezTo>
                  <a:cubicBezTo>
                    <a:pt x="306" y="433"/>
                    <a:pt x="296" y="422"/>
                    <a:pt x="283" y="422"/>
                  </a:cubicBezTo>
                  <a:cubicBezTo>
                    <a:pt x="45" y="422"/>
                    <a:pt x="45" y="422"/>
                    <a:pt x="45" y="422"/>
                  </a:cubicBezTo>
                  <a:cubicBezTo>
                    <a:pt x="45" y="45"/>
                    <a:pt x="45" y="45"/>
                    <a:pt x="45" y="45"/>
                  </a:cubicBezTo>
                  <a:cubicBezTo>
                    <a:pt x="426" y="45"/>
                    <a:pt x="426" y="45"/>
                    <a:pt x="426" y="45"/>
                  </a:cubicBezTo>
                  <a:cubicBezTo>
                    <a:pt x="426" y="423"/>
                    <a:pt x="426" y="423"/>
                    <a:pt x="426" y="423"/>
                  </a:cubicBezTo>
                  <a:cubicBezTo>
                    <a:pt x="361" y="423"/>
                    <a:pt x="361" y="423"/>
                    <a:pt x="361" y="423"/>
                  </a:cubicBezTo>
                  <a:cubicBezTo>
                    <a:pt x="349" y="423"/>
                    <a:pt x="339" y="434"/>
                    <a:pt x="339" y="446"/>
                  </a:cubicBezTo>
                  <a:cubicBezTo>
                    <a:pt x="339" y="458"/>
                    <a:pt x="349" y="468"/>
                    <a:pt x="361" y="468"/>
                  </a:cubicBezTo>
                  <a:cubicBezTo>
                    <a:pt x="426" y="468"/>
                    <a:pt x="426" y="468"/>
                    <a:pt x="426" y="468"/>
                  </a:cubicBezTo>
                  <a:cubicBezTo>
                    <a:pt x="426" y="504"/>
                    <a:pt x="426" y="504"/>
                    <a:pt x="426" y="504"/>
                  </a:cubicBezTo>
                  <a:lnTo>
                    <a:pt x="45" y="504"/>
                  </a:lnTo>
                  <a:close/>
                  <a:moveTo>
                    <a:pt x="45" y="504"/>
                  </a:moveTo>
                  <a:cubicBezTo>
                    <a:pt x="45" y="504"/>
                    <a:pt x="45" y="504"/>
                    <a:pt x="45" y="50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69"/>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69"/>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69"/>
            <p:cNvSpPr/>
            <p:nvPr/>
          </p:nvSpPr>
          <p:spPr>
            <a:xfrm>
              <a:off x="3557246" y="4842714"/>
              <a:ext cx="18359" cy="18181"/>
            </a:xfrm>
            <a:custGeom>
              <a:avLst/>
              <a:gdLst/>
              <a:ahLst/>
              <a:cxnLst/>
              <a:rect l="l" t="t" r="r" b="b"/>
              <a:pathLst>
                <a:path w="51" h="51" extrusionOk="0">
                  <a:moveTo>
                    <a:pt x="51" y="26"/>
                  </a:moveTo>
                  <a:cubicBezTo>
                    <a:pt x="51" y="40"/>
                    <a:pt x="39" y="51"/>
                    <a:pt x="25" y="51"/>
                  </a:cubicBezTo>
                  <a:cubicBezTo>
                    <a:pt x="11" y="51"/>
                    <a:pt x="0" y="40"/>
                    <a:pt x="0" y="26"/>
                  </a:cubicBezTo>
                  <a:cubicBezTo>
                    <a:pt x="0" y="12"/>
                    <a:pt x="11" y="0"/>
                    <a:pt x="25" y="0"/>
                  </a:cubicBezTo>
                  <a:cubicBezTo>
                    <a:pt x="39" y="0"/>
                    <a:pt x="51" y="12"/>
                    <a:pt x="51" y="26"/>
                  </a:cubicBezTo>
                  <a:close/>
                  <a:moveTo>
                    <a:pt x="51" y="26"/>
                  </a:moveTo>
                  <a:cubicBezTo>
                    <a:pt x="51" y="26"/>
                    <a:pt x="51" y="26"/>
                    <a:pt x="51" y="2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69"/>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69"/>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69"/>
            <p:cNvSpPr/>
            <p:nvPr/>
          </p:nvSpPr>
          <p:spPr>
            <a:xfrm>
              <a:off x="3310202" y="4696198"/>
              <a:ext cx="52403" cy="52403"/>
            </a:xfrm>
            <a:custGeom>
              <a:avLst/>
              <a:gdLst/>
              <a:ahLst/>
              <a:cxnLst/>
              <a:rect l="l" t="t" r="r" b="b"/>
              <a:pathLst>
                <a:path w="147" h="147" extrusionOk="0">
                  <a:moveTo>
                    <a:pt x="73" y="147"/>
                  </a:moveTo>
                  <a:cubicBezTo>
                    <a:pt x="114" y="147"/>
                    <a:pt x="147" y="114"/>
                    <a:pt x="147" y="74"/>
                  </a:cubicBezTo>
                  <a:cubicBezTo>
                    <a:pt x="147" y="33"/>
                    <a:pt x="114" y="0"/>
                    <a:pt x="73" y="0"/>
                  </a:cubicBezTo>
                  <a:cubicBezTo>
                    <a:pt x="33" y="0"/>
                    <a:pt x="0" y="33"/>
                    <a:pt x="0" y="74"/>
                  </a:cubicBezTo>
                  <a:cubicBezTo>
                    <a:pt x="0" y="114"/>
                    <a:pt x="33" y="147"/>
                    <a:pt x="73" y="147"/>
                  </a:cubicBezTo>
                  <a:close/>
                  <a:moveTo>
                    <a:pt x="73" y="45"/>
                  </a:moveTo>
                  <a:cubicBezTo>
                    <a:pt x="89" y="45"/>
                    <a:pt x="102" y="58"/>
                    <a:pt x="102" y="74"/>
                  </a:cubicBezTo>
                  <a:cubicBezTo>
                    <a:pt x="102" y="90"/>
                    <a:pt x="89" y="102"/>
                    <a:pt x="73" y="102"/>
                  </a:cubicBezTo>
                  <a:cubicBezTo>
                    <a:pt x="58" y="102"/>
                    <a:pt x="45" y="90"/>
                    <a:pt x="45" y="74"/>
                  </a:cubicBezTo>
                  <a:cubicBezTo>
                    <a:pt x="45" y="58"/>
                    <a:pt x="58" y="45"/>
                    <a:pt x="73" y="45"/>
                  </a:cubicBezTo>
                  <a:close/>
                  <a:moveTo>
                    <a:pt x="73" y="45"/>
                  </a:moveTo>
                  <a:cubicBezTo>
                    <a:pt x="73" y="45"/>
                    <a:pt x="73" y="45"/>
                    <a:pt x="7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3" name="Google Shape;2753;p69"/>
            <p:cNvSpPr/>
            <p:nvPr/>
          </p:nvSpPr>
          <p:spPr>
            <a:xfrm>
              <a:off x="3303072" y="4766426"/>
              <a:ext cx="66306" cy="66306"/>
            </a:xfrm>
            <a:custGeom>
              <a:avLst/>
              <a:gdLst/>
              <a:ahLst/>
              <a:cxnLst/>
              <a:rect l="l" t="t" r="r" b="b"/>
              <a:pathLst>
                <a:path w="186" h="186" extrusionOk="0">
                  <a:moveTo>
                    <a:pt x="158" y="38"/>
                  </a:moveTo>
                  <a:cubicBezTo>
                    <a:pt x="148" y="38"/>
                    <a:pt x="148" y="38"/>
                    <a:pt x="148" y="38"/>
                  </a:cubicBezTo>
                  <a:cubicBezTo>
                    <a:pt x="148" y="29"/>
                    <a:pt x="148" y="29"/>
                    <a:pt x="148" y="29"/>
                  </a:cubicBezTo>
                  <a:cubicBezTo>
                    <a:pt x="148" y="13"/>
                    <a:pt x="136" y="0"/>
                    <a:pt x="120" y="0"/>
                  </a:cubicBezTo>
                  <a:cubicBezTo>
                    <a:pt x="67" y="0"/>
                    <a:pt x="67" y="0"/>
                    <a:pt x="67" y="0"/>
                  </a:cubicBezTo>
                  <a:cubicBezTo>
                    <a:pt x="51" y="0"/>
                    <a:pt x="38" y="13"/>
                    <a:pt x="38" y="29"/>
                  </a:cubicBezTo>
                  <a:cubicBezTo>
                    <a:pt x="38" y="38"/>
                    <a:pt x="38" y="38"/>
                    <a:pt x="38" y="38"/>
                  </a:cubicBezTo>
                  <a:cubicBezTo>
                    <a:pt x="29" y="38"/>
                    <a:pt x="29" y="38"/>
                    <a:pt x="29" y="38"/>
                  </a:cubicBezTo>
                  <a:cubicBezTo>
                    <a:pt x="13" y="38"/>
                    <a:pt x="0" y="51"/>
                    <a:pt x="0" y="67"/>
                  </a:cubicBezTo>
                  <a:cubicBezTo>
                    <a:pt x="0" y="119"/>
                    <a:pt x="0" y="119"/>
                    <a:pt x="0" y="119"/>
                  </a:cubicBezTo>
                  <a:cubicBezTo>
                    <a:pt x="0" y="135"/>
                    <a:pt x="13" y="148"/>
                    <a:pt x="29" y="148"/>
                  </a:cubicBezTo>
                  <a:cubicBezTo>
                    <a:pt x="38" y="148"/>
                    <a:pt x="38" y="148"/>
                    <a:pt x="38" y="148"/>
                  </a:cubicBezTo>
                  <a:cubicBezTo>
                    <a:pt x="38" y="157"/>
                    <a:pt x="38" y="157"/>
                    <a:pt x="38" y="157"/>
                  </a:cubicBezTo>
                  <a:cubicBezTo>
                    <a:pt x="38" y="173"/>
                    <a:pt x="51" y="186"/>
                    <a:pt x="67" y="186"/>
                  </a:cubicBezTo>
                  <a:cubicBezTo>
                    <a:pt x="120" y="186"/>
                    <a:pt x="120" y="186"/>
                    <a:pt x="120" y="186"/>
                  </a:cubicBezTo>
                  <a:cubicBezTo>
                    <a:pt x="136" y="186"/>
                    <a:pt x="148" y="173"/>
                    <a:pt x="148" y="157"/>
                  </a:cubicBezTo>
                  <a:cubicBezTo>
                    <a:pt x="148" y="148"/>
                    <a:pt x="148" y="148"/>
                    <a:pt x="148" y="148"/>
                  </a:cubicBezTo>
                  <a:cubicBezTo>
                    <a:pt x="158" y="148"/>
                    <a:pt x="158" y="148"/>
                    <a:pt x="158" y="148"/>
                  </a:cubicBezTo>
                  <a:cubicBezTo>
                    <a:pt x="173" y="148"/>
                    <a:pt x="186" y="135"/>
                    <a:pt x="186" y="119"/>
                  </a:cubicBezTo>
                  <a:cubicBezTo>
                    <a:pt x="186" y="67"/>
                    <a:pt x="186" y="67"/>
                    <a:pt x="186" y="67"/>
                  </a:cubicBezTo>
                  <a:cubicBezTo>
                    <a:pt x="186" y="51"/>
                    <a:pt x="173" y="38"/>
                    <a:pt x="158" y="38"/>
                  </a:cubicBezTo>
                  <a:close/>
                  <a:moveTo>
                    <a:pt x="141" y="103"/>
                  </a:moveTo>
                  <a:cubicBezTo>
                    <a:pt x="132" y="103"/>
                    <a:pt x="132" y="103"/>
                    <a:pt x="132" y="103"/>
                  </a:cubicBezTo>
                  <a:cubicBezTo>
                    <a:pt x="116" y="103"/>
                    <a:pt x="103" y="116"/>
                    <a:pt x="103" y="132"/>
                  </a:cubicBezTo>
                  <a:cubicBezTo>
                    <a:pt x="103" y="141"/>
                    <a:pt x="103" y="141"/>
                    <a:pt x="103" y="141"/>
                  </a:cubicBezTo>
                  <a:cubicBezTo>
                    <a:pt x="83" y="141"/>
                    <a:pt x="83" y="141"/>
                    <a:pt x="83" y="141"/>
                  </a:cubicBezTo>
                  <a:cubicBezTo>
                    <a:pt x="83" y="132"/>
                    <a:pt x="83" y="132"/>
                    <a:pt x="83" y="132"/>
                  </a:cubicBezTo>
                  <a:cubicBezTo>
                    <a:pt x="83" y="116"/>
                    <a:pt x="70" y="103"/>
                    <a:pt x="55" y="103"/>
                  </a:cubicBezTo>
                  <a:cubicBezTo>
                    <a:pt x="45" y="103"/>
                    <a:pt x="45" y="103"/>
                    <a:pt x="45" y="103"/>
                  </a:cubicBezTo>
                  <a:cubicBezTo>
                    <a:pt x="45" y="83"/>
                    <a:pt x="45" y="83"/>
                    <a:pt x="45" y="83"/>
                  </a:cubicBezTo>
                  <a:cubicBezTo>
                    <a:pt x="55" y="83"/>
                    <a:pt x="55" y="83"/>
                    <a:pt x="55" y="83"/>
                  </a:cubicBezTo>
                  <a:cubicBezTo>
                    <a:pt x="70" y="83"/>
                    <a:pt x="83" y="70"/>
                    <a:pt x="83" y="54"/>
                  </a:cubicBezTo>
                  <a:cubicBezTo>
                    <a:pt x="83" y="45"/>
                    <a:pt x="83" y="45"/>
                    <a:pt x="83" y="45"/>
                  </a:cubicBezTo>
                  <a:cubicBezTo>
                    <a:pt x="103" y="45"/>
                    <a:pt x="103" y="45"/>
                    <a:pt x="103" y="45"/>
                  </a:cubicBezTo>
                  <a:cubicBezTo>
                    <a:pt x="103" y="54"/>
                    <a:pt x="103" y="54"/>
                    <a:pt x="103" y="54"/>
                  </a:cubicBezTo>
                  <a:cubicBezTo>
                    <a:pt x="103" y="70"/>
                    <a:pt x="116" y="83"/>
                    <a:pt x="132" y="83"/>
                  </a:cubicBezTo>
                  <a:cubicBezTo>
                    <a:pt x="141" y="83"/>
                    <a:pt x="141" y="83"/>
                    <a:pt x="141" y="83"/>
                  </a:cubicBezTo>
                  <a:lnTo>
                    <a:pt x="141" y="103"/>
                  </a:lnTo>
                  <a:close/>
                  <a:moveTo>
                    <a:pt x="141" y="103"/>
                  </a:moveTo>
                  <a:cubicBezTo>
                    <a:pt x="141" y="103"/>
                    <a:pt x="141" y="103"/>
                    <a:pt x="141" y="1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4" name="Google Shape;2754;p69"/>
          <p:cNvGrpSpPr/>
          <p:nvPr/>
        </p:nvGrpSpPr>
        <p:grpSpPr>
          <a:xfrm>
            <a:off x="3385073" y="1525557"/>
            <a:ext cx="522874" cy="231769"/>
            <a:chOff x="2671915" y="4003904"/>
            <a:chExt cx="547741" cy="242766"/>
          </a:xfrm>
        </p:grpSpPr>
        <p:sp>
          <p:nvSpPr>
            <p:cNvPr id="2755" name="Google Shape;2755;p69"/>
            <p:cNvSpPr/>
            <p:nvPr/>
          </p:nvSpPr>
          <p:spPr>
            <a:xfrm>
              <a:off x="2679758" y="4012103"/>
              <a:ext cx="531698" cy="226724"/>
            </a:xfrm>
            <a:custGeom>
              <a:avLst/>
              <a:gdLst/>
              <a:ahLst/>
              <a:cxnLst/>
              <a:rect l="l" t="t" r="r" b="b"/>
              <a:pathLst>
                <a:path w="1491" h="636" extrusionOk="0">
                  <a:moveTo>
                    <a:pt x="1173" y="0"/>
                  </a:moveTo>
                  <a:cubicBezTo>
                    <a:pt x="1349" y="0"/>
                    <a:pt x="1491" y="142"/>
                    <a:pt x="1491" y="318"/>
                  </a:cubicBezTo>
                  <a:cubicBezTo>
                    <a:pt x="1491" y="493"/>
                    <a:pt x="1349" y="636"/>
                    <a:pt x="1173" y="636"/>
                  </a:cubicBezTo>
                  <a:cubicBezTo>
                    <a:pt x="1040" y="636"/>
                    <a:pt x="926" y="554"/>
                    <a:pt x="878" y="438"/>
                  </a:cubicBezTo>
                  <a:cubicBezTo>
                    <a:pt x="613" y="438"/>
                    <a:pt x="613" y="438"/>
                    <a:pt x="613" y="438"/>
                  </a:cubicBezTo>
                  <a:cubicBezTo>
                    <a:pt x="565" y="554"/>
                    <a:pt x="451" y="636"/>
                    <a:pt x="318" y="636"/>
                  </a:cubicBezTo>
                  <a:cubicBezTo>
                    <a:pt x="142" y="636"/>
                    <a:pt x="0" y="493"/>
                    <a:pt x="0" y="318"/>
                  </a:cubicBezTo>
                  <a:cubicBezTo>
                    <a:pt x="0" y="142"/>
                    <a:pt x="142" y="0"/>
                    <a:pt x="318" y="0"/>
                  </a:cubicBezTo>
                  <a:lnTo>
                    <a:pt x="1173" y="0"/>
                  </a:lnTo>
                  <a:close/>
                  <a:moveTo>
                    <a:pt x="1173" y="0"/>
                  </a:moveTo>
                  <a:cubicBezTo>
                    <a:pt x="1173" y="0"/>
                    <a:pt x="1173" y="0"/>
                    <a:pt x="1173"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69"/>
            <p:cNvSpPr/>
            <p:nvPr/>
          </p:nvSpPr>
          <p:spPr>
            <a:xfrm>
              <a:off x="3013606" y="4040979"/>
              <a:ext cx="168974"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69"/>
            <p:cNvSpPr/>
            <p:nvPr/>
          </p:nvSpPr>
          <p:spPr>
            <a:xfrm>
              <a:off x="2708633" y="4040979"/>
              <a:ext cx="169153"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69"/>
            <p:cNvSpPr/>
            <p:nvPr/>
          </p:nvSpPr>
          <p:spPr>
            <a:xfrm>
              <a:off x="2742855" y="4075201"/>
              <a:ext cx="100529" cy="100529"/>
            </a:xfrm>
            <a:custGeom>
              <a:avLst/>
              <a:gdLst/>
              <a:ahLst/>
              <a:cxnLst/>
              <a:rect l="l" t="t" r="r" b="b"/>
              <a:pathLst>
                <a:path w="282" h="282" extrusionOk="0">
                  <a:moveTo>
                    <a:pt x="282" y="119"/>
                  </a:moveTo>
                  <a:cubicBezTo>
                    <a:pt x="282" y="162"/>
                    <a:pt x="282" y="162"/>
                    <a:pt x="282" y="162"/>
                  </a:cubicBezTo>
                  <a:cubicBezTo>
                    <a:pt x="282" y="179"/>
                    <a:pt x="269" y="192"/>
                    <a:pt x="253" y="192"/>
                  </a:cubicBezTo>
                  <a:cubicBezTo>
                    <a:pt x="205" y="192"/>
                    <a:pt x="205" y="192"/>
                    <a:pt x="205" y="192"/>
                  </a:cubicBezTo>
                  <a:cubicBezTo>
                    <a:pt x="198" y="192"/>
                    <a:pt x="192" y="197"/>
                    <a:pt x="192" y="204"/>
                  </a:cubicBezTo>
                  <a:cubicBezTo>
                    <a:pt x="192" y="252"/>
                    <a:pt x="192" y="252"/>
                    <a:pt x="192" y="252"/>
                  </a:cubicBezTo>
                  <a:cubicBezTo>
                    <a:pt x="192" y="269"/>
                    <a:pt x="179" y="282"/>
                    <a:pt x="163" y="282"/>
                  </a:cubicBezTo>
                  <a:cubicBezTo>
                    <a:pt x="119" y="282"/>
                    <a:pt x="119" y="282"/>
                    <a:pt x="119" y="282"/>
                  </a:cubicBezTo>
                  <a:cubicBezTo>
                    <a:pt x="103" y="282"/>
                    <a:pt x="90" y="269"/>
                    <a:pt x="90" y="252"/>
                  </a:cubicBezTo>
                  <a:cubicBezTo>
                    <a:pt x="90" y="204"/>
                    <a:pt x="90" y="204"/>
                    <a:pt x="90" y="204"/>
                  </a:cubicBezTo>
                  <a:cubicBezTo>
                    <a:pt x="90" y="197"/>
                    <a:pt x="84" y="192"/>
                    <a:pt x="77" y="192"/>
                  </a:cubicBezTo>
                  <a:cubicBezTo>
                    <a:pt x="29" y="192"/>
                    <a:pt x="29" y="192"/>
                    <a:pt x="29" y="192"/>
                  </a:cubicBezTo>
                  <a:cubicBezTo>
                    <a:pt x="13" y="192"/>
                    <a:pt x="0" y="179"/>
                    <a:pt x="0" y="162"/>
                  </a:cubicBezTo>
                  <a:cubicBezTo>
                    <a:pt x="0" y="119"/>
                    <a:pt x="0" y="119"/>
                    <a:pt x="0" y="119"/>
                  </a:cubicBezTo>
                  <a:cubicBezTo>
                    <a:pt x="0" y="103"/>
                    <a:pt x="13" y="90"/>
                    <a:pt x="29" y="90"/>
                  </a:cubicBezTo>
                  <a:cubicBezTo>
                    <a:pt x="77" y="90"/>
                    <a:pt x="77" y="90"/>
                    <a:pt x="77" y="90"/>
                  </a:cubicBezTo>
                  <a:cubicBezTo>
                    <a:pt x="84" y="90"/>
                    <a:pt x="90" y="84"/>
                    <a:pt x="90" y="77"/>
                  </a:cubicBezTo>
                  <a:cubicBezTo>
                    <a:pt x="90" y="29"/>
                    <a:pt x="90" y="29"/>
                    <a:pt x="90" y="29"/>
                  </a:cubicBezTo>
                  <a:cubicBezTo>
                    <a:pt x="90" y="13"/>
                    <a:pt x="103" y="0"/>
                    <a:pt x="119" y="0"/>
                  </a:cubicBezTo>
                  <a:cubicBezTo>
                    <a:pt x="163" y="0"/>
                    <a:pt x="163" y="0"/>
                    <a:pt x="163" y="0"/>
                  </a:cubicBezTo>
                  <a:cubicBezTo>
                    <a:pt x="179" y="0"/>
                    <a:pt x="192" y="13"/>
                    <a:pt x="192" y="29"/>
                  </a:cubicBezTo>
                  <a:cubicBezTo>
                    <a:pt x="192" y="77"/>
                    <a:pt x="192" y="77"/>
                    <a:pt x="192" y="77"/>
                  </a:cubicBezTo>
                  <a:cubicBezTo>
                    <a:pt x="192" y="84"/>
                    <a:pt x="198" y="90"/>
                    <a:pt x="205" y="90"/>
                  </a:cubicBezTo>
                  <a:cubicBezTo>
                    <a:pt x="253" y="90"/>
                    <a:pt x="253" y="90"/>
                    <a:pt x="253" y="90"/>
                  </a:cubicBezTo>
                  <a:cubicBezTo>
                    <a:pt x="269" y="90"/>
                    <a:pt x="282" y="103"/>
                    <a:pt x="282" y="119"/>
                  </a:cubicBezTo>
                  <a:close/>
                  <a:moveTo>
                    <a:pt x="282" y="119"/>
                  </a:moveTo>
                  <a:cubicBezTo>
                    <a:pt x="282" y="119"/>
                    <a:pt x="282" y="119"/>
                    <a:pt x="282" y="11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69"/>
            <p:cNvSpPr/>
            <p:nvPr/>
          </p:nvSpPr>
          <p:spPr>
            <a:xfrm>
              <a:off x="3082051" y="406878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0" name="Google Shape;2760;p69"/>
            <p:cNvSpPr/>
            <p:nvPr/>
          </p:nvSpPr>
          <p:spPr>
            <a:xfrm>
              <a:off x="3122690"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1" name="Google Shape;2761;p69"/>
            <p:cNvSpPr/>
            <p:nvPr/>
          </p:nvSpPr>
          <p:spPr>
            <a:xfrm>
              <a:off x="3082051" y="4151133"/>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69"/>
            <p:cNvSpPr/>
            <p:nvPr/>
          </p:nvSpPr>
          <p:spPr>
            <a:xfrm>
              <a:off x="3040342"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69"/>
            <p:cNvSpPr/>
            <p:nvPr/>
          </p:nvSpPr>
          <p:spPr>
            <a:xfrm>
              <a:off x="2907730" y="4068784"/>
              <a:ext cx="74862" cy="26736"/>
            </a:xfrm>
            <a:custGeom>
              <a:avLst/>
              <a:gdLst/>
              <a:ahLst/>
              <a:cxnLst/>
              <a:rect l="l" t="t" r="r" b="b"/>
              <a:pathLst>
                <a:path w="210" h="75" extrusionOk="0">
                  <a:moveTo>
                    <a:pt x="210" y="20"/>
                  </a:moveTo>
                  <a:cubicBezTo>
                    <a:pt x="210" y="54"/>
                    <a:pt x="210" y="54"/>
                    <a:pt x="210" y="54"/>
                  </a:cubicBezTo>
                  <a:cubicBezTo>
                    <a:pt x="210" y="66"/>
                    <a:pt x="201" y="75"/>
                    <a:pt x="190" y="75"/>
                  </a:cubicBezTo>
                  <a:cubicBezTo>
                    <a:pt x="20" y="75"/>
                    <a:pt x="20" y="75"/>
                    <a:pt x="20" y="75"/>
                  </a:cubicBezTo>
                  <a:cubicBezTo>
                    <a:pt x="9" y="75"/>
                    <a:pt x="0" y="66"/>
                    <a:pt x="0" y="54"/>
                  </a:cubicBezTo>
                  <a:cubicBezTo>
                    <a:pt x="0" y="20"/>
                    <a:pt x="0" y="20"/>
                    <a:pt x="0" y="20"/>
                  </a:cubicBezTo>
                  <a:cubicBezTo>
                    <a:pt x="0" y="9"/>
                    <a:pt x="9" y="0"/>
                    <a:pt x="20" y="0"/>
                  </a:cubicBezTo>
                  <a:cubicBezTo>
                    <a:pt x="190" y="0"/>
                    <a:pt x="190" y="0"/>
                    <a:pt x="190" y="0"/>
                  </a:cubicBezTo>
                  <a:cubicBezTo>
                    <a:pt x="201" y="0"/>
                    <a:pt x="210" y="9"/>
                    <a:pt x="210" y="20"/>
                  </a:cubicBezTo>
                  <a:close/>
                  <a:moveTo>
                    <a:pt x="210" y="20"/>
                  </a:moveTo>
                  <a:cubicBezTo>
                    <a:pt x="210" y="20"/>
                    <a:pt x="210" y="20"/>
                    <a:pt x="210" y="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69"/>
            <p:cNvSpPr/>
            <p:nvPr/>
          </p:nvSpPr>
          <p:spPr>
            <a:xfrm>
              <a:off x="3005763" y="4032779"/>
              <a:ext cx="185016" cy="185016"/>
            </a:xfrm>
            <a:custGeom>
              <a:avLst/>
              <a:gdLst/>
              <a:ahLst/>
              <a:cxnLst/>
              <a:rect l="l" t="t" r="r" b="b"/>
              <a:pathLst>
                <a:path w="519" h="519" extrusionOk="0">
                  <a:moveTo>
                    <a:pt x="259" y="0"/>
                  </a:moveTo>
                  <a:cubicBezTo>
                    <a:pt x="116" y="0"/>
                    <a:pt x="0" y="117"/>
                    <a:pt x="0" y="260"/>
                  </a:cubicBezTo>
                  <a:cubicBezTo>
                    <a:pt x="0" y="403"/>
                    <a:pt x="116" y="519"/>
                    <a:pt x="259" y="519"/>
                  </a:cubicBezTo>
                  <a:cubicBezTo>
                    <a:pt x="402" y="519"/>
                    <a:pt x="519" y="403"/>
                    <a:pt x="519" y="260"/>
                  </a:cubicBezTo>
                  <a:cubicBezTo>
                    <a:pt x="519" y="117"/>
                    <a:pt x="402" y="0"/>
                    <a:pt x="259" y="0"/>
                  </a:cubicBezTo>
                  <a:close/>
                  <a:moveTo>
                    <a:pt x="259" y="474"/>
                  </a:moveTo>
                  <a:cubicBezTo>
                    <a:pt x="141" y="474"/>
                    <a:pt x="45" y="378"/>
                    <a:pt x="45" y="260"/>
                  </a:cubicBezTo>
                  <a:cubicBezTo>
                    <a:pt x="45" y="142"/>
                    <a:pt x="141" y="45"/>
                    <a:pt x="259" y="45"/>
                  </a:cubicBezTo>
                  <a:cubicBezTo>
                    <a:pt x="377" y="45"/>
                    <a:pt x="474" y="142"/>
                    <a:pt x="474" y="260"/>
                  </a:cubicBezTo>
                  <a:cubicBezTo>
                    <a:pt x="474" y="378"/>
                    <a:pt x="377" y="474"/>
                    <a:pt x="259" y="474"/>
                  </a:cubicBezTo>
                  <a:close/>
                  <a:moveTo>
                    <a:pt x="259" y="474"/>
                  </a:moveTo>
                  <a:cubicBezTo>
                    <a:pt x="259" y="474"/>
                    <a:pt x="259" y="474"/>
                    <a:pt x="259" y="47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69"/>
            <p:cNvSpPr/>
            <p:nvPr/>
          </p:nvSpPr>
          <p:spPr>
            <a:xfrm>
              <a:off x="2700790" y="4032779"/>
              <a:ext cx="185195" cy="185016"/>
            </a:xfrm>
            <a:custGeom>
              <a:avLst/>
              <a:gdLst/>
              <a:ahLst/>
              <a:cxnLst/>
              <a:rect l="l" t="t" r="r" b="b"/>
              <a:pathLst>
                <a:path w="519" h="519" extrusionOk="0">
                  <a:moveTo>
                    <a:pt x="434" y="98"/>
                  </a:moveTo>
                  <a:cubicBezTo>
                    <a:pt x="424" y="106"/>
                    <a:pt x="422" y="120"/>
                    <a:pt x="429" y="130"/>
                  </a:cubicBezTo>
                  <a:cubicBezTo>
                    <a:pt x="458" y="167"/>
                    <a:pt x="474" y="212"/>
                    <a:pt x="474" y="260"/>
                  </a:cubicBezTo>
                  <a:cubicBezTo>
                    <a:pt x="474" y="378"/>
                    <a:pt x="377" y="474"/>
                    <a:pt x="259" y="474"/>
                  </a:cubicBezTo>
                  <a:cubicBezTo>
                    <a:pt x="141" y="474"/>
                    <a:pt x="45" y="378"/>
                    <a:pt x="45" y="260"/>
                  </a:cubicBezTo>
                  <a:cubicBezTo>
                    <a:pt x="45" y="142"/>
                    <a:pt x="141" y="45"/>
                    <a:pt x="259" y="45"/>
                  </a:cubicBezTo>
                  <a:cubicBezTo>
                    <a:pt x="298" y="45"/>
                    <a:pt x="335" y="56"/>
                    <a:pt x="368" y="75"/>
                  </a:cubicBezTo>
                  <a:cubicBezTo>
                    <a:pt x="379" y="82"/>
                    <a:pt x="393" y="78"/>
                    <a:pt x="399" y="67"/>
                  </a:cubicBezTo>
                  <a:cubicBezTo>
                    <a:pt x="405" y="57"/>
                    <a:pt x="402" y="43"/>
                    <a:pt x="391" y="37"/>
                  </a:cubicBezTo>
                  <a:cubicBezTo>
                    <a:pt x="351" y="13"/>
                    <a:pt x="306" y="0"/>
                    <a:pt x="259" y="0"/>
                  </a:cubicBezTo>
                  <a:cubicBezTo>
                    <a:pt x="116" y="0"/>
                    <a:pt x="0" y="117"/>
                    <a:pt x="0" y="260"/>
                  </a:cubicBezTo>
                  <a:cubicBezTo>
                    <a:pt x="0" y="403"/>
                    <a:pt x="116" y="519"/>
                    <a:pt x="259" y="519"/>
                  </a:cubicBezTo>
                  <a:cubicBezTo>
                    <a:pt x="402" y="519"/>
                    <a:pt x="519" y="403"/>
                    <a:pt x="519" y="260"/>
                  </a:cubicBezTo>
                  <a:cubicBezTo>
                    <a:pt x="519" y="202"/>
                    <a:pt x="500" y="148"/>
                    <a:pt x="465" y="102"/>
                  </a:cubicBezTo>
                  <a:cubicBezTo>
                    <a:pt x="458" y="92"/>
                    <a:pt x="443" y="90"/>
                    <a:pt x="434" y="98"/>
                  </a:cubicBezTo>
                  <a:close/>
                  <a:moveTo>
                    <a:pt x="434" y="98"/>
                  </a:moveTo>
                  <a:cubicBezTo>
                    <a:pt x="434" y="98"/>
                    <a:pt x="434" y="98"/>
                    <a:pt x="434" y="9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69"/>
            <p:cNvSpPr/>
            <p:nvPr/>
          </p:nvSpPr>
          <p:spPr>
            <a:xfrm>
              <a:off x="2671915" y="4003904"/>
              <a:ext cx="547741" cy="242766"/>
            </a:xfrm>
            <a:custGeom>
              <a:avLst/>
              <a:gdLst/>
              <a:ahLst/>
              <a:cxnLst/>
              <a:rect l="l" t="t" r="r" b="b"/>
              <a:pathLst>
                <a:path w="1536" h="681" extrusionOk="0">
                  <a:moveTo>
                    <a:pt x="1195" y="0"/>
                  </a:moveTo>
                  <a:cubicBezTo>
                    <a:pt x="340" y="0"/>
                    <a:pt x="340" y="0"/>
                    <a:pt x="340" y="0"/>
                  </a:cubicBezTo>
                  <a:cubicBezTo>
                    <a:pt x="152" y="0"/>
                    <a:pt x="0" y="153"/>
                    <a:pt x="0" y="341"/>
                  </a:cubicBezTo>
                  <a:cubicBezTo>
                    <a:pt x="0" y="529"/>
                    <a:pt x="152" y="681"/>
                    <a:pt x="340" y="681"/>
                  </a:cubicBezTo>
                  <a:cubicBezTo>
                    <a:pt x="474" y="681"/>
                    <a:pt x="594" y="604"/>
                    <a:pt x="649" y="483"/>
                  </a:cubicBezTo>
                  <a:cubicBezTo>
                    <a:pt x="886" y="483"/>
                    <a:pt x="886" y="483"/>
                    <a:pt x="886" y="483"/>
                  </a:cubicBezTo>
                  <a:cubicBezTo>
                    <a:pt x="941" y="604"/>
                    <a:pt x="1061" y="681"/>
                    <a:pt x="1195" y="681"/>
                  </a:cubicBezTo>
                  <a:cubicBezTo>
                    <a:pt x="1383" y="681"/>
                    <a:pt x="1536" y="529"/>
                    <a:pt x="1536" y="341"/>
                  </a:cubicBezTo>
                  <a:cubicBezTo>
                    <a:pt x="1536" y="153"/>
                    <a:pt x="1383" y="0"/>
                    <a:pt x="1195" y="0"/>
                  </a:cubicBezTo>
                  <a:close/>
                  <a:moveTo>
                    <a:pt x="1195" y="636"/>
                  </a:moveTo>
                  <a:cubicBezTo>
                    <a:pt x="1074" y="636"/>
                    <a:pt x="967" y="564"/>
                    <a:pt x="921" y="452"/>
                  </a:cubicBezTo>
                  <a:cubicBezTo>
                    <a:pt x="918" y="444"/>
                    <a:pt x="910" y="438"/>
                    <a:pt x="900" y="438"/>
                  </a:cubicBezTo>
                  <a:cubicBezTo>
                    <a:pt x="635" y="438"/>
                    <a:pt x="635" y="438"/>
                    <a:pt x="635" y="438"/>
                  </a:cubicBezTo>
                  <a:cubicBezTo>
                    <a:pt x="625" y="438"/>
                    <a:pt x="617" y="444"/>
                    <a:pt x="614" y="452"/>
                  </a:cubicBezTo>
                  <a:cubicBezTo>
                    <a:pt x="568" y="564"/>
                    <a:pt x="461" y="636"/>
                    <a:pt x="340" y="636"/>
                  </a:cubicBezTo>
                  <a:cubicBezTo>
                    <a:pt x="177" y="636"/>
                    <a:pt x="45" y="504"/>
                    <a:pt x="45" y="341"/>
                  </a:cubicBezTo>
                  <a:cubicBezTo>
                    <a:pt x="45" y="178"/>
                    <a:pt x="177" y="45"/>
                    <a:pt x="340" y="45"/>
                  </a:cubicBezTo>
                  <a:cubicBezTo>
                    <a:pt x="1195" y="45"/>
                    <a:pt x="1195" y="45"/>
                    <a:pt x="1195" y="45"/>
                  </a:cubicBezTo>
                  <a:cubicBezTo>
                    <a:pt x="1358" y="45"/>
                    <a:pt x="1491" y="178"/>
                    <a:pt x="1491" y="341"/>
                  </a:cubicBezTo>
                  <a:cubicBezTo>
                    <a:pt x="1491" y="504"/>
                    <a:pt x="1358" y="636"/>
                    <a:pt x="1195" y="636"/>
                  </a:cubicBezTo>
                  <a:close/>
                  <a:moveTo>
                    <a:pt x="1195" y="636"/>
                  </a:moveTo>
                  <a:cubicBezTo>
                    <a:pt x="1195" y="636"/>
                    <a:pt x="1195" y="636"/>
                    <a:pt x="1195" y="6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69"/>
            <p:cNvSpPr/>
            <p:nvPr/>
          </p:nvSpPr>
          <p:spPr>
            <a:xfrm>
              <a:off x="2735013" y="4067002"/>
              <a:ext cx="116749" cy="116571"/>
            </a:xfrm>
            <a:custGeom>
              <a:avLst/>
              <a:gdLst/>
              <a:ahLst/>
              <a:cxnLst/>
              <a:rect l="l" t="t" r="r" b="b"/>
              <a:pathLst>
                <a:path w="327" h="327" extrusionOk="0">
                  <a:moveTo>
                    <a:pt x="237" y="90"/>
                  </a:moveTo>
                  <a:cubicBezTo>
                    <a:pt x="237" y="52"/>
                    <a:pt x="237" y="52"/>
                    <a:pt x="237" y="52"/>
                  </a:cubicBezTo>
                  <a:cubicBezTo>
                    <a:pt x="237" y="24"/>
                    <a:pt x="213" y="0"/>
                    <a:pt x="185" y="0"/>
                  </a:cubicBezTo>
                  <a:cubicBezTo>
                    <a:pt x="141" y="0"/>
                    <a:pt x="141" y="0"/>
                    <a:pt x="141" y="0"/>
                  </a:cubicBezTo>
                  <a:cubicBezTo>
                    <a:pt x="113" y="0"/>
                    <a:pt x="90" y="24"/>
                    <a:pt x="90" y="52"/>
                  </a:cubicBezTo>
                  <a:cubicBezTo>
                    <a:pt x="90" y="90"/>
                    <a:pt x="90" y="90"/>
                    <a:pt x="90" y="90"/>
                  </a:cubicBezTo>
                  <a:cubicBezTo>
                    <a:pt x="51" y="90"/>
                    <a:pt x="51" y="90"/>
                    <a:pt x="51" y="90"/>
                  </a:cubicBezTo>
                  <a:cubicBezTo>
                    <a:pt x="23" y="90"/>
                    <a:pt x="0" y="114"/>
                    <a:pt x="0" y="142"/>
                  </a:cubicBezTo>
                  <a:cubicBezTo>
                    <a:pt x="0" y="185"/>
                    <a:pt x="0" y="185"/>
                    <a:pt x="0" y="185"/>
                  </a:cubicBezTo>
                  <a:cubicBezTo>
                    <a:pt x="0" y="214"/>
                    <a:pt x="23" y="237"/>
                    <a:pt x="51" y="237"/>
                  </a:cubicBezTo>
                  <a:cubicBezTo>
                    <a:pt x="90" y="237"/>
                    <a:pt x="90" y="237"/>
                    <a:pt x="90" y="237"/>
                  </a:cubicBezTo>
                  <a:cubicBezTo>
                    <a:pt x="90" y="275"/>
                    <a:pt x="90" y="275"/>
                    <a:pt x="90" y="275"/>
                  </a:cubicBezTo>
                  <a:cubicBezTo>
                    <a:pt x="90" y="304"/>
                    <a:pt x="113" y="327"/>
                    <a:pt x="141" y="327"/>
                  </a:cubicBezTo>
                  <a:cubicBezTo>
                    <a:pt x="185" y="327"/>
                    <a:pt x="185" y="327"/>
                    <a:pt x="185" y="327"/>
                  </a:cubicBezTo>
                  <a:cubicBezTo>
                    <a:pt x="213" y="327"/>
                    <a:pt x="237" y="304"/>
                    <a:pt x="237" y="275"/>
                  </a:cubicBezTo>
                  <a:cubicBezTo>
                    <a:pt x="237" y="237"/>
                    <a:pt x="237" y="237"/>
                    <a:pt x="237" y="237"/>
                  </a:cubicBezTo>
                  <a:cubicBezTo>
                    <a:pt x="275" y="237"/>
                    <a:pt x="275" y="237"/>
                    <a:pt x="275" y="237"/>
                  </a:cubicBezTo>
                  <a:cubicBezTo>
                    <a:pt x="303" y="237"/>
                    <a:pt x="327" y="214"/>
                    <a:pt x="327" y="185"/>
                  </a:cubicBezTo>
                  <a:cubicBezTo>
                    <a:pt x="327" y="142"/>
                    <a:pt x="327" y="142"/>
                    <a:pt x="327" y="142"/>
                  </a:cubicBezTo>
                  <a:cubicBezTo>
                    <a:pt x="327" y="114"/>
                    <a:pt x="303" y="90"/>
                    <a:pt x="275" y="90"/>
                  </a:cubicBezTo>
                  <a:lnTo>
                    <a:pt x="237" y="90"/>
                  </a:lnTo>
                  <a:close/>
                  <a:moveTo>
                    <a:pt x="282" y="142"/>
                  </a:moveTo>
                  <a:cubicBezTo>
                    <a:pt x="282" y="185"/>
                    <a:pt x="282" y="185"/>
                    <a:pt x="282" y="185"/>
                  </a:cubicBezTo>
                  <a:cubicBezTo>
                    <a:pt x="282" y="189"/>
                    <a:pt x="278" y="192"/>
                    <a:pt x="275" y="192"/>
                  </a:cubicBezTo>
                  <a:cubicBezTo>
                    <a:pt x="227" y="192"/>
                    <a:pt x="227" y="192"/>
                    <a:pt x="227" y="192"/>
                  </a:cubicBezTo>
                  <a:cubicBezTo>
                    <a:pt x="207" y="192"/>
                    <a:pt x="192" y="208"/>
                    <a:pt x="192" y="227"/>
                  </a:cubicBezTo>
                  <a:cubicBezTo>
                    <a:pt x="192" y="275"/>
                    <a:pt x="192" y="275"/>
                    <a:pt x="192" y="275"/>
                  </a:cubicBezTo>
                  <a:cubicBezTo>
                    <a:pt x="192" y="279"/>
                    <a:pt x="188" y="282"/>
                    <a:pt x="185" y="282"/>
                  </a:cubicBezTo>
                  <a:cubicBezTo>
                    <a:pt x="141" y="282"/>
                    <a:pt x="141" y="282"/>
                    <a:pt x="141" y="282"/>
                  </a:cubicBezTo>
                  <a:cubicBezTo>
                    <a:pt x="138" y="282"/>
                    <a:pt x="135" y="279"/>
                    <a:pt x="135" y="275"/>
                  </a:cubicBezTo>
                  <a:cubicBezTo>
                    <a:pt x="135" y="227"/>
                    <a:pt x="135" y="227"/>
                    <a:pt x="135" y="227"/>
                  </a:cubicBezTo>
                  <a:cubicBezTo>
                    <a:pt x="135" y="208"/>
                    <a:pt x="119" y="192"/>
                    <a:pt x="99" y="192"/>
                  </a:cubicBezTo>
                  <a:cubicBezTo>
                    <a:pt x="51" y="192"/>
                    <a:pt x="51" y="192"/>
                    <a:pt x="51" y="192"/>
                  </a:cubicBezTo>
                  <a:cubicBezTo>
                    <a:pt x="48" y="192"/>
                    <a:pt x="45" y="189"/>
                    <a:pt x="45" y="185"/>
                  </a:cubicBezTo>
                  <a:cubicBezTo>
                    <a:pt x="45" y="142"/>
                    <a:pt x="45" y="142"/>
                    <a:pt x="45" y="142"/>
                  </a:cubicBezTo>
                  <a:cubicBezTo>
                    <a:pt x="45" y="138"/>
                    <a:pt x="48" y="135"/>
                    <a:pt x="51" y="135"/>
                  </a:cubicBezTo>
                  <a:cubicBezTo>
                    <a:pt x="99" y="135"/>
                    <a:pt x="99" y="135"/>
                    <a:pt x="99" y="135"/>
                  </a:cubicBezTo>
                  <a:cubicBezTo>
                    <a:pt x="119" y="135"/>
                    <a:pt x="135" y="120"/>
                    <a:pt x="135" y="100"/>
                  </a:cubicBezTo>
                  <a:cubicBezTo>
                    <a:pt x="135" y="52"/>
                    <a:pt x="135" y="52"/>
                    <a:pt x="135" y="52"/>
                  </a:cubicBezTo>
                  <a:cubicBezTo>
                    <a:pt x="135" y="48"/>
                    <a:pt x="138" y="45"/>
                    <a:pt x="141" y="45"/>
                  </a:cubicBezTo>
                  <a:cubicBezTo>
                    <a:pt x="185" y="45"/>
                    <a:pt x="185" y="45"/>
                    <a:pt x="185" y="45"/>
                  </a:cubicBezTo>
                  <a:cubicBezTo>
                    <a:pt x="188" y="45"/>
                    <a:pt x="192" y="48"/>
                    <a:pt x="192" y="52"/>
                  </a:cubicBezTo>
                  <a:cubicBezTo>
                    <a:pt x="192" y="100"/>
                    <a:pt x="192" y="100"/>
                    <a:pt x="192" y="100"/>
                  </a:cubicBezTo>
                  <a:cubicBezTo>
                    <a:pt x="192" y="120"/>
                    <a:pt x="207" y="135"/>
                    <a:pt x="227" y="135"/>
                  </a:cubicBezTo>
                  <a:cubicBezTo>
                    <a:pt x="275" y="135"/>
                    <a:pt x="275" y="135"/>
                    <a:pt x="275" y="135"/>
                  </a:cubicBezTo>
                  <a:cubicBezTo>
                    <a:pt x="278" y="135"/>
                    <a:pt x="282" y="138"/>
                    <a:pt x="282" y="142"/>
                  </a:cubicBezTo>
                  <a:close/>
                  <a:moveTo>
                    <a:pt x="282" y="142"/>
                  </a:moveTo>
                  <a:cubicBezTo>
                    <a:pt x="282" y="142"/>
                    <a:pt x="282" y="142"/>
                    <a:pt x="282" y="14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69"/>
            <p:cNvSpPr/>
            <p:nvPr/>
          </p:nvSpPr>
          <p:spPr>
            <a:xfrm>
              <a:off x="2897748"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69"/>
            <p:cNvSpPr/>
            <p:nvPr/>
          </p:nvSpPr>
          <p:spPr>
            <a:xfrm>
              <a:off x="2942665"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69"/>
            <p:cNvSpPr/>
            <p:nvPr/>
          </p:nvSpPr>
          <p:spPr>
            <a:xfrm>
              <a:off x="2885984" y="4033849"/>
              <a:ext cx="31014" cy="16042"/>
            </a:xfrm>
            <a:custGeom>
              <a:avLst/>
              <a:gdLst/>
              <a:ahLst/>
              <a:cxnLst/>
              <a:rect l="l" t="t" r="r" b="b"/>
              <a:pathLst>
                <a:path w="87" h="45" extrusionOk="0">
                  <a:moveTo>
                    <a:pt x="87" y="23"/>
                  </a:moveTo>
                  <a:cubicBezTo>
                    <a:pt x="87" y="10"/>
                    <a:pt x="76" y="0"/>
                    <a:pt x="64" y="0"/>
                  </a:cubicBezTo>
                  <a:cubicBezTo>
                    <a:pt x="22" y="0"/>
                    <a:pt x="22" y="0"/>
                    <a:pt x="22" y="0"/>
                  </a:cubicBezTo>
                  <a:cubicBezTo>
                    <a:pt x="10" y="0"/>
                    <a:pt x="0" y="10"/>
                    <a:pt x="0" y="23"/>
                  </a:cubicBezTo>
                  <a:cubicBezTo>
                    <a:pt x="0" y="35"/>
                    <a:pt x="10" y="45"/>
                    <a:pt x="22" y="45"/>
                  </a:cubicBezTo>
                  <a:cubicBezTo>
                    <a:pt x="64" y="45"/>
                    <a:pt x="64" y="45"/>
                    <a:pt x="64" y="45"/>
                  </a:cubicBezTo>
                  <a:cubicBezTo>
                    <a:pt x="76" y="45"/>
                    <a:pt x="87" y="35"/>
                    <a:pt x="87" y="23"/>
                  </a:cubicBezTo>
                  <a:close/>
                  <a:moveTo>
                    <a:pt x="87" y="23"/>
                  </a:moveTo>
                  <a:cubicBezTo>
                    <a:pt x="87" y="23"/>
                    <a:pt x="87" y="23"/>
                    <a:pt x="87"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69"/>
            <p:cNvSpPr/>
            <p:nvPr/>
          </p:nvSpPr>
          <p:spPr>
            <a:xfrm>
              <a:off x="2923415" y="4033849"/>
              <a:ext cx="85556" cy="16042"/>
            </a:xfrm>
            <a:custGeom>
              <a:avLst/>
              <a:gdLst/>
              <a:ahLst/>
              <a:cxnLst/>
              <a:rect l="l" t="t" r="r" b="b"/>
              <a:pathLst>
                <a:path w="240" h="45" extrusionOk="0">
                  <a:moveTo>
                    <a:pt x="240" y="23"/>
                  </a:moveTo>
                  <a:cubicBezTo>
                    <a:pt x="240" y="10"/>
                    <a:pt x="229" y="0"/>
                    <a:pt x="217" y="0"/>
                  </a:cubicBezTo>
                  <a:cubicBezTo>
                    <a:pt x="22" y="0"/>
                    <a:pt x="22" y="0"/>
                    <a:pt x="22" y="0"/>
                  </a:cubicBezTo>
                  <a:cubicBezTo>
                    <a:pt x="10" y="0"/>
                    <a:pt x="0" y="10"/>
                    <a:pt x="0" y="23"/>
                  </a:cubicBezTo>
                  <a:cubicBezTo>
                    <a:pt x="0" y="35"/>
                    <a:pt x="10" y="45"/>
                    <a:pt x="22" y="45"/>
                  </a:cubicBezTo>
                  <a:cubicBezTo>
                    <a:pt x="217" y="45"/>
                    <a:pt x="217" y="45"/>
                    <a:pt x="217" y="45"/>
                  </a:cubicBezTo>
                  <a:cubicBezTo>
                    <a:pt x="229" y="45"/>
                    <a:pt x="240" y="35"/>
                    <a:pt x="240" y="23"/>
                  </a:cubicBezTo>
                  <a:close/>
                  <a:moveTo>
                    <a:pt x="240" y="23"/>
                  </a:moveTo>
                  <a:cubicBezTo>
                    <a:pt x="240" y="23"/>
                    <a:pt x="240" y="23"/>
                    <a:pt x="240"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69"/>
            <p:cNvSpPr/>
            <p:nvPr/>
          </p:nvSpPr>
          <p:spPr>
            <a:xfrm>
              <a:off x="2899887" y="4060585"/>
              <a:ext cx="90904" cy="42778"/>
            </a:xfrm>
            <a:custGeom>
              <a:avLst/>
              <a:gdLst/>
              <a:ahLst/>
              <a:cxnLst/>
              <a:rect l="l" t="t" r="r" b="b"/>
              <a:pathLst>
                <a:path w="255" h="120" extrusionOk="0">
                  <a:moveTo>
                    <a:pt x="212" y="0"/>
                  </a:moveTo>
                  <a:cubicBezTo>
                    <a:pt x="42" y="0"/>
                    <a:pt x="42" y="0"/>
                    <a:pt x="42" y="0"/>
                  </a:cubicBezTo>
                  <a:cubicBezTo>
                    <a:pt x="19" y="0"/>
                    <a:pt x="0" y="20"/>
                    <a:pt x="0" y="43"/>
                  </a:cubicBezTo>
                  <a:cubicBezTo>
                    <a:pt x="0" y="77"/>
                    <a:pt x="0" y="77"/>
                    <a:pt x="0" y="77"/>
                  </a:cubicBezTo>
                  <a:cubicBezTo>
                    <a:pt x="0" y="101"/>
                    <a:pt x="19" y="120"/>
                    <a:pt x="42" y="120"/>
                  </a:cubicBezTo>
                  <a:cubicBezTo>
                    <a:pt x="212" y="120"/>
                    <a:pt x="212" y="120"/>
                    <a:pt x="212" y="120"/>
                  </a:cubicBezTo>
                  <a:cubicBezTo>
                    <a:pt x="235" y="120"/>
                    <a:pt x="255" y="101"/>
                    <a:pt x="255" y="77"/>
                  </a:cubicBezTo>
                  <a:cubicBezTo>
                    <a:pt x="255" y="43"/>
                    <a:pt x="255" y="43"/>
                    <a:pt x="255" y="43"/>
                  </a:cubicBezTo>
                  <a:cubicBezTo>
                    <a:pt x="255" y="20"/>
                    <a:pt x="235" y="0"/>
                    <a:pt x="212" y="0"/>
                  </a:cubicBezTo>
                  <a:close/>
                  <a:moveTo>
                    <a:pt x="210" y="75"/>
                  </a:moveTo>
                  <a:cubicBezTo>
                    <a:pt x="45" y="75"/>
                    <a:pt x="45" y="75"/>
                    <a:pt x="45" y="75"/>
                  </a:cubicBezTo>
                  <a:cubicBezTo>
                    <a:pt x="45" y="45"/>
                    <a:pt x="45" y="45"/>
                    <a:pt x="45" y="45"/>
                  </a:cubicBezTo>
                  <a:cubicBezTo>
                    <a:pt x="210" y="45"/>
                    <a:pt x="210" y="45"/>
                    <a:pt x="210" y="45"/>
                  </a:cubicBezTo>
                  <a:lnTo>
                    <a:pt x="210" y="75"/>
                  </a:lnTo>
                  <a:close/>
                  <a:moveTo>
                    <a:pt x="210" y="75"/>
                  </a:moveTo>
                  <a:cubicBezTo>
                    <a:pt x="210" y="75"/>
                    <a:pt x="210" y="75"/>
                    <a:pt x="210" y="7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69"/>
            <p:cNvSpPr/>
            <p:nvPr/>
          </p:nvSpPr>
          <p:spPr>
            <a:xfrm>
              <a:off x="3074208" y="4060585"/>
              <a:ext cx="48125" cy="48125"/>
            </a:xfrm>
            <a:custGeom>
              <a:avLst/>
              <a:gdLst/>
              <a:ahLst/>
              <a:cxnLst/>
              <a:rect l="l" t="t" r="r" b="b"/>
              <a:pathLst>
                <a:path w="135" h="135" extrusionOk="0">
                  <a:moveTo>
                    <a:pt x="67" y="135"/>
                  </a:moveTo>
                  <a:cubicBezTo>
                    <a:pt x="104" y="135"/>
                    <a:pt x="135" y="105"/>
                    <a:pt x="135" y="68"/>
                  </a:cubicBezTo>
                  <a:cubicBezTo>
                    <a:pt x="135" y="31"/>
                    <a:pt x="104" y="0"/>
                    <a:pt x="67" y="0"/>
                  </a:cubicBezTo>
                  <a:cubicBezTo>
                    <a:pt x="30" y="0"/>
                    <a:pt x="0" y="31"/>
                    <a:pt x="0" y="68"/>
                  </a:cubicBezTo>
                  <a:cubicBezTo>
                    <a:pt x="0" y="105"/>
                    <a:pt x="30" y="135"/>
                    <a:pt x="67" y="135"/>
                  </a:cubicBezTo>
                  <a:close/>
                  <a:moveTo>
                    <a:pt x="67" y="45"/>
                  </a:moveTo>
                  <a:cubicBezTo>
                    <a:pt x="79" y="45"/>
                    <a:pt x="90" y="55"/>
                    <a:pt x="90" y="68"/>
                  </a:cubicBezTo>
                  <a:cubicBezTo>
                    <a:pt x="90" y="80"/>
                    <a:pt x="79"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69"/>
            <p:cNvSpPr/>
            <p:nvPr/>
          </p:nvSpPr>
          <p:spPr>
            <a:xfrm>
              <a:off x="3114848"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5" name="Google Shape;2775;p69"/>
            <p:cNvSpPr/>
            <p:nvPr/>
          </p:nvSpPr>
          <p:spPr>
            <a:xfrm>
              <a:off x="3074208" y="4142933"/>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6" name="Google Shape;2776;p69"/>
            <p:cNvSpPr/>
            <p:nvPr/>
          </p:nvSpPr>
          <p:spPr>
            <a:xfrm>
              <a:off x="3032500"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7" name="Google Shape;2777;p69"/>
          <p:cNvGrpSpPr/>
          <p:nvPr/>
        </p:nvGrpSpPr>
        <p:grpSpPr>
          <a:xfrm>
            <a:off x="6020789" y="2135886"/>
            <a:ext cx="245652" cy="412685"/>
            <a:chOff x="5661843" y="609600"/>
            <a:chExt cx="377694" cy="634510"/>
          </a:xfrm>
        </p:grpSpPr>
        <p:sp>
          <p:nvSpPr>
            <p:cNvPr id="2778" name="Google Shape;2778;p69"/>
            <p:cNvSpPr/>
            <p:nvPr/>
          </p:nvSpPr>
          <p:spPr>
            <a:xfrm>
              <a:off x="5676695" y="1069186"/>
              <a:ext cx="350878" cy="165435"/>
            </a:xfrm>
            <a:custGeom>
              <a:avLst/>
              <a:gdLst/>
              <a:ahLst/>
              <a:cxnLst/>
              <a:rect l="l" t="t" r="r" b="b"/>
              <a:pathLst>
                <a:path w="850" h="401" extrusionOk="0">
                  <a:moveTo>
                    <a:pt x="846" y="376"/>
                  </a:moveTo>
                  <a:cubicBezTo>
                    <a:pt x="850" y="388"/>
                    <a:pt x="841" y="401"/>
                    <a:pt x="828" y="401"/>
                  </a:cubicBezTo>
                  <a:cubicBezTo>
                    <a:pt x="22" y="401"/>
                    <a:pt x="22" y="401"/>
                    <a:pt x="22" y="401"/>
                  </a:cubicBezTo>
                  <a:cubicBezTo>
                    <a:pt x="9" y="401"/>
                    <a:pt x="0" y="388"/>
                    <a:pt x="4" y="376"/>
                  </a:cubicBezTo>
                  <a:cubicBezTo>
                    <a:pt x="133" y="12"/>
                    <a:pt x="133" y="12"/>
                    <a:pt x="133" y="12"/>
                  </a:cubicBezTo>
                  <a:cubicBezTo>
                    <a:pt x="136" y="5"/>
                    <a:pt x="143" y="0"/>
                    <a:pt x="151" y="0"/>
                  </a:cubicBezTo>
                  <a:cubicBezTo>
                    <a:pt x="699" y="0"/>
                    <a:pt x="699" y="0"/>
                    <a:pt x="699" y="0"/>
                  </a:cubicBezTo>
                  <a:cubicBezTo>
                    <a:pt x="707" y="0"/>
                    <a:pt x="714" y="5"/>
                    <a:pt x="717" y="12"/>
                  </a:cubicBezTo>
                  <a:lnTo>
                    <a:pt x="846" y="376"/>
                  </a:lnTo>
                  <a:close/>
                  <a:moveTo>
                    <a:pt x="846" y="376"/>
                  </a:moveTo>
                  <a:cubicBezTo>
                    <a:pt x="846" y="376"/>
                    <a:pt x="846" y="376"/>
                    <a:pt x="846" y="37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69"/>
            <p:cNvSpPr/>
            <p:nvPr/>
          </p:nvSpPr>
          <p:spPr>
            <a:xfrm>
              <a:off x="5719600" y="1100128"/>
              <a:ext cx="265067" cy="103551"/>
            </a:xfrm>
            <a:custGeom>
              <a:avLst/>
              <a:gdLst/>
              <a:ahLst/>
              <a:cxnLst/>
              <a:rect l="l" t="t" r="r" b="b"/>
              <a:pathLst>
                <a:path w="642" h="251" extrusionOk="0">
                  <a:moveTo>
                    <a:pt x="557" y="5"/>
                  </a:moveTo>
                  <a:cubicBezTo>
                    <a:pt x="640" y="240"/>
                    <a:pt x="640" y="240"/>
                    <a:pt x="640" y="240"/>
                  </a:cubicBezTo>
                  <a:cubicBezTo>
                    <a:pt x="642" y="245"/>
                    <a:pt x="638" y="251"/>
                    <a:pt x="633" y="251"/>
                  </a:cubicBezTo>
                  <a:cubicBezTo>
                    <a:pt x="9" y="251"/>
                    <a:pt x="9" y="251"/>
                    <a:pt x="9" y="251"/>
                  </a:cubicBezTo>
                  <a:cubicBezTo>
                    <a:pt x="4" y="251"/>
                    <a:pt x="0" y="245"/>
                    <a:pt x="2" y="240"/>
                  </a:cubicBezTo>
                  <a:cubicBezTo>
                    <a:pt x="85" y="5"/>
                    <a:pt x="85" y="5"/>
                    <a:pt x="85" y="5"/>
                  </a:cubicBezTo>
                  <a:cubicBezTo>
                    <a:pt x="86" y="2"/>
                    <a:pt x="89" y="0"/>
                    <a:pt x="92" y="0"/>
                  </a:cubicBezTo>
                  <a:cubicBezTo>
                    <a:pt x="549" y="0"/>
                    <a:pt x="549" y="0"/>
                    <a:pt x="549" y="0"/>
                  </a:cubicBezTo>
                  <a:cubicBezTo>
                    <a:pt x="553" y="0"/>
                    <a:pt x="556" y="2"/>
                    <a:pt x="557" y="5"/>
                  </a:cubicBezTo>
                  <a:close/>
                  <a:moveTo>
                    <a:pt x="557" y="5"/>
                  </a:moveTo>
                  <a:cubicBezTo>
                    <a:pt x="557" y="5"/>
                    <a:pt x="557" y="5"/>
                    <a:pt x="557" y="5"/>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69"/>
            <p:cNvSpPr/>
            <p:nvPr/>
          </p:nvSpPr>
          <p:spPr>
            <a:xfrm>
              <a:off x="5719600" y="1100128"/>
              <a:ext cx="147695" cy="103551"/>
            </a:xfrm>
            <a:custGeom>
              <a:avLst/>
              <a:gdLst/>
              <a:ahLst/>
              <a:cxnLst/>
              <a:rect l="l" t="t" r="r" b="b"/>
              <a:pathLst>
                <a:path w="358" h="251" extrusionOk="0">
                  <a:moveTo>
                    <a:pt x="125" y="0"/>
                  </a:moveTo>
                  <a:cubicBezTo>
                    <a:pt x="358" y="251"/>
                    <a:pt x="358" y="251"/>
                    <a:pt x="358" y="251"/>
                  </a:cubicBezTo>
                  <a:cubicBezTo>
                    <a:pt x="259" y="251"/>
                    <a:pt x="259" y="251"/>
                    <a:pt x="259" y="251"/>
                  </a:cubicBezTo>
                  <a:cubicBezTo>
                    <a:pt x="173" y="158"/>
                    <a:pt x="173" y="158"/>
                    <a:pt x="173" y="158"/>
                  </a:cubicBezTo>
                  <a:cubicBezTo>
                    <a:pt x="73" y="251"/>
                    <a:pt x="73" y="251"/>
                    <a:pt x="73" y="251"/>
                  </a:cubicBezTo>
                  <a:cubicBezTo>
                    <a:pt x="9" y="251"/>
                    <a:pt x="9" y="251"/>
                    <a:pt x="9" y="251"/>
                  </a:cubicBezTo>
                  <a:cubicBezTo>
                    <a:pt x="4" y="251"/>
                    <a:pt x="0" y="245"/>
                    <a:pt x="2" y="240"/>
                  </a:cubicBezTo>
                  <a:cubicBezTo>
                    <a:pt x="13" y="208"/>
                    <a:pt x="13" y="208"/>
                    <a:pt x="13" y="208"/>
                  </a:cubicBezTo>
                  <a:cubicBezTo>
                    <a:pt x="124" y="105"/>
                    <a:pt x="124" y="105"/>
                    <a:pt x="124" y="105"/>
                  </a:cubicBezTo>
                  <a:cubicBezTo>
                    <a:pt x="70" y="47"/>
                    <a:pt x="70" y="47"/>
                    <a:pt x="70" y="47"/>
                  </a:cubicBezTo>
                  <a:cubicBezTo>
                    <a:pt x="85" y="5"/>
                    <a:pt x="85" y="5"/>
                    <a:pt x="85" y="5"/>
                  </a:cubicBezTo>
                  <a:cubicBezTo>
                    <a:pt x="86" y="2"/>
                    <a:pt x="89" y="0"/>
                    <a:pt x="92" y="0"/>
                  </a:cubicBezTo>
                  <a:lnTo>
                    <a:pt x="125" y="0"/>
                  </a:lnTo>
                  <a:close/>
                  <a:moveTo>
                    <a:pt x="125" y="0"/>
                  </a:moveTo>
                  <a:cubicBezTo>
                    <a:pt x="125" y="0"/>
                    <a:pt x="125" y="0"/>
                    <a:pt x="12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69"/>
            <p:cNvSpPr/>
            <p:nvPr/>
          </p:nvSpPr>
          <p:spPr>
            <a:xfrm>
              <a:off x="5867708" y="1100128"/>
              <a:ext cx="116960" cy="103551"/>
            </a:xfrm>
            <a:custGeom>
              <a:avLst/>
              <a:gdLst/>
              <a:ahLst/>
              <a:cxnLst/>
              <a:rect l="l" t="t" r="r" b="b"/>
              <a:pathLst>
                <a:path w="283" h="251" extrusionOk="0">
                  <a:moveTo>
                    <a:pt x="281" y="240"/>
                  </a:moveTo>
                  <a:cubicBezTo>
                    <a:pt x="266" y="198"/>
                    <a:pt x="266" y="198"/>
                    <a:pt x="266" y="198"/>
                  </a:cubicBezTo>
                  <a:cubicBezTo>
                    <a:pt x="69" y="0"/>
                    <a:pt x="69" y="0"/>
                    <a:pt x="69" y="0"/>
                  </a:cubicBezTo>
                  <a:cubicBezTo>
                    <a:pt x="30" y="0"/>
                    <a:pt x="30" y="0"/>
                    <a:pt x="30" y="0"/>
                  </a:cubicBezTo>
                  <a:cubicBezTo>
                    <a:pt x="30" y="0"/>
                    <a:pt x="0" y="0"/>
                    <a:pt x="0" y="0"/>
                  </a:cubicBezTo>
                  <a:cubicBezTo>
                    <a:pt x="0" y="34"/>
                    <a:pt x="0" y="34"/>
                    <a:pt x="0" y="34"/>
                  </a:cubicBezTo>
                  <a:cubicBezTo>
                    <a:pt x="217" y="251"/>
                    <a:pt x="217" y="251"/>
                    <a:pt x="217" y="251"/>
                  </a:cubicBezTo>
                  <a:cubicBezTo>
                    <a:pt x="274" y="251"/>
                    <a:pt x="274" y="251"/>
                    <a:pt x="274" y="251"/>
                  </a:cubicBezTo>
                  <a:cubicBezTo>
                    <a:pt x="279" y="251"/>
                    <a:pt x="283" y="245"/>
                    <a:pt x="281" y="240"/>
                  </a:cubicBezTo>
                  <a:close/>
                  <a:moveTo>
                    <a:pt x="281" y="240"/>
                  </a:moveTo>
                  <a:cubicBezTo>
                    <a:pt x="281" y="240"/>
                    <a:pt x="281" y="240"/>
                    <a:pt x="281" y="24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69"/>
            <p:cNvSpPr/>
            <p:nvPr/>
          </p:nvSpPr>
          <p:spPr>
            <a:xfrm>
              <a:off x="5671331" y="618264"/>
              <a:ext cx="358717" cy="500429"/>
            </a:xfrm>
            <a:custGeom>
              <a:avLst/>
              <a:gdLst/>
              <a:ahLst/>
              <a:cxnLst/>
              <a:rect l="l" t="t" r="r" b="b"/>
              <a:pathLst>
                <a:path w="869" h="1213" extrusionOk="0">
                  <a:moveTo>
                    <a:pt x="869" y="437"/>
                  </a:moveTo>
                  <a:cubicBezTo>
                    <a:pt x="869" y="585"/>
                    <a:pt x="795" y="716"/>
                    <a:pt x="682" y="794"/>
                  </a:cubicBezTo>
                  <a:cubicBezTo>
                    <a:pt x="642" y="822"/>
                    <a:pt x="612" y="861"/>
                    <a:pt x="596" y="906"/>
                  </a:cubicBezTo>
                  <a:cubicBezTo>
                    <a:pt x="508" y="1162"/>
                    <a:pt x="508" y="1162"/>
                    <a:pt x="508" y="1162"/>
                  </a:cubicBezTo>
                  <a:cubicBezTo>
                    <a:pt x="503" y="1177"/>
                    <a:pt x="494" y="1190"/>
                    <a:pt x="481" y="1199"/>
                  </a:cubicBezTo>
                  <a:cubicBezTo>
                    <a:pt x="469" y="1208"/>
                    <a:pt x="453" y="1213"/>
                    <a:pt x="437" y="1213"/>
                  </a:cubicBezTo>
                  <a:cubicBezTo>
                    <a:pt x="405" y="1213"/>
                    <a:pt x="377" y="1192"/>
                    <a:pt x="366" y="1162"/>
                  </a:cubicBezTo>
                  <a:cubicBezTo>
                    <a:pt x="281" y="912"/>
                    <a:pt x="281" y="912"/>
                    <a:pt x="281" y="912"/>
                  </a:cubicBezTo>
                  <a:cubicBezTo>
                    <a:pt x="265" y="866"/>
                    <a:pt x="235" y="825"/>
                    <a:pt x="194" y="798"/>
                  </a:cubicBezTo>
                  <a:cubicBezTo>
                    <a:pt x="77" y="720"/>
                    <a:pt x="0" y="586"/>
                    <a:pt x="1" y="435"/>
                  </a:cubicBezTo>
                  <a:cubicBezTo>
                    <a:pt x="2" y="195"/>
                    <a:pt x="201" y="0"/>
                    <a:pt x="441" y="3"/>
                  </a:cubicBezTo>
                  <a:cubicBezTo>
                    <a:pt x="678" y="6"/>
                    <a:pt x="869" y="199"/>
                    <a:pt x="869" y="437"/>
                  </a:cubicBezTo>
                  <a:close/>
                  <a:moveTo>
                    <a:pt x="869" y="437"/>
                  </a:moveTo>
                  <a:cubicBezTo>
                    <a:pt x="869" y="437"/>
                    <a:pt x="869" y="437"/>
                    <a:pt x="869" y="43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69"/>
            <p:cNvSpPr/>
            <p:nvPr/>
          </p:nvSpPr>
          <p:spPr>
            <a:xfrm>
              <a:off x="5672569" y="618264"/>
              <a:ext cx="356655" cy="162959"/>
            </a:xfrm>
            <a:custGeom>
              <a:avLst/>
              <a:gdLst/>
              <a:ahLst/>
              <a:cxnLst/>
              <a:rect l="l" t="t" r="r" b="b"/>
              <a:pathLst>
                <a:path w="864" h="395" extrusionOk="0">
                  <a:moveTo>
                    <a:pt x="438" y="3"/>
                  </a:moveTo>
                  <a:cubicBezTo>
                    <a:pt x="211" y="0"/>
                    <a:pt x="22" y="173"/>
                    <a:pt x="0" y="395"/>
                  </a:cubicBezTo>
                  <a:cubicBezTo>
                    <a:pt x="864" y="395"/>
                    <a:pt x="864" y="395"/>
                    <a:pt x="864" y="395"/>
                  </a:cubicBezTo>
                  <a:cubicBezTo>
                    <a:pt x="843" y="177"/>
                    <a:pt x="660" y="6"/>
                    <a:pt x="438" y="3"/>
                  </a:cubicBezTo>
                  <a:close/>
                  <a:moveTo>
                    <a:pt x="438" y="3"/>
                  </a:moveTo>
                  <a:cubicBezTo>
                    <a:pt x="438" y="3"/>
                    <a:pt x="438" y="3"/>
                    <a:pt x="438" y="3"/>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69"/>
            <p:cNvSpPr/>
            <p:nvPr/>
          </p:nvSpPr>
          <p:spPr>
            <a:xfrm>
              <a:off x="5672569" y="618264"/>
              <a:ext cx="356655" cy="162959"/>
            </a:xfrm>
            <a:custGeom>
              <a:avLst/>
              <a:gdLst/>
              <a:ahLst/>
              <a:cxnLst/>
              <a:rect l="l" t="t" r="r" b="b"/>
              <a:pathLst>
                <a:path w="864" h="395" extrusionOk="0">
                  <a:moveTo>
                    <a:pt x="438" y="3"/>
                  </a:moveTo>
                  <a:cubicBezTo>
                    <a:pt x="211" y="0"/>
                    <a:pt x="22" y="173"/>
                    <a:pt x="0" y="395"/>
                  </a:cubicBezTo>
                  <a:cubicBezTo>
                    <a:pt x="864" y="395"/>
                    <a:pt x="864" y="395"/>
                    <a:pt x="864" y="395"/>
                  </a:cubicBezTo>
                  <a:cubicBezTo>
                    <a:pt x="843" y="177"/>
                    <a:pt x="660" y="6"/>
                    <a:pt x="438" y="3"/>
                  </a:cubicBezTo>
                  <a:close/>
                  <a:moveTo>
                    <a:pt x="438" y="3"/>
                  </a:moveTo>
                  <a:cubicBezTo>
                    <a:pt x="438" y="3"/>
                    <a:pt x="438" y="3"/>
                    <a:pt x="438"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69"/>
            <p:cNvSpPr/>
            <p:nvPr/>
          </p:nvSpPr>
          <p:spPr>
            <a:xfrm>
              <a:off x="5671744" y="781223"/>
              <a:ext cx="358304" cy="32179"/>
            </a:xfrm>
            <a:custGeom>
              <a:avLst/>
              <a:gdLst/>
              <a:ahLst/>
              <a:cxnLst/>
              <a:rect l="l" t="t" r="r" b="b"/>
              <a:pathLst>
                <a:path w="868" h="78" extrusionOk="0">
                  <a:moveTo>
                    <a:pt x="584" y="0"/>
                  </a:moveTo>
                  <a:cubicBezTo>
                    <a:pt x="2" y="0"/>
                    <a:pt x="2" y="0"/>
                    <a:pt x="2" y="0"/>
                  </a:cubicBezTo>
                  <a:cubicBezTo>
                    <a:pt x="1" y="13"/>
                    <a:pt x="0" y="26"/>
                    <a:pt x="0" y="40"/>
                  </a:cubicBezTo>
                  <a:cubicBezTo>
                    <a:pt x="0" y="52"/>
                    <a:pt x="0" y="65"/>
                    <a:pt x="1" y="78"/>
                  </a:cubicBezTo>
                  <a:cubicBezTo>
                    <a:pt x="867" y="78"/>
                    <a:pt x="867" y="78"/>
                    <a:pt x="867" y="78"/>
                  </a:cubicBezTo>
                  <a:cubicBezTo>
                    <a:pt x="867" y="66"/>
                    <a:pt x="868" y="54"/>
                    <a:pt x="868" y="42"/>
                  </a:cubicBezTo>
                  <a:cubicBezTo>
                    <a:pt x="868" y="28"/>
                    <a:pt x="867" y="14"/>
                    <a:pt x="866" y="0"/>
                  </a:cubicBezTo>
                  <a:lnTo>
                    <a:pt x="584" y="0"/>
                  </a:lnTo>
                  <a:close/>
                  <a:moveTo>
                    <a:pt x="584" y="0"/>
                  </a:moveTo>
                  <a:cubicBezTo>
                    <a:pt x="584" y="0"/>
                    <a:pt x="584" y="0"/>
                    <a:pt x="584"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69"/>
            <p:cNvSpPr/>
            <p:nvPr/>
          </p:nvSpPr>
          <p:spPr>
            <a:xfrm>
              <a:off x="5671744" y="781223"/>
              <a:ext cx="80448" cy="32179"/>
            </a:xfrm>
            <a:custGeom>
              <a:avLst/>
              <a:gdLst/>
              <a:ahLst/>
              <a:cxnLst/>
              <a:rect l="l" t="t" r="r" b="b"/>
              <a:pathLst>
                <a:path w="195" h="78" extrusionOk="0">
                  <a:moveTo>
                    <a:pt x="195" y="0"/>
                  </a:moveTo>
                  <a:cubicBezTo>
                    <a:pt x="2" y="0"/>
                    <a:pt x="2" y="0"/>
                    <a:pt x="2" y="0"/>
                  </a:cubicBezTo>
                  <a:cubicBezTo>
                    <a:pt x="1" y="13"/>
                    <a:pt x="0" y="26"/>
                    <a:pt x="0" y="40"/>
                  </a:cubicBezTo>
                  <a:cubicBezTo>
                    <a:pt x="0" y="52"/>
                    <a:pt x="0" y="65"/>
                    <a:pt x="1" y="78"/>
                  </a:cubicBezTo>
                  <a:cubicBezTo>
                    <a:pt x="194" y="78"/>
                    <a:pt x="194" y="78"/>
                    <a:pt x="194" y="78"/>
                  </a:cubicBezTo>
                  <a:cubicBezTo>
                    <a:pt x="193" y="65"/>
                    <a:pt x="192" y="52"/>
                    <a:pt x="192" y="40"/>
                  </a:cubicBezTo>
                  <a:cubicBezTo>
                    <a:pt x="192" y="26"/>
                    <a:pt x="193" y="13"/>
                    <a:pt x="195" y="0"/>
                  </a:cubicBezTo>
                  <a:close/>
                  <a:moveTo>
                    <a:pt x="195" y="0"/>
                  </a:moveTo>
                  <a:cubicBezTo>
                    <a:pt x="195" y="0"/>
                    <a:pt x="195" y="0"/>
                    <a:pt x="195"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69"/>
            <p:cNvSpPr/>
            <p:nvPr/>
          </p:nvSpPr>
          <p:spPr>
            <a:xfrm>
              <a:off x="5786434" y="734192"/>
              <a:ext cx="128717" cy="128717"/>
            </a:xfrm>
            <a:custGeom>
              <a:avLst/>
              <a:gdLst/>
              <a:ahLst/>
              <a:cxnLst/>
              <a:rect l="l" t="t" r="r" b="b"/>
              <a:pathLst>
                <a:path w="312" h="312" extrusionOk="0">
                  <a:moveTo>
                    <a:pt x="6" y="114"/>
                  </a:moveTo>
                  <a:cubicBezTo>
                    <a:pt x="24" y="48"/>
                    <a:pt x="85" y="0"/>
                    <a:pt x="156" y="0"/>
                  </a:cubicBezTo>
                  <a:cubicBezTo>
                    <a:pt x="227" y="0"/>
                    <a:pt x="288" y="48"/>
                    <a:pt x="306" y="114"/>
                  </a:cubicBezTo>
                  <a:cubicBezTo>
                    <a:pt x="310" y="127"/>
                    <a:pt x="312" y="141"/>
                    <a:pt x="312" y="156"/>
                  </a:cubicBezTo>
                  <a:cubicBezTo>
                    <a:pt x="312" y="168"/>
                    <a:pt x="311" y="180"/>
                    <a:pt x="308" y="192"/>
                  </a:cubicBezTo>
                  <a:cubicBezTo>
                    <a:pt x="292" y="261"/>
                    <a:pt x="230" y="312"/>
                    <a:pt x="156" y="312"/>
                  </a:cubicBezTo>
                  <a:cubicBezTo>
                    <a:pt x="82" y="312"/>
                    <a:pt x="20" y="261"/>
                    <a:pt x="4" y="192"/>
                  </a:cubicBezTo>
                  <a:cubicBezTo>
                    <a:pt x="1" y="180"/>
                    <a:pt x="0" y="168"/>
                    <a:pt x="0" y="156"/>
                  </a:cubicBezTo>
                  <a:cubicBezTo>
                    <a:pt x="0" y="141"/>
                    <a:pt x="2" y="127"/>
                    <a:pt x="6" y="114"/>
                  </a:cubicBezTo>
                  <a:close/>
                  <a:moveTo>
                    <a:pt x="6" y="114"/>
                  </a:moveTo>
                  <a:cubicBezTo>
                    <a:pt x="6" y="114"/>
                    <a:pt x="6" y="114"/>
                    <a:pt x="6" y="11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8" name="Google Shape;2788;p69"/>
            <p:cNvSpPr/>
            <p:nvPr/>
          </p:nvSpPr>
          <p:spPr>
            <a:xfrm>
              <a:off x="5823564" y="771322"/>
              <a:ext cx="54457" cy="54457"/>
            </a:xfrm>
            <a:custGeom>
              <a:avLst/>
              <a:gdLst/>
              <a:ahLst/>
              <a:cxnLst/>
              <a:rect l="l" t="t" r="r" b="b"/>
              <a:pathLst>
                <a:path w="132" h="132" extrusionOk="0">
                  <a:moveTo>
                    <a:pt x="132" y="66"/>
                  </a:moveTo>
                  <a:cubicBezTo>
                    <a:pt x="132" y="103"/>
                    <a:pt x="102" y="132"/>
                    <a:pt x="66" y="132"/>
                  </a:cubicBezTo>
                  <a:cubicBezTo>
                    <a:pt x="29" y="132"/>
                    <a:pt x="0" y="103"/>
                    <a:pt x="0" y="66"/>
                  </a:cubicBezTo>
                  <a:cubicBezTo>
                    <a:pt x="0" y="30"/>
                    <a:pt x="29" y="0"/>
                    <a:pt x="66" y="0"/>
                  </a:cubicBezTo>
                  <a:cubicBezTo>
                    <a:pt x="102" y="0"/>
                    <a:pt x="132" y="30"/>
                    <a:pt x="132" y="66"/>
                  </a:cubicBezTo>
                  <a:close/>
                  <a:moveTo>
                    <a:pt x="132" y="66"/>
                  </a:moveTo>
                  <a:cubicBezTo>
                    <a:pt x="132" y="66"/>
                    <a:pt x="132" y="66"/>
                    <a:pt x="132" y="66"/>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9" name="Google Shape;2789;p69"/>
            <p:cNvSpPr/>
            <p:nvPr/>
          </p:nvSpPr>
          <p:spPr>
            <a:xfrm>
              <a:off x="5814075" y="762245"/>
              <a:ext cx="73435" cy="73022"/>
            </a:xfrm>
            <a:custGeom>
              <a:avLst/>
              <a:gdLst/>
              <a:ahLst/>
              <a:cxnLst/>
              <a:rect l="l" t="t" r="r" b="b"/>
              <a:pathLst>
                <a:path w="178" h="177" extrusionOk="0">
                  <a:moveTo>
                    <a:pt x="89" y="0"/>
                  </a:moveTo>
                  <a:cubicBezTo>
                    <a:pt x="40" y="0"/>
                    <a:pt x="0" y="39"/>
                    <a:pt x="0" y="88"/>
                  </a:cubicBezTo>
                  <a:cubicBezTo>
                    <a:pt x="0" y="137"/>
                    <a:pt x="40" y="177"/>
                    <a:pt x="89" y="177"/>
                  </a:cubicBezTo>
                  <a:cubicBezTo>
                    <a:pt x="138" y="177"/>
                    <a:pt x="178" y="137"/>
                    <a:pt x="178" y="88"/>
                  </a:cubicBezTo>
                  <a:cubicBezTo>
                    <a:pt x="178" y="39"/>
                    <a:pt x="138" y="0"/>
                    <a:pt x="89" y="0"/>
                  </a:cubicBezTo>
                  <a:close/>
                  <a:moveTo>
                    <a:pt x="89" y="132"/>
                  </a:moveTo>
                  <a:cubicBezTo>
                    <a:pt x="65" y="132"/>
                    <a:pt x="45" y="112"/>
                    <a:pt x="45" y="88"/>
                  </a:cubicBezTo>
                  <a:cubicBezTo>
                    <a:pt x="45" y="64"/>
                    <a:pt x="65" y="45"/>
                    <a:pt x="89" y="45"/>
                  </a:cubicBezTo>
                  <a:cubicBezTo>
                    <a:pt x="113" y="45"/>
                    <a:pt x="133" y="64"/>
                    <a:pt x="133" y="88"/>
                  </a:cubicBezTo>
                  <a:cubicBezTo>
                    <a:pt x="133" y="112"/>
                    <a:pt x="113" y="132"/>
                    <a:pt x="89" y="132"/>
                  </a:cubicBezTo>
                  <a:close/>
                  <a:moveTo>
                    <a:pt x="89" y="132"/>
                  </a:moveTo>
                  <a:cubicBezTo>
                    <a:pt x="89" y="132"/>
                    <a:pt x="89" y="132"/>
                    <a:pt x="89" y="132"/>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69"/>
            <p:cNvSpPr/>
            <p:nvPr/>
          </p:nvSpPr>
          <p:spPr>
            <a:xfrm>
              <a:off x="5661843" y="609600"/>
              <a:ext cx="377694" cy="634510"/>
            </a:xfrm>
            <a:custGeom>
              <a:avLst/>
              <a:gdLst/>
              <a:ahLst/>
              <a:cxnLst/>
              <a:rect l="l" t="t" r="r" b="b"/>
              <a:pathLst>
                <a:path w="915" h="1538" extrusionOk="0">
                  <a:moveTo>
                    <a:pt x="774" y="1119"/>
                  </a:moveTo>
                  <a:cubicBezTo>
                    <a:pt x="768" y="1102"/>
                    <a:pt x="753" y="1091"/>
                    <a:pt x="735" y="1091"/>
                  </a:cubicBezTo>
                  <a:cubicBezTo>
                    <a:pt x="587" y="1091"/>
                    <a:pt x="587" y="1091"/>
                    <a:pt x="587" y="1091"/>
                  </a:cubicBezTo>
                  <a:cubicBezTo>
                    <a:pt x="605" y="1037"/>
                    <a:pt x="605" y="1037"/>
                    <a:pt x="605" y="1037"/>
                  </a:cubicBezTo>
                  <a:cubicBezTo>
                    <a:pt x="609" y="1025"/>
                    <a:pt x="603" y="1013"/>
                    <a:pt x="591" y="1009"/>
                  </a:cubicBezTo>
                  <a:cubicBezTo>
                    <a:pt x="580" y="1005"/>
                    <a:pt x="567" y="1011"/>
                    <a:pt x="563" y="1023"/>
                  </a:cubicBezTo>
                  <a:cubicBezTo>
                    <a:pt x="510" y="1176"/>
                    <a:pt x="510" y="1176"/>
                    <a:pt x="510" y="1176"/>
                  </a:cubicBezTo>
                  <a:cubicBezTo>
                    <a:pt x="503" y="1197"/>
                    <a:pt x="483" y="1211"/>
                    <a:pt x="460" y="1211"/>
                  </a:cubicBezTo>
                  <a:cubicBezTo>
                    <a:pt x="438" y="1211"/>
                    <a:pt x="418" y="1197"/>
                    <a:pt x="411" y="1176"/>
                  </a:cubicBezTo>
                  <a:cubicBezTo>
                    <a:pt x="325" y="926"/>
                    <a:pt x="325" y="926"/>
                    <a:pt x="325" y="926"/>
                  </a:cubicBezTo>
                  <a:cubicBezTo>
                    <a:pt x="307" y="874"/>
                    <a:pt x="273" y="830"/>
                    <a:pt x="229" y="800"/>
                  </a:cubicBezTo>
                  <a:cubicBezTo>
                    <a:pt x="131" y="735"/>
                    <a:pt x="67" y="631"/>
                    <a:pt x="51" y="516"/>
                  </a:cubicBezTo>
                  <a:cubicBezTo>
                    <a:pt x="289" y="516"/>
                    <a:pt x="289" y="516"/>
                    <a:pt x="289" y="516"/>
                  </a:cubicBezTo>
                  <a:cubicBezTo>
                    <a:pt x="313" y="586"/>
                    <a:pt x="380" y="637"/>
                    <a:pt x="458" y="637"/>
                  </a:cubicBezTo>
                  <a:cubicBezTo>
                    <a:pt x="536" y="637"/>
                    <a:pt x="603" y="586"/>
                    <a:pt x="627" y="516"/>
                  </a:cubicBezTo>
                  <a:cubicBezTo>
                    <a:pt x="865" y="516"/>
                    <a:pt x="865" y="516"/>
                    <a:pt x="865" y="516"/>
                  </a:cubicBezTo>
                  <a:cubicBezTo>
                    <a:pt x="849" y="629"/>
                    <a:pt x="787" y="731"/>
                    <a:pt x="692" y="797"/>
                  </a:cubicBezTo>
                  <a:cubicBezTo>
                    <a:pt x="647" y="827"/>
                    <a:pt x="615" y="870"/>
                    <a:pt x="598" y="920"/>
                  </a:cubicBezTo>
                  <a:cubicBezTo>
                    <a:pt x="594" y="932"/>
                    <a:pt x="594" y="932"/>
                    <a:pt x="594" y="932"/>
                  </a:cubicBezTo>
                  <a:cubicBezTo>
                    <a:pt x="590" y="944"/>
                    <a:pt x="596" y="957"/>
                    <a:pt x="608" y="961"/>
                  </a:cubicBezTo>
                  <a:cubicBezTo>
                    <a:pt x="619" y="965"/>
                    <a:pt x="632" y="959"/>
                    <a:pt x="636" y="947"/>
                  </a:cubicBezTo>
                  <a:cubicBezTo>
                    <a:pt x="641" y="934"/>
                    <a:pt x="641" y="934"/>
                    <a:pt x="641" y="934"/>
                  </a:cubicBezTo>
                  <a:cubicBezTo>
                    <a:pt x="654" y="894"/>
                    <a:pt x="681" y="859"/>
                    <a:pt x="717" y="834"/>
                  </a:cubicBezTo>
                  <a:cubicBezTo>
                    <a:pt x="830" y="756"/>
                    <a:pt x="902" y="632"/>
                    <a:pt x="913" y="496"/>
                  </a:cubicBezTo>
                  <a:cubicBezTo>
                    <a:pt x="913" y="496"/>
                    <a:pt x="913" y="496"/>
                    <a:pt x="913" y="495"/>
                  </a:cubicBezTo>
                  <a:cubicBezTo>
                    <a:pt x="914" y="483"/>
                    <a:pt x="915" y="471"/>
                    <a:pt x="915" y="458"/>
                  </a:cubicBezTo>
                  <a:cubicBezTo>
                    <a:pt x="915" y="337"/>
                    <a:pt x="868" y="223"/>
                    <a:pt x="783" y="137"/>
                  </a:cubicBezTo>
                  <a:cubicBezTo>
                    <a:pt x="698" y="51"/>
                    <a:pt x="585" y="3"/>
                    <a:pt x="464" y="2"/>
                  </a:cubicBezTo>
                  <a:cubicBezTo>
                    <a:pt x="342" y="0"/>
                    <a:pt x="226" y="47"/>
                    <a:pt x="138" y="133"/>
                  </a:cubicBezTo>
                  <a:cubicBezTo>
                    <a:pt x="51" y="219"/>
                    <a:pt x="2" y="333"/>
                    <a:pt x="1" y="455"/>
                  </a:cubicBezTo>
                  <a:cubicBezTo>
                    <a:pt x="0" y="609"/>
                    <a:pt x="76" y="752"/>
                    <a:pt x="204" y="838"/>
                  </a:cubicBezTo>
                  <a:cubicBezTo>
                    <a:pt x="240" y="862"/>
                    <a:pt x="268" y="898"/>
                    <a:pt x="282" y="941"/>
                  </a:cubicBezTo>
                  <a:cubicBezTo>
                    <a:pt x="334" y="1091"/>
                    <a:pt x="334" y="1091"/>
                    <a:pt x="334" y="1091"/>
                  </a:cubicBezTo>
                  <a:cubicBezTo>
                    <a:pt x="187" y="1091"/>
                    <a:pt x="187" y="1091"/>
                    <a:pt x="187" y="1091"/>
                  </a:cubicBezTo>
                  <a:cubicBezTo>
                    <a:pt x="169" y="1091"/>
                    <a:pt x="154" y="1102"/>
                    <a:pt x="148" y="1119"/>
                  </a:cubicBezTo>
                  <a:cubicBezTo>
                    <a:pt x="19" y="1483"/>
                    <a:pt x="19" y="1483"/>
                    <a:pt x="19" y="1483"/>
                  </a:cubicBezTo>
                  <a:cubicBezTo>
                    <a:pt x="14" y="1495"/>
                    <a:pt x="16" y="1509"/>
                    <a:pt x="24" y="1520"/>
                  </a:cubicBezTo>
                  <a:cubicBezTo>
                    <a:pt x="32" y="1531"/>
                    <a:pt x="44" y="1538"/>
                    <a:pt x="58" y="1538"/>
                  </a:cubicBezTo>
                  <a:cubicBezTo>
                    <a:pt x="864" y="1538"/>
                    <a:pt x="864" y="1538"/>
                    <a:pt x="864" y="1538"/>
                  </a:cubicBezTo>
                  <a:cubicBezTo>
                    <a:pt x="878" y="1538"/>
                    <a:pt x="890" y="1531"/>
                    <a:pt x="898" y="1520"/>
                  </a:cubicBezTo>
                  <a:cubicBezTo>
                    <a:pt x="906" y="1509"/>
                    <a:pt x="907" y="1495"/>
                    <a:pt x="903" y="1483"/>
                  </a:cubicBezTo>
                  <a:lnTo>
                    <a:pt x="774" y="1119"/>
                  </a:lnTo>
                  <a:close/>
                  <a:moveTo>
                    <a:pt x="458" y="592"/>
                  </a:moveTo>
                  <a:cubicBezTo>
                    <a:pt x="384" y="592"/>
                    <a:pt x="324" y="532"/>
                    <a:pt x="324" y="458"/>
                  </a:cubicBezTo>
                  <a:cubicBezTo>
                    <a:pt x="324" y="385"/>
                    <a:pt x="384" y="325"/>
                    <a:pt x="458" y="325"/>
                  </a:cubicBezTo>
                  <a:cubicBezTo>
                    <a:pt x="532" y="325"/>
                    <a:pt x="591" y="385"/>
                    <a:pt x="591" y="458"/>
                  </a:cubicBezTo>
                  <a:cubicBezTo>
                    <a:pt x="591" y="532"/>
                    <a:pt x="532" y="592"/>
                    <a:pt x="458" y="592"/>
                  </a:cubicBezTo>
                  <a:close/>
                  <a:moveTo>
                    <a:pt x="636" y="471"/>
                  </a:moveTo>
                  <a:cubicBezTo>
                    <a:pt x="636" y="467"/>
                    <a:pt x="637" y="463"/>
                    <a:pt x="637" y="458"/>
                  </a:cubicBezTo>
                  <a:cubicBezTo>
                    <a:pt x="637" y="451"/>
                    <a:pt x="636" y="445"/>
                    <a:pt x="635" y="438"/>
                  </a:cubicBezTo>
                  <a:cubicBezTo>
                    <a:pt x="869" y="438"/>
                    <a:pt x="869" y="438"/>
                    <a:pt x="869" y="438"/>
                  </a:cubicBezTo>
                  <a:cubicBezTo>
                    <a:pt x="869" y="445"/>
                    <a:pt x="869" y="451"/>
                    <a:pt x="869" y="458"/>
                  </a:cubicBezTo>
                  <a:cubicBezTo>
                    <a:pt x="869" y="462"/>
                    <a:pt x="869" y="467"/>
                    <a:pt x="869" y="471"/>
                  </a:cubicBezTo>
                  <a:lnTo>
                    <a:pt x="636" y="471"/>
                  </a:lnTo>
                  <a:close/>
                  <a:moveTo>
                    <a:pt x="170" y="165"/>
                  </a:moveTo>
                  <a:cubicBezTo>
                    <a:pt x="249" y="87"/>
                    <a:pt x="353" y="45"/>
                    <a:pt x="463" y="47"/>
                  </a:cubicBezTo>
                  <a:cubicBezTo>
                    <a:pt x="572" y="48"/>
                    <a:pt x="674" y="91"/>
                    <a:pt x="751" y="169"/>
                  </a:cubicBezTo>
                  <a:cubicBezTo>
                    <a:pt x="812" y="231"/>
                    <a:pt x="851" y="309"/>
                    <a:pt x="864" y="393"/>
                  </a:cubicBezTo>
                  <a:cubicBezTo>
                    <a:pt x="624" y="393"/>
                    <a:pt x="624" y="393"/>
                    <a:pt x="624" y="393"/>
                  </a:cubicBezTo>
                  <a:cubicBezTo>
                    <a:pt x="598" y="327"/>
                    <a:pt x="533" y="280"/>
                    <a:pt x="458" y="280"/>
                  </a:cubicBezTo>
                  <a:cubicBezTo>
                    <a:pt x="382" y="280"/>
                    <a:pt x="318" y="327"/>
                    <a:pt x="292" y="393"/>
                  </a:cubicBezTo>
                  <a:cubicBezTo>
                    <a:pt x="218" y="393"/>
                    <a:pt x="218" y="393"/>
                    <a:pt x="218" y="393"/>
                  </a:cubicBezTo>
                  <a:cubicBezTo>
                    <a:pt x="206" y="393"/>
                    <a:pt x="196" y="403"/>
                    <a:pt x="196" y="416"/>
                  </a:cubicBezTo>
                  <a:cubicBezTo>
                    <a:pt x="196" y="428"/>
                    <a:pt x="206" y="438"/>
                    <a:pt x="218" y="438"/>
                  </a:cubicBezTo>
                  <a:cubicBezTo>
                    <a:pt x="281" y="438"/>
                    <a:pt x="281" y="438"/>
                    <a:pt x="281" y="438"/>
                  </a:cubicBezTo>
                  <a:cubicBezTo>
                    <a:pt x="280" y="445"/>
                    <a:pt x="279" y="451"/>
                    <a:pt x="279" y="458"/>
                  </a:cubicBezTo>
                  <a:cubicBezTo>
                    <a:pt x="279" y="463"/>
                    <a:pt x="280" y="467"/>
                    <a:pt x="280" y="471"/>
                  </a:cubicBezTo>
                  <a:cubicBezTo>
                    <a:pt x="47" y="471"/>
                    <a:pt x="47" y="471"/>
                    <a:pt x="47" y="471"/>
                  </a:cubicBezTo>
                  <a:cubicBezTo>
                    <a:pt x="46" y="466"/>
                    <a:pt x="46" y="461"/>
                    <a:pt x="46" y="456"/>
                  </a:cubicBezTo>
                  <a:cubicBezTo>
                    <a:pt x="46" y="450"/>
                    <a:pt x="47" y="444"/>
                    <a:pt x="47" y="438"/>
                  </a:cubicBezTo>
                  <a:cubicBezTo>
                    <a:pt x="128" y="438"/>
                    <a:pt x="128" y="438"/>
                    <a:pt x="128" y="438"/>
                  </a:cubicBezTo>
                  <a:cubicBezTo>
                    <a:pt x="141" y="438"/>
                    <a:pt x="151" y="428"/>
                    <a:pt x="151" y="416"/>
                  </a:cubicBezTo>
                  <a:cubicBezTo>
                    <a:pt x="151" y="403"/>
                    <a:pt x="141" y="393"/>
                    <a:pt x="128" y="393"/>
                  </a:cubicBezTo>
                  <a:cubicBezTo>
                    <a:pt x="52" y="393"/>
                    <a:pt x="52" y="393"/>
                    <a:pt x="52" y="393"/>
                  </a:cubicBezTo>
                  <a:cubicBezTo>
                    <a:pt x="65" y="307"/>
                    <a:pt x="106" y="228"/>
                    <a:pt x="170" y="165"/>
                  </a:cubicBezTo>
                  <a:close/>
                  <a:moveTo>
                    <a:pt x="726" y="1417"/>
                  </a:moveTo>
                  <a:cubicBezTo>
                    <a:pt x="533" y="1224"/>
                    <a:pt x="533" y="1224"/>
                    <a:pt x="533" y="1224"/>
                  </a:cubicBezTo>
                  <a:cubicBezTo>
                    <a:pt x="536" y="1220"/>
                    <a:pt x="539" y="1216"/>
                    <a:pt x="542" y="1212"/>
                  </a:cubicBezTo>
                  <a:cubicBezTo>
                    <a:pt x="558" y="1212"/>
                    <a:pt x="558" y="1212"/>
                    <a:pt x="558" y="1212"/>
                  </a:cubicBezTo>
                  <a:cubicBezTo>
                    <a:pt x="746" y="1399"/>
                    <a:pt x="746" y="1399"/>
                    <a:pt x="746" y="1399"/>
                  </a:cubicBezTo>
                  <a:cubicBezTo>
                    <a:pt x="752" y="1417"/>
                    <a:pt x="752" y="1417"/>
                    <a:pt x="752" y="1417"/>
                  </a:cubicBezTo>
                  <a:lnTo>
                    <a:pt x="726" y="1417"/>
                  </a:lnTo>
                  <a:close/>
                  <a:moveTo>
                    <a:pt x="622" y="1212"/>
                  </a:moveTo>
                  <a:cubicBezTo>
                    <a:pt x="679" y="1212"/>
                    <a:pt x="679" y="1212"/>
                    <a:pt x="679" y="1212"/>
                  </a:cubicBezTo>
                  <a:cubicBezTo>
                    <a:pt x="711" y="1301"/>
                    <a:pt x="711" y="1301"/>
                    <a:pt x="711" y="1301"/>
                  </a:cubicBezTo>
                  <a:lnTo>
                    <a:pt x="622" y="1212"/>
                  </a:lnTo>
                  <a:close/>
                  <a:moveTo>
                    <a:pt x="460" y="1256"/>
                  </a:moveTo>
                  <a:cubicBezTo>
                    <a:pt x="472" y="1256"/>
                    <a:pt x="484" y="1254"/>
                    <a:pt x="495" y="1250"/>
                  </a:cubicBezTo>
                  <a:cubicBezTo>
                    <a:pt x="662" y="1417"/>
                    <a:pt x="662" y="1417"/>
                    <a:pt x="662" y="1417"/>
                  </a:cubicBezTo>
                  <a:cubicBezTo>
                    <a:pt x="508" y="1417"/>
                    <a:pt x="508" y="1417"/>
                    <a:pt x="508" y="1417"/>
                  </a:cubicBezTo>
                  <a:cubicBezTo>
                    <a:pt x="317" y="1212"/>
                    <a:pt x="317" y="1212"/>
                    <a:pt x="317" y="1212"/>
                  </a:cubicBezTo>
                  <a:cubicBezTo>
                    <a:pt x="378" y="1212"/>
                    <a:pt x="378" y="1212"/>
                    <a:pt x="378" y="1212"/>
                  </a:cubicBezTo>
                  <a:cubicBezTo>
                    <a:pt x="396" y="1239"/>
                    <a:pt x="427" y="1256"/>
                    <a:pt x="460" y="1256"/>
                  </a:cubicBezTo>
                  <a:close/>
                  <a:moveTo>
                    <a:pt x="409" y="1417"/>
                  </a:moveTo>
                  <a:cubicBezTo>
                    <a:pt x="330" y="1332"/>
                    <a:pt x="330" y="1332"/>
                    <a:pt x="330" y="1332"/>
                  </a:cubicBezTo>
                  <a:cubicBezTo>
                    <a:pt x="326" y="1327"/>
                    <a:pt x="320" y="1325"/>
                    <a:pt x="314" y="1324"/>
                  </a:cubicBezTo>
                  <a:cubicBezTo>
                    <a:pt x="308" y="1324"/>
                    <a:pt x="302" y="1326"/>
                    <a:pt x="298" y="1330"/>
                  </a:cubicBezTo>
                  <a:cubicBezTo>
                    <a:pt x="204" y="1417"/>
                    <a:pt x="204" y="1417"/>
                    <a:pt x="204" y="1417"/>
                  </a:cubicBezTo>
                  <a:cubicBezTo>
                    <a:pt x="170" y="1417"/>
                    <a:pt x="170" y="1417"/>
                    <a:pt x="170" y="1417"/>
                  </a:cubicBezTo>
                  <a:cubicBezTo>
                    <a:pt x="172" y="1410"/>
                    <a:pt x="172" y="1410"/>
                    <a:pt x="172" y="1410"/>
                  </a:cubicBezTo>
                  <a:cubicBezTo>
                    <a:pt x="280" y="1311"/>
                    <a:pt x="280" y="1311"/>
                    <a:pt x="280" y="1311"/>
                  </a:cubicBezTo>
                  <a:cubicBezTo>
                    <a:pt x="289" y="1302"/>
                    <a:pt x="289" y="1288"/>
                    <a:pt x="281" y="1279"/>
                  </a:cubicBezTo>
                  <a:cubicBezTo>
                    <a:pt x="236" y="1230"/>
                    <a:pt x="236" y="1230"/>
                    <a:pt x="236" y="1230"/>
                  </a:cubicBezTo>
                  <a:cubicBezTo>
                    <a:pt x="243" y="1212"/>
                    <a:pt x="243" y="1212"/>
                    <a:pt x="243" y="1212"/>
                  </a:cubicBezTo>
                  <a:cubicBezTo>
                    <a:pt x="255" y="1212"/>
                    <a:pt x="255" y="1212"/>
                    <a:pt x="255" y="1212"/>
                  </a:cubicBezTo>
                  <a:cubicBezTo>
                    <a:pt x="446" y="1417"/>
                    <a:pt x="446" y="1417"/>
                    <a:pt x="446" y="1417"/>
                  </a:cubicBezTo>
                  <a:lnTo>
                    <a:pt x="409" y="1417"/>
                  </a:lnTo>
                  <a:close/>
                  <a:moveTo>
                    <a:pt x="348" y="1417"/>
                  </a:moveTo>
                  <a:cubicBezTo>
                    <a:pt x="270" y="1417"/>
                    <a:pt x="270" y="1417"/>
                    <a:pt x="270" y="1417"/>
                  </a:cubicBezTo>
                  <a:cubicBezTo>
                    <a:pt x="312" y="1379"/>
                    <a:pt x="312" y="1379"/>
                    <a:pt x="312" y="1379"/>
                  </a:cubicBezTo>
                  <a:lnTo>
                    <a:pt x="348" y="1417"/>
                  </a:lnTo>
                  <a:close/>
                  <a:moveTo>
                    <a:pt x="219" y="1278"/>
                  </a:moveTo>
                  <a:cubicBezTo>
                    <a:pt x="232" y="1293"/>
                    <a:pt x="232" y="1293"/>
                    <a:pt x="232" y="1293"/>
                  </a:cubicBezTo>
                  <a:cubicBezTo>
                    <a:pt x="205" y="1319"/>
                    <a:pt x="205" y="1319"/>
                    <a:pt x="205" y="1319"/>
                  </a:cubicBezTo>
                  <a:lnTo>
                    <a:pt x="219" y="1278"/>
                  </a:lnTo>
                  <a:close/>
                  <a:moveTo>
                    <a:pt x="63" y="1492"/>
                  </a:moveTo>
                  <a:cubicBezTo>
                    <a:pt x="190" y="1137"/>
                    <a:pt x="190" y="1137"/>
                    <a:pt x="190" y="1137"/>
                  </a:cubicBezTo>
                  <a:cubicBezTo>
                    <a:pt x="350" y="1137"/>
                    <a:pt x="350" y="1137"/>
                    <a:pt x="350" y="1137"/>
                  </a:cubicBezTo>
                  <a:cubicBezTo>
                    <a:pt x="360" y="1167"/>
                    <a:pt x="360" y="1167"/>
                    <a:pt x="360" y="1167"/>
                  </a:cubicBezTo>
                  <a:cubicBezTo>
                    <a:pt x="227" y="1167"/>
                    <a:pt x="227" y="1167"/>
                    <a:pt x="227" y="1167"/>
                  </a:cubicBezTo>
                  <a:cubicBezTo>
                    <a:pt x="217" y="1167"/>
                    <a:pt x="209" y="1173"/>
                    <a:pt x="205" y="1182"/>
                  </a:cubicBezTo>
                  <a:cubicBezTo>
                    <a:pt x="189" y="1228"/>
                    <a:pt x="189" y="1228"/>
                    <a:pt x="189" y="1228"/>
                  </a:cubicBezTo>
                  <a:cubicBezTo>
                    <a:pt x="189" y="1228"/>
                    <a:pt x="189" y="1228"/>
                    <a:pt x="189" y="1229"/>
                  </a:cubicBezTo>
                  <a:cubicBezTo>
                    <a:pt x="131" y="1390"/>
                    <a:pt x="131" y="1390"/>
                    <a:pt x="131" y="1390"/>
                  </a:cubicBezTo>
                  <a:cubicBezTo>
                    <a:pt x="131" y="1390"/>
                    <a:pt x="131" y="1390"/>
                    <a:pt x="131" y="1390"/>
                  </a:cubicBezTo>
                  <a:cubicBezTo>
                    <a:pt x="116" y="1432"/>
                    <a:pt x="116" y="1432"/>
                    <a:pt x="116" y="1432"/>
                  </a:cubicBezTo>
                  <a:cubicBezTo>
                    <a:pt x="114" y="1439"/>
                    <a:pt x="115" y="1447"/>
                    <a:pt x="119" y="1453"/>
                  </a:cubicBezTo>
                  <a:cubicBezTo>
                    <a:pt x="124" y="1459"/>
                    <a:pt x="130" y="1462"/>
                    <a:pt x="138" y="1462"/>
                  </a:cubicBezTo>
                  <a:cubicBezTo>
                    <a:pt x="784" y="1462"/>
                    <a:pt x="784" y="1462"/>
                    <a:pt x="784" y="1462"/>
                  </a:cubicBezTo>
                  <a:cubicBezTo>
                    <a:pt x="792" y="1462"/>
                    <a:pt x="798" y="1459"/>
                    <a:pt x="803" y="1453"/>
                  </a:cubicBezTo>
                  <a:cubicBezTo>
                    <a:pt x="807" y="1447"/>
                    <a:pt x="808" y="1439"/>
                    <a:pt x="805" y="1432"/>
                  </a:cubicBezTo>
                  <a:cubicBezTo>
                    <a:pt x="716" y="1182"/>
                    <a:pt x="716" y="1182"/>
                    <a:pt x="716" y="1182"/>
                  </a:cubicBezTo>
                  <a:cubicBezTo>
                    <a:pt x="713" y="1173"/>
                    <a:pt x="705" y="1167"/>
                    <a:pt x="695" y="1167"/>
                  </a:cubicBezTo>
                  <a:cubicBezTo>
                    <a:pt x="561" y="1167"/>
                    <a:pt x="561" y="1167"/>
                    <a:pt x="561" y="1167"/>
                  </a:cubicBezTo>
                  <a:cubicBezTo>
                    <a:pt x="571" y="1137"/>
                    <a:pt x="571" y="1137"/>
                    <a:pt x="571" y="1137"/>
                  </a:cubicBezTo>
                  <a:cubicBezTo>
                    <a:pt x="732" y="1137"/>
                    <a:pt x="732" y="1137"/>
                    <a:pt x="732" y="1137"/>
                  </a:cubicBezTo>
                  <a:cubicBezTo>
                    <a:pt x="859" y="1492"/>
                    <a:pt x="859" y="1492"/>
                    <a:pt x="859" y="1492"/>
                  </a:cubicBezTo>
                  <a:cubicBezTo>
                    <a:pt x="63" y="1492"/>
                    <a:pt x="63" y="1492"/>
                    <a:pt x="63" y="1492"/>
                  </a:cubicBezTo>
                  <a:close/>
                  <a:moveTo>
                    <a:pt x="63" y="1492"/>
                  </a:moveTo>
                  <a:cubicBezTo>
                    <a:pt x="63" y="1492"/>
                    <a:pt x="63" y="1492"/>
                    <a:pt x="63" y="1492"/>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91" name="Google Shape;2791;p69"/>
          <p:cNvGrpSpPr/>
          <p:nvPr/>
        </p:nvGrpSpPr>
        <p:grpSpPr>
          <a:xfrm>
            <a:off x="5347919" y="2131213"/>
            <a:ext cx="308306" cy="412148"/>
            <a:chOff x="7068243" y="1690907"/>
            <a:chExt cx="474026" cy="633684"/>
          </a:xfrm>
        </p:grpSpPr>
        <p:sp>
          <p:nvSpPr>
            <p:cNvPr id="2792" name="Google Shape;2792;p69"/>
            <p:cNvSpPr/>
            <p:nvPr/>
          </p:nvSpPr>
          <p:spPr>
            <a:xfrm>
              <a:off x="7088870" y="1700395"/>
              <a:ext cx="214941" cy="278475"/>
            </a:xfrm>
            <a:custGeom>
              <a:avLst/>
              <a:gdLst/>
              <a:ahLst/>
              <a:cxnLst/>
              <a:rect l="l" t="t" r="r" b="b"/>
              <a:pathLst>
                <a:path w="521" h="675" extrusionOk="0">
                  <a:moveTo>
                    <a:pt x="391" y="165"/>
                  </a:moveTo>
                  <a:cubicBezTo>
                    <a:pt x="267" y="165"/>
                    <a:pt x="151" y="103"/>
                    <a:pt x="83" y="0"/>
                  </a:cubicBezTo>
                  <a:cubicBezTo>
                    <a:pt x="28" y="115"/>
                    <a:pt x="0" y="230"/>
                    <a:pt x="0" y="343"/>
                  </a:cubicBezTo>
                  <a:cubicBezTo>
                    <a:pt x="0" y="455"/>
                    <a:pt x="27" y="565"/>
                    <a:pt x="83" y="675"/>
                  </a:cubicBezTo>
                  <a:cubicBezTo>
                    <a:pt x="153" y="582"/>
                    <a:pt x="263" y="528"/>
                    <a:pt x="379" y="528"/>
                  </a:cubicBezTo>
                  <a:cubicBezTo>
                    <a:pt x="521" y="528"/>
                    <a:pt x="521" y="528"/>
                    <a:pt x="521" y="528"/>
                  </a:cubicBezTo>
                  <a:cubicBezTo>
                    <a:pt x="521" y="165"/>
                    <a:pt x="521" y="165"/>
                    <a:pt x="521" y="165"/>
                  </a:cubicBezTo>
                  <a:lnTo>
                    <a:pt x="391" y="165"/>
                  </a:lnTo>
                  <a:close/>
                  <a:moveTo>
                    <a:pt x="391" y="165"/>
                  </a:moveTo>
                  <a:cubicBezTo>
                    <a:pt x="391" y="165"/>
                    <a:pt x="391" y="165"/>
                    <a:pt x="391" y="165"/>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69"/>
            <p:cNvSpPr/>
            <p:nvPr/>
          </p:nvSpPr>
          <p:spPr>
            <a:xfrm>
              <a:off x="7352080" y="1737525"/>
              <a:ext cx="180699" cy="210403"/>
            </a:xfrm>
            <a:custGeom>
              <a:avLst/>
              <a:gdLst/>
              <a:ahLst/>
              <a:cxnLst/>
              <a:rect l="l" t="t" r="r" b="b"/>
              <a:pathLst>
                <a:path w="438" h="510" extrusionOk="0">
                  <a:moveTo>
                    <a:pt x="363" y="0"/>
                  </a:moveTo>
                  <a:cubicBezTo>
                    <a:pt x="355" y="7"/>
                    <a:pt x="355" y="7"/>
                    <a:pt x="355" y="7"/>
                  </a:cubicBezTo>
                  <a:cubicBezTo>
                    <a:pt x="318" y="42"/>
                    <a:pt x="318" y="42"/>
                    <a:pt x="318" y="42"/>
                  </a:cubicBezTo>
                  <a:cubicBezTo>
                    <a:pt x="296" y="63"/>
                    <a:pt x="267" y="75"/>
                    <a:pt x="237" y="75"/>
                  </a:cubicBezTo>
                  <a:cubicBezTo>
                    <a:pt x="0" y="75"/>
                    <a:pt x="0" y="75"/>
                    <a:pt x="0" y="75"/>
                  </a:cubicBezTo>
                  <a:cubicBezTo>
                    <a:pt x="0" y="432"/>
                    <a:pt x="0" y="432"/>
                    <a:pt x="0" y="432"/>
                  </a:cubicBezTo>
                  <a:cubicBezTo>
                    <a:pt x="239" y="432"/>
                    <a:pt x="239" y="432"/>
                    <a:pt x="239" y="432"/>
                  </a:cubicBezTo>
                  <a:cubicBezTo>
                    <a:pt x="272" y="432"/>
                    <a:pt x="303" y="445"/>
                    <a:pt x="325" y="469"/>
                  </a:cubicBezTo>
                  <a:cubicBezTo>
                    <a:pt x="363" y="510"/>
                    <a:pt x="363" y="510"/>
                    <a:pt x="363" y="510"/>
                  </a:cubicBezTo>
                  <a:cubicBezTo>
                    <a:pt x="438" y="340"/>
                    <a:pt x="438" y="170"/>
                    <a:pt x="363" y="0"/>
                  </a:cubicBezTo>
                  <a:close/>
                  <a:moveTo>
                    <a:pt x="363" y="0"/>
                  </a:moveTo>
                  <a:cubicBezTo>
                    <a:pt x="363" y="0"/>
                    <a:pt x="363" y="0"/>
                    <a:pt x="36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69"/>
            <p:cNvSpPr/>
            <p:nvPr/>
          </p:nvSpPr>
          <p:spPr>
            <a:xfrm>
              <a:off x="7301336" y="2123677"/>
              <a:ext cx="101076" cy="191838"/>
            </a:xfrm>
            <a:custGeom>
              <a:avLst/>
              <a:gdLst/>
              <a:ahLst/>
              <a:cxnLst/>
              <a:rect l="l" t="t" r="r" b="b"/>
              <a:pathLst>
                <a:path w="245" h="465" extrusionOk="0">
                  <a:moveTo>
                    <a:pt x="231" y="415"/>
                  </a:moveTo>
                  <a:cubicBezTo>
                    <a:pt x="138" y="276"/>
                    <a:pt x="138" y="276"/>
                    <a:pt x="138" y="276"/>
                  </a:cubicBezTo>
                  <a:cubicBezTo>
                    <a:pt x="138" y="275"/>
                    <a:pt x="138" y="275"/>
                    <a:pt x="138" y="275"/>
                  </a:cubicBezTo>
                  <a:cubicBezTo>
                    <a:pt x="138" y="0"/>
                    <a:pt x="138" y="0"/>
                    <a:pt x="138" y="0"/>
                  </a:cubicBezTo>
                  <a:cubicBezTo>
                    <a:pt x="0" y="0"/>
                    <a:pt x="0" y="0"/>
                    <a:pt x="0" y="0"/>
                  </a:cubicBezTo>
                  <a:cubicBezTo>
                    <a:pt x="0" y="286"/>
                    <a:pt x="0" y="286"/>
                    <a:pt x="0" y="286"/>
                  </a:cubicBezTo>
                  <a:cubicBezTo>
                    <a:pt x="17" y="366"/>
                    <a:pt x="17" y="366"/>
                    <a:pt x="17" y="366"/>
                  </a:cubicBezTo>
                  <a:cubicBezTo>
                    <a:pt x="36" y="452"/>
                    <a:pt x="36" y="452"/>
                    <a:pt x="36" y="452"/>
                  </a:cubicBezTo>
                  <a:cubicBezTo>
                    <a:pt x="37" y="456"/>
                    <a:pt x="39" y="459"/>
                    <a:pt x="41" y="461"/>
                  </a:cubicBezTo>
                  <a:cubicBezTo>
                    <a:pt x="44" y="463"/>
                    <a:pt x="48" y="465"/>
                    <a:pt x="52" y="465"/>
                  </a:cubicBezTo>
                  <a:cubicBezTo>
                    <a:pt x="204" y="465"/>
                    <a:pt x="204" y="465"/>
                    <a:pt x="204" y="465"/>
                  </a:cubicBezTo>
                  <a:cubicBezTo>
                    <a:pt x="229" y="465"/>
                    <a:pt x="245" y="436"/>
                    <a:pt x="231" y="415"/>
                  </a:cubicBezTo>
                  <a:close/>
                  <a:moveTo>
                    <a:pt x="231" y="415"/>
                  </a:moveTo>
                  <a:cubicBezTo>
                    <a:pt x="231" y="415"/>
                    <a:pt x="231" y="415"/>
                    <a:pt x="231" y="41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69"/>
            <p:cNvSpPr/>
            <p:nvPr/>
          </p:nvSpPr>
          <p:spPr>
            <a:xfrm>
              <a:off x="7361982" y="2082834"/>
              <a:ext cx="67659" cy="53220"/>
            </a:xfrm>
            <a:custGeom>
              <a:avLst/>
              <a:gdLst/>
              <a:ahLst/>
              <a:cxnLst/>
              <a:rect l="l" t="t" r="r" b="b"/>
              <a:pathLst>
                <a:path w="164" h="129" extrusionOk="0">
                  <a:moveTo>
                    <a:pt x="151" y="0"/>
                  </a:moveTo>
                  <a:cubicBezTo>
                    <a:pt x="159" y="0"/>
                    <a:pt x="164" y="9"/>
                    <a:pt x="159" y="16"/>
                  </a:cubicBezTo>
                  <a:cubicBezTo>
                    <a:pt x="123" y="64"/>
                    <a:pt x="123" y="64"/>
                    <a:pt x="123" y="64"/>
                  </a:cubicBezTo>
                  <a:cubicBezTo>
                    <a:pt x="159" y="113"/>
                    <a:pt x="159" y="113"/>
                    <a:pt x="159" y="113"/>
                  </a:cubicBezTo>
                  <a:cubicBezTo>
                    <a:pt x="164" y="119"/>
                    <a:pt x="159" y="129"/>
                    <a:pt x="151" y="129"/>
                  </a:cubicBezTo>
                  <a:cubicBezTo>
                    <a:pt x="0" y="129"/>
                    <a:pt x="0" y="129"/>
                    <a:pt x="0" y="129"/>
                  </a:cubicBezTo>
                  <a:cubicBezTo>
                    <a:pt x="0" y="0"/>
                    <a:pt x="0" y="0"/>
                    <a:pt x="0" y="0"/>
                  </a:cubicBezTo>
                  <a:lnTo>
                    <a:pt x="151" y="0"/>
                  </a:lnTo>
                  <a:close/>
                  <a:moveTo>
                    <a:pt x="151" y="0"/>
                  </a:moveTo>
                  <a:cubicBezTo>
                    <a:pt x="151" y="0"/>
                    <a:pt x="151"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69"/>
            <p:cNvSpPr/>
            <p:nvPr/>
          </p:nvSpPr>
          <p:spPr>
            <a:xfrm>
              <a:off x="7301336" y="1885220"/>
              <a:ext cx="57000" cy="230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69"/>
            <p:cNvSpPr/>
            <p:nvPr/>
          </p:nvSpPr>
          <p:spPr>
            <a:xfrm>
              <a:off x="7284009" y="1700395"/>
              <a:ext cx="96538" cy="84574"/>
            </a:xfrm>
            <a:custGeom>
              <a:avLst/>
              <a:gdLst/>
              <a:ahLst/>
              <a:cxnLst/>
              <a:rect l="l" t="t" r="r" b="b"/>
              <a:pathLst>
                <a:path w="234" h="205" extrusionOk="0">
                  <a:moveTo>
                    <a:pt x="189" y="0"/>
                  </a:moveTo>
                  <a:cubicBezTo>
                    <a:pt x="45" y="0"/>
                    <a:pt x="45" y="0"/>
                    <a:pt x="45" y="0"/>
                  </a:cubicBezTo>
                  <a:cubicBezTo>
                    <a:pt x="32" y="0"/>
                    <a:pt x="21" y="5"/>
                    <a:pt x="13" y="13"/>
                  </a:cubicBezTo>
                  <a:cubicBezTo>
                    <a:pt x="5" y="21"/>
                    <a:pt x="0" y="32"/>
                    <a:pt x="0" y="45"/>
                  </a:cubicBezTo>
                  <a:cubicBezTo>
                    <a:pt x="0" y="70"/>
                    <a:pt x="20" y="90"/>
                    <a:pt x="45" y="90"/>
                  </a:cubicBezTo>
                  <a:cubicBezTo>
                    <a:pt x="49" y="90"/>
                    <a:pt x="49" y="90"/>
                    <a:pt x="49" y="90"/>
                  </a:cubicBezTo>
                  <a:cubicBezTo>
                    <a:pt x="49" y="205"/>
                    <a:pt x="49" y="205"/>
                    <a:pt x="49" y="205"/>
                  </a:cubicBezTo>
                  <a:cubicBezTo>
                    <a:pt x="180" y="205"/>
                    <a:pt x="180" y="205"/>
                    <a:pt x="180" y="205"/>
                  </a:cubicBezTo>
                  <a:cubicBezTo>
                    <a:pt x="180" y="90"/>
                    <a:pt x="180" y="90"/>
                    <a:pt x="180" y="90"/>
                  </a:cubicBezTo>
                  <a:cubicBezTo>
                    <a:pt x="189" y="90"/>
                    <a:pt x="189" y="90"/>
                    <a:pt x="189" y="90"/>
                  </a:cubicBezTo>
                  <a:cubicBezTo>
                    <a:pt x="201" y="90"/>
                    <a:pt x="213" y="85"/>
                    <a:pt x="221" y="76"/>
                  </a:cubicBezTo>
                  <a:cubicBezTo>
                    <a:pt x="229" y="68"/>
                    <a:pt x="234" y="57"/>
                    <a:pt x="234" y="45"/>
                  </a:cubicBezTo>
                  <a:cubicBezTo>
                    <a:pt x="234" y="20"/>
                    <a:pt x="214" y="0"/>
                    <a:pt x="189" y="0"/>
                  </a:cubicBezTo>
                  <a:close/>
                  <a:moveTo>
                    <a:pt x="189" y="0"/>
                  </a:moveTo>
                  <a:cubicBezTo>
                    <a:pt x="189" y="0"/>
                    <a:pt x="189" y="0"/>
                    <a:pt x="189"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69"/>
            <p:cNvSpPr/>
            <p:nvPr/>
          </p:nvSpPr>
          <p:spPr>
            <a:xfrm>
              <a:off x="7284009" y="1700395"/>
              <a:ext cx="47856" cy="84574"/>
            </a:xfrm>
            <a:custGeom>
              <a:avLst/>
              <a:gdLst/>
              <a:ahLst/>
              <a:cxnLst/>
              <a:rect l="l" t="t" r="r" b="b"/>
              <a:pathLst>
                <a:path w="116" h="205" extrusionOk="0">
                  <a:moveTo>
                    <a:pt x="112" y="90"/>
                  </a:moveTo>
                  <a:cubicBezTo>
                    <a:pt x="87" y="90"/>
                    <a:pt x="67" y="70"/>
                    <a:pt x="67" y="45"/>
                  </a:cubicBezTo>
                  <a:cubicBezTo>
                    <a:pt x="67" y="32"/>
                    <a:pt x="72" y="21"/>
                    <a:pt x="81" y="13"/>
                  </a:cubicBezTo>
                  <a:cubicBezTo>
                    <a:pt x="89" y="5"/>
                    <a:pt x="100" y="0"/>
                    <a:pt x="112" y="0"/>
                  </a:cubicBezTo>
                  <a:cubicBezTo>
                    <a:pt x="45" y="0"/>
                    <a:pt x="45" y="0"/>
                    <a:pt x="45" y="0"/>
                  </a:cubicBezTo>
                  <a:cubicBezTo>
                    <a:pt x="32" y="0"/>
                    <a:pt x="21" y="5"/>
                    <a:pt x="13" y="13"/>
                  </a:cubicBezTo>
                  <a:cubicBezTo>
                    <a:pt x="5" y="21"/>
                    <a:pt x="0" y="32"/>
                    <a:pt x="0" y="45"/>
                  </a:cubicBezTo>
                  <a:cubicBezTo>
                    <a:pt x="0" y="70"/>
                    <a:pt x="20" y="90"/>
                    <a:pt x="45" y="90"/>
                  </a:cubicBezTo>
                  <a:cubicBezTo>
                    <a:pt x="49" y="90"/>
                    <a:pt x="49" y="90"/>
                    <a:pt x="49" y="90"/>
                  </a:cubicBezTo>
                  <a:cubicBezTo>
                    <a:pt x="49" y="205"/>
                    <a:pt x="49" y="205"/>
                    <a:pt x="49" y="205"/>
                  </a:cubicBezTo>
                  <a:cubicBezTo>
                    <a:pt x="116" y="205"/>
                    <a:pt x="116" y="205"/>
                    <a:pt x="116" y="205"/>
                  </a:cubicBezTo>
                  <a:cubicBezTo>
                    <a:pt x="116" y="90"/>
                    <a:pt x="116" y="90"/>
                    <a:pt x="116" y="90"/>
                  </a:cubicBezTo>
                  <a:lnTo>
                    <a:pt x="112" y="90"/>
                  </a:lnTo>
                  <a:close/>
                  <a:moveTo>
                    <a:pt x="112" y="90"/>
                  </a:moveTo>
                  <a:cubicBezTo>
                    <a:pt x="112" y="90"/>
                    <a:pt x="112" y="90"/>
                    <a:pt x="112" y="90"/>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69"/>
            <p:cNvSpPr/>
            <p:nvPr/>
          </p:nvSpPr>
          <p:spPr>
            <a:xfrm>
              <a:off x="7293910" y="2074170"/>
              <a:ext cx="77973" cy="70547"/>
            </a:xfrm>
            <a:custGeom>
              <a:avLst/>
              <a:gdLst/>
              <a:ahLst/>
              <a:cxnLst/>
              <a:rect l="l" t="t" r="r" b="b"/>
              <a:pathLst>
                <a:path w="189" h="171" extrusionOk="0">
                  <a:moveTo>
                    <a:pt x="189" y="23"/>
                  </a:moveTo>
                  <a:cubicBezTo>
                    <a:pt x="189" y="148"/>
                    <a:pt x="189" y="148"/>
                    <a:pt x="189" y="148"/>
                  </a:cubicBezTo>
                  <a:cubicBezTo>
                    <a:pt x="189" y="160"/>
                    <a:pt x="179" y="171"/>
                    <a:pt x="166" y="171"/>
                  </a:cubicBezTo>
                  <a:cubicBezTo>
                    <a:pt x="23" y="171"/>
                    <a:pt x="23" y="171"/>
                    <a:pt x="23" y="171"/>
                  </a:cubicBezTo>
                  <a:cubicBezTo>
                    <a:pt x="10" y="171"/>
                    <a:pt x="0" y="160"/>
                    <a:pt x="0" y="148"/>
                  </a:cubicBezTo>
                  <a:cubicBezTo>
                    <a:pt x="0" y="23"/>
                    <a:pt x="0" y="23"/>
                    <a:pt x="0" y="23"/>
                  </a:cubicBezTo>
                  <a:cubicBezTo>
                    <a:pt x="0" y="10"/>
                    <a:pt x="10" y="0"/>
                    <a:pt x="23" y="0"/>
                  </a:cubicBezTo>
                  <a:cubicBezTo>
                    <a:pt x="166" y="0"/>
                    <a:pt x="166" y="0"/>
                    <a:pt x="166" y="0"/>
                  </a:cubicBezTo>
                  <a:cubicBezTo>
                    <a:pt x="179" y="0"/>
                    <a:pt x="189" y="10"/>
                    <a:pt x="189" y="23"/>
                  </a:cubicBezTo>
                  <a:close/>
                  <a:moveTo>
                    <a:pt x="189" y="23"/>
                  </a:moveTo>
                  <a:cubicBezTo>
                    <a:pt x="189" y="23"/>
                    <a:pt x="189" y="23"/>
                    <a:pt x="189" y="23"/>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69"/>
            <p:cNvSpPr/>
            <p:nvPr/>
          </p:nvSpPr>
          <p:spPr>
            <a:xfrm>
              <a:off x="7293910" y="1737525"/>
              <a:ext cx="71785" cy="189363"/>
            </a:xfrm>
            <a:custGeom>
              <a:avLst/>
              <a:gdLst/>
              <a:ahLst/>
              <a:cxnLst/>
              <a:rect l="l" t="t" r="r" b="b"/>
              <a:pathLst>
                <a:path w="174" h="459" extrusionOk="0">
                  <a:moveTo>
                    <a:pt x="174" y="11"/>
                  </a:moveTo>
                  <a:cubicBezTo>
                    <a:pt x="174" y="448"/>
                    <a:pt x="174" y="448"/>
                    <a:pt x="174" y="448"/>
                  </a:cubicBezTo>
                  <a:cubicBezTo>
                    <a:pt x="174" y="454"/>
                    <a:pt x="169" y="459"/>
                    <a:pt x="163" y="459"/>
                  </a:cubicBezTo>
                  <a:cubicBezTo>
                    <a:pt x="11" y="459"/>
                    <a:pt x="11" y="459"/>
                    <a:pt x="11" y="459"/>
                  </a:cubicBezTo>
                  <a:cubicBezTo>
                    <a:pt x="5" y="459"/>
                    <a:pt x="0" y="454"/>
                    <a:pt x="0" y="448"/>
                  </a:cubicBezTo>
                  <a:cubicBezTo>
                    <a:pt x="0" y="11"/>
                    <a:pt x="0" y="11"/>
                    <a:pt x="0" y="11"/>
                  </a:cubicBezTo>
                  <a:cubicBezTo>
                    <a:pt x="0" y="5"/>
                    <a:pt x="5" y="0"/>
                    <a:pt x="11" y="0"/>
                  </a:cubicBezTo>
                  <a:cubicBezTo>
                    <a:pt x="163" y="0"/>
                    <a:pt x="163" y="0"/>
                    <a:pt x="163" y="0"/>
                  </a:cubicBezTo>
                  <a:cubicBezTo>
                    <a:pt x="169" y="0"/>
                    <a:pt x="174" y="5"/>
                    <a:pt x="174" y="11"/>
                  </a:cubicBezTo>
                  <a:close/>
                  <a:moveTo>
                    <a:pt x="174" y="11"/>
                  </a:moveTo>
                  <a:cubicBezTo>
                    <a:pt x="174" y="11"/>
                    <a:pt x="174" y="11"/>
                    <a:pt x="174" y="11"/>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69"/>
            <p:cNvSpPr/>
            <p:nvPr/>
          </p:nvSpPr>
          <p:spPr>
            <a:xfrm>
              <a:off x="7308350" y="2237542"/>
              <a:ext cx="66009" cy="76323"/>
            </a:xfrm>
            <a:custGeom>
              <a:avLst/>
              <a:gdLst/>
              <a:ahLst/>
              <a:cxnLst/>
              <a:rect l="l" t="t" r="r" b="b"/>
              <a:pathLst>
                <a:path w="160" h="185" extrusionOk="0">
                  <a:moveTo>
                    <a:pt x="121" y="0"/>
                  </a:moveTo>
                  <a:cubicBezTo>
                    <a:pt x="160" y="58"/>
                    <a:pt x="160" y="58"/>
                    <a:pt x="160" y="58"/>
                  </a:cubicBezTo>
                  <a:cubicBezTo>
                    <a:pt x="24" y="185"/>
                    <a:pt x="24" y="185"/>
                    <a:pt x="24" y="185"/>
                  </a:cubicBezTo>
                  <a:cubicBezTo>
                    <a:pt x="22" y="183"/>
                    <a:pt x="20" y="180"/>
                    <a:pt x="19" y="176"/>
                  </a:cubicBezTo>
                  <a:cubicBezTo>
                    <a:pt x="0" y="90"/>
                    <a:pt x="0" y="90"/>
                    <a:pt x="0" y="90"/>
                  </a:cubicBezTo>
                  <a:cubicBezTo>
                    <a:pt x="121" y="0"/>
                    <a:pt x="121" y="0"/>
                    <a:pt x="121" y="0"/>
                  </a:cubicBezTo>
                  <a:close/>
                  <a:moveTo>
                    <a:pt x="121" y="0"/>
                  </a:moveTo>
                  <a:cubicBezTo>
                    <a:pt x="121" y="0"/>
                    <a:pt x="121" y="0"/>
                    <a:pt x="12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69"/>
            <p:cNvSpPr/>
            <p:nvPr/>
          </p:nvSpPr>
          <p:spPr>
            <a:xfrm>
              <a:off x="7301336" y="2178959"/>
              <a:ext cx="57000" cy="33300"/>
            </a:xfrm>
            <a:prstGeom prst="rect">
              <a:avLst/>
            </a:pr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69"/>
            <p:cNvSpPr/>
            <p:nvPr/>
          </p:nvSpPr>
          <p:spPr>
            <a:xfrm>
              <a:off x="7301336" y="2178959"/>
              <a:ext cx="57000" cy="333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69"/>
            <p:cNvSpPr/>
            <p:nvPr/>
          </p:nvSpPr>
          <p:spPr>
            <a:xfrm>
              <a:off x="7068243" y="1690907"/>
              <a:ext cx="474026" cy="633684"/>
            </a:xfrm>
            <a:custGeom>
              <a:avLst/>
              <a:gdLst/>
              <a:ahLst/>
              <a:cxnLst/>
              <a:rect l="l" t="t" r="r" b="b"/>
              <a:pathLst>
                <a:path w="1149" h="1536" extrusionOk="0">
                  <a:moveTo>
                    <a:pt x="1070" y="635"/>
                  </a:moveTo>
                  <a:cubicBezTo>
                    <a:pt x="1070" y="634"/>
                    <a:pt x="1070" y="634"/>
                    <a:pt x="1070" y="634"/>
                  </a:cubicBezTo>
                  <a:cubicBezTo>
                    <a:pt x="1071" y="633"/>
                    <a:pt x="1071" y="633"/>
                    <a:pt x="1071" y="632"/>
                  </a:cubicBezTo>
                  <a:cubicBezTo>
                    <a:pt x="1071" y="632"/>
                    <a:pt x="1071" y="632"/>
                    <a:pt x="1071" y="632"/>
                  </a:cubicBezTo>
                  <a:cubicBezTo>
                    <a:pt x="1072" y="632"/>
                    <a:pt x="1072" y="632"/>
                    <a:pt x="1072" y="632"/>
                  </a:cubicBezTo>
                  <a:cubicBezTo>
                    <a:pt x="1072" y="632"/>
                    <a:pt x="1072" y="631"/>
                    <a:pt x="1072" y="631"/>
                  </a:cubicBezTo>
                  <a:cubicBezTo>
                    <a:pt x="1149" y="456"/>
                    <a:pt x="1149" y="279"/>
                    <a:pt x="1071" y="104"/>
                  </a:cubicBezTo>
                  <a:cubicBezTo>
                    <a:pt x="1069" y="97"/>
                    <a:pt x="1062" y="92"/>
                    <a:pt x="1055" y="91"/>
                  </a:cubicBezTo>
                  <a:cubicBezTo>
                    <a:pt x="1048" y="89"/>
                    <a:pt x="1041" y="91"/>
                    <a:pt x="1035" y="96"/>
                  </a:cubicBezTo>
                  <a:cubicBezTo>
                    <a:pt x="991" y="139"/>
                    <a:pt x="991" y="139"/>
                    <a:pt x="991" y="139"/>
                  </a:cubicBezTo>
                  <a:cubicBezTo>
                    <a:pt x="973" y="156"/>
                    <a:pt x="950" y="165"/>
                    <a:pt x="925" y="165"/>
                  </a:cubicBezTo>
                  <a:cubicBezTo>
                    <a:pt x="743" y="165"/>
                    <a:pt x="743" y="165"/>
                    <a:pt x="743" y="165"/>
                  </a:cubicBezTo>
                  <a:cubicBezTo>
                    <a:pt x="743" y="127"/>
                    <a:pt x="743" y="127"/>
                    <a:pt x="743" y="127"/>
                  </a:cubicBezTo>
                  <a:cubicBezTo>
                    <a:pt x="765" y="116"/>
                    <a:pt x="779" y="94"/>
                    <a:pt x="779" y="68"/>
                  </a:cubicBezTo>
                  <a:cubicBezTo>
                    <a:pt x="779" y="30"/>
                    <a:pt x="749" y="0"/>
                    <a:pt x="712" y="0"/>
                  </a:cubicBezTo>
                  <a:cubicBezTo>
                    <a:pt x="568" y="0"/>
                    <a:pt x="568" y="0"/>
                    <a:pt x="568" y="0"/>
                  </a:cubicBezTo>
                  <a:cubicBezTo>
                    <a:pt x="531" y="0"/>
                    <a:pt x="500" y="30"/>
                    <a:pt x="500" y="68"/>
                  </a:cubicBezTo>
                  <a:cubicBezTo>
                    <a:pt x="500" y="88"/>
                    <a:pt x="510" y="107"/>
                    <a:pt x="524" y="119"/>
                  </a:cubicBezTo>
                  <a:cubicBezTo>
                    <a:pt x="524" y="165"/>
                    <a:pt x="524" y="165"/>
                    <a:pt x="524" y="165"/>
                  </a:cubicBezTo>
                  <a:cubicBezTo>
                    <a:pt x="441" y="165"/>
                    <a:pt x="441" y="165"/>
                    <a:pt x="441" y="165"/>
                  </a:cubicBezTo>
                  <a:cubicBezTo>
                    <a:pt x="324" y="165"/>
                    <a:pt x="216" y="107"/>
                    <a:pt x="152" y="10"/>
                  </a:cubicBezTo>
                  <a:cubicBezTo>
                    <a:pt x="152" y="10"/>
                    <a:pt x="152" y="10"/>
                    <a:pt x="152" y="10"/>
                  </a:cubicBezTo>
                  <a:cubicBezTo>
                    <a:pt x="151" y="9"/>
                    <a:pt x="151" y="9"/>
                    <a:pt x="150" y="8"/>
                  </a:cubicBezTo>
                  <a:cubicBezTo>
                    <a:pt x="150" y="8"/>
                    <a:pt x="150" y="8"/>
                    <a:pt x="149" y="8"/>
                  </a:cubicBezTo>
                  <a:cubicBezTo>
                    <a:pt x="149" y="7"/>
                    <a:pt x="149" y="7"/>
                    <a:pt x="148" y="6"/>
                  </a:cubicBezTo>
                  <a:cubicBezTo>
                    <a:pt x="148" y="6"/>
                    <a:pt x="148" y="6"/>
                    <a:pt x="147" y="6"/>
                  </a:cubicBezTo>
                  <a:cubicBezTo>
                    <a:pt x="147" y="5"/>
                    <a:pt x="146" y="4"/>
                    <a:pt x="145" y="4"/>
                  </a:cubicBezTo>
                  <a:cubicBezTo>
                    <a:pt x="145" y="4"/>
                    <a:pt x="145" y="4"/>
                    <a:pt x="145" y="4"/>
                  </a:cubicBezTo>
                  <a:cubicBezTo>
                    <a:pt x="144" y="3"/>
                    <a:pt x="144" y="3"/>
                    <a:pt x="143" y="3"/>
                  </a:cubicBezTo>
                  <a:cubicBezTo>
                    <a:pt x="143" y="3"/>
                    <a:pt x="143" y="2"/>
                    <a:pt x="142" y="2"/>
                  </a:cubicBezTo>
                  <a:cubicBezTo>
                    <a:pt x="142" y="2"/>
                    <a:pt x="141" y="2"/>
                    <a:pt x="141" y="2"/>
                  </a:cubicBezTo>
                  <a:cubicBezTo>
                    <a:pt x="140" y="1"/>
                    <a:pt x="140" y="1"/>
                    <a:pt x="140" y="1"/>
                  </a:cubicBezTo>
                  <a:cubicBezTo>
                    <a:pt x="139" y="1"/>
                    <a:pt x="138" y="1"/>
                    <a:pt x="137" y="1"/>
                  </a:cubicBezTo>
                  <a:cubicBezTo>
                    <a:pt x="137" y="1"/>
                    <a:pt x="137" y="1"/>
                    <a:pt x="137" y="1"/>
                  </a:cubicBezTo>
                  <a:cubicBezTo>
                    <a:pt x="136" y="0"/>
                    <a:pt x="135" y="0"/>
                    <a:pt x="135" y="0"/>
                  </a:cubicBezTo>
                  <a:cubicBezTo>
                    <a:pt x="134" y="0"/>
                    <a:pt x="134" y="0"/>
                    <a:pt x="134" y="0"/>
                  </a:cubicBezTo>
                  <a:cubicBezTo>
                    <a:pt x="133" y="0"/>
                    <a:pt x="132" y="0"/>
                    <a:pt x="132" y="0"/>
                  </a:cubicBezTo>
                  <a:cubicBezTo>
                    <a:pt x="132" y="0"/>
                    <a:pt x="131" y="0"/>
                    <a:pt x="131" y="0"/>
                  </a:cubicBezTo>
                  <a:cubicBezTo>
                    <a:pt x="131" y="0"/>
                    <a:pt x="131" y="0"/>
                    <a:pt x="131" y="0"/>
                  </a:cubicBezTo>
                  <a:cubicBezTo>
                    <a:pt x="130" y="0"/>
                    <a:pt x="129" y="0"/>
                    <a:pt x="129" y="1"/>
                  </a:cubicBezTo>
                  <a:cubicBezTo>
                    <a:pt x="129" y="1"/>
                    <a:pt x="128" y="1"/>
                    <a:pt x="128" y="1"/>
                  </a:cubicBezTo>
                  <a:cubicBezTo>
                    <a:pt x="128" y="1"/>
                    <a:pt x="128" y="1"/>
                    <a:pt x="128" y="1"/>
                  </a:cubicBezTo>
                  <a:cubicBezTo>
                    <a:pt x="127" y="1"/>
                    <a:pt x="126" y="1"/>
                    <a:pt x="126" y="1"/>
                  </a:cubicBezTo>
                  <a:cubicBezTo>
                    <a:pt x="126" y="1"/>
                    <a:pt x="125" y="2"/>
                    <a:pt x="125" y="2"/>
                  </a:cubicBezTo>
                  <a:cubicBezTo>
                    <a:pt x="124" y="2"/>
                    <a:pt x="124" y="2"/>
                    <a:pt x="123" y="2"/>
                  </a:cubicBezTo>
                  <a:cubicBezTo>
                    <a:pt x="123" y="3"/>
                    <a:pt x="123" y="3"/>
                    <a:pt x="123" y="3"/>
                  </a:cubicBezTo>
                  <a:cubicBezTo>
                    <a:pt x="122" y="3"/>
                    <a:pt x="121" y="4"/>
                    <a:pt x="120" y="4"/>
                  </a:cubicBezTo>
                  <a:cubicBezTo>
                    <a:pt x="120" y="4"/>
                    <a:pt x="120" y="4"/>
                    <a:pt x="120" y="4"/>
                  </a:cubicBezTo>
                  <a:cubicBezTo>
                    <a:pt x="119" y="5"/>
                    <a:pt x="119" y="5"/>
                    <a:pt x="118" y="6"/>
                  </a:cubicBezTo>
                  <a:cubicBezTo>
                    <a:pt x="118" y="6"/>
                    <a:pt x="118" y="6"/>
                    <a:pt x="118" y="6"/>
                  </a:cubicBezTo>
                  <a:cubicBezTo>
                    <a:pt x="117" y="7"/>
                    <a:pt x="117" y="7"/>
                    <a:pt x="116" y="8"/>
                  </a:cubicBezTo>
                  <a:cubicBezTo>
                    <a:pt x="116" y="8"/>
                    <a:pt x="116" y="8"/>
                    <a:pt x="116" y="8"/>
                  </a:cubicBezTo>
                  <a:cubicBezTo>
                    <a:pt x="115" y="9"/>
                    <a:pt x="115" y="10"/>
                    <a:pt x="114" y="10"/>
                  </a:cubicBezTo>
                  <a:cubicBezTo>
                    <a:pt x="114" y="10"/>
                    <a:pt x="114" y="11"/>
                    <a:pt x="114" y="11"/>
                  </a:cubicBezTo>
                  <a:cubicBezTo>
                    <a:pt x="113" y="11"/>
                    <a:pt x="113" y="12"/>
                    <a:pt x="113" y="13"/>
                  </a:cubicBezTo>
                  <a:cubicBezTo>
                    <a:pt x="113" y="13"/>
                    <a:pt x="113" y="13"/>
                    <a:pt x="113" y="13"/>
                  </a:cubicBezTo>
                  <a:cubicBezTo>
                    <a:pt x="0" y="251"/>
                    <a:pt x="0" y="485"/>
                    <a:pt x="113" y="708"/>
                  </a:cubicBezTo>
                  <a:cubicBezTo>
                    <a:pt x="113" y="708"/>
                    <a:pt x="113" y="708"/>
                    <a:pt x="113" y="708"/>
                  </a:cubicBezTo>
                  <a:cubicBezTo>
                    <a:pt x="113" y="709"/>
                    <a:pt x="114" y="709"/>
                    <a:pt x="114" y="710"/>
                  </a:cubicBezTo>
                  <a:cubicBezTo>
                    <a:pt x="114" y="710"/>
                    <a:pt x="114" y="711"/>
                    <a:pt x="115" y="711"/>
                  </a:cubicBezTo>
                  <a:cubicBezTo>
                    <a:pt x="115" y="711"/>
                    <a:pt x="115" y="712"/>
                    <a:pt x="116" y="712"/>
                  </a:cubicBezTo>
                  <a:cubicBezTo>
                    <a:pt x="116" y="712"/>
                    <a:pt x="116" y="713"/>
                    <a:pt x="116" y="713"/>
                  </a:cubicBezTo>
                  <a:cubicBezTo>
                    <a:pt x="117" y="713"/>
                    <a:pt x="117" y="714"/>
                    <a:pt x="118" y="714"/>
                  </a:cubicBezTo>
                  <a:cubicBezTo>
                    <a:pt x="118" y="714"/>
                    <a:pt x="118" y="715"/>
                    <a:pt x="118" y="715"/>
                  </a:cubicBezTo>
                  <a:cubicBezTo>
                    <a:pt x="119" y="715"/>
                    <a:pt x="119" y="716"/>
                    <a:pt x="120" y="716"/>
                  </a:cubicBezTo>
                  <a:cubicBezTo>
                    <a:pt x="120" y="716"/>
                    <a:pt x="120" y="716"/>
                    <a:pt x="120" y="716"/>
                  </a:cubicBezTo>
                  <a:cubicBezTo>
                    <a:pt x="121" y="717"/>
                    <a:pt x="122" y="717"/>
                    <a:pt x="122" y="718"/>
                  </a:cubicBezTo>
                  <a:cubicBezTo>
                    <a:pt x="123" y="718"/>
                    <a:pt x="123" y="718"/>
                    <a:pt x="123" y="718"/>
                  </a:cubicBezTo>
                  <a:cubicBezTo>
                    <a:pt x="124" y="718"/>
                    <a:pt x="124" y="718"/>
                    <a:pt x="125" y="719"/>
                  </a:cubicBezTo>
                  <a:cubicBezTo>
                    <a:pt x="125" y="719"/>
                    <a:pt x="125" y="719"/>
                    <a:pt x="126" y="719"/>
                  </a:cubicBezTo>
                  <a:cubicBezTo>
                    <a:pt x="126" y="719"/>
                    <a:pt x="127" y="719"/>
                    <a:pt x="128" y="720"/>
                  </a:cubicBezTo>
                  <a:cubicBezTo>
                    <a:pt x="128" y="720"/>
                    <a:pt x="128" y="720"/>
                    <a:pt x="128" y="720"/>
                  </a:cubicBezTo>
                  <a:cubicBezTo>
                    <a:pt x="128" y="720"/>
                    <a:pt x="128" y="720"/>
                    <a:pt x="128" y="720"/>
                  </a:cubicBezTo>
                  <a:cubicBezTo>
                    <a:pt x="129" y="720"/>
                    <a:pt x="130" y="720"/>
                    <a:pt x="131" y="720"/>
                  </a:cubicBezTo>
                  <a:cubicBezTo>
                    <a:pt x="131" y="720"/>
                    <a:pt x="131" y="720"/>
                    <a:pt x="131" y="720"/>
                  </a:cubicBezTo>
                  <a:cubicBezTo>
                    <a:pt x="131" y="720"/>
                    <a:pt x="132" y="720"/>
                    <a:pt x="132" y="720"/>
                  </a:cubicBezTo>
                  <a:cubicBezTo>
                    <a:pt x="133" y="720"/>
                    <a:pt x="133" y="720"/>
                    <a:pt x="133" y="720"/>
                  </a:cubicBezTo>
                  <a:cubicBezTo>
                    <a:pt x="133" y="720"/>
                    <a:pt x="133" y="720"/>
                    <a:pt x="133" y="720"/>
                  </a:cubicBezTo>
                  <a:cubicBezTo>
                    <a:pt x="134" y="720"/>
                    <a:pt x="135" y="720"/>
                    <a:pt x="136" y="720"/>
                  </a:cubicBezTo>
                  <a:cubicBezTo>
                    <a:pt x="137" y="720"/>
                    <a:pt x="137" y="720"/>
                    <a:pt x="137" y="720"/>
                  </a:cubicBezTo>
                  <a:cubicBezTo>
                    <a:pt x="138" y="720"/>
                    <a:pt x="139" y="719"/>
                    <a:pt x="140" y="719"/>
                  </a:cubicBezTo>
                  <a:cubicBezTo>
                    <a:pt x="140" y="719"/>
                    <a:pt x="140" y="719"/>
                    <a:pt x="140" y="719"/>
                  </a:cubicBezTo>
                  <a:cubicBezTo>
                    <a:pt x="142" y="718"/>
                    <a:pt x="143" y="718"/>
                    <a:pt x="143" y="717"/>
                  </a:cubicBezTo>
                  <a:cubicBezTo>
                    <a:pt x="144" y="717"/>
                    <a:pt x="144" y="717"/>
                    <a:pt x="144" y="717"/>
                  </a:cubicBezTo>
                  <a:cubicBezTo>
                    <a:pt x="145" y="717"/>
                    <a:pt x="146" y="716"/>
                    <a:pt x="147" y="715"/>
                  </a:cubicBezTo>
                  <a:cubicBezTo>
                    <a:pt x="147" y="715"/>
                    <a:pt x="147" y="715"/>
                    <a:pt x="147" y="715"/>
                  </a:cubicBezTo>
                  <a:cubicBezTo>
                    <a:pt x="148" y="714"/>
                    <a:pt x="149" y="714"/>
                    <a:pt x="149" y="713"/>
                  </a:cubicBezTo>
                  <a:cubicBezTo>
                    <a:pt x="150" y="713"/>
                    <a:pt x="150" y="712"/>
                    <a:pt x="150" y="712"/>
                  </a:cubicBezTo>
                  <a:cubicBezTo>
                    <a:pt x="150" y="712"/>
                    <a:pt x="151" y="712"/>
                    <a:pt x="151" y="711"/>
                  </a:cubicBezTo>
                  <a:cubicBezTo>
                    <a:pt x="216" y="625"/>
                    <a:pt x="321" y="573"/>
                    <a:pt x="429" y="573"/>
                  </a:cubicBezTo>
                  <a:cubicBezTo>
                    <a:pt x="524" y="573"/>
                    <a:pt x="524" y="573"/>
                    <a:pt x="524" y="573"/>
                  </a:cubicBezTo>
                  <a:cubicBezTo>
                    <a:pt x="525" y="583"/>
                    <a:pt x="533" y="592"/>
                    <a:pt x="542" y="594"/>
                  </a:cubicBezTo>
                  <a:cubicBezTo>
                    <a:pt x="542" y="916"/>
                    <a:pt x="542" y="916"/>
                    <a:pt x="542" y="916"/>
                  </a:cubicBezTo>
                  <a:cubicBezTo>
                    <a:pt x="531" y="924"/>
                    <a:pt x="524" y="937"/>
                    <a:pt x="524" y="952"/>
                  </a:cubicBezTo>
                  <a:cubicBezTo>
                    <a:pt x="524" y="1077"/>
                    <a:pt x="524" y="1077"/>
                    <a:pt x="524" y="1077"/>
                  </a:cubicBezTo>
                  <a:cubicBezTo>
                    <a:pt x="524" y="1091"/>
                    <a:pt x="531" y="1105"/>
                    <a:pt x="542" y="1113"/>
                  </a:cubicBezTo>
                  <a:cubicBezTo>
                    <a:pt x="542" y="1335"/>
                    <a:pt x="542" y="1335"/>
                    <a:pt x="542" y="1335"/>
                  </a:cubicBezTo>
                  <a:cubicBezTo>
                    <a:pt x="542" y="1337"/>
                    <a:pt x="543" y="1338"/>
                    <a:pt x="543" y="1340"/>
                  </a:cubicBezTo>
                  <a:cubicBezTo>
                    <a:pt x="579" y="1506"/>
                    <a:pt x="579" y="1506"/>
                    <a:pt x="579" y="1506"/>
                  </a:cubicBezTo>
                  <a:cubicBezTo>
                    <a:pt x="581" y="1514"/>
                    <a:pt x="585" y="1520"/>
                    <a:pt x="590" y="1525"/>
                  </a:cubicBezTo>
                  <a:cubicBezTo>
                    <a:pt x="590" y="1525"/>
                    <a:pt x="590" y="1525"/>
                    <a:pt x="590" y="1525"/>
                  </a:cubicBezTo>
                  <a:cubicBezTo>
                    <a:pt x="590" y="1525"/>
                    <a:pt x="590" y="1525"/>
                    <a:pt x="590" y="1525"/>
                  </a:cubicBezTo>
                  <a:cubicBezTo>
                    <a:pt x="590" y="1526"/>
                    <a:pt x="590" y="1526"/>
                    <a:pt x="590" y="1526"/>
                  </a:cubicBezTo>
                  <a:cubicBezTo>
                    <a:pt x="591" y="1527"/>
                    <a:pt x="593" y="1528"/>
                    <a:pt x="594" y="1529"/>
                  </a:cubicBezTo>
                  <a:cubicBezTo>
                    <a:pt x="600" y="1533"/>
                    <a:pt x="608" y="1536"/>
                    <a:pt x="617" y="1536"/>
                  </a:cubicBezTo>
                  <a:cubicBezTo>
                    <a:pt x="769" y="1536"/>
                    <a:pt x="769" y="1536"/>
                    <a:pt x="769" y="1536"/>
                  </a:cubicBezTo>
                  <a:cubicBezTo>
                    <a:pt x="789" y="1536"/>
                    <a:pt x="807" y="1525"/>
                    <a:pt x="817" y="1507"/>
                  </a:cubicBezTo>
                  <a:cubicBezTo>
                    <a:pt x="827" y="1489"/>
                    <a:pt x="826" y="1468"/>
                    <a:pt x="814" y="1451"/>
                  </a:cubicBezTo>
                  <a:cubicBezTo>
                    <a:pt x="725" y="1318"/>
                    <a:pt x="725" y="1318"/>
                    <a:pt x="725" y="1318"/>
                  </a:cubicBezTo>
                  <a:cubicBezTo>
                    <a:pt x="725" y="1120"/>
                    <a:pt x="725" y="1120"/>
                    <a:pt x="725" y="1120"/>
                  </a:cubicBezTo>
                  <a:cubicBezTo>
                    <a:pt x="736" y="1117"/>
                    <a:pt x="745" y="1110"/>
                    <a:pt x="751" y="1101"/>
                  </a:cubicBezTo>
                  <a:cubicBezTo>
                    <a:pt x="863" y="1101"/>
                    <a:pt x="863" y="1101"/>
                    <a:pt x="863" y="1101"/>
                  </a:cubicBezTo>
                  <a:cubicBezTo>
                    <a:pt x="875" y="1101"/>
                    <a:pt x="886" y="1094"/>
                    <a:pt x="892" y="1083"/>
                  </a:cubicBezTo>
                  <a:cubicBezTo>
                    <a:pt x="898" y="1072"/>
                    <a:pt x="896" y="1059"/>
                    <a:pt x="889" y="1049"/>
                  </a:cubicBezTo>
                  <a:cubicBezTo>
                    <a:pt x="863" y="1014"/>
                    <a:pt x="863" y="1014"/>
                    <a:pt x="863" y="1014"/>
                  </a:cubicBezTo>
                  <a:cubicBezTo>
                    <a:pt x="889" y="979"/>
                    <a:pt x="889" y="979"/>
                    <a:pt x="889" y="979"/>
                  </a:cubicBezTo>
                  <a:cubicBezTo>
                    <a:pt x="896" y="969"/>
                    <a:pt x="898" y="956"/>
                    <a:pt x="892" y="945"/>
                  </a:cubicBezTo>
                  <a:cubicBezTo>
                    <a:pt x="886" y="934"/>
                    <a:pt x="875" y="927"/>
                    <a:pt x="863" y="927"/>
                  </a:cubicBezTo>
                  <a:cubicBezTo>
                    <a:pt x="751" y="927"/>
                    <a:pt x="751" y="927"/>
                    <a:pt x="751" y="927"/>
                  </a:cubicBezTo>
                  <a:cubicBezTo>
                    <a:pt x="745" y="918"/>
                    <a:pt x="736" y="911"/>
                    <a:pt x="725" y="908"/>
                  </a:cubicBezTo>
                  <a:cubicBezTo>
                    <a:pt x="725" y="857"/>
                    <a:pt x="725" y="857"/>
                    <a:pt x="725" y="857"/>
                  </a:cubicBezTo>
                  <a:cubicBezTo>
                    <a:pt x="725" y="844"/>
                    <a:pt x="715" y="834"/>
                    <a:pt x="703" y="834"/>
                  </a:cubicBezTo>
                  <a:cubicBezTo>
                    <a:pt x="690" y="834"/>
                    <a:pt x="680" y="844"/>
                    <a:pt x="680" y="857"/>
                  </a:cubicBezTo>
                  <a:cubicBezTo>
                    <a:pt x="680" y="906"/>
                    <a:pt x="680" y="906"/>
                    <a:pt x="680" y="906"/>
                  </a:cubicBezTo>
                  <a:cubicBezTo>
                    <a:pt x="587" y="906"/>
                    <a:pt x="587" y="906"/>
                    <a:pt x="587" y="906"/>
                  </a:cubicBezTo>
                  <a:cubicBezTo>
                    <a:pt x="587" y="594"/>
                    <a:pt x="587" y="594"/>
                    <a:pt x="587" y="594"/>
                  </a:cubicBezTo>
                  <a:cubicBezTo>
                    <a:pt x="680" y="594"/>
                    <a:pt x="680" y="594"/>
                    <a:pt x="680" y="594"/>
                  </a:cubicBezTo>
                  <a:cubicBezTo>
                    <a:pt x="680" y="767"/>
                    <a:pt x="680" y="767"/>
                    <a:pt x="680" y="767"/>
                  </a:cubicBezTo>
                  <a:cubicBezTo>
                    <a:pt x="680" y="779"/>
                    <a:pt x="690" y="789"/>
                    <a:pt x="703" y="789"/>
                  </a:cubicBezTo>
                  <a:cubicBezTo>
                    <a:pt x="715" y="789"/>
                    <a:pt x="725" y="779"/>
                    <a:pt x="725" y="767"/>
                  </a:cubicBezTo>
                  <a:cubicBezTo>
                    <a:pt x="725" y="594"/>
                    <a:pt x="725" y="594"/>
                    <a:pt x="725" y="594"/>
                  </a:cubicBezTo>
                  <a:cubicBezTo>
                    <a:pt x="736" y="592"/>
                    <a:pt x="743" y="583"/>
                    <a:pt x="743" y="572"/>
                  </a:cubicBezTo>
                  <a:cubicBezTo>
                    <a:pt x="743" y="567"/>
                    <a:pt x="743" y="567"/>
                    <a:pt x="743" y="567"/>
                  </a:cubicBezTo>
                  <a:cubicBezTo>
                    <a:pt x="927" y="567"/>
                    <a:pt x="927" y="567"/>
                    <a:pt x="927" y="567"/>
                  </a:cubicBezTo>
                  <a:cubicBezTo>
                    <a:pt x="953" y="567"/>
                    <a:pt x="979" y="578"/>
                    <a:pt x="997" y="598"/>
                  </a:cubicBezTo>
                  <a:cubicBezTo>
                    <a:pt x="1034" y="638"/>
                    <a:pt x="1034" y="638"/>
                    <a:pt x="1034" y="638"/>
                  </a:cubicBezTo>
                  <a:cubicBezTo>
                    <a:pt x="1034" y="638"/>
                    <a:pt x="1035" y="638"/>
                    <a:pt x="1035" y="638"/>
                  </a:cubicBezTo>
                  <a:cubicBezTo>
                    <a:pt x="1035" y="638"/>
                    <a:pt x="1035" y="639"/>
                    <a:pt x="1035" y="639"/>
                  </a:cubicBezTo>
                  <a:cubicBezTo>
                    <a:pt x="1036" y="639"/>
                    <a:pt x="1037" y="640"/>
                    <a:pt x="1037" y="640"/>
                  </a:cubicBezTo>
                  <a:cubicBezTo>
                    <a:pt x="1037" y="641"/>
                    <a:pt x="1038" y="641"/>
                    <a:pt x="1038" y="641"/>
                  </a:cubicBezTo>
                  <a:cubicBezTo>
                    <a:pt x="1039" y="641"/>
                    <a:pt x="1039" y="642"/>
                    <a:pt x="1040" y="643"/>
                  </a:cubicBezTo>
                  <a:cubicBezTo>
                    <a:pt x="1041" y="643"/>
                    <a:pt x="1041" y="643"/>
                    <a:pt x="1041" y="643"/>
                  </a:cubicBezTo>
                  <a:cubicBezTo>
                    <a:pt x="1042" y="643"/>
                    <a:pt x="1043" y="644"/>
                    <a:pt x="1043" y="644"/>
                  </a:cubicBezTo>
                  <a:cubicBezTo>
                    <a:pt x="1044" y="644"/>
                    <a:pt x="1044" y="644"/>
                    <a:pt x="1044" y="644"/>
                  </a:cubicBezTo>
                  <a:cubicBezTo>
                    <a:pt x="1045" y="644"/>
                    <a:pt x="1046" y="645"/>
                    <a:pt x="1047" y="645"/>
                  </a:cubicBezTo>
                  <a:cubicBezTo>
                    <a:pt x="1047" y="645"/>
                    <a:pt x="1047" y="645"/>
                    <a:pt x="1048" y="645"/>
                  </a:cubicBezTo>
                  <a:cubicBezTo>
                    <a:pt x="1049" y="645"/>
                    <a:pt x="1050" y="645"/>
                    <a:pt x="1051" y="645"/>
                  </a:cubicBezTo>
                  <a:cubicBezTo>
                    <a:pt x="1051" y="645"/>
                    <a:pt x="1051" y="645"/>
                    <a:pt x="1051" y="645"/>
                  </a:cubicBezTo>
                  <a:cubicBezTo>
                    <a:pt x="1052" y="645"/>
                    <a:pt x="1053" y="645"/>
                    <a:pt x="1054" y="645"/>
                  </a:cubicBezTo>
                  <a:cubicBezTo>
                    <a:pt x="1054" y="645"/>
                    <a:pt x="1055" y="645"/>
                    <a:pt x="1055" y="645"/>
                  </a:cubicBezTo>
                  <a:cubicBezTo>
                    <a:pt x="1055" y="645"/>
                    <a:pt x="1056" y="645"/>
                    <a:pt x="1057" y="644"/>
                  </a:cubicBezTo>
                  <a:cubicBezTo>
                    <a:pt x="1057" y="644"/>
                    <a:pt x="1057" y="644"/>
                    <a:pt x="1057" y="644"/>
                  </a:cubicBezTo>
                  <a:cubicBezTo>
                    <a:pt x="1057" y="644"/>
                    <a:pt x="1057" y="644"/>
                    <a:pt x="1057" y="644"/>
                  </a:cubicBezTo>
                  <a:cubicBezTo>
                    <a:pt x="1057" y="644"/>
                    <a:pt x="1058" y="644"/>
                    <a:pt x="1058" y="644"/>
                  </a:cubicBezTo>
                  <a:cubicBezTo>
                    <a:pt x="1058" y="644"/>
                    <a:pt x="1059" y="644"/>
                    <a:pt x="1060" y="643"/>
                  </a:cubicBezTo>
                  <a:cubicBezTo>
                    <a:pt x="1060" y="643"/>
                    <a:pt x="1060" y="643"/>
                    <a:pt x="1060" y="643"/>
                  </a:cubicBezTo>
                  <a:cubicBezTo>
                    <a:pt x="1061" y="643"/>
                    <a:pt x="1062" y="642"/>
                    <a:pt x="1062" y="642"/>
                  </a:cubicBezTo>
                  <a:cubicBezTo>
                    <a:pt x="1062" y="642"/>
                    <a:pt x="1063" y="642"/>
                    <a:pt x="1063" y="642"/>
                  </a:cubicBezTo>
                  <a:cubicBezTo>
                    <a:pt x="1063" y="641"/>
                    <a:pt x="1064" y="641"/>
                    <a:pt x="1064" y="641"/>
                  </a:cubicBezTo>
                  <a:cubicBezTo>
                    <a:pt x="1065" y="641"/>
                    <a:pt x="1065" y="640"/>
                    <a:pt x="1065" y="640"/>
                  </a:cubicBezTo>
                  <a:cubicBezTo>
                    <a:pt x="1066" y="639"/>
                    <a:pt x="1067" y="638"/>
                    <a:pt x="1068" y="637"/>
                  </a:cubicBezTo>
                  <a:cubicBezTo>
                    <a:pt x="1069" y="637"/>
                    <a:pt x="1069" y="636"/>
                    <a:pt x="1069" y="636"/>
                  </a:cubicBezTo>
                  <a:cubicBezTo>
                    <a:pt x="1069" y="636"/>
                    <a:pt x="1070" y="635"/>
                    <a:pt x="1070" y="635"/>
                  </a:cubicBezTo>
                  <a:close/>
                  <a:moveTo>
                    <a:pt x="1085" y="368"/>
                  </a:moveTo>
                  <a:cubicBezTo>
                    <a:pt x="1085" y="429"/>
                    <a:pt x="1074" y="491"/>
                    <a:pt x="1054" y="553"/>
                  </a:cubicBezTo>
                  <a:cubicBezTo>
                    <a:pt x="1030" y="470"/>
                    <a:pt x="1030" y="470"/>
                    <a:pt x="1030" y="470"/>
                  </a:cubicBezTo>
                  <a:cubicBezTo>
                    <a:pt x="1043" y="401"/>
                    <a:pt x="1043" y="332"/>
                    <a:pt x="1029" y="263"/>
                  </a:cubicBezTo>
                  <a:cubicBezTo>
                    <a:pt x="1052" y="176"/>
                    <a:pt x="1052" y="176"/>
                    <a:pt x="1052" y="176"/>
                  </a:cubicBezTo>
                  <a:cubicBezTo>
                    <a:pt x="1074" y="240"/>
                    <a:pt x="1085" y="304"/>
                    <a:pt x="1085" y="368"/>
                  </a:cubicBezTo>
                  <a:close/>
                  <a:moveTo>
                    <a:pt x="634" y="303"/>
                  </a:moveTo>
                  <a:cubicBezTo>
                    <a:pt x="621" y="303"/>
                    <a:pt x="611" y="313"/>
                    <a:pt x="611" y="326"/>
                  </a:cubicBezTo>
                  <a:cubicBezTo>
                    <a:pt x="611" y="549"/>
                    <a:pt x="611" y="549"/>
                    <a:pt x="611" y="549"/>
                  </a:cubicBezTo>
                  <a:cubicBezTo>
                    <a:pt x="569" y="549"/>
                    <a:pt x="569" y="549"/>
                    <a:pt x="569" y="549"/>
                  </a:cubicBezTo>
                  <a:cubicBezTo>
                    <a:pt x="569" y="135"/>
                    <a:pt x="569" y="135"/>
                    <a:pt x="569" y="135"/>
                  </a:cubicBezTo>
                  <a:cubicBezTo>
                    <a:pt x="611" y="135"/>
                    <a:pt x="611" y="135"/>
                    <a:pt x="611" y="135"/>
                  </a:cubicBezTo>
                  <a:cubicBezTo>
                    <a:pt x="611" y="224"/>
                    <a:pt x="611" y="224"/>
                    <a:pt x="611" y="224"/>
                  </a:cubicBezTo>
                  <a:cubicBezTo>
                    <a:pt x="611" y="236"/>
                    <a:pt x="621" y="246"/>
                    <a:pt x="634" y="246"/>
                  </a:cubicBezTo>
                  <a:cubicBezTo>
                    <a:pt x="646" y="246"/>
                    <a:pt x="656" y="236"/>
                    <a:pt x="656" y="224"/>
                  </a:cubicBezTo>
                  <a:cubicBezTo>
                    <a:pt x="656" y="135"/>
                    <a:pt x="656" y="135"/>
                    <a:pt x="656" y="135"/>
                  </a:cubicBezTo>
                  <a:cubicBezTo>
                    <a:pt x="698" y="135"/>
                    <a:pt x="698" y="135"/>
                    <a:pt x="698" y="135"/>
                  </a:cubicBezTo>
                  <a:cubicBezTo>
                    <a:pt x="698" y="549"/>
                    <a:pt x="698" y="549"/>
                    <a:pt x="698" y="549"/>
                  </a:cubicBezTo>
                  <a:cubicBezTo>
                    <a:pt x="656" y="549"/>
                    <a:pt x="656" y="549"/>
                    <a:pt x="656" y="549"/>
                  </a:cubicBezTo>
                  <a:cubicBezTo>
                    <a:pt x="656" y="326"/>
                    <a:pt x="656" y="326"/>
                    <a:pt x="656" y="326"/>
                  </a:cubicBezTo>
                  <a:cubicBezTo>
                    <a:pt x="656" y="313"/>
                    <a:pt x="646" y="303"/>
                    <a:pt x="634" y="303"/>
                  </a:cubicBezTo>
                  <a:close/>
                  <a:moveTo>
                    <a:pt x="743" y="300"/>
                  </a:moveTo>
                  <a:cubicBezTo>
                    <a:pt x="925" y="300"/>
                    <a:pt x="925" y="300"/>
                    <a:pt x="925" y="300"/>
                  </a:cubicBezTo>
                  <a:cubicBezTo>
                    <a:pt x="947" y="300"/>
                    <a:pt x="968" y="297"/>
                    <a:pt x="989" y="291"/>
                  </a:cubicBezTo>
                  <a:cubicBezTo>
                    <a:pt x="997" y="341"/>
                    <a:pt x="997" y="391"/>
                    <a:pt x="989" y="441"/>
                  </a:cubicBezTo>
                  <a:cubicBezTo>
                    <a:pt x="969" y="435"/>
                    <a:pt x="948" y="432"/>
                    <a:pt x="927" y="432"/>
                  </a:cubicBezTo>
                  <a:cubicBezTo>
                    <a:pt x="743" y="432"/>
                    <a:pt x="743" y="432"/>
                    <a:pt x="743" y="432"/>
                  </a:cubicBezTo>
                  <a:lnTo>
                    <a:pt x="743" y="300"/>
                  </a:lnTo>
                  <a:close/>
                  <a:moveTo>
                    <a:pt x="925" y="210"/>
                  </a:moveTo>
                  <a:cubicBezTo>
                    <a:pt x="953" y="210"/>
                    <a:pt x="980" y="202"/>
                    <a:pt x="1002" y="187"/>
                  </a:cubicBezTo>
                  <a:cubicBezTo>
                    <a:pt x="987" y="244"/>
                    <a:pt x="987" y="244"/>
                    <a:pt x="987" y="244"/>
                  </a:cubicBezTo>
                  <a:cubicBezTo>
                    <a:pt x="967" y="252"/>
                    <a:pt x="946" y="255"/>
                    <a:pt x="925" y="255"/>
                  </a:cubicBezTo>
                  <a:cubicBezTo>
                    <a:pt x="743" y="255"/>
                    <a:pt x="743" y="255"/>
                    <a:pt x="743" y="255"/>
                  </a:cubicBezTo>
                  <a:cubicBezTo>
                    <a:pt x="743" y="210"/>
                    <a:pt x="743" y="210"/>
                    <a:pt x="743" y="210"/>
                  </a:cubicBezTo>
                  <a:lnTo>
                    <a:pt x="925" y="210"/>
                  </a:lnTo>
                  <a:close/>
                  <a:moveTo>
                    <a:pt x="568" y="45"/>
                  </a:moveTo>
                  <a:cubicBezTo>
                    <a:pt x="712" y="45"/>
                    <a:pt x="712" y="45"/>
                    <a:pt x="712" y="45"/>
                  </a:cubicBezTo>
                  <a:cubicBezTo>
                    <a:pt x="724" y="45"/>
                    <a:pt x="734" y="55"/>
                    <a:pt x="734" y="68"/>
                  </a:cubicBezTo>
                  <a:cubicBezTo>
                    <a:pt x="734" y="80"/>
                    <a:pt x="724" y="90"/>
                    <a:pt x="712" y="90"/>
                  </a:cubicBezTo>
                  <a:cubicBezTo>
                    <a:pt x="568" y="90"/>
                    <a:pt x="568" y="90"/>
                    <a:pt x="568" y="90"/>
                  </a:cubicBezTo>
                  <a:cubicBezTo>
                    <a:pt x="555" y="90"/>
                    <a:pt x="545" y="80"/>
                    <a:pt x="545" y="68"/>
                  </a:cubicBezTo>
                  <a:cubicBezTo>
                    <a:pt x="545" y="55"/>
                    <a:pt x="555" y="45"/>
                    <a:pt x="568" y="45"/>
                  </a:cubicBezTo>
                  <a:close/>
                  <a:moveTo>
                    <a:pt x="441" y="210"/>
                  </a:moveTo>
                  <a:cubicBezTo>
                    <a:pt x="524" y="210"/>
                    <a:pt x="524" y="210"/>
                    <a:pt x="524" y="210"/>
                  </a:cubicBezTo>
                  <a:cubicBezTo>
                    <a:pt x="524" y="255"/>
                    <a:pt x="524" y="255"/>
                    <a:pt x="524" y="255"/>
                  </a:cubicBezTo>
                  <a:cubicBezTo>
                    <a:pt x="441" y="255"/>
                    <a:pt x="441" y="255"/>
                    <a:pt x="441" y="255"/>
                  </a:cubicBezTo>
                  <a:cubicBezTo>
                    <a:pt x="437" y="255"/>
                    <a:pt x="433" y="255"/>
                    <a:pt x="430" y="255"/>
                  </a:cubicBezTo>
                  <a:cubicBezTo>
                    <a:pt x="417" y="255"/>
                    <a:pt x="407" y="265"/>
                    <a:pt x="407" y="277"/>
                  </a:cubicBezTo>
                  <a:cubicBezTo>
                    <a:pt x="406" y="289"/>
                    <a:pt x="416" y="300"/>
                    <a:pt x="429" y="300"/>
                  </a:cubicBezTo>
                  <a:cubicBezTo>
                    <a:pt x="433" y="300"/>
                    <a:pt x="437" y="300"/>
                    <a:pt x="441" y="300"/>
                  </a:cubicBezTo>
                  <a:cubicBezTo>
                    <a:pt x="524" y="300"/>
                    <a:pt x="524" y="300"/>
                    <a:pt x="524" y="300"/>
                  </a:cubicBezTo>
                  <a:cubicBezTo>
                    <a:pt x="524" y="438"/>
                    <a:pt x="524" y="438"/>
                    <a:pt x="524" y="438"/>
                  </a:cubicBezTo>
                  <a:cubicBezTo>
                    <a:pt x="429" y="438"/>
                    <a:pt x="429" y="438"/>
                    <a:pt x="429" y="438"/>
                  </a:cubicBezTo>
                  <a:cubicBezTo>
                    <a:pt x="341" y="438"/>
                    <a:pt x="256" y="462"/>
                    <a:pt x="180" y="507"/>
                  </a:cubicBezTo>
                  <a:cubicBezTo>
                    <a:pt x="157" y="414"/>
                    <a:pt x="157" y="321"/>
                    <a:pt x="180" y="224"/>
                  </a:cubicBezTo>
                  <a:cubicBezTo>
                    <a:pt x="227" y="254"/>
                    <a:pt x="279" y="276"/>
                    <a:pt x="334" y="288"/>
                  </a:cubicBezTo>
                  <a:cubicBezTo>
                    <a:pt x="346" y="291"/>
                    <a:pt x="358" y="283"/>
                    <a:pt x="361" y="271"/>
                  </a:cubicBezTo>
                  <a:cubicBezTo>
                    <a:pt x="364" y="259"/>
                    <a:pt x="356" y="247"/>
                    <a:pt x="344" y="244"/>
                  </a:cubicBezTo>
                  <a:cubicBezTo>
                    <a:pt x="286" y="231"/>
                    <a:pt x="233" y="207"/>
                    <a:pt x="185" y="173"/>
                  </a:cubicBezTo>
                  <a:cubicBezTo>
                    <a:pt x="172" y="103"/>
                    <a:pt x="172" y="103"/>
                    <a:pt x="172" y="103"/>
                  </a:cubicBezTo>
                  <a:cubicBezTo>
                    <a:pt x="244" y="171"/>
                    <a:pt x="339" y="210"/>
                    <a:pt x="441" y="210"/>
                  </a:cubicBezTo>
                  <a:close/>
                  <a:moveTo>
                    <a:pt x="125" y="99"/>
                  </a:moveTo>
                  <a:cubicBezTo>
                    <a:pt x="142" y="188"/>
                    <a:pt x="142" y="188"/>
                    <a:pt x="142" y="188"/>
                  </a:cubicBezTo>
                  <a:cubicBezTo>
                    <a:pt x="109" y="309"/>
                    <a:pt x="109" y="425"/>
                    <a:pt x="143" y="541"/>
                  </a:cubicBezTo>
                  <a:cubicBezTo>
                    <a:pt x="125" y="626"/>
                    <a:pt x="125" y="626"/>
                    <a:pt x="125" y="626"/>
                  </a:cubicBezTo>
                  <a:cubicBezTo>
                    <a:pt x="90" y="540"/>
                    <a:pt x="73" y="452"/>
                    <a:pt x="73" y="364"/>
                  </a:cubicBezTo>
                  <a:cubicBezTo>
                    <a:pt x="73" y="277"/>
                    <a:pt x="91" y="188"/>
                    <a:pt x="125" y="99"/>
                  </a:cubicBezTo>
                  <a:close/>
                  <a:moveTo>
                    <a:pt x="171" y="624"/>
                  </a:moveTo>
                  <a:cubicBezTo>
                    <a:pt x="186" y="557"/>
                    <a:pt x="186" y="557"/>
                    <a:pt x="186" y="557"/>
                  </a:cubicBezTo>
                  <a:cubicBezTo>
                    <a:pt x="258" y="509"/>
                    <a:pt x="342" y="483"/>
                    <a:pt x="429" y="483"/>
                  </a:cubicBezTo>
                  <a:cubicBezTo>
                    <a:pt x="524" y="483"/>
                    <a:pt x="524" y="483"/>
                    <a:pt x="524" y="483"/>
                  </a:cubicBezTo>
                  <a:cubicBezTo>
                    <a:pt x="524" y="528"/>
                    <a:pt x="524" y="528"/>
                    <a:pt x="524" y="528"/>
                  </a:cubicBezTo>
                  <a:cubicBezTo>
                    <a:pt x="429" y="528"/>
                    <a:pt x="429" y="528"/>
                    <a:pt x="429" y="528"/>
                  </a:cubicBezTo>
                  <a:cubicBezTo>
                    <a:pt x="334" y="528"/>
                    <a:pt x="242" y="563"/>
                    <a:pt x="171" y="624"/>
                  </a:cubicBezTo>
                  <a:close/>
                  <a:moveTo>
                    <a:pt x="713" y="951"/>
                  </a:moveTo>
                  <a:cubicBezTo>
                    <a:pt x="713" y="951"/>
                    <a:pt x="713" y="951"/>
                    <a:pt x="713" y="952"/>
                  </a:cubicBezTo>
                  <a:cubicBezTo>
                    <a:pt x="713" y="1077"/>
                    <a:pt x="713" y="1077"/>
                    <a:pt x="713" y="1077"/>
                  </a:cubicBezTo>
                  <a:cubicBezTo>
                    <a:pt x="713" y="1077"/>
                    <a:pt x="713" y="1077"/>
                    <a:pt x="713" y="1077"/>
                  </a:cubicBezTo>
                  <a:cubicBezTo>
                    <a:pt x="570" y="1077"/>
                    <a:pt x="570" y="1077"/>
                    <a:pt x="570" y="1077"/>
                  </a:cubicBezTo>
                  <a:cubicBezTo>
                    <a:pt x="570" y="1077"/>
                    <a:pt x="569" y="1077"/>
                    <a:pt x="569" y="1077"/>
                  </a:cubicBezTo>
                  <a:cubicBezTo>
                    <a:pt x="569" y="952"/>
                    <a:pt x="569" y="952"/>
                    <a:pt x="569" y="952"/>
                  </a:cubicBezTo>
                  <a:cubicBezTo>
                    <a:pt x="569" y="951"/>
                    <a:pt x="570" y="951"/>
                    <a:pt x="570" y="951"/>
                  </a:cubicBezTo>
                  <a:lnTo>
                    <a:pt x="713" y="951"/>
                  </a:lnTo>
                  <a:close/>
                  <a:moveTo>
                    <a:pt x="617" y="1469"/>
                  </a:moveTo>
                  <a:cubicBezTo>
                    <a:pt x="607" y="1424"/>
                    <a:pt x="607" y="1424"/>
                    <a:pt x="607" y="1424"/>
                  </a:cubicBezTo>
                  <a:cubicBezTo>
                    <a:pt x="697" y="1357"/>
                    <a:pt x="697" y="1357"/>
                    <a:pt x="697" y="1357"/>
                  </a:cubicBezTo>
                  <a:cubicBezTo>
                    <a:pt x="712" y="1379"/>
                    <a:pt x="712" y="1379"/>
                    <a:pt x="712" y="1379"/>
                  </a:cubicBezTo>
                  <a:lnTo>
                    <a:pt x="617" y="1469"/>
                  </a:lnTo>
                  <a:close/>
                  <a:moveTo>
                    <a:pt x="587" y="1206"/>
                  </a:moveTo>
                  <a:cubicBezTo>
                    <a:pt x="680" y="1206"/>
                    <a:pt x="680" y="1206"/>
                    <a:pt x="680" y="1206"/>
                  </a:cubicBezTo>
                  <a:cubicBezTo>
                    <a:pt x="680" y="1241"/>
                    <a:pt x="680" y="1241"/>
                    <a:pt x="680" y="1241"/>
                  </a:cubicBezTo>
                  <a:cubicBezTo>
                    <a:pt x="587" y="1241"/>
                    <a:pt x="587" y="1241"/>
                    <a:pt x="587" y="1241"/>
                  </a:cubicBezTo>
                  <a:lnTo>
                    <a:pt x="587" y="1206"/>
                  </a:lnTo>
                  <a:close/>
                  <a:moveTo>
                    <a:pt x="587" y="1333"/>
                  </a:moveTo>
                  <a:cubicBezTo>
                    <a:pt x="587" y="1286"/>
                    <a:pt x="587" y="1286"/>
                    <a:pt x="587" y="1286"/>
                  </a:cubicBezTo>
                  <a:cubicBezTo>
                    <a:pt x="680" y="1286"/>
                    <a:pt x="680" y="1286"/>
                    <a:pt x="680" y="1286"/>
                  </a:cubicBezTo>
                  <a:cubicBezTo>
                    <a:pt x="680" y="1313"/>
                    <a:pt x="680" y="1313"/>
                    <a:pt x="680" y="1313"/>
                  </a:cubicBezTo>
                  <a:cubicBezTo>
                    <a:pt x="597" y="1376"/>
                    <a:pt x="597" y="1376"/>
                    <a:pt x="597" y="1376"/>
                  </a:cubicBezTo>
                  <a:lnTo>
                    <a:pt x="587" y="1333"/>
                  </a:lnTo>
                  <a:close/>
                  <a:moveTo>
                    <a:pt x="680" y="1161"/>
                  </a:moveTo>
                  <a:cubicBezTo>
                    <a:pt x="587" y="1161"/>
                    <a:pt x="587" y="1161"/>
                    <a:pt x="587" y="1161"/>
                  </a:cubicBezTo>
                  <a:cubicBezTo>
                    <a:pt x="587" y="1122"/>
                    <a:pt x="587" y="1122"/>
                    <a:pt x="587" y="1122"/>
                  </a:cubicBezTo>
                  <a:cubicBezTo>
                    <a:pt x="680" y="1122"/>
                    <a:pt x="680" y="1122"/>
                    <a:pt x="680" y="1122"/>
                  </a:cubicBezTo>
                  <a:lnTo>
                    <a:pt x="680" y="1161"/>
                  </a:lnTo>
                  <a:close/>
                  <a:moveTo>
                    <a:pt x="777" y="1486"/>
                  </a:moveTo>
                  <a:cubicBezTo>
                    <a:pt x="776" y="1488"/>
                    <a:pt x="774" y="1491"/>
                    <a:pt x="769" y="1491"/>
                  </a:cubicBezTo>
                  <a:cubicBezTo>
                    <a:pt x="659" y="1491"/>
                    <a:pt x="659" y="1491"/>
                    <a:pt x="659" y="1491"/>
                  </a:cubicBezTo>
                  <a:cubicBezTo>
                    <a:pt x="738" y="1417"/>
                    <a:pt x="738" y="1417"/>
                    <a:pt x="738" y="1417"/>
                  </a:cubicBezTo>
                  <a:cubicBezTo>
                    <a:pt x="777" y="1476"/>
                    <a:pt x="777" y="1476"/>
                    <a:pt x="777" y="1476"/>
                  </a:cubicBezTo>
                  <a:cubicBezTo>
                    <a:pt x="780" y="1480"/>
                    <a:pt x="778" y="1484"/>
                    <a:pt x="777" y="1486"/>
                  </a:cubicBezTo>
                  <a:close/>
                  <a:moveTo>
                    <a:pt x="817" y="1028"/>
                  </a:moveTo>
                  <a:cubicBezTo>
                    <a:pt x="838" y="1056"/>
                    <a:pt x="838" y="1056"/>
                    <a:pt x="838" y="1056"/>
                  </a:cubicBezTo>
                  <a:cubicBezTo>
                    <a:pt x="758" y="1056"/>
                    <a:pt x="758" y="1056"/>
                    <a:pt x="758" y="1056"/>
                  </a:cubicBezTo>
                  <a:cubicBezTo>
                    <a:pt x="758" y="972"/>
                    <a:pt x="758" y="972"/>
                    <a:pt x="758" y="972"/>
                  </a:cubicBezTo>
                  <a:cubicBezTo>
                    <a:pt x="838" y="972"/>
                    <a:pt x="838" y="972"/>
                    <a:pt x="838" y="972"/>
                  </a:cubicBezTo>
                  <a:cubicBezTo>
                    <a:pt x="817" y="1001"/>
                    <a:pt x="817" y="1001"/>
                    <a:pt x="817" y="1001"/>
                  </a:cubicBezTo>
                  <a:cubicBezTo>
                    <a:pt x="811" y="1009"/>
                    <a:pt x="811" y="1020"/>
                    <a:pt x="817" y="1028"/>
                  </a:cubicBezTo>
                  <a:close/>
                  <a:moveTo>
                    <a:pt x="927" y="522"/>
                  </a:moveTo>
                  <a:cubicBezTo>
                    <a:pt x="743" y="522"/>
                    <a:pt x="743" y="522"/>
                    <a:pt x="743" y="522"/>
                  </a:cubicBezTo>
                  <a:cubicBezTo>
                    <a:pt x="743" y="477"/>
                    <a:pt x="743" y="477"/>
                    <a:pt x="743" y="477"/>
                  </a:cubicBezTo>
                  <a:cubicBezTo>
                    <a:pt x="927" y="477"/>
                    <a:pt x="927" y="477"/>
                    <a:pt x="927" y="477"/>
                  </a:cubicBezTo>
                  <a:cubicBezTo>
                    <a:pt x="948" y="477"/>
                    <a:pt x="968" y="481"/>
                    <a:pt x="988" y="488"/>
                  </a:cubicBezTo>
                  <a:cubicBezTo>
                    <a:pt x="1005" y="546"/>
                    <a:pt x="1005" y="546"/>
                    <a:pt x="1005" y="546"/>
                  </a:cubicBezTo>
                  <a:cubicBezTo>
                    <a:pt x="982" y="531"/>
                    <a:pt x="955" y="522"/>
                    <a:pt x="927" y="522"/>
                  </a:cubicBezTo>
                  <a:close/>
                  <a:moveTo>
                    <a:pt x="927" y="522"/>
                  </a:moveTo>
                  <a:cubicBezTo>
                    <a:pt x="927" y="522"/>
                    <a:pt x="927" y="522"/>
                    <a:pt x="927" y="522"/>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5" name="Google Shape;2805;p69"/>
          <p:cNvGrpSpPr/>
          <p:nvPr/>
        </p:nvGrpSpPr>
        <p:grpSpPr>
          <a:xfrm>
            <a:off x="5355854" y="1420296"/>
            <a:ext cx="292440" cy="421970"/>
            <a:chOff x="8382436" y="2774276"/>
            <a:chExt cx="439165" cy="633684"/>
          </a:xfrm>
        </p:grpSpPr>
        <p:sp>
          <p:nvSpPr>
            <p:cNvPr id="2806" name="Google Shape;2806;p69"/>
            <p:cNvSpPr/>
            <p:nvPr/>
          </p:nvSpPr>
          <p:spPr>
            <a:xfrm>
              <a:off x="8449064" y="2863800"/>
              <a:ext cx="327981" cy="253721"/>
            </a:xfrm>
            <a:custGeom>
              <a:avLst/>
              <a:gdLst/>
              <a:ahLst/>
              <a:cxnLst/>
              <a:rect l="l" t="t" r="r" b="b"/>
              <a:pathLst>
                <a:path w="795" h="615" extrusionOk="0">
                  <a:moveTo>
                    <a:pt x="736" y="14"/>
                  </a:moveTo>
                  <a:cubicBezTo>
                    <a:pt x="733" y="5"/>
                    <a:pt x="725" y="0"/>
                    <a:pt x="716" y="0"/>
                  </a:cubicBezTo>
                  <a:cubicBezTo>
                    <a:pt x="79" y="0"/>
                    <a:pt x="79" y="0"/>
                    <a:pt x="79" y="0"/>
                  </a:cubicBezTo>
                  <a:cubicBezTo>
                    <a:pt x="70" y="0"/>
                    <a:pt x="62" y="5"/>
                    <a:pt x="59" y="14"/>
                  </a:cubicBezTo>
                  <a:cubicBezTo>
                    <a:pt x="0" y="181"/>
                    <a:pt x="0" y="181"/>
                    <a:pt x="0" y="181"/>
                  </a:cubicBezTo>
                  <a:cubicBezTo>
                    <a:pt x="337" y="582"/>
                    <a:pt x="337" y="582"/>
                    <a:pt x="337" y="582"/>
                  </a:cubicBezTo>
                  <a:cubicBezTo>
                    <a:pt x="337" y="615"/>
                    <a:pt x="337" y="615"/>
                    <a:pt x="337" y="615"/>
                  </a:cubicBezTo>
                  <a:cubicBezTo>
                    <a:pt x="457" y="615"/>
                    <a:pt x="457" y="615"/>
                    <a:pt x="457" y="615"/>
                  </a:cubicBezTo>
                  <a:cubicBezTo>
                    <a:pt x="458" y="582"/>
                    <a:pt x="458" y="582"/>
                    <a:pt x="458" y="582"/>
                  </a:cubicBezTo>
                  <a:cubicBezTo>
                    <a:pt x="795" y="181"/>
                    <a:pt x="795" y="181"/>
                    <a:pt x="795" y="181"/>
                  </a:cubicBezTo>
                  <a:lnTo>
                    <a:pt x="736" y="14"/>
                  </a:lnTo>
                  <a:close/>
                  <a:moveTo>
                    <a:pt x="736" y="14"/>
                  </a:moveTo>
                  <a:cubicBezTo>
                    <a:pt x="736" y="14"/>
                    <a:pt x="736" y="14"/>
                    <a:pt x="736" y="1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69"/>
            <p:cNvSpPr/>
            <p:nvPr/>
          </p:nvSpPr>
          <p:spPr>
            <a:xfrm>
              <a:off x="8480418" y="3103907"/>
              <a:ext cx="265273" cy="295389"/>
            </a:xfrm>
            <a:custGeom>
              <a:avLst/>
              <a:gdLst/>
              <a:ahLst/>
              <a:cxnLst/>
              <a:rect l="l" t="t" r="r" b="b"/>
              <a:pathLst>
                <a:path w="643" h="716" extrusionOk="0">
                  <a:moveTo>
                    <a:pt x="471" y="109"/>
                  </a:moveTo>
                  <a:cubicBezTo>
                    <a:pt x="573" y="163"/>
                    <a:pt x="643" y="270"/>
                    <a:pt x="643" y="393"/>
                  </a:cubicBezTo>
                  <a:cubicBezTo>
                    <a:pt x="643" y="570"/>
                    <a:pt x="500" y="713"/>
                    <a:pt x="324" y="715"/>
                  </a:cubicBezTo>
                  <a:cubicBezTo>
                    <a:pt x="146" y="716"/>
                    <a:pt x="0" y="571"/>
                    <a:pt x="0" y="393"/>
                  </a:cubicBezTo>
                  <a:cubicBezTo>
                    <a:pt x="0" y="270"/>
                    <a:pt x="70" y="163"/>
                    <a:pt x="172" y="109"/>
                  </a:cubicBezTo>
                  <a:cubicBezTo>
                    <a:pt x="175" y="107"/>
                    <a:pt x="177" y="104"/>
                    <a:pt x="177" y="100"/>
                  </a:cubicBezTo>
                  <a:cubicBezTo>
                    <a:pt x="177" y="37"/>
                    <a:pt x="177" y="37"/>
                    <a:pt x="177" y="37"/>
                  </a:cubicBezTo>
                  <a:cubicBezTo>
                    <a:pt x="177" y="17"/>
                    <a:pt x="194" y="0"/>
                    <a:pt x="214" y="0"/>
                  </a:cubicBezTo>
                  <a:cubicBezTo>
                    <a:pt x="429" y="0"/>
                    <a:pt x="429" y="0"/>
                    <a:pt x="429" y="0"/>
                  </a:cubicBezTo>
                  <a:cubicBezTo>
                    <a:pt x="449" y="0"/>
                    <a:pt x="466" y="17"/>
                    <a:pt x="466" y="37"/>
                  </a:cubicBezTo>
                  <a:cubicBezTo>
                    <a:pt x="466" y="100"/>
                    <a:pt x="466" y="100"/>
                    <a:pt x="466" y="100"/>
                  </a:cubicBezTo>
                  <a:cubicBezTo>
                    <a:pt x="466" y="104"/>
                    <a:pt x="468" y="107"/>
                    <a:pt x="471" y="109"/>
                  </a:cubicBezTo>
                  <a:close/>
                  <a:moveTo>
                    <a:pt x="538" y="393"/>
                  </a:moveTo>
                  <a:cubicBezTo>
                    <a:pt x="538" y="274"/>
                    <a:pt x="441" y="177"/>
                    <a:pt x="321" y="177"/>
                  </a:cubicBezTo>
                  <a:cubicBezTo>
                    <a:pt x="202" y="177"/>
                    <a:pt x="105" y="274"/>
                    <a:pt x="105" y="393"/>
                  </a:cubicBezTo>
                  <a:cubicBezTo>
                    <a:pt x="105" y="513"/>
                    <a:pt x="202" y="610"/>
                    <a:pt x="321" y="610"/>
                  </a:cubicBezTo>
                  <a:cubicBezTo>
                    <a:pt x="441" y="610"/>
                    <a:pt x="538" y="513"/>
                    <a:pt x="538" y="393"/>
                  </a:cubicBezTo>
                  <a:close/>
                  <a:moveTo>
                    <a:pt x="538" y="393"/>
                  </a:moveTo>
                  <a:cubicBezTo>
                    <a:pt x="538" y="393"/>
                    <a:pt x="538" y="393"/>
                    <a:pt x="538" y="393"/>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69"/>
            <p:cNvSpPr/>
            <p:nvPr/>
          </p:nvSpPr>
          <p:spPr>
            <a:xfrm>
              <a:off x="8553853" y="2938473"/>
              <a:ext cx="118403" cy="165435"/>
            </a:xfrm>
            <a:custGeom>
              <a:avLst/>
              <a:gdLst/>
              <a:ahLst/>
              <a:cxnLst/>
              <a:rect l="l" t="t" r="r" b="b"/>
              <a:pathLst>
                <a:path w="574" h="802" extrusionOk="0">
                  <a:moveTo>
                    <a:pt x="574" y="0"/>
                  </a:moveTo>
                  <a:lnTo>
                    <a:pt x="334" y="802"/>
                  </a:lnTo>
                  <a:lnTo>
                    <a:pt x="240" y="802"/>
                  </a:lnTo>
                  <a:lnTo>
                    <a:pt x="0" y="0"/>
                  </a:lnTo>
                  <a:lnTo>
                    <a:pt x="574" y="0"/>
                  </a:lnTo>
                  <a:moveTo>
                    <a:pt x="574" y="0"/>
                  </a:moveTo>
                  <a:lnTo>
                    <a:pt x="574"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69"/>
            <p:cNvSpPr/>
            <p:nvPr/>
          </p:nvSpPr>
          <p:spPr>
            <a:xfrm>
              <a:off x="8701960" y="3259441"/>
              <a:ext cx="0" cy="1650"/>
            </a:xfrm>
            <a:custGeom>
              <a:avLst/>
              <a:gdLst/>
              <a:ahLst/>
              <a:cxnLst/>
              <a:rect l="l" t="t" r="r" b="b"/>
              <a:pathLst>
                <a:path w="120000" h="4" extrusionOk="0">
                  <a:moveTo>
                    <a:pt x="0" y="4"/>
                  </a:moveTo>
                  <a:cubicBezTo>
                    <a:pt x="0" y="3"/>
                    <a:pt x="0" y="1"/>
                    <a:pt x="0" y="0"/>
                  </a:cubicBezTo>
                  <a:cubicBezTo>
                    <a:pt x="0" y="1"/>
                    <a:pt x="0" y="3"/>
                    <a:pt x="0" y="4"/>
                  </a:cubicBezTo>
                  <a:close/>
                  <a:moveTo>
                    <a:pt x="0" y="4"/>
                  </a:moveTo>
                  <a:cubicBezTo>
                    <a:pt x="0" y="4"/>
                    <a:pt x="0" y="4"/>
                    <a:pt x="0" y="4"/>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69"/>
            <p:cNvSpPr/>
            <p:nvPr/>
          </p:nvSpPr>
          <p:spPr>
            <a:xfrm>
              <a:off x="8701548" y="3254902"/>
              <a:ext cx="0" cy="2063"/>
            </a:xfrm>
            <a:custGeom>
              <a:avLst/>
              <a:gdLst/>
              <a:ahLst/>
              <a:cxnLst/>
              <a:rect l="l" t="t" r="r" b="b"/>
              <a:pathLst>
                <a:path w="120000" h="5" extrusionOk="0">
                  <a:moveTo>
                    <a:pt x="0" y="5"/>
                  </a:moveTo>
                  <a:cubicBezTo>
                    <a:pt x="0" y="3"/>
                    <a:pt x="0" y="2"/>
                    <a:pt x="0" y="0"/>
                  </a:cubicBezTo>
                  <a:cubicBezTo>
                    <a:pt x="0" y="2"/>
                    <a:pt x="0" y="3"/>
                    <a:pt x="0" y="5"/>
                  </a:cubicBezTo>
                  <a:close/>
                  <a:moveTo>
                    <a:pt x="0" y="5"/>
                  </a:moveTo>
                  <a:cubicBezTo>
                    <a:pt x="0" y="5"/>
                    <a:pt x="0" y="5"/>
                    <a:pt x="0" y="5"/>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69"/>
            <p:cNvSpPr/>
            <p:nvPr/>
          </p:nvSpPr>
          <p:spPr>
            <a:xfrm>
              <a:off x="8647916" y="3183943"/>
              <a:ext cx="1650" cy="825"/>
            </a:xfrm>
            <a:custGeom>
              <a:avLst/>
              <a:gdLst/>
              <a:ahLst/>
              <a:cxnLst/>
              <a:rect l="l" t="t" r="r" b="b"/>
              <a:pathLst>
                <a:path w="4" h="2" extrusionOk="0">
                  <a:moveTo>
                    <a:pt x="4" y="2"/>
                  </a:moveTo>
                  <a:cubicBezTo>
                    <a:pt x="3" y="1"/>
                    <a:pt x="1" y="1"/>
                    <a:pt x="0" y="0"/>
                  </a:cubicBezTo>
                  <a:cubicBezTo>
                    <a:pt x="1" y="1"/>
                    <a:pt x="3" y="1"/>
                    <a:pt x="4" y="2"/>
                  </a:cubicBezTo>
                  <a:close/>
                  <a:moveTo>
                    <a:pt x="4" y="2"/>
                  </a:moveTo>
                  <a:cubicBezTo>
                    <a:pt x="4" y="2"/>
                    <a:pt x="4" y="2"/>
                    <a:pt x="4" y="2"/>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69"/>
            <p:cNvSpPr/>
            <p:nvPr/>
          </p:nvSpPr>
          <p:spPr>
            <a:xfrm>
              <a:off x="8644203" y="3182705"/>
              <a:ext cx="1238" cy="413"/>
            </a:xfrm>
            <a:custGeom>
              <a:avLst/>
              <a:gdLst/>
              <a:ahLst/>
              <a:cxnLst/>
              <a:rect l="l" t="t" r="r" b="b"/>
              <a:pathLst>
                <a:path w="3" h="1" extrusionOk="0">
                  <a:moveTo>
                    <a:pt x="3" y="1"/>
                  </a:moveTo>
                  <a:cubicBezTo>
                    <a:pt x="2" y="1"/>
                    <a:pt x="1" y="0"/>
                    <a:pt x="0" y="0"/>
                  </a:cubicBezTo>
                  <a:cubicBezTo>
                    <a:pt x="1" y="0"/>
                    <a:pt x="2" y="1"/>
                    <a:pt x="3" y="1"/>
                  </a:cubicBezTo>
                  <a:close/>
                  <a:moveTo>
                    <a:pt x="3" y="1"/>
                  </a:moveTo>
                  <a:cubicBezTo>
                    <a:pt x="3" y="1"/>
                    <a:pt x="3" y="1"/>
                    <a:pt x="3"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3" name="Google Shape;2813;p69"/>
            <p:cNvSpPr/>
            <p:nvPr/>
          </p:nvSpPr>
          <p:spPr>
            <a:xfrm>
              <a:off x="8624400" y="3177755"/>
              <a:ext cx="2063" cy="413"/>
            </a:xfrm>
            <a:custGeom>
              <a:avLst/>
              <a:gdLst/>
              <a:ahLst/>
              <a:cxnLst/>
              <a:rect l="l" t="t" r="r" b="b"/>
              <a:pathLst>
                <a:path w="5" h="1" extrusionOk="0">
                  <a:moveTo>
                    <a:pt x="5" y="1"/>
                  </a:moveTo>
                  <a:cubicBezTo>
                    <a:pt x="4" y="0"/>
                    <a:pt x="2" y="0"/>
                    <a:pt x="0" y="0"/>
                  </a:cubicBezTo>
                  <a:cubicBezTo>
                    <a:pt x="2" y="0"/>
                    <a:pt x="4" y="0"/>
                    <a:pt x="5" y="1"/>
                  </a:cubicBezTo>
                  <a:close/>
                  <a:moveTo>
                    <a:pt x="5" y="1"/>
                  </a:moveTo>
                  <a:cubicBezTo>
                    <a:pt x="5" y="1"/>
                    <a:pt x="5" y="1"/>
                    <a:pt x="5"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4" name="Google Shape;2814;p69"/>
            <p:cNvSpPr/>
            <p:nvPr/>
          </p:nvSpPr>
          <p:spPr>
            <a:xfrm>
              <a:off x="8745691" y="3031710"/>
              <a:ext cx="67246" cy="66421"/>
            </a:xfrm>
            <a:custGeom>
              <a:avLst/>
              <a:gdLst/>
              <a:ahLst/>
              <a:cxnLst/>
              <a:rect l="l" t="t" r="r" b="b"/>
              <a:pathLst>
                <a:path w="163" h="161" extrusionOk="0">
                  <a:moveTo>
                    <a:pt x="156" y="74"/>
                  </a:moveTo>
                  <a:cubicBezTo>
                    <a:pt x="163" y="77"/>
                    <a:pt x="161" y="87"/>
                    <a:pt x="154" y="89"/>
                  </a:cubicBezTo>
                  <a:cubicBezTo>
                    <a:pt x="124" y="99"/>
                    <a:pt x="103" y="120"/>
                    <a:pt x="91" y="154"/>
                  </a:cubicBezTo>
                  <a:cubicBezTo>
                    <a:pt x="89" y="161"/>
                    <a:pt x="78" y="161"/>
                    <a:pt x="76" y="154"/>
                  </a:cubicBezTo>
                  <a:cubicBezTo>
                    <a:pt x="63" y="123"/>
                    <a:pt x="40" y="103"/>
                    <a:pt x="7" y="91"/>
                  </a:cubicBezTo>
                  <a:cubicBezTo>
                    <a:pt x="0" y="89"/>
                    <a:pt x="0" y="79"/>
                    <a:pt x="6" y="76"/>
                  </a:cubicBezTo>
                  <a:cubicBezTo>
                    <a:pt x="37" y="61"/>
                    <a:pt x="60" y="38"/>
                    <a:pt x="75" y="7"/>
                  </a:cubicBezTo>
                  <a:cubicBezTo>
                    <a:pt x="78" y="0"/>
                    <a:pt x="88" y="1"/>
                    <a:pt x="90" y="7"/>
                  </a:cubicBezTo>
                  <a:cubicBezTo>
                    <a:pt x="103" y="37"/>
                    <a:pt x="125" y="59"/>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69"/>
            <p:cNvSpPr/>
            <p:nvPr/>
          </p:nvSpPr>
          <p:spPr>
            <a:xfrm>
              <a:off x="8391100" y="2782940"/>
              <a:ext cx="67453" cy="66421"/>
            </a:xfrm>
            <a:custGeom>
              <a:avLst/>
              <a:gdLst/>
              <a:ahLst/>
              <a:cxnLst/>
              <a:rect l="l" t="t" r="r" b="b"/>
              <a:pathLst>
                <a:path w="163" h="161" extrusionOk="0">
                  <a:moveTo>
                    <a:pt x="156" y="74"/>
                  </a:moveTo>
                  <a:cubicBezTo>
                    <a:pt x="163" y="77"/>
                    <a:pt x="162" y="87"/>
                    <a:pt x="155" y="89"/>
                  </a:cubicBezTo>
                  <a:cubicBezTo>
                    <a:pt x="125" y="98"/>
                    <a:pt x="103" y="119"/>
                    <a:pt x="91" y="153"/>
                  </a:cubicBezTo>
                  <a:cubicBezTo>
                    <a:pt x="89" y="161"/>
                    <a:pt x="79" y="161"/>
                    <a:pt x="76" y="154"/>
                  </a:cubicBezTo>
                  <a:cubicBezTo>
                    <a:pt x="63" y="123"/>
                    <a:pt x="40" y="102"/>
                    <a:pt x="8" y="91"/>
                  </a:cubicBezTo>
                  <a:cubicBezTo>
                    <a:pt x="1" y="88"/>
                    <a:pt x="0" y="78"/>
                    <a:pt x="7" y="75"/>
                  </a:cubicBezTo>
                  <a:cubicBezTo>
                    <a:pt x="37" y="60"/>
                    <a:pt x="61" y="38"/>
                    <a:pt x="76" y="6"/>
                  </a:cubicBezTo>
                  <a:cubicBezTo>
                    <a:pt x="79" y="0"/>
                    <a:pt x="88" y="0"/>
                    <a:pt x="91" y="7"/>
                  </a:cubicBezTo>
                  <a:cubicBezTo>
                    <a:pt x="103" y="36"/>
                    <a:pt x="125" y="58"/>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69"/>
            <p:cNvSpPr/>
            <p:nvPr/>
          </p:nvSpPr>
          <p:spPr>
            <a:xfrm>
              <a:off x="8514660" y="3167853"/>
              <a:ext cx="196789" cy="196789"/>
            </a:xfrm>
            <a:custGeom>
              <a:avLst/>
              <a:gdLst/>
              <a:ahLst/>
              <a:cxnLst/>
              <a:rect l="l" t="t" r="r" b="b"/>
              <a:pathLst>
                <a:path w="477" h="477" extrusionOk="0">
                  <a:moveTo>
                    <a:pt x="238" y="0"/>
                  </a:moveTo>
                  <a:cubicBezTo>
                    <a:pt x="118" y="0"/>
                    <a:pt x="17" y="89"/>
                    <a:pt x="2" y="209"/>
                  </a:cubicBezTo>
                  <a:cubicBezTo>
                    <a:pt x="0" y="221"/>
                    <a:pt x="9" y="232"/>
                    <a:pt x="21" y="234"/>
                  </a:cubicBezTo>
                  <a:cubicBezTo>
                    <a:pt x="34" y="235"/>
                    <a:pt x="45" y="226"/>
                    <a:pt x="46" y="214"/>
                  </a:cubicBezTo>
                  <a:cubicBezTo>
                    <a:pt x="58" y="118"/>
                    <a:pt x="141" y="45"/>
                    <a:pt x="238" y="45"/>
                  </a:cubicBezTo>
                  <a:cubicBezTo>
                    <a:pt x="345" y="45"/>
                    <a:pt x="432" y="132"/>
                    <a:pt x="432" y="238"/>
                  </a:cubicBezTo>
                  <a:cubicBezTo>
                    <a:pt x="432" y="345"/>
                    <a:pt x="345" y="432"/>
                    <a:pt x="238" y="432"/>
                  </a:cubicBezTo>
                  <a:cubicBezTo>
                    <a:pt x="153" y="432"/>
                    <a:pt x="78" y="377"/>
                    <a:pt x="53" y="295"/>
                  </a:cubicBezTo>
                  <a:cubicBezTo>
                    <a:pt x="50" y="283"/>
                    <a:pt x="37" y="276"/>
                    <a:pt x="25" y="280"/>
                  </a:cubicBezTo>
                  <a:cubicBezTo>
                    <a:pt x="13" y="283"/>
                    <a:pt x="6" y="296"/>
                    <a:pt x="10" y="308"/>
                  </a:cubicBezTo>
                  <a:cubicBezTo>
                    <a:pt x="25" y="356"/>
                    <a:pt x="55" y="399"/>
                    <a:pt x="95" y="429"/>
                  </a:cubicBezTo>
                  <a:cubicBezTo>
                    <a:pt x="137" y="460"/>
                    <a:pt x="186" y="477"/>
                    <a:pt x="238" y="477"/>
                  </a:cubicBezTo>
                  <a:cubicBezTo>
                    <a:pt x="370" y="477"/>
                    <a:pt x="477" y="370"/>
                    <a:pt x="477" y="238"/>
                  </a:cubicBezTo>
                  <a:cubicBezTo>
                    <a:pt x="477" y="107"/>
                    <a:pt x="370" y="0"/>
                    <a:pt x="238" y="0"/>
                  </a:cubicBezTo>
                  <a:close/>
                  <a:moveTo>
                    <a:pt x="238" y="0"/>
                  </a:moveTo>
                  <a:cubicBezTo>
                    <a:pt x="238" y="0"/>
                    <a:pt x="238" y="0"/>
                    <a:pt x="238"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69"/>
            <p:cNvSpPr/>
            <p:nvPr/>
          </p:nvSpPr>
          <p:spPr>
            <a:xfrm>
              <a:off x="8382436" y="2774276"/>
              <a:ext cx="84780" cy="83336"/>
            </a:xfrm>
            <a:custGeom>
              <a:avLst/>
              <a:gdLst/>
              <a:ahLst/>
              <a:cxnLst/>
              <a:rect l="l" t="t" r="r" b="b"/>
              <a:pathLst>
                <a:path w="205" h="202" extrusionOk="0">
                  <a:moveTo>
                    <a:pt x="182" y="132"/>
                  </a:moveTo>
                  <a:cubicBezTo>
                    <a:pt x="194" y="128"/>
                    <a:pt x="203" y="117"/>
                    <a:pt x="204" y="104"/>
                  </a:cubicBezTo>
                  <a:cubicBezTo>
                    <a:pt x="205" y="92"/>
                    <a:pt x="198" y="80"/>
                    <a:pt x="187" y="74"/>
                  </a:cubicBezTo>
                  <a:cubicBezTo>
                    <a:pt x="160" y="61"/>
                    <a:pt x="143" y="43"/>
                    <a:pt x="133" y="19"/>
                  </a:cubicBezTo>
                  <a:cubicBezTo>
                    <a:pt x="128" y="8"/>
                    <a:pt x="117" y="0"/>
                    <a:pt x="105" y="0"/>
                  </a:cubicBezTo>
                  <a:cubicBezTo>
                    <a:pt x="93" y="0"/>
                    <a:pt x="81" y="7"/>
                    <a:pt x="76" y="18"/>
                  </a:cubicBezTo>
                  <a:cubicBezTo>
                    <a:pt x="64" y="44"/>
                    <a:pt x="45" y="63"/>
                    <a:pt x="18" y="76"/>
                  </a:cubicBezTo>
                  <a:cubicBezTo>
                    <a:pt x="7" y="81"/>
                    <a:pt x="0" y="93"/>
                    <a:pt x="1" y="105"/>
                  </a:cubicBezTo>
                  <a:cubicBezTo>
                    <a:pt x="1" y="118"/>
                    <a:pt x="9" y="129"/>
                    <a:pt x="21" y="133"/>
                  </a:cubicBezTo>
                  <a:cubicBezTo>
                    <a:pt x="48" y="143"/>
                    <a:pt x="66" y="159"/>
                    <a:pt x="76" y="183"/>
                  </a:cubicBezTo>
                  <a:cubicBezTo>
                    <a:pt x="81" y="195"/>
                    <a:pt x="92" y="202"/>
                    <a:pt x="105" y="202"/>
                  </a:cubicBezTo>
                  <a:cubicBezTo>
                    <a:pt x="105" y="202"/>
                    <a:pt x="105" y="202"/>
                    <a:pt x="105" y="202"/>
                  </a:cubicBezTo>
                  <a:cubicBezTo>
                    <a:pt x="118" y="202"/>
                    <a:pt x="129" y="194"/>
                    <a:pt x="134" y="182"/>
                  </a:cubicBezTo>
                  <a:cubicBezTo>
                    <a:pt x="143" y="155"/>
                    <a:pt x="159" y="139"/>
                    <a:pt x="182" y="132"/>
                  </a:cubicBezTo>
                  <a:close/>
                  <a:moveTo>
                    <a:pt x="104" y="140"/>
                  </a:moveTo>
                  <a:cubicBezTo>
                    <a:pt x="93" y="125"/>
                    <a:pt x="79" y="112"/>
                    <a:pt x="62" y="102"/>
                  </a:cubicBezTo>
                  <a:cubicBezTo>
                    <a:pt x="78" y="91"/>
                    <a:pt x="92" y="77"/>
                    <a:pt x="104" y="60"/>
                  </a:cubicBezTo>
                  <a:cubicBezTo>
                    <a:pt x="114" y="76"/>
                    <a:pt x="127" y="89"/>
                    <a:pt x="142" y="100"/>
                  </a:cubicBezTo>
                  <a:cubicBezTo>
                    <a:pt x="127" y="110"/>
                    <a:pt x="114" y="123"/>
                    <a:pt x="104" y="140"/>
                  </a:cubicBezTo>
                  <a:close/>
                  <a:moveTo>
                    <a:pt x="104" y="140"/>
                  </a:moveTo>
                  <a:cubicBezTo>
                    <a:pt x="104" y="140"/>
                    <a:pt x="104" y="140"/>
                    <a:pt x="104" y="14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69"/>
            <p:cNvSpPr/>
            <p:nvPr/>
          </p:nvSpPr>
          <p:spPr>
            <a:xfrm>
              <a:off x="8737027" y="3023047"/>
              <a:ext cx="84574" cy="83749"/>
            </a:xfrm>
            <a:custGeom>
              <a:avLst/>
              <a:gdLst/>
              <a:ahLst/>
              <a:cxnLst/>
              <a:rect l="l" t="t" r="r" b="b"/>
              <a:pathLst>
                <a:path w="205" h="203" extrusionOk="0">
                  <a:moveTo>
                    <a:pt x="187" y="75"/>
                  </a:moveTo>
                  <a:cubicBezTo>
                    <a:pt x="160" y="62"/>
                    <a:pt x="142" y="44"/>
                    <a:pt x="132" y="20"/>
                  </a:cubicBezTo>
                  <a:cubicBezTo>
                    <a:pt x="128" y="8"/>
                    <a:pt x="117" y="1"/>
                    <a:pt x="105" y="1"/>
                  </a:cubicBezTo>
                  <a:cubicBezTo>
                    <a:pt x="92" y="0"/>
                    <a:pt x="81" y="7"/>
                    <a:pt x="76" y="18"/>
                  </a:cubicBezTo>
                  <a:cubicBezTo>
                    <a:pt x="64" y="44"/>
                    <a:pt x="44" y="63"/>
                    <a:pt x="17" y="77"/>
                  </a:cubicBezTo>
                  <a:cubicBezTo>
                    <a:pt x="6" y="82"/>
                    <a:pt x="0" y="94"/>
                    <a:pt x="0" y="106"/>
                  </a:cubicBezTo>
                  <a:cubicBezTo>
                    <a:pt x="1" y="118"/>
                    <a:pt x="9" y="129"/>
                    <a:pt x="21" y="133"/>
                  </a:cubicBezTo>
                  <a:cubicBezTo>
                    <a:pt x="48" y="143"/>
                    <a:pt x="66" y="160"/>
                    <a:pt x="76" y="184"/>
                  </a:cubicBezTo>
                  <a:cubicBezTo>
                    <a:pt x="80" y="195"/>
                    <a:pt x="92" y="203"/>
                    <a:pt x="104" y="203"/>
                  </a:cubicBezTo>
                  <a:cubicBezTo>
                    <a:pt x="104" y="203"/>
                    <a:pt x="105" y="203"/>
                    <a:pt x="105" y="203"/>
                  </a:cubicBezTo>
                  <a:cubicBezTo>
                    <a:pt x="118" y="203"/>
                    <a:pt x="129" y="195"/>
                    <a:pt x="133" y="182"/>
                  </a:cubicBezTo>
                  <a:cubicBezTo>
                    <a:pt x="143" y="156"/>
                    <a:pt x="159" y="139"/>
                    <a:pt x="182" y="132"/>
                  </a:cubicBezTo>
                  <a:cubicBezTo>
                    <a:pt x="194" y="128"/>
                    <a:pt x="203" y="118"/>
                    <a:pt x="204" y="105"/>
                  </a:cubicBezTo>
                  <a:cubicBezTo>
                    <a:pt x="205" y="92"/>
                    <a:pt x="198" y="80"/>
                    <a:pt x="187" y="75"/>
                  </a:cubicBezTo>
                  <a:close/>
                  <a:moveTo>
                    <a:pt x="103" y="141"/>
                  </a:moveTo>
                  <a:cubicBezTo>
                    <a:pt x="93" y="125"/>
                    <a:pt x="79" y="112"/>
                    <a:pt x="62" y="103"/>
                  </a:cubicBezTo>
                  <a:cubicBezTo>
                    <a:pt x="78" y="91"/>
                    <a:pt x="92" y="77"/>
                    <a:pt x="103" y="61"/>
                  </a:cubicBezTo>
                  <a:cubicBezTo>
                    <a:pt x="113" y="76"/>
                    <a:pt x="126" y="90"/>
                    <a:pt x="142" y="101"/>
                  </a:cubicBezTo>
                  <a:cubicBezTo>
                    <a:pt x="126" y="110"/>
                    <a:pt x="113" y="124"/>
                    <a:pt x="103" y="141"/>
                  </a:cubicBezTo>
                  <a:close/>
                  <a:moveTo>
                    <a:pt x="103" y="141"/>
                  </a:moveTo>
                  <a:cubicBezTo>
                    <a:pt x="103" y="141"/>
                    <a:pt x="103" y="141"/>
                    <a:pt x="103" y="14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69"/>
            <p:cNvSpPr/>
            <p:nvPr/>
          </p:nvSpPr>
          <p:spPr>
            <a:xfrm>
              <a:off x="8439163" y="2854312"/>
              <a:ext cx="347784" cy="553649"/>
            </a:xfrm>
            <a:custGeom>
              <a:avLst/>
              <a:gdLst/>
              <a:ahLst/>
              <a:cxnLst/>
              <a:rect l="l" t="t" r="r" b="b"/>
              <a:pathLst>
                <a:path w="843" h="1342" extrusionOk="0">
                  <a:moveTo>
                    <a:pt x="588" y="698"/>
                  </a:moveTo>
                  <a:cubicBezTo>
                    <a:pt x="588" y="642"/>
                    <a:pt x="588" y="642"/>
                    <a:pt x="588" y="642"/>
                  </a:cubicBezTo>
                  <a:cubicBezTo>
                    <a:pt x="588" y="610"/>
                    <a:pt x="562" y="583"/>
                    <a:pt x="530" y="583"/>
                  </a:cubicBezTo>
                  <a:cubicBezTo>
                    <a:pt x="836" y="218"/>
                    <a:pt x="836" y="218"/>
                    <a:pt x="836" y="218"/>
                  </a:cubicBezTo>
                  <a:cubicBezTo>
                    <a:pt x="837" y="218"/>
                    <a:pt x="838" y="216"/>
                    <a:pt x="838" y="216"/>
                  </a:cubicBezTo>
                  <a:cubicBezTo>
                    <a:pt x="842" y="210"/>
                    <a:pt x="843" y="203"/>
                    <a:pt x="840" y="196"/>
                  </a:cubicBezTo>
                  <a:cubicBezTo>
                    <a:pt x="781" y="29"/>
                    <a:pt x="781" y="29"/>
                    <a:pt x="781" y="29"/>
                  </a:cubicBezTo>
                  <a:cubicBezTo>
                    <a:pt x="775" y="12"/>
                    <a:pt x="759" y="0"/>
                    <a:pt x="740" y="0"/>
                  </a:cubicBezTo>
                  <a:cubicBezTo>
                    <a:pt x="103" y="0"/>
                    <a:pt x="103" y="0"/>
                    <a:pt x="103" y="0"/>
                  </a:cubicBezTo>
                  <a:cubicBezTo>
                    <a:pt x="84" y="0"/>
                    <a:pt x="68" y="12"/>
                    <a:pt x="62" y="29"/>
                  </a:cubicBezTo>
                  <a:cubicBezTo>
                    <a:pt x="2" y="196"/>
                    <a:pt x="2" y="196"/>
                    <a:pt x="2" y="196"/>
                  </a:cubicBezTo>
                  <a:cubicBezTo>
                    <a:pt x="0" y="203"/>
                    <a:pt x="1" y="211"/>
                    <a:pt x="5" y="217"/>
                  </a:cubicBezTo>
                  <a:cubicBezTo>
                    <a:pt x="5" y="217"/>
                    <a:pt x="313" y="583"/>
                    <a:pt x="313" y="583"/>
                  </a:cubicBezTo>
                  <a:cubicBezTo>
                    <a:pt x="281" y="583"/>
                    <a:pt x="255" y="610"/>
                    <a:pt x="255" y="642"/>
                  </a:cubicBezTo>
                  <a:cubicBezTo>
                    <a:pt x="255" y="698"/>
                    <a:pt x="255" y="698"/>
                    <a:pt x="255" y="698"/>
                  </a:cubicBezTo>
                  <a:cubicBezTo>
                    <a:pt x="145" y="758"/>
                    <a:pt x="78" y="873"/>
                    <a:pt x="78" y="998"/>
                  </a:cubicBezTo>
                  <a:cubicBezTo>
                    <a:pt x="78" y="1090"/>
                    <a:pt x="114" y="1177"/>
                    <a:pt x="180" y="1242"/>
                  </a:cubicBezTo>
                  <a:cubicBezTo>
                    <a:pt x="245" y="1307"/>
                    <a:pt x="331" y="1342"/>
                    <a:pt x="421" y="1342"/>
                  </a:cubicBezTo>
                  <a:cubicBezTo>
                    <a:pt x="422" y="1342"/>
                    <a:pt x="423" y="1342"/>
                    <a:pt x="424" y="1342"/>
                  </a:cubicBezTo>
                  <a:cubicBezTo>
                    <a:pt x="516" y="1341"/>
                    <a:pt x="601" y="1305"/>
                    <a:pt x="665" y="1240"/>
                  </a:cubicBezTo>
                  <a:cubicBezTo>
                    <a:pt x="730" y="1176"/>
                    <a:pt x="765" y="1090"/>
                    <a:pt x="765" y="998"/>
                  </a:cubicBezTo>
                  <a:cubicBezTo>
                    <a:pt x="765" y="873"/>
                    <a:pt x="698" y="758"/>
                    <a:pt x="588" y="698"/>
                  </a:cubicBezTo>
                  <a:close/>
                  <a:moveTo>
                    <a:pt x="739" y="45"/>
                  </a:moveTo>
                  <a:cubicBezTo>
                    <a:pt x="787" y="181"/>
                    <a:pt x="787" y="181"/>
                    <a:pt x="787" y="181"/>
                  </a:cubicBezTo>
                  <a:cubicBezTo>
                    <a:pt x="585" y="181"/>
                    <a:pt x="585" y="181"/>
                    <a:pt x="585" y="181"/>
                  </a:cubicBezTo>
                  <a:cubicBezTo>
                    <a:pt x="567" y="45"/>
                    <a:pt x="567" y="45"/>
                    <a:pt x="567" y="45"/>
                  </a:cubicBezTo>
                  <a:lnTo>
                    <a:pt x="739" y="45"/>
                  </a:lnTo>
                  <a:close/>
                  <a:moveTo>
                    <a:pt x="321" y="45"/>
                  </a:moveTo>
                  <a:cubicBezTo>
                    <a:pt x="522" y="45"/>
                    <a:pt x="522" y="45"/>
                    <a:pt x="522" y="45"/>
                  </a:cubicBezTo>
                  <a:cubicBezTo>
                    <a:pt x="540" y="181"/>
                    <a:pt x="540" y="181"/>
                    <a:pt x="540" y="181"/>
                  </a:cubicBezTo>
                  <a:cubicBezTo>
                    <a:pt x="303" y="181"/>
                    <a:pt x="303" y="181"/>
                    <a:pt x="303" y="181"/>
                  </a:cubicBezTo>
                  <a:lnTo>
                    <a:pt x="321" y="45"/>
                  </a:lnTo>
                  <a:close/>
                  <a:moveTo>
                    <a:pt x="543" y="226"/>
                  </a:moveTo>
                  <a:cubicBezTo>
                    <a:pt x="522" y="292"/>
                    <a:pt x="522" y="292"/>
                    <a:pt x="522" y="292"/>
                  </a:cubicBezTo>
                  <a:cubicBezTo>
                    <a:pt x="518" y="304"/>
                    <a:pt x="525" y="316"/>
                    <a:pt x="536" y="320"/>
                  </a:cubicBezTo>
                  <a:cubicBezTo>
                    <a:pt x="539" y="321"/>
                    <a:pt x="541" y="321"/>
                    <a:pt x="543" y="321"/>
                  </a:cubicBezTo>
                  <a:cubicBezTo>
                    <a:pt x="553" y="321"/>
                    <a:pt x="562" y="315"/>
                    <a:pt x="565" y="306"/>
                  </a:cubicBezTo>
                  <a:cubicBezTo>
                    <a:pt x="590" y="226"/>
                    <a:pt x="590" y="226"/>
                    <a:pt x="590" y="226"/>
                  </a:cubicBezTo>
                  <a:cubicBezTo>
                    <a:pt x="771" y="226"/>
                    <a:pt x="771" y="226"/>
                    <a:pt x="771" y="226"/>
                  </a:cubicBezTo>
                  <a:cubicBezTo>
                    <a:pt x="478" y="575"/>
                    <a:pt x="478" y="575"/>
                    <a:pt x="478" y="575"/>
                  </a:cubicBezTo>
                  <a:cubicBezTo>
                    <a:pt x="536" y="396"/>
                    <a:pt x="536" y="396"/>
                    <a:pt x="536" y="396"/>
                  </a:cubicBezTo>
                  <a:cubicBezTo>
                    <a:pt x="540" y="384"/>
                    <a:pt x="533" y="371"/>
                    <a:pt x="521" y="367"/>
                  </a:cubicBezTo>
                  <a:cubicBezTo>
                    <a:pt x="509" y="364"/>
                    <a:pt x="497" y="370"/>
                    <a:pt x="493" y="382"/>
                  </a:cubicBezTo>
                  <a:cubicBezTo>
                    <a:pt x="428" y="583"/>
                    <a:pt x="428" y="583"/>
                    <a:pt x="428" y="583"/>
                  </a:cubicBezTo>
                  <a:cubicBezTo>
                    <a:pt x="415" y="583"/>
                    <a:pt x="415" y="583"/>
                    <a:pt x="415" y="583"/>
                  </a:cubicBezTo>
                  <a:cubicBezTo>
                    <a:pt x="300" y="226"/>
                    <a:pt x="300" y="226"/>
                    <a:pt x="300" y="226"/>
                  </a:cubicBezTo>
                  <a:cubicBezTo>
                    <a:pt x="543" y="226"/>
                    <a:pt x="543" y="226"/>
                    <a:pt x="543" y="226"/>
                  </a:cubicBezTo>
                  <a:close/>
                  <a:moveTo>
                    <a:pt x="104" y="45"/>
                  </a:moveTo>
                  <a:cubicBezTo>
                    <a:pt x="275" y="45"/>
                    <a:pt x="275" y="45"/>
                    <a:pt x="275" y="45"/>
                  </a:cubicBezTo>
                  <a:cubicBezTo>
                    <a:pt x="258" y="181"/>
                    <a:pt x="258" y="181"/>
                    <a:pt x="258" y="181"/>
                  </a:cubicBezTo>
                  <a:cubicBezTo>
                    <a:pt x="55" y="181"/>
                    <a:pt x="55" y="181"/>
                    <a:pt x="55" y="181"/>
                  </a:cubicBezTo>
                  <a:lnTo>
                    <a:pt x="104" y="45"/>
                  </a:lnTo>
                  <a:close/>
                  <a:moveTo>
                    <a:pt x="72" y="226"/>
                  </a:moveTo>
                  <a:cubicBezTo>
                    <a:pt x="253" y="226"/>
                    <a:pt x="253" y="226"/>
                    <a:pt x="253" y="226"/>
                  </a:cubicBezTo>
                  <a:cubicBezTo>
                    <a:pt x="365" y="575"/>
                    <a:pt x="365" y="575"/>
                    <a:pt x="365" y="575"/>
                  </a:cubicBezTo>
                  <a:lnTo>
                    <a:pt x="72" y="226"/>
                  </a:lnTo>
                  <a:close/>
                  <a:moveTo>
                    <a:pt x="634" y="1209"/>
                  </a:moveTo>
                  <a:cubicBezTo>
                    <a:pt x="578" y="1265"/>
                    <a:pt x="503" y="1296"/>
                    <a:pt x="424" y="1297"/>
                  </a:cubicBezTo>
                  <a:cubicBezTo>
                    <a:pt x="423" y="1297"/>
                    <a:pt x="422" y="1297"/>
                    <a:pt x="421" y="1297"/>
                  </a:cubicBezTo>
                  <a:cubicBezTo>
                    <a:pt x="342" y="1297"/>
                    <a:pt x="268" y="1266"/>
                    <a:pt x="211" y="1210"/>
                  </a:cubicBezTo>
                  <a:cubicBezTo>
                    <a:pt x="154" y="1153"/>
                    <a:pt x="123" y="1078"/>
                    <a:pt x="123" y="998"/>
                  </a:cubicBezTo>
                  <a:cubicBezTo>
                    <a:pt x="123" y="887"/>
                    <a:pt x="184" y="786"/>
                    <a:pt x="282" y="734"/>
                  </a:cubicBezTo>
                  <a:cubicBezTo>
                    <a:pt x="283" y="734"/>
                    <a:pt x="284" y="733"/>
                    <a:pt x="285" y="732"/>
                  </a:cubicBezTo>
                  <a:cubicBezTo>
                    <a:pt x="358" y="732"/>
                    <a:pt x="358" y="732"/>
                    <a:pt x="358" y="732"/>
                  </a:cubicBezTo>
                  <a:cubicBezTo>
                    <a:pt x="371" y="732"/>
                    <a:pt x="381" y="722"/>
                    <a:pt x="381" y="710"/>
                  </a:cubicBezTo>
                  <a:cubicBezTo>
                    <a:pt x="381" y="697"/>
                    <a:pt x="371" y="687"/>
                    <a:pt x="358" y="687"/>
                  </a:cubicBezTo>
                  <a:cubicBezTo>
                    <a:pt x="300" y="687"/>
                    <a:pt x="300" y="687"/>
                    <a:pt x="300" y="687"/>
                  </a:cubicBezTo>
                  <a:cubicBezTo>
                    <a:pt x="300" y="642"/>
                    <a:pt x="300" y="642"/>
                    <a:pt x="300" y="642"/>
                  </a:cubicBezTo>
                  <a:cubicBezTo>
                    <a:pt x="300" y="634"/>
                    <a:pt x="306" y="628"/>
                    <a:pt x="314" y="628"/>
                  </a:cubicBezTo>
                  <a:cubicBezTo>
                    <a:pt x="529" y="628"/>
                    <a:pt x="529" y="628"/>
                    <a:pt x="529" y="628"/>
                  </a:cubicBezTo>
                  <a:cubicBezTo>
                    <a:pt x="537" y="628"/>
                    <a:pt x="543" y="634"/>
                    <a:pt x="543" y="642"/>
                  </a:cubicBezTo>
                  <a:cubicBezTo>
                    <a:pt x="543" y="688"/>
                    <a:pt x="543" y="688"/>
                    <a:pt x="543" y="688"/>
                  </a:cubicBezTo>
                  <a:cubicBezTo>
                    <a:pt x="478" y="688"/>
                    <a:pt x="478" y="688"/>
                    <a:pt x="478" y="688"/>
                  </a:cubicBezTo>
                  <a:cubicBezTo>
                    <a:pt x="466" y="688"/>
                    <a:pt x="456" y="698"/>
                    <a:pt x="456" y="710"/>
                  </a:cubicBezTo>
                  <a:cubicBezTo>
                    <a:pt x="456" y="723"/>
                    <a:pt x="466" y="733"/>
                    <a:pt x="478" y="733"/>
                  </a:cubicBezTo>
                  <a:cubicBezTo>
                    <a:pt x="558" y="733"/>
                    <a:pt x="558" y="733"/>
                    <a:pt x="558" y="733"/>
                  </a:cubicBezTo>
                  <a:cubicBezTo>
                    <a:pt x="559" y="733"/>
                    <a:pt x="560" y="734"/>
                    <a:pt x="561" y="734"/>
                  </a:cubicBezTo>
                  <a:cubicBezTo>
                    <a:pt x="659" y="786"/>
                    <a:pt x="720" y="887"/>
                    <a:pt x="720" y="998"/>
                  </a:cubicBezTo>
                  <a:cubicBezTo>
                    <a:pt x="720" y="1078"/>
                    <a:pt x="689" y="1152"/>
                    <a:pt x="634" y="1209"/>
                  </a:cubicBezTo>
                  <a:close/>
                  <a:moveTo>
                    <a:pt x="634" y="1209"/>
                  </a:moveTo>
                  <a:cubicBezTo>
                    <a:pt x="634" y="1209"/>
                    <a:pt x="634" y="1209"/>
                    <a:pt x="634" y="120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0" name="Google Shape;2820;p69"/>
          <p:cNvGrpSpPr/>
          <p:nvPr/>
        </p:nvGrpSpPr>
        <p:grpSpPr>
          <a:xfrm>
            <a:off x="5986031" y="2828180"/>
            <a:ext cx="308306" cy="437715"/>
            <a:chOff x="4791148" y="1413730"/>
            <a:chExt cx="447210" cy="634922"/>
          </a:xfrm>
        </p:grpSpPr>
        <p:sp>
          <p:nvSpPr>
            <p:cNvPr id="2821" name="Google Shape;2821;p69"/>
            <p:cNvSpPr/>
            <p:nvPr/>
          </p:nvSpPr>
          <p:spPr>
            <a:xfrm>
              <a:off x="4800637" y="1591953"/>
              <a:ext cx="428645" cy="260322"/>
            </a:xfrm>
            <a:custGeom>
              <a:avLst/>
              <a:gdLst/>
              <a:ahLst/>
              <a:cxnLst/>
              <a:rect l="l" t="t" r="r" b="b"/>
              <a:pathLst>
                <a:path w="1039" h="631" extrusionOk="0">
                  <a:moveTo>
                    <a:pt x="1039" y="463"/>
                  </a:moveTo>
                  <a:cubicBezTo>
                    <a:pt x="1039" y="631"/>
                    <a:pt x="1039" y="631"/>
                    <a:pt x="1039" y="631"/>
                  </a:cubicBezTo>
                  <a:cubicBezTo>
                    <a:pt x="0" y="631"/>
                    <a:pt x="0" y="631"/>
                    <a:pt x="0" y="631"/>
                  </a:cubicBezTo>
                  <a:cubicBezTo>
                    <a:pt x="0" y="66"/>
                    <a:pt x="0" y="66"/>
                    <a:pt x="0" y="66"/>
                  </a:cubicBezTo>
                  <a:cubicBezTo>
                    <a:pt x="0" y="30"/>
                    <a:pt x="30" y="0"/>
                    <a:pt x="66" y="0"/>
                  </a:cubicBezTo>
                  <a:cubicBezTo>
                    <a:pt x="973" y="0"/>
                    <a:pt x="973" y="0"/>
                    <a:pt x="973" y="0"/>
                  </a:cubicBezTo>
                  <a:cubicBezTo>
                    <a:pt x="1009" y="0"/>
                    <a:pt x="1039" y="30"/>
                    <a:pt x="1039" y="66"/>
                  </a:cubicBezTo>
                  <a:cubicBezTo>
                    <a:pt x="1039" y="463"/>
                    <a:pt x="1039" y="463"/>
                    <a:pt x="1039" y="463"/>
                  </a:cubicBezTo>
                  <a:close/>
                  <a:moveTo>
                    <a:pt x="1039" y="463"/>
                  </a:moveTo>
                  <a:cubicBezTo>
                    <a:pt x="1039" y="463"/>
                    <a:pt x="1039" y="463"/>
                    <a:pt x="1039" y="463"/>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2" name="Google Shape;2822;p69"/>
            <p:cNvSpPr/>
            <p:nvPr/>
          </p:nvSpPr>
          <p:spPr>
            <a:xfrm>
              <a:off x="4831579" y="1622895"/>
              <a:ext cx="366761" cy="198439"/>
            </a:xfrm>
            <a:custGeom>
              <a:avLst/>
              <a:gdLst/>
              <a:ahLst/>
              <a:cxnLst/>
              <a:rect l="l" t="t" r="r" b="b"/>
              <a:pathLst>
                <a:path w="889" h="481" extrusionOk="0">
                  <a:moveTo>
                    <a:pt x="0" y="465"/>
                  </a:moveTo>
                  <a:cubicBezTo>
                    <a:pt x="0" y="16"/>
                    <a:pt x="0" y="16"/>
                    <a:pt x="0" y="16"/>
                  </a:cubicBezTo>
                  <a:cubicBezTo>
                    <a:pt x="0" y="7"/>
                    <a:pt x="7" y="0"/>
                    <a:pt x="16" y="0"/>
                  </a:cubicBezTo>
                  <a:cubicBezTo>
                    <a:pt x="873" y="0"/>
                    <a:pt x="873" y="0"/>
                    <a:pt x="873" y="0"/>
                  </a:cubicBezTo>
                  <a:cubicBezTo>
                    <a:pt x="882" y="0"/>
                    <a:pt x="889" y="7"/>
                    <a:pt x="889" y="16"/>
                  </a:cubicBezTo>
                  <a:cubicBezTo>
                    <a:pt x="889" y="465"/>
                    <a:pt x="889" y="465"/>
                    <a:pt x="889" y="465"/>
                  </a:cubicBezTo>
                  <a:cubicBezTo>
                    <a:pt x="889" y="474"/>
                    <a:pt x="882" y="481"/>
                    <a:pt x="873" y="481"/>
                  </a:cubicBezTo>
                  <a:cubicBezTo>
                    <a:pt x="16" y="481"/>
                    <a:pt x="16" y="481"/>
                    <a:pt x="16" y="481"/>
                  </a:cubicBezTo>
                  <a:cubicBezTo>
                    <a:pt x="7" y="481"/>
                    <a:pt x="0" y="474"/>
                    <a:pt x="0" y="465"/>
                  </a:cubicBezTo>
                  <a:close/>
                  <a:moveTo>
                    <a:pt x="0" y="465"/>
                  </a:moveTo>
                  <a:cubicBezTo>
                    <a:pt x="0" y="465"/>
                    <a:pt x="0" y="465"/>
                    <a:pt x="0" y="465"/>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3" name="Google Shape;2823;p69"/>
            <p:cNvSpPr/>
            <p:nvPr/>
          </p:nvSpPr>
          <p:spPr>
            <a:xfrm>
              <a:off x="4903363" y="1475613"/>
              <a:ext cx="223192" cy="183174"/>
            </a:xfrm>
            <a:custGeom>
              <a:avLst/>
              <a:gdLst/>
              <a:ahLst/>
              <a:cxnLst/>
              <a:rect l="l" t="t" r="r" b="b"/>
              <a:pathLst>
                <a:path w="541" h="444" extrusionOk="0">
                  <a:moveTo>
                    <a:pt x="483" y="0"/>
                  </a:moveTo>
                  <a:cubicBezTo>
                    <a:pt x="57" y="0"/>
                    <a:pt x="57" y="0"/>
                    <a:pt x="57" y="0"/>
                  </a:cubicBezTo>
                  <a:cubicBezTo>
                    <a:pt x="49" y="0"/>
                    <a:pt x="42" y="5"/>
                    <a:pt x="39" y="13"/>
                  </a:cubicBezTo>
                  <a:cubicBezTo>
                    <a:pt x="0" y="123"/>
                    <a:pt x="0" y="123"/>
                    <a:pt x="0" y="123"/>
                  </a:cubicBezTo>
                  <a:cubicBezTo>
                    <a:pt x="270" y="444"/>
                    <a:pt x="270" y="444"/>
                    <a:pt x="270" y="444"/>
                  </a:cubicBezTo>
                  <a:cubicBezTo>
                    <a:pt x="541" y="123"/>
                    <a:pt x="541" y="123"/>
                    <a:pt x="541" y="123"/>
                  </a:cubicBezTo>
                  <a:cubicBezTo>
                    <a:pt x="501" y="13"/>
                    <a:pt x="501" y="13"/>
                    <a:pt x="501" y="13"/>
                  </a:cubicBezTo>
                  <a:cubicBezTo>
                    <a:pt x="499" y="5"/>
                    <a:pt x="492" y="0"/>
                    <a:pt x="483" y="0"/>
                  </a:cubicBezTo>
                  <a:close/>
                  <a:moveTo>
                    <a:pt x="483" y="0"/>
                  </a:moveTo>
                  <a:cubicBezTo>
                    <a:pt x="483" y="0"/>
                    <a:pt x="483" y="0"/>
                    <a:pt x="483"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69"/>
            <p:cNvSpPr/>
            <p:nvPr/>
          </p:nvSpPr>
          <p:spPr>
            <a:xfrm>
              <a:off x="4974735" y="1526357"/>
              <a:ext cx="80448" cy="132430"/>
            </a:xfrm>
            <a:custGeom>
              <a:avLst/>
              <a:gdLst/>
              <a:ahLst/>
              <a:cxnLst/>
              <a:rect l="l" t="t" r="r" b="b"/>
              <a:pathLst>
                <a:path w="390" h="642" extrusionOk="0">
                  <a:moveTo>
                    <a:pt x="390" y="0"/>
                  </a:moveTo>
                  <a:lnTo>
                    <a:pt x="194" y="642"/>
                  </a:lnTo>
                  <a:lnTo>
                    <a:pt x="0" y="0"/>
                  </a:lnTo>
                  <a:lnTo>
                    <a:pt x="390" y="0"/>
                  </a:lnTo>
                  <a:moveTo>
                    <a:pt x="390" y="0"/>
                  </a:moveTo>
                  <a:lnTo>
                    <a:pt x="39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69"/>
            <p:cNvSpPr/>
            <p:nvPr/>
          </p:nvSpPr>
          <p:spPr>
            <a:xfrm>
              <a:off x="4800637" y="1782966"/>
              <a:ext cx="428645" cy="256197"/>
            </a:xfrm>
            <a:custGeom>
              <a:avLst/>
              <a:gdLst/>
              <a:ahLst/>
              <a:cxnLst/>
              <a:rect l="l" t="t" r="r" b="b"/>
              <a:pathLst>
                <a:path w="1039" h="621" extrusionOk="0">
                  <a:moveTo>
                    <a:pt x="1039" y="0"/>
                  </a:moveTo>
                  <a:cubicBezTo>
                    <a:pt x="1039" y="555"/>
                    <a:pt x="1039" y="555"/>
                    <a:pt x="1039" y="555"/>
                  </a:cubicBezTo>
                  <a:cubicBezTo>
                    <a:pt x="1039" y="592"/>
                    <a:pt x="1009" y="621"/>
                    <a:pt x="973" y="621"/>
                  </a:cubicBezTo>
                  <a:cubicBezTo>
                    <a:pt x="66" y="621"/>
                    <a:pt x="66" y="621"/>
                    <a:pt x="66" y="621"/>
                  </a:cubicBezTo>
                  <a:cubicBezTo>
                    <a:pt x="29" y="621"/>
                    <a:pt x="0" y="592"/>
                    <a:pt x="0" y="555"/>
                  </a:cubicBezTo>
                  <a:cubicBezTo>
                    <a:pt x="0" y="0"/>
                    <a:pt x="0" y="0"/>
                    <a:pt x="0" y="0"/>
                  </a:cubicBezTo>
                  <a:lnTo>
                    <a:pt x="1039" y="0"/>
                  </a:lnTo>
                  <a:close/>
                  <a:moveTo>
                    <a:pt x="1039" y="0"/>
                  </a:moveTo>
                  <a:cubicBezTo>
                    <a:pt x="1039" y="0"/>
                    <a:pt x="1039" y="0"/>
                    <a:pt x="10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69"/>
            <p:cNvSpPr/>
            <p:nvPr/>
          </p:nvSpPr>
          <p:spPr>
            <a:xfrm>
              <a:off x="4800637" y="1782966"/>
              <a:ext cx="428700" cy="327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69"/>
            <p:cNvSpPr/>
            <p:nvPr/>
          </p:nvSpPr>
          <p:spPr>
            <a:xfrm>
              <a:off x="4837767" y="1852276"/>
              <a:ext cx="355622" cy="152233"/>
            </a:xfrm>
            <a:custGeom>
              <a:avLst/>
              <a:gdLst/>
              <a:ahLst/>
              <a:cxnLst/>
              <a:rect l="l" t="t" r="r" b="b"/>
              <a:pathLst>
                <a:path w="862" h="369" extrusionOk="0">
                  <a:moveTo>
                    <a:pt x="862" y="279"/>
                  </a:moveTo>
                  <a:cubicBezTo>
                    <a:pt x="862" y="279"/>
                    <a:pt x="862" y="363"/>
                    <a:pt x="862" y="366"/>
                  </a:cubicBezTo>
                  <a:cubicBezTo>
                    <a:pt x="862" y="369"/>
                    <a:pt x="772" y="366"/>
                    <a:pt x="772" y="366"/>
                  </a:cubicBezTo>
                  <a:cubicBezTo>
                    <a:pt x="9" y="366"/>
                    <a:pt x="9" y="366"/>
                    <a:pt x="9" y="366"/>
                  </a:cubicBezTo>
                  <a:cubicBezTo>
                    <a:pt x="4" y="366"/>
                    <a:pt x="0" y="362"/>
                    <a:pt x="0" y="357"/>
                  </a:cubicBezTo>
                  <a:cubicBezTo>
                    <a:pt x="0" y="8"/>
                    <a:pt x="0" y="8"/>
                    <a:pt x="0" y="8"/>
                  </a:cubicBezTo>
                  <a:cubicBezTo>
                    <a:pt x="0" y="4"/>
                    <a:pt x="4" y="0"/>
                    <a:pt x="9" y="0"/>
                  </a:cubicBezTo>
                  <a:cubicBezTo>
                    <a:pt x="853" y="0"/>
                    <a:pt x="853" y="0"/>
                    <a:pt x="853" y="0"/>
                  </a:cubicBezTo>
                  <a:cubicBezTo>
                    <a:pt x="858" y="0"/>
                    <a:pt x="862" y="4"/>
                    <a:pt x="862" y="8"/>
                  </a:cubicBezTo>
                  <a:lnTo>
                    <a:pt x="862" y="279"/>
                  </a:lnTo>
                  <a:close/>
                  <a:moveTo>
                    <a:pt x="862" y="279"/>
                  </a:moveTo>
                  <a:cubicBezTo>
                    <a:pt x="862" y="279"/>
                    <a:pt x="862" y="279"/>
                    <a:pt x="862" y="27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69"/>
            <p:cNvSpPr/>
            <p:nvPr/>
          </p:nvSpPr>
          <p:spPr>
            <a:xfrm>
              <a:off x="4962771" y="1782966"/>
              <a:ext cx="103964" cy="82924"/>
            </a:xfrm>
            <a:custGeom>
              <a:avLst/>
              <a:gdLst/>
              <a:ahLst/>
              <a:cxnLst/>
              <a:rect l="l" t="t" r="r" b="b"/>
              <a:pathLst>
                <a:path w="252" h="201" extrusionOk="0">
                  <a:moveTo>
                    <a:pt x="252" y="0"/>
                  </a:moveTo>
                  <a:cubicBezTo>
                    <a:pt x="252" y="150"/>
                    <a:pt x="252" y="150"/>
                    <a:pt x="252" y="150"/>
                  </a:cubicBezTo>
                  <a:cubicBezTo>
                    <a:pt x="252" y="178"/>
                    <a:pt x="230" y="201"/>
                    <a:pt x="201" y="201"/>
                  </a:cubicBezTo>
                  <a:cubicBezTo>
                    <a:pt x="51" y="201"/>
                    <a:pt x="51" y="201"/>
                    <a:pt x="51" y="201"/>
                  </a:cubicBezTo>
                  <a:cubicBezTo>
                    <a:pt x="23" y="201"/>
                    <a:pt x="0" y="178"/>
                    <a:pt x="0" y="150"/>
                  </a:cubicBezTo>
                  <a:cubicBezTo>
                    <a:pt x="0" y="0"/>
                    <a:pt x="0" y="0"/>
                    <a:pt x="0" y="0"/>
                  </a:cubicBezTo>
                  <a:lnTo>
                    <a:pt x="252" y="0"/>
                  </a:lnTo>
                  <a:close/>
                  <a:moveTo>
                    <a:pt x="252" y="0"/>
                  </a:moveTo>
                  <a:cubicBezTo>
                    <a:pt x="252" y="0"/>
                    <a:pt x="252" y="0"/>
                    <a:pt x="252"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69"/>
            <p:cNvSpPr/>
            <p:nvPr/>
          </p:nvSpPr>
          <p:spPr>
            <a:xfrm>
              <a:off x="5156259" y="1967378"/>
              <a:ext cx="73022" cy="71785"/>
            </a:xfrm>
            <a:custGeom>
              <a:avLst/>
              <a:gdLst/>
              <a:ahLst/>
              <a:cxnLst/>
              <a:rect l="l" t="t" r="r" b="b"/>
              <a:pathLst>
                <a:path w="177" h="174" extrusionOk="0">
                  <a:moveTo>
                    <a:pt x="177" y="0"/>
                  </a:moveTo>
                  <a:cubicBezTo>
                    <a:pt x="177" y="108"/>
                    <a:pt x="177" y="108"/>
                    <a:pt x="177" y="108"/>
                  </a:cubicBezTo>
                  <a:cubicBezTo>
                    <a:pt x="177" y="145"/>
                    <a:pt x="147" y="174"/>
                    <a:pt x="111" y="174"/>
                  </a:cubicBezTo>
                  <a:cubicBezTo>
                    <a:pt x="0" y="174"/>
                    <a:pt x="0" y="174"/>
                    <a:pt x="0" y="174"/>
                  </a:cubicBezTo>
                  <a:cubicBezTo>
                    <a:pt x="0" y="32"/>
                    <a:pt x="0" y="32"/>
                    <a:pt x="0" y="32"/>
                  </a:cubicBezTo>
                  <a:cubicBezTo>
                    <a:pt x="0" y="14"/>
                    <a:pt x="14" y="0"/>
                    <a:pt x="31" y="0"/>
                  </a:cubicBezTo>
                  <a:lnTo>
                    <a:pt x="177" y="0"/>
                  </a:lnTo>
                  <a:close/>
                  <a:moveTo>
                    <a:pt x="177" y="0"/>
                  </a:moveTo>
                  <a:cubicBezTo>
                    <a:pt x="177" y="0"/>
                    <a:pt x="177" y="0"/>
                    <a:pt x="177"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69"/>
            <p:cNvSpPr/>
            <p:nvPr/>
          </p:nvSpPr>
          <p:spPr>
            <a:xfrm>
              <a:off x="4993713" y="1782966"/>
              <a:ext cx="42081" cy="51982"/>
            </a:xfrm>
            <a:custGeom>
              <a:avLst/>
              <a:gdLst/>
              <a:ahLst/>
              <a:cxnLst/>
              <a:rect l="l" t="t" r="r" b="b"/>
              <a:pathLst>
                <a:path w="102" h="126" extrusionOk="0">
                  <a:moveTo>
                    <a:pt x="102" y="0"/>
                  </a:moveTo>
                  <a:cubicBezTo>
                    <a:pt x="102" y="118"/>
                    <a:pt x="102" y="118"/>
                    <a:pt x="102" y="118"/>
                  </a:cubicBezTo>
                  <a:cubicBezTo>
                    <a:pt x="102" y="122"/>
                    <a:pt x="99" y="126"/>
                    <a:pt x="95" y="126"/>
                  </a:cubicBezTo>
                  <a:cubicBezTo>
                    <a:pt x="8" y="126"/>
                    <a:pt x="8" y="126"/>
                    <a:pt x="8" y="126"/>
                  </a:cubicBezTo>
                  <a:cubicBezTo>
                    <a:pt x="4" y="126"/>
                    <a:pt x="0" y="122"/>
                    <a:pt x="0" y="118"/>
                  </a:cubicBezTo>
                  <a:cubicBezTo>
                    <a:pt x="0" y="0"/>
                    <a:pt x="0" y="0"/>
                    <a:pt x="0" y="0"/>
                  </a:cubicBezTo>
                  <a:lnTo>
                    <a:pt x="102" y="0"/>
                  </a:lnTo>
                  <a:close/>
                  <a:moveTo>
                    <a:pt x="102" y="0"/>
                  </a:moveTo>
                  <a:cubicBezTo>
                    <a:pt x="102" y="0"/>
                    <a:pt x="102" y="0"/>
                    <a:pt x="102"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69"/>
            <p:cNvSpPr/>
            <p:nvPr/>
          </p:nvSpPr>
          <p:spPr>
            <a:xfrm>
              <a:off x="4822502" y="1732222"/>
              <a:ext cx="127892" cy="50744"/>
            </a:xfrm>
            <a:custGeom>
              <a:avLst/>
              <a:gdLst/>
              <a:ahLst/>
              <a:cxnLst/>
              <a:rect l="l" t="t" r="r" b="b"/>
              <a:pathLst>
                <a:path w="310" h="123" extrusionOk="0">
                  <a:moveTo>
                    <a:pt x="265" y="12"/>
                  </a:moveTo>
                  <a:cubicBezTo>
                    <a:pt x="310" y="123"/>
                    <a:pt x="310" y="123"/>
                    <a:pt x="310" y="123"/>
                  </a:cubicBezTo>
                  <a:cubicBezTo>
                    <a:pt x="0" y="123"/>
                    <a:pt x="0" y="123"/>
                    <a:pt x="0" y="123"/>
                  </a:cubicBezTo>
                  <a:cubicBezTo>
                    <a:pt x="45" y="12"/>
                    <a:pt x="45" y="12"/>
                    <a:pt x="45" y="12"/>
                  </a:cubicBezTo>
                  <a:cubicBezTo>
                    <a:pt x="48" y="5"/>
                    <a:pt x="56" y="0"/>
                    <a:pt x="64" y="0"/>
                  </a:cubicBezTo>
                  <a:cubicBezTo>
                    <a:pt x="246" y="0"/>
                    <a:pt x="246" y="0"/>
                    <a:pt x="246" y="0"/>
                  </a:cubicBezTo>
                  <a:cubicBezTo>
                    <a:pt x="254" y="0"/>
                    <a:pt x="262" y="5"/>
                    <a:pt x="265" y="12"/>
                  </a:cubicBezTo>
                  <a:close/>
                  <a:moveTo>
                    <a:pt x="265" y="12"/>
                  </a:moveTo>
                  <a:cubicBezTo>
                    <a:pt x="265" y="12"/>
                    <a:pt x="265" y="12"/>
                    <a:pt x="265" y="1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69"/>
            <p:cNvSpPr/>
            <p:nvPr/>
          </p:nvSpPr>
          <p:spPr>
            <a:xfrm>
              <a:off x="5077874" y="1732222"/>
              <a:ext cx="127479" cy="50744"/>
            </a:xfrm>
            <a:custGeom>
              <a:avLst/>
              <a:gdLst/>
              <a:ahLst/>
              <a:cxnLst/>
              <a:rect l="l" t="t" r="r" b="b"/>
              <a:pathLst>
                <a:path w="309" h="123" extrusionOk="0">
                  <a:moveTo>
                    <a:pt x="264" y="12"/>
                  </a:moveTo>
                  <a:cubicBezTo>
                    <a:pt x="309" y="123"/>
                    <a:pt x="309" y="123"/>
                    <a:pt x="309" y="123"/>
                  </a:cubicBezTo>
                  <a:cubicBezTo>
                    <a:pt x="0" y="123"/>
                    <a:pt x="0" y="123"/>
                    <a:pt x="0" y="123"/>
                  </a:cubicBezTo>
                  <a:cubicBezTo>
                    <a:pt x="45" y="12"/>
                    <a:pt x="45" y="12"/>
                    <a:pt x="45" y="12"/>
                  </a:cubicBezTo>
                  <a:cubicBezTo>
                    <a:pt x="48" y="5"/>
                    <a:pt x="55" y="0"/>
                    <a:pt x="63" y="0"/>
                  </a:cubicBezTo>
                  <a:cubicBezTo>
                    <a:pt x="246" y="0"/>
                    <a:pt x="246" y="0"/>
                    <a:pt x="246" y="0"/>
                  </a:cubicBezTo>
                  <a:cubicBezTo>
                    <a:pt x="254" y="0"/>
                    <a:pt x="261" y="5"/>
                    <a:pt x="264" y="12"/>
                  </a:cubicBezTo>
                  <a:close/>
                  <a:moveTo>
                    <a:pt x="264" y="12"/>
                  </a:moveTo>
                  <a:cubicBezTo>
                    <a:pt x="264" y="12"/>
                    <a:pt x="264" y="12"/>
                    <a:pt x="264" y="1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69"/>
            <p:cNvSpPr/>
            <p:nvPr/>
          </p:nvSpPr>
          <p:spPr>
            <a:xfrm>
              <a:off x="4950394" y="1732222"/>
              <a:ext cx="127479" cy="50744"/>
            </a:xfrm>
            <a:custGeom>
              <a:avLst/>
              <a:gdLst/>
              <a:ahLst/>
              <a:cxnLst/>
              <a:rect l="l" t="t" r="r" b="b"/>
              <a:pathLst>
                <a:path w="309" h="123" extrusionOk="0">
                  <a:moveTo>
                    <a:pt x="264" y="12"/>
                  </a:moveTo>
                  <a:cubicBezTo>
                    <a:pt x="309" y="123"/>
                    <a:pt x="309" y="123"/>
                    <a:pt x="309" y="123"/>
                  </a:cubicBezTo>
                  <a:cubicBezTo>
                    <a:pt x="0" y="123"/>
                    <a:pt x="0" y="123"/>
                    <a:pt x="0" y="123"/>
                  </a:cubicBezTo>
                  <a:cubicBezTo>
                    <a:pt x="44" y="12"/>
                    <a:pt x="44" y="12"/>
                    <a:pt x="44" y="12"/>
                  </a:cubicBezTo>
                  <a:cubicBezTo>
                    <a:pt x="47" y="5"/>
                    <a:pt x="55" y="0"/>
                    <a:pt x="63" y="0"/>
                  </a:cubicBezTo>
                  <a:cubicBezTo>
                    <a:pt x="245" y="0"/>
                    <a:pt x="245" y="0"/>
                    <a:pt x="245" y="0"/>
                  </a:cubicBezTo>
                  <a:cubicBezTo>
                    <a:pt x="253" y="0"/>
                    <a:pt x="261" y="5"/>
                    <a:pt x="264" y="12"/>
                  </a:cubicBezTo>
                  <a:close/>
                  <a:moveTo>
                    <a:pt x="264" y="12"/>
                  </a:moveTo>
                  <a:cubicBezTo>
                    <a:pt x="264" y="12"/>
                    <a:pt x="264" y="12"/>
                    <a:pt x="264" y="1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69"/>
            <p:cNvSpPr/>
            <p:nvPr/>
          </p:nvSpPr>
          <p:spPr>
            <a:xfrm>
              <a:off x="4886861" y="1681478"/>
              <a:ext cx="127892" cy="50744"/>
            </a:xfrm>
            <a:custGeom>
              <a:avLst/>
              <a:gdLst/>
              <a:ahLst/>
              <a:cxnLst/>
              <a:rect l="l" t="t" r="r" b="b"/>
              <a:pathLst>
                <a:path w="310" h="123" extrusionOk="0">
                  <a:moveTo>
                    <a:pt x="265" y="12"/>
                  </a:moveTo>
                  <a:cubicBezTo>
                    <a:pt x="310" y="123"/>
                    <a:pt x="310" y="123"/>
                    <a:pt x="310" y="123"/>
                  </a:cubicBezTo>
                  <a:cubicBezTo>
                    <a:pt x="0" y="123"/>
                    <a:pt x="0" y="123"/>
                    <a:pt x="0" y="123"/>
                  </a:cubicBezTo>
                  <a:cubicBezTo>
                    <a:pt x="45" y="12"/>
                    <a:pt x="45" y="12"/>
                    <a:pt x="45" y="12"/>
                  </a:cubicBezTo>
                  <a:cubicBezTo>
                    <a:pt x="48" y="4"/>
                    <a:pt x="56" y="0"/>
                    <a:pt x="64" y="0"/>
                  </a:cubicBezTo>
                  <a:cubicBezTo>
                    <a:pt x="246" y="0"/>
                    <a:pt x="246" y="0"/>
                    <a:pt x="246" y="0"/>
                  </a:cubicBezTo>
                  <a:cubicBezTo>
                    <a:pt x="254" y="0"/>
                    <a:pt x="262" y="4"/>
                    <a:pt x="265" y="12"/>
                  </a:cubicBezTo>
                  <a:close/>
                  <a:moveTo>
                    <a:pt x="265" y="12"/>
                  </a:moveTo>
                  <a:cubicBezTo>
                    <a:pt x="265" y="12"/>
                    <a:pt x="265" y="12"/>
                    <a:pt x="265" y="1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69"/>
            <p:cNvSpPr/>
            <p:nvPr/>
          </p:nvSpPr>
          <p:spPr>
            <a:xfrm>
              <a:off x="5014753" y="1681478"/>
              <a:ext cx="127479" cy="50744"/>
            </a:xfrm>
            <a:custGeom>
              <a:avLst/>
              <a:gdLst/>
              <a:ahLst/>
              <a:cxnLst/>
              <a:rect l="l" t="t" r="r" b="b"/>
              <a:pathLst>
                <a:path w="309" h="123" extrusionOk="0">
                  <a:moveTo>
                    <a:pt x="264" y="12"/>
                  </a:moveTo>
                  <a:cubicBezTo>
                    <a:pt x="309" y="123"/>
                    <a:pt x="309" y="123"/>
                    <a:pt x="309" y="123"/>
                  </a:cubicBezTo>
                  <a:cubicBezTo>
                    <a:pt x="0" y="123"/>
                    <a:pt x="0" y="123"/>
                    <a:pt x="0" y="123"/>
                  </a:cubicBezTo>
                  <a:cubicBezTo>
                    <a:pt x="45" y="12"/>
                    <a:pt x="45" y="12"/>
                    <a:pt x="45" y="12"/>
                  </a:cubicBezTo>
                  <a:cubicBezTo>
                    <a:pt x="48" y="4"/>
                    <a:pt x="55" y="0"/>
                    <a:pt x="63" y="0"/>
                  </a:cubicBezTo>
                  <a:cubicBezTo>
                    <a:pt x="245" y="0"/>
                    <a:pt x="245" y="0"/>
                    <a:pt x="245" y="0"/>
                  </a:cubicBezTo>
                  <a:cubicBezTo>
                    <a:pt x="254" y="0"/>
                    <a:pt x="261" y="4"/>
                    <a:pt x="264" y="12"/>
                  </a:cubicBezTo>
                  <a:close/>
                  <a:moveTo>
                    <a:pt x="264" y="12"/>
                  </a:moveTo>
                  <a:cubicBezTo>
                    <a:pt x="264" y="12"/>
                    <a:pt x="264" y="12"/>
                    <a:pt x="264" y="1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69"/>
            <p:cNvSpPr/>
            <p:nvPr/>
          </p:nvSpPr>
          <p:spPr>
            <a:xfrm>
              <a:off x="5014753" y="1896006"/>
              <a:ext cx="47856" cy="77148"/>
            </a:xfrm>
            <a:custGeom>
              <a:avLst/>
              <a:gdLst/>
              <a:ahLst/>
              <a:cxnLst/>
              <a:rect l="l" t="t" r="r" b="b"/>
              <a:pathLst>
                <a:path w="116" h="187" extrusionOk="0">
                  <a:moveTo>
                    <a:pt x="99" y="17"/>
                  </a:moveTo>
                  <a:cubicBezTo>
                    <a:pt x="89" y="7"/>
                    <a:pt x="75" y="0"/>
                    <a:pt x="59" y="0"/>
                  </a:cubicBezTo>
                  <a:cubicBezTo>
                    <a:pt x="0" y="0"/>
                    <a:pt x="0" y="0"/>
                    <a:pt x="0" y="0"/>
                  </a:cubicBezTo>
                  <a:cubicBezTo>
                    <a:pt x="0" y="187"/>
                    <a:pt x="0" y="187"/>
                    <a:pt x="0" y="187"/>
                  </a:cubicBezTo>
                  <a:cubicBezTo>
                    <a:pt x="59" y="187"/>
                    <a:pt x="59" y="187"/>
                    <a:pt x="59" y="187"/>
                  </a:cubicBezTo>
                  <a:cubicBezTo>
                    <a:pt x="90" y="187"/>
                    <a:pt x="116" y="161"/>
                    <a:pt x="116" y="130"/>
                  </a:cubicBezTo>
                  <a:cubicBezTo>
                    <a:pt x="116" y="57"/>
                    <a:pt x="116" y="57"/>
                    <a:pt x="116" y="57"/>
                  </a:cubicBezTo>
                  <a:cubicBezTo>
                    <a:pt x="116" y="42"/>
                    <a:pt x="110" y="27"/>
                    <a:pt x="99" y="17"/>
                  </a:cubicBezTo>
                  <a:close/>
                  <a:moveTo>
                    <a:pt x="99" y="17"/>
                  </a:moveTo>
                  <a:cubicBezTo>
                    <a:pt x="99" y="17"/>
                    <a:pt x="99" y="17"/>
                    <a:pt x="99" y="17"/>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69"/>
            <p:cNvSpPr/>
            <p:nvPr/>
          </p:nvSpPr>
          <p:spPr>
            <a:xfrm>
              <a:off x="4991237" y="1896006"/>
              <a:ext cx="47031" cy="77148"/>
            </a:xfrm>
            <a:custGeom>
              <a:avLst/>
              <a:gdLst/>
              <a:ahLst/>
              <a:cxnLst/>
              <a:rect l="l" t="t" r="r" b="b"/>
              <a:pathLst>
                <a:path w="114" h="187" extrusionOk="0">
                  <a:moveTo>
                    <a:pt x="114" y="57"/>
                  </a:moveTo>
                  <a:cubicBezTo>
                    <a:pt x="114" y="130"/>
                    <a:pt x="114" y="130"/>
                    <a:pt x="114" y="130"/>
                  </a:cubicBezTo>
                  <a:cubicBezTo>
                    <a:pt x="114" y="161"/>
                    <a:pt x="89" y="187"/>
                    <a:pt x="57" y="187"/>
                  </a:cubicBezTo>
                  <a:cubicBezTo>
                    <a:pt x="26" y="187"/>
                    <a:pt x="0" y="161"/>
                    <a:pt x="0" y="130"/>
                  </a:cubicBezTo>
                  <a:cubicBezTo>
                    <a:pt x="0" y="57"/>
                    <a:pt x="0" y="57"/>
                    <a:pt x="0" y="57"/>
                  </a:cubicBezTo>
                  <a:cubicBezTo>
                    <a:pt x="0" y="26"/>
                    <a:pt x="26" y="0"/>
                    <a:pt x="57" y="0"/>
                  </a:cubicBezTo>
                  <a:cubicBezTo>
                    <a:pt x="73" y="0"/>
                    <a:pt x="87" y="7"/>
                    <a:pt x="98" y="17"/>
                  </a:cubicBezTo>
                  <a:cubicBezTo>
                    <a:pt x="108" y="27"/>
                    <a:pt x="114" y="42"/>
                    <a:pt x="114" y="57"/>
                  </a:cubicBezTo>
                  <a:close/>
                  <a:moveTo>
                    <a:pt x="114" y="57"/>
                  </a:moveTo>
                  <a:cubicBezTo>
                    <a:pt x="114" y="57"/>
                    <a:pt x="114" y="57"/>
                    <a:pt x="114" y="5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69"/>
            <p:cNvSpPr/>
            <p:nvPr/>
          </p:nvSpPr>
          <p:spPr>
            <a:xfrm>
              <a:off x="4864170" y="1413730"/>
              <a:ext cx="35892" cy="30529"/>
            </a:xfrm>
            <a:custGeom>
              <a:avLst/>
              <a:gdLst/>
              <a:ahLst/>
              <a:cxnLst/>
              <a:rect l="l" t="t" r="r" b="b"/>
              <a:pathLst>
                <a:path w="87" h="74" extrusionOk="0">
                  <a:moveTo>
                    <a:pt x="12" y="43"/>
                  </a:moveTo>
                  <a:cubicBezTo>
                    <a:pt x="48" y="70"/>
                    <a:pt x="48" y="70"/>
                    <a:pt x="48" y="70"/>
                  </a:cubicBezTo>
                  <a:cubicBezTo>
                    <a:pt x="52" y="73"/>
                    <a:pt x="57" y="74"/>
                    <a:pt x="61" y="74"/>
                  </a:cubicBezTo>
                  <a:cubicBezTo>
                    <a:pt x="68" y="74"/>
                    <a:pt x="75" y="71"/>
                    <a:pt x="80" y="65"/>
                  </a:cubicBezTo>
                  <a:cubicBezTo>
                    <a:pt x="87" y="55"/>
                    <a:pt x="85" y="41"/>
                    <a:pt x="75" y="33"/>
                  </a:cubicBezTo>
                  <a:cubicBezTo>
                    <a:pt x="39" y="7"/>
                    <a:pt x="39" y="7"/>
                    <a:pt x="39" y="7"/>
                  </a:cubicBezTo>
                  <a:cubicBezTo>
                    <a:pt x="29" y="0"/>
                    <a:pt x="14" y="2"/>
                    <a:pt x="7" y="12"/>
                  </a:cubicBezTo>
                  <a:cubicBezTo>
                    <a:pt x="0" y="22"/>
                    <a:pt x="2" y="36"/>
                    <a:pt x="12" y="43"/>
                  </a:cubicBezTo>
                  <a:close/>
                  <a:moveTo>
                    <a:pt x="12" y="43"/>
                  </a:moveTo>
                  <a:cubicBezTo>
                    <a:pt x="12" y="43"/>
                    <a:pt x="12" y="43"/>
                    <a:pt x="12" y="4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69"/>
            <p:cNvSpPr/>
            <p:nvPr/>
          </p:nvSpPr>
          <p:spPr>
            <a:xfrm>
              <a:off x="4864583" y="1461586"/>
              <a:ext cx="35892" cy="25991"/>
            </a:xfrm>
            <a:custGeom>
              <a:avLst/>
              <a:gdLst/>
              <a:ahLst/>
              <a:cxnLst/>
              <a:rect l="l" t="t" r="r" b="b"/>
              <a:pathLst>
                <a:path w="87" h="63" extrusionOk="0">
                  <a:moveTo>
                    <a:pt x="52" y="4"/>
                  </a:moveTo>
                  <a:cubicBezTo>
                    <a:pt x="16" y="19"/>
                    <a:pt x="16" y="19"/>
                    <a:pt x="16" y="19"/>
                  </a:cubicBezTo>
                  <a:cubicBezTo>
                    <a:pt x="5" y="24"/>
                    <a:pt x="0" y="37"/>
                    <a:pt x="4" y="49"/>
                  </a:cubicBezTo>
                  <a:cubicBezTo>
                    <a:pt x="8" y="57"/>
                    <a:pt x="16" y="63"/>
                    <a:pt x="25" y="63"/>
                  </a:cubicBezTo>
                  <a:cubicBezTo>
                    <a:pt x="28" y="63"/>
                    <a:pt x="31" y="62"/>
                    <a:pt x="34" y="61"/>
                  </a:cubicBezTo>
                  <a:cubicBezTo>
                    <a:pt x="70" y="46"/>
                    <a:pt x="70" y="46"/>
                    <a:pt x="70" y="46"/>
                  </a:cubicBezTo>
                  <a:cubicBezTo>
                    <a:pt x="81" y="41"/>
                    <a:pt x="87" y="28"/>
                    <a:pt x="82" y="16"/>
                  </a:cubicBezTo>
                  <a:cubicBezTo>
                    <a:pt x="77" y="5"/>
                    <a:pt x="64" y="0"/>
                    <a:pt x="52" y="4"/>
                  </a:cubicBezTo>
                  <a:close/>
                  <a:moveTo>
                    <a:pt x="52" y="4"/>
                  </a:moveTo>
                  <a:cubicBezTo>
                    <a:pt x="52" y="4"/>
                    <a:pt x="52" y="4"/>
                    <a:pt x="52" y="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0" name="Google Shape;2840;p69"/>
            <p:cNvSpPr/>
            <p:nvPr/>
          </p:nvSpPr>
          <p:spPr>
            <a:xfrm>
              <a:off x="5129856" y="1413730"/>
              <a:ext cx="35892" cy="30529"/>
            </a:xfrm>
            <a:custGeom>
              <a:avLst/>
              <a:gdLst/>
              <a:ahLst/>
              <a:cxnLst/>
              <a:rect l="l" t="t" r="r" b="b"/>
              <a:pathLst>
                <a:path w="87" h="74" extrusionOk="0">
                  <a:moveTo>
                    <a:pt x="25" y="74"/>
                  </a:moveTo>
                  <a:cubicBezTo>
                    <a:pt x="30" y="74"/>
                    <a:pt x="35" y="73"/>
                    <a:pt x="39" y="70"/>
                  </a:cubicBezTo>
                  <a:cubicBezTo>
                    <a:pt x="75" y="43"/>
                    <a:pt x="75" y="43"/>
                    <a:pt x="75" y="43"/>
                  </a:cubicBezTo>
                  <a:cubicBezTo>
                    <a:pt x="85" y="36"/>
                    <a:pt x="87" y="22"/>
                    <a:pt x="80" y="12"/>
                  </a:cubicBezTo>
                  <a:cubicBezTo>
                    <a:pt x="72" y="2"/>
                    <a:pt x="58" y="0"/>
                    <a:pt x="48" y="7"/>
                  </a:cubicBezTo>
                  <a:cubicBezTo>
                    <a:pt x="12" y="33"/>
                    <a:pt x="12" y="33"/>
                    <a:pt x="12" y="33"/>
                  </a:cubicBezTo>
                  <a:cubicBezTo>
                    <a:pt x="2" y="41"/>
                    <a:pt x="0" y="55"/>
                    <a:pt x="7" y="65"/>
                  </a:cubicBezTo>
                  <a:cubicBezTo>
                    <a:pt x="11" y="71"/>
                    <a:pt x="18" y="74"/>
                    <a:pt x="25" y="74"/>
                  </a:cubicBezTo>
                  <a:close/>
                  <a:moveTo>
                    <a:pt x="25" y="74"/>
                  </a:moveTo>
                  <a:cubicBezTo>
                    <a:pt x="25" y="74"/>
                    <a:pt x="25" y="74"/>
                    <a:pt x="25" y="7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1" name="Google Shape;2841;p69"/>
            <p:cNvSpPr/>
            <p:nvPr/>
          </p:nvSpPr>
          <p:spPr>
            <a:xfrm>
              <a:off x="5129443" y="1461586"/>
              <a:ext cx="35892" cy="25991"/>
            </a:xfrm>
            <a:custGeom>
              <a:avLst/>
              <a:gdLst/>
              <a:ahLst/>
              <a:cxnLst/>
              <a:rect l="l" t="t" r="r" b="b"/>
              <a:pathLst>
                <a:path w="87" h="63" extrusionOk="0">
                  <a:moveTo>
                    <a:pt x="17" y="46"/>
                  </a:moveTo>
                  <a:cubicBezTo>
                    <a:pt x="53" y="61"/>
                    <a:pt x="53" y="61"/>
                    <a:pt x="53" y="61"/>
                  </a:cubicBezTo>
                  <a:cubicBezTo>
                    <a:pt x="56" y="62"/>
                    <a:pt x="59" y="63"/>
                    <a:pt x="62" y="63"/>
                  </a:cubicBezTo>
                  <a:cubicBezTo>
                    <a:pt x="70" y="63"/>
                    <a:pt x="79" y="57"/>
                    <a:pt x="82" y="49"/>
                  </a:cubicBezTo>
                  <a:cubicBezTo>
                    <a:pt x="87" y="37"/>
                    <a:pt x="82" y="24"/>
                    <a:pt x="70" y="19"/>
                  </a:cubicBezTo>
                  <a:cubicBezTo>
                    <a:pt x="34" y="4"/>
                    <a:pt x="34" y="4"/>
                    <a:pt x="34" y="4"/>
                  </a:cubicBezTo>
                  <a:cubicBezTo>
                    <a:pt x="23" y="0"/>
                    <a:pt x="10" y="5"/>
                    <a:pt x="5" y="16"/>
                  </a:cubicBezTo>
                  <a:cubicBezTo>
                    <a:pt x="0" y="28"/>
                    <a:pt x="5" y="41"/>
                    <a:pt x="17" y="46"/>
                  </a:cubicBezTo>
                  <a:close/>
                  <a:moveTo>
                    <a:pt x="17" y="46"/>
                  </a:moveTo>
                  <a:cubicBezTo>
                    <a:pt x="17" y="46"/>
                    <a:pt x="17" y="46"/>
                    <a:pt x="17" y="4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69"/>
            <p:cNvSpPr/>
            <p:nvPr/>
          </p:nvSpPr>
          <p:spPr>
            <a:xfrm>
              <a:off x="4982161" y="1886930"/>
              <a:ext cx="89112" cy="95300"/>
            </a:xfrm>
            <a:custGeom>
              <a:avLst/>
              <a:gdLst/>
              <a:ahLst/>
              <a:cxnLst/>
              <a:rect l="l" t="t" r="r" b="b"/>
              <a:pathLst>
                <a:path w="216" h="231" extrusionOk="0">
                  <a:moveTo>
                    <a:pt x="136" y="0"/>
                  </a:moveTo>
                  <a:cubicBezTo>
                    <a:pt x="79" y="0"/>
                    <a:pt x="79" y="0"/>
                    <a:pt x="79" y="0"/>
                  </a:cubicBezTo>
                  <a:cubicBezTo>
                    <a:pt x="35" y="0"/>
                    <a:pt x="0" y="36"/>
                    <a:pt x="0" y="79"/>
                  </a:cubicBezTo>
                  <a:cubicBezTo>
                    <a:pt x="0" y="152"/>
                    <a:pt x="0" y="152"/>
                    <a:pt x="0" y="152"/>
                  </a:cubicBezTo>
                  <a:cubicBezTo>
                    <a:pt x="0" y="195"/>
                    <a:pt x="35" y="231"/>
                    <a:pt x="79" y="231"/>
                  </a:cubicBezTo>
                  <a:cubicBezTo>
                    <a:pt x="80" y="231"/>
                    <a:pt x="81" y="231"/>
                    <a:pt x="81" y="231"/>
                  </a:cubicBezTo>
                  <a:cubicBezTo>
                    <a:pt x="82" y="231"/>
                    <a:pt x="82" y="231"/>
                    <a:pt x="82" y="231"/>
                  </a:cubicBezTo>
                  <a:cubicBezTo>
                    <a:pt x="136" y="231"/>
                    <a:pt x="136" y="231"/>
                    <a:pt x="136" y="231"/>
                  </a:cubicBezTo>
                  <a:cubicBezTo>
                    <a:pt x="180" y="231"/>
                    <a:pt x="216" y="199"/>
                    <a:pt x="216" y="160"/>
                  </a:cubicBezTo>
                  <a:cubicBezTo>
                    <a:pt x="216" y="71"/>
                    <a:pt x="216" y="71"/>
                    <a:pt x="216" y="71"/>
                  </a:cubicBezTo>
                  <a:cubicBezTo>
                    <a:pt x="216" y="32"/>
                    <a:pt x="180" y="0"/>
                    <a:pt x="136" y="0"/>
                  </a:cubicBezTo>
                  <a:close/>
                  <a:moveTo>
                    <a:pt x="45" y="152"/>
                  </a:moveTo>
                  <a:cubicBezTo>
                    <a:pt x="45" y="79"/>
                    <a:pt x="45" y="79"/>
                    <a:pt x="45" y="79"/>
                  </a:cubicBezTo>
                  <a:cubicBezTo>
                    <a:pt x="45" y="60"/>
                    <a:pt x="60" y="45"/>
                    <a:pt x="79" y="45"/>
                  </a:cubicBezTo>
                  <a:cubicBezTo>
                    <a:pt x="98" y="45"/>
                    <a:pt x="114" y="60"/>
                    <a:pt x="114" y="79"/>
                  </a:cubicBezTo>
                  <a:cubicBezTo>
                    <a:pt x="114" y="152"/>
                    <a:pt x="114" y="152"/>
                    <a:pt x="114" y="152"/>
                  </a:cubicBezTo>
                  <a:cubicBezTo>
                    <a:pt x="114" y="171"/>
                    <a:pt x="98" y="186"/>
                    <a:pt x="79" y="186"/>
                  </a:cubicBezTo>
                  <a:cubicBezTo>
                    <a:pt x="60" y="186"/>
                    <a:pt x="45" y="171"/>
                    <a:pt x="45" y="152"/>
                  </a:cubicBezTo>
                  <a:close/>
                  <a:moveTo>
                    <a:pt x="171" y="160"/>
                  </a:moveTo>
                  <a:cubicBezTo>
                    <a:pt x="171" y="170"/>
                    <a:pt x="163" y="179"/>
                    <a:pt x="152" y="183"/>
                  </a:cubicBezTo>
                  <a:cubicBezTo>
                    <a:pt x="157" y="173"/>
                    <a:pt x="159" y="163"/>
                    <a:pt x="159" y="152"/>
                  </a:cubicBezTo>
                  <a:cubicBezTo>
                    <a:pt x="159" y="79"/>
                    <a:pt x="159" y="79"/>
                    <a:pt x="159" y="79"/>
                  </a:cubicBezTo>
                  <a:cubicBezTo>
                    <a:pt x="159" y="68"/>
                    <a:pt x="157" y="58"/>
                    <a:pt x="152" y="48"/>
                  </a:cubicBezTo>
                  <a:cubicBezTo>
                    <a:pt x="163" y="52"/>
                    <a:pt x="171" y="61"/>
                    <a:pt x="171" y="71"/>
                  </a:cubicBezTo>
                  <a:lnTo>
                    <a:pt x="171" y="160"/>
                  </a:lnTo>
                  <a:close/>
                  <a:moveTo>
                    <a:pt x="171" y="160"/>
                  </a:moveTo>
                  <a:cubicBezTo>
                    <a:pt x="171" y="160"/>
                    <a:pt x="171" y="160"/>
                    <a:pt x="171" y="16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69"/>
            <p:cNvSpPr/>
            <p:nvPr/>
          </p:nvSpPr>
          <p:spPr>
            <a:xfrm>
              <a:off x="4800224" y="1967378"/>
              <a:ext cx="73022" cy="71785"/>
            </a:xfrm>
            <a:custGeom>
              <a:avLst/>
              <a:gdLst/>
              <a:ahLst/>
              <a:cxnLst/>
              <a:rect l="l" t="t" r="r" b="b"/>
              <a:pathLst>
                <a:path w="177" h="174" extrusionOk="0">
                  <a:moveTo>
                    <a:pt x="177" y="32"/>
                  </a:moveTo>
                  <a:cubicBezTo>
                    <a:pt x="177" y="174"/>
                    <a:pt x="177" y="174"/>
                    <a:pt x="177" y="174"/>
                  </a:cubicBezTo>
                  <a:cubicBezTo>
                    <a:pt x="66" y="174"/>
                    <a:pt x="66" y="174"/>
                    <a:pt x="66" y="174"/>
                  </a:cubicBezTo>
                  <a:cubicBezTo>
                    <a:pt x="29" y="174"/>
                    <a:pt x="0" y="145"/>
                    <a:pt x="0" y="108"/>
                  </a:cubicBezTo>
                  <a:cubicBezTo>
                    <a:pt x="0" y="0"/>
                    <a:pt x="0" y="0"/>
                    <a:pt x="0" y="0"/>
                  </a:cubicBezTo>
                  <a:cubicBezTo>
                    <a:pt x="145" y="0"/>
                    <a:pt x="145" y="0"/>
                    <a:pt x="145" y="0"/>
                  </a:cubicBezTo>
                  <a:cubicBezTo>
                    <a:pt x="163" y="0"/>
                    <a:pt x="177" y="14"/>
                    <a:pt x="177" y="32"/>
                  </a:cubicBezTo>
                  <a:close/>
                  <a:moveTo>
                    <a:pt x="177" y="32"/>
                  </a:moveTo>
                  <a:cubicBezTo>
                    <a:pt x="177" y="32"/>
                    <a:pt x="177" y="32"/>
                    <a:pt x="177" y="32"/>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69"/>
            <p:cNvSpPr/>
            <p:nvPr/>
          </p:nvSpPr>
          <p:spPr>
            <a:xfrm>
              <a:off x="4791148" y="1466537"/>
              <a:ext cx="447210" cy="582115"/>
            </a:xfrm>
            <a:custGeom>
              <a:avLst/>
              <a:gdLst/>
              <a:ahLst/>
              <a:cxnLst/>
              <a:rect l="l" t="t" r="r" b="b"/>
              <a:pathLst>
                <a:path w="1084" h="1411" extrusionOk="0">
                  <a:moveTo>
                    <a:pt x="996" y="282"/>
                  </a:moveTo>
                  <a:cubicBezTo>
                    <a:pt x="727" y="282"/>
                    <a:pt x="727" y="282"/>
                    <a:pt x="727" y="282"/>
                  </a:cubicBezTo>
                  <a:cubicBezTo>
                    <a:pt x="727" y="282"/>
                    <a:pt x="830" y="159"/>
                    <a:pt x="830" y="159"/>
                  </a:cubicBezTo>
                  <a:cubicBezTo>
                    <a:pt x="830" y="159"/>
                    <a:pt x="831" y="159"/>
                    <a:pt x="831" y="158"/>
                  </a:cubicBezTo>
                  <a:cubicBezTo>
                    <a:pt x="835" y="152"/>
                    <a:pt x="836" y="145"/>
                    <a:pt x="834" y="138"/>
                  </a:cubicBezTo>
                  <a:cubicBezTo>
                    <a:pt x="790" y="15"/>
                    <a:pt x="790" y="15"/>
                    <a:pt x="790" y="15"/>
                  </a:cubicBezTo>
                  <a:cubicBezTo>
                    <a:pt x="787" y="6"/>
                    <a:pt x="778" y="0"/>
                    <a:pt x="769" y="0"/>
                  </a:cubicBezTo>
                  <a:cubicBezTo>
                    <a:pt x="316" y="0"/>
                    <a:pt x="316" y="0"/>
                    <a:pt x="316" y="0"/>
                  </a:cubicBezTo>
                  <a:cubicBezTo>
                    <a:pt x="306" y="0"/>
                    <a:pt x="298" y="6"/>
                    <a:pt x="294" y="15"/>
                  </a:cubicBezTo>
                  <a:cubicBezTo>
                    <a:pt x="251" y="138"/>
                    <a:pt x="251" y="138"/>
                    <a:pt x="251" y="138"/>
                  </a:cubicBezTo>
                  <a:cubicBezTo>
                    <a:pt x="249" y="144"/>
                    <a:pt x="249" y="152"/>
                    <a:pt x="253" y="158"/>
                  </a:cubicBezTo>
                  <a:cubicBezTo>
                    <a:pt x="253" y="158"/>
                    <a:pt x="255" y="160"/>
                    <a:pt x="255" y="160"/>
                  </a:cubicBezTo>
                  <a:cubicBezTo>
                    <a:pt x="358" y="282"/>
                    <a:pt x="358" y="282"/>
                    <a:pt x="358" y="282"/>
                  </a:cubicBezTo>
                  <a:cubicBezTo>
                    <a:pt x="89" y="282"/>
                    <a:pt x="89" y="282"/>
                    <a:pt x="89" y="282"/>
                  </a:cubicBezTo>
                  <a:cubicBezTo>
                    <a:pt x="40" y="282"/>
                    <a:pt x="0" y="322"/>
                    <a:pt x="0" y="370"/>
                  </a:cubicBezTo>
                  <a:cubicBezTo>
                    <a:pt x="0" y="1322"/>
                    <a:pt x="0" y="1322"/>
                    <a:pt x="0" y="1322"/>
                  </a:cubicBezTo>
                  <a:cubicBezTo>
                    <a:pt x="0" y="1371"/>
                    <a:pt x="40" y="1411"/>
                    <a:pt x="89" y="1411"/>
                  </a:cubicBezTo>
                  <a:cubicBezTo>
                    <a:pt x="996" y="1411"/>
                    <a:pt x="996" y="1411"/>
                    <a:pt x="996" y="1411"/>
                  </a:cubicBezTo>
                  <a:cubicBezTo>
                    <a:pt x="1045" y="1411"/>
                    <a:pt x="1084" y="1371"/>
                    <a:pt x="1084" y="1322"/>
                  </a:cubicBezTo>
                  <a:cubicBezTo>
                    <a:pt x="1084" y="370"/>
                    <a:pt x="1084" y="370"/>
                    <a:pt x="1084" y="370"/>
                  </a:cubicBezTo>
                  <a:cubicBezTo>
                    <a:pt x="1084" y="322"/>
                    <a:pt x="1044" y="282"/>
                    <a:pt x="996" y="282"/>
                  </a:cubicBezTo>
                  <a:close/>
                  <a:moveTo>
                    <a:pt x="975" y="1110"/>
                  </a:moveTo>
                  <a:cubicBezTo>
                    <a:pt x="962" y="1110"/>
                    <a:pt x="952" y="1121"/>
                    <a:pt x="952" y="1133"/>
                  </a:cubicBezTo>
                  <a:cubicBezTo>
                    <a:pt x="952" y="1192"/>
                    <a:pt x="952" y="1192"/>
                    <a:pt x="952" y="1192"/>
                  </a:cubicBezTo>
                  <a:cubicBezTo>
                    <a:pt x="916" y="1192"/>
                    <a:pt x="916" y="1192"/>
                    <a:pt x="916" y="1192"/>
                  </a:cubicBezTo>
                  <a:cubicBezTo>
                    <a:pt x="886" y="1192"/>
                    <a:pt x="862" y="1216"/>
                    <a:pt x="862" y="1246"/>
                  </a:cubicBezTo>
                  <a:cubicBezTo>
                    <a:pt x="862" y="1279"/>
                    <a:pt x="862" y="1279"/>
                    <a:pt x="862" y="1279"/>
                  </a:cubicBezTo>
                  <a:cubicBezTo>
                    <a:pt x="223" y="1279"/>
                    <a:pt x="223" y="1279"/>
                    <a:pt x="223" y="1279"/>
                  </a:cubicBezTo>
                  <a:cubicBezTo>
                    <a:pt x="223" y="1246"/>
                    <a:pt x="223" y="1246"/>
                    <a:pt x="223" y="1246"/>
                  </a:cubicBezTo>
                  <a:cubicBezTo>
                    <a:pt x="223" y="1216"/>
                    <a:pt x="198" y="1192"/>
                    <a:pt x="168" y="1192"/>
                  </a:cubicBezTo>
                  <a:cubicBezTo>
                    <a:pt x="136" y="1192"/>
                    <a:pt x="136" y="1192"/>
                    <a:pt x="136" y="1192"/>
                  </a:cubicBezTo>
                  <a:cubicBezTo>
                    <a:pt x="136" y="957"/>
                    <a:pt x="136" y="957"/>
                    <a:pt x="136" y="957"/>
                  </a:cubicBezTo>
                  <a:cubicBezTo>
                    <a:pt x="406" y="957"/>
                    <a:pt x="406" y="957"/>
                    <a:pt x="406" y="957"/>
                  </a:cubicBezTo>
                  <a:cubicBezTo>
                    <a:pt x="419" y="977"/>
                    <a:pt x="442" y="990"/>
                    <a:pt x="467" y="990"/>
                  </a:cubicBezTo>
                  <a:cubicBezTo>
                    <a:pt x="617" y="990"/>
                    <a:pt x="617" y="990"/>
                    <a:pt x="617" y="990"/>
                  </a:cubicBezTo>
                  <a:cubicBezTo>
                    <a:pt x="643" y="990"/>
                    <a:pt x="666" y="977"/>
                    <a:pt x="679" y="957"/>
                  </a:cubicBezTo>
                  <a:cubicBezTo>
                    <a:pt x="952" y="957"/>
                    <a:pt x="952" y="957"/>
                    <a:pt x="952" y="957"/>
                  </a:cubicBezTo>
                  <a:cubicBezTo>
                    <a:pt x="952" y="1043"/>
                    <a:pt x="952" y="1043"/>
                    <a:pt x="952" y="1043"/>
                  </a:cubicBezTo>
                  <a:cubicBezTo>
                    <a:pt x="952" y="1055"/>
                    <a:pt x="962" y="1065"/>
                    <a:pt x="975" y="1065"/>
                  </a:cubicBezTo>
                  <a:cubicBezTo>
                    <a:pt x="987" y="1065"/>
                    <a:pt x="997" y="1055"/>
                    <a:pt x="997" y="1043"/>
                  </a:cubicBezTo>
                  <a:cubicBezTo>
                    <a:pt x="997" y="935"/>
                    <a:pt x="997" y="935"/>
                    <a:pt x="997" y="935"/>
                  </a:cubicBezTo>
                  <a:cubicBezTo>
                    <a:pt x="997" y="922"/>
                    <a:pt x="987" y="912"/>
                    <a:pt x="975" y="912"/>
                  </a:cubicBezTo>
                  <a:cubicBezTo>
                    <a:pt x="857" y="912"/>
                    <a:pt x="857" y="912"/>
                    <a:pt x="857" y="912"/>
                  </a:cubicBezTo>
                  <a:cubicBezTo>
                    <a:pt x="857" y="870"/>
                    <a:pt x="857" y="870"/>
                    <a:pt x="857" y="870"/>
                  </a:cubicBezTo>
                  <a:cubicBezTo>
                    <a:pt x="1039" y="870"/>
                    <a:pt x="1039" y="870"/>
                    <a:pt x="1039" y="870"/>
                  </a:cubicBezTo>
                  <a:cubicBezTo>
                    <a:pt x="1039" y="1192"/>
                    <a:pt x="1039" y="1192"/>
                    <a:pt x="1039" y="1192"/>
                  </a:cubicBezTo>
                  <a:cubicBezTo>
                    <a:pt x="997" y="1192"/>
                    <a:pt x="997" y="1192"/>
                    <a:pt x="997" y="1192"/>
                  </a:cubicBezTo>
                  <a:cubicBezTo>
                    <a:pt x="997" y="1133"/>
                    <a:pt x="997" y="1133"/>
                    <a:pt x="997" y="1133"/>
                  </a:cubicBezTo>
                  <a:cubicBezTo>
                    <a:pt x="997" y="1121"/>
                    <a:pt x="987" y="1110"/>
                    <a:pt x="975" y="1110"/>
                  </a:cubicBezTo>
                  <a:close/>
                  <a:moveTo>
                    <a:pt x="223" y="1324"/>
                  </a:moveTo>
                  <a:cubicBezTo>
                    <a:pt x="518" y="1324"/>
                    <a:pt x="518" y="1324"/>
                    <a:pt x="518" y="1324"/>
                  </a:cubicBezTo>
                  <a:cubicBezTo>
                    <a:pt x="518" y="1366"/>
                    <a:pt x="518" y="1366"/>
                    <a:pt x="518" y="1366"/>
                  </a:cubicBezTo>
                  <a:cubicBezTo>
                    <a:pt x="223" y="1366"/>
                    <a:pt x="223" y="1366"/>
                    <a:pt x="223" y="1366"/>
                  </a:cubicBezTo>
                  <a:lnTo>
                    <a:pt x="223" y="1324"/>
                  </a:lnTo>
                  <a:close/>
                  <a:moveTo>
                    <a:pt x="563" y="1324"/>
                  </a:moveTo>
                  <a:cubicBezTo>
                    <a:pt x="862" y="1324"/>
                    <a:pt x="862" y="1324"/>
                    <a:pt x="862" y="1324"/>
                  </a:cubicBezTo>
                  <a:cubicBezTo>
                    <a:pt x="862" y="1366"/>
                    <a:pt x="862" y="1366"/>
                    <a:pt x="862" y="1366"/>
                  </a:cubicBezTo>
                  <a:cubicBezTo>
                    <a:pt x="563" y="1366"/>
                    <a:pt x="563" y="1366"/>
                    <a:pt x="563" y="1366"/>
                  </a:cubicBezTo>
                  <a:lnTo>
                    <a:pt x="563" y="1324"/>
                  </a:lnTo>
                  <a:close/>
                  <a:moveTo>
                    <a:pt x="45" y="1192"/>
                  </a:moveTo>
                  <a:cubicBezTo>
                    <a:pt x="45" y="869"/>
                    <a:pt x="45" y="869"/>
                    <a:pt x="45" y="869"/>
                  </a:cubicBezTo>
                  <a:cubicBezTo>
                    <a:pt x="228" y="869"/>
                    <a:pt x="228" y="869"/>
                    <a:pt x="228" y="869"/>
                  </a:cubicBezTo>
                  <a:cubicBezTo>
                    <a:pt x="228" y="912"/>
                    <a:pt x="228" y="912"/>
                    <a:pt x="228" y="912"/>
                  </a:cubicBezTo>
                  <a:cubicBezTo>
                    <a:pt x="113" y="912"/>
                    <a:pt x="113" y="912"/>
                    <a:pt x="113" y="912"/>
                  </a:cubicBezTo>
                  <a:cubicBezTo>
                    <a:pt x="101" y="912"/>
                    <a:pt x="90" y="922"/>
                    <a:pt x="90" y="935"/>
                  </a:cubicBezTo>
                  <a:cubicBezTo>
                    <a:pt x="90" y="1192"/>
                    <a:pt x="90" y="1192"/>
                    <a:pt x="90" y="1192"/>
                  </a:cubicBezTo>
                  <a:lnTo>
                    <a:pt x="45" y="1192"/>
                  </a:lnTo>
                  <a:close/>
                  <a:moveTo>
                    <a:pt x="119" y="728"/>
                  </a:moveTo>
                  <a:cubicBezTo>
                    <a:pt x="119" y="727"/>
                    <a:pt x="119" y="727"/>
                    <a:pt x="119" y="727"/>
                  </a:cubicBezTo>
                  <a:cubicBezTo>
                    <a:pt x="144" y="666"/>
                    <a:pt x="144" y="666"/>
                    <a:pt x="144" y="666"/>
                  </a:cubicBezTo>
                  <a:cubicBezTo>
                    <a:pt x="323" y="666"/>
                    <a:pt x="323" y="666"/>
                    <a:pt x="323" y="666"/>
                  </a:cubicBezTo>
                  <a:cubicBezTo>
                    <a:pt x="354" y="744"/>
                    <a:pt x="354" y="744"/>
                    <a:pt x="354" y="744"/>
                  </a:cubicBezTo>
                  <a:cubicBezTo>
                    <a:pt x="112" y="744"/>
                    <a:pt x="112" y="744"/>
                    <a:pt x="112" y="744"/>
                  </a:cubicBezTo>
                  <a:lnTo>
                    <a:pt x="119" y="728"/>
                  </a:lnTo>
                  <a:close/>
                  <a:moveTo>
                    <a:pt x="510" y="621"/>
                  </a:moveTo>
                  <a:cubicBezTo>
                    <a:pt x="268" y="621"/>
                    <a:pt x="268" y="621"/>
                    <a:pt x="268" y="621"/>
                  </a:cubicBezTo>
                  <a:cubicBezTo>
                    <a:pt x="300" y="543"/>
                    <a:pt x="300" y="543"/>
                    <a:pt x="300" y="543"/>
                  </a:cubicBezTo>
                  <a:cubicBezTo>
                    <a:pt x="479" y="543"/>
                    <a:pt x="479" y="543"/>
                    <a:pt x="479" y="543"/>
                  </a:cubicBezTo>
                  <a:lnTo>
                    <a:pt x="510" y="621"/>
                  </a:lnTo>
                  <a:close/>
                  <a:moveTo>
                    <a:pt x="820" y="621"/>
                  </a:moveTo>
                  <a:cubicBezTo>
                    <a:pt x="577" y="621"/>
                    <a:pt x="577" y="621"/>
                    <a:pt x="577" y="621"/>
                  </a:cubicBezTo>
                  <a:cubicBezTo>
                    <a:pt x="609" y="543"/>
                    <a:pt x="609" y="543"/>
                    <a:pt x="609" y="543"/>
                  </a:cubicBezTo>
                  <a:cubicBezTo>
                    <a:pt x="788" y="543"/>
                    <a:pt x="788" y="543"/>
                    <a:pt x="788" y="543"/>
                  </a:cubicBezTo>
                  <a:lnTo>
                    <a:pt x="820" y="621"/>
                  </a:lnTo>
                  <a:close/>
                  <a:moveTo>
                    <a:pt x="941" y="666"/>
                  </a:moveTo>
                  <a:cubicBezTo>
                    <a:pt x="941" y="666"/>
                    <a:pt x="973" y="744"/>
                    <a:pt x="973" y="744"/>
                  </a:cubicBezTo>
                  <a:cubicBezTo>
                    <a:pt x="730" y="744"/>
                    <a:pt x="730" y="744"/>
                    <a:pt x="730" y="744"/>
                  </a:cubicBezTo>
                  <a:cubicBezTo>
                    <a:pt x="762" y="666"/>
                    <a:pt x="762" y="666"/>
                    <a:pt x="762" y="666"/>
                  </a:cubicBezTo>
                  <a:lnTo>
                    <a:pt x="941" y="666"/>
                  </a:lnTo>
                  <a:close/>
                  <a:moveTo>
                    <a:pt x="1039" y="825"/>
                  </a:moveTo>
                  <a:cubicBezTo>
                    <a:pt x="691" y="825"/>
                    <a:pt x="691" y="825"/>
                    <a:pt x="691" y="825"/>
                  </a:cubicBezTo>
                  <a:cubicBezTo>
                    <a:pt x="691" y="789"/>
                    <a:pt x="691" y="789"/>
                    <a:pt x="691" y="789"/>
                  </a:cubicBezTo>
                  <a:cubicBezTo>
                    <a:pt x="1039" y="789"/>
                    <a:pt x="1039" y="789"/>
                    <a:pt x="1039" y="789"/>
                  </a:cubicBezTo>
                  <a:lnTo>
                    <a:pt x="1039" y="825"/>
                  </a:lnTo>
                  <a:close/>
                  <a:moveTo>
                    <a:pt x="691" y="912"/>
                  </a:moveTo>
                  <a:cubicBezTo>
                    <a:pt x="691" y="870"/>
                    <a:pt x="691" y="870"/>
                    <a:pt x="691" y="870"/>
                  </a:cubicBezTo>
                  <a:cubicBezTo>
                    <a:pt x="812" y="870"/>
                    <a:pt x="812" y="870"/>
                    <a:pt x="812" y="870"/>
                  </a:cubicBezTo>
                  <a:cubicBezTo>
                    <a:pt x="812" y="912"/>
                    <a:pt x="812" y="912"/>
                    <a:pt x="812" y="912"/>
                  </a:cubicBezTo>
                  <a:lnTo>
                    <a:pt x="691" y="912"/>
                  </a:lnTo>
                  <a:close/>
                  <a:moveTo>
                    <a:pt x="273" y="912"/>
                  </a:moveTo>
                  <a:cubicBezTo>
                    <a:pt x="273" y="869"/>
                    <a:pt x="273" y="869"/>
                    <a:pt x="273" y="869"/>
                  </a:cubicBezTo>
                  <a:cubicBezTo>
                    <a:pt x="394" y="869"/>
                    <a:pt x="394" y="869"/>
                    <a:pt x="394" y="869"/>
                  </a:cubicBezTo>
                  <a:cubicBezTo>
                    <a:pt x="394" y="912"/>
                    <a:pt x="394" y="912"/>
                    <a:pt x="394" y="912"/>
                  </a:cubicBezTo>
                  <a:lnTo>
                    <a:pt x="273" y="912"/>
                  </a:lnTo>
                  <a:close/>
                  <a:moveTo>
                    <a:pt x="632" y="666"/>
                  </a:moveTo>
                  <a:cubicBezTo>
                    <a:pt x="663" y="744"/>
                    <a:pt x="663" y="744"/>
                    <a:pt x="663" y="744"/>
                  </a:cubicBezTo>
                  <a:cubicBezTo>
                    <a:pt x="421" y="744"/>
                    <a:pt x="421" y="744"/>
                    <a:pt x="421" y="744"/>
                  </a:cubicBezTo>
                  <a:cubicBezTo>
                    <a:pt x="453" y="666"/>
                    <a:pt x="453" y="666"/>
                    <a:pt x="453" y="666"/>
                  </a:cubicBezTo>
                  <a:lnTo>
                    <a:pt x="632" y="666"/>
                  </a:lnTo>
                  <a:close/>
                  <a:moveTo>
                    <a:pt x="680" y="666"/>
                  </a:moveTo>
                  <a:cubicBezTo>
                    <a:pt x="713" y="666"/>
                    <a:pt x="713" y="666"/>
                    <a:pt x="713" y="666"/>
                  </a:cubicBezTo>
                  <a:cubicBezTo>
                    <a:pt x="697" y="707"/>
                    <a:pt x="697" y="707"/>
                    <a:pt x="697" y="707"/>
                  </a:cubicBezTo>
                  <a:lnTo>
                    <a:pt x="680" y="666"/>
                  </a:lnTo>
                  <a:close/>
                  <a:moveTo>
                    <a:pt x="514" y="789"/>
                  </a:moveTo>
                  <a:cubicBezTo>
                    <a:pt x="571" y="789"/>
                    <a:pt x="571" y="789"/>
                    <a:pt x="571" y="789"/>
                  </a:cubicBezTo>
                  <a:cubicBezTo>
                    <a:pt x="571" y="870"/>
                    <a:pt x="571" y="870"/>
                    <a:pt x="571" y="870"/>
                  </a:cubicBezTo>
                  <a:cubicBezTo>
                    <a:pt x="514" y="870"/>
                    <a:pt x="514" y="870"/>
                    <a:pt x="514" y="870"/>
                  </a:cubicBezTo>
                  <a:lnTo>
                    <a:pt x="514" y="789"/>
                  </a:lnTo>
                  <a:close/>
                  <a:moveTo>
                    <a:pt x="388" y="707"/>
                  </a:moveTo>
                  <a:cubicBezTo>
                    <a:pt x="371" y="666"/>
                    <a:pt x="371" y="666"/>
                    <a:pt x="371" y="666"/>
                  </a:cubicBezTo>
                  <a:cubicBezTo>
                    <a:pt x="404" y="666"/>
                    <a:pt x="404" y="666"/>
                    <a:pt x="404" y="666"/>
                  </a:cubicBezTo>
                  <a:lnTo>
                    <a:pt x="388" y="707"/>
                  </a:lnTo>
                  <a:close/>
                  <a:moveTo>
                    <a:pt x="439" y="917"/>
                  </a:moveTo>
                  <a:cubicBezTo>
                    <a:pt x="439" y="789"/>
                    <a:pt x="439" y="789"/>
                    <a:pt x="439" y="789"/>
                  </a:cubicBezTo>
                  <a:cubicBezTo>
                    <a:pt x="469" y="789"/>
                    <a:pt x="469" y="789"/>
                    <a:pt x="469" y="789"/>
                  </a:cubicBezTo>
                  <a:cubicBezTo>
                    <a:pt x="469" y="893"/>
                    <a:pt x="469" y="893"/>
                    <a:pt x="469" y="893"/>
                  </a:cubicBezTo>
                  <a:cubicBezTo>
                    <a:pt x="469" y="905"/>
                    <a:pt x="479" y="915"/>
                    <a:pt x="491" y="915"/>
                  </a:cubicBezTo>
                  <a:cubicBezTo>
                    <a:pt x="593" y="915"/>
                    <a:pt x="593" y="915"/>
                    <a:pt x="593" y="915"/>
                  </a:cubicBezTo>
                  <a:cubicBezTo>
                    <a:pt x="606" y="915"/>
                    <a:pt x="616" y="905"/>
                    <a:pt x="616" y="893"/>
                  </a:cubicBezTo>
                  <a:cubicBezTo>
                    <a:pt x="616" y="789"/>
                    <a:pt x="616" y="789"/>
                    <a:pt x="616" y="789"/>
                  </a:cubicBezTo>
                  <a:cubicBezTo>
                    <a:pt x="646" y="789"/>
                    <a:pt x="646" y="789"/>
                    <a:pt x="646" y="789"/>
                  </a:cubicBezTo>
                  <a:cubicBezTo>
                    <a:pt x="646" y="917"/>
                    <a:pt x="646" y="917"/>
                    <a:pt x="646" y="917"/>
                  </a:cubicBezTo>
                  <a:cubicBezTo>
                    <a:pt x="646" y="933"/>
                    <a:pt x="633" y="945"/>
                    <a:pt x="617" y="945"/>
                  </a:cubicBezTo>
                  <a:cubicBezTo>
                    <a:pt x="467" y="945"/>
                    <a:pt x="467" y="945"/>
                    <a:pt x="467" y="945"/>
                  </a:cubicBezTo>
                  <a:cubicBezTo>
                    <a:pt x="452" y="945"/>
                    <a:pt x="439" y="933"/>
                    <a:pt x="439" y="917"/>
                  </a:cubicBezTo>
                  <a:close/>
                  <a:moveTo>
                    <a:pt x="45" y="789"/>
                  </a:moveTo>
                  <a:cubicBezTo>
                    <a:pt x="394" y="789"/>
                    <a:pt x="394" y="789"/>
                    <a:pt x="394" y="789"/>
                  </a:cubicBezTo>
                  <a:cubicBezTo>
                    <a:pt x="394" y="824"/>
                    <a:pt x="394" y="824"/>
                    <a:pt x="394" y="824"/>
                  </a:cubicBezTo>
                  <a:cubicBezTo>
                    <a:pt x="45" y="824"/>
                    <a:pt x="45" y="824"/>
                    <a:pt x="45" y="824"/>
                  </a:cubicBezTo>
                  <a:lnTo>
                    <a:pt x="45" y="789"/>
                  </a:lnTo>
                  <a:close/>
                  <a:moveTo>
                    <a:pt x="996" y="327"/>
                  </a:moveTo>
                  <a:cubicBezTo>
                    <a:pt x="1020" y="327"/>
                    <a:pt x="1039" y="346"/>
                    <a:pt x="1039" y="370"/>
                  </a:cubicBezTo>
                  <a:cubicBezTo>
                    <a:pt x="1039" y="744"/>
                    <a:pt x="1039" y="744"/>
                    <a:pt x="1039" y="744"/>
                  </a:cubicBezTo>
                  <a:cubicBezTo>
                    <a:pt x="1021" y="744"/>
                    <a:pt x="1021" y="744"/>
                    <a:pt x="1021" y="744"/>
                  </a:cubicBezTo>
                  <a:cubicBezTo>
                    <a:pt x="1009" y="714"/>
                    <a:pt x="1009" y="714"/>
                    <a:pt x="1009" y="714"/>
                  </a:cubicBezTo>
                  <a:cubicBezTo>
                    <a:pt x="1009" y="379"/>
                    <a:pt x="1009" y="379"/>
                    <a:pt x="1009" y="379"/>
                  </a:cubicBezTo>
                  <a:cubicBezTo>
                    <a:pt x="1009" y="367"/>
                    <a:pt x="999" y="357"/>
                    <a:pt x="987" y="357"/>
                  </a:cubicBezTo>
                  <a:cubicBezTo>
                    <a:pt x="664" y="357"/>
                    <a:pt x="664" y="357"/>
                    <a:pt x="664" y="357"/>
                  </a:cubicBezTo>
                  <a:cubicBezTo>
                    <a:pt x="689" y="327"/>
                    <a:pt x="689" y="327"/>
                    <a:pt x="689" y="327"/>
                  </a:cubicBezTo>
                  <a:lnTo>
                    <a:pt x="996" y="327"/>
                  </a:lnTo>
                  <a:close/>
                  <a:moveTo>
                    <a:pt x="604" y="45"/>
                  </a:moveTo>
                  <a:cubicBezTo>
                    <a:pt x="614" y="123"/>
                    <a:pt x="614" y="123"/>
                    <a:pt x="614" y="123"/>
                  </a:cubicBezTo>
                  <a:cubicBezTo>
                    <a:pt x="470" y="123"/>
                    <a:pt x="470" y="123"/>
                    <a:pt x="470" y="123"/>
                  </a:cubicBezTo>
                  <a:cubicBezTo>
                    <a:pt x="480" y="45"/>
                    <a:pt x="480" y="45"/>
                    <a:pt x="480" y="45"/>
                  </a:cubicBezTo>
                  <a:lnTo>
                    <a:pt x="604" y="45"/>
                  </a:lnTo>
                  <a:close/>
                  <a:moveTo>
                    <a:pt x="599" y="364"/>
                  </a:moveTo>
                  <a:cubicBezTo>
                    <a:pt x="662" y="168"/>
                    <a:pt x="662" y="168"/>
                    <a:pt x="662" y="168"/>
                  </a:cubicBezTo>
                  <a:cubicBezTo>
                    <a:pt x="764" y="168"/>
                    <a:pt x="764" y="168"/>
                    <a:pt x="764" y="168"/>
                  </a:cubicBezTo>
                  <a:lnTo>
                    <a:pt x="599" y="364"/>
                  </a:lnTo>
                  <a:close/>
                  <a:moveTo>
                    <a:pt x="470" y="168"/>
                  </a:moveTo>
                  <a:cubicBezTo>
                    <a:pt x="615" y="168"/>
                    <a:pt x="615" y="168"/>
                    <a:pt x="615" y="168"/>
                  </a:cubicBezTo>
                  <a:cubicBezTo>
                    <a:pt x="542" y="393"/>
                    <a:pt x="542" y="393"/>
                    <a:pt x="542" y="393"/>
                  </a:cubicBezTo>
                  <a:lnTo>
                    <a:pt x="470" y="168"/>
                  </a:lnTo>
                  <a:close/>
                  <a:moveTo>
                    <a:pt x="422" y="168"/>
                  </a:moveTo>
                  <a:cubicBezTo>
                    <a:pt x="486" y="364"/>
                    <a:pt x="486" y="364"/>
                    <a:pt x="486" y="364"/>
                  </a:cubicBezTo>
                  <a:cubicBezTo>
                    <a:pt x="320" y="168"/>
                    <a:pt x="320" y="168"/>
                    <a:pt x="320" y="168"/>
                  </a:cubicBezTo>
                  <a:lnTo>
                    <a:pt x="422" y="168"/>
                  </a:lnTo>
                  <a:close/>
                  <a:moveTo>
                    <a:pt x="781" y="123"/>
                  </a:moveTo>
                  <a:cubicBezTo>
                    <a:pt x="660" y="123"/>
                    <a:pt x="660" y="123"/>
                    <a:pt x="660" y="123"/>
                  </a:cubicBezTo>
                  <a:cubicBezTo>
                    <a:pt x="650" y="45"/>
                    <a:pt x="650" y="45"/>
                    <a:pt x="650" y="45"/>
                  </a:cubicBezTo>
                  <a:cubicBezTo>
                    <a:pt x="753" y="45"/>
                    <a:pt x="753" y="45"/>
                    <a:pt x="753" y="45"/>
                  </a:cubicBezTo>
                  <a:lnTo>
                    <a:pt x="781" y="123"/>
                  </a:lnTo>
                  <a:close/>
                  <a:moveTo>
                    <a:pt x="332" y="45"/>
                  </a:moveTo>
                  <a:cubicBezTo>
                    <a:pt x="435" y="45"/>
                    <a:pt x="435" y="45"/>
                    <a:pt x="435" y="45"/>
                  </a:cubicBezTo>
                  <a:cubicBezTo>
                    <a:pt x="425" y="123"/>
                    <a:pt x="425" y="123"/>
                    <a:pt x="425" y="123"/>
                  </a:cubicBezTo>
                  <a:cubicBezTo>
                    <a:pt x="304" y="123"/>
                    <a:pt x="304" y="123"/>
                    <a:pt x="304" y="123"/>
                  </a:cubicBezTo>
                  <a:lnTo>
                    <a:pt x="332" y="45"/>
                  </a:lnTo>
                  <a:close/>
                  <a:moveTo>
                    <a:pt x="89" y="327"/>
                  </a:moveTo>
                  <a:cubicBezTo>
                    <a:pt x="395" y="327"/>
                    <a:pt x="395" y="327"/>
                    <a:pt x="395" y="327"/>
                  </a:cubicBezTo>
                  <a:cubicBezTo>
                    <a:pt x="421" y="357"/>
                    <a:pt x="421" y="357"/>
                    <a:pt x="421" y="357"/>
                  </a:cubicBezTo>
                  <a:cubicBezTo>
                    <a:pt x="316" y="357"/>
                    <a:pt x="316" y="357"/>
                    <a:pt x="316" y="357"/>
                  </a:cubicBezTo>
                  <a:cubicBezTo>
                    <a:pt x="304" y="357"/>
                    <a:pt x="294" y="367"/>
                    <a:pt x="294" y="379"/>
                  </a:cubicBezTo>
                  <a:cubicBezTo>
                    <a:pt x="294" y="392"/>
                    <a:pt x="304" y="402"/>
                    <a:pt x="316" y="402"/>
                  </a:cubicBezTo>
                  <a:cubicBezTo>
                    <a:pt x="459" y="402"/>
                    <a:pt x="459" y="402"/>
                    <a:pt x="459" y="402"/>
                  </a:cubicBezTo>
                  <a:cubicBezTo>
                    <a:pt x="525" y="481"/>
                    <a:pt x="525" y="481"/>
                    <a:pt x="525" y="481"/>
                  </a:cubicBezTo>
                  <a:cubicBezTo>
                    <a:pt x="529" y="486"/>
                    <a:pt x="536" y="489"/>
                    <a:pt x="542" y="489"/>
                  </a:cubicBezTo>
                  <a:cubicBezTo>
                    <a:pt x="549" y="489"/>
                    <a:pt x="555" y="486"/>
                    <a:pt x="560" y="481"/>
                  </a:cubicBezTo>
                  <a:cubicBezTo>
                    <a:pt x="626" y="402"/>
                    <a:pt x="626" y="402"/>
                    <a:pt x="626" y="402"/>
                  </a:cubicBezTo>
                  <a:cubicBezTo>
                    <a:pt x="964" y="402"/>
                    <a:pt x="964" y="402"/>
                    <a:pt x="964" y="402"/>
                  </a:cubicBezTo>
                  <a:cubicBezTo>
                    <a:pt x="964" y="627"/>
                    <a:pt x="964" y="627"/>
                    <a:pt x="964" y="627"/>
                  </a:cubicBezTo>
                  <a:cubicBezTo>
                    <a:pt x="958" y="623"/>
                    <a:pt x="950" y="621"/>
                    <a:pt x="943" y="621"/>
                  </a:cubicBezTo>
                  <a:cubicBezTo>
                    <a:pt x="868" y="621"/>
                    <a:pt x="868" y="621"/>
                    <a:pt x="868" y="621"/>
                  </a:cubicBezTo>
                  <a:cubicBezTo>
                    <a:pt x="829" y="525"/>
                    <a:pt x="829" y="525"/>
                    <a:pt x="829" y="525"/>
                  </a:cubicBezTo>
                  <a:cubicBezTo>
                    <a:pt x="822" y="508"/>
                    <a:pt x="807" y="498"/>
                    <a:pt x="790" y="498"/>
                  </a:cubicBezTo>
                  <a:cubicBezTo>
                    <a:pt x="607" y="498"/>
                    <a:pt x="607" y="498"/>
                    <a:pt x="607" y="498"/>
                  </a:cubicBezTo>
                  <a:cubicBezTo>
                    <a:pt x="590" y="498"/>
                    <a:pt x="574" y="508"/>
                    <a:pt x="568" y="525"/>
                  </a:cubicBezTo>
                  <a:cubicBezTo>
                    <a:pt x="544" y="584"/>
                    <a:pt x="544" y="584"/>
                    <a:pt x="544" y="584"/>
                  </a:cubicBezTo>
                  <a:cubicBezTo>
                    <a:pt x="520" y="525"/>
                    <a:pt x="520" y="525"/>
                    <a:pt x="520" y="525"/>
                  </a:cubicBezTo>
                  <a:cubicBezTo>
                    <a:pt x="513" y="508"/>
                    <a:pt x="498" y="498"/>
                    <a:pt x="480" y="498"/>
                  </a:cubicBezTo>
                  <a:cubicBezTo>
                    <a:pt x="298" y="498"/>
                    <a:pt x="298" y="498"/>
                    <a:pt x="298" y="498"/>
                  </a:cubicBezTo>
                  <a:cubicBezTo>
                    <a:pt x="281" y="498"/>
                    <a:pt x="265" y="508"/>
                    <a:pt x="259" y="525"/>
                  </a:cubicBezTo>
                  <a:cubicBezTo>
                    <a:pt x="219" y="621"/>
                    <a:pt x="219" y="621"/>
                    <a:pt x="219" y="621"/>
                  </a:cubicBezTo>
                  <a:cubicBezTo>
                    <a:pt x="142" y="621"/>
                    <a:pt x="142" y="621"/>
                    <a:pt x="142" y="621"/>
                  </a:cubicBezTo>
                  <a:cubicBezTo>
                    <a:pt x="134" y="621"/>
                    <a:pt x="127" y="623"/>
                    <a:pt x="121" y="627"/>
                  </a:cubicBezTo>
                  <a:cubicBezTo>
                    <a:pt x="121" y="402"/>
                    <a:pt x="121" y="402"/>
                    <a:pt x="121" y="402"/>
                  </a:cubicBezTo>
                  <a:cubicBezTo>
                    <a:pt x="226" y="402"/>
                    <a:pt x="226" y="402"/>
                    <a:pt x="226" y="402"/>
                  </a:cubicBezTo>
                  <a:cubicBezTo>
                    <a:pt x="239" y="402"/>
                    <a:pt x="249" y="392"/>
                    <a:pt x="249" y="379"/>
                  </a:cubicBezTo>
                  <a:cubicBezTo>
                    <a:pt x="249" y="367"/>
                    <a:pt x="239" y="357"/>
                    <a:pt x="226" y="357"/>
                  </a:cubicBezTo>
                  <a:cubicBezTo>
                    <a:pt x="98" y="357"/>
                    <a:pt x="98" y="357"/>
                    <a:pt x="98" y="357"/>
                  </a:cubicBezTo>
                  <a:cubicBezTo>
                    <a:pt x="86" y="357"/>
                    <a:pt x="75" y="367"/>
                    <a:pt x="75" y="379"/>
                  </a:cubicBezTo>
                  <a:cubicBezTo>
                    <a:pt x="75" y="714"/>
                    <a:pt x="75" y="714"/>
                    <a:pt x="75" y="714"/>
                  </a:cubicBezTo>
                  <a:cubicBezTo>
                    <a:pt x="63" y="744"/>
                    <a:pt x="63" y="744"/>
                    <a:pt x="63" y="744"/>
                  </a:cubicBezTo>
                  <a:cubicBezTo>
                    <a:pt x="45" y="744"/>
                    <a:pt x="45" y="744"/>
                    <a:pt x="45" y="744"/>
                  </a:cubicBezTo>
                  <a:cubicBezTo>
                    <a:pt x="45" y="370"/>
                    <a:pt x="45" y="370"/>
                    <a:pt x="45" y="370"/>
                  </a:cubicBezTo>
                  <a:cubicBezTo>
                    <a:pt x="45" y="346"/>
                    <a:pt x="65" y="327"/>
                    <a:pt x="89" y="327"/>
                  </a:cubicBezTo>
                  <a:close/>
                  <a:moveTo>
                    <a:pt x="45" y="1322"/>
                  </a:moveTo>
                  <a:cubicBezTo>
                    <a:pt x="45" y="1237"/>
                    <a:pt x="45" y="1237"/>
                    <a:pt x="45" y="1237"/>
                  </a:cubicBezTo>
                  <a:cubicBezTo>
                    <a:pt x="168" y="1237"/>
                    <a:pt x="168" y="1237"/>
                    <a:pt x="168" y="1237"/>
                  </a:cubicBezTo>
                  <a:cubicBezTo>
                    <a:pt x="173" y="1237"/>
                    <a:pt x="178" y="1241"/>
                    <a:pt x="178" y="1246"/>
                  </a:cubicBezTo>
                  <a:cubicBezTo>
                    <a:pt x="178" y="1366"/>
                    <a:pt x="178" y="1366"/>
                    <a:pt x="178" y="1366"/>
                  </a:cubicBezTo>
                  <a:cubicBezTo>
                    <a:pt x="89" y="1366"/>
                    <a:pt x="89" y="1366"/>
                    <a:pt x="89" y="1366"/>
                  </a:cubicBezTo>
                  <a:cubicBezTo>
                    <a:pt x="65" y="1366"/>
                    <a:pt x="45" y="1346"/>
                    <a:pt x="45" y="1322"/>
                  </a:cubicBezTo>
                  <a:close/>
                  <a:moveTo>
                    <a:pt x="996" y="1366"/>
                  </a:moveTo>
                  <a:cubicBezTo>
                    <a:pt x="907" y="1366"/>
                    <a:pt x="907" y="1366"/>
                    <a:pt x="907" y="1366"/>
                  </a:cubicBezTo>
                  <a:cubicBezTo>
                    <a:pt x="907" y="1246"/>
                    <a:pt x="907" y="1246"/>
                    <a:pt x="907" y="1246"/>
                  </a:cubicBezTo>
                  <a:cubicBezTo>
                    <a:pt x="907" y="1241"/>
                    <a:pt x="911" y="1237"/>
                    <a:pt x="916" y="1237"/>
                  </a:cubicBezTo>
                  <a:cubicBezTo>
                    <a:pt x="1039" y="1237"/>
                    <a:pt x="1039" y="1237"/>
                    <a:pt x="1039" y="1237"/>
                  </a:cubicBezTo>
                  <a:cubicBezTo>
                    <a:pt x="1039" y="1322"/>
                    <a:pt x="1039" y="1322"/>
                    <a:pt x="1039" y="1322"/>
                  </a:cubicBezTo>
                  <a:cubicBezTo>
                    <a:pt x="1039" y="1346"/>
                    <a:pt x="1020" y="1366"/>
                    <a:pt x="996" y="1366"/>
                  </a:cubicBezTo>
                  <a:close/>
                  <a:moveTo>
                    <a:pt x="996" y="1366"/>
                  </a:moveTo>
                  <a:cubicBezTo>
                    <a:pt x="996" y="1366"/>
                    <a:pt x="996" y="1366"/>
                    <a:pt x="996" y="136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5" name="Google Shape;2845;p69"/>
          <p:cNvGrpSpPr/>
          <p:nvPr/>
        </p:nvGrpSpPr>
        <p:grpSpPr>
          <a:xfrm>
            <a:off x="6534911" y="2133092"/>
            <a:ext cx="418977" cy="418768"/>
            <a:chOff x="4676343" y="3981164"/>
            <a:chExt cx="564964" cy="564606"/>
          </a:xfrm>
        </p:grpSpPr>
        <p:sp>
          <p:nvSpPr>
            <p:cNvPr id="2846" name="Google Shape;2846;p69"/>
            <p:cNvSpPr/>
            <p:nvPr/>
          </p:nvSpPr>
          <p:spPr>
            <a:xfrm>
              <a:off x="5054493" y="4287917"/>
              <a:ext cx="178771" cy="169924"/>
            </a:xfrm>
            <a:custGeom>
              <a:avLst/>
              <a:gdLst/>
              <a:ahLst/>
              <a:cxnLst/>
              <a:rect l="l" t="t" r="r" b="b"/>
              <a:pathLst>
                <a:path w="9983" h="9489" extrusionOk="0">
                  <a:moveTo>
                    <a:pt x="7149" y="1849"/>
                  </a:moveTo>
                  <a:cubicBezTo>
                    <a:pt x="7681" y="1849"/>
                    <a:pt x="8134" y="2302"/>
                    <a:pt x="8134" y="2834"/>
                  </a:cubicBezTo>
                  <a:cubicBezTo>
                    <a:pt x="8134" y="3391"/>
                    <a:pt x="7681" y="3820"/>
                    <a:pt x="7149" y="3820"/>
                  </a:cubicBezTo>
                  <a:cubicBezTo>
                    <a:pt x="6591" y="3820"/>
                    <a:pt x="6163" y="3391"/>
                    <a:pt x="6163" y="2834"/>
                  </a:cubicBezTo>
                  <a:cubicBezTo>
                    <a:pt x="6163" y="2302"/>
                    <a:pt x="6591" y="1849"/>
                    <a:pt x="7149" y="1849"/>
                  </a:cubicBezTo>
                  <a:close/>
                  <a:moveTo>
                    <a:pt x="7149" y="5669"/>
                  </a:moveTo>
                  <a:cubicBezTo>
                    <a:pt x="7681" y="5669"/>
                    <a:pt x="8134" y="6122"/>
                    <a:pt x="8134" y="6655"/>
                  </a:cubicBezTo>
                  <a:cubicBezTo>
                    <a:pt x="8134" y="7212"/>
                    <a:pt x="7681" y="7640"/>
                    <a:pt x="7149" y="7640"/>
                  </a:cubicBezTo>
                  <a:cubicBezTo>
                    <a:pt x="6591" y="7640"/>
                    <a:pt x="6163" y="7212"/>
                    <a:pt x="6163" y="6655"/>
                  </a:cubicBezTo>
                  <a:cubicBezTo>
                    <a:pt x="6163" y="6122"/>
                    <a:pt x="6591" y="5669"/>
                    <a:pt x="7149" y="5669"/>
                  </a:cubicBezTo>
                  <a:close/>
                  <a:moveTo>
                    <a:pt x="7149" y="0"/>
                  </a:moveTo>
                  <a:cubicBezTo>
                    <a:pt x="5566" y="0"/>
                    <a:pt x="4314" y="1277"/>
                    <a:pt x="4314" y="2834"/>
                  </a:cubicBezTo>
                  <a:cubicBezTo>
                    <a:pt x="4314" y="3165"/>
                    <a:pt x="4354" y="3475"/>
                    <a:pt x="4457" y="3761"/>
                  </a:cubicBezTo>
                  <a:lnTo>
                    <a:pt x="1" y="3761"/>
                  </a:lnTo>
                  <a:lnTo>
                    <a:pt x="1" y="5486"/>
                  </a:lnTo>
                  <a:lnTo>
                    <a:pt x="4561" y="5486"/>
                  </a:lnTo>
                  <a:cubicBezTo>
                    <a:pt x="4393" y="5856"/>
                    <a:pt x="4314" y="6245"/>
                    <a:pt x="4314" y="6655"/>
                  </a:cubicBezTo>
                  <a:cubicBezTo>
                    <a:pt x="4314" y="8217"/>
                    <a:pt x="5566" y="9489"/>
                    <a:pt x="7149" y="9489"/>
                  </a:cubicBezTo>
                  <a:cubicBezTo>
                    <a:pt x="8706" y="9489"/>
                    <a:pt x="9983" y="8217"/>
                    <a:pt x="9983" y="6655"/>
                  </a:cubicBezTo>
                  <a:cubicBezTo>
                    <a:pt x="9983" y="5915"/>
                    <a:pt x="9692" y="5260"/>
                    <a:pt x="9224" y="4747"/>
                  </a:cubicBezTo>
                  <a:cubicBezTo>
                    <a:pt x="9692" y="4254"/>
                    <a:pt x="9983" y="3574"/>
                    <a:pt x="9983" y="2834"/>
                  </a:cubicBezTo>
                  <a:cubicBezTo>
                    <a:pt x="9983" y="1277"/>
                    <a:pt x="8706" y="0"/>
                    <a:pt x="714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5014775" y="4346438"/>
              <a:ext cx="55191" cy="48565"/>
            </a:xfrm>
            <a:custGeom>
              <a:avLst/>
              <a:gdLst/>
              <a:ahLst/>
              <a:cxnLst/>
              <a:rect l="l" t="t" r="r" b="b"/>
              <a:pathLst>
                <a:path w="3082" h="2712" extrusionOk="0">
                  <a:moveTo>
                    <a:pt x="1" y="0"/>
                  </a:moveTo>
                  <a:lnTo>
                    <a:pt x="1" y="2711"/>
                  </a:lnTo>
                  <a:lnTo>
                    <a:pt x="2569" y="2711"/>
                  </a:lnTo>
                  <a:cubicBezTo>
                    <a:pt x="2835" y="2711"/>
                    <a:pt x="3082" y="2485"/>
                    <a:pt x="3082" y="2199"/>
                  </a:cubicBezTo>
                  <a:lnTo>
                    <a:pt x="3082" y="513"/>
                  </a:lnTo>
                  <a:cubicBezTo>
                    <a:pt x="3082" y="227"/>
                    <a:pt x="2835" y="0"/>
                    <a:pt x="2569"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4841861" y="4037125"/>
              <a:ext cx="208246" cy="148937"/>
            </a:xfrm>
            <a:custGeom>
              <a:avLst/>
              <a:gdLst/>
              <a:ahLst/>
              <a:cxnLst/>
              <a:rect l="l" t="t" r="r" b="b"/>
              <a:pathLst>
                <a:path w="11629" h="8317" extrusionOk="0">
                  <a:moveTo>
                    <a:pt x="8898" y="1"/>
                  </a:moveTo>
                  <a:cubicBezTo>
                    <a:pt x="7562" y="1"/>
                    <a:pt x="6472" y="1090"/>
                    <a:pt x="6472" y="2421"/>
                  </a:cubicBezTo>
                  <a:lnTo>
                    <a:pt x="6472" y="4067"/>
                  </a:lnTo>
                  <a:cubicBezTo>
                    <a:pt x="6472" y="4496"/>
                    <a:pt x="6122" y="4866"/>
                    <a:pt x="5669" y="4866"/>
                  </a:cubicBezTo>
                  <a:cubicBezTo>
                    <a:pt x="5220" y="4866"/>
                    <a:pt x="4870" y="4496"/>
                    <a:pt x="4870" y="4067"/>
                  </a:cubicBezTo>
                  <a:lnTo>
                    <a:pt x="4870" y="3777"/>
                  </a:lnTo>
                  <a:cubicBezTo>
                    <a:pt x="4870" y="2446"/>
                    <a:pt x="3781" y="1356"/>
                    <a:pt x="2445" y="1356"/>
                  </a:cubicBezTo>
                  <a:cubicBezTo>
                    <a:pt x="1090" y="1356"/>
                    <a:pt x="0" y="2446"/>
                    <a:pt x="0" y="3777"/>
                  </a:cubicBezTo>
                  <a:lnTo>
                    <a:pt x="0" y="8317"/>
                  </a:lnTo>
                  <a:lnTo>
                    <a:pt x="1543" y="8317"/>
                  </a:lnTo>
                  <a:lnTo>
                    <a:pt x="1543" y="3777"/>
                  </a:lnTo>
                  <a:cubicBezTo>
                    <a:pt x="1543" y="3284"/>
                    <a:pt x="1952" y="2894"/>
                    <a:pt x="2445" y="2894"/>
                  </a:cubicBezTo>
                  <a:cubicBezTo>
                    <a:pt x="2938" y="2894"/>
                    <a:pt x="3327" y="3284"/>
                    <a:pt x="3327" y="3777"/>
                  </a:cubicBezTo>
                  <a:lnTo>
                    <a:pt x="3327" y="4067"/>
                  </a:lnTo>
                  <a:cubicBezTo>
                    <a:pt x="3327" y="5339"/>
                    <a:pt x="4377" y="6409"/>
                    <a:pt x="5669" y="6409"/>
                  </a:cubicBezTo>
                  <a:cubicBezTo>
                    <a:pt x="6965" y="6409"/>
                    <a:pt x="8010" y="5339"/>
                    <a:pt x="8010" y="4067"/>
                  </a:cubicBezTo>
                  <a:lnTo>
                    <a:pt x="8010" y="2421"/>
                  </a:lnTo>
                  <a:cubicBezTo>
                    <a:pt x="8010" y="1928"/>
                    <a:pt x="8405" y="1539"/>
                    <a:pt x="8898" y="1539"/>
                  </a:cubicBezTo>
                  <a:lnTo>
                    <a:pt x="11259" y="1539"/>
                  </a:lnTo>
                  <a:lnTo>
                    <a:pt x="11628" y="819"/>
                  </a:lnTo>
                  <a:lnTo>
                    <a:pt x="11195"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4781925" y="4166541"/>
              <a:ext cx="147862" cy="66652"/>
            </a:xfrm>
            <a:custGeom>
              <a:avLst/>
              <a:gdLst/>
              <a:ahLst/>
              <a:cxnLst/>
              <a:rect l="l" t="t" r="r" b="b"/>
              <a:pathLst>
                <a:path w="8257" h="3722" extrusionOk="0">
                  <a:moveTo>
                    <a:pt x="1030" y="0"/>
                  </a:moveTo>
                  <a:cubicBezTo>
                    <a:pt x="454" y="0"/>
                    <a:pt x="0" y="473"/>
                    <a:pt x="0" y="1030"/>
                  </a:cubicBezTo>
                  <a:lnTo>
                    <a:pt x="0" y="3697"/>
                  </a:lnTo>
                  <a:lnTo>
                    <a:pt x="0" y="3722"/>
                  </a:lnTo>
                  <a:lnTo>
                    <a:pt x="8217" y="3697"/>
                  </a:lnTo>
                  <a:cubicBezTo>
                    <a:pt x="8237" y="3697"/>
                    <a:pt x="8237" y="3697"/>
                    <a:pt x="8237" y="3722"/>
                  </a:cubicBezTo>
                  <a:lnTo>
                    <a:pt x="8257" y="3697"/>
                  </a:lnTo>
                  <a:lnTo>
                    <a:pt x="8257" y="1030"/>
                  </a:lnTo>
                  <a:cubicBezTo>
                    <a:pt x="8257" y="473"/>
                    <a:pt x="7784" y="0"/>
                    <a:pt x="721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4929428" y="4232744"/>
              <a:ext cx="18" cy="448"/>
            </a:xfrm>
            <a:custGeom>
              <a:avLst/>
              <a:gdLst/>
              <a:ahLst/>
              <a:cxnLst/>
              <a:rect l="l" t="t" r="r" b="b"/>
              <a:pathLst>
                <a:path w="1" h="25" extrusionOk="0">
                  <a:moveTo>
                    <a:pt x="0" y="0"/>
                  </a:moveTo>
                  <a:lnTo>
                    <a:pt x="0" y="25"/>
                  </a:lnTo>
                  <a:close/>
                  <a:moveTo>
                    <a:pt x="0" y="0"/>
                  </a:moveTo>
                  <a:lnTo>
                    <a:pt x="0" y="0"/>
                  </a:lnTo>
                  <a:close/>
                </a:path>
              </a:pathLst>
            </a:custGeom>
            <a:solidFill>
              <a:srgbClr val="F75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4684813" y="4195228"/>
              <a:ext cx="342087" cy="342069"/>
            </a:xfrm>
            <a:custGeom>
              <a:avLst/>
              <a:gdLst/>
              <a:ahLst/>
              <a:cxnLst/>
              <a:rect l="l" t="t" r="r" b="b"/>
              <a:pathLst>
                <a:path w="19103" h="19102" extrusionOk="0">
                  <a:moveTo>
                    <a:pt x="9554" y="0"/>
                  </a:moveTo>
                  <a:cubicBezTo>
                    <a:pt x="8075" y="0"/>
                    <a:pt x="6675" y="330"/>
                    <a:pt x="5423" y="947"/>
                  </a:cubicBezTo>
                  <a:cubicBezTo>
                    <a:pt x="2199" y="2490"/>
                    <a:pt x="1" y="5753"/>
                    <a:pt x="1" y="9553"/>
                  </a:cubicBezTo>
                  <a:cubicBezTo>
                    <a:pt x="1" y="14833"/>
                    <a:pt x="4275" y="19101"/>
                    <a:pt x="9554" y="19101"/>
                  </a:cubicBezTo>
                  <a:cubicBezTo>
                    <a:pt x="14809" y="19101"/>
                    <a:pt x="19102" y="14833"/>
                    <a:pt x="19102" y="9553"/>
                  </a:cubicBezTo>
                  <a:cubicBezTo>
                    <a:pt x="19102" y="5753"/>
                    <a:pt x="16884" y="2490"/>
                    <a:pt x="13660" y="947"/>
                  </a:cubicBezTo>
                  <a:cubicBezTo>
                    <a:pt x="12408" y="330"/>
                    <a:pt x="11013" y="0"/>
                    <a:pt x="955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011426" y="3991963"/>
              <a:ext cx="105583" cy="119747"/>
            </a:xfrm>
            <a:custGeom>
              <a:avLst/>
              <a:gdLst/>
              <a:ahLst/>
              <a:cxnLst/>
              <a:rect l="l" t="t" r="r" b="b"/>
              <a:pathLst>
                <a:path w="5896" h="6687" extrusionOk="0">
                  <a:moveTo>
                    <a:pt x="2950" y="0"/>
                  </a:moveTo>
                  <a:cubicBezTo>
                    <a:pt x="2899" y="0"/>
                    <a:pt x="2847" y="26"/>
                    <a:pt x="2815" y="78"/>
                  </a:cubicBezTo>
                  <a:lnTo>
                    <a:pt x="1952" y="1473"/>
                  </a:lnTo>
                  <a:cubicBezTo>
                    <a:pt x="1933" y="1517"/>
                    <a:pt x="1869" y="1557"/>
                    <a:pt x="1829" y="1557"/>
                  </a:cubicBezTo>
                  <a:lnTo>
                    <a:pt x="188" y="1596"/>
                  </a:lnTo>
                  <a:cubicBezTo>
                    <a:pt x="65" y="1596"/>
                    <a:pt x="0" y="1719"/>
                    <a:pt x="45" y="1823"/>
                  </a:cubicBezTo>
                  <a:lnTo>
                    <a:pt x="434" y="2523"/>
                  </a:lnTo>
                  <a:lnTo>
                    <a:pt x="843" y="3282"/>
                  </a:lnTo>
                  <a:cubicBezTo>
                    <a:pt x="863" y="3321"/>
                    <a:pt x="863" y="3366"/>
                    <a:pt x="843" y="3425"/>
                  </a:cubicBezTo>
                  <a:lnTo>
                    <a:pt x="493" y="4061"/>
                  </a:lnTo>
                  <a:lnTo>
                    <a:pt x="65" y="4864"/>
                  </a:lnTo>
                  <a:cubicBezTo>
                    <a:pt x="0" y="4968"/>
                    <a:pt x="65" y="5091"/>
                    <a:pt x="188" y="5091"/>
                  </a:cubicBezTo>
                  <a:lnTo>
                    <a:pt x="1829" y="5150"/>
                  </a:lnTo>
                  <a:cubicBezTo>
                    <a:pt x="1869" y="5150"/>
                    <a:pt x="1933" y="5170"/>
                    <a:pt x="1952" y="5214"/>
                  </a:cubicBezTo>
                  <a:lnTo>
                    <a:pt x="2815" y="6609"/>
                  </a:lnTo>
                  <a:cubicBezTo>
                    <a:pt x="2847" y="6661"/>
                    <a:pt x="2899" y="6687"/>
                    <a:pt x="2950" y="6687"/>
                  </a:cubicBezTo>
                  <a:cubicBezTo>
                    <a:pt x="3001" y="6687"/>
                    <a:pt x="3052" y="6661"/>
                    <a:pt x="3081" y="6609"/>
                  </a:cubicBezTo>
                  <a:lnTo>
                    <a:pt x="3944" y="5214"/>
                  </a:lnTo>
                  <a:cubicBezTo>
                    <a:pt x="3964" y="5170"/>
                    <a:pt x="4028" y="5150"/>
                    <a:pt x="4067" y="5150"/>
                  </a:cubicBezTo>
                  <a:lnTo>
                    <a:pt x="5714" y="5091"/>
                  </a:lnTo>
                  <a:cubicBezTo>
                    <a:pt x="5837" y="5091"/>
                    <a:pt x="5896" y="4968"/>
                    <a:pt x="5856" y="4864"/>
                  </a:cubicBezTo>
                  <a:lnTo>
                    <a:pt x="5073" y="3425"/>
                  </a:lnTo>
                  <a:cubicBezTo>
                    <a:pt x="5033" y="3366"/>
                    <a:pt x="5033" y="3321"/>
                    <a:pt x="5073" y="3282"/>
                  </a:cubicBezTo>
                  <a:lnTo>
                    <a:pt x="5856" y="1823"/>
                  </a:lnTo>
                  <a:cubicBezTo>
                    <a:pt x="5896" y="1719"/>
                    <a:pt x="5837" y="1596"/>
                    <a:pt x="5714" y="1596"/>
                  </a:cubicBezTo>
                  <a:lnTo>
                    <a:pt x="4067" y="1557"/>
                  </a:lnTo>
                  <a:cubicBezTo>
                    <a:pt x="4028" y="1557"/>
                    <a:pt x="3964" y="1517"/>
                    <a:pt x="3944" y="1473"/>
                  </a:cubicBezTo>
                  <a:lnTo>
                    <a:pt x="3081" y="78"/>
                  </a:lnTo>
                  <a:cubicBezTo>
                    <a:pt x="3052" y="26"/>
                    <a:pt x="3001" y="0"/>
                    <a:pt x="295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4793744" y="4225760"/>
              <a:ext cx="70197" cy="27291"/>
            </a:xfrm>
            <a:custGeom>
              <a:avLst/>
              <a:gdLst/>
              <a:ahLst/>
              <a:cxnLst/>
              <a:rect l="l" t="t" r="r" b="b"/>
              <a:pathLst>
                <a:path w="3920" h="1524" extrusionOk="0">
                  <a:moveTo>
                    <a:pt x="3471" y="1"/>
                  </a:moveTo>
                  <a:cubicBezTo>
                    <a:pt x="2382" y="1"/>
                    <a:pt x="1332" y="208"/>
                    <a:pt x="346" y="637"/>
                  </a:cubicBezTo>
                  <a:cubicBezTo>
                    <a:pt x="124" y="740"/>
                    <a:pt x="1" y="1006"/>
                    <a:pt x="99" y="1233"/>
                  </a:cubicBezTo>
                  <a:cubicBezTo>
                    <a:pt x="183" y="1420"/>
                    <a:pt x="346" y="1524"/>
                    <a:pt x="533" y="1524"/>
                  </a:cubicBezTo>
                  <a:cubicBezTo>
                    <a:pt x="592" y="1524"/>
                    <a:pt x="656" y="1499"/>
                    <a:pt x="715" y="1480"/>
                  </a:cubicBezTo>
                  <a:cubicBezTo>
                    <a:pt x="1578" y="1110"/>
                    <a:pt x="2505" y="927"/>
                    <a:pt x="3471" y="927"/>
                  </a:cubicBezTo>
                  <a:cubicBezTo>
                    <a:pt x="3717" y="927"/>
                    <a:pt x="3919" y="720"/>
                    <a:pt x="3919" y="454"/>
                  </a:cubicBezTo>
                  <a:cubicBezTo>
                    <a:pt x="3919" y="208"/>
                    <a:pt x="3717" y="1"/>
                    <a:pt x="347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4715005" y="4256579"/>
              <a:ext cx="148937" cy="250615"/>
            </a:xfrm>
            <a:custGeom>
              <a:avLst/>
              <a:gdLst/>
              <a:ahLst/>
              <a:cxnLst/>
              <a:rect l="l" t="t" r="r" b="b"/>
              <a:pathLst>
                <a:path w="8317" h="13995" extrusionOk="0">
                  <a:moveTo>
                    <a:pt x="3109" y="0"/>
                  </a:moveTo>
                  <a:cubicBezTo>
                    <a:pt x="3002" y="0"/>
                    <a:pt x="2896" y="36"/>
                    <a:pt x="2815" y="109"/>
                  </a:cubicBezTo>
                  <a:cubicBezTo>
                    <a:pt x="1026" y="1607"/>
                    <a:pt x="1" y="3806"/>
                    <a:pt x="1" y="6127"/>
                  </a:cubicBezTo>
                  <a:cubicBezTo>
                    <a:pt x="1" y="10460"/>
                    <a:pt x="3535" y="13994"/>
                    <a:pt x="7868" y="13994"/>
                  </a:cubicBezTo>
                  <a:cubicBezTo>
                    <a:pt x="8114" y="13994"/>
                    <a:pt x="8316" y="13787"/>
                    <a:pt x="8316" y="13521"/>
                  </a:cubicBezTo>
                  <a:cubicBezTo>
                    <a:pt x="8316" y="13275"/>
                    <a:pt x="8114" y="13068"/>
                    <a:pt x="7868" y="13068"/>
                  </a:cubicBezTo>
                  <a:cubicBezTo>
                    <a:pt x="4028" y="13068"/>
                    <a:pt x="922" y="9948"/>
                    <a:pt x="922" y="6127"/>
                  </a:cubicBezTo>
                  <a:cubicBezTo>
                    <a:pt x="922" y="4072"/>
                    <a:pt x="1829" y="2144"/>
                    <a:pt x="3412" y="809"/>
                  </a:cubicBezTo>
                  <a:cubicBezTo>
                    <a:pt x="3594" y="641"/>
                    <a:pt x="3634" y="355"/>
                    <a:pt x="3471" y="173"/>
                  </a:cubicBezTo>
                  <a:cubicBezTo>
                    <a:pt x="3380" y="57"/>
                    <a:pt x="3244" y="0"/>
                    <a:pt x="31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156368" y="4312969"/>
              <a:ext cx="51824" cy="51842"/>
            </a:xfrm>
            <a:custGeom>
              <a:avLst/>
              <a:gdLst/>
              <a:ahLst/>
              <a:cxnLst/>
              <a:rect l="l" t="t" r="r" b="b"/>
              <a:pathLst>
                <a:path w="2894" h="2895" extrusionOk="0">
                  <a:moveTo>
                    <a:pt x="1460" y="923"/>
                  </a:moveTo>
                  <a:cubicBezTo>
                    <a:pt x="1745" y="923"/>
                    <a:pt x="1972" y="1149"/>
                    <a:pt x="1972" y="1435"/>
                  </a:cubicBezTo>
                  <a:cubicBezTo>
                    <a:pt x="1972" y="1726"/>
                    <a:pt x="1745" y="1973"/>
                    <a:pt x="1460" y="1973"/>
                  </a:cubicBezTo>
                  <a:cubicBezTo>
                    <a:pt x="1149" y="1973"/>
                    <a:pt x="922" y="1726"/>
                    <a:pt x="922" y="1435"/>
                  </a:cubicBezTo>
                  <a:cubicBezTo>
                    <a:pt x="922" y="1149"/>
                    <a:pt x="1149" y="923"/>
                    <a:pt x="1460" y="923"/>
                  </a:cubicBezTo>
                  <a:close/>
                  <a:moveTo>
                    <a:pt x="1460" y="1"/>
                  </a:moveTo>
                  <a:cubicBezTo>
                    <a:pt x="656" y="1"/>
                    <a:pt x="0" y="637"/>
                    <a:pt x="0" y="1435"/>
                  </a:cubicBezTo>
                  <a:cubicBezTo>
                    <a:pt x="0" y="2239"/>
                    <a:pt x="656" y="2894"/>
                    <a:pt x="1460" y="2894"/>
                  </a:cubicBezTo>
                  <a:cubicBezTo>
                    <a:pt x="2238" y="2894"/>
                    <a:pt x="2894" y="2239"/>
                    <a:pt x="2894" y="1435"/>
                  </a:cubicBezTo>
                  <a:cubicBezTo>
                    <a:pt x="2894" y="637"/>
                    <a:pt x="2238" y="1"/>
                    <a:pt x="146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156368" y="4381393"/>
              <a:ext cx="51824" cy="51824"/>
            </a:xfrm>
            <a:custGeom>
              <a:avLst/>
              <a:gdLst/>
              <a:ahLst/>
              <a:cxnLst/>
              <a:rect l="l" t="t" r="r" b="b"/>
              <a:pathLst>
                <a:path w="2894" h="2894" extrusionOk="0">
                  <a:moveTo>
                    <a:pt x="1460" y="922"/>
                  </a:moveTo>
                  <a:cubicBezTo>
                    <a:pt x="1745" y="922"/>
                    <a:pt x="1972" y="1149"/>
                    <a:pt x="1972" y="1435"/>
                  </a:cubicBezTo>
                  <a:cubicBezTo>
                    <a:pt x="1972" y="1725"/>
                    <a:pt x="1745" y="1972"/>
                    <a:pt x="1460" y="1972"/>
                  </a:cubicBezTo>
                  <a:cubicBezTo>
                    <a:pt x="1149" y="1972"/>
                    <a:pt x="922" y="1725"/>
                    <a:pt x="922" y="1435"/>
                  </a:cubicBezTo>
                  <a:cubicBezTo>
                    <a:pt x="922" y="1149"/>
                    <a:pt x="1149" y="922"/>
                    <a:pt x="1460" y="922"/>
                  </a:cubicBezTo>
                  <a:close/>
                  <a:moveTo>
                    <a:pt x="1460" y="0"/>
                  </a:moveTo>
                  <a:cubicBezTo>
                    <a:pt x="656" y="0"/>
                    <a:pt x="0" y="636"/>
                    <a:pt x="0" y="1435"/>
                  </a:cubicBezTo>
                  <a:cubicBezTo>
                    <a:pt x="0" y="2238"/>
                    <a:pt x="656" y="2894"/>
                    <a:pt x="1460" y="2894"/>
                  </a:cubicBezTo>
                  <a:cubicBezTo>
                    <a:pt x="2238" y="2894"/>
                    <a:pt x="2894" y="2238"/>
                    <a:pt x="2894" y="1435"/>
                  </a:cubicBezTo>
                  <a:cubicBezTo>
                    <a:pt x="2894" y="636"/>
                    <a:pt x="2238" y="0"/>
                    <a:pt x="146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4676343" y="3981164"/>
              <a:ext cx="564964" cy="564606"/>
            </a:xfrm>
            <a:custGeom>
              <a:avLst/>
              <a:gdLst/>
              <a:ahLst/>
              <a:cxnLst/>
              <a:rect l="l" t="t" r="r" b="b"/>
              <a:pathLst>
                <a:path w="31549" h="31529" extrusionOk="0">
                  <a:moveTo>
                    <a:pt x="21670" y="1356"/>
                  </a:moveTo>
                  <a:lnTo>
                    <a:pt x="22306" y="2386"/>
                  </a:lnTo>
                  <a:cubicBezTo>
                    <a:pt x="22390" y="2529"/>
                    <a:pt x="22533" y="2613"/>
                    <a:pt x="22676" y="2613"/>
                  </a:cubicBezTo>
                  <a:lnTo>
                    <a:pt x="23908" y="2653"/>
                  </a:lnTo>
                  <a:lnTo>
                    <a:pt x="23336" y="3722"/>
                  </a:lnTo>
                  <a:cubicBezTo>
                    <a:pt x="23252" y="3865"/>
                    <a:pt x="23252" y="4028"/>
                    <a:pt x="23336" y="4171"/>
                  </a:cubicBezTo>
                  <a:lnTo>
                    <a:pt x="23908" y="5240"/>
                  </a:lnTo>
                  <a:lnTo>
                    <a:pt x="22676" y="5280"/>
                  </a:lnTo>
                  <a:cubicBezTo>
                    <a:pt x="22533" y="5280"/>
                    <a:pt x="22390" y="5364"/>
                    <a:pt x="22306" y="5507"/>
                  </a:cubicBezTo>
                  <a:lnTo>
                    <a:pt x="21670" y="6557"/>
                  </a:lnTo>
                  <a:lnTo>
                    <a:pt x="21014" y="5507"/>
                  </a:lnTo>
                  <a:cubicBezTo>
                    <a:pt x="20931" y="5364"/>
                    <a:pt x="20788" y="5280"/>
                    <a:pt x="20645" y="5280"/>
                  </a:cubicBezTo>
                  <a:lnTo>
                    <a:pt x="19412" y="5240"/>
                  </a:lnTo>
                  <a:lnTo>
                    <a:pt x="19619" y="4871"/>
                  </a:lnTo>
                  <a:lnTo>
                    <a:pt x="19989" y="4171"/>
                  </a:lnTo>
                  <a:cubicBezTo>
                    <a:pt x="20068" y="4028"/>
                    <a:pt x="20068" y="3865"/>
                    <a:pt x="19989" y="3722"/>
                  </a:cubicBezTo>
                  <a:lnTo>
                    <a:pt x="19536" y="2899"/>
                  </a:lnTo>
                  <a:lnTo>
                    <a:pt x="19412" y="2653"/>
                  </a:lnTo>
                  <a:lnTo>
                    <a:pt x="20645" y="2613"/>
                  </a:lnTo>
                  <a:cubicBezTo>
                    <a:pt x="20788" y="2613"/>
                    <a:pt x="20931" y="2529"/>
                    <a:pt x="21014" y="2386"/>
                  </a:cubicBezTo>
                  <a:lnTo>
                    <a:pt x="21670" y="1356"/>
                  </a:lnTo>
                  <a:close/>
                  <a:moveTo>
                    <a:pt x="18855" y="3574"/>
                  </a:moveTo>
                  <a:lnTo>
                    <a:pt x="19062" y="3944"/>
                  </a:lnTo>
                  <a:lnTo>
                    <a:pt x="18919" y="4190"/>
                  </a:lnTo>
                  <a:lnTo>
                    <a:pt x="18141" y="4190"/>
                  </a:lnTo>
                  <a:cubicBezTo>
                    <a:pt x="17401" y="4190"/>
                    <a:pt x="16805" y="4807"/>
                    <a:pt x="16805" y="5546"/>
                  </a:cubicBezTo>
                  <a:lnTo>
                    <a:pt x="16805" y="7192"/>
                  </a:lnTo>
                  <a:cubicBezTo>
                    <a:pt x="16805" y="8218"/>
                    <a:pt x="15942" y="9061"/>
                    <a:pt x="14912" y="9061"/>
                  </a:cubicBezTo>
                  <a:cubicBezTo>
                    <a:pt x="13887" y="9061"/>
                    <a:pt x="13044" y="8218"/>
                    <a:pt x="13044" y="7192"/>
                  </a:cubicBezTo>
                  <a:lnTo>
                    <a:pt x="13044" y="6902"/>
                  </a:lnTo>
                  <a:cubicBezTo>
                    <a:pt x="13044" y="6162"/>
                    <a:pt x="12427" y="5546"/>
                    <a:pt x="11688" y="5546"/>
                  </a:cubicBezTo>
                  <a:cubicBezTo>
                    <a:pt x="10929" y="5546"/>
                    <a:pt x="10333" y="6162"/>
                    <a:pt x="10333" y="6902"/>
                  </a:cubicBezTo>
                  <a:lnTo>
                    <a:pt x="10333" y="9904"/>
                  </a:lnTo>
                  <a:lnTo>
                    <a:pt x="9716" y="9904"/>
                  </a:lnTo>
                  <a:lnTo>
                    <a:pt x="9716" y="6902"/>
                  </a:lnTo>
                  <a:cubicBezTo>
                    <a:pt x="9716" y="5817"/>
                    <a:pt x="10599" y="4930"/>
                    <a:pt x="11688" y="4930"/>
                  </a:cubicBezTo>
                  <a:cubicBezTo>
                    <a:pt x="12758" y="4930"/>
                    <a:pt x="13660" y="5817"/>
                    <a:pt x="13660" y="6902"/>
                  </a:cubicBezTo>
                  <a:lnTo>
                    <a:pt x="13660" y="7192"/>
                  </a:lnTo>
                  <a:cubicBezTo>
                    <a:pt x="13660" y="7887"/>
                    <a:pt x="14217" y="8445"/>
                    <a:pt x="14912" y="8445"/>
                  </a:cubicBezTo>
                  <a:cubicBezTo>
                    <a:pt x="15612" y="8445"/>
                    <a:pt x="16189" y="7887"/>
                    <a:pt x="16189" y="7192"/>
                  </a:cubicBezTo>
                  <a:lnTo>
                    <a:pt x="16189" y="5546"/>
                  </a:lnTo>
                  <a:cubicBezTo>
                    <a:pt x="16189" y="4462"/>
                    <a:pt x="17071" y="3574"/>
                    <a:pt x="18141" y="3574"/>
                  </a:cubicBezTo>
                  <a:close/>
                  <a:moveTo>
                    <a:pt x="21468" y="20871"/>
                  </a:moveTo>
                  <a:cubicBezTo>
                    <a:pt x="21488" y="20871"/>
                    <a:pt x="21507" y="20891"/>
                    <a:pt x="21507" y="20911"/>
                  </a:cubicBezTo>
                  <a:lnTo>
                    <a:pt x="21507" y="22597"/>
                  </a:lnTo>
                  <a:cubicBezTo>
                    <a:pt x="21507" y="22636"/>
                    <a:pt x="21488" y="22656"/>
                    <a:pt x="21468" y="22656"/>
                  </a:cubicBezTo>
                  <a:lnTo>
                    <a:pt x="20029" y="22656"/>
                  </a:lnTo>
                  <a:lnTo>
                    <a:pt x="20029" y="20871"/>
                  </a:lnTo>
                  <a:close/>
                  <a:moveTo>
                    <a:pt x="13108" y="10825"/>
                  </a:moveTo>
                  <a:cubicBezTo>
                    <a:pt x="13433" y="10825"/>
                    <a:pt x="13680" y="11072"/>
                    <a:pt x="13680" y="11382"/>
                  </a:cubicBezTo>
                  <a:lnTo>
                    <a:pt x="13680" y="12181"/>
                  </a:lnTo>
                  <a:cubicBezTo>
                    <a:pt x="12551" y="11752"/>
                    <a:pt x="11299" y="11506"/>
                    <a:pt x="10027" y="11506"/>
                  </a:cubicBezTo>
                  <a:lnTo>
                    <a:pt x="9573" y="11506"/>
                  </a:lnTo>
                  <a:cubicBezTo>
                    <a:pt x="9327" y="11525"/>
                    <a:pt x="9120" y="11732"/>
                    <a:pt x="9145" y="11999"/>
                  </a:cubicBezTo>
                  <a:cubicBezTo>
                    <a:pt x="9145" y="12234"/>
                    <a:pt x="9347" y="12429"/>
                    <a:pt x="9580" y="12429"/>
                  </a:cubicBezTo>
                  <a:cubicBezTo>
                    <a:pt x="9591" y="12429"/>
                    <a:pt x="9602" y="12428"/>
                    <a:pt x="9613" y="12427"/>
                  </a:cubicBezTo>
                  <a:lnTo>
                    <a:pt x="10027" y="12427"/>
                  </a:lnTo>
                  <a:cubicBezTo>
                    <a:pt x="15035" y="12427"/>
                    <a:pt x="19102" y="16494"/>
                    <a:pt x="19102" y="21507"/>
                  </a:cubicBezTo>
                  <a:cubicBezTo>
                    <a:pt x="19102" y="26520"/>
                    <a:pt x="15035" y="30607"/>
                    <a:pt x="10027" y="30607"/>
                  </a:cubicBezTo>
                  <a:cubicBezTo>
                    <a:pt x="5014" y="30607"/>
                    <a:pt x="927" y="26520"/>
                    <a:pt x="927" y="21507"/>
                  </a:cubicBezTo>
                  <a:cubicBezTo>
                    <a:pt x="927" y="19432"/>
                    <a:pt x="1603" y="17480"/>
                    <a:pt x="2899" y="15858"/>
                  </a:cubicBezTo>
                  <a:cubicBezTo>
                    <a:pt x="4151" y="14276"/>
                    <a:pt x="5916" y="13147"/>
                    <a:pt x="7868" y="12674"/>
                  </a:cubicBezTo>
                  <a:cubicBezTo>
                    <a:pt x="8114" y="12615"/>
                    <a:pt x="8257" y="12368"/>
                    <a:pt x="8198" y="12122"/>
                  </a:cubicBezTo>
                  <a:cubicBezTo>
                    <a:pt x="8141" y="11903"/>
                    <a:pt x="7940" y="11765"/>
                    <a:pt x="7723" y="11765"/>
                  </a:cubicBezTo>
                  <a:cubicBezTo>
                    <a:pt x="7696" y="11765"/>
                    <a:pt x="7668" y="11767"/>
                    <a:pt x="7641" y="11772"/>
                  </a:cubicBezTo>
                  <a:cubicBezTo>
                    <a:pt x="7193" y="11895"/>
                    <a:pt x="6759" y="12018"/>
                    <a:pt x="6350" y="12181"/>
                  </a:cubicBezTo>
                  <a:lnTo>
                    <a:pt x="6350" y="11382"/>
                  </a:lnTo>
                  <a:cubicBezTo>
                    <a:pt x="6350" y="11072"/>
                    <a:pt x="6596" y="10825"/>
                    <a:pt x="6926" y="10825"/>
                  </a:cubicBezTo>
                  <a:close/>
                  <a:moveTo>
                    <a:pt x="21670" y="1"/>
                  </a:moveTo>
                  <a:cubicBezTo>
                    <a:pt x="21507" y="1"/>
                    <a:pt x="21345" y="84"/>
                    <a:pt x="21261" y="227"/>
                  </a:cubicBezTo>
                  <a:lnTo>
                    <a:pt x="20359" y="1686"/>
                  </a:lnTo>
                  <a:lnTo>
                    <a:pt x="18634" y="1750"/>
                  </a:lnTo>
                  <a:cubicBezTo>
                    <a:pt x="18466" y="1750"/>
                    <a:pt x="18323" y="1829"/>
                    <a:pt x="18239" y="1972"/>
                  </a:cubicBezTo>
                  <a:cubicBezTo>
                    <a:pt x="18160" y="2120"/>
                    <a:pt x="18160" y="2283"/>
                    <a:pt x="18239" y="2426"/>
                  </a:cubicBezTo>
                  <a:lnTo>
                    <a:pt x="18362" y="2653"/>
                  </a:lnTo>
                  <a:lnTo>
                    <a:pt x="18141" y="2653"/>
                  </a:lnTo>
                  <a:cubicBezTo>
                    <a:pt x="16558" y="2653"/>
                    <a:pt x="15262" y="3944"/>
                    <a:pt x="15262" y="5546"/>
                  </a:cubicBezTo>
                  <a:lnTo>
                    <a:pt x="15262" y="7192"/>
                  </a:lnTo>
                  <a:cubicBezTo>
                    <a:pt x="15262" y="7375"/>
                    <a:pt x="15099" y="7518"/>
                    <a:pt x="14912" y="7518"/>
                  </a:cubicBezTo>
                  <a:cubicBezTo>
                    <a:pt x="14729" y="7518"/>
                    <a:pt x="14587" y="7375"/>
                    <a:pt x="14587" y="7192"/>
                  </a:cubicBezTo>
                  <a:lnTo>
                    <a:pt x="14587" y="6902"/>
                  </a:lnTo>
                  <a:cubicBezTo>
                    <a:pt x="14587" y="5300"/>
                    <a:pt x="13270" y="4008"/>
                    <a:pt x="11688" y="4008"/>
                  </a:cubicBezTo>
                  <a:cubicBezTo>
                    <a:pt x="10086" y="4008"/>
                    <a:pt x="8795" y="5300"/>
                    <a:pt x="8795" y="6902"/>
                  </a:cubicBezTo>
                  <a:lnTo>
                    <a:pt x="8795" y="9904"/>
                  </a:lnTo>
                  <a:lnTo>
                    <a:pt x="6926" y="9904"/>
                  </a:lnTo>
                  <a:cubicBezTo>
                    <a:pt x="6103" y="9904"/>
                    <a:pt x="5423" y="10559"/>
                    <a:pt x="5423" y="11382"/>
                  </a:cubicBezTo>
                  <a:lnTo>
                    <a:pt x="5423" y="12615"/>
                  </a:lnTo>
                  <a:cubicBezTo>
                    <a:pt x="4171" y="13251"/>
                    <a:pt x="3062" y="14172"/>
                    <a:pt x="2179" y="15282"/>
                  </a:cubicBezTo>
                  <a:cubicBezTo>
                    <a:pt x="765" y="17071"/>
                    <a:pt x="1" y="19225"/>
                    <a:pt x="1" y="21507"/>
                  </a:cubicBezTo>
                  <a:cubicBezTo>
                    <a:pt x="1" y="27033"/>
                    <a:pt x="4501" y="31529"/>
                    <a:pt x="10027" y="31529"/>
                  </a:cubicBezTo>
                  <a:cubicBezTo>
                    <a:pt x="14833" y="31529"/>
                    <a:pt x="18855" y="28098"/>
                    <a:pt x="19822" y="23583"/>
                  </a:cubicBezTo>
                  <a:lnTo>
                    <a:pt x="21468" y="23583"/>
                  </a:lnTo>
                  <a:cubicBezTo>
                    <a:pt x="21813" y="23583"/>
                    <a:pt x="22143" y="23375"/>
                    <a:pt x="22306" y="23090"/>
                  </a:cubicBezTo>
                  <a:lnTo>
                    <a:pt x="25042" y="23090"/>
                  </a:lnTo>
                  <a:cubicBezTo>
                    <a:pt x="24978" y="23316"/>
                    <a:pt x="24958" y="23538"/>
                    <a:pt x="24958" y="23785"/>
                  </a:cubicBezTo>
                  <a:cubicBezTo>
                    <a:pt x="24958" y="24504"/>
                    <a:pt x="25185" y="25185"/>
                    <a:pt x="25614" y="25756"/>
                  </a:cubicBezTo>
                  <a:cubicBezTo>
                    <a:pt x="25697" y="25880"/>
                    <a:pt x="25840" y="25944"/>
                    <a:pt x="25983" y="25944"/>
                  </a:cubicBezTo>
                  <a:cubicBezTo>
                    <a:pt x="26067" y="25944"/>
                    <a:pt x="26171" y="25904"/>
                    <a:pt x="26249" y="25840"/>
                  </a:cubicBezTo>
                  <a:cubicBezTo>
                    <a:pt x="26456" y="25697"/>
                    <a:pt x="26496" y="25411"/>
                    <a:pt x="26353" y="25204"/>
                  </a:cubicBezTo>
                  <a:cubicBezTo>
                    <a:pt x="26047" y="24795"/>
                    <a:pt x="25880" y="24302"/>
                    <a:pt x="25880" y="23785"/>
                  </a:cubicBezTo>
                  <a:cubicBezTo>
                    <a:pt x="25880" y="23459"/>
                    <a:pt x="25944" y="23109"/>
                    <a:pt x="26087" y="22799"/>
                  </a:cubicBezTo>
                  <a:cubicBezTo>
                    <a:pt x="26151" y="22656"/>
                    <a:pt x="26151" y="22493"/>
                    <a:pt x="26067" y="22370"/>
                  </a:cubicBezTo>
                  <a:cubicBezTo>
                    <a:pt x="25983" y="22247"/>
                    <a:pt x="25821" y="22163"/>
                    <a:pt x="25678" y="22163"/>
                  </a:cubicBezTo>
                  <a:lnTo>
                    <a:pt x="22429" y="22163"/>
                  </a:lnTo>
                  <a:lnTo>
                    <a:pt x="22429" y="21364"/>
                  </a:lnTo>
                  <a:lnTo>
                    <a:pt x="25574" y="21364"/>
                  </a:lnTo>
                  <a:cubicBezTo>
                    <a:pt x="25717" y="21364"/>
                    <a:pt x="25860" y="21281"/>
                    <a:pt x="25944" y="21157"/>
                  </a:cubicBezTo>
                  <a:cubicBezTo>
                    <a:pt x="26047" y="21034"/>
                    <a:pt x="26067" y="20891"/>
                    <a:pt x="26003" y="20748"/>
                  </a:cubicBezTo>
                  <a:cubicBezTo>
                    <a:pt x="25924" y="20502"/>
                    <a:pt x="25880" y="20235"/>
                    <a:pt x="25880" y="19964"/>
                  </a:cubicBezTo>
                  <a:cubicBezTo>
                    <a:pt x="25880" y="18653"/>
                    <a:pt x="26949" y="17603"/>
                    <a:pt x="28266" y="17603"/>
                  </a:cubicBezTo>
                  <a:cubicBezTo>
                    <a:pt x="29557" y="17603"/>
                    <a:pt x="30627" y="18653"/>
                    <a:pt x="30627" y="19964"/>
                  </a:cubicBezTo>
                  <a:cubicBezTo>
                    <a:pt x="30627" y="20561"/>
                    <a:pt x="30400" y="21138"/>
                    <a:pt x="30011" y="21566"/>
                  </a:cubicBezTo>
                  <a:cubicBezTo>
                    <a:pt x="29848" y="21754"/>
                    <a:pt x="29848" y="22020"/>
                    <a:pt x="30011" y="22183"/>
                  </a:cubicBezTo>
                  <a:cubicBezTo>
                    <a:pt x="30400" y="22636"/>
                    <a:pt x="30627" y="23193"/>
                    <a:pt x="30627" y="23785"/>
                  </a:cubicBezTo>
                  <a:cubicBezTo>
                    <a:pt x="30627" y="25101"/>
                    <a:pt x="29557" y="26170"/>
                    <a:pt x="28266" y="26170"/>
                  </a:cubicBezTo>
                  <a:cubicBezTo>
                    <a:pt x="28039" y="26170"/>
                    <a:pt x="27832" y="26126"/>
                    <a:pt x="27630" y="26087"/>
                  </a:cubicBezTo>
                  <a:cubicBezTo>
                    <a:pt x="27586" y="26072"/>
                    <a:pt x="27542" y="26065"/>
                    <a:pt x="27499" y="26065"/>
                  </a:cubicBezTo>
                  <a:cubicBezTo>
                    <a:pt x="27301" y="26065"/>
                    <a:pt x="27125" y="26214"/>
                    <a:pt x="27073" y="26417"/>
                  </a:cubicBezTo>
                  <a:cubicBezTo>
                    <a:pt x="27013" y="26663"/>
                    <a:pt x="27156" y="26910"/>
                    <a:pt x="27403" y="26969"/>
                  </a:cubicBezTo>
                  <a:cubicBezTo>
                    <a:pt x="27669" y="27053"/>
                    <a:pt x="27955" y="27092"/>
                    <a:pt x="28266" y="27092"/>
                  </a:cubicBezTo>
                  <a:cubicBezTo>
                    <a:pt x="30070" y="27092"/>
                    <a:pt x="31548" y="25613"/>
                    <a:pt x="31548" y="23785"/>
                  </a:cubicBezTo>
                  <a:cubicBezTo>
                    <a:pt x="31548" y="23109"/>
                    <a:pt x="31346" y="22429"/>
                    <a:pt x="30932" y="21877"/>
                  </a:cubicBezTo>
                  <a:cubicBezTo>
                    <a:pt x="31346" y="21320"/>
                    <a:pt x="31548" y="20664"/>
                    <a:pt x="31548" y="19964"/>
                  </a:cubicBezTo>
                  <a:cubicBezTo>
                    <a:pt x="31548" y="18160"/>
                    <a:pt x="30070" y="16681"/>
                    <a:pt x="28266" y="16681"/>
                  </a:cubicBezTo>
                  <a:cubicBezTo>
                    <a:pt x="26437" y="16681"/>
                    <a:pt x="24958" y="18160"/>
                    <a:pt x="24958" y="19964"/>
                  </a:cubicBezTo>
                  <a:cubicBezTo>
                    <a:pt x="24958" y="20132"/>
                    <a:pt x="24978" y="20275"/>
                    <a:pt x="24997" y="20438"/>
                  </a:cubicBezTo>
                  <a:lnTo>
                    <a:pt x="22306" y="20438"/>
                  </a:lnTo>
                  <a:cubicBezTo>
                    <a:pt x="22143" y="20132"/>
                    <a:pt x="21813" y="19945"/>
                    <a:pt x="21468" y="19945"/>
                  </a:cubicBezTo>
                  <a:lnTo>
                    <a:pt x="19905" y="19945"/>
                  </a:lnTo>
                  <a:cubicBezTo>
                    <a:pt x="19393" y="16741"/>
                    <a:pt x="17377" y="14049"/>
                    <a:pt x="14606" y="12615"/>
                  </a:cubicBezTo>
                  <a:lnTo>
                    <a:pt x="14606" y="11382"/>
                  </a:lnTo>
                  <a:cubicBezTo>
                    <a:pt x="14606" y="10559"/>
                    <a:pt x="13926" y="9904"/>
                    <a:pt x="13108" y="9904"/>
                  </a:cubicBezTo>
                  <a:lnTo>
                    <a:pt x="11259" y="9904"/>
                  </a:lnTo>
                  <a:lnTo>
                    <a:pt x="11259" y="6902"/>
                  </a:lnTo>
                  <a:cubicBezTo>
                    <a:pt x="11259" y="6680"/>
                    <a:pt x="11442" y="6473"/>
                    <a:pt x="11688" y="6473"/>
                  </a:cubicBezTo>
                  <a:cubicBezTo>
                    <a:pt x="11915" y="6473"/>
                    <a:pt x="12122" y="6680"/>
                    <a:pt x="12122" y="6902"/>
                  </a:cubicBezTo>
                  <a:lnTo>
                    <a:pt x="12122" y="7192"/>
                  </a:lnTo>
                  <a:cubicBezTo>
                    <a:pt x="12122" y="8730"/>
                    <a:pt x="13374" y="9982"/>
                    <a:pt x="14912" y="9982"/>
                  </a:cubicBezTo>
                  <a:cubicBezTo>
                    <a:pt x="16455" y="9982"/>
                    <a:pt x="17727" y="8730"/>
                    <a:pt x="17727" y="7192"/>
                  </a:cubicBezTo>
                  <a:lnTo>
                    <a:pt x="17727" y="5546"/>
                  </a:lnTo>
                  <a:cubicBezTo>
                    <a:pt x="17727" y="5300"/>
                    <a:pt x="17914" y="5117"/>
                    <a:pt x="18141" y="5117"/>
                  </a:cubicBezTo>
                  <a:lnTo>
                    <a:pt x="18427" y="5117"/>
                  </a:lnTo>
                  <a:lnTo>
                    <a:pt x="18239" y="5467"/>
                  </a:lnTo>
                  <a:cubicBezTo>
                    <a:pt x="18160" y="5610"/>
                    <a:pt x="18160" y="5773"/>
                    <a:pt x="18239" y="5916"/>
                  </a:cubicBezTo>
                  <a:cubicBezTo>
                    <a:pt x="18323" y="6064"/>
                    <a:pt x="18466" y="6142"/>
                    <a:pt x="18634" y="6142"/>
                  </a:cubicBezTo>
                  <a:lnTo>
                    <a:pt x="20359" y="6207"/>
                  </a:lnTo>
                  <a:lnTo>
                    <a:pt x="21261" y="7666"/>
                  </a:lnTo>
                  <a:cubicBezTo>
                    <a:pt x="21345" y="7809"/>
                    <a:pt x="21507" y="7887"/>
                    <a:pt x="21670" y="7887"/>
                  </a:cubicBezTo>
                  <a:cubicBezTo>
                    <a:pt x="21813" y="7887"/>
                    <a:pt x="21981" y="7809"/>
                    <a:pt x="22059" y="7666"/>
                  </a:cubicBezTo>
                  <a:lnTo>
                    <a:pt x="22966" y="6207"/>
                  </a:lnTo>
                  <a:lnTo>
                    <a:pt x="24692" y="6142"/>
                  </a:lnTo>
                  <a:cubicBezTo>
                    <a:pt x="24854" y="6142"/>
                    <a:pt x="24997" y="6064"/>
                    <a:pt x="25081" y="5916"/>
                  </a:cubicBezTo>
                  <a:cubicBezTo>
                    <a:pt x="25165" y="5773"/>
                    <a:pt x="25165" y="5610"/>
                    <a:pt x="25081" y="5467"/>
                  </a:cubicBezTo>
                  <a:lnTo>
                    <a:pt x="24258" y="3944"/>
                  </a:lnTo>
                  <a:lnTo>
                    <a:pt x="25081" y="2426"/>
                  </a:lnTo>
                  <a:cubicBezTo>
                    <a:pt x="25165" y="2283"/>
                    <a:pt x="25165" y="2120"/>
                    <a:pt x="25081" y="1972"/>
                  </a:cubicBezTo>
                  <a:cubicBezTo>
                    <a:pt x="24997" y="1829"/>
                    <a:pt x="24854" y="1750"/>
                    <a:pt x="24692" y="1750"/>
                  </a:cubicBezTo>
                  <a:lnTo>
                    <a:pt x="22966" y="1686"/>
                  </a:lnTo>
                  <a:lnTo>
                    <a:pt x="22059" y="227"/>
                  </a:lnTo>
                  <a:cubicBezTo>
                    <a:pt x="21981" y="84"/>
                    <a:pt x="21813" y="1"/>
                    <a:pt x="2167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9"/>
          <p:cNvGrpSpPr/>
          <p:nvPr/>
        </p:nvGrpSpPr>
        <p:grpSpPr>
          <a:xfrm>
            <a:off x="7173149" y="1422213"/>
            <a:ext cx="372604" cy="417070"/>
            <a:chOff x="3413351" y="3974986"/>
            <a:chExt cx="607243" cy="679710"/>
          </a:xfrm>
        </p:grpSpPr>
        <p:sp>
          <p:nvSpPr>
            <p:cNvPr id="2859" name="Google Shape;2859;p69"/>
            <p:cNvSpPr/>
            <p:nvPr/>
          </p:nvSpPr>
          <p:spPr>
            <a:xfrm>
              <a:off x="3413351" y="4506816"/>
              <a:ext cx="216287" cy="147880"/>
            </a:xfrm>
            <a:custGeom>
              <a:avLst/>
              <a:gdLst/>
              <a:ahLst/>
              <a:cxnLst/>
              <a:rect l="l" t="t" r="r" b="b"/>
              <a:pathLst>
                <a:path w="12078" h="8258" extrusionOk="0">
                  <a:moveTo>
                    <a:pt x="6039" y="1"/>
                  </a:moveTo>
                  <a:cubicBezTo>
                    <a:pt x="2711" y="1"/>
                    <a:pt x="0" y="2687"/>
                    <a:pt x="0" y="6039"/>
                  </a:cubicBezTo>
                  <a:lnTo>
                    <a:pt x="0" y="8257"/>
                  </a:lnTo>
                  <a:lnTo>
                    <a:pt x="12077" y="8257"/>
                  </a:lnTo>
                  <a:lnTo>
                    <a:pt x="12077" y="6039"/>
                  </a:lnTo>
                  <a:cubicBezTo>
                    <a:pt x="12077" y="4373"/>
                    <a:pt x="11402" y="2855"/>
                    <a:pt x="10313" y="1765"/>
                  </a:cubicBezTo>
                  <a:cubicBezTo>
                    <a:pt x="9223" y="676"/>
                    <a:pt x="7705" y="1"/>
                    <a:pt x="603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3413351" y="4506816"/>
              <a:ext cx="216287" cy="147880"/>
            </a:xfrm>
            <a:custGeom>
              <a:avLst/>
              <a:gdLst/>
              <a:ahLst/>
              <a:cxnLst/>
              <a:rect l="l" t="t" r="r" b="b"/>
              <a:pathLst>
                <a:path w="12078" h="8258" extrusionOk="0">
                  <a:moveTo>
                    <a:pt x="6039" y="1"/>
                  </a:moveTo>
                  <a:cubicBezTo>
                    <a:pt x="2711" y="1"/>
                    <a:pt x="0" y="2687"/>
                    <a:pt x="0" y="6039"/>
                  </a:cubicBezTo>
                  <a:lnTo>
                    <a:pt x="0" y="8257"/>
                  </a:lnTo>
                  <a:lnTo>
                    <a:pt x="12077" y="8257"/>
                  </a:lnTo>
                  <a:lnTo>
                    <a:pt x="12077" y="6039"/>
                  </a:lnTo>
                  <a:cubicBezTo>
                    <a:pt x="12077" y="4373"/>
                    <a:pt x="11402" y="2855"/>
                    <a:pt x="10313" y="1765"/>
                  </a:cubicBezTo>
                  <a:cubicBezTo>
                    <a:pt x="9223" y="676"/>
                    <a:pt x="7705" y="1"/>
                    <a:pt x="603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3440983" y="4534357"/>
              <a:ext cx="161114" cy="120338"/>
            </a:xfrm>
            <a:custGeom>
              <a:avLst/>
              <a:gdLst/>
              <a:ahLst/>
              <a:cxnLst/>
              <a:rect l="l" t="t" r="r" b="b"/>
              <a:pathLst>
                <a:path w="8997" h="6720" extrusionOk="0">
                  <a:moveTo>
                    <a:pt x="4496" y="1"/>
                  </a:moveTo>
                  <a:cubicBezTo>
                    <a:pt x="2011" y="1"/>
                    <a:pt x="0" y="2012"/>
                    <a:pt x="0" y="4501"/>
                  </a:cubicBezTo>
                  <a:lnTo>
                    <a:pt x="0" y="6719"/>
                  </a:lnTo>
                  <a:lnTo>
                    <a:pt x="8996" y="6719"/>
                  </a:lnTo>
                  <a:lnTo>
                    <a:pt x="8996" y="4501"/>
                  </a:lnTo>
                  <a:cubicBezTo>
                    <a:pt x="8996" y="2012"/>
                    <a:pt x="6980" y="1"/>
                    <a:pt x="4496"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3469670" y="4588473"/>
              <a:ext cx="103738" cy="26503"/>
            </a:xfrm>
            <a:custGeom>
              <a:avLst/>
              <a:gdLst/>
              <a:ahLst/>
              <a:cxnLst/>
              <a:rect l="l" t="t" r="r" b="b"/>
              <a:pathLst>
                <a:path w="5793" h="1480" extrusionOk="0">
                  <a:moveTo>
                    <a:pt x="306" y="0"/>
                  </a:moveTo>
                  <a:cubicBezTo>
                    <a:pt x="143" y="0"/>
                    <a:pt x="0" y="143"/>
                    <a:pt x="0" y="306"/>
                  </a:cubicBezTo>
                  <a:lnTo>
                    <a:pt x="0" y="1169"/>
                  </a:lnTo>
                  <a:cubicBezTo>
                    <a:pt x="0" y="1331"/>
                    <a:pt x="143" y="1479"/>
                    <a:pt x="306" y="1479"/>
                  </a:cubicBezTo>
                  <a:lnTo>
                    <a:pt x="5482" y="1479"/>
                  </a:lnTo>
                  <a:cubicBezTo>
                    <a:pt x="5644" y="1479"/>
                    <a:pt x="5792" y="1331"/>
                    <a:pt x="5792" y="1169"/>
                  </a:cubicBezTo>
                  <a:lnTo>
                    <a:pt x="5792" y="306"/>
                  </a:lnTo>
                  <a:cubicBezTo>
                    <a:pt x="5792" y="143"/>
                    <a:pt x="5644" y="0"/>
                    <a:pt x="548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3540279" y="4588473"/>
              <a:ext cx="33129" cy="26503"/>
            </a:xfrm>
            <a:custGeom>
              <a:avLst/>
              <a:gdLst/>
              <a:ahLst/>
              <a:cxnLst/>
              <a:rect l="l" t="t" r="r" b="b"/>
              <a:pathLst>
                <a:path w="1850" h="1480" extrusionOk="0">
                  <a:moveTo>
                    <a:pt x="1" y="0"/>
                  </a:moveTo>
                  <a:lnTo>
                    <a:pt x="1" y="1479"/>
                  </a:lnTo>
                  <a:lnTo>
                    <a:pt x="1539" y="1479"/>
                  </a:lnTo>
                  <a:cubicBezTo>
                    <a:pt x="1701" y="1479"/>
                    <a:pt x="1849" y="1331"/>
                    <a:pt x="1849" y="1169"/>
                  </a:cubicBezTo>
                  <a:lnTo>
                    <a:pt x="1849" y="306"/>
                  </a:lnTo>
                  <a:cubicBezTo>
                    <a:pt x="1849" y="143"/>
                    <a:pt x="1701" y="0"/>
                    <a:pt x="153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3504966" y="4588473"/>
              <a:ext cx="35331" cy="26503"/>
            </a:xfrm>
            <a:custGeom>
              <a:avLst/>
              <a:gdLst/>
              <a:ahLst/>
              <a:cxnLst/>
              <a:rect l="l" t="t" r="r" b="b"/>
              <a:pathLst>
                <a:path w="1973" h="1480" extrusionOk="0">
                  <a:moveTo>
                    <a:pt x="1" y="0"/>
                  </a:moveTo>
                  <a:lnTo>
                    <a:pt x="1" y="1479"/>
                  </a:lnTo>
                  <a:lnTo>
                    <a:pt x="1973" y="1479"/>
                  </a:lnTo>
                  <a:lnTo>
                    <a:pt x="197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3461540" y="4580003"/>
              <a:ext cx="120249" cy="42996"/>
            </a:xfrm>
            <a:custGeom>
              <a:avLst/>
              <a:gdLst/>
              <a:ahLst/>
              <a:cxnLst/>
              <a:rect l="l" t="t" r="r" b="b"/>
              <a:pathLst>
                <a:path w="6715" h="2401" extrusionOk="0">
                  <a:moveTo>
                    <a:pt x="1972" y="922"/>
                  </a:moveTo>
                  <a:lnTo>
                    <a:pt x="1972" y="1479"/>
                  </a:lnTo>
                  <a:lnTo>
                    <a:pt x="923" y="1479"/>
                  </a:lnTo>
                  <a:lnTo>
                    <a:pt x="923" y="922"/>
                  </a:lnTo>
                  <a:close/>
                  <a:moveTo>
                    <a:pt x="3944" y="922"/>
                  </a:moveTo>
                  <a:lnTo>
                    <a:pt x="3944" y="1479"/>
                  </a:lnTo>
                  <a:lnTo>
                    <a:pt x="2894" y="1479"/>
                  </a:lnTo>
                  <a:lnTo>
                    <a:pt x="2894" y="922"/>
                  </a:lnTo>
                  <a:close/>
                  <a:moveTo>
                    <a:pt x="5793" y="922"/>
                  </a:moveTo>
                  <a:lnTo>
                    <a:pt x="5793" y="1479"/>
                  </a:lnTo>
                  <a:lnTo>
                    <a:pt x="4866" y="1479"/>
                  </a:lnTo>
                  <a:lnTo>
                    <a:pt x="4866" y="922"/>
                  </a:lnTo>
                  <a:close/>
                  <a:moveTo>
                    <a:pt x="760" y="0"/>
                  </a:moveTo>
                  <a:cubicBezTo>
                    <a:pt x="331" y="0"/>
                    <a:pt x="1" y="350"/>
                    <a:pt x="1" y="779"/>
                  </a:cubicBezTo>
                  <a:lnTo>
                    <a:pt x="1" y="1642"/>
                  </a:lnTo>
                  <a:cubicBezTo>
                    <a:pt x="1" y="2075"/>
                    <a:pt x="331" y="2401"/>
                    <a:pt x="760" y="2401"/>
                  </a:cubicBezTo>
                  <a:lnTo>
                    <a:pt x="5936" y="2401"/>
                  </a:lnTo>
                  <a:cubicBezTo>
                    <a:pt x="6369" y="2401"/>
                    <a:pt x="6715" y="2075"/>
                    <a:pt x="6715" y="1642"/>
                  </a:cubicBezTo>
                  <a:lnTo>
                    <a:pt x="6715" y="779"/>
                  </a:lnTo>
                  <a:cubicBezTo>
                    <a:pt x="6715" y="350"/>
                    <a:pt x="6369" y="0"/>
                    <a:pt x="593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3833352" y="4281721"/>
              <a:ext cx="178771" cy="169942"/>
            </a:xfrm>
            <a:custGeom>
              <a:avLst/>
              <a:gdLst/>
              <a:ahLst/>
              <a:cxnLst/>
              <a:rect l="l" t="t" r="r" b="b"/>
              <a:pathLst>
                <a:path w="9983" h="9490" extrusionOk="0">
                  <a:moveTo>
                    <a:pt x="7148" y="1849"/>
                  </a:moveTo>
                  <a:cubicBezTo>
                    <a:pt x="7705" y="1849"/>
                    <a:pt x="8134" y="2298"/>
                    <a:pt x="8134" y="2835"/>
                  </a:cubicBezTo>
                  <a:cubicBezTo>
                    <a:pt x="8134" y="3387"/>
                    <a:pt x="7705" y="3821"/>
                    <a:pt x="7148" y="3821"/>
                  </a:cubicBezTo>
                  <a:cubicBezTo>
                    <a:pt x="6615" y="3821"/>
                    <a:pt x="6162" y="3387"/>
                    <a:pt x="6162" y="2835"/>
                  </a:cubicBezTo>
                  <a:cubicBezTo>
                    <a:pt x="6162" y="2298"/>
                    <a:pt x="6615" y="1849"/>
                    <a:pt x="7148" y="1849"/>
                  </a:cubicBezTo>
                  <a:close/>
                  <a:moveTo>
                    <a:pt x="7148" y="5670"/>
                  </a:moveTo>
                  <a:cubicBezTo>
                    <a:pt x="7705" y="5670"/>
                    <a:pt x="8134" y="6118"/>
                    <a:pt x="8134" y="6656"/>
                  </a:cubicBezTo>
                  <a:cubicBezTo>
                    <a:pt x="8134" y="7208"/>
                    <a:pt x="7705" y="7641"/>
                    <a:pt x="7148" y="7641"/>
                  </a:cubicBezTo>
                  <a:cubicBezTo>
                    <a:pt x="6615" y="7641"/>
                    <a:pt x="6162" y="7208"/>
                    <a:pt x="6162" y="6656"/>
                  </a:cubicBezTo>
                  <a:cubicBezTo>
                    <a:pt x="6162" y="6118"/>
                    <a:pt x="6615" y="5670"/>
                    <a:pt x="7148" y="5670"/>
                  </a:cubicBezTo>
                  <a:close/>
                  <a:moveTo>
                    <a:pt x="7148" y="1"/>
                  </a:moveTo>
                  <a:cubicBezTo>
                    <a:pt x="5590" y="1"/>
                    <a:pt x="4313" y="1273"/>
                    <a:pt x="4313" y="2835"/>
                  </a:cubicBezTo>
                  <a:cubicBezTo>
                    <a:pt x="4313" y="3161"/>
                    <a:pt x="4377" y="3471"/>
                    <a:pt x="4481" y="3757"/>
                  </a:cubicBezTo>
                  <a:lnTo>
                    <a:pt x="0" y="3757"/>
                  </a:lnTo>
                  <a:lnTo>
                    <a:pt x="0" y="5482"/>
                  </a:lnTo>
                  <a:lnTo>
                    <a:pt x="4584" y="5482"/>
                  </a:lnTo>
                  <a:cubicBezTo>
                    <a:pt x="4417" y="5852"/>
                    <a:pt x="4313" y="6241"/>
                    <a:pt x="4313" y="6656"/>
                  </a:cubicBezTo>
                  <a:cubicBezTo>
                    <a:pt x="4313" y="8233"/>
                    <a:pt x="5590" y="9490"/>
                    <a:pt x="7148" y="9490"/>
                  </a:cubicBezTo>
                  <a:cubicBezTo>
                    <a:pt x="8730" y="9490"/>
                    <a:pt x="9982" y="8233"/>
                    <a:pt x="9982" y="6656"/>
                  </a:cubicBezTo>
                  <a:cubicBezTo>
                    <a:pt x="9982" y="5936"/>
                    <a:pt x="9716" y="5256"/>
                    <a:pt x="9243" y="4743"/>
                  </a:cubicBezTo>
                  <a:cubicBezTo>
                    <a:pt x="9716" y="4250"/>
                    <a:pt x="9982" y="3575"/>
                    <a:pt x="9982" y="2835"/>
                  </a:cubicBezTo>
                  <a:cubicBezTo>
                    <a:pt x="9982" y="1273"/>
                    <a:pt x="8730" y="1"/>
                    <a:pt x="714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3793615" y="4340170"/>
              <a:ext cx="55191" cy="48565"/>
            </a:xfrm>
            <a:custGeom>
              <a:avLst/>
              <a:gdLst/>
              <a:ahLst/>
              <a:cxnLst/>
              <a:rect l="l" t="t" r="r" b="b"/>
              <a:pathLst>
                <a:path w="3082" h="2712" extrusionOk="0">
                  <a:moveTo>
                    <a:pt x="1" y="0"/>
                  </a:moveTo>
                  <a:lnTo>
                    <a:pt x="1" y="2711"/>
                  </a:lnTo>
                  <a:lnTo>
                    <a:pt x="2589" y="2711"/>
                  </a:lnTo>
                  <a:cubicBezTo>
                    <a:pt x="2860" y="2711"/>
                    <a:pt x="3082" y="2485"/>
                    <a:pt x="3082" y="2199"/>
                  </a:cubicBezTo>
                  <a:lnTo>
                    <a:pt x="3082" y="513"/>
                  </a:lnTo>
                  <a:cubicBezTo>
                    <a:pt x="3082" y="227"/>
                    <a:pt x="2860" y="0"/>
                    <a:pt x="258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3621149" y="4030857"/>
              <a:ext cx="208246" cy="148937"/>
            </a:xfrm>
            <a:custGeom>
              <a:avLst/>
              <a:gdLst/>
              <a:ahLst/>
              <a:cxnLst/>
              <a:rect l="l" t="t" r="r" b="b"/>
              <a:pathLst>
                <a:path w="11629" h="8317" extrusionOk="0">
                  <a:moveTo>
                    <a:pt x="8893" y="1"/>
                  </a:moveTo>
                  <a:cubicBezTo>
                    <a:pt x="7562" y="1"/>
                    <a:pt x="6472" y="1090"/>
                    <a:pt x="6472" y="2426"/>
                  </a:cubicBezTo>
                  <a:lnTo>
                    <a:pt x="6472" y="4067"/>
                  </a:lnTo>
                  <a:cubicBezTo>
                    <a:pt x="6472" y="4496"/>
                    <a:pt x="6103" y="4866"/>
                    <a:pt x="5669" y="4866"/>
                  </a:cubicBezTo>
                  <a:cubicBezTo>
                    <a:pt x="5220" y="4866"/>
                    <a:pt x="4870" y="4496"/>
                    <a:pt x="4870" y="4067"/>
                  </a:cubicBezTo>
                  <a:lnTo>
                    <a:pt x="4870" y="3782"/>
                  </a:lnTo>
                  <a:cubicBezTo>
                    <a:pt x="4870" y="2446"/>
                    <a:pt x="3781" y="1356"/>
                    <a:pt x="2425" y="1356"/>
                  </a:cubicBezTo>
                  <a:cubicBezTo>
                    <a:pt x="1089" y="1356"/>
                    <a:pt x="0" y="2446"/>
                    <a:pt x="0" y="3782"/>
                  </a:cubicBezTo>
                  <a:lnTo>
                    <a:pt x="0" y="8317"/>
                  </a:lnTo>
                  <a:lnTo>
                    <a:pt x="1543" y="8317"/>
                  </a:lnTo>
                  <a:lnTo>
                    <a:pt x="1543" y="3782"/>
                  </a:lnTo>
                  <a:cubicBezTo>
                    <a:pt x="1543" y="3289"/>
                    <a:pt x="1932" y="2894"/>
                    <a:pt x="2425" y="2894"/>
                  </a:cubicBezTo>
                  <a:cubicBezTo>
                    <a:pt x="2918" y="2894"/>
                    <a:pt x="3327" y="3289"/>
                    <a:pt x="3327" y="3782"/>
                  </a:cubicBezTo>
                  <a:lnTo>
                    <a:pt x="3327" y="4067"/>
                  </a:lnTo>
                  <a:cubicBezTo>
                    <a:pt x="3327" y="5359"/>
                    <a:pt x="4377" y="6409"/>
                    <a:pt x="5669" y="6409"/>
                  </a:cubicBezTo>
                  <a:cubicBezTo>
                    <a:pt x="6965" y="6409"/>
                    <a:pt x="8010" y="5359"/>
                    <a:pt x="8010" y="4067"/>
                  </a:cubicBezTo>
                  <a:lnTo>
                    <a:pt x="8010" y="2426"/>
                  </a:lnTo>
                  <a:cubicBezTo>
                    <a:pt x="8010" y="1933"/>
                    <a:pt x="8400" y="1539"/>
                    <a:pt x="8893" y="1539"/>
                  </a:cubicBezTo>
                  <a:lnTo>
                    <a:pt x="11259" y="1539"/>
                  </a:lnTo>
                  <a:lnTo>
                    <a:pt x="11628" y="824"/>
                  </a:lnTo>
                  <a:lnTo>
                    <a:pt x="11195"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3560855" y="4160363"/>
              <a:ext cx="147862" cy="66562"/>
            </a:xfrm>
            <a:custGeom>
              <a:avLst/>
              <a:gdLst/>
              <a:ahLst/>
              <a:cxnLst/>
              <a:rect l="l" t="t" r="r" b="b"/>
              <a:pathLst>
                <a:path w="8257" h="3717" extrusionOk="0">
                  <a:moveTo>
                    <a:pt x="1045" y="0"/>
                  </a:moveTo>
                  <a:cubicBezTo>
                    <a:pt x="473" y="0"/>
                    <a:pt x="0" y="468"/>
                    <a:pt x="0" y="1025"/>
                  </a:cubicBezTo>
                  <a:lnTo>
                    <a:pt x="0" y="3697"/>
                  </a:lnTo>
                  <a:lnTo>
                    <a:pt x="20" y="3717"/>
                  </a:lnTo>
                  <a:lnTo>
                    <a:pt x="8237" y="3697"/>
                  </a:lnTo>
                  <a:cubicBezTo>
                    <a:pt x="8257" y="3697"/>
                    <a:pt x="8257" y="3717"/>
                    <a:pt x="8257" y="3717"/>
                  </a:cubicBezTo>
                  <a:lnTo>
                    <a:pt x="8257" y="3697"/>
                  </a:lnTo>
                  <a:lnTo>
                    <a:pt x="8257" y="1025"/>
                  </a:lnTo>
                  <a:cubicBezTo>
                    <a:pt x="8257" y="468"/>
                    <a:pt x="7803" y="0"/>
                    <a:pt x="723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3708358" y="4226566"/>
              <a:ext cx="358" cy="358"/>
            </a:xfrm>
            <a:custGeom>
              <a:avLst/>
              <a:gdLst/>
              <a:ahLst/>
              <a:cxnLst/>
              <a:rect l="l" t="t" r="r" b="b"/>
              <a:pathLst>
                <a:path w="20" h="20" extrusionOk="0">
                  <a:moveTo>
                    <a:pt x="0" y="0"/>
                  </a:moveTo>
                  <a:lnTo>
                    <a:pt x="20" y="20"/>
                  </a:lnTo>
                  <a:lnTo>
                    <a:pt x="20" y="0"/>
                  </a:lnTo>
                  <a:close/>
                </a:path>
              </a:pathLst>
            </a:custGeom>
            <a:solidFill>
              <a:srgbClr val="F75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3463743" y="4189050"/>
              <a:ext cx="342087" cy="342069"/>
            </a:xfrm>
            <a:custGeom>
              <a:avLst/>
              <a:gdLst/>
              <a:ahLst/>
              <a:cxnLst/>
              <a:rect l="l" t="t" r="r" b="b"/>
              <a:pathLst>
                <a:path w="19103" h="19102" extrusionOk="0">
                  <a:moveTo>
                    <a:pt x="9549" y="0"/>
                  </a:moveTo>
                  <a:cubicBezTo>
                    <a:pt x="8095" y="0"/>
                    <a:pt x="6675" y="345"/>
                    <a:pt x="5443" y="942"/>
                  </a:cubicBezTo>
                  <a:cubicBezTo>
                    <a:pt x="2219" y="2485"/>
                    <a:pt x="1" y="5748"/>
                    <a:pt x="1" y="9548"/>
                  </a:cubicBezTo>
                  <a:cubicBezTo>
                    <a:pt x="1" y="14828"/>
                    <a:pt x="4294" y="19101"/>
                    <a:pt x="9549" y="19101"/>
                  </a:cubicBezTo>
                  <a:cubicBezTo>
                    <a:pt x="14828" y="19101"/>
                    <a:pt x="19102" y="14828"/>
                    <a:pt x="19102" y="9548"/>
                  </a:cubicBezTo>
                  <a:cubicBezTo>
                    <a:pt x="19102" y="5748"/>
                    <a:pt x="16904" y="2485"/>
                    <a:pt x="13680" y="942"/>
                  </a:cubicBezTo>
                  <a:cubicBezTo>
                    <a:pt x="12428" y="345"/>
                    <a:pt x="11028" y="0"/>
                    <a:pt x="954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3790714" y="3985695"/>
              <a:ext cx="105583" cy="119747"/>
            </a:xfrm>
            <a:custGeom>
              <a:avLst/>
              <a:gdLst/>
              <a:ahLst/>
              <a:cxnLst/>
              <a:rect l="l" t="t" r="r" b="b"/>
              <a:pathLst>
                <a:path w="5896" h="6687" extrusionOk="0">
                  <a:moveTo>
                    <a:pt x="2948" y="0"/>
                  </a:moveTo>
                  <a:cubicBezTo>
                    <a:pt x="2896" y="0"/>
                    <a:pt x="2845" y="26"/>
                    <a:pt x="2815" y="78"/>
                  </a:cubicBezTo>
                  <a:lnTo>
                    <a:pt x="1952" y="1473"/>
                  </a:lnTo>
                  <a:cubicBezTo>
                    <a:pt x="1933" y="1517"/>
                    <a:pt x="1869" y="1557"/>
                    <a:pt x="1829" y="1557"/>
                  </a:cubicBezTo>
                  <a:lnTo>
                    <a:pt x="188" y="1596"/>
                  </a:lnTo>
                  <a:cubicBezTo>
                    <a:pt x="64" y="1596"/>
                    <a:pt x="0" y="1719"/>
                    <a:pt x="40" y="1823"/>
                  </a:cubicBezTo>
                  <a:lnTo>
                    <a:pt x="434" y="2523"/>
                  </a:lnTo>
                  <a:lnTo>
                    <a:pt x="824" y="3282"/>
                  </a:lnTo>
                  <a:cubicBezTo>
                    <a:pt x="863" y="3321"/>
                    <a:pt x="863" y="3385"/>
                    <a:pt x="824" y="3425"/>
                  </a:cubicBezTo>
                  <a:lnTo>
                    <a:pt x="493" y="4061"/>
                  </a:lnTo>
                  <a:lnTo>
                    <a:pt x="40" y="4864"/>
                  </a:lnTo>
                  <a:cubicBezTo>
                    <a:pt x="0" y="4968"/>
                    <a:pt x="64" y="5091"/>
                    <a:pt x="188" y="5091"/>
                  </a:cubicBezTo>
                  <a:lnTo>
                    <a:pt x="1829" y="5150"/>
                  </a:lnTo>
                  <a:cubicBezTo>
                    <a:pt x="1869" y="5150"/>
                    <a:pt x="1933" y="5170"/>
                    <a:pt x="1952" y="5214"/>
                  </a:cubicBezTo>
                  <a:lnTo>
                    <a:pt x="2815" y="6609"/>
                  </a:lnTo>
                  <a:cubicBezTo>
                    <a:pt x="2845" y="6661"/>
                    <a:pt x="2896" y="6687"/>
                    <a:pt x="2948" y="6687"/>
                  </a:cubicBezTo>
                  <a:cubicBezTo>
                    <a:pt x="3000" y="6687"/>
                    <a:pt x="3052" y="6661"/>
                    <a:pt x="3081" y="6609"/>
                  </a:cubicBezTo>
                  <a:lnTo>
                    <a:pt x="3944" y="5214"/>
                  </a:lnTo>
                  <a:cubicBezTo>
                    <a:pt x="3964" y="5170"/>
                    <a:pt x="4028" y="5150"/>
                    <a:pt x="4067" y="5150"/>
                  </a:cubicBezTo>
                  <a:lnTo>
                    <a:pt x="5709" y="5091"/>
                  </a:lnTo>
                  <a:cubicBezTo>
                    <a:pt x="5832" y="5091"/>
                    <a:pt x="5896" y="4968"/>
                    <a:pt x="5832" y="4864"/>
                  </a:cubicBezTo>
                  <a:lnTo>
                    <a:pt x="5053" y="3425"/>
                  </a:lnTo>
                  <a:cubicBezTo>
                    <a:pt x="5033" y="3385"/>
                    <a:pt x="5033" y="3321"/>
                    <a:pt x="5053" y="3282"/>
                  </a:cubicBezTo>
                  <a:lnTo>
                    <a:pt x="5832" y="1823"/>
                  </a:lnTo>
                  <a:cubicBezTo>
                    <a:pt x="5896" y="1719"/>
                    <a:pt x="5832" y="1596"/>
                    <a:pt x="5709" y="1596"/>
                  </a:cubicBezTo>
                  <a:lnTo>
                    <a:pt x="4067" y="1557"/>
                  </a:lnTo>
                  <a:cubicBezTo>
                    <a:pt x="4028" y="1557"/>
                    <a:pt x="3964" y="1517"/>
                    <a:pt x="3944" y="1473"/>
                  </a:cubicBezTo>
                  <a:lnTo>
                    <a:pt x="3081" y="78"/>
                  </a:lnTo>
                  <a:cubicBezTo>
                    <a:pt x="3052" y="26"/>
                    <a:pt x="3000" y="0"/>
                    <a:pt x="294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3572942" y="4219493"/>
              <a:ext cx="70287" cy="27291"/>
            </a:xfrm>
            <a:custGeom>
              <a:avLst/>
              <a:gdLst/>
              <a:ahLst/>
              <a:cxnLst/>
              <a:rect l="l" t="t" r="r" b="b"/>
              <a:pathLst>
                <a:path w="3925" h="1524" extrusionOk="0">
                  <a:moveTo>
                    <a:pt x="3451" y="1"/>
                  </a:moveTo>
                  <a:cubicBezTo>
                    <a:pt x="2386" y="1"/>
                    <a:pt x="1336" y="208"/>
                    <a:pt x="351" y="642"/>
                  </a:cubicBezTo>
                  <a:cubicBezTo>
                    <a:pt x="124" y="740"/>
                    <a:pt x="1" y="1011"/>
                    <a:pt x="104" y="1258"/>
                  </a:cubicBezTo>
                  <a:cubicBezTo>
                    <a:pt x="188" y="1420"/>
                    <a:pt x="351" y="1524"/>
                    <a:pt x="538" y="1524"/>
                  </a:cubicBezTo>
                  <a:cubicBezTo>
                    <a:pt x="597" y="1524"/>
                    <a:pt x="661" y="1524"/>
                    <a:pt x="720" y="1480"/>
                  </a:cubicBezTo>
                  <a:cubicBezTo>
                    <a:pt x="1583" y="1110"/>
                    <a:pt x="2510" y="927"/>
                    <a:pt x="3451" y="927"/>
                  </a:cubicBezTo>
                  <a:cubicBezTo>
                    <a:pt x="3722" y="927"/>
                    <a:pt x="3924" y="720"/>
                    <a:pt x="3924" y="454"/>
                  </a:cubicBezTo>
                  <a:cubicBezTo>
                    <a:pt x="3924" y="208"/>
                    <a:pt x="3722" y="1"/>
                    <a:pt x="34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3494293" y="4250311"/>
              <a:ext cx="148937" cy="250615"/>
            </a:xfrm>
            <a:custGeom>
              <a:avLst/>
              <a:gdLst/>
              <a:ahLst/>
              <a:cxnLst/>
              <a:rect l="l" t="t" r="r" b="b"/>
              <a:pathLst>
                <a:path w="8317" h="13995" extrusionOk="0">
                  <a:moveTo>
                    <a:pt x="3109" y="0"/>
                  </a:moveTo>
                  <a:cubicBezTo>
                    <a:pt x="3002" y="0"/>
                    <a:pt x="2896" y="36"/>
                    <a:pt x="2815" y="109"/>
                  </a:cubicBezTo>
                  <a:cubicBezTo>
                    <a:pt x="1026" y="1607"/>
                    <a:pt x="1" y="3806"/>
                    <a:pt x="1" y="6127"/>
                  </a:cubicBezTo>
                  <a:cubicBezTo>
                    <a:pt x="1" y="10460"/>
                    <a:pt x="3530" y="13995"/>
                    <a:pt x="7843" y="13995"/>
                  </a:cubicBezTo>
                  <a:cubicBezTo>
                    <a:pt x="8114" y="13995"/>
                    <a:pt x="8316" y="13787"/>
                    <a:pt x="8316" y="13521"/>
                  </a:cubicBezTo>
                  <a:cubicBezTo>
                    <a:pt x="8316" y="13275"/>
                    <a:pt x="8114" y="13068"/>
                    <a:pt x="7843" y="13068"/>
                  </a:cubicBezTo>
                  <a:cubicBezTo>
                    <a:pt x="4023" y="13068"/>
                    <a:pt x="922" y="9948"/>
                    <a:pt x="922" y="6127"/>
                  </a:cubicBezTo>
                  <a:cubicBezTo>
                    <a:pt x="922" y="4072"/>
                    <a:pt x="1829" y="2144"/>
                    <a:pt x="3407" y="828"/>
                  </a:cubicBezTo>
                  <a:cubicBezTo>
                    <a:pt x="3594" y="666"/>
                    <a:pt x="3633" y="355"/>
                    <a:pt x="3471" y="173"/>
                  </a:cubicBezTo>
                  <a:cubicBezTo>
                    <a:pt x="3380" y="57"/>
                    <a:pt x="3244" y="0"/>
                    <a:pt x="31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3935657" y="4306701"/>
              <a:ext cx="51824" cy="51842"/>
            </a:xfrm>
            <a:custGeom>
              <a:avLst/>
              <a:gdLst/>
              <a:ahLst/>
              <a:cxnLst/>
              <a:rect l="l" t="t" r="r" b="b"/>
              <a:pathLst>
                <a:path w="2894" h="2895" extrusionOk="0">
                  <a:moveTo>
                    <a:pt x="1435" y="923"/>
                  </a:moveTo>
                  <a:cubicBezTo>
                    <a:pt x="1745" y="923"/>
                    <a:pt x="1972" y="1149"/>
                    <a:pt x="1972" y="1440"/>
                  </a:cubicBezTo>
                  <a:cubicBezTo>
                    <a:pt x="1972" y="1726"/>
                    <a:pt x="1745" y="1973"/>
                    <a:pt x="1435" y="1973"/>
                  </a:cubicBezTo>
                  <a:cubicBezTo>
                    <a:pt x="1149" y="1973"/>
                    <a:pt x="922" y="1726"/>
                    <a:pt x="922" y="1440"/>
                  </a:cubicBezTo>
                  <a:cubicBezTo>
                    <a:pt x="922" y="1149"/>
                    <a:pt x="1149" y="923"/>
                    <a:pt x="1435" y="923"/>
                  </a:cubicBezTo>
                  <a:close/>
                  <a:moveTo>
                    <a:pt x="1435" y="1"/>
                  </a:moveTo>
                  <a:cubicBezTo>
                    <a:pt x="656" y="1"/>
                    <a:pt x="0" y="637"/>
                    <a:pt x="0" y="1440"/>
                  </a:cubicBezTo>
                  <a:cubicBezTo>
                    <a:pt x="0" y="2239"/>
                    <a:pt x="656" y="2894"/>
                    <a:pt x="1435" y="2894"/>
                  </a:cubicBezTo>
                  <a:cubicBezTo>
                    <a:pt x="2238" y="2894"/>
                    <a:pt x="2894" y="2239"/>
                    <a:pt x="2894" y="1440"/>
                  </a:cubicBezTo>
                  <a:cubicBezTo>
                    <a:pt x="2894" y="637"/>
                    <a:pt x="2238" y="1"/>
                    <a:pt x="143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3935657" y="4375125"/>
              <a:ext cx="51824" cy="51824"/>
            </a:xfrm>
            <a:custGeom>
              <a:avLst/>
              <a:gdLst/>
              <a:ahLst/>
              <a:cxnLst/>
              <a:rect l="l" t="t" r="r" b="b"/>
              <a:pathLst>
                <a:path w="2894" h="2894" extrusionOk="0">
                  <a:moveTo>
                    <a:pt x="1435" y="922"/>
                  </a:moveTo>
                  <a:cubicBezTo>
                    <a:pt x="1745" y="922"/>
                    <a:pt x="1972" y="1149"/>
                    <a:pt x="1972" y="1440"/>
                  </a:cubicBezTo>
                  <a:cubicBezTo>
                    <a:pt x="1972" y="1725"/>
                    <a:pt x="1745" y="1972"/>
                    <a:pt x="1435" y="1972"/>
                  </a:cubicBezTo>
                  <a:cubicBezTo>
                    <a:pt x="1149" y="1972"/>
                    <a:pt x="922" y="1725"/>
                    <a:pt x="922" y="1440"/>
                  </a:cubicBezTo>
                  <a:cubicBezTo>
                    <a:pt x="922" y="1149"/>
                    <a:pt x="1149" y="922"/>
                    <a:pt x="1435" y="922"/>
                  </a:cubicBezTo>
                  <a:close/>
                  <a:moveTo>
                    <a:pt x="1435" y="0"/>
                  </a:moveTo>
                  <a:cubicBezTo>
                    <a:pt x="656" y="0"/>
                    <a:pt x="0" y="636"/>
                    <a:pt x="0" y="1440"/>
                  </a:cubicBezTo>
                  <a:cubicBezTo>
                    <a:pt x="0" y="2238"/>
                    <a:pt x="656" y="2894"/>
                    <a:pt x="1435" y="2894"/>
                  </a:cubicBezTo>
                  <a:cubicBezTo>
                    <a:pt x="2238" y="2894"/>
                    <a:pt x="2894" y="2238"/>
                    <a:pt x="2894" y="1440"/>
                  </a:cubicBezTo>
                  <a:cubicBezTo>
                    <a:pt x="2894" y="636"/>
                    <a:pt x="2238" y="0"/>
                    <a:pt x="14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3455631" y="3974986"/>
              <a:ext cx="564964" cy="564516"/>
            </a:xfrm>
            <a:custGeom>
              <a:avLst/>
              <a:gdLst/>
              <a:ahLst/>
              <a:cxnLst/>
              <a:rect l="l" t="t" r="r" b="b"/>
              <a:pathLst>
                <a:path w="31549" h="31524" extrusionOk="0">
                  <a:moveTo>
                    <a:pt x="21650" y="1356"/>
                  </a:moveTo>
                  <a:lnTo>
                    <a:pt x="22306" y="2401"/>
                  </a:lnTo>
                  <a:cubicBezTo>
                    <a:pt x="22390" y="2524"/>
                    <a:pt x="22533" y="2608"/>
                    <a:pt x="22676" y="2608"/>
                  </a:cubicBezTo>
                  <a:lnTo>
                    <a:pt x="23908" y="2648"/>
                  </a:lnTo>
                  <a:lnTo>
                    <a:pt x="23336" y="3737"/>
                  </a:lnTo>
                  <a:cubicBezTo>
                    <a:pt x="23252" y="3860"/>
                    <a:pt x="23252" y="4023"/>
                    <a:pt x="23336" y="4166"/>
                  </a:cubicBezTo>
                  <a:lnTo>
                    <a:pt x="23908" y="5255"/>
                  </a:lnTo>
                  <a:lnTo>
                    <a:pt x="22676" y="5275"/>
                  </a:lnTo>
                  <a:cubicBezTo>
                    <a:pt x="22533" y="5300"/>
                    <a:pt x="22390" y="5378"/>
                    <a:pt x="22306" y="5502"/>
                  </a:cubicBezTo>
                  <a:lnTo>
                    <a:pt x="21650" y="6552"/>
                  </a:lnTo>
                  <a:lnTo>
                    <a:pt x="21014" y="5502"/>
                  </a:lnTo>
                  <a:cubicBezTo>
                    <a:pt x="20931" y="5378"/>
                    <a:pt x="20788" y="5300"/>
                    <a:pt x="20645" y="5275"/>
                  </a:cubicBezTo>
                  <a:lnTo>
                    <a:pt x="19412" y="5255"/>
                  </a:lnTo>
                  <a:lnTo>
                    <a:pt x="19595" y="4885"/>
                  </a:lnTo>
                  <a:cubicBezTo>
                    <a:pt x="19614" y="4885"/>
                    <a:pt x="19614" y="4866"/>
                    <a:pt x="19614" y="4866"/>
                  </a:cubicBezTo>
                  <a:lnTo>
                    <a:pt x="19984" y="4166"/>
                  </a:lnTo>
                  <a:cubicBezTo>
                    <a:pt x="20068" y="4023"/>
                    <a:pt x="20068" y="3860"/>
                    <a:pt x="19984" y="3737"/>
                  </a:cubicBezTo>
                  <a:lnTo>
                    <a:pt x="19536" y="2894"/>
                  </a:lnTo>
                  <a:lnTo>
                    <a:pt x="19412" y="2648"/>
                  </a:lnTo>
                  <a:lnTo>
                    <a:pt x="20645" y="2608"/>
                  </a:lnTo>
                  <a:cubicBezTo>
                    <a:pt x="20788" y="2608"/>
                    <a:pt x="20931" y="2524"/>
                    <a:pt x="21014" y="2401"/>
                  </a:cubicBezTo>
                  <a:lnTo>
                    <a:pt x="21650" y="1356"/>
                  </a:lnTo>
                  <a:close/>
                  <a:moveTo>
                    <a:pt x="18855" y="3574"/>
                  </a:moveTo>
                  <a:lnTo>
                    <a:pt x="19062" y="3944"/>
                  </a:lnTo>
                  <a:lnTo>
                    <a:pt x="18919" y="4190"/>
                  </a:lnTo>
                  <a:lnTo>
                    <a:pt x="18136" y="4190"/>
                  </a:lnTo>
                  <a:cubicBezTo>
                    <a:pt x="17396" y="4190"/>
                    <a:pt x="16780" y="4807"/>
                    <a:pt x="16780" y="5546"/>
                  </a:cubicBezTo>
                  <a:lnTo>
                    <a:pt x="16780" y="7187"/>
                  </a:lnTo>
                  <a:cubicBezTo>
                    <a:pt x="16780" y="8213"/>
                    <a:pt x="15942" y="9056"/>
                    <a:pt x="14912" y="9056"/>
                  </a:cubicBezTo>
                  <a:cubicBezTo>
                    <a:pt x="13886" y="9056"/>
                    <a:pt x="13024" y="8213"/>
                    <a:pt x="13024" y="7187"/>
                  </a:cubicBezTo>
                  <a:lnTo>
                    <a:pt x="13024" y="6902"/>
                  </a:lnTo>
                  <a:cubicBezTo>
                    <a:pt x="13024" y="6162"/>
                    <a:pt x="12427" y="5546"/>
                    <a:pt x="11668" y="5546"/>
                  </a:cubicBezTo>
                  <a:cubicBezTo>
                    <a:pt x="10929" y="5546"/>
                    <a:pt x="10313" y="6162"/>
                    <a:pt x="10313" y="6902"/>
                  </a:cubicBezTo>
                  <a:lnTo>
                    <a:pt x="10313" y="9899"/>
                  </a:lnTo>
                  <a:lnTo>
                    <a:pt x="9697" y="9899"/>
                  </a:lnTo>
                  <a:lnTo>
                    <a:pt x="9697" y="6902"/>
                  </a:lnTo>
                  <a:cubicBezTo>
                    <a:pt x="9697" y="5812"/>
                    <a:pt x="10599" y="4930"/>
                    <a:pt x="11668" y="4930"/>
                  </a:cubicBezTo>
                  <a:cubicBezTo>
                    <a:pt x="12758" y="4930"/>
                    <a:pt x="13640" y="5812"/>
                    <a:pt x="13640" y="6902"/>
                  </a:cubicBezTo>
                  <a:lnTo>
                    <a:pt x="13640" y="7187"/>
                  </a:lnTo>
                  <a:cubicBezTo>
                    <a:pt x="13640" y="7887"/>
                    <a:pt x="14217" y="8440"/>
                    <a:pt x="14912" y="8440"/>
                  </a:cubicBezTo>
                  <a:cubicBezTo>
                    <a:pt x="15612" y="8440"/>
                    <a:pt x="16164" y="7887"/>
                    <a:pt x="16164" y="7187"/>
                  </a:cubicBezTo>
                  <a:lnTo>
                    <a:pt x="16164" y="5546"/>
                  </a:lnTo>
                  <a:cubicBezTo>
                    <a:pt x="16164" y="4457"/>
                    <a:pt x="17051" y="3574"/>
                    <a:pt x="18136" y="3574"/>
                  </a:cubicBezTo>
                  <a:close/>
                  <a:moveTo>
                    <a:pt x="21463" y="20866"/>
                  </a:moveTo>
                  <a:cubicBezTo>
                    <a:pt x="21488" y="20866"/>
                    <a:pt x="21507" y="20886"/>
                    <a:pt x="21507" y="20906"/>
                  </a:cubicBezTo>
                  <a:lnTo>
                    <a:pt x="21507" y="22592"/>
                  </a:lnTo>
                  <a:cubicBezTo>
                    <a:pt x="21507" y="22631"/>
                    <a:pt x="21488" y="22651"/>
                    <a:pt x="21463" y="22651"/>
                  </a:cubicBezTo>
                  <a:lnTo>
                    <a:pt x="20028" y="22651"/>
                  </a:lnTo>
                  <a:lnTo>
                    <a:pt x="20028" y="20866"/>
                  </a:lnTo>
                  <a:close/>
                  <a:moveTo>
                    <a:pt x="13108" y="10820"/>
                  </a:moveTo>
                  <a:cubicBezTo>
                    <a:pt x="13433" y="10820"/>
                    <a:pt x="13679" y="11067"/>
                    <a:pt x="13679" y="11377"/>
                  </a:cubicBezTo>
                  <a:lnTo>
                    <a:pt x="13679" y="12201"/>
                  </a:lnTo>
                  <a:cubicBezTo>
                    <a:pt x="12551" y="11747"/>
                    <a:pt x="11299" y="11501"/>
                    <a:pt x="10002" y="11501"/>
                  </a:cubicBezTo>
                  <a:lnTo>
                    <a:pt x="9573" y="11501"/>
                  </a:lnTo>
                  <a:cubicBezTo>
                    <a:pt x="9327" y="11520"/>
                    <a:pt x="9120" y="11727"/>
                    <a:pt x="9140" y="11994"/>
                  </a:cubicBezTo>
                  <a:cubicBezTo>
                    <a:pt x="9140" y="12227"/>
                    <a:pt x="9342" y="12424"/>
                    <a:pt x="9573" y="12424"/>
                  </a:cubicBezTo>
                  <a:cubicBezTo>
                    <a:pt x="9586" y="12424"/>
                    <a:pt x="9599" y="12424"/>
                    <a:pt x="9613" y="12422"/>
                  </a:cubicBezTo>
                  <a:lnTo>
                    <a:pt x="10002" y="12422"/>
                  </a:lnTo>
                  <a:cubicBezTo>
                    <a:pt x="15015" y="12422"/>
                    <a:pt x="19102" y="16489"/>
                    <a:pt x="19102" y="21502"/>
                  </a:cubicBezTo>
                  <a:cubicBezTo>
                    <a:pt x="19102" y="26515"/>
                    <a:pt x="15015" y="30602"/>
                    <a:pt x="10002" y="30602"/>
                  </a:cubicBezTo>
                  <a:cubicBezTo>
                    <a:pt x="4994" y="30602"/>
                    <a:pt x="927" y="26515"/>
                    <a:pt x="927" y="21502"/>
                  </a:cubicBezTo>
                  <a:cubicBezTo>
                    <a:pt x="927" y="19427"/>
                    <a:pt x="1603" y="17475"/>
                    <a:pt x="2899" y="15853"/>
                  </a:cubicBezTo>
                  <a:cubicBezTo>
                    <a:pt x="4151" y="14271"/>
                    <a:pt x="5916" y="13142"/>
                    <a:pt x="7868" y="12669"/>
                  </a:cubicBezTo>
                  <a:cubicBezTo>
                    <a:pt x="8114" y="12610"/>
                    <a:pt x="8257" y="12363"/>
                    <a:pt x="8198" y="12117"/>
                  </a:cubicBezTo>
                  <a:cubicBezTo>
                    <a:pt x="8144" y="11908"/>
                    <a:pt x="7958" y="11773"/>
                    <a:pt x="7753" y="11773"/>
                  </a:cubicBezTo>
                  <a:cubicBezTo>
                    <a:pt x="7716" y="11773"/>
                    <a:pt x="7678" y="11778"/>
                    <a:pt x="7641" y="11787"/>
                  </a:cubicBezTo>
                  <a:cubicBezTo>
                    <a:pt x="7192" y="11890"/>
                    <a:pt x="6759" y="12033"/>
                    <a:pt x="6349" y="12201"/>
                  </a:cubicBezTo>
                  <a:lnTo>
                    <a:pt x="6349" y="11377"/>
                  </a:lnTo>
                  <a:cubicBezTo>
                    <a:pt x="6349" y="11067"/>
                    <a:pt x="6596" y="10820"/>
                    <a:pt x="6902" y="10820"/>
                  </a:cubicBezTo>
                  <a:close/>
                  <a:moveTo>
                    <a:pt x="21650" y="0"/>
                  </a:moveTo>
                  <a:cubicBezTo>
                    <a:pt x="21507" y="0"/>
                    <a:pt x="21340" y="79"/>
                    <a:pt x="21261" y="222"/>
                  </a:cubicBezTo>
                  <a:lnTo>
                    <a:pt x="20354" y="1701"/>
                  </a:lnTo>
                  <a:lnTo>
                    <a:pt x="18629" y="1745"/>
                  </a:lnTo>
                  <a:cubicBezTo>
                    <a:pt x="18466" y="1745"/>
                    <a:pt x="18323" y="1849"/>
                    <a:pt x="18239" y="1972"/>
                  </a:cubicBezTo>
                  <a:cubicBezTo>
                    <a:pt x="18160" y="2115"/>
                    <a:pt x="18160" y="2278"/>
                    <a:pt x="18239" y="2421"/>
                  </a:cubicBezTo>
                  <a:lnTo>
                    <a:pt x="18362" y="2648"/>
                  </a:lnTo>
                  <a:lnTo>
                    <a:pt x="18136" y="2648"/>
                  </a:lnTo>
                  <a:cubicBezTo>
                    <a:pt x="16558" y="2648"/>
                    <a:pt x="15242" y="3964"/>
                    <a:pt x="15242" y="5546"/>
                  </a:cubicBezTo>
                  <a:lnTo>
                    <a:pt x="15242" y="7187"/>
                  </a:lnTo>
                  <a:cubicBezTo>
                    <a:pt x="15242" y="7370"/>
                    <a:pt x="15099" y="7518"/>
                    <a:pt x="14912" y="7518"/>
                  </a:cubicBezTo>
                  <a:cubicBezTo>
                    <a:pt x="14729" y="7518"/>
                    <a:pt x="14562" y="7370"/>
                    <a:pt x="14562" y="7187"/>
                  </a:cubicBezTo>
                  <a:lnTo>
                    <a:pt x="14562" y="6902"/>
                  </a:lnTo>
                  <a:cubicBezTo>
                    <a:pt x="14562" y="5319"/>
                    <a:pt x="13270" y="4003"/>
                    <a:pt x="11668" y="4003"/>
                  </a:cubicBezTo>
                  <a:cubicBezTo>
                    <a:pt x="10086" y="4003"/>
                    <a:pt x="8770" y="5319"/>
                    <a:pt x="8770" y="6902"/>
                  </a:cubicBezTo>
                  <a:lnTo>
                    <a:pt x="8770" y="9899"/>
                  </a:lnTo>
                  <a:lnTo>
                    <a:pt x="6902" y="9899"/>
                  </a:lnTo>
                  <a:cubicBezTo>
                    <a:pt x="6083" y="9899"/>
                    <a:pt x="5423" y="10554"/>
                    <a:pt x="5423" y="11377"/>
                  </a:cubicBezTo>
                  <a:lnTo>
                    <a:pt x="5423" y="12610"/>
                  </a:lnTo>
                  <a:cubicBezTo>
                    <a:pt x="4171" y="13265"/>
                    <a:pt x="3062" y="14172"/>
                    <a:pt x="2179" y="15281"/>
                  </a:cubicBezTo>
                  <a:cubicBezTo>
                    <a:pt x="760" y="17066"/>
                    <a:pt x="0" y="19225"/>
                    <a:pt x="0" y="21502"/>
                  </a:cubicBezTo>
                  <a:cubicBezTo>
                    <a:pt x="0" y="27028"/>
                    <a:pt x="4501" y="31524"/>
                    <a:pt x="10002" y="31524"/>
                  </a:cubicBezTo>
                  <a:cubicBezTo>
                    <a:pt x="14833" y="31524"/>
                    <a:pt x="18855" y="28117"/>
                    <a:pt x="19821" y="23578"/>
                  </a:cubicBezTo>
                  <a:lnTo>
                    <a:pt x="21463" y="23578"/>
                  </a:lnTo>
                  <a:cubicBezTo>
                    <a:pt x="21813" y="23578"/>
                    <a:pt x="22143" y="23370"/>
                    <a:pt x="22306" y="23085"/>
                  </a:cubicBezTo>
                  <a:lnTo>
                    <a:pt x="25037" y="23085"/>
                  </a:lnTo>
                  <a:cubicBezTo>
                    <a:pt x="24978" y="23311"/>
                    <a:pt x="24958" y="23558"/>
                    <a:pt x="24958" y="23785"/>
                  </a:cubicBezTo>
                  <a:cubicBezTo>
                    <a:pt x="24958" y="24499"/>
                    <a:pt x="25185" y="25180"/>
                    <a:pt x="25594" y="25756"/>
                  </a:cubicBezTo>
                  <a:cubicBezTo>
                    <a:pt x="25697" y="25880"/>
                    <a:pt x="25840" y="25939"/>
                    <a:pt x="25983" y="25939"/>
                  </a:cubicBezTo>
                  <a:cubicBezTo>
                    <a:pt x="26067" y="25939"/>
                    <a:pt x="26170" y="25919"/>
                    <a:pt x="26249" y="25855"/>
                  </a:cubicBezTo>
                  <a:cubicBezTo>
                    <a:pt x="26456" y="25692"/>
                    <a:pt x="26496" y="25406"/>
                    <a:pt x="26353" y="25199"/>
                  </a:cubicBezTo>
                  <a:cubicBezTo>
                    <a:pt x="26047" y="24790"/>
                    <a:pt x="25880" y="24297"/>
                    <a:pt x="25880" y="23785"/>
                  </a:cubicBezTo>
                  <a:cubicBezTo>
                    <a:pt x="25880" y="23454"/>
                    <a:pt x="25944" y="23124"/>
                    <a:pt x="26087" y="22818"/>
                  </a:cubicBezTo>
                  <a:cubicBezTo>
                    <a:pt x="26146" y="22675"/>
                    <a:pt x="26146" y="22508"/>
                    <a:pt x="26067" y="22365"/>
                  </a:cubicBezTo>
                  <a:cubicBezTo>
                    <a:pt x="25983" y="22242"/>
                    <a:pt x="25820" y="22158"/>
                    <a:pt x="25677" y="22158"/>
                  </a:cubicBezTo>
                  <a:lnTo>
                    <a:pt x="22429" y="22158"/>
                  </a:lnTo>
                  <a:lnTo>
                    <a:pt x="22429" y="21359"/>
                  </a:lnTo>
                  <a:lnTo>
                    <a:pt x="25574" y="21359"/>
                  </a:lnTo>
                  <a:cubicBezTo>
                    <a:pt x="25717" y="21359"/>
                    <a:pt x="25860" y="21276"/>
                    <a:pt x="25944" y="21152"/>
                  </a:cubicBezTo>
                  <a:cubicBezTo>
                    <a:pt x="26047" y="21029"/>
                    <a:pt x="26067" y="20886"/>
                    <a:pt x="26003" y="20743"/>
                  </a:cubicBezTo>
                  <a:cubicBezTo>
                    <a:pt x="25924" y="20497"/>
                    <a:pt x="25880" y="20231"/>
                    <a:pt x="25880" y="19964"/>
                  </a:cubicBezTo>
                  <a:cubicBezTo>
                    <a:pt x="25880" y="18668"/>
                    <a:pt x="26949" y="17598"/>
                    <a:pt x="28241" y="17598"/>
                  </a:cubicBezTo>
                  <a:cubicBezTo>
                    <a:pt x="29557" y="17598"/>
                    <a:pt x="30627" y="18668"/>
                    <a:pt x="30627" y="19964"/>
                  </a:cubicBezTo>
                  <a:cubicBezTo>
                    <a:pt x="30627" y="20556"/>
                    <a:pt x="30400" y="21133"/>
                    <a:pt x="30010" y="21566"/>
                  </a:cubicBezTo>
                  <a:cubicBezTo>
                    <a:pt x="29843" y="21749"/>
                    <a:pt x="29843" y="22015"/>
                    <a:pt x="30010" y="22183"/>
                  </a:cubicBezTo>
                  <a:cubicBezTo>
                    <a:pt x="30400" y="22631"/>
                    <a:pt x="30627" y="23188"/>
                    <a:pt x="30627" y="23785"/>
                  </a:cubicBezTo>
                  <a:cubicBezTo>
                    <a:pt x="30627" y="25096"/>
                    <a:pt x="29557" y="26165"/>
                    <a:pt x="28241" y="26165"/>
                  </a:cubicBezTo>
                  <a:cubicBezTo>
                    <a:pt x="28039" y="26165"/>
                    <a:pt x="27832" y="26126"/>
                    <a:pt x="27625" y="26082"/>
                  </a:cubicBezTo>
                  <a:cubicBezTo>
                    <a:pt x="27587" y="26073"/>
                    <a:pt x="27550" y="26068"/>
                    <a:pt x="27513" y="26068"/>
                  </a:cubicBezTo>
                  <a:cubicBezTo>
                    <a:pt x="27308" y="26068"/>
                    <a:pt x="27123" y="26203"/>
                    <a:pt x="27073" y="26412"/>
                  </a:cubicBezTo>
                  <a:cubicBezTo>
                    <a:pt x="27008" y="26658"/>
                    <a:pt x="27156" y="26905"/>
                    <a:pt x="27403" y="26964"/>
                  </a:cubicBezTo>
                  <a:cubicBezTo>
                    <a:pt x="27669" y="27048"/>
                    <a:pt x="27955" y="27087"/>
                    <a:pt x="28241" y="27087"/>
                  </a:cubicBezTo>
                  <a:cubicBezTo>
                    <a:pt x="30070" y="27087"/>
                    <a:pt x="31548" y="25608"/>
                    <a:pt x="31548" y="23785"/>
                  </a:cubicBezTo>
                  <a:cubicBezTo>
                    <a:pt x="31548" y="23104"/>
                    <a:pt x="31346" y="22429"/>
                    <a:pt x="30932" y="21872"/>
                  </a:cubicBezTo>
                  <a:cubicBezTo>
                    <a:pt x="31346" y="21320"/>
                    <a:pt x="31548" y="20659"/>
                    <a:pt x="31548" y="19964"/>
                  </a:cubicBezTo>
                  <a:cubicBezTo>
                    <a:pt x="31548" y="18155"/>
                    <a:pt x="30070" y="16676"/>
                    <a:pt x="28241" y="16676"/>
                  </a:cubicBezTo>
                  <a:cubicBezTo>
                    <a:pt x="26437" y="16676"/>
                    <a:pt x="24958" y="18155"/>
                    <a:pt x="24958" y="19964"/>
                  </a:cubicBezTo>
                  <a:cubicBezTo>
                    <a:pt x="24958" y="20127"/>
                    <a:pt x="24958" y="20270"/>
                    <a:pt x="24997" y="20433"/>
                  </a:cubicBezTo>
                  <a:lnTo>
                    <a:pt x="22306" y="20433"/>
                  </a:lnTo>
                  <a:cubicBezTo>
                    <a:pt x="22143" y="20147"/>
                    <a:pt x="21813" y="19940"/>
                    <a:pt x="21463" y="19940"/>
                  </a:cubicBezTo>
                  <a:lnTo>
                    <a:pt x="19905" y="19940"/>
                  </a:lnTo>
                  <a:cubicBezTo>
                    <a:pt x="19393" y="16736"/>
                    <a:pt x="17376" y="14049"/>
                    <a:pt x="14606" y="12610"/>
                  </a:cubicBezTo>
                  <a:lnTo>
                    <a:pt x="14606" y="11377"/>
                  </a:lnTo>
                  <a:cubicBezTo>
                    <a:pt x="14606" y="10554"/>
                    <a:pt x="13926" y="9899"/>
                    <a:pt x="13108" y="9899"/>
                  </a:cubicBezTo>
                  <a:lnTo>
                    <a:pt x="11234" y="9899"/>
                  </a:lnTo>
                  <a:lnTo>
                    <a:pt x="11234" y="6902"/>
                  </a:lnTo>
                  <a:cubicBezTo>
                    <a:pt x="11234" y="6675"/>
                    <a:pt x="11442" y="6468"/>
                    <a:pt x="11668" y="6468"/>
                  </a:cubicBezTo>
                  <a:cubicBezTo>
                    <a:pt x="11915" y="6468"/>
                    <a:pt x="12097" y="6675"/>
                    <a:pt x="12097" y="6902"/>
                  </a:cubicBezTo>
                  <a:lnTo>
                    <a:pt x="12097" y="7187"/>
                  </a:lnTo>
                  <a:cubicBezTo>
                    <a:pt x="12097" y="8725"/>
                    <a:pt x="13374" y="9982"/>
                    <a:pt x="14912" y="9982"/>
                  </a:cubicBezTo>
                  <a:cubicBezTo>
                    <a:pt x="16455" y="9982"/>
                    <a:pt x="17707" y="8725"/>
                    <a:pt x="17707" y="7187"/>
                  </a:cubicBezTo>
                  <a:lnTo>
                    <a:pt x="17707" y="5546"/>
                  </a:lnTo>
                  <a:cubicBezTo>
                    <a:pt x="17707" y="5319"/>
                    <a:pt x="17914" y="5112"/>
                    <a:pt x="18136" y="5112"/>
                  </a:cubicBezTo>
                  <a:lnTo>
                    <a:pt x="18426" y="5112"/>
                  </a:lnTo>
                  <a:lnTo>
                    <a:pt x="18239" y="5462"/>
                  </a:lnTo>
                  <a:cubicBezTo>
                    <a:pt x="18160" y="5605"/>
                    <a:pt x="18160" y="5792"/>
                    <a:pt x="18239" y="5916"/>
                  </a:cubicBezTo>
                  <a:cubicBezTo>
                    <a:pt x="18323" y="6059"/>
                    <a:pt x="18466" y="6138"/>
                    <a:pt x="18629" y="6162"/>
                  </a:cubicBezTo>
                  <a:lnTo>
                    <a:pt x="20354" y="6202"/>
                  </a:lnTo>
                  <a:lnTo>
                    <a:pt x="21261" y="7680"/>
                  </a:lnTo>
                  <a:cubicBezTo>
                    <a:pt x="21340" y="7804"/>
                    <a:pt x="21507" y="7887"/>
                    <a:pt x="21650" y="7887"/>
                  </a:cubicBezTo>
                  <a:cubicBezTo>
                    <a:pt x="21813" y="7887"/>
                    <a:pt x="21980" y="7804"/>
                    <a:pt x="22059" y="7680"/>
                  </a:cubicBezTo>
                  <a:lnTo>
                    <a:pt x="22966" y="6202"/>
                  </a:lnTo>
                  <a:lnTo>
                    <a:pt x="24692" y="6162"/>
                  </a:lnTo>
                  <a:cubicBezTo>
                    <a:pt x="24854" y="6138"/>
                    <a:pt x="24997" y="6059"/>
                    <a:pt x="25081" y="5916"/>
                  </a:cubicBezTo>
                  <a:cubicBezTo>
                    <a:pt x="25160" y="5792"/>
                    <a:pt x="25160" y="5605"/>
                    <a:pt x="25081" y="5462"/>
                  </a:cubicBezTo>
                  <a:lnTo>
                    <a:pt x="24258" y="3944"/>
                  </a:lnTo>
                  <a:lnTo>
                    <a:pt x="25081" y="2421"/>
                  </a:lnTo>
                  <a:cubicBezTo>
                    <a:pt x="25160" y="2278"/>
                    <a:pt x="25160" y="2115"/>
                    <a:pt x="25081" y="1972"/>
                  </a:cubicBezTo>
                  <a:cubicBezTo>
                    <a:pt x="24997" y="1849"/>
                    <a:pt x="24854" y="1745"/>
                    <a:pt x="24692" y="1745"/>
                  </a:cubicBezTo>
                  <a:lnTo>
                    <a:pt x="22966" y="1701"/>
                  </a:lnTo>
                  <a:lnTo>
                    <a:pt x="22059" y="222"/>
                  </a:lnTo>
                  <a:cubicBezTo>
                    <a:pt x="21980" y="79"/>
                    <a:pt x="21813" y="0"/>
                    <a:pt x="2165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69"/>
          <p:cNvGrpSpPr/>
          <p:nvPr/>
        </p:nvGrpSpPr>
        <p:grpSpPr>
          <a:xfrm>
            <a:off x="6476627" y="2931340"/>
            <a:ext cx="520840" cy="255371"/>
            <a:chOff x="4039018" y="4191110"/>
            <a:chExt cx="564964" cy="277065"/>
          </a:xfrm>
        </p:grpSpPr>
        <p:sp>
          <p:nvSpPr>
            <p:cNvPr id="2879" name="Google Shape;2879;p69"/>
            <p:cNvSpPr/>
            <p:nvPr/>
          </p:nvSpPr>
          <p:spPr>
            <a:xfrm>
              <a:off x="4047059" y="4314831"/>
              <a:ext cx="328477" cy="64019"/>
            </a:xfrm>
            <a:custGeom>
              <a:avLst/>
              <a:gdLst/>
              <a:ahLst/>
              <a:cxnLst/>
              <a:rect l="l" t="t" r="r" b="b"/>
              <a:pathLst>
                <a:path w="18343" h="3575" extrusionOk="0">
                  <a:moveTo>
                    <a:pt x="291" y="0"/>
                  </a:moveTo>
                  <a:cubicBezTo>
                    <a:pt x="123" y="0"/>
                    <a:pt x="0" y="124"/>
                    <a:pt x="0" y="286"/>
                  </a:cubicBezTo>
                  <a:lnTo>
                    <a:pt x="0" y="1558"/>
                  </a:lnTo>
                  <a:cubicBezTo>
                    <a:pt x="0" y="1701"/>
                    <a:pt x="123" y="1849"/>
                    <a:pt x="291" y="1849"/>
                  </a:cubicBezTo>
                  <a:lnTo>
                    <a:pt x="1297" y="1849"/>
                  </a:lnTo>
                  <a:lnTo>
                    <a:pt x="1297" y="3180"/>
                  </a:lnTo>
                  <a:cubicBezTo>
                    <a:pt x="1297" y="3407"/>
                    <a:pt x="1479" y="3574"/>
                    <a:pt x="1686" y="3574"/>
                  </a:cubicBezTo>
                  <a:lnTo>
                    <a:pt x="2711" y="3574"/>
                  </a:lnTo>
                  <a:cubicBezTo>
                    <a:pt x="2918" y="3574"/>
                    <a:pt x="3081" y="3407"/>
                    <a:pt x="3081" y="3180"/>
                  </a:cubicBezTo>
                  <a:lnTo>
                    <a:pt x="3081" y="1849"/>
                  </a:lnTo>
                  <a:lnTo>
                    <a:pt x="4890" y="1849"/>
                  </a:lnTo>
                  <a:lnTo>
                    <a:pt x="4890" y="3180"/>
                  </a:lnTo>
                  <a:cubicBezTo>
                    <a:pt x="4890" y="3407"/>
                    <a:pt x="5053" y="3574"/>
                    <a:pt x="5260" y="3574"/>
                  </a:cubicBezTo>
                  <a:lnTo>
                    <a:pt x="6285" y="3574"/>
                  </a:lnTo>
                  <a:cubicBezTo>
                    <a:pt x="6492" y="3574"/>
                    <a:pt x="6675" y="3407"/>
                    <a:pt x="6675" y="3180"/>
                  </a:cubicBezTo>
                  <a:lnTo>
                    <a:pt x="6675" y="1849"/>
                  </a:lnTo>
                  <a:lnTo>
                    <a:pt x="18342" y="1849"/>
                  </a:lnTo>
                  <a:lnTo>
                    <a:pt x="18342"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4365631" y="4199222"/>
              <a:ext cx="229879" cy="260608"/>
            </a:xfrm>
            <a:custGeom>
              <a:avLst/>
              <a:gdLst/>
              <a:ahLst/>
              <a:cxnLst/>
              <a:rect l="l" t="t" r="r" b="b"/>
              <a:pathLst>
                <a:path w="12837" h="14553" extrusionOk="0">
                  <a:moveTo>
                    <a:pt x="7495" y="0"/>
                  </a:moveTo>
                  <a:cubicBezTo>
                    <a:pt x="7351" y="0"/>
                    <a:pt x="7207" y="36"/>
                    <a:pt x="7084" y="107"/>
                  </a:cubicBezTo>
                  <a:lnTo>
                    <a:pt x="2563" y="2715"/>
                  </a:lnTo>
                  <a:cubicBezTo>
                    <a:pt x="2317" y="2883"/>
                    <a:pt x="2154" y="3149"/>
                    <a:pt x="2154" y="3435"/>
                  </a:cubicBezTo>
                  <a:lnTo>
                    <a:pt x="2154" y="5076"/>
                  </a:lnTo>
                  <a:lnTo>
                    <a:pt x="592" y="5076"/>
                  </a:lnTo>
                  <a:cubicBezTo>
                    <a:pt x="266" y="5076"/>
                    <a:pt x="0" y="5347"/>
                    <a:pt x="0" y="5673"/>
                  </a:cubicBezTo>
                  <a:lnTo>
                    <a:pt x="0" y="9064"/>
                  </a:lnTo>
                  <a:cubicBezTo>
                    <a:pt x="0" y="9389"/>
                    <a:pt x="266" y="9661"/>
                    <a:pt x="592" y="9661"/>
                  </a:cubicBezTo>
                  <a:lnTo>
                    <a:pt x="2154" y="9661"/>
                  </a:lnTo>
                  <a:lnTo>
                    <a:pt x="2154" y="11115"/>
                  </a:lnTo>
                  <a:cubicBezTo>
                    <a:pt x="2154" y="11425"/>
                    <a:pt x="2317" y="11691"/>
                    <a:pt x="2563" y="11834"/>
                  </a:cubicBezTo>
                  <a:lnTo>
                    <a:pt x="7084" y="14442"/>
                  </a:lnTo>
                  <a:cubicBezTo>
                    <a:pt x="7207" y="14516"/>
                    <a:pt x="7351" y="14553"/>
                    <a:pt x="7495" y="14553"/>
                  </a:cubicBezTo>
                  <a:cubicBezTo>
                    <a:pt x="7640" y="14553"/>
                    <a:pt x="7784" y="14516"/>
                    <a:pt x="7907" y="14442"/>
                  </a:cubicBezTo>
                  <a:lnTo>
                    <a:pt x="12422" y="11834"/>
                  </a:lnTo>
                  <a:cubicBezTo>
                    <a:pt x="12669" y="11691"/>
                    <a:pt x="12836" y="11425"/>
                    <a:pt x="12836" y="11115"/>
                  </a:cubicBezTo>
                  <a:lnTo>
                    <a:pt x="12836" y="3435"/>
                  </a:lnTo>
                  <a:cubicBezTo>
                    <a:pt x="12836" y="3149"/>
                    <a:pt x="12669" y="2883"/>
                    <a:pt x="12422" y="2715"/>
                  </a:cubicBezTo>
                  <a:lnTo>
                    <a:pt x="7907" y="107"/>
                  </a:lnTo>
                  <a:cubicBezTo>
                    <a:pt x="7784" y="36"/>
                    <a:pt x="7640" y="0"/>
                    <a:pt x="7495"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4500241" y="4368500"/>
              <a:ext cx="62157" cy="54833"/>
            </a:xfrm>
            <a:custGeom>
              <a:avLst/>
              <a:gdLst/>
              <a:ahLst/>
              <a:cxnLst/>
              <a:rect l="l" t="t" r="r" b="b"/>
              <a:pathLst>
                <a:path w="3471" h="3062" extrusionOk="0">
                  <a:moveTo>
                    <a:pt x="1603" y="0"/>
                  </a:moveTo>
                  <a:lnTo>
                    <a:pt x="1" y="947"/>
                  </a:lnTo>
                  <a:lnTo>
                    <a:pt x="20" y="947"/>
                  </a:lnTo>
                  <a:lnTo>
                    <a:pt x="20" y="3062"/>
                  </a:lnTo>
                  <a:lnTo>
                    <a:pt x="3471" y="1070"/>
                  </a:lnTo>
                  <a:lnTo>
                    <a:pt x="1622" y="20"/>
                  </a:lnTo>
                  <a:lnTo>
                    <a:pt x="1603"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4528929" y="4272105"/>
              <a:ext cx="33469" cy="115915"/>
            </a:xfrm>
            <a:custGeom>
              <a:avLst/>
              <a:gdLst/>
              <a:ahLst/>
              <a:cxnLst/>
              <a:rect l="l" t="t" r="r" b="b"/>
              <a:pathLst>
                <a:path w="1869" h="6473" extrusionOk="0">
                  <a:moveTo>
                    <a:pt x="1869" y="1"/>
                  </a:moveTo>
                  <a:lnTo>
                    <a:pt x="20" y="1051"/>
                  </a:lnTo>
                  <a:lnTo>
                    <a:pt x="1" y="1051"/>
                  </a:lnTo>
                  <a:lnTo>
                    <a:pt x="20" y="1070"/>
                  </a:lnTo>
                  <a:lnTo>
                    <a:pt x="20" y="5423"/>
                  </a:lnTo>
                  <a:lnTo>
                    <a:pt x="1869" y="6473"/>
                  </a:lnTo>
                  <a:lnTo>
                    <a:pt x="1869"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4500241" y="4235735"/>
              <a:ext cx="62157" cy="54833"/>
            </a:xfrm>
            <a:custGeom>
              <a:avLst/>
              <a:gdLst/>
              <a:ahLst/>
              <a:cxnLst/>
              <a:rect l="l" t="t" r="r" b="b"/>
              <a:pathLst>
                <a:path w="3471" h="3062" extrusionOk="0">
                  <a:moveTo>
                    <a:pt x="20" y="1"/>
                  </a:moveTo>
                  <a:lnTo>
                    <a:pt x="20" y="20"/>
                  </a:lnTo>
                  <a:lnTo>
                    <a:pt x="20" y="2115"/>
                  </a:lnTo>
                  <a:lnTo>
                    <a:pt x="1" y="2135"/>
                  </a:lnTo>
                  <a:lnTo>
                    <a:pt x="1603" y="3062"/>
                  </a:lnTo>
                  <a:lnTo>
                    <a:pt x="1622" y="3037"/>
                  </a:lnTo>
                  <a:lnTo>
                    <a:pt x="3471" y="1992"/>
                  </a:lnTo>
                  <a:lnTo>
                    <a:pt x="2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4437297" y="4235735"/>
              <a:ext cx="63321" cy="55191"/>
            </a:xfrm>
            <a:custGeom>
              <a:avLst/>
              <a:gdLst/>
              <a:ahLst/>
              <a:cxnLst/>
              <a:rect l="l" t="t" r="r" b="b"/>
              <a:pathLst>
                <a:path w="3536" h="3082" extrusionOk="0">
                  <a:moveTo>
                    <a:pt x="3491" y="1"/>
                  </a:moveTo>
                  <a:lnTo>
                    <a:pt x="1" y="2012"/>
                  </a:lnTo>
                  <a:lnTo>
                    <a:pt x="1" y="2032"/>
                  </a:lnTo>
                  <a:lnTo>
                    <a:pt x="1849" y="3082"/>
                  </a:lnTo>
                  <a:lnTo>
                    <a:pt x="3491" y="2155"/>
                  </a:lnTo>
                  <a:lnTo>
                    <a:pt x="3516" y="2155"/>
                  </a:lnTo>
                  <a:lnTo>
                    <a:pt x="3516" y="60"/>
                  </a:lnTo>
                  <a:lnTo>
                    <a:pt x="3535" y="40"/>
                  </a:lnTo>
                  <a:lnTo>
                    <a:pt x="349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4437297" y="4368500"/>
              <a:ext cx="63321" cy="55191"/>
            </a:xfrm>
            <a:custGeom>
              <a:avLst/>
              <a:gdLst/>
              <a:ahLst/>
              <a:cxnLst/>
              <a:rect l="l" t="t" r="r" b="b"/>
              <a:pathLst>
                <a:path w="3536" h="3082" extrusionOk="0">
                  <a:moveTo>
                    <a:pt x="1869" y="0"/>
                  </a:moveTo>
                  <a:lnTo>
                    <a:pt x="1849" y="20"/>
                  </a:lnTo>
                  <a:lnTo>
                    <a:pt x="1" y="1070"/>
                  </a:lnTo>
                  <a:lnTo>
                    <a:pt x="3491" y="3081"/>
                  </a:lnTo>
                  <a:lnTo>
                    <a:pt x="3535" y="3062"/>
                  </a:lnTo>
                  <a:lnTo>
                    <a:pt x="3535" y="947"/>
                  </a:lnTo>
                  <a:lnTo>
                    <a:pt x="3491" y="947"/>
                  </a:lnTo>
                  <a:lnTo>
                    <a:pt x="1869"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4437297" y="4271406"/>
              <a:ext cx="33129" cy="116273"/>
            </a:xfrm>
            <a:custGeom>
              <a:avLst/>
              <a:gdLst/>
              <a:ahLst/>
              <a:cxnLst/>
              <a:rect l="l" t="t" r="r" b="b"/>
              <a:pathLst>
                <a:path w="1850" h="6493" extrusionOk="0">
                  <a:moveTo>
                    <a:pt x="1" y="0"/>
                  </a:moveTo>
                  <a:lnTo>
                    <a:pt x="1" y="6492"/>
                  </a:lnTo>
                  <a:lnTo>
                    <a:pt x="1849" y="5442"/>
                  </a:lnTo>
                  <a:lnTo>
                    <a:pt x="1849" y="5422"/>
                  </a:lnTo>
                  <a:lnTo>
                    <a:pt x="1849" y="1070"/>
                  </a:lnTo>
                  <a:lnTo>
                    <a:pt x="1849" y="1045"/>
                  </a:lnTo>
                  <a:lnTo>
                    <a:pt x="1"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4470407" y="4273609"/>
              <a:ext cx="58898" cy="111850"/>
            </a:xfrm>
            <a:custGeom>
              <a:avLst/>
              <a:gdLst/>
              <a:ahLst/>
              <a:cxnLst/>
              <a:rect l="l" t="t" r="r" b="b"/>
              <a:pathLst>
                <a:path w="3289" h="6246" extrusionOk="0">
                  <a:moveTo>
                    <a:pt x="1642" y="0"/>
                  </a:moveTo>
                  <a:lnTo>
                    <a:pt x="0" y="947"/>
                  </a:lnTo>
                  <a:lnTo>
                    <a:pt x="0" y="5299"/>
                  </a:lnTo>
                  <a:lnTo>
                    <a:pt x="1642" y="6246"/>
                  </a:lnTo>
                  <a:lnTo>
                    <a:pt x="3288" y="5299"/>
                  </a:lnTo>
                  <a:lnTo>
                    <a:pt x="3288" y="947"/>
                  </a:lnTo>
                  <a:lnTo>
                    <a:pt x="1642"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4429185" y="4226906"/>
              <a:ext cx="141254" cy="205256"/>
            </a:xfrm>
            <a:custGeom>
              <a:avLst/>
              <a:gdLst/>
              <a:ahLst/>
              <a:cxnLst/>
              <a:rect l="l" t="t" r="r" b="b"/>
              <a:pathLst>
                <a:path w="7888" h="11462" extrusionOk="0">
                  <a:moveTo>
                    <a:pt x="3515" y="1253"/>
                  </a:moveTo>
                  <a:lnTo>
                    <a:pt x="3515" y="2323"/>
                  </a:lnTo>
                  <a:lnTo>
                    <a:pt x="2322" y="3018"/>
                  </a:lnTo>
                  <a:lnTo>
                    <a:pt x="1381" y="2485"/>
                  </a:lnTo>
                  <a:lnTo>
                    <a:pt x="3515" y="1253"/>
                  </a:lnTo>
                  <a:close/>
                  <a:moveTo>
                    <a:pt x="4437" y="1292"/>
                  </a:moveTo>
                  <a:lnTo>
                    <a:pt x="6512" y="2485"/>
                  </a:lnTo>
                  <a:lnTo>
                    <a:pt x="5571" y="3018"/>
                  </a:lnTo>
                  <a:lnTo>
                    <a:pt x="4437" y="2362"/>
                  </a:lnTo>
                  <a:lnTo>
                    <a:pt x="4437" y="1292"/>
                  </a:lnTo>
                  <a:close/>
                  <a:moveTo>
                    <a:pt x="927" y="3284"/>
                  </a:moveTo>
                  <a:lnTo>
                    <a:pt x="1849" y="3821"/>
                  </a:lnTo>
                  <a:lnTo>
                    <a:pt x="1849" y="7661"/>
                  </a:lnTo>
                  <a:lnTo>
                    <a:pt x="927" y="8174"/>
                  </a:lnTo>
                  <a:lnTo>
                    <a:pt x="927" y="3284"/>
                  </a:lnTo>
                  <a:close/>
                  <a:moveTo>
                    <a:pt x="3944" y="3141"/>
                  </a:moveTo>
                  <a:lnTo>
                    <a:pt x="5117" y="3821"/>
                  </a:lnTo>
                  <a:lnTo>
                    <a:pt x="5117" y="5157"/>
                  </a:lnTo>
                  <a:cubicBezTo>
                    <a:pt x="5117" y="5403"/>
                    <a:pt x="5324" y="5605"/>
                    <a:pt x="5590" y="5605"/>
                  </a:cubicBezTo>
                  <a:cubicBezTo>
                    <a:pt x="5837" y="5605"/>
                    <a:pt x="6039" y="5403"/>
                    <a:pt x="6039" y="5157"/>
                  </a:cubicBezTo>
                  <a:lnTo>
                    <a:pt x="6039" y="3821"/>
                  </a:lnTo>
                  <a:lnTo>
                    <a:pt x="6966" y="3284"/>
                  </a:lnTo>
                  <a:lnTo>
                    <a:pt x="6966" y="8174"/>
                  </a:lnTo>
                  <a:lnTo>
                    <a:pt x="6039" y="7661"/>
                  </a:lnTo>
                  <a:lnTo>
                    <a:pt x="6039" y="7005"/>
                  </a:lnTo>
                  <a:cubicBezTo>
                    <a:pt x="6039" y="6734"/>
                    <a:pt x="5837" y="6532"/>
                    <a:pt x="5590" y="6532"/>
                  </a:cubicBezTo>
                  <a:cubicBezTo>
                    <a:pt x="5324" y="6532"/>
                    <a:pt x="5117" y="6734"/>
                    <a:pt x="5117" y="7005"/>
                  </a:cubicBezTo>
                  <a:lnTo>
                    <a:pt x="5117" y="7641"/>
                  </a:lnTo>
                  <a:lnTo>
                    <a:pt x="3944" y="8317"/>
                  </a:lnTo>
                  <a:lnTo>
                    <a:pt x="2776" y="7641"/>
                  </a:lnTo>
                  <a:lnTo>
                    <a:pt x="2776" y="3821"/>
                  </a:lnTo>
                  <a:lnTo>
                    <a:pt x="3944" y="3141"/>
                  </a:lnTo>
                  <a:close/>
                  <a:moveTo>
                    <a:pt x="5571" y="8460"/>
                  </a:moveTo>
                  <a:lnTo>
                    <a:pt x="6512" y="8977"/>
                  </a:lnTo>
                  <a:lnTo>
                    <a:pt x="4437" y="10165"/>
                  </a:lnTo>
                  <a:lnTo>
                    <a:pt x="4437" y="9100"/>
                  </a:lnTo>
                  <a:lnTo>
                    <a:pt x="5571" y="8460"/>
                  </a:lnTo>
                  <a:close/>
                  <a:moveTo>
                    <a:pt x="2322" y="8460"/>
                  </a:moveTo>
                  <a:lnTo>
                    <a:pt x="3515" y="9140"/>
                  </a:lnTo>
                  <a:lnTo>
                    <a:pt x="3515" y="10209"/>
                  </a:lnTo>
                  <a:lnTo>
                    <a:pt x="1381" y="8977"/>
                  </a:lnTo>
                  <a:lnTo>
                    <a:pt x="2322" y="8460"/>
                  </a:lnTo>
                  <a:close/>
                  <a:moveTo>
                    <a:pt x="3946" y="1"/>
                  </a:moveTo>
                  <a:cubicBezTo>
                    <a:pt x="3870" y="1"/>
                    <a:pt x="3794" y="21"/>
                    <a:pt x="3722" y="60"/>
                  </a:cubicBezTo>
                  <a:lnTo>
                    <a:pt x="227" y="2076"/>
                  </a:lnTo>
                  <a:cubicBezTo>
                    <a:pt x="84" y="2155"/>
                    <a:pt x="0" y="2323"/>
                    <a:pt x="0" y="2485"/>
                  </a:cubicBezTo>
                  <a:lnTo>
                    <a:pt x="0" y="8977"/>
                  </a:lnTo>
                  <a:cubicBezTo>
                    <a:pt x="0" y="9140"/>
                    <a:pt x="84" y="9302"/>
                    <a:pt x="227" y="9386"/>
                  </a:cubicBezTo>
                  <a:lnTo>
                    <a:pt x="3722" y="11397"/>
                  </a:lnTo>
                  <a:cubicBezTo>
                    <a:pt x="3781" y="11442"/>
                    <a:pt x="3865" y="11462"/>
                    <a:pt x="3944" y="11462"/>
                  </a:cubicBezTo>
                  <a:cubicBezTo>
                    <a:pt x="4028" y="11462"/>
                    <a:pt x="4111" y="11442"/>
                    <a:pt x="4171" y="11397"/>
                  </a:cubicBezTo>
                  <a:lnTo>
                    <a:pt x="7666" y="9386"/>
                  </a:lnTo>
                  <a:cubicBezTo>
                    <a:pt x="7808" y="9302"/>
                    <a:pt x="7887" y="9140"/>
                    <a:pt x="7887" y="8977"/>
                  </a:cubicBezTo>
                  <a:lnTo>
                    <a:pt x="7887" y="2485"/>
                  </a:lnTo>
                  <a:cubicBezTo>
                    <a:pt x="7887" y="2323"/>
                    <a:pt x="7808" y="2155"/>
                    <a:pt x="7666" y="2076"/>
                  </a:cubicBezTo>
                  <a:lnTo>
                    <a:pt x="4171" y="60"/>
                  </a:lnTo>
                  <a:cubicBezTo>
                    <a:pt x="4099" y="21"/>
                    <a:pt x="4023" y="1"/>
                    <a:pt x="394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4039018" y="4191110"/>
              <a:ext cx="564964" cy="277065"/>
            </a:xfrm>
            <a:custGeom>
              <a:avLst/>
              <a:gdLst/>
              <a:ahLst/>
              <a:cxnLst/>
              <a:rect l="l" t="t" r="r" b="b"/>
              <a:pathLst>
                <a:path w="31549" h="15472" extrusionOk="0">
                  <a:moveTo>
                    <a:pt x="12033" y="7358"/>
                  </a:moveTo>
                  <a:lnTo>
                    <a:pt x="12033" y="8285"/>
                  </a:lnTo>
                  <a:lnTo>
                    <a:pt x="10988" y="8285"/>
                  </a:lnTo>
                  <a:lnTo>
                    <a:pt x="10988" y="7358"/>
                  </a:lnTo>
                  <a:close/>
                  <a:moveTo>
                    <a:pt x="10061" y="7358"/>
                  </a:moveTo>
                  <a:lnTo>
                    <a:pt x="10061" y="8285"/>
                  </a:lnTo>
                  <a:lnTo>
                    <a:pt x="7124" y="8285"/>
                  </a:lnTo>
                  <a:cubicBezTo>
                    <a:pt x="6857" y="8285"/>
                    <a:pt x="6655" y="8487"/>
                    <a:pt x="6655" y="8758"/>
                  </a:cubicBezTo>
                  <a:lnTo>
                    <a:pt x="6655" y="10010"/>
                  </a:lnTo>
                  <a:lnTo>
                    <a:pt x="5793" y="10010"/>
                  </a:lnTo>
                  <a:lnTo>
                    <a:pt x="5793" y="8758"/>
                  </a:lnTo>
                  <a:cubicBezTo>
                    <a:pt x="5793" y="8487"/>
                    <a:pt x="5586" y="8285"/>
                    <a:pt x="5339" y="8285"/>
                  </a:cubicBezTo>
                  <a:lnTo>
                    <a:pt x="3530" y="8285"/>
                  </a:lnTo>
                  <a:cubicBezTo>
                    <a:pt x="3284" y="8285"/>
                    <a:pt x="3081" y="8487"/>
                    <a:pt x="3081" y="8758"/>
                  </a:cubicBezTo>
                  <a:lnTo>
                    <a:pt x="3081" y="10010"/>
                  </a:lnTo>
                  <a:lnTo>
                    <a:pt x="2219" y="10010"/>
                  </a:lnTo>
                  <a:lnTo>
                    <a:pt x="2219" y="8758"/>
                  </a:lnTo>
                  <a:cubicBezTo>
                    <a:pt x="2219" y="8487"/>
                    <a:pt x="2012" y="8285"/>
                    <a:pt x="1746" y="8285"/>
                  </a:cubicBezTo>
                  <a:lnTo>
                    <a:pt x="922" y="8285"/>
                  </a:lnTo>
                  <a:lnTo>
                    <a:pt x="922" y="7358"/>
                  </a:lnTo>
                  <a:close/>
                  <a:moveTo>
                    <a:pt x="25734" y="925"/>
                  </a:moveTo>
                  <a:cubicBezTo>
                    <a:pt x="25796" y="925"/>
                    <a:pt x="25858" y="940"/>
                    <a:pt x="25919" y="970"/>
                  </a:cubicBezTo>
                  <a:lnTo>
                    <a:pt x="30439" y="3582"/>
                  </a:lnTo>
                  <a:cubicBezTo>
                    <a:pt x="30538" y="3641"/>
                    <a:pt x="30602" y="3765"/>
                    <a:pt x="30602" y="3888"/>
                  </a:cubicBezTo>
                  <a:lnTo>
                    <a:pt x="30602" y="11568"/>
                  </a:lnTo>
                  <a:cubicBezTo>
                    <a:pt x="30602" y="11716"/>
                    <a:pt x="30538" y="11814"/>
                    <a:pt x="30439" y="11878"/>
                  </a:cubicBezTo>
                  <a:lnTo>
                    <a:pt x="25919" y="14506"/>
                  </a:lnTo>
                  <a:cubicBezTo>
                    <a:pt x="25858" y="14538"/>
                    <a:pt x="25796" y="14554"/>
                    <a:pt x="25734" y="14554"/>
                  </a:cubicBezTo>
                  <a:cubicBezTo>
                    <a:pt x="25673" y="14554"/>
                    <a:pt x="25611" y="14538"/>
                    <a:pt x="25549" y="14506"/>
                  </a:cubicBezTo>
                  <a:lnTo>
                    <a:pt x="21029" y="11878"/>
                  </a:lnTo>
                  <a:cubicBezTo>
                    <a:pt x="20926" y="11814"/>
                    <a:pt x="20867" y="11716"/>
                    <a:pt x="20867" y="11568"/>
                  </a:cubicBezTo>
                  <a:lnTo>
                    <a:pt x="20867" y="9004"/>
                  </a:lnTo>
                  <a:cubicBezTo>
                    <a:pt x="20867" y="8733"/>
                    <a:pt x="20640" y="8531"/>
                    <a:pt x="20393" y="8531"/>
                  </a:cubicBezTo>
                  <a:cubicBezTo>
                    <a:pt x="20147" y="8531"/>
                    <a:pt x="19920" y="8733"/>
                    <a:pt x="19920" y="9004"/>
                  </a:cubicBezTo>
                  <a:lnTo>
                    <a:pt x="19920" y="9640"/>
                  </a:lnTo>
                  <a:lnTo>
                    <a:pt x="18831" y="9640"/>
                  </a:lnTo>
                  <a:cubicBezTo>
                    <a:pt x="18752" y="9640"/>
                    <a:pt x="18688" y="9596"/>
                    <a:pt x="18688" y="9517"/>
                  </a:cubicBezTo>
                  <a:lnTo>
                    <a:pt x="18688" y="6126"/>
                  </a:lnTo>
                  <a:cubicBezTo>
                    <a:pt x="18688" y="6067"/>
                    <a:pt x="18752" y="6002"/>
                    <a:pt x="18831" y="6002"/>
                  </a:cubicBezTo>
                  <a:lnTo>
                    <a:pt x="19920" y="6002"/>
                  </a:lnTo>
                  <a:lnTo>
                    <a:pt x="19920" y="7402"/>
                  </a:lnTo>
                  <a:cubicBezTo>
                    <a:pt x="19920" y="7649"/>
                    <a:pt x="20147" y="7851"/>
                    <a:pt x="20393" y="7851"/>
                  </a:cubicBezTo>
                  <a:cubicBezTo>
                    <a:pt x="20640" y="7851"/>
                    <a:pt x="20867" y="7649"/>
                    <a:pt x="20867" y="7402"/>
                  </a:cubicBezTo>
                  <a:lnTo>
                    <a:pt x="20867" y="3888"/>
                  </a:lnTo>
                  <a:cubicBezTo>
                    <a:pt x="20867" y="3765"/>
                    <a:pt x="20926" y="3641"/>
                    <a:pt x="21029" y="3582"/>
                  </a:cubicBezTo>
                  <a:lnTo>
                    <a:pt x="25549" y="970"/>
                  </a:lnTo>
                  <a:cubicBezTo>
                    <a:pt x="25611" y="940"/>
                    <a:pt x="25673" y="925"/>
                    <a:pt x="25734" y="925"/>
                  </a:cubicBezTo>
                  <a:close/>
                  <a:moveTo>
                    <a:pt x="25732" y="1"/>
                  </a:moveTo>
                  <a:cubicBezTo>
                    <a:pt x="25511" y="1"/>
                    <a:pt x="25291" y="58"/>
                    <a:pt x="25096" y="171"/>
                  </a:cubicBezTo>
                  <a:lnTo>
                    <a:pt x="20581" y="2779"/>
                  </a:lnTo>
                  <a:cubicBezTo>
                    <a:pt x="20167" y="3005"/>
                    <a:pt x="19920" y="3434"/>
                    <a:pt x="19920" y="3888"/>
                  </a:cubicBezTo>
                  <a:lnTo>
                    <a:pt x="19920" y="5081"/>
                  </a:lnTo>
                  <a:lnTo>
                    <a:pt x="18831" y="5081"/>
                  </a:lnTo>
                  <a:cubicBezTo>
                    <a:pt x="18239" y="5081"/>
                    <a:pt x="17766" y="5554"/>
                    <a:pt x="17766" y="6126"/>
                  </a:cubicBezTo>
                  <a:lnTo>
                    <a:pt x="17766" y="6436"/>
                  </a:lnTo>
                  <a:lnTo>
                    <a:pt x="16120" y="6436"/>
                  </a:lnTo>
                  <a:cubicBezTo>
                    <a:pt x="15853" y="6436"/>
                    <a:pt x="15651" y="6638"/>
                    <a:pt x="15651" y="6909"/>
                  </a:cubicBezTo>
                  <a:cubicBezTo>
                    <a:pt x="15651" y="7156"/>
                    <a:pt x="15853" y="7358"/>
                    <a:pt x="16120" y="7358"/>
                  </a:cubicBezTo>
                  <a:lnTo>
                    <a:pt x="17766" y="7358"/>
                  </a:lnTo>
                  <a:lnTo>
                    <a:pt x="17766" y="8285"/>
                  </a:lnTo>
                  <a:lnTo>
                    <a:pt x="12960" y="8285"/>
                  </a:lnTo>
                  <a:lnTo>
                    <a:pt x="12960" y="7358"/>
                  </a:lnTo>
                  <a:lnTo>
                    <a:pt x="14271" y="7358"/>
                  </a:lnTo>
                  <a:cubicBezTo>
                    <a:pt x="14518" y="7358"/>
                    <a:pt x="14725" y="7156"/>
                    <a:pt x="14725" y="6909"/>
                  </a:cubicBezTo>
                  <a:cubicBezTo>
                    <a:pt x="14725" y="6638"/>
                    <a:pt x="14518" y="6436"/>
                    <a:pt x="14271" y="6436"/>
                  </a:cubicBezTo>
                  <a:lnTo>
                    <a:pt x="740" y="6436"/>
                  </a:lnTo>
                  <a:cubicBezTo>
                    <a:pt x="326" y="6436"/>
                    <a:pt x="1" y="6762"/>
                    <a:pt x="1" y="7195"/>
                  </a:cubicBezTo>
                  <a:lnTo>
                    <a:pt x="1" y="8467"/>
                  </a:lnTo>
                  <a:cubicBezTo>
                    <a:pt x="1" y="8881"/>
                    <a:pt x="326" y="9207"/>
                    <a:pt x="740" y="9207"/>
                  </a:cubicBezTo>
                  <a:lnTo>
                    <a:pt x="1292" y="9207"/>
                  </a:lnTo>
                  <a:lnTo>
                    <a:pt x="1292" y="10089"/>
                  </a:lnTo>
                  <a:cubicBezTo>
                    <a:pt x="1292" y="10562"/>
                    <a:pt x="1662" y="10932"/>
                    <a:pt x="2135" y="10932"/>
                  </a:cubicBezTo>
                  <a:lnTo>
                    <a:pt x="3160" y="10932"/>
                  </a:lnTo>
                  <a:cubicBezTo>
                    <a:pt x="3614" y="10932"/>
                    <a:pt x="4003" y="10562"/>
                    <a:pt x="4003" y="10089"/>
                  </a:cubicBezTo>
                  <a:lnTo>
                    <a:pt x="4003" y="9207"/>
                  </a:lnTo>
                  <a:lnTo>
                    <a:pt x="4866" y="9207"/>
                  </a:lnTo>
                  <a:lnTo>
                    <a:pt x="4866" y="10089"/>
                  </a:lnTo>
                  <a:cubicBezTo>
                    <a:pt x="4866" y="10562"/>
                    <a:pt x="5255" y="10932"/>
                    <a:pt x="5709" y="10932"/>
                  </a:cubicBezTo>
                  <a:lnTo>
                    <a:pt x="6734" y="10932"/>
                  </a:lnTo>
                  <a:cubicBezTo>
                    <a:pt x="7207" y="10932"/>
                    <a:pt x="7577" y="10562"/>
                    <a:pt x="7577" y="10089"/>
                  </a:cubicBezTo>
                  <a:lnTo>
                    <a:pt x="7577" y="9207"/>
                  </a:lnTo>
                  <a:lnTo>
                    <a:pt x="17766" y="9207"/>
                  </a:lnTo>
                  <a:lnTo>
                    <a:pt x="17766" y="9517"/>
                  </a:lnTo>
                  <a:cubicBezTo>
                    <a:pt x="17766" y="10089"/>
                    <a:pt x="18239" y="10562"/>
                    <a:pt x="18831" y="10562"/>
                  </a:cubicBezTo>
                  <a:lnTo>
                    <a:pt x="19920" y="10562"/>
                  </a:lnTo>
                  <a:lnTo>
                    <a:pt x="19920" y="11568"/>
                  </a:lnTo>
                  <a:cubicBezTo>
                    <a:pt x="19920" y="12041"/>
                    <a:pt x="20167" y="12455"/>
                    <a:pt x="20581" y="12677"/>
                  </a:cubicBezTo>
                  <a:lnTo>
                    <a:pt x="25096" y="15309"/>
                  </a:lnTo>
                  <a:cubicBezTo>
                    <a:pt x="25283" y="15413"/>
                    <a:pt x="25510" y="15472"/>
                    <a:pt x="25732" y="15472"/>
                  </a:cubicBezTo>
                  <a:cubicBezTo>
                    <a:pt x="25959" y="15472"/>
                    <a:pt x="26185" y="15413"/>
                    <a:pt x="26373" y="15309"/>
                  </a:cubicBezTo>
                  <a:lnTo>
                    <a:pt x="30888" y="12677"/>
                  </a:lnTo>
                  <a:cubicBezTo>
                    <a:pt x="31302" y="12455"/>
                    <a:pt x="31548" y="12041"/>
                    <a:pt x="31548" y="11568"/>
                  </a:cubicBezTo>
                  <a:lnTo>
                    <a:pt x="31548" y="3888"/>
                  </a:lnTo>
                  <a:cubicBezTo>
                    <a:pt x="31548" y="3434"/>
                    <a:pt x="31302" y="3005"/>
                    <a:pt x="30888" y="2779"/>
                  </a:cubicBezTo>
                  <a:lnTo>
                    <a:pt x="26373" y="171"/>
                  </a:lnTo>
                  <a:cubicBezTo>
                    <a:pt x="26175" y="58"/>
                    <a:pt x="25954" y="1"/>
                    <a:pt x="257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9"/>
          <p:cNvGrpSpPr/>
          <p:nvPr/>
        </p:nvGrpSpPr>
        <p:grpSpPr>
          <a:xfrm>
            <a:off x="7173150" y="2126112"/>
            <a:ext cx="372605" cy="415834"/>
            <a:chOff x="2707173" y="3980108"/>
            <a:chExt cx="506532" cy="565299"/>
          </a:xfrm>
        </p:grpSpPr>
        <p:sp>
          <p:nvSpPr>
            <p:cNvPr id="2891" name="Google Shape;2891;p69"/>
            <p:cNvSpPr/>
            <p:nvPr/>
          </p:nvSpPr>
          <p:spPr>
            <a:xfrm>
              <a:off x="3152244" y="4148168"/>
              <a:ext cx="27201" cy="251600"/>
            </a:xfrm>
            <a:custGeom>
              <a:avLst/>
              <a:gdLst/>
              <a:ahLst/>
              <a:cxnLst/>
              <a:rect l="l" t="t" r="r" b="b"/>
              <a:pathLst>
                <a:path w="1519" h="14050" extrusionOk="0">
                  <a:moveTo>
                    <a:pt x="740" y="1"/>
                  </a:moveTo>
                  <a:cubicBezTo>
                    <a:pt x="533" y="1"/>
                    <a:pt x="350" y="85"/>
                    <a:pt x="202" y="228"/>
                  </a:cubicBezTo>
                  <a:cubicBezTo>
                    <a:pt x="79" y="351"/>
                    <a:pt x="0" y="533"/>
                    <a:pt x="0" y="740"/>
                  </a:cubicBezTo>
                  <a:lnTo>
                    <a:pt x="40" y="14049"/>
                  </a:lnTo>
                  <a:lnTo>
                    <a:pt x="1519" y="14049"/>
                  </a:lnTo>
                  <a:lnTo>
                    <a:pt x="1479" y="1687"/>
                  </a:lnTo>
                  <a:lnTo>
                    <a:pt x="1479" y="740"/>
                  </a:lnTo>
                  <a:cubicBezTo>
                    <a:pt x="1479" y="331"/>
                    <a:pt x="1149" y="1"/>
                    <a:pt x="74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3108460" y="4187904"/>
              <a:ext cx="97112" cy="86081"/>
            </a:xfrm>
            <a:custGeom>
              <a:avLst/>
              <a:gdLst/>
              <a:ahLst/>
              <a:cxnLst/>
              <a:rect l="l" t="t" r="r" b="b"/>
              <a:pathLst>
                <a:path w="5423" h="4807" extrusionOk="0">
                  <a:moveTo>
                    <a:pt x="0" y="0"/>
                  </a:moveTo>
                  <a:lnTo>
                    <a:pt x="0" y="4806"/>
                  </a:lnTo>
                  <a:lnTo>
                    <a:pt x="3017" y="4806"/>
                  </a:lnTo>
                  <a:cubicBezTo>
                    <a:pt x="4353" y="4806"/>
                    <a:pt x="5423" y="3737"/>
                    <a:pt x="5423" y="2406"/>
                  </a:cubicBezTo>
                  <a:cubicBezTo>
                    <a:pt x="5423" y="1745"/>
                    <a:pt x="5156" y="1149"/>
                    <a:pt x="4723" y="720"/>
                  </a:cubicBezTo>
                  <a:cubicBezTo>
                    <a:pt x="4294" y="266"/>
                    <a:pt x="3678" y="0"/>
                    <a:pt x="301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2738780" y="4123904"/>
              <a:ext cx="383991" cy="356449"/>
            </a:xfrm>
            <a:custGeom>
              <a:avLst/>
              <a:gdLst/>
              <a:ahLst/>
              <a:cxnLst/>
              <a:rect l="l" t="t" r="r" b="b"/>
              <a:pathLst>
                <a:path w="21443" h="19905" extrusionOk="0">
                  <a:moveTo>
                    <a:pt x="947" y="0"/>
                  </a:moveTo>
                  <a:cubicBezTo>
                    <a:pt x="434" y="0"/>
                    <a:pt x="0" y="434"/>
                    <a:pt x="0" y="947"/>
                  </a:cubicBezTo>
                  <a:lnTo>
                    <a:pt x="0" y="19905"/>
                  </a:lnTo>
                  <a:lnTo>
                    <a:pt x="21443" y="19905"/>
                  </a:lnTo>
                  <a:lnTo>
                    <a:pt x="21443" y="947"/>
                  </a:lnTo>
                  <a:cubicBezTo>
                    <a:pt x="21443" y="434"/>
                    <a:pt x="21014" y="0"/>
                    <a:pt x="2050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2715643" y="4478128"/>
              <a:ext cx="430353" cy="67278"/>
            </a:xfrm>
            <a:custGeom>
              <a:avLst/>
              <a:gdLst/>
              <a:ahLst/>
              <a:cxnLst/>
              <a:rect l="l" t="t" r="r" b="b"/>
              <a:pathLst>
                <a:path w="24032" h="3757" extrusionOk="0">
                  <a:moveTo>
                    <a:pt x="824" y="1"/>
                  </a:moveTo>
                  <a:cubicBezTo>
                    <a:pt x="370" y="1"/>
                    <a:pt x="1" y="370"/>
                    <a:pt x="1" y="839"/>
                  </a:cubicBezTo>
                  <a:lnTo>
                    <a:pt x="1" y="3491"/>
                  </a:lnTo>
                  <a:cubicBezTo>
                    <a:pt x="1" y="3634"/>
                    <a:pt x="124" y="3757"/>
                    <a:pt x="287" y="3757"/>
                  </a:cubicBezTo>
                  <a:lnTo>
                    <a:pt x="23745" y="3757"/>
                  </a:lnTo>
                  <a:cubicBezTo>
                    <a:pt x="23908" y="3757"/>
                    <a:pt x="24031" y="3634"/>
                    <a:pt x="24031" y="3491"/>
                  </a:cubicBezTo>
                  <a:lnTo>
                    <a:pt x="24031" y="839"/>
                  </a:lnTo>
                  <a:cubicBezTo>
                    <a:pt x="24031" y="370"/>
                    <a:pt x="23662" y="1"/>
                    <a:pt x="23208"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2888844" y="4158142"/>
              <a:ext cx="86081" cy="198200"/>
            </a:xfrm>
            <a:custGeom>
              <a:avLst/>
              <a:gdLst/>
              <a:ahLst/>
              <a:cxnLst/>
              <a:rect l="l" t="t" r="r" b="b"/>
              <a:pathLst>
                <a:path w="4807" h="11068" extrusionOk="0">
                  <a:moveTo>
                    <a:pt x="414" y="1"/>
                  </a:moveTo>
                  <a:cubicBezTo>
                    <a:pt x="187" y="1"/>
                    <a:pt x="0" y="183"/>
                    <a:pt x="0" y="430"/>
                  </a:cubicBezTo>
                  <a:lnTo>
                    <a:pt x="0" y="10658"/>
                  </a:lnTo>
                  <a:cubicBezTo>
                    <a:pt x="0" y="10885"/>
                    <a:pt x="187" y="11067"/>
                    <a:pt x="414" y="11067"/>
                  </a:cubicBezTo>
                  <a:lnTo>
                    <a:pt x="4397" y="11067"/>
                  </a:lnTo>
                  <a:cubicBezTo>
                    <a:pt x="4624" y="11067"/>
                    <a:pt x="4806" y="10885"/>
                    <a:pt x="4806" y="10658"/>
                  </a:cubicBezTo>
                  <a:lnTo>
                    <a:pt x="4806" y="430"/>
                  </a:lnTo>
                  <a:cubicBezTo>
                    <a:pt x="4806" y="183"/>
                    <a:pt x="4624" y="1"/>
                    <a:pt x="4397"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2912410" y="4326650"/>
              <a:ext cx="36818" cy="29691"/>
            </a:xfrm>
            <a:custGeom>
              <a:avLst/>
              <a:gdLst/>
              <a:ahLst/>
              <a:cxnLst/>
              <a:rect l="l" t="t" r="r" b="b"/>
              <a:pathLst>
                <a:path w="2056" h="1658" extrusionOk="0">
                  <a:moveTo>
                    <a:pt x="1028" y="1"/>
                  </a:moveTo>
                  <a:cubicBezTo>
                    <a:pt x="1007" y="1"/>
                    <a:pt x="986" y="6"/>
                    <a:pt x="966" y="16"/>
                  </a:cubicBezTo>
                  <a:lnTo>
                    <a:pt x="720" y="243"/>
                  </a:lnTo>
                  <a:lnTo>
                    <a:pt x="40" y="918"/>
                  </a:lnTo>
                  <a:cubicBezTo>
                    <a:pt x="0" y="962"/>
                    <a:pt x="0" y="1021"/>
                    <a:pt x="20" y="1041"/>
                  </a:cubicBezTo>
                  <a:lnTo>
                    <a:pt x="493" y="1657"/>
                  </a:lnTo>
                  <a:lnTo>
                    <a:pt x="1563" y="1657"/>
                  </a:lnTo>
                  <a:lnTo>
                    <a:pt x="2036" y="1041"/>
                  </a:lnTo>
                  <a:cubicBezTo>
                    <a:pt x="2056" y="1021"/>
                    <a:pt x="2056" y="962"/>
                    <a:pt x="2011" y="918"/>
                  </a:cubicBezTo>
                  <a:lnTo>
                    <a:pt x="1336" y="243"/>
                  </a:lnTo>
                  <a:lnTo>
                    <a:pt x="1090" y="16"/>
                  </a:lnTo>
                  <a:cubicBezTo>
                    <a:pt x="1070" y="6"/>
                    <a:pt x="1049" y="1"/>
                    <a:pt x="102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2910906" y="4158142"/>
              <a:ext cx="41939" cy="36388"/>
            </a:xfrm>
            <a:custGeom>
              <a:avLst/>
              <a:gdLst/>
              <a:ahLst/>
              <a:cxnLst/>
              <a:rect l="l" t="t" r="r" b="b"/>
              <a:pathLst>
                <a:path w="2342" h="2032" extrusionOk="0">
                  <a:moveTo>
                    <a:pt x="395" y="1"/>
                  </a:moveTo>
                  <a:cubicBezTo>
                    <a:pt x="148" y="223"/>
                    <a:pt x="0" y="533"/>
                    <a:pt x="0" y="864"/>
                  </a:cubicBezTo>
                  <a:cubicBezTo>
                    <a:pt x="0" y="1519"/>
                    <a:pt x="538" y="2032"/>
                    <a:pt x="1174" y="2032"/>
                  </a:cubicBezTo>
                  <a:cubicBezTo>
                    <a:pt x="1809" y="2032"/>
                    <a:pt x="2342" y="1519"/>
                    <a:pt x="2342" y="864"/>
                  </a:cubicBezTo>
                  <a:cubicBezTo>
                    <a:pt x="2342" y="533"/>
                    <a:pt x="2199" y="223"/>
                    <a:pt x="195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2793934" y="4158142"/>
              <a:ext cx="41957" cy="36388"/>
            </a:xfrm>
            <a:custGeom>
              <a:avLst/>
              <a:gdLst/>
              <a:ahLst/>
              <a:cxnLst/>
              <a:rect l="l" t="t" r="r" b="b"/>
              <a:pathLst>
                <a:path w="2343" h="2032" extrusionOk="0">
                  <a:moveTo>
                    <a:pt x="395" y="1"/>
                  </a:moveTo>
                  <a:cubicBezTo>
                    <a:pt x="149" y="223"/>
                    <a:pt x="1" y="533"/>
                    <a:pt x="1" y="864"/>
                  </a:cubicBezTo>
                  <a:cubicBezTo>
                    <a:pt x="1" y="1519"/>
                    <a:pt x="538" y="2032"/>
                    <a:pt x="1174" y="2032"/>
                  </a:cubicBezTo>
                  <a:cubicBezTo>
                    <a:pt x="1810" y="2032"/>
                    <a:pt x="2342" y="1519"/>
                    <a:pt x="2342" y="864"/>
                  </a:cubicBezTo>
                  <a:cubicBezTo>
                    <a:pt x="2342" y="533"/>
                    <a:pt x="2199" y="223"/>
                    <a:pt x="1953" y="1"/>
                  </a:cubicBezTo>
                  <a:close/>
                </a:path>
              </a:pathLst>
            </a:custGeom>
            <a:solidFill>
              <a:srgbClr val="FFEA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2771873" y="4158142"/>
              <a:ext cx="86081" cy="198200"/>
            </a:xfrm>
            <a:custGeom>
              <a:avLst/>
              <a:gdLst/>
              <a:ahLst/>
              <a:cxnLst/>
              <a:rect l="l" t="t" r="r" b="b"/>
              <a:pathLst>
                <a:path w="4807" h="11068" extrusionOk="0">
                  <a:moveTo>
                    <a:pt x="415" y="1"/>
                  </a:moveTo>
                  <a:cubicBezTo>
                    <a:pt x="188" y="1"/>
                    <a:pt x="1" y="183"/>
                    <a:pt x="1" y="430"/>
                  </a:cubicBezTo>
                  <a:lnTo>
                    <a:pt x="1" y="10658"/>
                  </a:lnTo>
                  <a:cubicBezTo>
                    <a:pt x="1" y="10885"/>
                    <a:pt x="188" y="11067"/>
                    <a:pt x="415" y="11067"/>
                  </a:cubicBezTo>
                  <a:lnTo>
                    <a:pt x="4398" y="11067"/>
                  </a:lnTo>
                  <a:cubicBezTo>
                    <a:pt x="4624" y="11067"/>
                    <a:pt x="4807" y="10885"/>
                    <a:pt x="4807" y="10658"/>
                  </a:cubicBezTo>
                  <a:lnTo>
                    <a:pt x="4807" y="430"/>
                  </a:lnTo>
                  <a:cubicBezTo>
                    <a:pt x="4807" y="183"/>
                    <a:pt x="4624" y="1"/>
                    <a:pt x="4398"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2796585" y="4326310"/>
              <a:ext cx="36746" cy="30031"/>
            </a:xfrm>
            <a:custGeom>
              <a:avLst/>
              <a:gdLst/>
              <a:ahLst/>
              <a:cxnLst/>
              <a:rect l="l" t="t" r="r" b="b"/>
              <a:pathLst>
                <a:path w="2052" h="1677" extrusionOk="0">
                  <a:moveTo>
                    <a:pt x="1026" y="0"/>
                  </a:moveTo>
                  <a:cubicBezTo>
                    <a:pt x="1011" y="0"/>
                    <a:pt x="997" y="5"/>
                    <a:pt x="987" y="15"/>
                  </a:cubicBezTo>
                  <a:lnTo>
                    <a:pt x="716" y="262"/>
                  </a:lnTo>
                  <a:lnTo>
                    <a:pt x="21" y="981"/>
                  </a:lnTo>
                  <a:cubicBezTo>
                    <a:pt x="1" y="1001"/>
                    <a:pt x="1" y="1021"/>
                    <a:pt x="1" y="1040"/>
                  </a:cubicBezTo>
                  <a:lnTo>
                    <a:pt x="494" y="1676"/>
                  </a:lnTo>
                  <a:lnTo>
                    <a:pt x="1559" y="1676"/>
                  </a:lnTo>
                  <a:lnTo>
                    <a:pt x="2032" y="1040"/>
                  </a:lnTo>
                  <a:cubicBezTo>
                    <a:pt x="2051" y="1021"/>
                    <a:pt x="2051" y="1001"/>
                    <a:pt x="2032" y="981"/>
                  </a:cubicBezTo>
                  <a:lnTo>
                    <a:pt x="1332" y="262"/>
                  </a:lnTo>
                  <a:lnTo>
                    <a:pt x="1066" y="15"/>
                  </a:lnTo>
                  <a:cubicBezTo>
                    <a:pt x="1056" y="5"/>
                    <a:pt x="1041" y="0"/>
                    <a:pt x="102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2793934" y="4158142"/>
              <a:ext cx="41957" cy="36388"/>
            </a:xfrm>
            <a:custGeom>
              <a:avLst/>
              <a:gdLst/>
              <a:ahLst/>
              <a:cxnLst/>
              <a:rect l="l" t="t" r="r" b="b"/>
              <a:pathLst>
                <a:path w="2343" h="2032" extrusionOk="0">
                  <a:moveTo>
                    <a:pt x="395" y="1"/>
                  </a:moveTo>
                  <a:cubicBezTo>
                    <a:pt x="149" y="223"/>
                    <a:pt x="1" y="533"/>
                    <a:pt x="1" y="864"/>
                  </a:cubicBezTo>
                  <a:cubicBezTo>
                    <a:pt x="1" y="1519"/>
                    <a:pt x="538" y="2032"/>
                    <a:pt x="1174" y="2032"/>
                  </a:cubicBezTo>
                  <a:cubicBezTo>
                    <a:pt x="1810" y="2032"/>
                    <a:pt x="2342" y="1519"/>
                    <a:pt x="2342" y="864"/>
                  </a:cubicBezTo>
                  <a:cubicBezTo>
                    <a:pt x="2342" y="533"/>
                    <a:pt x="2199" y="223"/>
                    <a:pt x="195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3005797" y="4158142"/>
              <a:ext cx="86081" cy="198200"/>
            </a:xfrm>
            <a:custGeom>
              <a:avLst/>
              <a:gdLst/>
              <a:ahLst/>
              <a:cxnLst/>
              <a:rect l="l" t="t" r="r" b="b"/>
              <a:pathLst>
                <a:path w="4807" h="11068" extrusionOk="0">
                  <a:moveTo>
                    <a:pt x="415" y="1"/>
                  </a:moveTo>
                  <a:cubicBezTo>
                    <a:pt x="188" y="1"/>
                    <a:pt x="0" y="183"/>
                    <a:pt x="0" y="430"/>
                  </a:cubicBezTo>
                  <a:lnTo>
                    <a:pt x="0" y="10658"/>
                  </a:lnTo>
                  <a:cubicBezTo>
                    <a:pt x="0" y="10885"/>
                    <a:pt x="188" y="11067"/>
                    <a:pt x="415" y="11067"/>
                  </a:cubicBezTo>
                  <a:lnTo>
                    <a:pt x="4397" y="11067"/>
                  </a:lnTo>
                  <a:cubicBezTo>
                    <a:pt x="4624" y="11067"/>
                    <a:pt x="4807" y="10885"/>
                    <a:pt x="4807" y="10658"/>
                  </a:cubicBezTo>
                  <a:lnTo>
                    <a:pt x="4807" y="430"/>
                  </a:lnTo>
                  <a:cubicBezTo>
                    <a:pt x="4807" y="183"/>
                    <a:pt x="4624" y="1"/>
                    <a:pt x="4397"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3030509" y="4158142"/>
              <a:ext cx="36746" cy="36567"/>
            </a:xfrm>
            <a:custGeom>
              <a:avLst/>
              <a:gdLst/>
              <a:ahLst/>
              <a:cxnLst/>
              <a:rect l="l" t="t" r="r" b="b"/>
              <a:pathLst>
                <a:path w="2052" h="2042" extrusionOk="0">
                  <a:moveTo>
                    <a:pt x="715" y="1"/>
                  </a:moveTo>
                  <a:lnTo>
                    <a:pt x="40" y="676"/>
                  </a:lnTo>
                  <a:cubicBezTo>
                    <a:pt x="1" y="716"/>
                    <a:pt x="1" y="780"/>
                    <a:pt x="20" y="799"/>
                  </a:cubicBezTo>
                  <a:lnTo>
                    <a:pt x="942" y="2012"/>
                  </a:lnTo>
                  <a:cubicBezTo>
                    <a:pt x="964" y="2032"/>
                    <a:pt x="995" y="2042"/>
                    <a:pt x="1026" y="2042"/>
                  </a:cubicBezTo>
                  <a:cubicBezTo>
                    <a:pt x="1057" y="2042"/>
                    <a:pt x="1088" y="2032"/>
                    <a:pt x="1110" y="2012"/>
                  </a:cubicBezTo>
                  <a:lnTo>
                    <a:pt x="2032" y="799"/>
                  </a:lnTo>
                  <a:cubicBezTo>
                    <a:pt x="2051" y="780"/>
                    <a:pt x="2051" y="716"/>
                    <a:pt x="2012" y="676"/>
                  </a:cubicBezTo>
                  <a:lnTo>
                    <a:pt x="1332" y="1"/>
                  </a:lnTo>
                  <a:close/>
                </a:path>
              </a:pathLst>
            </a:custGeom>
            <a:solidFill>
              <a:srgbClr val="CF8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3026444" y="4325970"/>
              <a:ext cx="44876" cy="30371"/>
            </a:xfrm>
            <a:custGeom>
              <a:avLst/>
              <a:gdLst/>
              <a:ahLst/>
              <a:cxnLst/>
              <a:rect l="l" t="t" r="r" b="b"/>
              <a:pathLst>
                <a:path w="2506" h="1696" extrusionOk="0">
                  <a:moveTo>
                    <a:pt x="834" y="0"/>
                  </a:moveTo>
                  <a:cubicBezTo>
                    <a:pt x="637" y="0"/>
                    <a:pt x="441" y="74"/>
                    <a:pt x="287" y="216"/>
                  </a:cubicBezTo>
                  <a:cubicBezTo>
                    <a:pt x="287" y="241"/>
                    <a:pt x="267" y="241"/>
                    <a:pt x="267" y="241"/>
                  </a:cubicBezTo>
                  <a:cubicBezTo>
                    <a:pt x="1" y="547"/>
                    <a:pt x="1" y="1000"/>
                    <a:pt x="287" y="1286"/>
                  </a:cubicBezTo>
                  <a:lnTo>
                    <a:pt x="676" y="1695"/>
                  </a:lnTo>
                  <a:lnTo>
                    <a:pt x="1830" y="1695"/>
                  </a:lnTo>
                  <a:lnTo>
                    <a:pt x="2219" y="1286"/>
                  </a:lnTo>
                  <a:cubicBezTo>
                    <a:pt x="2505" y="1000"/>
                    <a:pt x="2505" y="547"/>
                    <a:pt x="2239" y="241"/>
                  </a:cubicBezTo>
                  <a:cubicBezTo>
                    <a:pt x="2219" y="241"/>
                    <a:pt x="2219" y="241"/>
                    <a:pt x="2219" y="216"/>
                  </a:cubicBezTo>
                  <a:cubicBezTo>
                    <a:pt x="2065" y="74"/>
                    <a:pt x="1861" y="0"/>
                    <a:pt x="1661" y="0"/>
                  </a:cubicBezTo>
                  <a:cubicBezTo>
                    <a:pt x="1516" y="0"/>
                    <a:pt x="1373" y="39"/>
                    <a:pt x="1253" y="118"/>
                  </a:cubicBezTo>
                  <a:cubicBezTo>
                    <a:pt x="1122" y="39"/>
                    <a:pt x="978" y="0"/>
                    <a:pt x="83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2808332" y="4408576"/>
              <a:ext cx="244975" cy="28706"/>
            </a:xfrm>
            <a:custGeom>
              <a:avLst/>
              <a:gdLst/>
              <a:ahLst/>
              <a:cxnLst/>
              <a:rect l="l" t="t" r="r" b="b"/>
              <a:pathLst>
                <a:path w="13680" h="1603" extrusionOk="0">
                  <a:moveTo>
                    <a:pt x="429" y="0"/>
                  </a:moveTo>
                  <a:cubicBezTo>
                    <a:pt x="208" y="0"/>
                    <a:pt x="0" y="207"/>
                    <a:pt x="0" y="454"/>
                  </a:cubicBezTo>
                  <a:lnTo>
                    <a:pt x="0" y="1174"/>
                  </a:lnTo>
                  <a:cubicBezTo>
                    <a:pt x="0" y="1420"/>
                    <a:pt x="208" y="1602"/>
                    <a:pt x="429" y="1602"/>
                  </a:cubicBezTo>
                  <a:lnTo>
                    <a:pt x="13246" y="1602"/>
                  </a:lnTo>
                  <a:cubicBezTo>
                    <a:pt x="13472" y="1602"/>
                    <a:pt x="13679" y="1420"/>
                    <a:pt x="13679" y="1174"/>
                  </a:cubicBezTo>
                  <a:lnTo>
                    <a:pt x="13679" y="454"/>
                  </a:lnTo>
                  <a:cubicBezTo>
                    <a:pt x="13679" y="207"/>
                    <a:pt x="13472" y="0"/>
                    <a:pt x="13246" y="0"/>
                  </a:cubicBezTo>
                  <a:close/>
                </a:path>
              </a:pathLst>
            </a:custGeom>
            <a:solidFill>
              <a:srgbClr val="82D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2909491" y="4242593"/>
              <a:ext cx="44858" cy="39128"/>
            </a:xfrm>
            <a:custGeom>
              <a:avLst/>
              <a:gdLst/>
              <a:ahLst/>
              <a:cxnLst/>
              <a:rect l="l" t="t" r="r" b="b"/>
              <a:pathLst>
                <a:path w="2505" h="2185" extrusionOk="0">
                  <a:moveTo>
                    <a:pt x="832" y="0"/>
                  </a:moveTo>
                  <a:cubicBezTo>
                    <a:pt x="635" y="0"/>
                    <a:pt x="440" y="80"/>
                    <a:pt x="286" y="234"/>
                  </a:cubicBezTo>
                  <a:cubicBezTo>
                    <a:pt x="286" y="234"/>
                    <a:pt x="267" y="234"/>
                    <a:pt x="267" y="254"/>
                  </a:cubicBezTo>
                  <a:cubicBezTo>
                    <a:pt x="1" y="540"/>
                    <a:pt x="1" y="1013"/>
                    <a:pt x="286" y="1299"/>
                  </a:cubicBezTo>
                  <a:lnTo>
                    <a:pt x="1090" y="2122"/>
                  </a:lnTo>
                  <a:cubicBezTo>
                    <a:pt x="1129" y="2164"/>
                    <a:pt x="1185" y="2185"/>
                    <a:pt x="1243" y="2185"/>
                  </a:cubicBezTo>
                  <a:cubicBezTo>
                    <a:pt x="1302" y="2185"/>
                    <a:pt x="1363" y="2164"/>
                    <a:pt x="1415" y="2122"/>
                  </a:cubicBezTo>
                  <a:lnTo>
                    <a:pt x="2219" y="1299"/>
                  </a:lnTo>
                  <a:cubicBezTo>
                    <a:pt x="2505" y="1013"/>
                    <a:pt x="2505" y="540"/>
                    <a:pt x="2238" y="254"/>
                  </a:cubicBezTo>
                  <a:lnTo>
                    <a:pt x="2219" y="234"/>
                  </a:lnTo>
                  <a:cubicBezTo>
                    <a:pt x="2065" y="80"/>
                    <a:pt x="1862" y="0"/>
                    <a:pt x="1663" y="0"/>
                  </a:cubicBezTo>
                  <a:cubicBezTo>
                    <a:pt x="1517" y="0"/>
                    <a:pt x="1373" y="43"/>
                    <a:pt x="1253" y="130"/>
                  </a:cubicBezTo>
                  <a:cubicBezTo>
                    <a:pt x="1121" y="43"/>
                    <a:pt x="976" y="0"/>
                    <a:pt x="83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2792538" y="4242593"/>
              <a:ext cx="44858" cy="39128"/>
            </a:xfrm>
            <a:custGeom>
              <a:avLst/>
              <a:gdLst/>
              <a:ahLst/>
              <a:cxnLst/>
              <a:rect l="l" t="t" r="r" b="b"/>
              <a:pathLst>
                <a:path w="2505" h="2185" extrusionOk="0">
                  <a:moveTo>
                    <a:pt x="832" y="0"/>
                  </a:moveTo>
                  <a:cubicBezTo>
                    <a:pt x="635" y="0"/>
                    <a:pt x="440" y="80"/>
                    <a:pt x="286" y="234"/>
                  </a:cubicBezTo>
                  <a:cubicBezTo>
                    <a:pt x="286" y="234"/>
                    <a:pt x="266" y="234"/>
                    <a:pt x="266" y="254"/>
                  </a:cubicBezTo>
                  <a:cubicBezTo>
                    <a:pt x="0" y="540"/>
                    <a:pt x="0" y="1013"/>
                    <a:pt x="286" y="1299"/>
                  </a:cubicBezTo>
                  <a:lnTo>
                    <a:pt x="1090" y="2122"/>
                  </a:lnTo>
                  <a:cubicBezTo>
                    <a:pt x="1129" y="2164"/>
                    <a:pt x="1184" y="2185"/>
                    <a:pt x="1243" y="2185"/>
                  </a:cubicBezTo>
                  <a:cubicBezTo>
                    <a:pt x="1301" y="2185"/>
                    <a:pt x="1363" y="2164"/>
                    <a:pt x="1415" y="2122"/>
                  </a:cubicBezTo>
                  <a:lnTo>
                    <a:pt x="2218" y="1299"/>
                  </a:lnTo>
                  <a:cubicBezTo>
                    <a:pt x="2504" y="1013"/>
                    <a:pt x="2504" y="540"/>
                    <a:pt x="2238" y="254"/>
                  </a:cubicBezTo>
                  <a:lnTo>
                    <a:pt x="2218" y="234"/>
                  </a:lnTo>
                  <a:cubicBezTo>
                    <a:pt x="2065" y="80"/>
                    <a:pt x="1861" y="0"/>
                    <a:pt x="1662" y="0"/>
                  </a:cubicBezTo>
                  <a:cubicBezTo>
                    <a:pt x="1516" y="0"/>
                    <a:pt x="1373" y="43"/>
                    <a:pt x="1252" y="130"/>
                  </a:cubicBezTo>
                  <a:cubicBezTo>
                    <a:pt x="1121" y="43"/>
                    <a:pt x="976" y="0"/>
                    <a:pt x="83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3027859" y="4242002"/>
              <a:ext cx="41957" cy="41957"/>
            </a:xfrm>
            <a:custGeom>
              <a:avLst/>
              <a:gdLst/>
              <a:ahLst/>
              <a:cxnLst/>
              <a:rect l="l" t="t" r="r" b="b"/>
              <a:pathLst>
                <a:path w="2343" h="2343" extrusionOk="0">
                  <a:moveTo>
                    <a:pt x="1174" y="1"/>
                  </a:moveTo>
                  <a:cubicBezTo>
                    <a:pt x="538" y="1"/>
                    <a:pt x="1" y="533"/>
                    <a:pt x="1" y="1169"/>
                  </a:cubicBezTo>
                  <a:cubicBezTo>
                    <a:pt x="1" y="1825"/>
                    <a:pt x="538" y="2342"/>
                    <a:pt x="1174" y="2342"/>
                  </a:cubicBezTo>
                  <a:cubicBezTo>
                    <a:pt x="1810" y="2342"/>
                    <a:pt x="2342" y="1825"/>
                    <a:pt x="2342" y="1169"/>
                  </a:cubicBezTo>
                  <a:cubicBezTo>
                    <a:pt x="2342" y="533"/>
                    <a:pt x="1810" y="1"/>
                    <a:pt x="117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3145976" y="4398691"/>
              <a:ext cx="39737" cy="29762"/>
            </a:xfrm>
            <a:custGeom>
              <a:avLst/>
              <a:gdLst/>
              <a:ahLst/>
              <a:cxnLst/>
              <a:rect l="l" t="t" r="r" b="b"/>
              <a:pathLst>
                <a:path w="2219" h="1662" extrusionOk="0">
                  <a:moveTo>
                    <a:pt x="823" y="0"/>
                  </a:moveTo>
                  <a:cubicBezTo>
                    <a:pt x="370" y="0"/>
                    <a:pt x="0" y="370"/>
                    <a:pt x="0" y="838"/>
                  </a:cubicBezTo>
                  <a:cubicBezTo>
                    <a:pt x="0" y="1065"/>
                    <a:pt x="104" y="1272"/>
                    <a:pt x="247" y="1415"/>
                  </a:cubicBezTo>
                  <a:cubicBezTo>
                    <a:pt x="390" y="1578"/>
                    <a:pt x="597" y="1662"/>
                    <a:pt x="823" y="1662"/>
                  </a:cubicBezTo>
                  <a:lnTo>
                    <a:pt x="1376" y="1662"/>
                  </a:lnTo>
                  <a:cubicBezTo>
                    <a:pt x="1849" y="1662"/>
                    <a:pt x="2218" y="1292"/>
                    <a:pt x="2218" y="838"/>
                  </a:cubicBezTo>
                  <a:cubicBezTo>
                    <a:pt x="2218" y="616"/>
                    <a:pt x="2115" y="409"/>
                    <a:pt x="1972" y="247"/>
                  </a:cubicBezTo>
                  <a:cubicBezTo>
                    <a:pt x="1829" y="99"/>
                    <a:pt x="1622" y="0"/>
                    <a:pt x="137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2880445" y="4150030"/>
              <a:ext cx="102592" cy="214424"/>
            </a:xfrm>
            <a:custGeom>
              <a:avLst/>
              <a:gdLst/>
              <a:ahLst/>
              <a:cxnLst/>
              <a:rect l="l" t="t" r="r" b="b"/>
              <a:pathLst>
                <a:path w="5729" h="11974" extrusionOk="0">
                  <a:moveTo>
                    <a:pt x="3451" y="922"/>
                  </a:moveTo>
                  <a:cubicBezTo>
                    <a:pt x="3530" y="1045"/>
                    <a:pt x="3575" y="1169"/>
                    <a:pt x="3575" y="1317"/>
                  </a:cubicBezTo>
                  <a:cubicBezTo>
                    <a:pt x="3575" y="1706"/>
                    <a:pt x="3264" y="2031"/>
                    <a:pt x="2875" y="2031"/>
                  </a:cubicBezTo>
                  <a:cubicBezTo>
                    <a:pt x="2485" y="2031"/>
                    <a:pt x="2155" y="1706"/>
                    <a:pt x="2155" y="1317"/>
                  </a:cubicBezTo>
                  <a:cubicBezTo>
                    <a:pt x="2155" y="1169"/>
                    <a:pt x="2219" y="1045"/>
                    <a:pt x="2298" y="922"/>
                  </a:cubicBezTo>
                  <a:close/>
                  <a:moveTo>
                    <a:pt x="2875" y="10475"/>
                  </a:moveTo>
                  <a:lnTo>
                    <a:pt x="3303" y="10904"/>
                  </a:lnTo>
                  <a:lnTo>
                    <a:pt x="3205" y="11052"/>
                  </a:lnTo>
                  <a:lnTo>
                    <a:pt x="2544" y="11052"/>
                  </a:lnTo>
                  <a:lnTo>
                    <a:pt x="2441" y="10904"/>
                  </a:lnTo>
                  <a:lnTo>
                    <a:pt x="2875" y="10475"/>
                  </a:lnTo>
                  <a:close/>
                  <a:moveTo>
                    <a:pt x="4807" y="922"/>
                  </a:moveTo>
                  <a:lnTo>
                    <a:pt x="4807" y="11052"/>
                  </a:lnTo>
                  <a:lnTo>
                    <a:pt x="4353" y="11052"/>
                  </a:lnTo>
                  <a:cubicBezTo>
                    <a:pt x="4413" y="10884"/>
                    <a:pt x="4393" y="10682"/>
                    <a:pt x="4250" y="10534"/>
                  </a:cubicBezTo>
                  <a:lnTo>
                    <a:pt x="3205" y="9489"/>
                  </a:lnTo>
                  <a:cubicBezTo>
                    <a:pt x="3111" y="9408"/>
                    <a:pt x="2993" y="9367"/>
                    <a:pt x="2875" y="9367"/>
                  </a:cubicBezTo>
                  <a:cubicBezTo>
                    <a:pt x="2756" y="9367"/>
                    <a:pt x="2638" y="9408"/>
                    <a:pt x="2544" y="9489"/>
                  </a:cubicBezTo>
                  <a:lnTo>
                    <a:pt x="1499" y="10534"/>
                  </a:lnTo>
                  <a:cubicBezTo>
                    <a:pt x="1356" y="10682"/>
                    <a:pt x="1332" y="10884"/>
                    <a:pt x="1396" y="11052"/>
                  </a:cubicBezTo>
                  <a:lnTo>
                    <a:pt x="923" y="11052"/>
                  </a:lnTo>
                  <a:lnTo>
                    <a:pt x="923" y="922"/>
                  </a:lnTo>
                  <a:lnTo>
                    <a:pt x="1292" y="922"/>
                  </a:lnTo>
                  <a:cubicBezTo>
                    <a:pt x="1253" y="1045"/>
                    <a:pt x="1233" y="1193"/>
                    <a:pt x="1233" y="1317"/>
                  </a:cubicBezTo>
                  <a:cubicBezTo>
                    <a:pt x="1233" y="2219"/>
                    <a:pt x="1973" y="2958"/>
                    <a:pt x="2875" y="2958"/>
                  </a:cubicBezTo>
                  <a:cubicBezTo>
                    <a:pt x="3777" y="2958"/>
                    <a:pt x="4496" y="2219"/>
                    <a:pt x="4496" y="1317"/>
                  </a:cubicBezTo>
                  <a:cubicBezTo>
                    <a:pt x="4496" y="1193"/>
                    <a:pt x="4496" y="1045"/>
                    <a:pt x="4457" y="922"/>
                  </a:cubicBezTo>
                  <a:close/>
                  <a:moveTo>
                    <a:pt x="883" y="0"/>
                  </a:moveTo>
                  <a:cubicBezTo>
                    <a:pt x="410" y="0"/>
                    <a:pt x="1" y="390"/>
                    <a:pt x="1" y="883"/>
                  </a:cubicBezTo>
                  <a:lnTo>
                    <a:pt x="1" y="11111"/>
                  </a:lnTo>
                  <a:cubicBezTo>
                    <a:pt x="1" y="11584"/>
                    <a:pt x="410" y="11974"/>
                    <a:pt x="883" y="11974"/>
                  </a:cubicBezTo>
                  <a:lnTo>
                    <a:pt x="4866" y="11974"/>
                  </a:lnTo>
                  <a:cubicBezTo>
                    <a:pt x="5339" y="11974"/>
                    <a:pt x="5729" y="11584"/>
                    <a:pt x="5729" y="11111"/>
                  </a:cubicBezTo>
                  <a:lnTo>
                    <a:pt x="5729" y="883"/>
                  </a:lnTo>
                  <a:cubicBezTo>
                    <a:pt x="5729" y="390"/>
                    <a:pt x="5339" y="0"/>
                    <a:pt x="48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2763492" y="4150030"/>
              <a:ext cx="102592" cy="214424"/>
            </a:xfrm>
            <a:custGeom>
              <a:avLst/>
              <a:gdLst/>
              <a:ahLst/>
              <a:cxnLst/>
              <a:rect l="l" t="t" r="r" b="b"/>
              <a:pathLst>
                <a:path w="5729" h="11974" extrusionOk="0">
                  <a:moveTo>
                    <a:pt x="3451" y="922"/>
                  </a:moveTo>
                  <a:cubicBezTo>
                    <a:pt x="3530" y="1045"/>
                    <a:pt x="3574" y="1169"/>
                    <a:pt x="3574" y="1317"/>
                  </a:cubicBezTo>
                  <a:cubicBezTo>
                    <a:pt x="3574" y="1706"/>
                    <a:pt x="3264" y="2031"/>
                    <a:pt x="2874" y="2031"/>
                  </a:cubicBezTo>
                  <a:cubicBezTo>
                    <a:pt x="2485" y="2031"/>
                    <a:pt x="2154" y="1706"/>
                    <a:pt x="2154" y="1317"/>
                  </a:cubicBezTo>
                  <a:cubicBezTo>
                    <a:pt x="2154" y="1169"/>
                    <a:pt x="2219" y="1045"/>
                    <a:pt x="2297" y="922"/>
                  </a:cubicBezTo>
                  <a:close/>
                  <a:moveTo>
                    <a:pt x="2874" y="10475"/>
                  </a:moveTo>
                  <a:lnTo>
                    <a:pt x="3303" y="10904"/>
                  </a:lnTo>
                  <a:lnTo>
                    <a:pt x="3204" y="11052"/>
                  </a:lnTo>
                  <a:lnTo>
                    <a:pt x="2544" y="11052"/>
                  </a:lnTo>
                  <a:lnTo>
                    <a:pt x="2440" y="10904"/>
                  </a:lnTo>
                  <a:lnTo>
                    <a:pt x="2874" y="10475"/>
                  </a:lnTo>
                  <a:close/>
                  <a:moveTo>
                    <a:pt x="883" y="0"/>
                  </a:moveTo>
                  <a:cubicBezTo>
                    <a:pt x="410" y="0"/>
                    <a:pt x="0" y="390"/>
                    <a:pt x="0" y="883"/>
                  </a:cubicBezTo>
                  <a:lnTo>
                    <a:pt x="0" y="11111"/>
                  </a:lnTo>
                  <a:cubicBezTo>
                    <a:pt x="0" y="11584"/>
                    <a:pt x="410" y="11974"/>
                    <a:pt x="883" y="11974"/>
                  </a:cubicBezTo>
                  <a:lnTo>
                    <a:pt x="4866" y="11974"/>
                  </a:lnTo>
                  <a:cubicBezTo>
                    <a:pt x="5339" y="11974"/>
                    <a:pt x="5728" y="11584"/>
                    <a:pt x="5728" y="11111"/>
                  </a:cubicBezTo>
                  <a:lnTo>
                    <a:pt x="5728" y="9820"/>
                  </a:lnTo>
                  <a:cubicBezTo>
                    <a:pt x="5728" y="9573"/>
                    <a:pt x="5521" y="9366"/>
                    <a:pt x="5275" y="9366"/>
                  </a:cubicBezTo>
                  <a:cubicBezTo>
                    <a:pt x="5028" y="9366"/>
                    <a:pt x="4806" y="9573"/>
                    <a:pt x="4806" y="9820"/>
                  </a:cubicBezTo>
                  <a:lnTo>
                    <a:pt x="4806" y="11052"/>
                  </a:lnTo>
                  <a:lnTo>
                    <a:pt x="4353" y="11052"/>
                  </a:lnTo>
                  <a:cubicBezTo>
                    <a:pt x="4412" y="10884"/>
                    <a:pt x="4392" y="10682"/>
                    <a:pt x="4249" y="10534"/>
                  </a:cubicBezTo>
                  <a:lnTo>
                    <a:pt x="3204" y="9489"/>
                  </a:lnTo>
                  <a:cubicBezTo>
                    <a:pt x="3111" y="9408"/>
                    <a:pt x="2992" y="9367"/>
                    <a:pt x="2874" y="9367"/>
                  </a:cubicBezTo>
                  <a:cubicBezTo>
                    <a:pt x="2756" y="9367"/>
                    <a:pt x="2638" y="9408"/>
                    <a:pt x="2544" y="9489"/>
                  </a:cubicBezTo>
                  <a:lnTo>
                    <a:pt x="1499" y="10534"/>
                  </a:lnTo>
                  <a:cubicBezTo>
                    <a:pt x="1356" y="10682"/>
                    <a:pt x="1331" y="10884"/>
                    <a:pt x="1395" y="11052"/>
                  </a:cubicBezTo>
                  <a:lnTo>
                    <a:pt x="922" y="11052"/>
                  </a:lnTo>
                  <a:lnTo>
                    <a:pt x="922" y="922"/>
                  </a:lnTo>
                  <a:lnTo>
                    <a:pt x="1292" y="922"/>
                  </a:lnTo>
                  <a:cubicBezTo>
                    <a:pt x="1252" y="1045"/>
                    <a:pt x="1233" y="1193"/>
                    <a:pt x="1233" y="1317"/>
                  </a:cubicBezTo>
                  <a:cubicBezTo>
                    <a:pt x="1233" y="2219"/>
                    <a:pt x="1972" y="2958"/>
                    <a:pt x="2874" y="2958"/>
                  </a:cubicBezTo>
                  <a:cubicBezTo>
                    <a:pt x="3776" y="2958"/>
                    <a:pt x="4496" y="2219"/>
                    <a:pt x="4496" y="1317"/>
                  </a:cubicBezTo>
                  <a:cubicBezTo>
                    <a:pt x="4496" y="1193"/>
                    <a:pt x="4496" y="1045"/>
                    <a:pt x="4457" y="922"/>
                  </a:cubicBezTo>
                  <a:lnTo>
                    <a:pt x="4806" y="922"/>
                  </a:lnTo>
                  <a:lnTo>
                    <a:pt x="4806" y="7971"/>
                  </a:lnTo>
                  <a:cubicBezTo>
                    <a:pt x="4806" y="8237"/>
                    <a:pt x="5028" y="8439"/>
                    <a:pt x="5275" y="8439"/>
                  </a:cubicBezTo>
                  <a:cubicBezTo>
                    <a:pt x="5521" y="8439"/>
                    <a:pt x="5728" y="8237"/>
                    <a:pt x="5728" y="7971"/>
                  </a:cubicBezTo>
                  <a:lnTo>
                    <a:pt x="5728" y="883"/>
                  </a:lnTo>
                  <a:cubicBezTo>
                    <a:pt x="5728" y="390"/>
                    <a:pt x="5339" y="0"/>
                    <a:pt x="48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2997416" y="4150030"/>
              <a:ext cx="102592" cy="214424"/>
            </a:xfrm>
            <a:custGeom>
              <a:avLst/>
              <a:gdLst/>
              <a:ahLst/>
              <a:cxnLst/>
              <a:rect l="l" t="t" r="r" b="b"/>
              <a:pathLst>
                <a:path w="5729" h="11974" extrusionOk="0">
                  <a:moveTo>
                    <a:pt x="2997" y="922"/>
                  </a:moveTo>
                  <a:lnTo>
                    <a:pt x="3303" y="1233"/>
                  </a:lnTo>
                  <a:lnTo>
                    <a:pt x="2874" y="1809"/>
                  </a:lnTo>
                  <a:lnTo>
                    <a:pt x="2440" y="1233"/>
                  </a:lnTo>
                  <a:lnTo>
                    <a:pt x="2751" y="922"/>
                  </a:lnTo>
                  <a:close/>
                  <a:moveTo>
                    <a:pt x="3290" y="10260"/>
                  </a:moveTo>
                  <a:cubicBezTo>
                    <a:pt x="3370" y="10260"/>
                    <a:pt x="3450" y="10292"/>
                    <a:pt x="3510" y="10352"/>
                  </a:cubicBezTo>
                  <a:cubicBezTo>
                    <a:pt x="3613" y="10475"/>
                    <a:pt x="3613" y="10658"/>
                    <a:pt x="3510" y="10761"/>
                  </a:cubicBezTo>
                  <a:lnTo>
                    <a:pt x="3224" y="11052"/>
                  </a:lnTo>
                  <a:lnTo>
                    <a:pt x="2524" y="11052"/>
                  </a:lnTo>
                  <a:lnTo>
                    <a:pt x="2238" y="10761"/>
                  </a:lnTo>
                  <a:cubicBezTo>
                    <a:pt x="2135" y="10658"/>
                    <a:pt x="2115" y="10475"/>
                    <a:pt x="2218" y="10352"/>
                  </a:cubicBezTo>
                  <a:lnTo>
                    <a:pt x="2238" y="10352"/>
                  </a:lnTo>
                  <a:cubicBezTo>
                    <a:pt x="2298" y="10292"/>
                    <a:pt x="2378" y="10260"/>
                    <a:pt x="2458" y="10260"/>
                  </a:cubicBezTo>
                  <a:cubicBezTo>
                    <a:pt x="2517" y="10260"/>
                    <a:pt x="2576" y="10277"/>
                    <a:pt x="2628" y="10313"/>
                  </a:cubicBezTo>
                  <a:cubicBezTo>
                    <a:pt x="2699" y="10352"/>
                    <a:pt x="2786" y="10372"/>
                    <a:pt x="2874" y="10372"/>
                  </a:cubicBezTo>
                  <a:cubicBezTo>
                    <a:pt x="2961" y="10372"/>
                    <a:pt x="3049" y="10352"/>
                    <a:pt x="3120" y="10313"/>
                  </a:cubicBezTo>
                  <a:cubicBezTo>
                    <a:pt x="3172" y="10277"/>
                    <a:pt x="3231" y="10260"/>
                    <a:pt x="3290" y="10260"/>
                  </a:cubicBezTo>
                  <a:close/>
                  <a:moveTo>
                    <a:pt x="4806" y="922"/>
                  </a:moveTo>
                  <a:lnTo>
                    <a:pt x="4806" y="11052"/>
                  </a:lnTo>
                  <a:lnTo>
                    <a:pt x="4412" y="11052"/>
                  </a:lnTo>
                  <a:cubicBezTo>
                    <a:pt x="4599" y="10618"/>
                    <a:pt x="4535" y="10086"/>
                    <a:pt x="4190" y="9716"/>
                  </a:cubicBezTo>
                  <a:lnTo>
                    <a:pt x="4165" y="9696"/>
                  </a:lnTo>
                  <a:cubicBezTo>
                    <a:pt x="3927" y="9455"/>
                    <a:pt x="3606" y="9330"/>
                    <a:pt x="3289" y="9330"/>
                  </a:cubicBezTo>
                  <a:cubicBezTo>
                    <a:pt x="3148" y="9330"/>
                    <a:pt x="3007" y="9355"/>
                    <a:pt x="2874" y="9406"/>
                  </a:cubicBezTo>
                  <a:cubicBezTo>
                    <a:pt x="2734" y="9355"/>
                    <a:pt x="2590" y="9330"/>
                    <a:pt x="2448" y="9330"/>
                  </a:cubicBezTo>
                  <a:cubicBezTo>
                    <a:pt x="2129" y="9330"/>
                    <a:pt x="1819" y="9455"/>
                    <a:pt x="1578" y="9696"/>
                  </a:cubicBezTo>
                  <a:lnTo>
                    <a:pt x="1558" y="9716"/>
                  </a:lnTo>
                  <a:cubicBezTo>
                    <a:pt x="1208" y="10086"/>
                    <a:pt x="1149" y="10618"/>
                    <a:pt x="1331" y="11052"/>
                  </a:cubicBezTo>
                  <a:lnTo>
                    <a:pt x="922" y="11052"/>
                  </a:lnTo>
                  <a:lnTo>
                    <a:pt x="922" y="922"/>
                  </a:lnTo>
                  <a:lnTo>
                    <a:pt x="1454" y="922"/>
                  </a:lnTo>
                  <a:cubicBezTo>
                    <a:pt x="1331" y="1090"/>
                    <a:pt x="1331" y="1317"/>
                    <a:pt x="1454" y="1479"/>
                  </a:cubicBezTo>
                  <a:lnTo>
                    <a:pt x="2504" y="2835"/>
                  </a:lnTo>
                  <a:cubicBezTo>
                    <a:pt x="2588" y="2958"/>
                    <a:pt x="2731" y="3017"/>
                    <a:pt x="2874" y="3017"/>
                  </a:cubicBezTo>
                  <a:cubicBezTo>
                    <a:pt x="3017" y="3017"/>
                    <a:pt x="3160" y="2958"/>
                    <a:pt x="3244" y="2835"/>
                  </a:cubicBezTo>
                  <a:lnTo>
                    <a:pt x="4289" y="1479"/>
                  </a:lnTo>
                  <a:cubicBezTo>
                    <a:pt x="4412" y="1317"/>
                    <a:pt x="4412" y="1090"/>
                    <a:pt x="4289" y="922"/>
                  </a:cubicBezTo>
                  <a:close/>
                  <a:moveTo>
                    <a:pt x="883" y="0"/>
                  </a:moveTo>
                  <a:cubicBezTo>
                    <a:pt x="409" y="0"/>
                    <a:pt x="0" y="390"/>
                    <a:pt x="0" y="883"/>
                  </a:cubicBezTo>
                  <a:lnTo>
                    <a:pt x="0" y="11111"/>
                  </a:lnTo>
                  <a:cubicBezTo>
                    <a:pt x="0" y="11584"/>
                    <a:pt x="409" y="11974"/>
                    <a:pt x="883" y="11974"/>
                  </a:cubicBezTo>
                  <a:lnTo>
                    <a:pt x="4865" y="11974"/>
                  </a:lnTo>
                  <a:cubicBezTo>
                    <a:pt x="5339" y="11974"/>
                    <a:pt x="5728" y="11584"/>
                    <a:pt x="5728" y="11111"/>
                  </a:cubicBezTo>
                  <a:lnTo>
                    <a:pt x="5728" y="883"/>
                  </a:lnTo>
                  <a:cubicBezTo>
                    <a:pt x="5728" y="390"/>
                    <a:pt x="5339" y="0"/>
                    <a:pt x="486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2799862" y="4400446"/>
              <a:ext cx="261557" cy="45306"/>
            </a:xfrm>
            <a:custGeom>
              <a:avLst/>
              <a:gdLst/>
              <a:ahLst/>
              <a:cxnLst/>
              <a:rect l="l" t="t" r="r" b="b"/>
              <a:pathLst>
                <a:path w="14606" h="2530" extrusionOk="0">
                  <a:moveTo>
                    <a:pt x="13679" y="928"/>
                  </a:moveTo>
                  <a:lnTo>
                    <a:pt x="13679" y="1603"/>
                  </a:lnTo>
                  <a:lnTo>
                    <a:pt x="927" y="1603"/>
                  </a:lnTo>
                  <a:lnTo>
                    <a:pt x="927" y="928"/>
                  </a:lnTo>
                  <a:close/>
                  <a:moveTo>
                    <a:pt x="902" y="1"/>
                  </a:moveTo>
                  <a:cubicBezTo>
                    <a:pt x="409" y="1"/>
                    <a:pt x="0" y="415"/>
                    <a:pt x="0" y="908"/>
                  </a:cubicBezTo>
                  <a:lnTo>
                    <a:pt x="0" y="1628"/>
                  </a:lnTo>
                  <a:cubicBezTo>
                    <a:pt x="0" y="2121"/>
                    <a:pt x="409" y="2530"/>
                    <a:pt x="902" y="2530"/>
                  </a:cubicBezTo>
                  <a:lnTo>
                    <a:pt x="13719" y="2530"/>
                  </a:lnTo>
                  <a:cubicBezTo>
                    <a:pt x="14212" y="2530"/>
                    <a:pt x="14606" y="2121"/>
                    <a:pt x="14606" y="1628"/>
                  </a:cubicBezTo>
                  <a:lnTo>
                    <a:pt x="14606" y="908"/>
                  </a:lnTo>
                  <a:cubicBezTo>
                    <a:pt x="14606" y="415"/>
                    <a:pt x="14212" y="1"/>
                    <a:pt x="1371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2900304" y="4234338"/>
              <a:ext cx="63231" cy="57644"/>
            </a:xfrm>
            <a:custGeom>
              <a:avLst/>
              <a:gdLst/>
              <a:ahLst/>
              <a:cxnLst/>
              <a:rect l="l" t="t" r="r" b="b"/>
              <a:pathLst>
                <a:path w="3531" h="3219" extrusionOk="0">
                  <a:moveTo>
                    <a:pt x="1356" y="922"/>
                  </a:moveTo>
                  <a:cubicBezTo>
                    <a:pt x="1396" y="922"/>
                    <a:pt x="1455" y="941"/>
                    <a:pt x="1519" y="981"/>
                  </a:cubicBezTo>
                  <a:cubicBezTo>
                    <a:pt x="1591" y="1023"/>
                    <a:pt x="1678" y="1044"/>
                    <a:pt x="1766" y="1044"/>
                  </a:cubicBezTo>
                  <a:cubicBezTo>
                    <a:pt x="1853" y="1044"/>
                    <a:pt x="1941" y="1023"/>
                    <a:pt x="2012" y="981"/>
                  </a:cubicBezTo>
                  <a:cubicBezTo>
                    <a:pt x="2063" y="946"/>
                    <a:pt x="2121" y="930"/>
                    <a:pt x="2178" y="930"/>
                  </a:cubicBezTo>
                  <a:cubicBezTo>
                    <a:pt x="2260" y="930"/>
                    <a:pt x="2341" y="962"/>
                    <a:pt x="2401" y="1020"/>
                  </a:cubicBezTo>
                  <a:cubicBezTo>
                    <a:pt x="2505" y="1144"/>
                    <a:pt x="2505" y="1331"/>
                    <a:pt x="2401" y="1434"/>
                  </a:cubicBezTo>
                  <a:lnTo>
                    <a:pt x="1766" y="2090"/>
                  </a:lnTo>
                  <a:lnTo>
                    <a:pt x="1130" y="1434"/>
                  </a:lnTo>
                  <a:cubicBezTo>
                    <a:pt x="1026" y="1331"/>
                    <a:pt x="1006" y="1144"/>
                    <a:pt x="1110" y="1020"/>
                  </a:cubicBezTo>
                  <a:lnTo>
                    <a:pt x="1130" y="1020"/>
                  </a:lnTo>
                  <a:cubicBezTo>
                    <a:pt x="1189" y="961"/>
                    <a:pt x="1273" y="922"/>
                    <a:pt x="1356" y="922"/>
                  </a:cubicBezTo>
                  <a:close/>
                  <a:moveTo>
                    <a:pt x="1333" y="0"/>
                  </a:moveTo>
                  <a:cubicBezTo>
                    <a:pt x="1017" y="0"/>
                    <a:pt x="709" y="124"/>
                    <a:pt x="469" y="365"/>
                  </a:cubicBezTo>
                  <a:lnTo>
                    <a:pt x="449" y="384"/>
                  </a:lnTo>
                  <a:cubicBezTo>
                    <a:pt x="1" y="877"/>
                    <a:pt x="21" y="1617"/>
                    <a:pt x="469" y="2090"/>
                  </a:cubicBezTo>
                  <a:lnTo>
                    <a:pt x="1435" y="3076"/>
                  </a:lnTo>
                  <a:cubicBezTo>
                    <a:pt x="1519" y="3160"/>
                    <a:pt x="1642" y="3219"/>
                    <a:pt x="1766" y="3219"/>
                  </a:cubicBezTo>
                  <a:cubicBezTo>
                    <a:pt x="1889" y="3219"/>
                    <a:pt x="2012" y="3160"/>
                    <a:pt x="2096" y="3076"/>
                  </a:cubicBezTo>
                  <a:lnTo>
                    <a:pt x="3057" y="2090"/>
                  </a:lnTo>
                  <a:cubicBezTo>
                    <a:pt x="3511" y="1617"/>
                    <a:pt x="3530" y="877"/>
                    <a:pt x="3082" y="384"/>
                  </a:cubicBezTo>
                  <a:lnTo>
                    <a:pt x="3057" y="365"/>
                  </a:lnTo>
                  <a:cubicBezTo>
                    <a:pt x="2820" y="124"/>
                    <a:pt x="2502" y="0"/>
                    <a:pt x="2187" y="0"/>
                  </a:cubicBezTo>
                  <a:cubicBezTo>
                    <a:pt x="2043" y="0"/>
                    <a:pt x="1900" y="26"/>
                    <a:pt x="1766" y="79"/>
                  </a:cubicBezTo>
                  <a:cubicBezTo>
                    <a:pt x="1623" y="26"/>
                    <a:pt x="1477" y="0"/>
                    <a:pt x="133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2783351" y="4234338"/>
              <a:ext cx="63213" cy="57644"/>
            </a:xfrm>
            <a:custGeom>
              <a:avLst/>
              <a:gdLst/>
              <a:ahLst/>
              <a:cxnLst/>
              <a:rect l="l" t="t" r="r" b="b"/>
              <a:pathLst>
                <a:path w="3530" h="3219" extrusionOk="0">
                  <a:moveTo>
                    <a:pt x="1356" y="922"/>
                  </a:moveTo>
                  <a:cubicBezTo>
                    <a:pt x="1395" y="922"/>
                    <a:pt x="1455" y="941"/>
                    <a:pt x="1519" y="981"/>
                  </a:cubicBezTo>
                  <a:cubicBezTo>
                    <a:pt x="1590" y="1023"/>
                    <a:pt x="1678" y="1044"/>
                    <a:pt x="1765" y="1044"/>
                  </a:cubicBezTo>
                  <a:cubicBezTo>
                    <a:pt x="1853" y="1044"/>
                    <a:pt x="1940" y="1023"/>
                    <a:pt x="2012" y="981"/>
                  </a:cubicBezTo>
                  <a:cubicBezTo>
                    <a:pt x="2063" y="946"/>
                    <a:pt x="2120" y="930"/>
                    <a:pt x="2178" y="930"/>
                  </a:cubicBezTo>
                  <a:cubicBezTo>
                    <a:pt x="2259" y="930"/>
                    <a:pt x="2340" y="962"/>
                    <a:pt x="2401" y="1020"/>
                  </a:cubicBezTo>
                  <a:cubicBezTo>
                    <a:pt x="2505" y="1144"/>
                    <a:pt x="2505" y="1331"/>
                    <a:pt x="2401" y="1434"/>
                  </a:cubicBezTo>
                  <a:lnTo>
                    <a:pt x="1765" y="2090"/>
                  </a:lnTo>
                  <a:lnTo>
                    <a:pt x="1129" y="1434"/>
                  </a:lnTo>
                  <a:cubicBezTo>
                    <a:pt x="1026" y="1331"/>
                    <a:pt x="1006" y="1144"/>
                    <a:pt x="1110" y="1020"/>
                  </a:cubicBezTo>
                  <a:lnTo>
                    <a:pt x="1129" y="1020"/>
                  </a:lnTo>
                  <a:cubicBezTo>
                    <a:pt x="1188" y="961"/>
                    <a:pt x="1272" y="922"/>
                    <a:pt x="1356" y="922"/>
                  </a:cubicBezTo>
                  <a:close/>
                  <a:moveTo>
                    <a:pt x="1333" y="0"/>
                  </a:moveTo>
                  <a:cubicBezTo>
                    <a:pt x="1017" y="0"/>
                    <a:pt x="709" y="124"/>
                    <a:pt x="469" y="365"/>
                  </a:cubicBezTo>
                  <a:lnTo>
                    <a:pt x="449" y="384"/>
                  </a:lnTo>
                  <a:cubicBezTo>
                    <a:pt x="0" y="877"/>
                    <a:pt x="20" y="1617"/>
                    <a:pt x="469" y="2090"/>
                  </a:cubicBezTo>
                  <a:lnTo>
                    <a:pt x="1435" y="3076"/>
                  </a:lnTo>
                  <a:cubicBezTo>
                    <a:pt x="1519" y="3160"/>
                    <a:pt x="1642" y="3219"/>
                    <a:pt x="1765" y="3219"/>
                  </a:cubicBezTo>
                  <a:cubicBezTo>
                    <a:pt x="1888" y="3219"/>
                    <a:pt x="2012" y="3160"/>
                    <a:pt x="2095" y="3076"/>
                  </a:cubicBezTo>
                  <a:lnTo>
                    <a:pt x="3057" y="2090"/>
                  </a:lnTo>
                  <a:cubicBezTo>
                    <a:pt x="3510" y="1617"/>
                    <a:pt x="3530" y="877"/>
                    <a:pt x="3081" y="384"/>
                  </a:cubicBezTo>
                  <a:lnTo>
                    <a:pt x="3057" y="365"/>
                  </a:lnTo>
                  <a:cubicBezTo>
                    <a:pt x="2820" y="124"/>
                    <a:pt x="2502" y="0"/>
                    <a:pt x="2187" y="0"/>
                  </a:cubicBezTo>
                  <a:cubicBezTo>
                    <a:pt x="2043" y="0"/>
                    <a:pt x="1900" y="26"/>
                    <a:pt x="1765" y="79"/>
                  </a:cubicBezTo>
                  <a:cubicBezTo>
                    <a:pt x="1623" y="26"/>
                    <a:pt x="1477" y="0"/>
                    <a:pt x="133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3019478" y="4233890"/>
              <a:ext cx="58450" cy="58450"/>
            </a:xfrm>
            <a:custGeom>
              <a:avLst/>
              <a:gdLst/>
              <a:ahLst/>
              <a:cxnLst/>
              <a:rect l="l" t="t" r="r" b="b"/>
              <a:pathLst>
                <a:path w="3264" h="3264" extrusionOk="0">
                  <a:moveTo>
                    <a:pt x="1642" y="922"/>
                  </a:moveTo>
                  <a:cubicBezTo>
                    <a:pt x="2031" y="922"/>
                    <a:pt x="2342" y="1233"/>
                    <a:pt x="2342" y="1622"/>
                  </a:cubicBezTo>
                  <a:cubicBezTo>
                    <a:pt x="2342" y="2011"/>
                    <a:pt x="2031" y="2342"/>
                    <a:pt x="1642" y="2342"/>
                  </a:cubicBezTo>
                  <a:cubicBezTo>
                    <a:pt x="1253" y="2342"/>
                    <a:pt x="922" y="2011"/>
                    <a:pt x="922" y="1622"/>
                  </a:cubicBezTo>
                  <a:cubicBezTo>
                    <a:pt x="922" y="1233"/>
                    <a:pt x="1253" y="922"/>
                    <a:pt x="1642" y="922"/>
                  </a:cubicBezTo>
                  <a:close/>
                  <a:moveTo>
                    <a:pt x="1642" y="0"/>
                  </a:moveTo>
                  <a:cubicBezTo>
                    <a:pt x="740" y="0"/>
                    <a:pt x="1" y="720"/>
                    <a:pt x="1" y="1622"/>
                  </a:cubicBezTo>
                  <a:cubicBezTo>
                    <a:pt x="1" y="2524"/>
                    <a:pt x="740" y="3263"/>
                    <a:pt x="1642" y="3263"/>
                  </a:cubicBezTo>
                  <a:cubicBezTo>
                    <a:pt x="2544" y="3263"/>
                    <a:pt x="3264" y="2524"/>
                    <a:pt x="3264" y="1622"/>
                  </a:cubicBezTo>
                  <a:cubicBezTo>
                    <a:pt x="3264" y="720"/>
                    <a:pt x="2544" y="0"/>
                    <a:pt x="16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2707173" y="3980108"/>
              <a:ext cx="506532" cy="564964"/>
            </a:xfrm>
            <a:custGeom>
              <a:avLst/>
              <a:gdLst/>
              <a:ahLst/>
              <a:cxnLst/>
              <a:rect l="l" t="t" r="r" b="b"/>
              <a:pathLst>
                <a:path w="28286" h="31549" extrusionOk="0">
                  <a:moveTo>
                    <a:pt x="12486" y="2465"/>
                  </a:moveTo>
                  <a:cubicBezTo>
                    <a:pt x="14705" y="2465"/>
                    <a:pt x="16514" y="4274"/>
                    <a:pt x="16514" y="6492"/>
                  </a:cubicBezTo>
                  <a:lnTo>
                    <a:pt x="16514" y="7577"/>
                  </a:lnTo>
                  <a:lnTo>
                    <a:pt x="8444" y="7577"/>
                  </a:lnTo>
                  <a:lnTo>
                    <a:pt x="8444" y="6492"/>
                  </a:lnTo>
                  <a:cubicBezTo>
                    <a:pt x="8444" y="4274"/>
                    <a:pt x="10268" y="2465"/>
                    <a:pt x="12486" y="2465"/>
                  </a:cubicBezTo>
                  <a:close/>
                  <a:moveTo>
                    <a:pt x="12486" y="922"/>
                  </a:moveTo>
                  <a:cubicBezTo>
                    <a:pt x="15567" y="922"/>
                    <a:pt x="18057" y="3431"/>
                    <a:pt x="18057" y="6492"/>
                  </a:cubicBezTo>
                  <a:lnTo>
                    <a:pt x="18057" y="7577"/>
                  </a:lnTo>
                  <a:lnTo>
                    <a:pt x="17441" y="7577"/>
                  </a:lnTo>
                  <a:lnTo>
                    <a:pt x="17441" y="6492"/>
                  </a:lnTo>
                  <a:cubicBezTo>
                    <a:pt x="17441" y="3757"/>
                    <a:pt x="15222" y="1538"/>
                    <a:pt x="12486" y="1538"/>
                  </a:cubicBezTo>
                  <a:cubicBezTo>
                    <a:pt x="9756" y="1538"/>
                    <a:pt x="7518" y="3757"/>
                    <a:pt x="7518" y="6492"/>
                  </a:cubicBezTo>
                  <a:lnTo>
                    <a:pt x="7518" y="7577"/>
                  </a:lnTo>
                  <a:lnTo>
                    <a:pt x="6902" y="7577"/>
                  </a:lnTo>
                  <a:lnTo>
                    <a:pt x="6902" y="6492"/>
                  </a:lnTo>
                  <a:cubicBezTo>
                    <a:pt x="6902" y="3431"/>
                    <a:pt x="9406" y="922"/>
                    <a:pt x="12486" y="922"/>
                  </a:cubicBezTo>
                  <a:close/>
                  <a:moveTo>
                    <a:pt x="25613" y="9859"/>
                  </a:moveTo>
                  <a:cubicBezTo>
                    <a:pt x="25756" y="9859"/>
                    <a:pt x="25880" y="9982"/>
                    <a:pt x="25880" y="10125"/>
                  </a:cubicBezTo>
                  <a:lnTo>
                    <a:pt x="25880" y="11195"/>
                  </a:lnTo>
                  <a:cubicBezTo>
                    <a:pt x="25737" y="11151"/>
                    <a:pt x="25594" y="11151"/>
                    <a:pt x="25426" y="11151"/>
                  </a:cubicBezTo>
                  <a:lnTo>
                    <a:pt x="25327" y="11151"/>
                  </a:lnTo>
                  <a:lnTo>
                    <a:pt x="25327" y="10125"/>
                  </a:lnTo>
                  <a:cubicBezTo>
                    <a:pt x="25327" y="9982"/>
                    <a:pt x="25470" y="9859"/>
                    <a:pt x="25613" y="9859"/>
                  </a:cubicBezTo>
                  <a:close/>
                  <a:moveTo>
                    <a:pt x="25426" y="12077"/>
                  </a:moveTo>
                  <a:cubicBezTo>
                    <a:pt x="26496" y="12077"/>
                    <a:pt x="27358" y="12940"/>
                    <a:pt x="27358" y="14010"/>
                  </a:cubicBezTo>
                  <a:cubicBezTo>
                    <a:pt x="27358" y="15074"/>
                    <a:pt x="26496" y="15957"/>
                    <a:pt x="25426" y="15957"/>
                  </a:cubicBezTo>
                  <a:lnTo>
                    <a:pt x="23661" y="15957"/>
                  </a:lnTo>
                  <a:lnTo>
                    <a:pt x="23661" y="12077"/>
                  </a:lnTo>
                  <a:close/>
                  <a:moveTo>
                    <a:pt x="25880" y="23351"/>
                  </a:moveTo>
                  <a:cubicBezTo>
                    <a:pt x="26087" y="23351"/>
                    <a:pt x="26249" y="23518"/>
                    <a:pt x="26249" y="23720"/>
                  </a:cubicBezTo>
                  <a:cubicBezTo>
                    <a:pt x="26249" y="23927"/>
                    <a:pt x="26087" y="24090"/>
                    <a:pt x="25880" y="24090"/>
                  </a:cubicBezTo>
                  <a:lnTo>
                    <a:pt x="25327" y="24090"/>
                  </a:lnTo>
                  <a:cubicBezTo>
                    <a:pt x="25140" y="24090"/>
                    <a:pt x="24958" y="23927"/>
                    <a:pt x="24958" y="23720"/>
                  </a:cubicBezTo>
                  <a:cubicBezTo>
                    <a:pt x="24958" y="23518"/>
                    <a:pt x="25140" y="23351"/>
                    <a:pt x="25327" y="23351"/>
                  </a:cubicBezTo>
                  <a:close/>
                  <a:moveTo>
                    <a:pt x="22266" y="8504"/>
                  </a:moveTo>
                  <a:cubicBezTo>
                    <a:pt x="22533" y="8504"/>
                    <a:pt x="22740" y="8711"/>
                    <a:pt x="22740" y="8977"/>
                  </a:cubicBezTo>
                  <a:lnTo>
                    <a:pt x="22740" y="26865"/>
                  </a:lnTo>
                  <a:lnTo>
                    <a:pt x="2219" y="26865"/>
                  </a:lnTo>
                  <a:lnTo>
                    <a:pt x="2219" y="8977"/>
                  </a:lnTo>
                  <a:cubicBezTo>
                    <a:pt x="2219" y="8711"/>
                    <a:pt x="2445" y="8504"/>
                    <a:pt x="2712" y="8504"/>
                  </a:cubicBezTo>
                  <a:close/>
                  <a:moveTo>
                    <a:pt x="23681" y="27787"/>
                  </a:moveTo>
                  <a:cubicBezTo>
                    <a:pt x="23868" y="27787"/>
                    <a:pt x="24031" y="27955"/>
                    <a:pt x="24031" y="28157"/>
                  </a:cubicBezTo>
                  <a:lnTo>
                    <a:pt x="24031" y="30621"/>
                  </a:lnTo>
                  <a:lnTo>
                    <a:pt x="927" y="30621"/>
                  </a:lnTo>
                  <a:lnTo>
                    <a:pt x="927" y="28157"/>
                  </a:lnTo>
                  <a:cubicBezTo>
                    <a:pt x="927" y="27955"/>
                    <a:pt x="1110" y="27787"/>
                    <a:pt x="1297" y="27787"/>
                  </a:cubicBezTo>
                  <a:close/>
                  <a:moveTo>
                    <a:pt x="12486" y="0"/>
                  </a:moveTo>
                  <a:cubicBezTo>
                    <a:pt x="8893" y="0"/>
                    <a:pt x="5980" y="2919"/>
                    <a:pt x="5980" y="6492"/>
                  </a:cubicBezTo>
                  <a:lnTo>
                    <a:pt x="5980" y="7577"/>
                  </a:lnTo>
                  <a:lnTo>
                    <a:pt x="2712" y="7577"/>
                  </a:lnTo>
                  <a:cubicBezTo>
                    <a:pt x="1933" y="7577"/>
                    <a:pt x="1297" y="8218"/>
                    <a:pt x="1297" y="8977"/>
                  </a:cubicBezTo>
                  <a:lnTo>
                    <a:pt x="1297" y="26865"/>
                  </a:lnTo>
                  <a:cubicBezTo>
                    <a:pt x="597" y="26865"/>
                    <a:pt x="0" y="27442"/>
                    <a:pt x="0" y="28157"/>
                  </a:cubicBezTo>
                  <a:lnTo>
                    <a:pt x="0" y="31075"/>
                  </a:lnTo>
                  <a:cubicBezTo>
                    <a:pt x="0" y="31341"/>
                    <a:pt x="227" y="31548"/>
                    <a:pt x="474" y="31548"/>
                  </a:cubicBezTo>
                  <a:lnTo>
                    <a:pt x="24504" y="31548"/>
                  </a:lnTo>
                  <a:cubicBezTo>
                    <a:pt x="24751" y="31548"/>
                    <a:pt x="24958" y="31341"/>
                    <a:pt x="24958" y="31075"/>
                  </a:cubicBezTo>
                  <a:lnTo>
                    <a:pt x="24958" y="28157"/>
                  </a:lnTo>
                  <a:cubicBezTo>
                    <a:pt x="24958" y="27442"/>
                    <a:pt x="24381" y="26865"/>
                    <a:pt x="23681" y="26865"/>
                  </a:cubicBezTo>
                  <a:lnTo>
                    <a:pt x="23661" y="26865"/>
                  </a:lnTo>
                  <a:lnTo>
                    <a:pt x="23661" y="16883"/>
                  </a:lnTo>
                  <a:lnTo>
                    <a:pt x="24401" y="16883"/>
                  </a:lnTo>
                  <a:lnTo>
                    <a:pt x="24401" y="19368"/>
                  </a:lnTo>
                  <a:cubicBezTo>
                    <a:pt x="24401" y="19634"/>
                    <a:pt x="24628" y="19841"/>
                    <a:pt x="24874" y="19841"/>
                  </a:cubicBezTo>
                  <a:cubicBezTo>
                    <a:pt x="25120" y="19841"/>
                    <a:pt x="25327" y="19634"/>
                    <a:pt x="25327" y="19368"/>
                  </a:cubicBezTo>
                  <a:lnTo>
                    <a:pt x="25327" y="16883"/>
                  </a:lnTo>
                  <a:lnTo>
                    <a:pt x="25426" y="16883"/>
                  </a:lnTo>
                  <a:cubicBezTo>
                    <a:pt x="25594" y="16883"/>
                    <a:pt x="25737" y="16864"/>
                    <a:pt x="25880" y="16844"/>
                  </a:cubicBezTo>
                  <a:lnTo>
                    <a:pt x="25880" y="22429"/>
                  </a:lnTo>
                  <a:lnTo>
                    <a:pt x="25327" y="22429"/>
                  </a:lnTo>
                  <a:lnTo>
                    <a:pt x="25327" y="21216"/>
                  </a:lnTo>
                  <a:cubicBezTo>
                    <a:pt x="25327" y="20970"/>
                    <a:pt x="25120" y="20763"/>
                    <a:pt x="24874" y="20763"/>
                  </a:cubicBezTo>
                  <a:cubicBezTo>
                    <a:pt x="24628" y="20763"/>
                    <a:pt x="24401" y="20970"/>
                    <a:pt x="24401" y="21216"/>
                  </a:cubicBezTo>
                  <a:lnTo>
                    <a:pt x="24401" y="22818"/>
                  </a:lnTo>
                  <a:cubicBezTo>
                    <a:pt x="24174" y="23045"/>
                    <a:pt x="24031" y="23375"/>
                    <a:pt x="24031" y="23720"/>
                  </a:cubicBezTo>
                  <a:cubicBezTo>
                    <a:pt x="24031" y="24440"/>
                    <a:pt x="24628" y="25017"/>
                    <a:pt x="25327" y="25017"/>
                  </a:cubicBezTo>
                  <a:lnTo>
                    <a:pt x="25880" y="25017"/>
                  </a:lnTo>
                  <a:cubicBezTo>
                    <a:pt x="26599" y="25017"/>
                    <a:pt x="27176" y="24440"/>
                    <a:pt x="27176" y="23720"/>
                  </a:cubicBezTo>
                  <a:cubicBezTo>
                    <a:pt x="27176" y="23375"/>
                    <a:pt x="27053" y="23045"/>
                    <a:pt x="26806" y="22818"/>
                  </a:cubicBezTo>
                  <a:lnTo>
                    <a:pt x="26806" y="16514"/>
                  </a:lnTo>
                  <a:cubicBezTo>
                    <a:pt x="27689" y="16040"/>
                    <a:pt x="28285" y="15094"/>
                    <a:pt x="28285" y="14010"/>
                  </a:cubicBezTo>
                  <a:cubicBezTo>
                    <a:pt x="28285" y="12940"/>
                    <a:pt x="27689" y="11993"/>
                    <a:pt x="26806" y="11501"/>
                  </a:cubicBezTo>
                  <a:lnTo>
                    <a:pt x="26806" y="10125"/>
                  </a:lnTo>
                  <a:cubicBezTo>
                    <a:pt x="26806" y="9470"/>
                    <a:pt x="26269" y="8932"/>
                    <a:pt x="25613" y="8932"/>
                  </a:cubicBezTo>
                  <a:cubicBezTo>
                    <a:pt x="24958" y="8932"/>
                    <a:pt x="24401" y="9470"/>
                    <a:pt x="24401" y="10125"/>
                  </a:cubicBezTo>
                  <a:lnTo>
                    <a:pt x="24401" y="11151"/>
                  </a:lnTo>
                  <a:lnTo>
                    <a:pt x="23661" y="11151"/>
                  </a:lnTo>
                  <a:lnTo>
                    <a:pt x="23661" y="8977"/>
                  </a:lnTo>
                  <a:cubicBezTo>
                    <a:pt x="23661" y="8218"/>
                    <a:pt x="23045" y="7577"/>
                    <a:pt x="22266" y="7577"/>
                  </a:cubicBezTo>
                  <a:lnTo>
                    <a:pt x="18978" y="7577"/>
                  </a:lnTo>
                  <a:lnTo>
                    <a:pt x="18978" y="6492"/>
                  </a:lnTo>
                  <a:cubicBezTo>
                    <a:pt x="18978" y="2919"/>
                    <a:pt x="16085" y="0"/>
                    <a:pt x="1248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8" name="Google Shape;2918;p69"/>
          <p:cNvGrpSpPr/>
          <p:nvPr/>
        </p:nvGrpSpPr>
        <p:grpSpPr>
          <a:xfrm>
            <a:off x="7094176" y="2852560"/>
            <a:ext cx="520840" cy="410990"/>
            <a:chOff x="7081266" y="3065004"/>
            <a:chExt cx="564964" cy="445807"/>
          </a:xfrm>
        </p:grpSpPr>
        <p:sp>
          <p:nvSpPr>
            <p:cNvPr id="2919" name="Google Shape;2919;p69"/>
            <p:cNvSpPr/>
            <p:nvPr/>
          </p:nvSpPr>
          <p:spPr>
            <a:xfrm>
              <a:off x="7089038" y="3073492"/>
              <a:ext cx="301544" cy="428491"/>
            </a:xfrm>
            <a:custGeom>
              <a:avLst/>
              <a:gdLst/>
              <a:ahLst/>
              <a:cxnLst/>
              <a:rect l="l" t="t" r="r" b="b"/>
              <a:pathLst>
                <a:path w="16839" h="23928" extrusionOk="0">
                  <a:moveTo>
                    <a:pt x="1213" y="0"/>
                  </a:moveTo>
                  <a:cubicBezTo>
                    <a:pt x="533" y="0"/>
                    <a:pt x="0" y="532"/>
                    <a:pt x="0" y="1188"/>
                  </a:cubicBezTo>
                  <a:lnTo>
                    <a:pt x="0" y="22715"/>
                  </a:lnTo>
                  <a:cubicBezTo>
                    <a:pt x="0" y="23370"/>
                    <a:pt x="533" y="23927"/>
                    <a:pt x="1213" y="23927"/>
                  </a:cubicBezTo>
                  <a:lnTo>
                    <a:pt x="15237" y="23927"/>
                  </a:lnTo>
                  <a:cubicBezTo>
                    <a:pt x="16124" y="23927"/>
                    <a:pt x="16839" y="23227"/>
                    <a:pt x="16839" y="22345"/>
                  </a:cubicBezTo>
                  <a:lnTo>
                    <a:pt x="16839" y="11747"/>
                  </a:lnTo>
                  <a:lnTo>
                    <a:pt x="16839" y="1188"/>
                  </a:lnTo>
                  <a:cubicBezTo>
                    <a:pt x="16839" y="532"/>
                    <a:pt x="16287" y="0"/>
                    <a:pt x="15631"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7116579" y="3194760"/>
              <a:ext cx="73976" cy="65953"/>
            </a:xfrm>
            <a:custGeom>
              <a:avLst/>
              <a:gdLst/>
              <a:ahLst/>
              <a:cxnLst/>
              <a:rect l="l" t="t" r="r" b="b"/>
              <a:pathLst>
                <a:path w="4131" h="3683" extrusionOk="0">
                  <a:moveTo>
                    <a:pt x="1380" y="1"/>
                  </a:moveTo>
                  <a:cubicBezTo>
                    <a:pt x="1052" y="1"/>
                    <a:pt x="723" y="126"/>
                    <a:pt x="473" y="376"/>
                  </a:cubicBezTo>
                  <a:cubicBezTo>
                    <a:pt x="473" y="395"/>
                    <a:pt x="454" y="395"/>
                    <a:pt x="454" y="415"/>
                  </a:cubicBezTo>
                  <a:cubicBezTo>
                    <a:pt x="0" y="888"/>
                    <a:pt x="20" y="1647"/>
                    <a:pt x="473" y="2140"/>
                  </a:cubicBezTo>
                  <a:lnTo>
                    <a:pt x="1932" y="3619"/>
                  </a:lnTo>
                  <a:cubicBezTo>
                    <a:pt x="1974" y="3661"/>
                    <a:pt x="2026" y="3682"/>
                    <a:pt x="2075" y="3682"/>
                  </a:cubicBezTo>
                  <a:cubicBezTo>
                    <a:pt x="2123" y="3682"/>
                    <a:pt x="2169" y="3661"/>
                    <a:pt x="2199" y="3619"/>
                  </a:cubicBezTo>
                  <a:lnTo>
                    <a:pt x="3658" y="2140"/>
                  </a:lnTo>
                  <a:cubicBezTo>
                    <a:pt x="4111" y="1647"/>
                    <a:pt x="4131" y="888"/>
                    <a:pt x="3677" y="415"/>
                  </a:cubicBezTo>
                  <a:cubicBezTo>
                    <a:pt x="3677" y="395"/>
                    <a:pt x="3658" y="395"/>
                    <a:pt x="3658" y="376"/>
                  </a:cubicBezTo>
                  <a:cubicBezTo>
                    <a:pt x="3408" y="126"/>
                    <a:pt x="3086" y="1"/>
                    <a:pt x="2763" y="1"/>
                  </a:cubicBezTo>
                  <a:cubicBezTo>
                    <a:pt x="2524" y="1"/>
                    <a:pt x="2285" y="70"/>
                    <a:pt x="2075" y="208"/>
                  </a:cubicBezTo>
                  <a:cubicBezTo>
                    <a:pt x="1866" y="70"/>
                    <a:pt x="1623" y="1"/>
                    <a:pt x="138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7244205" y="3073492"/>
              <a:ext cx="301652" cy="428491"/>
            </a:xfrm>
            <a:custGeom>
              <a:avLst/>
              <a:gdLst/>
              <a:ahLst/>
              <a:cxnLst/>
              <a:rect l="l" t="t" r="r" b="b"/>
              <a:pathLst>
                <a:path w="16845" h="23928" extrusionOk="0">
                  <a:moveTo>
                    <a:pt x="1214" y="0"/>
                  </a:moveTo>
                  <a:cubicBezTo>
                    <a:pt x="533" y="0"/>
                    <a:pt x="1" y="532"/>
                    <a:pt x="1" y="1188"/>
                  </a:cubicBezTo>
                  <a:lnTo>
                    <a:pt x="1" y="22715"/>
                  </a:lnTo>
                  <a:cubicBezTo>
                    <a:pt x="1" y="23370"/>
                    <a:pt x="533" y="23927"/>
                    <a:pt x="1214" y="23927"/>
                  </a:cubicBezTo>
                  <a:lnTo>
                    <a:pt x="15243" y="23927"/>
                  </a:lnTo>
                  <a:cubicBezTo>
                    <a:pt x="16125" y="23927"/>
                    <a:pt x="16845" y="23227"/>
                    <a:pt x="16845" y="22345"/>
                  </a:cubicBezTo>
                  <a:lnTo>
                    <a:pt x="16845" y="11747"/>
                  </a:lnTo>
                  <a:lnTo>
                    <a:pt x="16845" y="1188"/>
                  </a:lnTo>
                  <a:cubicBezTo>
                    <a:pt x="16845" y="532"/>
                    <a:pt x="16288" y="0"/>
                    <a:pt x="1563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7418193" y="3282775"/>
              <a:ext cx="219564" cy="219546"/>
            </a:xfrm>
            <a:custGeom>
              <a:avLst/>
              <a:gdLst/>
              <a:ahLst/>
              <a:cxnLst/>
              <a:rect l="l" t="t" r="r" b="b"/>
              <a:pathLst>
                <a:path w="12261" h="12260" extrusionOk="0">
                  <a:moveTo>
                    <a:pt x="6143" y="1"/>
                  </a:moveTo>
                  <a:cubicBezTo>
                    <a:pt x="2751" y="1"/>
                    <a:pt x="1" y="2731"/>
                    <a:pt x="1" y="6118"/>
                  </a:cubicBezTo>
                  <a:cubicBezTo>
                    <a:pt x="1" y="9509"/>
                    <a:pt x="2751" y="12260"/>
                    <a:pt x="6143" y="12260"/>
                  </a:cubicBezTo>
                  <a:cubicBezTo>
                    <a:pt x="9529" y="12260"/>
                    <a:pt x="12260" y="9509"/>
                    <a:pt x="12260" y="6118"/>
                  </a:cubicBezTo>
                  <a:cubicBezTo>
                    <a:pt x="12260" y="2731"/>
                    <a:pt x="9529" y="1"/>
                    <a:pt x="614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7450588" y="3315080"/>
              <a:ext cx="154846" cy="154846"/>
            </a:xfrm>
            <a:custGeom>
              <a:avLst/>
              <a:gdLst/>
              <a:ahLst/>
              <a:cxnLst/>
              <a:rect l="l" t="t" r="r" b="b"/>
              <a:pathLst>
                <a:path w="8647" h="8647" extrusionOk="0">
                  <a:moveTo>
                    <a:pt x="4334" y="1"/>
                  </a:moveTo>
                  <a:cubicBezTo>
                    <a:pt x="1948" y="1"/>
                    <a:pt x="1" y="1933"/>
                    <a:pt x="1" y="4314"/>
                  </a:cubicBezTo>
                  <a:cubicBezTo>
                    <a:pt x="1" y="6700"/>
                    <a:pt x="1948" y="8647"/>
                    <a:pt x="4334" y="8647"/>
                  </a:cubicBezTo>
                  <a:cubicBezTo>
                    <a:pt x="6715" y="8647"/>
                    <a:pt x="8647" y="6700"/>
                    <a:pt x="8647" y="4314"/>
                  </a:cubicBezTo>
                  <a:cubicBezTo>
                    <a:pt x="8647" y="1933"/>
                    <a:pt x="6715" y="1"/>
                    <a:pt x="433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7492079" y="3348566"/>
              <a:ext cx="71791" cy="87550"/>
            </a:xfrm>
            <a:custGeom>
              <a:avLst/>
              <a:gdLst/>
              <a:ahLst/>
              <a:cxnLst/>
              <a:rect l="l" t="t" r="r" b="b"/>
              <a:pathLst>
                <a:path w="4009" h="4889" extrusionOk="0">
                  <a:moveTo>
                    <a:pt x="2004" y="0"/>
                  </a:moveTo>
                  <a:cubicBezTo>
                    <a:pt x="1943" y="0"/>
                    <a:pt x="1881" y="21"/>
                    <a:pt x="1829" y="63"/>
                  </a:cubicBezTo>
                  <a:lnTo>
                    <a:pt x="474" y="1478"/>
                  </a:lnTo>
                  <a:cubicBezTo>
                    <a:pt x="25" y="1931"/>
                    <a:pt x="1" y="2671"/>
                    <a:pt x="434" y="3144"/>
                  </a:cubicBezTo>
                  <a:lnTo>
                    <a:pt x="474" y="3183"/>
                  </a:lnTo>
                  <a:cubicBezTo>
                    <a:pt x="705" y="3414"/>
                    <a:pt x="1010" y="3539"/>
                    <a:pt x="1321" y="3539"/>
                  </a:cubicBezTo>
                  <a:cubicBezTo>
                    <a:pt x="1402" y="3539"/>
                    <a:pt x="1483" y="3531"/>
                    <a:pt x="1563" y="3514"/>
                  </a:cubicBezTo>
                  <a:lnTo>
                    <a:pt x="1563" y="3514"/>
                  </a:lnTo>
                  <a:lnTo>
                    <a:pt x="1070" y="4396"/>
                  </a:lnTo>
                  <a:cubicBezTo>
                    <a:pt x="947" y="4623"/>
                    <a:pt x="1110" y="4889"/>
                    <a:pt x="1381" y="4889"/>
                  </a:cubicBezTo>
                  <a:lnTo>
                    <a:pt x="2692" y="4889"/>
                  </a:lnTo>
                  <a:cubicBezTo>
                    <a:pt x="2938" y="4889"/>
                    <a:pt x="3106" y="4603"/>
                    <a:pt x="2983" y="4396"/>
                  </a:cubicBezTo>
                  <a:lnTo>
                    <a:pt x="2446" y="3514"/>
                  </a:lnTo>
                  <a:lnTo>
                    <a:pt x="2446" y="3514"/>
                  </a:lnTo>
                  <a:cubicBezTo>
                    <a:pt x="2526" y="3531"/>
                    <a:pt x="2607" y="3539"/>
                    <a:pt x="2689" y="3539"/>
                  </a:cubicBezTo>
                  <a:cubicBezTo>
                    <a:pt x="3000" y="3539"/>
                    <a:pt x="3308" y="3414"/>
                    <a:pt x="3535" y="3183"/>
                  </a:cubicBezTo>
                  <a:cubicBezTo>
                    <a:pt x="3555" y="3164"/>
                    <a:pt x="3555" y="3164"/>
                    <a:pt x="3574" y="3144"/>
                  </a:cubicBezTo>
                  <a:cubicBezTo>
                    <a:pt x="4008" y="2671"/>
                    <a:pt x="3988" y="1931"/>
                    <a:pt x="3535" y="1478"/>
                  </a:cubicBezTo>
                  <a:lnTo>
                    <a:pt x="2179" y="63"/>
                  </a:lnTo>
                  <a:cubicBezTo>
                    <a:pt x="2128" y="21"/>
                    <a:pt x="2066" y="0"/>
                    <a:pt x="200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7274057" y="3194080"/>
              <a:ext cx="61799" cy="75820"/>
            </a:xfrm>
            <a:custGeom>
              <a:avLst/>
              <a:gdLst/>
              <a:ahLst/>
              <a:cxnLst/>
              <a:rect l="l" t="t" r="r" b="b"/>
              <a:pathLst>
                <a:path w="3451" h="4234" extrusionOk="0">
                  <a:moveTo>
                    <a:pt x="1723" y="1"/>
                  </a:moveTo>
                  <a:cubicBezTo>
                    <a:pt x="1671" y="1"/>
                    <a:pt x="1619" y="22"/>
                    <a:pt x="1577" y="64"/>
                  </a:cubicBezTo>
                  <a:lnTo>
                    <a:pt x="390" y="1276"/>
                  </a:lnTo>
                  <a:cubicBezTo>
                    <a:pt x="0" y="1685"/>
                    <a:pt x="0" y="2321"/>
                    <a:pt x="370" y="2735"/>
                  </a:cubicBezTo>
                  <a:lnTo>
                    <a:pt x="390" y="2755"/>
                  </a:lnTo>
                  <a:cubicBezTo>
                    <a:pt x="599" y="2965"/>
                    <a:pt x="861" y="3061"/>
                    <a:pt x="1134" y="3061"/>
                  </a:cubicBezTo>
                  <a:cubicBezTo>
                    <a:pt x="1208" y="3061"/>
                    <a:pt x="1282" y="3055"/>
                    <a:pt x="1356" y="3041"/>
                  </a:cubicBezTo>
                  <a:lnTo>
                    <a:pt x="1356" y="3041"/>
                  </a:lnTo>
                  <a:lnTo>
                    <a:pt x="922" y="3800"/>
                  </a:lnTo>
                  <a:cubicBezTo>
                    <a:pt x="818" y="4007"/>
                    <a:pt x="961" y="4234"/>
                    <a:pt x="1168" y="4234"/>
                  </a:cubicBezTo>
                  <a:lnTo>
                    <a:pt x="2317" y="4234"/>
                  </a:lnTo>
                  <a:cubicBezTo>
                    <a:pt x="2524" y="4234"/>
                    <a:pt x="2667" y="3987"/>
                    <a:pt x="2563" y="3800"/>
                  </a:cubicBezTo>
                  <a:lnTo>
                    <a:pt x="2095" y="3041"/>
                  </a:lnTo>
                  <a:lnTo>
                    <a:pt x="2095" y="3041"/>
                  </a:lnTo>
                  <a:cubicBezTo>
                    <a:pt x="2168" y="3055"/>
                    <a:pt x="2241" y="3061"/>
                    <a:pt x="2314" y="3061"/>
                  </a:cubicBezTo>
                  <a:cubicBezTo>
                    <a:pt x="2584" y="3061"/>
                    <a:pt x="2846" y="2965"/>
                    <a:pt x="3056" y="2755"/>
                  </a:cubicBezTo>
                  <a:lnTo>
                    <a:pt x="3081" y="2735"/>
                  </a:lnTo>
                  <a:cubicBezTo>
                    <a:pt x="3451" y="2321"/>
                    <a:pt x="3451" y="1685"/>
                    <a:pt x="3056" y="1276"/>
                  </a:cubicBezTo>
                  <a:lnTo>
                    <a:pt x="1868" y="64"/>
                  </a:lnTo>
                  <a:cubicBezTo>
                    <a:pt x="1826" y="22"/>
                    <a:pt x="1775" y="1"/>
                    <a:pt x="172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7107393" y="3186577"/>
              <a:ext cx="92349" cy="84040"/>
            </a:xfrm>
            <a:custGeom>
              <a:avLst/>
              <a:gdLst/>
              <a:ahLst/>
              <a:cxnLst/>
              <a:rect l="l" t="t" r="r" b="b"/>
              <a:pathLst>
                <a:path w="5157" h="4693" extrusionOk="0">
                  <a:moveTo>
                    <a:pt x="3276" y="927"/>
                  </a:moveTo>
                  <a:cubicBezTo>
                    <a:pt x="3482" y="927"/>
                    <a:pt x="3688" y="1006"/>
                    <a:pt x="3840" y="1158"/>
                  </a:cubicBezTo>
                  <a:lnTo>
                    <a:pt x="3860" y="1183"/>
                  </a:lnTo>
                  <a:cubicBezTo>
                    <a:pt x="4151" y="1488"/>
                    <a:pt x="4131" y="1961"/>
                    <a:pt x="3840" y="2267"/>
                  </a:cubicBezTo>
                  <a:lnTo>
                    <a:pt x="2588" y="3564"/>
                  </a:lnTo>
                  <a:lnTo>
                    <a:pt x="1336" y="2267"/>
                  </a:lnTo>
                  <a:cubicBezTo>
                    <a:pt x="1026" y="1961"/>
                    <a:pt x="1026" y="1488"/>
                    <a:pt x="1297" y="1183"/>
                  </a:cubicBezTo>
                  <a:cubicBezTo>
                    <a:pt x="1317" y="1183"/>
                    <a:pt x="1317" y="1158"/>
                    <a:pt x="1317" y="1158"/>
                  </a:cubicBezTo>
                  <a:cubicBezTo>
                    <a:pt x="1479" y="1015"/>
                    <a:pt x="1686" y="936"/>
                    <a:pt x="1888" y="936"/>
                  </a:cubicBezTo>
                  <a:cubicBezTo>
                    <a:pt x="2056" y="936"/>
                    <a:pt x="2199" y="976"/>
                    <a:pt x="2322" y="1059"/>
                  </a:cubicBezTo>
                  <a:cubicBezTo>
                    <a:pt x="2404" y="1109"/>
                    <a:pt x="2491" y="1133"/>
                    <a:pt x="2579" y="1133"/>
                  </a:cubicBezTo>
                  <a:cubicBezTo>
                    <a:pt x="2666" y="1133"/>
                    <a:pt x="2754" y="1109"/>
                    <a:pt x="2835" y="1059"/>
                  </a:cubicBezTo>
                  <a:cubicBezTo>
                    <a:pt x="2968" y="971"/>
                    <a:pt x="3122" y="927"/>
                    <a:pt x="3276" y="927"/>
                  </a:cubicBezTo>
                  <a:close/>
                  <a:moveTo>
                    <a:pt x="1911" y="1"/>
                  </a:moveTo>
                  <a:cubicBezTo>
                    <a:pt x="1454" y="1"/>
                    <a:pt x="1001" y="174"/>
                    <a:pt x="656" y="502"/>
                  </a:cubicBezTo>
                  <a:cubicBezTo>
                    <a:pt x="656" y="522"/>
                    <a:pt x="636" y="542"/>
                    <a:pt x="617" y="542"/>
                  </a:cubicBezTo>
                  <a:cubicBezTo>
                    <a:pt x="0" y="1222"/>
                    <a:pt x="20" y="2247"/>
                    <a:pt x="656" y="2908"/>
                  </a:cubicBezTo>
                  <a:lnTo>
                    <a:pt x="2238" y="4549"/>
                  </a:lnTo>
                  <a:cubicBezTo>
                    <a:pt x="2342" y="4633"/>
                    <a:pt x="2465" y="4692"/>
                    <a:pt x="2588" y="4692"/>
                  </a:cubicBezTo>
                  <a:cubicBezTo>
                    <a:pt x="2712" y="4692"/>
                    <a:pt x="2835" y="4633"/>
                    <a:pt x="2919" y="4549"/>
                  </a:cubicBezTo>
                  <a:lnTo>
                    <a:pt x="4501" y="2908"/>
                  </a:lnTo>
                  <a:cubicBezTo>
                    <a:pt x="5137" y="2247"/>
                    <a:pt x="5157" y="1222"/>
                    <a:pt x="4540" y="542"/>
                  </a:cubicBezTo>
                  <a:cubicBezTo>
                    <a:pt x="4521" y="542"/>
                    <a:pt x="4501" y="522"/>
                    <a:pt x="4501" y="502"/>
                  </a:cubicBezTo>
                  <a:cubicBezTo>
                    <a:pt x="4156" y="174"/>
                    <a:pt x="3703" y="1"/>
                    <a:pt x="3252" y="1"/>
                  </a:cubicBezTo>
                  <a:cubicBezTo>
                    <a:pt x="3026" y="1"/>
                    <a:pt x="2800" y="44"/>
                    <a:pt x="2588" y="133"/>
                  </a:cubicBezTo>
                  <a:cubicBezTo>
                    <a:pt x="2370" y="44"/>
                    <a:pt x="2140" y="1"/>
                    <a:pt x="191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7081266" y="3065004"/>
              <a:ext cx="564964" cy="445807"/>
            </a:xfrm>
            <a:custGeom>
              <a:avLst/>
              <a:gdLst/>
              <a:ahLst/>
              <a:cxnLst/>
              <a:rect l="l" t="t" r="r" b="b"/>
              <a:pathLst>
                <a:path w="31549" h="24895" extrusionOk="0">
                  <a:moveTo>
                    <a:pt x="24731" y="923"/>
                  </a:moveTo>
                  <a:cubicBezTo>
                    <a:pt x="25140" y="923"/>
                    <a:pt x="25470" y="1253"/>
                    <a:pt x="25470" y="1662"/>
                  </a:cubicBezTo>
                  <a:lnTo>
                    <a:pt x="25470" y="11708"/>
                  </a:lnTo>
                  <a:cubicBezTo>
                    <a:pt x="25308" y="11688"/>
                    <a:pt x="25120" y="11688"/>
                    <a:pt x="24958" y="11688"/>
                  </a:cubicBezTo>
                  <a:cubicBezTo>
                    <a:pt x="21320" y="11688"/>
                    <a:pt x="18343" y="14646"/>
                    <a:pt x="18343" y="18279"/>
                  </a:cubicBezTo>
                  <a:cubicBezTo>
                    <a:pt x="18343" y="19082"/>
                    <a:pt x="18485" y="19881"/>
                    <a:pt x="18776" y="20620"/>
                  </a:cubicBezTo>
                  <a:cubicBezTo>
                    <a:pt x="18851" y="20807"/>
                    <a:pt x="19025" y="20923"/>
                    <a:pt x="19202" y="20923"/>
                  </a:cubicBezTo>
                  <a:cubicBezTo>
                    <a:pt x="19258" y="20923"/>
                    <a:pt x="19314" y="20912"/>
                    <a:pt x="19368" y="20887"/>
                  </a:cubicBezTo>
                  <a:cubicBezTo>
                    <a:pt x="19614" y="20808"/>
                    <a:pt x="19738" y="20541"/>
                    <a:pt x="19639" y="20295"/>
                  </a:cubicBezTo>
                  <a:cubicBezTo>
                    <a:pt x="19392" y="19654"/>
                    <a:pt x="19269" y="18979"/>
                    <a:pt x="19269" y="18279"/>
                  </a:cubicBezTo>
                  <a:cubicBezTo>
                    <a:pt x="19269" y="15159"/>
                    <a:pt x="21813" y="12610"/>
                    <a:pt x="24958" y="12610"/>
                  </a:cubicBezTo>
                  <a:cubicBezTo>
                    <a:pt x="28078" y="12610"/>
                    <a:pt x="30626" y="15159"/>
                    <a:pt x="30626" y="18279"/>
                  </a:cubicBezTo>
                  <a:cubicBezTo>
                    <a:pt x="30626" y="21424"/>
                    <a:pt x="28078" y="23967"/>
                    <a:pt x="24958" y="23967"/>
                  </a:cubicBezTo>
                  <a:cubicBezTo>
                    <a:pt x="23188" y="23967"/>
                    <a:pt x="21566" y="23169"/>
                    <a:pt x="20477" y="21794"/>
                  </a:cubicBezTo>
                  <a:cubicBezTo>
                    <a:pt x="20382" y="21673"/>
                    <a:pt x="20246" y="21609"/>
                    <a:pt x="20111" y="21609"/>
                  </a:cubicBezTo>
                  <a:cubicBezTo>
                    <a:pt x="20015" y="21609"/>
                    <a:pt x="19919" y="21642"/>
                    <a:pt x="19841" y="21710"/>
                  </a:cubicBezTo>
                  <a:cubicBezTo>
                    <a:pt x="19639" y="21872"/>
                    <a:pt x="19595" y="22163"/>
                    <a:pt x="19762" y="22346"/>
                  </a:cubicBezTo>
                  <a:cubicBezTo>
                    <a:pt x="20255" y="23006"/>
                    <a:pt x="20847" y="23519"/>
                    <a:pt x="21527" y="23928"/>
                  </a:cubicBezTo>
                  <a:lnTo>
                    <a:pt x="10313" y="23928"/>
                  </a:lnTo>
                  <a:cubicBezTo>
                    <a:pt x="9903" y="23928"/>
                    <a:pt x="9553" y="23598"/>
                    <a:pt x="9553" y="23189"/>
                  </a:cubicBezTo>
                  <a:lnTo>
                    <a:pt x="9553" y="7005"/>
                  </a:lnTo>
                  <a:cubicBezTo>
                    <a:pt x="9553" y="6739"/>
                    <a:pt x="9346" y="6532"/>
                    <a:pt x="9100" y="6532"/>
                  </a:cubicBezTo>
                  <a:cubicBezTo>
                    <a:pt x="8853" y="6532"/>
                    <a:pt x="8627" y="6739"/>
                    <a:pt x="8627" y="7005"/>
                  </a:cubicBezTo>
                  <a:lnTo>
                    <a:pt x="8627" y="23189"/>
                  </a:lnTo>
                  <a:cubicBezTo>
                    <a:pt x="8627" y="23455"/>
                    <a:pt x="8711" y="23701"/>
                    <a:pt x="8814" y="23928"/>
                  </a:cubicBezTo>
                  <a:lnTo>
                    <a:pt x="1666" y="23928"/>
                  </a:lnTo>
                  <a:cubicBezTo>
                    <a:pt x="1252" y="23928"/>
                    <a:pt x="927" y="23598"/>
                    <a:pt x="927" y="23189"/>
                  </a:cubicBezTo>
                  <a:lnTo>
                    <a:pt x="927" y="1662"/>
                  </a:lnTo>
                  <a:cubicBezTo>
                    <a:pt x="927" y="1253"/>
                    <a:pt x="1252" y="923"/>
                    <a:pt x="1666" y="923"/>
                  </a:cubicBezTo>
                  <a:lnTo>
                    <a:pt x="8814" y="923"/>
                  </a:lnTo>
                  <a:cubicBezTo>
                    <a:pt x="8711" y="1149"/>
                    <a:pt x="8627" y="1396"/>
                    <a:pt x="8627" y="1662"/>
                  </a:cubicBezTo>
                  <a:lnTo>
                    <a:pt x="8627" y="5157"/>
                  </a:lnTo>
                  <a:cubicBezTo>
                    <a:pt x="8627" y="5403"/>
                    <a:pt x="8834" y="5606"/>
                    <a:pt x="9100" y="5606"/>
                  </a:cubicBezTo>
                  <a:cubicBezTo>
                    <a:pt x="9346" y="5606"/>
                    <a:pt x="9553" y="5403"/>
                    <a:pt x="9553" y="5157"/>
                  </a:cubicBezTo>
                  <a:lnTo>
                    <a:pt x="9553" y="1662"/>
                  </a:lnTo>
                  <a:cubicBezTo>
                    <a:pt x="9553" y="1253"/>
                    <a:pt x="9903" y="923"/>
                    <a:pt x="10313" y="923"/>
                  </a:cubicBezTo>
                  <a:close/>
                  <a:moveTo>
                    <a:pt x="1666" y="1"/>
                  </a:moveTo>
                  <a:cubicBezTo>
                    <a:pt x="759" y="1"/>
                    <a:pt x="0" y="740"/>
                    <a:pt x="0" y="1662"/>
                  </a:cubicBezTo>
                  <a:lnTo>
                    <a:pt x="0" y="23189"/>
                  </a:lnTo>
                  <a:cubicBezTo>
                    <a:pt x="0" y="24115"/>
                    <a:pt x="759" y="24855"/>
                    <a:pt x="1666" y="24855"/>
                  </a:cubicBezTo>
                  <a:lnTo>
                    <a:pt x="24322" y="24855"/>
                  </a:lnTo>
                  <a:cubicBezTo>
                    <a:pt x="24524" y="24874"/>
                    <a:pt x="24731" y="24894"/>
                    <a:pt x="24958" y="24894"/>
                  </a:cubicBezTo>
                  <a:cubicBezTo>
                    <a:pt x="28591" y="24894"/>
                    <a:pt x="31548" y="21936"/>
                    <a:pt x="31548" y="18279"/>
                  </a:cubicBezTo>
                  <a:cubicBezTo>
                    <a:pt x="31548" y="15139"/>
                    <a:pt x="29350" y="12507"/>
                    <a:pt x="26392" y="11851"/>
                  </a:cubicBezTo>
                  <a:lnTo>
                    <a:pt x="26392" y="1662"/>
                  </a:lnTo>
                  <a:cubicBezTo>
                    <a:pt x="26392" y="740"/>
                    <a:pt x="25653" y="1"/>
                    <a:pt x="2473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7442476" y="3307057"/>
              <a:ext cx="170999" cy="170999"/>
            </a:xfrm>
            <a:custGeom>
              <a:avLst/>
              <a:gdLst/>
              <a:ahLst/>
              <a:cxnLst/>
              <a:rect l="l" t="t" r="r" b="b"/>
              <a:pathLst>
                <a:path w="9549" h="9549" extrusionOk="0">
                  <a:moveTo>
                    <a:pt x="4787" y="922"/>
                  </a:moveTo>
                  <a:cubicBezTo>
                    <a:pt x="6901" y="922"/>
                    <a:pt x="8627" y="2647"/>
                    <a:pt x="8627" y="4762"/>
                  </a:cubicBezTo>
                  <a:cubicBezTo>
                    <a:pt x="8627" y="6901"/>
                    <a:pt x="6901" y="8627"/>
                    <a:pt x="4787" y="8627"/>
                  </a:cubicBezTo>
                  <a:cubicBezTo>
                    <a:pt x="2647" y="8627"/>
                    <a:pt x="922" y="6901"/>
                    <a:pt x="922" y="4762"/>
                  </a:cubicBezTo>
                  <a:cubicBezTo>
                    <a:pt x="922" y="2647"/>
                    <a:pt x="2647" y="922"/>
                    <a:pt x="4787" y="922"/>
                  </a:cubicBezTo>
                  <a:close/>
                  <a:moveTo>
                    <a:pt x="4787" y="0"/>
                  </a:moveTo>
                  <a:cubicBezTo>
                    <a:pt x="2135" y="0"/>
                    <a:pt x="0" y="2135"/>
                    <a:pt x="0" y="4762"/>
                  </a:cubicBezTo>
                  <a:cubicBezTo>
                    <a:pt x="0" y="7414"/>
                    <a:pt x="2135" y="9548"/>
                    <a:pt x="4787" y="9548"/>
                  </a:cubicBezTo>
                  <a:cubicBezTo>
                    <a:pt x="7414" y="9548"/>
                    <a:pt x="9548" y="7414"/>
                    <a:pt x="9548" y="4762"/>
                  </a:cubicBezTo>
                  <a:cubicBezTo>
                    <a:pt x="9548" y="2135"/>
                    <a:pt x="7414" y="0"/>
                    <a:pt x="478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7482893" y="3338305"/>
              <a:ext cx="90146" cy="105941"/>
            </a:xfrm>
            <a:custGeom>
              <a:avLst/>
              <a:gdLst/>
              <a:ahLst/>
              <a:cxnLst/>
              <a:rect l="l" t="t" r="r" b="b"/>
              <a:pathLst>
                <a:path w="5034" h="5916" extrusionOk="0">
                  <a:moveTo>
                    <a:pt x="2530" y="1129"/>
                  </a:moveTo>
                  <a:lnTo>
                    <a:pt x="3718" y="2361"/>
                  </a:lnTo>
                  <a:cubicBezTo>
                    <a:pt x="4009" y="2667"/>
                    <a:pt x="4028" y="3120"/>
                    <a:pt x="3742" y="3406"/>
                  </a:cubicBezTo>
                  <a:lnTo>
                    <a:pt x="3742" y="3431"/>
                  </a:lnTo>
                  <a:cubicBezTo>
                    <a:pt x="3589" y="3564"/>
                    <a:pt x="3382" y="3645"/>
                    <a:pt x="3176" y="3645"/>
                  </a:cubicBezTo>
                  <a:cubicBezTo>
                    <a:pt x="3131" y="3645"/>
                    <a:pt x="3087" y="3641"/>
                    <a:pt x="3042" y="3633"/>
                  </a:cubicBezTo>
                  <a:cubicBezTo>
                    <a:pt x="3011" y="3626"/>
                    <a:pt x="2980" y="3623"/>
                    <a:pt x="2950" y="3623"/>
                  </a:cubicBezTo>
                  <a:cubicBezTo>
                    <a:pt x="2802" y="3623"/>
                    <a:pt x="2672" y="3701"/>
                    <a:pt x="2569" y="3820"/>
                  </a:cubicBezTo>
                  <a:cubicBezTo>
                    <a:pt x="2549" y="3860"/>
                    <a:pt x="2530" y="3899"/>
                    <a:pt x="2530" y="3944"/>
                  </a:cubicBezTo>
                  <a:cubicBezTo>
                    <a:pt x="2510" y="3899"/>
                    <a:pt x="2485" y="3860"/>
                    <a:pt x="2466" y="3820"/>
                  </a:cubicBezTo>
                  <a:cubicBezTo>
                    <a:pt x="2362" y="3697"/>
                    <a:pt x="2219" y="3633"/>
                    <a:pt x="2076" y="3633"/>
                  </a:cubicBezTo>
                  <a:lnTo>
                    <a:pt x="1992" y="3633"/>
                  </a:lnTo>
                  <a:cubicBezTo>
                    <a:pt x="1948" y="3641"/>
                    <a:pt x="1903" y="3645"/>
                    <a:pt x="1859" y="3645"/>
                  </a:cubicBezTo>
                  <a:cubicBezTo>
                    <a:pt x="1654" y="3645"/>
                    <a:pt x="1451" y="3564"/>
                    <a:pt x="1317" y="3431"/>
                  </a:cubicBezTo>
                  <a:lnTo>
                    <a:pt x="1297" y="3406"/>
                  </a:lnTo>
                  <a:cubicBezTo>
                    <a:pt x="1031" y="3120"/>
                    <a:pt x="1031" y="2667"/>
                    <a:pt x="1317" y="2361"/>
                  </a:cubicBezTo>
                  <a:lnTo>
                    <a:pt x="2530" y="1129"/>
                  </a:lnTo>
                  <a:close/>
                  <a:moveTo>
                    <a:pt x="2530" y="4230"/>
                  </a:moveTo>
                  <a:cubicBezTo>
                    <a:pt x="2530" y="4269"/>
                    <a:pt x="2549" y="4294"/>
                    <a:pt x="2569" y="4333"/>
                  </a:cubicBezTo>
                  <a:lnTo>
                    <a:pt x="2959" y="4989"/>
                  </a:lnTo>
                  <a:lnTo>
                    <a:pt x="2096" y="4989"/>
                  </a:lnTo>
                  <a:lnTo>
                    <a:pt x="2485" y="4313"/>
                  </a:lnTo>
                  <a:cubicBezTo>
                    <a:pt x="2510" y="4294"/>
                    <a:pt x="2510" y="4269"/>
                    <a:pt x="2530" y="4230"/>
                  </a:cubicBezTo>
                  <a:close/>
                  <a:moveTo>
                    <a:pt x="2530" y="0"/>
                  </a:moveTo>
                  <a:cubicBezTo>
                    <a:pt x="2406" y="0"/>
                    <a:pt x="2283" y="59"/>
                    <a:pt x="2180" y="143"/>
                  </a:cubicBezTo>
                  <a:lnTo>
                    <a:pt x="661" y="1725"/>
                  </a:lnTo>
                  <a:cubicBezTo>
                    <a:pt x="21" y="2361"/>
                    <a:pt x="1" y="3387"/>
                    <a:pt x="617" y="4022"/>
                  </a:cubicBezTo>
                  <a:cubicBezTo>
                    <a:pt x="617" y="4047"/>
                    <a:pt x="637" y="4067"/>
                    <a:pt x="661" y="4087"/>
                  </a:cubicBezTo>
                  <a:cubicBezTo>
                    <a:pt x="844" y="4269"/>
                    <a:pt x="1071" y="4417"/>
                    <a:pt x="1337" y="4496"/>
                  </a:cubicBezTo>
                  <a:lnTo>
                    <a:pt x="1194" y="4742"/>
                  </a:lnTo>
                  <a:cubicBezTo>
                    <a:pt x="1051" y="4989"/>
                    <a:pt x="1051" y="5299"/>
                    <a:pt x="1194" y="5526"/>
                  </a:cubicBezTo>
                  <a:cubicBezTo>
                    <a:pt x="1337" y="5772"/>
                    <a:pt x="1603" y="5915"/>
                    <a:pt x="1894" y="5915"/>
                  </a:cubicBezTo>
                  <a:lnTo>
                    <a:pt x="3205" y="5915"/>
                  </a:lnTo>
                  <a:cubicBezTo>
                    <a:pt x="3496" y="5915"/>
                    <a:pt x="3762" y="5772"/>
                    <a:pt x="3885" y="5526"/>
                  </a:cubicBezTo>
                  <a:cubicBezTo>
                    <a:pt x="4028" y="5279"/>
                    <a:pt x="4028" y="4969"/>
                    <a:pt x="3885" y="4722"/>
                  </a:cubicBezTo>
                  <a:lnTo>
                    <a:pt x="3742" y="4476"/>
                  </a:lnTo>
                  <a:cubicBezTo>
                    <a:pt x="3989" y="4392"/>
                    <a:pt x="4191" y="4269"/>
                    <a:pt x="4378" y="4087"/>
                  </a:cubicBezTo>
                  <a:cubicBezTo>
                    <a:pt x="4398" y="4067"/>
                    <a:pt x="4418" y="4047"/>
                    <a:pt x="4418" y="4022"/>
                  </a:cubicBezTo>
                  <a:cubicBezTo>
                    <a:pt x="5034" y="3387"/>
                    <a:pt x="5014" y="2361"/>
                    <a:pt x="4398" y="1725"/>
                  </a:cubicBezTo>
                  <a:lnTo>
                    <a:pt x="2855" y="143"/>
                  </a:lnTo>
                  <a:cubicBezTo>
                    <a:pt x="2776" y="59"/>
                    <a:pt x="2653" y="0"/>
                    <a:pt x="253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7264781" y="3184177"/>
              <a:ext cx="80261" cy="94211"/>
            </a:xfrm>
            <a:custGeom>
              <a:avLst/>
              <a:gdLst/>
              <a:ahLst/>
              <a:cxnLst/>
              <a:rect l="l" t="t" r="r" b="b"/>
              <a:pathLst>
                <a:path w="4482" h="5261" extrusionOk="0">
                  <a:moveTo>
                    <a:pt x="2243" y="1129"/>
                  </a:moveTo>
                  <a:lnTo>
                    <a:pt x="3249" y="2155"/>
                  </a:lnTo>
                  <a:cubicBezTo>
                    <a:pt x="3451" y="2381"/>
                    <a:pt x="3476" y="2731"/>
                    <a:pt x="3269" y="2958"/>
                  </a:cubicBezTo>
                  <a:lnTo>
                    <a:pt x="3249" y="2978"/>
                  </a:lnTo>
                  <a:cubicBezTo>
                    <a:pt x="3136" y="3091"/>
                    <a:pt x="2983" y="3154"/>
                    <a:pt x="2832" y="3154"/>
                  </a:cubicBezTo>
                  <a:cubicBezTo>
                    <a:pt x="2791" y="3154"/>
                    <a:pt x="2751" y="3150"/>
                    <a:pt x="2712" y="3141"/>
                  </a:cubicBezTo>
                  <a:cubicBezTo>
                    <a:pt x="2690" y="3138"/>
                    <a:pt x="2669" y="3137"/>
                    <a:pt x="2647" y="3137"/>
                  </a:cubicBezTo>
                  <a:cubicBezTo>
                    <a:pt x="2486" y="3137"/>
                    <a:pt x="2330" y="3202"/>
                    <a:pt x="2243" y="3328"/>
                  </a:cubicBezTo>
                  <a:cubicBezTo>
                    <a:pt x="2160" y="3205"/>
                    <a:pt x="2017" y="3141"/>
                    <a:pt x="1874" y="3141"/>
                  </a:cubicBezTo>
                  <a:lnTo>
                    <a:pt x="1770" y="3141"/>
                  </a:lnTo>
                  <a:cubicBezTo>
                    <a:pt x="1731" y="3150"/>
                    <a:pt x="1691" y="3154"/>
                    <a:pt x="1650" y="3154"/>
                  </a:cubicBezTo>
                  <a:cubicBezTo>
                    <a:pt x="1500" y="3154"/>
                    <a:pt x="1350" y="3091"/>
                    <a:pt x="1233" y="2978"/>
                  </a:cubicBezTo>
                  <a:lnTo>
                    <a:pt x="1233" y="2958"/>
                  </a:lnTo>
                  <a:cubicBezTo>
                    <a:pt x="1011" y="2731"/>
                    <a:pt x="1031" y="2381"/>
                    <a:pt x="1257" y="2155"/>
                  </a:cubicBezTo>
                  <a:lnTo>
                    <a:pt x="2243" y="1129"/>
                  </a:lnTo>
                  <a:close/>
                  <a:moveTo>
                    <a:pt x="2243" y="3860"/>
                  </a:moveTo>
                  <a:lnTo>
                    <a:pt x="2510" y="4333"/>
                  </a:lnTo>
                  <a:lnTo>
                    <a:pt x="1997" y="4333"/>
                  </a:lnTo>
                  <a:lnTo>
                    <a:pt x="2243" y="3860"/>
                  </a:lnTo>
                  <a:close/>
                  <a:moveTo>
                    <a:pt x="2243" y="1"/>
                  </a:moveTo>
                  <a:cubicBezTo>
                    <a:pt x="2120" y="1"/>
                    <a:pt x="1997" y="60"/>
                    <a:pt x="1913" y="143"/>
                  </a:cubicBezTo>
                  <a:lnTo>
                    <a:pt x="577" y="1519"/>
                  </a:lnTo>
                  <a:cubicBezTo>
                    <a:pt x="25" y="2095"/>
                    <a:pt x="1" y="3017"/>
                    <a:pt x="558" y="3594"/>
                  </a:cubicBezTo>
                  <a:cubicBezTo>
                    <a:pt x="558" y="3614"/>
                    <a:pt x="577" y="3614"/>
                    <a:pt x="577" y="3633"/>
                  </a:cubicBezTo>
                  <a:cubicBezTo>
                    <a:pt x="740" y="3781"/>
                    <a:pt x="927" y="3905"/>
                    <a:pt x="1134" y="3983"/>
                  </a:cubicBezTo>
                  <a:lnTo>
                    <a:pt x="1031" y="4126"/>
                  </a:lnTo>
                  <a:cubicBezTo>
                    <a:pt x="908" y="4373"/>
                    <a:pt x="908" y="4644"/>
                    <a:pt x="1050" y="4890"/>
                  </a:cubicBezTo>
                  <a:cubicBezTo>
                    <a:pt x="1174" y="5112"/>
                    <a:pt x="1420" y="5260"/>
                    <a:pt x="1686" y="5260"/>
                  </a:cubicBezTo>
                  <a:lnTo>
                    <a:pt x="2835" y="5260"/>
                  </a:lnTo>
                  <a:cubicBezTo>
                    <a:pt x="3106" y="5260"/>
                    <a:pt x="3352" y="5093"/>
                    <a:pt x="3476" y="4866"/>
                  </a:cubicBezTo>
                  <a:cubicBezTo>
                    <a:pt x="3619" y="4644"/>
                    <a:pt x="3619" y="4353"/>
                    <a:pt x="3476" y="4107"/>
                  </a:cubicBezTo>
                  <a:lnTo>
                    <a:pt x="3392" y="3964"/>
                  </a:lnTo>
                  <a:cubicBezTo>
                    <a:pt x="3574" y="3905"/>
                    <a:pt x="3742" y="3781"/>
                    <a:pt x="3905" y="3633"/>
                  </a:cubicBezTo>
                  <a:cubicBezTo>
                    <a:pt x="3905" y="3614"/>
                    <a:pt x="3924" y="3614"/>
                    <a:pt x="3924" y="3594"/>
                  </a:cubicBezTo>
                  <a:cubicBezTo>
                    <a:pt x="4481" y="3017"/>
                    <a:pt x="4462" y="2095"/>
                    <a:pt x="3905" y="1519"/>
                  </a:cubicBezTo>
                  <a:lnTo>
                    <a:pt x="2569" y="143"/>
                  </a:lnTo>
                  <a:cubicBezTo>
                    <a:pt x="2490" y="60"/>
                    <a:pt x="2367" y="1"/>
                    <a:pt x="224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7132015" y="3100317"/>
              <a:ext cx="43103" cy="69499"/>
            </a:xfrm>
            <a:custGeom>
              <a:avLst/>
              <a:gdLst/>
              <a:ahLst/>
              <a:cxnLst/>
              <a:rect l="l" t="t" r="r" b="b"/>
              <a:pathLst>
                <a:path w="2407" h="3881" extrusionOk="0">
                  <a:moveTo>
                    <a:pt x="474" y="1"/>
                  </a:moveTo>
                  <a:cubicBezTo>
                    <a:pt x="208" y="1"/>
                    <a:pt x="1" y="208"/>
                    <a:pt x="1" y="474"/>
                  </a:cubicBezTo>
                  <a:cubicBezTo>
                    <a:pt x="1" y="720"/>
                    <a:pt x="208" y="922"/>
                    <a:pt x="474" y="922"/>
                  </a:cubicBezTo>
                  <a:lnTo>
                    <a:pt x="1480" y="922"/>
                  </a:lnTo>
                  <a:lnTo>
                    <a:pt x="1480" y="1415"/>
                  </a:lnTo>
                  <a:lnTo>
                    <a:pt x="824" y="1415"/>
                  </a:lnTo>
                  <a:cubicBezTo>
                    <a:pt x="370" y="1415"/>
                    <a:pt x="1" y="1785"/>
                    <a:pt x="1" y="2239"/>
                  </a:cubicBezTo>
                  <a:lnTo>
                    <a:pt x="1" y="3081"/>
                  </a:lnTo>
                  <a:cubicBezTo>
                    <a:pt x="1" y="3535"/>
                    <a:pt x="370" y="3880"/>
                    <a:pt x="824" y="3880"/>
                  </a:cubicBezTo>
                  <a:lnTo>
                    <a:pt x="1953" y="3880"/>
                  </a:lnTo>
                  <a:cubicBezTo>
                    <a:pt x="2199" y="3880"/>
                    <a:pt x="2406" y="3678"/>
                    <a:pt x="2406" y="3431"/>
                  </a:cubicBezTo>
                  <a:cubicBezTo>
                    <a:pt x="2406" y="3165"/>
                    <a:pt x="2199" y="2958"/>
                    <a:pt x="1953" y="2958"/>
                  </a:cubicBezTo>
                  <a:lnTo>
                    <a:pt x="927" y="2958"/>
                  </a:lnTo>
                  <a:lnTo>
                    <a:pt x="927" y="2342"/>
                  </a:lnTo>
                  <a:lnTo>
                    <a:pt x="1603" y="2342"/>
                  </a:lnTo>
                  <a:cubicBezTo>
                    <a:pt x="2056" y="2342"/>
                    <a:pt x="2406" y="1972"/>
                    <a:pt x="2406" y="1539"/>
                  </a:cubicBezTo>
                  <a:lnTo>
                    <a:pt x="2406" y="824"/>
                  </a:lnTo>
                  <a:cubicBezTo>
                    <a:pt x="2406" y="370"/>
                    <a:pt x="2056" y="1"/>
                    <a:pt x="16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7283584" y="3100317"/>
              <a:ext cx="43014" cy="69499"/>
            </a:xfrm>
            <a:custGeom>
              <a:avLst/>
              <a:gdLst/>
              <a:ahLst/>
              <a:cxnLst/>
              <a:rect l="l" t="t" r="r" b="b"/>
              <a:pathLst>
                <a:path w="2402" h="3881" extrusionOk="0">
                  <a:moveTo>
                    <a:pt x="454" y="1"/>
                  </a:moveTo>
                  <a:cubicBezTo>
                    <a:pt x="207" y="1"/>
                    <a:pt x="0" y="208"/>
                    <a:pt x="0" y="474"/>
                  </a:cubicBezTo>
                  <a:cubicBezTo>
                    <a:pt x="0" y="720"/>
                    <a:pt x="207" y="922"/>
                    <a:pt x="454" y="922"/>
                  </a:cubicBezTo>
                  <a:lnTo>
                    <a:pt x="1479" y="922"/>
                  </a:lnTo>
                  <a:lnTo>
                    <a:pt x="1479" y="1415"/>
                  </a:lnTo>
                  <a:lnTo>
                    <a:pt x="799" y="1415"/>
                  </a:lnTo>
                  <a:cubicBezTo>
                    <a:pt x="350" y="1415"/>
                    <a:pt x="0" y="1785"/>
                    <a:pt x="0" y="2239"/>
                  </a:cubicBezTo>
                  <a:lnTo>
                    <a:pt x="0" y="3081"/>
                  </a:lnTo>
                  <a:cubicBezTo>
                    <a:pt x="0" y="3535"/>
                    <a:pt x="350" y="3880"/>
                    <a:pt x="799" y="3880"/>
                  </a:cubicBezTo>
                  <a:lnTo>
                    <a:pt x="1933" y="3880"/>
                  </a:lnTo>
                  <a:cubicBezTo>
                    <a:pt x="2199" y="3880"/>
                    <a:pt x="2401" y="3678"/>
                    <a:pt x="2401" y="3431"/>
                  </a:cubicBezTo>
                  <a:cubicBezTo>
                    <a:pt x="2401" y="3165"/>
                    <a:pt x="2199" y="2958"/>
                    <a:pt x="1933" y="2958"/>
                  </a:cubicBezTo>
                  <a:lnTo>
                    <a:pt x="922" y="2958"/>
                  </a:lnTo>
                  <a:lnTo>
                    <a:pt x="922" y="2342"/>
                  </a:lnTo>
                  <a:lnTo>
                    <a:pt x="1583" y="2342"/>
                  </a:lnTo>
                  <a:cubicBezTo>
                    <a:pt x="2031" y="2342"/>
                    <a:pt x="2401" y="1972"/>
                    <a:pt x="2401" y="1539"/>
                  </a:cubicBezTo>
                  <a:lnTo>
                    <a:pt x="2401" y="824"/>
                  </a:lnTo>
                  <a:cubicBezTo>
                    <a:pt x="2401" y="370"/>
                    <a:pt x="2031" y="1"/>
                    <a:pt x="158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69"/>
          <p:cNvGrpSpPr/>
          <p:nvPr/>
        </p:nvGrpSpPr>
        <p:grpSpPr>
          <a:xfrm>
            <a:off x="7710038" y="1440344"/>
            <a:ext cx="521292" cy="380795"/>
            <a:chOff x="7894199" y="1494187"/>
            <a:chExt cx="564964" cy="412696"/>
          </a:xfrm>
        </p:grpSpPr>
        <p:sp>
          <p:nvSpPr>
            <p:cNvPr id="2934" name="Google Shape;2934;p69"/>
            <p:cNvSpPr/>
            <p:nvPr/>
          </p:nvSpPr>
          <p:spPr>
            <a:xfrm>
              <a:off x="8136952" y="1502317"/>
              <a:ext cx="252729" cy="142311"/>
            </a:xfrm>
            <a:custGeom>
              <a:avLst/>
              <a:gdLst/>
              <a:ahLst/>
              <a:cxnLst/>
              <a:rect l="l" t="t" r="r" b="b"/>
              <a:pathLst>
                <a:path w="14113" h="7947" extrusionOk="0">
                  <a:moveTo>
                    <a:pt x="5053" y="0"/>
                  </a:moveTo>
                  <a:cubicBezTo>
                    <a:pt x="3431" y="0"/>
                    <a:pt x="1972" y="740"/>
                    <a:pt x="986" y="1888"/>
                  </a:cubicBezTo>
                  <a:lnTo>
                    <a:pt x="927" y="1952"/>
                  </a:lnTo>
                  <a:cubicBezTo>
                    <a:pt x="330" y="2711"/>
                    <a:pt x="0" y="3653"/>
                    <a:pt x="0" y="4619"/>
                  </a:cubicBezTo>
                  <a:lnTo>
                    <a:pt x="0" y="6058"/>
                  </a:lnTo>
                  <a:cubicBezTo>
                    <a:pt x="0" y="7103"/>
                    <a:pt x="843" y="7946"/>
                    <a:pt x="1888" y="7946"/>
                  </a:cubicBezTo>
                  <a:lnTo>
                    <a:pt x="8976" y="7946"/>
                  </a:lnTo>
                  <a:cubicBezTo>
                    <a:pt x="9696" y="7946"/>
                    <a:pt x="10312" y="7394"/>
                    <a:pt x="10332" y="6674"/>
                  </a:cubicBezTo>
                  <a:cubicBezTo>
                    <a:pt x="10352" y="5915"/>
                    <a:pt x="9755" y="5299"/>
                    <a:pt x="8996" y="5299"/>
                  </a:cubicBezTo>
                  <a:lnTo>
                    <a:pt x="11195" y="5299"/>
                  </a:lnTo>
                  <a:cubicBezTo>
                    <a:pt x="11914" y="5299"/>
                    <a:pt x="12531" y="4742"/>
                    <a:pt x="12550" y="4022"/>
                  </a:cubicBezTo>
                  <a:cubicBezTo>
                    <a:pt x="12570" y="3263"/>
                    <a:pt x="11974" y="2647"/>
                    <a:pt x="11214" y="2647"/>
                  </a:cubicBezTo>
                  <a:lnTo>
                    <a:pt x="12733" y="2647"/>
                  </a:lnTo>
                  <a:cubicBezTo>
                    <a:pt x="13452" y="2647"/>
                    <a:pt x="14069" y="2095"/>
                    <a:pt x="14088" y="1375"/>
                  </a:cubicBezTo>
                  <a:cubicBezTo>
                    <a:pt x="14113" y="616"/>
                    <a:pt x="13516" y="0"/>
                    <a:pt x="12757"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7902669" y="1586177"/>
              <a:ext cx="354962" cy="312235"/>
            </a:xfrm>
            <a:custGeom>
              <a:avLst/>
              <a:gdLst/>
              <a:ahLst/>
              <a:cxnLst/>
              <a:rect l="l" t="t" r="r" b="b"/>
              <a:pathLst>
                <a:path w="19822" h="17436" extrusionOk="0">
                  <a:moveTo>
                    <a:pt x="7148" y="0"/>
                  </a:moveTo>
                  <a:cubicBezTo>
                    <a:pt x="3185" y="0"/>
                    <a:pt x="1" y="3204"/>
                    <a:pt x="1" y="7148"/>
                  </a:cubicBezTo>
                  <a:cubicBezTo>
                    <a:pt x="1" y="9918"/>
                    <a:pt x="1563" y="12323"/>
                    <a:pt x="3880" y="13511"/>
                  </a:cubicBezTo>
                  <a:lnTo>
                    <a:pt x="3880" y="15197"/>
                  </a:lnTo>
                  <a:cubicBezTo>
                    <a:pt x="3880" y="16430"/>
                    <a:pt x="4866" y="17435"/>
                    <a:pt x="6098" y="17435"/>
                  </a:cubicBezTo>
                  <a:lnTo>
                    <a:pt x="10086" y="17435"/>
                  </a:lnTo>
                  <a:cubicBezTo>
                    <a:pt x="11318" y="17435"/>
                    <a:pt x="12324" y="16430"/>
                    <a:pt x="12324" y="15197"/>
                  </a:cubicBezTo>
                  <a:lnTo>
                    <a:pt x="12324" y="14295"/>
                  </a:lnTo>
                  <a:lnTo>
                    <a:pt x="12694" y="14295"/>
                  </a:lnTo>
                  <a:cubicBezTo>
                    <a:pt x="16371" y="14295"/>
                    <a:pt x="19388" y="11520"/>
                    <a:pt x="19777" y="7946"/>
                  </a:cubicBezTo>
                  <a:lnTo>
                    <a:pt x="19822" y="7946"/>
                  </a:lnTo>
                  <a:lnTo>
                    <a:pt x="17682" y="2647"/>
                  </a:lnTo>
                  <a:cubicBezTo>
                    <a:pt x="17682" y="2647"/>
                    <a:pt x="17603" y="2297"/>
                    <a:pt x="17500" y="1868"/>
                  </a:cubicBezTo>
                  <a:cubicBezTo>
                    <a:pt x="16248" y="720"/>
                    <a:pt x="14542" y="0"/>
                    <a:pt x="1269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8198733" y="1586177"/>
              <a:ext cx="252746" cy="142311"/>
            </a:xfrm>
            <a:custGeom>
              <a:avLst/>
              <a:gdLst/>
              <a:ahLst/>
              <a:cxnLst/>
              <a:rect l="l" t="t" r="r" b="b"/>
              <a:pathLst>
                <a:path w="14114" h="7947" extrusionOk="0">
                  <a:moveTo>
                    <a:pt x="5053" y="0"/>
                  </a:moveTo>
                  <a:cubicBezTo>
                    <a:pt x="3412" y="0"/>
                    <a:pt x="1972" y="739"/>
                    <a:pt x="987" y="1888"/>
                  </a:cubicBezTo>
                  <a:lnTo>
                    <a:pt x="927" y="1952"/>
                  </a:lnTo>
                  <a:cubicBezTo>
                    <a:pt x="311" y="2711"/>
                    <a:pt x="1" y="3653"/>
                    <a:pt x="1" y="4619"/>
                  </a:cubicBezTo>
                  <a:lnTo>
                    <a:pt x="1" y="6058"/>
                  </a:lnTo>
                  <a:cubicBezTo>
                    <a:pt x="1" y="7103"/>
                    <a:pt x="844" y="7946"/>
                    <a:pt x="1889" y="7946"/>
                  </a:cubicBezTo>
                  <a:lnTo>
                    <a:pt x="8957" y="7946"/>
                  </a:lnTo>
                  <a:cubicBezTo>
                    <a:pt x="9677" y="7946"/>
                    <a:pt x="10293" y="7394"/>
                    <a:pt x="10313" y="6674"/>
                  </a:cubicBezTo>
                  <a:cubicBezTo>
                    <a:pt x="10352" y="5915"/>
                    <a:pt x="9736" y="5299"/>
                    <a:pt x="8997" y="5299"/>
                  </a:cubicBezTo>
                  <a:lnTo>
                    <a:pt x="11176" y="5299"/>
                  </a:lnTo>
                  <a:cubicBezTo>
                    <a:pt x="11895" y="5299"/>
                    <a:pt x="12511" y="4742"/>
                    <a:pt x="12531" y="4022"/>
                  </a:cubicBezTo>
                  <a:cubicBezTo>
                    <a:pt x="12571" y="3263"/>
                    <a:pt x="11954" y="2647"/>
                    <a:pt x="11215" y="2647"/>
                  </a:cubicBezTo>
                  <a:lnTo>
                    <a:pt x="12713" y="2647"/>
                  </a:lnTo>
                  <a:cubicBezTo>
                    <a:pt x="13433" y="2647"/>
                    <a:pt x="14049" y="2095"/>
                    <a:pt x="14069" y="1375"/>
                  </a:cubicBezTo>
                  <a:cubicBezTo>
                    <a:pt x="14113" y="616"/>
                    <a:pt x="13497" y="0"/>
                    <a:pt x="1275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7934634" y="1651216"/>
              <a:ext cx="81658" cy="81676"/>
            </a:xfrm>
            <a:custGeom>
              <a:avLst/>
              <a:gdLst/>
              <a:ahLst/>
              <a:cxnLst/>
              <a:rect l="l" t="t" r="r" b="b"/>
              <a:pathLst>
                <a:path w="4560" h="4561" extrusionOk="0">
                  <a:moveTo>
                    <a:pt x="2282" y="1"/>
                  </a:moveTo>
                  <a:cubicBezTo>
                    <a:pt x="1011" y="1"/>
                    <a:pt x="0" y="1031"/>
                    <a:pt x="0" y="2283"/>
                  </a:cubicBezTo>
                  <a:cubicBezTo>
                    <a:pt x="0" y="3535"/>
                    <a:pt x="1011" y="4561"/>
                    <a:pt x="2282" y="4561"/>
                  </a:cubicBezTo>
                  <a:cubicBezTo>
                    <a:pt x="3534" y="4561"/>
                    <a:pt x="4560" y="3535"/>
                    <a:pt x="4560" y="2283"/>
                  </a:cubicBezTo>
                  <a:cubicBezTo>
                    <a:pt x="4560" y="1031"/>
                    <a:pt x="3534" y="1"/>
                    <a:pt x="2282"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8064821" y="1651216"/>
              <a:ext cx="81676" cy="81676"/>
            </a:xfrm>
            <a:custGeom>
              <a:avLst/>
              <a:gdLst/>
              <a:ahLst/>
              <a:cxnLst/>
              <a:rect l="l" t="t" r="r" b="b"/>
              <a:pathLst>
                <a:path w="4561" h="4561" extrusionOk="0">
                  <a:moveTo>
                    <a:pt x="2283" y="1"/>
                  </a:moveTo>
                  <a:cubicBezTo>
                    <a:pt x="1011" y="1"/>
                    <a:pt x="1" y="1031"/>
                    <a:pt x="1" y="2283"/>
                  </a:cubicBezTo>
                  <a:cubicBezTo>
                    <a:pt x="1" y="3535"/>
                    <a:pt x="1011" y="4561"/>
                    <a:pt x="2283" y="4561"/>
                  </a:cubicBezTo>
                  <a:cubicBezTo>
                    <a:pt x="3535" y="4561"/>
                    <a:pt x="4560" y="3535"/>
                    <a:pt x="4560" y="2283"/>
                  </a:cubicBezTo>
                  <a:cubicBezTo>
                    <a:pt x="4560" y="1031"/>
                    <a:pt x="3535" y="1"/>
                    <a:pt x="228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7926236" y="1643194"/>
              <a:ext cx="98187" cy="98169"/>
            </a:xfrm>
            <a:custGeom>
              <a:avLst/>
              <a:gdLst/>
              <a:ahLst/>
              <a:cxnLst/>
              <a:rect l="l" t="t" r="r" b="b"/>
              <a:pathLst>
                <a:path w="5483" h="5482" extrusionOk="0">
                  <a:moveTo>
                    <a:pt x="2751" y="922"/>
                  </a:moveTo>
                  <a:cubicBezTo>
                    <a:pt x="3737" y="922"/>
                    <a:pt x="4560" y="1726"/>
                    <a:pt x="4560" y="2731"/>
                  </a:cubicBezTo>
                  <a:cubicBezTo>
                    <a:pt x="4560" y="3737"/>
                    <a:pt x="3737" y="4560"/>
                    <a:pt x="2751" y="4560"/>
                  </a:cubicBezTo>
                  <a:cubicBezTo>
                    <a:pt x="1746" y="4560"/>
                    <a:pt x="923" y="3737"/>
                    <a:pt x="923" y="2731"/>
                  </a:cubicBezTo>
                  <a:cubicBezTo>
                    <a:pt x="923" y="1726"/>
                    <a:pt x="1746" y="922"/>
                    <a:pt x="2751" y="922"/>
                  </a:cubicBezTo>
                  <a:close/>
                  <a:moveTo>
                    <a:pt x="2751" y="0"/>
                  </a:moveTo>
                  <a:cubicBezTo>
                    <a:pt x="1233" y="0"/>
                    <a:pt x="1" y="1208"/>
                    <a:pt x="1" y="2731"/>
                  </a:cubicBezTo>
                  <a:cubicBezTo>
                    <a:pt x="1" y="4249"/>
                    <a:pt x="1233" y="5482"/>
                    <a:pt x="2751" y="5482"/>
                  </a:cubicBezTo>
                  <a:cubicBezTo>
                    <a:pt x="4250" y="5482"/>
                    <a:pt x="5482" y="4249"/>
                    <a:pt x="5482" y="2731"/>
                  </a:cubicBezTo>
                  <a:cubicBezTo>
                    <a:pt x="5482" y="1208"/>
                    <a:pt x="4250" y="0"/>
                    <a:pt x="27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8057497" y="1643194"/>
              <a:ext cx="98276" cy="98169"/>
            </a:xfrm>
            <a:custGeom>
              <a:avLst/>
              <a:gdLst/>
              <a:ahLst/>
              <a:cxnLst/>
              <a:rect l="l" t="t" r="r" b="b"/>
              <a:pathLst>
                <a:path w="5488" h="5482" extrusionOk="0">
                  <a:moveTo>
                    <a:pt x="2751" y="922"/>
                  </a:moveTo>
                  <a:cubicBezTo>
                    <a:pt x="3737" y="922"/>
                    <a:pt x="4560" y="1726"/>
                    <a:pt x="4560" y="2731"/>
                  </a:cubicBezTo>
                  <a:cubicBezTo>
                    <a:pt x="4560" y="3737"/>
                    <a:pt x="3737" y="4560"/>
                    <a:pt x="2751" y="4560"/>
                  </a:cubicBezTo>
                  <a:cubicBezTo>
                    <a:pt x="1746" y="4560"/>
                    <a:pt x="927" y="3737"/>
                    <a:pt x="927" y="2731"/>
                  </a:cubicBezTo>
                  <a:cubicBezTo>
                    <a:pt x="927" y="1726"/>
                    <a:pt x="1746" y="922"/>
                    <a:pt x="2751" y="922"/>
                  </a:cubicBezTo>
                  <a:close/>
                  <a:moveTo>
                    <a:pt x="2751" y="0"/>
                  </a:moveTo>
                  <a:cubicBezTo>
                    <a:pt x="1233" y="0"/>
                    <a:pt x="1" y="1208"/>
                    <a:pt x="1" y="2731"/>
                  </a:cubicBezTo>
                  <a:cubicBezTo>
                    <a:pt x="1" y="4249"/>
                    <a:pt x="1233" y="5482"/>
                    <a:pt x="2751" y="5482"/>
                  </a:cubicBezTo>
                  <a:cubicBezTo>
                    <a:pt x="4255" y="5482"/>
                    <a:pt x="5487" y="4249"/>
                    <a:pt x="5487" y="2731"/>
                  </a:cubicBezTo>
                  <a:cubicBezTo>
                    <a:pt x="5487" y="1208"/>
                    <a:pt x="4255" y="0"/>
                    <a:pt x="27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8010454" y="1752142"/>
              <a:ext cx="55531" cy="35564"/>
            </a:xfrm>
            <a:custGeom>
              <a:avLst/>
              <a:gdLst/>
              <a:ahLst/>
              <a:cxnLst/>
              <a:rect l="l" t="t" r="r" b="b"/>
              <a:pathLst>
                <a:path w="3101" h="1986" extrusionOk="0">
                  <a:moveTo>
                    <a:pt x="1551" y="0"/>
                  </a:moveTo>
                  <a:cubicBezTo>
                    <a:pt x="1432" y="0"/>
                    <a:pt x="1314" y="46"/>
                    <a:pt x="1233" y="137"/>
                  </a:cubicBezTo>
                  <a:lnTo>
                    <a:pt x="183" y="1187"/>
                  </a:lnTo>
                  <a:cubicBezTo>
                    <a:pt x="0" y="1370"/>
                    <a:pt x="0" y="1655"/>
                    <a:pt x="183" y="1843"/>
                  </a:cubicBezTo>
                  <a:cubicBezTo>
                    <a:pt x="267" y="1934"/>
                    <a:pt x="385" y="1980"/>
                    <a:pt x="503" y="1980"/>
                  </a:cubicBezTo>
                  <a:cubicBezTo>
                    <a:pt x="620" y="1980"/>
                    <a:pt x="737" y="1934"/>
                    <a:pt x="819" y="1843"/>
                  </a:cubicBezTo>
                  <a:lnTo>
                    <a:pt x="1558" y="1123"/>
                  </a:lnTo>
                  <a:lnTo>
                    <a:pt x="2278" y="1843"/>
                  </a:lnTo>
                  <a:cubicBezTo>
                    <a:pt x="2362" y="1927"/>
                    <a:pt x="2485" y="1986"/>
                    <a:pt x="2608" y="1986"/>
                  </a:cubicBezTo>
                  <a:cubicBezTo>
                    <a:pt x="2712" y="1986"/>
                    <a:pt x="2835" y="1927"/>
                    <a:pt x="2914" y="1843"/>
                  </a:cubicBezTo>
                  <a:cubicBezTo>
                    <a:pt x="3101" y="1655"/>
                    <a:pt x="3101" y="1370"/>
                    <a:pt x="2914" y="1187"/>
                  </a:cubicBezTo>
                  <a:lnTo>
                    <a:pt x="1869" y="137"/>
                  </a:lnTo>
                  <a:cubicBezTo>
                    <a:pt x="1787" y="46"/>
                    <a:pt x="1669" y="0"/>
                    <a:pt x="15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7894199" y="1494187"/>
              <a:ext cx="564964" cy="412696"/>
            </a:xfrm>
            <a:custGeom>
              <a:avLst/>
              <a:gdLst/>
              <a:ahLst/>
              <a:cxnLst/>
              <a:rect l="l" t="t" r="r" b="b"/>
              <a:pathLst>
                <a:path w="31549" h="23046" extrusionOk="0">
                  <a:moveTo>
                    <a:pt x="18732" y="1"/>
                  </a:moveTo>
                  <a:cubicBezTo>
                    <a:pt x="17046" y="1"/>
                    <a:pt x="15444" y="720"/>
                    <a:pt x="14335" y="2012"/>
                  </a:cubicBezTo>
                  <a:cubicBezTo>
                    <a:pt x="13679" y="2776"/>
                    <a:pt x="13226" y="3698"/>
                    <a:pt x="13043" y="4684"/>
                  </a:cubicBezTo>
                  <a:lnTo>
                    <a:pt x="7621" y="4684"/>
                  </a:lnTo>
                  <a:cubicBezTo>
                    <a:pt x="3412" y="4684"/>
                    <a:pt x="0" y="8095"/>
                    <a:pt x="0" y="12285"/>
                  </a:cubicBezTo>
                  <a:cubicBezTo>
                    <a:pt x="0" y="13823"/>
                    <a:pt x="454" y="15321"/>
                    <a:pt x="1336" y="16578"/>
                  </a:cubicBezTo>
                  <a:cubicBezTo>
                    <a:pt x="1420" y="16721"/>
                    <a:pt x="1563" y="16780"/>
                    <a:pt x="1706" y="16780"/>
                  </a:cubicBezTo>
                  <a:cubicBezTo>
                    <a:pt x="1809" y="16780"/>
                    <a:pt x="1888" y="16760"/>
                    <a:pt x="1972" y="16701"/>
                  </a:cubicBezTo>
                  <a:cubicBezTo>
                    <a:pt x="2179" y="16553"/>
                    <a:pt x="2238" y="16267"/>
                    <a:pt x="2095" y="16060"/>
                  </a:cubicBezTo>
                  <a:cubicBezTo>
                    <a:pt x="1336" y="14951"/>
                    <a:pt x="927" y="13640"/>
                    <a:pt x="927" y="12285"/>
                  </a:cubicBezTo>
                  <a:cubicBezTo>
                    <a:pt x="927" y="8607"/>
                    <a:pt x="3924" y="5610"/>
                    <a:pt x="7621" y="5610"/>
                  </a:cubicBezTo>
                  <a:lnTo>
                    <a:pt x="13167" y="5610"/>
                  </a:lnTo>
                  <a:cubicBezTo>
                    <a:pt x="13763" y="5610"/>
                    <a:pt x="14379" y="5689"/>
                    <a:pt x="14951" y="5832"/>
                  </a:cubicBezTo>
                  <a:cubicBezTo>
                    <a:pt x="14999" y="5848"/>
                    <a:pt x="15047" y="5856"/>
                    <a:pt x="15094" y="5856"/>
                  </a:cubicBezTo>
                  <a:cubicBezTo>
                    <a:pt x="15288" y="5856"/>
                    <a:pt x="15460" y="5725"/>
                    <a:pt x="15528" y="5526"/>
                  </a:cubicBezTo>
                  <a:cubicBezTo>
                    <a:pt x="15592" y="5280"/>
                    <a:pt x="15444" y="5014"/>
                    <a:pt x="15198" y="4950"/>
                  </a:cubicBezTo>
                  <a:cubicBezTo>
                    <a:pt x="14808" y="4846"/>
                    <a:pt x="14399" y="4767"/>
                    <a:pt x="13990" y="4723"/>
                  </a:cubicBezTo>
                  <a:cubicBezTo>
                    <a:pt x="14153" y="3944"/>
                    <a:pt x="14522" y="3224"/>
                    <a:pt x="15035" y="2608"/>
                  </a:cubicBezTo>
                  <a:cubicBezTo>
                    <a:pt x="15962" y="1544"/>
                    <a:pt x="17317" y="927"/>
                    <a:pt x="18732" y="927"/>
                  </a:cubicBezTo>
                  <a:lnTo>
                    <a:pt x="26437" y="927"/>
                  </a:lnTo>
                  <a:cubicBezTo>
                    <a:pt x="26905" y="927"/>
                    <a:pt x="27299" y="1297"/>
                    <a:pt x="27299" y="1790"/>
                  </a:cubicBezTo>
                  <a:cubicBezTo>
                    <a:pt x="27299" y="2258"/>
                    <a:pt x="26905" y="2653"/>
                    <a:pt x="26437" y="2653"/>
                  </a:cubicBezTo>
                  <a:lnTo>
                    <a:pt x="20497" y="2653"/>
                  </a:lnTo>
                  <a:cubicBezTo>
                    <a:pt x="20230" y="2653"/>
                    <a:pt x="20028" y="2855"/>
                    <a:pt x="20028" y="3101"/>
                  </a:cubicBezTo>
                  <a:cubicBezTo>
                    <a:pt x="20028" y="3348"/>
                    <a:pt x="20230" y="3574"/>
                    <a:pt x="20497" y="3574"/>
                  </a:cubicBezTo>
                  <a:lnTo>
                    <a:pt x="24894" y="3574"/>
                  </a:lnTo>
                  <a:cubicBezTo>
                    <a:pt x="25367" y="3574"/>
                    <a:pt x="25756" y="3944"/>
                    <a:pt x="25756" y="4437"/>
                  </a:cubicBezTo>
                  <a:cubicBezTo>
                    <a:pt x="25756" y="4521"/>
                    <a:pt x="25737" y="4600"/>
                    <a:pt x="25717" y="4684"/>
                  </a:cubicBezTo>
                  <a:lnTo>
                    <a:pt x="22059" y="4684"/>
                  </a:lnTo>
                  <a:cubicBezTo>
                    <a:pt x="20497" y="4684"/>
                    <a:pt x="19043" y="5300"/>
                    <a:pt x="17953" y="6389"/>
                  </a:cubicBezTo>
                  <a:cubicBezTo>
                    <a:pt x="17662" y="6143"/>
                    <a:pt x="17357" y="5936"/>
                    <a:pt x="17046" y="5733"/>
                  </a:cubicBezTo>
                  <a:cubicBezTo>
                    <a:pt x="16974" y="5694"/>
                    <a:pt x="16895" y="5675"/>
                    <a:pt x="16817" y="5675"/>
                  </a:cubicBezTo>
                  <a:cubicBezTo>
                    <a:pt x="16653" y="5675"/>
                    <a:pt x="16494" y="5756"/>
                    <a:pt x="16410" y="5896"/>
                  </a:cubicBezTo>
                  <a:cubicBezTo>
                    <a:pt x="16267" y="6123"/>
                    <a:pt x="16351" y="6409"/>
                    <a:pt x="16578" y="6532"/>
                  </a:cubicBezTo>
                  <a:cubicBezTo>
                    <a:pt x="16844" y="6695"/>
                    <a:pt x="17110" y="6882"/>
                    <a:pt x="17357" y="7089"/>
                  </a:cubicBezTo>
                  <a:cubicBezTo>
                    <a:pt x="16824" y="7868"/>
                    <a:pt x="16533" y="8790"/>
                    <a:pt x="16533" y="9756"/>
                  </a:cubicBezTo>
                  <a:lnTo>
                    <a:pt x="16533" y="10436"/>
                  </a:lnTo>
                  <a:cubicBezTo>
                    <a:pt x="16533" y="10683"/>
                    <a:pt x="16740" y="10909"/>
                    <a:pt x="17007" y="10909"/>
                  </a:cubicBezTo>
                  <a:cubicBezTo>
                    <a:pt x="17253" y="10909"/>
                    <a:pt x="17460" y="10683"/>
                    <a:pt x="17460" y="10436"/>
                  </a:cubicBezTo>
                  <a:lnTo>
                    <a:pt x="17460" y="9756"/>
                  </a:lnTo>
                  <a:cubicBezTo>
                    <a:pt x="17460" y="8854"/>
                    <a:pt x="17766" y="7991"/>
                    <a:pt x="18343" y="7336"/>
                  </a:cubicBezTo>
                  <a:lnTo>
                    <a:pt x="18343" y="7311"/>
                  </a:lnTo>
                  <a:cubicBezTo>
                    <a:pt x="19264" y="6226"/>
                    <a:pt x="20620" y="5610"/>
                    <a:pt x="22059" y="5610"/>
                  </a:cubicBezTo>
                  <a:lnTo>
                    <a:pt x="29764" y="5610"/>
                  </a:lnTo>
                  <a:cubicBezTo>
                    <a:pt x="30232" y="5610"/>
                    <a:pt x="30626" y="5980"/>
                    <a:pt x="30626" y="6473"/>
                  </a:cubicBezTo>
                  <a:cubicBezTo>
                    <a:pt x="30626" y="6941"/>
                    <a:pt x="30232" y="7336"/>
                    <a:pt x="29764" y="7336"/>
                  </a:cubicBezTo>
                  <a:lnTo>
                    <a:pt x="24810" y="7336"/>
                  </a:lnTo>
                  <a:cubicBezTo>
                    <a:pt x="24544" y="7336"/>
                    <a:pt x="24342" y="7538"/>
                    <a:pt x="24342" y="7784"/>
                  </a:cubicBezTo>
                  <a:cubicBezTo>
                    <a:pt x="24342" y="8031"/>
                    <a:pt x="24544" y="8257"/>
                    <a:pt x="24810" y="8257"/>
                  </a:cubicBezTo>
                  <a:lnTo>
                    <a:pt x="28221" y="8257"/>
                  </a:lnTo>
                  <a:cubicBezTo>
                    <a:pt x="28694" y="8257"/>
                    <a:pt x="29084" y="8627"/>
                    <a:pt x="29084" y="9120"/>
                  </a:cubicBezTo>
                  <a:cubicBezTo>
                    <a:pt x="29084" y="9593"/>
                    <a:pt x="28694" y="9983"/>
                    <a:pt x="28221" y="9983"/>
                  </a:cubicBezTo>
                  <a:lnTo>
                    <a:pt x="23208" y="9983"/>
                  </a:lnTo>
                  <a:cubicBezTo>
                    <a:pt x="22942" y="9983"/>
                    <a:pt x="22740" y="10190"/>
                    <a:pt x="22740" y="10436"/>
                  </a:cubicBezTo>
                  <a:cubicBezTo>
                    <a:pt x="22740" y="10683"/>
                    <a:pt x="22942" y="10909"/>
                    <a:pt x="23208" y="10909"/>
                  </a:cubicBezTo>
                  <a:lnTo>
                    <a:pt x="26003" y="10909"/>
                  </a:lnTo>
                  <a:cubicBezTo>
                    <a:pt x="26476" y="10909"/>
                    <a:pt x="26865" y="11279"/>
                    <a:pt x="26865" y="11772"/>
                  </a:cubicBezTo>
                  <a:cubicBezTo>
                    <a:pt x="26865" y="12240"/>
                    <a:pt x="26476" y="12635"/>
                    <a:pt x="26003" y="12635"/>
                  </a:cubicBezTo>
                  <a:lnTo>
                    <a:pt x="18278" y="12635"/>
                  </a:lnTo>
                  <a:cubicBezTo>
                    <a:pt x="18012" y="12635"/>
                    <a:pt x="17810" y="12837"/>
                    <a:pt x="17810" y="13083"/>
                  </a:cubicBezTo>
                  <a:cubicBezTo>
                    <a:pt x="17810" y="13330"/>
                    <a:pt x="18012" y="13556"/>
                    <a:pt x="18278" y="13556"/>
                  </a:cubicBezTo>
                  <a:lnTo>
                    <a:pt x="19718" y="13556"/>
                  </a:lnTo>
                  <a:cubicBezTo>
                    <a:pt x="19121" y="16677"/>
                    <a:pt x="16391" y="18979"/>
                    <a:pt x="13167" y="18979"/>
                  </a:cubicBezTo>
                  <a:lnTo>
                    <a:pt x="11565" y="18979"/>
                  </a:lnTo>
                  <a:cubicBezTo>
                    <a:pt x="11298" y="18979"/>
                    <a:pt x="11091" y="19186"/>
                    <a:pt x="11091" y="19432"/>
                  </a:cubicBezTo>
                  <a:cubicBezTo>
                    <a:pt x="11091" y="19679"/>
                    <a:pt x="11298" y="19905"/>
                    <a:pt x="11565" y="19905"/>
                  </a:cubicBezTo>
                  <a:lnTo>
                    <a:pt x="12324" y="19905"/>
                  </a:lnTo>
                  <a:lnTo>
                    <a:pt x="12324" y="20334"/>
                  </a:lnTo>
                  <a:cubicBezTo>
                    <a:pt x="12324" y="21261"/>
                    <a:pt x="11624" y="22020"/>
                    <a:pt x="10722" y="22099"/>
                  </a:cubicBezTo>
                  <a:lnTo>
                    <a:pt x="10722" y="20970"/>
                  </a:lnTo>
                  <a:cubicBezTo>
                    <a:pt x="10722" y="20724"/>
                    <a:pt x="10515" y="20522"/>
                    <a:pt x="10268" y="20522"/>
                  </a:cubicBezTo>
                  <a:cubicBezTo>
                    <a:pt x="10002" y="20522"/>
                    <a:pt x="9800" y="20724"/>
                    <a:pt x="9800" y="20970"/>
                  </a:cubicBezTo>
                  <a:lnTo>
                    <a:pt x="9800" y="22124"/>
                  </a:lnTo>
                  <a:lnTo>
                    <a:pt x="8913" y="22124"/>
                  </a:lnTo>
                  <a:lnTo>
                    <a:pt x="8913" y="20970"/>
                  </a:lnTo>
                  <a:cubicBezTo>
                    <a:pt x="8913" y="20724"/>
                    <a:pt x="8711" y="20522"/>
                    <a:pt x="8464" y="20522"/>
                  </a:cubicBezTo>
                  <a:cubicBezTo>
                    <a:pt x="8218" y="20522"/>
                    <a:pt x="7991" y="20724"/>
                    <a:pt x="7991" y="20970"/>
                  </a:cubicBezTo>
                  <a:lnTo>
                    <a:pt x="7991" y="22124"/>
                  </a:lnTo>
                  <a:lnTo>
                    <a:pt x="7128" y="22124"/>
                  </a:lnTo>
                  <a:lnTo>
                    <a:pt x="7128" y="20970"/>
                  </a:lnTo>
                  <a:cubicBezTo>
                    <a:pt x="7128" y="20724"/>
                    <a:pt x="6921" y="20522"/>
                    <a:pt x="6655" y="20522"/>
                  </a:cubicBezTo>
                  <a:cubicBezTo>
                    <a:pt x="6409" y="20522"/>
                    <a:pt x="6202" y="20724"/>
                    <a:pt x="6202" y="20970"/>
                  </a:cubicBezTo>
                  <a:lnTo>
                    <a:pt x="6202" y="22079"/>
                  </a:lnTo>
                  <a:cubicBezTo>
                    <a:pt x="5403" y="21897"/>
                    <a:pt x="4807" y="21197"/>
                    <a:pt x="4807" y="20334"/>
                  </a:cubicBezTo>
                  <a:lnTo>
                    <a:pt x="4807" y="18648"/>
                  </a:lnTo>
                  <a:cubicBezTo>
                    <a:pt x="4807" y="18466"/>
                    <a:pt x="4703" y="18323"/>
                    <a:pt x="4560" y="18239"/>
                  </a:cubicBezTo>
                  <a:cubicBezTo>
                    <a:pt x="4087" y="17993"/>
                    <a:pt x="3658" y="17707"/>
                    <a:pt x="3244" y="17357"/>
                  </a:cubicBezTo>
                  <a:cubicBezTo>
                    <a:pt x="3161" y="17282"/>
                    <a:pt x="3055" y="17246"/>
                    <a:pt x="2948" y="17246"/>
                  </a:cubicBezTo>
                  <a:cubicBezTo>
                    <a:pt x="2821" y="17246"/>
                    <a:pt x="2690" y="17297"/>
                    <a:pt x="2588" y="17396"/>
                  </a:cubicBezTo>
                  <a:cubicBezTo>
                    <a:pt x="2426" y="17603"/>
                    <a:pt x="2445" y="17889"/>
                    <a:pt x="2652" y="18057"/>
                  </a:cubicBezTo>
                  <a:cubicBezTo>
                    <a:pt x="3022" y="18382"/>
                    <a:pt x="3451" y="18673"/>
                    <a:pt x="3885" y="18919"/>
                  </a:cubicBezTo>
                  <a:lnTo>
                    <a:pt x="3885" y="20334"/>
                  </a:lnTo>
                  <a:cubicBezTo>
                    <a:pt x="3885" y="21833"/>
                    <a:pt x="5092" y="23045"/>
                    <a:pt x="6571" y="23045"/>
                  </a:cubicBezTo>
                  <a:lnTo>
                    <a:pt x="10559" y="23045"/>
                  </a:lnTo>
                  <a:cubicBezTo>
                    <a:pt x="12038" y="23045"/>
                    <a:pt x="13251" y="21833"/>
                    <a:pt x="13251" y="20334"/>
                  </a:cubicBezTo>
                  <a:lnTo>
                    <a:pt x="13251" y="19905"/>
                  </a:lnTo>
                  <a:cubicBezTo>
                    <a:pt x="16948" y="19841"/>
                    <a:pt x="20068" y="17170"/>
                    <a:pt x="20664" y="13556"/>
                  </a:cubicBezTo>
                  <a:lnTo>
                    <a:pt x="26003" y="13556"/>
                  </a:lnTo>
                  <a:cubicBezTo>
                    <a:pt x="26989" y="13556"/>
                    <a:pt x="27792" y="12758"/>
                    <a:pt x="27792" y="11772"/>
                  </a:cubicBezTo>
                  <a:cubicBezTo>
                    <a:pt x="27792" y="11442"/>
                    <a:pt x="27708" y="11156"/>
                    <a:pt x="27565" y="10909"/>
                  </a:cubicBezTo>
                  <a:lnTo>
                    <a:pt x="28221" y="10909"/>
                  </a:lnTo>
                  <a:cubicBezTo>
                    <a:pt x="29207" y="10909"/>
                    <a:pt x="30010" y="10106"/>
                    <a:pt x="30010" y="9120"/>
                  </a:cubicBezTo>
                  <a:cubicBezTo>
                    <a:pt x="30010" y="8790"/>
                    <a:pt x="29927" y="8504"/>
                    <a:pt x="29784" y="8257"/>
                  </a:cubicBezTo>
                  <a:cubicBezTo>
                    <a:pt x="30769" y="8238"/>
                    <a:pt x="31548" y="7434"/>
                    <a:pt x="31548" y="6473"/>
                  </a:cubicBezTo>
                  <a:cubicBezTo>
                    <a:pt x="31548" y="5487"/>
                    <a:pt x="30750" y="4684"/>
                    <a:pt x="29764" y="4684"/>
                  </a:cubicBezTo>
                  <a:lnTo>
                    <a:pt x="26658" y="4684"/>
                  </a:lnTo>
                  <a:cubicBezTo>
                    <a:pt x="26683" y="4600"/>
                    <a:pt x="26683" y="4521"/>
                    <a:pt x="26683" y="4437"/>
                  </a:cubicBezTo>
                  <a:cubicBezTo>
                    <a:pt x="26683" y="4107"/>
                    <a:pt x="26599" y="3821"/>
                    <a:pt x="26456" y="3574"/>
                  </a:cubicBezTo>
                  <a:cubicBezTo>
                    <a:pt x="27442" y="3555"/>
                    <a:pt x="28221" y="2751"/>
                    <a:pt x="28221" y="1790"/>
                  </a:cubicBezTo>
                  <a:cubicBezTo>
                    <a:pt x="28221" y="804"/>
                    <a:pt x="27422" y="1"/>
                    <a:pt x="2643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69"/>
          <p:cNvGrpSpPr/>
          <p:nvPr/>
        </p:nvGrpSpPr>
        <p:grpSpPr>
          <a:xfrm>
            <a:off x="7835409" y="2137366"/>
            <a:ext cx="270559" cy="410220"/>
            <a:chOff x="7893838" y="2162763"/>
            <a:chExt cx="372619" cy="564964"/>
          </a:xfrm>
        </p:grpSpPr>
        <p:sp>
          <p:nvSpPr>
            <p:cNvPr id="2944" name="Google Shape;2944;p69"/>
            <p:cNvSpPr/>
            <p:nvPr/>
          </p:nvSpPr>
          <p:spPr>
            <a:xfrm>
              <a:off x="8041341" y="2171251"/>
              <a:ext cx="139392" cy="212222"/>
            </a:xfrm>
            <a:custGeom>
              <a:avLst/>
              <a:gdLst/>
              <a:ahLst/>
              <a:cxnLst/>
              <a:rect l="l" t="t" r="r" b="b"/>
              <a:pathLst>
                <a:path w="7784" h="11851" extrusionOk="0">
                  <a:moveTo>
                    <a:pt x="3204" y="0"/>
                  </a:moveTo>
                  <a:cubicBezTo>
                    <a:pt x="1435" y="0"/>
                    <a:pt x="0" y="1435"/>
                    <a:pt x="0" y="3204"/>
                  </a:cubicBezTo>
                  <a:lnTo>
                    <a:pt x="0" y="11027"/>
                  </a:lnTo>
                  <a:cubicBezTo>
                    <a:pt x="0" y="11481"/>
                    <a:pt x="370" y="11850"/>
                    <a:pt x="818" y="11850"/>
                  </a:cubicBezTo>
                  <a:lnTo>
                    <a:pt x="1785" y="11850"/>
                  </a:lnTo>
                  <a:cubicBezTo>
                    <a:pt x="2238" y="11850"/>
                    <a:pt x="2588" y="11481"/>
                    <a:pt x="2588" y="11027"/>
                  </a:cubicBezTo>
                  <a:lnTo>
                    <a:pt x="2588" y="6408"/>
                  </a:lnTo>
                  <a:lnTo>
                    <a:pt x="4580" y="6408"/>
                  </a:lnTo>
                  <a:cubicBezTo>
                    <a:pt x="5462" y="6408"/>
                    <a:pt x="6265" y="6058"/>
                    <a:pt x="6837" y="5462"/>
                  </a:cubicBezTo>
                  <a:cubicBezTo>
                    <a:pt x="7414" y="4885"/>
                    <a:pt x="7784" y="4087"/>
                    <a:pt x="7784" y="3204"/>
                  </a:cubicBezTo>
                  <a:cubicBezTo>
                    <a:pt x="7784" y="1435"/>
                    <a:pt x="6344" y="0"/>
                    <a:pt x="4580"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8041341" y="2345937"/>
              <a:ext cx="46363" cy="37534"/>
            </a:xfrm>
            <a:custGeom>
              <a:avLst/>
              <a:gdLst/>
              <a:ahLst/>
              <a:cxnLst/>
              <a:rect l="l" t="t" r="r" b="b"/>
              <a:pathLst>
                <a:path w="2589" h="2096" extrusionOk="0">
                  <a:moveTo>
                    <a:pt x="0" y="0"/>
                  </a:moveTo>
                  <a:lnTo>
                    <a:pt x="0" y="1272"/>
                  </a:lnTo>
                  <a:cubicBezTo>
                    <a:pt x="0" y="1726"/>
                    <a:pt x="370" y="2095"/>
                    <a:pt x="818" y="2095"/>
                  </a:cubicBezTo>
                  <a:lnTo>
                    <a:pt x="1785" y="2095"/>
                  </a:lnTo>
                  <a:cubicBezTo>
                    <a:pt x="2238" y="2095"/>
                    <a:pt x="2588" y="1726"/>
                    <a:pt x="2588" y="1272"/>
                  </a:cubicBezTo>
                  <a:lnTo>
                    <a:pt x="2588"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7901950" y="2171251"/>
              <a:ext cx="139410" cy="212222"/>
            </a:xfrm>
            <a:custGeom>
              <a:avLst/>
              <a:gdLst/>
              <a:ahLst/>
              <a:cxnLst/>
              <a:rect l="l" t="t" r="r" b="b"/>
              <a:pathLst>
                <a:path w="7785" h="11851" extrusionOk="0">
                  <a:moveTo>
                    <a:pt x="3225" y="0"/>
                  </a:moveTo>
                  <a:cubicBezTo>
                    <a:pt x="1435" y="0"/>
                    <a:pt x="1" y="1435"/>
                    <a:pt x="1" y="3204"/>
                  </a:cubicBezTo>
                  <a:cubicBezTo>
                    <a:pt x="1" y="4087"/>
                    <a:pt x="370" y="4885"/>
                    <a:pt x="942" y="5462"/>
                  </a:cubicBezTo>
                  <a:cubicBezTo>
                    <a:pt x="1519" y="6058"/>
                    <a:pt x="2342" y="6408"/>
                    <a:pt x="3225" y="6408"/>
                  </a:cubicBezTo>
                  <a:lnTo>
                    <a:pt x="5196" y="6408"/>
                  </a:lnTo>
                  <a:lnTo>
                    <a:pt x="5196" y="11027"/>
                  </a:lnTo>
                  <a:cubicBezTo>
                    <a:pt x="5196" y="11481"/>
                    <a:pt x="5566" y="11850"/>
                    <a:pt x="6015" y="11850"/>
                  </a:cubicBezTo>
                  <a:lnTo>
                    <a:pt x="6961" y="11850"/>
                  </a:lnTo>
                  <a:cubicBezTo>
                    <a:pt x="7414" y="11850"/>
                    <a:pt x="7784" y="11481"/>
                    <a:pt x="7784" y="11027"/>
                  </a:cubicBezTo>
                  <a:lnTo>
                    <a:pt x="7784" y="6408"/>
                  </a:lnTo>
                  <a:lnTo>
                    <a:pt x="7784" y="3204"/>
                  </a:lnTo>
                  <a:cubicBezTo>
                    <a:pt x="7784" y="1435"/>
                    <a:pt x="6345" y="0"/>
                    <a:pt x="458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7994996" y="2345937"/>
              <a:ext cx="46363" cy="37534"/>
            </a:xfrm>
            <a:custGeom>
              <a:avLst/>
              <a:gdLst/>
              <a:ahLst/>
              <a:cxnLst/>
              <a:rect l="l" t="t" r="r" b="b"/>
              <a:pathLst>
                <a:path w="2589" h="2096" extrusionOk="0">
                  <a:moveTo>
                    <a:pt x="0" y="0"/>
                  </a:moveTo>
                  <a:lnTo>
                    <a:pt x="0" y="1272"/>
                  </a:lnTo>
                  <a:cubicBezTo>
                    <a:pt x="0" y="1726"/>
                    <a:pt x="370" y="2095"/>
                    <a:pt x="819" y="2095"/>
                  </a:cubicBezTo>
                  <a:lnTo>
                    <a:pt x="1765" y="2095"/>
                  </a:lnTo>
                  <a:cubicBezTo>
                    <a:pt x="2218" y="2095"/>
                    <a:pt x="2588" y="1726"/>
                    <a:pt x="2588" y="1272"/>
                  </a:cubicBezTo>
                  <a:lnTo>
                    <a:pt x="2588"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8122193" y="2203198"/>
              <a:ext cx="23226" cy="50786"/>
            </a:xfrm>
            <a:custGeom>
              <a:avLst/>
              <a:gdLst/>
              <a:ahLst/>
              <a:cxnLst/>
              <a:rect l="l" t="t" r="r" b="b"/>
              <a:pathLst>
                <a:path w="1297" h="2836" extrusionOk="0">
                  <a:moveTo>
                    <a:pt x="641" y="1"/>
                  </a:moveTo>
                  <a:cubicBezTo>
                    <a:pt x="454" y="1"/>
                    <a:pt x="311" y="65"/>
                    <a:pt x="188" y="188"/>
                  </a:cubicBezTo>
                  <a:cubicBezTo>
                    <a:pt x="65" y="311"/>
                    <a:pt x="0" y="474"/>
                    <a:pt x="0" y="637"/>
                  </a:cubicBezTo>
                  <a:lnTo>
                    <a:pt x="0" y="2199"/>
                  </a:lnTo>
                  <a:cubicBezTo>
                    <a:pt x="0" y="2549"/>
                    <a:pt x="291" y="2835"/>
                    <a:pt x="641" y="2835"/>
                  </a:cubicBezTo>
                  <a:cubicBezTo>
                    <a:pt x="1011" y="2835"/>
                    <a:pt x="1297" y="2549"/>
                    <a:pt x="1297" y="2199"/>
                  </a:cubicBezTo>
                  <a:lnTo>
                    <a:pt x="1297" y="637"/>
                  </a:lnTo>
                  <a:cubicBezTo>
                    <a:pt x="1297" y="291"/>
                    <a:pt x="1011" y="1"/>
                    <a:pt x="64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7937621" y="2203198"/>
              <a:ext cx="23136" cy="50786"/>
            </a:xfrm>
            <a:custGeom>
              <a:avLst/>
              <a:gdLst/>
              <a:ahLst/>
              <a:cxnLst/>
              <a:rect l="l" t="t" r="r" b="b"/>
              <a:pathLst>
                <a:path w="1292" h="2836" extrusionOk="0">
                  <a:moveTo>
                    <a:pt x="636" y="1"/>
                  </a:moveTo>
                  <a:cubicBezTo>
                    <a:pt x="286" y="1"/>
                    <a:pt x="0" y="291"/>
                    <a:pt x="0" y="637"/>
                  </a:cubicBezTo>
                  <a:lnTo>
                    <a:pt x="0" y="2199"/>
                  </a:lnTo>
                  <a:cubicBezTo>
                    <a:pt x="0" y="2549"/>
                    <a:pt x="286" y="2835"/>
                    <a:pt x="636" y="2835"/>
                  </a:cubicBezTo>
                  <a:cubicBezTo>
                    <a:pt x="1006" y="2835"/>
                    <a:pt x="1292" y="2549"/>
                    <a:pt x="1292" y="2199"/>
                  </a:cubicBezTo>
                  <a:lnTo>
                    <a:pt x="1292" y="637"/>
                  </a:lnTo>
                  <a:cubicBezTo>
                    <a:pt x="1292" y="474"/>
                    <a:pt x="1213" y="311"/>
                    <a:pt x="1090" y="188"/>
                  </a:cubicBezTo>
                  <a:cubicBezTo>
                    <a:pt x="986" y="65"/>
                    <a:pt x="818" y="1"/>
                    <a:pt x="63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7977340" y="2200995"/>
              <a:ext cx="22080" cy="22080"/>
            </a:xfrm>
            <a:custGeom>
              <a:avLst/>
              <a:gdLst/>
              <a:ahLst/>
              <a:cxnLst/>
              <a:rect l="l" t="t" r="r" b="b"/>
              <a:pathLst>
                <a:path w="1233" h="1233" extrusionOk="0">
                  <a:moveTo>
                    <a:pt x="617" y="0"/>
                  </a:moveTo>
                  <a:cubicBezTo>
                    <a:pt x="267" y="0"/>
                    <a:pt x="0" y="267"/>
                    <a:pt x="0" y="617"/>
                  </a:cubicBezTo>
                  <a:cubicBezTo>
                    <a:pt x="0" y="947"/>
                    <a:pt x="267" y="1233"/>
                    <a:pt x="617" y="1233"/>
                  </a:cubicBezTo>
                  <a:cubicBezTo>
                    <a:pt x="942" y="1233"/>
                    <a:pt x="1233" y="947"/>
                    <a:pt x="1233" y="617"/>
                  </a:cubicBezTo>
                  <a:cubicBezTo>
                    <a:pt x="1233" y="267"/>
                    <a:pt x="942" y="0"/>
                    <a:pt x="617" y="0"/>
                  </a:cubicBezTo>
                  <a:close/>
                </a:path>
              </a:pathLst>
            </a:custGeom>
            <a:solidFill>
              <a:srgbClr val="CFC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8083262" y="2200995"/>
              <a:ext cx="22080" cy="22080"/>
            </a:xfrm>
            <a:custGeom>
              <a:avLst/>
              <a:gdLst/>
              <a:ahLst/>
              <a:cxnLst/>
              <a:rect l="l" t="t" r="r" b="b"/>
              <a:pathLst>
                <a:path w="1233" h="1233" extrusionOk="0">
                  <a:moveTo>
                    <a:pt x="617" y="0"/>
                  </a:moveTo>
                  <a:cubicBezTo>
                    <a:pt x="287" y="0"/>
                    <a:pt x="1" y="267"/>
                    <a:pt x="1" y="617"/>
                  </a:cubicBezTo>
                  <a:cubicBezTo>
                    <a:pt x="1" y="947"/>
                    <a:pt x="287" y="1233"/>
                    <a:pt x="617" y="1233"/>
                  </a:cubicBezTo>
                  <a:cubicBezTo>
                    <a:pt x="967" y="1233"/>
                    <a:pt x="1233" y="947"/>
                    <a:pt x="1233" y="617"/>
                  </a:cubicBezTo>
                  <a:cubicBezTo>
                    <a:pt x="1233" y="267"/>
                    <a:pt x="967" y="0"/>
                    <a:pt x="617" y="0"/>
                  </a:cubicBezTo>
                  <a:close/>
                </a:path>
              </a:pathLst>
            </a:custGeom>
            <a:solidFill>
              <a:srgbClr val="CFC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8211604" y="2568113"/>
              <a:ext cx="46363" cy="80530"/>
            </a:xfrm>
            <a:custGeom>
              <a:avLst/>
              <a:gdLst/>
              <a:ahLst/>
              <a:cxnLst/>
              <a:rect l="l" t="t" r="r" b="b"/>
              <a:pathLst>
                <a:path w="2589" h="4497" extrusionOk="0">
                  <a:moveTo>
                    <a:pt x="1292" y="1"/>
                  </a:moveTo>
                  <a:cubicBezTo>
                    <a:pt x="578" y="1"/>
                    <a:pt x="1" y="572"/>
                    <a:pt x="1" y="1292"/>
                  </a:cubicBezTo>
                  <a:lnTo>
                    <a:pt x="1" y="3964"/>
                  </a:lnTo>
                  <a:cubicBezTo>
                    <a:pt x="1" y="4250"/>
                    <a:pt x="247" y="4496"/>
                    <a:pt x="533" y="4496"/>
                  </a:cubicBezTo>
                  <a:lnTo>
                    <a:pt x="2056" y="4496"/>
                  </a:lnTo>
                  <a:cubicBezTo>
                    <a:pt x="2362" y="4496"/>
                    <a:pt x="2589" y="4250"/>
                    <a:pt x="2589" y="3964"/>
                  </a:cubicBezTo>
                  <a:lnTo>
                    <a:pt x="2589" y="1292"/>
                  </a:lnTo>
                  <a:cubicBezTo>
                    <a:pt x="2589" y="572"/>
                    <a:pt x="2012" y="1"/>
                    <a:pt x="129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8211604" y="2619937"/>
              <a:ext cx="46363" cy="28706"/>
            </a:xfrm>
            <a:custGeom>
              <a:avLst/>
              <a:gdLst/>
              <a:ahLst/>
              <a:cxnLst/>
              <a:rect l="l" t="t" r="r" b="b"/>
              <a:pathLst>
                <a:path w="2589" h="1603" extrusionOk="0">
                  <a:moveTo>
                    <a:pt x="1" y="0"/>
                  </a:moveTo>
                  <a:lnTo>
                    <a:pt x="1" y="1070"/>
                  </a:lnTo>
                  <a:cubicBezTo>
                    <a:pt x="1" y="1356"/>
                    <a:pt x="247" y="1602"/>
                    <a:pt x="533" y="1602"/>
                  </a:cubicBezTo>
                  <a:lnTo>
                    <a:pt x="2056" y="1602"/>
                  </a:lnTo>
                  <a:cubicBezTo>
                    <a:pt x="2362" y="1602"/>
                    <a:pt x="2589" y="1356"/>
                    <a:pt x="2589" y="1070"/>
                  </a:cubicBezTo>
                  <a:lnTo>
                    <a:pt x="258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7929133" y="2194728"/>
              <a:ext cx="39755" cy="67726"/>
            </a:xfrm>
            <a:custGeom>
              <a:avLst/>
              <a:gdLst/>
              <a:ahLst/>
              <a:cxnLst/>
              <a:rect l="l" t="t" r="r" b="b"/>
              <a:pathLst>
                <a:path w="2220" h="3782" extrusionOk="0">
                  <a:moveTo>
                    <a:pt x="1110" y="927"/>
                  </a:moveTo>
                  <a:cubicBezTo>
                    <a:pt x="1214" y="927"/>
                    <a:pt x="1292" y="1011"/>
                    <a:pt x="1292" y="1110"/>
                  </a:cubicBezTo>
                  <a:lnTo>
                    <a:pt x="1292" y="2672"/>
                  </a:lnTo>
                  <a:cubicBezTo>
                    <a:pt x="1292" y="2776"/>
                    <a:pt x="1214" y="2859"/>
                    <a:pt x="1110" y="2859"/>
                  </a:cubicBezTo>
                  <a:cubicBezTo>
                    <a:pt x="1007" y="2859"/>
                    <a:pt x="923" y="2776"/>
                    <a:pt x="923" y="2672"/>
                  </a:cubicBezTo>
                  <a:lnTo>
                    <a:pt x="923" y="1110"/>
                  </a:lnTo>
                  <a:cubicBezTo>
                    <a:pt x="923" y="1011"/>
                    <a:pt x="1007" y="927"/>
                    <a:pt x="1110" y="927"/>
                  </a:cubicBezTo>
                  <a:close/>
                  <a:moveTo>
                    <a:pt x="1110" y="0"/>
                  </a:moveTo>
                  <a:cubicBezTo>
                    <a:pt x="494" y="0"/>
                    <a:pt x="1" y="518"/>
                    <a:pt x="1" y="1110"/>
                  </a:cubicBezTo>
                  <a:lnTo>
                    <a:pt x="1" y="2672"/>
                  </a:lnTo>
                  <a:cubicBezTo>
                    <a:pt x="1" y="3269"/>
                    <a:pt x="494" y="3781"/>
                    <a:pt x="1110" y="3781"/>
                  </a:cubicBezTo>
                  <a:cubicBezTo>
                    <a:pt x="1726" y="3781"/>
                    <a:pt x="2219" y="3269"/>
                    <a:pt x="2219" y="2672"/>
                  </a:cubicBezTo>
                  <a:lnTo>
                    <a:pt x="2219" y="1110"/>
                  </a:lnTo>
                  <a:cubicBezTo>
                    <a:pt x="2219" y="518"/>
                    <a:pt x="1726" y="0"/>
                    <a:pt x="11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7977340" y="2200995"/>
              <a:ext cx="22080" cy="22080"/>
            </a:xfrm>
            <a:custGeom>
              <a:avLst/>
              <a:gdLst/>
              <a:ahLst/>
              <a:cxnLst/>
              <a:rect l="l" t="t" r="r" b="b"/>
              <a:pathLst>
                <a:path w="1233" h="1233" extrusionOk="0">
                  <a:moveTo>
                    <a:pt x="617" y="0"/>
                  </a:moveTo>
                  <a:cubicBezTo>
                    <a:pt x="267" y="0"/>
                    <a:pt x="0" y="267"/>
                    <a:pt x="0" y="617"/>
                  </a:cubicBezTo>
                  <a:cubicBezTo>
                    <a:pt x="0" y="947"/>
                    <a:pt x="267" y="1233"/>
                    <a:pt x="617" y="1233"/>
                  </a:cubicBezTo>
                  <a:cubicBezTo>
                    <a:pt x="942" y="1233"/>
                    <a:pt x="1233" y="947"/>
                    <a:pt x="1233" y="617"/>
                  </a:cubicBezTo>
                  <a:cubicBezTo>
                    <a:pt x="1233" y="267"/>
                    <a:pt x="942" y="0"/>
                    <a:pt x="6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8113812" y="2194728"/>
              <a:ext cx="39737" cy="67726"/>
            </a:xfrm>
            <a:custGeom>
              <a:avLst/>
              <a:gdLst/>
              <a:ahLst/>
              <a:cxnLst/>
              <a:rect l="l" t="t" r="r" b="b"/>
              <a:pathLst>
                <a:path w="2219" h="3782" extrusionOk="0">
                  <a:moveTo>
                    <a:pt x="1109" y="927"/>
                  </a:moveTo>
                  <a:cubicBezTo>
                    <a:pt x="1208" y="927"/>
                    <a:pt x="1292" y="1011"/>
                    <a:pt x="1292" y="1110"/>
                  </a:cubicBezTo>
                  <a:lnTo>
                    <a:pt x="1292" y="2672"/>
                  </a:lnTo>
                  <a:cubicBezTo>
                    <a:pt x="1292" y="2776"/>
                    <a:pt x="1208" y="2859"/>
                    <a:pt x="1109" y="2859"/>
                  </a:cubicBezTo>
                  <a:cubicBezTo>
                    <a:pt x="1006" y="2859"/>
                    <a:pt x="922" y="2776"/>
                    <a:pt x="922" y="2672"/>
                  </a:cubicBezTo>
                  <a:lnTo>
                    <a:pt x="922" y="1110"/>
                  </a:lnTo>
                  <a:cubicBezTo>
                    <a:pt x="922" y="1011"/>
                    <a:pt x="1006" y="927"/>
                    <a:pt x="1109" y="927"/>
                  </a:cubicBezTo>
                  <a:close/>
                  <a:moveTo>
                    <a:pt x="1109" y="0"/>
                  </a:moveTo>
                  <a:cubicBezTo>
                    <a:pt x="493" y="0"/>
                    <a:pt x="0" y="518"/>
                    <a:pt x="0" y="1110"/>
                  </a:cubicBezTo>
                  <a:lnTo>
                    <a:pt x="0" y="2672"/>
                  </a:lnTo>
                  <a:cubicBezTo>
                    <a:pt x="0" y="3269"/>
                    <a:pt x="493" y="3781"/>
                    <a:pt x="1109" y="3781"/>
                  </a:cubicBezTo>
                  <a:cubicBezTo>
                    <a:pt x="1725" y="3781"/>
                    <a:pt x="2218" y="3269"/>
                    <a:pt x="2218" y="2672"/>
                  </a:cubicBezTo>
                  <a:lnTo>
                    <a:pt x="2218" y="1110"/>
                  </a:lnTo>
                  <a:cubicBezTo>
                    <a:pt x="2218" y="518"/>
                    <a:pt x="1725" y="0"/>
                    <a:pt x="11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8083262" y="2200995"/>
              <a:ext cx="22080" cy="22080"/>
            </a:xfrm>
            <a:custGeom>
              <a:avLst/>
              <a:gdLst/>
              <a:ahLst/>
              <a:cxnLst/>
              <a:rect l="l" t="t" r="r" b="b"/>
              <a:pathLst>
                <a:path w="1233" h="1233" extrusionOk="0">
                  <a:moveTo>
                    <a:pt x="617" y="0"/>
                  </a:moveTo>
                  <a:cubicBezTo>
                    <a:pt x="287" y="0"/>
                    <a:pt x="1" y="267"/>
                    <a:pt x="1" y="617"/>
                  </a:cubicBezTo>
                  <a:cubicBezTo>
                    <a:pt x="1" y="947"/>
                    <a:pt x="287" y="1233"/>
                    <a:pt x="617" y="1233"/>
                  </a:cubicBezTo>
                  <a:cubicBezTo>
                    <a:pt x="967" y="1233"/>
                    <a:pt x="1233" y="947"/>
                    <a:pt x="1233" y="617"/>
                  </a:cubicBezTo>
                  <a:cubicBezTo>
                    <a:pt x="1233" y="267"/>
                    <a:pt x="967" y="0"/>
                    <a:pt x="6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7893838" y="2162763"/>
              <a:ext cx="372619" cy="564964"/>
            </a:xfrm>
            <a:custGeom>
              <a:avLst/>
              <a:gdLst/>
              <a:ahLst/>
              <a:cxnLst/>
              <a:rect l="l" t="t" r="r" b="b"/>
              <a:pathLst>
                <a:path w="20808" h="31549" extrusionOk="0">
                  <a:moveTo>
                    <a:pt x="5033" y="923"/>
                  </a:moveTo>
                  <a:cubicBezTo>
                    <a:pt x="6551" y="923"/>
                    <a:pt x="7784" y="2155"/>
                    <a:pt x="7784" y="3678"/>
                  </a:cubicBezTo>
                  <a:lnTo>
                    <a:pt x="7784" y="9756"/>
                  </a:lnTo>
                  <a:lnTo>
                    <a:pt x="6098" y="9756"/>
                  </a:lnTo>
                  <a:lnTo>
                    <a:pt x="6098" y="7356"/>
                  </a:lnTo>
                  <a:lnTo>
                    <a:pt x="6389" y="7356"/>
                  </a:lnTo>
                  <a:cubicBezTo>
                    <a:pt x="6635" y="7356"/>
                    <a:pt x="6862" y="7149"/>
                    <a:pt x="6862" y="6882"/>
                  </a:cubicBezTo>
                  <a:cubicBezTo>
                    <a:pt x="6862" y="6636"/>
                    <a:pt x="6635" y="6429"/>
                    <a:pt x="6389" y="6429"/>
                  </a:cubicBezTo>
                  <a:lnTo>
                    <a:pt x="3678" y="6429"/>
                  </a:lnTo>
                  <a:cubicBezTo>
                    <a:pt x="2154" y="6429"/>
                    <a:pt x="922" y="5197"/>
                    <a:pt x="922" y="3678"/>
                  </a:cubicBezTo>
                  <a:cubicBezTo>
                    <a:pt x="922" y="2155"/>
                    <a:pt x="2154" y="923"/>
                    <a:pt x="3678" y="923"/>
                  </a:cubicBezTo>
                  <a:close/>
                  <a:moveTo>
                    <a:pt x="7784" y="10683"/>
                  </a:moveTo>
                  <a:lnTo>
                    <a:pt x="7784" y="11501"/>
                  </a:lnTo>
                  <a:cubicBezTo>
                    <a:pt x="7784" y="11708"/>
                    <a:pt x="7621" y="11851"/>
                    <a:pt x="7414" y="11851"/>
                  </a:cubicBezTo>
                  <a:lnTo>
                    <a:pt x="6468" y="11851"/>
                  </a:lnTo>
                  <a:cubicBezTo>
                    <a:pt x="6265" y="11851"/>
                    <a:pt x="6098" y="11708"/>
                    <a:pt x="6098" y="11501"/>
                  </a:cubicBezTo>
                  <a:lnTo>
                    <a:pt x="6098" y="10683"/>
                  </a:lnTo>
                  <a:close/>
                  <a:moveTo>
                    <a:pt x="10372" y="10683"/>
                  </a:moveTo>
                  <a:lnTo>
                    <a:pt x="10372" y="11501"/>
                  </a:lnTo>
                  <a:cubicBezTo>
                    <a:pt x="10372" y="11708"/>
                    <a:pt x="10209" y="11851"/>
                    <a:pt x="10022" y="11851"/>
                  </a:cubicBezTo>
                  <a:lnTo>
                    <a:pt x="9055" y="11851"/>
                  </a:lnTo>
                  <a:cubicBezTo>
                    <a:pt x="8853" y="11851"/>
                    <a:pt x="8710" y="11708"/>
                    <a:pt x="8710" y="11501"/>
                  </a:cubicBezTo>
                  <a:lnTo>
                    <a:pt x="8710" y="10683"/>
                  </a:lnTo>
                  <a:close/>
                  <a:moveTo>
                    <a:pt x="19037" y="23085"/>
                  </a:moveTo>
                  <a:cubicBezTo>
                    <a:pt x="19511" y="23085"/>
                    <a:pt x="19880" y="23475"/>
                    <a:pt x="19880" y="23928"/>
                  </a:cubicBezTo>
                  <a:lnTo>
                    <a:pt x="19880" y="25057"/>
                  </a:lnTo>
                  <a:lnTo>
                    <a:pt x="18219" y="25057"/>
                  </a:lnTo>
                  <a:lnTo>
                    <a:pt x="18219" y="23928"/>
                  </a:lnTo>
                  <a:cubicBezTo>
                    <a:pt x="18219" y="23475"/>
                    <a:pt x="18589" y="23085"/>
                    <a:pt x="19037" y="23085"/>
                  </a:cubicBezTo>
                  <a:close/>
                  <a:moveTo>
                    <a:pt x="19880" y="25984"/>
                  </a:moveTo>
                  <a:lnTo>
                    <a:pt x="19880" y="26600"/>
                  </a:lnTo>
                  <a:cubicBezTo>
                    <a:pt x="19880" y="26639"/>
                    <a:pt x="19841" y="26679"/>
                    <a:pt x="19801" y="26679"/>
                  </a:cubicBezTo>
                  <a:lnTo>
                    <a:pt x="18278" y="26679"/>
                  </a:lnTo>
                  <a:cubicBezTo>
                    <a:pt x="18239" y="26679"/>
                    <a:pt x="18219" y="26639"/>
                    <a:pt x="18219" y="26600"/>
                  </a:cubicBezTo>
                  <a:lnTo>
                    <a:pt x="18219" y="25984"/>
                  </a:lnTo>
                  <a:close/>
                  <a:moveTo>
                    <a:pt x="3678" y="1"/>
                  </a:moveTo>
                  <a:cubicBezTo>
                    <a:pt x="1642" y="1"/>
                    <a:pt x="0" y="1642"/>
                    <a:pt x="0" y="3678"/>
                  </a:cubicBezTo>
                  <a:cubicBezTo>
                    <a:pt x="0" y="5709"/>
                    <a:pt x="1642" y="7356"/>
                    <a:pt x="3678" y="7356"/>
                  </a:cubicBezTo>
                  <a:lnTo>
                    <a:pt x="5176" y="7356"/>
                  </a:lnTo>
                  <a:lnTo>
                    <a:pt x="5176" y="11501"/>
                  </a:lnTo>
                  <a:cubicBezTo>
                    <a:pt x="5176" y="12201"/>
                    <a:pt x="5753" y="12778"/>
                    <a:pt x="6468" y="12778"/>
                  </a:cubicBezTo>
                  <a:lnTo>
                    <a:pt x="6468" y="14419"/>
                  </a:lnTo>
                  <a:cubicBezTo>
                    <a:pt x="6468" y="14666"/>
                    <a:pt x="6694" y="14893"/>
                    <a:pt x="6941" y="14893"/>
                  </a:cubicBezTo>
                  <a:cubicBezTo>
                    <a:pt x="7187" y="14893"/>
                    <a:pt x="7414" y="14666"/>
                    <a:pt x="7414" y="14419"/>
                  </a:cubicBezTo>
                  <a:lnTo>
                    <a:pt x="7414" y="12778"/>
                  </a:lnTo>
                  <a:cubicBezTo>
                    <a:pt x="7744" y="12778"/>
                    <a:pt x="8010" y="12674"/>
                    <a:pt x="8237" y="12487"/>
                  </a:cubicBezTo>
                  <a:cubicBezTo>
                    <a:pt x="8464" y="12674"/>
                    <a:pt x="8750" y="12778"/>
                    <a:pt x="9055" y="12778"/>
                  </a:cubicBezTo>
                  <a:lnTo>
                    <a:pt x="9139" y="12778"/>
                  </a:lnTo>
                  <a:lnTo>
                    <a:pt x="9139" y="18116"/>
                  </a:lnTo>
                  <a:cubicBezTo>
                    <a:pt x="9139" y="18609"/>
                    <a:pt x="8750" y="18979"/>
                    <a:pt x="8277" y="18979"/>
                  </a:cubicBezTo>
                  <a:cubicBezTo>
                    <a:pt x="7784" y="18979"/>
                    <a:pt x="7414" y="18609"/>
                    <a:pt x="7414" y="18116"/>
                  </a:cubicBezTo>
                  <a:lnTo>
                    <a:pt x="7414" y="16268"/>
                  </a:lnTo>
                  <a:cubicBezTo>
                    <a:pt x="7414" y="16021"/>
                    <a:pt x="7187" y="15814"/>
                    <a:pt x="6941" y="15814"/>
                  </a:cubicBezTo>
                  <a:cubicBezTo>
                    <a:pt x="6694" y="15814"/>
                    <a:pt x="6468" y="16021"/>
                    <a:pt x="6468" y="16268"/>
                  </a:cubicBezTo>
                  <a:lnTo>
                    <a:pt x="6468" y="18116"/>
                  </a:lnTo>
                  <a:cubicBezTo>
                    <a:pt x="6468" y="18959"/>
                    <a:pt x="7064" y="19654"/>
                    <a:pt x="7848" y="19861"/>
                  </a:cubicBezTo>
                  <a:lnTo>
                    <a:pt x="7848" y="28591"/>
                  </a:lnTo>
                  <a:cubicBezTo>
                    <a:pt x="7848" y="30213"/>
                    <a:pt x="9159" y="31549"/>
                    <a:pt x="10805" y="31549"/>
                  </a:cubicBezTo>
                  <a:lnTo>
                    <a:pt x="11545" y="31549"/>
                  </a:lnTo>
                  <a:cubicBezTo>
                    <a:pt x="13186" y="31549"/>
                    <a:pt x="14502" y="30213"/>
                    <a:pt x="14502" y="28591"/>
                  </a:cubicBezTo>
                  <a:lnTo>
                    <a:pt x="14502" y="12285"/>
                  </a:lnTo>
                  <a:cubicBezTo>
                    <a:pt x="14502" y="11176"/>
                    <a:pt x="15424" y="10249"/>
                    <a:pt x="16533" y="10249"/>
                  </a:cubicBezTo>
                  <a:cubicBezTo>
                    <a:pt x="17662" y="10249"/>
                    <a:pt x="18589" y="11176"/>
                    <a:pt x="18589" y="12285"/>
                  </a:cubicBezTo>
                  <a:lnTo>
                    <a:pt x="18589" y="22222"/>
                  </a:lnTo>
                  <a:cubicBezTo>
                    <a:pt x="17830" y="22430"/>
                    <a:pt x="17292" y="23105"/>
                    <a:pt x="17292" y="23928"/>
                  </a:cubicBezTo>
                  <a:lnTo>
                    <a:pt x="17292" y="26600"/>
                  </a:lnTo>
                  <a:cubicBezTo>
                    <a:pt x="17292" y="27152"/>
                    <a:pt x="17726" y="27605"/>
                    <a:pt x="18278" y="27605"/>
                  </a:cubicBezTo>
                  <a:lnTo>
                    <a:pt x="18589" y="27605"/>
                  </a:lnTo>
                  <a:lnTo>
                    <a:pt x="18589" y="28981"/>
                  </a:lnTo>
                  <a:cubicBezTo>
                    <a:pt x="18589" y="29247"/>
                    <a:pt x="18791" y="29454"/>
                    <a:pt x="19037" y="29454"/>
                  </a:cubicBezTo>
                  <a:cubicBezTo>
                    <a:pt x="19309" y="29454"/>
                    <a:pt x="19511" y="29247"/>
                    <a:pt x="19511" y="28981"/>
                  </a:cubicBezTo>
                  <a:lnTo>
                    <a:pt x="19511" y="27605"/>
                  </a:lnTo>
                  <a:lnTo>
                    <a:pt x="19801" y="27605"/>
                  </a:lnTo>
                  <a:cubicBezTo>
                    <a:pt x="20354" y="27605"/>
                    <a:pt x="20807" y="27152"/>
                    <a:pt x="20807" y="26600"/>
                  </a:cubicBezTo>
                  <a:lnTo>
                    <a:pt x="20807" y="23928"/>
                  </a:lnTo>
                  <a:cubicBezTo>
                    <a:pt x="20807" y="23105"/>
                    <a:pt x="20250" y="22430"/>
                    <a:pt x="19511" y="22222"/>
                  </a:cubicBezTo>
                  <a:lnTo>
                    <a:pt x="19511" y="12285"/>
                  </a:lnTo>
                  <a:cubicBezTo>
                    <a:pt x="19511" y="10658"/>
                    <a:pt x="18175" y="9327"/>
                    <a:pt x="16533" y="9327"/>
                  </a:cubicBezTo>
                  <a:cubicBezTo>
                    <a:pt x="14912" y="9327"/>
                    <a:pt x="13576" y="10658"/>
                    <a:pt x="13576" y="12285"/>
                  </a:cubicBezTo>
                  <a:lnTo>
                    <a:pt x="13576" y="28591"/>
                  </a:lnTo>
                  <a:cubicBezTo>
                    <a:pt x="13576" y="29720"/>
                    <a:pt x="12674" y="30622"/>
                    <a:pt x="11545" y="30622"/>
                  </a:cubicBezTo>
                  <a:lnTo>
                    <a:pt x="10805" y="30622"/>
                  </a:lnTo>
                  <a:cubicBezTo>
                    <a:pt x="9672" y="30622"/>
                    <a:pt x="8770" y="29720"/>
                    <a:pt x="8770" y="28591"/>
                  </a:cubicBezTo>
                  <a:lnTo>
                    <a:pt x="8770" y="19842"/>
                  </a:lnTo>
                  <a:cubicBezTo>
                    <a:pt x="9509" y="19635"/>
                    <a:pt x="10066" y="18940"/>
                    <a:pt x="10066" y="18116"/>
                  </a:cubicBezTo>
                  <a:lnTo>
                    <a:pt x="10066" y="12778"/>
                  </a:lnTo>
                  <a:cubicBezTo>
                    <a:pt x="10741" y="12753"/>
                    <a:pt x="11298" y="12201"/>
                    <a:pt x="11298" y="11501"/>
                  </a:cubicBezTo>
                  <a:lnTo>
                    <a:pt x="11298" y="9796"/>
                  </a:lnTo>
                  <a:cubicBezTo>
                    <a:pt x="11298" y="9529"/>
                    <a:pt x="11091" y="9327"/>
                    <a:pt x="10825" y="9327"/>
                  </a:cubicBezTo>
                  <a:cubicBezTo>
                    <a:pt x="10579" y="9327"/>
                    <a:pt x="10391" y="9510"/>
                    <a:pt x="10372" y="9756"/>
                  </a:cubicBezTo>
                  <a:lnTo>
                    <a:pt x="8710" y="9756"/>
                  </a:lnTo>
                  <a:lnTo>
                    <a:pt x="8710" y="3678"/>
                  </a:lnTo>
                  <a:cubicBezTo>
                    <a:pt x="8710" y="2155"/>
                    <a:pt x="9943" y="923"/>
                    <a:pt x="11441" y="923"/>
                  </a:cubicBezTo>
                  <a:lnTo>
                    <a:pt x="12817" y="923"/>
                  </a:lnTo>
                  <a:cubicBezTo>
                    <a:pt x="14315" y="923"/>
                    <a:pt x="15547" y="2155"/>
                    <a:pt x="15547" y="3678"/>
                  </a:cubicBezTo>
                  <a:cubicBezTo>
                    <a:pt x="15547" y="5197"/>
                    <a:pt x="14315" y="6429"/>
                    <a:pt x="12817" y="6429"/>
                  </a:cubicBezTo>
                  <a:lnTo>
                    <a:pt x="10086" y="6429"/>
                  </a:lnTo>
                  <a:cubicBezTo>
                    <a:pt x="9839" y="6429"/>
                    <a:pt x="9632" y="6636"/>
                    <a:pt x="9632" y="6882"/>
                  </a:cubicBezTo>
                  <a:cubicBezTo>
                    <a:pt x="9632" y="7149"/>
                    <a:pt x="9839" y="7356"/>
                    <a:pt x="10086" y="7356"/>
                  </a:cubicBezTo>
                  <a:lnTo>
                    <a:pt x="10372" y="7356"/>
                  </a:lnTo>
                  <a:lnTo>
                    <a:pt x="10372" y="7927"/>
                  </a:lnTo>
                  <a:cubicBezTo>
                    <a:pt x="10372" y="8194"/>
                    <a:pt x="10579" y="8401"/>
                    <a:pt x="10825" y="8401"/>
                  </a:cubicBezTo>
                  <a:cubicBezTo>
                    <a:pt x="11091" y="8401"/>
                    <a:pt x="11298" y="8194"/>
                    <a:pt x="11298" y="7927"/>
                  </a:cubicBezTo>
                  <a:lnTo>
                    <a:pt x="11298" y="7356"/>
                  </a:lnTo>
                  <a:lnTo>
                    <a:pt x="12817" y="7356"/>
                  </a:lnTo>
                  <a:cubicBezTo>
                    <a:pt x="14828" y="7356"/>
                    <a:pt x="16474" y="5709"/>
                    <a:pt x="16474" y="3678"/>
                  </a:cubicBezTo>
                  <a:cubicBezTo>
                    <a:pt x="16474" y="1642"/>
                    <a:pt x="14828" y="1"/>
                    <a:pt x="12817" y="1"/>
                  </a:cubicBezTo>
                  <a:lnTo>
                    <a:pt x="11441" y="1"/>
                  </a:lnTo>
                  <a:cubicBezTo>
                    <a:pt x="10066" y="1"/>
                    <a:pt x="8873" y="760"/>
                    <a:pt x="8237" y="1889"/>
                  </a:cubicBezTo>
                  <a:cubicBezTo>
                    <a:pt x="7621" y="760"/>
                    <a:pt x="6408" y="1"/>
                    <a:pt x="503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9"/>
          <p:cNvGrpSpPr/>
          <p:nvPr/>
        </p:nvGrpSpPr>
        <p:grpSpPr>
          <a:xfrm>
            <a:off x="6558109" y="1418439"/>
            <a:ext cx="372580" cy="418623"/>
            <a:chOff x="5390293" y="3960607"/>
            <a:chExt cx="502807" cy="564944"/>
          </a:xfrm>
        </p:grpSpPr>
        <p:sp>
          <p:nvSpPr>
            <p:cNvPr id="2960" name="Google Shape;2960;p69"/>
            <p:cNvSpPr/>
            <p:nvPr/>
          </p:nvSpPr>
          <p:spPr>
            <a:xfrm>
              <a:off x="5610267" y="4474063"/>
              <a:ext cx="61799" cy="43014"/>
            </a:xfrm>
            <a:custGeom>
              <a:avLst/>
              <a:gdLst/>
              <a:ahLst/>
              <a:cxnLst/>
              <a:rect l="l" t="t" r="r" b="b"/>
              <a:pathLst>
                <a:path w="3451" h="2402" extrusionOk="0">
                  <a:moveTo>
                    <a:pt x="0" y="1"/>
                  </a:moveTo>
                  <a:lnTo>
                    <a:pt x="0" y="1889"/>
                  </a:lnTo>
                  <a:cubicBezTo>
                    <a:pt x="0" y="2175"/>
                    <a:pt x="222" y="2402"/>
                    <a:pt x="513" y="2402"/>
                  </a:cubicBezTo>
                  <a:lnTo>
                    <a:pt x="2933" y="2402"/>
                  </a:lnTo>
                  <a:cubicBezTo>
                    <a:pt x="3224" y="2402"/>
                    <a:pt x="3451" y="2175"/>
                    <a:pt x="3451" y="1889"/>
                  </a:cubicBezTo>
                  <a:lnTo>
                    <a:pt x="345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419679" y="4308564"/>
              <a:ext cx="444393" cy="139052"/>
            </a:xfrm>
            <a:custGeom>
              <a:avLst/>
              <a:gdLst/>
              <a:ahLst/>
              <a:cxnLst/>
              <a:rect l="l" t="t" r="r" b="b"/>
              <a:pathLst>
                <a:path w="24816" h="7765" extrusionOk="0">
                  <a:moveTo>
                    <a:pt x="1" y="0"/>
                  </a:moveTo>
                  <a:lnTo>
                    <a:pt x="1" y="3037"/>
                  </a:lnTo>
                  <a:lnTo>
                    <a:pt x="513" y="3101"/>
                  </a:lnTo>
                  <a:lnTo>
                    <a:pt x="3205" y="4457"/>
                  </a:lnTo>
                  <a:lnTo>
                    <a:pt x="4684" y="5216"/>
                  </a:lnTo>
                  <a:lnTo>
                    <a:pt x="9736" y="7764"/>
                  </a:lnTo>
                  <a:lnTo>
                    <a:pt x="15055" y="7764"/>
                  </a:lnTo>
                  <a:lnTo>
                    <a:pt x="20108" y="5216"/>
                  </a:lnTo>
                  <a:lnTo>
                    <a:pt x="21586" y="4457"/>
                  </a:lnTo>
                  <a:lnTo>
                    <a:pt x="24278" y="3101"/>
                  </a:lnTo>
                  <a:lnTo>
                    <a:pt x="24815" y="3101"/>
                  </a:lnTo>
                  <a:lnTo>
                    <a:pt x="24815"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594025" y="4256310"/>
              <a:ext cx="95250" cy="229879"/>
            </a:xfrm>
            <a:custGeom>
              <a:avLst/>
              <a:gdLst/>
              <a:ahLst/>
              <a:cxnLst/>
              <a:rect l="l" t="t" r="r" b="b"/>
              <a:pathLst>
                <a:path w="5319" h="12837" extrusionOk="0">
                  <a:moveTo>
                    <a:pt x="0" y="0"/>
                  </a:moveTo>
                  <a:lnTo>
                    <a:pt x="0" y="12265"/>
                  </a:lnTo>
                  <a:cubicBezTo>
                    <a:pt x="0" y="12467"/>
                    <a:pt x="123" y="12654"/>
                    <a:pt x="291" y="12757"/>
                  </a:cubicBezTo>
                  <a:cubicBezTo>
                    <a:pt x="390" y="12817"/>
                    <a:pt x="473" y="12836"/>
                    <a:pt x="577" y="12836"/>
                  </a:cubicBezTo>
                  <a:lnTo>
                    <a:pt x="4747" y="12836"/>
                  </a:lnTo>
                  <a:cubicBezTo>
                    <a:pt x="4826" y="12836"/>
                    <a:pt x="4930" y="12817"/>
                    <a:pt x="5013" y="12757"/>
                  </a:cubicBezTo>
                  <a:cubicBezTo>
                    <a:pt x="5117" y="12713"/>
                    <a:pt x="5176" y="12634"/>
                    <a:pt x="5240" y="12550"/>
                  </a:cubicBezTo>
                  <a:cubicBezTo>
                    <a:pt x="5280" y="12467"/>
                    <a:pt x="5319" y="12363"/>
                    <a:pt x="5319" y="12265"/>
                  </a:cubicBezTo>
                  <a:lnTo>
                    <a:pt x="5319" y="3840"/>
                  </a:lnTo>
                  <a:lnTo>
                    <a:pt x="5319" y="0"/>
                  </a:lnTo>
                  <a:close/>
                </a:path>
              </a:pathLst>
            </a:custGeom>
            <a:solidFill>
              <a:srgbClr val="EDE6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594025" y="4162566"/>
              <a:ext cx="95250" cy="105941"/>
            </a:xfrm>
            <a:custGeom>
              <a:avLst/>
              <a:gdLst/>
              <a:ahLst/>
              <a:cxnLst/>
              <a:rect l="l" t="t" r="r" b="b"/>
              <a:pathLst>
                <a:path w="5319" h="5916" extrusionOk="0">
                  <a:moveTo>
                    <a:pt x="2342" y="0"/>
                  </a:moveTo>
                  <a:cubicBezTo>
                    <a:pt x="2075" y="0"/>
                    <a:pt x="1809" y="163"/>
                    <a:pt x="1706" y="429"/>
                  </a:cubicBezTo>
                  <a:lnTo>
                    <a:pt x="0" y="4496"/>
                  </a:lnTo>
                  <a:lnTo>
                    <a:pt x="0" y="5916"/>
                  </a:lnTo>
                  <a:lnTo>
                    <a:pt x="5319" y="5916"/>
                  </a:lnTo>
                  <a:lnTo>
                    <a:pt x="5319" y="4496"/>
                  </a:lnTo>
                  <a:lnTo>
                    <a:pt x="3574" y="429"/>
                  </a:lnTo>
                  <a:cubicBezTo>
                    <a:pt x="3470" y="163"/>
                    <a:pt x="3204" y="0"/>
                    <a:pt x="293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622713" y="4302296"/>
              <a:ext cx="37874" cy="133124"/>
            </a:xfrm>
            <a:custGeom>
              <a:avLst/>
              <a:gdLst/>
              <a:ahLst/>
              <a:cxnLst/>
              <a:rect l="l" t="t" r="r" b="b"/>
              <a:pathLst>
                <a:path w="2115" h="7434" extrusionOk="0">
                  <a:moveTo>
                    <a:pt x="1030" y="0"/>
                  </a:moveTo>
                  <a:cubicBezTo>
                    <a:pt x="907" y="0"/>
                    <a:pt x="784" y="40"/>
                    <a:pt x="661" y="124"/>
                  </a:cubicBezTo>
                  <a:cubicBezTo>
                    <a:pt x="247" y="454"/>
                    <a:pt x="0" y="967"/>
                    <a:pt x="0" y="1479"/>
                  </a:cubicBezTo>
                  <a:lnTo>
                    <a:pt x="0" y="6961"/>
                  </a:lnTo>
                  <a:cubicBezTo>
                    <a:pt x="0" y="7232"/>
                    <a:pt x="227" y="7434"/>
                    <a:pt x="473" y="7434"/>
                  </a:cubicBezTo>
                  <a:lnTo>
                    <a:pt x="1647" y="7434"/>
                  </a:lnTo>
                  <a:cubicBezTo>
                    <a:pt x="1893" y="7434"/>
                    <a:pt x="2115" y="7232"/>
                    <a:pt x="2115" y="6961"/>
                  </a:cubicBezTo>
                  <a:lnTo>
                    <a:pt x="2115" y="1519"/>
                  </a:lnTo>
                  <a:cubicBezTo>
                    <a:pt x="2115" y="967"/>
                    <a:pt x="1849" y="454"/>
                    <a:pt x="1420" y="124"/>
                  </a:cubicBezTo>
                  <a:lnTo>
                    <a:pt x="1400" y="124"/>
                  </a:lnTo>
                  <a:cubicBezTo>
                    <a:pt x="1297" y="40"/>
                    <a:pt x="1173" y="0"/>
                    <a:pt x="1030"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553232" y="4279518"/>
              <a:ext cx="40811" cy="79814"/>
            </a:xfrm>
            <a:custGeom>
              <a:avLst/>
              <a:gdLst/>
              <a:ahLst/>
              <a:cxnLst/>
              <a:rect l="l" t="t" r="r" b="b"/>
              <a:pathLst>
                <a:path w="2279" h="4457" extrusionOk="0">
                  <a:moveTo>
                    <a:pt x="1149" y="1"/>
                  </a:moveTo>
                  <a:cubicBezTo>
                    <a:pt x="513" y="1"/>
                    <a:pt x="1" y="513"/>
                    <a:pt x="1" y="1149"/>
                  </a:cubicBezTo>
                  <a:lnTo>
                    <a:pt x="1" y="3964"/>
                  </a:lnTo>
                  <a:cubicBezTo>
                    <a:pt x="1" y="4230"/>
                    <a:pt x="228" y="4457"/>
                    <a:pt x="494" y="4457"/>
                  </a:cubicBezTo>
                  <a:lnTo>
                    <a:pt x="1805" y="4457"/>
                  </a:lnTo>
                  <a:cubicBezTo>
                    <a:pt x="2076" y="4457"/>
                    <a:pt x="2278" y="4230"/>
                    <a:pt x="2278" y="3964"/>
                  </a:cubicBezTo>
                  <a:lnTo>
                    <a:pt x="2278" y="1149"/>
                  </a:lnTo>
                  <a:cubicBezTo>
                    <a:pt x="2278" y="839"/>
                    <a:pt x="2155" y="553"/>
                    <a:pt x="1953" y="346"/>
                  </a:cubicBezTo>
                  <a:cubicBezTo>
                    <a:pt x="1746" y="144"/>
                    <a:pt x="1460" y="1"/>
                    <a:pt x="114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689257" y="4279518"/>
              <a:ext cx="40901" cy="79814"/>
            </a:xfrm>
            <a:custGeom>
              <a:avLst/>
              <a:gdLst/>
              <a:ahLst/>
              <a:cxnLst/>
              <a:rect l="l" t="t" r="r" b="b"/>
              <a:pathLst>
                <a:path w="2284" h="4457" extrusionOk="0">
                  <a:moveTo>
                    <a:pt x="1135" y="1"/>
                  </a:moveTo>
                  <a:cubicBezTo>
                    <a:pt x="494" y="1"/>
                    <a:pt x="1" y="513"/>
                    <a:pt x="1" y="1149"/>
                  </a:cubicBezTo>
                  <a:lnTo>
                    <a:pt x="1" y="3964"/>
                  </a:lnTo>
                  <a:cubicBezTo>
                    <a:pt x="1" y="4230"/>
                    <a:pt x="208" y="4457"/>
                    <a:pt x="474" y="4457"/>
                  </a:cubicBezTo>
                  <a:lnTo>
                    <a:pt x="1790" y="4457"/>
                  </a:lnTo>
                  <a:cubicBezTo>
                    <a:pt x="2057" y="4457"/>
                    <a:pt x="2283" y="4230"/>
                    <a:pt x="2283" y="3964"/>
                  </a:cubicBezTo>
                  <a:lnTo>
                    <a:pt x="2283" y="1149"/>
                  </a:lnTo>
                  <a:cubicBezTo>
                    <a:pt x="2283" y="839"/>
                    <a:pt x="2140" y="553"/>
                    <a:pt x="1933" y="346"/>
                  </a:cubicBezTo>
                  <a:cubicBezTo>
                    <a:pt x="1726" y="144"/>
                    <a:pt x="1460" y="1"/>
                    <a:pt x="113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398763" y="4275811"/>
              <a:ext cx="29762" cy="111062"/>
            </a:xfrm>
            <a:custGeom>
              <a:avLst/>
              <a:gdLst/>
              <a:ahLst/>
              <a:cxnLst/>
              <a:rect l="l" t="t" r="r" b="b"/>
              <a:pathLst>
                <a:path w="1662" h="6202" extrusionOk="0">
                  <a:moveTo>
                    <a:pt x="819" y="1"/>
                  </a:moveTo>
                  <a:cubicBezTo>
                    <a:pt x="760" y="1"/>
                    <a:pt x="676" y="40"/>
                    <a:pt x="617" y="104"/>
                  </a:cubicBezTo>
                  <a:cubicBezTo>
                    <a:pt x="410" y="370"/>
                    <a:pt x="267" y="656"/>
                    <a:pt x="163" y="947"/>
                  </a:cubicBezTo>
                  <a:cubicBezTo>
                    <a:pt x="60" y="1253"/>
                    <a:pt x="0" y="1563"/>
                    <a:pt x="0" y="1889"/>
                  </a:cubicBezTo>
                  <a:lnTo>
                    <a:pt x="0" y="5812"/>
                  </a:lnTo>
                  <a:cubicBezTo>
                    <a:pt x="0" y="6019"/>
                    <a:pt x="163" y="6202"/>
                    <a:pt x="390" y="6202"/>
                  </a:cubicBezTo>
                  <a:lnTo>
                    <a:pt x="1272" y="6202"/>
                  </a:lnTo>
                  <a:cubicBezTo>
                    <a:pt x="1479" y="6202"/>
                    <a:pt x="1662" y="6019"/>
                    <a:pt x="1662" y="5812"/>
                  </a:cubicBezTo>
                  <a:lnTo>
                    <a:pt x="1662" y="1889"/>
                  </a:lnTo>
                  <a:cubicBezTo>
                    <a:pt x="1662" y="1253"/>
                    <a:pt x="1435" y="617"/>
                    <a:pt x="1045" y="104"/>
                  </a:cubicBezTo>
                  <a:cubicBezTo>
                    <a:pt x="986" y="40"/>
                    <a:pt x="903" y="1"/>
                    <a:pt x="81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477054" y="4348658"/>
              <a:ext cx="26503" cy="98957"/>
            </a:xfrm>
            <a:custGeom>
              <a:avLst/>
              <a:gdLst/>
              <a:ahLst/>
              <a:cxnLst/>
              <a:rect l="l" t="t" r="r" b="b"/>
              <a:pathLst>
                <a:path w="1480" h="5526" extrusionOk="0">
                  <a:moveTo>
                    <a:pt x="748" y="1"/>
                  </a:moveTo>
                  <a:cubicBezTo>
                    <a:pt x="648" y="1"/>
                    <a:pt x="545" y="41"/>
                    <a:pt x="474" y="123"/>
                  </a:cubicBezTo>
                  <a:lnTo>
                    <a:pt x="208" y="453"/>
                  </a:lnTo>
                  <a:cubicBezTo>
                    <a:pt x="65" y="616"/>
                    <a:pt x="1" y="823"/>
                    <a:pt x="1" y="1025"/>
                  </a:cubicBezTo>
                  <a:lnTo>
                    <a:pt x="1" y="5072"/>
                  </a:lnTo>
                  <a:cubicBezTo>
                    <a:pt x="1" y="5318"/>
                    <a:pt x="208" y="5525"/>
                    <a:pt x="435" y="5525"/>
                  </a:cubicBezTo>
                  <a:lnTo>
                    <a:pt x="1051" y="5525"/>
                  </a:lnTo>
                  <a:cubicBezTo>
                    <a:pt x="1297" y="5525"/>
                    <a:pt x="1480" y="5318"/>
                    <a:pt x="1480" y="5072"/>
                  </a:cubicBezTo>
                  <a:lnTo>
                    <a:pt x="1480" y="1025"/>
                  </a:lnTo>
                  <a:cubicBezTo>
                    <a:pt x="1480" y="823"/>
                    <a:pt x="1420" y="616"/>
                    <a:pt x="1277" y="453"/>
                  </a:cubicBezTo>
                  <a:lnTo>
                    <a:pt x="1006" y="123"/>
                  </a:lnTo>
                  <a:cubicBezTo>
                    <a:pt x="945" y="41"/>
                    <a:pt x="847" y="1"/>
                    <a:pt x="74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854775" y="4275811"/>
              <a:ext cx="29852" cy="111062"/>
            </a:xfrm>
            <a:custGeom>
              <a:avLst/>
              <a:gdLst/>
              <a:ahLst/>
              <a:cxnLst/>
              <a:rect l="l" t="t" r="r" b="b"/>
              <a:pathLst>
                <a:path w="1667" h="6202" extrusionOk="0">
                  <a:moveTo>
                    <a:pt x="843" y="1"/>
                  </a:moveTo>
                  <a:cubicBezTo>
                    <a:pt x="765" y="1"/>
                    <a:pt x="681" y="40"/>
                    <a:pt x="617" y="104"/>
                  </a:cubicBezTo>
                  <a:cubicBezTo>
                    <a:pt x="434" y="370"/>
                    <a:pt x="272" y="656"/>
                    <a:pt x="168" y="947"/>
                  </a:cubicBezTo>
                  <a:cubicBezTo>
                    <a:pt x="65" y="1253"/>
                    <a:pt x="1" y="1563"/>
                    <a:pt x="1" y="1889"/>
                  </a:cubicBezTo>
                  <a:lnTo>
                    <a:pt x="1" y="5812"/>
                  </a:lnTo>
                  <a:cubicBezTo>
                    <a:pt x="1" y="6019"/>
                    <a:pt x="188" y="6202"/>
                    <a:pt x="395" y="6202"/>
                  </a:cubicBezTo>
                  <a:lnTo>
                    <a:pt x="1277" y="6202"/>
                  </a:lnTo>
                  <a:cubicBezTo>
                    <a:pt x="1504" y="6202"/>
                    <a:pt x="1667" y="6019"/>
                    <a:pt x="1667" y="5812"/>
                  </a:cubicBezTo>
                  <a:lnTo>
                    <a:pt x="1667" y="1889"/>
                  </a:lnTo>
                  <a:cubicBezTo>
                    <a:pt x="1667" y="1253"/>
                    <a:pt x="1440" y="617"/>
                    <a:pt x="1050" y="104"/>
                  </a:cubicBezTo>
                  <a:cubicBezTo>
                    <a:pt x="986" y="40"/>
                    <a:pt x="908" y="1"/>
                    <a:pt x="84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79743" y="4348658"/>
              <a:ext cx="26503" cy="98957"/>
            </a:xfrm>
            <a:custGeom>
              <a:avLst/>
              <a:gdLst/>
              <a:ahLst/>
              <a:cxnLst/>
              <a:rect l="l" t="t" r="r" b="b"/>
              <a:pathLst>
                <a:path w="1480" h="5526" extrusionOk="0">
                  <a:moveTo>
                    <a:pt x="733" y="1"/>
                  </a:moveTo>
                  <a:cubicBezTo>
                    <a:pt x="633" y="1"/>
                    <a:pt x="535" y="41"/>
                    <a:pt x="474" y="123"/>
                  </a:cubicBezTo>
                  <a:lnTo>
                    <a:pt x="208" y="453"/>
                  </a:lnTo>
                  <a:cubicBezTo>
                    <a:pt x="65" y="616"/>
                    <a:pt x="1" y="823"/>
                    <a:pt x="1" y="1025"/>
                  </a:cubicBezTo>
                  <a:lnTo>
                    <a:pt x="1" y="5072"/>
                  </a:lnTo>
                  <a:cubicBezTo>
                    <a:pt x="1" y="5318"/>
                    <a:pt x="188" y="5525"/>
                    <a:pt x="434" y="5525"/>
                  </a:cubicBezTo>
                  <a:lnTo>
                    <a:pt x="1031" y="5525"/>
                  </a:lnTo>
                  <a:cubicBezTo>
                    <a:pt x="1277" y="5525"/>
                    <a:pt x="1479" y="5318"/>
                    <a:pt x="1479" y="5072"/>
                  </a:cubicBezTo>
                  <a:lnTo>
                    <a:pt x="1479" y="1025"/>
                  </a:lnTo>
                  <a:cubicBezTo>
                    <a:pt x="1479" y="823"/>
                    <a:pt x="1401" y="616"/>
                    <a:pt x="1277" y="453"/>
                  </a:cubicBezTo>
                  <a:lnTo>
                    <a:pt x="1011" y="123"/>
                  </a:lnTo>
                  <a:cubicBezTo>
                    <a:pt x="937" y="41"/>
                    <a:pt x="834" y="1"/>
                    <a:pt x="73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714685" y="4181744"/>
              <a:ext cx="46363" cy="44715"/>
            </a:xfrm>
            <a:custGeom>
              <a:avLst/>
              <a:gdLst/>
              <a:ahLst/>
              <a:cxnLst/>
              <a:rect l="l" t="t" r="r" b="b"/>
              <a:pathLst>
                <a:path w="2589" h="2497" extrusionOk="0">
                  <a:moveTo>
                    <a:pt x="1325" y="0"/>
                  </a:moveTo>
                  <a:cubicBezTo>
                    <a:pt x="1279" y="0"/>
                    <a:pt x="1233" y="26"/>
                    <a:pt x="1213" y="78"/>
                  </a:cubicBezTo>
                  <a:cubicBezTo>
                    <a:pt x="967" y="571"/>
                    <a:pt x="597" y="941"/>
                    <a:pt x="104" y="1167"/>
                  </a:cubicBezTo>
                  <a:cubicBezTo>
                    <a:pt x="1" y="1226"/>
                    <a:pt x="20" y="1369"/>
                    <a:pt x="124" y="1414"/>
                  </a:cubicBezTo>
                  <a:cubicBezTo>
                    <a:pt x="637" y="1596"/>
                    <a:pt x="1006" y="1926"/>
                    <a:pt x="1213" y="2419"/>
                  </a:cubicBezTo>
                  <a:cubicBezTo>
                    <a:pt x="1233" y="2471"/>
                    <a:pt x="1283" y="2497"/>
                    <a:pt x="1335" y="2497"/>
                  </a:cubicBezTo>
                  <a:cubicBezTo>
                    <a:pt x="1386" y="2497"/>
                    <a:pt x="1438" y="2471"/>
                    <a:pt x="1460" y="2419"/>
                  </a:cubicBezTo>
                  <a:cubicBezTo>
                    <a:pt x="1642" y="1862"/>
                    <a:pt x="1992" y="1537"/>
                    <a:pt x="2465" y="1394"/>
                  </a:cubicBezTo>
                  <a:cubicBezTo>
                    <a:pt x="2569" y="1350"/>
                    <a:pt x="2589" y="1187"/>
                    <a:pt x="2485" y="1148"/>
                  </a:cubicBezTo>
                  <a:cubicBezTo>
                    <a:pt x="1992" y="901"/>
                    <a:pt x="1642" y="551"/>
                    <a:pt x="1440" y="78"/>
                  </a:cubicBezTo>
                  <a:cubicBezTo>
                    <a:pt x="1418" y="26"/>
                    <a:pt x="1371" y="0"/>
                    <a:pt x="1325"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423045" y="4112246"/>
              <a:ext cx="46345" cy="44625"/>
            </a:xfrm>
            <a:custGeom>
              <a:avLst/>
              <a:gdLst/>
              <a:ahLst/>
              <a:cxnLst/>
              <a:rect l="l" t="t" r="r" b="b"/>
              <a:pathLst>
                <a:path w="2588" h="2492" extrusionOk="0">
                  <a:moveTo>
                    <a:pt x="1324" y="1"/>
                  </a:moveTo>
                  <a:cubicBezTo>
                    <a:pt x="1278" y="1"/>
                    <a:pt x="1232" y="25"/>
                    <a:pt x="1213" y="75"/>
                  </a:cubicBezTo>
                  <a:cubicBezTo>
                    <a:pt x="966" y="567"/>
                    <a:pt x="596" y="917"/>
                    <a:pt x="123" y="1164"/>
                  </a:cubicBezTo>
                  <a:cubicBezTo>
                    <a:pt x="0" y="1208"/>
                    <a:pt x="20" y="1371"/>
                    <a:pt x="123" y="1410"/>
                  </a:cubicBezTo>
                  <a:cubicBezTo>
                    <a:pt x="636" y="1598"/>
                    <a:pt x="1006" y="1923"/>
                    <a:pt x="1213" y="2416"/>
                  </a:cubicBezTo>
                  <a:cubicBezTo>
                    <a:pt x="1232" y="2465"/>
                    <a:pt x="1279" y="2491"/>
                    <a:pt x="1327" y="2491"/>
                  </a:cubicBezTo>
                  <a:cubicBezTo>
                    <a:pt x="1381" y="2491"/>
                    <a:pt x="1436" y="2461"/>
                    <a:pt x="1459" y="2396"/>
                  </a:cubicBezTo>
                  <a:cubicBezTo>
                    <a:pt x="1642" y="1864"/>
                    <a:pt x="1991" y="1534"/>
                    <a:pt x="2465" y="1391"/>
                  </a:cubicBezTo>
                  <a:cubicBezTo>
                    <a:pt x="2568" y="1351"/>
                    <a:pt x="2588" y="1184"/>
                    <a:pt x="2484" y="1144"/>
                  </a:cubicBezTo>
                  <a:cubicBezTo>
                    <a:pt x="1991" y="898"/>
                    <a:pt x="1642" y="548"/>
                    <a:pt x="1434" y="75"/>
                  </a:cubicBezTo>
                  <a:cubicBezTo>
                    <a:pt x="1415" y="25"/>
                    <a:pt x="1369" y="1"/>
                    <a:pt x="132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614673" y="4294077"/>
              <a:ext cx="54045" cy="149474"/>
            </a:xfrm>
            <a:custGeom>
              <a:avLst/>
              <a:gdLst/>
              <a:ahLst/>
              <a:cxnLst/>
              <a:rect l="l" t="t" r="r" b="b"/>
              <a:pathLst>
                <a:path w="3018" h="8347" extrusionOk="0">
                  <a:moveTo>
                    <a:pt x="1486" y="1"/>
                  </a:moveTo>
                  <a:cubicBezTo>
                    <a:pt x="1253" y="1"/>
                    <a:pt x="1017" y="77"/>
                    <a:pt x="819" y="233"/>
                  </a:cubicBezTo>
                  <a:cubicBezTo>
                    <a:pt x="306" y="642"/>
                    <a:pt x="1" y="1258"/>
                    <a:pt x="1" y="1938"/>
                  </a:cubicBezTo>
                  <a:lnTo>
                    <a:pt x="1" y="2535"/>
                  </a:lnTo>
                  <a:cubicBezTo>
                    <a:pt x="1" y="2801"/>
                    <a:pt x="203" y="3008"/>
                    <a:pt x="449" y="3008"/>
                  </a:cubicBezTo>
                  <a:cubicBezTo>
                    <a:pt x="715" y="3008"/>
                    <a:pt x="922" y="2801"/>
                    <a:pt x="922" y="2535"/>
                  </a:cubicBezTo>
                  <a:lnTo>
                    <a:pt x="922" y="1938"/>
                  </a:lnTo>
                  <a:cubicBezTo>
                    <a:pt x="922" y="1549"/>
                    <a:pt x="1085" y="1199"/>
                    <a:pt x="1396" y="952"/>
                  </a:cubicBezTo>
                  <a:cubicBezTo>
                    <a:pt x="1425" y="933"/>
                    <a:pt x="1456" y="923"/>
                    <a:pt x="1487" y="923"/>
                  </a:cubicBezTo>
                  <a:cubicBezTo>
                    <a:pt x="1518" y="923"/>
                    <a:pt x="1548" y="933"/>
                    <a:pt x="1578" y="952"/>
                  </a:cubicBezTo>
                  <a:lnTo>
                    <a:pt x="1578" y="972"/>
                  </a:lnTo>
                  <a:cubicBezTo>
                    <a:pt x="1908" y="1199"/>
                    <a:pt x="2096" y="1569"/>
                    <a:pt x="2096" y="1978"/>
                  </a:cubicBezTo>
                  <a:lnTo>
                    <a:pt x="2096" y="7420"/>
                  </a:lnTo>
                  <a:lnTo>
                    <a:pt x="922" y="7420"/>
                  </a:lnTo>
                  <a:lnTo>
                    <a:pt x="922" y="4383"/>
                  </a:lnTo>
                  <a:cubicBezTo>
                    <a:pt x="922" y="4137"/>
                    <a:pt x="715" y="3930"/>
                    <a:pt x="449" y="3930"/>
                  </a:cubicBezTo>
                  <a:cubicBezTo>
                    <a:pt x="203" y="3930"/>
                    <a:pt x="1" y="4137"/>
                    <a:pt x="1" y="4383"/>
                  </a:cubicBezTo>
                  <a:lnTo>
                    <a:pt x="1" y="7420"/>
                  </a:lnTo>
                  <a:cubicBezTo>
                    <a:pt x="1" y="7937"/>
                    <a:pt x="410" y="8346"/>
                    <a:pt x="922" y="8346"/>
                  </a:cubicBezTo>
                  <a:lnTo>
                    <a:pt x="2096" y="8346"/>
                  </a:lnTo>
                  <a:cubicBezTo>
                    <a:pt x="2608" y="8346"/>
                    <a:pt x="3017" y="7937"/>
                    <a:pt x="3017" y="7420"/>
                  </a:cubicBezTo>
                  <a:lnTo>
                    <a:pt x="3017" y="1978"/>
                  </a:lnTo>
                  <a:cubicBezTo>
                    <a:pt x="3017" y="1283"/>
                    <a:pt x="2687" y="622"/>
                    <a:pt x="2135" y="213"/>
                  </a:cubicBezTo>
                  <a:lnTo>
                    <a:pt x="2115" y="213"/>
                  </a:lnTo>
                  <a:cubicBezTo>
                    <a:pt x="1934" y="72"/>
                    <a:pt x="1711" y="1"/>
                    <a:pt x="148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390293" y="4154436"/>
              <a:ext cx="502807" cy="371115"/>
            </a:xfrm>
            <a:custGeom>
              <a:avLst/>
              <a:gdLst/>
              <a:ahLst/>
              <a:cxnLst/>
              <a:rect l="l" t="t" r="r" b="b"/>
              <a:pathLst>
                <a:path w="28078" h="20724" extrusionOk="0">
                  <a:moveTo>
                    <a:pt x="14315" y="923"/>
                  </a:moveTo>
                  <a:cubicBezTo>
                    <a:pt x="14399" y="923"/>
                    <a:pt x="14478" y="967"/>
                    <a:pt x="14522" y="1071"/>
                  </a:cubicBezTo>
                  <a:lnTo>
                    <a:pt x="16228" y="5053"/>
                  </a:lnTo>
                  <a:lnTo>
                    <a:pt x="16228" y="5896"/>
                  </a:lnTo>
                  <a:lnTo>
                    <a:pt x="11850" y="5896"/>
                  </a:lnTo>
                  <a:lnTo>
                    <a:pt x="11850" y="5053"/>
                  </a:lnTo>
                  <a:lnTo>
                    <a:pt x="13517" y="1071"/>
                  </a:lnTo>
                  <a:cubicBezTo>
                    <a:pt x="13556" y="967"/>
                    <a:pt x="13640" y="923"/>
                    <a:pt x="13719" y="923"/>
                  </a:cubicBezTo>
                  <a:close/>
                  <a:moveTo>
                    <a:pt x="10248" y="7454"/>
                  </a:moveTo>
                  <a:cubicBezTo>
                    <a:pt x="10618" y="7454"/>
                    <a:pt x="10929" y="7765"/>
                    <a:pt x="10929" y="8134"/>
                  </a:cubicBezTo>
                  <a:lnTo>
                    <a:pt x="10929" y="10949"/>
                  </a:lnTo>
                  <a:cubicBezTo>
                    <a:pt x="10929" y="10969"/>
                    <a:pt x="10904" y="10969"/>
                    <a:pt x="10904" y="10969"/>
                  </a:cubicBezTo>
                  <a:lnTo>
                    <a:pt x="9593" y="10969"/>
                  </a:lnTo>
                  <a:cubicBezTo>
                    <a:pt x="9573" y="10969"/>
                    <a:pt x="9573" y="10969"/>
                    <a:pt x="9573" y="10949"/>
                  </a:cubicBezTo>
                  <a:lnTo>
                    <a:pt x="9573" y="8134"/>
                  </a:lnTo>
                  <a:cubicBezTo>
                    <a:pt x="9573" y="7765"/>
                    <a:pt x="9879" y="7454"/>
                    <a:pt x="10248" y="7454"/>
                  </a:cubicBezTo>
                  <a:close/>
                  <a:moveTo>
                    <a:pt x="17830" y="7454"/>
                  </a:moveTo>
                  <a:cubicBezTo>
                    <a:pt x="18199" y="7454"/>
                    <a:pt x="18505" y="7765"/>
                    <a:pt x="18505" y="8134"/>
                  </a:cubicBezTo>
                  <a:lnTo>
                    <a:pt x="18505" y="10949"/>
                  </a:lnTo>
                  <a:cubicBezTo>
                    <a:pt x="18505" y="10969"/>
                    <a:pt x="18505" y="10969"/>
                    <a:pt x="18485" y="10969"/>
                  </a:cubicBezTo>
                  <a:lnTo>
                    <a:pt x="17169" y="10969"/>
                  </a:lnTo>
                  <a:cubicBezTo>
                    <a:pt x="17149" y="10969"/>
                    <a:pt x="17149" y="10969"/>
                    <a:pt x="17149" y="10949"/>
                  </a:cubicBezTo>
                  <a:lnTo>
                    <a:pt x="17149" y="8134"/>
                  </a:lnTo>
                  <a:cubicBezTo>
                    <a:pt x="17149" y="7765"/>
                    <a:pt x="17460" y="7454"/>
                    <a:pt x="17830" y="7454"/>
                  </a:cubicBezTo>
                  <a:close/>
                  <a:moveTo>
                    <a:pt x="1292" y="7395"/>
                  </a:moveTo>
                  <a:cubicBezTo>
                    <a:pt x="1538" y="7765"/>
                    <a:pt x="1661" y="8218"/>
                    <a:pt x="1661" y="8667"/>
                  </a:cubicBezTo>
                  <a:lnTo>
                    <a:pt x="1661" y="12507"/>
                  </a:lnTo>
                  <a:lnTo>
                    <a:pt x="922" y="12507"/>
                  </a:lnTo>
                  <a:lnTo>
                    <a:pt x="922" y="8667"/>
                  </a:lnTo>
                  <a:cubicBezTo>
                    <a:pt x="922" y="8218"/>
                    <a:pt x="1070" y="7765"/>
                    <a:pt x="1292" y="7395"/>
                  </a:cubicBezTo>
                  <a:close/>
                  <a:moveTo>
                    <a:pt x="26781" y="7395"/>
                  </a:moveTo>
                  <a:cubicBezTo>
                    <a:pt x="27008" y="7765"/>
                    <a:pt x="27151" y="8218"/>
                    <a:pt x="27151" y="8667"/>
                  </a:cubicBezTo>
                  <a:lnTo>
                    <a:pt x="27151" y="12507"/>
                  </a:lnTo>
                  <a:lnTo>
                    <a:pt x="26412" y="12507"/>
                  </a:lnTo>
                  <a:lnTo>
                    <a:pt x="26412" y="8667"/>
                  </a:lnTo>
                  <a:cubicBezTo>
                    <a:pt x="26412" y="8218"/>
                    <a:pt x="26535" y="7765"/>
                    <a:pt x="26781" y="7395"/>
                  </a:cubicBezTo>
                  <a:close/>
                  <a:moveTo>
                    <a:pt x="8646" y="9056"/>
                  </a:moveTo>
                  <a:lnTo>
                    <a:pt x="8646" y="10949"/>
                  </a:lnTo>
                  <a:cubicBezTo>
                    <a:pt x="8646" y="11481"/>
                    <a:pt x="9055" y="11890"/>
                    <a:pt x="9593" y="11890"/>
                  </a:cubicBezTo>
                  <a:lnTo>
                    <a:pt x="10929" y="11890"/>
                  </a:lnTo>
                  <a:lnTo>
                    <a:pt x="10929" y="15612"/>
                  </a:lnTo>
                  <a:lnTo>
                    <a:pt x="6798" y="13537"/>
                  </a:lnTo>
                  <a:lnTo>
                    <a:pt x="6798" y="11871"/>
                  </a:lnTo>
                  <a:cubicBezTo>
                    <a:pt x="6798" y="11565"/>
                    <a:pt x="6675" y="11255"/>
                    <a:pt x="6492" y="11008"/>
                  </a:cubicBezTo>
                  <a:lnTo>
                    <a:pt x="6221" y="10683"/>
                  </a:lnTo>
                  <a:cubicBezTo>
                    <a:pt x="6058" y="10495"/>
                    <a:pt x="5832" y="10372"/>
                    <a:pt x="5585" y="10372"/>
                  </a:cubicBezTo>
                  <a:cubicBezTo>
                    <a:pt x="5339" y="10372"/>
                    <a:pt x="5112" y="10495"/>
                    <a:pt x="4949" y="10683"/>
                  </a:cubicBezTo>
                  <a:lnTo>
                    <a:pt x="4683" y="11008"/>
                  </a:lnTo>
                  <a:cubicBezTo>
                    <a:pt x="4496" y="11255"/>
                    <a:pt x="4397" y="11565"/>
                    <a:pt x="4397" y="11871"/>
                  </a:cubicBezTo>
                  <a:lnTo>
                    <a:pt x="4397" y="12324"/>
                  </a:lnTo>
                  <a:lnTo>
                    <a:pt x="2588" y="11422"/>
                  </a:lnTo>
                  <a:lnTo>
                    <a:pt x="2588" y="9056"/>
                  </a:lnTo>
                  <a:close/>
                  <a:moveTo>
                    <a:pt x="5585" y="11378"/>
                  </a:moveTo>
                  <a:lnTo>
                    <a:pt x="5773" y="11605"/>
                  </a:lnTo>
                  <a:cubicBezTo>
                    <a:pt x="5832" y="11669"/>
                    <a:pt x="5876" y="11767"/>
                    <a:pt x="5876" y="11871"/>
                  </a:cubicBezTo>
                  <a:lnTo>
                    <a:pt x="5876" y="15898"/>
                  </a:lnTo>
                  <a:lnTo>
                    <a:pt x="5319" y="15898"/>
                  </a:lnTo>
                  <a:lnTo>
                    <a:pt x="5319" y="11871"/>
                  </a:lnTo>
                  <a:cubicBezTo>
                    <a:pt x="5319" y="11767"/>
                    <a:pt x="5339" y="11669"/>
                    <a:pt x="5403" y="11605"/>
                  </a:cubicBezTo>
                  <a:lnTo>
                    <a:pt x="5585" y="11378"/>
                  </a:lnTo>
                  <a:close/>
                  <a:moveTo>
                    <a:pt x="22488" y="11378"/>
                  </a:moveTo>
                  <a:lnTo>
                    <a:pt x="22675" y="11605"/>
                  </a:lnTo>
                  <a:cubicBezTo>
                    <a:pt x="22734" y="11669"/>
                    <a:pt x="22759" y="11767"/>
                    <a:pt x="22759" y="11871"/>
                  </a:cubicBezTo>
                  <a:lnTo>
                    <a:pt x="22759" y="15898"/>
                  </a:lnTo>
                  <a:lnTo>
                    <a:pt x="22202" y="15898"/>
                  </a:lnTo>
                  <a:lnTo>
                    <a:pt x="22202" y="11871"/>
                  </a:lnTo>
                  <a:cubicBezTo>
                    <a:pt x="22202" y="11767"/>
                    <a:pt x="22242" y="11669"/>
                    <a:pt x="22306" y="11605"/>
                  </a:cubicBezTo>
                  <a:lnTo>
                    <a:pt x="22488" y="11378"/>
                  </a:lnTo>
                  <a:close/>
                  <a:moveTo>
                    <a:pt x="16228" y="6818"/>
                  </a:moveTo>
                  <a:lnTo>
                    <a:pt x="16228" y="12674"/>
                  </a:lnTo>
                  <a:cubicBezTo>
                    <a:pt x="16228" y="12940"/>
                    <a:pt x="16430" y="13147"/>
                    <a:pt x="16696" y="13147"/>
                  </a:cubicBezTo>
                  <a:cubicBezTo>
                    <a:pt x="16942" y="13147"/>
                    <a:pt x="17149" y="12940"/>
                    <a:pt x="17149" y="12674"/>
                  </a:cubicBezTo>
                  <a:lnTo>
                    <a:pt x="17149" y="11890"/>
                  </a:lnTo>
                  <a:lnTo>
                    <a:pt x="18485" y="11890"/>
                  </a:lnTo>
                  <a:cubicBezTo>
                    <a:pt x="19018" y="11890"/>
                    <a:pt x="19432" y="11481"/>
                    <a:pt x="19432" y="10949"/>
                  </a:cubicBezTo>
                  <a:lnTo>
                    <a:pt x="19432" y="9056"/>
                  </a:lnTo>
                  <a:lnTo>
                    <a:pt x="25446" y="9056"/>
                  </a:lnTo>
                  <a:lnTo>
                    <a:pt x="25446" y="11442"/>
                  </a:lnTo>
                  <a:lnTo>
                    <a:pt x="23681" y="12324"/>
                  </a:lnTo>
                  <a:lnTo>
                    <a:pt x="23681" y="11871"/>
                  </a:lnTo>
                  <a:cubicBezTo>
                    <a:pt x="23681" y="11565"/>
                    <a:pt x="23577" y="11255"/>
                    <a:pt x="23395" y="11008"/>
                  </a:cubicBezTo>
                  <a:lnTo>
                    <a:pt x="23129" y="10683"/>
                  </a:lnTo>
                  <a:cubicBezTo>
                    <a:pt x="22961" y="10495"/>
                    <a:pt x="22734" y="10372"/>
                    <a:pt x="22488" y="10372"/>
                  </a:cubicBezTo>
                  <a:cubicBezTo>
                    <a:pt x="22242" y="10372"/>
                    <a:pt x="22020" y="10495"/>
                    <a:pt x="21852" y="10683"/>
                  </a:cubicBezTo>
                  <a:lnTo>
                    <a:pt x="21586" y="11008"/>
                  </a:lnTo>
                  <a:cubicBezTo>
                    <a:pt x="21404" y="11255"/>
                    <a:pt x="21280" y="11565"/>
                    <a:pt x="21280" y="11871"/>
                  </a:cubicBezTo>
                  <a:lnTo>
                    <a:pt x="21280" y="13537"/>
                  </a:lnTo>
                  <a:lnTo>
                    <a:pt x="17149" y="15612"/>
                  </a:lnTo>
                  <a:lnTo>
                    <a:pt x="17149" y="14523"/>
                  </a:lnTo>
                  <a:cubicBezTo>
                    <a:pt x="17149" y="14276"/>
                    <a:pt x="16942" y="14069"/>
                    <a:pt x="16696" y="14069"/>
                  </a:cubicBezTo>
                  <a:cubicBezTo>
                    <a:pt x="16430" y="14069"/>
                    <a:pt x="16228" y="14276"/>
                    <a:pt x="16228" y="14523"/>
                  </a:cubicBezTo>
                  <a:lnTo>
                    <a:pt x="16228" y="17954"/>
                  </a:lnTo>
                  <a:cubicBezTo>
                    <a:pt x="16228" y="17993"/>
                    <a:pt x="16203" y="18032"/>
                    <a:pt x="16164" y="18052"/>
                  </a:cubicBezTo>
                  <a:lnTo>
                    <a:pt x="11914" y="18052"/>
                  </a:lnTo>
                  <a:cubicBezTo>
                    <a:pt x="11870" y="18032"/>
                    <a:pt x="11850" y="17993"/>
                    <a:pt x="11850" y="17954"/>
                  </a:cubicBezTo>
                  <a:lnTo>
                    <a:pt x="11850" y="6818"/>
                  </a:lnTo>
                  <a:close/>
                  <a:moveTo>
                    <a:pt x="15301" y="18999"/>
                  </a:moveTo>
                  <a:lnTo>
                    <a:pt x="15301" y="19738"/>
                  </a:lnTo>
                  <a:cubicBezTo>
                    <a:pt x="15301" y="19758"/>
                    <a:pt x="15281" y="19802"/>
                    <a:pt x="15242" y="19802"/>
                  </a:cubicBezTo>
                  <a:lnTo>
                    <a:pt x="12836" y="19802"/>
                  </a:lnTo>
                  <a:cubicBezTo>
                    <a:pt x="12797" y="19802"/>
                    <a:pt x="12777" y="19758"/>
                    <a:pt x="12777" y="19738"/>
                  </a:cubicBezTo>
                  <a:lnTo>
                    <a:pt x="12777" y="18999"/>
                  </a:lnTo>
                  <a:close/>
                  <a:moveTo>
                    <a:pt x="13719" y="1"/>
                  </a:moveTo>
                  <a:cubicBezTo>
                    <a:pt x="13245" y="1"/>
                    <a:pt x="12836" y="267"/>
                    <a:pt x="12654" y="701"/>
                  </a:cubicBezTo>
                  <a:lnTo>
                    <a:pt x="10968" y="4787"/>
                  </a:lnTo>
                  <a:cubicBezTo>
                    <a:pt x="10929" y="4827"/>
                    <a:pt x="10929" y="4891"/>
                    <a:pt x="10929" y="4950"/>
                  </a:cubicBezTo>
                  <a:lnTo>
                    <a:pt x="10929" y="6675"/>
                  </a:lnTo>
                  <a:cubicBezTo>
                    <a:pt x="10722" y="6591"/>
                    <a:pt x="10495" y="6532"/>
                    <a:pt x="10248" y="6532"/>
                  </a:cubicBezTo>
                  <a:cubicBezTo>
                    <a:pt x="9366" y="6532"/>
                    <a:pt x="8646" y="7252"/>
                    <a:pt x="8646" y="8134"/>
                  </a:cubicBezTo>
                  <a:lnTo>
                    <a:pt x="2549" y="8134"/>
                  </a:lnTo>
                  <a:cubicBezTo>
                    <a:pt x="2465" y="7577"/>
                    <a:pt x="2218" y="7045"/>
                    <a:pt x="1868" y="6591"/>
                  </a:cubicBezTo>
                  <a:cubicBezTo>
                    <a:pt x="1726" y="6429"/>
                    <a:pt x="1518" y="6325"/>
                    <a:pt x="1292" y="6325"/>
                  </a:cubicBezTo>
                  <a:cubicBezTo>
                    <a:pt x="1070" y="6325"/>
                    <a:pt x="863" y="6429"/>
                    <a:pt x="720" y="6591"/>
                  </a:cubicBezTo>
                  <a:cubicBezTo>
                    <a:pt x="266" y="7188"/>
                    <a:pt x="0" y="7927"/>
                    <a:pt x="0" y="8667"/>
                  </a:cubicBezTo>
                  <a:lnTo>
                    <a:pt x="0" y="12590"/>
                  </a:lnTo>
                  <a:cubicBezTo>
                    <a:pt x="0" y="13064"/>
                    <a:pt x="390" y="13433"/>
                    <a:pt x="863" y="13433"/>
                  </a:cubicBezTo>
                  <a:lnTo>
                    <a:pt x="1745" y="13433"/>
                  </a:lnTo>
                  <a:cubicBezTo>
                    <a:pt x="2218" y="13433"/>
                    <a:pt x="2588" y="13064"/>
                    <a:pt x="2588" y="12590"/>
                  </a:cubicBezTo>
                  <a:lnTo>
                    <a:pt x="2588" y="12447"/>
                  </a:lnTo>
                  <a:lnTo>
                    <a:pt x="4397" y="13349"/>
                  </a:lnTo>
                  <a:lnTo>
                    <a:pt x="4397" y="15918"/>
                  </a:lnTo>
                  <a:cubicBezTo>
                    <a:pt x="4397" y="16430"/>
                    <a:pt x="4787" y="16820"/>
                    <a:pt x="5280" y="16820"/>
                  </a:cubicBezTo>
                  <a:lnTo>
                    <a:pt x="5896" y="16820"/>
                  </a:lnTo>
                  <a:cubicBezTo>
                    <a:pt x="6389" y="16820"/>
                    <a:pt x="6798" y="16430"/>
                    <a:pt x="6798" y="15918"/>
                  </a:cubicBezTo>
                  <a:lnTo>
                    <a:pt x="6798" y="14562"/>
                  </a:lnTo>
                  <a:lnTo>
                    <a:pt x="10929" y="16657"/>
                  </a:lnTo>
                  <a:lnTo>
                    <a:pt x="10929" y="17954"/>
                  </a:lnTo>
                  <a:cubicBezTo>
                    <a:pt x="10929" y="18323"/>
                    <a:pt x="11131" y="18668"/>
                    <a:pt x="11441" y="18856"/>
                  </a:cubicBezTo>
                  <a:cubicBezTo>
                    <a:pt x="11565" y="18915"/>
                    <a:pt x="11707" y="18959"/>
                    <a:pt x="11850" y="18979"/>
                  </a:cubicBezTo>
                  <a:lnTo>
                    <a:pt x="11850" y="19738"/>
                  </a:lnTo>
                  <a:cubicBezTo>
                    <a:pt x="11850" y="20270"/>
                    <a:pt x="12284" y="20724"/>
                    <a:pt x="12836" y="20724"/>
                  </a:cubicBezTo>
                  <a:lnTo>
                    <a:pt x="15242" y="20724"/>
                  </a:lnTo>
                  <a:cubicBezTo>
                    <a:pt x="15794" y="20724"/>
                    <a:pt x="16228" y="20270"/>
                    <a:pt x="16228" y="19738"/>
                  </a:cubicBezTo>
                  <a:lnTo>
                    <a:pt x="16228" y="18979"/>
                  </a:lnTo>
                  <a:cubicBezTo>
                    <a:pt x="16371" y="18959"/>
                    <a:pt x="16514" y="18915"/>
                    <a:pt x="16637" y="18856"/>
                  </a:cubicBezTo>
                  <a:cubicBezTo>
                    <a:pt x="16942" y="18668"/>
                    <a:pt x="17149" y="18323"/>
                    <a:pt x="17149" y="17954"/>
                  </a:cubicBezTo>
                  <a:lnTo>
                    <a:pt x="17149" y="16657"/>
                  </a:lnTo>
                  <a:lnTo>
                    <a:pt x="21280" y="14562"/>
                  </a:lnTo>
                  <a:lnTo>
                    <a:pt x="21280" y="15918"/>
                  </a:lnTo>
                  <a:cubicBezTo>
                    <a:pt x="21280" y="16430"/>
                    <a:pt x="21689" y="16820"/>
                    <a:pt x="22182" y="16820"/>
                  </a:cubicBezTo>
                  <a:lnTo>
                    <a:pt x="22779" y="16820"/>
                  </a:lnTo>
                  <a:cubicBezTo>
                    <a:pt x="23291" y="16820"/>
                    <a:pt x="23681" y="16430"/>
                    <a:pt x="23681" y="15918"/>
                  </a:cubicBezTo>
                  <a:lnTo>
                    <a:pt x="23681" y="13349"/>
                  </a:lnTo>
                  <a:lnTo>
                    <a:pt x="25490" y="12447"/>
                  </a:lnTo>
                  <a:lnTo>
                    <a:pt x="25490" y="12590"/>
                  </a:lnTo>
                  <a:cubicBezTo>
                    <a:pt x="25490" y="13064"/>
                    <a:pt x="25860" y="13433"/>
                    <a:pt x="26333" y="13433"/>
                  </a:cubicBezTo>
                  <a:lnTo>
                    <a:pt x="27215" y="13433"/>
                  </a:lnTo>
                  <a:cubicBezTo>
                    <a:pt x="27688" y="13433"/>
                    <a:pt x="28078" y="13064"/>
                    <a:pt x="28078" y="12590"/>
                  </a:cubicBezTo>
                  <a:lnTo>
                    <a:pt x="28078" y="8667"/>
                  </a:lnTo>
                  <a:cubicBezTo>
                    <a:pt x="28078" y="7927"/>
                    <a:pt x="27812" y="7188"/>
                    <a:pt x="27338" y="6591"/>
                  </a:cubicBezTo>
                  <a:cubicBezTo>
                    <a:pt x="27215" y="6429"/>
                    <a:pt x="27008" y="6325"/>
                    <a:pt x="26781" y="6325"/>
                  </a:cubicBezTo>
                  <a:cubicBezTo>
                    <a:pt x="26555" y="6325"/>
                    <a:pt x="26333" y="6429"/>
                    <a:pt x="26210" y="6591"/>
                  </a:cubicBezTo>
                  <a:cubicBezTo>
                    <a:pt x="25840" y="7045"/>
                    <a:pt x="25613" y="7577"/>
                    <a:pt x="25529" y="8134"/>
                  </a:cubicBezTo>
                  <a:lnTo>
                    <a:pt x="19432" y="8134"/>
                  </a:lnTo>
                  <a:cubicBezTo>
                    <a:pt x="19432" y="7252"/>
                    <a:pt x="18712" y="6532"/>
                    <a:pt x="17830" y="6532"/>
                  </a:cubicBezTo>
                  <a:cubicBezTo>
                    <a:pt x="17583" y="6532"/>
                    <a:pt x="17357" y="6591"/>
                    <a:pt x="17149" y="6675"/>
                  </a:cubicBezTo>
                  <a:lnTo>
                    <a:pt x="17149" y="4950"/>
                  </a:lnTo>
                  <a:cubicBezTo>
                    <a:pt x="17149" y="4891"/>
                    <a:pt x="17149" y="4827"/>
                    <a:pt x="17110" y="4787"/>
                  </a:cubicBezTo>
                  <a:lnTo>
                    <a:pt x="15385" y="701"/>
                  </a:lnTo>
                  <a:cubicBezTo>
                    <a:pt x="15197" y="267"/>
                    <a:pt x="14769" y="1"/>
                    <a:pt x="1431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430011" y="4439108"/>
              <a:ext cx="16529" cy="48923"/>
            </a:xfrm>
            <a:custGeom>
              <a:avLst/>
              <a:gdLst/>
              <a:ahLst/>
              <a:cxnLst/>
              <a:rect l="l" t="t" r="r" b="b"/>
              <a:pathLst>
                <a:path w="923" h="2732" extrusionOk="0">
                  <a:moveTo>
                    <a:pt x="474" y="1"/>
                  </a:moveTo>
                  <a:cubicBezTo>
                    <a:pt x="207" y="1"/>
                    <a:pt x="0" y="208"/>
                    <a:pt x="0" y="474"/>
                  </a:cubicBezTo>
                  <a:lnTo>
                    <a:pt x="0" y="2259"/>
                  </a:lnTo>
                  <a:cubicBezTo>
                    <a:pt x="0" y="2505"/>
                    <a:pt x="207" y="2732"/>
                    <a:pt x="474" y="2732"/>
                  </a:cubicBezTo>
                  <a:cubicBezTo>
                    <a:pt x="720" y="2732"/>
                    <a:pt x="922" y="2505"/>
                    <a:pt x="922" y="2259"/>
                  </a:cubicBezTo>
                  <a:lnTo>
                    <a:pt x="922" y="474"/>
                  </a:lnTo>
                  <a:cubicBezTo>
                    <a:pt x="922" y="208"/>
                    <a:pt x="720"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527463" y="4477698"/>
              <a:ext cx="16618" cy="47849"/>
            </a:xfrm>
            <a:custGeom>
              <a:avLst/>
              <a:gdLst/>
              <a:ahLst/>
              <a:cxnLst/>
              <a:rect l="l" t="t" r="r" b="b"/>
              <a:pathLst>
                <a:path w="928" h="2672" extrusionOk="0">
                  <a:moveTo>
                    <a:pt x="454" y="0"/>
                  </a:moveTo>
                  <a:cubicBezTo>
                    <a:pt x="207" y="0"/>
                    <a:pt x="0" y="227"/>
                    <a:pt x="0" y="473"/>
                  </a:cubicBezTo>
                  <a:lnTo>
                    <a:pt x="0" y="2199"/>
                  </a:lnTo>
                  <a:cubicBezTo>
                    <a:pt x="0" y="2465"/>
                    <a:pt x="207" y="2672"/>
                    <a:pt x="454" y="2672"/>
                  </a:cubicBezTo>
                  <a:cubicBezTo>
                    <a:pt x="720" y="2672"/>
                    <a:pt x="927" y="2465"/>
                    <a:pt x="927" y="2199"/>
                  </a:cubicBezTo>
                  <a:lnTo>
                    <a:pt x="927" y="473"/>
                  </a:lnTo>
                  <a:cubicBezTo>
                    <a:pt x="927" y="22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36420" y="4439108"/>
              <a:ext cx="16958" cy="48923"/>
            </a:xfrm>
            <a:custGeom>
              <a:avLst/>
              <a:gdLst/>
              <a:ahLst/>
              <a:cxnLst/>
              <a:rect l="l" t="t" r="r" b="b"/>
              <a:pathLst>
                <a:path w="947" h="2732" extrusionOk="0">
                  <a:moveTo>
                    <a:pt x="473" y="1"/>
                  </a:moveTo>
                  <a:cubicBezTo>
                    <a:pt x="227" y="1"/>
                    <a:pt x="0" y="208"/>
                    <a:pt x="0" y="474"/>
                  </a:cubicBezTo>
                  <a:lnTo>
                    <a:pt x="0" y="2259"/>
                  </a:lnTo>
                  <a:cubicBezTo>
                    <a:pt x="0" y="2505"/>
                    <a:pt x="227" y="2732"/>
                    <a:pt x="473" y="2732"/>
                  </a:cubicBezTo>
                  <a:cubicBezTo>
                    <a:pt x="720" y="2732"/>
                    <a:pt x="947" y="2505"/>
                    <a:pt x="947" y="2259"/>
                  </a:cubicBezTo>
                  <a:lnTo>
                    <a:pt x="947" y="474"/>
                  </a:lnTo>
                  <a:cubicBezTo>
                    <a:pt x="947" y="208"/>
                    <a:pt x="720" y="1"/>
                    <a:pt x="47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739308" y="4477698"/>
              <a:ext cx="16618" cy="47849"/>
            </a:xfrm>
            <a:custGeom>
              <a:avLst/>
              <a:gdLst/>
              <a:ahLst/>
              <a:cxnLst/>
              <a:rect l="l" t="t" r="r" b="b"/>
              <a:pathLst>
                <a:path w="928" h="2672" extrusionOk="0">
                  <a:moveTo>
                    <a:pt x="474" y="0"/>
                  </a:moveTo>
                  <a:cubicBezTo>
                    <a:pt x="208" y="0"/>
                    <a:pt x="1" y="227"/>
                    <a:pt x="1" y="473"/>
                  </a:cubicBezTo>
                  <a:lnTo>
                    <a:pt x="1" y="2199"/>
                  </a:lnTo>
                  <a:cubicBezTo>
                    <a:pt x="1" y="2465"/>
                    <a:pt x="208" y="2672"/>
                    <a:pt x="474" y="2672"/>
                  </a:cubicBezTo>
                  <a:cubicBezTo>
                    <a:pt x="721" y="2672"/>
                    <a:pt x="928" y="2465"/>
                    <a:pt x="928" y="2199"/>
                  </a:cubicBezTo>
                  <a:lnTo>
                    <a:pt x="928" y="473"/>
                  </a:lnTo>
                  <a:cubicBezTo>
                    <a:pt x="928" y="227"/>
                    <a:pt x="721" y="0"/>
                    <a:pt x="4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514230" y="4083111"/>
              <a:ext cx="16600" cy="59614"/>
            </a:xfrm>
            <a:custGeom>
              <a:avLst/>
              <a:gdLst/>
              <a:ahLst/>
              <a:cxnLst/>
              <a:rect l="l" t="t" r="r" b="b"/>
              <a:pathLst>
                <a:path w="927" h="3329" extrusionOk="0">
                  <a:moveTo>
                    <a:pt x="454" y="1"/>
                  </a:moveTo>
                  <a:cubicBezTo>
                    <a:pt x="207" y="1"/>
                    <a:pt x="0" y="203"/>
                    <a:pt x="0" y="449"/>
                  </a:cubicBezTo>
                  <a:lnTo>
                    <a:pt x="0" y="2875"/>
                  </a:lnTo>
                  <a:cubicBezTo>
                    <a:pt x="0" y="3121"/>
                    <a:pt x="207" y="3328"/>
                    <a:pt x="454" y="3328"/>
                  </a:cubicBezTo>
                  <a:cubicBezTo>
                    <a:pt x="720" y="3328"/>
                    <a:pt x="927" y="3121"/>
                    <a:pt x="927" y="2875"/>
                  </a:cubicBezTo>
                  <a:lnTo>
                    <a:pt x="927" y="449"/>
                  </a:lnTo>
                  <a:cubicBezTo>
                    <a:pt x="927" y="203"/>
                    <a:pt x="72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459756" y="4174653"/>
              <a:ext cx="16976" cy="59596"/>
            </a:xfrm>
            <a:custGeom>
              <a:avLst/>
              <a:gdLst/>
              <a:ahLst/>
              <a:cxnLst/>
              <a:rect l="l" t="t" r="r" b="b"/>
              <a:pathLst>
                <a:path w="948" h="3328" extrusionOk="0">
                  <a:moveTo>
                    <a:pt x="474" y="1"/>
                  </a:moveTo>
                  <a:cubicBezTo>
                    <a:pt x="227" y="1"/>
                    <a:pt x="1" y="208"/>
                    <a:pt x="1" y="454"/>
                  </a:cubicBezTo>
                  <a:lnTo>
                    <a:pt x="1" y="2874"/>
                  </a:lnTo>
                  <a:cubicBezTo>
                    <a:pt x="1" y="3121"/>
                    <a:pt x="227" y="3328"/>
                    <a:pt x="474" y="3328"/>
                  </a:cubicBezTo>
                  <a:cubicBezTo>
                    <a:pt x="720" y="3328"/>
                    <a:pt x="947" y="3121"/>
                    <a:pt x="947" y="2874"/>
                  </a:cubicBezTo>
                  <a:lnTo>
                    <a:pt x="947" y="454"/>
                  </a:lnTo>
                  <a:cubicBezTo>
                    <a:pt x="947" y="208"/>
                    <a:pt x="720"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806676" y="4174653"/>
              <a:ext cx="16511" cy="59596"/>
            </a:xfrm>
            <a:custGeom>
              <a:avLst/>
              <a:gdLst/>
              <a:ahLst/>
              <a:cxnLst/>
              <a:rect l="l" t="t" r="r" b="b"/>
              <a:pathLst>
                <a:path w="922" h="3328" extrusionOk="0">
                  <a:moveTo>
                    <a:pt x="468" y="1"/>
                  </a:moveTo>
                  <a:cubicBezTo>
                    <a:pt x="202" y="1"/>
                    <a:pt x="0" y="208"/>
                    <a:pt x="0" y="454"/>
                  </a:cubicBezTo>
                  <a:lnTo>
                    <a:pt x="0" y="2874"/>
                  </a:lnTo>
                  <a:cubicBezTo>
                    <a:pt x="0" y="3121"/>
                    <a:pt x="202" y="3328"/>
                    <a:pt x="468" y="3328"/>
                  </a:cubicBezTo>
                  <a:cubicBezTo>
                    <a:pt x="715" y="3328"/>
                    <a:pt x="922" y="3121"/>
                    <a:pt x="922" y="2874"/>
                  </a:cubicBezTo>
                  <a:lnTo>
                    <a:pt x="922" y="454"/>
                  </a:lnTo>
                  <a:cubicBezTo>
                    <a:pt x="922" y="208"/>
                    <a:pt x="715" y="1"/>
                    <a:pt x="46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433271" y="4019826"/>
              <a:ext cx="16618" cy="59954"/>
            </a:xfrm>
            <a:custGeom>
              <a:avLst/>
              <a:gdLst/>
              <a:ahLst/>
              <a:cxnLst/>
              <a:rect l="l" t="t" r="r" b="b"/>
              <a:pathLst>
                <a:path w="928" h="3348" extrusionOk="0">
                  <a:moveTo>
                    <a:pt x="474" y="1"/>
                  </a:moveTo>
                  <a:cubicBezTo>
                    <a:pt x="228" y="1"/>
                    <a:pt x="1" y="227"/>
                    <a:pt x="1" y="474"/>
                  </a:cubicBezTo>
                  <a:lnTo>
                    <a:pt x="1" y="2874"/>
                  </a:lnTo>
                  <a:cubicBezTo>
                    <a:pt x="1" y="3141"/>
                    <a:pt x="228" y="3348"/>
                    <a:pt x="474" y="3348"/>
                  </a:cubicBezTo>
                  <a:cubicBezTo>
                    <a:pt x="721" y="3348"/>
                    <a:pt x="928" y="3141"/>
                    <a:pt x="928" y="2874"/>
                  </a:cubicBezTo>
                  <a:lnTo>
                    <a:pt x="928" y="474"/>
                  </a:lnTo>
                  <a:cubicBezTo>
                    <a:pt x="928" y="227"/>
                    <a:pt x="721"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52560" y="4083111"/>
              <a:ext cx="16618" cy="59614"/>
            </a:xfrm>
            <a:custGeom>
              <a:avLst/>
              <a:gdLst/>
              <a:ahLst/>
              <a:cxnLst/>
              <a:rect l="l" t="t" r="r" b="b"/>
              <a:pathLst>
                <a:path w="928" h="3329" extrusionOk="0">
                  <a:moveTo>
                    <a:pt x="474" y="1"/>
                  </a:moveTo>
                  <a:cubicBezTo>
                    <a:pt x="207" y="1"/>
                    <a:pt x="0" y="203"/>
                    <a:pt x="0" y="449"/>
                  </a:cubicBezTo>
                  <a:lnTo>
                    <a:pt x="0" y="2875"/>
                  </a:lnTo>
                  <a:cubicBezTo>
                    <a:pt x="0" y="3121"/>
                    <a:pt x="207" y="3328"/>
                    <a:pt x="474" y="3328"/>
                  </a:cubicBezTo>
                  <a:cubicBezTo>
                    <a:pt x="720" y="3328"/>
                    <a:pt x="927" y="3121"/>
                    <a:pt x="927" y="2875"/>
                  </a:cubicBezTo>
                  <a:lnTo>
                    <a:pt x="927" y="449"/>
                  </a:lnTo>
                  <a:cubicBezTo>
                    <a:pt x="927" y="203"/>
                    <a:pt x="720"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833143" y="4019826"/>
              <a:ext cx="16887" cy="59954"/>
            </a:xfrm>
            <a:custGeom>
              <a:avLst/>
              <a:gdLst/>
              <a:ahLst/>
              <a:cxnLst/>
              <a:rect l="l" t="t" r="r" b="b"/>
              <a:pathLst>
                <a:path w="943" h="3348" extrusionOk="0">
                  <a:moveTo>
                    <a:pt x="469" y="1"/>
                  </a:moveTo>
                  <a:cubicBezTo>
                    <a:pt x="223" y="1"/>
                    <a:pt x="1" y="227"/>
                    <a:pt x="1" y="474"/>
                  </a:cubicBezTo>
                  <a:lnTo>
                    <a:pt x="1" y="2874"/>
                  </a:lnTo>
                  <a:cubicBezTo>
                    <a:pt x="1" y="3141"/>
                    <a:pt x="223" y="3348"/>
                    <a:pt x="469" y="3348"/>
                  </a:cubicBezTo>
                  <a:cubicBezTo>
                    <a:pt x="716" y="3348"/>
                    <a:pt x="942" y="3141"/>
                    <a:pt x="942" y="2874"/>
                  </a:cubicBezTo>
                  <a:lnTo>
                    <a:pt x="942" y="474"/>
                  </a:lnTo>
                  <a:cubicBezTo>
                    <a:pt x="942" y="227"/>
                    <a:pt x="716" y="1"/>
                    <a:pt x="46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633386" y="3960607"/>
              <a:ext cx="16618" cy="59596"/>
            </a:xfrm>
            <a:custGeom>
              <a:avLst/>
              <a:gdLst/>
              <a:ahLst/>
              <a:cxnLst/>
              <a:rect l="l" t="t" r="r" b="b"/>
              <a:pathLst>
                <a:path w="928" h="3328" extrusionOk="0">
                  <a:moveTo>
                    <a:pt x="454" y="0"/>
                  </a:moveTo>
                  <a:cubicBezTo>
                    <a:pt x="208" y="0"/>
                    <a:pt x="1" y="207"/>
                    <a:pt x="1" y="454"/>
                  </a:cubicBezTo>
                  <a:lnTo>
                    <a:pt x="1" y="2874"/>
                  </a:lnTo>
                  <a:cubicBezTo>
                    <a:pt x="1" y="3120"/>
                    <a:pt x="208" y="3327"/>
                    <a:pt x="454" y="3327"/>
                  </a:cubicBezTo>
                  <a:cubicBezTo>
                    <a:pt x="720" y="3327"/>
                    <a:pt x="927" y="3120"/>
                    <a:pt x="927" y="2874"/>
                  </a:cubicBezTo>
                  <a:lnTo>
                    <a:pt x="927" y="454"/>
                  </a:lnTo>
                  <a:cubicBezTo>
                    <a:pt x="927"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415274" y="4104009"/>
              <a:ext cx="62157" cy="61136"/>
            </a:xfrm>
            <a:custGeom>
              <a:avLst/>
              <a:gdLst/>
              <a:ahLst/>
              <a:cxnLst/>
              <a:rect l="l" t="t" r="r" b="b"/>
              <a:pathLst>
                <a:path w="3471" h="3414" extrusionOk="0">
                  <a:moveTo>
                    <a:pt x="1745" y="1235"/>
                  </a:moveTo>
                  <a:cubicBezTo>
                    <a:pt x="1868" y="1397"/>
                    <a:pt x="2016" y="1545"/>
                    <a:pt x="2179" y="1688"/>
                  </a:cubicBezTo>
                  <a:cubicBezTo>
                    <a:pt x="2016" y="1811"/>
                    <a:pt x="1868" y="1954"/>
                    <a:pt x="1745" y="2137"/>
                  </a:cubicBezTo>
                  <a:cubicBezTo>
                    <a:pt x="1622" y="1974"/>
                    <a:pt x="1459" y="1831"/>
                    <a:pt x="1277" y="1708"/>
                  </a:cubicBezTo>
                  <a:cubicBezTo>
                    <a:pt x="1459" y="1565"/>
                    <a:pt x="1602" y="1422"/>
                    <a:pt x="1745" y="1235"/>
                  </a:cubicBezTo>
                  <a:close/>
                  <a:moveTo>
                    <a:pt x="1728" y="0"/>
                  </a:moveTo>
                  <a:cubicBezTo>
                    <a:pt x="1516" y="0"/>
                    <a:pt x="1310" y="138"/>
                    <a:pt x="1213" y="332"/>
                  </a:cubicBezTo>
                  <a:cubicBezTo>
                    <a:pt x="1030" y="722"/>
                    <a:pt x="740" y="1008"/>
                    <a:pt x="350" y="1215"/>
                  </a:cubicBezTo>
                  <a:cubicBezTo>
                    <a:pt x="123" y="1318"/>
                    <a:pt x="0" y="1545"/>
                    <a:pt x="0" y="1767"/>
                  </a:cubicBezTo>
                  <a:cubicBezTo>
                    <a:pt x="20" y="2013"/>
                    <a:pt x="188" y="2220"/>
                    <a:pt x="414" y="2304"/>
                  </a:cubicBezTo>
                  <a:cubicBezTo>
                    <a:pt x="804" y="2447"/>
                    <a:pt x="1070" y="2694"/>
                    <a:pt x="1213" y="3044"/>
                  </a:cubicBezTo>
                  <a:cubicBezTo>
                    <a:pt x="1316" y="3270"/>
                    <a:pt x="1523" y="3413"/>
                    <a:pt x="1770" y="3413"/>
                  </a:cubicBezTo>
                  <a:lnTo>
                    <a:pt x="1790" y="3413"/>
                  </a:lnTo>
                  <a:cubicBezTo>
                    <a:pt x="2036" y="3413"/>
                    <a:pt x="2238" y="3246"/>
                    <a:pt x="2322" y="3024"/>
                  </a:cubicBezTo>
                  <a:cubicBezTo>
                    <a:pt x="2465" y="2630"/>
                    <a:pt x="2692" y="2383"/>
                    <a:pt x="3022" y="2284"/>
                  </a:cubicBezTo>
                  <a:cubicBezTo>
                    <a:pt x="3268" y="2220"/>
                    <a:pt x="3431" y="2013"/>
                    <a:pt x="3451" y="1767"/>
                  </a:cubicBezTo>
                  <a:cubicBezTo>
                    <a:pt x="3471" y="1520"/>
                    <a:pt x="3347" y="1299"/>
                    <a:pt x="3125" y="1175"/>
                  </a:cubicBezTo>
                  <a:cubicBezTo>
                    <a:pt x="2711" y="988"/>
                    <a:pt x="2465" y="722"/>
                    <a:pt x="2302" y="352"/>
                  </a:cubicBezTo>
                  <a:cubicBezTo>
                    <a:pt x="2218" y="145"/>
                    <a:pt x="2016" y="2"/>
                    <a:pt x="1770" y="2"/>
                  </a:cubicBezTo>
                  <a:cubicBezTo>
                    <a:pt x="1756" y="1"/>
                    <a:pt x="1742" y="0"/>
                    <a:pt x="172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06914" y="4173543"/>
              <a:ext cx="62264" cy="61065"/>
            </a:xfrm>
            <a:custGeom>
              <a:avLst/>
              <a:gdLst/>
              <a:ahLst/>
              <a:cxnLst/>
              <a:rect l="l" t="t" r="r" b="b"/>
              <a:pathLst>
                <a:path w="3477" h="3410" extrusionOk="0">
                  <a:moveTo>
                    <a:pt x="1751" y="1236"/>
                  </a:moveTo>
                  <a:cubicBezTo>
                    <a:pt x="1874" y="1399"/>
                    <a:pt x="2017" y="1561"/>
                    <a:pt x="2180" y="1684"/>
                  </a:cubicBezTo>
                  <a:cubicBezTo>
                    <a:pt x="2017" y="1808"/>
                    <a:pt x="1874" y="1951"/>
                    <a:pt x="1751" y="2138"/>
                  </a:cubicBezTo>
                  <a:cubicBezTo>
                    <a:pt x="1603" y="1975"/>
                    <a:pt x="1460" y="1827"/>
                    <a:pt x="1278" y="1704"/>
                  </a:cubicBezTo>
                  <a:cubicBezTo>
                    <a:pt x="1460" y="1581"/>
                    <a:pt x="1603" y="1418"/>
                    <a:pt x="1751" y="1236"/>
                  </a:cubicBezTo>
                  <a:close/>
                  <a:moveTo>
                    <a:pt x="1721" y="1"/>
                  </a:moveTo>
                  <a:cubicBezTo>
                    <a:pt x="1511" y="1"/>
                    <a:pt x="1309" y="142"/>
                    <a:pt x="1213" y="329"/>
                  </a:cubicBezTo>
                  <a:cubicBezTo>
                    <a:pt x="1031" y="718"/>
                    <a:pt x="740" y="1009"/>
                    <a:pt x="331" y="1211"/>
                  </a:cubicBezTo>
                  <a:cubicBezTo>
                    <a:pt x="124" y="1315"/>
                    <a:pt x="1" y="1541"/>
                    <a:pt x="1" y="1788"/>
                  </a:cubicBezTo>
                  <a:cubicBezTo>
                    <a:pt x="25" y="2015"/>
                    <a:pt x="168" y="2222"/>
                    <a:pt x="395" y="2301"/>
                  </a:cubicBezTo>
                  <a:cubicBezTo>
                    <a:pt x="804" y="2444"/>
                    <a:pt x="1071" y="2690"/>
                    <a:pt x="1213" y="3040"/>
                  </a:cubicBezTo>
                  <a:cubicBezTo>
                    <a:pt x="1297" y="3267"/>
                    <a:pt x="1524" y="3410"/>
                    <a:pt x="1770" y="3410"/>
                  </a:cubicBezTo>
                  <a:cubicBezTo>
                    <a:pt x="2037" y="3410"/>
                    <a:pt x="2244" y="3267"/>
                    <a:pt x="2323" y="3020"/>
                  </a:cubicBezTo>
                  <a:cubicBezTo>
                    <a:pt x="2466" y="2631"/>
                    <a:pt x="2692" y="2384"/>
                    <a:pt x="3023" y="2281"/>
                  </a:cubicBezTo>
                  <a:cubicBezTo>
                    <a:pt x="3269" y="2222"/>
                    <a:pt x="3432" y="2015"/>
                    <a:pt x="3451" y="1768"/>
                  </a:cubicBezTo>
                  <a:cubicBezTo>
                    <a:pt x="3476" y="1522"/>
                    <a:pt x="3328" y="1295"/>
                    <a:pt x="3126" y="1191"/>
                  </a:cubicBezTo>
                  <a:cubicBezTo>
                    <a:pt x="2712" y="989"/>
                    <a:pt x="2446" y="718"/>
                    <a:pt x="2303" y="373"/>
                  </a:cubicBezTo>
                  <a:cubicBezTo>
                    <a:pt x="2219" y="146"/>
                    <a:pt x="1997" y="4"/>
                    <a:pt x="1770" y="4"/>
                  </a:cubicBezTo>
                  <a:cubicBezTo>
                    <a:pt x="1754" y="2"/>
                    <a:pt x="1737" y="1"/>
                    <a:pt x="17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8" name="Google Shape;2988;p69"/>
          <p:cNvGrpSpPr/>
          <p:nvPr/>
        </p:nvGrpSpPr>
        <p:grpSpPr>
          <a:xfrm>
            <a:off x="2846322" y="3566951"/>
            <a:ext cx="418991" cy="418991"/>
            <a:chOff x="2460197" y="4165766"/>
            <a:chExt cx="520874" cy="520874"/>
          </a:xfrm>
        </p:grpSpPr>
        <p:sp>
          <p:nvSpPr>
            <p:cNvPr id="2989" name="Google Shape;2989;p69"/>
            <p:cNvSpPr/>
            <p:nvPr/>
          </p:nvSpPr>
          <p:spPr>
            <a:xfrm>
              <a:off x="2595233" y="4278345"/>
              <a:ext cx="251233" cy="142102"/>
            </a:xfrm>
            <a:custGeom>
              <a:avLst/>
              <a:gdLst/>
              <a:ahLst/>
              <a:cxnLst/>
              <a:rect l="l" t="t" r="r" b="b"/>
              <a:pathLst>
                <a:path w="15217" h="8607" extrusionOk="0">
                  <a:moveTo>
                    <a:pt x="1681" y="0"/>
                  </a:moveTo>
                  <a:cubicBezTo>
                    <a:pt x="759" y="0"/>
                    <a:pt x="0" y="740"/>
                    <a:pt x="0" y="1686"/>
                  </a:cubicBezTo>
                  <a:lnTo>
                    <a:pt x="0" y="8607"/>
                  </a:lnTo>
                  <a:lnTo>
                    <a:pt x="15217" y="8607"/>
                  </a:lnTo>
                  <a:lnTo>
                    <a:pt x="15217" y="6265"/>
                  </a:lnTo>
                  <a:lnTo>
                    <a:pt x="15217" y="1686"/>
                  </a:lnTo>
                  <a:cubicBezTo>
                    <a:pt x="15217" y="740"/>
                    <a:pt x="14458" y="0"/>
                    <a:pt x="13536"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2620613" y="4303823"/>
              <a:ext cx="200464" cy="116627"/>
            </a:xfrm>
            <a:custGeom>
              <a:avLst/>
              <a:gdLst/>
              <a:ahLst/>
              <a:cxnLst/>
              <a:rect l="l" t="t" r="r" b="b"/>
              <a:pathLst>
                <a:path w="12142" h="7064" extrusionOk="0">
                  <a:moveTo>
                    <a:pt x="144" y="0"/>
                  </a:moveTo>
                  <a:cubicBezTo>
                    <a:pt x="65" y="0"/>
                    <a:pt x="1" y="59"/>
                    <a:pt x="1" y="143"/>
                  </a:cubicBezTo>
                  <a:lnTo>
                    <a:pt x="1" y="7064"/>
                  </a:lnTo>
                  <a:lnTo>
                    <a:pt x="12142" y="7064"/>
                  </a:lnTo>
                  <a:lnTo>
                    <a:pt x="12142" y="4579"/>
                  </a:lnTo>
                  <a:lnTo>
                    <a:pt x="12142" y="143"/>
                  </a:lnTo>
                  <a:cubicBezTo>
                    <a:pt x="12142" y="59"/>
                    <a:pt x="12078" y="0"/>
                    <a:pt x="11999" y="0"/>
                  </a:cubicBezTo>
                  <a:lnTo>
                    <a:pt x="8711" y="0"/>
                  </a:lnTo>
                  <a:cubicBezTo>
                    <a:pt x="8568" y="0"/>
                    <a:pt x="8465" y="79"/>
                    <a:pt x="8425" y="202"/>
                  </a:cubicBezTo>
                  <a:lnTo>
                    <a:pt x="8341" y="429"/>
                  </a:lnTo>
                  <a:cubicBezTo>
                    <a:pt x="8277" y="616"/>
                    <a:pt x="8115" y="740"/>
                    <a:pt x="7932" y="740"/>
                  </a:cubicBezTo>
                  <a:lnTo>
                    <a:pt x="4211" y="740"/>
                  </a:lnTo>
                  <a:cubicBezTo>
                    <a:pt x="4028" y="740"/>
                    <a:pt x="3866" y="616"/>
                    <a:pt x="3802" y="429"/>
                  </a:cubicBezTo>
                  <a:lnTo>
                    <a:pt x="3718" y="202"/>
                  </a:lnTo>
                  <a:cubicBezTo>
                    <a:pt x="3678" y="79"/>
                    <a:pt x="3575" y="0"/>
                    <a:pt x="343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2468007" y="4173593"/>
              <a:ext cx="505652" cy="505569"/>
            </a:xfrm>
            <a:custGeom>
              <a:avLst/>
              <a:gdLst/>
              <a:ahLst/>
              <a:cxnLst/>
              <a:rect l="l" t="t" r="r" b="b"/>
              <a:pathLst>
                <a:path w="30627" h="30622" extrusionOk="0">
                  <a:moveTo>
                    <a:pt x="15301" y="2401"/>
                  </a:moveTo>
                  <a:cubicBezTo>
                    <a:pt x="18959" y="2401"/>
                    <a:pt x="22266" y="3924"/>
                    <a:pt x="24608" y="6364"/>
                  </a:cubicBezTo>
                  <a:cubicBezTo>
                    <a:pt x="25574" y="7350"/>
                    <a:pt x="26372" y="8503"/>
                    <a:pt x="26969" y="9755"/>
                  </a:cubicBezTo>
                  <a:cubicBezTo>
                    <a:pt x="27585" y="11091"/>
                    <a:pt x="26639" y="12609"/>
                    <a:pt x="25185" y="12609"/>
                  </a:cubicBezTo>
                  <a:lnTo>
                    <a:pt x="22286" y="12609"/>
                  </a:lnTo>
                  <a:cubicBezTo>
                    <a:pt x="21034" y="12609"/>
                    <a:pt x="19841" y="12117"/>
                    <a:pt x="18919" y="11293"/>
                  </a:cubicBezTo>
                  <a:cubicBezTo>
                    <a:pt x="17973" y="10431"/>
                    <a:pt x="16701" y="9898"/>
                    <a:pt x="15301" y="9898"/>
                  </a:cubicBezTo>
                  <a:cubicBezTo>
                    <a:pt x="13926" y="9898"/>
                    <a:pt x="12654" y="10431"/>
                    <a:pt x="11708" y="11293"/>
                  </a:cubicBezTo>
                  <a:cubicBezTo>
                    <a:pt x="10786" y="12117"/>
                    <a:pt x="9593" y="12609"/>
                    <a:pt x="8341" y="12609"/>
                  </a:cubicBezTo>
                  <a:lnTo>
                    <a:pt x="5442" y="12609"/>
                  </a:lnTo>
                  <a:cubicBezTo>
                    <a:pt x="3988" y="12609"/>
                    <a:pt x="3022" y="11091"/>
                    <a:pt x="3658" y="9755"/>
                  </a:cubicBezTo>
                  <a:cubicBezTo>
                    <a:pt x="4254" y="8503"/>
                    <a:pt x="5053" y="7350"/>
                    <a:pt x="6019" y="6364"/>
                  </a:cubicBezTo>
                  <a:cubicBezTo>
                    <a:pt x="8361" y="3924"/>
                    <a:pt x="11649" y="2401"/>
                    <a:pt x="15301" y="2401"/>
                  </a:cubicBezTo>
                  <a:close/>
                  <a:moveTo>
                    <a:pt x="7951" y="17746"/>
                  </a:moveTo>
                  <a:cubicBezTo>
                    <a:pt x="9287" y="17746"/>
                    <a:pt x="10579" y="18239"/>
                    <a:pt x="11545" y="19180"/>
                  </a:cubicBezTo>
                  <a:cubicBezTo>
                    <a:pt x="11668" y="19303"/>
                    <a:pt x="11811" y="19427"/>
                    <a:pt x="11954" y="19530"/>
                  </a:cubicBezTo>
                  <a:cubicBezTo>
                    <a:pt x="12615" y="20068"/>
                    <a:pt x="13004" y="20866"/>
                    <a:pt x="13004" y="21729"/>
                  </a:cubicBezTo>
                  <a:lnTo>
                    <a:pt x="13004" y="25835"/>
                  </a:lnTo>
                  <a:cubicBezTo>
                    <a:pt x="13004" y="26780"/>
                    <a:pt x="12230" y="27486"/>
                    <a:pt x="11354" y="27486"/>
                  </a:cubicBezTo>
                  <a:cubicBezTo>
                    <a:pt x="11161" y="27486"/>
                    <a:pt x="10962" y="27452"/>
                    <a:pt x="10766" y="27378"/>
                  </a:cubicBezTo>
                  <a:cubicBezTo>
                    <a:pt x="8957" y="26698"/>
                    <a:pt x="7335" y="25633"/>
                    <a:pt x="6019" y="24257"/>
                  </a:cubicBezTo>
                  <a:cubicBezTo>
                    <a:pt x="4974" y="23168"/>
                    <a:pt x="4112" y="21916"/>
                    <a:pt x="3515" y="20516"/>
                  </a:cubicBezTo>
                  <a:cubicBezTo>
                    <a:pt x="2919" y="19205"/>
                    <a:pt x="3904" y="17746"/>
                    <a:pt x="5319" y="17746"/>
                  </a:cubicBezTo>
                  <a:close/>
                  <a:moveTo>
                    <a:pt x="25308" y="17746"/>
                  </a:moveTo>
                  <a:cubicBezTo>
                    <a:pt x="26722" y="17746"/>
                    <a:pt x="27689" y="19205"/>
                    <a:pt x="27112" y="20516"/>
                  </a:cubicBezTo>
                  <a:cubicBezTo>
                    <a:pt x="26496" y="21916"/>
                    <a:pt x="25653" y="23168"/>
                    <a:pt x="24608" y="24257"/>
                  </a:cubicBezTo>
                  <a:cubicBezTo>
                    <a:pt x="23292" y="25633"/>
                    <a:pt x="21670" y="26698"/>
                    <a:pt x="19861" y="27378"/>
                  </a:cubicBezTo>
                  <a:cubicBezTo>
                    <a:pt x="19665" y="27452"/>
                    <a:pt x="19466" y="27486"/>
                    <a:pt x="19273" y="27486"/>
                  </a:cubicBezTo>
                  <a:cubicBezTo>
                    <a:pt x="18397" y="27486"/>
                    <a:pt x="17623" y="26780"/>
                    <a:pt x="17623" y="25835"/>
                  </a:cubicBezTo>
                  <a:lnTo>
                    <a:pt x="17623" y="21729"/>
                  </a:lnTo>
                  <a:cubicBezTo>
                    <a:pt x="17623" y="20866"/>
                    <a:pt x="17993" y="20068"/>
                    <a:pt x="18673" y="19530"/>
                  </a:cubicBezTo>
                  <a:cubicBezTo>
                    <a:pt x="18673" y="19530"/>
                    <a:pt x="18693" y="19530"/>
                    <a:pt x="18693" y="19511"/>
                  </a:cubicBezTo>
                  <a:cubicBezTo>
                    <a:pt x="20132" y="18362"/>
                    <a:pt x="21897" y="17746"/>
                    <a:pt x="23725" y="17746"/>
                  </a:cubicBezTo>
                  <a:close/>
                  <a:moveTo>
                    <a:pt x="15301" y="0"/>
                  </a:moveTo>
                  <a:cubicBezTo>
                    <a:pt x="10988" y="0"/>
                    <a:pt x="7089" y="1785"/>
                    <a:pt x="4314" y="4663"/>
                  </a:cubicBezTo>
                  <a:cubicBezTo>
                    <a:pt x="1647" y="7414"/>
                    <a:pt x="0" y="11170"/>
                    <a:pt x="0" y="15301"/>
                  </a:cubicBezTo>
                  <a:cubicBezTo>
                    <a:pt x="0" y="19451"/>
                    <a:pt x="1647" y="23188"/>
                    <a:pt x="4314" y="25958"/>
                  </a:cubicBezTo>
                  <a:cubicBezTo>
                    <a:pt x="7089" y="28837"/>
                    <a:pt x="10988" y="30621"/>
                    <a:pt x="15301" y="30621"/>
                  </a:cubicBezTo>
                  <a:cubicBezTo>
                    <a:pt x="19639" y="30621"/>
                    <a:pt x="23538" y="28837"/>
                    <a:pt x="26313" y="25958"/>
                  </a:cubicBezTo>
                  <a:cubicBezTo>
                    <a:pt x="28980" y="23188"/>
                    <a:pt x="30627" y="19451"/>
                    <a:pt x="30627" y="15301"/>
                  </a:cubicBezTo>
                  <a:cubicBezTo>
                    <a:pt x="30627" y="11170"/>
                    <a:pt x="28980" y="7414"/>
                    <a:pt x="26313" y="4663"/>
                  </a:cubicBezTo>
                  <a:cubicBezTo>
                    <a:pt x="23538" y="1785"/>
                    <a:pt x="19639" y="0"/>
                    <a:pt x="15301"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2658954" y="4364538"/>
              <a:ext cx="123478" cy="123396"/>
            </a:xfrm>
            <a:custGeom>
              <a:avLst/>
              <a:gdLst/>
              <a:ahLst/>
              <a:cxnLst/>
              <a:rect l="l" t="t" r="r" b="b"/>
              <a:pathLst>
                <a:path w="7479" h="7474" extrusionOk="0">
                  <a:moveTo>
                    <a:pt x="3737" y="0"/>
                  </a:moveTo>
                  <a:cubicBezTo>
                    <a:pt x="1687" y="0"/>
                    <a:pt x="1" y="1681"/>
                    <a:pt x="1" y="3737"/>
                  </a:cubicBezTo>
                  <a:cubicBezTo>
                    <a:pt x="1" y="5812"/>
                    <a:pt x="1687" y="7473"/>
                    <a:pt x="3737" y="7473"/>
                  </a:cubicBezTo>
                  <a:cubicBezTo>
                    <a:pt x="5812" y="7473"/>
                    <a:pt x="7479" y="5812"/>
                    <a:pt x="7479" y="3737"/>
                  </a:cubicBezTo>
                  <a:cubicBezTo>
                    <a:pt x="7479" y="1681"/>
                    <a:pt x="5812" y="0"/>
                    <a:pt x="373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2539224" y="4540506"/>
              <a:ext cx="363237" cy="138701"/>
            </a:xfrm>
            <a:custGeom>
              <a:avLst/>
              <a:gdLst/>
              <a:ahLst/>
              <a:cxnLst/>
              <a:rect l="l" t="t" r="r" b="b"/>
              <a:pathLst>
                <a:path w="22001" h="8401" extrusionOk="0">
                  <a:moveTo>
                    <a:pt x="8691" y="1"/>
                  </a:moveTo>
                  <a:lnTo>
                    <a:pt x="8691" y="3614"/>
                  </a:lnTo>
                  <a:cubicBezTo>
                    <a:pt x="8691" y="4559"/>
                    <a:pt x="7917" y="5265"/>
                    <a:pt x="7041" y="5265"/>
                  </a:cubicBezTo>
                  <a:cubicBezTo>
                    <a:pt x="6848" y="5265"/>
                    <a:pt x="6649" y="5231"/>
                    <a:pt x="6453" y="5157"/>
                  </a:cubicBezTo>
                  <a:cubicBezTo>
                    <a:pt x="4644" y="4477"/>
                    <a:pt x="3022" y="3412"/>
                    <a:pt x="1706" y="2036"/>
                  </a:cubicBezTo>
                  <a:lnTo>
                    <a:pt x="1" y="3737"/>
                  </a:lnTo>
                  <a:cubicBezTo>
                    <a:pt x="2776" y="6616"/>
                    <a:pt x="6675" y="8400"/>
                    <a:pt x="10988" y="8400"/>
                  </a:cubicBezTo>
                  <a:cubicBezTo>
                    <a:pt x="15326" y="8400"/>
                    <a:pt x="19225" y="6616"/>
                    <a:pt x="22000" y="3737"/>
                  </a:cubicBezTo>
                  <a:lnTo>
                    <a:pt x="20295" y="2036"/>
                  </a:lnTo>
                  <a:cubicBezTo>
                    <a:pt x="18979" y="3412"/>
                    <a:pt x="17357" y="4477"/>
                    <a:pt x="15548" y="5157"/>
                  </a:cubicBezTo>
                  <a:cubicBezTo>
                    <a:pt x="15352" y="5231"/>
                    <a:pt x="15153" y="5265"/>
                    <a:pt x="14960" y="5265"/>
                  </a:cubicBezTo>
                  <a:cubicBezTo>
                    <a:pt x="14084" y="5265"/>
                    <a:pt x="13310" y="4559"/>
                    <a:pt x="13310" y="3614"/>
                  </a:cubicBezTo>
                  <a:lnTo>
                    <a:pt x="13310"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2694604" y="4400105"/>
              <a:ext cx="52188" cy="52271"/>
            </a:xfrm>
            <a:custGeom>
              <a:avLst/>
              <a:gdLst/>
              <a:ahLst/>
              <a:cxnLst/>
              <a:rect l="l" t="t" r="r" b="b"/>
              <a:pathLst>
                <a:path w="3161" h="3166" extrusionOk="0">
                  <a:moveTo>
                    <a:pt x="1578" y="1"/>
                  </a:moveTo>
                  <a:cubicBezTo>
                    <a:pt x="716" y="1"/>
                    <a:pt x="1" y="720"/>
                    <a:pt x="1" y="1583"/>
                  </a:cubicBezTo>
                  <a:cubicBezTo>
                    <a:pt x="1" y="2465"/>
                    <a:pt x="716" y="3165"/>
                    <a:pt x="1578" y="3165"/>
                  </a:cubicBezTo>
                  <a:cubicBezTo>
                    <a:pt x="2465" y="3165"/>
                    <a:pt x="3160" y="2465"/>
                    <a:pt x="3160" y="1583"/>
                  </a:cubicBezTo>
                  <a:cubicBezTo>
                    <a:pt x="3160" y="720"/>
                    <a:pt x="2465" y="1"/>
                    <a:pt x="1578"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2539224" y="4173593"/>
              <a:ext cx="363237" cy="105070"/>
            </a:xfrm>
            <a:custGeom>
              <a:avLst/>
              <a:gdLst/>
              <a:ahLst/>
              <a:cxnLst/>
              <a:rect l="l" t="t" r="r" b="b"/>
              <a:pathLst>
                <a:path w="22001" h="6364" extrusionOk="0">
                  <a:moveTo>
                    <a:pt x="10988" y="0"/>
                  </a:moveTo>
                  <a:cubicBezTo>
                    <a:pt x="6675" y="0"/>
                    <a:pt x="2776" y="1785"/>
                    <a:pt x="1" y="4663"/>
                  </a:cubicBezTo>
                  <a:lnTo>
                    <a:pt x="1706" y="6364"/>
                  </a:lnTo>
                  <a:cubicBezTo>
                    <a:pt x="4048" y="3924"/>
                    <a:pt x="7336" y="2401"/>
                    <a:pt x="10988" y="2401"/>
                  </a:cubicBezTo>
                  <a:cubicBezTo>
                    <a:pt x="14646" y="2401"/>
                    <a:pt x="17953" y="3924"/>
                    <a:pt x="20295" y="6364"/>
                  </a:cubicBezTo>
                  <a:lnTo>
                    <a:pt x="22000" y="4663"/>
                  </a:lnTo>
                  <a:cubicBezTo>
                    <a:pt x="19225" y="1785"/>
                    <a:pt x="15326" y="0"/>
                    <a:pt x="1098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2460197" y="4165766"/>
              <a:ext cx="520874" cy="520874"/>
            </a:xfrm>
            <a:custGeom>
              <a:avLst/>
              <a:gdLst/>
              <a:ahLst/>
              <a:cxnLst/>
              <a:rect l="l" t="t" r="r" b="b"/>
              <a:pathLst>
                <a:path w="31549" h="31549" extrusionOk="0">
                  <a:moveTo>
                    <a:pt x="21384" y="8834"/>
                  </a:moveTo>
                  <a:lnTo>
                    <a:pt x="21384" y="12408"/>
                  </a:lnTo>
                  <a:cubicBezTo>
                    <a:pt x="20768" y="12201"/>
                    <a:pt x="20191" y="11871"/>
                    <a:pt x="19698" y="11422"/>
                  </a:cubicBezTo>
                  <a:cubicBezTo>
                    <a:pt x="18633" y="10456"/>
                    <a:pt x="17233" y="9919"/>
                    <a:pt x="15774" y="9919"/>
                  </a:cubicBezTo>
                  <a:cubicBezTo>
                    <a:pt x="14340" y="9919"/>
                    <a:pt x="12940" y="10456"/>
                    <a:pt x="11875" y="11422"/>
                  </a:cubicBezTo>
                  <a:cubicBezTo>
                    <a:pt x="11362" y="11871"/>
                    <a:pt x="10805" y="12201"/>
                    <a:pt x="10189" y="12408"/>
                  </a:cubicBezTo>
                  <a:lnTo>
                    <a:pt x="10189" y="8834"/>
                  </a:lnTo>
                  <a:lnTo>
                    <a:pt x="13024" y="8834"/>
                  </a:lnTo>
                  <a:lnTo>
                    <a:pt x="13063" y="8933"/>
                  </a:lnTo>
                  <a:cubicBezTo>
                    <a:pt x="13186" y="9327"/>
                    <a:pt x="13536" y="9574"/>
                    <a:pt x="13926" y="9574"/>
                  </a:cubicBezTo>
                  <a:lnTo>
                    <a:pt x="17647" y="9574"/>
                  </a:lnTo>
                  <a:cubicBezTo>
                    <a:pt x="18037" y="9574"/>
                    <a:pt x="18362" y="9327"/>
                    <a:pt x="18485" y="8933"/>
                  </a:cubicBezTo>
                  <a:lnTo>
                    <a:pt x="18530" y="8834"/>
                  </a:lnTo>
                  <a:close/>
                  <a:moveTo>
                    <a:pt x="21714" y="7272"/>
                  </a:moveTo>
                  <a:cubicBezTo>
                    <a:pt x="22389" y="7272"/>
                    <a:pt x="22922" y="7824"/>
                    <a:pt x="22922" y="8504"/>
                  </a:cubicBezTo>
                  <a:lnTo>
                    <a:pt x="22922" y="12610"/>
                  </a:lnTo>
                  <a:lnTo>
                    <a:pt x="22759" y="12610"/>
                  </a:lnTo>
                  <a:cubicBezTo>
                    <a:pt x="22596" y="12610"/>
                    <a:pt x="22453" y="12610"/>
                    <a:pt x="22306" y="12591"/>
                  </a:cubicBezTo>
                  <a:lnTo>
                    <a:pt x="22306" y="8504"/>
                  </a:lnTo>
                  <a:cubicBezTo>
                    <a:pt x="22306" y="8154"/>
                    <a:pt x="22039" y="7888"/>
                    <a:pt x="21714" y="7888"/>
                  </a:cubicBezTo>
                  <a:lnTo>
                    <a:pt x="18199" y="7888"/>
                  </a:lnTo>
                  <a:cubicBezTo>
                    <a:pt x="17992" y="7888"/>
                    <a:pt x="17830" y="8031"/>
                    <a:pt x="17771" y="8218"/>
                  </a:cubicBezTo>
                  <a:lnTo>
                    <a:pt x="17623" y="8647"/>
                  </a:lnTo>
                  <a:lnTo>
                    <a:pt x="13950" y="8647"/>
                  </a:lnTo>
                  <a:lnTo>
                    <a:pt x="13802" y="8218"/>
                  </a:lnTo>
                  <a:cubicBezTo>
                    <a:pt x="13743" y="8031"/>
                    <a:pt x="13581" y="7888"/>
                    <a:pt x="13374" y="7888"/>
                  </a:cubicBezTo>
                  <a:lnTo>
                    <a:pt x="9859" y="7888"/>
                  </a:lnTo>
                  <a:cubicBezTo>
                    <a:pt x="9534" y="7888"/>
                    <a:pt x="9267" y="8154"/>
                    <a:pt x="9267" y="8504"/>
                  </a:cubicBezTo>
                  <a:lnTo>
                    <a:pt x="9267" y="12591"/>
                  </a:lnTo>
                  <a:cubicBezTo>
                    <a:pt x="9120" y="12610"/>
                    <a:pt x="8957" y="12610"/>
                    <a:pt x="8814" y="12610"/>
                  </a:cubicBezTo>
                  <a:lnTo>
                    <a:pt x="8651" y="12610"/>
                  </a:lnTo>
                  <a:lnTo>
                    <a:pt x="8651" y="8504"/>
                  </a:lnTo>
                  <a:cubicBezTo>
                    <a:pt x="8651" y="7824"/>
                    <a:pt x="9184" y="7272"/>
                    <a:pt x="9859" y="7272"/>
                  </a:cubicBezTo>
                  <a:close/>
                  <a:moveTo>
                    <a:pt x="15774" y="947"/>
                  </a:moveTo>
                  <a:cubicBezTo>
                    <a:pt x="19678" y="947"/>
                    <a:pt x="23356" y="2426"/>
                    <a:pt x="26126" y="5137"/>
                  </a:cubicBezTo>
                  <a:lnTo>
                    <a:pt x="25081" y="6182"/>
                  </a:lnTo>
                  <a:cubicBezTo>
                    <a:pt x="24465" y="5566"/>
                    <a:pt x="23765" y="5014"/>
                    <a:pt x="23006" y="4541"/>
                  </a:cubicBezTo>
                  <a:cubicBezTo>
                    <a:pt x="20851" y="3141"/>
                    <a:pt x="18362" y="2426"/>
                    <a:pt x="15774" y="2426"/>
                  </a:cubicBezTo>
                  <a:cubicBezTo>
                    <a:pt x="14359" y="2426"/>
                    <a:pt x="12964" y="2628"/>
                    <a:pt x="11629" y="3082"/>
                  </a:cubicBezTo>
                  <a:cubicBezTo>
                    <a:pt x="11382" y="3166"/>
                    <a:pt x="11259" y="3412"/>
                    <a:pt x="11338" y="3659"/>
                  </a:cubicBezTo>
                  <a:cubicBezTo>
                    <a:pt x="11405" y="3857"/>
                    <a:pt x="11578" y="3988"/>
                    <a:pt x="11771" y="3988"/>
                  </a:cubicBezTo>
                  <a:cubicBezTo>
                    <a:pt x="11818" y="3988"/>
                    <a:pt x="11866" y="3981"/>
                    <a:pt x="11914" y="3964"/>
                  </a:cubicBezTo>
                  <a:cubicBezTo>
                    <a:pt x="13167" y="3555"/>
                    <a:pt x="14463" y="3348"/>
                    <a:pt x="15774" y="3348"/>
                  </a:cubicBezTo>
                  <a:cubicBezTo>
                    <a:pt x="18180" y="3348"/>
                    <a:pt x="20501" y="4028"/>
                    <a:pt x="22513" y="5320"/>
                  </a:cubicBezTo>
                  <a:cubicBezTo>
                    <a:pt x="24465" y="6572"/>
                    <a:pt x="26027" y="8341"/>
                    <a:pt x="27013" y="10436"/>
                  </a:cubicBezTo>
                  <a:cubicBezTo>
                    <a:pt x="27235" y="10905"/>
                    <a:pt x="27215" y="11462"/>
                    <a:pt x="26929" y="11915"/>
                  </a:cubicBezTo>
                  <a:cubicBezTo>
                    <a:pt x="26663" y="12344"/>
                    <a:pt x="26170" y="12610"/>
                    <a:pt x="25658" y="12610"/>
                  </a:cubicBezTo>
                  <a:lnTo>
                    <a:pt x="23848" y="12610"/>
                  </a:lnTo>
                  <a:lnTo>
                    <a:pt x="23848" y="8504"/>
                  </a:lnTo>
                  <a:cubicBezTo>
                    <a:pt x="23848" y="7311"/>
                    <a:pt x="22902" y="6345"/>
                    <a:pt x="21714" y="6345"/>
                  </a:cubicBezTo>
                  <a:lnTo>
                    <a:pt x="9859" y="6345"/>
                  </a:lnTo>
                  <a:cubicBezTo>
                    <a:pt x="8671" y="6345"/>
                    <a:pt x="7705" y="7311"/>
                    <a:pt x="7705" y="8504"/>
                  </a:cubicBezTo>
                  <a:lnTo>
                    <a:pt x="7705" y="12610"/>
                  </a:lnTo>
                  <a:lnTo>
                    <a:pt x="5915" y="12610"/>
                  </a:lnTo>
                  <a:cubicBezTo>
                    <a:pt x="5403" y="12610"/>
                    <a:pt x="4910" y="12344"/>
                    <a:pt x="4644" y="11915"/>
                  </a:cubicBezTo>
                  <a:cubicBezTo>
                    <a:pt x="4358" y="11462"/>
                    <a:pt x="4313" y="10905"/>
                    <a:pt x="4540" y="10436"/>
                  </a:cubicBezTo>
                  <a:cubicBezTo>
                    <a:pt x="5753" y="7927"/>
                    <a:pt x="7764" y="5877"/>
                    <a:pt x="10253" y="4644"/>
                  </a:cubicBezTo>
                  <a:cubicBezTo>
                    <a:pt x="10500" y="4521"/>
                    <a:pt x="10579" y="4250"/>
                    <a:pt x="10475" y="4004"/>
                  </a:cubicBezTo>
                  <a:cubicBezTo>
                    <a:pt x="10387" y="3845"/>
                    <a:pt x="10217" y="3757"/>
                    <a:pt x="10044" y="3757"/>
                  </a:cubicBezTo>
                  <a:cubicBezTo>
                    <a:pt x="9974" y="3757"/>
                    <a:pt x="9904" y="3772"/>
                    <a:pt x="9839" y="3801"/>
                  </a:cubicBezTo>
                  <a:cubicBezTo>
                    <a:pt x="8607" y="4418"/>
                    <a:pt x="7478" y="5236"/>
                    <a:pt x="6492" y="6182"/>
                  </a:cubicBezTo>
                  <a:lnTo>
                    <a:pt x="5447" y="5137"/>
                  </a:lnTo>
                  <a:cubicBezTo>
                    <a:pt x="8217" y="2426"/>
                    <a:pt x="11895" y="947"/>
                    <a:pt x="15774" y="947"/>
                  </a:cubicBezTo>
                  <a:close/>
                  <a:moveTo>
                    <a:pt x="8424" y="18693"/>
                  </a:moveTo>
                  <a:cubicBezTo>
                    <a:pt x="9677" y="18693"/>
                    <a:pt x="10825" y="19142"/>
                    <a:pt x="11688" y="19985"/>
                  </a:cubicBezTo>
                  <a:cubicBezTo>
                    <a:pt x="11831" y="20127"/>
                    <a:pt x="11979" y="20251"/>
                    <a:pt x="12141" y="20374"/>
                  </a:cubicBezTo>
                  <a:cubicBezTo>
                    <a:pt x="12693" y="20827"/>
                    <a:pt x="13024" y="21483"/>
                    <a:pt x="13024" y="22203"/>
                  </a:cubicBezTo>
                  <a:lnTo>
                    <a:pt x="13024" y="26309"/>
                  </a:lnTo>
                  <a:cubicBezTo>
                    <a:pt x="13024" y="26703"/>
                    <a:pt x="12841" y="27073"/>
                    <a:pt x="12511" y="27295"/>
                  </a:cubicBezTo>
                  <a:cubicBezTo>
                    <a:pt x="12309" y="27433"/>
                    <a:pt x="12078" y="27504"/>
                    <a:pt x="11844" y="27504"/>
                  </a:cubicBezTo>
                  <a:cubicBezTo>
                    <a:pt x="11695" y="27504"/>
                    <a:pt x="11545" y="27475"/>
                    <a:pt x="11402" y="27418"/>
                  </a:cubicBezTo>
                  <a:cubicBezTo>
                    <a:pt x="8301" y="26250"/>
                    <a:pt x="5753" y="23844"/>
                    <a:pt x="4397" y="20808"/>
                  </a:cubicBezTo>
                  <a:cubicBezTo>
                    <a:pt x="4190" y="20335"/>
                    <a:pt x="4235" y="19822"/>
                    <a:pt x="4520" y="19368"/>
                  </a:cubicBezTo>
                  <a:cubicBezTo>
                    <a:pt x="4806" y="18939"/>
                    <a:pt x="5280" y="18693"/>
                    <a:pt x="5792" y="18693"/>
                  </a:cubicBezTo>
                  <a:close/>
                  <a:moveTo>
                    <a:pt x="26786" y="5813"/>
                  </a:moveTo>
                  <a:cubicBezTo>
                    <a:pt x="29271" y="8544"/>
                    <a:pt x="30626" y="12058"/>
                    <a:pt x="30626" y="15775"/>
                  </a:cubicBezTo>
                  <a:cubicBezTo>
                    <a:pt x="30626" y="19511"/>
                    <a:pt x="29271" y="23026"/>
                    <a:pt x="26786" y="25757"/>
                  </a:cubicBezTo>
                  <a:lnTo>
                    <a:pt x="25717" y="24707"/>
                  </a:lnTo>
                  <a:cubicBezTo>
                    <a:pt x="26663" y="23662"/>
                    <a:pt x="27442" y="22469"/>
                    <a:pt x="28019" y="21177"/>
                  </a:cubicBezTo>
                  <a:cubicBezTo>
                    <a:pt x="28344" y="20438"/>
                    <a:pt x="28285" y="19556"/>
                    <a:pt x="27831" y="18875"/>
                  </a:cubicBezTo>
                  <a:cubicBezTo>
                    <a:pt x="27383" y="18175"/>
                    <a:pt x="26599" y="17747"/>
                    <a:pt x="25781" y="17747"/>
                  </a:cubicBezTo>
                  <a:lnTo>
                    <a:pt x="24198" y="17747"/>
                  </a:lnTo>
                  <a:cubicBezTo>
                    <a:pt x="23745" y="17747"/>
                    <a:pt x="23291" y="17786"/>
                    <a:pt x="22843" y="17870"/>
                  </a:cubicBezTo>
                  <a:cubicBezTo>
                    <a:pt x="22596" y="17909"/>
                    <a:pt x="22409" y="18136"/>
                    <a:pt x="22453" y="18402"/>
                  </a:cubicBezTo>
                  <a:cubicBezTo>
                    <a:pt x="22489" y="18622"/>
                    <a:pt x="22688" y="18779"/>
                    <a:pt x="22906" y="18779"/>
                  </a:cubicBezTo>
                  <a:cubicBezTo>
                    <a:pt x="22932" y="18779"/>
                    <a:pt x="22959" y="18777"/>
                    <a:pt x="22986" y="18772"/>
                  </a:cubicBezTo>
                  <a:cubicBezTo>
                    <a:pt x="23395" y="18713"/>
                    <a:pt x="23809" y="18693"/>
                    <a:pt x="24198" y="18693"/>
                  </a:cubicBezTo>
                  <a:lnTo>
                    <a:pt x="25781" y="18693"/>
                  </a:lnTo>
                  <a:cubicBezTo>
                    <a:pt x="26293" y="18693"/>
                    <a:pt x="26767" y="18939"/>
                    <a:pt x="27053" y="19368"/>
                  </a:cubicBezTo>
                  <a:cubicBezTo>
                    <a:pt x="27338" y="19822"/>
                    <a:pt x="27383" y="20335"/>
                    <a:pt x="27176" y="20808"/>
                  </a:cubicBezTo>
                  <a:cubicBezTo>
                    <a:pt x="25820" y="23844"/>
                    <a:pt x="23272" y="26250"/>
                    <a:pt x="20171" y="27418"/>
                  </a:cubicBezTo>
                  <a:cubicBezTo>
                    <a:pt x="20028" y="27475"/>
                    <a:pt x="19878" y="27504"/>
                    <a:pt x="19729" y="27504"/>
                  </a:cubicBezTo>
                  <a:cubicBezTo>
                    <a:pt x="19495" y="27504"/>
                    <a:pt x="19264" y="27433"/>
                    <a:pt x="19062" y="27295"/>
                  </a:cubicBezTo>
                  <a:cubicBezTo>
                    <a:pt x="18732" y="27073"/>
                    <a:pt x="18549" y="26703"/>
                    <a:pt x="18549" y="26309"/>
                  </a:cubicBezTo>
                  <a:lnTo>
                    <a:pt x="18549" y="22203"/>
                  </a:lnTo>
                  <a:cubicBezTo>
                    <a:pt x="18549" y="21483"/>
                    <a:pt x="18880" y="20808"/>
                    <a:pt x="19432" y="20374"/>
                  </a:cubicBezTo>
                  <a:lnTo>
                    <a:pt x="19451" y="20354"/>
                  </a:lnTo>
                  <a:cubicBezTo>
                    <a:pt x="20008" y="19925"/>
                    <a:pt x="20605" y="19556"/>
                    <a:pt x="21241" y="19285"/>
                  </a:cubicBezTo>
                  <a:cubicBezTo>
                    <a:pt x="21468" y="19186"/>
                    <a:pt x="21591" y="18915"/>
                    <a:pt x="21487" y="18668"/>
                  </a:cubicBezTo>
                  <a:cubicBezTo>
                    <a:pt x="21408" y="18499"/>
                    <a:pt x="21235" y="18388"/>
                    <a:pt x="21048" y="18388"/>
                  </a:cubicBezTo>
                  <a:cubicBezTo>
                    <a:pt x="20990" y="18388"/>
                    <a:pt x="20930" y="18398"/>
                    <a:pt x="20871" y="18422"/>
                  </a:cubicBezTo>
                  <a:cubicBezTo>
                    <a:pt x="20151" y="18732"/>
                    <a:pt x="19496" y="19142"/>
                    <a:pt x="18880" y="19635"/>
                  </a:cubicBezTo>
                  <a:lnTo>
                    <a:pt x="18855" y="19654"/>
                  </a:lnTo>
                  <a:cubicBezTo>
                    <a:pt x="18076" y="20270"/>
                    <a:pt x="17623" y="21197"/>
                    <a:pt x="17623" y="22203"/>
                  </a:cubicBezTo>
                  <a:lnTo>
                    <a:pt x="17623" y="22222"/>
                  </a:lnTo>
                  <a:lnTo>
                    <a:pt x="13950" y="22222"/>
                  </a:lnTo>
                  <a:lnTo>
                    <a:pt x="13950" y="22203"/>
                  </a:lnTo>
                  <a:cubicBezTo>
                    <a:pt x="13950" y="21197"/>
                    <a:pt x="13497" y="20270"/>
                    <a:pt x="12718" y="19654"/>
                  </a:cubicBezTo>
                  <a:cubicBezTo>
                    <a:pt x="12595" y="19556"/>
                    <a:pt x="12471" y="19432"/>
                    <a:pt x="12348" y="19329"/>
                  </a:cubicBezTo>
                  <a:cubicBezTo>
                    <a:pt x="11298" y="18299"/>
                    <a:pt x="9923" y="17747"/>
                    <a:pt x="8424" y="17747"/>
                  </a:cubicBezTo>
                  <a:lnTo>
                    <a:pt x="5792" y="17747"/>
                  </a:lnTo>
                  <a:cubicBezTo>
                    <a:pt x="4974" y="17747"/>
                    <a:pt x="4190" y="18175"/>
                    <a:pt x="3742" y="18875"/>
                  </a:cubicBezTo>
                  <a:cubicBezTo>
                    <a:pt x="3288" y="19556"/>
                    <a:pt x="3229" y="20438"/>
                    <a:pt x="3554" y="21177"/>
                  </a:cubicBezTo>
                  <a:cubicBezTo>
                    <a:pt x="4131" y="22469"/>
                    <a:pt x="4910" y="23662"/>
                    <a:pt x="5837" y="24707"/>
                  </a:cubicBezTo>
                  <a:lnTo>
                    <a:pt x="4787" y="25757"/>
                  </a:lnTo>
                  <a:cubicBezTo>
                    <a:pt x="2302" y="23026"/>
                    <a:pt x="947" y="19511"/>
                    <a:pt x="947" y="15775"/>
                  </a:cubicBezTo>
                  <a:cubicBezTo>
                    <a:pt x="947" y="12058"/>
                    <a:pt x="2302" y="8544"/>
                    <a:pt x="4787" y="5813"/>
                  </a:cubicBezTo>
                  <a:lnTo>
                    <a:pt x="5837" y="6863"/>
                  </a:lnTo>
                  <a:cubicBezTo>
                    <a:pt x="4994" y="7804"/>
                    <a:pt x="4274" y="8874"/>
                    <a:pt x="3722" y="10042"/>
                  </a:cubicBezTo>
                  <a:cubicBezTo>
                    <a:pt x="3352" y="10806"/>
                    <a:pt x="3392" y="11688"/>
                    <a:pt x="3845" y="12408"/>
                  </a:cubicBezTo>
                  <a:cubicBezTo>
                    <a:pt x="4294" y="13123"/>
                    <a:pt x="5077" y="13557"/>
                    <a:pt x="5915" y="13557"/>
                  </a:cubicBezTo>
                  <a:lnTo>
                    <a:pt x="8814" y="13557"/>
                  </a:lnTo>
                  <a:cubicBezTo>
                    <a:pt x="10150" y="13557"/>
                    <a:pt x="11461" y="13044"/>
                    <a:pt x="12491" y="12117"/>
                  </a:cubicBezTo>
                  <a:cubicBezTo>
                    <a:pt x="13393" y="11299"/>
                    <a:pt x="14566" y="10846"/>
                    <a:pt x="15774" y="10846"/>
                  </a:cubicBezTo>
                  <a:cubicBezTo>
                    <a:pt x="17006" y="10846"/>
                    <a:pt x="18180" y="11299"/>
                    <a:pt x="19082" y="12117"/>
                  </a:cubicBezTo>
                  <a:cubicBezTo>
                    <a:pt x="20112" y="13044"/>
                    <a:pt x="21403" y="13557"/>
                    <a:pt x="22759" y="13557"/>
                  </a:cubicBezTo>
                  <a:lnTo>
                    <a:pt x="25658" y="13557"/>
                  </a:lnTo>
                  <a:cubicBezTo>
                    <a:pt x="26496" y="13557"/>
                    <a:pt x="27260" y="13123"/>
                    <a:pt x="27708" y="12408"/>
                  </a:cubicBezTo>
                  <a:cubicBezTo>
                    <a:pt x="28162" y="11688"/>
                    <a:pt x="28221" y="10806"/>
                    <a:pt x="27851" y="10042"/>
                  </a:cubicBezTo>
                  <a:cubicBezTo>
                    <a:pt x="27299" y="8874"/>
                    <a:pt x="26579" y="7804"/>
                    <a:pt x="25736" y="6863"/>
                  </a:cubicBezTo>
                  <a:lnTo>
                    <a:pt x="26786" y="5813"/>
                  </a:lnTo>
                  <a:close/>
                  <a:moveTo>
                    <a:pt x="17623" y="23169"/>
                  </a:moveTo>
                  <a:lnTo>
                    <a:pt x="17623" y="26309"/>
                  </a:lnTo>
                  <a:cubicBezTo>
                    <a:pt x="17623" y="27009"/>
                    <a:pt x="17973" y="27664"/>
                    <a:pt x="18530" y="28059"/>
                  </a:cubicBezTo>
                  <a:cubicBezTo>
                    <a:pt x="18899" y="28305"/>
                    <a:pt x="19309" y="28428"/>
                    <a:pt x="19742" y="28428"/>
                  </a:cubicBezTo>
                  <a:cubicBezTo>
                    <a:pt x="19989" y="28428"/>
                    <a:pt x="20255" y="28384"/>
                    <a:pt x="20501" y="28305"/>
                  </a:cubicBezTo>
                  <a:cubicBezTo>
                    <a:pt x="22207" y="27645"/>
                    <a:pt x="23765" y="26639"/>
                    <a:pt x="25081" y="25367"/>
                  </a:cubicBezTo>
                  <a:lnTo>
                    <a:pt x="26126" y="26432"/>
                  </a:lnTo>
                  <a:cubicBezTo>
                    <a:pt x="23356" y="29143"/>
                    <a:pt x="19678" y="30622"/>
                    <a:pt x="15774" y="30622"/>
                  </a:cubicBezTo>
                  <a:cubicBezTo>
                    <a:pt x="11895" y="30622"/>
                    <a:pt x="8217" y="29143"/>
                    <a:pt x="5447" y="26432"/>
                  </a:cubicBezTo>
                  <a:lnTo>
                    <a:pt x="6492" y="25367"/>
                  </a:lnTo>
                  <a:cubicBezTo>
                    <a:pt x="7789" y="26639"/>
                    <a:pt x="9346" y="27645"/>
                    <a:pt x="11072" y="28305"/>
                  </a:cubicBezTo>
                  <a:cubicBezTo>
                    <a:pt x="11318" y="28384"/>
                    <a:pt x="11564" y="28428"/>
                    <a:pt x="11831" y="28428"/>
                  </a:cubicBezTo>
                  <a:cubicBezTo>
                    <a:pt x="12245" y="28428"/>
                    <a:pt x="12674" y="28305"/>
                    <a:pt x="13024" y="28059"/>
                  </a:cubicBezTo>
                  <a:cubicBezTo>
                    <a:pt x="13600" y="27664"/>
                    <a:pt x="13950" y="27009"/>
                    <a:pt x="13950" y="26309"/>
                  </a:cubicBezTo>
                  <a:lnTo>
                    <a:pt x="13950" y="23169"/>
                  </a:lnTo>
                  <a:close/>
                  <a:moveTo>
                    <a:pt x="15774" y="1"/>
                  </a:moveTo>
                  <a:cubicBezTo>
                    <a:pt x="11564" y="1"/>
                    <a:pt x="7601" y="1642"/>
                    <a:pt x="4624" y="4620"/>
                  </a:cubicBezTo>
                  <a:cubicBezTo>
                    <a:pt x="1647" y="7602"/>
                    <a:pt x="0" y="11565"/>
                    <a:pt x="0" y="15775"/>
                  </a:cubicBezTo>
                  <a:cubicBezTo>
                    <a:pt x="0" y="20004"/>
                    <a:pt x="1647" y="23948"/>
                    <a:pt x="4624" y="26925"/>
                  </a:cubicBezTo>
                  <a:cubicBezTo>
                    <a:pt x="7601" y="29907"/>
                    <a:pt x="11564" y="31549"/>
                    <a:pt x="15774" y="31549"/>
                  </a:cubicBezTo>
                  <a:cubicBezTo>
                    <a:pt x="20008" y="31549"/>
                    <a:pt x="23952" y="29907"/>
                    <a:pt x="26929" y="26925"/>
                  </a:cubicBezTo>
                  <a:cubicBezTo>
                    <a:pt x="29926" y="23948"/>
                    <a:pt x="31548" y="20004"/>
                    <a:pt x="31548" y="15775"/>
                  </a:cubicBezTo>
                  <a:cubicBezTo>
                    <a:pt x="31548" y="11565"/>
                    <a:pt x="29926" y="7602"/>
                    <a:pt x="26929" y="4620"/>
                  </a:cubicBezTo>
                  <a:cubicBezTo>
                    <a:pt x="23952" y="1642"/>
                    <a:pt x="20008" y="1"/>
                    <a:pt x="157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2572513" y="4404183"/>
              <a:ext cx="44379" cy="44445"/>
            </a:xfrm>
            <a:custGeom>
              <a:avLst/>
              <a:gdLst/>
              <a:ahLst/>
              <a:cxnLst/>
              <a:rect l="l" t="t" r="r" b="b"/>
              <a:pathLst>
                <a:path w="2688" h="2692" extrusionOk="0">
                  <a:moveTo>
                    <a:pt x="1130" y="0"/>
                  </a:moveTo>
                  <a:cubicBezTo>
                    <a:pt x="987" y="0"/>
                    <a:pt x="863" y="123"/>
                    <a:pt x="863" y="266"/>
                  </a:cubicBezTo>
                  <a:lnTo>
                    <a:pt x="863" y="596"/>
                  </a:lnTo>
                  <a:cubicBezTo>
                    <a:pt x="863" y="739"/>
                    <a:pt x="740" y="863"/>
                    <a:pt x="592" y="863"/>
                  </a:cubicBezTo>
                  <a:lnTo>
                    <a:pt x="267" y="863"/>
                  </a:lnTo>
                  <a:cubicBezTo>
                    <a:pt x="124" y="863"/>
                    <a:pt x="1" y="986"/>
                    <a:pt x="1" y="1129"/>
                  </a:cubicBezTo>
                  <a:lnTo>
                    <a:pt x="1" y="1563"/>
                  </a:lnTo>
                  <a:cubicBezTo>
                    <a:pt x="1" y="1706"/>
                    <a:pt x="124" y="1829"/>
                    <a:pt x="267" y="1829"/>
                  </a:cubicBezTo>
                  <a:lnTo>
                    <a:pt x="592" y="1829"/>
                  </a:lnTo>
                  <a:cubicBezTo>
                    <a:pt x="740" y="1829"/>
                    <a:pt x="863" y="1952"/>
                    <a:pt x="863" y="2095"/>
                  </a:cubicBezTo>
                  <a:lnTo>
                    <a:pt x="863" y="2425"/>
                  </a:lnTo>
                  <a:cubicBezTo>
                    <a:pt x="863" y="2568"/>
                    <a:pt x="987" y="2691"/>
                    <a:pt x="1130" y="2691"/>
                  </a:cubicBezTo>
                  <a:lnTo>
                    <a:pt x="1558" y="2691"/>
                  </a:lnTo>
                  <a:cubicBezTo>
                    <a:pt x="1701" y="2691"/>
                    <a:pt x="1825" y="2568"/>
                    <a:pt x="1825" y="2425"/>
                  </a:cubicBezTo>
                  <a:lnTo>
                    <a:pt x="1825" y="2095"/>
                  </a:lnTo>
                  <a:cubicBezTo>
                    <a:pt x="1825" y="1952"/>
                    <a:pt x="1948" y="1829"/>
                    <a:pt x="2096" y="1829"/>
                  </a:cubicBezTo>
                  <a:lnTo>
                    <a:pt x="2421" y="1829"/>
                  </a:lnTo>
                  <a:cubicBezTo>
                    <a:pt x="2564" y="1829"/>
                    <a:pt x="2687" y="1706"/>
                    <a:pt x="2687" y="1563"/>
                  </a:cubicBezTo>
                  <a:lnTo>
                    <a:pt x="2687" y="1129"/>
                  </a:lnTo>
                  <a:cubicBezTo>
                    <a:pt x="2687" y="986"/>
                    <a:pt x="2564" y="863"/>
                    <a:pt x="2421" y="863"/>
                  </a:cubicBezTo>
                  <a:lnTo>
                    <a:pt x="2096" y="863"/>
                  </a:lnTo>
                  <a:cubicBezTo>
                    <a:pt x="1948" y="863"/>
                    <a:pt x="1825" y="739"/>
                    <a:pt x="1825" y="596"/>
                  </a:cubicBezTo>
                  <a:lnTo>
                    <a:pt x="1825" y="266"/>
                  </a:lnTo>
                  <a:cubicBezTo>
                    <a:pt x="1825" y="123"/>
                    <a:pt x="1701" y="0"/>
                    <a:pt x="1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2667094" y="4358759"/>
              <a:ext cx="107530" cy="37296"/>
            </a:xfrm>
            <a:custGeom>
              <a:avLst/>
              <a:gdLst/>
              <a:ahLst/>
              <a:cxnLst/>
              <a:rect l="l" t="t" r="r" b="b"/>
              <a:pathLst>
                <a:path w="6513" h="2259" extrusionOk="0">
                  <a:moveTo>
                    <a:pt x="3244" y="0"/>
                  </a:moveTo>
                  <a:cubicBezTo>
                    <a:pt x="2056" y="0"/>
                    <a:pt x="927" y="553"/>
                    <a:pt x="163" y="1499"/>
                  </a:cubicBezTo>
                  <a:cubicBezTo>
                    <a:pt x="1" y="1706"/>
                    <a:pt x="40" y="1992"/>
                    <a:pt x="227" y="2155"/>
                  </a:cubicBezTo>
                  <a:cubicBezTo>
                    <a:pt x="314" y="2225"/>
                    <a:pt x="414" y="2258"/>
                    <a:pt x="513" y="2258"/>
                  </a:cubicBezTo>
                  <a:cubicBezTo>
                    <a:pt x="652" y="2258"/>
                    <a:pt x="788" y="2193"/>
                    <a:pt x="883" y="2076"/>
                  </a:cubicBezTo>
                  <a:cubicBezTo>
                    <a:pt x="1460" y="1356"/>
                    <a:pt x="2322" y="942"/>
                    <a:pt x="3244" y="942"/>
                  </a:cubicBezTo>
                  <a:cubicBezTo>
                    <a:pt x="4171" y="942"/>
                    <a:pt x="5034" y="1356"/>
                    <a:pt x="5630" y="2076"/>
                  </a:cubicBezTo>
                  <a:cubicBezTo>
                    <a:pt x="5709" y="2199"/>
                    <a:pt x="5857" y="2258"/>
                    <a:pt x="5980" y="2258"/>
                  </a:cubicBezTo>
                  <a:cubicBezTo>
                    <a:pt x="6079" y="2258"/>
                    <a:pt x="6182" y="2219"/>
                    <a:pt x="6266" y="2155"/>
                  </a:cubicBezTo>
                  <a:cubicBezTo>
                    <a:pt x="6473" y="1992"/>
                    <a:pt x="6512" y="1706"/>
                    <a:pt x="6350" y="1499"/>
                  </a:cubicBezTo>
                  <a:cubicBezTo>
                    <a:pt x="5586" y="553"/>
                    <a:pt x="4457" y="0"/>
                    <a:pt x="324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2671173" y="4456807"/>
              <a:ext cx="99374" cy="32525"/>
            </a:xfrm>
            <a:custGeom>
              <a:avLst/>
              <a:gdLst/>
              <a:ahLst/>
              <a:cxnLst/>
              <a:rect l="l" t="t" r="r" b="b"/>
              <a:pathLst>
                <a:path w="6019" h="1970" extrusionOk="0">
                  <a:moveTo>
                    <a:pt x="503" y="1"/>
                  </a:moveTo>
                  <a:cubicBezTo>
                    <a:pt x="389" y="1"/>
                    <a:pt x="276" y="42"/>
                    <a:pt x="187" y="121"/>
                  </a:cubicBezTo>
                  <a:cubicBezTo>
                    <a:pt x="0" y="303"/>
                    <a:pt x="0" y="594"/>
                    <a:pt x="187" y="776"/>
                  </a:cubicBezTo>
                  <a:cubicBezTo>
                    <a:pt x="927" y="1560"/>
                    <a:pt x="1932" y="1969"/>
                    <a:pt x="2997" y="1969"/>
                  </a:cubicBezTo>
                  <a:cubicBezTo>
                    <a:pt x="4087" y="1969"/>
                    <a:pt x="5092" y="1560"/>
                    <a:pt x="5832" y="776"/>
                  </a:cubicBezTo>
                  <a:cubicBezTo>
                    <a:pt x="6019" y="594"/>
                    <a:pt x="6019" y="303"/>
                    <a:pt x="5832" y="121"/>
                  </a:cubicBezTo>
                  <a:cubicBezTo>
                    <a:pt x="5743" y="42"/>
                    <a:pt x="5630" y="1"/>
                    <a:pt x="5516" y="1"/>
                  </a:cubicBezTo>
                  <a:cubicBezTo>
                    <a:pt x="5395" y="1"/>
                    <a:pt x="5272" y="47"/>
                    <a:pt x="5176" y="140"/>
                  </a:cubicBezTo>
                  <a:cubicBezTo>
                    <a:pt x="4599" y="717"/>
                    <a:pt x="3820" y="1042"/>
                    <a:pt x="2997" y="1042"/>
                  </a:cubicBezTo>
                  <a:cubicBezTo>
                    <a:pt x="2179" y="1042"/>
                    <a:pt x="1420" y="717"/>
                    <a:pt x="843" y="140"/>
                  </a:cubicBezTo>
                  <a:cubicBezTo>
                    <a:pt x="747" y="47"/>
                    <a:pt x="624" y="1"/>
                    <a:pt x="5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2687124" y="4392625"/>
              <a:ext cx="67476" cy="67559"/>
            </a:xfrm>
            <a:custGeom>
              <a:avLst/>
              <a:gdLst/>
              <a:ahLst/>
              <a:cxnLst/>
              <a:rect l="l" t="t" r="r" b="b"/>
              <a:pathLst>
                <a:path w="4087" h="4092" extrusionOk="0">
                  <a:moveTo>
                    <a:pt x="2031" y="927"/>
                  </a:moveTo>
                  <a:cubicBezTo>
                    <a:pt x="2647" y="927"/>
                    <a:pt x="3165" y="1420"/>
                    <a:pt x="3165" y="2036"/>
                  </a:cubicBezTo>
                  <a:cubicBezTo>
                    <a:pt x="3165" y="2652"/>
                    <a:pt x="2647" y="3165"/>
                    <a:pt x="2031" y="3165"/>
                  </a:cubicBezTo>
                  <a:cubicBezTo>
                    <a:pt x="1415" y="3165"/>
                    <a:pt x="922" y="2652"/>
                    <a:pt x="922" y="2036"/>
                  </a:cubicBezTo>
                  <a:cubicBezTo>
                    <a:pt x="922" y="1420"/>
                    <a:pt x="1415" y="927"/>
                    <a:pt x="2031" y="927"/>
                  </a:cubicBezTo>
                  <a:close/>
                  <a:moveTo>
                    <a:pt x="2031" y="0"/>
                  </a:moveTo>
                  <a:cubicBezTo>
                    <a:pt x="922" y="0"/>
                    <a:pt x="0" y="907"/>
                    <a:pt x="0" y="2036"/>
                  </a:cubicBezTo>
                  <a:cubicBezTo>
                    <a:pt x="0" y="3165"/>
                    <a:pt x="922" y="4091"/>
                    <a:pt x="2031" y="4091"/>
                  </a:cubicBezTo>
                  <a:cubicBezTo>
                    <a:pt x="3165" y="4091"/>
                    <a:pt x="4087" y="3165"/>
                    <a:pt x="4087" y="2036"/>
                  </a:cubicBezTo>
                  <a:cubicBezTo>
                    <a:pt x="4087" y="907"/>
                    <a:pt x="3165" y="0"/>
                    <a:pt x="203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2817669" y="4425170"/>
              <a:ext cx="23791" cy="24105"/>
            </a:xfrm>
            <a:custGeom>
              <a:avLst/>
              <a:gdLst/>
              <a:ahLst/>
              <a:cxnLst/>
              <a:rect l="l" t="t" r="r" b="b"/>
              <a:pathLst>
                <a:path w="1441" h="1460" extrusionOk="0">
                  <a:moveTo>
                    <a:pt x="721" y="1"/>
                  </a:moveTo>
                  <a:cubicBezTo>
                    <a:pt x="331" y="1"/>
                    <a:pt x="1" y="331"/>
                    <a:pt x="1" y="720"/>
                  </a:cubicBezTo>
                  <a:cubicBezTo>
                    <a:pt x="1" y="1135"/>
                    <a:pt x="331" y="1460"/>
                    <a:pt x="721" y="1460"/>
                  </a:cubicBezTo>
                  <a:cubicBezTo>
                    <a:pt x="1110" y="1460"/>
                    <a:pt x="1440" y="1135"/>
                    <a:pt x="1440" y="720"/>
                  </a:cubicBezTo>
                  <a:cubicBezTo>
                    <a:pt x="1440" y="331"/>
                    <a:pt x="1110" y="1"/>
                    <a:pt x="7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2842091" y="4396357"/>
              <a:ext cx="23791" cy="24105"/>
            </a:xfrm>
            <a:custGeom>
              <a:avLst/>
              <a:gdLst/>
              <a:ahLst/>
              <a:cxnLst/>
              <a:rect l="l" t="t" r="r" b="b"/>
              <a:pathLst>
                <a:path w="1441" h="1460" extrusionOk="0">
                  <a:moveTo>
                    <a:pt x="720" y="1"/>
                  </a:moveTo>
                  <a:cubicBezTo>
                    <a:pt x="331" y="1"/>
                    <a:pt x="1" y="331"/>
                    <a:pt x="1" y="720"/>
                  </a:cubicBezTo>
                  <a:cubicBezTo>
                    <a:pt x="1" y="1130"/>
                    <a:pt x="331" y="1460"/>
                    <a:pt x="720" y="1460"/>
                  </a:cubicBezTo>
                  <a:cubicBezTo>
                    <a:pt x="1130" y="1460"/>
                    <a:pt x="1440" y="1130"/>
                    <a:pt x="1440" y="720"/>
                  </a:cubicBezTo>
                  <a:cubicBezTo>
                    <a:pt x="1440" y="331"/>
                    <a:pt x="1130" y="1"/>
                    <a:pt x="72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2712189" y="4562566"/>
              <a:ext cx="15321" cy="75616"/>
            </a:xfrm>
            <a:custGeom>
              <a:avLst/>
              <a:gdLst/>
              <a:ahLst/>
              <a:cxnLst/>
              <a:rect l="l" t="t" r="r" b="b"/>
              <a:pathLst>
                <a:path w="928" h="4580" extrusionOk="0">
                  <a:moveTo>
                    <a:pt x="454" y="1"/>
                  </a:moveTo>
                  <a:cubicBezTo>
                    <a:pt x="208" y="1"/>
                    <a:pt x="1" y="227"/>
                    <a:pt x="1" y="474"/>
                  </a:cubicBezTo>
                  <a:lnTo>
                    <a:pt x="1" y="4126"/>
                  </a:lnTo>
                  <a:cubicBezTo>
                    <a:pt x="1" y="4373"/>
                    <a:pt x="208" y="4580"/>
                    <a:pt x="454" y="4580"/>
                  </a:cubicBezTo>
                  <a:cubicBezTo>
                    <a:pt x="720" y="4580"/>
                    <a:pt x="927" y="4373"/>
                    <a:pt x="927" y="4126"/>
                  </a:cubicBezTo>
                  <a:lnTo>
                    <a:pt x="927" y="474"/>
                  </a:lnTo>
                  <a:cubicBezTo>
                    <a:pt x="927" y="227"/>
                    <a:pt x="72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4" name="Google Shape;3004;p69"/>
          <p:cNvSpPr/>
          <p:nvPr/>
        </p:nvSpPr>
        <p:spPr>
          <a:xfrm>
            <a:off x="3643255" y="3915411"/>
            <a:ext cx="22388" cy="22404"/>
          </a:xfrm>
          <a:custGeom>
            <a:avLst/>
            <a:gdLst/>
            <a:ahLst/>
            <a:cxnLst/>
            <a:rect l="l" t="t" r="r" b="b"/>
            <a:pathLst>
              <a:path w="1356" h="1357" extrusionOk="0">
                <a:moveTo>
                  <a:pt x="680" y="1"/>
                </a:moveTo>
                <a:cubicBezTo>
                  <a:pt x="311" y="1"/>
                  <a:pt x="0" y="306"/>
                  <a:pt x="0" y="676"/>
                </a:cubicBezTo>
                <a:cubicBezTo>
                  <a:pt x="0" y="1046"/>
                  <a:pt x="311" y="1356"/>
                  <a:pt x="680" y="1356"/>
                </a:cubicBezTo>
                <a:cubicBezTo>
                  <a:pt x="1070" y="1356"/>
                  <a:pt x="1356" y="1046"/>
                  <a:pt x="1356" y="676"/>
                </a:cubicBezTo>
                <a:cubicBezTo>
                  <a:pt x="1356" y="306"/>
                  <a:pt x="1070" y="1"/>
                  <a:pt x="68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5" name="Google Shape;3005;p69"/>
          <p:cNvGrpSpPr/>
          <p:nvPr/>
        </p:nvGrpSpPr>
        <p:grpSpPr>
          <a:xfrm>
            <a:off x="3386075" y="3577334"/>
            <a:ext cx="520874" cy="396752"/>
            <a:chOff x="3029950" y="4263121"/>
            <a:chExt cx="520874" cy="396752"/>
          </a:xfrm>
        </p:grpSpPr>
        <p:sp>
          <p:nvSpPr>
            <p:cNvPr id="3006" name="Google Shape;3006;p69"/>
            <p:cNvSpPr/>
            <p:nvPr/>
          </p:nvSpPr>
          <p:spPr>
            <a:xfrm>
              <a:off x="3416584" y="4549704"/>
              <a:ext cx="101091" cy="77333"/>
            </a:xfrm>
            <a:custGeom>
              <a:avLst/>
              <a:gdLst/>
              <a:ahLst/>
              <a:cxnLst/>
              <a:rect l="l" t="t" r="r" b="b"/>
              <a:pathLst>
                <a:path w="6123" h="4684" extrusionOk="0">
                  <a:moveTo>
                    <a:pt x="0" y="1"/>
                  </a:moveTo>
                  <a:lnTo>
                    <a:pt x="0" y="4684"/>
                  </a:lnTo>
                  <a:lnTo>
                    <a:pt x="5817" y="4684"/>
                  </a:lnTo>
                  <a:cubicBezTo>
                    <a:pt x="5979" y="4684"/>
                    <a:pt x="6122" y="4536"/>
                    <a:pt x="6122" y="4353"/>
                  </a:cubicBezTo>
                  <a:lnTo>
                    <a:pt x="6122" y="326"/>
                  </a:lnTo>
                  <a:cubicBezTo>
                    <a:pt x="6122" y="144"/>
                    <a:pt x="5979" y="1"/>
                    <a:pt x="581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69"/>
            <p:cNvGrpSpPr/>
            <p:nvPr/>
          </p:nvGrpSpPr>
          <p:grpSpPr>
            <a:xfrm>
              <a:off x="3029950" y="4263121"/>
              <a:ext cx="520874" cy="396752"/>
              <a:chOff x="3029950" y="4263121"/>
              <a:chExt cx="520874" cy="396752"/>
            </a:xfrm>
          </p:grpSpPr>
          <p:sp>
            <p:nvSpPr>
              <p:cNvPr id="3008" name="Google Shape;3008;p69"/>
              <p:cNvSpPr/>
              <p:nvPr/>
            </p:nvSpPr>
            <p:spPr>
              <a:xfrm>
                <a:off x="3035399" y="4270931"/>
                <a:ext cx="252306" cy="128200"/>
              </a:xfrm>
              <a:custGeom>
                <a:avLst/>
                <a:gdLst/>
                <a:ahLst/>
                <a:cxnLst/>
                <a:rect l="l" t="t" r="r" b="b"/>
                <a:pathLst>
                  <a:path w="15282" h="7765" extrusionOk="0">
                    <a:moveTo>
                      <a:pt x="1051" y="1"/>
                    </a:moveTo>
                    <a:cubicBezTo>
                      <a:pt x="474" y="1"/>
                      <a:pt x="1" y="449"/>
                      <a:pt x="1" y="1026"/>
                    </a:cubicBezTo>
                    <a:lnTo>
                      <a:pt x="1" y="6714"/>
                    </a:lnTo>
                    <a:cubicBezTo>
                      <a:pt x="1" y="7291"/>
                      <a:pt x="474" y="7764"/>
                      <a:pt x="1051" y="7764"/>
                    </a:cubicBezTo>
                    <a:lnTo>
                      <a:pt x="14257" y="7764"/>
                    </a:lnTo>
                    <a:cubicBezTo>
                      <a:pt x="14828" y="7764"/>
                      <a:pt x="15282" y="7291"/>
                      <a:pt x="15282" y="6714"/>
                    </a:cubicBezTo>
                    <a:lnTo>
                      <a:pt x="15282" y="1026"/>
                    </a:lnTo>
                    <a:cubicBezTo>
                      <a:pt x="15282" y="449"/>
                      <a:pt x="14828" y="1"/>
                      <a:pt x="1425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3062925" y="4296327"/>
                <a:ext cx="201439" cy="77333"/>
              </a:xfrm>
              <a:custGeom>
                <a:avLst/>
                <a:gdLst/>
                <a:ahLst/>
                <a:cxnLst/>
                <a:rect l="l" t="t" r="r" b="b"/>
                <a:pathLst>
                  <a:path w="12201" h="4684" extrusionOk="0">
                    <a:moveTo>
                      <a:pt x="247" y="1"/>
                    </a:moveTo>
                    <a:cubicBezTo>
                      <a:pt x="123" y="1"/>
                      <a:pt x="0" y="104"/>
                      <a:pt x="0" y="227"/>
                    </a:cubicBezTo>
                    <a:lnTo>
                      <a:pt x="0" y="4437"/>
                    </a:lnTo>
                    <a:cubicBezTo>
                      <a:pt x="0" y="4580"/>
                      <a:pt x="123" y="4684"/>
                      <a:pt x="247" y="4684"/>
                    </a:cubicBezTo>
                    <a:lnTo>
                      <a:pt x="11974" y="4684"/>
                    </a:lnTo>
                    <a:cubicBezTo>
                      <a:pt x="12097" y="4684"/>
                      <a:pt x="12200" y="4580"/>
                      <a:pt x="12200" y="4437"/>
                    </a:cubicBezTo>
                    <a:lnTo>
                      <a:pt x="12200" y="227"/>
                    </a:lnTo>
                    <a:cubicBezTo>
                      <a:pt x="12200" y="104"/>
                      <a:pt x="12097" y="1"/>
                      <a:pt x="11974"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3163600" y="4296327"/>
                <a:ext cx="100777" cy="77333"/>
              </a:xfrm>
              <a:custGeom>
                <a:avLst/>
                <a:gdLst/>
                <a:ahLst/>
                <a:cxnLst/>
                <a:rect l="l" t="t" r="r" b="b"/>
                <a:pathLst>
                  <a:path w="6104" h="4684" extrusionOk="0">
                    <a:moveTo>
                      <a:pt x="1" y="1"/>
                    </a:moveTo>
                    <a:lnTo>
                      <a:pt x="1" y="4684"/>
                    </a:lnTo>
                    <a:lnTo>
                      <a:pt x="5877" y="4684"/>
                    </a:lnTo>
                    <a:cubicBezTo>
                      <a:pt x="6000" y="4684"/>
                      <a:pt x="6103" y="4580"/>
                      <a:pt x="6103" y="4437"/>
                    </a:cubicBezTo>
                    <a:lnTo>
                      <a:pt x="6103" y="227"/>
                    </a:lnTo>
                    <a:cubicBezTo>
                      <a:pt x="6103" y="104"/>
                      <a:pt x="6000" y="1"/>
                      <a:pt x="58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3289770" y="4524226"/>
                <a:ext cx="253362" cy="128200"/>
              </a:xfrm>
              <a:custGeom>
                <a:avLst/>
                <a:gdLst/>
                <a:ahLst/>
                <a:cxnLst/>
                <a:rect l="l" t="t" r="r" b="b"/>
                <a:pathLst>
                  <a:path w="15346" h="7765" extrusionOk="0">
                    <a:moveTo>
                      <a:pt x="1050" y="1"/>
                    </a:moveTo>
                    <a:cubicBezTo>
                      <a:pt x="473" y="1"/>
                      <a:pt x="0" y="454"/>
                      <a:pt x="0" y="1026"/>
                    </a:cubicBezTo>
                    <a:lnTo>
                      <a:pt x="0" y="6719"/>
                    </a:lnTo>
                    <a:cubicBezTo>
                      <a:pt x="0" y="7291"/>
                      <a:pt x="473" y="7765"/>
                      <a:pt x="1050" y="7765"/>
                    </a:cubicBezTo>
                    <a:lnTo>
                      <a:pt x="14315" y="7765"/>
                    </a:lnTo>
                    <a:cubicBezTo>
                      <a:pt x="14892" y="7765"/>
                      <a:pt x="15345" y="7291"/>
                      <a:pt x="15345" y="6719"/>
                    </a:cubicBezTo>
                    <a:lnTo>
                      <a:pt x="15345" y="1026"/>
                    </a:lnTo>
                    <a:cubicBezTo>
                      <a:pt x="15345" y="454"/>
                      <a:pt x="14892" y="1"/>
                      <a:pt x="1431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3315248" y="4549704"/>
                <a:ext cx="202413" cy="77333"/>
              </a:xfrm>
              <a:custGeom>
                <a:avLst/>
                <a:gdLst/>
                <a:ahLst/>
                <a:cxnLst/>
                <a:rect l="l" t="t" r="r" b="b"/>
                <a:pathLst>
                  <a:path w="12260" h="4684" extrusionOk="0">
                    <a:moveTo>
                      <a:pt x="325" y="1"/>
                    </a:moveTo>
                    <a:cubicBezTo>
                      <a:pt x="163" y="1"/>
                      <a:pt x="0" y="144"/>
                      <a:pt x="0" y="326"/>
                    </a:cubicBezTo>
                    <a:lnTo>
                      <a:pt x="0" y="4353"/>
                    </a:lnTo>
                    <a:cubicBezTo>
                      <a:pt x="0" y="4536"/>
                      <a:pt x="163" y="4684"/>
                      <a:pt x="325" y="4684"/>
                    </a:cubicBezTo>
                    <a:lnTo>
                      <a:pt x="11954" y="4684"/>
                    </a:lnTo>
                    <a:cubicBezTo>
                      <a:pt x="12116" y="4684"/>
                      <a:pt x="12259" y="4536"/>
                      <a:pt x="12259" y="4353"/>
                    </a:cubicBezTo>
                    <a:lnTo>
                      <a:pt x="12259" y="326"/>
                    </a:lnTo>
                    <a:cubicBezTo>
                      <a:pt x="12259" y="144"/>
                      <a:pt x="12116" y="1"/>
                      <a:pt x="1195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3161569" y="4399131"/>
                <a:ext cx="128200" cy="253280"/>
              </a:xfrm>
              <a:custGeom>
                <a:avLst/>
                <a:gdLst/>
                <a:ahLst/>
                <a:cxnLst/>
                <a:rect l="l" t="t" r="r" b="b"/>
                <a:pathLst>
                  <a:path w="7765" h="15341" extrusionOk="0">
                    <a:moveTo>
                      <a:pt x="1050" y="0"/>
                    </a:moveTo>
                    <a:cubicBezTo>
                      <a:pt x="474" y="0"/>
                      <a:pt x="0" y="449"/>
                      <a:pt x="0" y="1026"/>
                    </a:cubicBezTo>
                    <a:lnTo>
                      <a:pt x="0" y="14295"/>
                    </a:lnTo>
                    <a:cubicBezTo>
                      <a:pt x="0" y="14867"/>
                      <a:pt x="474" y="15341"/>
                      <a:pt x="1050" y="15341"/>
                    </a:cubicBezTo>
                    <a:lnTo>
                      <a:pt x="6739" y="15341"/>
                    </a:lnTo>
                    <a:cubicBezTo>
                      <a:pt x="7311" y="15341"/>
                      <a:pt x="7764" y="14867"/>
                      <a:pt x="7764" y="14295"/>
                    </a:cubicBezTo>
                    <a:lnTo>
                      <a:pt x="7764" y="1026"/>
                    </a:lnTo>
                    <a:cubicBezTo>
                      <a:pt x="7764" y="449"/>
                      <a:pt x="7311" y="0"/>
                      <a:pt x="6739"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3187047" y="4424526"/>
                <a:ext cx="77333" cy="202495"/>
              </a:xfrm>
              <a:custGeom>
                <a:avLst/>
                <a:gdLst/>
                <a:ahLst/>
                <a:cxnLst/>
                <a:rect l="l" t="t" r="r" b="b"/>
                <a:pathLst>
                  <a:path w="4684" h="12265" extrusionOk="0">
                    <a:moveTo>
                      <a:pt x="247" y="0"/>
                    </a:moveTo>
                    <a:cubicBezTo>
                      <a:pt x="124" y="0"/>
                      <a:pt x="0" y="104"/>
                      <a:pt x="0" y="247"/>
                    </a:cubicBezTo>
                    <a:lnTo>
                      <a:pt x="0" y="12018"/>
                    </a:lnTo>
                    <a:cubicBezTo>
                      <a:pt x="0" y="12141"/>
                      <a:pt x="124" y="12265"/>
                      <a:pt x="247" y="12265"/>
                    </a:cubicBezTo>
                    <a:lnTo>
                      <a:pt x="4457" y="12265"/>
                    </a:lnTo>
                    <a:cubicBezTo>
                      <a:pt x="4580" y="12265"/>
                      <a:pt x="4683" y="12141"/>
                      <a:pt x="4683" y="12018"/>
                    </a:cubicBezTo>
                    <a:lnTo>
                      <a:pt x="4683" y="247"/>
                    </a:lnTo>
                    <a:cubicBezTo>
                      <a:pt x="4683" y="104"/>
                      <a:pt x="4580" y="0"/>
                      <a:pt x="445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3187047" y="4424526"/>
                <a:ext cx="77333" cy="102065"/>
              </a:xfrm>
              <a:custGeom>
                <a:avLst/>
                <a:gdLst/>
                <a:ahLst/>
                <a:cxnLst/>
                <a:rect l="l" t="t" r="r" b="b"/>
                <a:pathLst>
                  <a:path w="4684" h="6182" extrusionOk="0">
                    <a:moveTo>
                      <a:pt x="247" y="0"/>
                    </a:moveTo>
                    <a:cubicBezTo>
                      <a:pt x="124" y="0"/>
                      <a:pt x="0" y="104"/>
                      <a:pt x="0" y="247"/>
                    </a:cubicBezTo>
                    <a:lnTo>
                      <a:pt x="0" y="6182"/>
                    </a:lnTo>
                    <a:lnTo>
                      <a:pt x="4683" y="6182"/>
                    </a:lnTo>
                    <a:lnTo>
                      <a:pt x="4683" y="247"/>
                    </a:lnTo>
                    <a:cubicBezTo>
                      <a:pt x="4683" y="104"/>
                      <a:pt x="4580" y="0"/>
                      <a:pt x="445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3055429" y="4288517"/>
                <a:ext cx="216661" cy="92621"/>
              </a:xfrm>
              <a:custGeom>
                <a:avLst/>
                <a:gdLst/>
                <a:ahLst/>
                <a:cxnLst/>
                <a:rect l="l" t="t" r="r" b="b"/>
                <a:pathLst>
                  <a:path w="13123" h="5610" extrusionOk="0">
                    <a:moveTo>
                      <a:pt x="6098" y="927"/>
                    </a:moveTo>
                    <a:lnTo>
                      <a:pt x="6098" y="4683"/>
                    </a:lnTo>
                    <a:lnTo>
                      <a:pt x="922" y="4683"/>
                    </a:lnTo>
                    <a:lnTo>
                      <a:pt x="922" y="927"/>
                    </a:lnTo>
                    <a:close/>
                    <a:moveTo>
                      <a:pt x="12201" y="927"/>
                    </a:moveTo>
                    <a:lnTo>
                      <a:pt x="12201" y="4683"/>
                    </a:lnTo>
                    <a:lnTo>
                      <a:pt x="7025" y="4683"/>
                    </a:lnTo>
                    <a:lnTo>
                      <a:pt x="7025" y="927"/>
                    </a:lnTo>
                    <a:close/>
                    <a:moveTo>
                      <a:pt x="454" y="0"/>
                    </a:moveTo>
                    <a:cubicBezTo>
                      <a:pt x="208" y="0"/>
                      <a:pt x="1" y="207"/>
                      <a:pt x="1" y="474"/>
                    </a:cubicBezTo>
                    <a:lnTo>
                      <a:pt x="1" y="5157"/>
                    </a:lnTo>
                    <a:cubicBezTo>
                      <a:pt x="1" y="5403"/>
                      <a:pt x="208" y="5610"/>
                      <a:pt x="454" y="5610"/>
                    </a:cubicBezTo>
                    <a:lnTo>
                      <a:pt x="12654" y="5610"/>
                    </a:lnTo>
                    <a:cubicBezTo>
                      <a:pt x="12920" y="5610"/>
                      <a:pt x="13123" y="5403"/>
                      <a:pt x="13123" y="5157"/>
                    </a:cubicBezTo>
                    <a:lnTo>
                      <a:pt x="13123" y="474"/>
                    </a:lnTo>
                    <a:cubicBezTo>
                      <a:pt x="13123" y="207"/>
                      <a:pt x="12920" y="0"/>
                      <a:pt x="126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3029950" y="4263121"/>
                <a:ext cx="520874" cy="396752"/>
              </a:xfrm>
              <a:custGeom>
                <a:avLst/>
                <a:gdLst/>
                <a:ahLst/>
                <a:cxnLst/>
                <a:rect l="l" t="t" r="r" b="b"/>
                <a:pathLst>
                  <a:path w="31549" h="24031" extrusionOk="0">
                    <a:moveTo>
                      <a:pt x="14710" y="922"/>
                    </a:moveTo>
                    <a:cubicBezTo>
                      <a:pt x="15035" y="922"/>
                      <a:pt x="15282" y="1188"/>
                      <a:pt x="15282" y="1499"/>
                    </a:cubicBezTo>
                    <a:lnTo>
                      <a:pt x="15282" y="7207"/>
                    </a:lnTo>
                    <a:cubicBezTo>
                      <a:pt x="15282" y="7518"/>
                      <a:pt x="15035" y="7764"/>
                      <a:pt x="14710" y="7764"/>
                    </a:cubicBezTo>
                    <a:lnTo>
                      <a:pt x="1504" y="7764"/>
                    </a:lnTo>
                    <a:cubicBezTo>
                      <a:pt x="1174" y="7764"/>
                      <a:pt x="927" y="7518"/>
                      <a:pt x="927" y="7207"/>
                    </a:cubicBezTo>
                    <a:lnTo>
                      <a:pt x="927" y="1499"/>
                    </a:lnTo>
                    <a:cubicBezTo>
                      <a:pt x="927" y="1188"/>
                      <a:pt x="1174" y="922"/>
                      <a:pt x="1504" y="922"/>
                    </a:cubicBezTo>
                    <a:close/>
                    <a:moveTo>
                      <a:pt x="30050" y="16267"/>
                    </a:moveTo>
                    <a:cubicBezTo>
                      <a:pt x="30380" y="16267"/>
                      <a:pt x="30627" y="16533"/>
                      <a:pt x="30627" y="16839"/>
                    </a:cubicBezTo>
                    <a:lnTo>
                      <a:pt x="30627" y="22552"/>
                    </a:lnTo>
                    <a:cubicBezTo>
                      <a:pt x="30627" y="22858"/>
                      <a:pt x="30380" y="23104"/>
                      <a:pt x="30050" y="23104"/>
                    </a:cubicBezTo>
                    <a:lnTo>
                      <a:pt x="16785" y="23104"/>
                    </a:lnTo>
                    <a:cubicBezTo>
                      <a:pt x="16455" y="23104"/>
                      <a:pt x="16208" y="22858"/>
                      <a:pt x="16208" y="22552"/>
                    </a:cubicBezTo>
                    <a:lnTo>
                      <a:pt x="16208" y="16839"/>
                    </a:lnTo>
                    <a:cubicBezTo>
                      <a:pt x="16208" y="16533"/>
                      <a:pt x="16455" y="16267"/>
                      <a:pt x="16785" y="16267"/>
                    </a:cubicBezTo>
                    <a:close/>
                    <a:moveTo>
                      <a:pt x="1504" y="0"/>
                    </a:moveTo>
                    <a:cubicBezTo>
                      <a:pt x="681" y="0"/>
                      <a:pt x="1" y="676"/>
                      <a:pt x="1" y="1499"/>
                    </a:cubicBezTo>
                    <a:lnTo>
                      <a:pt x="1" y="7207"/>
                    </a:lnTo>
                    <a:cubicBezTo>
                      <a:pt x="1" y="8030"/>
                      <a:pt x="681" y="8686"/>
                      <a:pt x="1504" y="8686"/>
                    </a:cubicBezTo>
                    <a:lnTo>
                      <a:pt x="7641" y="8686"/>
                    </a:lnTo>
                    <a:cubicBezTo>
                      <a:pt x="7562" y="8873"/>
                      <a:pt x="7518" y="9056"/>
                      <a:pt x="7518" y="9263"/>
                    </a:cubicBezTo>
                    <a:lnTo>
                      <a:pt x="7518" y="22552"/>
                    </a:lnTo>
                    <a:cubicBezTo>
                      <a:pt x="7518" y="23370"/>
                      <a:pt x="8198" y="24031"/>
                      <a:pt x="9021" y="24031"/>
                    </a:cubicBezTo>
                    <a:lnTo>
                      <a:pt x="14710" y="24031"/>
                    </a:lnTo>
                    <a:cubicBezTo>
                      <a:pt x="15119" y="24031"/>
                      <a:pt x="15469" y="23888"/>
                      <a:pt x="15735" y="23617"/>
                    </a:cubicBezTo>
                    <a:cubicBezTo>
                      <a:pt x="16021" y="23888"/>
                      <a:pt x="16371" y="24031"/>
                      <a:pt x="16785" y="24031"/>
                    </a:cubicBezTo>
                    <a:lnTo>
                      <a:pt x="30050" y="24031"/>
                    </a:lnTo>
                    <a:cubicBezTo>
                      <a:pt x="30873" y="24031"/>
                      <a:pt x="31549" y="23370"/>
                      <a:pt x="31549" y="22552"/>
                    </a:cubicBezTo>
                    <a:lnTo>
                      <a:pt x="31549" y="16839"/>
                    </a:lnTo>
                    <a:cubicBezTo>
                      <a:pt x="31549" y="16021"/>
                      <a:pt x="30873" y="15341"/>
                      <a:pt x="30050" y="15341"/>
                    </a:cubicBezTo>
                    <a:lnTo>
                      <a:pt x="16785" y="15341"/>
                    </a:lnTo>
                    <a:cubicBezTo>
                      <a:pt x="16578" y="15341"/>
                      <a:pt x="16391" y="15385"/>
                      <a:pt x="16208" y="15464"/>
                    </a:cubicBezTo>
                    <a:lnTo>
                      <a:pt x="16208" y="14212"/>
                    </a:lnTo>
                    <a:cubicBezTo>
                      <a:pt x="16208" y="13946"/>
                      <a:pt x="16001" y="13739"/>
                      <a:pt x="15735" y="13739"/>
                    </a:cubicBezTo>
                    <a:cubicBezTo>
                      <a:pt x="15489" y="13739"/>
                      <a:pt x="15282" y="13946"/>
                      <a:pt x="15282" y="14212"/>
                    </a:cubicBezTo>
                    <a:lnTo>
                      <a:pt x="15282" y="22552"/>
                    </a:lnTo>
                    <a:cubicBezTo>
                      <a:pt x="15282" y="22858"/>
                      <a:pt x="15035" y="23104"/>
                      <a:pt x="14710" y="23104"/>
                    </a:cubicBezTo>
                    <a:lnTo>
                      <a:pt x="9021" y="23104"/>
                    </a:lnTo>
                    <a:cubicBezTo>
                      <a:pt x="8691" y="23104"/>
                      <a:pt x="8445" y="22858"/>
                      <a:pt x="8445" y="22552"/>
                    </a:cubicBezTo>
                    <a:lnTo>
                      <a:pt x="8445" y="9263"/>
                    </a:lnTo>
                    <a:cubicBezTo>
                      <a:pt x="8445" y="8952"/>
                      <a:pt x="8691" y="8686"/>
                      <a:pt x="9021" y="8686"/>
                    </a:cubicBezTo>
                    <a:lnTo>
                      <a:pt x="14710" y="8686"/>
                    </a:lnTo>
                    <a:cubicBezTo>
                      <a:pt x="15035" y="8686"/>
                      <a:pt x="15282" y="8952"/>
                      <a:pt x="15282" y="9263"/>
                    </a:cubicBezTo>
                    <a:lnTo>
                      <a:pt x="15282" y="12363"/>
                    </a:lnTo>
                    <a:cubicBezTo>
                      <a:pt x="15282" y="12610"/>
                      <a:pt x="15489" y="12817"/>
                      <a:pt x="15735" y="12817"/>
                    </a:cubicBezTo>
                    <a:cubicBezTo>
                      <a:pt x="16001" y="12817"/>
                      <a:pt x="16208" y="12610"/>
                      <a:pt x="16208" y="12363"/>
                    </a:cubicBezTo>
                    <a:lnTo>
                      <a:pt x="16208" y="9263"/>
                    </a:lnTo>
                    <a:cubicBezTo>
                      <a:pt x="16208" y="8873"/>
                      <a:pt x="16046" y="8504"/>
                      <a:pt x="15799" y="8237"/>
                    </a:cubicBezTo>
                    <a:cubicBezTo>
                      <a:pt x="16046" y="7966"/>
                      <a:pt x="16208" y="7597"/>
                      <a:pt x="16208" y="7207"/>
                    </a:cubicBezTo>
                    <a:lnTo>
                      <a:pt x="16208" y="1499"/>
                    </a:lnTo>
                    <a:cubicBezTo>
                      <a:pt x="16208" y="676"/>
                      <a:pt x="15528" y="0"/>
                      <a:pt x="147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3307752" y="4541893"/>
                <a:ext cx="217717" cy="92555"/>
              </a:xfrm>
              <a:custGeom>
                <a:avLst/>
                <a:gdLst/>
                <a:ahLst/>
                <a:cxnLst/>
                <a:rect l="l" t="t" r="r" b="b"/>
                <a:pathLst>
                  <a:path w="13187" h="5606" extrusionOk="0">
                    <a:moveTo>
                      <a:pt x="12260" y="922"/>
                    </a:moveTo>
                    <a:lnTo>
                      <a:pt x="12260" y="4683"/>
                    </a:lnTo>
                    <a:lnTo>
                      <a:pt x="7084" y="4683"/>
                    </a:lnTo>
                    <a:lnTo>
                      <a:pt x="7084" y="922"/>
                    </a:lnTo>
                    <a:close/>
                    <a:moveTo>
                      <a:pt x="454" y="0"/>
                    </a:moveTo>
                    <a:cubicBezTo>
                      <a:pt x="208" y="0"/>
                      <a:pt x="1" y="203"/>
                      <a:pt x="1" y="474"/>
                    </a:cubicBezTo>
                    <a:lnTo>
                      <a:pt x="1" y="5157"/>
                    </a:lnTo>
                    <a:cubicBezTo>
                      <a:pt x="1" y="5403"/>
                      <a:pt x="208" y="5605"/>
                      <a:pt x="454" y="5605"/>
                    </a:cubicBezTo>
                    <a:lnTo>
                      <a:pt x="3535" y="5605"/>
                    </a:lnTo>
                    <a:cubicBezTo>
                      <a:pt x="3781" y="5605"/>
                      <a:pt x="3984" y="5403"/>
                      <a:pt x="3984" y="5157"/>
                    </a:cubicBezTo>
                    <a:cubicBezTo>
                      <a:pt x="3984" y="4885"/>
                      <a:pt x="3781" y="4683"/>
                      <a:pt x="3535" y="4683"/>
                    </a:cubicBezTo>
                    <a:lnTo>
                      <a:pt x="922" y="4683"/>
                    </a:lnTo>
                    <a:lnTo>
                      <a:pt x="922" y="922"/>
                    </a:lnTo>
                    <a:lnTo>
                      <a:pt x="6162" y="922"/>
                    </a:lnTo>
                    <a:lnTo>
                      <a:pt x="6162" y="4683"/>
                    </a:lnTo>
                    <a:lnTo>
                      <a:pt x="5383" y="4683"/>
                    </a:lnTo>
                    <a:cubicBezTo>
                      <a:pt x="5112" y="4683"/>
                      <a:pt x="4910" y="4885"/>
                      <a:pt x="4910" y="5157"/>
                    </a:cubicBezTo>
                    <a:cubicBezTo>
                      <a:pt x="4910" y="5403"/>
                      <a:pt x="5112" y="5605"/>
                      <a:pt x="5383" y="5605"/>
                    </a:cubicBezTo>
                    <a:lnTo>
                      <a:pt x="12713" y="5605"/>
                    </a:lnTo>
                    <a:cubicBezTo>
                      <a:pt x="12980" y="5605"/>
                      <a:pt x="13187" y="5403"/>
                      <a:pt x="13187" y="5157"/>
                    </a:cubicBezTo>
                    <a:lnTo>
                      <a:pt x="13187" y="474"/>
                    </a:lnTo>
                    <a:cubicBezTo>
                      <a:pt x="13187" y="203"/>
                      <a:pt x="12980" y="0"/>
                      <a:pt x="127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3179551" y="4416716"/>
                <a:ext cx="92555" cy="217717"/>
              </a:xfrm>
              <a:custGeom>
                <a:avLst/>
                <a:gdLst/>
                <a:ahLst/>
                <a:cxnLst/>
                <a:rect l="l" t="t" r="r" b="b"/>
                <a:pathLst>
                  <a:path w="5606" h="13187" extrusionOk="0">
                    <a:moveTo>
                      <a:pt x="4684" y="927"/>
                    </a:moveTo>
                    <a:lnTo>
                      <a:pt x="4684" y="6103"/>
                    </a:lnTo>
                    <a:lnTo>
                      <a:pt x="923" y="6103"/>
                    </a:lnTo>
                    <a:lnTo>
                      <a:pt x="923" y="927"/>
                    </a:lnTo>
                    <a:close/>
                    <a:moveTo>
                      <a:pt x="4684" y="7024"/>
                    </a:moveTo>
                    <a:lnTo>
                      <a:pt x="4684" y="12264"/>
                    </a:lnTo>
                    <a:lnTo>
                      <a:pt x="923" y="12264"/>
                    </a:lnTo>
                    <a:lnTo>
                      <a:pt x="923" y="7024"/>
                    </a:lnTo>
                    <a:close/>
                    <a:moveTo>
                      <a:pt x="454" y="0"/>
                    </a:moveTo>
                    <a:cubicBezTo>
                      <a:pt x="208" y="0"/>
                      <a:pt x="1" y="207"/>
                      <a:pt x="1" y="473"/>
                    </a:cubicBezTo>
                    <a:lnTo>
                      <a:pt x="1" y="12738"/>
                    </a:lnTo>
                    <a:cubicBezTo>
                      <a:pt x="1" y="12984"/>
                      <a:pt x="208" y="13186"/>
                      <a:pt x="454" y="13186"/>
                    </a:cubicBezTo>
                    <a:lnTo>
                      <a:pt x="5137" y="13186"/>
                    </a:lnTo>
                    <a:cubicBezTo>
                      <a:pt x="5403" y="13186"/>
                      <a:pt x="5606" y="12984"/>
                      <a:pt x="5606" y="12738"/>
                    </a:cubicBezTo>
                    <a:lnTo>
                      <a:pt x="5606" y="473"/>
                    </a:lnTo>
                    <a:cubicBezTo>
                      <a:pt x="5606" y="207"/>
                      <a:pt x="5403" y="0"/>
                      <a:pt x="513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3354564" y="4578517"/>
                <a:ext cx="22388" cy="22404"/>
              </a:xfrm>
              <a:custGeom>
                <a:avLst/>
                <a:gdLst/>
                <a:ahLst/>
                <a:cxnLst/>
                <a:rect l="l" t="t" r="r" b="b"/>
                <a:pathLst>
                  <a:path w="1356" h="1357" extrusionOk="0">
                    <a:moveTo>
                      <a:pt x="675" y="1"/>
                    </a:moveTo>
                    <a:cubicBezTo>
                      <a:pt x="306" y="1"/>
                      <a:pt x="0" y="306"/>
                      <a:pt x="0" y="676"/>
                    </a:cubicBezTo>
                    <a:cubicBezTo>
                      <a:pt x="0" y="1046"/>
                      <a:pt x="306" y="1356"/>
                      <a:pt x="675" y="1356"/>
                    </a:cubicBezTo>
                    <a:cubicBezTo>
                      <a:pt x="1045" y="1356"/>
                      <a:pt x="1356" y="1046"/>
                      <a:pt x="1356" y="676"/>
                    </a:cubicBezTo>
                    <a:cubicBezTo>
                      <a:pt x="1356" y="306"/>
                      <a:pt x="1045" y="1"/>
                      <a:pt x="6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3187691" y="4324166"/>
                <a:ext cx="22404" cy="22404"/>
              </a:xfrm>
              <a:custGeom>
                <a:avLst/>
                <a:gdLst/>
                <a:ahLst/>
                <a:cxnLst/>
                <a:rect l="l" t="t" r="r" b="b"/>
                <a:pathLst>
                  <a:path w="1357" h="1357" extrusionOk="0">
                    <a:moveTo>
                      <a:pt x="676" y="0"/>
                    </a:moveTo>
                    <a:cubicBezTo>
                      <a:pt x="306" y="0"/>
                      <a:pt x="1" y="306"/>
                      <a:pt x="1" y="676"/>
                    </a:cubicBezTo>
                    <a:cubicBezTo>
                      <a:pt x="1" y="1045"/>
                      <a:pt x="306" y="1356"/>
                      <a:pt x="676" y="1356"/>
                    </a:cubicBezTo>
                    <a:cubicBezTo>
                      <a:pt x="1046" y="1356"/>
                      <a:pt x="1356" y="1045"/>
                      <a:pt x="1356" y="676"/>
                    </a:cubicBezTo>
                    <a:cubicBezTo>
                      <a:pt x="1356" y="306"/>
                      <a:pt x="1046" y="0"/>
                      <a:pt x="67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3216191" y="4324166"/>
                <a:ext cx="22388" cy="22404"/>
              </a:xfrm>
              <a:custGeom>
                <a:avLst/>
                <a:gdLst/>
                <a:ahLst/>
                <a:cxnLst/>
                <a:rect l="l" t="t" r="r" b="b"/>
                <a:pathLst>
                  <a:path w="1356" h="1357" extrusionOk="0">
                    <a:moveTo>
                      <a:pt x="675" y="0"/>
                    </a:moveTo>
                    <a:cubicBezTo>
                      <a:pt x="306" y="0"/>
                      <a:pt x="0" y="306"/>
                      <a:pt x="0" y="676"/>
                    </a:cubicBezTo>
                    <a:cubicBezTo>
                      <a:pt x="0" y="1045"/>
                      <a:pt x="306" y="1356"/>
                      <a:pt x="675" y="1356"/>
                    </a:cubicBezTo>
                    <a:cubicBezTo>
                      <a:pt x="1045" y="1356"/>
                      <a:pt x="1356" y="1045"/>
                      <a:pt x="1356" y="676"/>
                    </a:cubicBezTo>
                    <a:cubicBezTo>
                      <a:pt x="1356" y="306"/>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3200885" y="4444225"/>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3229368" y="4444225"/>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3200885" y="4576486"/>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3229368" y="4576486"/>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3200885" y="4481823"/>
                <a:ext cx="22388" cy="22404"/>
              </a:xfrm>
              <a:custGeom>
                <a:avLst/>
                <a:gdLst/>
                <a:ahLst/>
                <a:cxnLst/>
                <a:rect l="l" t="t" r="r" b="b"/>
                <a:pathLst>
                  <a:path w="1356" h="1357" extrusionOk="0">
                    <a:moveTo>
                      <a:pt x="681" y="1"/>
                    </a:moveTo>
                    <a:cubicBezTo>
                      <a:pt x="311" y="1"/>
                      <a:pt x="0" y="311"/>
                      <a:pt x="0" y="681"/>
                    </a:cubicBezTo>
                    <a:cubicBezTo>
                      <a:pt x="0" y="1051"/>
                      <a:pt x="311" y="1356"/>
                      <a:pt x="681" y="1356"/>
                    </a:cubicBezTo>
                    <a:cubicBezTo>
                      <a:pt x="1050" y="1356"/>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3216191" y="4546946"/>
                <a:ext cx="22388" cy="22388"/>
              </a:xfrm>
              <a:custGeom>
                <a:avLst/>
                <a:gdLst/>
                <a:ahLst/>
                <a:cxnLst/>
                <a:rect l="l" t="t" r="r" b="b"/>
                <a:pathLst>
                  <a:path w="1356" h="1356" extrusionOk="0">
                    <a:moveTo>
                      <a:pt x="675" y="0"/>
                    </a:moveTo>
                    <a:cubicBezTo>
                      <a:pt x="306" y="0"/>
                      <a:pt x="0" y="311"/>
                      <a:pt x="0" y="680"/>
                    </a:cubicBezTo>
                    <a:cubicBezTo>
                      <a:pt x="0" y="1050"/>
                      <a:pt x="306" y="1356"/>
                      <a:pt x="675" y="1356"/>
                    </a:cubicBezTo>
                    <a:cubicBezTo>
                      <a:pt x="1045" y="1356"/>
                      <a:pt x="1356" y="1050"/>
                      <a:pt x="1356" y="680"/>
                    </a:cubicBezTo>
                    <a:cubicBezTo>
                      <a:pt x="1356" y="311"/>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3229368" y="4481823"/>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0" name="Google Shape;3030;p69"/>
            <p:cNvSpPr/>
            <p:nvPr/>
          </p:nvSpPr>
          <p:spPr>
            <a:xfrm>
              <a:off x="3469489" y="4563210"/>
              <a:ext cx="22388" cy="22404"/>
            </a:xfrm>
            <a:custGeom>
              <a:avLst/>
              <a:gdLst/>
              <a:ahLst/>
              <a:cxnLst/>
              <a:rect l="l" t="t" r="r" b="b"/>
              <a:pathLst>
                <a:path w="1356" h="1357" extrusionOk="0">
                  <a:moveTo>
                    <a:pt x="681" y="1"/>
                  </a:moveTo>
                  <a:cubicBezTo>
                    <a:pt x="311" y="1"/>
                    <a:pt x="0" y="311"/>
                    <a:pt x="0" y="681"/>
                  </a:cubicBezTo>
                  <a:cubicBezTo>
                    <a:pt x="0" y="1051"/>
                    <a:pt x="311" y="1357"/>
                    <a:pt x="681" y="1357"/>
                  </a:cubicBezTo>
                  <a:cubicBezTo>
                    <a:pt x="1050" y="1357"/>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3438958" y="4577460"/>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3469489" y="4591710"/>
              <a:ext cx="22388" cy="22388"/>
            </a:xfrm>
            <a:custGeom>
              <a:avLst/>
              <a:gdLst/>
              <a:ahLst/>
              <a:cxnLst/>
              <a:rect l="l" t="t" r="r" b="b"/>
              <a:pathLst>
                <a:path w="1356" h="1356" extrusionOk="0">
                  <a:moveTo>
                    <a:pt x="681" y="0"/>
                  </a:moveTo>
                  <a:cubicBezTo>
                    <a:pt x="311" y="0"/>
                    <a:pt x="0" y="311"/>
                    <a:pt x="0" y="680"/>
                  </a:cubicBezTo>
                  <a:cubicBezTo>
                    <a:pt x="0" y="1050"/>
                    <a:pt x="311" y="1356"/>
                    <a:pt x="681" y="1356"/>
                  </a:cubicBezTo>
                  <a:cubicBezTo>
                    <a:pt x="1050" y="1356"/>
                    <a:pt x="1356" y="1050"/>
                    <a:pt x="1356" y="680"/>
                  </a:cubicBezTo>
                  <a:cubicBezTo>
                    <a:pt x="1356" y="311"/>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3" name="Google Shape;3033;p69"/>
          <p:cNvGrpSpPr/>
          <p:nvPr/>
        </p:nvGrpSpPr>
        <p:grpSpPr>
          <a:xfrm>
            <a:off x="7123978" y="3564842"/>
            <a:ext cx="461234" cy="419019"/>
            <a:chOff x="4346188" y="4189131"/>
            <a:chExt cx="520874" cy="473147"/>
          </a:xfrm>
        </p:grpSpPr>
        <p:sp>
          <p:nvSpPr>
            <p:cNvPr id="3034" name="Google Shape;3034;p69"/>
            <p:cNvSpPr/>
            <p:nvPr/>
          </p:nvSpPr>
          <p:spPr>
            <a:xfrm>
              <a:off x="4353998" y="4295683"/>
              <a:ext cx="283146" cy="235284"/>
            </a:xfrm>
            <a:custGeom>
              <a:avLst/>
              <a:gdLst/>
              <a:ahLst/>
              <a:cxnLst/>
              <a:rect l="l" t="t" r="r" b="b"/>
              <a:pathLst>
                <a:path w="17150" h="14251" extrusionOk="0">
                  <a:moveTo>
                    <a:pt x="17150" y="0"/>
                  </a:moveTo>
                  <a:lnTo>
                    <a:pt x="8075" y="20"/>
                  </a:lnTo>
                  <a:lnTo>
                    <a:pt x="1006" y="20"/>
                  </a:lnTo>
                  <a:cubicBezTo>
                    <a:pt x="454" y="20"/>
                    <a:pt x="1" y="473"/>
                    <a:pt x="1" y="1045"/>
                  </a:cubicBezTo>
                  <a:cubicBezTo>
                    <a:pt x="1" y="1311"/>
                    <a:pt x="104" y="1583"/>
                    <a:pt x="287" y="1765"/>
                  </a:cubicBezTo>
                  <a:cubicBezTo>
                    <a:pt x="474" y="1952"/>
                    <a:pt x="720" y="2051"/>
                    <a:pt x="1006" y="2051"/>
                  </a:cubicBezTo>
                  <a:lnTo>
                    <a:pt x="7045" y="2051"/>
                  </a:lnTo>
                  <a:cubicBezTo>
                    <a:pt x="7602" y="2051"/>
                    <a:pt x="8075" y="2504"/>
                    <a:pt x="8075" y="3081"/>
                  </a:cubicBezTo>
                  <a:cubicBezTo>
                    <a:pt x="8075" y="3347"/>
                    <a:pt x="7952" y="3613"/>
                    <a:pt x="7764" y="3801"/>
                  </a:cubicBezTo>
                  <a:cubicBezTo>
                    <a:pt x="7582" y="3983"/>
                    <a:pt x="7335" y="4087"/>
                    <a:pt x="7045" y="4087"/>
                  </a:cubicBezTo>
                  <a:lnTo>
                    <a:pt x="5936" y="4087"/>
                  </a:lnTo>
                  <a:cubicBezTo>
                    <a:pt x="5383" y="4087"/>
                    <a:pt x="4930" y="4540"/>
                    <a:pt x="4930" y="5112"/>
                  </a:cubicBezTo>
                  <a:cubicBezTo>
                    <a:pt x="4930" y="5378"/>
                    <a:pt x="5033" y="5649"/>
                    <a:pt x="5216" y="5832"/>
                  </a:cubicBezTo>
                  <a:cubicBezTo>
                    <a:pt x="5403" y="6019"/>
                    <a:pt x="5650" y="6118"/>
                    <a:pt x="5936" y="6118"/>
                  </a:cubicBezTo>
                  <a:lnTo>
                    <a:pt x="7045" y="6118"/>
                  </a:lnTo>
                  <a:cubicBezTo>
                    <a:pt x="7602" y="6118"/>
                    <a:pt x="8075" y="6571"/>
                    <a:pt x="8075" y="7148"/>
                  </a:cubicBezTo>
                  <a:cubicBezTo>
                    <a:pt x="8075" y="7414"/>
                    <a:pt x="7952" y="7680"/>
                    <a:pt x="7764" y="7867"/>
                  </a:cubicBezTo>
                  <a:cubicBezTo>
                    <a:pt x="7582" y="8050"/>
                    <a:pt x="7335" y="8153"/>
                    <a:pt x="7045" y="8153"/>
                  </a:cubicBezTo>
                  <a:lnTo>
                    <a:pt x="2672" y="8153"/>
                  </a:lnTo>
                  <a:cubicBezTo>
                    <a:pt x="2115" y="8153"/>
                    <a:pt x="1667" y="8607"/>
                    <a:pt x="1667" y="9179"/>
                  </a:cubicBezTo>
                  <a:cubicBezTo>
                    <a:pt x="1667" y="9445"/>
                    <a:pt x="1765" y="9716"/>
                    <a:pt x="1953" y="9898"/>
                  </a:cubicBezTo>
                  <a:cubicBezTo>
                    <a:pt x="2135" y="10086"/>
                    <a:pt x="2381" y="10184"/>
                    <a:pt x="2672" y="10184"/>
                  </a:cubicBezTo>
                  <a:lnTo>
                    <a:pt x="7045" y="10184"/>
                  </a:lnTo>
                  <a:cubicBezTo>
                    <a:pt x="7602" y="10184"/>
                    <a:pt x="8075" y="10638"/>
                    <a:pt x="8075" y="11214"/>
                  </a:cubicBezTo>
                  <a:cubicBezTo>
                    <a:pt x="8075" y="11481"/>
                    <a:pt x="7952" y="11747"/>
                    <a:pt x="7764" y="11934"/>
                  </a:cubicBezTo>
                  <a:cubicBezTo>
                    <a:pt x="7582" y="12117"/>
                    <a:pt x="7335" y="12220"/>
                    <a:pt x="7045" y="12220"/>
                  </a:cubicBezTo>
                  <a:lnTo>
                    <a:pt x="3614" y="12220"/>
                  </a:lnTo>
                  <a:cubicBezTo>
                    <a:pt x="3062" y="12220"/>
                    <a:pt x="2569" y="12693"/>
                    <a:pt x="2589" y="13265"/>
                  </a:cubicBezTo>
                  <a:cubicBezTo>
                    <a:pt x="2589" y="13822"/>
                    <a:pt x="3042" y="14251"/>
                    <a:pt x="3594" y="14251"/>
                  </a:cubicBezTo>
                  <a:lnTo>
                    <a:pt x="12487" y="14251"/>
                  </a:lnTo>
                  <a:lnTo>
                    <a:pt x="12467" y="14231"/>
                  </a:lnTo>
                  <a:lnTo>
                    <a:pt x="12487" y="14231"/>
                  </a:lnTo>
                  <a:lnTo>
                    <a:pt x="17150" y="14192"/>
                  </a:lnTo>
                  <a:lnTo>
                    <a:pt x="1715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4512713" y="4237643"/>
              <a:ext cx="346958" cy="346958"/>
            </a:xfrm>
            <a:custGeom>
              <a:avLst/>
              <a:gdLst/>
              <a:ahLst/>
              <a:cxnLst/>
              <a:rect l="l" t="t" r="r" b="b"/>
              <a:pathLst>
                <a:path w="21015" h="21015" extrusionOk="0">
                  <a:moveTo>
                    <a:pt x="10495" y="1"/>
                  </a:moveTo>
                  <a:cubicBezTo>
                    <a:pt x="4703" y="1"/>
                    <a:pt x="1" y="4703"/>
                    <a:pt x="1" y="10495"/>
                  </a:cubicBezTo>
                  <a:cubicBezTo>
                    <a:pt x="1" y="16312"/>
                    <a:pt x="4703" y="21014"/>
                    <a:pt x="10495" y="21014"/>
                  </a:cubicBezTo>
                  <a:cubicBezTo>
                    <a:pt x="16307" y="21014"/>
                    <a:pt x="21015" y="16312"/>
                    <a:pt x="21015" y="10495"/>
                  </a:cubicBezTo>
                  <a:cubicBezTo>
                    <a:pt x="21015" y="7725"/>
                    <a:pt x="19906" y="5053"/>
                    <a:pt x="17934" y="3081"/>
                  </a:cubicBezTo>
                  <a:cubicBezTo>
                    <a:pt x="15962" y="1110"/>
                    <a:pt x="13290" y="1"/>
                    <a:pt x="1049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4513044" y="4396687"/>
              <a:ext cx="346627" cy="29553"/>
            </a:xfrm>
            <a:custGeom>
              <a:avLst/>
              <a:gdLst/>
              <a:ahLst/>
              <a:cxnLst/>
              <a:rect l="l" t="t" r="r" b="b"/>
              <a:pathLst>
                <a:path w="20995" h="1790" extrusionOk="0">
                  <a:moveTo>
                    <a:pt x="20" y="1"/>
                  </a:moveTo>
                  <a:cubicBezTo>
                    <a:pt x="1" y="291"/>
                    <a:pt x="1" y="577"/>
                    <a:pt x="1" y="863"/>
                  </a:cubicBezTo>
                  <a:cubicBezTo>
                    <a:pt x="1" y="1193"/>
                    <a:pt x="1" y="1504"/>
                    <a:pt x="45" y="1790"/>
                  </a:cubicBezTo>
                  <a:lnTo>
                    <a:pt x="20950" y="1790"/>
                  </a:lnTo>
                  <a:cubicBezTo>
                    <a:pt x="20970" y="1504"/>
                    <a:pt x="20995" y="1193"/>
                    <a:pt x="20995" y="863"/>
                  </a:cubicBezTo>
                  <a:cubicBezTo>
                    <a:pt x="20995" y="577"/>
                    <a:pt x="20970" y="291"/>
                    <a:pt x="2095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4513044" y="4237643"/>
              <a:ext cx="345901" cy="159041"/>
            </a:xfrm>
            <a:custGeom>
              <a:avLst/>
              <a:gdLst/>
              <a:ahLst/>
              <a:cxnLst/>
              <a:rect l="l" t="t" r="r" b="b"/>
              <a:pathLst>
                <a:path w="20951" h="9633" extrusionOk="0">
                  <a:moveTo>
                    <a:pt x="10475" y="1"/>
                  </a:moveTo>
                  <a:cubicBezTo>
                    <a:pt x="7355" y="1"/>
                    <a:pt x="4560" y="1356"/>
                    <a:pt x="2633" y="3515"/>
                  </a:cubicBezTo>
                  <a:cubicBezTo>
                    <a:pt x="1154" y="5176"/>
                    <a:pt x="208" y="7291"/>
                    <a:pt x="1" y="9633"/>
                  </a:cubicBezTo>
                  <a:lnTo>
                    <a:pt x="20950" y="9633"/>
                  </a:lnTo>
                  <a:cubicBezTo>
                    <a:pt x="20502" y="4255"/>
                    <a:pt x="15982" y="1"/>
                    <a:pt x="1047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4627737" y="4352649"/>
              <a:ext cx="116957" cy="116973"/>
            </a:xfrm>
            <a:custGeom>
              <a:avLst/>
              <a:gdLst/>
              <a:ahLst/>
              <a:cxnLst/>
              <a:rect l="l" t="t" r="r" b="b"/>
              <a:pathLst>
                <a:path w="7084" h="7085" extrusionOk="0">
                  <a:moveTo>
                    <a:pt x="3529" y="1"/>
                  </a:moveTo>
                  <a:cubicBezTo>
                    <a:pt x="1577" y="1"/>
                    <a:pt x="0" y="1583"/>
                    <a:pt x="0" y="3530"/>
                  </a:cubicBezTo>
                  <a:cubicBezTo>
                    <a:pt x="0" y="5502"/>
                    <a:pt x="1577" y="7084"/>
                    <a:pt x="3529" y="7084"/>
                  </a:cubicBezTo>
                  <a:cubicBezTo>
                    <a:pt x="5481" y="7084"/>
                    <a:pt x="7084" y="5502"/>
                    <a:pt x="7084" y="3530"/>
                  </a:cubicBezTo>
                  <a:cubicBezTo>
                    <a:pt x="7084" y="1583"/>
                    <a:pt x="5481" y="1"/>
                    <a:pt x="3529"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4654190" y="4379101"/>
              <a:ext cx="64059" cy="64075"/>
            </a:xfrm>
            <a:custGeom>
              <a:avLst/>
              <a:gdLst/>
              <a:ahLst/>
              <a:cxnLst/>
              <a:rect l="l" t="t" r="r" b="b"/>
              <a:pathLst>
                <a:path w="3880" h="3881" extrusionOk="0">
                  <a:moveTo>
                    <a:pt x="1927" y="1"/>
                  </a:moveTo>
                  <a:cubicBezTo>
                    <a:pt x="863" y="1"/>
                    <a:pt x="0" y="863"/>
                    <a:pt x="0" y="1928"/>
                  </a:cubicBezTo>
                  <a:cubicBezTo>
                    <a:pt x="0" y="3018"/>
                    <a:pt x="863" y="3880"/>
                    <a:pt x="1927" y="3880"/>
                  </a:cubicBezTo>
                  <a:cubicBezTo>
                    <a:pt x="2997" y="3880"/>
                    <a:pt x="3879" y="3018"/>
                    <a:pt x="3879" y="1928"/>
                  </a:cubicBezTo>
                  <a:cubicBezTo>
                    <a:pt x="3879" y="863"/>
                    <a:pt x="2997" y="1"/>
                    <a:pt x="192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4599237" y="4631422"/>
              <a:ext cx="109891" cy="23378"/>
            </a:xfrm>
            <a:custGeom>
              <a:avLst/>
              <a:gdLst/>
              <a:ahLst/>
              <a:cxnLst/>
              <a:rect l="l" t="t" r="r" b="b"/>
              <a:pathLst>
                <a:path w="6656" h="1416" extrusionOk="0">
                  <a:moveTo>
                    <a:pt x="696" y="1"/>
                  </a:moveTo>
                  <a:cubicBezTo>
                    <a:pt x="513" y="1"/>
                    <a:pt x="326" y="80"/>
                    <a:pt x="203" y="203"/>
                  </a:cubicBezTo>
                  <a:cubicBezTo>
                    <a:pt x="60" y="326"/>
                    <a:pt x="1" y="513"/>
                    <a:pt x="1" y="696"/>
                  </a:cubicBezTo>
                  <a:cubicBezTo>
                    <a:pt x="1" y="1090"/>
                    <a:pt x="306" y="1415"/>
                    <a:pt x="696" y="1415"/>
                  </a:cubicBezTo>
                  <a:lnTo>
                    <a:pt x="5936" y="1415"/>
                  </a:lnTo>
                  <a:cubicBezTo>
                    <a:pt x="6138" y="1415"/>
                    <a:pt x="6305" y="1337"/>
                    <a:pt x="6429" y="1213"/>
                  </a:cubicBezTo>
                  <a:cubicBezTo>
                    <a:pt x="6572" y="1090"/>
                    <a:pt x="6655" y="903"/>
                    <a:pt x="6655" y="696"/>
                  </a:cubicBezTo>
                  <a:cubicBezTo>
                    <a:pt x="6655" y="306"/>
                    <a:pt x="6325" y="1"/>
                    <a:pt x="5936"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4383538" y="4607000"/>
              <a:ext cx="109891" cy="23378"/>
            </a:xfrm>
            <a:custGeom>
              <a:avLst/>
              <a:gdLst/>
              <a:ahLst/>
              <a:cxnLst/>
              <a:rect l="l" t="t" r="r" b="b"/>
              <a:pathLst>
                <a:path w="6656" h="1416" extrusionOk="0">
                  <a:moveTo>
                    <a:pt x="696" y="1"/>
                  </a:moveTo>
                  <a:cubicBezTo>
                    <a:pt x="514" y="1"/>
                    <a:pt x="326" y="80"/>
                    <a:pt x="203" y="203"/>
                  </a:cubicBezTo>
                  <a:cubicBezTo>
                    <a:pt x="60" y="326"/>
                    <a:pt x="1" y="514"/>
                    <a:pt x="1" y="696"/>
                  </a:cubicBezTo>
                  <a:cubicBezTo>
                    <a:pt x="1" y="1090"/>
                    <a:pt x="307" y="1416"/>
                    <a:pt x="696" y="1416"/>
                  </a:cubicBezTo>
                  <a:lnTo>
                    <a:pt x="5936" y="1416"/>
                  </a:lnTo>
                  <a:cubicBezTo>
                    <a:pt x="6138" y="1416"/>
                    <a:pt x="6306" y="1337"/>
                    <a:pt x="6429" y="1214"/>
                  </a:cubicBezTo>
                  <a:cubicBezTo>
                    <a:pt x="6572" y="1090"/>
                    <a:pt x="6656" y="903"/>
                    <a:pt x="6656" y="696"/>
                  </a:cubicBezTo>
                  <a:cubicBezTo>
                    <a:pt x="6656" y="307"/>
                    <a:pt x="6325" y="1"/>
                    <a:pt x="5936"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4353998" y="4362821"/>
              <a:ext cx="48853" cy="33548"/>
            </a:xfrm>
            <a:custGeom>
              <a:avLst/>
              <a:gdLst/>
              <a:ahLst/>
              <a:cxnLst/>
              <a:rect l="l" t="t" r="r" b="b"/>
              <a:pathLst>
                <a:path w="2959" h="2032" extrusionOk="0">
                  <a:moveTo>
                    <a:pt x="1006" y="1"/>
                  </a:moveTo>
                  <a:cubicBezTo>
                    <a:pt x="720" y="1"/>
                    <a:pt x="474" y="104"/>
                    <a:pt x="287" y="287"/>
                  </a:cubicBezTo>
                  <a:cubicBezTo>
                    <a:pt x="104" y="474"/>
                    <a:pt x="1" y="740"/>
                    <a:pt x="1" y="1006"/>
                  </a:cubicBezTo>
                  <a:cubicBezTo>
                    <a:pt x="1" y="1583"/>
                    <a:pt x="454" y="2032"/>
                    <a:pt x="1006" y="2032"/>
                  </a:cubicBezTo>
                  <a:lnTo>
                    <a:pt x="1933" y="2032"/>
                  </a:lnTo>
                  <a:cubicBezTo>
                    <a:pt x="2219" y="2032"/>
                    <a:pt x="2465" y="1909"/>
                    <a:pt x="2653" y="1726"/>
                  </a:cubicBezTo>
                  <a:cubicBezTo>
                    <a:pt x="2835" y="1539"/>
                    <a:pt x="2958" y="1292"/>
                    <a:pt x="2958" y="1006"/>
                  </a:cubicBezTo>
                  <a:cubicBezTo>
                    <a:pt x="2958" y="449"/>
                    <a:pt x="2485" y="1"/>
                    <a:pt x="1933"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4516792" y="4196941"/>
              <a:ext cx="73255" cy="27539"/>
            </a:xfrm>
            <a:custGeom>
              <a:avLst/>
              <a:gdLst/>
              <a:ahLst/>
              <a:cxnLst/>
              <a:rect l="l" t="t" r="r" b="b"/>
              <a:pathLst>
                <a:path w="4437" h="1668" extrusionOk="0">
                  <a:moveTo>
                    <a:pt x="824" y="1"/>
                  </a:moveTo>
                  <a:cubicBezTo>
                    <a:pt x="597" y="1"/>
                    <a:pt x="390" y="85"/>
                    <a:pt x="227" y="247"/>
                  </a:cubicBezTo>
                  <a:cubicBezTo>
                    <a:pt x="84" y="390"/>
                    <a:pt x="0" y="597"/>
                    <a:pt x="0" y="824"/>
                  </a:cubicBezTo>
                  <a:cubicBezTo>
                    <a:pt x="0" y="1297"/>
                    <a:pt x="370" y="1667"/>
                    <a:pt x="824" y="1667"/>
                  </a:cubicBezTo>
                  <a:lnTo>
                    <a:pt x="3594" y="1667"/>
                  </a:lnTo>
                  <a:cubicBezTo>
                    <a:pt x="3821" y="1667"/>
                    <a:pt x="4028" y="1564"/>
                    <a:pt x="4190" y="1421"/>
                  </a:cubicBezTo>
                  <a:cubicBezTo>
                    <a:pt x="4333" y="1278"/>
                    <a:pt x="4437" y="1071"/>
                    <a:pt x="4437" y="824"/>
                  </a:cubicBezTo>
                  <a:cubicBezTo>
                    <a:pt x="4437" y="371"/>
                    <a:pt x="4047" y="1"/>
                    <a:pt x="3594"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4646363" y="4371291"/>
              <a:ext cx="79364" cy="79364"/>
            </a:xfrm>
            <a:custGeom>
              <a:avLst/>
              <a:gdLst/>
              <a:ahLst/>
              <a:cxnLst/>
              <a:rect l="l" t="t" r="r" b="b"/>
              <a:pathLst>
                <a:path w="4807" h="4807" extrusionOk="0">
                  <a:moveTo>
                    <a:pt x="2401" y="922"/>
                  </a:moveTo>
                  <a:cubicBezTo>
                    <a:pt x="3225" y="922"/>
                    <a:pt x="3880" y="1603"/>
                    <a:pt x="3880" y="2401"/>
                  </a:cubicBezTo>
                  <a:cubicBezTo>
                    <a:pt x="3880" y="3224"/>
                    <a:pt x="3225" y="3880"/>
                    <a:pt x="2401" y="3880"/>
                  </a:cubicBezTo>
                  <a:cubicBezTo>
                    <a:pt x="1583" y="3880"/>
                    <a:pt x="923" y="3224"/>
                    <a:pt x="923" y="2401"/>
                  </a:cubicBezTo>
                  <a:cubicBezTo>
                    <a:pt x="923" y="1603"/>
                    <a:pt x="1583" y="922"/>
                    <a:pt x="2401" y="922"/>
                  </a:cubicBezTo>
                  <a:close/>
                  <a:moveTo>
                    <a:pt x="2401" y="1"/>
                  </a:moveTo>
                  <a:cubicBezTo>
                    <a:pt x="1090" y="1"/>
                    <a:pt x="1" y="1090"/>
                    <a:pt x="1" y="2401"/>
                  </a:cubicBezTo>
                  <a:cubicBezTo>
                    <a:pt x="1" y="3737"/>
                    <a:pt x="1090" y="4807"/>
                    <a:pt x="2401" y="4807"/>
                  </a:cubicBezTo>
                  <a:cubicBezTo>
                    <a:pt x="3737" y="4807"/>
                    <a:pt x="4807" y="3737"/>
                    <a:pt x="4807" y="2401"/>
                  </a:cubicBezTo>
                  <a:cubicBezTo>
                    <a:pt x="4807" y="1090"/>
                    <a:pt x="3737" y="1"/>
                    <a:pt x="240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4346188" y="4229833"/>
              <a:ext cx="520874" cy="362163"/>
            </a:xfrm>
            <a:custGeom>
              <a:avLst/>
              <a:gdLst/>
              <a:ahLst/>
              <a:cxnLst/>
              <a:rect l="l" t="t" r="r" b="b"/>
              <a:pathLst>
                <a:path w="31549" h="21936" extrusionOk="0">
                  <a:moveTo>
                    <a:pt x="16598" y="10579"/>
                  </a:moveTo>
                  <a:cubicBezTo>
                    <a:pt x="16578" y="10702"/>
                    <a:pt x="16578" y="10845"/>
                    <a:pt x="16578" y="10968"/>
                  </a:cubicBezTo>
                  <a:cubicBezTo>
                    <a:pt x="16578" y="11136"/>
                    <a:pt x="16598" y="11279"/>
                    <a:pt x="16598" y="11441"/>
                  </a:cubicBezTo>
                  <a:lnTo>
                    <a:pt x="10559" y="11441"/>
                  </a:lnTo>
                  <a:cubicBezTo>
                    <a:pt x="10539" y="11279"/>
                    <a:pt x="10539" y="11136"/>
                    <a:pt x="10539" y="10968"/>
                  </a:cubicBezTo>
                  <a:lnTo>
                    <a:pt x="10539" y="10579"/>
                  </a:lnTo>
                  <a:close/>
                  <a:moveTo>
                    <a:pt x="20580" y="927"/>
                  </a:moveTo>
                  <a:cubicBezTo>
                    <a:pt x="25677" y="927"/>
                    <a:pt x="29887" y="4747"/>
                    <a:pt x="30543" y="9657"/>
                  </a:cubicBezTo>
                  <a:lnTo>
                    <a:pt x="28941" y="9657"/>
                  </a:lnTo>
                  <a:cubicBezTo>
                    <a:pt x="28694" y="9657"/>
                    <a:pt x="28487" y="9859"/>
                    <a:pt x="28487" y="10106"/>
                  </a:cubicBezTo>
                  <a:cubicBezTo>
                    <a:pt x="28487" y="10377"/>
                    <a:pt x="28694" y="10579"/>
                    <a:pt x="28941" y="10579"/>
                  </a:cubicBezTo>
                  <a:lnTo>
                    <a:pt x="30626" y="10579"/>
                  </a:lnTo>
                  <a:lnTo>
                    <a:pt x="30626" y="10968"/>
                  </a:lnTo>
                  <a:lnTo>
                    <a:pt x="30626" y="11441"/>
                  </a:lnTo>
                  <a:lnTo>
                    <a:pt x="24568" y="11441"/>
                  </a:lnTo>
                  <a:cubicBezTo>
                    <a:pt x="24588" y="11279"/>
                    <a:pt x="24588" y="11136"/>
                    <a:pt x="24588" y="10968"/>
                  </a:cubicBezTo>
                  <a:cubicBezTo>
                    <a:pt x="24588" y="10845"/>
                    <a:pt x="24588" y="10702"/>
                    <a:pt x="24568" y="10579"/>
                  </a:cubicBezTo>
                  <a:lnTo>
                    <a:pt x="27092" y="10579"/>
                  </a:lnTo>
                  <a:cubicBezTo>
                    <a:pt x="27358" y="10579"/>
                    <a:pt x="27565" y="10377"/>
                    <a:pt x="27565" y="10106"/>
                  </a:cubicBezTo>
                  <a:cubicBezTo>
                    <a:pt x="27565" y="9859"/>
                    <a:pt x="27358" y="9657"/>
                    <a:pt x="27092" y="9657"/>
                  </a:cubicBezTo>
                  <a:lnTo>
                    <a:pt x="24361" y="9657"/>
                  </a:lnTo>
                  <a:cubicBezTo>
                    <a:pt x="23804" y="8094"/>
                    <a:pt x="22325" y="6966"/>
                    <a:pt x="20580" y="6966"/>
                  </a:cubicBezTo>
                  <a:cubicBezTo>
                    <a:pt x="18835" y="6966"/>
                    <a:pt x="17357" y="8094"/>
                    <a:pt x="16805" y="9657"/>
                  </a:cubicBezTo>
                  <a:lnTo>
                    <a:pt x="10618" y="9657"/>
                  </a:lnTo>
                  <a:cubicBezTo>
                    <a:pt x="11279" y="4747"/>
                    <a:pt x="15488" y="927"/>
                    <a:pt x="20580" y="927"/>
                  </a:cubicBezTo>
                  <a:close/>
                  <a:moveTo>
                    <a:pt x="20580" y="7887"/>
                  </a:moveTo>
                  <a:cubicBezTo>
                    <a:pt x="22286" y="7887"/>
                    <a:pt x="23661" y="9287"/>
                    <a:pt x="23661" y="10968"/>
                  </a:cubicBezTo>
                  <a:cubicBezTo>
                    <a:pt x="23661" y="12674"/>
                    <a:pt x="22286" y="14049"/>
                    <a:pt x="20580" y="14049"/>
                  </a:cubicBezTo>
                  <a:cubicBezTo>
                    <a:pt x="18875" y="14049"/>
                    <a:pt x="17500" y="12674"/>
                    <a:pt x="17500" y="10968"/>
                  </a:cubicBezTo>
                  <a:cubicBezTo>
                    <a:pt x="17500" y="9287"/>
                    <a:pt x="18875" y="7887"/>
                    <a:pt x="20580" y="7887"/>
                  </a:cubicBezTo>
                  <a:close/>
                  <a:moveTo>
                    <a:pt x="11772" y="4437"/>
                  </a:moveTo>
                  <a:cubicBezTo>
                    <a:pt x="10416" y="6266"/>
                    <a:pt x="9613" y="8528"/>
                    <a:pt x="9613" y="10968"/>
                  </a:cubicBezTo>
                  <a:cubicBezTo>
                    <a:pt x="9613" y="12388"/>
                    <a:pt x="9879" y="13743"/>
                    <a:pt x="10396" y="15059"/>
                  </a:cubicBezTo>
                  <a:cubicBezTo>
                    <a:pt x="10472" y="15229"/>
                    <a:pt x="10647" y="15340"/>
                    <a:pt x="10824" y="15340"/>
                  </a:cubicBezTo>
                  <a:cubicBezTo>
                    <a:pt x="10880" y="15340"/>
                    <a:pt x="10935" y="15329"/>
                    <a:pt x="10988" y="15306"/>
                  </a:cubicBezTo>
                  <a:cubicBezTo>
                    <a:pt x="11234" y="15202"/>
                    <a:pt x="11338" y="14936"/>
                    <a:pt x="11259" y="14710"/>
                  </a:cubicBezTo>
                  <a:cubicBezTo>
                    <a:pt x="10948" y="13950"/>
                    <a:pt x="10741" y="13167"/>
                    <a:pt x="10643" y="12368"/>
                  </a:cubicBezTo>
                  <a:lnTo>
                    <a:pt x="16824" y="12368"/>
                  </a:lnTo>
                  <a:cubicBezTo>
                    <a:pt x="17396" y="13886"/>
                    <a:pt x="18855" y="14976"/>
                    <a:pt x="20580" y="14976"/>
                  </a:cubicBezTo>
                  <a:cubicBezTo>
                    <a:pt x="22306" y="14976"/>
                    <a:pt x="23765" y="13886"/>
                    <a:pt x="24342" y="12368"/>
                  </a:cubicBezTo>
                  <a:lnTo>
                    <a:pt x="30523" y="12368"/>
                  </a:lnTo>
                  <a:cubicBezTo>
                    <a:pt x="29843" y="17253"/>
                    <a:pt x="25653" y="21014"/>
                    <a:pt x="20580" y="21014"/>
                  </a:cubicBezTo>
                  <a:cubicBezTo>
                    <a:pt x="17090" y="21014"/>
                    <a:pt x="13906" y="19249"/>
                    <a:pt x="12058" y="16292"/>
                  </a:cubicBezTo>
                  <a:cubicBezTo>
                    <a:pt x="11963" y="16141"/>
                    <a:pt x="11805" y="16063"/>
                    <a:pt x="11649" y="16063"/>
                  </a:cubicBezTo>
                  <a:cubicBezTo>
                    <a:pt x="11570" y="16063"/>
                    <a:pt x="11491" y="16083"/>
                    <a:pt x="11422" y="16124"/>
                  </a:cubicBezTo>
                  <a:cubicBezTo>
                    <a:pt x="11195" y="16267"/>
                    <a:pt x="11136" y="16558"/>
                    <a:pt x="11279" y="16760"/>
                  </a:cubicBezTo>
                  <a:cubicBezTo>
                    <a:pt x="11481" y="17110"/>
                    <a:pt x="11708" y="17440"/>
                    <a:pt x="11954" y="17746"/>
                  </a:cubicBezTo>
                  <a:lnTo>
                    <a:pt x="4067" y="17746"/>
                  </a:lnTo>
                  <a:cubicBezTo>
                    <a:pt x="3761" y="17746"/>
                    <a:pt x="3515" y="17500"/>
                    <a:pt x="3515" y="17214"/>
                  </a:cubicBezTo>
                  <a:cubicBezTo>
                    <a:pt x="3515" y="17071"/>
                    <a:pt x="3574" y="16928"/>
                    <a:pt x="3678" y="16824"/>
                  </a:cubicBezTo>
                  <a:cubicBezTo>
                    <a:pt x="3781" y="16721"/>
                    <a:pt x="3944" y="16637"/>
                    <a:pt x="4087" y="16637"/>
                  </a:cubicBezTo>
                  <a:lnTo>
                    <a:pt x="7518" y="16637"/>
                  </a:lnTo>
                  <a:cubicBezTo>
                    <a:pt x="8341" y="16637"/>
                    <a:pt x="8996" y="15981"/>
                    <a:pt x="8996" y="15158"/>
                  </a:cubicBezTo>
                  <a:cubicBezTo>
                    <a:pt x="8996" y="14360"/>
                    <a:pt x="8341" y="13679"/>
                    <a:pt x="7518" y="13679"/>
                  </a:cubicBezTo>
                  <a:lnTo>
                    <a:pt x="3145" y="13679"/>
                  </a:lnTo>
                  <a:cubicBezTo>
                    <a:pt x="2835" y="13679"/>
                    <a:pt x="2588" y="13433"/>
                    <a:pt x="2588" y="13127"/>
                  </a:cubicBezTo>
                  <a:cubicBezTo>
                    <a:pt x="2588" y="12817"/>
                    <a:pt x="2835" y="12570"/>
                    <a:pt x="3145" y="12570"/>
                  </a:cubicBezTo>
                  <a:lnTo>
                    <a:pt x="7518" y="12570"/>
                  </a:lnTo>
                  <a:cubicBezTo>
                    <a:pt x="8341" y="12570"/>
                    <a:pt x="8996" y="11915"/>
                    <a:pt x="8996" y="11091"/>
                  </a:cubicBezTo>
                  <a:cubicBezTo>
                    <a:pt x="8996" y="10293"/>
                    <a:pt x="8341" y="9613"/>
                    <a:pt x="7518" y="9613"/>
                  </a:cubicBezTo>
                  <a:lnTo>
                    <a:pt x="6409" y="9613"/>
                  </a:lnTo>
                  <a:cubicBezTo>
                    <a:pt x="6103" y="9613"/>
                    <a:pt x="5856" y="9366"/>
                    <a:pt x="5856" y="9060"/>
                  </a:cubicBezTo>
                  <a:cubicBezTo>
                    <a:pt x="5856" y="8750"/>
                    <a:pt x="6103" y="8503"/>
                    <a:pt x="6409" y="8503"/>
                  </a:cubicBezTo>
                  <a:lnTo>
                    <a:pt x="7518" y="8503"/>
                  </a:lnTo>
                  <a:cubicBezTo>
                    <a:pt x="8341" y="8503"/>
                    <a:pt x="8996" y="7848"/>
                    <a:pt x="8996" y="7025"/>
                  </a:cubicBezTo>
                  <a:cubicBezTo>
                    <a:pt x="8996" y="6226"/>
                    <a:pt x="8341" y="5546"/>
                    <a:pt x="7518" y="5546"/>
                  </a:cubicBezTo>
                  <a:lnTo>
                    <a:pt x="1479" y="5546"/>
                  </a:lnTo>
                  <a:cubicBezTo>
                    <a:pt x="1174" y="5546"/>
                    <a:pt x="927" y="5299"/>
                    <a:pt x="927" y="4994"/>
                  </a:cubicBezTo>
                  <a:cubicBezTo>
                    <a:pt x="927" y="4683"/>
                    <a:pt x="1174" y="4437"/>
                    <a:pt x="1479" y="4437"/>
                  </a:cubicBezTo>
                  <a:close/>
                  <a:moveTo>
                    <a:pt x="20580" y="0"/>
                  </a:moveTo>
                  <a:cubicBezTo>
                    <a:pt x="17421" y="0"/>
                    <a:pt x="14542" y="1356"/>
                    <a:pt x="12551" y="3515"/>
                  </a:cubicBezTo>
                  <a:lnTo>
                    <a:pt x="1479" y="3515"/>
                  </a:lnTo>
                  <a:cubicBezTo>
                    <a:pt x="661" y="3515"/>
                    <a:pt x="0" y="4190"/>
                    <a:pt x="0" y="4994"/>
                  </a:cubicBezTo>
                  <a:cubicBezTo>
                    <a:pt x="0" y="5817"/>
                    <a:pt x="661" y="6473"/>
                    <a:pt x="1479" y="6473"/>
                  </a:cubicBezTo>
                  <a:lnTo>
                    <a:pt x="7518" y="6473"/>
                  </a:lnTo>
                  <a:cubicBezTo>
                    <a:pt x="7828" y="6473"/>
                    <a:pt x="8075" y="6719"/>
                    <a:pt x="8075" y="7025"/>
                  </a:cubicBezTo>
                  <a:cubicBezTo>
                    <a:pt x="8075" y="7335"/>
                    <a:pt x="7828" y="7582"/>
                    <a:pt x="7518" y="7582"/>
                  </a:cubicBezTo>
                  <a:lnTo>
                    <a:pt x="6409" y="7582"/>
                  </a:lnTo>
                  <a:cubicBezTo>
                    <a:pt x="5590" y="7582"/>
                    <a:pt x="4930" y="8257"/>
                    <a:pt x="4930" y="9060"/>
                  </a:cubicBezTo>
                  <a:cubicBezTo>
                    <a:pt x="4930" y="9884"/>
                    <a:pt x="5590" y="10539"/>
                    <a:pt x="6409" y="10539"/>
                  </a:cubicBezTo>
                  <a:lnTo>
                    <a:pt x="7518" y="10539"/>
                  </a:lnTo>
                  <a:cubicBezTo>
                    <a:pt x="7828" y="10539"/>
                    <a:pt x="8075" y="10786"/>
                    <a:pt x="8075" y="11091"/>
                  </a:cubicBezTo>
                  <a:cubicBezTo>
                    <a:pt x="8075" y="11402"/>
                    <a:pt x="7828" y="11648"/>
                    <a:pt x="7518" y="11648"/>
                  </a:cubicBezTo>
                  <a:lnTo>
                    <a:pt x="3145" y="11648"/>
                  </a:lnTo>
                  <a:cubicBezTo>
                    <a:pt x="2322" y="11648"/>
                    <a:pt x="1667" y="12324"/>
                    <a:pt x="1667" y="13127"/>
                  </a:cubicBezTo>
                  <a:cubicBezTo>
                    <a:pt x="1667" y="13950"/>
                    <a:pt x="2322" y="14606"/>
                    <a:pt x="3145" y="14606"/>
                  </a:cubicBezTo>
                  <a:lnTo>
                    <a:pt x="7518" y="14606"/>
                  </a:lnTo>
                  <a:cubicBezTo>
                    <a:pt x="7828" y="14606"/>
                    <a:pt x="8075" y="14852"/>
                    <a:pt x="8075" y="15158"/>
                  </a:cubicBezTo>
                  <a:cubicBezTo>
                    <a:pt x="8075" y="15469"/>
                    <a:pt x="7828" y="15715"/>
                    <a:pt x="7518" y="15715"/>
                  </a:cubicBezTo>
                  <a:lnTo>
                    <a:pt x="4087" y="15715"/>
                  </a:lnTo>
                  <a:cubicBezTo>
                    <a:pt x="3697" y="15715"/>
                    <a:pt x="3308" y="15878"/>
                    <a:pt x="3022" y="16188"/>
                  </a:cubicBezTo>
                  <a:cubicBezTo>
                    <a:pt x="2731" y="16455"/>
                    <a:pt x="2588" y="16844"/>
                    <a:pt x="2588" y="17233"/>
                  </a:cubicBezTo>
                  <a:cubicBezTo>
                    <a:pt x="2608" y="18037"/>
                    <a:pt x="3269" y="18673"/>
                    <a:pt x="4067" y="18673"/>
                  </a:cubicBezTo>
                  <a:lnTo>
                    <a:pt x="12777" y="18673"/>
                  </a:lnTo>
                  <a:cubicBezTo>
                    <a:pt x="13497" y="19392"/>
                    <a:pt x="14296" y="20028"/>
                    <a:pt x="15178" y="20521"/>
                  </a:cubicBezTo>
                  <a:cubicBezTo>
                    <a:pt x="16824" y="21443"/>
                    <a:pt x="18693" y="21936"/>
                    <a:pt x="20580" y="21936"/>
                  </a:cubicBezTo>
                  <a:cubicBezTo>
                    <a:pt x="26639" y="21936"/>
                    <a:pt x="31548" y="17031"/>
                    <a:pt x="31548" y="10968"/>
                  </a:cubicBezTo>
                  <a:cubicBezTo>
                    <a:pt x="31548" y="4930"/>
                    <a:pt x="26639" y="0"/>
                    <a:pt x="2058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4346188" y="4355010"/>
              <a:ext cx="64141" cy="48853"/>
            </a:xfrm>
            <a:custGeom>
              <a:avLst/>
              <a:gdLst/>
              <a:ahLst/>
              <a:cxnLst/>
              <a:rect l="l" t="t" r="r" b="b"/>
              <a:pathLst>
                <a:path w="3885" h="2959" extrusionOk="0">
                  <a:moveTo>
                    <a:pt x="2406" y="922"/>
                  </a:moveTo>
                  <a:cubicBezTo>
                    <a:pt x="2712" y="922"/>
                    <a:pt x="2958" y="1169"/>
                    <a:pt x="2958" y="1479"/>
                  </a:cubicBezTo>
                  <a:cubicBezTo>
                    <a:pt x="2958" y="1785"/>
                    <a:pt x="2712" y="2032"/>
                    <a:pt x="2406" y="2032"/>
                  </a:cubicBezTo>
                  <a:lnTo>
                    <a:pt x="1479" y="2032"/>
                  </a:lnTo>
                  <a:cubicBezTo>
                    <a:pt x="1174" y="2032"/>
                    <a:pt x="927" y="1785"/>
                    <a:pt x="927" y="1479"/>
                  </a:cubicBezTo>
                  <a:cubicBezTo>
                    <a:pt x="927" y="1169"/>
                    <a:pt x="1174" y="922"/>
                    <a:pt x="1479" y="922"/>
                  </a:cubicBezTo>
                  <a:close/>
                  <a:moveTo>
                    <a:pt x="1479" y="1"/>
                  </a:moveTo>
                  <a:cubicBezTo>
                    <a:pt x="661" y="1"/>
                    <a:pt x="0" y="676"/>
                    <a:pt x="0" y="1479"/>
                  </a:cubicBezTo>
                  <a:cubicBezTo>
                    <a:pt x="0" y="2303"/>
                    <a:pt x="661" y="2958"/>
                    <a:pt x="1479" y="2958"/>
                  </a:cubicBezTo>
                  <a:lnTo>
                    <a:pt x="2406" y="2958"/>
                  </a:lnTo>
                  <a:cubicBezTo>
                    <a:pt x="3224" y="2958"/>
                    <a:pt x="3885" y="2303"/>
                    <a:pt x="3885" y="1479"/>
                  </a:cubicBezTo>
                  <a:cubicBezTo>
                    <a:pt x="3885" y="676"/>
                    <a:pt x="3224" y="1"/>
                    <a:pt x="240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4508982" y="4189131"/>
              <a:ext cx="88560" cy="42744"/>
            </a:xfrm>
            <a:custGeom>
              <a:avLst/>
              <a:gdLst/>
              <a:ahLst/>
              <a:cxnLst/>
              <a:rect l="l" t="t" r="r" b="b"/>
              <a:pathLst>
                <a:path w="5364" h="2589" extrusionOk="0">
                  <a:moveTo>
                    <a:pt x="4067" y="927"/>
                  </a:moveTo>
                  <a:cubicBezTo>
                    <a:pt x="4274" y="927"/>
                    <a:pt x="4437" y="1090"/>
                    <a:pt x="4437" y="1297"/>
                  </a:cubicBezTo>
                  <a:cubicBezTo>
                    <a:pt x="4437" y="1504"/>
                    <a:pt x="4274" y="1667"/>
                    <a:pt x="4067" y="1667"/>
                  </a:cubicBezTo>
                  <a:lnTo>
                    <a:pt x="1297" y="1667"/>
                  </a:lnTo>
                  <a:cubicBezTo>
                    <a:pt x="1089" y="1667"/>
                    <a:pt x="927" y="1504"/>
                    <a:pt x="927" y="1297"/>
                  </a:cubicBezTo>
                  <a:cubicBezTo>
                    <a:pt x="927" y="1090"/>
                    <a:pt x="1089" y="927"/>
                    <a:pt x="1297" y="927"/>
                  </a:cubicBezTo>
                  <a:close/>
                  <a:moveTo>
                    <a:pt x="1297" y="1"/>
                  </a:moveTo>
                  <a:cubicBezTo>
                    <a:pt x="577" y="1"/>
                    <a:pt x="0" y="597"/>
                    <a:pt x="0" y="1297"/>
                  </a:cubicBezTo>
                  <a:cubicBezTo>
                    <a:pt x="0" y="2017"/>
                    <a:pt x="577" y="2589"/>
                    <a:pt x="1297" y="2589"/>
                  </a:cubicBezTo>
                  <a:lnTo>
                    <a:pt x="4067" y="2589"/>
                  </a:lnTo>
                  <a:cubicBezTo>
                    <a:pt x="4787" y="2589"/>
                    <a:pt x="5363" y="2017"/>
                    <a:pt x="5363" y="1297"/>
                  </a:cubicBezTo>
                  <a:cubicBezTo>
                    <a:pt x="5363" y="597"/>
                    <a:pt x="4787" y="1"/>
                    <a:pt x="406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4375728" y="4599190"/>
              <a:ext cx="125113" cy="38683"/>
            </a:xfrm>
            <a:custGeom>
              <a:avLst/>
              <a:gdLst/>
              <a:ahLst/>
              <a:cxnLst/>
              <a:rect l="l" t="t" r="r" b="b"/>
              <a:pathLst>
                <a:path w="7578" h="2343" extrusionOk="0">
                  <a:moveTo>
                    <a:pt x="6409" y="923"/>
                  </a:moveTo>
                  <a:cubicBezTo>
                    <a:pt x="6552" y="923"/>
                    <a:pt x="6655" y="1046"/>
                    <a:pt x="6655" y="1169"/>
                  </a:cubicBezTo>
                  <a:cubicBezTo>
                    <a:pt x="6655" y="1317"/>
                    <a:pt x="6552" y="1415"/>
                    <a:pt x="6409" y="1415"/>
                  </a:cubicBezTo>
                  <a:lnTo>
                    <a:pt x="1169" y="1415"/>
                  </a:lnTo>
                  <a:cubicBezTo>
                    <a:pt x="1026" y="1415"/>
                    <a:pt x="923" y="1317"/>
                    <a:pt x="923" y="1169"/>
                  </a:cubicBezTo>
                  <a:cubicBezTo>
                    <a:pt x="923" y="1046"/>
                    <a:pt x="1026" y="923"/>
                    <a:pt x="1169" y="923"/>
                  </a:cubicBezTo>
                  <a:close/>
                  <a:moveTo>
                    <a:pt x="1169" y="1"/>
                  </a:moveTo>
                  <a:cubicBezTo>
                    <a:pt x="533" y="1"/>
                    <a:pt x="1" y="533"/>
                    <a:pt x="1" y="1169"/>
                  </a:cubicBezTo>
                  <a:cubicBezTo>
                    <a:pt x="1" y="1830"/>
                    <a:pt x="533" y="2342"/>
                    <a:pt x="1169" y="2342"/>
                  </a:cubicBezTo>
                  <a:lnTo>
                    <a:pt x="6409" y="2342"/>
                  </a:lnTo>
                  <a:cubicBezTo>
                    <a:pt x="7045" y="2342"/>
                    <a:pt x="7577" y="1830"/>
                    <a:pt x="7577" y="1169"/>
                  </a:cubicBezTo>
                  <a:cubicBezTo>
                    <a:pt x="7577" y="533"/>
                    <a:pt x="7045" y="1"/>
                    <a:pt x="64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4591427" y="4623611"/>
              <a:ext cx="125096" cy="38666"/>
            </a:xfrm>
            <a:custGeom>
              <a:avLst/>
              <a:gdLst/>
              <a:ahLst/>
              <a:cxnLst/>
              <a:rect l="l" t="t" r="r" b="b"/>
              <a:pathLst>
                <a:path w="7577" h="2342" extrusionOk="0">
                  <a:moveTo>
                    <a:pt x="6409" y="922"/>
                  </a:moveTo>
                  <a:cubicBezTo>
                    <a:pt x="6552" y="922"/>
                    <a:pt x="6655" y="1046"/>
                    <a:pt x="6655" y="1169"/>
                  </a:cubicBezTo>
                  <a:cubicBezTo>
                    <a:pt x="6655" y="1317"/>
                    <a:pt x="6552" y="1415"/>
                    <a:pt x="6409" y="1415"/>
                  </a:cubicBezTo>
                  <a:lnTo>
                    <a:pt x="1169" y="1415"/>
                  </a:lnTo>
                  <a:cubicBezTo>
                    <a:pt x="1026" y="1415"/>
                    <a:pt x="922" y="1317"/>
                    <a:pt x="922" y="1169"/>
                  </a:cubicBezTo>
                  <a:cubicBezTo>
                    <a:pt x="922" y="1046"/>
                    <a:pt x="1026" y="922"/>
                    <a:pt x="1169" y="922"/>
                  </a:cubicBezTo>
                  <a:close/>
                  <a:moveTo>
                    <a:pt x="1169" y="1"/>
                  </a:moveTo>
                  <a:cubicBezTo>
                    <a:pt x="533" y="1"/>
                    <a:pt x="1" y="533"/>
                    <a:pt x="1" y="1169"/>
                  </a:cubicBezTo>
                  <a:cubicBezTo>
                    <a:pt x="1" y="1829"/>
                    <a:pt x="533" y="2342"/>
                    <a:pt x="1169" y="2342"/>
                  </a:cubicBezTo>
                  <a:lnTo>
                    <a:pt x="6409" y="2342"/>
                  </a:lnTo>
                  <a:cubicBezTo>
                    <a:pt x="7045" y="2342"/>
                    <a:pt x="7577" y="1829"/>
                    <a:pt x="7577" y="1169"/>
                  </a:cubicBezTo>
                  <a:cubicBezTo>
                    <a:pt x="7577" y="533"/>
                    <a:pt x="7045" y="1"/>
                    <a:pt x="64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0" name="Google Shape;3050;p69"/>
          <p:cNvGrpSpPr/>
          <p:nvPr/>
        </p:nvGrpSpPr>
        <p:grpSpPr>
          <a:xfrm>
            <a:off x="7839244" y="3566999"/>
            <a:ext cx="262885" cy="416751"/>
            <a:chOff x="7978836" y="3740301"/>
            <a:chExt cx="328566" cy="520874"/>
          </a:xfrm>
        </p:grpSpPr>
        <p:sp>
          <p:nvSpPr>
            <p:cNvPr id="3051" name="Google Shape;3051;p69"/>
            <p:cNvSpPr/>
            <p:nvPr/>
          </p:nvSpPr>
          <p:spPr>
            <a:xfrm>
              <a:off x="8174836" y="3768470"/>
              <a:ext cx="125113" cy="266537"/>
            </a:xfrm>
            <a:custGeom>
              <a:avLst/>
              <a:gdLst/>
              <a:ahLst/>
              <a:cxnLst/>
              <a:rect l="l" t="t" r="r" b="b"/>
              <a:pathLst>
                <a:path w="7578" h="16144" extrusionOk="0">
                  <a:moveTo>
                    <a:pt x="1" y="0"/>
                  </a:moveTo>
                  <a:lnTo>
                    <a:pt x="1" y="15237"/>
                  </a:lnTo>
                  <a:lnTo>
                    <a:pt x="2569" y="16144"/>
                  </a:lnTo>
                  <a:lnTo>
                    <a:pt x="2589" y="16144"/>
                  </a:lnTo>
                  <a:lnTo>
                    <a:pt x="7415" y="2608"/>
                  </a:lnTo>
                  <a:cubicBezTo>
                    <a:pt x="7577" y="2154"/>
                    <a:pt x="7331" y="1681"/>
                    <a:pt x="6902" y="1518"/>
                  </a:cubicBezTo>
                  <a:lnTo>
                    <a:pt x="2628"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7986580" y="3825437"/>
              <a:ext cx="50223" cy="174989"/>
            </a:xfrm>
            <a:custGeom>
              <a:avLst/>
              <a:gdLst/>
              <a:ahLst/>
              <a:cxnLst/>
              <a:rect l="l" t="t" r="r" b="b"/>
              <a:pathLst>
                <a:path w="3042" h="10599" extrusionOk="0">
                  <a:moveTo>
                    <a:pt x="1479" y="1"/>
                  </a:moveTo>
                  <a:cubicBezTo>
                    <a:pt x="661" y="1"/>
                    <a:pt x="0" y="676"/>
                    <a:pt x="0" y="1480"/>
                  </a:cubicBezTo>
                  <a:lnTo>
                    <a:pt x="0" y="10599"/>
                  </a:lnTo>
                  <a:lnTo>
                    <a:pt x="331" y="10599"/>
                  </a:lnTo>
                  <a:cubicBezTo>
                    <a:pt x="1809" y="10599"/>
                    <a:pt x="3042" y="9386"/>
                    <a:pt x="3042" y="7888"/>
                  </a:cubicBezTo>
                  <a:lnTo>
                    <a:pt x="30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8108671" y="4030631"/>
              <a:ext cx="96039" cy="35265"/>
            </a:xfrm>
            <a:custGeom>
              <a:avLst/>
              <a:gdLst/>
              <a:ahLst/>
              <a:cxnLst/>
              <a:rect l="l" t="t" r="r" b="b"/>
              <a:pathLst>
                <a:path w="5817" h="2136" extrusionOk="0">
                  <a:moveTo>
                    <a:pt x="0" y="1"/>
                  </a:moveTo>
                  <a:lnTo>
                    <a:pt x="0" y="2135"/>
                  </a:lnTo>
                  <a:lnTo>
                    <a:pt x="5817" y="2135"/>
                  </a:lnTo>
                  <a:lnTo>
                    <a:pt x="5817"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8011001" y="3748111"/>
              <a:ext cx="207943" cy="296751"/>
            </a:xfrm>
            <a:custGeom>
              <a:avLst/>
              <a:gdLst/>
              <a:ahLst/>
              <a:cxnLst/>
              <a:rect l="l" t="t" r="r" b="b"/>
              <a:pathLst>
                <a:path w="12595" h="17974" extrusionOk="0">
                  <a:moveTo>
                    <a:pt x="863" y="1"/>
                  </a:moveTo>
                  <a:cubicBezTo>
                    <a:pt x="394" y="1"/>
                    <a:pt x="0" y="390"/>
                    <a:pt x="0" y="844"/>
                  </a:cubicBezTo>
                  <a:lnTo>
                    <a:pt x="0" y="17973"/>
                  </a:lnTo>
                  <a:lnTo>
                    <a:pt x="11752" y="17973"/>
                  </a:lnTo>
                  <a:cubicBezTo>
                    <a:pt x="12121" y="17973"/>
                    <a:pt x="12427" y="17727"/>
                    <a:pt x="12550" y="17397"/>
                  </a:cubicBezTo>
                  <a:cubicBezTo>
                    <a:pt x="12570" y="17313"/>
                    <a:pt x="12595" y="17209"/>
                    <a:pt x="12595" y="17111"/>
                  </a:cubicBezTo>
                  <a:lnTo>
                    <a:pt x="12595" y="844"/>
                  </a:lnTo>
                  <a:cubicBezTo>
                    <a:pt x="12595" y="390"/>
                    <a:pt x="12225" y="1"/>
                    <a:pt x="11752"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8068695" y="4006881"/>
              <a:ext cx="92555" cy="81559"/>
            </a:xfrm>
            <a:custGeom>
              <a:avLst/>
              <a:gdLst/>
              <a:ahLst/>
              <a:cxnLst/>
              <a:rect l="l" t="t" r="r" b="b"/>
              <a:pathLst>
                <a:path w="5606" h="4940" extrusionOk="0">
                  <a:moveTo>
                    <a:pt x="1878" y="0"/>
                  </a:moveTo>
                  <a:cubicBezTo>
                    <a:pt x="1438" y="0"/>
                    <a:pt x="1000" y="167"/>
                    <a:pt x="657" y="499"/>
                  </a:cubicBezTo>
                  <a:cubicBezTo>
                    <a:pt x="657" y="519"/>
                    <a:pt x="637" y="539"/>
                    <a:pt x="617" y="539"/>
                  </a:cubicBezTo>
                  <a:cubicBezTo>
                    <a:pt x="1" y="1199"/>
                    <a:pt x="40" y="2225"/>
                    <a:pt x="657" y="2880"/>
                  </a:cubicBezTo>
                  <a:lnTo>
                    <a:pt x="2569" y="4832"/>
                  </a:lnTo>
                  <a:cubicBezTo>
                    <a:pt x="2631" y="4904"/>
                    <a:pt x="2717" y="4940"/>
                    <a:pt x="2803" y="4940"/>
                  </a:cubicBezTo>
                  <a:cubicBezTo>
                    <a:pt x="2890" y="4940"/>
                    <a:pt x="2976" y="4904"/>
                    <a:pt x="3037" y="4832"/>
                  </a:cubicBezTo>
                  <a:lnTo>
                    <a:pt x="4950" y="2880"/>
                  </a:lnTo>
                  <a:cubicBezTo>
                    <a:pt x="5566" y="2225"/>
                    <a:pt x="5606" y="1199"/>
                    <a:pt x="4990" y="539"/>
                  </a:cubicBezTo>
                  <a:cubicBezTo>
                    <a:pt x="4970" y="539"/>
                    <a:pt x="4970" y="519"/>
                    <a:pt x="4950" y="499"/>
                  </a:cubicBezTo>
                  <a:cubicBezTo>
                    <a:pt x="4618" y="167"/>
                    <a:pt x="4178" y="0"/>
                    <a:pt x="3739" y="0"/>
                  </a:cubicBezTo>
                  <a:cubicBezTo>
                    <a:pt x="3416" y="0"/>
                    <a:pt x="3094" y="91"/>
                    <a:pt x="2816" y="273"/>
                  </a:cubicBezTo>
                  <a:cubicBezTo>
                    <a:pt x="2527" y="91"/>
                    <a:pt x="2202" y="0"/>
                    <a:pt x="187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7986580" y="3927514"/>
              <a:ext cx="218114" cy="280455"/>
            </a:xfrm>
            <a:custGeom>
              <a:avLst/>
              <a:gdLst/>
              <a:ahLst/>
              <a:cxnLst/>
              <a:rect l="l" t="t" r="r" b="b"/>
              <a:pathLst>
                <a:path w="13211" h="16987" extrusionOk="0">
                  <a:moveTo>
                    <a:pt x="3845" y="0"/>
                  </a:moveTo>
                  <a:cubicBezTo>
                    <a:pt x="3554" y="0"/>
                    <a:pt x="3249" y="84"/>
                    <a:pt x="3002" y="286"/>
                  </a:cubicBezTo>
                  <a:lnTo>
                    <a:pt x="1479" y="1459"/>
                  </a:lnTo>
                  <a:lnTo>
                    <a:pt x="434" y="2258"/>
                  </a:lnTo>
                  <a:cubicBezTo>
                    <a:pt x="168" y="2465"/>
                    <a:pt x="0" y="2795"/>
                    <a:pt x="0" y="3140"/>
                  </a:cubicBezTo>
                  <a:lnTo>
                    <a:pt x="0" y="7887"/>
                  </a:lnTo>
                  <a:cubicBezTo>
                    <a:pt x="0" y="9573"/>
                    <a:pt x="1233" y="10988"/>
                    <a:pt x="2859" y="11254"/>
                  </a:cubicBezTo>
                  <a:lnTo>
                    <a:pt x="2835" y="16987"/>
                  </a:lnTo>
                  <a:lnTo>
                    <a:pt x="11298" y="16987"/>
                  </a:lnTo>
                  <a:lnTo>
                    <a:pt x="11298" y="11214"/>
                  </a:lnTo>
                  <a:cubicBezTo>
                    <a:pt x="12407" y="10929"/>
                    <a:pt x="13211" y="9918"/>
                    <a:pt x="13211" y="8730"/>
                  </a:cubicBezTo>
                  <a:lnTo>
                    <a:pt x="13211" y="7108"/>
                  </a:lnTo>
                  <a:lnTo>
                    <a:pt x="7394" y="7108"/>
                  </a:lnTo>
                  <a:cubicBezTo>
                    <a:pt x="6758" y="6019"/>
                    <a:pt x="5590" y="5299"/>
                    <a:pt x="4235" y="5299"/>
                  </a:cubicBezTo>
                  <a:lnTo>
                    <a:pt x="2776" y="5299"/>
                  </a:lnTo>
                  <a:lnTo>
                    <a:pt x="2776" y="3963"/>
                  </a:lnTo>
                  <a:lnTo>
                    <a:pt x="4708" y="2485"/>
                  </a:lnTo>
                  <a:cubicBezTo>
                    <a:pt x="5299" y="2011"/>
                    <a:pt x="5423" y="1129"/>
                    <a:pt x="4954" y="533"/>
                  </a:cubicBezTo>
                  <a:cubicBezTo>
                    <a:pt x="4663" y="183"/>
                    <a:pt x="4254" y="0"/>
                    <a:pt x="3845"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8010011" y="4199847"/>
              <a:ext cx="186563" cy="53889"/>
            </a:xfrm>
            <a:custGeom>
              <a:avLst/>
              <a:gdLst/>
              <a:ahLst/>
              <a:cxnLst/>
              <a:rect l="l" t="t" r="r" b="b"/>
              <a:pathLst>
                <a:path w="11300" h="3264" extrusionOk="0">
                  <a:moveTo>
                    <a:pt x="1110" y="1"/>
                  </a:moveTo>
                  <a:cubicBezTo>
                    <a:pt x="494" y="1"/>
                    <a:pt x="1" y="494"/>
                    <a:pt x="1" y="1110"/>
                  </a:cubicBezTo>
                  <a:lnTo>
                    <a:pt x="1" y="3160"/>
                  </a:lnTo>
                  <a:cubicBezTo>
                    <a:pt x="1" y="3225"/>
                    <a:pt x="40" y="3264"/>
                    <a:pt x="104" y="3264"/>
                  </a:cubicBezTo>
                  <a:lnTo>
                    <a:pt x="11196" y="3264"/>
                  </a:lnTo>
                  <a:cubicBezTo>
                    <a:pt x="11255" y="3264"/>
                    <a:pt x="11299" y="3225"/>
                    <a:pt x="11299" y="3160"/>
                  </a:cubicBezTo>
                  <a:lnTo>
                    <a:pt x="11299" y="1110"/>
                  </a:lnTo>
                  <a:cubicBezTo>
                    <a:pt x="11299" y="494"/>
                    <a:pt x="10806" y="1"/>
                    <a:pt x="1019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7978836" y="3740301"/>
              <a:ext cx="328566" cy="520874"/>
            </a:xfrm>
            <a:custGeom>
              <a:avLst/>
              <a:gdLst/>
              <a:ahLst/>
              <a:cxnLst/>
              <a:rect l="l" t="t" r="r" b="b"/>
              <a:pathLst>
                <a:path w="19901" h="31549" extrusionOk="0">
                  <a:moveTo>
                    <a:pt x="1500" y="5729"/>
                  </a:moveTo>
                  <a:lnTo>
                    <a:pt x="1500" y="12570"/>
                  </a:lnTo>
                  <a:lnTo>
                    <a:pt x="923" y="12980"/>
                  </a:lnTo>
                  <a:lnTo>
                    <a:pt x="923" y="6636"/>
                  </a:lnTo>
                  <a:cubicBezTo>
                    <a:pt x="923" y="6246"/>
                    <a:pt x="1150" y="5916"/>
                    <a:pt x="1500" y="5729"/>
                  </a:cubicBezTo>
                  <a:close/>
                  <a:moveTo>
                    <a:pt x="13700" y="922"/>
                  </a:moveTo>
                  <a:cubicBezTo>
                    <a:pt x="13902" y="922"/>
                    <a:pt x="14089" y="1110"/>
                    <a:pt x="14089" y="1317"/>
                  </a:cubicBezTo>
                  <a:lnTo>
                    <a:pt x="14089" y="3614"/>
                  </a:lnTo>
                  <a:cubicBezTo>
                    <a:pt x="14089" y="3880"/>
                    <a:pt x="14271" y="4107"/>
                    <a:pt x="14543" y="4107"/>
                  </a:cubicBezTo>
                  <a:cubicBezTo>
                    <a:pt x="14789" y="4107"/>
                    <a:pt x="15011" y="3905"/>
                    <a:pt x="15011" y="3634"/>
                  </a:cubicBezTo>
                  <a:lnTo>
                    <a:pt x="15011" y="2382"/>
                  </a:lnTo>
                  <a:lnTo>
                    <a:pt x="18668" y="3698"/>
                  </a:lnTo>
                  <a:cubicBezTo>
                    <a:pt x="18772" y="3737"/>
                    <a:pt x="18856" y="3801"/>
                    <a:pt x="18895" y="3905"/>
                  </a:cubicBezTo>
                  <a:cubicBezTo>
                    <a:pt x="18935" y="3984"/>
                    <a:pt x="18935" y="4107"/>
                    <a:pt x="18915" y="4191"/>
                  </a:cubicBezTo>
                  <a:lnTo>
                    <a:pt x="15011" y="15055"/>
                  </a:lnTo>
                  <a:lnTo>
                    <a:pt x="15011" y="5526"/>
                  </a:lnTo>
                  <a:cubicBezTo>
                    <a:pt x="15011" y="5260"/>
                    <a:pt x="14809" y="5034"/>
                    <a:pt x="14562" y="5034"/>
                  </a:cubicBezTo>
                  <a:cubicBezTo>
                    <a:pt x="14296" y="5034"/>
                    <a:pt x="14089" y="5236"/>
                    <a:pt x="14089" y="5507"/>
                  </a:cubicBezTo>
                  <a:lnTo>
                    <a:pt x="14089" y="17584"/>
                  </a:lnTo>
                  <a:cubicBezTo>
                    <a:pt x="14089" y="17603"/>
                    <a:pt x="14069" y="17643"/>
                    <a:pt x="14050" y="17682"/>
                  </a:cubicBezTo>
                  <a:cubicBezTo>
                    <a:pt x="14025" y="17805"/>
                    <a:pt x="13926" y="17929"/>
                    <a:pt x="13803" y="17953"/>
                  </a:cubicBezTo>
                  <a:cubicBezTo>
                    <a:pt x="13759" y="17973"/>
                    <a:pt x="13739" y="17973"/>
                    <a:pt x="13700" y="17973"/>
                  </a:cubicBezTo>
                  <a:lnTo>
                    <a:pt x="11624" y="17973"/>
                  </a:lnTo>
                  <a:cubicBezTo>
                    <a:pt x="11358" y="17973"/>
                    <a:pt x="11151" y="18175"/>
                    <a:pt x="11131" y="18422"/>
                  </a:cubicBezTo>
                  <a:cubicBezTo>
                    <a:pt x="11131" y="18693"/>
                    <a:pt x="11339" y="18895"/>
                    <a:pt x="11605" y="18895"/>
                  </a:cubicBezTo>
                  <a:lnTo>
                    <a:pt x="13226" y="18895"/>
                  </a:lnTo>
                  <a:lnTo>
                    <a:pt x="13226" y="20068"/>
                  </a:lnTo>
                  <a:cubicBezTo>
                    <a:pt x="13226" y="21236"/>
                    <a:pt x="12280" y="22163"/>
                    <a:pt x="11112" y="22163"/>
                  </a:cubicBezTo>
                  <a:lnTo>
                    <a:pt x="10185" y="22163"/>
                  </a:lnTo>
                  <a:cubicBezTo>
                    <a:pt x="9919" y="22163"/>
                    <a:pt x="9712" y="22365"/>
                    <a:pt x="9692" y="22612"/>
                  </a:cubicBezTo>
                  <a:cubicBezTo>
                    <a:pt x="9692" y="22883"/>
                    <a:pt x="9899" y="23104"/>
                    <a:pt x="10165" y="23104"/>
                  </a:cubicBezTo>
                  <a:lnTo>
                    <a:pt x="11112" y="23104"/>
                  </a:lnTo>
                  <a:cubicBezTo>
                    <a:pt x="11171" y="23104"/>
                    <a:pt x="11235" y="23085"/>
                    <a:pt x="11294" y="23085"/>
                  </a:cubicBezTo>
                  <a:lnTo>
                    <a:pt x="11294" y="27359"/>
                  </a:lnTo>
                  <a:lnTo>
                    <a:pt x="3777" y="27359"/>
                  </a:lnTo>
                  <a:lnTo>
                    <a:pt x="3777" y="23085"/>
                  </a:lnTo>
                  <a:cubicBezTo>
                    <a:pt x="3821" y="23085"/>
                    <a:pt x="3841" y="23104"/>
                    <a:pt x="3880" y="23104"/>
                  </a:cubicBezTo>
                  <a:lnTo>
                    <a:pt x="4827" y="23104"/>
                  </a:lnTo>
                  <a:cubicBezTo>
                    <a:pt x="5093" y="23104"/>
                    <a:pt x="5320" y="22902"/>
                    <a:pt x="5320" y="22656"/>
                  </a:cubicBezTo>
                  <a:cubicBezTo>
                    <a:pt x="5320" y="22390"/>
                    <a:pt x="5113" y="22163"/>
                    <a:pt x="4847" y="22163"/>
                  </a:cubicBezTo>
                  <a:lnTo>
                    <a:pt x="3880" y="22163"/>
                  </a:lnTo>
                  <a:cubicBezTo>
                    <a:pt x="2259" y="22163"/>
                    <a:pt x="923" y="20847"/>
                    <a:pt x="923" y="19225"/>
                  </a:cubicBezTo>
                  <a:lnTo>
                    <a:pt x="923" y="14478"/>
                  </a:lnTo>
                  <a:cubicBezTo>
                    <a:pt x="923" y="14276"/>
                    <a:pt x="1026" y="14089"/>
                    <a:pt x="1189" y="13965"/>
                  </a:cubicBezTo>
                  <a:lnTo>
                    <a:pt x="3757" y="11994"/>
                  </a:lnTo>
                  <a:cubicBezTo>
                    <a:pt x="3920" y="11855"/>
                    <a:pt x="4121" y="11787"/>
                    <a:pt x="4328" y="11787"/>
                  </a:cubicBezTo>
                  <a:cubicBezTo>
                    <a:pt x="4460" y="11787"/>
                    <a:pt x="4595" y="11815"/>
                    <a:pt x="4723" y="11871"/>
                  </a:cubicBezTo>
                  <a:cubicBezTo>
                    <a:pt x="4763" y="11890"/>
                    <a:pt x="4807" y="11915"/>
                    <a:pt x="4827" y="11954"/>
                  </a:cubicBezTo>
                  <a:cubicBezTo>
                    <a:pt x="5132" y="12161"/>
                    <a:pt x="5275" y="12487"/>
                    <a:pt x="5236" y="12837"/>
                  </a:cubicBezTo>
                  <a:cubicBezTo>
                    <a:pt x="5216" y="13083"/>
                    <a:pt x="5093" y="13290"/>
                    <a:pt x="4886" y="13453"/>
                  </a:cubicBezTo>
                  <a:lnTo>
                    <a:pt x="2959" y="14951"/>
                  </a:lnTo>
                  <a:cubicBezTo>
                    <a:pt x="2855" y="15035"/>
                    <a:pt x="2791" y="15178"/>
                    <a:pt x="2791" y="15321"/>
                  </a:cubicBezTo>
                  <a:lnTo>
                    <a:pt x="2791" y="16637"/>
                  </a:lnTo>
                  <a:cubicBezTo>
                    <a:pt x="2791" y="16903"/>
                    <a:pt x="2998" y="17110"/>
                    <a:pt x="3245" y="17110"/>
                  </a:cubicBezTo>
                  <a:lnTo>
                    <a:pt x="4704" y="17110"/>
                  </a:lnTo>
                  <a:cubicBezTo>
                    <a:pt x="6468" y="17110"/>
                    <a:pt x="7908" y="18545"/>
                    <a:pt x="7908" y="20295"/>
                  </a:cubicBezTo>
                  <a:cubicBezTo>
                    <a:pt x="7908" y="20517"/>
                    <a:pt x="8051" y="20704"/>
                    <a:pt x="8258" y="20763"/>
                  </a:cubicBezTo>
                  <a:cubicBezTo>
                    <a:pt x="8293" y="20770"/>
                    <a:pt x="8328" y="20774"/>
                    <a:pt x="8362" y="20774"/>
                  </a:cubicBezTo>
                  <a:cubicBezTo>
                    <a:pt x="8621" y="20774"/>
                    <a:pt x="8829" y="20567"/>
                    <a:pt x="8829" y="20314"/>
                  </a:cubicBezTo>
                  <a:cubicBezTo>
                    <a:pt x="8829" y="19822"/>
                    <a:pt x="8751" y="19348"/>
                    <a:pt x="8583" y="18895"/>
                  </a:cubicBezTo>
                  <a:lnTo>
                    <a:pt x="9736" y="18895"/>
                  </a:lnTo>
                  <a:cubicBezTo>
                    <a:pt x="9983" y="18895"/>
                    <a:pt x="10205" y="18712"/>
                    <a:pt x="10205" y="18446"/>
                  </a:cubicBezTo>
                  <a:cubicBezTo>
                    <a:pt x="10205" y="18200"/>
                    <a:pt x="10003" y="17973"/>
                    <a:pt x="9756" y="17973"/>
                  </a:cubicBezTo>
                  <a:lnTo>
                    <a:pt x="8110" y="17973"/>
                  </a:lnTo>
                  <a:cubicBezTo>
                    <a:pt x="7370" y="16884"/>
                    <a:pt x="6118" y="16184"/>
                    <a:pt x="4704" y="16184"/>
                  </a:cubicBezTo>
                  <a:lnTo>
                    <a:pt x="3718" y="16184"/>
                  </a:lnTo>
                  <a:lnTo>
                    <a:pt x="3718" y="15548"/>
                  </a:lnTo>
                  <a:lnTo>
                    <a:pt x="5463" y="14173"/>
                  </a:lnTo>
                  <a:cubicBezTo>
                    <a:pt x="5832" y="13887"/>
                    <a:pt x="6079" y="13453"/>
                    <a:pt x="6163" y="12980"/>
                  </a:cubicBezTo>
                  <a:cubicBezTo>
                    <a:pt x="6222" y="12506"/>
                    <a:pt x="6099" y="12013"/>
                    <a:pt x="5813" y="11624"/>
                  </a:cubicBezTo>
                  <a:cubicBezTo>
                    <a:pt x="5522" y="11215"/>
                    <a:pt x="5054" y="10949"/>
                    <a:pt x="4561" y="10885"/>
                  </a:cubicBezTo>
                  <a:cubicBezTo>
                    <a:pt x="4481" y="10875"/>
                    <a:pt x="4401" y="10870"/>
                    <a:pt x="4321" y="10870"/>
                  </a:cubicBezTo>
                  <a:cubicBezTo>
                    <a:pt x="3910" y="10870"/>
                    <a:pt x="3511" y="10998"/>
                    <a:pt x="3180" y="11254"/>
                  </a:cubicBezTo>
                  <a:lnTo>
                    <a:pt x="2421" y="11851"/>
                  </a:lnTo>
                  <a:lnTo>
                    <a:pt x="2421" y="1317"/>
                  </a:lnTo>
                  <a:cubicBezTo>
                    <a:pt x="2421" y="1110"/>
                    <a:pt x="2589" y="922"/>
                    <a:pt x="2811" y="922"/>
                  </a:cubicBezTo>
                  <a:close/>
                  <a:moveTo>
                    <a:pt x="12078" y="28280"/>
                  </a:moveTo>
                  <a:cubicBezTo>
                    <a:pt x="12423" y="28280"/>
                    <a:pt x="12734" y="28571"/>
                    <a:pt x="12734" y="28941"/>
                  </a:cubicBezTo>
                  <a:lnTo>
                    <a:pt x="12734" y="30622"/>
                  </a:lnTo>
                  <a:lnTo>
                    <a:pt x="2362" y="30622"/>
                  </a:lnTo>
                  <a:lnTo>
                    <a:pt x="2362" y="28941"/>
                  </a:lnTo>
                  <a:cubicBezTo>
                    <a:pt x="2362" y="28571"/>
                    <a:pt x="2648" y="28280"/>
                    <a:pt x="2998" y="28280"/>
                  </a:cubicBezTo>
                  <a:close/>
                  <a:moveTo>
                    <a:pt x="2811" y="1"/>
                  </a:moveTo>
                  <a:cubicBezTo>
                    <a:pt x="2071" y="1"/>
                    <a:pt x="1500" y="597"/>
                    <a:pt x="1500" y="1317"/>
                  </a:cubicBezTo>
                  <a:lnTo>
                    <a:pt x="1500" y="4767"/>
                  </a:lnTo>
                  <a:cubicBezTo>
                    <a:pt x="637" y="4969"/>
                    <a:pt x="1" y="5729"/>
                    <a:pt x="1" y="6655"/>
                  </a:cubicBezTo>
                  <a:lnTo>
                    <a:pt x="1" y="19225"/>
                  </a:lnTo>
                  <a:cubicBezTo>
                    <a:pt x="1" y="20990"/>
                    <a:pt x="1209" y="22513"/>
                    <a:pt x="2855" y="22962"/>
                  </a:cubicBezTo>
                  <a:lnTo>
                    <a:pt x="2855" y="27359"/>
                  </a:lnTo>
                  <a:cubicBezTo>
                    <a:pt x="2052" y="27442"/>
                    <a:pt x="1435" y="28118"/>
                    <a:pt x="1435" y="28941"/>
                  </a:cubicBezTo>
                  <a:lnTo>
                    <a:pt x="1435" y="30622"/>
                  </a:lnTo>
                  <a:lnTo>
                    <a:pt x="1046" y="30622"/>
                  </a:lnTo>
                  <a:cubicBezTo>
                    <a:pt x="800" y="30622"/>
                    <a:pt x="573" y="30829"/>
                    <a:pt x="553" y="31075"/>
                  </a:cubicBezTo>
                  <a:cubicBezTo>
                    <a:pt x="553" y="31341"/>
                    <a:pt x="760" y="31548"/>
                    <a:pt x="1026" y="31548"/>
                  </a:cubicBezTo>
                  <a:lnTo>
                    <a:pt x="14518" y="31548"/>
                  </a:lnTo>
                  <a:cubicBezTo>
                    <a:pt x="14789" y="31548"/>
                    <a:pt x="14991" y="31361"/>
                    <a:pt x="15011" y="31115"/>
                  </a:cubicBezTo>
                  <a:cubicBezTo>
                    <a:pt x="15011" y="30848"/>
                    <a:pt x="14809" y="30622"/>
                    <a:pt x="14543" y="30622"/>
                  </a:cubicBezTo>
                  <a:lnTo>
                    <a:pt x="13655" y="30622"/>
                  </a:lnTo>
                  <a:lnTo>
                    <a:pt x="13655" y="28941"/>
                  </a:lnTo>
                  <a:cubicBezTo>
                    <a:pt x="13655" y="28118"/>
                    <a:pt x="13019" y="27442"/>
                    <a:pt x="12241" y="27359"/>
                  </a:cubicBezTo>
                  <a:lnTo>
                    <a:pt x="12241" y="22883"/>
                  </a:lnTo>
                  <a:cubicBezTo>
                    <a:pt x="13350" y="22429"/>
                    <a:pt x="14148" y="21340"/>
                    <a:pt x="14148" y="20068"/>
                  </a:cubicBezTo>
                  <a:lnTo>
                    <a:pt x="14148" y="18816"/>
                  </a:lnTo>
                  <a:cubicBezTo>
                    <a:pt x="14459" y="18712"/>
                    <a:pt x="14705" y="18486"/>
                    <a:pt x="14848" y="18200"/>
                  </a:cubicBezTo>
                  <a:cubicBezTo>
                    <a:pt x="14868" y="18175"/>
                    <a:pt x="14868" y="18175"/>
                    <a:pt x="14868" y="18155"/>
                  </a:cubicBezTo>
                  <a:cubicBezTo>
                    <a:pt x="14912" y="18077"/>
                    <a:pt x="14952" y="17993"/>
                    <a:pt x="14971" y="17929"/>
                  </a:cubicBezTo>
                  <a:lnTo>
                    <a:pt x="19778" y="4496"/>
                  </a:lnTo>
                  <a:cubicBezTo>
                    <a:pt x="19901" y="4171"/>
                    <a:pt x="19881" y="3821"/>
                    <a:pt x="19738" y="3491"/>
                  </a:cubicBezTo>
                  <a:cubicBezTo>
                    <a:pt x="19571" y="3185"/>
                    <a:pt x="19304" y="2939"/>
                    <a:pt x="18979" y="2835"/>
                  </a:cubicBezTo>
                  <a:lnTo>
                    <a:pt x="15011" y="1415"/>
                  </a:lnTo>
                  <a:lnTo>
                    <a:pt x="15011" y="1317"/>
                  </a:lnTo>
                  <a:cubicBezTo>
                    <a:pt x="15011" y="597"/>
                    <a:pt x="14419" y="1"/>
                    <a:pt x="137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8075779" y="4106240"/>
              <a:ext cx="31600" cy="15569"/>
            </a:xfrm>
            <a:custGeom>
              <a:avLst/>
              <a:gdLst/>
              <a:ahLst/>
              <a:cxnLst/>
              <a:rect l="l" t="t" r="r" b="b"/>
              <a:pathLst>
                <a:path w="1914" h="943" extrusionOk="0">
                  <a:moveTo>
                    <a:pt x="454" y="1"/>
                  </a:moveTo>
                  <a:cubicBezTo>
                    <a:pt x="208" y="1"/>
                    <a:pt x="1" y="228"/>
                    <a:pt x="1" y="474"/>
                  </a:cubicBezTo>
                  <a:cubicBezTo>
                    <a:pt x="1" y="721"/>
                    <a:pt x="208" y="942"/>
                    <a:pt x="454" y="942"/>
                  </a:cubicBezTo>
                  <a:lnTo>
                    <a:pt x="1460" y="942"/>
                  </a:lnTo>
                  <a:cubicBezTo>
                    <a:pt x="1706" y="942"/>
                    <a:pt x="1913" y="721"/>
                    <a:pt x="1913" y="474"/>
                  </a:cubicBezTo>
                  <a:cubicBezTo>
                    <a:pt x="1913" y="228"/>
                    <a:pt x="1706" y="1"/>
                    <a:pt x="146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8060571" y="3999368"/>
              <a:ext cx="108817" cy="99176"/>
            </a:xfrm>
            <a:custGeom>
              <a:avLst/>
              <a:gdLst/>
              <a:ahLst/>
              <a:cxnLst/>
              <a:rect l="l" t="t" r="r" b="b"/>
              <a:pathLst>
                <a:path w="6591" h="6007" extrusionOk="0">
                  <a:moveTo>
                    <a:pt x="2381" y="915"/>
                  </a:moveTo>
                  <a:cubicBezTo>
                    <a:pt x="2608" y="915"/>
                    <a:pt x="2834" y="994"/>
                    <a:pt x="3037" y="1117"/>
                  </a:cubicBezTo>
                  <a:cubicBezTo>
                    <a:pt x="3120" y="1169"/>
                    <a:pt x="3208" y="1195"/>
                    <a:pt x="3295" y="1195"/>
                  </a:cubicBezTo>
                  <a:cubicBezTo>
                    <a:pt x="3383" y="1195"/>
                    <a:pt x="3470" y="1169"/>
                    <a:pt x="3554" y="1117"/>
                  </a:cubicBezTo>
                  <a:cubicBezTo>
                    <a:pt x="3762" y="988"/>
                    <a:pt x="3998" y="924"/>
                    <a:pt x="4233" y="924"/>
                  </a:cubicBezTo>
                  <a:cubicBezTo>
                    <a:pt x="4556" y="924"/>
                    <a:pt x="4875" y="1045"/>
                    <a:pt x="5112" y="1285"/>
                  </a:cubicBezTo>
                  <a:cubicBezTo>
                    <a:pt x="5112" y="1304"/>
                    <a:pt x="5132" y="1304"/>
                    <a:pt x="5132" y="1324"/>
                  </a:cubicBezTo>
                  <a:cubicBezTo>
                    <a:pt x="5585" y="1797"/>
                    <a:pt x="5565" y="2537"/>
                    <a:pt x="5112" y="3010"/>
                  </a:cubicBezTo>
                  <a:lnTo>
                    <a:pt x="3308" y="4878"/>
                  </a:lnTo>
                  <a:lnTo>
                    <a:pt x="1499" y="3010"/>
                  </a:lnTo>
                  <a:cubicBezTo>
                    <a:pt x="1025" y="2537"/>
                    <a:pt x="1006" y="1797"/>
                    <a:pt x="1459" y="1324"/>
                  </a:cubicBezTo>
                  <a:cubicBezTo>
                    <a:pt x="1459" y="1304"/>
                    <a:pt x="1479" y="1304"/>
                    <a:pt x="1479" y="1285"/>
                  </a:cubicBezTo>
                  <a:cubicBezTo>
                    <a:pt x="1725" y="1058"/>
                    <a:pt x="2051" y="915"/>
                    <a:pt x="2381" y="915"/>
                  </a:cubicBezTo>
                  <a:close/>
                  <a:moveTo>
                    <a:pt x="2388" y="0"/>
                  </a:moveTo>
                  <a:cubicBezTo>
                    <a:pt x="1815" y="0"/>
                    <a:pt x="1245" y="213"/>
                    <a:pt x="818" y="624"/>
                  </a:cubicBezTo>
                  <a:cubicBezTo>
                    <a:pt x="818" y="649"/>
                    <a:pt x="799" y="668"/>
                    <a:pt x="779" y="688"/>
                  </a:cubicBezTo>
                  <a:cubicBezTo>
                    <a:pt x="0" y="1531"/>
                    <a:pt x="20" y="2823"/>
                    <a:pt x="818" y="3646"/>
                  </a:cubicBezTo>
                  <a:lnTo>
                    <a:pt x="2958" y="5864"/>
                  </a:lnTo>
                  <a:cubicBezTo>
                    <a:pt x="3061" y="5948"/>
                    <a:pt x="3160" y="6007"/>
                    <a:pt x="3308" y="6007"/>
                  </a:cubicBezTo>
                  <a:cubicBezTo>
                    <a:pt x="3431" y="6007"/>
                    <a:pt x="3554" y="5948"/>
                    <a:pt x="3633" y="5864"/>
                  </a:cubicBezTo>
                  <a:lnTo>
                    <a:pt x="5772" y="3646"/>
                  </a:lnTo>
                  <a:cubicBezTo>
                    <a:pt x="6571" y="2823"/>
                    <a:pt x="6591" y="1531"/>
                    <a:pt x="5812" y="688"/>
                  </a:cubicBezTo>
                  <a:cubicBezTo>
                    <a:pt x="5812" y="668"/>
                    <a:pt x="5792" y="649"/>
                    <a:pt x="5772" y="624"/>
                  </a:cubicBezTo>
                  <a:cubicBezTo>
                    <a:pt x="5346" y="213"/>
                    <a:pt x="4775" y="0"/>
                    <a:pt x="4210" y="0"/>
                  </a:cubicBezTo>
                  <a:cubicBezTo>
                    <a:pt x="3899" y="0"/>
                    <a:pt x="3591" y="64"/>
                    <a:pt x="3308" y="195"/>
                  </a:cubicBezTo>
                  <a:cubicBezTo>
                    <a:pt x="3016" y="64"/>
                    <a:pt x="2702" y="0"/>
                    <a:pt x="238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69"/>
          <p:cNvGrpSpPr/>
          <p:nvPr/>
        </p:nvGrpSpPr>
        <p:grpSpPr>
          <a:xfrm>
            <a:off x="4713532" y="3567606"/>
            <a:ext cx="362849" cy="418376"/>
            <a:chOff x="3738093" y="4773871"/>
            <a:chExt cx="451754" cy="520886"/>
          </a:xfrm>
        </p:grpSpPr>
        <p:sp>
          <p:nvSpPr>
            <p:cNvPr id="3062" name="Google Shape;3062;p69"/>
            <p:cNvSpPr/>
            <p:nvPr/>
          </p:nvSpPr>
          <p:spPr>
            <a:xfrm>
              <a:off x="3777474" y="5099108"/>
              <a:ext cx="288942" cy="187851"/>
            </a:xfrm>
            <a:custGeom>
              <a:avLst/>
              <a:gdLst/>
              <a:ahLst/>
              <a:cxnLst/>
              <a:rect l="l" t="t" r="r" b="b"/>
              <a:pathLst>
                <a:path w="17501" h="11378" extrusionOk="0">
                  <a:moveTo>
                    <a:pt x="80" y="1"/>
                  </a:moveTo>
                  <a:lnTo>
                    <a:pt x="2155" y="2485"/>
                  </a:lnTo>
                  <a:cubicBezTo>
                    <a:pt x="942" y="2687"/>
                    <a:pt x="1" y="3757"/>
                    <a:pt x="1" y="5053"/>
                  </a:cubicBezTo>
                  <a:lnTo>
                    <a:pt x="1" y="8770"/>
                  </a:lnTo>
                  <a:cubicBezTo>
                    <a:pt x="1" y="10204"/>
                    <a:pt x="1169" y="11378"/>
                    <a:pt x="2609" y="11378"/>
                  </a:cubicBezTo>
                  <a:lnTo>
                    <a:pt x="14893" y="11378"/>
                  </a:lnTo>
                  <a:cubicBezTo>
                    <a:pt x="16327" y="11378"/>
                    <a:pt x="17500" y="10204"/>
                    <a:pt x="17500" y="8770"/>
                  </a:cubicBezTo>
                  <a:lnTo>
                    <a:pt x="17500" y="5053"/>
                  </a:lnTo>
                  <a:cubicBezTo>
                    <a:pt x="17500" y="3757"/>
                    <a:pt x="16554" y="2687"/>
                    <a:pt x="15341" y="2485"/>
                  </a:cubicBezTo>
                  <a:lnTo>
                    <a:pt x="17209" y="223"/>
                  </a:lnTo>
                  <a:lnTo>
                    <a:pt x="8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3939211" y="4781268"/>
              <a:ext cx="81394" cy="81394"/>
            </a:xfrm>
            <a:custGeom>
              <a:avLst/>
              <a:gdLst/>
              <a:ahLst/>
              <a:cxnLst/>
              <a:rect l="l" t="t" r="r" b="b"/>
              <a:pathLst>
                <a:path w="4930" h="4930" extrusionOk="0">
                  <a:moveTo>
                    <a:pt x="2465" y="1"/>
                  </a:moveTo>
                  <a:cubicBezTo>
                    <a:pt x="1110" y="1"/>
                    <a:pt x="1" y="1110"/>
                    <a:pt x="1" y="2465"/>
                  </a:cubicBezTo>
                  <a:cubicBezTo>
                    <a:pt x="1" y="3846"/>
                    <a:pt x="1110" y="4930"/>
                    <a:pt x="2465" y="4930"/>
                  </a:cubicBezTo>
                  <a:cubicBezTo>
                    <a:pt x="3821" y="4930"/>
                    <a:pt x="4930" y="3846"/>
                    <a:pt x="4930" y="2465"/>
                  </a:cubicBezTo>
                  <a:cubicBezTo>
                    <a:pt x="4930" y="1110"/>
                    <a:pt x="3821" y="1"/>
                    <a:pt x="246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3988055" y="4904415"/>
              <a:ext cx="36636" cy="36636"/>
            </a:xfrm>
            <a:custGeom>
              <a:avLst/>
              <a:gdLst/>
              <a:ahLst/>
              <a:cxnLst/>
              <a:rect l="l" t="t" r="r" b="b"/>
              <a:pathLst>
                <a:path w="2219" h="2219" extrusionOk="0">
                  <a:moveTo>
                    <a:pt x="1109" y="1"/>
                  </a:moveTo>
                  <a:cubicBezTo>
                    <a:pt x="493" y="1"/>
                    <a:pt x="0" y="494"/>
                    <a:pt x="0" y="1110"/>
                  </a:cubicBezTo>
                  <a:cubicBezTo>
                    <a:pt x="0" y="1726"/>
                    <a:pt x="493" y="2219"/>
                    <a:pt x="1109" y="2219"/>
                  </a:cubicBezTo>
                  <a:cubicBezTo>
                    <a:pt x="1725" y="2219"/>
                    <a:pt x="2218" y="1726"/>
                    <a:pt x="2218" y="1110"/>
                  </a:cubicBezTo>
                  <a:cubicBezTo>
                    <a:pt x="2218" y="494"/>
                    <a:pt x="1725" y="1"/>
                    <a:pt x="110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3867994" y="4933889"/>
              <a:ext cx="59023" cy="59007"/>
            </a:xfrm>
            <a:custGeom>
              <a:avLst/>
              <a:gdLst/>
              <a:ahLst/>
              <a:cxnLst/>
              <a:rect l="l" t="t" r="r" b="b"/>
              <a:pathLst>
                <a:path w="3575" h="3574" extrusionOk="0">
                  <a:moveTo>
                    <a:pt x="1790" y="0"/>
                  </a:moveTo>
                  <a:cubicBezTo>
                    <a:pt x="804" y="0"/>
                    <a:pt x="0" y="804"/>
                    <a:pt x="0" y="1790"/>
                  </a:cubicBezTo>
                  <a:cubicBezTo>
                    <a:pt x="0" y="2775"/>
                    <a:pt x="804" y="3574"/>
                    <a:pt x="1790" y="3574"/>
                  </a:cubicBezTo>
                  <a:cubicBezTo>
                    <a:pt x="2776" y="3574"/>
                    <a:pt x="3574" y="2775"/>
                    <a:pt x="3574" y="1790"/>
                  </a:cubicBezTo>
                  <a:cubicBezTo>
                    <a:pt x="3574" y="804"/>
                    <a:pt x="2776" y="0"/>
                    <a:pt x="1790"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3767303" y="5042785"/>
              <a:ext cx="311313" cy="65132"/>
            </a:xfrm>
            <a:custGeom>
              <a:avLst/>
              <a:gdLst/>
              <a:ahLst/>
              <a:cxnLst/>
              <a:rect l="l" t="t" r="r" b="b"/>
              <a:pathLst>
                <a:path w="18856" h="3945" extrusionOk="0">
                  <a:moveTo>
                    <a:pt x="449" y="1"/>
                  </a:moveTo>
                  <a:cubicBezTo>
                    <a:pt x="203" y="1"/>
                    <a:pt x="1" y="208"/>
                    <a:pt x="1" y="454"/>
                  </a:cubicBezTo>
                  <a:lnTo>
                    <a:pt x="1" y="1972"/>
                  </a:lnTo>
                  <a:cubicBezTo>
                    <a:pt x="1" y="3062"/>
                    <a:pt x="883" y="3944"/>
                    <a:pt x="1973" y="3944"/>
                  </a:cubicBezTo>
                  <a:lnTo>
                    <a:pt x="16884" y="3944"/>
                  </a:lnTo>
                  <a:cubicBezTo>
                    <a:pt x="17416" y="3944"/>
                    <a:pt x="17909" y="3737"/>
                    <a:pt x="18279" y="3367"/>
                  </a:cubicBezTo>
                  <a:cubicBezTo>
                    <a:pt x="18629" y="3017"/>
                    <a:pt x="18856" y="2524"/>
                    <a:pt x="18856" y="1972"/>
                  </a:cubicBezTo>
                  <a:lnTo>
                    <a:pt x="18856" y="454"/>
                  </a:lnTo>
                  <a:cubicBezTo>
                    <a:pt x="18856" y="208"/>
                    <a:pt x="18649" y="1"/>
                    <a:pt x="18402"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3767303" y="5016333"/>
              <a:ext cx="311313" cy="65132"/>
            </a:xfrm>
            <a:custGeom>
              <a:avLst/>
              <a:gdLst/>
              <a:ahLst/>
              <a:cxnLst/>
              <a:rect l="l" t="t" r="r" b="b"/>
              <a:pathLst>
                <a:path w="18856" h="3945" extrusionOk="0">
                  <a:moveTo>
                    <a:pt x="1973" y="1"/>
                  </a:moveTo>
                  <a:cubicBezTo>
                    <a:pt x="1416" y="1"/>
                    <a:pt x="923" y="227"/>
                    <a:pt x="573" y="577"/>
                  </a:cubicBezTo>
                  <a:cubicBezTo>
                    <a:pt x="228" y="947"/>
                    <a:pt x="1" y="1440"/>
                    <a:pt x="1" y="1972"/>
                  </a:cubicBezTo>
                  <a:cubicBezTo>
                    <a:pt x="1" y="3062"/>
                    <a:pt x="883" y="3944"/>
                    <a:pt x="1973" y="3944"/>
                  </a:cubicBezTo>
                  <a:lnTo>
                    <a:pt x="16884" y="3944"/>
                  </a:lnTo>
                  <a:cubicBezTo>
                    <a:pt x="17416" y="3944"/>
                    <a:pt x="17909" y="3737"/>
                    <a:pt x="18279" y="3367"/>
                  </a:cubicBezTo>
                  <a:cubicBezTo>
                    <a:pt x="18629" y="3017"/>
                    <a:pt x="18856" y="2524"/>
                    <a:pt x="18856" y="1972"/>
                  </a:cubicBezTo>
                  <a:cubicBezTo>
                    <a:pt x="18856" y="883"/>
                    <a:pt x="17973" y="1"/>
                    <a:pt x="1688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3770638" y="5045807"/>
              <a:ext cx="304560" cy="35662"/>
            </a:xfrm>
            <a:custGeom>
              <a:avLst/>
              <a:gdLst/>
              <a:ahLst/>
              <a:cxnLst/>
              <a:rect l="l" t="t" r="r" b="b"/>
              <a:pathLst>
                <a:path w="18447" h="2160" extrusionOk="0">
                  <a:moveTo>
                    <a:pt x="1771" y="0"/>
                  </a:moveTo>
                  <a:cubicBezTo>
                    <a:pt x="1214" y="0"/>
                    <a:pt x="721" y="227"/>
                    <a:pt x="371" y="577"/>
                  </a:cubicBezTo>
                  <a:cubicBezTo>
                    <a:pt x="228" y="720"/>
                    <a:pt x="104" y="907"/>
                    <a:pt x="1" y="1089"/>
                  </a:cubicBezTo>
                  <a:cubicBezTo>
                    <a:pt x="331" y="1725"/>
                    <a:pt x="1011" y="2159"/>
                    <a:pt x="1771" y="2159"/>
                  </a:cubicBezTo>
                  <a:lnTo>
                    <a:pt x="16682" y="2159"/>
                  </a:lnTo>
                  <a:cubicBezTo>
                    <a:pt x="17214" y="2159"/>
                    <a:pt x="17707" y="1952"/>
                    <a:pt x="18077" y="1582"/>
                  </a:cubicBezTo>
                  <a:cubicBezTo>
                    <a:pt x="18220" y="1439"/>
                    <a:pt x="18343" y="1277"/>
                    <a:pt x="18447" y="1089"/>
                  </a:cubicBezTo>
                  <a:cubicBezTo>
                    <a:pt x="18116" y="454"/>
                    <a:pt x="17441" y="0"/>
                    <a:pt x="1668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3867020" y="5148281"/>
              <a:ext cx="115983" cy="124122"/>
            </a:xfrm>
            <a:custGeom>
              <a:avLst/>
              <a:gdLst/>
              <a:ahLst/>
              <a:cxnLst/>
              <a:rect l="l" t="t" r="r" b="b"/>
              <a:pathLst>
                <a:path w="7025" h="7518" extrusionOk="0">
                  <a:moveTo>
                    <a:pt x="3510" y="1336"/>
                  </a:moveTo>
                  <a:lnTo>
                    <a:pt x="3633" y="1558"/>
                  </a:lnTo>
                  <a:lnTo>
                    <a:pt x="3367" y="1558"/>
                  </a:lnTo>
                  <a:lnTo>
                    <a:pt x="3510" y="1336"/>
                  </a:lnTo>
                  <a:close/>
                  <a:moveTo>
                    <a:pt x="1726" y="2484"/>
                  </a:moveTo>
                  <a:lnTo>
                    <a:pt x="1558" y="2770"/>
                  </a:lnTo>
                  <a:lnTo>
                    <a:pt x="1395" y="2484"/>
                  </a:lnTo>
                  <a:close/>
                  <a:moveTo>
                    <a:pt x="5625" y="2484"/>
                  </a:moveTo>
                  <a:lnTo>
                    <a:pt x="5462" y="2770"/>
                  </a:lnTo>
                  <a:lnTo>
                    <a:pt x="5299" y="2484"/>
                  </a:lnTo>
                  <a:close/>
                  <a:moveTo>
                    <a:pt x="1538" y="4560"/>
                  </a:moveTo>
                  <a:lnTo>
                    <a:pt x="1745" y="4929"/>
                  </a:lnTo>
                  <a:lnTo>
                    <a:pt x="1311" y="4929"/>
                  </a:lnTo>
                  <a:lnTo>
                    <a:pt x="1538" y="4560"/>
                  </a:lnTo>
                  <a:close/>
                  <a:moveTo>
                    <a:pt x="4210" y="2484"/>
                  </a:moveTo>
                  <a:lnTo>
                    <a:pt x="4949" y="3677"/>
                  </a:lnTo>
                  <a:lnTo>
                    <a:pt x="4210" y="4929"/>
                  </a:lnTo>
                  <a:lnTo>
                    <a:pt x="2815" y="4929"/>
                  </a:lnTo>
                  <a:lnTo>
                    <a:pt x="2076" y="3677"/>
                  </a:lnTo>
                  <a:lnTo>
                    <a:pt x="2815" y="2484"/>
                  </a:lnTo>
                  <a:close/>
                  <a:moveTo>
                    <a:pt x="5482" y="4560"/>
                  </a:moveTo>
                  <a:lnTo>
                    <a:pt x="5708" y="4929"/>
                  </a:lnTo>
                  <a:lnTo>
                    <a:pt x="5280" y="4929"/>
                  </a:lnTo>
                  <a:lnTo>
                    <a:pt x="5482" y="4560"/>
                  </a:lnTo>
                  <a:close/>
                  <a:moveTo>
                    <a:pt x="3678" y="5851"/>
                  </a:moveTo>
                  <a:lnTo>
                    <a:pt x="3510" y="6142"/>
                  </a:lnTo>
                  <a:lnTo>
                    <a:pt x="3347" y="5851"/>
                  </a:lnTo>
                  <a:close/>
                  <a:moveTo>
                    <a:pt x="3510" y="0"/>
                  </a:moveTo>
                  <a:cubicBezTo>
                    <a:pt x="3347" y="0"/>
                    <a:pt x="3204" y="79"/>
                    <a:pt x="3121" y="202"/>
                  </a:cubicBezTo>
                  <a:lnTo>
                    <a:pt x="2297" y="1558"/>
                  </a:lnTo>
                  <a:lnTo>
                    <a:pt x="572" y="1558"/>
                  </a:lnTo>
                  <a:cubicBezTo>
                    <a:pt x="409" y="1558"/>
                    <a:pt x="266" y="1642"/>
                    <a:pt x="183" y="1784"/>
                  </a:cubicBezTo>
                  <a:cubicBezTo>
                    <a:pt x="104" y="1927"/>
                    <a:pt x="104" y="2115"/>
                    <a:pt x="183" y="2258"/>
                  </a:cubicBezTo>
                  <a:lnTo>
                    <a:pt x="1006" y="3653"/>
                  </a:lnTo>
                  <a:lnTo>
                    <a:pt x="104" y="5132"/>
                  </a:lnTo>
                  <a:cubicBezTo>
                    <a:pt x="0" y="5279"/>
                    <a:pt x="0" y="5462"/>
                    <a:pt x="79" y="5605"/>
                  </a:cubicBezTo>
                  <a:cubicBezTo>
                    <a:pt x="163" y="5748"/>
                    <a:pt x="326" y="5851"/>
                    <a:pt x="493" y="5851"/>
                  </a:cubicBezTo>
                  <a:lnTo>
                    <a:pt x="2278" y="5851"/>
                  </a:lnTo>
                  <a:lnTo>
                    <a:pt x="3121" y="7291"/>
                  </a:lnTo>
                  <a:cubicBezTo>
                    <a:pt x="3204" y="7434"/>
                    <a:pt x="3347" y="7517"/>
                    <a:pt x="3510" y="7517"/>
                  </a:cubicBezTo>
                  <a:cubicBezTo>
                    <a:pt x="3678" y="7517"/>
                    <a:pt x="3821" y="7434"/>
                    <a:pt x="3899" y="7291"/>
                  </a:cubicBezTo>
                  <a:lnTo>
                    <a:pt x="4742" y="5851"/>
                  </a:lnTo>
                  <a:lnTo>
                    <a:pt x="6532" y="5851"/>
                  </a:lnTo>
                  <a:cubicBezTo>
                    <a:pt x="6694" y="5851"/>
                    <a:pt x="6857" y="5748"/>
                    <a:pt x="6941" y="5605"/>
                  </a:cubicBezTo>
                  <a:cubicBezTo>
                    <a:pt x="7025" y="5462"/>
                    <a:pt x="7025" y="5279"/>
                    <a:pt x="6921" y="5132"/>
                  </a:cubicBezTo>
                  <a:lnTo>
                    <a:pt x="6019" y="3653"/>
                  </a:lnTo>
                  <a:lnTo>
                    <a:pt x="6837" y="2258"/>
                  </a:lnTo>
                  <a:cubicBezTo>
                    <a:pt x="6921" y="2115"/>
                    <a:pt x="6921" y="1927"/>
                    <a:pt x="6837" y="1784"/>
                  </a:cubicBezTo>
                  <a:cubicBezTo>
                    <a:pt x="6758" y="1642"/>
                    <a:pt x="6591" y="1558"/>
                    <a:pt x="6428" y="1558"/>
                  </a:cubicBezTo>
                  <a:lnTo>
                    <a:pt x="4723" y="1558"/>
                  </a:lnTo>
                  <a:lnTo>
                    <a:pt x="3899" y="202"/>
                  </a:lnTo>
                  <a:cubicBezTo>
                    <a:pt x="3821" y="79"/>
                    <a:pt x="3678" y="0"/>
                    <a:pt x="35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3738093" y="5008853"/>
              <a:ext cx="431340" cy="285904"/>
            </a:xfrm>
            <a:custGeom>
              <a:avLst/>
              <a:gdLst/>
              <a:ahLst/>
              <a:cxnLst/>
              <a:rect l="l" t="t" r="r" b="b"/>
              <a:pathLst>
                <a:path w="26126" h="17317" extrusionOk="0">
                  <a:moveTo>
                    <a:pt x="18653" y="927"/>
                  </a:moveTo>
                  <a:cubicBezTo>
                    <a:pt x="19432" y="927"/>
                    <a:pt x="20087" y="1523"/>
                    <a:pt x="20151" y="2302"/>
                  </a:cubicBezTo>
                  <a:cubicBezTo>
                    <a:pt x="19742" y="1972"/>
                    <a:pt x="19205" y="1789"/>
                    <a:pt x="18653" y="1789"/>
                  </a:cubicBezTo>
                  <a:lnTo>
                    <a:pt x="3742" y="1789"/>
                  </a:lnTo>
                  <a:cubicBezTo>
                    <a:pt x="3185" y="1789"/>
                    <a:pt x="2652" y="1972"/>
                    <a:pt x="2243" y="2302"/>
                  </a:cubicBezTo>
                  <a:cubicBezTo>
                    <a:pt x="2302" y="1523"/>
                    <a:pt x="2958" y="927"/>
                    <a:pt x="3742" y="927"/>
                  </a:cubicBezTo>
                  <a:close/>
                  <a:moveTo>
                    <a:pt x="1913" y="10845"/>
                  </a:moveTo>
                  <a:lnTo>
                    <a:pt x="1913" y="12200"/>
                  </a:lnTo>
                  <a:lnTo>
                    <a:pt x="1602" y="12200"/>
                  </a:lnTo>
                  <a:cubicBezTo>
                    <a:pt x="1232" y="12200"/>
                    <a:pt x="927" y="11895"/>
                    <a:pt x="927" y="11525"/>
                  </a:cubicBezTo>
                  <a:cubicBezTo>
                    <a:pt x="927" y="11155"/>
                    <a:pt x="1232" y="10845"/>
                    <a:pt x="1602" y="10845"/>
                  </a:cubicBezTo>
                  <a:close/>
                  <a:moveTo>
                    <a:pt x="20644" y="10845"/>
                  </a:moveTo>
                  <a:cubicBezTo>
                    <a:pt x="21034" y="10845"/>
                    <a:pt x="21320" y="11155"/>
                    <a:pt x="21320" y="11525"/>
                  </a:cubicBezTo>
                  <a:cubicBezTo>
                    <a:pt x="21320" y="11895"/>
                    <a:pt x="21034" y="12200"/>
                    <a:pt x="20644" y="12200"/>
                  </a:cubicBezTo>
                  <a:lnTo>
                    <a:pt x="20334" y="12200"/>
                  </a:lnTo>
                  <a:lnTo>
                    <a:pt x="20334" y="10845"/>
                  </a:lnTo>
                  <a:close/>
                  <a:moveTo>
                    <a:pt x="18653" y="2711"/>
                  </a:moveTo>
                  <a:cubicBezTo>
                    <a:pt x="19146" y="2711"/>
                    <a:pt x="19575" y="2938"/>
                    <a:pt x="19865" y="3327"/>
                  </a:cubicBezTo>
                  <a:cubicBezTo>
                    <a:pt x="19594" y="3697"/>
                    <a:pt x="19146" y="3944"/>
                    <a:pt x="18653" y="3944"/>
                  </a:cubicBezTo>
                  <a:lnTo>
                    <a:pt x="16331" y="3944"/>
                  </a:lnTo>
                  <a:cubicBezTo>
                    <a:pt x="16065" y="3944"/>
                    <a:pt x="15858" y="4151"/>
                    <a:pt x="15858" y="4397"/>
                  </a:cubicBezTo>
                  <a:cubicBezTo>
                    <a:pt x="15858" y="4663"/>
                    <a:pt x="16065" y="4870"/>
                    <a:pt x="16331" y="4870"/>
                  </a:cubicBezTo>
                  <a:lnTo>
                    <a:pt x="18653" y="4870"/>
                  </a:lnTo>
                  <a:cubicBezTo>
                    <a:pt x="19205" y="4870"/>
                    <a:pt x="19718" y="4683"/>
                    <a:pt x="20132" y="4377"/>
                  </a:cubicBezTo>
                  <a:lnTo>
                    <a:pt x="20132" y="4377"/>
                  </a:lnTo>
                  <a:cubicBezTo>
                    <a:pt x="19964" y="5033"/>
                    <a:pt x="19373" y="5546"/>
                    <a:pt x="18653" y="5546"/>
                  </a:cubicBezTo>
                  <a:lnTo>
                    <a:pt x="8548" y="5546"/>
                  </a:lnTo>
                  <a:cubicBezTo>
                    <a:pt x="8301" y="5546"/>
                    <a:pt x="8074" y="5753"/>
                    <a:pt x="8074" y="5999"/>
                  </a:cubicBezTo>
                  <a:cubicBezTo>
                    <a:pt x="8074" y="6265"/>
                    <a:pt x="8301" y="6472"/>
                    <a:pt x="8548" y="6472"/>
                  </a:cubicBezTo>
                  <a:lnTo>
                    <a:pt x="18303" y="6472"/>
                  </a:lnTo>
                  <a:lnTo>
                    <a:pt x="17499" y="7458"/>
                  </a:lnTo>
                  <a:lnTo>
                    <a:pt x="15878" y="7458"/>
                  </a:lnTo>
                  <a:cubicBezTo>
                    <a:pt x="15631" y="7458"/>
                    <a:pt x="15404" y="7660"/>
                    <a:pt x="15404" y="7907"/>
                  </a:cubicBezTo>
                  <a:cubicBezTo>
                    <a:pt x="15404" y="8178"/>
                    <a:pt x="15631" y="8380"/>
                    <a:pt x="15878" y="8380"/>
                  </a:cubicBezTo>
                  <a:lnTo>
                    <a:pt x="17278" y="8380"/>
                  </a:lnTo>
                  <a:cubicBezTo>
                    <a:pt x="18466" y="8380"/>
                    <a:pt x="19412" y="9346"/>
                    <a:pt x="19412" y="10519"/>
                  </a:cubicBezTo>
                  <a:lnTo>
                    <a:pt x="19412" y="14236"/>
                  </a:lnTo>
                  <a:cubicBezTo>
                    <a:pt x="19412" y="15424"/>
                    <a:pt x="18466" y="16390"/>
                    <a:pt x="17278" y="16390"/>
                  </a:cubicBezTo>
                  <a:lnTo>
                    <a:pt x="4994" y="16390"/>
                  </a:lnTo>
                  <a:cubicBezTo>
                    <a:pt x="3801" y="16390"/>
                    <a:pt x="2835" y="15424"/>
                    <a:pt x="2835" y="14236"/>
                  </a:cubicBezTo>
                  <a:lnTo>
                    <a:pt x="2835" y="10519"/>
                  </a:lnTo>
                  <a:cubicBezTo>
                    <a:pt x="2835" y="9346"/>
                    <a:pt x="3801" y="8380"/>
                    <a:pt x="4994" y="8380"/>
                  </a:cubicBezTo>
                  <a:lnTo>
                    <a:pt x="6389" y="8380"/>
                  </a:lnTo>
                  <a:cubicBezTo>
                    <a:pt x="6635" y="8380"/>
                    <a:pt x="6842" y="8178"/>
                    <a:pt x="6842" y="7907"/>
                  </a:cubicBezTo>
                  <a:cubicBezTo>
                    <a:pt x="6842" y="7660"/>
                    <a:pt x="6635" y="7458"/>
                    <a:pt x="6389" y="7458"/>
                  </a:cubicBezTo>
                  <a:lnTo>
                    <a:pt x="4767" y="7458"/>
                  </a:lnTo>
                  <a:lnTo>
                    <a:pt x="3968" y="6472"/>
                  </a:lnTo>
                  <a:lnTo>
                    <a:pt x="6699" y="6472"/>
                  </a:lnTo>
                  <a:cubicBezTo>
                    <a:pt x="6946" y="6472"/>
                    <a:pt x="7148" y="6265"/>
                    <a:pt x="7148" y="5999"/>
                  </a:cubicBezTo>
                  <a:cubicBezTo>
                    <a:pt x="7148" y="5753"/>
                    <a:pt x="6946" y="5546"/>
                    <a:pt x="6699" y="5546"/>
                  </a:cubicBezTo>
                  <a:lnTo>
                    <a:pt x="3742" y="5546"/>
                  </a:lnTo>
                  <a:cubicBezTo>
                    <a:pt x="3022" y="5546"/>
                    <a:pt x="2425" y="5033"/>
                    <a:pt x="2263" y="4377"/>
                  </a:cubicBezTo>
                  <a:lnTo>
                    <a:pt x="2263" y="4377"/>
                  </a:lnTo>
                  <a:cubicBezTo>
                    <a:pt x="2672" y="4683"/>
                    <a:pt x="3185" y="4870"/>
                    <a:pt x="3742" y="4870"/>
                  </a:cubicBezTo>
                  <a:lnTo>
                    <a:pt x="14483" y="4870"/>
                  </a:lnTo>
                  <a:cubicBezTo>
                    <a:pt x="14729" y="4870"/>
                    <a:pt x="14936" y="4663"/>
                    <a:pt x="14936" y="4397"/>
                  </a:cubicBezTo>
                  <a:cubicBezTo>
                    <a:pt x="14936" y="4151"/>
                    <a:pt x="14729" y="3944"/>
                    <a:pt x="14483" y="3944"/>
                  </a:cubicBezTo>
                  <a:lnTo>
                    <a:pt x="3742" y="3944"/>
                  </a:lnTo>
                  <a:cubicBezTo>
                    <a:pt x="3249" y="3944"/>
                    <a:pt x="2795" y="3697"/>
                    <a:pt x="2529" y="3327"/>
                  </a:cubicBezTo>
                  <a:cubicBezTo>
                    <a:pt x="2795" y="2938"/>
                    <a:pt x="3249" y="2711"/>
                    <a:pt x="3742" y="2711"/>
                  </a:cubicBezTo>
                  <a:close/>
                  <a:moveTo>
                    <a:pt x="3742" y="0"/>
                  </a:moveTo>
                  <a:cubicBezTo>
                    <a:pt x="2406" y="0"/>
                    <a:pt x="1297" y="1089"/>
                    <a:pt x="1297" y="2425"/>
                  </a:cubicBezTo>
                  <a:lnTo>
                    <a:pt x="1297" y="4027"/>
                  </a:lnTo>
                  <a:cubicBezTo>
                    <a:pt x="1297" y="4929"/>
                    <a:pt x="1790" y="5713"/>
                    <a:pt x="2529" y="6142"/>
                  </a:cubicBezTo>
                  <a:lnTo>
                    <a:pt x="3781" y="7705"/>
                  </a:lnTo>
                  <a:cubicBezTo>
                    <a:pt x="2879" y="8094"/>
                    <a:pt x="2179" y="8917"/>
                    <a:pt x="1972" y="9923"/>
                  </a:cubicBezTo>
                  <a:lnTo>
                    <a:pt x="1602" y="9923"/>
                  </a:lnTo>
                  <a:cubicBezTo>
                    <a:pt x="720" y="9923"/>
                    <a:pt x="0" y="10643"/>
                    <a:pt x="0" y="11525"/>
                  </a:cubicBezTo>
                  <a:cubicBezTo>
                    <a:pt x="0" y="12407"/>
                    <a:pt x="720" y="13127"/>
                    <a:pt x="1602" y="13127"/>
                  </a:cubicBezTo>
                  <a:lnTo>
                    <a:pt x="1913" y="13127"/>
                  </a:lnTo>
                  <a:lnTo>
                    <a:pt x="1913" y="14236"/>
                  </a:lnTo>
                  <a:cubicBezTo>
                    <a:pt x="1913" y="15942"/>
                    <a:pt x="3308" y="17317"/>
                    <a:pt x="4994" y="17317"/>
                  </a:cubicBezTo>
                  <a:lnTo>
                    <a:pt x="17278" y="17317"/>
                  </a:lnTo>
                  <a:cubicBezTo>
                    <a:pt x="18958" y="17317"/>
                    <a:pt x="20334" y="15942"/>
                    <a:pt x="20334" y="14236"/>
                  </a:cubicBezTo>
                  <a:lnTo>
                    <a:pt x="20334" y="13127"/>
                  </a:lnTo>
                  <a:lnTo>
                    <a:pt x="20644" y="13127"/>
                  </a:lnTo>
                  <a:cubicBezTo>
                    <a:pt x="21384" y="13127"/>
                    <a:pt x="22000" y="12634"/>
                    <a:pt x="22207" y="11954"/>
                  </a:cubicBezTo>
                  <a:lnTo>
                    <a:pt x="23661" y="11954"/>
                  </a:lnTo>
                  <a:cubicBezTo>
                    <a:pt x="23868" y="11954"/>
                    <a:pt x="24031" y="12121"/>
                    <a:pt x="24031" y="12323"/>
                  </a:cubicBezTo>
                  <a:lnTo>
                    <a:pt x="24031" y="12511"/>
                  </a:lnTo>
                  <a:cubicBezTo>
                    <a:pt x="24031" y="12713"/>
                    <a:pt x="23868" y="12880"/>
                    <a:pt x="23661" y="12880"/>
                  </a:cubicBezTo>
                  <a:cubicBezTo>
                    <a:pt x="22966" y="12880"/>
                    <a:pt x="22370" y="13452"/>
                    <a:pt x="22370" y="14172"/>
                  </a:cubicBezTo>
                  <a:lnTo>
                    <a:pt x="22370" y="14295"/>
                  </a:lnTo>
                  <a:cubicBezTo>
                    <a:pt x="22370" y="14995"/>
                    <a:pt x="22966" y="15592"/>
                    <a:pt x="23661" y="15592"/>
                  </a:cubicBezTo>
                  <a:lnTo>
                    <a:pt x="25677" y="15592"/>
                  </a:lnTo>
                  <a:cubicBezTo>
                    <a:pt x="25924" y="15592"/>
                    <a:pt x="26126" y="15385"/>
                    <a:pt x="26126" y="15118"/>
                  </a:cubicBezTo>
                  <a:cubicBezTo>
                    <a:pt x="26126" y="14872"/>
                    <a:pt x="25924" y="14665"/>
                    <a:pt x="25677" y="14665"/>
                  </a:cubicBezTo>
                  <a:lnTo>
                    <a:pt x="23661" y="14665"/>
                  </a:lnTo>
                  <a:cubicBezTo>
                    <a:pt x="23479" y="14665"/>
                    <a:pt x="23291" y="14502"/>
                    <a:pt x="23291" y="14295"/>
                  </a:cubicBezTo>
                  <a:lnTo>
                    <a:pt x="23291" y="14172"/>
                  </a:lnTo>
                  <a:cubicBezTo>
                    <a:pt x="23291" y="13970"/>
                    <a:pt x="23479" y="13802"/>
                    <a:pt x="23661" y="13802"/>
                  </a:cubicBezTo>
                  <a:cubicBezTo>
                    <a:pt x="24381" y="13802"/>
                    <a:pt x="24957" y="13206"/>
                    <a:pt x="24957" y="12511"/>
                  </a:cubicBezTo>
                  <a:lnTo>
                    <a:pt x="24957" y="12323"/>
                  </a:lnTo>
                  <a:cubicBezTo>
                    <a:pt x="24957" y="11604"/>
                    <a:pt x="24381" y="11032"/>
                    <a:pt x="23661" y="11032"/>
                  </a:cubicBezTo>
                  <a:lnTo>
                    <a:pt x="22182" y="11032"/>
                  </a:lnTo>
                  <a:cubicBezTo>
                    <a:pt x="21980" y="10371"/>
                    <a:pt x="21364" y="9923"/>
                    <a:pt x="20644" y="9923"/>
                  </a:cubicBezTo>
                  <a:lnTo>
                    <a:pt x="20294" y="9923"/>
                  </a:lnTo>
                  <a:cubicBezTo>
                    <a:pt x="20087" y="8917"/>
                    <a:pt x="19392" y="8094"/>
                    <a:pt x="18485" y="7705"/>
                  </a:cubicBezTo>
                  <a:lnTo>
                    <a:pt x="19718" y="6226"/>
                  </a:lnTo>
                  <a:cubicBezTo>
                    <a:pt x="20521" y="5836"/>
                    <a:pt x="21073" y="4994"/>
                    <a:pt x="21073" y="4027"/>
                  </a:cubicBezTo>
                  <a:lnTo>
                    <a:pt x="21073" y="2425"/>
                  </a:lnTo>
                  <a:cubicBezTo>
                    <a:pt x="21073" y="1089"/>
                    <a:pt x="19989" y="0"/>
                    <a:pt x="186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3860184" y="4926475"/>
              <a:ext cx="74312" cy="74245"/>
            </a:xfrm>
            <a:custGeom>
              <a:avLst/>
              <a:gdLst/>
              <a:ahLst/>
              <a:cxnLst/>
              <a:rect l="l" t="t" r="r" b="b"/>
              <a:pathLst>
                <a:path w="4501" h="4497" extrusionOk="0">
                  <a:moveTo>
                    <a:pt x="2263" y="922"/>
                  </a:moveTo>
                  <a:cubicBezTo>
                    <a:pt x="3002" y="922"/>
                    <a:pt x="3574" y="1519"/>
                    <a:pt x="3574" y="2239"/>
                  </a:cubicBezTo>
                  <a:cubicBezTo>
                    <a:pt x="3574" y="2978"/>
                    <a:pt x="3002" y="3574"/>
                    <a:pt x="2263" y="3574"/>
                  </a:cubicBezTo>
                  <a:cubicBezTo>
                    <a:pt x="1523" y="3574"/>
                    <a:pt x="927" y="2978"/>
                    <a:pt x="927" y="2239"/>
                  </a:cubicBezTo>
                  <a:cubicBezTo>
                    <a:pt x="927" y="1519"/>
                    <a:pt x="1523" y="922"/>
                    <a:pt x="2263" y="922"/>
                  </a:cubicBezTo>
                  <a:close/>
                  <a:moveTo>
                    <a:pt x="2263" y="1"/>
                  </a:moveTo>
                  <a:cubicBezTo>
                    <a:pt x="1030" y="1"/>
                    <a:pt x="0" y="1006"/>
                    <a:pt x="0" y="2239"/>
                  </a:cubicBezTo>
                  <a:cubicBezTo>
                    <a:pt x="0" y="3491"/>
                    <a:pt x="1030" y="4496"/>
                    <a:pt x="2263" y="4496"/>
                  </a:cubicBezTo>
                  <a:cubicBezTo>
                    <a:pt x="3495" y="4496"/>
                    <a:pt x="4501" y="3491"/>
                    <a:pt x="4501" y="2239"/>
                  </a:cubicBezTo>
                  <a:cubicBezTo>
                    <a:pt x="4501" y="1006"/>
                    <a:pt x="3495" y="1"/>
                    <a:pt x="226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3980228" y="4896935"/>
              <a:ext cx="51940" cy="51940"/>
            </a:xfrm>
            <a:custGeom>
              <a:avLst/>
              <a:gdLst/>
              <a:ahLst/>
              <a:cxnLst/>
              <a:rect l="l" t="t" r="r" b="b"/>
              <a:pathLst>
                <a:path w="3146" h="3146" extrusionOk="0">
                  <a:moveTo>
                    <a:pt x="1583" y="927"/>
                  </a:moveTo>
                  <a:cubicBezTo>
                    <a:pt x="1933" y="927"/>
                    <a:pt x="2219" y="1213"/>
                    <a:pt x="2219" y="1563"/>
                  </a:cubicBezTo>
                  <a:cubicBezTo>
                    <a:pt x="2219" y="1933"/>
                    <a:pt x="1933" y="2218"/>
                    <a:pt x="1583" y="2218"/>
                  </a:cubicBezTo>
                  <a:cubicBezTo>
                    <a:pt x="1233" y="2218"/>
                    <a:pt x="928" y="1933"/>
                    <a:pt x="928" y="1563"/>
                  </a:cubicBezTo>
                  <a:cubicBezTo>
                    <a:pt x="928" y="1213"/>
                    <a:pt x="1233" y="927"/>
                    <a:pt x="1583" y="927"/>
                  </a:cubicBezTo>
                  <a:close/>
                  <a:moveTo>
                    <a:pt x="1583" y="0"/>
                  </a:moveTo>
                  <a:cubicBezTo>
                    <a:pt x="721" y="0"/>
                    <a:pt x="1" y="700"/>
                    <a:pt x="1" y="1563"/>
                  </a:cubicBezTo>
                  <a:cubicBezTo>
                    <a:pt x="1" y="2425"/>
                    <a:pt x="721" y="3145"/>
                    <a:pt x="1583" y="3145"/>
                  </a:cubicBezTo>
                  <a:cubicBezTo>
                    <a:pt x="2446" y="3145"/>
                    <a:pt x="3146" y="2425"/>
                    <a:pt x="3146" y="1563"/>
                  </a:cubicBezTo>
                  <a:cubicBezTo>
                    <a:pt x="3146" y="700"/>
                    <a:pt x="2446" y="0"/>
                    <a:pt x="15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3931401" y="4773871"/>
              <a:ext cx="96699" cy="96617"/>
            </a:xfrm>
            <a:custGeom>
              <a:avLst/>
              <a:gdLst/>
              <a:ahLst/>
              <a:cxnLst/>
              <a:rect l="l" t="t" r="r" b="b"/>
              <a:pathLst>
                <a:path w="5857" h="5852" extrusionOk="0">
                  <a:moveTo>
                    <a:pt x="2938" y="922"/>
                  </a:moveTo>
                  <a:cubicBezTo>
                    <a:pt x="4047" y="922"/>
                    <a:pt x="4930" y="1804"/>
                    <a:pt x="4930" y="2913"/>
                  </a:cubicBezTo>
                  <a:cubicBezTo>
                    <a:pt x="4930" y="4022"/>
                    <a:pt x="4047" y="4929"/>
                    <a:pt x="2938" y="4929"/>
                  </a:cubicBezTo>
                  <a:cubicBezTo>
                    <a:pt x="1829" y="4929"/>
                    <a:pt x="927" y="4022"/>
                    <a:pt x="927" y="2913"/>
                  </a:cubicBezTo>
                  <a:cubicBezTo>
                    <a:pt x="927" y="1804"/>
                    <a:pt x="1829" y="922"/>
                    <a:pt x="2938" y="922"/>
                  </a:cubicBezTo>
                  <a:close/>
                  <a:moveTo>
                    <a:pt x="2938" y="0"/>
                  </a:moveTo>
                  <a:cubicBezTo>
                    <a:pt x="1317" y="0"/>
                    <a:pt x="0" y="1311"/>
                    <a:pt x="0" y="2913"/>
                  </a:cubicBezTo>
                  <a:cubicBezTo>
                    <a:pt x="0" y="4540"/>
                    <a:pt x="1317" y="5851"/>
                    <a:pt x="2938" y="5851"/>
                  </a:cubicBezTo>
                  <a:cubicBezTo>
                    <a:pt x="4560" y="5851"/>
                    <a:pt x="5856" y="4540"/>
                    <a:pt x="5856" y="2913"/>
                  </a:cubicBezTo>
                  <a:cubicBezTo>
                    <a:pt x="5856" y="1311"/>
                    <a:pt x="4560" y="0"/>
                    <a:pt x="29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3790024" y="4921356"/>
              <a:ext cx="23362" cy="15305"/>
            </a:xfrm>
            <a:custGeom>
              <a:avLst/>
              <a:gdLst/>
              <a:ahLst/>
              <a:cxnLst/>
              <a:rect l="l" t="t" r="r" b="b"/>
              <a:pathLst>
                <a:path w="1415" h="927" extrusionOk="0">
                  <a:moveTo>
                    <a:pt x="473" y="0"/>
                  </a:moveTo>
                  <a:cubicBezTo>
                    <a:pt x="227" y="0"/>
                    <a:pt x="0" y="207"/>
                    <a:pt x="0" y="454"/>
                  </a:cubicBezTo>
                  <a:cubicBezTo>
                    <a:pt x="0" y="720"/>
                    <a:pt x="227" y="927"/>
                    <a:pt x="473" y="927"/>
                  </a:cubicBezTo>
                  <a:lnTo>
                    <a:pt x="966" y="927"/>
                  </a:lnTo>
                  <a:cubicBezTo>
                    <a:pt x="1213" y="927"/>
                    <a:pt x="1415" y="720"/>
                    <a:pt x="1415" y="454"/>
                  </a:cubicBezTo>
                  <a:cubicBezTo>
                    <a:pt x="1415" y="207"/>
                    <a:pt x="1213" y="0"/>
                    <a:pt x="9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4148157" y="5094303"/>
              <a:ext cx="15239" cy="23461"/>
            </a:xfrm>
            <a:custGeom>
              <a:avLst/>
              <a:gdLst/>
              <a:ahLst/>
              <a:cxnLst/>
              <a:rect l="l" t="t" r="r" b="b"/>
              <a:pathLst>
                <a:path w="923" h="1421" extrusionOk="0">
                  <a:moveTo>
                    <a:pt x="473" y="1"/>
                  </a:moveTo>
                  <a:cubicBezTo>
                    <a:pt x="227" y="1"/>
                    <a:pt x="0" y="208"/>
                    <a:pt x="0" y="454"/>
                  </a:cubicBezTo>
                  <a:lnTo>
                    <a:pt x="0" y="947"/>
                  </a:lnTo>
                  <a:cubicBezTo>
                    <a:pt x="0" y="1214"/>
                    <a:pt x="227" y="1421"/>
                    <a:pt x="473" y="1421"/>
                  </a:cubicBezTo>
                  <a:cubicBezTo>
                    <a:pt x="720" y="1421"/>
                    <a:pt x="922" y="1214"/>
                    <a:pt x="922" y="947"/>
                  </a:cubicBezTo>
                  <a:lnTo>
                    <a:pt x="922" y="454"/>
                  </a:lnTo>
                  <a:cubicBezTo>
                    <a:pt x="922" y="208"/>
                    <a:pt x="720" y="1"/>
                    <a:pt x="47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4166469" y="5121828"/>
              <a:ext cx="23378" cy="15222"/>
            </a:xfrm>
            <a:custGeom>
              <a:avLst/>
              <a:gdLst/>
              <a:ahLst/>
              <a:cxnLst/>
              <a:rect l="l" t="t" r="r" b="b"/>
              <a:pathLst>
                <a:path w="1416" h="922" extrusionOk="0">
                  <a:moveTo>
                    <a:pt x="474" y="0"/>
                  </a:moveTo>
                  <a:cubicBezTo>
                    <a:pt x="227" y="0"/>
                    <a:pt x="0" y="202"/>
                    <a:pt x="0" y="449"/>
                  </a:cubicBezTo>
                  <a:cubicBezTo>
                    <a:pt x="0" y="720"/>
                    <a:pt x="227" y="922"/>
                    <a:pt x="474" y="922"/>
                  </a:cubicBezTo>
                  <a:lnTo>
                    <a:pt x="967" y="922"/>
                  </a:lnTo>
                  <a:cubicBezTo>
                    <a:pt x="1213" y="922"/>
                    <a:pt x="1415" y="720"/>
                    <a:pt x="1415" y="449"/>
                  </a:cubicBezTo>
                  <a:cubicBezTo>
                    <a:pt x="1415" y="202"/>
                    <a:pt x="1213"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4147100" y="5140140"/>
              <a:ext cx="15305" cy="23362"/>
            </a:xfrm>
            <a:custGeom>
              <a:avLst/>
              <a:gdLst/>
              <a:ahLst/>
              <a:cxnLst/>
              <a:rect l="l" t="t" r="r" b="b"/>
              <a:pathLst>
                <a:path w="927" h="1415" extrusionOk="0">
                  <a:moveTo>
                    <a:pt x="473" y="0"/>
                  </a:moveTo>
                  <a:cubicBezTo>
                    <a:pt x="227" y="0"/>
                    <a:pt x="0" y="202"/>
                    <a:pt x="0" y="449"/>
                  </a:cubicBezTo>
                  <a:lnTo>
                    <a:pt x="0" y="942"/>
                  </a:lnTo>
                  <a:cubicBezTo>
                    <a:pt x="0" y="1213"/>
                    <a:pt x="227" y="1415"/>
                    <a:pt x="473" y="1415"/>
                  </a:cubicBezTo>
                  <a:cubicBezTo>
                    <a:pt x="720" y="1415"/>
                    <a:pt x="927" y="1213"/>
                    <a:pt x="927" y="942"/>
                  </a:cubicBezTo>
                  <a:lnTo>
                    <a:pt x="927" y="449"/>
                  </a:lnTo>
                  <a:cubicBezTo>
                    <a:pt x="927" y="202"/>
                    <a:pt x="720" y="0"/>
                    <a:pt x="47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4120648" y="5120755"/>
              <a:ext cx="23444" cy="15321"/>
            </a:xfrm>
            <a:custGeom>
              <a:avLst/>
              <a:gdLst/>
              <a:ahLst/>
              <a:cxnLst/>
              <a:rect l="l" t="t" r="r" b="b"/>
              <a:pathLst>
                <a:path w="1420" h="928" extrusionOk="0">
                  <a:moveTo>
                    <a:pt x="473" y="1"/>
                  </a:moveTo>
                  <a:cubicBezTo>
                    <a:pt x="227" y="1"/>
                    <a:pt x="0" y="208"/>
                    <a:pt x="0" y="454"/>
                  </a:cubicBezTo>
                  <a:cubicBezTo>
                    <a:pt x="0" y="721"/>
                    <a:pt x="227" y="928"/>
                    <a:pt x="473" y="928"/>
                  </a:cubicBezTo>
                  <a:lnTo>
                    <a:pt x="966" y="928"/>
                  </a:lnTo>
                  <a:cubicBezTo>
                    <a:pt x="1213" y="928"/>
                    <a:pt x="1420" y="721"/>
                    <a:pt x="1420" y="454"/>
                  </a:cubicBezTo>
                  <a:cubicBezTo>
                    <a:pt x="1420" y="208"/>
                    <a:pt x="1213" y="1"/>
                    <a:pt x="9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69"/>
          <p:cNvGrpSpPr/>
          <p:nvPr/>
        </p:nvGrpSpPr>
        <p:grpSpPr>
          <a:xfrm>
            <a:off x="5860179" y="3564684"/>
            <a:ext cx="514415" cy="422030"/>
            <a:chOff x="4879317" y="4878623"/>
            <a:chExt cx="520874" cy="427329"/>
          </a:xfrm>
        </p:grpSpPr>
        <p:sp>
          <p:nvSpPr>
            <p:cNvPr id="3080" name="Google Shape;3080;p69"/>
            <p:cNvSpPr/>
            <p:nvPr/>
          </p:nvSpPr>
          <p:spPr>
            <a:xfrm>
              <a:off x="5174374" y="4994273"/>
              <a:ext cx="218774" cy="193299"/>
            </a:xfrm>
            <a:custGeom>
              <a:avLst/>
              <a:gdLst/>
              <a:ahLst/>
              <a:cxnLst/>
              <a:rect l="l" t="t" r="r" b="b"/>
              <a:pathLst>
                <a:path w="13251" h="11708" extrusionOk="0">
                  <a:moveTo>
                    <a:pt x="454" y="1"/>
                  </a:moveTo>
                  <a:cubicBezTo>
                    <a:pt x="208" y="1"/>
                    <a:pt x="1" y="208"/>
                    <a:pt x="1" y="454"/>
                  </a:cubicBezTo>
                  <a:lnTo>
                    <a:pt x="1" y="11254"/>
                  </a:lnTo>
                  <a:cubicBezTo>
                    <a:pt x="1" y="11501"/>
                    <a:pt x="208" y="11708"/>
                    <a:pt x="454" y="11708"/>
                  </a:cubicBezTo>
                  <a:lnTo>
                    <a:pt x="7395" y="11708"/>
                  </a:lnTo>
                  <a:cubicBezTo>
                    <a:pt x="9016" y="11708"/>
                    <a:pt x="10475" y="11052"/>
                    <a:pt x="11525" y="9983"/>
                  </a:cubicBezTo>
                  <a:cubicBezTo>
                    <a:pt x="12590" y="8938"/>
                    <a:pt x="13251" y="7479"/>
                    <a:pt x="13251" y="5857"/>
                  </a:cubicBezTo>
                  <a:cubicBezTo>
                    <a:pt x="13251" y="2608"/>
                    <a:pt x="10618" y="1"/>
                    <a:pt x="73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5275148" y="5125560"/>
              <a:ext cx="111591" cy="61054"/>
            </a:xfrm>
            <a:custGeom>
              <a:avLst/>
              <a:gdLst/>
              <a:ahLst/>
              <a:cxnLst/>
              <a:rect l="l" t="t" r="r" b="b"/>
              <a:pathLst>
                <a:path w="6759" h="3698" extrusionOk="0">
                  <a:moveTo>
                    <a:pt x="0" y="1"/>
                  </a:moveTo>
                  <a:lnTo>
                    <a:pt x="2154" y="3698"/>
                  </a:lnTo>
                  <a:cubicBezTo>
                    <a:pt x="3431" y="3510"/>
                    <a:pt x="4560" y="2914"/>
                    <a:pt x="5422" y="2032"/>
                  </a:cubicBezTo>
                  <a:cubicBezTo>
                    <a:pt x="5994" y="1455"/>
                    <a:pt x="6467" y="780"/>
                    <a:pt x="6758" y="1"/>
                  </a:cubicBezTo>
                  <a:close/>
                </a:path>
              </a:pathLst>
            </a:custGeom>
            <a:solidFill>
              <a:srgbClr val="EDE6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5300214" y="5149981"/>
              <a:ext cx="52584" cy="36636"/>
            </a:xfrm>
            <a:custGeom>
              <a:avLst/>
              <a:gdLst/>
              <a:ahLst/>
              <a:cxnLst/>
              <a:rect l="l" t="t" r="r" b="b"/>
              <a:pathLst>
                <a:path w="3185" h="2219" extrusionOk="0">
                  <a:moveTo>
                    <a:pt x="1110" y="1"/>
                  </a:moveTo>
                  <a:lnTo>
                    <a:pt x="0" y="1129"/>
                  </a:lnTo>
                  <a:lnTo>
                    <a:pt x="636" y="2219"/>
                  </a:lnTo>
                  <a:cubicBezTo>
                    <a:pt x="1583" y="2071"/>
                    <a:pt x="2445" y="1701"/>
                    <a:pt x="3185" y="1189"/>
                  </a:cubicBezTo>
                  <a:lnTo>
                    <a:pt x="1110" y="1"/>
                  </a:lnTo>
                  <a:close/>
                </a:path>
              </a:pathLst>
            </a:custGeom>
            <a:solidFill>
              <a:srgbClr val="D2C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5275148" y="5125560"/>
              <a:ext cx="68450" cy="24435"/>
            </a:xfrm>
            <a:custGeom>
              <a:avLst/>
              <a:gdLst/>
              <a:ahLst/>
              <a:cxnLst/>
              <a:rect l="l" t="t" r="r" b="b"/>
              <a:pathLst>
                <a:path w="4146" h="1480" extrusionOk="0">
                  <a:moveTo>
                    <a:pt x="0" y="1"/>
                  </a:moveTo>
                  <a:lnTo>
                    <a:pt x="2628" y="1480"/>
                  </a:lnTo>
                  <a:lnTo>
                    <a:pt x="4146" y="1"/>
                  </a:lnTo>
                  <a:close/>
                </a:path>
              </a:pathLst>
            </a:custGeom>
            <a:solidFill>
              <a:srgbClr val="D2C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5137750" y="5016663"/>
              <a:ext cx="36636" cy="148540"/>
            </a:xfrm>
            <a:custGeom>
              <a:avLst/>
              <a:gdLst/>
              <a:ahLst/>
              <a:cxnLst/>
              <a:rect l="l" t="t" r="r" b="b"/>
              <a:pathLst>
                <a:path w="2219" h="8997" extrusionOk="0">
                  <a:moveTo>
                    <a:pt x="0" y="0"/>
                  </a:moveTo>
                  <a:lnTo>
                    <a:pt x="0" y="8996"/>
                  </a:lnTo>
                  <a:lnTo>
                    <a:pt x="2219" y="8996"/>
                  </a:lnTo>
                  <a:lnTo>
                    <a:pt x="2219"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4887458" y="4979049"/>
              <a:ext cx="250275" cy="227904"/>
            </a:xfrm>
            <a:custGeom>
              <a:avLst/>
              <a:gdLst/>
              <a:ahLst/>
              <a:cxnLst/>
              <a:rect l="l" t="t" r="r" b="b"/>
              <a:pathLst>
                <a:path w="15159" h="13804" extrusionOk="0">
                  <a:moveTo>
                    <a:pt x="986" y="1"/>
                  </a:moveTo>
                  <a:cubicBezTo>
                    <a:pt x="434" y="1"/>
                    <a:pt x="1" y="430"/>
                    <a:pt x="1" y="987"/>
                  </a:cubicBezTo>
                  <a:cubicBezTo>
                    <a:pt x="1" y="1253"/>
                    <a:pt x="104" y="1499"/>
                    <a:pt x="291" y="1682"/>
                  </a:cubicBezTo>
                  <a:cubicBezTo>
                    <a:pt x="474" y="1869"/>
                    <a:pt x="720" y="1973"/>
                    <a:pt x="986" y="1973"/>
                  </a:cubicBezTo>
                  <a:lnTo>
                    <a:pt x="10495" y="1973"/>
                  </a:lnTo>
                  <a:cubicBezTo>
                    <a:pt x="11052" y="1973"/>
                    <a:pt x="11481" y="2402"/>
                    <a:pt x="11481" y="2959"/>
                  </a:cubicBezTo>
                  <a:cubicBezTo>
                    <a:pt x="11481" y="3491"/>
                    <a:pt x="11052" y="3944"/>
                    <a:pt x="10495" y="3944"/>
                  </a:cubicBezTo>
                  <a:lnTo>
                    <a:pt x="8445" y="3944"/>
                  </a:lnTo>
                  <a:cubicBezTo>
                    <a:pt x="7888" y="3944"/>
                    <a:pt x="7459" y="4373"/>
                    <a:pt x="7459" y="4930"/>
                  </a:cubicBezTo>
                  <a:cubicBezTo>
                    <a:pt x="7459" y="5196"/>
                    <a:pt x="7562" y="5443"/>
                    <a:pt x="7745" y="5625"/>
                  </a:cubicBezTo>
                  <a:cubicBezTo>
                    <a:pt x="7932" y="5813"/>
                    <a:pt x="8178" y="5916"/>
                    <a:pt x="8445" y="5916"/>
                  </a:cubicBezTo>
                  <a:lnTo>
                    <a:pt x="10495" y="5916"/>
                  </a:lnTo>
                  <a:cubicBezTo>
                    <a:pt x="11052" y="5916"/>
                    <a:pt x="11481" y="6345"/>
                    <a:pt x="11481" y="6902"/>
                  </a:cubicBezTo>
                  <a:cubicBezTo>
                    <a:pt x="11481" y="7434"/>
                    <a:pt x="11052" y="7888"/>
                    <a:pt x="10495" y="7888"/>
                  </a:cubicBezTo>
                  <a:lnTo>
                    <a:pt x="2406" y="7888"/>
                  </a:lnTo>
                  <a:cubicBezTo>
                    <a:pt x="1849" y="7888"/>
                    <a:pt x="1420" y="8317"/>
                    <a:pt x="1420" y="8874"/>
                  </a:cubicBezTo>
                  <a:cubicBezTo>
                    <a:pt x="1420" y="9140"/>
                    <a:pt x="1524" y="9386"/>
                    <a:pt x="1706" y="9569"/>
                  </a:cubicBezTo>
                  <a:cubicBezTo>
                    <a:pt x="1893" y="9756"/>
                    <a:pt x="2140" y="9860"/>
                    <a:pt x="2406" y="9860"/>
                  </a:cubicBezTo>
                  <a:lnTo>
                    <a:pt x="10495" y="9860"/>
                  </a:lnTo>
                  <a:cubicBezTo>
                    <a:pt x="11052" y="9860"/>
                    <a:pt x="11481" y="10288"/>
                    <a:pt x="11481" y="10846"/>
                  </a:cubicBezTo>
                  <a:cubicBezTo>
                    <a:pt x="11481" y="11378"/>
                    <a:pt x="11052" y="11831"/>
                    <a:pt x="10495" y="11831"/>
                  </a:cubicBezTo>
                  <a:lnTo>
                    <a:pt x="5733" y="11831"/>
                  </a:lnTo>
                  <a:cubicBezTo>
                    <a:pt x="5176" y="11831"/>
                    <a:pt x="4748" y="12260"/>
                    <a:pt x="4748" y="12817"/>
                  </a:cubicBezTo>
                  <a:cubicBezTo>
                    <a:pt x="4748" y="13083"/>
                    <a:pt x="4851" y="13330"/>
                    <a:pt x="5033" y="13512"/>
                  </a:cubicBezTo>
                  <a:cubicBezTo>
                    <a:pt x="5221" y="13700"/>
                    <a:pt x="5467" y="13803"/>
                    <a:pt x="5733" y="13803"/>
                  </a:cubicBezTo>
                  <a:lnTo>
                    <a:pt x="14256" y="13803"/>
                  </a:lnTo>
                  <a:cubicBezTo>
                    <a:pt x="14749" y="13803"/>
                    <a:pt x="15158" y="13389"/>
                    <a:pt x="15158" y="12896"/>
                  </a:cubicBezTo>
                  <a:lnTo>
                    <a:pt x="15158" y="903"/>
                  </a:lnTo>
                  <a:cubicBezTo>
                    <a:pt x="15158" y="410"/>
                    <a:pt x="14749" y="1"/>
                    <a:pt x="14256"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4914967" y="5044172"/>
              <a:ext cx="61054" cy="32574"/>
            </a:xfrm>
            <a:custGeom>
              <a:avLst/>
              <a:gdLst/>
              <a:ahLst/>
              <a:cxnLst/>
              <a:rect l="l" t="t" r="r" b="b"/>
              <a:pathLst>
                <a:path w="3698" h="1973" extrusionOk="0">
                  <a:moveTo>
                    <a:pt x="987" y="0"/>
                  </a:moveTo>
                  <a:cubicBezTo>
                    <a:pt x="430" y="0"/>
                    <a:pt x="1" y="429"/>
                    <a:pt x="1" y="986"/>
                  </a:cubicBezTo>
                  <a:cubicBezTo>
                    <a:pt x="1" y="1252"/>
                    <a:pt x="104" y="1499"/>
                    <a:pt x="287" y="1681"/>
                  </a:cubicBezTo>
                  <a:cubicBezTo>
                    <a:pt x="474" y="1869"/>
                    <a:pt x="720" y="1972"/>
                    <a:pt x="987" y="1972"/>
                  </a:cubicBezTo>
                  <a:lnTo>
                    <a:pt x="2712" y="1972"/>
                  </a:lnTo>
                  <a:cubicBezTo>
                    <a:pt x="3244" y="1972"/>
                    <a:pt x="3698" y="1519"/>
                    <a:pt x="3698" y="986"/>
                  </a:cubicBezTo>
                  <a:cubicBezTo>
                    <a:pt x="3698" y="715"/>
                    <a:pt x="3594" y="469"/>
                    <a:pt x="3407" y="286"/>
                  </a:cubicBezTo>
                  <a:cubicBezTo>
                    <a:pt x="3225" y="99"/>
                    <a:pt x="2978" y="0"/>
                    <a:pt x="271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303632" y="5053287"/>
              <a:ext cx="46806" cy="35678"/>
            </a:xfrm>
            <a:custGeom>
              <a:avLst/>
              <a:gdLst/>
              <a:ahLst/>
              <a:cxnLst/>
              <a:rect l="l" t="t" r="r" b="b"/>
              <a:pathLst>
                <a:path w="2835" h="2161" extrusionOk="0">
                  <a:moveTo>
                    <a:pt x="183" y="1"/>
                  </a:moveTo>
                  <a:cubicBezTo>
                    <a:pt x="79" y="1"/>
                    <a:pt x="0" y="84"/>
                    <a:pt x="0" y="188"/>
                  </a:cubicBezTo>
                  <a:lnTo>
                    <a:pt x="0" y="740"/>
                  </a:lnTo>
                  <a:cubicBezTo>
                    <a:pt x="0" y="1531"/>
                    <a:pt x="636" y="2160"/>
                    <a:pt x="1423" y="2160"/>
                  </a:cubicBezTo>
                  <a:cubicBezTo>
                    <a:pt x="1435" y="2160"/>
                    <a:pt x="1447" y="2160"/>
                    <a:pt x="1460" y="2160"/>
                  </a:cubicBezTo>
                  <a:cubicBezTo>
                    <a:pt x="2238" y="2135"/>
                    <a:pt x="2835" y="1479"/>
                    <a:pt x="2835" y="700"/>
                  </a:cubicBezTo>
                  <a:lnTo>
                    <a:pt x="2835" y="188"/>
                  </a:lnTo>
                  <a:cubicBezTo>
                    <a:pt x="2835" y="84"/>
                    <a:pt x="2751" y="1"/>
                    <a:pt x="264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4879317" y="4971899"/>
              <a:ext cx="520874" cy="243192"/>
            </a:xfrm>
            <a:custGeom>
              <a:avLst/>
              <a:gdLst/>
              <a:ahLst/>
              <a:cxnLst/>
              <a:rect l="l" t="t" r="r" b="b"/>
              <a:pathLst>
                <a:path w="31549" h="14730" extrusionOk="0">
                  <a:moveTo>
                    <a:pt x="26949" y="9800"/>
                  </a:moveTo>
                  <a:lnTo>
                    <a:pt x="26496" y="10248"/>
                  </a:lnTo>
                  <a:lnTo>
                    <a:pt x="25697" y="9800"/>
                  </a:lnTo>
                  <a:close/>
                  <a:moveTo>
                    <a:pt x="25185" y="10579"/>
                  </a:moveTo>
                  <a:lnTo>
                    <a:pt x="25801" y="10909"/>
                  </a:lnTo>
                  <a:lnTo>
                    <a:pt x="25530" y="11175"/>
                  </a:lnTo>
                  <a:lnTo>
                    <a:pt x="25185" y="10579"/>
                  </a:lnTo>
                  <a:close/>
                  <a:moveTo>
                    <a:pt x="29966" y="9800"/>
                  </a:moveTo>
                  <a:cubicBezTo>
                    <a:pt x="29641" y="10436"/>
                    <a:pt x="29168" y="10988"/>
                    <a:pt x="28611" y="11441"/>
                  </a:cubicBezTo>
                  <a:lnTo>
                    <a:pt x="27339" y="10721"/>
                  </a:lnTo>
                  <a:lnTo>
                    <a:pt x="28285" y="9800"/>
                  </a:lnTo>
                  <a:close/>
                  <a:moveTo>
                    <a:pt x="26639" y="11377"/>
                  </a:moveTo>
                  <a:lnTo>
                    <a:pt x="27748" y="11993"/>
                  </a:lnTo>
                  <a:cubicBezTo>
                    <a:pt x="27319" y="12240"/>
                    <a:pt x="26826" y="12427"/>
                    <a:pt x="26333" y="12531"/>
                  </a:cubicBezTo>
                  <a:lnTo>
                    <a:pt x="26023" y="11993"/>
                  </a:lnTo>
                  <a:lnTo>
                    <a:pt x="26639" y="11377"/>
                  </a:lnTo>
                  <a:close/>
                  <a:moveTo>
                    <a:pt x="25224" y="1849"/>
                  </a:moveTo>
                  <a:cubicBezTo>
                    <a:pt x="28202" y="1849"/>
                    <a:pt x="30627" y="4274"/>
                    <a:pt x="30627" y="7251"/>
                  </a:cubicBezTo>
                  <a:cubicBezTo>
                    <a:pt x="30627" y="7803"/>
                    <a:pt x="30523" y="8360"/>
                    <a:pt x="30361" y="8873"/>
                  </a:cubicBezTo>
                  <a:lnTo>
                    <a:pt x="23928" y="8873"/>
                  </a:lnTo>
                  <a:cubicBezTo>
                    <a:pt x="23765" y="8873"/>
                    <a:pt x="23622" y="8957"/>
                    <a:pt x="23538" y="9100"/>
                  </a:cubicBezTo>
                  <a:cubicBezTo>
                    <a:pt x="23460" y="9243"/>
                    <a:pt x="23460" y="9430"/>
                    <a:pt x="23538" y="9573"/>
                  </a:cubicBezTo>
                  <a:lnTo>
                    <a:pt x="25328" y="12634"/>
                  </a:lnTo>
                  <a:lnTo>
                    <a:pt x="18303" y="12634"/>
                  </a:lnTo>
                  <a:lnTo>
                    <a:pt x="18303" y="6265"/>
                  </a:lnTo>
                  <a:cubicBezTo>
                    <a:pt x="18303" y="5999"/>
                    <a:pt x="18096" y="5792"/>
                    <a:pt x="17830" y="5792"/>
                  </a:cubicBezTo>
                  <a:cubicBezTo>
                    <a:pt x="17584" y="5792"/>
                    <a:pt x="17377" y="5999"/>
                    <a:pt x="17377" y="6265"/>
                  </a:cubicBezTo>
                  <a:lnTo>
                    <a:pt x="17377" y="11279"/>
                  </a:lnTo>
                  <a:lnTo>
                    <a:pt x="16085" y="11279"/>
                  </a:lnTo>
                  <a:lnTo>
                    <a:pt x="16085" y="3204"/>
                  </a:lnTo>
                  <a:lnTo>
                    <a:pt x="17377" y="3204"/>
                  </a:lnTo>
                  <a:lnTo>
                    <a:pt x="17377" y="4417"/>
                  </a:lnTo>
                  <a:cubicBezTo>
                    <a:pt x="17377" y="4663"/>
                    <a:pt x="17584" y="4870"/>
                    <a:pt x="17830" y="4870"/>
                  </a:cubicBezTo>
                  <a:cubicBezTo>
                    <a:pt x="18096" y="4870"/>
                    <a:pt x="18303" y="4663"/>
                    <a:pt x="18303" y="4417"/>
                  </a:cubicBezTo>
                  <a:lnTo>
                    <a:pt x="18303" y="1849"/>
                  </a:lnTo>
                  <a:close/>
                  <a:moveTo>
                    <a:pt x="1440" y="0"/>
                  </a:moveTo>
                  <a:cubicBezTo>
                    <a:pt x="637" y="0"/>
                    <a:pt x="1" y="656"/>
                    <a:pt x="1" y="1459"/>
                  </a:cubicBezTo>
                  <a:cubicBezTo>
                    <a:pt x="1" y="2258"/>
                    <a:pt x="637" y="2899"/>
                    <a:pt x="1440" y="2899"/>
                  </a:cubicBezTo>
                  <a:lnTo>
                    <a:pt x="10969" y="2899"/>
                  </a:lnTo>
                  <a:cubicBezTo>
                    <a:pt x="11259" y="2899"/>
                    <a:pt x="11481" y="3145"/>
                    <a:pt x="11481" y="3431"/>
                  </a:cubicBezTo>
                  <a:cubicBezTo>
                    <a:pt x="11481" y="3717"/>
                    <a:pt x="11259" y="3944"/>
                    <a:pt x="10969" y="3944"/>
                  </a:cubicBezTo>
                  <a:lnTo>
                    <a:pt x="8893" y="3944"/>
                  </a:lnTo>
                  <a:cubicBezTo>
                    <a:pt x="8095" y="3944"/>
                    <a:pt x="7459" y="4599"/>
                    <a:pt x="7459" y="5403"/>
                  </a:cubicBezTo>
                  <a:cubicBezTo>
                    <a:pt x="7459" y="6201"/>
                    <a:pt x="8095" y="6842"/>
                    <a:pt x="8893" y="6842"/>
                  </a:cubicBezTo>
                  <a:lnTo>
                    <a:pt x="10969" y="6842"/>
                  </a:lnTo>
                  <a:cubicBezTo>
                    <a:pt x="11259" y="6842"/>
                    <a:pt x="11481" y="7089"/>
                    <a:pt x="11481" y="7374"/>
                  </a:cubicBezTo>
                  <a:cubicBezTo>
                    <a:pt x="11481" y="7660"/>
                    <a:pt x="11259" y="7887"/>
                    <a:pt x="10969" y="7887"/>
                  </a:cubicBezTo>
                  <a:lnTo>
                    <a:pt x="2855" y="7887"/>
                  </a:lnTo>
                  <a:cubicBezTo>
                    <a:pt x="2056" y="7887"/>
                    <a:pt x="1420" y="8543"/>
                    <a:pt x="1420" y="9346"/>
                  </a:cubicBezTo>
                  <a:cubicBezTo>
                    <a:pt x="1420" y="10145"/>
                    <a:pt x="2056" y="10786"/>
                    <a:pt x="2855" y="10786"/>
                  </a:cubicBezTo>
                  <a:lnTo>
                    <a:pt x="7498" y="10786"/>
                  </a:lnTo>
                  <a:cubicBezTo>
                    <a:pt x="7745" y="10786"/>
                    <a:pt x="7952" y="10579"/>
                    <a:pt x="7952" y="10332"/>
                  </a:cubicBezTo>
                  <a:cubicBezTo>
                    <a:pt x="7952" y="10066"/>
                    <a:pt x="7745" y="9859"/>
                    <a:pt x="7498" y="9859"/>
                  </a:cubicBezTo>
                  <a:lnTo>
                    <a:pt x="2855" y="9859"/>
                  </a:lnTo>
                  <a:cubicBezTo>
                    <a:pt x="2569" y="9859"/>
                    <a:pt x="2342" y="9632"/>
                    <a:pt x="2342" y="9346"/>
                  </a:cubicBezTo>
                  <a:cubicBezTo>
                    <a:pt x="2342" y="9060"/>
                    <a:pt x="2569" y="8814"/>
                    <a:pt x="2855" y="8814"/>
                  </a:cubicBezTo>
                  <a:lnTo>
                    <a:pt x="10969" y="8814"/>
                  </a:lnTo>
                  <a:cubicBezTo>
                    <a:pt x="11772" y="8814"/>
                    <a:pt x="12408" y="8173"/>
                    <a:pt x="12408" y="7374"/>
                  </a:cubicBezTo>
                  <a:cubicBezTo>
                    <a:pt x="12408" y="6571"/>
                    <a:pt x="11772" y="5915"/>
                    <a:pt x="10969" y="5915"/>
                  </a:cubicBezTo>
                  <a:lnTo>
                    <a:pt x="8893" y="5915"/>
                  </a:lnTo>
                  <a:cubicBezTo>
                    <a:pt x="8607" y="5915"/>
                    <a:pt x="8381" y="5689"/>
                    <a:pt x="8381" y="5403"/>
                  </a:cubicBezTo>
                  <a:cubicBezTo>
                    <a:pt x="8381" y="5117"/>
                    <a:pt x="8607" y="4870"/>
                    <a:pt x="8893" y="4870"/>
                  </a:cubicBezTo>
                  <a:lnTo>
                    <a:pt x="10969" y="4870"/>
                  </a:lnTo>
                  <a:cubicBezTo>
                    <a:pt x="11772" y="4870"/>
                    <a:pt x="12408" y="4230"/>
                    <a:pt x="12408" y="3431"/>
                  </a:cubicBezTo>
                  <a:cubicBezTo>
                    <a:pt x="12408" y="2628"/>
                    <a:pt x="11772" y="1972"/>
                    <a:pt x="10969" y="1972"/>
                  </a:cubicBezTo>
                  <a:lnTo>
                    <a:pt x="1440" y="1972"/>
                  </a:lnTo>
                  <a:cubicBezTo>
                    <a:pt x="1154" y="1972"/>
                    <a:pt x="927" y="1745"/>
                    <a:pt x="927" y="1459"/>
                  </a:cubicBezTo>
                  <a:cubicBezTo>
                    <a:pt x="927" y="1173"/>
                    <a:pt x="1154" y="927"/>
                    <a:pt x="1440" y="927"/>
                  </a:cubicBezTo>
                  <a:lnTo>
                    <a:pt x="14710" y="927"/>
                  </a:lnTo>
                  <a:cubicBezTo>
                    <a:pt x="14956" y="927"/>
                    <a:pt x="15158" y="1129"/>
                    <a:pt x="15158" y="1375"/>
                  </a:cubicBezTo>
                  <a:lnTo>
                    <a:pt x="15158" y="13349"/>
                  </a:lnTo>
                  <a:cubicBezTo>
                    <a:pt x="15158" y="13595"/>
                    <a:pt x="14956" y="13802"/>
                    <a:pt x="14710" y="13802"/>
                  </a:cubicBezTo>
                  <a:lnTo>
                    <a:pt x="6182" y="13802"/>
                  </a:lnTo>
                  <a:cubicBezTo>
                    <a:pt x="5896" y="13802"/>
                    <a:pt x="5669" y="13576"/>
                    <a:pt x="5669" y="13290"/>
                  </a:cubicBezTo>
                  <a:cubicBezTo>
                    <a:pt x="5669" y="13004"/>
                    <a:pt x="5896" y="12757"/>
                    <a:pt x="6182" y="12757"/>
                  </a:cubicBezTo>
                  <a:lnTo>
                    <a:pt x="10969" y="12757"/>
                  </a:lnTo>
                  <a:cubicBezTo>
                    <a:pt x="11772" y="12757"/>
                    <a:pt x="12408" y="12117"/>
                    <a:pt x="12408" y="11318"/>
                  </a:cubicBezTo>
                  <a:cubicBezTo>
                    <a:pt x="12408" y="10514"/>
                    <a:pt x="11772" y="9859"/>
                    <a:pt x="10969" y="9859"/>
                  </a:cubicBezTo>
                  <a:lnTo>
                    <a:pt x="9347" y="9859"/>
                  </a:lnTo>
                  <a:cubicBezTo>
                    <a:pt x="9100" y="9859"/>
                    <a:pt x="8874" y="10066"/>
                    <a:pt x="8874" y="10332"/>
                  </a:cubicBezTo>
                  <a:cubicBezTo>
                    <a:pt x="8874" y="10579"/>
                    <a:pt x="9100" y="10786"/>
                    <a:pt x="9347" y="10786"/>
                  </a:cubicBezTo>
                  <a:lnTo>
                    <a:pt x="10969" y="10786"/>
                  </a:lnTo>
                  <a:cubicBezTo>
                    <a:pt x="11259" y="10786"/>
                    <a:pt x="11481" y="11032"/>
                    <a:pt x="11481" y="11318"/>
                  </a:cubicBezTo>
                  <a:cubicBezTo>
                    <a:pt x="11481" y="11604"/>
                    <a:pt x="11259" y="11831"/>
                    <a:pt x="10969" y="11831"/>
                  </a:cubicBezTo>
                  <a:lnTo>
                    <a:pt x="6182" y="11831"/>
                  </a:lnTo>
                  <a:cubicBezTo>
                    <a:pt x="5384" y="11831"/>
                    <a:pt x="4748" y="12486"/>
                    <a:pt x="4748" y="13290"/>
                  </a:cubicBezTo>
                  <a:cubicBezTo>
                    <a:pt x="4748" y="14088"/>
                    <a:pt x="5384" y="14729"/>
                    <a:pt x="6182" y="14729"/>
                  </a:cubicBezTo>
                  <a:lnTo>
                    <a:pt x="14710" y="14729"/>
                  </a:lnTo>
                  <a:cubicBezTo>
                    <a:pt x="15469" y="14729"/>
                    <a:pt x="16085" y="14113"/>
                    <a:pt x="16085" y="13349"/>
                  </a:cubicBezTo>
                  <a:lnTo>
                    <a:pt x="16085" y="12200"/>
                  </a:lnTo>
                  <a:lnTo>
                    <a:pt x="17377" y="12200"/>
                  </a:lnTo>
                  <a:lnTo>
                    <a:pt x="17377" y="12654"/>
                  </a:lnTo>
                  <a:cubicBezTo>
                    <a:pt x="17377" y="13147"/>
                    <a:pt x="17791" y="13556"/>
                    <a:pt x="18284" y="13556"/>
                  </a:cubicBezTo>
                  <a:lnTo>
                    <a:pt x="25224" y="13556"/>
                  </a:lnTo>
                  <a:cubicBezTo>
                    <a:pt x="28714" y="13556"/>
                    <a:pt x="31549" y="10721"/>
                    <a:pt x="31549" y="7251"/>
                  </a:cubicBezTo>
                  <a:cubicBezTo>
                    <a:pt x="31549" y="3761"/>
                    <a:pt x="28714" y="927"/>
                    <a:pt x="25224" y="927"/>
                  </a:cubicBezTo>
                  <a:lnTo>
                    <a:pt x="18284" y="927"/>
                  </a:lnTo>
                  <a:cubicBezTo>
                    <a:pt x="17791" y="927"/>
                    <a:pt x="17377" y="1336"/>
                    <a:pt x="17377" y="1849"/>
                  </a:cubicBezTo>
                  <a:lnTo>
                    <a:pt x="17377" y="2282"/>
                  </a:lnTo>
                  <a:lnTo>
                    <a:pt x="16085" y="2282"/>
                  </a:lnTo>
                  <a:lnTo>
                    <a:pt x="16085" y="1375"/>
                  </a:lnTo>
                  <a:cubicBezTo>
                    <a:pt x="16085" y="616"/>
                    <a:pt x="15469" y="0"/>
                    <a:pt x="147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4907157" y="5036362"/>
              <a:ext cx="76276" cy="47780"/>
            </a:xfrm>
            <a:custGeom>
              <a:avLst/>
              <a:gdLst/>
              <a:ahLst/>
              <a:cxnLst/>
              <a:rect l="l" t="t" r="r" b="b"/>
              <a:pathLst>
                <a:path w="4620" h="2894" extrusionOk="0">
                  <a:moveTo>
                    <a:pt x="3185" y="922"/>
                  </a:moveTo>
                  <a:cubicBezTo>
                    <a:pt x="3471" y="922"/>
                    <a:pt x="3698" y="1168"/>
                    <a:pt x="3698" y="1459"/>
                  </a:cubicBezTo>
                  <a:cubicBezTo>
                    <a:pt x="3698" y="1745"/>
                    <a:pt x="3471" y="1972"/>
                    <a:pt x="3185" y="1972"/>
                  </a:cubicBezTo>
                  <a:lnTo>
                    <a:pt x="1460" y="1972"/>
                  </a:lnTo>
                  <a:cubicBezTo>
                    <a:pt x="1169" y="1972"/>
                    <a:pt x="922" y="1745"/>
                    <a:pt x="922" y="1459"/>
                  </a:cubicBezTo>
                  <a:cubicBezTo>
                    <a:pt x="922" y="1168"/>
                    <a:pt x="1169" y="922"/>
                    <a:pt x="1460" y="922"/>
                  </a:cubicBezTo>
                  <a:close/>
                  <a:moveTo>
                    <a:pt x="1460" y="0"/>
                  </a:moveTo>
                  <a:cubicBezTo>
                    <a:pt x="656" y="0"/>
                    <a:pt x="1" y="656"/>
                    <a:pt x="1" y="1459"/>
                  </a:cubicBezTo>
                  <a:cubicBezTo>
                    <a:pt x="1" y="2258"/>
                    <a:pt x="656" y="2894"/>
                    <a:pt x="1460" y="2894"/>
                  </a:cubicBezTo>
                  <a:lnTo>
                    <a:pt x="3185" y="2894"/>
                  </a:lnTo>
                  <a:cubicBezTo>
                    <a:pt x="3983" y="2894"/>
                    <a:pt x="4619" y="2258"/>
                    <a:pt x="4619" y="1459"/>
                  </a:cubicBezTo>
                  <a:cubicBezTo>
                    <a:pt x="4619" y="656"/>
                    <a:pt x="3983" y="0"/>
                    <a:pt x="318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280514" y="5045477"/>
              <a:ext cx="77333" cy="50884"/>
            </a:xfrm>
            <a:custGeom>
              <a:avLst/>
              <a:gdLst/>
              <a:ahLst/>
              <a:cxnLst/>
              <a:rect l="l" t="t" r="r" b="b"/>
              <a:pathLst>
                <a:path w="4684" h="3082" extrusionOk="0">
                  <a:moveTo>
                    <a:pt x="3762" y="927"/>
                  </a:moveTo>
                  <a:lnTo>
                    <a:pt x="3762" y="1213"/>
                  </a:lnTo>
                  <a:cubicBezTo>
                    <a:pt x="3762" y="1745"/>
                    <a:pt x="3352" y="2159"/>
                    <a:pt x="2815" y="2159"/>
                  </a:cubicBezTo>
                  <a:cubicBezTo>
                    <a:pt x="2283" y="2159"/>
                    <a:pt x="1849" y="1745"/>
                    <a:pt x="1849" y="1213"/>
                  </a:cubicBezTo>
                  <a:lnTo>
                    <a:pt x="1849" y="927"/>
                  </a:lnTo>
                  <a:close/>
                  <a:moveTo>
                    <a:pt x="474" y="0"/>
                  </a:moveTo>
                  <a:cubicBezTo>
                    <a:pt x="227" y="0"/>
                    <a:pt x="0" y="207"/>
                    <a:pt x="0" y="474"/>
                  </a:cubicBezTo>
                  <a:cubicBezTo>
                    <a:pt x="0" y="720"/>
                    <a:pt x="227" y="927"/>
                    <a:pt x="474" y="927"/>
                  </a:cubicBezTo>
                  <a:lnTo>
                    <a:pt x="927" y="927"/>
                  </a:lnTo>
                  <a:lnTo>
                    <a:pt x="927" y="1213"/>
                  </a:lnTo>
                  <a:cubicBezTo>
                    <a:pt x="927" y="2238"/>
                    <a:pt x="1770" y="3081"/>
                    <a:pt x="2815" y="3081"/>
                  </a:cubicBezTo>
                  <a:cubicBezTo>
                    <a:pt x="3845" y="3081"/>
                    <a:pt x="4683" y="2238"/>
                    <a:pt x="4683" y="1213"/>
                  </a:cubicBezTo>
                  <a:lnTo>
                    <a:pt x="4683" y="474"/>
                  </a:lnTo>
                  <a:cubicBezTo>
                    <a:pt x="4683" y="207"/>
                    <a:pt x="4481" y="0"/>
                    <a:pt x="42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066533" y="5242531"/>
              <a:ext cx="66172" cy="15305"/>
            </a:xfrm>
            <a:custGeom>
              <a:avLst/>
              <a:gdLst/>
              <a:ahLst/>
              <a:cxnLst/>
              <a:rect l="l" t="t" r="r" b="b"/>
              <a:pathLst>
                <a:path w="4008" h="927" extrusionOk="0">
                  <a:moveTo>
                    <a:pt x="454" y="0"/>
                  </a:moveTo>
                  <a:cubicBezTo>
                    <a:pt x="207" y="0"/>
                    <a:pt x="0" y="207"/>
                    <a:pt x="0" y="473"/>
                  </a:cubicBezTo>
                  <a:cubicBezTo>
                    <a:pt x="0" y="720"/>
                    <a:pt x="207" y="927"/>
                    <a:pt x="454" y="927"/>
                  </a:cubicBezTo>
                  <a:lnTo>
                    <a:pt x="3535" y="927"/>
                  </a:lnTo>
                  <a:cubicBezTo>
                    <a:pt x="3801" y="927"/>
                    <a:pt x="4008" y="720"/>
                    <a:pt x="4008" y="473"/>
                  </a:cubicBezTo>
                  <a:cubicBezTo>
                    <a:pt x="4008" y="207"/>
                    <a:pt x="3801" y="0"/>
                    <a:pt x="35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4909188" y="5290713"/>
              <a:ext cx="113952" cy="15239"/>
            </a:xfrm>
            <a:custGeom>
              <a:avLst/>
              <a:gdLst/>
              <a:ahLst/>
              <a:cxnLst/>
              <a:rect l="l" t="t" r="r" b="b"/>
              <a:pathLst>
                <a:path w="6902" h="923" extrusionOk="0">
                  <a:moveTo>
                    <a:pt x="474" y="0"/>
                  </a:moveTo>
                  <a:cubicBezTo>
                    <a:pt x="228" y="0"/>
                    <a:pt x="1" y="203"/>
                    <a:pt x="1" y="474"/>
                  </a:cubicBezTo>
                  <a:cubicBezTo>
                    <a:pt x="1" y="720"/>
                    <a:pt x="228" y="922"/>
                    <a:pt x="474" y="922"/>
                  </a:cubicBezTo>
                  <a:lnTo>
                    <a:pt x="6448" y="922"/>
                  </a:lnTo>
                  <a:cubicBezTo>
                    <a:pt x="6695" y="922"/>
                    <a:pt x="6902" y="720"/>
                    <a:pt x="6902" y="474"/>
                  </a:cubicBezTo>
                  <a:cubicBezTo>
                    <a:pt x="6902" y="203"/>
                    <a:pt x="6695" y="0"/>
                    <a:pt x="64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147921" y="4928192"/>
              <a:ext cx="66189" cy="15222"/>
            </a:xfrm>
            <a:custGeom>
              <a:avLst/>
              <a:gdLst/>
              <a:ahLst/>
              <a:cxnLst/>
              <a:rect l="l" t="t" r="r" b="b"/>
              <a:pathLst>
                <a:path w="4009" h="922" extrusionOk="0">
                  <a:moveTo>
                    <a:pt x="454" y="0"/>
                  </a:moveTo>
                  <a:cubicBezTo>
                    <a:pt x="208" y="0"/>
                    <a:pt x="1" y="202"/>
                    <a:pt x="1" y="468"/>
                  </a:cubicBezTo>
                  <a:cubicBezTo>
                    <a:pt x="1" y="715"/>
                    <a:pt x="208" y="922"/>
                    <a:pt x="454" y="922"/>
                  </a:cubicBezTo>
                  <a:lnTo>
                    <a:pt x="3535" y="922"/>
                  </a:lnTo>
                  <a:cubicBezTo>
                    <a:pt x="3801" y="922"/>
                    <a:pt x="4008" y="715"/>
                    <a:pt x="4008" y="468"/>
                  </a:cubicBezTo>
                  <a:cubicBezTo>
                    <a:pt x="4008" y="202"/>
                    <a:pt x="3801" y="0"/>
                    <a:pt x="35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4993598" y="4878623"/>
              <a:ext cx="113952" cy="15305"/>
            </a:xfrm>
            <a:custGeom>
              <a:avLst/>
              <a:gdLst/>
              <a:ahLst/>
              <a:cxnLst/>
              <a:rect l="l" t="t" r="r" b="b"/>
              <a:pathLst>
                <a:path w="6902" h="927" extrusionOk="0">
                  <a:moveTo>
                    <a:pt x="474" y="0"/>
                  </a:moveTo>
                  <a:cubicBezTo>
                    <a:pt x="227" y="0"/>
                    <a:pt x="1" y="207"/>
                    <a:pt x="1" y="473"/>
                  </a:cubicBezTo>
                  <a:cubicBezTo>
                    <a:pt x="1" y="720"/>
                    <a:pt x="227" y="927"/>
                    <a:pt x="474" y="927"/>
                  </a:cubicBezTo>
                  <a:lnTo>
                    <a:pt x="6453" y="927"/>
                  </a:lnTo>
                  <a:cubicBezTo>
                    <a:pt x="6700" y="927"/>
                    <a:pt x="6902" y="720"/>
                    <a:pt x="6902" y="473"/>
                  </a:cubicBezTo>
                  <a:cubicBezTo>
                    <a:pt x="6902" y="207"/>
                    <a:pt x="6700" y="0"/>
                    <a:pt x="64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5" name="Google Shape;3095;p69"/>
          <p:cNvGrpSpPr/>
          <p:nvPr/>
        </p:nvGrpSpPr>
        <p:grpSpPr>
          <a:xfrm>
            <a:off x="5380930" y="3568952"/>
            <a:ext cx="245629" cy="414967"/>
            <a:chOff x="4443527" y="4747418"/>
            <a:chExt cx="308308" cy="520857"/>
          </a:xfrm>
        </p:grpSpPr>
        <p:sp>
          <p:nvSpPr>
            <p:cNvPr id="3096" name="Google Shape;3096;p69"/>
            <p:cNvSpPr/>
            <p:nvPr/>
          </p:nvSpPr>
          <p:spPr>
            <a:xfrm>
              <a:off x="4584261" y="4866404"/>
              <a:ext cx="28513" cy="167907"/>
            </a:xfrm>
            <a:custGeom>
              <a:avLst/>
              <a:gdLst/>
              <a:ahLst/>
              <a:cxnLst/>
              <a:rect l="l" t="t" r="r" b="b"/>
              <a:pathLst>
                <a:path w="1727" h="10170" extrusionOk="0">
                  <a:moveTo>
                    <a:pt x="1" y="1"/>
                  </a:moveTo>
                  <a:lnTo>
                    <a:pt x="1" y="10170"/>
                  </a:lnTo>
                  <a:lnTo>
                    <a:pt x="1726" y="10170"/>
                  </a:lnTo>
                  <a:lnTo>
                    <a:pt x="1726"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4451024" y="5011611"/>
              <a:ext cx="293003" cy="249218"/>
            </a:xfrm>
            <a:custGeom>
              <a:avLst/>
              <a:gdLst/>
              <a:ahLst/>
              <a:cxnLst/>
              <a:rect l="l" t="t" r="r" b="b"/>
              <a:pathLst>
                <a:path w="17747" h="15095" extrusionOk="0">
                  <a:moveTo>
                    <a:pt x="1129" y="1"/>
                  </a:moveTo>
                  <a:cubicBezTo>
                    <a:pt x="513" y="1"/>
                    <a:pt x="0" y="494"/>
                    <a:pt x="0" y="1110"/>
                  </a:cubicBezTo>
                  <a:lnTo>
                    <a:pt x="0" y="13966"/>
                  </a:lnTo>
                  <a:cubicBezTo>
                    <a:pt x="0" y="14582"/>
                    <a:pt x="513" y="15094"/>
                    <a:pt x="1129" y="15094"/>
                  </a:cubicBezTo>
                  <a:lnTo>
                    <a:pt x="16617" y="15094"/>
                  </a:lnTo>
                  <a:cubicBezTo>
                    <a:pt x="17253" y="15094"/>
                    <a:pt x="17746" y="14582"/>
                    <a:pt x="17746" y="13966"/>
                  </a:cubicBezTo>
                  <a:lnTo>
                    <a:pt x="17746" y="1110"/>
                  </a:lnTo>
                  <a:cubicBezTo>
                    <a:pt x="17746" y="494"/>
                    <a:pt x="17253" y="1"/>
                    <a:pt x="1661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4481538" y="5042141"/>
              <a:ext cx="231965" cy="188164"/>
            </a:xfrm>
            <a:custGeom>
              <a:avLst/>
              <a:gdLst/>
              <a:ahLst/>
              <a:cxnLst/>
              <a:rect l="l" t="t" r="r" b="b"/>
              <a:pathLst>
                <a:path w="14050" h="11397" extrusionOk="0">
                  <a:moveTo>
                    <a:pt x="371" y="0"/>
                  </a:moveTo>
                  <a:cubicBezTo>
                    <a:pt x="164" y="0"/>
                    <a:pt x="1" y="163"/>
                    <a:pt x="1" y="345"/>
                  </a:cubicBezTo>
                  <a:lnTo>
                    <a:pt x="1" y="11027"/>
                  </a:lnTo>
                  <a:cubicBezTo>
                    <a:pt x="1" y="11234"/>
                    <a:pt x="164" y="11397"/>
                    <a:pt x="371" y="11397"/>
                  </a:cubicBezTo>
                  <a:lnTo>
                    <a:pt x="13680" y="11397"/>
                  </a:lnTo>
                  <a:cubicBezTo>
                    <a:pt x="13882" y="11397"/>
                    <a:pt x="14050" y="11234"/>
                    <a:pt x="14050" y="11027"/>
                  </a:cubicBezTo>
                  <a:lnTo>
                    <a:pt x="14050" y="345"/>
                  </a:lnTo>
                  <a:cubicBezTo>
                    <a:pt x="14050" y="163"/>
                    <a:pt x="13882" y="0"/>
                    <a:pt x="1368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4549354" y="5067537"/>
              <a:ext cx="103765" cy="98730"/>
            </a:xfrm>
            <a:custGeom>
              <a:avLst/>
              <a:gdLst/>
              <a:ahLst/>
              <a:cxnLst/>
              <a:rect l="l" t="t" r="r" b="b"/>
              <a:pathLst>
                <a:path w="6285" h="5980" extrusionOk="0">
                  <a:moveTo>
                    <a:pt x="700" y="0"/>
                  </a:moveTo>
                  <a:cubicBezTo>
                    <a:pt x="311" y="0"/>
                    <a:pt x="0" y="330"/>
                    <a:pt x="0" y="720"/>
                  </a:cubicBezTo>
                  <a:lnTo>
                    <a:pt x="0" y="2529"/>
                  </a:lnTo>
                  <a:cubicBezTo>
                    <a:pt x="0" y="2627"/>
                    <a:pt x="64" y="2711"/>
                    <a:pt x="163" y="2711"/>
                  </a:cubicBezTo>
                  <a:lnTo>
                    <a:pt x="1252" y="2711"/>
                  </a:lnTo>
                  <a:cubicBezTo>
                    <a:pt x="1336" y="2711"/>
                    <a:pt x="1420" y="2627"/>
                    <a:pt x="1420" y="2529"/>
                  </a:cubicBezTo>
                  <a:lnTo>
                    <a:pt x="1420" y="1440"/>
                  </a:lnTo>
                  <a:lnTo>
                    <a:pt x="4846" y="1440"/>
                  </a:lnTo>
                  <a:lnTo>
                    <a:pt x="4846" y="3165"/>
                  </a:lnTo>
                  <a:lnTo>
                    <a:pt x="2627" y="4333"/>
                  </a:lnTo>
                  <a:cubicBezTo>
                    <a:pt x="2406" y="4456"/>
                    <a:pt x="2258" y="4703"/>
                    <a:pt x="2258" y="4969"/>
                  </a:cubicBezTo>
                  <a:lnTo>
                    <a:pt x="2258" y="5792"/>
                  </a:lnTo>
                  <a:cubicBezTo>
                    <a:pt x="2258" y="5896"/>
                    <a:pt x="2342" y="5979"/>
                    <a:pt x="2445" y="5979"/>
                  </a:cubicBezTo>
                  <a:lnTo>
                    <a:pt x="3490" y="5979"/>
                  </a:lnTo>
                  <a:cubicBezTo>
                    <a:pt x="3594" y="5979"/>
                    <a:pt x="3677" y="5896"/>
                    <a:pt x="3677" y="5792"/>
                  </a:cubicBezTo>
                  <a:lnTo>
                    <a:pt x="3677" y="5403"/>
                  </a:lnTo>
                  <a:lnTo>
                    <a:pt x="5896" y="4210"/>
                  </a:lnTo>
                  <a:cubicBezTo>
                    <a:pt x="6122" y="4087"/>
                    <a:pt x="6285" y="3840"/>
                    <a:pt x="6285" y="3574"/>
                  </a:cubicBezTo>
                  <a:lnTo>
                    <a:pt x="6285" y="720"/>
                  </a:lnTo>
                  <a:cubicBezTo>
                    <a:pt x="6285" y="330"/>
                    <a:pt x="5955" y="0"/>
                    <a:pt x="5565" y="0"/>
                  </a:cubicBezTo>
                  <a:close/>
                </a:path>
              </a:pathLst>
            </a:custGeom>
            <a:solidFill>
              <a:srgbClr val="E0B1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4586622" y="5186935"/>
              <a:ext cx="23461" cy="24435"/>
            </a:xfrm>
            <a:custGeom>
              <a:avLst/>
              <a:gdLst/>
              <a:ahLst/>
              <a:cxnLst/>
              <a:rect l="l" t="t" r="r" b="b"/>
              <a:pathLst>
                <a:path w="1421" h="1480" extrusionOk="0">
                  <a:moveTo>
                    <a:pt x="272" y="0"/>
                  </a:moveTo>
                  <a:cubicBezTo>
                    <a:pt x="104" y="0"/>
                    <a:pt x="1" y="124"/>
                    <a:pt x="1" y="267"/>
                  </a:cubicBezTo>
                  <a:lnTo>
                    <a:pt x="1" y="1213"/>
                  </a:lnTo>
                  <a:cubicBezTo>
                    <a:pt x="1" y="1356"/>
                    <a:pt x="104" y="1479"/>
                    <a:pt x="272" y="1479"/>
                  </a:cubicBezTo>
                  <a:lnTo>
                    <a:pt x="1154" y="1479"/>
                  </a:lnTo>
                  <a:cubicBezTo>
                    <a:pt x="1317" y="1479"/>
                    <a:pt x="1420" y="1356"/>
                    <a:pt x="1420" y="1213"/>
                  </a:cubicBezTo>
                  <a:lnTo>
                    <a:pt x="1420" y="267"/>
                  </a:lnTo>
                  <a:cubicBezTo>
                    <a:pt x="1420" y="124"/>
                    <a:pt x="1317" y="0"/>
                    <a:pt x="1154" y="0"/>
                  </a:cubicBezTo>
                  <a:close/>
                </a:path>
              </a:pathLst>
            </a:custGeom>
            <a:solidFill>
              <a:srgbClr val="E0B1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4474389" y="4755229"/>
              <a:ext cx="248228" cy="134292"/>
            </a:xfrm>
            <a:custGeom>
              <a:avLst/>
              <a:gdLst/>
              <a:ahLst/>
              <a:cxnLst/>
              <a:rect l="l" t="t" r="r" b="b"/>
              <a:pathLst>
                <a:path w="15035" h="8134" extrusionOk="0">
                  <a:moveTo>
                    <a:pt x="4067" y="0"/>
                  </a:moveTo>
                  <a:cubicBezTo>
                    <a:pt x="2938" y="0"/>
                    <a:pt x="1932" y="449"/>
                    <a:pt x="1193" y="1188"/>
                  </a:cubicBezTo>
                  <a:cubicBezTo>
                    <a:pt x="454" y="1908"/>
                    <a:pt x="0" y="2933"/>
                    <a:pt x="0" y="4067"/>
                  </a:cubicBezTo>
                  <a:cubicBezTo>
                    <a:pt x="0" y="6305"/>
                    <a:pt x="1829" y="8134"/>
                    <a:pt x="4067" y="8134"/>
                  </a:cubicBezTo>
                  <a:lnTo>
                    <a:pt x="10968" y="8134"/>
                  </a:lnTo>
                  <a:cubicBezTo>
                    <a:pt x="12097" y="8134"/>
                    <a:pt x="13107" y="7660"/>
                    <a:pt x="13847" y="6941"/>
                  </a:cubicBezTo>
                  <a:cubicBezTo>
                    <a:pt x="14586" y="6201"/>
                    <a:pt x="15035" y="5176"/>
                    <a:pt x="15035" y="4067"/>
                  </a:cubicBezTo>
                  <a:cubicBezTo>
                    <a:pt x="15035" y="1804"/>
                    <a:pt x="13206" y="0"/>
                    <a:pt x="1096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4505960" y="4786717"/>
              <a:ext cx="185160" cy="71241"/>
            </a:xfrm>
            <a:custGeom>
              <a:avLst/>
              <a:gdLst/>
              <a:ahLst/>
              <a:cxnLst/>
              <a:rect l="l" t="t" r="r" b="b"/>
              <a:pathLst>
                <a:path w="11215" h="4315" extrusionOk="0">
                  <a:moveTo>
                    <a:pt x="2155" y="1"/>
                  </a:moveTo>
                  <a:cubicBezTo>
                    <a:pt x="967" y="1"/>
                    <a:pt x="1" y="967"/>
                    <a:pt x="1" y="2160"/>
                  </a:cubicBezTo>
                  <a:cubicBezTo>
                    <a:pt x="1" y="3348"/>
                    <a:pt x="967" y="4314"/>
                    <a:pt x="2155" y="4314"/>
                  </a:cubicBezTo>
                  <a:lnTo>
                    <a:pt x="9056" y="4314"/>
                  </a:lnTo>
                  <a:cubicBezTo>
                    <a:pt x="10249" y="4314"/>
                    <a:pt x="11215" y="3348"/>
                    <a:pt x="11215" y="2160"/>
                  </a:cubicBezTo>
                  <a:cubicBezTo>
                    <a:pt x="11215" y="967"/>
                    <a:pt x="10249" y="1"/>
                    <a:pt x="905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4530051" y="4810494"/>
              <a:ext cx="137314" cy="23362"/>
            </a:xfrm>
            <a:custGeom>
              <a:avLst/>
              <a:gdLst/>
              <a:ahLst/>
              <a:cxnLst/>
              <a:rect l="l" t="t" r="r" b="b"/>
              <a:pathLst>
                <a:path w="8317" h="1415" extrusionOk="0">
                  <a:moveTo>
                    <a:pt x="696" y="0"/>
                  </a:moveTo>
                  <a:cubicBezTo>
                    <a:pt x="306" y="0"/>
                    <a:pt x="1" y="326"/>
                    <a:pt x="1" y="720"/>
                  </a:cubicBezTo>
                  <a:cubicBezTo>
                    <a:pt x="1" y="1109"/>
                    <a:pt x="306" y="1415"/>
                    <a:pt x="696" y="1415"/>
                  </a:cubicBezTo>
                  <a:lnTo>
                    <a:pt x="7597" y="1415"/>
                  </a:lnTo>
                  <a:cubicBezTo>
                    <a:pt x="7986" y="1415"/>
                    <a:pt x="8317" y="1109"/>
                    <a:pt x="8317" y="720"/>
                  </a:cubicBezTo>
                  <a:cubicBezTo>
                    <a:pt x="8317" y="326"/>
                    <a:pt x="7986" y="0"/>
                    <a:pt x="7597"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4612761" y="4956675"/>
              <a:ext cx="68203" cy="54945"/>
            </a:xfrm>
            <a:custGeom>
              <a:avLst/>
              <a:gdLst/>
              <a:ahLst/>
              <a:cxnLst/>
              <a:rect l="l" t="t" r="r" b="b"/>
              <a:pathLst>
                <a:path w="4131" h="3328" extrusionOk="0">
                  <a:moveTo>
                    <a:pt x="2139" y="0"/>
                  </a:moveTo>
                  <a:cubicBezTo>
                    <a:pt x="966" y="0"/>
                    <a:pt x="0" y="942"/>
                    <a:pt x="0" y="2135"/>
                  </a:cubicBezTo>
                  <a:lnTo>
                    <a:pt x="0" y="3328"/>
                  </a:lnTo>
                  <a:lnTo>
                    <a:pt x="1991" y="3328"/>
                  </a:lnTo>
                  <a:cubicBezTo>
                    <a:pt x="3165" y="3328"/>
                    <a:pt x="4131" y="2362"/>
                    <a:pt x="4131" y="1169"/>
                  </a:cubicBezTo>
                  <a:lnTo>
                    <a:pt x="4131" y="222"/>
                  </a:lnTo>
                  <a:cubicBezTo>
                    <a:pt x="4131" y="99"/>
                    <a:pt x="4027" y="0"/>
                    <a:pt x="3904"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4516131" y="4956675"/>
              <a:ext cx="68137" cy="54945"/>
            </a:xfrm>
            <a:custGeom>
              <a:avLst/>
              <a:gdLst/>
              <a:ahLst/>
              <a:cxnLst/>
              <a:rect l="l" t="t" r="r" b="b"/>
              <a:pathLst>
                <a:path w="4127" h="3328" extrusionOk="0">
                  <a:moveTo>
                    <a:pt x="228" y="0"/>
                  </a:moveTo>
                  <a:cubicBezTo>
                    <a:pt x="104" y="0"/>
                    <a:pt x="1" y="99"/>
                    <a:pt x="1" y="222"/>
                  </a:cubicBezTo>
                  <a:lnTo>
                    <a:pt x="1" y="1169"/>
                  </a:lnTo>
                  <a:cubicBezTo>
                    <a:pt x="1" y="2362"/>
                    <a:pt x="967" y="3328"/>
                    <a:pt x="2135" y="3328"/>
                  </a:cubicBezTo>
                  <a:lnTo>
                    <a:pt x="4127" y="3328"/>
                  </a:lnTo>
                  <a:lnTo>
                    <a:pt x="4127" y="2135"/>
                  </a:lnTo>
                  <a:cubicBezTo>
                    <a:pt x="4127" y="942"/>
                    <a:pt x="3161" y="0"/>
                    <a:pt x="1992"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4578894" y="5179455"/>
              <a:ext cx="38997" cy="39723"/>
            </a:xfrm>
            <a:custGeom>
              <a:avLst/>
              <a:gdLst/>
              <a:ahLst/>
              <a:cxnLst/>
              <a:rect l="l" t="t" r="r" b="b"/>
              <a:pathLst>
                <a:path w="2362" h="2406" extrusionOk="0">
                  <a:moveTo>
                    <a:pt x="1435" y="927"/>
                  </a:moveTo>
                  <a:lnTo>
                    <a:pt x="1435" y="1479"/>
                  </a:lnTo>
                  <a:lnTo>
                    <a:pt x="922" y="1479"/>
                  </a:lnTo>
                  <a:lnTo>
                    <a:pt x="922" y="927"/>
                  </a:lnTo>
                  <a:close/>
                  <a:moveTo>
                    <a:pt x="740" y="0"/>
                  </a:moveTo>
                  <a:cubicBezTo>
                    <a:pt x="326" y="0"/>
                    <a:pt x="0" y="330"/>
                    <a:pt x="0" y="720"/>
                  </a:cubicBezTo>
                  <a:lnTo>
                    <a:pt x="0" y="1666"/>
                  </a:lnTo>
                  <a:cubicBezTo>
                    <a:pt x="0" y="2075"/>
                    <a:pt x="326" y="2406"/>
                    <a:pt x="740" y="2406"/>
                  </a:cubicBezTo>
                  <a:lnTo>
                    <a:pt x="1622" y="2406"/>
                  </a:lnTo>
                  <a:cubicBezTo>
                    <a:pt x="2031" y="2406"/>
                    <a:pt x="2362" y="2075"/>
                    <a:pt x="2362" y="1666"/>
                  </a:cubicBezTo>
                  <a:lnTo>
                    <a:pt x="2362" y="720"/>
                  </a:lnTo>
                  <a:cubicBezTo>
                    <a:pt x="2362" y="330"/>
                    <a:pt x="2031" y="0"/>
                    <a:pt x="16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4443527" y="4747418"/>
              <a:ext cx="308308" cy="520857"/>
            </a:xfrm>
            <a:custGeom>
              <a:avLst/>
              <a:gdLst/>
              <a:ahLst/>
              <a:cxnLst/>
              <a:rect l="l" t="t" r="r" b="b"/>
              <a:pathLst>
                <a:path w="18674" h="31548" extrusionOk="0">
                  <a:moveTo>
                    <a:pt x="12837" y="922"/>
                  </a:moveTo>
                  <a:cubicBezTo>
                    <a:pt x="14828" y="922"/>
                    <a:pt x="16455" y="2544"/>
                    <a:pt x="16455" y="4540"/>
                  </a:cubicBezTo>
                  <a:cubicBezTo>
                    <a:pt x="16455" y="6512"/>
                    <a:pt x="14828" y="8133"/>
                    <a:pt x="12837" y="8133"/>
                  </a:cubicBezTo>
                  <a:lnTo>
                    <a:pt x="5936" y="8133"/>
                  </a:lnTo>
                  <a:cubicBezTo>
                    <a:pt x="3944" y="8133"/>
                    <a:pt x="2342" y="6512"/>
                    <a:pt x="2342" y="4540"/>
                  </a:cubicBezTo>
                  <a:cubicBezTo>
                    <a:pt x="2342" y="2544"/>
                    <a:pt x="3944" y="922"/>
                    <a:pt x="5936" y="922"/>
                  </a:cubicBezTo>
                  <a:close/>
                  <a:moveTo>
                    <a:pt x="6389" y="13122"/>
                  </a:moveTo>
                  <a:cubicBezTo>
                    <a:pt x="7311" y="13122"/>
                    <a:pt x="8075" y="13881"/>
                    <a:pt x="8075" y="14808"/>
                  </a:cubicBezTo>
                  <a:lnTo>
                    <a:pt x="8075" y="15527"/>
                  </a:lnTo>
                  <a:lnTo>
                    <a:pt x="6532" y="15527"/>
                  </a:lnTo>
                  <a:cubicBezTo>
                    <a:pt x="5611" y="15527"/>
                    <a:pt x="4871" y="14768"/>
                    <a:pt x="4871" y="13842"/>
                  </a:cubicBezTo>
                  <a:lnTo>
                    <a:pt x="4871" y="13122"/>
                  </a:lnTo>
                  <a:close/>
                  <a:moveTo>
                    <a:pt x="13926" y="13122"/>
                  </a:moveTo>
                  <a:lnTo>
                    <a:pt x="13926" y="13842"/>
                  </a:lnTo>
                  <a:cubicBezTo>
                    <a:pt x="13926" y="14768"/>
                    <a:pt x="13167" y="15527"/>
                    <a:pt x="12240" y="15527"/>
                  </a:cubicBezTo>
                  <a:lnTo>
                    <a:pt x="10722" y="15527"/>
                  </a:lnTo>
                  <a:lnTo>
                    <a:pt x="10722" y="14808"/>
                  </a:lnTo>
                  <a:cubicBezTo>
                    <a:pt x="10722" y="13881"/>
                    <a:pt x="11462" y="13122"/>
                    <a:pt x="12388" y="13122"/>
                  </a:cubicBezTo>
                  <a:close/>
                  <a:moveTo>
                    <a:pt x="17071" y="16449"/>
                  </a:moveTo>
                  <a:cubicBezTo>
                    <a:pt x="17441" y="16449"/>
                    <a:pt x="17747" y="16760"/>
                    <a:pt x="17747" y="17110"/>
                  </a:cubicBezTo>
                  <a:lnTo>
                    <a:pt x="17747" y="29966"/>
                  </a:lnTo>
                  <a:cubicBezTo>
                    <a:pt x="17747" y="30335"/>
                    <a:pt x="17441" y="30621"/>
                    <a:pt x="17071" y="30621"/>
                  </a:cubicBezTo>
                  <a:lnTo>
                    <a:pt x="1583" y="30621"/>
                  </a:lnTo>
                  <a:cubicBezTo>
                    <a:pt x="1214" y="30621"/>
                    <a:pt x="928" y="30335"/>
                    <a:pt x="928" y="29966"/>
                  </a:cubicBezTo>
                  <a:lnTo>
                    <a:pt x="928" y="17110"/>
                  </a:lnTo>
                  <a:cubicBezTo>
                    <a:pt x="928" y="16760"/>
                    <a:pt x="1214" y="16449"/>
                    <a:pt x="1583" y="16449"/>
                  </a:cubicBezTo>
                  <a:close/>
                  <a:moveTo>
                    <a:pt x="5936" y="0"/>
                  </a:moveTo>
                  <a:cubicBezTo>
                    <a:pt x="3432" y="0"/>
                    <a:pt x="1421" y="2031"/>
                    <a:pt x="1421" y="4540"/>
                  </a:cubicBezTo>
                  <a:cubicBezTo>
                    <a:pt x="1421" y="7024"/>
                    <a:pt x="3432" y="9055"/>
                    <a:pt x="5936" y="9055"/>
                  </a:cubicBezTo>
                  <a:lnTo>
                    <a:pt x="8075" y="9055"/>
                  </a:lnTo>
                  <a:lnTo>
                    <a:pt x="8075" y="12816"/>
                  </a:lnTo>
                  <a:cubicBezTo>
                    <a:pt x="7602" y="12427"/>
                    <a:pt x="7025" y="12200"/>
                    <a:pt x="6389" y="12200"/>
                  </a:cubicBezTo>
                  <a:lnTo>
                    <a:pt x="4398" y="12200"/>
                  </a:lnTo>
                  <a:cubicBezTo>
                    <a:pt x="4151" y="12200"/>
                    <a:pt x="3944" y="12402"/>
                    <a:pt x="3944" y="12673"/>
                  </a:cubicBezTo>
                  <a:lnTo>
                    <a:pt x="3944" y="13842"/>
                  </a:lnTo>
                  <a:cubicBezTo>
                    <a:pt x="3944" y="14478"/>
                    <a:pt x="4171" y="15074"/>
                    <a:pt x="4561" y="15527"/>
                  </a:cubicBezTo>
                  <a:lnTo>
                    <a:pt x="1583" y="15527"/>
                  </a:lnTo>
                  <a:cubicBezTo>
                    <a:pt x="701" y="15527"/>
                    <a:pt x="1" y="16247"/>
                    <a:pt x="1" y="17110"/>
                  </a:cubicBezTo>
                  <a:lnTo>
                    <a:pt x="1" y="29966"/>
                  </a:lnTo>
                  <a:cubicBezTo>
                    <a:pt x="1" y="30848"/>
                    <a:pt x="701" y="31548"/>
                    <a:pt x="1583" y="31548"/>
                  </a:cubicBezTo>
                  <a:lnTo>
                    <a:pt x="17071" y="31548"/>
                  </a:lnTo>
                  <a:cubicBezTo>
                    <a:pt x="17954" y="31548"/>
                    <a:pt x="18673" y="30848"/>
                    <a:pt x="18673" y="29966"/>
                  </a:cubicBezTo>
                  <a:lnTo>
                    <a:pt x="18673" y="17110"/>
                  </a:lnTo>
                  <a:cubicBezTo>
                    <a:pt x="18673" y="16247"/>
                    <a:pt x="17954" y="15527"/>
                    <a:pt x="17071" y="15527"/>
                  </a:cubicBezTo>
                  <a:lnTo>
                    <a:pt x="14237" y="15527"/>
                  </a:lnTo>
                  <a:cubicBezTo>
                    <a:pt x="14607" y="15074"/>
                    <a:pt x="14853" y="14478"/>
                    <a:pt x="14853" y="13842"/>
                  </a:cubicBezTo>
                  <a:lnTo>
                    <a:pt x="14853" y="12673"/>
                  </a:lnTo>
                  <a:cubicBezTo>
                    <a:pt x="14853" y="12402"/>
                    <a:pt x="14626" y="12200"/>
                    <a:pt x="14380" y="12200"/>
                  </a:cubicBezTo>
                  <a:lnTo>
                    <a:pt x="12388" y="12200"/>
                  </a:lnTo>
                  <a:cubicBezTo>
                    <a:pt x="11748" y="12200"/>
                    <a:pt x="11176" y="12427"/>
                    <a:pt x="10722" y="12816"/>
                  </a:cubicBezTo>
                  <a:lnTo>
                    <a:pt x="10722" y="11688"/>
                  </a:lnTo>
                  <a:cubicBezTo>
                    <a:pt x="10722" y="11416"/>
                    <a:pt x="10496" y="11214"/>
                    <a:pt x="10249" y="11214"/>
                  </a:cubicBezTo>
                  <a:cubicBezTo>
                    <a:pt x="10003" y="11214"/>
                    <a:pt x="9800" y="11416"/>
                    <a:pt x="9800" y="11688"/>
                  </a:cubicBezTo>
                  <a:lnTo>
                    <a:pt x="9800" y="15527"/>
                  </a:lnTo>
                  <a:lnTo>
                    <a:pt x="8997" y="15527"/>
                  </a:lnTo>
                  <a:lnTo>
                    <a:pt x="8997" y="9055"/>
                  </a:lnTo>
                  <a:lnTo>
                    <a:pt x="9800" y="9055"/>
                  </a:lnTo>
                  <a:lnTo>
                    <a:pt x="9800" y="9839"/>
                  </a:lnTo>
                  <a:cubicBezTo>
                    <a:pt x="9800" y="10085"/>
                    <a:pt x="10003" y="10288"/>
                    <a:pt x="10249" y="10288"/>
                  </a:cubicBezTo>
                  <a:cubicBezTo>
                    <a:pt x="10496" y="10288"/>
                    <a:pt x="10722" y="10085"/>
                    <a:pt x="10722" y="9839"/>
                  </a:cubicBezTo>
                  <a:lnTo>
                    <a:pt x="10722" y="9055"/>
                  </a:lnTo>
                  <a:lnTo>
                    <a:pt x="12837" y="9055"/>
                  </a:lnTo>
                  <a:cubicBezTo>
                    <a:pt x="15346" y="9055"/>
                    <a:pt x="17377" y="7024"/>
                    <a:pt x="17377" y="4540"/>
                  </a:cubicBezTo>
                  <a:cubicBezTo>
                    <a:pt x="17377" y="2031"/>
                    <a:pt x="15346" y="0"/>
                    <a:pt x="1283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4474058" y="5034315"/>
              <a:ext cx="247254" cy="203486"/>
            </a:xfrm>
            <a:custGeom>
              <a:avLst/>
              <a:gdLst/>
              <a:ahLst/>
              <a:cxnLst/>
              <a:rect l="l" t="t" r="r" b="b"/>
              <a:pathLst>
                <a:path w="14976" h="12325" extrusionOk="0">
                  <a:moveTo>
                    <a:pt x="454" y="1"/>
                  </a:moveTo>
                  <a:cubicBezTo>
                    <a:pt x="207" y="1"/>
                    <a:pt x="0" y="203"/>
                    <a:pt x="0" y="474"/>
                  </a:cubicBezTo>
                  <a:lnTo>
                    <a:pt x="0" y="7558"/>
                  </a:lnTo>
                  <a:cubicBezTo>
                    <a:pt x="0" y="7804"/>
                    <a:pt x="207" y="8011"/>
                    <a:pt x="454" y="8011"/>
                  </a:cubicBezTo>
                  <a:cubicBezTo>
                    <a:pt x="700" y="8011"/>
                    <a:pt x="927" y="7804"/>
                    <a:pt x="927" y="7558"/>
                  </a:cubicBezTo>
                  <a:lnTo>
                    <a:pt x="927" y="923"/>
                  </a:lnTo>
                  <a:lnTo>
                    <a:pt x="14049" y="923"/>
                  </a:lnTo>
                  <a:lnTo>
                    <a:pt x="14049" y="11398"/>
                  </a:lnTo>
                  <a:lnTo>
                    <a:pt x="927" y="11398"/>
                  </a:lnTo>
                  <a:lnTo>
                    <a:pt x="927" y="9406"/>
                  </a:lnTo>
                  <a:cubicBezTo>
                    <a:pt x="927" y="9140"/>
                    <a:pt x="700" y="8933"/>
                    <a:pt x="454" y="8933"/>
                  </a:cubicBezTo>
                  <a:cubicBezTo>
                    <a:pt x="207" y="8933"/>
                    <a:pt x="0" y="9140"/>
                    <a:pt x="0" y="9406"/>
                  </a:cubicBezTo>
                  <a:lnTo>
                    <a:pt x="0" y="11871"/>
                  </a:lnTo>
                  <a:cubicBezTo>
                    <a:pt x="0" y="12117"/>
                    <a:pt x="207" y="12324"/>
                    <a:pt x="454" y="12324"/>
                  </a:cubicBezTo>
                  <a:lnTo>
                    <a:pt x="14503" y="12324"/>
                  </a:lnTo>
                  <a:cubicBezTo>
                    <a:pt x="14749" y="12324"/>
                    <a:pt x="14976" y="12117"/>
                    <a:pt x="14976" y="11871"/>
                  </a:cubicBezTo>
                  <a:lnTo>
                    <a:pt x="14976" y="474"/>
                  </a:lnTo>
                  <a:cubicBezTo>
                    <a:pt x="14976" y="203"/>
                    <a:pt x="14749" y="1"/>
                    <a:pt x="145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4681617" y="5056705"/>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43" y="1110"/>
                    <a:pt x="1109" y="863"/>
                    <a:pt x="1109" y="553"/>
                  </a:cubicBezTo>
                  <a:cubicBezTo>
                    <a:pt x="1109" y="247"/>
                    <a:pt x="84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4497506" y="5056705"/>
              <a:ext cx="18326" cy="18326"/>
            </a:xfrm>
            <a:custGeom>
              <a:avLst/>
              <a:gdLst/>
              <a:ahLst/>
              <a:cxnLst/>
              <a:rect l="l" t="t" r="r" b="b"/>
              <a:pathLst>
                <a:path w="1110" h="1110" extrusionOk="0">
                  <a:moveTo>
                    <a:pt x="552" y="1"/>
                  </a:moveTo>
                  <a:cubicBezTo>
                    <a:pt x="247" y="1"/>
                    <a:pt x="0" y="247"/>
                    <a:pt x="0" y="553"/>
                  </a:cubicBezTo>
                  <a:cubicBezTo>
                    <a:pt x="0" y="863"/>
                    <a:pt x="247" y="1110"/>
                    <a:pt x="552" y="1110"/>
                  </a:cubicBezTo>
                  <a:cubicBezTo>
                    <a:pt x="838" y="1110"/>
                    <a:pt x="1109" y="863"/>
                    <a:pt x="1109" y="553"/>
                  </a:cubicBezTo>
                  <a:cubicBezTo>
                    <a:pt x="1109" y="247"/>
                    <a:pt x="838" y="1"/>
                    <a:pt x="5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4681617" y="5197107"/>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43" y="1110"/>
                    <a:pt x="1109" y="863"/>
                    <a:pt x="1109" y="553"/>
                  </a:cubicBezTo>
                  <a:cubicBezTo>
                    <a:pt x="1109" y="247"/>
                    <a:pt x="84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4497506" y="5197107"/>
              <a:ext cx="18326" cy="18326"/>
            </a:xfrm>
            <a:custGeom>
              <a:avLst/>
              <a:gdLst/>
              <a:ahLst/>
              <a:cxnLst/>
              <a:rect l="l" t="t" r="r" b="b"/>
              <a:pathLst>
                <a:path w="1110" h="1110" extrusionOk="0">
                  <a:moveTo>
                    <a:pt x="552" y="1"/>
                  </a:moveTo>
                  <a:cubicBezTo>
                    <a:pt x="247" y="1"/>
                    <a:pt x="0" y="247"/>
                    <a:pt x="0" y="553"/>
                  </a:cubicBezTo>
                  <a:cubicBezTo>
                    <a:pt x="0" y="863"/>
                    <a:pt x="247" y="1110"/>
                    <a:pt x="552" y="1110"/>
                  </a:cubicBezTo>
                  <a:cubicBezTo>
                    <a:pt x="838" y="1110"/>
                    <a:pt x="1109" y="863"/>
                    <a:pt x="1109" y="553"/>
                  </a:cubicBezTo>
                  <a:cubicBezTo>
                    <a:pt x="1109" y="247"/>
                    <a:pt x="838" y="1"/>
                    <a:pt x="5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4541527" y="5060040"/>
              <a:ext cx="119087" cy="113952"/>
            </a:xfrm>
            <a:custGeom>
              <a:avLst/>
              <a:gdLst/>
              <a:ahLst/>
              <a:cxnLst/>
              <a:rect l="l" t="t" r="r" b="b"/>
              <a:pathLst>
                <a:path w="7213" h="6902" extrusionOk="0">
                  <a:moveTo>
                    <a:pt x="6039" y="927"/>
                  </a:moveTo>
                  <a:cubicBezTo>
                    <a:pt x="6163" y="927"/>
                    <a:pt x="6286" y="1031"/>
                    <a:pt x="6286" y="1174"/>
                  </a:cubicBezTo>
                  <a:lnTo>
                    <a:pt x="6286" y="4028"/>
                  </a:lnTo>
                  <a:cubicBezTo>
                    <a:pt x="6286" y="4131"/>
                    <a:pt x="6246" y="4215"/>
                    <a:pt x="6143" y="4255"/>
                  </a:cubicBezTo>
                  <a:lnTo>
                    <a:pt x="3944" y="5448"/>
                  </a:lnTo>
                  <a:cubicBezTo>
                    <a:pt x="3782" y="5526"/>
                    <a:pt x="3698" y="5669"/>
                    <a:pt x="3698" y="5857"/>
                  </a:cubicBezTo>
                  <a:lnTo>
                    <a:pt x="3698" y="5980"/>
                  </a:lnTo>
                  <a:lnTo>
                    <a:pt x="3185" y="5980"/>
                  </a:lnTo>
                  <a:lnTo>
                    <a:pt x="3185" y="5423"/>
                  </a:lnTo>
                  <a:cubicBezTo>
                    <a:pt x="3185" y="5324"/>
                    <a:pt x="3249" y="5241"/>
                    <a:pt x="3328" y="5201"/>
                  </a:cubicBezTo>
                  <a:lnTo>
                    <a:pt x="5527" y="4008"/>
                  </a:lnTo>
                  <a:cubicBezTo>
                    <a:pt x="5689" y="3924"/>
                    <a:pt x="5773" y="3781"/>
                    <a:pt x="5773" y="3619"/>
                  </a:cubicBezTo>
                  <a:lnTo>
                    <a:pt x="5773" y="1894"/>
                  </a:lnTo>
                  <a:cubicBezTo>
                    <a:pt x="5773" y="1627"/>
                    <a:pt x="5566" y="1420"/>
                    <a:pt x="5320" y="1420"/>
                  </a:cubicBezTo>
                  <a:lnTo>
                    <a:pt x="1894" y="1420"/>
                  </a:lnTo>
                  <a:cubicBezTo>
                    <a:pt x="1647" y="1420"/>
                    <a:pt x="1440" y="1627"/>
                    <a:pt x="1440" y="1894"/>
                  </a:cubicBezTo>
                  <a:lnTo>
                    <a:pt x="1440" y="2692"/>
                  </a:lnTo>
                  <a:lnTo>
                    <a:pt x="928" y="2692"/>
                  </a:lnTo>
                  <a:lnTo>
                    <a:pt x="928" y="1174"/>
                  </a:lnTo>
                  <a:cubicBezTo>
                    <a:pt x="928" y="1031"/>
                    <a:pt x="1051" y="927"/>
                    <a:pt x="1174" y="927"/>
                  </a:cubicBezTo>
                  <a:close/>
                  <a:moveTo>
                    <a:pt x="1174" y="1"/>
                  </a:moveTo>
                  <a:cubicBezTo>
                    <a:pt x="538" y="1"/>
                    <a:pt x="1" y="518"/>
                    <a:pt x="1" y="1174"/>
                  </a:cubicBezTo>
                  <a:lnTo>
                    <a:pt x="1" y="2983"/>
                  </a:lnTo>
                  <a:cubicBezTo>
                    <a:pt x="1" y="3328"/>
                    <a:pt x="292" y="3619"/>
                    <a:pt x="637" y="3619"/>
                  </a:cubicBezTo>
                  <a:lnTo>
                    <a:pt x="1726" y="3619"/>
                  </a:lnTo>
                  <a:cubicBezTo>
                    <a:pt x="2076" y="3619"/>
                    <a:pt x="2362" y="3328"/>
                    <a:pt x="2362" y="2983"/>
                  </a:cubicBezTo>
                  <a:lnTo>
                    <a:pt x="2362" y="2342"/>
                  </a:lnTo>
                  <a:lnTo>
                    <a:pt x="4851" y="2342"/>
                  </a:lnTo>
                  <a:lnTo>
                    <a:pt x="4851" y="3328"/>
                  </a:lnTo>
                  <a:lnTo>
                    <a:pt x="2899" y="4378"/>
                  </a:lnTo>
                  <a:cubicBezTo>
                    <a:pt x="2510" y="4585"/>
                    <a:pt x="2263" y="4974"/>
                    <a:pt x="2263" y="5423"/>
                  </a:cubicBezTo>
                  <a:lnTo>
                    <a:pt x="2263" y="6246"/>
                  </a:lnTo>
                  <a:cubicBezTo>
                    <a:pt x="2263" y="6616"/>
                    <a:pt x="2549" y="6902"/>
                    <a:pt x="2919" y="6902"/>
                  </a:cubicBezTo>
                  <a:lnTo>
                    <a:pt x="3964" y="6902"/>
                  </a:lnTo>
                  <a:cubicBezTo>
                    <a:pt x="4334" y="6902"/>
                    <a:pt x="4625" y="6616"/>
                    <a:pt x="4625" y="6246"/>
                  </a:cubicBezTo>
                  <a:lnTo>
                    <a:pt x="4625" y="6123"/>
                  </a:lnTo>
                  <a:lnTo>
                    <a:pt x="6596" y="5078"/>
                  </a:lnTo>
                  <a:cubicBezTo>
                    <a:pt x="6966" y="4871"/>
                    <a:pt x="7212" y="4481"/>
                    <a:pt x="7212" y="4028"/>
                  </a:cubicBezTo>
                  <a:lnTo>
                    <a:pt x="7212" y="1174"/>
                  </a:lnTo>
                  <a:cubicBezTo>
                    <a:pt x="7212" y="518"/>
                    <a:pt x="6675" y="1"/>
                    <a:pt x="60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4498480" y="4778907"/>
              <a:ext cx="200464" cy="86529"/>
            </a:xfrm>
            <a:custGeom>
              <a:avLst/>
              <a:gdLst/>
              <a:ahLst/>
              <a:cxnLst/>
              <a:rect l="l" t="t" r="r" b="b"/>
              <a:pathLst>
                <a:path w="12142" h="5241" extrusionOk="0">
                  <a:moveTo>
                    <a:pt x="2608" y="1"/>
                  </a:moveTo>
                  <a:cubicBezTo>
                    <a:pt x="1173" y="1"/>
                    <a:pt x="0" y="1174"/>
                    <a:pt x="0" y="2633"/>
                  </a:cubicBezTo>
                  <a:cubicBezTo>
                    <a:pt x="0" y="4067"/>
                    <a:pt x="1173" y="5241"/>
                    <a:pt x="2608" y="5241"/>
                  </a:cubicBezTo>
                  <a:lnTo>
                    <a:pt x="9509" y="5241"/>
                  </a:lnTo>
                  <a:cubicBezTo>
                    <a:pt x="10948" y="5241"/>
                    <a:pt x="12141" y="4067"/>
                    <a:pt x="12141" y="2633"/>
                  </a:cubicBezTo>
                  <a:cubicBezTo>
                    <a:pt x="12141" y="1174"/>
                    <a:pt x="10948" y="1"/>
                    <a:pt x="9509" y="1"/>
                  </a:cubicBezTo>
                  <a:lnTo>
                    <a:pt x="4930" y="1"/>
                  </a:lnTo>
                  <a:cubicBezTo>
                    <a:pt x="4683" y="1"/>
                    <a:pt x="4476" y="208"/>
                    <a:pt x="4476" y="474"/>
                  </a:cubicBezTo>
                  <a:cubicBezTo>
                    <a:pt x="4476" y="720"/>
                    <a:pt x="4683" y="927"/>
                    <a:pt x="4930" y="927"/>
                  </a:cubicBezTo>
                  <a:lnTo>
                    <a:pt x="9509" y="927"/>
                  </a:lnTo>
                  <a:cubicBezTo>
                    <a:pt x="10455" y="927"/>
                    <a:pt x="11215" y="1687"/>
                    <a:pt x="11215" y="2633"/>
                  </a:cubicBezTo>
                  <a:cubicBezTo>
                    <a:pt x="11215" y="3555"/>
                    <a:pt x="10455" y="4314"/>
                    <a:pt x="9509" y="4314"/>
                  </a:cubicBezTo>
                  <a:lnTo>
                    <a:pt x="2608" y="4314"/>
                  </a:lnTo>
                  <a:cubicBezTo>
                    <a:pt x="1686" y="4314"/>
                    <a:pt x="927" y="3555"/>
                    <a:pt x="927" y="2633"/>
                  </a:cubicBezTo>
                  <a:cubicBezTo>
                    <a:pt x="927" y="1687"/>
                    <a:pt x="1686" y="927"/>
                    <a:pt x="2608" y="927"/>
                  </a:cubicBezTo>
                  <a:lnTo>
                    <a:pt x="3081" y="927"/>
                  </a:lnTo>
                  <a:cubicBezTo>
                    <a:pt x="3347" y="927"/>
                    <a:pt x="3554" y="720"/>
                    <a:pt x="3554" y="474"/>
                  </a:cubicBezTo>
                  <a:cubicBezTo>
                    <a:pt x="3554" y="208"/>
                    <a:pt x="3347" y="1"/>
                    <a:pt x="30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69"/>
          <p:cNvGrpSpPr/>
          <p:nvPr/>
        </p:nvGrpSpPr>
        <p:grpSpPr>
          <a:xfrm>
            <a:off x="1583181" y="1420426"/>
            <a:ext cx="469691" cy="420637"/>
            <a:chOff x="5901125" y="3318848"/>
            <a:chExt cx="634717" cy="562725"/>
          </a:xfrm>
        </p:grpSpPr>
        <p:sp>
          <p:nvSpPr>
            <p:cNvPr id="3116" name="Google Shape;3116;p69"/>
            <p:cNvSpPr/>
            <p:nvPr/>
          </p:nvSpPr>
          <p:spPr>
            <a:xfrm>
              <a:off x="5948362" y="3678596"/>
              <a:ext cx="168735" cy="162134"/>
            </a:xfrm>
            <a:custGeom>
              <a:avLst/>
              <a:gdLst/>
              <a:ahLst/>
              <a:cxnLst/>
              <a:rect l="l" t="t" r="r" b="b"/>
              <a:pathLst>
                <a:path w="409" h="393" extrusionOk="0">
                  <a:moveTo>
                    <a:pt x="236" y="0"/>
                  </a:moveTo>
                  <a:cubicBezTo>
                    <a:pt x="233" y="3"/>
                    <a:pt x="233" y="3"/>
                    <a:pt x="233" y="3"/>
                  </a:cubicBezTo>
                  <a:cubicBezTo>
                    <a:pt x="201" y="121"/>
                    <a:pt x="201" y="121"/>
                    <a:pt x="201" y="121"/>
                  </a:cubicBezTo>
                  <a:cubicBezTo>
                    <a:pt x="6" y="293"/>
                    <a:pt x="6" y="293"/>
                    <a:pt x="6" y="293"/>
                  </a:cubicBezTo>
                  <a:cubicBezTo>
                    <a:pt x="1" y="298"/>
                    <a:pt x="0" y="306"/>
                    <a:pt x="5" y="311"/>
                  </a:cubicBezTo>
                  <a:cubicBezTo>
                    <a:pt x="72" y="387"/>
                    <a:pt x="72" y="387"/>
                    <a:pt x="72" y="387"/>
                  </a:cubicBezTo>
                  <a:cubicBezTo>
                    <a:pt x="77" y="392"/>
                    <a:pt x="85" y="393"/>
                    <a:pt x="90" y="388"/>
                  </a:cubicBezTo>
                  <a:cubicBezTo>
                    <a:pt x="285" y="216"/>
                    <a:pt x="285" y="216"/>
                    <a:pt x="285" y="216"/>
                  </a:cubicBezTo>
                  <a:cubicBezTo>
                    <a:pt x="406" y="199"/>
                    <a:pt x="406" y="199"/>
                    <a:pt x="406" y="199"/>
                  </a:cubicBezTo>
                  <a:cubicBezTo>
                    <a:pt x="409" y="198"/>
                    <a:pt x="409" y="198"/>
                    <a:pt x="409" y="198"/>
                  </a:cubicBezTo>
                  <a:lnTo>
                    <a:pt x="236" y="0"/>
                  </a:lnTo>
                  <a:close/>
                  <a:moveTo>
                    <a:pt x="236" y="0"/>
                  </a:moveTo>
                  <a:cubicBezTo>
                    <a:pt x="236" y="0"/>
                    <a:pt x="236" y="0"/>
                    <a:pt x="23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69"/>
            <p:cNvSpPr/>
            <p:nvPr/>
          </p:nvSpPr>
          <p:spPr>
            <a:xfrm>
              <a:off x="6086568" y="3327925"/>
              <a:ext cx="439784" cy="394815"/>
            </a:xfrm>
            <a:custGeom>
              <a:avLst/>
              <a:gdLst/>
              <a:ahLst/>
              <a:cxnLst/>
              <a:rect l="l" t="t" r="r" b="b"/>
              <a:pathLst>
                <a:path w="1066" h="957" extrusionOk="0">
                  <a:moveTo>
                    <a:pt x="614" y="17"/>
                  </a:moveTo>
                  <a:cubicBezTo>
                    <a:pt x="613" y="21"/>
                    <a:pt x="613" y="21"/>
                    <a:pt x="613" y="21"/>
                  </a:cubicBezTo>
                  <a:cubicBezTo>
                    <a:pt x="607" y="60"/>
                    <a:pt x="607" y="60"/>
                    <a:pt x="607" y="60"/>
                  </a:cubicBezTo>
                  <a:cubicBezTo>
                    <a:pt x="580" y="227"/>
                    <a:pt x="496" y="378"/>
                    <a:pt x="370" y="490"/>
                  </a:cubicBezTo>
                  <a:cubicBezTo>
                    <a:pt x="0" y="817"/>
                    <a:pt x="0" y="817"/>
                    <a:pt x="0" y="817"/>
                  </a:cubicBezTo>
                  <a:cubicBezTo>
                    <a:pt x="56" y="880"/>
                    <a:pt x="56" y="880"/>
                    <a:pt x="56" y="880"/>
                  </a:cubicBezTo>
                  <a:cubicBezTo>
                    <a:pt x="124" y="957"/>
                    <a:pt x="124" y="957"/>
                    <a:pt x="124" y="957"/>
                  </a:cubicBezTo>
                  <a:cubicBezTo>
                    <a:pt x="163" y="923"/>
                    <a:pt x="163" y="923"/>
                    <a:pt x="163" y="923"/>
                  </a:cubicBezTo>
                  <a:cubicBezTo>
                    <a:pt x="494" y="631"/>
                    <a:pt x="494" y="631"/>
                    <a:pt x="494" y="631"/>
                  </a:cubicBezTo>
                  <a:cubicBezTo>
                    <a:pt x="553" y="578"/>
                    <a:pt x="620" y="536"/>
                    <a:pt x="692" y="506"/>
                  </a:cubicBezTo>
                  <a:cubicBezTo>
                    <a:pt x="696" y="504"/>
                    <a:pt x="701" y="502"/>
                    <a:pt x="706" y="500"/>
                  </a:cubicBezTo>
                  <a:cubicBezTo>
                    <a:pt x="725" y="492"/>
                    <a:pt x="745" y="485"/>
                    <a:pt x="765" y="479"/>
                  </a:cubicBezTo>
                  <a:cubicBezTo>
                    <a:pt x="775" y="476"/>
                    <a:pt x="785" y="473"/>
                    <a:pt x="795" y="471"/>
                  </a:cubicBezTo>
                  <a:cubicBezTo>
                    <a:pt x="805" y="468"/>
                    <a:pt x="815" y="466"/>
                    <a:pt x="825" y="464"/>
                  </a:cubicBezTo>
                  <a:cubicBezTo>
                    <a:pt x="835" y="462"/>
                    <a:pt x="846" y="460"/>
                    <a:pt x="856" y="458"/>
                  </a:cubicBezTo>
                  <a:cubicBezTo>
                    <a:pt x="866" y="456"/>
                    <a:pt x="875" y="455"/>
                    <a:pt x="885" y="454"/>
                  </a:cubicBezTo>
                  <a:cubicBezTo>
                    <a:pt x="906" y="451"/>
                    <a:pt x="928" y="449"/>
                    <a:pt x="950" y="448"/>
                  </a:cubicBezTo>
                  <a:cubicBezTo>
                    <a:pt x="991" y="447"/>
                    <a:pt x="991" y="447"/>
                    <a:pt x="991" y="447"/>
                  </a:cubicBezTo>
                  <a:cubicBezTo>
                    <a:pt x="993" y="447"/>
                    <a:pt x="993" y="447"/>
                    <a:pt x="993" y="447"/>
                  </a:cubicBezTo>
                  <a:cubicBezTo>
                    <a:pt x="1065" y="7"/>
                    <a:pt x="1065" y="7"/>
                    <a:pt x="1065" y="7"/>
                  </a:cubicBezTo>
                  <a:cubicBezTo>
                    <a:pt x="1066" y="0"/>
                    <a:pt x="1066" y="0"/>
                    <a:pt x="1066" y="0"/>
                  </a:cubicBezTo>
                  <a:lnTo>
                    <a:pt x="614" y="17"/>
                  </a:lnTo>
                  <a:close/>
                  <a:moveTo>
                    <a:pt x="614" y="17"/>
                  </a:moveTo>
                  <a:cubicBezTo>
                    <a:pt x="614" y="17"/>
                    <a:pt x="614" y="17"/>
                    <a:pt x="614" y="17"/>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69"/>
            <p:cNvSpPr/>
            <p:nvPr/>
          </p:nvSpPr>
          <p:spPr>
            <a:xfrm>
              <a:off x="5910201" y="3807726"/>
              <a:ext cx="68278" cy="64771"/>
            </a:xfrm>
            <a:custGeom>
              <a:avLst/>
              <a:gdLst/>
              <a:ahLst/>
              <a:cxnLst/>
              <a:rect l="l" t="t" r="r" b="b"/>
              <a:pathLst>
                <a:path w="165" h="157" extrusionOk="0">
                  <a:moveTo>
                    <a:pt x="119" y="0"/>
                  </a:moveTo>
                  <a:cubicBezTo>
                    <a:pt x="108" y="11"/>
                    <a:pt x="108" y="11"/>
                    <a:pt x="108" y="11"/>
                  </a:cubicBezTo>
                  <a:cubicBezTo>
                    <a:pt x="39" y="14"/>
                    <a:pt x="39" y="14"/>
                    <a:pt x="39" y="14"/>
                  </a:cubicBezTo>
                  <a:cubicBezTo>
                    <a:pt x="30" y="15"/>
                    <a:pt x="22" y="22"/>
                    <a:pt x="20" y="31"/>
                  </a:cubicBezTo>
                  <a:cubicBezTo>
                    <a:pt x="2" y="132"/>
                    <a:pt x="2" y="132"/>
                    <a:pt x="2" y="132"/>
                  </a:cubicBezTo>
                  <a:cubicBezTo>
                    <a:pt x="0" y="145"/>
                    <a:pt x="10" y="157"/>
                    <a:pt x="23" y="157"/>
                  </a:cubicBezTo>
                  <a:cubicBezTo>
                    <a:pt x="126" y="151"/>
                    <a:pt x="126" y="151"/>
                    <a:pt x="126" y="151"/>
                  </a:cubicBezTo>
                  <a:cubicBezTo>
                    <a:pt x="135" y="151"/>
                    <a:pt x="143" y="144"/>
                    <a:pt x="145" y="134"/>
                  </a:cubicBezTo>
                  <a:cubicBezTo>
                    <a:pt x="157" y="66"/>
                    <a:pt x="157" y="66"/>
                    <a:pt x="157" y="66"/>
                  </a:cubicBezTo>
                  <a:cubicBezTo>
                    <a:pt x="165" y="53"/>
                    <a:pt x="165" y="53"/>
                    <a:pt x="165" y="53"/>
                  </a:cubicBezTo>
                  <a:lnTo>
                    <a:pt x="119" y="0"/>
                  </a:lnTo>
                  <a:close/>
                  <a:moveTo>
                    <a:pt x="119" y="0"/>
                  </a:moveTo>
                  <a:cubicBezTo>
                    <a:pt x="119" y="0"/>
                    <a:pt x="119" y="0"/>
                    <a:pt x="119"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69"/>
            <p:cNvSpPr/>
            <p:nvPr/>
          </p:nvSpPr>
          <p:spPr>
            <a:xfrm>
              <a:off x="6445078" y="3327925"/>
              <a:ext cx="81273" cy="184412"/>
            </a:xfrm>
            <a:custGeom>
              <a:avLst/>
              <a:gdLst/>
              <a:ahLst/>
              <a:cxnLst/>
              <a:rect l="l" t="t" r="r" b="b"/>
              <a:pathLst>
                <a:path w="394" h="894" extrusionOk="0">
                  <a:moveTo>
                    <a:pt x="380" y="12"/>
                  </a:moveTo>
                  <a:lnTo>
                    <a:pt x="100" y="260"/>
                  </a:lnTo>
                  <a:lnTo>
                    <a:pt x="100" y="260"/>
                  </a:lnTo>
                  <a:lnTo>
                    <a:pt x="0" y="576"/>
                  </a:lnTo>
                  <a:lnTo>
                    <a:pt x="36" y="652"/>
                  </a:lnTo>
                  <a:lnTo>
                    <a:pt x="42" y="660"/>
                  </a:lnTo>
                  <a:lnTo>
                    <a:pt x="242" y="888"/>
                  </a:lnTo>
                  <a:lnTo>
                    <a:pt x="246" y="890"/>
                  </a:lnTo>
                  <a:lnTo>
                    <a:pt x="248" y="894"/>
                  </a:lnTo>
                  <a:lnTo>
                    <a:pt x="394" y="0"/>
                  </a:lnTo>
                  <a:lnTo>
                    <a:pt x="380" y="12"/>
                  </a:lnTo>
                  <a:moveTo>
                    <a:pt x="380" y="12"/>
                  </a:moveTo>
                  <a:lnTo>
                    <a:pt x="380" y="12"/>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69"/>
            <p:cNvSpPr/>
            <p:nvPr/>
          </p:nvSpPr>
          <p:spPr>
            <a:xfrm>
              <a:off x="6017671" y="3603099"/>
              <a:ext cx="177811" cy="190600"/>
            </a:xfrm>
            <a:custGeom>
              <a:avLst/>
              <a:gdLst/>
              <a:ahLst/>
              <a:cxnLst/>
              <a:rect l="l" t="t" r="r" b="b"/>
              <a:pathLst>
                <a:path w="431" h="462" extrusionOk="0">
                  <a:moveTo>
                    <a:pt x="415" y="365"/>
                  </a:moveTo>
                  <a:cubicBezTo>
                    <a:pt x="427" y="367"/>
                    <a:pt x="431" y="381"/>
                    <a:pt x="423" y="388"/>
                  </a:cubicBezTo>
                  <a:cubicBezTo>
                    <a:pt x="359" y="444"/>
                    <a:pt x="359" y="444"/>
                    <a:pt x="359" y="444"/>
                  </a:cubicBezTo>
                  <a:cubicBezTo>
                    <a:pt x="339" y="462"/>
                    <a:pt x="307" y="460"/>
                    <a:pt x="289" y="440"/>
                  </a:cubicBezTo>
                  <a:cubicBezTo>
                    <a:pt x="18" y="133"/>
                    <a:pt x="18" y="133"/>
                    <a:pt x="18" y="133"/>
                  </a:cubicBezTo>
                  <a:cubicBezTo>
                    <a:pt x="0" y="112"/>
                    <a:pt x="2" y="81"/>
                    <a:pt x="23" y="63"/>
                  </a:cubicBezTo>
                  <a:cubicBezTo>
                    <a:pt x="85" y="7"/>
                    <a:pt x="85" y="7"/>
                    <a:pt x="85" y="7"/>
                  </a:cubicBezTo>
                  <a:cubicBezTo>
                    <a:pt x="94" y="0"/>
                    <a:pt x="108" y="6"/>
                    <a:pt x="107" y="18"/>
                  </a:cubicBezTo>
                  <a:cubicBezTo>
                    <a:pt x="105" y="79"/>
                    <a:pt x="105" y="79"/>
                    <a:pt x="105" y="79"/>
                  </a:cubicBezTo>
                  <a:cubicBezTo>
                    <a:pt x="352" y="359"/>
                    <a:pt x="352" y="359"/>
                    <a:pt x="352" y="359"/>
                  </a:cubicBezTo>
                  <a:lnTo>
                    <a:pt x="415" y="365"/>
                  </a:lnTo>
                  <a:close/>
                  <a:moveTo>
                    <a:pt x="415" y="365"/>
                  </a:moveTo>
                  <a:cubicBezTo>
                    <a:pt x="415" y="365"/>
                    <a:pt x="415" y="365"/>
                    <a:pt x="415" y="365"/>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69"/>
            <p:cNvSpPr/>
            <p:nvPr/>
          </p:nvSpPr>
          <p:spPr>
            <a:xfrm>
              <a:off x="5997456" y="3736354"/>
              <a:ext cx="59408" cy="61058"/>
            </a:xfrm>
            <a:custGeom>
              <a:avLst/>
              <a:gdLst/>
              <a:ahLst/>
              <a:cxnLst/>
              <a:rect l="l" t="t" r="r" b="b"/>
              <a:pathLst>
                <a:path w="288" h="296" extrusionOk="0">
                  <a:moveTo>
                    <a:pt x="0" y="106"/>
                  </a:moveTo>
                  <a:lnTo>
                    <a:pt x="120" y="0"/>
                  </a:lnTo>
                  <a:lnTo>
                    <a:pt x="288" y="190"/>
                  </a:lnTo>
                  <a:lnTo>
                    <a:pt x="170" y="296"/>
                  </a:lnTo>
                  <a:lnTo>
                    <a:pt x="0" y="106"/>
                  </a:lnTo>
                  <a:moveTo>
                    <a:pt x="0" y="106"/>
                  </a:moveTo>
                  <a:lnTo>
                    <a:pt x="0" y="106"/>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2" name="Google Shape;3122;p69"/>
            <p:cNvSpPr/>
            <p:nvPr/>
          </p:nvSpPr>
          <p:spPr>
            <a:xfrm>
              <a:off x="6370818" y="3381557"/>
              <a:ext cx="94888" cy="83749"/>
            </a:xfrm>
            <a:custGeom>
              <a:avLst/>
              <a:gdLst/>
              <a:ahLst/>
              <a:cxnLst/>
              <a:rect l="l" t="t" r="r" b="b"/>
              <a:pathLst>
                <a:path w="460" h="406" extrusionOk="0">
                  <a:moveTo>
                    <a:pt x="460" y="0"/>
                  </a:moveTo>
                  <a:lnTo>
                    <a:pt x="396" y="392"/>
                  </a:lnTo>
                  <a:lnTo>
                    <a:pt x="0" y="406"/>
                  </a:lnTo>
                  <a:lnTo>
                    <a:pt x="62" y="16"/>
                  </a:lnTo>
                  <a:lnTo>
                    <a:pt x="460" y="0"/>
                  </a:lnTo>
                  <a:close/>
                  <a:moveTo>
                    <a:pt x="460" y="0"/>
                  </a:moveTo>
                  <a:lnTo>
                    <a:pt x="46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3" name="Google Shape;3123;p69"/>
            <p:cNvSpPr/>
            <p:nvPr/>
          </p:nvSpPr>
          <p:spPr>
            <a:xfrm>
              <a:off x="6370818" y="3381557"/>
              <a:ext cx="94888" cy="83749"/>
            </a:xfrm>
            <a:custGeom>
              <a:avLst/>
              <a:gdLst/>
              <a:ahLst/>
              <a:cxnLst/>
              <a:rect l="l" t="t" r="r" b="b"/>
              <a:pathLst>
                <a:path w="460" h="406" extrusionOk="0">
                  <a:moveTo>
                    <a:pt x="460" y="0"/>
                  </a:moveTo>
                  <a:lnTo>
                    <a:pt x="396" y="392"/>
                  </a:lnTo>
                  <a:lnTo>
                    <a:pt x="0" y="406"/>
                  </a:lnTo>
                  <a:lnTo>
                    <a:pt x="62" y="16"/>
                  </a:lnTo>
                  <a:lnTo>
                    <a:pt x="460" y="0"/>
                  </a:lnTo>
                  <a:moveTo>
                    <a:pt x="460" y="0"/>
                  </a:moveTo>
                  <a:lnTo>
                    <a:pt x="46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69"/>
            <p:cNvSpPr/>
            <p:nvPr/>
          </p:nvSpPr>
          <p:spPr>
            <a:xfrm>
              <a:off x="5901125" y="3318848"/>
              <a:ext cx="634717" cy="562725"/>
            </a:xfrm>
            <a:custGeom>
              <a:avLst/>
              <a:gdLst/>
              <a:ahLst/>
              <a:cxnLst/>
              <a:rect l="l" t="t" r="r" b="b"/>
              <a:pathLst>
                <a:path w="1538" h="1364" extrusionOk="0">
                  <a:moveTo>
                    <a:pt x="1532" y="8"/>
                  </a:moveTo>
                  <a:cubicBezTo>
                    <a:pt x="1527" y="3"/>
                    <a:pt x="1521" y="0"/>
                    <a:pt x="1514" y="0"/>
                  </a:cubicBezTo>
                  <a:cubicBezTo>
                    <a:pt x="1062" y="17"/>
                    <a:pt x="1062" y="17"/>
                    <a:pt x="1062" y="17"/>
                  </a:cubicBezTo>
                  <a:cubicBezTo>
                    <a:pt x="1051" y="17"/>
                    <a:pt x="1042" y="25"/>
                    <a:pt x="1041" y="36"/>
                  </a:cubicBezTo>
                  <a:cubicBezTo>
                    <a:pt x="1034" y="79"/>
                    <a:pt x="1034" y="79"/>
                    <a:pt x="1034" y="79"/>
                  </a:cubicBezTo>
                  <a:cubicBezTo>
                    <a:pt x="1008" y="239"/>
                    <a:pt x="926" y="387"/>
                    <a:pt x="804" y="495"/>
                  </a:cubicBezTo>
                  <a:cubicBezTo>
                    <a:pt x="451" y="807"/>
                    <a:pt x="451" y="807"/>
                    <a:pt x="451" y="807"/>
                  </a:cubicBezTo>
                  <a:cubicBezTo>
                    <a:pt x="410" y="760"/>
                    <a:pt x="410" y="760"/>
                    <a:pt x="410" y="760"/>
                  </a:cubicBezTo>
                  <a:cubicBezTo>
                    <a:pt x="412" y="707"/>
                    <a:pt x="412" y="707"/>
                    <a:pt x="412" y="707"/>
                  </a:cubicBezTo>
                  <a:cubicBezTo>
                    <a:pt x="412" y="693"/>
                    <a:pt x="404" y="680"/>
                    <a:pt x="391" y="674"/>
                  </a:cubicBezTo>
                  <a:cubicBezTo>
                    <a:pt x="378" y="668"/>
                    <a:pt x="363" y="670"/>
                    <a:pt x="353" y="679"/>
                  </a:cubicBezTo>
                  <a:cubicBezTo>
                    <a:pt x="290" y="735"/>
                    <a:pt x="290" y="735"/>
                    <a:pt x="290" y="735"/>
                  </a:cubicBezTo>
                  <a:cubicBezTo>
                    <a:pt x="275" y="748"/>
                    <a:pt x="267" y="765"/>
                    <a:pt x="265" y="785"/>
                  </a:cubicBezTo>
                  <a:cubicBezTo>
                    <a:pt x="264" y="804"/>
                    <a:pt x="271" y="822"/>
                    <a:pt x="283" y="837"/>
                  </a:cubicBezTo>
                  <a:cubicBezTo>
                    <a:pt x="322" y="881"/>
                    <a:pt x="322" y="881"/>
                    <a:pt x="322" y="881"/>
                  </a:cubicBezTo>
                  <a:cubicBezTo>
                    <a:pt x="295" y="980"/>
                    <a:pt x="295" y="980"/>
                    <a:pt x="295" y="980"/>
                  </a:cubicBezTo>
                  <a:cubicBezTo>
                    <a:pt x="295" y="980"/>
                    <a:pt x="295" y="980"/>
                    <a:pt x="295" y="980"/>
                  </a:cubicBezTo>
                  <a:cubicBezTo>
                    <a:pt x="295" y="980"/>
                    <a:pt x="295" y="980"/>
                    <a:pt x="295" y="980"/>
                  </a:cubicBezTo>
                  <a:cubicBezTo>
                    <a:pt x="295" y="980"/>
                    <a:pt x="295" y="980"/>
                    <a:pt x="295" y="980"/>
                  </a:cubicBezTo>
                  <a:cubicBezTo>
                    <a:pt x="105" y="1148"/>
                    <a:pt x="105" y="1148"/>
                    <a:pt x="105" y="1148"/>
                  </a:cubicBezTo>
                  <a:cubicBezTo>
                    <a:pt x="105" y="1148"/>
                    <a:pt x="105" y="1148"/>
                    <a:pt x="105" y="1148"/>
                  </a:cubicBezTo>
                  <a:cubicBezTo>
                    <a:pt x="98" y="1154"/>
                    <a:pt x="94" y="1163"/>
                    <a:pt x="93" y="1172"/>
                  </a:cubicBezTo>
                  <a:cubicBezTo>
                    <a:pt x="93" y="1173"/>
                    <a:pt x="93" y="1174"/>
                    <a:pt x="93" y="1175"/>
                  </a:cubicBezTo>
                  <a:cubicBezTo>
                    <a:pt x="60" y="1177"/>
                    <a:pt x="60" y="1177"/>
                    <a:pt x="60" y="1177"/>
                  </a:cubicBezTo>
                  <a:cubicBezTo>
                    <a:pt x="40" y="1178"/>
                    <a:pt x="23" y="1193"/>
                    <a:pt x="20" y="1212"/>
                  </a:cubicBezTo>
                  <a:cubicBezTo>
                    <a:pt x="2" y="1313"/>
                    <a:pt x="2" y="1313"/>
                    <a:pt x="2" y="1313"/>
                  </a:cubicBezTo>
                  <a:cubicBezTo>
                    <a:pt x="0" y="1327"/>
                    <a:pt x="3" y="1340"/>
                    <a:pt x="12" y="1350"/>
                  </a:cubicBezTo>
                  <a:cubicBezTo>
                    <a:pt x="20" y="1359"/>
                    <a:pt x="32" y="1364"/>
                    <a:pt x="44" y="1364"/>
                  </a:cubicBezTo>
                  <a:cubicBezTo>
                    <a:pt x="45" y="1364"/>
                    <a:pt x="46" y="1364"/>
                    <a:pt x="47" y="1364"/>
                  </a:cubicBezTo>
                  <a:cubicBezTo>
                    <a:pt x="149" y="1359"/>
                    <a:pt x="149" y="1359"/>
                    <a:pt x="149" y="1359"/>
                  </a:cubicBezTo>
                  <a:cubicBezTo>
                    <a:pt x="169" y="1358"/>
                    <a:pt x="186" y="1343"/>
                    <a:pt x="189" y="1323"/>
                  </a:cubicBezTo>
                  <a:cubicBezTo>
                    <a:pt x="196" y="1286"/>
                    <a:pt x="196" y="1286"/>
                    <a:pt x="196" y="1286"/>
                  </a:cubicBezTo>
                  <a:cubicBezTo>
                    <a:pt x="204" y="1286"/>
                    <a:pt x="212" y="1283"/>
                    <a:pt x="219" y="1277"/>
                  </a:cubicBezTo>
                  <a:cubicBezTo>
                    <a:pt x="218" y="1276"/>
                    <a:pt x="218" y="1276"/>
                    <a:pt x="218" y="1276"/>
                  </a:cubicBezTo>
                  <a:cubicBezTo>
                    <a:pt x="409" y="1109"/>
                    <a:pt x="409" y="1109"/>
                    <a:pt x="409" y="1109"/>
                  </a:cubicBezTo>
                  <a:cubicBezTo>
                    <a:pt x="392" y="1124"/>
                    <a:pt x="392" y="1124"/>
                    <a:pt x="392" y="1124"/>
                  </a:cubicBezTo>
                  <a:cubicBezTo>
                    <a:pt x="409" y="1109"/>
                    <a:pt x="409" y="1109"/>
                    <a:pt x="409" y="1109"/>
                  </a:cubicBezTo>
                  <a:cubicBezTo>
                    <a:pt x="511" y="1095"/>
                    <a:pt x="511" y="1095"/>
                    <a:pt x="511" y="1095"/>
                  </a:cubicBezTo>
                  <a:cubicBezTo>
                    <a:pt x="554" y="1144"/>
                    <a:pt x="554" y="1144"/>
                    <a:pt x="554" y="1144"/>
                  </a:cubicBezTo>
                  <a:cubicBezTo>
                    <a:pt x="569" y="1160"/>
                    <a:pt x="588" y="1168"/>
                    <a:pt x="608" y="1168"/>
                  </a:cubicBezTo>
                  <a:cubicBezTo>
                    <a:pt x="625" y="1168"/>
                    <a:pt x="642" y="1162"/>
                    <a:pt x="656" y="1150"/>
                  </a:cubicBezTo>
                  <a:cubicBezTo>
                    <a:pt x="720" y="1094"/>
                    <a:pt x="720" y="1094"/>
                    <a:pt x="720" y="1094"/>
                  </a:cubicBezTo>
                  <a:cubicBezTo>
                    <a:pt x="730" y="1085"/>
                    <a:pt x="734" y="1070"/>
                    <a:pt x="730" y="1057"/>
                  </a:cubicBezTo>
                  <a:cubicBezTo>
                    <a:pt x="726" y="1043"/>
                    <a:pt x="714" y="1034"/>
                    <a:pt x="700" y="1032"/>
                  </a:cubicBezTo>
                  <a:cubicBezTo>
                    <a:pt x="645" y="1026"/>
                    <a:pt x="645" y="1026"/>
                    <a:pt x="645" y="1026"/>
                  </a:cubicBezTo>
                  <a:cubicBezTo>
                    <a:pt x="605" y="981"/>
                    <a:pt x="605" y="981"/>
                    <a:pt x="605" y="981"/>
                  </a:cubicBezTo>
                  <a:cubicBezTo>
                    <a:pt x="684" y="912"/>
                    <a:pt x="684" y="912"/>
                    <a:pt x="684" y="912"/>
                  </a:cubicBezTo>
                  <a:cubicBezTo>
                    <a:pt x="693" y="903"/>
                    <a:pt x="694" y="889"/>
                    <a:pt x="685" y="880"/>
                  </a:cubicBezTo>
                  <a:cubicBezTo>
                    <a:pt x="677" y="870"/>
                    <a:pt x="663" y="870"/>
                    <a:pt x="654" y="878"/>
                  </a:cubicBezTo>
                  <a:cubicBezTo>
                    <a:pt x="575" y="947"/>
                    <a:pt x="575" y="947"/>
                    <a:pt x="575" y="947"/>
                  </a:cubicBezTo>
                  <a:cubicBezTo>
                    <a:pt x="543" y="911"/>
                    <a:pt x="543" y="911"/>
                    <a:pt x="543" y="911"/>
                  </a:cubicBezTo>
                  <a:cubicBezTo>
                    <a:pt x="936" y="563"/>
                    <a:pt x="936" y="563"/>
                    <a:pt x="936" y="563"/>
                  </a:cubicBezTo>
                  <a:cubicBezTo>
                    <a:pt x="946" y="555"/>
                    <a:pt x="947" y="541"/>
                    <a:pt x="938" y="531"/>
                  </a:cubicBezTo>
                  <a:cubicBezTo>
                    <a:pt x="930" y="522"/>
                    <a:pt x="916" y="521"/>
                    <a:pt x="907" y="530"/>
                  </a:cubicBezTo>
                  <a:cubicBezTo>
                    <a:pt x="513" y="877"/>
                    <a:pt x="513" y="877"/>
                    <a:pt x="513" y="877"/>
                  </a:cubicBezTo>
                  <a:cubicBezTo>
                    <a:pt x="481" y="841"/>
                    <a:pt x="481" y="841"/>
                    <a:pt x="481" y="841"/>
                  </a:cubicBezTo>
                  <a:cubicBezTo>
                    <a:pt x="834" y="529"/>
                    <a:pt x="834" y="529"/>
                    <a:pt x="834" y="529"/>
                  </a:cubicBezTo>
                  <a:cubicBezTo>
                    <a:pt x="963" y="415"/>
                    <a:pt x="1049" y="259"/>
                    <a:pt x="1078" y="90"/>
                  </a:cubicBezTo>
                  <a:cubicBezTo>
                    <a:pt x="1146" y="167"/>
                    <a:pt x="1146" y="167"/>
                    <a:pt x="1146" y="167"/>
                  </a:cubicBezTo>
                  <a:cubicBezTo>
                    <a:pt x="1117" y="344"/>
                    <a:pt x="1117" y="344"/>
                    <a:pt x="1117" y="344"/>
                  </a:cubicBezTo>
                  <a:cubicBezTo>
                    <a:pt x="972" y="472"/>
                    <a:pt x="972" y="472"/>
                    <a:pt x="972" y="472"/>
                  </a:cubicBezTo>
                  <a:cubicBezTo>
                    <a:pt x="962" y="480"/>
                    <a:pt x="962" y="494"/>
                    <a:pt x="970" y="504"/>
                  </a:cubicBezTo>
                  <a:cubicBezTo>
                    <a:pt x="974" y="509"/>
                    <a:pt x="980" y="511"/>
                    <a:pt x="987" y="511"/>
                  </a:cubicBezTo>
                  <a:cubicBezTo>
                    <a:pt x="992" y="511"/>
                    <a:pt x="997" y="509"/>
                    <a:pt x="1002" y="506"/>
                  </a:cubicBezTo>
                  <a:cubicBezTo>
                    <a:pt x="1146" y="378"/>
                    <a:pt x="1146" y="378"/>
                    <a:pt x="1146" y="378"/>
                  </a:cubicBezTo>
                  <a:cubicBezTo>
                    <a:pt x="1326" y="371"/>
                    <a:pt x="1326" y="371"/>
                    <a:pt x="1326" y="371"/>
                  </a:cubicBezTo>
                  <a:cubicBezTo>
                    <a:pt x="1394" y="448"/>
                    <a:pt x="1394" y="448"/>
                    <a:pt x="1394" y="448"/>
                  </a:cubicBezTo>
                  <a:cubicBezTo>
                    <a:pt x="1222" y="455"/>
                    <a:pt x="1057" y="522"/>
                    <a:pt x="928" y="636"/>
                  </a:cubicBezTo>
                  <a:cubicBezTo>
                    <a:pt x="721" y="818"/>
                    <a:pt x="721" y="818"/>
                    <a:pt x="721" y="818"/>
                  </a:cubicBezTo>
                  <a:cubicBezTo>
                    <a:pt x="712" y="826"/>
                    <a:pt x="711" y="841"/>
                    <a:pt x="719" y="850"/>
                  </a:cubicBezTo>
                  <a:cubicBezTo>
                    <a:pt x="727" y="859"/>
                    <a:pt x="742" y="860"/>
                    <a:pt x="751" y="852"/>
                  </a:cubicBezTo>
                  <a:cubicBezTo>
                    <a:pt x="958" y="669"/>
                    <a:pt x="958" y="669"/>
                    <a:pt x="958" y="669"/>
                  </a:cubicBezTo>
                  <a:cubicBezTo>
                    <a:pt x="1080" y="562"/>
                    <a:pt x="1237" y="499"/>
                    <a:pt x="1400" y="493"/>
                  </a:cubicBezTo>
                  <a:cubicBezTo>
                    <a:pt x="1443" y="491"/>
                    <a:pt x="1443" y="491"/>
                    <a:pt x="1443" y="491"/>
                  </a:cubicBezTo>
                  <a:cubicBezTo>
                    <a:pt x="1454" y="491"/>
                    <a:pt x="1463" y="483"/>
                    <a:pt x="1464" y="472"/>
                  </a:cubicBezTo>
                  <a:cubicBezTo>
                    <a:pt x="1537" y="26"/>
                    <a:pt x="1537" y="26"/>
                    <a:pt x="1537" y="26"/>
                  </a:cubicBezTo>
                  <a:cubicBezTo>
                    <a:pt x="1538" y="19"/>
                    <a:pt x="1536" y="13"/>
                    <a:pt x="1532" y="8"/>
                  </a:cubicBezTo>
                  <a:close/>
                  <a:moveTo>
                    <a:pt x="319" y="1128"/>
                  </a:moveTo>
                  <a:cubicBezTo>
                    <a:pt x="265" y="1067"/>
                    <a:pt x="265" y="1067"/>
                    <a:pt x="265" y="1067"/>
                  </a:cubicBezTo>
                  <a:cubicBezTo>
                    <a:pt x="291" y="1044"/>
                    <a:pt x="291" y="1044"/>
                    <a:pt x="291" y="1044"/>
                  </a:cubicBezTo>
                  <a:cubicBezTo>
                    <a:pt x="345" y="1105"/>
                    <a:pt x="345" y="1105"/>
                    <a:pt x="345" y="1105"/>
                  </a:cubicBezTo>
                  <a:lnTo>
                    <a:pt x="319" y="1128"/>
                  </a:lnTo>
                  <a:close/>
                  <a:moveTo>
                    <a:pt x="260" y="1181"/>
                  </a:moveTo>
                  <a:cubicBezTo>
                    <a:pt x="205" y="1120"/>
                    <a:pt x="205" y="1120"/>
                    <a:pt x="205" y="1120"/>
                  </a:cubicBezTo>
                  <a:cubicBezTo>
                    <a:pt x="231" y="1097"/>
                    <a:pt x="231" y="1097"/>
                    <a:pt x="231" y="1097"/>
                  </a:cubicBezTo>
                  <a:cubicBezTo>
                    <a:pt x="286" y="1158"/>
                    <a:pt x="286" y="1158"/>
                    <a:pt x="286" y="1158"/>
                  </a:cubicBezTo>
                  <a:lnTo>
                    <a:pt x="260" y="1181"/>
                  </a:lnTo>
                  <a:close/>
                  <a:moveTo>
                    <a:pt x="145" y="1314"/>
                  </a:moveTo>
                  <a:cubicBezTo>
                    <a:pt x="47" y="1319"/>
                    <a:pt x="47" y="1319"/>
                    <a:pt x="47" y="1319"/>
                  </a:cubicBezTo>
                  <a:cubicBezTo>
                    <a:pt x="64" y="1222"/>
                    <a:pt x="64" y="1222"/>
                    <a:pt x="64" y="1222"/>
                  </a:cubicBezTo>
                  <a:cubicBezTo>
                    <a:pt x="121" y="1219"/>
                    <a:pt x="121" y="1219"/>
                    <a:pt x="121" y="1219"/>
                  </a:cubicBezTo>
                  <a:cubicBezTo>
                    <a:pt x="155" y="1258"/>
                    <a:pt x="155" y="1258"/>
                    <a:pt x="155" y="1258"/>
                  </a:cubicBezTo>
                  <a:lnTo>
                    <a:pt x="145" y="1314"/>
                  </a:lnTo>
                  <a:close/>
                  <a:moveTo>
                    <a:pt x="197" y="1237"/>
                  </a:moveTo>
                  <a:cubicBezTo>
                    <a:pt x="142" y="1175"/>
                    <a:pt x="142" y="1175"/>
                    <a:pt x="142" y="1175"/>
                  </a:cubicBezTo>
                  <a:cubicBezTo>
                    <a:pt x="172" y="1149"/>
                    <a:pt x="172" y="1149"/>
                    <a:pt x="172" y="1149"/>
                  </a:cubicBezTo>
                  <a:cubicBezTo>
                    <a:pt x="226" y="1211"/>
                    <a:pt x="226" y="1211"/>
                    <a:pt x="226" y="1211"/>
                  </a:cubicBezTo>
                  <a:lnTo>
                    <a:pt x="197" y="1237"/>
                  </a:lnTo>
                  <a:close/>
                  <a:moveTo>
                    <a:pt x="370" y="783"/>
                  </a:moveTo>
                  <a:cubicBezTo>
                    <a:pt x="370" y="783"/>
                    <a:pt x="370" y="783"/>
                    <a:pt x="370" y="783"/>
                  </a:cubicBezTo>
                  <a:cubicBezTo>
                    <a:pt x="617" y="1063"/>
                    <a:pt x="617" y="1063"/>
                    <a:pt x="617" y="1063"/>
                  </a:cubicBezTo>
                  <a:cubicBezTo>
                    <a:pt x="620" y="1067"/>
                    <a:pt x="626" y="1070"/>
                    <a:pt x="631" y="1070"/>
                  </a:cubicBezTo>
                  <a:cubicBezTo>
                    <a:pt x="674" y="1075"/>
                    <a:pt x="674" y="1075"/>
                    <a:pt x="674" y="1075"/>
                  </a:cubicBezTo>
                  <a:cubicBezTo>
                    <a:pt x="626" y="1116"/>
                    <a:pt x="626" y="1116"/>
                    <a:pt x="626" y="1116"/>
                  </a:cubicBezTo>
                  <a:cubicBezTo>
                    <a:pt x="615" y="1126"/>
                    <a:pt x="598" y="1125"/>
                    <a:pt x="588" y="1114"/>
                  </a:cubicBezTo>
                  <a:cubicBezTo>
                    <a:pt x="537" y="1056"/>
                    <a:pt x="537" y="1056"/>
                    <a:pt x="537" y="1056"/>
                  </a:cubicBezTo>
                  <a:cubicBezTo>
                    <a:pt x="537" y="1056"/>
                    <a:pt x="537" y="1056"/>
                    <a:pt x="536" y="1056"/>
                  </a:cubicBezTo>
                  <a:cubicBezTo>
                    <a:pt x="468" y="978"/>
                    <a:pt x="468" y="978"/>
                    <a:pt x="468" y="978"/>
                  </a:cubicBezTo>
                  <a:cubicBezTo>
                    <a:pt x="460" y="969"/>
                    <a:pt x="446" y="968"/>
                    <a:pt x="436" y="976"/>
                  </a:cubicBezTo>
                  <a:cubicBezTo>
                    <a:pt x="427" y="984"/>
                    <a:pt x="426" y="999"/>
                    <a:pt x="434" y="1008"/>
                  </a:cubicBezTo>
                  <a:cubicBezTo>
                    <a:pt x="475" y="1054"/>
                    <a:pt x="475" y="1054"/>
                    <a:pt x="475" y="1054"/>
                  </a:cubicBezTo>
                  <a:cubicBezTo>
                    <a:pt x="396" y="1066"/>
                    <a:pt x="396" y="1066"/>
                    <a:pt x="396" y="1066"/>
                  </a:cubicBezTo>
                  <a:cubicBezTo>
                    <a:pt x="391" y="1066"/>
                    <a:pt x="387" y="1068"/>
                    <a:pt x="384" y="1071"/>
                  </a:cubicBezTo>
                  <a:cubicBezTo>
                    <a:pt x="379" y="1076"/>
                    <a:pt x="379" y="1076"/>
                    <a:pt x="379" y="1076"/>
                  </a:cubicBezTo>
                  <a:cubicBezTo>
                    <a:pt x="325" y="1014"/>
                    <a:pt x="325" y="1014"/>
                    <a:pt x="325" y="1014"/>
                  </a:cubicBezTo>
                  <a:cubicBezTo>
                    <a:pt x="330" y="1010"/>
                    <a:pt x="330" y="1010"/>
                    <a:pt x="330" y="1010"/>
                  </a:cubicBezTo>
                  <a:cubicBezTo>
                    <a:pt x="333" y="1007"/>
                    <a:pt x="335" y="1003"/>
                    <a:pt x="337" y="999"/>
                  </a:cubicBezTo>
                  <a:cubicBezTo>
                    <a:pt x="358" y="921"/>
                    <a:pt x="358" y="921"/>
                    <a:pt x="358" y="921"/>
                  </a:cubicBezTo>
                  <a:cubicBezTo>
                    <a:pt x="375" y="940"/>
                    <a:pt x="375" y="940"/>
                    <a:pt x="375" y="940"/>
                  </a:cubicBezTo>
                  <a:cubicBezTo>
                    <a:pt x="383" y="950"/>
                    <a:pt x="397" y="951"/>
                    <a:pt x="406" y="942"/>
                  </a:cubicBezTo>
                  <a:cubicBezTo>
                    <a:pt x="416" y="934"/>
                    <a:pt x="417" y="920"/>
                    <a:pt x="408" y="911"/>
                  </a:cubicBezTo>
                  <a:cubicBezTo>
                    <a:pt x="317" y="807"/>
                    <a:pt x="317" y="807"/>
                    <a:pt x="317" y="807"/>
                  </a:cubicBezTo>
                  <a:cubicBezTo>
                    <a:pt x="312" y="802"/>
                    <a:pt x="310" y="795"/>
                    <a:pt x="310" y="787"/>
                  </a:cubicBezTo>
                  <a:cubicBezTo>
                    <a:pt x="311" y="780"/>
                    <a:pt x="314" y="774"/>
                    <a:pt x="319" y="769"/>
                  </a:cubicBezTo>
                  <a:cubicBezTo>
                    <a:pt x="366" y="728"/>
                    <a:pt x="366" y="728"/>
                    <a:pt x="366" y="728"/>
                  </a:cubicBezTo>
                  <a:cubicBezTo>
                    <a:pt x="364" y="768"/>
                    <a:pt x="364" y="768"/>
                    <a:pt x="364" y="768"/>
                  </a:cubicBezTo>
                  <a:cubicBezTo>
                    <a:pt x="364" y="773"/>
                    <a:pt x="366" y="779"/>
                    <a:pt x="370" y="783"/>
                  </a:cubicBezTo>
                  <a:moveTo>
                    <a:pt x="1359" y="130"/>
                  </a:moveTo>
                  <a:cubicBezTo>
                    <a:pt x="1179" y="137"/>
                    <a:pt x="1179" y="137"/>
                    <a:pt x="1179" y="137"/>
                  </a:cubicBezTo>
                  <a:cubicBezTo>
                    <a:pt x="1111" y="60"/>
                    <a:pt x="1111" y="60"/>
                    <a:pt x="1111" y="60"/>
                  </a:cubicBezTo>
                  <a:cubicBezTo>
                    <a:pt x="1453" y="47"/>
                    <a:pt x="1453" y="47"/>
                    <a:pt x="1453" y="47"/>
                  </a:cubicBezTo>
                  <a:lnTo>
                    <a:pt x="1359" y="130"/>
                  </a:lnTo>
                  <a:close/>
                  <a:moveTo>
                    <a:pt x="1164" y="332"/>
                  </a:moveTo>
                  <a:cubicBezTo>
                    <a:pt x="1189" y="182"/>
                    <a:pt x="1189" y="182"/>
                    <a:pt x="1189" y="182"/>
                  </a:cubicBezTo>
                  <a:cubicBezTo>
                    <a:pt x="1341" y="176"/>
                    <a:pt x="1341" y="176"/>
                    <a:pt x="1341" y="176"/>
                  </a:cubicBezTo>
                  <a:cubicBezTo>
                    <a:pt x="1316" y="326"/>
                    <a:pt x="1316" y="326"/>
                    <a:pt x="1316" y="326"/>
                  </a:cubicBezTo>
                  <a:lnTo>
                    <a:pt x="1164" y="332"/>
                  </a:lnTo>
                  <a:close/>
                  <a:moveTo>
                    <a:pt x="1428" y="418"/>
                  </a:moveTo>
                  <a:cubicBezTo>
                    <a:pt x="1360" y="341"/>
                    <a:pt x="1360" y="341"/>
                    <a:pt x="1360" y="341"/>
                  </a:cubicBezTo>
                  <a:cubicBezTo>
                    <a:pt x="1388" y="164"/>
                    <a:pt x="1388" y="164"/>
                    <a:pt x="1388" y="164"/>
                  </a:cubicBezTo>
                  <a:cubicBezTo>
                    <a:pt x="1482" y="81"/>
                    <a:pt x="1482" y="81"/>
                    <a:pt x="1482" y="81"/>
                  </a:cubicBezTo>
                  <a:lnTo>
                    <a:pt x="1428" y="418"/>
                  </a:lnTo>
                  <a:close/>
                  <a:moveTo>
                    <a:pt x="1428" y="418"/>
                  </a:moveTo>
                  <a:cubicBezTo>
                    <a:pt x="1428" y="418"/>
                    <a:pt x="1428" y="418"/>
                    <a:pt x="1428" y="41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5" name="Google Shape;3125;p69"/>
          <p:cNvGrpSpPr/>
          <p:nvPr/>
        </p:nvGrpSpPr>
        <p:grpSpPr>
          <a:xfrm>
            <a:off x="1527862" y="2141550"/>
            <a:ext cx="522874" cy="398492"/>
            <a:chOff x="793213" y="2850374"/>
            <a:chExt cx="547741" cy="417444"/>
          </a:xfrm>
        </p:grpSpPr>
        <p:sp>
          <p:nvSpPr>
            <p:cNvPr id="3126" name="Google Shape;3126;p69"/>
            <p:cNvSpPr/>
            <p:nvPr/>
          </p:nvSpPr>
          <p:spPr>
            <a:xfrm>
              <a:off x="1280707" y="3209711"/>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69"/>
            <p:cNvSpPr/>
            <p:nvPr/>
          </p:nvSpPr>
          <p:spPr>
            <a:xfrm>
              <a:off x="1280707" y="3143405"/>
              <a:ext cx="52403" cy="32084"/>
            </a:xfrm>
            <a:custGeom>
              <a:avLst/>
              <a:gdLst/>
              <a:ahLst/>
              <a:cxnLst/>
              <a:rect l="l" t="t" r="r" b="b"/>
              <a:pathLst>
                <a:path w="147" h="90" extrusionOk="0">
                  <a:moveTo>
                    <a:pt x="147" y="12"/>
                  </a:moveTo>
                  <a:cubicBezTo>
                    <a:pt x="147" y="78"/>
                    <a:pt x="147" y="78"/>
                    <a:pt x="147" y="78"/>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69"/>
            <p:cNvSpPr/>
            <p:nvPr/>
          </p:nvSpPr>
          <p:spPr>
            <a:xfrm>
              <a:off x="1280707" y="3077098"/>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6"/>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69"/>
            <p:cNvSpPr/>
            <p:nvPr/>
          </p:nvSpPr>
          <p:spPr>
            <a:xfrm>
              <a:off x="1280707" y="3011149"/>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69"/>
            <p:cNvSpPr/>
            <p:nvPr/>
          </p:nvSpPr>
          <p:spPr>
            <a:xfrm>
              <a:off x="1280707" y="2944842"/>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69"/>
            <p:cNvSpPr/>
            <p:nvPr/>
          </p:nvSpPr>
          <p:spPr>
            <a:xfrm>
              <a:off x="1280707" y="2878893"/>
              <a:ext cx="52403" cy="31727"/>
            </a:xfrm>
            <a:custGeom>
              <a:avLst/>
              <a:gdLst/>
              <a:ahLst/>
              <a:cxnLst/>
              <a:rect l="l" t="t" r="r" b="b"/>
              <a:pathLst>
                <a:path w="147" h="89" extrusionOk="0">
                  <a:moveTo>
                    <a:pt x="147" y="11"/>
                  </a:moveTo>
                  <a:cubicBezTo>
                    <a:pt x="147" y="78"/>
                    <a:pt x="147" y="78"/>
                    <a:pt x="147" y="78"/>
                  </a:cubicBezTo>
                  <a:cubicBezTo>
                    <a:pt x="147" y="84"/>
                    <a:pt x="141" y="89"/>
                    <a:pt x="135" y="89"/>
                  </a:cubicBezTo>
                  <a:cubicBezTo>
                    <a:pt x="0" y="89"/>
                    <a:pt x="0" y="89"/>
                    <a:pt x="0" y="89"/>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69"/>
            <p:cNvSpPr/>
            <p:nvPr/>
          </p:nvSpPr>
          <p:spPr>
            <a:xfrm>
              <a:off x="801056" y="3209711"/>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69"/>
            <p:cNvSpPr/>
            <p:nvPr/>
          </p:nvSpPr>
          <p:spPr>
            <a:xfrm>
              <a:off x="801056" y="3143405"/>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8"/>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69"/>
            <p:cNvSpPr/>
            <p:nvPr/>
          </p:nvSpPr>
          <p:spPr>
            <a:xfrm>
              <a:off x="801056" y="3077098"/>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6"/>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69"/>
            <p:cNvSpPr/>
            <p:nvPr/>
          </p:nvSpPr>
          <p:spPr>
            <a:xfrm>
              <a:off x="801056" y="3011149"/>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69"/>
            <p:cNvSpPr/>
            <p:nvPr/>
          </p:nvSpPr>
          <p:spPr>
            <a:xfrm>
              <a:off x="801056" y="2944842"/>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7" name="Google Shape;3137;p69"/>
            <p:cNvSpPr/>
            <p:nvPr/>
          </p:nvSpPr>
          <p:spPr>
            <a:xfrm>
              <a:off x="801056" y="2878893"/>
              <a:ext cx="45987" cy="31727"/>
            </a:xfrm>
            <a:custGeom>
              <a:avLst/>
              <a:gdLst/>
              <a:ahLst/>
              <a:cxnLst/>
              <a:rect l="l" t="t" r="r" b="b"/>
              <a:pathLst>
                <a:path w="129" h="89" extrusionOk="0">
                  <a:moveTo>
                    <a:pt x="129" y="0"/>
                  </a:moveTo>
                  <a:cubicBezTo>
                    <a:pt x="129" y="89"/>
                    <a:pt x="129" y="89"/>
                    <a:pt x="129" y="89"/>
                  </a:cubicBezTo>
                  <a:cubicBezTo>
                    <a:pt x="12" y="89"/>
                    <a:pt x="12" y="89"/>
                    <a:pt x="12" y="89"/>
                  </a:cubicBezTo>
                  <a:cubicBezTo>
                    <a:pt x="6" y="89"/>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8" name="Google Shape;3138;p69"/>
            <p:cNvSpPr/>
            <p:nvPr/>
          </p:nvSpPr>
          <p:spPr>
            <a:xfrm>
              <a:off x="823158" y="2858573"/>
              <a:ext cx="486779" cy="401046"/>
            </a:xfrm>
            <a:custGeom>
              <a:avLst/>
              <a:gdLst/>
              <a:ahLst/>
              <a:cxnLst/>
              <a:rect l="l" t="t" r="r" b="b"/>
              <a:pathLst>
                <a:path w="1365" h="1125" extrusionOk="0">
                  <a:moveTo>
                    <a:pt x="1319" y="0"/>
                  </a:moveTo>
                  <a:cubicBezTo>
                    <a:pt x="980" y="0"/>
                    <a:pt x="980" y="0"/>
                    <a:pt x="980" y="0"/>
                  </a:cubicBezTo>
                  <a:cubicBezTo>
                    <a:pt x="968" y="0"/>
                    <a:pt x="958" y="9"/>
                    <a:pt x="958" y="22"/>
                  </a:cubicBezTo>
                  <a:cubicBezTo>
                    <a:pt x="958" y="202"/>
                    <a:pt x="958" y="202"/>
                    <a:pt x="958" y="202"/>
                  </a:cubicBezTo>
                  <a:cubicBezTo>
                    <a:pt x="407" y="202"/>
                    <a:pt x="407" y="202"/>
                    <a:pt x="407" y="202"/>
                  </a:cubicBezTo>
                  <a:cubicBezTo>
                    <a:pt x="407" y="22"/>
                    <a:pt x="407" y="22"/>
                    <a:pt x="407" y="22"/>
                  </a:cubicBezTo>
                  <a:cubicBezTo>
                    <a:pt x="407" y="9"/>
                    <a:pt x="397" y="0"/>
                    <a:pt x="385" y="0"/>
                  </a:cubicBezTo>
                  <a:cubicBezTo>
                    <a:pt x="46" y="0"/>
                    <a:pt x="46" y="0"/>
                    <a:pt x="46" y="0"/>
                  </a:cubicBezTo>
                  <a:cubicBezTo>
                    <a:pt x="21" y="0"/>
                    <a:pt x="0" y="20"/>
                    <a:pt x="0" y="46"/>
                  </a:cubicBezTo>
                  <a:cubicBezTo>
                    <a:pt x="0" y="1079"/>
                    <a:pt x="0" y="1079"/>
                    <a:pt x="0" y="1079"/>
                  </a:cubicBezTo>
                  <a:cubicBezTo>
                    <a:pt x="0" y="1105"/>
                    <a:pt x="21" y="1125"/>
                    <a:pt x="46" y="1125"/>
                  </a:cubicBezTo>
                  <a:cubicBezTo>
                    <a:pt x="385" y="1125"/>
                    <a:pt x="385" y="1125"/>
                    <a:pt x="385" y="1125"/>
                  </a:cubicBezTo>
                  <a:cubicBezTo>
                    <a:pt x="397" y="1125"/>
                    <a:pt x="407" y="1116"/>
                    <a:pt x="407" y="1103"/>
                  </a:cubicBezTo>
                  <a:cubicBezTo>
                    <a:pt x="407" y="1000"/>
                    <a:pt x="407" y="1000"/>
                    <a:pt x="407" y="1000"/>
                  </a:cubicBezTo>
                  <a:cubicBezTo>
                    <a:pt x="958" y="1000"/>
                    <a:pt x="958" y="1000"/>
                    <a:pt x="958" y="1000"/>
                  </a:cubicBezTo>
                  <a:cubicBezTo>
                    <a:pt x="958" y="1103"/>
                    <a:pt x="958" y="1103"/>
                    <a:pt x="958" y="1103"/>
                  </a:cubicBezTo>
                  <a:cubicBezTo>
                    <a:pt x="958" y="1116"/>
                    <a:pt x="968" y="1125"/>
                    <a:pt x="980" y="1125"/>
                  </a:cubicBezTo>
                  <a:cubicBezTo>
                    <a:pt x="1319" y="1125"/>
                    <a:pt x="1319" y="1125"/>
                    <a:pt x="1319" y="1125"/>
                  </a:cubicBezTo>
                  <a:cubicBezTo>
                    <a:pt x="1344" y="1125"/>
                    <a:pt x="1365" y="1105"/>
                    <a:pt x="1365" y="1079"/>
                  </a:cubicBezTo>
                  <a:cubicBezTo>
                    <a:pt x="1365" y="46"/>
                    <a:pt x="1365" y="46"/>
                    <a:pt x="1365" y="46"/>
                  </a:cubicBezTo>
                  <a:cubicBezTo>
                    <a:pt x="1365" y="20"/>
                    <a:pt x="1344" y="0"/>
                    <a:pt x="1319" y="0"/>
                  </a:cubicBezTo>
                  <a:close/>
                  <a:moveTo>
                    <a:pt x="1319" y="0"/>
                  </a:moveTo>
                  <a:cubicBezTo>
                    <a:pt x="1319" y="0"/>
                    <a:pt x="1319" y="0"/>
                    <a:pt x="1319"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69"/>
            <p:cNvSpPr/>
            <p:nvPr/>
          </p:nvSpPr>
          <p:spPr>
            <a:xfrm>
              <a:off x="968604" y="2869267"/>
              <a:ext cx="196602" cy="378587"/>
            </a:xfrm>
            <a:custGeom>
              <a:avLst/>
              <a:gdLst/>
              <a:ahLst/>
              <a:cxnLst/>
              <a:rect l="l" t="t" r="r" b="b"/>
              <a:pathLst>
                <a:path w="551" h="1062" extrusionOk="0">
                  <a:moveTo>
                    <a:pt x="523" y="0"/>
                  </a:moveTo>
                  <a:cubicBezTo>
                    <a:pt x="29" y="0"/>
                    <a:pt x="29" y="0"/>
                    <a:pt x="29" y="0"/>
                  </a:cubicBezTo>
                  <a:cubicBezTo>
                    <a:pt x="13" y="0"/>
                    <a:pt x="0" y="12"/>
                    <a:pt x="0" y="28"/>
                  </a:cubicBezTo>
                  <a:cubicBezTo>
                    <a:pt x="0" y="1030"/>
                    <a:pt x="0" y="1030"/>
                    <a:pt x="0" y="1030"/>
                  </a:cubicBezTo>
                  <a:cubicBezTo>
                    <a:pt x="0" y="1048"/>
                    <a:pt x="15" y="1062"/>
                    <a:pt x="33" y="1062"/>
                  </a:cubicBezTo>
                  <a:cubicBezTo>
                    <a:pt x="519" y="1062"/>
                    <a:pt x="519" y="1062"/>
                    <a:pt x="519" y="1062"/>
                  </a:cubicBezTo>
                  <a:cubicBezTo>
                    <a:pt x="537" y="1062"/>
                    <a:pt x="551" y="1048"/>
                    <a:pt x="551" y="1030"/>
                  </a:cubicBezTo>
                  <a:cubicBezTo>
                    <a:pt x="551" y="28"/>
                    <a:pt x="551" y="28"/>
                    <a:pt x="551" y="28"/>
                  </a:cubicBezTo>
                  <a:cubicBezTo>
                    <a:pt x="551" y="12"/>
                    <a:pt x="539" y="0"/>
                    <a:pt x="523" y="0"/>
                  </a:cubicBezTo>
                  <a:close/>
                  <a:moveTo>
                    <a:pt x="523" y="0"/>
                  </a:moveTo>
                  <a:cubicBezTo>
                    <a:pt x="523" y="0"/>
                    <a:pt x="523" y="0"/>
                    <a:pt x="523"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69"/>
            <p:cNvSpPr/>
            <p:nvPr/>
          </p:nvSpPr>
          <p:spPr>
            <a:xfrm>
              <a:off x="921904" y="2930939"/>
              <a:ext cx="283941" cy="284119"/>
            </a:xfrm>
            <a:custGeom>
              <a:avLst/>
              <a:gdLst/>
              <a:ahLst/>
              <a:cxnLst/>
              <a:rect l="l" t="t" r="r" b="b"/>
              <a:pathLst>
                <a:path w="796" h="797" extrusionOk="0">
                  <a:moveTo>
                    <a:pt x="673" y="111"/>
                  </a:moveTo>
                  <a:cubicBezTo>
                    <a:pt x="749" y="183"/>
                    <a:pt x="796" y="285"/>
                    <a:pt x="796" y="398"/>
                  </a:cubicBezTo>
                  <a:cubicBezTo>
                    <a:pt x="796" y="511"/>
                    <a:pt x="749" y="614"/>
                    <a:pt x="673" y="686"/>
                  </a:cubicBezTo>
                  <a:cubicBezTo>
                    <a:pt x="602" y="755"/>
                    <a:pt x="505" y="797"/>
                    <a:pt x="398" y="797"/>
                  </a:cubicBezTo>
                  <a:cubicBezTo>
                    <a:pt x="291" y="797"/>
                    <a:pt x="194" y="755"/>
                    <a:pt x="123" y="686"/>
                  </a:cubicBezTo>
                  <a:cubicBezTo>
                    <a:pt x="47" y="614"/>
                    <a:pt x="0" y="511"/>
                    <a:pt x="0" y="398"/>
                  </a:cubicBezTo>
                  <a:cubicBezTo>
                    <a:pt x="0" y="285"/>
                    <a:pt x="47" y="183"/>
                    <a:pt x="123" y="111"/>
                  </a:cubicBezTo>
                  <a:cubicBezTo>
                    <a:pt x="194" y="42"/>
                    <a:pt x="291" y="0"/>
                    <a:pt x="398" y="0"/>
                  </a:cubicBezTo>
                  <a:cubicBezTo>
                    <a:pt x="505" y="0"/>
                    <a:pt x="602" y="42"/>
                    <a:pt x="673" y="111"/>
                  </a:cubicBezTo>
                  <a:close/>
                  <a:moveTo>
                    <a:pt x="673" y="111"/>
                  </a:moveTo>
                  <a:cubicBezTo>
                    <a:pt x="673" y="111"/>
                    <a:pt x="673" y="111"/>
                    <a:pt x="673" y="1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69"/>
            <p:cNvSpPr/>
            <p:nvPr/>
          </p:nvSpPr>
          <p:spPr>
            <a:xfrm>
              <a:off x="856668" y="315196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69"/>
            <p:cNvSpPr/>
            <p:nvPr/>
          </p:nvSpPr>
          <p:spPr>
            <a:xfrm>
              <a:off x="856668" y="3083515"/>
              <a:ext cx="38500" cy="38500"/>
            </a:xfrm>
            <a:custGeom>
              <a:avLst/>
              <a:gdLst/>
              <a:ahLst/>
              <a:cxnLst/>
              <a:rect l="l" t="t" r="r" b="b"/>
              <a:pathLst>
                <a:path w="108" h="108" extrusionOk="0">
                  <a:moveTo>
                    <a:pt x="108" y="54"/>
                  </a:moveTo>
                  <a:cubicBezTo>
                    <a:pt x="108" y="84"/>
                    <a:pt x="84" y="108"/>
                    <a:pt x="54" y="108"/>
                  </a:cubicBezTo>
                  <a:cubicBezTo>
                    <a:pt x="24" y="108"/>
                    <a:pt x="0" y="84"/>
                    <a:pt x="0" y="54"/>
                  </a:cubicBezTo>
                  <a:cubicBezTo>
                    <a:pt x="0" y="25"/>
                    <a:pt x="24" y="0"/>
                    <a:pt x="54" y="0"/>
                  </a:cubicBezTo>
                  <a:cubicBezTo>
                    <a:pt x="84" y="0"/>
                    <a:pt x="108" y="25"/>
                    <a:pt x="108" y="54"/>
                  </a:cubicBezTo>
                  <a:close/>
                  <a:moveTo>
                    <a:pt x="108" y="54"/>
                  </a:moveTo>
                  <a:cubicBezTo>
                    <a:pt x="108" y="54"/>
                    <a:pt x="108" y="54"/>
                    <a:pt x="108" y="54"/>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69"/>
            <p:cNvSpPr/>
            <p:nvPr/>
          </p:nvSpPr>
          <p:spPr>
            <a:xfrm>
              <a:off x="1198359" y="315196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69"/>
            <p:cNvSpPr/>
            <p:nvPr/>
          </p:nvSpPr>
          <p:spPr>
            <a:xfrm>
              <a:off x="1008174" y="2998315"/>
              <a:ext cx="117818" cy="28875"/>
            </a:xfrm>
            <a:custGeom>
              <a:avLst/>
              <a:gdLst/>
              <a:ahLst/>
              <a:cxnLst/>
              <a:rect l="l" t="t" r="r" b="b"/>
              <a:pathLst>
                <a:path w="330" h="81" extrusionOk="0">
                  <a:moveTo>
                    <a:pt x="330" y="15"/>
                  </a:moveTo>
                  <a:cubicBezTo>
                    <a:pt x="330" y="66"/>
                    <a:pt x="330" y="66"/>
                    <a:pt x="330" y="66"/>
                  </a:cubicBezTo>
                  <a:cubicBezTo>
                    <a:pt x="330" y="74"/>
                    <a:pt x="323" y="81"/>
                    <a:pt x="314" y="81"/>
                  </a:cubicBezTo>
                  <a:cubicBezTo>
                    <a:pt x="15" y="81"/>
                    <a:pt x="15" y="81"/>
                    <a:pt x="15" y="81"/>
                  </a:cubicBezTo>
                  <a:cubicBezTo>
                    <a:pt x="7" y="81"/>
                    <a:pt x="0" y="74"/>
                    <a:pt x="0" y="66"/>
                  </a:cubicBezTo>
                  <a:cubicBezTo>
                    <a:pt x="0" y="15"/>
                    <a:pt x="0" y="15"/>
                    <a:pt x="0" y="15"/>
                  </a:cubicBezTo>
                  <a:cubicBezTo>
                    <a:pt x="0" y="7"/>
                    <a:pt x="7" y="0"/>
                    <a:pt x="15" y="0"/>
                  </a:cubicBezTo>
                  <a:cubicBezTo>
                    <a:pt x="314" y="0"/>
                    <a:pt x="314" y="0"/>
                    <a:pt x="314" y="0"/>
                  </a:cubicBezTo>
                  <a:cubicBezTo>
                    <a:pt x="323" y="0"/>
                    <a:pt x="330" y="7"/>
                    <a:pt x="330" y="15"/>
                  </a:cubicBezTo>
                  <a:close/>
                  <a:moveTo>
                    <a:pt x="330" y="15"/>
                  </a:moveTo>
                  <a:cubicBezTo>
                    <a:pt x="330" y="15"/>
                    <a:pt x="330" y="15"/>
                    <a:pt x="330"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69"/>
            <p:cNvSpPr/>
            <p:nvPr/>
          </p:nvSpPr>
          <p:spPr>
            <a:xfrm>
              <a:off x="998549" y="3118807"/>
              <a:ext cx="137069" cy="35292"/>
            </a:xfrm>
            <a:custGeom>
              <a:avLst/>
              <a:gdLst/>
              <a:ahLst/>
              <a:cxnLst/>
              <a:rect l="l" t="t" r="r" b="b"/>
              <a:pathLst>
                <a:path w="384" h="99" extrusionOk="0">
                  <a:moveTo>
                    <a:pt x="384" y="15"/>
                  </a:moveTo>
                  <a:cubicBezTo>
                    <a:pt x="384" y="84"/>
                    <a:pt x="384" y="84"/>
                    <a:pt x="384" y="84"/>
                  </a:cubicBezTo>
                  <a:cubicBezTo>
                    <a:pt x="384" y="92"/>
                    <a:pt x="377" y="99"/>
                    <a:pt x="368" y="99"/>
                  </a:cubicBezTo>
                  <a:cubicBezTo>
                    <a:pt x="16" y="99"/>
                    <a:pt x="16" y="99"/>
                    <a:pt x="16" y="99"/>
                  </a:cubicBezTo>
                  <a:cubicBezTo>
                    <a:pt x="7" y="99"/>
                    <a:pt x="0" y="92"/>
                    <a:pt x="0" y="84"/>
                  </a:cubicBezTo>
                  <a:cubicBezTo>
                    <a:pt x="0" y="15"/>
                    <a:pt x="0" y="15"/>
                    <a:pt x="0" y="15"/>
                  </a:cubicBezTo>
                  <a:cubicBezTo>
                    <a:pt x="0" y="7"/>
                    <a:pt x="7" y="0"/>
                    <a:pt x="16" y="0"/>
                  </a:cubicBezTo>
                  <a:cubicBezTo>
                    <a:pt x="368" y="0"/>
                    <a:pt x="368" y="0"/>
                    <a:pt x="368" y="0"/>
                  </a:cubicBezTo>
                  <a:cubicBezTo>
                    <a:pt x="377" y="0"/>
                    <a:pt x="384" y="7"/>
                    <a:pt x="384" y="15"/>
                  </a:cubicBezTo>
                  <a:close/>
                  <a:moveTo>
                    <a:pt x="384" y="15"/>
                  </a:moveTo>
                  <a:cubicBezTo>
                    <a:pt x="384" y="15"/>
                    <a:pt x="384" y="15"/>
                    <a:pt x="384"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69"/>
            <p:cNvSpPr/>
            <p:nvPr/>
          </p:nvSpPr>
          <p:spPr>
            <a:xfrm>
              <a:off x="848825" y="3144118"/>
              <a:ext cx="94825" cy="94825"/>
            </a:xfrm>
            <a:custGeom>
              <a:avLst/>
              <a:gdLst/>
              <a:ahLst/>
              <a:cxnLst/>
              <a:rect l="l" t="t" r="r" b="b"/>
              <a:pathLst>
                <a:path w="266" h="266" extrusionOk="0">
                  <a:moveTo>
                    <a:pt x="133" y="0"/>
                  </a:moveTo>
                  <a:cubicBezTo>
                    <a:pt x="59" y="0"/>
                    <a:pt x="0" y="59"/>
                    <a:pt x="0" y="133"/>
                  </a:cubicBezTo>
                  <a:cubicBezTo>
                    <a:pt x="0" y="206"/>
                    <a:pt x="59"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69"/>
            <p:cNvSpPr/>
            <p:nvPr/>
          </p:nvSpPr>
          <p:spPr>
            <a:xfrm>
              <a:off x="848825" y="3075672"/>
              <a:ext cx="54186" cy="54542"/>
            </a:xfrm>
            <a:custGeom>
              <a:avLst/>
              <a:gdLst/>
              <a:ahLst/>
              <a:cxnLst/>
              <a:rect l="l" t="t" r="r" b="b"/>
              <a:pathLst>
                <a:path w="152" h="153" extrusionOk="0">
                  <a:moveTo>
                    <a:pt x="76" y="153"/>
                  </a:moveTo>
                  <a:cubicBezTo>
                    <a:pt x="118" y="153"/>
                    <a:pt x="152" y="118"/>
                    <a:pt x="152" y="76"/>
                  </a:cubicBezTo>
                  <a:cubicBezTo>
                    <a:pt x="152" y="34"/>
                    <a:pt x="118" y="0"/>
                    <a:pt x="76" y="0"/>
                  </a:cubicBezTo>
                  <a:cubicBezTo>
                    <a:pt x="34" y="0"/>
                    <a:pt x="0" y="34"/>
                    <a:pt x="0" y="76"/>
                  </a:cubicBezTo>
                  <a:cubicBezTo>
                    <a:pt x="0" y="118"/>
                    <a:pt x="34" y="153"/>
                    <a:pt x="76" y="153"/>
                  </a:cubicBezTo>
                  <a:close/>
                  <a:moveTo>
                    <a:pt x="76" y="45"/>
                  </a:moveTo>
                  <a:cubicBezTo>
                    <a:pt x="93" y="45"/>
                    <a:pt x="107" y="59"/>
                    <a:pt x="107" y="76"/>
                  </a:cubicBezTo>
                  <a:cubicBezTo>
                    <a:pt x="107" y="94"/>
                    <a:pt x="93" y="108"/>
                    <a:pt x="76" y="108"/>
                  </a:cubicBezTo>
                  <a:cubicBezTo>
                    <a:pt x="59" y="108"/>
                    <a:pt x="45" y="94"/>
                    <a:pt x="45" y="76"/>
                  </a:cubicBezTo>
                  <a:cubicBezTo>
                    <a:pt x="45" y="59"/>
                    <a:pt x="59" y="45"/>
                    <a:pt x="76" y="45"/>
                  </a:cubicBezTo>
                  <a:close/>
                  <a:moveTo>
                    <a:pt x="76" y="45"/>
                  </a:moveTo>
                  <a:cubicBezTo>
                    <a:pt x="76" y="45"/>
                    <a:pt x="76" y="45"/>
                    <a:pt x="76"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69"/>
            <p:cNvSpPr/>
            <p:nvPr/>
          </p:nvSpPr>
          <p:spPr>
            <a:xfrm>
              <a:off x="1190516" y="3144118"/>
              <a:ext cx="94825" cy="94825"/>
            </a:xfrm>
            <a:custGeom>
              <a:avLst/>
              <a:gdLst/>
              <a:ahLst/>
              <a:cxnLst/>
              <a:rect l="l" t="t" r="r" b="b"/>
              <a:pathLst>
                <a:path w="266" h="266" extrusionOk="0">
                  <a:moveTo>
                    <a:pt x="133" y="0"/>
                  </a:moveTo>
                  <a:cubicBezTo>
                    <a:pt x="60" y="0"/>
                    <a:pt x="0" y="59"/>
                    <a:pt x="0" y="133"/>
                  </a:cubicBezTo>
                  <a:cubicBezTo>
                    <a:pt x="0" y="206"/>
                    <a:pt x="60"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69"/>
            <p:cNvSpPr/>
            <p:nvPr/>
          </p:nvSpPr>
          <p:spPr>
            <a:xfrm>
              <a:off x="793213" y="2850374"/>
              <a:ext cx="547741" cy="417444"/>
            </a:xfrm>
            <a:custGeom>
              <a:avLst/>
              <a:gdLst/>
              <a:ahLst/>
              <a:cxnLst/>
              <a:rect l="l" t="t" r="r" b="b"/>
              <a:pathLst>
                <a:path w="1536" h="1171" extrusionOk="0">
                  <a:moveTo>
                    <a:pt x="1502" y="192"/>
                  </a:moveTo>
                  <a:cubicBezTo>
                    <a:pt x="1521" y="192"/>
                    <a:pt x="1536" y="177"/>
                    <a:pt x="1536" y="158"/>
                  </a:cubicBezTo>
                  <a:cubicBezTo>
                    <a:pt x="1536" y="91"/>
                    <a:pt x="1536" y="91"/>
                    <a:pt x="1536" y="91"/>
                  </a:cubicBezTo>
                  <a:cubicBezTo>
                    <a:pt x="1536" y="72"/>
                    <a:pt x="1521" y="57"/>
                    <a:pt x="1502" y="57"/>
                  </a:cubicBezTo>
                  <a:cubicBezTo>
                    <a:pt x="1472" y="57"/>
                    <a:pt x="1472" y="57"/>
                    <a:pt x="1472" y="57"/>
                  </a:cubicBezTo>
                  <a:cubicBezTo>
                    <a:pt x="1466" y="25"/>
                    <a:pt x="1438" y="0"/>
                    <a:pt x="1404" y="0"/>
                  </a:cubicBezTo>
                  <a:cubicBezTo>
                    <a:pt x="1065" y="0"/>
                    <a:pt x="1065" y="0"/>
                    <a:pt x="1065" y="0"/>
                  </a:cubicBezTo>
                  <a:cubicBezTo>
                    <a:pt x="1046" y="0"/>
                    <a:pt x="1029" y="13"/>
                    <a:pt x="1023" y="31"/>
                  </a:cubicBezTo>
                  <a:cubicBezTo>
                    <a:pt x="1021" y="30"/>
                    <a:pt x="1018" y="30"/>
                    <a:pt x="1015" y="30"/>
                  </a:cubicBezTo>
                  <a:cubicBezTo>
                    <a:pt x="521" y="30"/>
                    <a:pt x="521" y="30"/>
                    <a:pt x="521" y="30"/>
                  </a:cubicBezTo>
                  <a:cubicBezTo>
                    <a:pt x="518" y="30"/>
                    <a:pt x="515" y="30"/>
                    <a:pt x="513" y="31"/>
                  </a:cubicBezTo>
                  <a:cubicBezTo>
                    <a:pt x="507" y="13"/>
                    <a:pt x="490" y="0"/>
                    <a:pt x="470" y="0"/>
                  </a:cubicBezTo>
                  <a:cubicBezTo>
                    <a:pt x="132" y="0"/>
                    <a:pt x="132" y="0"/>
                    <a:pt x="132" y="0"/>
                  </a:cubicBezTo>
                  <a:cubicBezTo>
                    <a:pt x="98" y="0"/>
                    <a:pt x="70" y="25"/>
                    <a:pt x="64" y="57"/>
                  </a:cubicBezTo>
                  <a:cubicBezTo>
                    <a:pt x="34" y="57"/>
                    <a:pt x="34" y="57"/>
                    <a:pt x="34" y="57"/>
                  </a:cubicBezTo>
                  <a:cubicBezTo>
                    <a:pt x="15" y="57"/>
                    <a:pt x="0" y="72"/>
                    <a:pt x="0" y="91"/>
                  </a:cubicBezTo>
                  <a:cubicBezTo>
                    <a:pt x="0" y="158"/>
                    <a:pt x="0" y="158"/>
                    <a:pt x="0" y="158"/>
                  </a:cubicBezTo>
                  <a:cubicBezTo>
                    <a:pt x="0" y="177"/>
                    <a:pt x="15" y="192"/>
                    <a:pt x="34" y="192"/>
                  </a:cubicBezTo>
                  <a:cubicBezTo>
                    <a:pt x="63" y="192"/>
                    <a:pt x="63" y="192"/>
                    <a:pt x="63" y="192"/>
                  </a:cubicBezTo>
                  <a:cubicBezTo>
                    <a:pt x="63" y="243"/>
                    <a:pt x="63" y="243"/>
                    <a:pt x="63" y="243"/>
                  </a:cubicBezTo>
                  <a:cubicBezTo>
                    <a:pt x="34" y="243"/>
                    <a:pt x="34" y="243"/>
                    <a:pt x="34" y="243"/>
                  </a:cubicBezTo>
                  <a:cubicBezTo>
                    <a:pt x="15" y="243"/>
                    <a:pt x="0" y="258"/>
                    <a:pt x="0" y="277"/>
                  </a:cubicBezTo>
                  <a:cubicBezTo>
                    <a:pt x="0" y="344"/>
                    <a:pt x="0" y="344"/>
                    <a:pt x="0" y="344"/>
                  </a:cubicBezTo>
                  <a:cubicBezTo>
                    <a:pt x="0" y="362"/>
                    <a:pt x="15" y="377"/>
                    <a:pt x="34" y="377"/>
                  </a:cubicBezTo>
                  <a:cubicBezTo>
                    <a:pt x="63" y="377"/>
                    <a:pt x="63" y="377"/>
                    <a:pt x="63" y="377"/>
                  </a:cubicBezTo>
                  <a:cubicBezTo>
                    <a:pt x="63" y="428"/>
                    <a:pt x="63" y="428"/>
                    <a:pt x="63" y="428"/>
                  </a:cubicBezTo>
                  <a:cubicBezTo>
                    <a:pt x="34" y="428"/>
                    <a:pt x="34" y="428"/>
                    <a:pt x="34" y="428"/>
                  </a:cubicBezTo>
                  <a:cubicBezTo>
                    <a:pt x="15" y="428"/>
                    <a:pt x="0" y="444"/>
                    <a:pt x="0" y="462"/>
                  </a:cubicBezTo>
                  <a:cubicBezTo>
                    <a:pt x="0" y="529"/>
                    <a:pt x="0" y="529"/>
                    <a:pt x="0" y="529"/>
                  </a:cubicBezTo>
                  <a:cubicBezTo>
                    <a:pt x="0" y="548"/>
                    <a:pt x="15" y="563"/>
                    <a:pt x="34" y="563"/>
                  </a:cubicBezTo>
                  <a:cubicBezTo>
                    <a:pt x="63" y="563"/>
                    <a:pt x="63" y="563"/>
                    <a:pt x="63" y="563"/>
                  </a:cubicBezTo>
                  <a:cubicBezTo>
                    <a:pt x="63" y="614"/>
                    <a:pt x="63" y="614"/>
                    <a:pt x="63" y="614"/>
                  </a:cubicBezTo>
                  <a:cubicBezTo>
                    <a:pt x="34" y="614"/>
                    <a:pt x="34" y="614"/>
                    <a:pt x="34" y="614"/>
                  </a:cubicBezTo>
                  <a:cubicBezTo>
                    <a:pt x="15" y="614"/>
                    <a:pt x="0" y="629"/>
                    <a:pt x="0" y="648"/>
                  </a:cubicBezTo>
                  <a:cubicBezTo>
                    <a:pt x="0" y="715"/>
                    <a:pt x="0" y="715"/>
                    <a:pt x="0" y="715"/>
                  </a:cubicBezTo>
                  <a:cubicBezTo>
                    <a:pt x="0" y="733"/>
                    <a:pt x="15" y="749"/>
                    <a:pt x="34" y="749"/>
                  </a:cubicBezTo>
                  <a:cubicBezTo>
                    <a:pt x="63" y="749"/>
                    <a:pt x="63" y="749"/>
                    <a:pt x="63" y="749"/>
                  </a:cubicBezTo>
                  <a:cubicBezTo>
                    <a:pt x="63" y="800"/>
                    <a:pt x="63" y="800"/>
                    <a:pt x="63" y="800"/>
                  </a:cubicBezTo>
                  <a:cubicBezTo>
                    <a:pt x="34" y="800"/>
                    <a:pt x="34" y="800"/>
                    <a:pt x="34" y="800"/>
                  </a:cubicBezTo>
                  <a:cubicBezTo>
                    <a:pt x="15" y="800"/>
                    <a:pt x="0" y="815"/>
                    <a:pt x="0" y="834"/>
                  </a:cubicBezTo>
                  <a:cubicBezTo>
                    <a:pt x="0" y="900"/>
                    <a:pt x="0" y="900"/>
                    <a:pt x="0" y="900"/>
                  </a:cubicBezTo>
                  <a:cubicBezTo>
                    <a:pt x="0" y="919"/>
                    <a:pt x="15" y="934"/>
                    <a:pt x="34" y="934"/>
                  </a:cubicBezTo>
                  <a:cubicBezTo>
                    <a:pt x="63" y="934"/>
                    <a:pt x="63" y="934"/>
                    <a:pt x="63" y="934"/>
                  </a:cubicBezTo>
                  <a:cubicBezTo>
                    <a:pt x="63" y="985"/>
                    <a:pt x="63" y="985"/>
                    <a:pt x="63" y="985"/>
                  </a:cubicBezTo>
                  <a:cubicBezTo>
                    <a:pt x="34" y="985"/>
                    <a:pt x="34" y="985"/>
                    <a:pt x="34" y="985"/>
                  </a:cubicBezTo>
                  <a:cubicBezTo>
                    <a:pt x="15" y="985"/>
                    <a:pt x="0" y="1000"/>
                    <a:pt x="0" y="1019"/>
                  </a:cubicBezTo>
                  <a:cubicBezTo>
                    <a:pt x="0" y="1086"/>
                    <a:pt x="0" y="1086"/>
                    <a:pt x="0" y="1086"/>
                  </a:cubicBezTo>
                  <a:cubicBezTo>
                    <a:pt x="0" y="1105"/>
                    <a:pt x="15" y="1120"/>
                    <a:pt x="34" y="1120"/>
                  </a:cubicBezTo>
                  <a:cubicBezTo>
                    <a:pt x="65" y="1120"/>
                    <a:pt x="65" y="1120"/>
                    <a:pt x="65" y="1120"/>
                  </a:cubicBezTo>
                  <a:cubicBezTo>
                    <a:pt x="73" y="1149"/>
                    <a:pt x="100" y="1171"/>
                    <a:pt x="132" y="1171"/>
                  </a:cubicBezTo>
                  <a:cubicBezTo>
                    <a:pt x="470" y="1171"/>
                    <a:pt x="470" y="1171"/>
                    <a:pt x="470" y="1171"/>
                  </a:cubicBezTo>
                  <a:cubicBezTo>
                    <a:pt x="491" y="1171"/>
                    <a:pt x="509" y="1156"/>
                    <a:pt x="514" y="1137"/>
                  </a:cubicBezTo>
                  <a:cubicBezTo>
                    <a:pt x="517" y="1138"/>
                    <a:pt x="521" y="1138"/>
                    <a:pt x="525" y="1138"/>
                  </a:cubicBezTo>
                  <a:cubicBezTo>
                    <a:pt x="1011" y="1138"/>
                    <a:pt x="1011" y="1138"/>
                    <a:pt x="1011" y="1138"/>
                  </a:cubicBezTo>
                  <a:cubicBezTo>
                    <a:pt x="1015" y="1138"/>
                    <a:pt x="1019" y="1138"/>
                    <a:pt x="1022" y="1137"/>
                  </a:cubicBezTo>
                  <a:cubicBezTo>
                    <a:pt x="1027" y="1156"/>
                    <a:pt x="1044" y="1171"/>
                    <a:pt x="1065" y="1171"/>
                  </a:cubicBezTo>
                  <a:cubicBezTo>
                    <a:pt x="1404" y="1171"/>
                    <a:pt x="1404" y="1171"/>
                    <a:pt x="1404" y="1171"/>
                  </a:cubicBezTo>
                  <a:cubicBezTo>
                    <a:pt x="1436" y="1171"/>
                    <a:pt x="1463" y="1149"/>
                    <a:pt x="1471" y="1120"/>
                  </a:cubicBezTo>
                  <a:cubicBezTo>
                    <a:pt x="1502" y="1120"/>
                    <a:pt x="1502" y="1120"/>
                    <a:pt x="1502" y="1120"/>
                  </a:cubicBezTo>
                  <a:cubicBezTo>
                    <a:pt x="1521" y="1120"/>
                    <a:pt x="1536" y="1105"/>
                    <a:pt x="1536" y="1086"/>
                  </a:cubicBezTo>
                  <a:cubicBezTo>
                    <a:pt x="1536" y="1019"/>
                    <a:pt x="1536" y="1019"/>
                    <a:pt x="1536" y="1019"/>
                  </a:cubicBezTo>
                  <a:cubicBezTo>
                    <a:pt x="1536" y="1000"/>
                    <a:pt x="1521" y="985"/>
                    <a:pt x="1502" y="985"/>
                  </a:cubicBezTo>
                  <a:cubicBezTo>
                    <a:pt x="1473" y="985"/>
                    <a:pt x="1473" y="985"/>
                    <a:pt x="1473" y="985"/>
                  </a:cubicBezTo>
                  <a:cubicBezTo>
                    <a:pt x="1473" y="934"/>
                    <a:pt x="1473" y="934"/>
                    <a:pt x="1473" y="934"/>
                  </a:cubicBezTo>
                  <a:cubicBezTo>
                    <a:pt x="1502" y="934"/>
                    <a:pt x="1502" y="934"/>
                    <a:pt x="1502" y="934"/>
                  </a:cubicBezTo>
                  <a:cubicBezTo>
                    <a:pt x="1521" y="934"/>
                    <a:pt x="1536" y="919"/>
                    <a:pt x="1536" y="900"/>
                  </a:cubicBezTo>
                  <a:cubicBezTo>
                    <a:pt x="1536" y="834"/>
                    <a:pt x="1536" y="834"/>
                    <a:pt x="1536" y="834"/>
                  </a:cubicBezTo>
                  <a:cubicBezTo>
                    <a:pt x="1536" y="815"/>
                    <a:pt x="1521" y="800"/>
                    <a:pt x="1502" y="800"/>
                  </a:cubicBezTo>
                  <a:cubicBezTo>
                    <a:pt x="1473" y="800"/>
                    <a:pt x="1473" y="800"/>
                    <a:pt x="1473" y="800"/>
                  </a:cubicBezTo>
                  <a:cubicBezTo>
                    <a:pt x="1473" y="749"/>
                    <a:pt x="1473" y="749"/>
                    <a:pt x="1473" y="749"/>
                  </a:cubicBezTo>
                  <a:cubicBezTo>
                    <a:pt x="1502" y="749"/>
                    <a:pt x="1502" y="749"/>
                    <a:pt x="1502" y="749"/>
                  </a:cubicBezTo>
                  <a:cubicBezTo>
                    <a:pt x="1521" y="749"/>
                    <a:pt x="1536" y="733"/>
                    <a:pt x="1536" y="715"/>
                  </a:cubicBezTo>
                  <a:cubicBezTo>
                    <a:pt x="1536" y="648"/>
                    <a:pt x="1536" y="648"/>
                    <a:pt x="1536" y="648"/>
                  </a:cubicBezTo>
                  <a:cubicBezTo>
                    <a:pt x="1536" y="629"/>
                    <a:pt x="1521" y="614"/>
                    <a:pt x="1502" y="614"/>
                  </a:cubicBezTo>
                  <a:cubicBezTo>
                    <a:pt x="1473" y="614"/>
                    <a:pt x="1473" y="614"/>
                    <a:pt x="1473" y="614"/>
                  </a:cubicBezTo>
                  <a:cubicBezTo>
                    <a:pt x="1473" y="563"/>
                    <a:pt x="1473" y="563"/>
                    <a:pt x="1473" y="563"/>
                  </a:cubicBezTo>
                  <a:cubicBezTo>
                    <a:pt x="1502" y="563"/>
                    <a:pt x="1502" y="563"/>
                    <a:pt x="1502" y="563"/>
                  </a:cubicBezTo>
                  <a:cubicBezTo>
                    <a:pt x="1521" y="563"/>
                    <a:pt x="1536" y="548"/>
                    <a:pt x="1536" y="529"/>
                  </a:cubicBezTo>
                  <a:cubicBezTo>
                    <a:pt x="1536" y="462"/>
                    <a:pt x="1536" y="462"/>
                    <a:pt x="1536" y="462"/>
                  </a:cubicBezTo>
                  <a:cubicBezTo>
                    <a:pt x="1536" y="444"/>
                    <a:pt x="1521" y="428"/>
                    <a:pt x="1502" y="428"/>
                  </a:cubicBezTo>
                  <a:cubicBezTo>
                    <a:pt x="1473" y="428"/>
                    <a:pt x="1473" y="428"/>
                    <a:pt x="1473" y="428"/>
                  </a:cubicBezTo>
                  <a:cubicBezTo>
                    <a:pt x="1473" y="377"/>
                    <a:pt x="1473" y="377"/>
                    <a:pt x="1473" y="377"/>
                  </a:cubicBezTo>
                  <a:cubicBezTo>
                    <a:pt x="1502" y="377"/>
                    <a:pt x="1502" y="377"/>
                    <a:pt x="1502" y="377"/>
                  </a:cubicBezTo>
                  <a:cubicBezTo>
                    <a:pt x="1521" y="377"/>
                    <a:pt x="1536" y="362"/>
                    <a:pt x="1536" y="344"/>
                  </a:cubicBezTo>
                  <a:cubicBezTo>
                    <a:pt x="1536" y="277"/>
                    <a:pt x="1536" y="277"/>
                    <a:pt x="1536" y="277"/>
                  </a:cubicBezTo>
                  <a:cubicBezTo>
                    <a:pt x="1536" y="258"/>
                    <a:pt x="1521" y="243"/>
                    <a:pt x="1502" y="243"/>
                  </a:cubicBezTo>
                  <a:cubicBezTo>
                    <a:pt x="1473" y="243"/>
                    <a:pt x="1473" y="243"/>
                    <a:pt x="1473" y="243"/>
                  </a:cubicBezTo>
                  <a:cubicBezTo>
                    <a:pt x="1473" y="192"/>
                    <a:pt x="1473" y="192"/>
                    <a:pt x="1473" y="192"/>
                  </a:cubicBezTo>
                  <a:lnTo>
                    <a:pt x="1502" y="192"/>
                  </a:lnTo>
                  <a:close/>
                  <a:moveTo>
                    <a:pt x="1491" y="147"/>
                  </a:moveTo>
                  <a:cubicBezTo>
                    <a:pt x="1473" y="147"/>
                    <a:pt x="1473" y="147"/>
                    <a:pt x="1473" y="147"/>
                  </a:cubicBezTo>
                  <a:cubicBezTo>
                    <a:pt x="1473" y="102"/>
                    <a:pt x="1473" y="102"/>
                    <a:pt x="1473" y="102"/>
                  </a:cubicBezTo>
                  <a:cubicBezTo>
                    <a:pt x="1491" y="102"/>
                    <a:pt x="1491" y="102"/>
                    <a:pt x="1491" y="102"/>
                  </a:cubicBezTo>
                  <a:lnTo>
                    <a:pt x="1491" y="147"/>
                  </a:lnTo>
                  <a:close/>
                  <a:moveTo>
                    <a:pt x="521" y="75"/>
                  </a:moveTo>
                  <a:cubicBezTo>
                    <a:pt x="552" y="75"/>
                    <a:pt x="552" y="75"/>
                    <a:pt x="552" y="75"/>
                  </a:cubicBezTo>
                  <a:cubicBezTo>
                    <a:pt x="552" y="139"/>
                    <a:pt x="552" y="139"/>
                    <a:pt x="552" y="139"/>
                  </a:cubicBezTo>
                  <a:cubicBezTo>
                    <a:pt x="552" y="152"/>
                    <a:pt x="562" y="162"/>
                    <a:pt x="575" y="162"/>
                  </a:cubicBezTo>
                  <a:cubicBezTo>
                    <a:pt x="587" y="162"/>
                    <a:pt x="597" y="152"/>
                    <a:pt x="597" y="139"/>
                  </a:cubicBezTo>
                  <a:cubicBezTo>
                    <a:pt x="597" y="75"/>
                    <a:pt x="597" y="75"/>
                    <a:pt x="597" y="75"/>
                  </a:cubicBezTo>
                  <a:cubicBezTo>
                    <a:pt x="939" y="75"/>
                    <a:pt x="939" y="75"/>
                    <a:pt x="939" y="75"/>
                  </a:cubicBezTo>
                  <a:cubicBezTo>
                    <a:pt x="939" y="139"/>
                    <a:pt x="939" y="139"/>
                    <a:pt x="939" y="139"/>
                  </a:cubicBezTo>
                  <a:cubicBezTo>
                    <a:pt x="939" y="152"/>
                    <a:pt x="949" y="162"/>
                    <a:pt x="961" y="162"/>
                  </a:cubicBezTo>
                  <a:cubicBezTo>
                    <a:pt x="974" y="162"/>
                    <a:pt x="984" y="152"/>
                    <a:pt x="984" y="139"/>
                  </a:cubicBezTo>
                  <a:cubicBezTo>
                    <a:pt x="984" y="75"/>
                    <a:pt x="984" y="75"/>
                    <a:pt x="984" y="75"/>
                  </a:cubicBezTo>
                  <a:cubicBezTo>
                    <a:pt x="1015" y="75"/>
                    <a:pt x="1015" y="75"/>
                    <a:pt x="1015" y="75"/>
                  </a:cubicBezTo>
                  <a:cubicBezTo>
                    <a:pt x="1018" y="75"/>
                    <a:pt x="1021" y="78"/>
                    <a:pt x="1021" y="81"/>
                  </a:cubicBezTo>
                  <a:cubicBezTo>
                    <a:pt x="1021" y="289"/>
                    <a:pt x="1021" y="289"/>
                    <a:pt x="1021" y="289"/>
                  </a:cubicBezTo>
                  <a:cubicBezTo>
                    <a:pt x="1009" y="280"/>
                    <a:pt x="997" y="272"/>
                    <a:pt x="985" y="264"/>
                  </a:cubicBezTo>
                  <a:cubicBezTo>
                    <a:pt x="985" y="211"/>
                    <a:pt x="985" y="211"/>
                    <a:pt x="985" y="211"/>
                  </a:cubicBezTo>
                  <a:cubicBezTo>
                    <a:pt x="985" y="199"/>
                    <a:pt x="975" y="189"/>
                    <a:pt x="963" y="189"/>
                  </a:cubicBezTo>
                  <a:cubicBezTo>
                    <a:pt x="950" y="189"/>
                    <a:pt x="940" y="199"/>
                    <a:pt x="940" y="211"/>
                  </a:cubicBezTo>
                  <a:cubicBezTo>
                    <a:pt x="940" y="241"/>
                    <a:pt x="940" y="241"/>
                    <a:pt x="940" y="241"/>
                  </a:cubicBezTo>
                  <a:cubicBezTo>
                    <a:pt x="888" y="217"/>
                    <a:pt x="829" y="204"/>
                    <a:pt x="768" y="204"/>
                  </a:cubicBezTo>
                  <a:cubicBezTo>
                    <a:pt x="708" y="204"/>
                    <a:pt x="650" y="217"/>
                    <a:pt x="596" y="241"/>
                  </a:cubicBezTo>
                  <a:cubicBezTo>
                    <a:pt x="596" y="211"/>
                    <a:pt x="596" y="211"/>
                    <a:pt x="596" y="211"/>
                  </a:cubicBezTo>
                  <a:cubicBezTo>
                    <a:pt x="596" y="199"/>
                    <a:pt x="586" y="189"/>
                    <a:pt x="573" y="189"/>
                  </a:cubicBezTo>
                  <a:cubicBezTo>
                    <a:pt x="561" y="189"/>
                    <a:pt x="551" y="199"/>
                    <a:pt x="551" y="211"/>
                  </a:cubicBezTo>
                  <a:cubicBezTo>
                    <a:pt x="551" y="264"/>
                    <a:pt x="551" y="264"/>
                    <a:pt x="551" y="264"/>
                  </a:cubicBezTo>
                  <a:cubicBezTo>
                    <a:pt x="539" y="272"/>
                    <a:pt x="527" y="280"/>
                    <a:pt x="515" y="288"/>
                  </a:cubicBezTo>
                  <a:cubicBezTo>
                    <a:pt x="515" y="81"/>
                    <a:pt x="515" y="81"/>
                    <a:pt x="515" y="81"/>
                  </a:cubicBezTo>
                  <a:cubicBezTo>
                    <a:pt x="515" y="78"/>
                    <a:pt x="517" y="75"/>
                    <a:pt x="521" y="75"/>
                  </a:cubicBezTo>
                  <a:close/>
                  <a:moveTo>
                    <a:pt x="45" y="147"/>
                  </a:moveTo>
                  <a:cubicBezTo>
                    <a:pt x="45" y="102"/>
                    <a:pt x="45" y="102"/>
                    <a:pt x="45" y="102"/>
                  </a:cubicBezTo>
                  <a:cubicBezTo>
                    <a:pt x="63" y="102"/>
                    <a:pt x="63" y="102"/>
                    <a:pt x="63" y="102"/>
                  </a:cubicBezTo>
                  <a:cubicBezTo>
                    <a:pt x="63" y="147"/>
                    <a:pt x="63" y="147"/>
                    <a:pt x="63" y="147"/>
                  </a:cubicBezTo>
                  <a:lnTo>
                    <a:pt x="45" y="147"/>
                  </a:lnTo>
                  <a:close/>
                  <a:moveTo>
                    <a:pt x="45" y="333"/>
                  </a:moveTo>
                  <a:cubicBezTo>
                    <a:pt x="45" y="288"/>
                    <a:pt x="45" y="288"/>
                    <a:pt x="45" y="288"/>
                  </a:cubicBezTo>
                  <a:cubicBezTo>
                    <a:pt x="63" y="288"/>
                    <a:pt x="63" y="288"/>
                    <a:pt x="63" y="288"/>
                  </a:cubicBezTo>
                  <a:cubicBezTo>
                    <a:pt x="63" y="333"/>
                    <a:pt x="63" y="333"/>
                    <a:pt x="63" y="333"/>
                  </a:cubicBezTo>
                  <a:lnTo>
                    <a:pt x="45" y="333"/>
                  </a:lnTo>
                  <a:close/>
                  <a:moveTo>
                    <a:pt x="45" y="518"/>
                  </a:moveTo>
                  <a:cubicBezTo>
                    <a:pt x="45" y="473"/>
                    <a:pt x="45" y="473"/>
                    <a:pt x="45" y="473"/>
                  </a:cubicBezTo>
                  <a:cubicBezTo>
                    <a:pt x="63" y="473"/>
                    <a:pt x="63" y="473"/>
                    <a:pt x="63" y="473"/>
                  </a:cubicBezTo>
                  <a:cubicBezTo>
                    <a:pt x="63" y="518"/>
                    <a:pt x="63" y="518"/>
                    <a:pt x="63" y="518"/>
                  </a:cubicBezTo>
                  <a:lnTo>
                    <a:pt x="45" y="518"/>
                  </a:lnTo>
                  <a:close/>
                  <a:moveTo>
                    <a:pt x="45" y="704"/>
                  </a:moveTo>
                  <a:cubicBezTo>
                    <a:pt x="45" y="659"/>
                    <a:pt x="45" y="659"/>
                    <a:pt x="45" y="659"/>
                  </a:cubicBezTo>
                  <a:cubicBezTo>
                    <a:pt x="63" y="659"/>
                    <a:pt x="63" y="659"/>
                    <a:pt x="63" y="659"/>
                  </a:cubicBezTo>
                  <a:cubicBezTo>
                    <a:pt x="63" y="704"/>
                    <a:pt x="63" y="704"/>
                    <a:pt x="63" y="704"/>
                  </a:cubicBezTo>
                  <a:lnTo>
                    <a:pt x="45" y="704"/>
                  </a:lnTo>
                  <a:close/>
                  <a:moveTo>
                    <a:pt x="45" y="889"/>
                  </a:moveTo>
                  <a:cubicBezTo>
                    <a:pt x="45" y="845"/>
                    <a:pt x="45" y="845"/>
                    <a:pt x="45" y="845"/>
                  </a:cubicBezTo>
                  <a:cubicBezTo>
                    <a:pt x="63" y="845"/>
                    <a:pt x="63" y="845"/>
                    <a:pt x="63" y="845"/>
                  </a:cubicBezTo>
                  <a:cubicBezTo>
                    <a:pt x="63" y="889"/>
                    <a:pt x="63" y="889"/>
                    <a:pt x="63" y="889"/>
                  </a:cubicBezTo>
                  <a:lnTo>
                    <a:pt x="45" y="889"/>
                  </a:lnTo>
                  <a:close/>
                  <a:moveTo>
                    <a:pt x="45" y="1030"/>
                  </a:moveTo>
                  <a:cubicBezTo>
                    <a:pt x="63" y="1030"/>
                    <a:pt x="63" y="1030"/>
                    <a:pt x="63" y="1030"/>
                  </a:cubicBezTo>
                  <a:cubicBezTo>
                    <a:pt x="63" y="1075"/>
                    <a:pt x="63" y="1075"/>
                    <a:pt x="63" y="1075"/>
                  </a:cubicBezTo>
                  <a:cubicBezTo>
                    <a:pt x="45" y="1075"/>
                    <a:pt x="45" y="1075"/>
                    <a:pt x="45" y="1075"/>
                  </a:cubicBezTo>
                  <a:lnTo>
                    <a:pt x="45" y="1030"/>
                  </a:lnTo>
                  <a:close/>
                  <a:moveTo>
                    <a:pt x="470" y="1126"/>
                  </a:moveTo>
                  <a:cubicBezTo>
                    <a:pt x="132" y="1126"/>
                    <a:pt x="132" y="1126"/>
                    <a:pt x="132" y="1126"/>
                  </a:cubicBezTo>
                  <a:cubicBezTo>
                    <a:pt x="118" y="1126"/>
                    <a:pt x="108" y="1115"/>
                    <a:pt x="108" y="1102"/>
                  </a:cubicBezTo>
                  <a:cubicBezTo>
                    <a:pt x="108" y="69"/>
                    <a:pt x="108" y="69"/>
                    <a:pt x="108" y="69"/>
                  </a:cubicBezTo>
                  <a:cubicBezTo>
                    <a:pt x="108" y="56"/>
                    <a:pt x="118" y="45"/>
                    <a:pt x="132" y="45"/>
                  </a:cubicBezTo>
                  <a:cubicBezTo>
                    <a:pt x="470" y="45"/>
                    <a:pt x="470" y="45"/>
                    <a:pt x="470" y="45"/>
                  </a:cubicBezTo>
                  <a:cubicBezTo>
                    <a:pt x="470" y="328"/>
                    <a:pt x="470" y="328"/>
                    <a:pt x="470" y="328"/>
                  </a:cubicBezTo>
                  <a:cubicBezTo>
                    <a:pt x="409" y="389"/>
                    <a:pt x="367" y="469"/>
                    <a:pt x="353" y="555"/>
                  </a:cubicBezTo>
                  <a:cubicBezTo>
                    <a:pt x="351" y="567"/>
                    <a:pt x="359" y="579"/>
                    <a:pt x="372" y="581"/>
                  </a:cubicBezTo>
                  <a:cubicBezTo>
                    <a:pt x="384" y="583"/>
                    <a:pt x="395" y="574"/>
                    <a:pt x="397" y="562"/>
                  </a:cubicBezTo>
                  <a:cubicBezTo>
                    <a:pt x="412" y="476"/>
                    <a:pt x="457" y="396"/>
                    <a:pt x="524" y="339"/>
                  </a:cubicBezTo>
                  <a:cubicBezTo>
                    <a:pt x="592" y="281"/>
                    <a:pt x="678" y="249"/>
                    <a:pt x="768" y="249"/>
                  </a:cubicBezTo>
                  <a:cubicBezTo>
                    <a:pt x="975" y="249"/>
                    <a:pt x="1144" y="417"/>
                    <a:pt x="1144" y="624"/>
                  </a:cubicBezTo>
                  <a:cubicBezTo>
                    <a:pt x="1144" y="832"/>
                    <a:pt x="975" y="1000"/>
                    <a:pt x="768" y="1000"/>
                  </a:cubicBezTo>
                  <a:cubicBezTo>
                    <a:pt x="569" y="1000"/>
                    <a:pt x="405" y="845"/>
                    <a:pt x="393" y="647"/>
                  </a:cubicBezTo>
                  <a:cubicBezTo>
                    <a:pt x="392" y="635"/>
                    <a:pt x="382" y="625"/>
                    <a:pt x="369" y="626"/>
                  </a:cubicBezTo>
                  <a:cubicBezTo>
                    <a:pt x="357" y="627"/>
                    <a:pt x="347" y="637"/>
                    <a:pt x="348" y="650"/>
                  </a:cubicBezTo>
                  <a:cubicBezTo>
                    <a:pt x="354" y="756"/>
                    <a:pt x="400" y="851"/>
                    <a:pt x="470" y="921"/>
                  </a:cubicBezTo>
                  <a:lnTo>
                    <a:pt x="470" y="1126"/>
                  </a:lnTo>
                  <a:close/>
                  <a:moveTo>
                    <a:pt x="1011" y="1093"/>
                  </a:moveTo>
                  <a:cubicBezTo>
                    <a:pt x="525" y="1093"/>
                    <a:pt x="525" y="1093"/>
                    <a:pt x="525" y="1093"/>
                  </a:cubicBezTo>
                  <a:cubicBezTo>
                    <a:pt x="520" y="1093"/>
                    <a:pt x="515" y="1088"/>
                    <a:pt x="515" y="1083"/>
                  </a:cubicBezTo>
                  <a:cubicBezTo>
                    <a:pt x="515" y="960"/>
                    <a:pt x="515" y="960"/>
                    <a:pt x="515" y="960"/>
                  </a:cubicBezTo>
                  <a:cubicBezTo>
                    <a:pt x="586" y="1014"/>
                    <a:pt x="673" y="1045"/>
                    <a:pt x="768" y="1045"/>
                  </a:cubicBezTo>
                  <a:cubicBezTo>
                    <a:pt x="863" y="1045"/>
                    <a:pt x="951" y="1014"/>
                    <a:pt x="1021" y="960"/>
                  </a:cubicBezTo>
                  <a:cubicBezTo>
                    <a:pt x="1021" y="1083"/>
                    <a:pt x="1021" y="1083"/>
                    <a:pt x="1021" y="1083"/>
                  </a:cubicBezTo>
                  <a:cubicBezTo>
                    <a:pt x="1021" y="1088"/>
                    <a:pt x="1016" y="1093"/>
                    <a:pt x="1011" y="1093"/>
                  </a:cubicBezTo>
                  <a:close/>
                  <a:moveTo>
                    <a:pt x="1428" y="1102"/>
                  </a:moveTo>
                  <a:cubicBezTo>
                    <a:pt x="1428" y="1115"/>
                    <a:pt x="1417" y="1126"/>
                    <a:pt x="1404" y="1126"/>
                  </a:cubicBezTo>
                  <a:cubicBezTo>
                    <a:pt x="1066" y="1126"/>
                    <a:pt x="1066" y="1126"/>
                    <a:pt x="1066" y="1126"/>
                  </a:cubicBezTo>
                  <a:cubicBezTo>
                    <a:pt x="1066" y="921"/>
                    <a:pt x="1066" y="921"/>
                    <a:pt x="1066" y="921"/>
                  </a:cubicBezTo>
                  <a:cubicBezTo>
                    <a:pt x="1142" y="845"/>
                    <a:pt x="1189" y="740"/>
                    <a:pt x="1189" y="624"/>
                  </a:cubicBezTo>
                  <a:cubicBezTo>
                    <a:pt x="1189" y="509"/>
                    <a:pt x="1142" y="404"/>
                    <a:pt x="1066" y="328"/>
                  </a:cubicBezTo>
                  <a:cubicBezTo>
                    <a:pt x="1066" y="45"/>
                    <a:pt x="1066" y="45"/>
                    <a:pt x="1066" y="45"/>
                  </a:cubicBezTo>
                  <a:cubicBezTo>
                    <a:pt x="1404" y="45"/>
                    <a:pt x="1404" y="45"/>
                    <a:pt x="1404" y="45"/>
                  </a:cubicBezTo>
                  <a:cubicBezTo>
                    <a:pt x="1417" y="45"/>
                    <a:pt x="1428" y="56"/>
                    <a:pt x="1428" y="69"/>
                  </a:cubicBezTo>
                  <a:lnTo>
                    <a:pt x="1428" y="1102"/>
                  </a:lnTo>
                  <a:close/>
                  <a:moveTo>
                    <a:pt x="1491" y="1030"/>
                  </a:moveTo>
                  <a:cubicBezTo>
                    <a:pt x="1491" y="1075"/>
                    <a:pt x="1491" y="1075"/>
                    <a:pt x="1491" y="1075"/>
                  </a:cubicBezTo>
                  <a:cubicBezTo>
                    <a:pt x="1473" y="1075"/>
                    <a:pt x="1473" y="1075"/>
                    <a:pt x="1473" y="1075"/>
                  </a:cubicBezTo>
                  <a:cubicBezTo>
                    <a:pt x="1473" y="1030"/>
                    <a:pt x="1473" y="1030"/>
                    <a:pt x="1473" y="1030"/>
                  </a:cubicBezTo>
                  <a:lnTo>
                    <a:pt x="1491" y="1030"/>
                  </a:lnTo>
                  <a:close/>
                  <a:moveTo>
                    <a:pt x="1491" y="845"/>
                  </a:moveTo>
                  <a:cubicBezTo>
                    <a:pt x="1491" y="889"/>
                    <a:pt x="1491" y="889"/>
                    <a:pt x="1491" y="889"/>
                  </a:cubicBezTo>
                  <a:cubicBezTo>
                    <a:pt x="1473" y="889"/>
                    <a:pt x="1473" y="889"/>
                    <a:pt x="1473" y="889"/>
                  </a:cubicBezTo>
                  <a:cubicBezTo>
                    <a:pt x="1473" y="845"/>
                    <a:pt x="1473" y="845"/>
                    <a:pt x="1473" y="845"/>
                  </a:cubicBezTo>
                  <a:lnTo>
                    <a:pt x="1491" y="845"/>
                  </a:lnTo>
                  <a:close/>
                  <a:moveTo>
                    <a:pt x="1491" y="659"/>
                  </a:moveTo>
                  <a:cubicBezTo>
                    <a:pt x="1491" y="704"/>
                    <a:pt x="1491" y="704"/>
                    <a:pt x="1491" y="704"/>
                  </a:cubicBezTo>
                  <a:cubicBezTo>
                    <a:pt x="1473" y="704"/>
                    <a:pt x="1473" y="704"/>
                    <a:pt x="1473" y="704"/>
                  </a:cubicBezTo>
                  <a:cubicBezTo>
                    <a:pt x="1473" y="659"/>
                    <a:pt x="1473" y="659"/>
                    <a:pt x="1473" y="659"/>
                  </a:cubicBezTo>
                  <a:lnTo>
                    <a:pt x="1491" y="659"/>
                  </a:lnTo>
                  <a:close/>
                  <a:moveTo>
                    <a:pt x="1491" y="473"/>
                  </a:moveTo>
                  <a:cubicBezTo>
                    <a:pt x="1491" y="518"/>
                    <a:pt x="1491" y="518"/>
                    <a:pt x="1491" y="518"/>
                  </a:cubicBezTo>
                  <a:cubicBezTo>
                    <a:pt x="1473" y="518"/>
                    <a:pt x="1473" y="518"/>
                    <a:pt x="1473" y="518"/>
                  </a:cubicBezTo>
                  <a:cubicBezTo>
                    <a:pt x="1473" y="473"/>
                    <a:pt x="1473" y="473"/>
                    <a:pt x="1473" y="473"/>
                  </a:cubicBezTo>
                  <a:lnTo>
                    <a:pt x="1491" y="473"/>
                  </a:lnTo>
                  <a:close/>
                  <a:moveTo>
                    <a:pt x="1491" y="288"/>
                  </a:moveTo>
                  <a:cubicBezTo>
                    <a:pt x="1491" y="333"/>
                    <a:pt x="1491" y="333"/>
                    <a:pt x="1491" y="333"/>
                  </a:cubicBezTo>
                  <a:cubicBezTo>
                    <a:pt x="1473" y="333"/>
                    <a:pt x="1473" y="333"/>
                    <a:pt x="1473" y="333"/>
                  </a:cubicBezTo>
                  <a:cubicBezTo>
                    <a:pt x="1473" y="288"/>
                    <a:pt x="1473" y="288"/>
                    <a:pt x="1473" y="288"/>
                  </a:cubicBezTo>
                  <a:lnTo>
                    <a:pt x="1491" y="288"/>
                  </a:lnTo>
                  <a:close/>
                  <a:moveTo>
                    <a:pt x="1491" y="288"/>
                  </a:moveTo>
                  <a:cubicBezTo>
                    <a:pt x="1491" y="288"/>
                    <a:pt x="1491" y="288"/>
                    <a:pt x="1491" y="28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0" name="Google Shape;3150;p69"/>
            <p:cNvSpPr/>
            <p:nvPr/>
          </p:nvSpPr>
          <p:spPr>
            <a:xfrm>
              <a:off x="1000331" y="2990116"/>
              <a:ext cx="133504" cy="44917"/>
            </a:xfrm>
            <a:custGeom>
              <a:avLst/>
              <a:gdLst/>
              <a:ahLst/>
              <a:cxnLst/>
              <a:rect l="l" t="t" r="r" b="b"/>
              <a:pathLst>
                <a:path w="374" h="126" extrusionOk="0">
                  <a:moveTo>
                    <a:pt x="37" y="126"/>
                  </a:moveTo>
                  <a:cubicBezTo>
                    <a:pt x="336" y="126"/>
                    <a:pt x="336" y="126"/>
                    <a:pt x="336" y="126"/>
                  </a:cubicBezTo>
                  <a:cubicBezTo>
                    <a:pt x="357" y="126"/>
                    <a:pt x="374" y="109"/>
                    <a:pt x="374" y="89"/>
                  </a:cubicBezTo>
                  <a:cubicBezTo>
                    <a:pt x="374" y="38"/>
                    <a:pt x="374" y="38"/>
                    <a:pt x="374" y="38"/>
                  </a:cubicBezTo>
                  <a:cubicBezTo>
                    <a:pt x="374" y="17"/>
                    <a:pt x="357" y="0"/>
                    <a:pt x="336" y="0"/>
                  </a:cubicBezTo>
                  <a:cubicBezTo>
                    <a:pt x="37" y="0"/>
                    <a:pt x="37" y="0"/>
                    <a:pt x="37" y="0"/>
                  </a:cubicBezTo>
                  <a:cubicBezTo>
                    <a:pt x="17" y="0"/>
                    <a:pt x="0" y="17"/>
                    <a:pt x="0" y="38"/>
                  </a:cubicBezTo>
                  <a:cubicBezTo>
                    <a:pt x="0" y="89"/>
                    <a:pt x="0" y="89"/>
                    <a:pt x="0" y="89"/>
                  </a:cubicBezTo>
                  <a:cubicBezTo>
                    <a:pt x="0" y="109"/>
                    <a:pt x="17" y="126"/>
                    <a:pt x="37" y="126"/>
                  </a:cubicBezTo>
                  <a:close/>
                  <a:moveTo>
                    <a:pt x="45" y="45"/>
                  </a:moveTo>
                  <a:cubicBezTo>
                    <a:pt x="329" y="45"/>
                    <a:pt x="329" y="45"/>
                    <a:pt x="329" y="45"/>
                  </a:cubicBezTo>
                  <a:cubicBezTo>
                    <a:pt x="329" y="81"/>
                    <a:pt x="329" y="81"/>
                    <a:pt x="329" y="81"/>
                  </a:cubicBezTo>
                  <a:cubicBezTo>
                    <a:pt x="45" y="81"/>
                    <a:pt x="45" y="81"/>
                    <a:pt x="45" y="81"/>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1" name="Google Shape;3151;p69"/>
            <p:cNvSpPr/>
            <p:nvPr/>
          </p:nvSpPr>
          <p:spPr>
            <a:xfrm>
              <a:off x="990706" y="3110964"/>
              <a:ext cx="152754" cy="50977"/>
            </a:xfrm>
            <a:custGeom>
              <a:avLst/>
              <a:gdLst/>
              <a:ahLst/>
              <a:cxnLst/>
              <a:rect l="l" t="t" r="r" b="b"/>
              <a:pathLst>
                <a:path w="428" h="143" extrusionOk="0">
                  <a:moveTo>
                    <a:pt x="38" y="143"/>
                  </a:moveTo>
                  <a:cubicBezTo>
                    <a:pt x="390" y="143"/>
                    <a:pt x="390" y="143"/>
                    <a:pt x="390" y="143"/>
                  </a:cubicBezTo>
                  <a:cubicBezTo>
                    <a:pt x="411" y="143"/>
                    <a:pt x="428" y="127"/>
                    <a:pt x="428" y="106"/>
                  </a:cubicBezTo>
                  <a:cubicBezTo>
                    <a:pt x="428" y="37"/>
                    <a:pt x="428" y="37"/>
                    <a:pt x="428" y="37"/>
                  </a:cubicBezTo>
                  <a:cubicBezTo>
                    <a:pt x="428" y="17"/>
                    <a:pt x="411" y="0"/>
                    <a:pt x="390" y="0"/>
                  </a:cubicBezTo>
                  <a:cubicBezTo>
                    <a:pt x="38" y="0"/>
                    <a:pt x="38" y="0"/>
                    <a:pt x="38" y="0"/>
                  </a:cubicBezTo>
                  <a:cubicBezTo>
                    <a:pt x="17" y="0"/>
                    <a:pt x="0" y="17"/>
                    <a:pt x="0" y="37"/>
                  </a:cubicBezTo>
                  <a:cubicBezTo>
                    <a:pt x="0" y="106"/>
                    <a:pt x="0" y="106"/>
                    <a:pt x="0" y="106"/>
                  </a:cubicBezTo>
                  <a:cubicBezTo>
                    <a:pt x="0" y="127"/>
                    <a:pt x="17" y="143"/>
                    <a:pt x="38" y="143"/>
                  </a:cubicBezTo>
                  <a:close/>
                  <a:moveTo>
                    <a:pt x="45" y="45"/>
                  </a:moveTo>
                  <a:cubicBezTo>
                    <a:pt x="383" y="45"/>
                    <a:pt x="383" y="45"/>
                    <a:pt x="383" y="45"/>
                  </a:cubicBezTo>
                  <a:cubicBezTo>
                    <a:pt x="383" y="99"/>
                    <a:pt x="383" y="99"/>
                    <a:pt x="383" y="99"/>
                  </a:cubicBezTo>
                  <a:cubicBezTo>
                    <a:pt x="45" y="99"/>
                    <a:pt x="45" y="99"/>
                    <a:pt x="45" y="99"/>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69"/>
            <p:cNvSpPr/>
            <p:nvPr/>
          </p:nvSpPr>
          <p:spPr>
            <a:xfrm>
              <a:off x="876631" y="3183331"/>
              <a:ext cx="40283" cy="16042"/>
            </a:xfrm>
            <a:custGeom>
              <a:avLst/>
              <a:gdLst/>
              <a:ahLst/>
              <a:cxnLst/>
              <a:rect l="l" t="t" r="r" b="b"/>
              <a:pathLst>
                <a:path w="113" h="45" extrusionOk="0">
                  <a:moveTo>
                    <a:pt x="91" y="0"/>
                  </a:moveTo>
                  <a:cubicBezTo>
                    <a:pt x="22" y="0"/>
                    <a:pt x="22" y="0"/>
                    <a:pt x="22" y="0"/>
                  </a:cubicBezTo>
                  <a:cubicBezTo>
                    <a:pt x="10" y="0"/>
                    <a:pt x="0" y="10"/>
                    <a:pt x="0" y="23"/>
                  </a:cubicBezTo>
                  <a:cubicBezTo>
                    <a:pt x="0" y="35"/>
                    <a:pt x="10" y="45"/>
                    <a:pt x="22" y="45"/>
                  </a:cubicBezTo>
                  <a:cubicBezTo>
                    <a:pt x="91" y="45"/>
                    <a:pt x="91" y="45"/>
                    <a:pt x="91" y="45"/>
                  </a:cubicBezTo>
                  <a:cubicBezTo>
                    <a:pt x="103" y="45"/>
                    <a:pt x="113" y="35"/>
                    <a:pt x="113" y="23"/>
                  </a:cubicBezTo>
                  <a:cubicBezTo>
                    <a:pt x="113" y="10"/>
                    <a:pt x="103" y="0"/>
                    <a:pt x="91" y="0"/>
                  </a:cubicBezTo>
                  <a:close/>
                  <a:moveTo>
                    <a:pt x="91" y="0"/>
                  </a:moveTo>
                  <a:cubicBezTo>
                    <a:pt x="91" y="0"/>
                    <a:pt x="91" y="0"/>
                    <a:pt x="91"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69"/>
            <p:cNvSpPr/>
            <p:nvPr/>
          </p:nvSpPr>
          <p:spPr>
            <a:xfrm>
              <a:off x="1217252" y="3175132"/>
              <a:ext cx="42422" cy="29232"/>
            </a:xfrm>
            <a:custGeom>
              <a:avLst/>
              <a:gdLst/>
              <a:ahLst/>
              <a:cxnLst/>
              <a:rect l="l" t="t" r="r" b="b"/>
              <a:pathLst>
                <a:path w="119" h="82" extrusionOk="0">
                  <a:moveTo>
                    <a:pt x="73" y="8"/>
                  </a:moveTo>
                  <a:cubicBezTo>
                    <a:pt x="64" y="0"/>
                    <a:pt x="51" y="0"/>
                    <a:pt x="42" y="9"/>
                  </a:cubicBezTo>
                  <a:cubicBezTo>
                    <a:pt x="9" y="42"/>
                    <a:pt x="9" y="42"/>
                    <a:pt x="9" y="42"/>
                  </a:cubicBezTo>
                  <a:cubicBezTo>
                    <a:pt x="0" y="51"/>
                    <a:pt x="0" y="65"/>
                    <a:pt x="9" y="74"/>
                  </a:cubicBezTo>
                  <a:cubicBezTo>
                    <a:pt x="18" y="82"/>
                    <a:pt x="32" y="82"/>
                    <a:pt x="41" y="74"/>
                  </a:cubicBezTo>
                  <a:cubicBezTo>
                    <a:pt x="59" y="56"/>
                    <a:pt x="59" y="56"/>
                    <a:pt x="59" y="56"/>
                  </a:cubicBezTo>
                  <a:cubicBezTo>
                    <a:pt x="79" y="74"/>
                    <a:pt x="79" y="74"/>
                    <a:pt x="79" y="74"/>
                  </a:cubicBezTo>
                  <a:cubicBezTo>
                    <a:pt x="83" y="78"/>
                    <a:pt x="89" y="80"/>
                    <a:pt x="94" y="80"/>
                  </a:cubicBezTo>
                  <a:cubicBezTo>
                    <a:pt x="100" y="80"/>
                    <a:pt x="106" y="78"/>
                    <a:pt x="110" y="73"/>
                  </a:cubicBezTo>
                  <a:cubicBezTo>
                    <a:pt x="119" y="64"/>
                    <a:pt x="118" y="50"/>
                    <a:pt x="109" y="41"/>
                  </a:cubicBezTo>
                  <a:lnTo>
                    <a:pt x="73" y="8"/>
                  </a:lnTo>
                  <a:close/>
                  <a:moveTo>
                    <a:pt x="73" y="8"/>
                  </a:moveTo>
                  <a:cubicBezTo>
                    <a:pt x="73" y="8"/>
                    <a:pt x="73" y="8"/>
                    <a:pt x="73"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4" name="Google Shape;3154;p69"/>
          <p:cNvGrpSpPr/>
          <p:nvPr/>
        </p:nvGrpSpPr>
        <p:grpSpPr>
          <a:xfrm>
            <a:off x="1640859" y="2848702"/>
            <a:ext cx="262884" cy="420640"/>
            <a:chOff x="3916735" y="2862150"/>
            <a:chExt cx="395434" cy="633684"/>
          </a:xfrm>
        </p:grpSpPr>
        <p:sp>
          <p:nvSpPr>
            <p:cNvPr id="3155" name="Google Shape;3155;p69"/>
            <p:cNvSpPr/>
            <p:nvPr/>
          </p:nvSpPr>
          <p:spPr>
            <a:xfrm>
              <a:off x="4191497" y="2928571"/>
              <a:ext cx="55695" cy="52394"/>
            </a:xfrm>
            <a:custGeom>
              <a:avLst/>
              <a:gdLst/>
              <a:ahLst/>
              <a:cxnLst/>
              <a:rect l="l" t="t" r="r" b="b"/>
              <a:pathLst>
                <a:path w="135" h="127" extrusionOk="0">
                  <a:moveTo>
                    <a:pt x="122" y="2"/>
                  </a:moveTo>
                  <a:cubicBezTo>
                    <a:pt x="19" y="34"/>
                    <a:pt x="19" y="34"/>
                    <a:pt x="19" y="34"/>
                  </a:cubicBezTo>
                  <a:cubicBezTo>
                    <a:pt x="0" y="55"/>
                    <a:pt x="0" y="55"/>
                    <a:pt x="0" y="55"/>
                  </a:cubicBezTo>
                  <a:cubicBezTo>
                    <a:pt x="86" y="127"/>
                    <a:pt x="86" y="127"/>
                    <a:pt x="86" y="127"/>
                  </a:cubicBezTo>
                  <a:cubicBezTo>
                    <a:pt x="98" y="113"/>
                    <a:pt x="98" y="113"/>
                    <a:pt x="98" y="113"/>
                  </a:cubicBezTo>
                  <a:cubicBezTo>
                    <a:pt x="132" y="13"/>
                    <a:pt x="132" y="13"/>
                    <a:pt x="132" y="13"/>
                  </a:cubicBezTo>
                  <a:cubicBezTo>
                    <a:pt x="135" y="6"/>
                    <a:pt x="128" y="0"/>
                    <a:pt x="122" y="2"/>
                  </a:cubicBezTo>
                  <a:close/>
                  <a:moveTo>
                    <a:pt x="122" y="2"/>
                  </a:moveTo>
                  <a:cubicBezTo>
                    <a:pt x="122" y="2"/>
                    <a:pt x="122" y="2"/>
                    <a:pt x="122" y="2"/>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69"/>
            <p:cNvSpPr/>
            <p:nvPr/>
          </p:nvSpPr>
          <p:spPr>
            <a:xfrm>
              <a:off x="3983569" y="2926921"/>
              <a:ext cx="52394" cy="55282"/>
            </a:xfrm>
            <a:custGeom>
              <a:avLst/>
              <a:gdLst/>
              <a:ahLst/>
              <a:cxnLst/>
              <a:rect l="l" t="t" r="r" b="b"/>
              <a:pathLst>
                <a:path w="127" h="134" extrusionOk="0">
                  <a:moveTo>
                    <a:pt x="127" y="48"/>
                  </a:moveTo>
                  <a:cubicBezTo>
                    <a:pt x="113" y="36"/>
                    <a:pt x="113" y="36"/>
                    <a:pt x="113" y="36"/>
                  </a:cubicBezTo>
                  <a:cubicBezTo>
                    <a:pt x="12" y="2"/>
                    <a:pt x="12" y="2"/>
                    <a:pt x="12" y="2"/>
                  </a:cubicBezTo>
                  <a:cubicBezTo>
                    <a:pt x="6" y="0"/>
                    <a:pt x="0" y="6"/>
                    <a:pt x="2" y="13"/>
                  </a:cubicBezTo>
                  <a:cubicBezTo>
                    <a:pt x="33" y="115"/>
                    <a:pt x="33" y="115"/>
                    <a:pt x="33" y="115"/>
                  </a:cubicBezTo>
                  <a:cubicBezTo>
                    <a:pt x="33" y="115"/>
                    <a:pt x="33" y="115"/>
                    <a:pt x="33" y="115"/>
                  </a:cubicBezTo>
                  <a:cubicBezTo>
                    <a:pt x="56" y="134"/>
                    <a:pt x="56" y="134"/>
                    <a:pt x="56" y="134"/>
                  </a:cubicBezTo>
                  <a:lnTo>
                    <a:pt x="127" y="48"/>
                  </a:lnTo>
                  <a:close/>
                  <a:moveTo>
                    <a:pt x="127" y="48"/>
                  </a:moveTo>
                  <a:cubicBezTo>
                    <a:pt x="127" y="48"/>
                    <a:pt x="127" y="48"/>
                    <a:pt x="127" y="4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69"/>
            <p:cNvSpPr/>
            <p:nvPr/>
          </p:nvSpPr>
          <p:spPr>
            <a:xfrm>
              <a:off x="4240178" y="3035836"/>
              <a:ext cx="58995" cy="47444"/>
            </a:xfrm>
            <a:custGeom>
              <a:avLst/>
              <a:gdLst/>
              <a:ahLst/>
              <a:cxnLst/>
              <a:rect l="l" t="t" r="r" b="b"/>
              <a:pathLst>
                <a:path w="143" h="115" extrusionOk="0">
                  <a:moveTo>
                    <a:pt x="136" y="53"/>
                  </a:moveTo>
                  <a:cubicBezTo>
                    <a:pt x="42" y="3"/>
                    <a:pt x="42" y="3"/>
                    <a:pt x="42" y="3"/>
                  </a:cubicBezTo>
                  <a:cubicBezTo>
                    <a:pt x="0" y="0"/>
                    <a:pt x="0" y="0"/>
                    <a:pt x="0" y="0"/>
                  </a:cubicBezTo>
                  <a:cubicBezTo>
                    <a:pt x="0" y="108"/>
                    <a:pt x="0" y="108"/>
                    <a:pt x="0" y="108"/>
                  </a:cubicBezTo>
                  <a:cubicBezTo>
                    <a:pt x="41" y="115"/>
                    <a:pt x="41" y="115"/>
                    <a:pt x="41" y="115"/>
                  </a:cubicBezTo>
                  <a:cubicBezTo>
                    <a:pt x="136" y="68"/>
                    <a:pt x="136" y="68"/>
                    <a:pt x="136" y="68"/>
                  </a:cubicBezTo>
                  <a:cubicBezTo>
                    <a:pt x="142" y="65"/>
                    <a:pt x="143" y="56"/>
                    <a:pt x="136" y="53"/>
                  </a:cubicBezTo>
                  <a:close/>
                  <a:moveTo>
                    <a:pt x="136" y="53"/>
                  </a:moveTo>
                  <a:cubicBezTo>
                    <a:pt x="136" y="53"/>
                    <a:pt x="136" y="53"/>
                    <a:pt x="136" y="53"/>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69"/>
            <p:cNvSpPr/>
            <p:nvPr/>
          </p:nvSpPr>
          <p:spPr>
            <a:xfrm>
              <a:off x="3981919" y="3134436"/>
              <a:ext cx="51982" cy="56107"/>
            </a:xfrm>
            <a:custGeom>
              <a:avLst/>
              <a:gdLst/>
              <a:ahLst/>
              <a:cxnLst/>
              <a:rect l="l" t="t" r="r" b="b"/>
              <a:pathLst>
                <a:path w="126" h="136" extrusionOk="0">
                  <a:moveTo>
                    <a:pt x="53" y="0"/>
                  </a:moveTo>
                  <a:cubicBezTo>
                    <a:pt x="36" y="23"/>
                    <a:pt x="36" y="23"/>
                    <a:pt x="36" y="23"/>
                  </a:cubicBezTo>
                  <a:cubicBezTo>
                    <a:pt x="2" y="123"/>
                    <a:pt x="2" y="123"/>
                    <a:pt x="2" y="123"/>
                  </a:cubicBezTo>
                  <a:cubicBezTo>
                    <a:pt x="0" y="130"/>
                    <a:pt x="6" y="136"/>
                    <a:pt x="12" y="134"/>
                  </a:cubicBezTo>
                  <a:cubicBezTo>
                    <a:pt x="115" y="103"/>
                    <a:pt x="115" y="103"/>
                    <a:pt x="115" y="103"/>
                  </a:cubicBezTo>
                  <a:cubicBezTo>
                    <a:pt x="115" y="103"/>
                    <a:pt x="121" y="90"/>
                    <a:pt x="124" y="90"/>
                  </a:cubicBezTo>
                  <a:cubicBezTo>
                    <a:pt x="126" y="90"/>
                    <a:pt x="53" y="0"/>
                    <a:pt x="53" y="0"/>
                  </a:cubicBezTo>
                  <a:close/>
                  <a:moveTo>
                    <a:pt x="53" y="0"/>
                  </a:moveTo>
                  <a:cubicBezTo>
                    <a:pt x="53" y="0"/>
                    <a:pt x="53" y="0"/>
                    <a:pt x="5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69"/>
            <p:cNvSpPr/>
            <p:nvPr/>
          </p:nvSpPr>
          <p:spPr>
            <a:xfrm>
              <a:off x="4194385" y="3138975"/>
              <a:ext cx="51157" cy="53220"/>
            </a:xfrm>
            <a:custGeom>
              <a:avLst/>
              <a:gdLst/>
              <a:ahLst/>
              <a:cxnLst/>
              <a:rect l="l" t="t" r="r" b="b"/>
              <a:pathLst>
                <a:path w="124" h="129" extrusionOk="0">
                  <a:moveTo>
                    <a:pt x="122" y="116"/>
                  </a:moveTo>
                  <a:cubicBezTo>
                    <a:pt x="90" y="14"/>
                    <a:pt x="90" y="14"/>
                    <a:pt x="90" y="14"/>
                  </a:cubicBezTo>
                  <a:cubicBezTo>
                    <a:pt x="77" y="0"/>
                    <a:pt x="77" y="0"/>
                    <a:pt x="77" y="0"/>
                  </a:cubicBezTo>
                  <a:cubicBezTo>
                    <a:pt x="0" y="79"/>
                    <a:pt x="0" y="79"/>
                    <a:pt x="0" y="79"/>
                  </a:cubicBezTo>
                  <a:cubicBezTo>
                    <a:pt x="10" y="93"/>
                    <a:pt x="10" y="93"/>
                    <a:pt x="10" y="93"/>
                  </a:cubicBezTo>
                  <a:cubicBezTo>
                    <a:pt x="111" y="127"/>
                    <a:pt x="111" y="127"/>
                    <a:pt x="111" y="127"/>
                  </a:cubicBezTo>
                  <a:cubicBezTo>
                    <a:pt x="117" y="129"/>
                    <a:pt x="124" y="123"/>
                    <a:pt x="122" y="116"/>
                  </a:cubicBezTo>
                  <a:close/>
                  <a:moveTo>
                    <a:pt x="122" y="116"/>
                  </a:moveTo>
                  <a:cubicBezTo>
                    <a:pt x="122" y="116"/>
                    <a:pt x="122" y="116"/>
                    <a:pt x="122" y="11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69"/>
            <p:cNvSpPr/>
            <p:nvPr/>
          </p:nvSpPr>
          <p:spPr>
            <a:xfrm>
              <a:off x="4057416" y="3166616"/>
              <a:ext cx="113865" cy="78798"/>
            </a:xfrm>
            <a:custGeom>
              <a:avLst/>
              <a:gdLst/>
              <a:ahLst/>
              <a:cxnLst/>
              <a:rect l="l" t="t" r="r" b="b"/>
              <a:pathLst>
                <a:path w="276" h="191" extrusionOk="0">
                  <a:moveTo>
                    <a:pt x="275" y="0"/>
                  </a:moveTo>
                  <a:cubicBezTo>
                    <a:pt x="0" y="0"/>
                    <a:pt x="0" y="0"/>
                    <a:pt x="0" y="0"/>
                  </a:cubicBezTo>
                  <a:cubicBezTo>
                    <a:pt x="0" y="144"/>
                    <a:pt x="0" y="144"/>
                    <a:pt x="0" y="144"/>
                  </a:cubicBezTo>
                  <a:cubicBezTo>
                    <a:pt x="0" y="170"/>
                    <a:pt x="21" y="191"/>
                    <a:pt x="47" y="191"/>
                  </a:cubicBezTo>
                  <a:cubicBezTo>
                    <a:pt x="229" y="191"/>
                    <a:pt x="229" y="191"/>
                    <a:pt x="229" y="191"/>
                  </a:cubicBezTo>
                  <a:cubicBezTo>
                    <a:pt x="255" y="191"/>
                    <a:pt x="276" y="170"/>
                    <a:pt x="276" y="144"/>
                  </a:cubicBezTo>
                  <a:cubicBezTo>
                    <a:pt x="276" y="63"/>
                    <a:pt x="276" y="63"/>
                    <a:pt x="276" y="63"/>
                  </a:cubicBezTo>
                  <a:lnTo>
                    <a:pt x="275" y="0"/>
                  </a:lnTo>
                  <a:close/>
                  <a:moveTo>
                    <a:pt x="275" y="0"/>
                  </a:moveTo>
                  <a:cubicBezTo>
                    <a:pt x="275" y="0"/>
                    <a:pt x="275" y="0"/>
                    <a:pt x="275"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69"/>
            <p:cNvSpPr/>
            <p:nvPr/>
          </p:nvSpPr>
          <p:spPr>
            <a:xfrm>
              <a:off x="3929524" y="3035836"/>
              <a:ext cx="79623" cy="46619"/>
            </a:xfrm>
            <a:custGeom>
              <a:avLst/>
              <a:gdLst/>
              <a:ahLst/>
              <a:cxnLst/>
              <a:rect l="l" t="t" r="r" b="b"/>
              <a:pathLst>
                <a:path w="193" h="113" extrusionOk="0">
                  <a:moveTo>
                    <a:pt x="193" y="0"/>
                  </a:moveTo>
                  <a:cubicBezTo>
                    <a:pt x="193" y="112"/>
                    <a:pt x="193" y="112"/>
                    <a:pt x="193" y="112"/>
                  </a:cubicBezTo>
                  <a:cubicBezTo>
                    <a:pt x="101" y="113"/>
                    <a:pt x="101" y="113"/>
                    <a:pt x="101" y="113"/>
                  </a:cubicBezTo>
                  <a:cubicBezTo>
                    <a:pt x="7" y="62"/>
                    <a:pt x="7" y="62"/>
                    <a:pt x="7" y="62"/>
                  </a:cubicBezTo>
                  <a:cubicBezTo>
                    <a:pt x="0" y="59"/>
                    <a:pt x="1" y="50"/>
                    <a:pt x="7" y="47"/>
                  </a:cubicBezTo>
                  <a:cubicBezTo>
                    <a:pt x="102" y="0"/>
                    <a:pt x="102" y="0"/>
                    <a:pt x="102" y="0"/>
                  </a:cubicBezTo>
                  <a:lnTo>
                    <a:pt x="193" y="0"/>
                  </a:lnTo>
                  <a:close/>
                  <a:moveTo>
                    <a:pt x="193" y="0"/>
                  </a:moveTo>
                  <a:cubicBezTo>
                    <a:pt x="193" y="0"/>
                    <a:pt x="193" y="0"/>
                    <a:pt x="19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69"/>
            <p:cNvSpPr/>
            <p:nvPr/>
          </p:nvSpPr>
          <p:spPr>
            <a:xfrm>
              <a:off x="4091658" y="2874939"/>
              <a:ext cx="46206" cy="73435"/>
            </a:xfrm>
            <a:custGeom>
              <a:avLst/>
              <a:gdLst/>
              <a:ahLst/>
              <a:cxnLst/>
              <a:rect l="l" t="t" r="r" b="b"/>
              <a:pathLst>
                <a:path w="112" h="178" extrusionOk="0">
                  <a:moveTo>
                    <a:pt x="65" y="6"/>
                  </a:moveTo>
                  <a:cubicBezTo>
                    <a:pt x="112" y="101"/>
                    <a:pt x="112" y="101"/>
                    <a:pt x="112" y="101"/>
                  </a:cubicBezTo>
                  <a:cubicBezTo>
                    <a:pt x="112" y="178"/>
                    <a:pt x="112" y="178"/>
                    <a:pt x="112" y="178"/>
                  </a:cubicBezTo>
                  <a:cubicBezTo>
                    <a:pt x="0" y="178"/>
                    <a:pt x="0" y="178"/>
                    <a:pt x="0" y="178"/>
                  </a:cubicBezTo>
                  <a:cubicBezTo>
                    <a:pt x="0" y="101"/>
                    <a:pt x="0" y="101"/>
                    <a:pt x="0" y="101"/>
                  </a:cubicBezTo>
                  <a:cubicBezTo>
                    <a:pt x="50" y="6"/>
                    <a:pt x="50" y="6"/>
                    <a:pt x="50" y="6"/>
                  </a:cubicBezTo>
                  <a:cubicBezTo>
                    <a:pt x="54" y="0"/>
                    <a:pt x="62" y="0"/>
                    <a:pt x="65" y="6"/>
                  </a:cubicBezTo>
                  <a:close/>
                  <a:moveTo>
                    <a:pt x="65" y="6"/>
                  </a:moveTo>
                  <a:cubicBezTo>
                    <a:pt x="65" y="6"/>
                    <a:pt x="65" y="6"/>
                    <a:pt x="65" y="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69"/>
            <p:cNvSpPr/>
            <p:nvPr/>
          </p:nvSpPr>
          <p:spPr>
            <a:xfrm>
              <a:off x="3969542" y="2914957"/>
              <a:ext cx="289614" cy="289614"/>
            </a:xfrm>
            <a:custGeom>
              <a:avLst/>
              <a:gdLst/>
              <a:ahLst/>
              <a:cxnLst/>
              <a:rect l="l" t="t" r="r" b="b"/>
              <a:pathLst>
                <a:path w="702" h="702" extrusionOk="0">
                  <a:moveTo>
                    <a:pt x="702" y="351"/>
                  </a:moveTo>
                  <a:cubicBezTo>
                    <a:pt x="702" y="544"/>
                    <a:pt x="545" y="702"/>
                    <a:pt x="351" y="702"/>
                  </a:cubicBezTo>
                  <a:cubicBezTo>
                    <a:pt x="157" y="702"/>
                    <a:pt x="0" y="544"/>
                    <a:pt x="0" y="351"/>
                  </a:cubicBezTo>
                  <a:cubicBezTo>
                    <a:pt x="0" y="257"/>
                    <a:pt x="37" y="168"/>
                    <a:pt x="103" y="102"/>
                  </a:cubicBezTo>
                  <a:cubicBezTo>
                    <a:pt x="169" y="37"/>
                    <a:pt x="258" y="0"/>
                    <a:pt x="351" y="0"/>
                  </a:cubicBezTo>
                  <a:cubicBezTo>
                    <a:pt x="545" y="0"/>
                    <a:pt x="702" y="157"/>
                    <a:pt x="702" y="351"/>
                  </a:cubicBezTo>
                  <a:close/>
                  <a:moveTo>
                    <a:pt x="702" y="351"/>
                  </a:moveTo>
                  <a:cubicBezTo>
                    <a:pt x="702" y="351"/>
                    <a:pt x="702" y="351"/>
                    <a:pt x="702" y="35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69"/>
            <p:cNvSpPr/>
            <p:nvPr/>
          </p:nvSpPr>
          <p:spPr>
            <a:xfrm>
              <a:off x="4092896" y="2947962"/>
              <a:ext cx="43318" cy="41668"/>
            </a:xfrm>
            <a:custGeom>
              <a:avLst/>
              <a:gdLst/>
              <a:ahLst/>
              <a:cxnLst/>
              <a:rect l="l" t="t" r="r" b="b"/>
              <a:pathLst>
                <a:path w="105" h="101" extrusionOk="0">
                  <a:moveTo>
                    <a:pt x="15" y="95"/>
                  </a:moveTo>
                  <a:cubicBezTo>
                    <a:pt x="26" y="101"/>
                    <a:pt x="40" y="97"/>
                    <a:pt x="46" y="86"/>
                  </a:cubicBezTo>
                  <a:cubicBezTo>
                    <a:pt x="53" y="72"/>
                    <a:pt x="53" y="72"/>
                    <a:pt x="53" y="72"/>
                  </a:cubicBezTo>
                  <a:cubicBezTo>
                    <a:pt x="59" y="85"/>
                    <a:pt x="59" y="85"/>
                    <a:pt x="59" y="85"/>
                  </a:cubicBezTo>
                  <a:cubicBezTo>
                    <a:pt x="63" y="93"/>
                    <a:pt x="71" y="98"/>
                    <a:pt x="79" y="98"/>
                  </a:cubicBezTo>
                  <a:cubicBezTo>
                    <a:pt x="83" y="98"/>
                    <a:pt x="86" y="97"/>
                    <a:pt x="89" y="96"/>
                  </a:cubicBezTo>
                  <a:cubicBezTo>
                    <a:pt x="101" y="90"/>
                    <a:pt x="105" y="77"/>
                    <a:pt x="100" y="65"/>
                  </a:cubicBezTo>
                  <a:cubicBezTo>
                    <a:pt x="74" y="13"/>
                    <a:pt x="74" y="13"/>
                    <a:pt x="74" y="13"/>
                  </a:cubicBezTo>
                  <a:cubicBezTo>
                    <a:pt x="70" y="6"/>
                    <a:pt x="62" y="1"/>
                    <a:pt x="54" y="1"/>
                  </a:cubicBezTo>
                  <a:cubicBezTo>
                    <a:pt x="45" y="0"/>
                    <a:pt x="38" y="5"/>
                    <a:pt x="34" y="13"/>
                  </a:cubicBezTo>
                  <a:cubicBezTo>
                    <a:pt x="6" y="65"/>
                    <a:pt x="6" y="65"/>
                    <a:pt x="6" y="65"/>
                  </a:cubicBezTo>
                  <a:cubicBezTo>
                    <a:pt x="0" y="76"/>
                    <a:pt x="4" y="89"/>
                    <a:pt x="15" y="95"/>
                  </a:cubicBezTo>
                  <a:close/>
                  <a:moveTo>
                    <a:pt x="15" y="95"/>
                  </a:moveTo>
                  <a:cubicBezTo>
                    <a:pt x="15" y="95"/>
                    <a:pt x="15" y="95"/>
                    <a:pt x="15" y="9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69"/>
            <p:cNvSpPr/>
            <p:nvPr/>
          </p:nvSpPr>
          <p:spPr>
            <a:xfrm>
              <a:off x="4092896" y="3045737"/>
              <a:ext cx="43318" cy="41668"/>
            </a:xfrm>
            <a:custGeom>
              <a:avLst/>
              <a:gdLst/>
              <a:ahLst/>
              <a:cxnLst/>
              <a:rect l="l" t="t" r="r" b="b"/>
              <a:pathLst>
                <a:path w="105" h="101" extrusionOk="0">
                  <a:moveTo>
                    <a:pt x="51" y="101"/>
                  </a:moveTo>
                  <a:cubicBezTo>
                    <a:pt x="51" y="101"/>
                    <a:pt x="52" y="101"/>
                    <a:pt x="52" y="101"/>
                  </a:cubicBezTo>
                  <a:cubicBezTo>
                    <a:pt x="60" y="101"/>
                    <a:pt x="68" y="96"/>
                    <a:pt x="72" y="89"/>
                  </a:cubicBezTo>
                  <a:cubicBezTo>
                    <a:pt x="99" y="37"/>
                    <a:pt x="99" y="37"/>
                    <a:pt x="99" y="37"/>
                  </a:cubicBezTo>
                  <a:cubicBezTo>
                    <a:pt x="105" y="26"/>
                    <a:pt x="101" y="12"/>
                    <a:pt x="90" y="6"/>
                  </a:cubicBezTo>
                  <a:cubicBezTo>
                    <a:pt x="79" y="1"/>
                    <a:pt x="65" y="5"/>
                    <a:pt x="60" y="16"/>
                  </a:cubicBezTo>
                  <a:cubicBezTo>
                    <a:pt x="52" y="29"/>
                    <a:pt x="52" y="29"/>
                    <a:pt x="52" y="29"/>
                  </a:cubicBezTo>
                  <a:cubicBezTo>
                    <a:pt x="46" y="16"/>
                    <a:pt x="46" y="16"/>
                    <a:pt x="46" y="16"/>
                  </a:cubicBezTo>
                  <a:cubicBezTo>
                    <a:pt x="40" y="5"/>
                    <a:pt x="27" y="0"/>
                    <a:pt x="16" y="6"/>
                  </a:cubicBezTo>
                  <a:cubicBezTo>
                    <a:pt x="5" y="11"/>
                    <a:pt x="0" y="25"/>
                    <a:pt x="6" y="36"/>
                  </a:cubicBezTo>
                  <a:cubicBezTo>
                    <a:pt x="32" y="88"/>
                    <a:pt x="32" y="88"/>
                    <a:pt x="32" y="88"/>
                  </a:cubicBezTo>
                  <a:cubicBezTo>
                    <a:pt x="35" y="96"/>
                    <a:pt x="43" y="101"/>
                    <a:pt x="51" y="101"/>
                  </a:cubicBezTo>
                  <a:close/>
                  <a:moveTo>
                    <a:pt x="51" y="101"/>
                  </a:moveTo>
                  <a:cubicBezTo>
                    <a:pt x="51" y="101"/>
                    <a:pt x="51" y="101"/>
                    <a:pt x="51" y="10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69"/>
            <p:cNvSpPr/>
            <p:nvPr/>
          </p:nvSpPr>
          <p:spPr>
            <a:xfrm>
              <a:off x="4164268" y="2994168"/>
              <a:ext cx="43731" cy="42081"/>
            </a:xfrm>
            <a:custGeom>
              <a:avLst/>
              <a:gdLst/>
              <a:ahLst/>
              <a:cxnLst/>
              <a:rect l="l" t="t" r="r" b="b"/>
              <a:pathLst>
                <a:path w="106" h="102" extrusionOk="0">
                  <a:moveTo>
                    <a:pt x="84" y="86"/>
                  </a:moveTo>
                  <a:cubicBezTo>
                    <a:pt x="103" y="31"/>
                    <a:pt x="103" y="31"/>
                    <a:pt x="103" y="31"/>
                  </a:cubicBezTo>
                  <a:cubicBezTo>
                    <a:pt x="106" y="23"/>
                    <a:pt x="104" y="14"/>
                    <a:pt x="98" y="8"/>
                  </a:cubicBezTo>
                  <a:cubicBezTo>
                    <a:pt x="92" y="2"/>
                    <a:pt x="83" y="0"/>
                    <a:pt x="75" y="2"/>
                  </a:cubicBezTo>
                  <a:cubicBezTo>
                    <a:pt x="19" y="20"/>
                    <a:pt x="19" y="20"/>
                    <a:pt x="19" y="20"/>
                  </a:cubicBezTo>
                  <a:cubicBezTo>
                    <a:pt x="7" y="23"/>
                    <a:pt x="0" y="36"/>
                    <a:pt x="4" y="48"/>
                  </a:cubicBezTo>
                  <a:cubicBezTo>
                    <a:pt x="8" y="60"/>
                    <a:pt x="20" y="66"/>
                    <a:pt x="32" y="63"/>
                  </a:cubicBezTo>
                  <a:cubicBezTo>
                    <a:pt x="46" y="58"/>
                    <a:pt x="46" y="58"/>
                    <a:pt x="46" y="58"/>
                  </a:cubicBezTo>
                  <a:cubicBezTo>
                    <a:pt x="42" y="72"/>
                    <a:pt x="42" y="72"/>
                    <a:pt x="42" y="72"/>
                  </a:cubicBezTo>
                  <a:cubicBezTo>
                    <a:pt x="38" y="84"/>
                    <a:pt x="44" y="96"/>
                    <a:pt x="56" y="100"/>
                  </a:cubicBezTo>
                  <a:cubicBezTo>
                    <a:pt x="58" y="101"/>
                    <a:pt x="61" y="102"/>
                    <a:pt x="63" y="102"/>
                  </a:cubicBezTo>
                  <a:cubicBezTo>
                    <a:pt x="73" y="102"/>
                    <a:pt x="81" y="96"/>
                    <a:pt x="84" y="86"/>
                  </a:cubicBezTo>
                  <a:close/>
                  <a:moveTo>
                    <a:pt x="84" y="86"/>
                  </a:moveTo>
                  <a:cubicBezTo>
                    <a:pt x="84" y="86"/>
                    <a:pt x="84" y="86"/>
                    <a:pt x="84" y="8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69"/>
            <p:cNvSpPr/>
            <p:nvPr/>
          </p:nvSpPr>
          <p:spPr>
            <a:xfrm>
              <a:off x="4149004" y="3098544"/>
              <a:ext cx="43318" cy="42906"/>
            </a:xfrm>
            <a:custGeom>
              <a:avLst/>
              <a:gdLst/>
              <a:ahLst/>
              <a:cxnLst/>
              <a:rect l="l" t="t" r="r" b="b"/>
              <a:pathLst>
                <a:path w="105" h="104" extrusionOk="0">
                  <a:moveTo>
                    <a:pt x="4" y="56"/>
                  </a:moveTo>
                  <a:cubicBezTo>
                    <a:pt x="0" y="67"/>
                    <a:pt x="7" y="80"/>
                    <a:pt x="18" y="84"/>
                  </a:cubicBezTo>
                  <a:cubicBezTo>
                    <a:pt x="74" y="103"/>
                    <a:pt x="74" y="103"/>
                    <a:pt x="74" y="103"/>
                  </a:cubicBezTo>
                  <a:cubicBezTo>
                    <a:pt x="76" y="103"/>
                    <a:pt x="78" y="104"/>
                    <a:pt x="81" y="104"/>
                  </a:cubicBezTo>
                  <a:cubicBezTo>
                    <a:pt x="87" y="104"/>
                    <a:pt x="92" y="102"/>
                    <a:pt x="96" y="98"/>
                  </a:cubicBezTo>
                  <a:cubicBezTo>
                    <a:pt x="103" y="92"/>
                    <a:pt x="105" y="83"/>
                    <a:pt x="102" y="75"/>
                  </a:cubicBezTo>
                  <a:cubicBezTo>
                    <a:pt x="85" y="18"/>
                    <a:pt x="85" y="18"/>
                    <a:pt x="85" y="18"/>
                  </a:cubicBezTo>
                  <a:cubicBezTo>
                    <a:pt x="81" y="6"/>
                    <a:pt x="69" y="0"/>
                    <a:pt x="57" y="3"/>
                  </a:cubicBezTo>
                  <a:cubicBezTo>
                    <a:pt x="45" y="7"/>
                    <a:pt x="38" y="20"/>
                    <a:pt x="42" y="32"/>
                  </a:cubicBezTo>
                  <a:cubicBezTo>
                    <a:pt x="46" y="46"/>
                    <a:pt x="46" y="46"/>
                    <a:pt x="46" y="46"/>
                  </a:cubicBezTo>
                  <a:cubicBezTo>
                    <a:pt x="33" y="41"/>
                    <a:pt x="33" y="41"/>
                    <a:pt x="33" y="41"/>
                  </a:cubicBezTo>
                  <a:cubicBezTo>
                    <a:pt x="21" y="37"/>
                    <a:pt x="8" y="44"/>
                    <a:pt x="4" y="56"/>
                  </a:cubicBezTo>
                  <a:close/>
                  <a:moveTo>
                    <a:pt x="4" y="56"/>
                  </a:moveTo>
                  <a:cubicBezTo>
                    <a:pt x="4" y="56"/>
                    <a:pt x="4" y="56"/>
                    <a:pt x="4" y="5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69"/>
            <p:cNvSpPr/>
            <p:nvPr/>
          </p:nvSpPr>
          <p:spPr>
            <a:xfrm>
              <a:off x="4055354" y="3109271"/>
              <a:ext cx="43731" cy="42493"/>
            </a:xfrm>
            <a:custGeom>
              <a:avLst/>
              <a:gdLst/>
              <a:ahLst/>
              <a:cxnLst/>
              <a:rect l="l" t="t" r="r" b="b"/>
              <a:pathLst>
                <a:path w="106" h="103" extrusionOk="0">
                  <a:moveTo>
                    <a:pt x="50" y="4"/>
                  </a:moveTo>
                  <a:cubicBezTo>
                    <a:pt x="38" y="0"/>
                    <a:pt x="26" y="6"/>
                    <a:pt x="22" y="18"/>
                  </a:cubicBezTo>
                  <a:cubicBezTo>
                    <a:pt x="3" y="73"/>
                    <a:pt x="3" y="73"/>
                    <a:pt x="3" y="73"/>
                  </a:cubicBezTo>
                  <a:cubicBezTo>
                    <a:pt x="0" y="81"/>
                    <a:pt x="2" y="90"/>
                    <a:pt x="8" y="96"/>
                  </a:cubicBezTo>
                  <a:cubicBezTo>
                    <a:pt x="12" y="100"/>
                    <a:pt x="18" y="103"/>
                    <a:pt x="24" y="103"/>
                  </a:cubicBezTo>
                  <a:cubicBezTo>
                    <a:pt x="26" y="103"/>
                    <a:pt x="29" y="103"/>
                    <a:pt x="31" y="102"/>
                  </a:cubicBezTo>
                  <a:cubicBezTo>
                    <a:pt x="87" y="85"/>
                    <a:pt x="87" y="85"/>
                    <a:pt x="87" y="85"/>
                  </a:cubicBezTo>
                  <a:cubicBezTo>
                    <a:pt x="99" y="81"/>
                    <a:pt x="106" y="68"/>
                    <a:pt x="102" y="56"/>
                  </a:cubicBezTo>
                  <a:cubicBezTo>
                    <a:pt x="99" y="45"/>
                    <a:pt x="86" y="38"/>
                    <a:pt x="74" y="42"/>
                  </a:cubicBezTo>
                  <a:cubicBezTo>
                    <a:pt x="60" y="46"/>
                    <a:pt x="60" y="46"/>
                    <a:pt x="60" y="46"/>
                  </a:cubicBezTo>
                  <a:cubicBezTo>
                    <a:pt x="64" y="32"/>
                    <a:pt x="64" y="32"/>
                    <a:pt x="64" y="32"/>
                  </a:cubicBezTo>
                  <a:cubicBezTo>
                    <a:pt x="68" y="20"/>
                    <a:pt x="62" y="8"/>
                    <a:pt x="50" y="4"/>
                  </a:cubicBezTo>
                  <a:close/>
                  <a:moveTo>
                    <a:pt x="50" y="4"/>
                  </a:moveTo>
                  <a:cubicBezTo>
                    <a:pt x="50" y="4"/>
                    <a:pt x="50" y="4"/>
                    <a:pt x="50" y="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69"/>
            <p:cNvSpPr/>
            <p:nvPr/>
          </p:nvSpPr>
          <p:spPr>
            <a:xfrm>
              <a:off x="4006672" y="3034186"/>
              <a:ext cx="41668" cy="41668"/>
            </a:xfrm>
            <a:custGeom>
              <a:avLst/>
              <a:gdLst/>
              <a:ahLst/>
              <a:cxnLst/>
              <a:rect l="l" t="t" r="r" b="b"/>
              <a:pathLst>
                <a:path w="101" h="101" extrusionOk="0">
                  <a:moveTo>
                    <a:pt x="95" y="15"/>
                  </a:moveTo>
                  <a:cubicBezTo>
                    <a:pt x="89" y="4"/>
                    <a:pt x="76" y="0"/>
                    <a:pt x="65" y="5"/>
                  </a:cubicBezTo>
                  <a:cubicBezTo>
                    <a:pt x="13" y="31"/>
                    <a:pt x="13" y="31"/>
                    <a:pt x="13" y="31"/>
                  </a:cubicBezTo>
                  <a:cubicBezTo>
                    <a:pt x="5" y="35"/>
                    <a:pt x="0" y="42"/>
                    <a:pt x="0" y="51"/>
                  </a:cubicBezTo>
                  <a:cubicBezTo>
                    <a:pt x="0" y="59"/>
                    <a:pt x="5" y="67"/>
                    <a:pt x="12" y="71"/>
                  </a:cubicBezTo>
                  <a:cubicBezTo>
                    <a:pt x="64" y="99"/>
                    <a:pt x="64" y="99"/>
                    <a:pt x="64" y="99"/>
                  </a:cubicBezTo>
                  <a:cubicBezTo>
                    <a:pt x="67" y="100"/>
                    <a:pt x="71" y="101"/>
                    <a:pt x="75" y="101"/>
                  </a:cubicBezTo>
                  <a:cubicBezTo>
                    <a:pt x="83" y="101"/>
                    <a:pt x="90" y="97"/>
                    <a:pt x="95" y="89"/>
                  </a:cubicBezTo>
                  <a:cubicBezTo>
                    <a:pt x="100" y="78"/>
                    <a:pt x="96" y="65"/>
                    <a:pt x="85" y="59"/>
                  </a:cubicBezTo>
                  <a:cubicBezTo>
                    <a:pt x="72" y="52"/>
                    <a:pt x="72" y="52"/>
                    <a:pt x="72" y="52"/>
                  </a:cubicBezTo>
                  <a:cubicBezTo>
                    <a:pt x="85" y="45"/>
                    <a:pt x="85" y="45"/>
                    <a:pt x="85" y="45"/>
                  </a:cubicBezTo>
                  <a:cubicBezTo>
                    <a:pt x="96" y="40"/>
                    <a:pt x="101" y="26"/>
                    <a:pt x="95" y="15"/>
                  </a:cubicBezTo>
                  <a:close/>
                  <a:moveTo>
                    <a:pt x="95" y="15"/>
                  </a:moveTo>
                  <a:cubicBezTo>
                    <a:pt x="95" y="15"/>
                    <a:pt x="95" y="15"/>
                    <a:pt x="95" y="1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0" name="Google Shape;3170;p69"/>
            <p:cNvSpPr/>
            <p:nvPr/>
          </p:nvSpPr>
          <p:spPr>
            <a:xfrm>
              <a:off x="3916735" y="2862150"/>
              <a:ext cx="395434" cy="633684"/>
            </a:xfrm>
            <a:custGeom>
              <a:avLst/>
              <a:gdLst/>
              <a:ahLst/>
              <a:cxnLst/>
              <a:rect l="l" t="t" r="r" b="b"/>
              <a:pathLst>
                <a:path w="958" h="1536" extrusionOk="0">
                  <a:moveTo>
                    <a:pt x="946" y="462"/>
                  </a:moveTo>
                  <a:cubicBezTo>
                    <a:pt x="846" y="409"/>
                    <a:pt x="846" y="409"/>
                    <a:pt x="846" y="409"/>
                  </a:cubicBezTo>
                  <a:cubicBezTo>
                    <a:pt x="844" y="400"/>
                    <a:pt x="843" y="392"/>
                    <a:pt x="840" y="384"/>
                  </a:cubicBezTo>
                  <a:cubicBezTo>
                    <a:pt x="837" y="372"/>
                    <a:pt x="825" y="365"/>
                    <a:pt x="813" y="368"/>
                  </a:cubicBezTo>
                  <a:cubicBezTo>
                    <a:pt x="801" y="371"/>
                    <a:pt x="794" y="383"/>
                    <a:pt x="797" y="395"/>
                  </a:cubicBezTo>
                  <a:cubicBezTo>
                    <a:pt x="804" y="422"/>
                    <a:pt x="808" y="450"/>
                    <a:pt x="808" y="479"/>
                  </a:cubicBezTo>
                  <a:cubicBezTo>
                    <a:pt x="808" y="660"/>
                    <a:pt x="660" y="807"/>
                    <a:pt x="479" y="807"/>
                  </a:cubicBezTo>
                  <a:cubicBezTo>
                    <a:pt x="298" y="807"/>
                    <a:pt x="151" y="660"/>
                    <a:pt x="151" y="479"/>
                  </a:cubicBezTo>
                  <a:cubicBezTo>
                    <a:pt x="151" y="297"/>
                    <a:pt x="298" y="150"/>
                    <a:pt x="479" y="150"/>
                  </a:cubicBezTo>
                  <a:cubicBezTo>
                    <a:pt x="597" y="150"/>
                    <a:pt x="707" y="214"/>
                    <a:pt x="765" y="317"/>
                  </a:cubicBezTo>
                  <a:cubicBezTo>
                    <a:pt x="771" y="328"/>
                    <a:pt x="785" y="332"/>
                    <a:pt x="796" y="326"/>
                  </a:cubicBezTo>
                  <a:cubicBezTo>
                    <a:pt x="807" y="319"/>
                    <a:pt x="810" y="306"/>
                    <a:pt x="804" y="295"/>
                  </a:cubicBezTo>
                  <a:cubicBezTo>
                    <a:pt x="800" y="287"/>
                    <a:pt x="795" y="279"/>
                    <a:pt x="789" y="271"/>
                  </a:cubicBezTo>
                  <a:cubicBezTo>
                    <a:pt x="825" y="165"/>
                    <a:pt x="825" y="165"/>
                    <a:pt x="825" y="165"/>
                  </a:cubicBezTo>
                  <a:cubicBezTo>
                    <a:pt x="828" y="157"/>
                    <a:pt x="826" y="149"/>
                    <a:pt x="820" y="143"/>
                  </a:cubicBezTo>
                  <a:cubicBezTo>
                    <a:pt x="814" y="137"/>
                    <a:pt x="805" y="134"/>
                    <a:pt x="797" y="137"/>
                  </a:cubicBezTo>
                  <a:cubicBezTo>
                    <a:pt x="689" y="170"/>
                    <a:pt x="689" y="170"/>
                    <a:pt x="689" y="170"/>
                  </a:cubicBezTo>
                  <a:cubicBezTo>
                    <a:pt x="648" y="142"/>
                    <a:pt x="601" y="122"/>
                    <a:pt x="552" y="112"/>
                  </a:cubicBezTo>
                  <a:cubicBezTo>
                    <a:pt x="502" y="13"/>
                    <a:pt x="502" y="13"/>
                    <a:pt x="502" y="13"/>
                  </a:cubicBezTo>
                  <a:cubicBezTo>
                    <a:pt x="498" y="5"/>
                    <a:pt x="491" y="0"/>
                    <a:pt x="482" y="0"/>
                  </a:cubicBezTo>
                  <a:cubicBezTo>
                    <a:pt x="474" y="0"/>
                    <a:pt x="466" y="5"/>
                    <a:pt x="462" y="12"/>
                  </a:cubicBezTo>
                  <a:cubicBezTo>
                    <a:pt x="409" y="112"/>
                    <a:pt x="409" y="112"/>
                    <a:pt x="409" y="112"/>
                  </a:cubicBezTo>
                  <a:cubicBezTo>
                    <a:pt x="359" y="121"/>
                    <a:pt x="312" y="141"/>
                    <a:pt x="271" y="168"/>
                  </a:cubicBezTo>
                  <a:cubicBezTo>
                    <a:pt x="166" y="133"/>
                    <a:pt x="166" y="133"/>
                    <a:pt x="166" y="133"/>
                  </a:cubicBezTo>
                  <a:cubicBezTo>
                    <a:pt x="158" y="130"/>
                    <a:pt x="149" y="132"/>
                    <a:pt x="143" y="138"/>
                  </a:cubicBezTo>
                  <a:cubicBezTo>
                    <a:pt x="137" y="144"/>
                    <a:pt x="135" y="153"/>
                    <a:pt x="137" y="161"/>
                  </a:cubicBezTo>
                  <a:cubicBezTo>
                    <a:pt x="170" y="269"/>
                    <a:pt x="170" y="269"/>
                    <a:pt x="170" y="269"/>
                  </a:cubicBezTo>
                  <a:cubicBezTo>
                    <a:pt x="142" y="309"/>
                    <a:pt x="123" y="356"/>
                    <a:pt x="113" y="406"/>
                  </a:cubicBezTo>
                  <a:cubicBezTo>
                    <a:pt x="13" y="455"/>
                    <a:pt x="13" y="455"/>
                    <a:pt x="13" y="455"/>
                  </a:cubicBezTo>
                  <a:cubicBezTo>
                    <a:pt x="5" y="459"/>
                    <a:pt x="1" y="467"/>
                    <a:pt x="1" y="475"/>
                  </a:cubicBezTo>
                  <a:cubicBezTo>
                    <a:pt x="0" y="484"/>
                    <a:pt x="5" y="491"/>
                    <a:pt x="12" y="495"/>
                  </a:cubicBezTo>
                  <a:cubicBezTo>
                    <a:pt x="112" y="548"/>
                    <a:pt x="112" y="548"/>
                    <a:pt x="112" y="548"/>
                  </a:cubicBezTo>
                  <a:cubicBezTo>
                    <a:pt x="122" y="599"/>
                    <a:pt x="141" y="645"/>
                    <a:pt x="169" y="686"/>
                  </a:cubicBezTo>
                  <a:cubicBezTo>
                    <a:pt x="133" y="792"/>
                    <a:pt x="133" y="792"/>
                    <a:pt x="133" y="792"/>
                  </a:cubicBezTo>
                  <a:cubicBezTo>
                    <a:pt x="130" y="800"/>
                    <a:pt x="132" y="809"/>
                    <a:pt x="138" y="815"/>
                  </a:cubicBezTo>
                  <a:cubicBezTo>
                    <a:pt x="143" y="819"/>
                    <a:pt x="148" y="821"/>
                    <a:pt x="154" y="821"/>
                  </a:cubicBezTo>
                  <a:cubicBezTo>
                    <a:pt x="157" y="821"/>
                    <a:pt x="159" y="821"/>
                    <a:pt x="161" y="820"/>
                  </a:cubicBezTo>
                  <a:cubicBezTo>
                    <a:pt x="269" y="787"/>
                    <a:pt x="269" y="787"/>
                    <a:pt x="269" y="787"/>
                  </a:cubicBezTo>
                  <a:cubicBezTo>
                    <a:pt x="285" y="798"/>
                    <a:pt x="301" y="808"/>
                    <a:pt x="319" y="816"/>
                  </a:cubicBezTo>
                  <a:cubicBezTo>
                    <a:pt x="319" y="882"/>
                    <a:pt x="319" y="882"/>
                    <a:pt x="319" y="882"/>
                  </a:cubicBezTo>
                  <a:cubicBezTo>
                    <a:pt x="319" y="920"/>
                    <a:pt x="349" y="951"/>
                    <a:pt x="388" y="951"/>
                  </a:cubicBezTo>
                  <a:cubicBezTo>
                    <a:pt x="388" y="1010"/>
                    <a:pt x="388" y="1010"/>
                    <a:pt x="388" y="1010"/>
                  </a:cubicBezTo>
                  <a:cubicBezTo>
                    <a:pt x="388" y="1053"/>
                    <a:pt x="417" y="1089"/>
                    <a:pt x="457" y="1099"/>
                  </a:cubicBezTo>
                  <a:cubicBezTo>
                    <a:pt x="457" y="1122"/>
                    <a:pt x="457" y="1122"/>
                    <a:pt x="457" y="1122"/>
                  </a:cubicBezTo>
                  <a:cubicBezTo>
                    <a:pt x="427" y="1129"/>
                    <a:pt x="403" y="1151"/>
                    <a:pt x="393" y="1181"/>
                  </a:cubicBezTo>
                  <a:cubicBezTo>
                    <a:pt x="388" y="1192"/>
                    <a:pt x="395" y="1205"/>
                    <a:pt x="406" y="1209"/>
                  </a:cubicBezTo>
                  <a:cubicBezTo>
                    <a:pt x="418" y="1213"/>
                    <a:pt x="431" y="1207"/>
                    <a:pt x="435" y="1195"/>
                  </a:cubicBezTo>
                  <a:cubicBezTo>
                    <a:pt x="439" y="1184"/>
                    <a:pt x="447" y="1175"/>
                    <a:pt x="457" y="1170"/>
                  </a:cubicBezTo>
                  <a:cubicBezTo>
                    <a:pt x="457" y="1182"/>
                    <a:pt x="467" y="1191"/>
                    <a:pt x="479" y="1191"/>
                  </a:cubicBezTo>
                  <a:cubicBezTo>
                    <a:pt x="491" y="1191"/>
                    <a:pt x="501" y="1182"/>
                    <a:pt x="501" y="1170"/>
                  </a:cubicBezTo>
                  <a:cubicBezTo>
                    <a:pt x="516" y="1178"/>
                    <a:pt x="526" y="1193"/>
                    <a:pt x="526" y="1211"/>
                  </a:cubicBezTo>
                  <a:cubicBezTo>
                    <a:pt x="526" y="1247"/>
                    <a:pt x="526" y="1247"/>
                    <a:pt x="526" y="1247"/>
                  </a:cubicBezTo>
                  <a:cubicBezTo>
                    <a:pt x="526" y="1264"/>
                    <a:pt x="515" y="1280"/>
                    <a:pt x="500" y="1288"/>
                  </a:cubicBezTo>
                  <a:cubicBezTo>
                    <a:pt x="498" y="1279"/>
                    <a:pt x="489" y="1272"/>
                    <a:pt x="479" y="1272"/>
                  </a:cubicBezTo>
                  <a:cubicBezTo>
                    <a:pt x="469" y="1272"/>
                    <a:pt x="460" y="1279"/>
                    <a:pt x="458" y="1288"/>
                  </a:cubicBezTo>
                  <a:cubicBezTo>
                    <a:pt x="449" y="1283"/>
                    <a:pt x="442" y="1277"/>
                    <a:pt x="438" y="1268"/>
                  </a:cubicBezTo>
                  <a:cubicBezTo>
                    <a:pt x="432" y="1257"/>
                    <a:pt x="418" y="1252"/>
                    <a:pt x="407" y="1258"/>
                  </a:cubicBezTo>
                  <a:cubicBezTo>
                    <a:pt x="396" y="1264"/>
                    <a:pt x="392" y="1277"/>
                    <a:pt x="398" y="1288"/>
                  </a:cubicBezTo>
                  <a:cubicBezTo>
                    <a:pt x="410" y="1312"/>
                    <a:pt x="431" y="1329"/>
                    <a:pt x="457" y="1335"/>
                  </a:cubicBezTo>
                  <a:cubicBezTo>
                    <a:pt x="457" y="1368"/>
                    <a:pt x="457" y="1368"/>
                    <a:pt x="457" y="1368"/>
                  </a:cubicBezTo>
                  <a:cubicBezTo>
                    <a:pt x="417" y="1378"/>
                    <a:pt x="388" y="1414"/>
                    <a:pt x="388" y="1457"/>
                  </a:cubicBezTo>
                  <a:cubicBezTo>
                    <a:pt x="388" y="1514"/>
                    <a:pt x="388" y="1514"/>
                    <a:pt x="388" y="1514"/>
                  </a:cubicBezTo>
                  <a:cubicBezTo>
                    <a:pt x="388" y="1526"/>
                    <a:pt x="398" y="1536"/>
                    <a:pt x="410" y="1536"/>
                  </a:cubicBezTo>
                  <a:cubicBezTo>
                    <a:pt x="422" y="1536"/>
                    <a:pt x="433" y="1526"/>
                    <a:pt x="433" y="1514"/>
                  </a:cubicBezTo>
                  <a:cubicBezTo>
                    <a:pt x="433" y="1457"/>
                    <a:pt x="433" y="1457"/>
                    <a:pt x="433" y="1457"/>
                  </a:cubicBezTo>
                  <a:cubicBezTo>
                    <a:pt x="433" y="1439"/>
                    <a:pt x="442" y="1424"/>
                    <a:pt x="457" y="1416"/>
                  </a:cubicBezTo>
                  <a:cubicBezTo>
                    <a:pt x="457" y="1421"/>
                    <a:pt x="457" y="1421"/>
                    <a:pt x="457" y="1421"/>
                  </a:cubicBezTo>
                  <a:cubicBezTo>
                    <a:pt x="457" y="1433"/>
                    <a:pt x="467" y="1443"/>
                    <a:pt x="479" y="1443"/>
                  </a:cubicBezTo>
                  <a:cubicBezTo>
                    <a:pt x="491" y="1443"/>
                    <a:pt x="502" y="1433"/>
                    <a:pt x="502" y="1421"/>
                  </a:cubicBezTo>
                  <a:cubicBezTo>
                    <a:pt x="502" y="1416"/>
                    <a:pt x="502" y="1416"/>
                    <a:pt x="502" y="1416"/>
                  </a:cubicBezTo>
                  <a:cubicBezTo>
                    <a:pt x="516" y="1424"/>
                    <a:pt x="526" y="1439"/>
                    <a:pt x="526" y="1457"/>
                  </a:cubicBezTo>
                  <a:cubicBezTo>
                    <a:pt x="526" y="1514"/>
                    <a:pt x="526" y="1514"/>
                    <a:pt x="526" y="1514"/>
                  </a:cubicBezTo>
                  <a:cubicBezTo>
                    <a:pt x="526" y="1526"/>
                    <a:pt x="536" y="1536"/>
                    <a:pt x="548" y="1536"/>
                  </a:cubicBezTo>
                  <a:cubicBezTo>
                    <a:pt x="560" y="1536"/>
                    <a:pt x="571" y="1526"/>
                    <a:pt x="571" y="1514"/>
                  </a:cubicBezTo>
                  <a:cubicBezTo>
                    <a:pt x="571" y="1457"/>
                    <a:pt x="571" y="1457"/>
                    <a:pt x="571" y="1457"/>
                  </a:cubicBezTo>
                  <a:cubicBezTo>
                    <a:pt x="571" y="1414"/>
                    <a:pt x="541" y="1378"/>
                    <a:pt x="502" y="1368"/>
                  </a:cubicBezTo>
                  <a:cubicBezTo>
                    <a:pt x="502" y="1335"/>
                    <a:pt x="502" y="1335"/>
                    <a:pt x="502" y="1335"/>
                  </a:cubicBezTo>
                  <a:cubicBezTo>
                    <a:pt x="541" y="1325"/>
                    <a:pt x="571" y="1289"/>
                    <a:pt x="571" y="1247"/>
                  </a:cubicBezTo>
                  <a:cubicBezTo>
                    <a:pt x="571" y="1211"/>
                    <a:pt x="571" y="1211"/>
                    <a:pt x="571" y="1211"/>
                  </a:cubicBezTo>
                  <a:cubicBezTo>
                    <a:pt x="571" y="1168"/>
                    <a:pt x="541" y="1132"/>
                    <a:pt x="502" y="1122"/>
                  </a:cubicBezTo>
                  <a:cubicBezTo>
                    <a:pt x="502" y="1099"/>
                    <a:pt x="502" y="1099"/>
                    <a:pt x="502" y="1099"/>
                  </a:cubicBezTo>
                  <a:cubicBezTo>
                    <a:pt x="541" y="1089"/>
                    <a:pt x="571" y="1053"/>
                    <a:pt x="571" y="1010"/>
                  </a:cubicBezTo>
                  <a:cubicBezTo>
                    <a:pt x="571" y="951"/>
                    <a:pt x="571" y="951"/>
                    <a:pt x="571" y="951"/>
                  </a:cubicBezTo>
                  <a:cubicBezTo>
                    <a:pt x="609" y="951"/>
                    <a:pt x="640" y="920"/>
                    <a:pt x="640" y="882"/>
                  </a:cubicBezTo>
                  <a:cubicBezTo>
                    <a:pt x="640" y="816"/>
                    <a:pt x="640" y="816"/>
                    <a:pt x="640" y="816"/>
                  </a:cubicBezTo>
                  <a:cubicBezTo>
                    <a:pt x="656" y="808"/>
                    <a:pt x="672" y="799"/>
                    <a:pt x="687" y="789"/>
                  </a:cubicBezTo>
                  <a:cubicBezTo>
                    <a:pt x="792" y="824"/>
                    <a:pt x="792" y="824"/>
                    <a:pt x="792" y="824"/>
                  </a:cubicBezTo>
                  <a:cubicBezTo>
                    <a:pt x="795" y="825"/>
                    <a:pt x="797" y="826"/>
                    <a:pt x="799" y="826"/>
                  </a:cubicBezTo>
                  <a:cubicBezTo>
                    <a:pt x="805" y="826"/>
                    <a:pt x="811" y="823"/>
                    <a:pt x="815" y="819"/>
                  </a:cubicBezTo>
                  <a:cubicBezTo>
                    <a:pt x="821" y="813"/>
                    <a:pt x="823" y="805"/>
                    <a:pt x="821" y="797"/>
                  </a:cubicBezTo>
                  <a:cubicBezTo>
                    <a:pt x="788" y="689"/>
                    <a:pt x="788" y="689"/>
                    <a:pt x="788" y="689"/>
                  </a:cubicBezTo>
                  <a:cubicBezTo>
                    <a:pt x="816" y="648"/>
                    <a:pt x="836" y="601"/>
                    <a:pt x="845" y="551"/>
                  </a:cubicBezTo>
                  <a:cubicBezTo>
                    <a:pt x="945" y="502"/>
                    <a:pt x="945" y="502"/>
                    <a:pt x="945" y="502"/>
                  </a:cubicBezTo>
                  <a:cubicBezTo>
                    <a:pt x="953" y="498"/>
                    <a:pt x="957" y="490"/>
                    <a:pt x="958" y="482"/>
                  </a:cubicBezTo>
                  <a:cubicBezTo>
                    <a:pt x="958" y="473"/>
                    <a:pt x="953" y="466"/>
                    <a:pt x="946" y="462"/>
                  </a:cubicBezTo>
                  <a:close/>
                  <a:moveTo>
                    <a:pt x="768" y="193"/>
                  </a:moveTo>
                  <a:cubicBezTo>
                    <a:pt x="756" y="228"/>
                    <a:pt x="756" y="228"/>
                    <a:pt x="756" y="228"/>
                  </a:cubicBezTo>
                  <a:cubicBezTo>
                    <a:pt x="748" y="220"/>
                    <a:pt x="740" y="212"/>
                    <a:pt x="732" y="204"/>
                  </a:cubicBezTo>
                  <a:lnTo>
                    <a:pt x="768" y="193"/>
                  </a:lnTo>
                  <a:close/>
                  <a:moveTo>
                    <a:pt x="481" y="72"/>
                  </a:moveTo>
                  <a:cubicBezTo>
                    <a:pt x="498" y="106"/>
                    <a:pt x="498" y="106"/>
                    <a:pt x="498" y="106"/>
                  </a:cubicBezTo>
                  <a:cubicBezTo>
                    <a:pt x="492" y="105"/>
                    <a:pt x="485" y="105"/>
                    <a:pt x="479" y="105"/>
                  </a:cubicBezTo>
                  <a:cubicBezTo>
                    <a:pt x="474" y="105"/>
                    <a:pt x="469" y="105"/>
                    <a:pt x="464" y="105"/>
                  </a:cubicBezTo>
                  <a:lnTo>
                    <a:pt x="481" y="72"/>
                  </a:lnTo>
                  <a:close/>
                  <a:moveTo>
                    <a:pt x="193" y="189"/>
                  </a:moveTo>
                  <a:cubicBezTo>
                    <a:pt x="229" y="201"/>
                    <a:pt x="229" y="201"/>
                    <a:pt x="229" y="201"/>
                  </a:cubicBezTo>
                  <a:cubicBezTo>
                    <a:pt x="220" y="209"/>
                    <a:pt x="212" y="217"/>
                    <a:pt x="204" y="226"/>
                  </a:cubicBezTo>
                  <a:lnTo>
                    <a:pt x="193" y="189"/>
                  </a:lnTo>
                  <a:close/>
                  <a:moveTo>
                    <a:pt x="72" y="476"/>
                  </a:moveTo>
                  <a:cubicBezTo>
                    <a:pt x="106" y="460"/>
                    <a:pt x="106" y="460"/>
                    <a:pt x="106" y="460"/>
                  </a:cubicBezTo>
                  <a:cubicBezTo>
                    <a:pt x="106" y="466"/>
                    <a:pt x="106" y="472"/>
                    <a:pt x="106" y="479"/>
                  </a:cubicBezTo>
                  <a:cubicBezTo>
                    <a:pt x="106" y="484"/>
                    <a:pt x="106" y="489"/>
                    <a:pt x="106" y="494"/>
                  </a:cubicBezTo>
                  <a:lnTo>
                    <a:pt x="72" y="476"/>
                  </a:lnTo>
                  <a:close/>
                  <a:moveTo>
                    <a:pt x="190" y="765"/>
                  </a:moveTo>
                  <a:cubicBezTo>
                    <a:pt x="202" y="729"/>
                    <a:pt x="202" y="729"/>
                    <a:pt x="202" y="729"/>
                  </a:cubicBezTo>
                  <a:cubicBezTo>
                    <a:pt x="210" y="737"/>
                    <a:pt x="218" y="746"/>
                    <a:pt x="226" y="753"/>
                  </a:cubicBezTo>
                  <a:lnTo>
                    <a:pt x="190" y="765"/>
                  </a:lnTo>
                  <a:close/>
                  <a:moveTo>
                    <a:pt x="526" y="1010"/>
                  </a:moveTo>
                  <a:cubicBezTo>
                    <a:pt x="526" y="1028"/>
                    <a:pt x="516" y="1043"/>
                    <a:pt x="502" y="1051"/>
                  </a:cubicBezTo>
                  <a:cubicBezTo>
                    <a:pt x="502" y="1049"/>
                    <a:pt x="502" y="1049"/>
                    <a:pt x="502" y="1049"/>
                  </a:cubicBezTo>
                  <a:cubicBezTo>
                    <a:pt x="502" y="1036"/>
                    <a:pt x="491" y="1026"/>
                    <a:pt x="479" y="1026"/>
                  </a:cubicBezTo>
                  <a:cubicBezTo>
                    <a:pt x="467" y="1026"/>
                    <a:pt x="457" y="1036"/>
                    <a:pt x="457" y="1049"/>
                  </a:cubicBezTo>
                  <a:cubicBezTo>
                    <a:pt x="457" y="1051"/>
                    <a:pt x="457" y="1051"/>
                    <a:pt x="457" y="1051"/>
                  </a:cubicBezTo>
                  <a:cubicBezTo>
                    <a:pt x="442" y="1043"/>
                    <a:pt x="433" y="1028"/>
                    <a:pt x="433" y="1010"/>
                  </a:cubicBezTo>
                  <a:cubicBezTo>
                    <a:pt x="433" y="953"/>
                    <a:pt x="433" y="953"/>
                    <a:pt x="433" y="953"/>
                  </a:cubicBezTo>
                  <a:cubicBezTo>
                    <a:pt x="526" y="953"/>
                    <a:pt x="526" y="953"/>
                    <a:pt x="526" y="953"/>
                  </a:cubicBezTo>
                  <a:lnTo>
                    <a:pt x="526" y="1010"/>
                  </a:lnTo>
                  <a:close/>
                  <a:moveTo>
                    <a:pt x="595" y="882"/>
                  </a:moveTo>
                  <a:cubicBezTo>
                    <a:pt x="595" y="895"/>
                    <a:pt x="584" y="906"/>
                    <a:pt x="570" y="906"/>
                  </a:cubicBezTo>
                  <a:cubicBezTo>
                    <a:pt x="388" y="906"/>
                    <a:pt x="388" y="906"/>
                    <a:pt x="388" y="906"/>
                  </a:cubicBezTo>
                  <a:cubicBezTo>
                    <a:pt x="375" y="906"/>
                    <a:pt x="364" y="895"/>
                    <a:pt x="364" y="882"/>
                  </a:cubicBezTo>
                  <a:cubicBezTo>
                    <a:pt x="364" y="834"/>
                    <a:pt x="364" y="834"/>
                    <a:pt x="364" y="834"/>
                  </a:cubicBezTo>
                  <a:cubicBezTo>
                    <a:pt x="400" y="846"/>
                    <a:pt x="439" y="852"/>
                    <a:pt x="479" y="852"/>
                  </a:cubicBezTo>
                  <a:cubicBezTo>
                    <a:pt x="519" y="852"/>
                    <a:pt x="558" y="846"/>
                    <a:pt x="595" y="834"/>
                  </a:cubicBezTo>
                  <a:lnTo>
                    <a:pt x="595" y="882"/>
                  </a:lnTo>
                  <a:close/>
                  <a:moveTo>
                    <a:pt x="765" y="768"/>
                  </a:moveTo>
                  <a:cubicBezTo>
                    <a:pt x="729" y="756"/>
                    <a:pt x="729" y="756"/>
                    <a:pt x="729" y="756"/>
                  </a:cubicBezTo>
                  <a:cubicBezTo>
                    <a:pt x="738" y="748"/>
                    <a:pt x="746" y="740"/>
                    <a:pt x="754" y="731"/>
                  </a:cubicBezTo>
                  <a:lnTo>
                    <a:pt x="765" y="768"/>
                  </a:lnTo>
                  <a:close/>
                  <a:moveTo>
                    <a:pt x="852" y="498"/>
                  </a:moveTo>
                  <a:cubicBezTo>
                    <a:pt x="852" y="491"/>
                    <a:pt x="853" y="485"/>
                    <a:pt x="853" y="479"/>
                  </a:cubicBezTo>
                  <a:cubicBezTo>
                    <a:pt x="853" y="473"/>
                    <a:pt x="852" y="468"/>
                    <a:pt x="852" y="463"/>
                  </a:cubicBezTo>
                  <a:cubicBezTo>
                    <a:pt x="886" y="481"/>
                    <a:pt x="886" y="481"/>
                    <a:pt x="886" y="481"/>
                  </a:cubicBezTo>
                  <a:lnTo>
                    <a:pt x="852" y="498"/>
                  </a:lnTo>
                  <a:close/>
                  <a:moveTo>
                    <a:pt x="852" y="498"/>
                  </a:moveTo>
                  <a:cubicBezTo>
                    <a:pt x="852" y="498"/>
                    <a:pt x="852" y="498"/>
                    <a:pt x="852" y="49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1" name="Google Shape;3171;p69"/>
          <p:cNvGrpSpPr/>
          <p:nvPr/>
        </p:nvGrpSpPr>
        <p:grpSpPr>
          <a:xfrm>
            <a:off x="1666464" y="3581663"/>
            <a:ext cx="245642" cy="409432"/>
            <a:chOff x="1447239" y="4176598"/>
            <a:chExt cx="308209" cy="520905"/>
          </a:xfrm>
        </p:grpSpPr>
        <p:sp>
          <p:nvSpPr>
            <p:cNvPr id="3172" name="Google Shape;3172;p69"/>
            <p:cNvSpPr/>
            <p:nvPr/>
          </p:nvSpPr>
          <p:spPr>
            <a:xfrm>
              <a:off x="1507871" y="4290217"/>
              <a:ext cx="73668" cy="126169"/>
            </a:xfrm>
            <a:custGeom>
              <a:avLst/>
              <a:gdLst/>
              <a:ahLst/>
              <a:cxnLst/>
              <a:rect l="l" t="t" r="r" b="b"/>
              <a:pathLst>
                <a:path w="4462" h="7642" extrusionOk="0">
                  <a:moveTo>
                    <a:pt x="1" y="1"/>
                  </a:moveTo>
                  <a:lnTo>
                    <a:pt x="1" y="7641"/>
                  </a:lnTo>
                  <a:lnTo>
                    <a:pt x="1563" y="7641"/>
                  </a:lnTo>
                  <a:cubicBezTo>
                    <a:pt x="3165" y="7641"/>
                    <a:pt x="4462" y="6350"/>
                    <a:pt x="4462" y="4748"/>
                  </a:cubicBezTo>
                  <a:lnTo>
                    <a:pt x="4462" y="2899"/>
                  </a:lnTo>
                  <a:cubicBezTo>
                    <a:pt x="4462" y="2096"/>
                    <a:pt x="4132" y="1376"/>
                    <a:pt x="3619" y="844"/>
                  </a:cubicBezTo>
                  <a:cubicBezTo>
                    <a:pt x="3082" y="331"/>
                    <a:pt x="2367" y="1"/>
                    <a:pt x="156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1668304" y="4184408"/>
              <a:ext cx="73585" cy="126169"/>
            </a:xfrm>
            <a:custGeom>
              <a:avLst/>
              <a:gdLst/>
              <a:ahLst/>
              <a:cxnLst/>
              <a:rect l="l" t="t" r="r" b="b"/>
              <a:pathLst>
                <a:path w="4457" h="7642" extrusionOk="0">
                  <a:moveTo>
                    <a:pt x="0" y="1"/>
                  </a:moveTo>
                  <a:lnTo>
                    <a:pt x="0" y="7641"/>
                  </a:lnTo>
                  <a:lnTo>
                    <a:pt x="1563" y="7641"/>
                  </a:lnTo>
                  <a:cubicBezTo>
                    <a:pt x="3165" y="7641"/>
                    <a:pt x="4457" y="6350"/>
                    <a:pt x="4457" y="4748"/>
                  </a:cubicBezTo>
                  <a:lnTo>
                    <a:pt x="4457" y="2899"/>
                  </a:lnTo>
                  <a:cubicBezTo>
                    <a:pt x="4457" y="2096"/>
                    <a:pt x="4151" y="1376"/>
                    <a:pt x="3619" y="844"/>
                  </a:cubicBezTo>
                  <a:cubicBezTo>
                    <a:pt x="3101" y="331"/>
                    <a:pt x="2362" y="1"/>
                    <a:pt x="156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1620848" y="4184408"/>
              <a:ext cx="95642" cy="126169"/>
            </a:xfrm>
            <a:custGeom>
              <a:avLst/>
              <a:gdLst/>
              <a:ahLst/>
              <a:cxnLst/>
              <a:rect l="l" t="t" r="r" b="b"/>
              <a:pathLst>
                <a:path w="5793" h="7642" extrusionOk="0">
                  <a:moveTo>
                    <a:pt x="2894" y="1"/>
                  </a:moveTo>
                  <a:cubicBezTo>
                    <a:pt x="1292" y="1"/>
                    <a:pt x="1" y="1297"/>
                    <a:pt x="1" y="2899"/>
                  </a:cubicBezTo>
                  <a:lnTo>
                    <a:pt x="1" y="4748"/>
                  </a:lnTo>
                  <a:cubicBezTo>
                    <a:pt x="1" y="6350"/>
                    <a:pt x="1292" y="7641"/>
                    <a:pt x="2894" y="7641"/>
                  </a:cubicBezTo>
                  <a:cubicBezTo>
                    <a:pt x="4477" y="7641"/>
                    <a:pt x="5793" y="6350"/>
                    <a:pt x="5793" y="4748"/>
                  </a:cubicBezTo>
                  <a:lnTo>
                    <a:pt x="5793" y="2899"/>
                  </a:lnTo>
                  <a:cubicBezTo>
                    <a:pt x="5793" y="2096"/>
                    <a:pt x="5462" y="1376"/>
                    <a:pt x="4930" y="844"/>
                  </a:cubicBezTo>
                  <a:cubicBezTo>
                    <a:pt x="4417" y="331"/>
                    <a:pt x="3698" y="1"/>
                    <a:pt x="289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1460102" y="4290217"/>
              <a:ext cx="95642" cy="126169"/>
            </a:xfrm>
            <a:custGeom>
              <a:avLst/>
              <a:gdLst/>
              <a:ahLst/>
              <a:cxnLst/>
              <a:rect l="l" t="t" r="r" b="b"/>
              <a:pathLst>
                <a:path w="5793" h="7642" extrusionOk="0">
                  <a:moveTo>
                    <a:pt x="2894" y="1"/>
                  </a:moveTo>
                  <a:cubicBezTo>
                    <a:pt x="1292" y="1"/>
                    <a:pt x="0" y="1297"/>
                    <a:pt x="0" y="2899"/>
                  </a:cubicBezTo>
                  <a:lnTo>
                    <a:pt x="0" y="4748"/>
                  </a:lnTo>
                  <a:cubicBezTo>
                    <a:pt x="0" y="6350"/>
                    <a:pt x="1292" y="7641"/>
                    <a:pt x="2894" y="7641"/>
                  </a:cubicBezTo>
                  <a:cubicBezTo>
                    <a:pt x="4476" y="7641"/>
                    <a:pt x="5792" y="6350"/>
                    <a:pt x="5792" y="4748"/>
                  </a:cubicBezTo>
                  <a:lnTo>
                    <a:pt x="5792" y="2899"/>
                  </a:lnTo>
                  <a:cubicBezTo>
                    <a:pt x="5792" y="2096"/>
                    <a:pt x="5462" y="1376"/>
                    <a:pt x="4930" y="844"/>
                  </a:cubicBezTo>
                  <a:cubicBezTo>
                    <a:pt x="4417" y="331"/>
                    <a:pt x="3697" y="1"/>
                    <a:pt x="289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1454966" y="4440807"/>
              <a:ext cx="293003" cy="249284"/>
            </a:xfrm>
            <a:custGeom>
              <a:avLst/>
              <a:gdLst/>
              <a:ahLst/>
              <a:cxnLst/>
              <a:rect l="l" t="t" r="r" b="b"/>
              <a:pathLst>
                <a:path w="17747" h="15099" extrusionOk="0">
                  <a:moveTo>
                    <a:pt x="1110" y="0"/>
                  </a:moveTo>
                  <a:cubicBezTo>
                    <a:pt x="494" y="0"/>
                    <a:pt x="1" y="493"/>
                    <a:pt x="1" y="1129"/>
                  </a:cubicBezTo>
                  <a:lnTo>
                    <a:pt x="1" y="13965"/>
                  </a:lnTo>
                  <a:cubicBezTo>
                    <a:pt x="1" y="14581"/>
                    <a:pt x="494" y="15099"/>
                    <a:pt x="1110" y="15099"/>
                  </a:cubicBezTo>
                  <a:lnTo>
                    <a:pt x="16617" y="15099"/>
                  </a:lnTo>
                  <a:cubicBezTo>
                    <a:pt x="17234" y="15099"/>
                    <a:pt x="17746" y="14581"/>
                    <a:pt x="17746" y="13965"/>
                  </a:cubicBezTo>
                  <a:lnTo>
                    <a:pt x="17746" y="1129"/>
                  </a:lnTo>
                  <a:cubicBezTo>
                    <a:pt x="17746" y="493"/>
                    <a:pt x="17234" y="0"/>
                    <a:pt x="1661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1485497" y="4471321"/>
              <a:ext cx="231949" cy="188264"/>
            </a:xfrm>
            <a:custGeom>
              <a:avLst/>
              <a:gdLst/>
              <a:ahLst/>
              <a:cxnLst/>
              <a:rect l="l" t="t" r="r" b="b"/>
              <a:pathLst>
                <a:path w="14049" h="11403" extrusionOk="0">
                  <a:moveTo>
                    <a:pt x="370" y="1"/>
                  </a:moveTo>
                  <a:cubicBezTo>
                    <a:pt x="168" y="1"/>
                    <a:pt x="0" y="163"/>
                    <a:pt x="0" y="370"/>
                  </a:cubicBezTo>
                  <a:lnTo>
                    <a:pt x="0" y="11033"/>
                  </a:lnTo>
                  <a:cubicBezTo>
                    <a:pt x="0" y="11235"/>
                    <a:pt x="168" y="11402"/>
                    <a:pt x="370" y="11402"/>
                  </a:cubicBezTo>
                  <a:lnTo>
                    <a:pt x="13679" y="11402"/>
                  </a:lnTo>
                  <a:cubicBezTo>
                    <a:pt x="13886" y="11402"/>
                    <a:pt x="14049" y="11235"/>
                    <a:pt x="14049" y="11033"/>
                  </a:cubicBezTo>
                  <a:lnTo>
                    <a:pt x="14049" y="370"/>
                  </a:lnTo>
                  <a:cubicBezTo>
                    <a:pt x="14049" y="163"/>
                    <a:pt x="13886" y="1"/>
                    <a:pt x="1367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1553049" y="4496799"/>
              <a:ext cx="103782" cy="98977"/>
            </a:xfrm>
            <a:custGeom>
              <a:avLst/>
              <a:gdLst/>
              <a:ahLst/>
              <a:cxnLst/>
              <a:rect l="l" t="t" r="r" b="b"/>
              <a:pathLst>
                <a:path w="6286" h="5995" extrusionOk="0">
                  <a:moveTo>
                    <a:pt x="715" y="1"/>
                  </a:moveTo>
                  <a:cubicBezTo>
                    <a:pt x="326" y="1"/>
                    <a:pt x="1" y="326"/>
                    <a:pt x="1" y="715"/>
                  </a:cubicBezTo>
                  <a:lnTo>
                    <a:pt x="1" y="2524"/>
                  </a:lnTo>
                  <a:cubicBezTo>
                    <a:pt x="1" y="2628"/>
                    <a:pt x="79" y="2712"/>
                    <a:pt x="183" y="2712"/>
                  </a:cubicBezTo>
                  <a:lnTo>
                    <a:pt x="1253" y="2712"/>
                  </a:lnTo>
                  <a:cubicBezTo>
                    <a:pt x="1356" y="2712"/>
                    <a:pt x="1435" y="2628"/>
                    <a:pt x="1435" y="2524"/>
                  </a:cubicBezTo>
                  <a:lnTo>
                    <a:pt x="1435" y="1435"/>
                  </a:lnTo>
                  <a:lnTo>
                    <a:pt x="4846" y="1435"/>
                  </a:lnTo>
                  <a:lnTo>
                    <a:pt x="4846" y="3160"/>
                  </a:lnTo>
                  <a:lnTo>
                    <a:pt x="2648" y="4333"/>
                  </a:lnTo>
                  <a:cubicBezTo>
                    <a:pt x="2401" y="4457"/>
                    <a:pt x="2258" y="4703"/>
                    <a:pt x="2258" y="4969"/>
                  </a:cubicBezTo>
                  <a:lnTo>
                    <a:pt x="2258" y="5793"/>
                  </a:lnTo>
                  <a:cubicBezTo>
                    <a:pt x="2258" y="5891"/>
                    <a:pt x="2342" y="5995"/>
                    <a:pt x="2441" y="5995"/>
                  </a:cubicBezTo>
                  <a:lnTo>
                    <a:pt x="3510" y="5995"/>
                  </a:lnTo>
                  <a:cubicBezTo>
                    <a:pt x="3614" y="5995"/>
                    <a:pt x="3698" y="5891"/>
                    <a:pt x="3698" y="5793"/>
                  </a:cubicBezTo>
                  <a:lnTo>
                    <a:pt x="3698" y="5398"/>
                  </a:lnTo>
                  <a:lnTo>
                    <a:pt x="5916" y="4230"/>
                  </a:lnTo>
                  <a:cubicBezTo>
                    <a:pt x="6138" y="4107"/>
                    <a:pt x="6285" y="3860"/>
                    <a:pt x="6285" y="3594"/>
                  </a:cubicBezTo>
                  <a:lnTo>
                    <a:pt x="6285" y="715"/>
                  </a:lnTo>
                  <a:cubicBezTo>
                    <a:pt x="6285" y="326"/>
                    <a:pt x="5955" y="1"/>
                    <a:pt x="556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1590333" y="4616131"/>
              <a:ext cx="23774" cy="24418"/>
            </a:xfrm>
            <a:custGeom>
              <a:avLst/>
              <a:gdLst/>
              <a:ahLst/>
              <a:cxnLst/>
              <a:rect l="l" t="t" r="r" b="b"/>
              <a:pathLst>
                <a:path w="1440" h="1479" extrusionOk="0">
                  <a:moveTo>
                    <a:pt x="266" y="0"/>
                  </a:moveTo>
                  <a:cubicBezTo>
                    <a:pt x="123" y="0"/>
                    <a:pt x="0" y="123"/>
                    <a:pt x="0" y="266"/>
                  </a:cubicBezTo>
                  <a:lnTo>
                    <a:pt x="0" y="1213"/>
                  </a:lnTo>
                  <a:cubicBezTo>
                    <a:pt x="0" y="1375"/>
                    <a:pt x="123" y="1479"/>
                    <a:pt x="266" y="1479"/>
                  </a:cubicBezTo>
                  <a:lnTo>
                    <a:pt x="1168" y="1479"/>
                  </a:lnTo>
                  <a:cubicBezTo>
                    <a:pt x="1316" y="1479"/>
                    <a:pt x="1440" y="1375"/>
                    <a:pt x="1440" y="1213"/>
                  </a:cubicBezTo>
                  <a:lnTo>
                    <a:pt x="1440" y="266"/>
                  </a:lnTo>
                  <a:cubicBezTo>
                    <a:pt x="1440" y="123"/>
                    <a:pt x="1316" y="0"/>
                    <a:pt x="116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1493638" y="4322135"/>
              <a:ext cx="28496" cy="64059"/>
            </a:xfrm>
            <a:custGeom>
              <a:avLst/>
              <a:gdLst/>
              <a:ahLst/>
              <a:cxnLst/>
              <a:rect l="l" t="t" r="r" b="b"/>
              <a:pathLst>
                <a:path w="1726" h="3880" extrusionOk="0">
                  <a:moveTo>
                    <a:pt x="863" y="0"/>
                  </a:moveTo>
                  <a:cubicBezTo>
                    <a:pt x="370" y="0"/>
                    <a:pt x="0" y="390"/>
                    <a:pt x="0" y="863"/>
                  </a:cubicBezTo>
                  <a:lnTo>
                    <a:pt x="0" y="3017"/>
                  </a:lnTo>
                  <a:cubicBezTo>
                    <a:pt x="0" y="3510"/>
                    <a:pt x="370" y="3880"/>
                    <a:pt x="863" y="3880"/>
                  </a:cubicBezTo>
                  <a:cubicBezTo>
                    <a:pt x="1336" y="3880"/>
                    <a:pt x="1725" y="3510"/>
                    <a:pt x="1725" y="3017"/>
                  </a:cubicBezTo>
                  <a:lnTo>
                    <a:pt x="1725" y="863"/>
                  </a:lnTo>
                  <a:cubicBezTo>
                    <a:pt x="1725" y="636"/>
                    <a:pt x="1627" y="409"/>
                    <a:pt x="1459" y="266"/>
                  </a:cubicBezTo>
                  <a:cubicBezTo>
                    <a:pt x="1316" y="104"/>
                    <a:pt x="1089" y="0"/>
                    <a:pt x="863" y="0"/>
                  </a:cubicBezTo>
                  <a:close/>
                </a:path>
              </a:pathLst>
            </a:custGeom>
            <a:solidFill>
              <a:srgbClr val="EE8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1654384" y="4216326"/>
              <a:ext cx="28496" cy="64059"/>
            </a:xfrm>
            <a:custGeom>
              <a:avLst/>
              <a:gdLst/>
              <a:ahLst/>
              <a:cxnLst/>
              <a:rect l="l" t="t" r="r" b="b"/>
              <a:pathLst>
                <a:path w="1726" h="3880" extrusionOk="0">
                  <a:moveTo>
                    <a:pt x="863" y="0"/>
                  </a:moveTo>
                  <a:cubicBezTo>
                    <a:pt x="370" y="0"/>
                    <a:pt x="1" y="390"/>
                    <a:pt x="1" y="863"/>
                  </a:cubicBezTo>
                  <a:lnTo>
                    <a:pt x="1" y="3017"/>
                  </a:lnTo>
                  <a:cubicBezTo>
                    <a:pt x="1" y="3510"/>
                    <a:pt x="370" y="3879"/>
                    <a:pt x="863" y="3879"/>
                  </a:cubicBezTo>
                  <a:cubicBezTo>
                    <a:pt x="1336" y="3879"/>
                    <a:pt x="1726" y="3510"/>
                    <a:pt x="1726" y="3017"/>
                  </a:cubicBezTo>
                  <a:lnTo>
                    <a:pt x="1726" y="863"/>
                  </a:lnTo>
                  <a:cubicBezTo>
                    <a:pt x="1726" y="636"/>
                    <a:pt x="1627" y="409"/>
                    <a:pt x="1460" y="266"/>
                  </a:cubicBezTo>
                  <a:cubicBezTo>
                    <a:pt x="1317" y="104"/>
                    <a:pt x="1090" y="0"/>
                    <a:pt x="863" y="0"/>
                  </a:cubicBezTo>
                  <a:close/>
                </a:path>
              </a:pathLst>
            </a:custGeom>
            <a:solidFill>
              <a:srgbClr val="EE8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1480445" y="4202109"/>
              <a:ext cx="54945" cy="53261"/>
            </a:xfrm>
            <a:custGeom>
              <a:avLst/>
              <a:gdLst/>
              <a:ahLst/>
              <a:cxnLst/>
              <a:rect l="l" t="t" r="r" b="b"/>
              <a:pathLst>
                <a:path w="3328" h="3226" extrusionOk="0">
                  <a:moveTo>
                    <a:pt x="1694" y="0"/>
                  </a:moveTo>
                  <a:cubicBezTo>
                    <a:pt x="1632" y="0"/>
                    <a:pt x="1569" y="31"/>
                    <a:pt x="1538" y="102"/>
                  </a:cubicBezTo>
                  <a:cubicBezTo>
                    <a:pt x="1233" y="738"/>
                    <a:pt x="760" y="1211"/>
                    <a:pt x="124" y="1517"/>
                  </a:cubicBezTo>
                  <a:cubicBezTo>
                    <a:pt x="1" y="1581"/>
                    <a:pt x="1" y="1763"/>
                    <a:pt x="143" y="1827"/>
                  </a:cubicBezTo>
                  <a:cubicBezTo>
                    <a:pt x="824" y="2074"/>
                    <a:pt x="1292" y="2483"/>
                    <a:pt x="1538" y="3119"/>
                  </a:cubicBezTo>
                  <a:cubicBezTo>
                    <a:pt x="1571" y="3190"/>
                    <a:pt x="1638" y="3226"/>
                    <a:pt x="1705" y="3226"/>
                  </a:cubicBezTo>
                  <a:cubicBezTo>
                    <a:pt x="1773" y="3226"/>
                    <a:pt x="1839" y="3190"/>
                    <a:pt x="1869" y="3119"/>
                  </a:cubicBezTo>
                  <a:cubicBezTo>
                    <a:pt x="2115" y="2419"/>
                    <a:pt x="2549" y="1990"/>
                    <a:pt x="3165" y="1783"/>
                  </a:cubicBezTo>
                  <a:cubicBezTo>
                    <a:pt x="3308" y="1743"/>
                    <a:pt x="3328" y="1536"/>
                    <a:pt x="3205" y="1477"/>
                  </a:cubicBezTo>
                  <a:cubicBezTo>
                    <a:pt x="2569" y="1167"/>
                    <a:pt x="2115" y="718"/>
                    <a:pt x="1849" y="102"/>
                  </a:cubicBezTo>
                  <a:cubicBezTo>
                    <a:pt x="1828" y="38"/>
                    <a:pt x="1762" y="0"/>
                    <a:pt x="1694"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1485894" y="4314639"/>
              <a:ext cx="43718" cy="79364"/>
            </a:xfrm>
            <a:custGeom>
              <a:avLst/>
              <a:gdLst/>
              <a:ahLst/>
              <a:cxnLst/>
              <a:rect l="l" t="t" r="r" b="b"/>
              <a:pathLst>
                <a:path w="2648" h="4807" extrusionOk="0">
                  <a:moveTo>
                    <a:pt x="1332" y="927"/>
                  </a:moveTo>
                  <a:cubicBezTo>
                    <a:pt x="1539" y="927"/>
                    <a:pt x="1726" y="1110"/>
                    <a:pt x="1726" y="1317"/>
                  </a:cubicBezTo>
                  <a:lnTo>
                    <a:pt x="1726" y="3471"/>
                  </a:lnTo>
                  <a:cubicBezTo>
                    <a:pt x="1726" y="3698"/>
                    <a:pt x="1539" y="3885"/>
                    <a:pt x="1332" y="3885"/>
                  </a:cubicBezTo>
                  <a:cubicBezTo>
                    <a:pt x="1110" y="3885"/>
                    <a:pt x="923" y="3698"/>
                    <a:pt x="923" y="3471"/>
                  </a:cubicBezTo>
                  <a:lnTo>
                    <a:pt x="923" y="1317"/>
                  </a:lnTo>
                  <a:cubicBezTo>
                    <a:pt x="923" y="1110"/>
                    <a:pt x="1110" y="927"/>
                    <a:pt x="1332" y="927"/>
                  </a:cubicBezTo>
                  <a:close/>
                  <a:moveTo>
                    <a:pt x="1332" y="1"/>
                  </a:moveTo>
                  <a:cubicBezTo>
                    <a:pt x="592" y="1"/>
                    <a:pt x="1" y="597"/>
                    <a:pt x="1" y="1317"/>
                  </a:cubicBezTo>
                  <a:lnTo>
                    <a:pt x="1" y="3471"/>
                  </a:lnTo>
                  <a:cubicBezTo>
                    <a:pt x="1" y="4210"/>
                    <a:pt x="592" y="4807"/>
                    <a:pt x="1332" y="4807"/>
                  </a:cubicBezTo>
                  <a:cubicBezTo>
                    <a:pt x="2051" y="4807"/>
                    <a:pt x="2648" y="4210"/>
                    <a:pt x="2648" y="3471"/>
                  </a:cubicBezTo>
                  <a:lnTo>
                    <a:pt x="2648" y="1317"/>
                  </a:lnTo>
                  <a:cubicBezTo>
                    <a:pt x="2648" y="597"/>
                    <a:pt x="2051" y="1"/>
                    <a:pt x="13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1646657" y="4208830"/>
              <a:ext cx="43718" cy="79364"/>
            </a:xfrm>
            <a:custGeom>
              <a:avLst/>
              <a:gdLst/>
              <a:ahLst/>
              <a:cxnLst/>
              <a:rect l="l" t="t" r="r" b="b"/>
              <a:pathLst>
                <a:path w="2648" h="4807" extrusionOk="0">
                  <a:moveTo>
                    <a:pt x="1331" y="927"/>
                  </a:moveTo>
                  <a:cubicBezTo>
                    <a:pt x="1538" y="927"/>
                    <a:pt x="1726" y="1110"/>
                    <a:pt x="1726" y="1317"/>
                  </a:cubicBezTo>
                  <a:lnTo>
                    <a:pt x="1726" y="3471"/>
                  </a:lnTo>
                  <a:cubicBezTo>
                    <a:pt x="1726" y="3698"/>
                    <a:pt x="1538" y="3885"/>
                    <a:pt x="1331" y="3885"/>
                  </a:cubicBezTo>
                  <a:cubicBezTo>
                    <a:pt x="1109" y="3885"/>
                    <a:pt x="922" y="3698"/>
                    <a:pt x="922" y="3471"/>
                  </a:cubicBezTo>
                  <a:lnTo>
                    <a:pt x="922" y="1317"/>
                  </a:lnTo>
                  <a:cubicBezTo>
                    <a:pt x="922" y="1110"/>
                    <a:pt x="1109" y="927"/>
                    <a:pt x="1331" y="927"/>
                  </a:cubicBezTo>
                  <a:close/>
                  <a:moveTo>
                    <a:pt x="1331" y="1"/>
                  </a:moveTo>
                  <a:cubicBezTo>
                    <a:pt x="592" y="1"/>
                    <a:pt x="0" y="597"/>
                    <a:pt x="0" y="1317"/>
                  </a:cubicBezTo>
                  <a:lnTo>
                    <a:pt x="0" y="3471"/>
                  </a:lnTo>
                  <a:cubicBezTo>
                    <a:pt x="0" y="4210"/>
                    <a:pt x="592" y="4807"/>
                    <a:pt x="1331" y="4807"/>
                  </a:cubicBezTo>
                  <a:cubicBezTo>
                    <a:pt x="2051" y="4807"/>
                    <a:pt x="2647" y="4210"/>
                    <a:pt x="2647" y="3471"/>
                  </a:cubicBezTo>
                  <a:lnTo>
                    <a:pt x="2647" y="1317"/>
                  </a:lnTo>
                  <a:cubicBezTo>
                    <a:pt x="2647" y="597"/>
                    <a:pt x="2051" y="1"/>
                    <a:pt x="133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1447239" y="4432980"/>
              <a:ext cx="308209" cy="264523"/>
            </a:xfrm>
            <a:custGeom>
              <a:avLst/>
              <a:gdLst/>
              <a:ahLst/>
              <a:cxnLst/>
              <a:rect l="l" t="t" r="r" b="b"/>
              <a:pathLst>
                <a:path w="18668" h="16022" extrusionOk="0">
                  <a:moveTo>
                    <a:pt x="17085" y="928"/>
                  </a:moveTo>
                  <a:cubicBezTo>
                    <a:pt x="17455" y="928"/>
                    <a:pt x="17746" y="1233"/>
                    <a:pt x="17746" y="1603"/>
                  </a:cubicBezTo>
                  <a:lnTo>
                    <a:pt x="17746" y="14439"/>
                  </a:lnTo>
                  <a:cubicBezTo>
                    <a:pt x="17746" y="14809"/>
                    <a:pt x="17455" y="15100"/>
                    <a:pt x="17085" y="15100"/>
                  </a:cubicBezTo>
                  <a:lnTo>
                    <a:pt x="1578" y="15100"/>
                  </a:lnTo>
                  <a:cubicBezTo>
                    <a:pt x="1208" y="15100"/>
                    <a:pt x="922" y="14809"/>
                    <a:pt x="922" y="14439"/>
                  </a:cubicBezTo>
                  <a:lnTo>
                    <a:pt x="922" y="1603"/>
                  </a:lnTo>
                  <a:cubicBezTo>
                    <a:pt x="922" y="1233"/>
                    <a:pt x="1208" y="928"/>
                    <a:pt x="1578" y="928"/>
                  </a:cubicBezTo>
                  <a:close/>
                  <a:moveTo>
                    <a:pt x="1578" y="1"/>
                  </a:moveTo>
                  <a:cubicBezTo>
                    <a:pt x="715" y="1"/>
                    <a:pt x="0" y="721"/>
                    <a:pt x="0" y="1603"/>
                  </a:cubicBezTo>
                  <a:lnTo>
                    <a:pt x="0" y="14439"/>
                  </a:lnTo>
                  <a:cubicBezTo>
                    <a:pt x="0" y="15326"/>
                    <a:pt x="715" y="16021"/>
                    <a:pt x="1578" y="16021"/>
                  </a:cubicBezTo>
                  <a:lnTo>
                    <a:pt x="17085" y="16021"/>
                  </a:lnTo>
                  <a:cubicBezTo>
                    <a:pt x="17948" y="16021"/>
                    <a:pt x="18668" y="15326"/>
                    <a:pt x="18668" y="14439"/>
                  </a:cubicBezTo>
                  <a:lnTo>
                    <a:pt x="18668" y="1603"/>
                  </a:lnTo>
                  <a:cubicBezTo>
                    <a:pt x="18668" y="721"/>
                    <a:pt x="17948" y="1"/>
                    <a:pt x="1708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1477753" y="4463511"/>
              <a:ext cx="247188" cy="203469"/>
            </a:xfrm>
            <a:custGeom>
              <a:avLst/>
              <a:gdLst/>
              <a:ahLst/>
              <a:cxnLst/>
              <a:rect l="l" t="t" r="r" b="b"/>
              <a:pathLst>
                <a:path w="14972" h="12324" extrusionOk="0">
                  <a:moveTo>
                    <a:pt x="469" y="1"/>
                  </a:moveTo>
                  <a:cubicBezTo>
                    <a:pt x="203" y="1"/>
                    <a:pt x="1" y="208"/>
                    <a:pt x="1" y="474"/>
                  </a:cubicBezTo>
                  <a:lnTo>
                    <a:pt x="1" y="7621"/>
                  </a:lnTo>
                  <a:cubicBezTo>
                    <a:pt x="1" y="7868"/>
                    <a:pt x="203" y="8075"/>
                    <a:pt x="469" y="8075"/>
                  </a:cubicBezTo>
                  <a:cubicBezTo>
                    <a:pt x="716" y="8075"/>
                    <a:pt x="923" y="7868"/>
                    <a:pt x="923" y="7621"/>
                  </a:cubicBezTo>
                  <a:lnTo>
                    <a:pt x="923" y="927"/>
                  </a:lnTo>
                  <a:lnTo>
                    <a:pt x="14050" y="927"/>
                  </a:lnTo>
                  <a:lnTo>
                    <a:pt x="14050" y="11402"/>
                  </a:lnTo>
                  <a:lnTo>
                    <a:pt x="923" y="11402"/>
                  </a:lnTo>
                  <a:lnTo>
                    <a:pt x="923" y="9470"/>
                  </a:lnTo>
                  <a:cubicBezTo>
                    <a:pt x="923" y="9204"/>
                    <a:pt x="716" y="8997"/>
                    <a:pt x="469" y="8997"/>
                  </a:cubicBezTo>
                  <a:cubicBezTo>
                    <a:pt x="203" y="8997"/>
                    <a:pt x="1" y="9204"/>
                    <a:pt x="1" y="9470"/>
                  </a:cubicBezTo>
                  <a:lnTo>
                    <a:pt x="1" y="11875"/>
                  </a:lnTo>
                  <a:cubicBezTo>
                    <a:pt x="1" y="12122"/>
                    <a:pt x="203" y="12324"/>
                    <a:pt x="469" y="12324"/>
                  </a:cubicBezTo>
                  <a:lnTo>
                    <a:pt x="14518" y="12324"/>
                  </a:lnTo>
                  <a:cubicBezTo>
                    <a:pt x="14764" y="12324"/>
                    <a:pt x="14971" y="12122"/>
                    <a:pt x="14971" y="11875"/>
                  </a:cubicBezTo>
                  <a:lnTo>
                    <a:pt x="14971" y="474"/>
                  </a:lnTo>
                  <a:cubicBezTo>
                    <a:pt x="14971" y="208"/>
                    <a:pt x="14764" y="1"/>
                    <a:pt x="1451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1685312" y="4485901"/>
              <a:ext cx="18326" cy="18326"/>
            </a:xfrm>
            <a:custGeom>
              <a:avLst/>
              <a:gdLst/>
              <a:ahLst/>
              <a:cxnLst/>
              <a:rect l="l" t="t" r="r" b="b"/>
              <a:pathLst>
                <a:path w="1110" h="1110" extrusionOk="0">
                  <a:moveTo>
                    <a:pt x="553" y="0"/>
                  </a:moveTo>
                  <a:cubicBezTo>
                    <a:pt x="247" y="0"/>
                    <a:pt x="1" y="266"/>
                    <a:pt x="1" y="557"/>
                  </a:cubicBezTo>
                  <a:cubicBezTo>
                    <a:pt x="1" y="863"/>
                    <a:pt x="247" y="1109"/>
                    <a:pt x="553" y="1109"/>
                  </a:cubicBezTo>
                  <a:cubicBezTo>
                    <a:pt x="863" y="1109"/>
                    <a:pt x="1110" y="863"/>
                    <a:pt x="1110" y="557"/>
                  </a:cubicBezTo>
                  <a:cubicBezTo>
                    <a:pt x="1110" y="266"/>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1501118" y="4485901"/>
              <a:ext cx="18326" cy="18326"/>
            </a:xfrm>
            <a:custGeom>
              <a:avLst/>
              <a:gdLst/>
              <a:ahLst/>
              <a:cxnLst/>
              <a:rect l="l" t="t" r="r" b="b"/>
              <a:pathLst>
                <a:path w="1110" h="1110" extrusionOk="0">
                  <a:moveTo>
                    <a:pt x="558" y="0"/>
                  </a:moveTo>
                  <a:cubicBezTo>
                    <a:pt x="247" y="0"/>
                    <a:pt x="1" y="266"/>
                    <a:pt x="1" y="557"/>
                  </a:cubicBezTo>
                  <a:cubicBezTo>
                    <a:pt x="1" y="863"/>
                    <a:pt x="247" y="1109"/>
                    <a:pt x="558" y="1109"/>
                  </a:cubicBezTo>
                  <a:cubicBezTo>
                    <a:pt x="863" y="1109"/>
                    <a:pt x="1110" y="863"/>
                    <a:pt x="1110" y="557"/>
                  </a:cubicBezTo>
                  <a:cubicBezTo>
                    <a:pt x="1110" y="266"/>
                    <a:pt x="863" y="0"/>
                    <a:pt x="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1685312" y="4626303"/>
              <a:ext cx="18326" cy="18326"/>
            </a:xfrm>
            <a:custGeom>
              <a:avLst/>
              <a:gdLst/>
              <a:ahLst/>
              <a:cxnLst/>
              <a:rect l="l" t="t" r="r" b="b"/>
              <a:pathLst>
                <a:path w="1110" h="1110" extrusionOk="0">
                  <a:moveTo>
                    <a:pt x="553" y="0"/>
                  </a:moveTo>
                  <a:cubicBezTo>
                    <a:pt x="247" y="0"/>
                    <a:pt x="1" y="266"/>
                    <a:pt x="1" y="557"/>
                  </a:cubicBezTo>
                  <a:cubicBezTo>
                    <a:pt x="1" y="863"/>
                    <a:pt x="247" y="1109"/>
                    <a:pt x="553" y="1109"/>
                  </a:cubicBezTo>
                  <a:cubicBezTo>
                    <a:pt x="863" y="1109"/>
                    <a:pt x="1110" y="863"/>
                    <a:pt x="1110" y="557"/>
                  </a:cubicBezTo>
                  <a:cubicBezTo>
                    <a:pt x="1110" y="266"/>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1501118" y="4626303"/>
              <a:ext cx="18326" cy="18326"/>
            </a:xfrm>
            <a:custGeom>
              <a:avLst/>
              <a:gdLst/>
              <a:ahLst/>
              <a:cxnLst/>
              <a:rect l="l" t="t" r="r" b="b"/>
              <a:pathLst>
                <a:path w="1110" h="1110" extrusionOk="0">
                  <a:moveTo>
                    <a:pt x="558" y="0"/>
                  </a:moveTo>
                  <a:cubicBezTo>
                    <a:pt x="247" y="0"/>
                    <a:pt x="1" y="266"/>
                    <a:pt x="1" y="557"/>
                  </a:cubicBezTo>
                  <a:cubicBezTo>
                    <a:pt x="1" y="863"/>
                    <a:pt x="247" y="1109"/>
                    <a:pt x="558" y="1109"/>
                  </a:cubicBezTo>
                  <a:cubicBezTo>
                    <a:pt x="863" y="1109"/>
                    <a:pt x="1110" y="863"/>
                    <a:pt x="1110" y="557"/>
                  </a:cubicBezTo>
                  <a:cubicBezTo>
                    <a:pt x="1110" y="266"/>
                    <a:pt x="863" y="0"/>
                    <a:pt x="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1545569" y="4489319"/>
              <a:ext cx="118988" cy="113952"/>
            </a:xfrm>
            <a:custGeom>
              <a:avLst/>
              <a:gdLst/>
              <a:ahLst/>
              <a:cxnLst/>
              <a:rect l="l" t="t" r="r" b="b"/>
              <a:pathLst>
                <a:path w="7207" h="6902" extrusionOk="0">
                  <a:moveTo>
                    <a:pt x="6019" y="922"/>
                  </a:moveTo>
                  <a:cubicBezTo>
                    <a:pt x="6162" y="922"/>
                    <a:pt x="6285" y="1025"/>
                    <a:pt x="6285" y="1168"/>
                  </a:cubicBezTo>
                  <a:lnTo>
                    <a:pt x="6285" y="4047"/>
                  </a:lnTo>
                  <a:cubicBezTo>
                    <a:pt x="6285" y="4126"/>
                    <a:pt x="6221" y="4229"/>
                    <a:pt x="6142" y="4274"/>
                  </a:cubicBezTo>
                  <a:lnTo>
                    <a:pt x="3924" y="5442"/>
                  </a:lnTo>
                  <a:cubicBezTo>
                    <a:pt x="3781" y="5526"/>
                    <a:pt x="3677" y="5689"/>
                    <a:pt x="3677" y="5851"/>
                  </a:cubicBezTo>
                  <a:lnTo>
                    <a:pt x="3677" y="5974"/>
                  </a:lnTo>
                  <a:lnTo>
                    <a:pt x="3184" y="5974"/>
                  </a:lnTo>
                  <a:lnTo>
                    <a:pt x="3184" y="5422"/>
                  </a:lnTo>
                  <a:cubicBezTo>
                    <a:pt x="3184" y="5319"/>
                    <a:pt x="3224" y="5235"/>
                    <a:pt x="3308" y="5196"/>
                  </a:cubicBezTo>
                  <a:lnTo>
                    <a:pt x="5526" y="4027"/>
                  </a:lnTo>
                  <a:cubicBezTo>
                    <a:pt x="5669" y="3944"/>
                    <a:pt x="5772" y="3781"/>
                    <a:pt x="5772" y="3613"/>
                  </a:cubicBezTo>
                  <a:lnTo>
                    <a:pt x="5772" y="1888"/>
                  </a:lnTo>
                  <a:cubicBezTo>
                    <a:pt x="5772" y="1642"/>
                    <a:pt x="5565" y="1439"/>
                    <a:pt x="5299" y="1439"/>
                  </a:cubicBezTo>
                  <a:lnTo>
                    <a:pt x="1888" y="1439"/>
                  </a:lnTo>
                  <a:cubicBezTo>
                    <a:pt x="1622" y="1439"/>
                    <a:pt x="1415" y="1642"/>
                    <a:pt x="1415" y="1888"/>
                  </a:cubicBezTo>
                  <a:lnTo>
                    <a:pt x="1415" y="2692"/>
                  </a:lnTo>
                  <a:lnTo>
                    <a:pt x="922" y="2692"/>
                  </a:lnTo>
                  <a:lnTo>
                    <a:pt x="922" y="1168"/>
                  </a:lnTo>
                  <a:cubicBezTo>
                    <a:pt x="922" y="1025"/>
                    <a:pt x="1025" y="922"/>
                    <a:pt x="1168" y="922"/>
                  </a:cubicBezTo>
                  <a:close/>
                  <a:moveTo>
                    <a:pt x="1168" y="0"/>
                  </a:moveTo>
                  <a:cubicBezTo>
                    <a:pt x="513" y="0"/>
                    <a:pt x="0" y="532"/>
                    <a:pt x="0" y="1168"/>
                  </a:cubicBezTo>
                  <a:lnTo>
                    <a:pt x="0" y="2977"/>
                  </a:lnTo>
                  <a:cubicBezTo>
                    <a:pt x="0" y="3327"/>
                    <a:pt x="286" y="3613"/>
                    <a:pt x="636" y="3613"/>
                  </a:cubicBezTo>
                  <a:lnTo>
                    <a:pt x="1706" y="3613"/>
                  </a:lnTo>
                  <a:cubicBezTo>
                    <a:pt x="2056" y="3613"/>
                    <a:pt x="2341" y="3327"/>
                    <a:pt x="2341" y="2977"/>
                  </a:cubicBezTo>
                  <a:lnTo>
                    <a:pt x="2341" y="2361"/>
                  </a:lnTo>
                  <a:lnTo>
                    <a:pt x="4846" y="2361"/>
                  </a:lnTo>
                  <a:lnTo>
                    <a:pt x="4846" y="3327"/>
                  </a:lnTo>
                  <a:lnTo>
                    <a:pt x="2874" y="4372"/>
                  </a:lnTo>
                  <a:cubicBezTo>
                    <a:pt x="2484" y="4579"/>
                    <a:pt x="2258" y="4989"/>
                    <a:pt x="2258" y="5422"/>
                  </a:cubicBezTo>
                  <a:lnTo>
                    <a:pt x="2258" y="6246"/>
                  </a:lnTo>
                  <a:cubicBezTo>
                    <a:pt x="2258" y="6615"/>
                    <a:pt x="2548" y="6901"/>
                    <a:pt x="2894" y="6901"/>
                  </a:cubicBezTo>
                  <a:lnTo>
                    <a:pt x="3963" y="6901"/>
                  </a:lnTo>
                  <a:cubicBezTo>
                    <a:pt x="4313" y="6901"/>
                    <a:pt x="4599" y="6615"/>
                    <a:pt x="4599" y="6246"/>
                  </a:cubicBezTo>
                  <a:lnTo>
                    <a:pt x="4599" y="6122"/>
                  </a:lnTo>
                  <a:lnTo>
                    <a:pt x="6571" y="5072"/>
                  </a:lnTo>
                  <a:cubicBezTo>
                    <a:pt x="6960" y="4865"/>
                    <a:pt x="7207" y="4476"/>
                    <a:pt x="7207" y="4047"/>
                  </a:cubicBezTo>
                  <a:lnTo>
                    <a:pt x="7207" y="1168"/>
                  </a:lnTo>
                  <a:cubicBezTo>
                    <a:pt x="7207" y="532"/>
                    <a:pt x="6674" y="0"/>
                    <a:pt x="601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1582837" y="4608718"/>
              <a:ext cx="38683" cy="39657"/>
            </a:xfrm>
            <a:custGeom>
              <a:avLst/>
              <a:gdLst/>
              <a:ahLst/>
              <a:cxnLst/>
              <a:rect l="l" t="t" r="r" b="b"/>
              <a:pathLst>
                <a:path w="2343" h="2402" extrusionOk="0">
                  <a:moveTo>
                    <a:pt x="1420" y="922"/>
                  </a:moveTo>
                  <a:lnTo>
                    <a:pt x="1420" y="1479"/>
                  </a:lnTo>
                  <a:lnTo>
                    <a:pt x="927" y="1479"/>
                  </a:lnTo>
                  <a:lnTo>
                    <a:pt x="927" y="922"/>
                  </a:lnTo>
                  <a:close/>
                  <a:moveTo>
                    <a:pt x="720" y="0"/>
                  </a:moveTo>
                  <a:cubicBezTo>
                    <a:pt x="331" y="0"/>
                    <a:pt x="1" y="326"/>
                    <a:pt x="1" y="715"/>
                  </a:cubicBezTo>
                  <a:lnTo>
                    <a:pt x="1" y="1662"/>
                  </a:lnTo>
                  <a:cubicBezTo>
                    <a:pt x="1" y="2071"/>
                    <a:pt x="331" y="2401"/>
                    <a:pt x="720" y="2401"/>
                  </a:cubicBezTo>
                  <a:lnTo>
                    <a:pt x="1622" y="2401"/>
                  </a:lnTo>
                  <a:cubicBezTo>
                    <a:pt x="2017" y="2401"/>
                    <a:pt x="2342" y="2071"/>
                    <a:pt x="2342" y="1662"/>
                  </a:cubicBezTo>
                  <a:lnTo>
                    <a:pt x="2342" y="715"/>
                  </a:lnTo>
                  <a:cubicBezTo>
                    <a:pt x="2342" y="326"/>
                    <a:pt x="2017" y="0"/>
                    <a:pt x="16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1452275" y="4282407"/>
              <a:ext cx="136340" cy="141458"/>
            </a:xfrm>
            <a:custGeom>
              <a:avLst/>
              <a:gdLst/>
              <a:ahLst/>
              <a:cxnLst/>
              <a:rect l="l" t="t" r="r" b="b"/>
              <a:pathLst>
                <a:path w="8258" h="8568" extrusionOk="0">
                  <a:moveTo>
                    <a:pt x="5857" y="1130"/>
                  </a:moveTo>
                  <a:lnTo>
                    <a:pt x="5857" y="1130"/>
                  </a:lnTo>
                  <a:cubicBezTo>
                    <a:pt x="6739" y="1499"/>
                    <a:pt x="7336" y="2362"/>
                    <a:pt x="7336" y="3372"/>
                  </a:cubicBezTo>
                  <a:lnTo>
                    <a:pt x="7336" y="5221"/>
                  </a:lnTo>
                  <a:cubicBezTo>
                    <a:pt x="7336" y="6226"/>
                    <a:pt x="6739" y="7089"/>
                    <a:pt x="5857" y="7459"/>
                  </a:cubicBezTo>
                  <a:cubicBezTo>
                    <a:pt x="6389" y="6862"/>
                    <a:pt x="6720" y="6084"/>
                    <a:pt x="6720" y="5221"/>
                  </a:cubicBezTo>
                  <a:lnTo>
                    <a:pt x="6720" y="3372"/>
                  </a:lnTo>
                  <a:cubicBezTo>
                    <a:pt x="6720" y="2510"/>
                    <a:pt x="6389" y="1726"/>
                    <a:pt x="5857" y="1130"/>
                  </a:cubicBezTo>
                  <a:close/>
                  <a:moveTo>
                    <a:pt x="3368" y="927"/>
                  </a:moveTo>
                  <a:cubicBezTo>
                    <a:pt x="4704" y="927"/>
                    <a:pt x="5793" y="2037"/>
                    <a:pt x="5793" y="3372"/>
                  </a:cubicBezTo>
                  <a:lnTo>
                    <a:pt x="5793" y="5221"/>
                  </a:lnTo>
                  <a:cubicBezTo>
                    <a:pt x="5793" y="6552"/>
                    <a:pt x="4704" y="7641"/>
                    <a:pt x="3368" y="7641"/>
                  </a:cubicBezTo>
                  <a:cubicBezTo>
                    <a:pt x="2012" y="7641"/>
                    <a:pt x="928" y="6552"/>
                    <a:pt x="928" y="5221"/>
                  </a:cubicBezTo>
                  <a:lnTo>
                    <a:pt x="928" y="3372"/>
                  </a:lnTo>
                  <a:cubicBezTo>
                    <a:pt x="928" y="2037"/>
                    <a:pt x="2012" y="927"/>
                    <a:pt x="3368" y="927"/>
                  </a:cubicBezTo>
                  <a:close/>
                  <a:moveTo>
                    <a:pt x="3368" y="1"/>
                  </a:moveTo>
                  <a:cubicBezTo>
                    <a:pt x="1499" y="1"/>
                    <a:pt x="1" y="1524"/>
                    <a:pt x="1" y="3372"/>
                  </a:cubicBezTo>
                  <a:lnTo>
                    <a:pt x="1" y="5221"/>
                  </a:lnTo>
                  <a:cubicBezTo>
                    <a:pt x="1" y="7069"/>
                    <a:pt x="1499" y="8568"/>
                    <a:pt x="3368" y="8568"/>
                  </a:cubicBezTo>
                  <a:lnTo>
                    <a:pt x="4911" y="8568"/>
                  </a:lnTo>
                  <a:cubicBezTo>
                    <a:pt x="6759" y="8568"/>
                    <a:pt x="8258" y="7069"/>
                    <a:pt x="8258" y="5221"/>
                  </a:cubicBezTo>
                  <a:lnTo>
                    <a:pt x="8258" y="3372"/>
                  </a:lnTo>
                  <a:cubicBezTo>
                    <a:pt x="8258" y="1524"/>
                    <a:pt x="6759" y="1"/>
                    <a:pt x="491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1613038" y="4176598"/>
              <a:ext cx="136340" cy="141458"/>
            </a:xfrm>
            <a:custGeom>
              <a:avLst/>
              <a:gdLst/>
              <a:ahLst/>
              <a:cxnLst/>
              <a:rect l="l" t="t" r="r" b="b"/>
              <a:pathLst>
                <a:path w="8258" h="8568" extrusionOk="0">
                  <a:moveTo>
                    <a:pt x="3367" y="927"/>
                  </a:moveTo>
                  <a:cubicBezTo>
                    <a:pt x="4560" y="927"/>
                    <a:pt x="5585" y="1829"/>
                    <a:pt x="5773" y="3003"/>
                  </a:cubicBezTo>
                  <a:cubicBezTo>
                    <a:pt x="5808" y="3242"/>
                    <a:pt x="5995" y="3398"/>
                    <a:pt x="6212" y="3398"/>
                  </a:cubicBezTo>
                  <a:cubicBezTo>
                    <a:pt x="6236" y="3398"/>
                    <a:pt x="6261" y="3396"/>
                    <a:pt x="6285" y="3392"/>
                  </a:cubicBezTo>
                  <a:cubicBezTo>
                    <a:pt x="6552" y="3348"/>
                    <a:pt x="6719" y="3126"/>
                    <a:pt x="6675" y="2879"/>
                  </a:cubicBezTo>
                  <a:cubicBezTo>
                    <a:pt x="6571" y="2199"/>
                    <a:pt x="6285" y="1603"/>
                    <a:pt x="5857" y="1129"/>
                  </a:cubicBezTo>
                  <a:lnTo>
                    <a:pt x="5857" y="1129"/>
                  </a:lnTo>
                  <a:cubicBezTo>
                    <a:pt x="6719" y="1499"/>
                    <a:pt x="7335" y="2362"/>
                    <a:pt x="7335" y="3372"/>
                  </a:cubicBezTo>
                  <a:lnTo>
                    <a:pt x="7335" y="5221"/>
                  </a:lnTo>
                  <a:cubicBezTo>
                    <a:pt x="7335" y="6226"/>
                    <a:pt x="6739" y="7089"/>
                    <a:pt x="5857" y="7459"/>
                  </a:cubicBezTo>
                  <a:cubicBezTo>
                    <a:pt x="6389" y="6862"/>
                    <a:pt x="6719" y="6083"/>
                    <a:pt x="6719" y="5221"/>
                  </a:cubicBezTo>
                  <a:lnTo>
                    <a:pt x="6719" y="4787"/>
                  </a:lnTo>
                  <a:cubicBezTo>
                    <a:pt x="6719" y="4521"/>
                    <a:pt x="6512" y="4314"/>
                    <a:pt x="6266" y="4314"/>
                  </a:cubicBezTo>
                  <a:cubicBezTo>
                    <a:pt x="5999" y="4314"/>
                    <a:pt x="5792" y="4521"/>
                    <a:pt x="5792" y="4787"/>
                  </a:cubicBezTo>
                  <a:lnTo>
                    <a:pt x="5792" y="5221"/>
                  </a:lnTo>
                  <a:cubicBezTo>
                    <a:pt x="5792" y="6552"/>
                    <a:pt x="4703" y="7641"/>
                    <a:pt x="3367" y="7641"/>
                  </a:cubicBezTo>
                  <a:cubicBezTo>
                    <a:pt x="2012" y="7641"/>
                    <a:pt x="927" y="6552"/>
                    <a:pt x="927" y="5221"/>
                  </a:cubicBezTo>
                  <a:lnTo>
                    <a:pt x="927" y="3372"/>
                  </a:lnTo>
                  <a:cubicBezTo>
                    <a:pt x="927" y="2036"/>
                    <a:pt x="2012" y="927"/>
                    <a:pt x="3367" y="927"/>
                  </a:cubicBezTo>
                  <a:close/>
                  <a:moveTo>
                    <a:pt x="3367" y="1"/>
                  </a:moveTo>
                  <a:cubicBezTo>
                    <a:pt x="1499" y="1"/>
                    <a:pt x="0" y="1524"/>
                    <a:pt x="0" y="3372"/>
                  </a:cubicBezTo>
                  <a:lnTo>
                    <a:pt x="0" y="5221"/>
                  </a:lnTo>
                  <a:cubicBezTo>
                    <a:pt x="0" y="7069"/>
                    <a:pt x="1499" y="8568"/>
                    <a:pt x="3367" y="8568"/>
                  </a:cubicBezTo>
                  <a:lnTo>
                    <a:pt x="4910" y="8568"/>
                  </a:lnTo>
                  <a:cubicBezTo>
                    <a:pt x="6759" y="8568"/>
                    <a:pt x="8257" y="7069"/>
                    <a:pt x="8257" y="5221"/>
                  </a:cubicBezTo>
                  <a:lnTo>
                    <a:pt x="8257" y="3372"/>
                  </a:lnTo>
                  <a:cubicBezTo>
                    <a:pt x="8257" y="1524"/>
                    <a:pt x="6759" y="1"/>
                    <a:pt x="491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1472965" y="4194563"/>
              <a:ext cx="69507" cy="68566"/>
            </a:xfrm>
            <a:custGeom>
              <a:avLst/>
              <a:gdLst/>
              <a:ahLst/>
              <a:cxnLst/>
              <a:rect l="l" t="t" r="r" b="b"/>
              <a:pathLst>
                <a:path w="4210" h="4153" extrusionOk="0">
                  <a:moveTo>
                    <a:pt x="2139" y="1234"/>
                  </a:moveTo>
                  <a:cubicBezTo>
                    <a:pt x="2341" y="1545"/>
                    <a:pt x="2608" y="1811"/>
                    <a:pt x="2938" y="2057"/>
                  </a:cubicBezTo>
                  <a:cubicBezTo>
                    <a:pt x="2608" y="2240"/>
                    <a:pt x="2341" y="2506"/>
                    <a:pt x="2139" y="2856"/>
                  </a:cubicBezTo>
                  <a:cubicBezTo>
                    <a:pt x="1913" y="2550"/>
                    <a:pt x="1622" y="2284"/>
                    <a:pt x="1277" y="2097"/>
                  </a:cubicBezTo>
                  <a:cubicBezTo>
                    <a:pt x="1622" y="1850"/>
                    <a:pt x="1913" y="1565"/>
                    <a:pt x="2139" y="1234"/>
                  </a:cubicBezTo>
                  <a:close/>
                  <a:moveTo>
                    <a:pt x="2114" y="0"/>
                  </a:moveTo>
                  <a:cubicBezTo>
                    <a:pt x="1885" y="0"/>
                    <a:pt x="1679" y="139"/>
                    <a:pt x="1582" y="352"/>
                  </a:cubicBezTo>
                  <a:cubicBezTo>
                    <a:pt x="1316" y="884"/>
                    <a:pt x="927" y="1274"/>
                    <a:pt x="370" y="1545"/>
                  </a:cubicBezTo>
                  <a:cubicBezTo>
                    <a:pt x="143" y="1668"/>
                    <a:pt x="0" y="1890"/>
                    <a:pt x="20" y="2161"/>
                  </a:cubicBezTo>
                  <a:cubicBezTo>
                    <a:pt x="44" y="2407"/>
                    <a:pt x="207" y="2629"/>
                    <a:pt x="454" y="2713"/>
                  </a:cubicBezTo>
                  <a:cubicBezTo>
                    <a:pt x="1006" y="2920"/>
                    <a:pt x="1375" y="3245"/>
                    <a:pt x="1582" y="3763"/>
                  </a:cubicBezTo>
                  <a:cubicBezTo>
                    <a:pt x="1666" y="3985"/>
                    <a:pt x="1893" y="4152"/>
                    <a:pt x="2159" y="4152"/>
                  </a:cubicBezTo>
                  <a:lnTo>
                    <a:pt x="2179" y="4152"/>
                  </a:lnTo>
                  <a:cubicBezTo>
                    <a:pt x="2445" y="4152"/>
                    <a:pt x="2672" y="3985"/>
                    <a:pt x="2756" y="3719"/>
                  </a:cubicBezTo>
                  <a:cubicBezTo>
                    <a:pt x="2958" y="3167"/>
                    <a:pt x="3268" y="2836"/>
                    <a:pt x="3761" y="2693"/>
                  </a:cubicBezTo>
                  <a:cubicBezTo>
                    <a:pt x="4008" y="2610"/>
                    <a:pt x="4170" y="2407"/>
                    <a:pt x="4190" y="2136"/>
                  </a:cubicBezTo>
                  <a:cubicBezTo>
                    <a:pt x="4210" y="1870"/>
                    <a:pt x="4086" y="1624"/>
                    <a:pt x="3840" y="1520"/>
                  </a:cubicBezTo>
                  <a:cubicBezTo>
                    <a:pt x="3308" y="1254"/>
                    <a:pt x="2938" y="884"/>
                    <a:pt x="2731" y="391"/>
                  </a:cubicBezTo>
                  <a:cubicBezTo>
                    <a:pt x="2632" y="145"/>
                    <a:pt x="2406" y="2"/>
                    <a:pt x="2159" y="2"/>
                  </a:cubicBezTo>
                  <a:cubicBezTo>
                    <a:pt x="2144" y="1"/>
                    <a:pt x="2129" y="0"/>
                    <a:pt x="211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6" name="Google Shape;3196;p69"/>
          <p:cNvGrpSpPr/>
          <p:nvPr/>
        </p:nvGrpSpPr>
        <p:grpSpPr>
          <a:xfrm>
            <a:off x="6480046" y="3582221"/>
            <a:ext cx="522905" cy="386956"/>
            <a:chOff x="5579633" y="4916634"/>
            <a:chExt cx="522905" cy="386956"/>
          </a:xfrm>
        </p:grpSpPr>
        <p:sp>
          <p:nvSpPr>
            <p:cNvPr id="3197" name="Google Shape;3197;p69"/>
            <p:cNvSpPr/>
            <p:nvPr/>
          </p:nvSpPr>
          <p:spPr>
            <a:xfrm>
              <a:off x="5587460" y="4997691"/>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5587460" y="5047177"/>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5587460" y="5099438"/>
              <a:ext cx="328962" cy="73915"/>
            </a:xfrm>
            <a:custGeom>
              <a:avLst/>
              <a:gdLst/>
              <a:ahLst/>
              <a:cxnLst/>
              <a:rect l="l" t="t" r="r" b="b"/>
              <a:pathLst>
                <a:path w="19925" h="4477" extrusionOk="0">
                  <a:moveTo>
                    <a:pt x="0" y="0"/>
                  </a:moveTo>
                  <a:lnTo>
                    <a:pt x="0" y="4476"/>
                  </a:lnTo>
                  <a:lnTo>
                    <a:pt x="19925" y="4476"/>
                  </a:lnTo>
                  <a:lnTo>
                    <a:pt x="19925"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5587460" y="5150312"/>
              <a:ext cx="328962" cy="52172"/>
            </a:xfrm>
            <a:custGeom>
              <a:avLst/>
              <a:gdLst/>
              <a:ahLst/>
              <a:cxnLst/>
              <a:rect l="l" t="t" r="r" b="b"/>
              <a:pathLst>
                <a:path w="19925" h="3160" extrusionOk="0">
                  <a:moveTo>
                    <a:pt x="0" y="0"/>
                  </a:moveTo>
                  <a:lnTo>
                    <a:pt x="0" y="3160"/>
                  </a:lnTo>
                  <a:lnTo>
                    <a:pt x="16760" y="3160"/>
                  </a:lnTo>
                  <a:cubicBezTo>
                    <a:pt x="18505" y="3160"/>
                    <a:pt x="19925" y="1745"/>
                    <a:pt x="1992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5770597" y="4930933"/>
              <a:ext cx="327905" cy="302793"/>
            </a:xfrm>
            <a:custGeom>
              <a:avLst/>
              <a:gdLst/>
              <a:ahLst/>
              <a:cxnLst/>
              <a:rect l="l" t="t" r="r" b="b"/>
              <a:pathLst>
                <a:path w="19861" h="18340" extrusionOk="0">
                  <a:moveTo>
                    <a:pt x="9933" y="0"/>
                  </a:moveTo>
                  <a:cubicBezTo>
                    <a:pt x="9563" y="0"/>
                    <a:pt x="9193" y="211"/>
                    <a:pt x="9060" y="633"/>
                  </a:cubicBezTo>
                  <a:lnTo>
                    <a:pt x="7414" y="5666"/>
                  </a:lnTo>
                  <a:cubicBezTo>
                    <a:pt x="7291" y="6055"/>
                    <a:pt x="6946" y="6301"/>
                    <a:pt x="6551" y="6301"/>
                  </a:cubicBezTo>
                  <a:lnTo>
                    <a:pt x="1252" y="6301"/>
                  </a:lnTo>
                  <a:cubicBezTo>
                    <a:pt x="370" y="6301"/>
                    <a:pt x="0" y="7450"/>
                    <a:pt x="720" y="7968"/>
                  </a:cubicBezTo>
                  <a:lnTo>
                    <a:pt x="4994" y="11068"/>
                  </a:lnTo>
                  <a:cubicBezTo>
                    <a:pt x="5319" y="11315"/>
                    <a:pt x="5467" y="11724"/>
                    <a:pt x="5344" y="12093"/>
                  </a:cubicBezTo>
                  <a:lnTo>
                    <a:pt x="3697" y="17126"/>
                  </a:lnTo>
                  <a:cubicBezTo>
                    <a:pt x="3496" y="17780"/>
                    <a:pt x="4001" y="18339"/>
                    <a:pt x="4570" y="18339"/>
                  </a:cubicBezTo>
                  <a:cubicBezTo>
                    <a:pt x="4753" y="18339"/>
                    <a:pt x="4942" y="18282"/>
                    <a:pt x="5117" y="18152"/>
                  </a:cubicBezTo>
                  <a:lnTo>
                    <a:pt x="9386" y="15051"/>
                  </a:lnTo>
                  <a:cubicBezTo>
                    <a:pt x="9551" y="14938"/>
                    <a:pt x="9742" y="14881"/>
                    <a:pt x="9932" y="14881"/>
                  </a:cubicBezTo>
                  <a:cubicBezTo>
                    <a:pt x="10123" y="14881"/>
                    <a:pt x="10312" y="14938"/>
                    <a:pt x="10475" y="15051"/>
                  </a:cubicBezTo>
                  <a:lnTo>
                    <a:pt x="14749" y="18152"/>
                  </a:lnTo>
                  <a:cubicBezTo>
                    <a:pt x="14923" y="18282"/>
                    <a:pt x="15113" y="18339"/>
                    <a:pt x="15295" y="18339"/>
                  </a:cubicBezTo>
                  <a:cubicBezTo>
                    <a:pt x="15865" y="18339"/>
                    <a:pt x="16369" y="17780"/>
                    <a:pt x="16164" y="17126"/>
                  </a:cubicBezTo>
                  <a:lnTo>
                    <a:pt x="14522" y="12093"/>
                  </a:lnTo>
                  <a:cubicBezTo>
                    <a:pt x="14399" y="11724"/>
                    <a:pt x="14542" y="11315"/>
                    <a:pt x="14872" y="11068"/>
                  </a:cubicBezTo>
                  <a:lnTo>
                    <a:pt x="19146" y="7968"/>
                  </a:lnTo>
                  <a:cubicBezTo>
                    <a:pt x="19861" y="7450"/>
                    <a:pt x="19491" y="6301"/>
                    <a:pt x="18609" y="6301"/>
                  </a:cubicBezTo>
                  <a:lnTo>
                    <a:pt x="13309" y="6301"/>
                  </a:lnTo>
                  <a:cubicBezTo>
                    <a:pt x="12920" y="6301"/>
                    <a:pt x="12570" y="6055"/>
                    <a:pt x="12447" y="5666"/>
                  </a:cubicBezTo>
                  <a:lnTo>
                    <a:pt x="10805" y="633"/>
                  </a:lnTo>
                  <a:cubicBezTo>
                    <a:pt x="10672" y="211"/>
                    <a:pt x="10303" y="0"/>
                    <a:pt x="993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5949985" y="5176632"/>
              <a:ext cx="86859" cy="57191"/>
            </a:xfrm>
            <a:custGeom>
              <a:avLst/>
              <a:gdLst/>
              <a:ahLst/>
              <a:cxnLst/>
              <a:rect l="l" t="t" r="r" b="b"/>
              <a:pathLst>
                <a:path w="5261" h="3464" extrusionOk="0">
                  <a:moveTo>
                    <a:pt x="927" y="1"/>
                  </a:moveTo>
                  <a:cubicBezTo>
                    <a:pt x="737" y="1"/>
                    <a:pt x="548" y="58"/>
                    <a:pt x="395" y="171"/>
                  </a:cubicBezTo>
                  <a:lnTo>
                    <a:pt x="0" y="457"/>
                  </a:lnTo>
                  <a:lnTo>
                    <a:pt x="3885" y="3272"/>
                  </a:lnTo>
                  <a:cubicBezTo>
                    <a:pt x="4060" y="3405"/>
                    <a:pt x="4250" y="3464"/>
                    <a:pt x="4433" y="3464"/>
                  </a:cubicBezTo>
                  <a:cubicBezTo>
                    <a:pt x="4785" y="3464"/>
                    <a:pt x="5111" y="3246"/>
                    <a:pt x="5260" y="2922"/>
                  </a:cubicBezTo>
                  <a:lnTo>
                    <a:pt x="1460" y="171"/>
                  </a:lnTo>
                  <a:cubicBezTo>
                    <a:pt x="1307" y="58"/>
                    <a:pt x="1117" y="1"/>
                    <a:pt x="927" y="1"/>
                  </a:cubicBezTo>
                  <a:close/>
                </a:path>
              </a:pathLst>
            </a:custGeom>
            <a:solidFill>
              <a:srgbClr val="FFD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5887305"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4" y="2342"/>
                    <a:pt x="1110" y="2095"/>
                    <a:pt x="1110" y="1790"/>
                  </a:cubicBezTo>
                  <a:lnTo>
                    <a:pt x="1110" y="557"/>
                  </a:lnTo>
                  <a:cubicBezTo>
                    <a:pt x="1110" y="247"/>
                    <a:pt x="864"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5962601"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3" y="2342"/>
                    <a:pt x="1110" y="2095"/>
                    <a:pt x="1110" y="1790"/>
                  </a:cubicBezTo>
                  <a:lnTo>
                    <a:pt x="1110" y="557"/>
                  </a:lnTo>
                  <a:cubicBezTo>
                    <a:pt x="1110" y="247"/>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5888296" y="5122390"/>
              <a:ext cx="92621" cy="30940"/>
            </a:xfrm>
            <a:custGeom>
              <a:avLst/>
              <a:gdLst/>
              <a:ahLst/>
              <a:cxnLst/>
              <a:rect l="l" t="t" r="r" b="b"/>
              <a:pathLst>
                <a:path w="5610" h="1874" extrusionOk="0">
                  <a:moveTo>
                    <a:pt x="517" y="0"/>
                  </a:moveTo>
                  <a:cubicBezTo>
                    <a:pt x="385" y="0"/>
                    <a:pt x="256" y="56"/>
                    <a:pt x="163" y="168"/>
                  </a:cubicBezTo>
                  <a:cubicBezTo>
                    <a:pt x="0" y="375"/>
                    <a:pt x="39" y="661"/>
                    <a:pt x="227" y="829"/>
                  </a:cubicBezTo>
                  <a:cubicBezTo>
                    <a:pt x="1070" y="1524"/>
                    <a:pt x="1932" y="1874"/>
                    <a:pt x="2815" y="1874"/>
                  </a:cubicBezTo>
                  <a:cubicBezTo>
                    <a:pt x="3677" y="1874"/>
                    <a:pt x="4540" y="1524"/>
                    <a:pt x="5383" y="829"/>
                  </a:cubicBezTo>
                  <a:cubicBezTo>
                    <a:pt x="5585" y="661"/>
                    <a:pt x="5610" y="375"/>
                    <a:pt x="5442" y="168"/>
                  </a:cubicBezTo>
                  <a:cubicBezTo>
                    <a:pt x="5352" y="56"/>
                    <a:pt x="5224" y="0"/>
                    <a:pt x="5093" y="0"/>
                  </a:cubicBezTo>
                  <a:cubicBezTo>
                    <a:pt x="4987" y="0"/>
                    <a:pt x="4879" y="36"/>
                    <a:pt x="4786" y="109"/>
                  </a:cubicBezTo>
                  <a:cubicBezTo>
                    <a:pt x="4109" y="673"/>
                    <a:pt x="3457" y="956"/>
                    <a:pt x="2805" y="956"/>
                  </a:cubicBezTo>
                  <a:cubicBezTo>
                    <a:pt x="2153" y="956"/>
                    <a:pt x="1501" y="673"/>
                    <a:pt x="823" y="109"/>
                  </a:cubicBezTo>
                  <a:cubicBezTo>
                    <a:pt x="731" y="36"/>
                    <a:pt x="623" y="0"/>
                    <a:pt x="5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5579633" y="4923387"/>
              <a:ext cx="522905" cy="318148"/>
            </a:xfrm>
            <a:custGeom>
              <a:avLst/>
              <a:gdLst/>
              <a:ahLst/>
              <a:cxnLst/>
              <a:rect l="l" t="t" r="r" b="b"/>
              <a:pathLst>
                <a:path w="31672" h="19270" extrusionOk="0">
                  <a:moveTo>
                    <a:pt x="21508" y="0"/>
                  </a:moveTo>
                  <a:cubicBezTo>
                    <a:pt x="20892" y="0"/>
                    <a:pt x="20379" y="370"/>
                    <a:pt x="20192" y="947"/>
                  </a:cubicBezTo>
                  <a:lnTo>
                    <a:pt x="19186" y="4047"/>
                  </a:lnTo>
                  <a:lnTo>
                    <a:pt x="474" y="4047"/>
                  </a:lnTo>
                  <a:cubicBezTo>
                    <a:pt x="208" y="4047"/>
                    <a:pt x="1" y="4254"/>
                    <a:pt x="1" y="4501"/>
                  </a:cubicBezTo>
                  <a:cubicBezTo>
                    <a:pt x="1" y="4747"/>
                    <a:pt x="208" y="4974"/>
                    <a:pt x="474" y="4974"/>
                  </a:cubicBezTo>
                  <a:lnTo>
                    <a:pt x="18880" y="4974"/>
                  </a:lnTo>
                  <a:lnTo>
                    <a:pt x="18550" y="5980"/>
                  </a:lnTo>
                  <a:cubicBezTo>
                    <a:pt x="18486" y="6162"/>
                    <a:pt x="18323" y="6305"/>
                    <a:pt x="18116" y="6305"/>
                  </a:cubicBezTo>
                  <a:lnTo>
                    <a:pt x="17254" y="6305"/>
                  </a:lnTo>
                  <a:cubicBezTo>
                    <a:pt x="16987" y="6305"/>
                    <a:pt x="16785" y="6512"/>
                    <a:pt x="16785" y="6758"/>
                  </a:cubicBezTo>
                  <a:cubicBezTo>
                    <a:pt x="16785" y="7025"/>
                    <a:pt x="16987" y="7232"/>
                    <a:pt x="17254" y="7232"/>
                  </a:cubicBezTo>
                  <a:lnTo>
                    <a:pt x="18116" y="7232"/>
                  </a:lnTo>
                  <a:cubicBezTo>
                    <a:pt x="18713" y="7232"/>
                    <a:pt x="19250" y="6842"/>
                    <a:pt x="19432" y="6265"/>
                  </a:cubicBezTo>
                  <a:lnTo>
                    <a:pt x="21054" y="1233"/>
                  </a:lnTo>
                  <a:cubicBezTo>
                    <a:pt x="21158" y="947"/>
                    <a:pt x="21424" y="927"/>
                    <a:pt x="21508" y="927"/>
                  </a:cubicBezTo>
                  <a:cubicBezTo>
                    <a:pt x="21567" y="927"/>
                    <a:pt x="21838" y="947"/>
                    <a:pt x="21937" y="1233"/>
                  </a:cubicBezTo>
                  <a:lnTo>
                    <a:pt x="23563" y="6265"/>
                  </a:lnTo>
                  <a:cubicBezTo>
                    <a:pt x="23746" y="6842"/>
                    <a:pt x="24278" y="7232"/>
                    <a:pt x="24874" y="7232"/>
                  </a:cubicBezTo>
                  <a:lnTo>
                    <a:pt x="30174" y="7232"/>
                  </a:lnTo>
                  <a:cubicBezTo>
                    <a:pt x="30484" y="7232"/>
                    <a:pt x="30588" y="7458"/>
                    <a:pt x="30607" y="7537"/>
                  </a:cubicBezTo>
                  <a:cubicBezTo>
                    <a:pt x="30627" y="7621"/>
                    <a:pt x="30686" y="7868"/>
                    <a:pt x="30440" y="8055"/>
                  </a:cubicBezTo>
                  <a:lnTo>
                    <a:pt x="26151" y="11155"/>
                  </a:lnTo>
                  <a:cubicBezTo>
                    <a:pt x="25678" y="11505"/>
                    <a:pt x="25471" y="12141"/>
                    <a:pt x="25658" y="12693"/>
                  </a:cubicBezTo>
                  <a:lnTo>
                    <a:pt x="27300" y="17726"/>
                  </a:lnTo>
                  <a:cubicBezTo>
                    <a:pt x="27383" y="18037"/>
                    <a:pt x="27196" y="18199"/>
                    <a:pt x="27137" y="18239"/>
                  </a:cubicBezTo>
                  <a:cubicBezTo>
                    <a:pt x="27097" y="18267"/>
                    <a:pt x="26993" y="18333"/>
                    <a:pt x="26856" y="18333"/>
                  </a:cubicBezTo>
                  <a:cubicBezTo>
                    <a:pt x="26774" y="18333"/>
                    <a:pt x="26680" y="18309"/>
                    <a:pt x="26580" y="18239"/>
                  </a:cubicBezTo>
                  <a:lnTo>
                    <a:pt x="22306" y="15138"/>
                  </a:lnTo>
                  <a:cubicBezTo>
                    <a:pt x="22060" y="14963"/>
                    <a:pt x="21778" y="14876"/>
                    <a:pt x="21495" y="14876"/>
                  </a:cubicBezTo>
                  <a:cubicBezTo>
                    <a:pt x="21213" y="14876"/>
                    <a:pt x="20931" y="14963"/>
                    <a:pt x="20684" y="15138"/>
                  </a:cubicBezTo>
                  <a:lnTo>
                    <a:pt x="16416" y="18239"/>
                  </a:lnTo>
                  <a:cubicBezTo>
                    <a:pt x="16323" y="18309"/>
                    <a:pt x="16234" y="18333"/>
                    <a:pt x="16154" y="18333"/>
                  </a:cubicBezTo>
                  <a:cubicBezTo>
                    <a:pt x="16022" y="18333"/>
                    <a:pt x="15918" y="18267"/>
                    <a:pt x="15878" y="18239"/>
                  </a:cubicBezTo>
                  <a:cubicBezTo>
                    <a:pt x="15819" y="18199"/>
                    <a:pt x="15612" y="18037"/>
                    <a:pt x="15696" y="17726"/>
                  </a:cubicBezTo>
                  <a:lnTo>
                    <a:pt x="17337" y="12693"/>
                  </a:lnTo>
                  <a:cubicBezTo>
                    <a:pt x="17525" y="12141"/>
                    <a:pt x="17318" y="11505"/>
                    <a:pt x="16845" y="11155"/>
                  </a:cubicBezTo>
                  <a:lnTo>
                    <a:pt x="12551" y="8055"/>
                  </a:lnTo>
                  <a:cubicBezTo>
                    <a:pt x="12305" y="7868"/>
                    <a:pt x="12369" y="7621"/>
                    <a:pt x="12388" y="7537"/>
                  </a:cubicBezTo>
                  <a:cubicBezTo>
                    <a:pt x="12408" y="7458"/>
                    <a:pt x="12512" y="7232"/>
                    <a:pt x="12817" y="7232"/>
                  </a:cubicBezTo>
                  <a:lnTo>
                    <a:pt x="15405" y="7232"/>
                  </a:lnTo>
                  <a:cubicBezTo>
                    <a:pt x="15652" y="7232"/>
                    <a:pt x="15859" y="7025"/>
                    <a:pt x="15859" y="6758"/>
                  </a:cubicBezTo>
                  <a:cubicBezTo>
                    <a:pt x="15859" y="6512"/>
                    <a:pt x="15652" y="6305"/>
                    <a:pt x="15405" y="6305"/>
                  </a:cubicBezTo>
                  <a:lnTo>
                    <a:pt x="12817" y="6305"/>
                  </a:lnTo>
                  <a:cubicBezTo>
                    <a:pt x="12265" y="6305"/>
                    <a:pt x="11792" y="6615"/>
                    <a:pt x="11565" y="7128"/>
                  </a:cubicBezTo>
                  <a:lnTo>
                    <a:pt x="474" y="7128"/>
                  </a:lnTo>
                  <a:cubicBezTo>
                    <a:pt x="208" y="7128"/>
                    <a:pt x="1" y="7335"/>
                    <a:pt x="1" y="7582"/>
                  </a:cubicBezTo>
                  <a:cubicBezTo>
                    <a:pt x="1" y="7848"/>
                    <a:pt x="208" y="8055"/>
                    <a:pt x="474" y="8055"/>
                  </a:cubicBezTo>
                  <a:lnTo>
                    <a:pt x="11486" y="8055"/>
                  </a:lnTo>
                  <a:cubicBezTo>
                    <a:pt x="11565" y="8341"/>
                    <a:pt x="11752" y="8607"/>
                    <a:pt x="12019" y="8794"/>
                  </a:cubicBezTo>
                  <a:lnTo>
                    <a:pt x="13951" y="10209"/>
                  </a:lnTo>
                  <a:lnTo>
                    <a:pt x="474" y="10209"/>
                  </a:lnTo>
                  <a:cubicBezTo>
                    <a:pt x="208" y="10209"/>
                    <a:pt x="1" y="10416"/>
                    <a:pt x="1" y="10662"/>
                  </a:cubicBezTo>
                  <a:cubicBezTo>
                    <a:pt x="1" y="10929"/>
                    <a:pt x="208" y="11136"/>
                    <a:pt x="474" y="11136"/>
                  </a:cubicBezTo>
                  <a:lnTo>
                    <a:pt x="15223" y="11136"/>
                  </a:lnTo>
                  <a:lnTo>
                    <a:pt x="16292" y="11915"/>
                  </a:lnTo>
                  <a:cubicBezTo>
                    <a:pt x="16455" y="12018"/>
                    <a:pt x="16514" y="12220"/>
                    <a:pt x="16455" y="12427"/>
                  </a:cubicBezTo>
                  <a:lnTo>
                    <a:pt x="16169" y="13290"/>
                  </a:lnTo>
                  <a:lnTo>
                    <a:pt x="6370" y="13290"/>
                  </a:lnTo>
                  <a:cubicBezTo>
                    <a:pt x="6103" y="13290"/>
                    <a:pt x="5896" y="13497"/>
                    <a:pt x="5896" y="13743"/>
                  </a:cubicBezTo>
                  <a:cubicBezTo>
                    <a:pt x="5896" y="14009"/>
                    <a:pt x="6103" y="14217"/>
                    <a:pt x="6370" y="14217"/>
                  </a:cubicBezTo>
                  <a:lnTo>
                    <a:pt x="15878" y="14217"/>
                  </a:lnTo>
                  <a:lnTo>
                    <a:pt x="15183" y="16371"/>
                  </a:lnTo>
                  <a:lnTo>
                    <a:pt x="474" y="16371"/>
                  </a:lnTo>
                  <a:cubicBezTo>
                    <a:pt x="208" y="16371"/>
                    <a:pt x="1" y="16578"/>
                    <a:pt x="1" y="16844"/>
                  </a:cubicBezTo>
                  <a:cubicBezTo>
                    <a:pt x="1" y="17090"/>
                    <a:pt x="208" y="17297"/>
                    <a:pt x="474" y="17297"/>
                  </a:cubicBezTo>
                  <a:lnTo>
                    <a:pt x="14873" y="17297"/>
                  </a:lnTo>
                  <a:lnTo>
                    <a:pt x="14833" y="17440"/>
                  </a:lnTo>
                  <a:cubicBezTo>
                    <a:pt x="14626" y="18037"/>
                    <a:pt x="14833" y="18628"/>
                    <a:pt x="15326" y="18998"/>
                  </a:cubicBezTo>
                  <a:cubicBezTo>
                    <a:pt x="15573" y="19166"/>
                    <a:pt x="15859" y="19269"/>
                    <a:pt x="16145" y="19269"/>
                  </a:cubicBezTo>
                  <a:cubicBezTo>
                    <a:pt x="16416" y="19269"/>
                    <a:pt x="16702" y="19166"/>
                    <a:pt x="16948" y="18998"/>
                  </a:cubicBezTo>
                  <a:lnTo>
                    <a:pt x="21242" y="15878"/>
                  </a:lnTo>
                  <a:cubicBezTo>
                    <a:pt x="21313" y="15826"/>
                    <a:pt x="21405" y="15800"/>
                    <a:pt x="21500" y="15800"/>
                  </a:cubicBezTo>
                  <a:cubicBezTo>
                    <a:pt x="21595" y="15800"/>
                    <a:pt x="21693" y="15826"/>
                    <a:pt x="21774" y="15878"/>
                  </a:cubicBezTo>
                  <a:lnTo>
                    <a:pt x="26048" y="18998"/>
                  </a:lnTo>
                  <a:cubicBezTo>
                    <a:pt x="26294" y="19173"/>
                    <a:pt x="26576" y="19260"/>
                    <a:pt x="26859" y="19260"/>
                  </a:cubicBezTo>
                  <a:cubicBezTo>
                    <a:pt x="27141" y="19260"/>
                    <a:pt x="27423" y="19173"/>
                    <a:pt x="27669" y="18998"/>
                  </a:cubicBezTo>
                  <a:cubicBezTo>
                    <a:pt x="28162" y="18628"/>
                    <a:pt x="28369" y="18037"/>
                    <a:pt x="28162" y="17440"/>
                  </a:cubicBezTo>
                  <a:lnTo>
                    <a:pt x="26541" y="12427"/>
                  </a:lnTo>
                  <a:cubicBezTo>
                    <a:pt x="26476" y="12220"/>
                    <a:pt x="26541" y="12018"/>
                    <a:pt x="26703" y="11915"/>
                  </a:cubicBezTo>
                  <a:lnTo>
                    <a:pt x="30977" y="8794"/>
                  </a:lnTo>
                  <a:cubicBezTo>
                    <a:pt x="31470" y="8444"/>
                    <a:pt x="31672" y="7828"/>
                    <a:pt x="31490" y="7251"/>
                  </a:cubicBezTo>
                  <a:cubicBezTo>
                    <a:pt x="31302" y="6675"/>
                    <a:pt x="30770" y="6305"/>
                    <a:pt x="30174" y="6305"/>
                  </a:cubicBezTo>
                  <a:lnTo>
                    <a:pt x="24874" y="6305"/>
                  </a:lnTo>
                  <a:cubicBezTo>
                    <a:pt x="24692" y="6305"/>
                    <a:pt x="24505" y="6162"/>
                    <a:pt x="24446" y="5980"/>
                  </a:cubicBezTo>
                  <a:lnTo>
                    <a:pt x="22824" y="947"/>
                  </a:lnTo>
                  <a:cubicBezTo>
                    <a:pt x="22617" y="370"/>
                    <a:pt x="22104" y="0"/>
                    <a:pt x="215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5579633" y="5142815"/>
              <a:ext cx="82137" cy="15321"/>
            </a:xfrm>
            <a:custGeom>
              <a:avLst/>
              <a:gdLst/>
              <a:ahLst/>
              <a:cxnLst/>
              <a:rect l="l" t="t" r="r" b="b"/>
              <a:pathLst>
                <a:path w="4975" h="928" extrusionOk="0">
                  <a:moveTo>
                    <a:pt x="474" y="1"/>
                  </a:moveTo>
                  <a:cubicBezTo>
                    <a:pt x="208" y="1"/>
                    <a:pt x="1" y="208"/>
                    <a:pt x="1" y="454"/>
                  </a:cubicBezTo>
                  <a:cubicBezTo>
                    <a:pt x="1" y="720"/>
                    <a:pt x="208" y="928"/>
                    <a:pt x="474" y="928"/>
                  </a:cubicBezTo>
                  <a:lnTo>
                    <a:pt x="4521" y="928"/>
                  </a:lnTo>
                  <a:cubicBezTo>
                    <a:pt x="4768" y="928"/>
                    <a:pt x="4975" y="720"/>
                    <a:pt x="4975" y="454"/>
                  </a:cubicBezTo>
                  <a:cubicBezTo>
                    <a:pt x="4975" y="208"/>
                    <a:pt x="4768" y="1"/>
                    <a:pt x="45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6018511" y="4916634"/>
              <a:ext cx="15321" cy="23362"/>
            </a:xfrm>
            <a:custGeom>
              <a:avLst/>
              <a:gdLst/>
              <a:ahLst/>
              <a:cxnLst/>
              <a:rect l="l" t="t" r="r" b="b"/>
              <a:pathLst>
                <a:path w="928" h="1415" extrusionOk="0">
                  <a:moveTo>
                    <a:pt x="474" y="0"/>
                  </a:moveTo>
                  <a:cubicBezTo>
                    <a:pt x="208" y="0"/>
                    <a:pt x="1" y="207"/>
                    <a:pt x="1" y="473"/>
                  </a:cubicBezTo>
                  <a:lnTo>
                    <a:pt x="1" y="966"/>
                  </a:lnTo>
                  <a:cubicBezTo>
                    <a:pt x="1" y="1213"/>
                    <a:pt x="208" y="1415"/>
                    <a:pt x="474" y="1415"/>
                  </a:cubicBezTo>
                  <a:cubicBezTo>
                    <a:pt x="721" y="1415"/>
                    <a:pt x="928" y="1213"/>
                    <a:pt x="928" y="966"/>
                  </a:cubicBezTo>
                  <a:lnTo>
                    <a:pt x="928" y="473"/>
                  </a:lnTo>
                  <a:cubicBezTo>
                    <a:pt x="928" y="207"/>
                    <a:pt x="721" y="0"/>
                    <a:pt x="4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6036840" y="4944060"/>
              <a:ext cx="23444" cy="15321"/>
            </a:xfrm>
            <a:custGeom>
              <a:avLst/>
              <a:gdLst/>
              <a:ahLst/>
              <a:cxnLst/>
              <a:rect l="l" t="t" r="r" b="b"/>
              <a:pathLst>
                <a:path w="1420" h="928" extrusionOk="0">
                  <a:moveTo>
                    <a:pt x="473" y="0"/>
                  </a:moveTo>
                  <a:cubicBezTo>
                    <a:pt x="207" y="0"/>
                    <a:pt x="0" y="207"/>
                    <a:pt x="0" y="474"/>
                  </a:cubicBezTo>
                  <a:cubicBezTo>
                    <a:pt x="0" y="720"/>
                    <a:pt x="207" y="927"/>
                    <a:pt x="473" y="927"/>
                  </a:cubicBezTo>
                  <a:lnTo>
                    <a:pt x="966" y="927"/>
                  </a:lnTo>
                  <a:cubicBezTo>
                    <a:pt x="1213" y="927"/>
                    <a:pt x="1420" y="720"/>
                    <a:pt x="1420" y="474"/>
                  </a:cubicBezTo>
                  <a:cubicBezTo>
                    <a:pt x="1420" y="207"/>
                    <a:pt x="1213" y="0"/>
                    <a:pt x="9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6017537" y="4962372"/>
              <a:ext cx="15239" cy="23774"/>
            </a:xfrm>
            <a:custGeom>
              <a:avLst/>
              <a:gdLst/>
              <a:ahLst/>
              <a:cxnLst/>
              <a:rect l="l" t="t" r="r" b="b"/>
              <a:pathLst>
                <a:path w="923" h="1440" extrusionOk="0">
                  <a:moveTo>
                    <a:pt x="469" y="0"/>
                  </a:moveTo>
                  <a:cubicBezTo>
                    <a:pt x="203" y="0"/>
                    <a:pt x="1" y="227"/>
                    <a:pt x="1" y="474"/>
                  </a:cubicBezTo>
                  <a:lnTo>
                    <a:pt x="1" y="967"/>
                  </a:lnTo>
                  <a:cubicBezTo>
                    <a:pt x="1" y="1213"/>
                    <a:pt x="203" y="1440"/>
                    <a:pt x="469" y="1440"/>
                  </a:cubicBezTo>
                  <a:cubicBezTo>
                    <a:pt x="716" y="1440"/>
                    <a:pt x="923" y="1213"/>
                    <a:pt x="923" y="967"/>
                  </a:cubicBezTo>
                  <a:lnTo>
                    <a:pt x="923" y="474"/>
                  </a:lnTo>
                  <a:cubicBezTo>
                    <a:pt x="923" y="227"/>
                    <a:pt x="716" y="0"/>
                    <a:pt x="46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5991084" y="4943086"/>
              <a:ext cx="23378" cy="15222"/>
            </a:xfrm>
            <a:custGeom>
              <a:avLst/>
              <a:gdLst/>
              <a:ahLst/>
              <a:cxnLst/>
              <a:rect l="l" t="t" r="r" b="b"/>
              <a:pathLst>
                <a:path w="1416" h="922" extrusionOk="0">
                  <a:moveTo>
                    <a:pt x="469" y="0"/>
                  </a:moveTo>
                  <a:cubicBezTo>
                    <a:pt x="203" y="0"/>
                    <a:pt x="1" y="207"/>
                    <a:pt x="1" y="473"/>
                  </a:cubicBezTo>
                  <a:cubicBezTo>
                    <a:pt x="1" y="720"/>
                    <a:pt x="203" y="922"/>
                    <a:pt x="469" y="922"/>
                  </a:cubicBezTo>
                  <a:lnTo>
                    <a:pt x="962" y="922"/>
                  </a:lnTo>
                  <a:cubicBezTo>
                    <a:pt x="1208" y="922"/>
                    <a:pt x="1416" y="720"/>
                    <a:pt x="1416" y="473"/>
                  </a:cubicBezTo>
                  <a:cubicBezTo>
                    <a:pt x="1416" y="207"/>
                    <a:pt x="1208" y="0"/>
                    <a:pt x="96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5710278" y="5234391"/>
              <a:ext cx="15239" cy="23444"/>
            </a:xfrm>
            <a:custGeom>
              <a:avLst/>
              <a:gdLst/>
              <a:ahLst/>
              <a:cxnLst/>
              <a:rect l="l" t="t" r="r" b="b"/>
              <a:pathLst>
                <a:path w="923" h="1420" extrusionOk="0">
                  <a:moveTo>
                    <a:pt x="449" y="0"/>
                  </a:moveTo>
                  <a:cubicBezTo>
                    <a:pt x="203" y="0"/>
                    <a:pt x="1" y="207"/>
                    <a:pt x="1" y="474"/>
                  </a:cubicBezTo>
                  <a:lnTo>
                    <a:pt x="1" y="966"/>
                  </a:lnTo>
                  <a:cubicBezTo>
                    <a:pt x="1" y="1213"/>
                    <a:pt x="203" y="1420"/>
                    <a:pt x="449" y="1420"/>
                  </a:cubicBezTo>
                  <a:cubicBezTo>
                    <a:pt x="696" y="1420"/>
                    <a:pt x="922" y="1213"/>
                    <a:pt x="922" y="966"/>
                  </a:cubicBezTo>
                  <a:lnTo>
                    <a:pt x="922" y="474"/>
                  </a:lnTo>
                  <a:cubicBezTo>
                    <a:pt x="922" y="207"/>
                    <a:pt x="696" y="0"/>
                    <a:pt x="44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5728590" y="5261900"/>
              <a:ext cx="23378" cy="15239"/>
            </a:xfrm>
            <a:custGeom>
              <a:avLst/>
              <a:gdLst/>
              <a:ahLst/>
              <a:cxnLst/>
              <a:rect l="l" t="t" r="r" b="b"/>
              <a:pathLst>
                <a:path w="1416" h="923" extrusionOk="0">
                  <a:moveTo>
                    <a:pt x="449" y="0"/>
                  </a:moveTo>
                  <a:cubicBezTo>
                    <a:pt x="203" y="0"/>
                    <a:pt x="1" y="203"/>
                    <a:pt x="1" y="469"/>
                  </a:cubicBezTo>
                  <a:cubicBezTo>
                    <a:pt x="1" y="715"/>
                    <a:pt x="203" y="922"/>
                    <a:pt x="449" y="922"/>
                  </a:cubicBezTo>
                  <a:lnTo>
                    <a:pt x="942" y="922"/>
                  </a:lnTo>
                  <a:cubicBezTo>
                    <a:pt x="1208" y="922"/>
                    <a:pt x="1415" y="715"/>
                    <a:pt x="1415" y="469"/>
                  </a:cubicBezTo>
                  <a:cubicBezTo>
                    <a:pt x="1415" y="203"/>
                    <a:pt x="1208" y="0"/>
                    <a:pt x="9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5709221" y="5280212"/>
              <a:ext cx="15321" cy="23378"/>
            </a:xfrm>
            <a:custGeom>
              <a:avLst/>
              <a:gdLst/>
              <a:ahLst/>
              <a:cxnLst/>
              <a:rect l="l" t="t" r="r" b="b"/>
              <a:pathLst>
                <a:path w="928" h="1416" extrusionOk="0">
                  <a:moveTo>
                    <a:pt x="454" y="1"/>
                  </a:moveTo>
                  <a:cubicBezTo>
                    <a:pt x="207" y="1"/>
                    <a:pt x="0" y="203"/>
                    <a:pt x="0" y="469"/>
                  </a:cubicBezTo>
                  <a:lnTo>
                    <a:pt x="0" y="962"/>
                  </a:lnTo>
                  <a:cubicBezTo>
                    <a:pt x="0" y="1208"/>
                    <a:pt x="207" y="1415"/>
                    <a:pt x="454" y="1415"/>
                  </a:cubicBezTo>
                  <a:cubicBezTo>
                    <a:pt x="700" y="1415"/>
                    <a:pt x="927" y="1208"/>
                    <a:pt x="927" y="962"/>
                  </a:cubicBezTo>
                  <a:lnTo>
                    <a:pt x="927" y="469"/>
                  </a:lnTo>
                  <a:cubicBezTo>
                    <a:pt x="927" y="203"/>
                    <a:pt x="70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5682438" y="5260843"/>
              <a:ext cx="23791" cy="15321"/>
            </a:xfrm>
            <a:custGeom>
              <a:avLst/>
              <a:gdLst/>
              <a:ahLst/>
              <a:cxnLst/>
              <a:rect l="l" t="t" r="r" b="b"/>
              <a:pathLst>
                <a:path w="1441" h="928" extrusionOk="0">
                  <a:moveTo>
                    <a:pt x="474" y="0"/>
                  </a:moveTo>
                  <a:cubicBezTo>
                    <a:pt x="227" y="0"/>
                    <a:pt x="1" y="207"/>
                    <a:pt x="1" y="474"/>
                  </a:cubicBezTo>
                  <a:cubicBezTo>
                    <a:pt x="1" y="720"/>
                    <a:pt x="227" y="927"/>
                    <a:pt x="474" y="927"/>
                  </a:cubicBezTo>
                  <a:lnTo>
                    <a:pt x="967" y="927"/>
                  </a:lnTo>
                  <a:cubicBezTo>
                    <a:pt x="1213" y="927"/>
                    <a:pt x="1440" y="720"/>
                    <a:pt x="1440" y="474"/>
                  </a:cubicBezTo>
                  <a:cubicBezTo>
                    <a:pt x="1440" y="207"/>
                    <a:pt x="1213"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69"/>
          <p:cNvGrpSpPr/>
          <p:nvPr/>
        </p:nvGrpSpPr>
        <p:grpSpPr>
          <a:xfrm>
            <a:off x="1024271" y="2129961"/>
            <a:ext cx="298090" cy="422012"/>
            <a:chOff x="2552170" y="4782325"/>
            <a:chExt cx="367876" cy="520874"/>
          </a:xfrm>
        </p:grpSpPr>
        <p:sp>
          <p:nvSpPr>
            <p:cNvPr id="3217" name="Google Shape;3217;p69"/>
            <p:cNvSpPr/>
            <p:nvPr/>
          </p:nvSpPr>
          <p:spPr>
            <a:xfrm>
              <a:off x="2559567" y="4928836"/>
              <a:ext cx="353066" cy="219104"/>
            </a:xfrm>
            <a:custGeom>
              <a:avLst/>
              <a:gdLst/>
              <a:ahLst/>
              <a:cxnLst/>
              <a:rect l="l" t="t" r="r" b="b"/>
              <a:pathLst>
                <a:path w="21385" h="13271" extrusionOk="0">
                  <a:moveTo>
                    <a:pt x="1376" y="1"/>
                  </a:moveTo>
                  <a:cubicBezTo>
                    <a:pt x="617" y="1"/>
                    <a:pt x="1" y="597"/>
                    <a:pt x="1" y="1356"/>
                  </a:cubicBezTo>
                  <a:lnTo>
                    <a:pt x="1" y="13270"/>
                  </a:lnTo>
                  <a:lnTo>
                    <a:pt x="21385" y="13270"/>
                  </a:lnTo>
                  <a:lnTo>
                    <a:pt x="21385" y="9509"/>
                  </a:lnTo>
                  <a:lnTo>
                    <a:pt x="21385" y="1356"/>
                  </a:lnTo>
                  <a:cubicBezTo>
                    <a:pt x="21385" y="597"/>
                    <a:pt x="20768" y="1"/>
                    <a:pt x="20009"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2720660" y="4790135"/>
              <a:ext cx="85142" cy="168154"/>
            </a:xfrm>
            <a:custGeom>
              <a:avLst/>
              <a:gdLst/>
              <a:ahLst/>
              <a:cxnLst/>
              <a:rect l="l" t="t" r="r" b="b"/>
              <a:pathLst>
                <a:path w="5157" h="10185" extrusionOk="0">
                  <a:moveTo>
                    <a:pt x="0" y="1"/>
                  </a:moveTo>
                  <a:lnTo>
                    <a:pt x="0" y="10185"/>
                  </a:lnTo>
                  <a:lnTo>
                    <a:pt x="1770" y="10185"/>
                  </a:lnTo>
                  <a:cubicBezTo>
                    <a:pt x="3638" y="10185"/>
                    <a:pt x="5156" y="8667"/>
                    <a:pt x="5156" y="6779"/>
                  </a:cubicBezTo>
                  <a:lnTo>
                    <a:pt x="5156" y="3387"/>
                  </a:lnTo>
                  <a:cubicBezTo>
                    <a:pt x="5156" y="2446"/>
                    <a:pt x="4787" y="1603"/>
                    <a:pt x="4170" y="987"/>
                  </a:cubicBezTo>
                  <a:cubicBezTo>
                    <a:pt x="3554" y="371"/>
                    <a:pt x="2711" y="1"/>
                    <a:pt x="177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2663676" y="4790135"/>
              <a:ext cx="112334" cy="168154"/>
            </a:xfrm>
            <a:custGeom>
              <a:avLst/>
              <a:gdLst/>
              <a:ahLst/>
              <a:cxnLst/>
              <a:rect l="l" t="t" r="r" b="b"/>
              <a:pathLst>
                <a:path w="6804" h="10185" extrusionOk="0">
                  <a:moveTo>
                    <a:pt x="3392" y="1"/>
                  </a:moveTo>
                  <a:cubicBezTo>
                    <a:pt x="1524" y="1"/>
                    <a:pt x="1" y="1519"/>
                    <a:pt x="1" y="3387"/>
                  </a:cubicBezTo>
                  <a:lnTo>
                    <a:pt x="1" y="6779"/>
                  </a:lnTo>
                  <a:cubicBezTo>
                    <a:pt x="1" y="8667"/>
                    <a:pt x="1524" y="10185"/>
                    <a:pt x="3392" y="10185"/>
                  </a:cubicBezTo>
                  <a:cubicBezTo>
                    <a:pt x="5280" y="10185"/>
                    <a:pt x="6803" y="8667"/>
                    <a:pt x="6803" y="6779"/>
                  </a:cubicBezTo>
                  <a:lnTo>
                    <a:pt x="6803" y="3387"/>
                  </a:lnTo>
                  <a:cubicBezTo>
                    <a:pt x="6803" y="2446"/>
                    <a:pt x="6409" y="1603"/>
                    <a:pt x="5793" y="987"/>
                  </a:cubicBezTo>
                  <a:cubicBezTo>
                    <a:pt x="5176" y="371"/>
                    <a:pt x="4338" y="1"/>
                    <a:pt x="3392"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2585376" y="4954231"/>
              <a:ext cx="301456" cy="168237"/>
            </a:xfrm>
            <a:custGeom>
              <a:avLst/>
              <a:gdLst/>
              <a:ahLst/>
              <a:cxnLst/>
              <a:rect l="l" t="t" r="r" b="b"/>
              <a:pathLst>
                <a:path w="18259" h="10190" extrusionOk="0">
                  <a:moveTo>
                    <a:pt x="227" y="1"/>
                  </a:moveTo>
                  <a:cubicBezTo>
                    <a:pt x="104" y="1"/>
                    <a:pt x="1" y="104"/>
                    <a:pt x="1" y="227"/>
                  </a:cubicBezTo>
                  <a:lnTo>
                    <a:pt x="1" y="9963"/>
                  </a:lnTo>
                  <a:cubicBezTo>
                    <a:pt x="1" y="10086"/>
                    <a:pt x="104" y="10189"/>
                    <a:pt x="227" y="10189"/>
                  </a:cubicBezTo>
                  <a:lnTo>
                    <a:pt x="18032" y="10189"/>
                  </a:lnTo>
                  <a:cubicBezTo>
                    <a:pt x="18155" y="10189"/>
                    <a:pt x="18259" y="10086"/>
                    <a:pt x="18259" y="9963"/>
                  </a:cubicBezTo>
                  <a:lnTo>
                    <a:pt x="18259" y="227"/>
                  </a:lnTo>
                  <a:cubicBezTo>
                    <a:pt x="18259" y="104"/>
                    <a:pt x="18155" y="1"/>
                    <a:pt x="1803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2559567" y="5085849"/>
              <a:ext cx="353066" cy="209908"/>
            </a:xfrm>
            <a:custGeom>
              <a:avLst/>
              <a:gdLst/>
              <a:ahLst/>
              <a:cxnLst/>
              <a:rect l="l" t="t" r="r" b="b"/>
              <a:pathLst>
                <a:path w="21385" h="12714" extrusionOk="0">
                  <a:moveTo>
                    <a:pt x="1" y="0"/>
                  </a:moveTo>
                  <a:lnTo>
                    <a:pt x="1" y="11357"/>
                  </a:lnTo>
                  <a:cubicBezTo>
                    <a:pt x="1" y="12097"/>
                    <a:pt x="617" y="12713"/>
                    <a:pt x="1376" y="12713"/>
                  </a:cubicBezTo>
                  <a:lnTo>
                    <a:pt x="20009" y="12713"/>
                  </a:lnTo>
                  <a:cubicBezTo>
                    <a:pt x="20768" y="12713"/>
                    <a:pt x="21385" y="12097"/>
                    <a:pt x="21385" y="11357"/>
                  </a:cubicBezTo>
                  <a:lnTo>
                    <a:pt x="21385"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2559567" y="5085849"/>
              <a:ext cx="30874" cy="209908"/>
            </a:xfrm>
            <a:custGeom>
              <a:avLst/>
              <a:gdLst/>
              <a:ahLst/>
              <a:cxnLst/>
              <a:rect l="l" t="t" r="r" b="b"/>
              <a:pathLst>
                <a:path w="1870" h="12714" extrusionOk="0">
                  <a:moveTo>
                    <a:pt x="1" y="0"/>
                  </a:moveTo>
                  <a:lnTo>
                    <a:pt x="1" y="11357"/>
                  </a:lnTo>
                  <a:cubicBezTo>
                    <a:pt x="1" y="12097"/>
                    <a:pt x="617" y="12713"/>
                    <a:pt x="1376" y="12713"/>
                  </a:cubicBezTo>
                  <a:lnTo>
                    <a:pt x="1869" y="12713"/>
                  </a:lnTo>
                  <a:lnTo>
                    <a:pt x="1869"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2881819" y="5085849"/>
              <a:ext cx="30857" cy="209908"/>
            </a:xfrm>
            <a:custGeom>
              <a:avLst/>
              <a:gdLst/>
              <a:ahLst/>
              <a:cxnLst/>
              <a:rect l="l" t="t" r="r" b="b"/>
              <a:pathLst>
                <a:path w="1869" h="12714" extrusionOk="0">
                  <a:moveTo>
                    <a:pt x="0" y="0"/>
                  </a:moveTo>
                  <a:lnTo>
                    <a:pt x="0" y="12713"/>
                  </a:lnTo>
                  <a:lnTo>
                    <a:pt x="493" y="12713"/>
                  </a:lnTo>
                  <a:cubicBezTo>
                    <a:pt x="1252" y="12713"/>
                    <a:pt x="1869" y="12097"/>
                    <a:pt x="1869" y="11357"/>
                  </a:cubicBezTo>
                  <a:lnTo>
                    <a:pt x="1869"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2811890" y="5085849"/>
              <a:ext cx="69936" cy="209908"/>
            </a:xfrm>
            <a:custGeom>
              <a:avLst/>
              <a:gdLst/>
              <a:ahLst/>
              <a:cxnLst/>
              <a:rect l="l" t="t" r="r" b="b"/>
              <a:pathLst>
                <a:path w="4236" h="12714" extrusionOk="0">
                  <a:moveTo>
                    <a:pt x="1" y="0"/>
                  </a:moveTo>
                  <a:lnTo>
                    <a:pt x="1" y="12713"/>
                  </a:lnTo>
                  <a:lnTo>
                    <a:pt x="4235" y="12713"/>
                  </a:lnTo>
                  <a:lnTo>
                    <a:pt x="423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2658310" y="5085849"/>
              <a:ext cx="77333" cy="209908"/>
            </a:xfrm>
            <a:custGeom>
              <a:avLst/>
              <a:gdLst/>
              <a:ahLst/>
              <a:cxnLst/>
              <a:rect l="l" t="t" r="r" b="b"/>
              <a:pathLst>
                <a:path w="4684" h="12714" extrusionOk="0">
                  <a:moveTo>
                    <a:pt x="0" y="0"/>
                  </a:moveTo>
                  <a:lnTo>
                    <a:pt x="0" y="12713"/>
                  </a:lnTo>
                  <a:lnTo>
                    <a:pt x="4683" y="12713"/>
                  </a:lnTo>
                  <a:lnTo>
                    <a:pt x="468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2559567" y="5085849"/>
              <a:ext cx="353066" cy="26779"/>
            </a:xfrm>
            <a:custGeom>
              <a:avLst/>
              <a:gdLst/>
              <a:ahLst/>
              <a:cxnLst/>
              <a:rect l="l" t="t" r="r" b="b"/>
              <a:pathLst>
                <a:path w="21385" h="1622" extrusionOk="0">
                  <a:moveTo>
                    <a:pt x="1" y="0"/>
                  </a:moveTo>
                  <a:lnTo>
                    <a:pt x="1" y="1622"/>
                  </a:lnTo>
                  <a:lnTo>
                    <a:pt x="21385" y="1622"/>
                  </a:lnTo>
                  <a:lnTo>
                    <a:pt x="2138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2852262" y="5236422"/>
              <a:ext cx="60410" cy="59353"/>
            </a:xfrm>
            <a:custGeom>
              <a:avLst/>
              <a:gdLst/>
              <a:ahLst/>
              <a:cxnLst/>
              <a:rect l="l" t="t" r="r" b="b"/>
              <a:pathLst>
                <a:path w="3659" h="3595" extrusionOk="0">
                  <a:moveTo>
                    <a:pt x="657" y="1"/>
                  </a:moveTo>
                  <a:cubicBezTo>
                    <a:pt x="287" y="1"/>
                    <a:pt x="1" y="311"/>
                    <a:pt x="1" y="656"/>
                  </a:cubicBezTo>
                  <a:lnTo>
                    <a:pt x="1" y="3594"/>
                  </a:lnTo>
                  <a:lnTo>
                    <a:pt x="2283" y="3594"/>
                  </a:lnTo>
                  <a:cubicBezTo>
                    <a:pt x="3042" y="3594"/>
                    <a:pt x="3659" y="2978"/>
                    <a:pt x="3659" y="2238"/>
                  </a:cubicBezTo>
                  <a:lnTo>
                    <a:pt x="365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2559567" y="5236422"/>
              <a:ext cx="60410" cy="59353"/>
            </a:xfrm>
            <a:custGeom>
              <a:avLst/>
              <a:gdLst/>
              <a:ahLst/>
              <a:cxnLst/>
              <a:rect l="l" t="t" r="r" b="b"/>
              <a:pathLst>
                <a:path w="3659" h="3595" extrusionOk="0">
                  <a:moveTo>
                    <a:pt x="1" y="1"/>
                  </a:moveTo>
                  <a:lnTo>
                    <a:pt x="1" y="2238"/>
                  </a:lnTo>
                  <a:cubicBezTo>
                    <a:pt x="1" y="2978"/>
                    <a:pt x="617" y="3594"/>
                    <a:pt x="1376" y="3594"/>
                  </a:cubicBezTo>
                  <a:lnTo>
                    <a:pt x="3659" y="3594"/>
                  </a:lnTo>
                  <a:lnTo>
                    <a:pt x="3659" y="656"/>
                  </a:lnTo>
                  <a:cubicBezTo>
                    <a:pt x="3659" y="311"/>
                    <a:pt x="3373" y="1"/>
                    <a:pt x="300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2593516" y="4797681"/>
              <a:ext cx="46806" cy="45188"/>
            </a:xfrm>
            <a:custGeom>
              <a:avLst/>
              <a:gdLst/>
              <a:ahLst/>
              <a:cxnLst/>
              <a:rect l="l" t="t" r="r" b="b"/>
              <a:pathLst>
                <a:path w="2835" h="2737" extrusionOk="0">
                  <a:moveTo>
                    <a:pt x="1448" y="1"/>
                  </a:moveTo>
                  <a:cubicBezTo>
                    <a:pt x="1397" y="1"/>
                    <a:pt x="1345" y="27"/>
                    <a:pt x="1317" y="76"/>
                  </a:cubicBezTo>
                  <a:cubicBezTo>
                    <a:pt x="1070" y="633"/>
                    <a:pt x="656" y="1023"/>
                    <a:pt x="124" y="1289"/>
                  </a:cubicBezTo>
                  <a:cubicBezTo>
                    <a:pt x="0" y="1328"/>
                    <a:pt x="20" y="1496"/>
                    <a:pt x="143" y="1535"/>
                  </a:cubicBezTo>
                  <a:cubicBezTo>
                    <a:pt x="700" y="1742"/>
                    <a:pt x="1110" y="2112"/>
                    <a:pt x="1336" y="2645"/>
                  </a:cubicBezTo>
                  <a:cubicBezTo>
                    <a:pt x="1356" y="2706"/>
                    <a:pt x="1407" y="2737"/>
                    <a:pt x="1460" y="2737"/>
                  </a:cubicBezTo>
                  <a:cubicBezTo>
                    <a:pt x="1514" y="2737"/>
                    <a:pt x="1570" y="2706"/>
                    <a:pt x="1603" y="2645"/>
                  </a:cubicBezTo>
                  <a:cubicBezTo>
                    <a:pt x="1810" y="2048"/>
                    <a:pt x="2179" y="1678"/>
                    <a:pt x="2692" y="1516"/>
                  </a:cubicBezTo>
                  <a:cubicBezTo>
                    <a:pt x="2815" y="1471"/>
                    <a:pt x="2835" y="1309"/>
                    <a:pt x="2712" y="1250"/>
                  </a:cubicBezTo>
                  <a:cubicBezTo>
                    <a:pt x="2179" y="978"/>
                    <a:pt x="1785" y="609"/>
                    <a:pt x="1583" y="96"/>
                  </a:cubicBezTo>
                  <a:cubicBezTo>
                    <a:pt x="1560" y="32"/>
                    <a:pt x="1504" y="1"/>
                    <a:pt x="144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2833306" y="4857801"/>
              <a:ext cx="46492" cy="45056"/>
            </a:xfrm>
            <a:custGeom>
              <a:avLst/>
              <a:gdLst/>
              <a:ahLst/>
              <a:cxnLst/>
              <a:rect l="l" t="t" r="r" b="b"/>
              <a:pathLst>
                <a:path w="2816" h="2729" extrusionOk="0">
                  <a:moveTo>
                    <a:pt x="1437" y="0"/>
                  </a:moveTo>
                  <a:cubicBezTo>
                    <a:pt x="1386" y="0"/>
                    <a:pt x="1334" y="31"/>
                    <a:pt x="1312" y="93"/>
                  </a:cubicBezTo>
                  <a:cubicBezTo>
                    <a:pt x="1045" y="625"/>
                    <a:pt x="636" y="1015"/>
                    <a:pt x="104" y="1281"/>
                  </a:cubicBezTo>
                  <a:cubicBezTo>
                    <a:pt x="0" y="1345"/>
                    <a:pt x="0" y="1508"/>
                    <a:pt x="124" y="1552"/>
                  </a:cubicBezTo>
                  <a:cubicBezTo>
                    <a:pt x="695" y="1754"/>
                    <a:pt x="1090" y="2104"/>
                    <a:pt x="1312" y="2636"/>
                  </a:cubicBezTo>
                  <a:cubicBezTo>
                    <a:pt x="1334" y="2698"/>
                    <a:pt x="1390" y="2729"/>
                    <a:pt x="1447" y="2729"/>
                  </a:cubicBezTo>
                  <a:cubicBezTo>
                    <a:pt x="1504" y="2729"/>
                    <a:pt x="1561" y="2698"/>
                    <a:pt x="1583" y="2636"/>
                  </a:cubicBezTo>
                  <a:cubicBezTo>
                    <a:pt x="1785" y="2045"/>
                    <a:pt x="2155" y="1675"/>
                    <a:pt x="2667" y="1527"/>
                  </a:cubicBezTo>
                  <a:cubicBezTo>
                    <a:pt x="2790" y="1488"/>
                    <a:pt x="2815" y="1306"/>
                    <a:pt x="2712" y="1241"/>
                  </a:cubicBezTo>
                  <a:cubicBezTo>
                    <a:pt x="2174" y="995"/>
                    <a:pt x="1785" y="606"/>
                    <a:pt x="1558" y="93"/>
                  </a:cubicBezTo>
                  <a:cubicBezTo>
                    <a:pt x="1538" y="31"/>
                    <a:pt x="1488" y="0"/>
                    <a:pt x="143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2693217" y="5085849"/>
              <a:ext cx="85802" cy="68219"/>
            </a:xfrm>
            <a:custGeom>
              <a:avLst/>
              <a:gdLst/>
              <a:ahLst/>
              <a:cxnLst/>
              <a:rect l="l" t="t" r="r" b="b"/>
              <a:pathLst>
                <a:path w="5197" h="4132" extrusionOk="0">
                  <a:moveTo>
                    <a:pt x="1" y="0"/>
                  </a:moveTo>
                  <a:lnTo>
                    <a:pt x="1" y="3081"/>
                  </a:lnTo>
                  <a:cubicBezTo>
                    <a:pt x="1" y="3658"/>
                    <a:pt x="474" y="4131"/>
                    <a:pt x="1046" y="4131"/>
                  </a:cubicBezTo>
                  <a:lnTo>
                    <a:pt x="4151" y="4131"/>
                  </a:lnTo>
                  <a:cubicBezTo>
                    <a:pt x="4723" y="4131"/>
                    <a:pt x="5197" y="3658"/>
                    <a:pt x="5197" y="3081"/>
                  </a:cubicBezTo>
                  <a:lnTo>
                    <a:pt x="519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2718613" y="5085849"/>
              <a:ext cx="35018" cy="42744"/>
            </a:xfrm>
            <a:custGeom>
              <a:avLst/>
              <a:gdLst/>
              <a:ahLst/>
              <a:cxnLst/>
              <a:rect l="l" t="t" r="r" b="b"/>
              <a:pathLst>
                <a:path w="2121" h="2589" extrusionOk="0">
                  <a:moveTo>
                    <a:pt x="1" y="0"/>
                  </a:moveTo>
                  <a:lnTo>
                    <a:pt x="1" y="2406"/>
                  </a:lnTo>
                  <a:cubicBezTo>
                    <a:pt x="1" y="2504"/>
                    <a:pt x="85" y="2588"/>
                    <a:pt x="188" y="2588"/>
                  </a:cubicBezTo>
                  <a:lnTo>
                    <a:pt x="1933" y="2588"/>
                  </a:lnTo>
                  <a:cubicBezTo>
                    <a:pt x="2037" y="2588"/>
                    <a:pt x="2121" y="2504"/>
                    <a:pt x="2121" y="2406"/>
                  </a:cubicBezTo>
                  <a:lnTo>
                    <a:pt x="212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2788542" y="5043760"/>
              <a:ext cx="105086" cy="42100"/>
            </a:xfrm>
            <a:custGeom>
              <a:avLst/>
              <a:gdLst/>
              <a:ahLst/>
              <a:cxnLst/>
              <a:rect l="l" t="t" r="r" b="b"/>
              <a:pathLst>
                <a:path w="6365" h="2550" extrusionOk="0">
                  <a:moveTo>
                    <a:pt x="1311" y="1"/>
                  </a:moveTo>
                  <a:cubicBezTo>
                    <a:pt x="1149" y="1"/>
                    <a:pt x="986" y="104"/>
                    <a:pt x="922" y="272"/>
                  </a:cubicBezTo>
                  <a:lnTo>
                    <a:pt x="0" y="2549"/>
                  </a:lnTo>
                  <a:lnTo>
                    <a:pt x="6364" y="2549"/>
                  </a:lnTo>
                  <a:lnTo>
                    <a:pt x="5442" y="272"/>
                  </a:lnTo>
                  <a:cubicBezTo>
                    <a:pt x="5378" y="104"/>
                    <a:pt x="5235"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2736611" y="5002083"/>
              <a:ext cx="105169" cy="41688"/>
            </a:xfrm>
            <a:custGeom>
              <a:avLst/>
              <a:gdLst/>
              <a:ahLst/>
              <a:cxnLst/>
              <a:rect l="l" t="t" r="r" b="b"/>
              <a:pathLst>
                <a:path w="6370" h="2525" extrusionOk="0">
                  <a:moveTo>
                    <a:pt x="1316" y="1"/>
                  </a:moveTo>
                  <a:cubicBezTo>
                    <a:pt x="1129" y="1"/>
                    <a:pt x="986" y="104"/>
                    <a:pt x="927" y="267"/>
                  </a:cubicBezTo>
                  <a:lnTo>
                    <a:pt x="0" y="2525"/>
                  </a:lnTo>
                  <a:lnTo>
                    <a:pt x="6369" y="2525"/>
                  </a:lnTo>
                  <a:lnTo>
                    <a:pt x="5442" y="267"/>
                  </a:lnTo>
                  <a:cubicBezTo>
                    <a:pt x="5383" y="104"/>
                    <a:pt x="5221"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2683706" y="5043760"/>
              <a:ext cx="104838" cy="42100"/>
            </a:xfrm>
            <a:custGeom>
              <a:avLst/>
              <a:gdLst/>
              <a:ahLst/>
              <a:cxnLst/>
              <a:rect l="l" t="t" r="r" b="b"/>
              <a:pathLst>
                <a:path w="6350" h="2550" extrusionOk="0">
                  <a:moveTo>
                    <a:pt x="1297" y="1"/>
                  </a:moveTo>
                  <a:cubicBezTo>
                    <a:pt x="1129" y="1"/>
                    <a:pt x="986" y="104"/>
                    <a:pt x="927" y="272"/>
                  </a:cubicBezTo>
                  <a:lnTo>
                    <a:pt x="0" y="2549"/>
                  </a:lnTo>
                  <a:lnTo>
                    <a:pt x="6349" y="2549"/>
                  </a:lnTo>
                  <a:lnTo>
                    <a:pt x="5423" y="272"/>
                  </a:lnTo>
                  <a:cubicBezTo>
                    <a:pt x="5363" y="104"/>
                    <a:pt x="5220"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2631527" y="5002083"/>
              <a:ext cx="105086" cy="41688"/>
            </a:xfrm>
            <a:custGeom>
              <a:avLst/>
              <a:gdLst/>
              <a:ahLst/>
              <a:cxnLst/>
              <a:rect l="l" t="t" r="r" b="b"/>
              <a:pathLst>
                <a:path w="6365" h="2525" extrusionOk="0">
                  <a:moveTo>
                    <a:pt x="1312" y="1"/>
                  </a:moveTo>
                  <a:cubicBezTo>
                    <a:pt x="1149" y="1"/>
                    <a:pt x="986" y="104"/>
                    <a:pt x="922" y="267"/>
                  </a:cubicBezTo>
                  <a:lnTo>
                    <a:pt x="1" y="2525"/>
                  </a:lnTo>
                  <a:lnTo>
                    <a:pt x="6364" y="2525"/>
                  </a:lnTo>
                  <a:lnTo>
                    <a:pt x="5443" y="267"/>
                  </a:lnTo>
                  <a:cubicBezTo>
                    <a:pt x="5378" y="104"/>
                    <a:pt x="5235"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2578622" y="5043760"/>
              <a:ext cx="105086" cy="42100"/>
            </a:xfrm>
            <a:custGeom>
              <a:avLst/>
              <a:gdLst/>
              <a:ahLst/>
              <a:cxnLst/>
              <a:rect l="l" t="t" r="r" b="b"/>
              <a:pathLst>
                <a:path w="6365" h="2550" extrusionOk="0">
                  <a:moveTo>
                    <a:pt x="1312" y="1"/>
                  </a:moveTo>
                  <a:cubicBezTo>
                    <a:pt x="1129" y="1"/>
                    <a:pt x="986" y="104"/>
                    <a:pt x="922" y="272"/>
                  </a:cubicBezTo>
                  <a:lnTo>
                    <a:pt x="0" y="2549"/>
                  </a:lnTo>
                  <a:lnTo>
                    <a:pt x="6364" y="2549"/>
                  </a:lnTo>
                  <a:lnTo>
                    <a:pt x="5442" y="272"/>
                  </a:lnTo>
                  <a:cubicBezTo>
                    <a:pt x="5378" y="104"/>
                    <a:pt x="5216"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2689155" y="4826131"/>
              <a:ext cx="61384" cy="96930"/>
            </a:xfrm>
            <a:custGeom>
              <a:avLst/>
              <a:gdLst/>
              <a:ahLst/>
              <a:cxnLst/>
              <a:rect l="l" t="t" r="r" b="b"/>
              <a:pathLst>
                <a:path w="3718" h="5871" extrusionOk="0">
                  <a:moveTo>
                    <a:pt x="1859" y="1"/>
                  </a:moveTo>
                  <a:cubicBezTo>
                    <a:pt x="1802" y="1"/>
                    <a:pt x="1745" y="27"/>
                    <a:pt x="1706" y="79"/>
                  </a:cubicBezTo>
                  <a:lnTo>
                    <a:pt x="60" y="2317"/>
                  </a:lnTo>
                  <a:cubicBezTo>
                    <a:pt x="0" y="2420"/>
                    <a:pt x="60" y="2543"/>
                    <a:pt x="163" y="2543"/>
                  </a:cubicBezTo>
                  <a:lnTo>
                    <a:pt x="883" y="2543"/>
                  </a:lnTo>
                  <a:lnTo>
                    <a:pt x="883" y="5688"/>
                  </a:lnTo>
                  <a:cubicBezTo>
                    <a:pt x="883" y="5787"/>
                    <a:pt x="967" y="5871"/>
                    <a:pt x="1070" y="5871"/>
                  </a:cubicBezTo>
                  <a:lnTo>
                    <a:pt x="2648" y="5871"/>
                  </a:lnTo>
                  <a:cubicBezTo>
                    <a:pt x="2751" y="5871"/>
                    <a:pt x="2835" y="5787"/>
                    <a:pt x="2835" y="5688"/>
                  </a:cubicBezTo>
                  <a:lnTo>
                    <a:pt x="2835" y="2543"/>
                  </a:lnTo>
                  <a:lnTo>
                    <a:pt x="3555" y="2543"/>
                  </a:lnTo>
                  <a:cubicBezTo>
                    <a:pt x="3658" y="2543"/>
                    <a:pt x="3717" y="2420"/>
                    <a:pt x="3658" y="2317"/>
                  </a:cubicBezTo>
                  <a:lnTo>
                    <a:pt x="2012" y="79"/>
                  </a:lnTo>
                  <a:cubicBezTo>
                    <a:pt x="1972" y="27"/>
                    <a:pt x="1916" y="1"/>
                    <a:pt x="185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2825810" y="4850123"/>
              <a:ext cx="61384" cy="60410"/>
            </a:xfrm>
            <a:custGeom>
              <a:avLst/>
              <a:gdLst/>
              <a:ahLst/>
              <a:cxnLst/>
              <a:rect l="l" t="t" r="r" b="b"/>
              <a:pathLst>
                <a:path w="3718" h="3659" extrusionOk="0">
                  <a:moveTo>
                    <a:pt x="1869" y="1253"/>
                  </a:moveTo>
                  <a:cubicBezTo>
                    <a:pt x="2037" y="1460"/>
                    <a:pt x="2219" y="1647"/>
                    <a:pt x="2426" y="1810"/>
                  </a:cubicBezTo>
                  <a:cubicBezTo>
                    <a:pt x="2219" y="1953"/>
                    <a:pt x="2037" y="2140"/>
                    <a:pt x="1869" y="2387"/>
                  </a:cubicBezTo>
                  <a:cubicBezTo>
                    <a:pt x="1726" y="2160"/>
                    <a:pt x="1519" y="1992"/>
                    <a:pt x="1297" y="1849"/>
                  </a:cubicBezTo>
                  <a:cubicBezTo>
                    <a:pt x="1519" y="1667"/>
                    <a:pt x="1706" y="1480"/>
                    <a:pt x="1869" y="1253"/>
                  </a:cubicBezTo>
                  <a:close/>
                  <a:moveTo>
                    <a:pt x="1913" y="1"/>
                  </a:moveTo>
                  <a:cubicBezTo>
                    <a:pt x="1667" y="1"/>
                    <a:pt x="1440" y="124"/>
                    <a:pt x="1337" y="351"/>
                  </a:cubicBezTo>
                  <a:cubicBezTo>
                    <a:pt x="1130" y="785"/>
                    <a:pt x="804" y="1110"/>
                    <a:pt x="351" y="1337"/>
                  </a:cubicBezTo>
                  <a:cubicBezTo>
                    <a:pt x="144" y="1440"/>
                    <a:pt x="1" y="1667"/>
                    <a:pt x="21" y="1913"/>
                  </a:cubicBezTo>
                  <a:cubicBezTo>
                    <a:pt x="40" y="2160"/>
                    <a:pt x="188" y="2362"/>
                    <a:pt x="435" y="2446"/>
                  </a:cubicBezTo>
                  <a:cubicBezTo>
                    <a:pt x="883" y="2609"/>
                    <a:pt x="1174" y="2880"/>
                    <a:pt x="1337" y="3289"/>
                  </a:cubicBezTo>
                  <a:cubicBezTo>
                    <a:pt x="1440" y="3516"/>
                    <a:pt x="1642" y="3658"/>
                    <a:pt x="1889" y="3658"/>
                  </a:cubicBezTo>
                  <a:lnTo>
                    <a:pt x="1913" y="3658"/>
                  </a:lnTo>
                  <a:cubicBezTo>
                    <a:pt x="2160" y="3658"/>
                    <a:pt x="2382" y="3496"/>
                    <a:pt x="2466" y="3249"/>
                  </a:cubicBezTo>
                  <a:cubicBezTo>
                    <a:pt x="2628" y="2816"/>
                    <a:pt x="2875" y="2549"/>
                    <a:pt x="3269" y="2426"/>
                  </a:cubicBezTo>
                  <a:cubicBezTo>
                    <a:pt x="3516" y="2362"/>
                    <a:pt x="3678" y="2140"/>
                    <a:pt x="3698" y="1894"/>
                  </a:cubicBezTo>
                  <a:cubicBezTo>
                    <a:pt x="3718" y="1647"/>
                    <a:pt x="3575" y="1421"/>
                    <a:pt x="3368" y="1297"/>
                  </a:cubicBezTo>
                  <a:cubicBezTo>
                    <a:pt x="2919" y="1090"/>
                    <a:pt x="2609" y="785"/>
                    <a:pt x="2446" y="371"/>
                  </a:cubicBezTo>
                  <a:cubicBezTo>
                    <a:pt x="2362" y="168"/>
                    <a:pt x="2135" y="1"/>
                    <a:pt x="191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2586350" y="4790135"/>
              <a:ext cx="61467" cy="60328"/>
            </a:xfrm>
            <a:custGeom>
              <a:avLst/>
              <a:gdLst/>
              <a:ahLst/>
              <a:cxnLst/>
              <a:rect l="l" t="t" r="r" b="b"/>
              <a:pathLst>
                <a:path w="3723" h="3654" extrusionOk="0">
                  <a:moveTo>
                    <a:pt x="1874" y="1233"/>
                  </a:moveTo>
                  <a:cubicBezTo>
                    <a:pt x="2017" y="1460"/>
                    <a:pt x="2199" y="1642"/>
                    <a:pt x="2426" y="1805"/>
                  </a:cubicBezTo>
                  <a:cubicBezTo>
                    <a:pt x="2199" y="1953"/>
                    <a:pt x="2017" y="2135"/>
                    <a:pt x="1874" y="2362"/>
                  </a:cubicBezTo>
                  <a:cubicBezTo>
                    <a:pt x="1706" y="2155"/>
                    <a:pt x="1524" y="1973"/>
                    <a:pt x="1277" y="1830"/>
                  </a:cubicBezTo>
                  <a:cubicBezTo>
                    <a:pt x="1504" y="1662"/>
                    <a:pt x="1706" y="1460"/>
                    <a:pt x="1874" y="1233"/>
                  </a:cubicBezTo>
                  <a:close/>
                  <a:moveTo>
                    <a:pt x="1894" y="1"/>
                  </a:moveTo>
                  <a:cubicBezTo>
                    <a:pt x="1667" y="1"/>
                    <a:pt x="1440" y="124"/>
                    <a:pt x="1337" y="351"/>
                  </a:cubicBezTo>
                  <a:cubicBezTo>
                    <a:pt x="1134" y="780"/>
                    <a:pt x="804" y="1090"/>
                    <a:pt x="351" y="1312"/>
                  </a:cubicBezTo>
                  <a:cubicBezTo>
                    <a:pt x="124" y="1435"/>
                    <a:pt x="1" y="1662"/>
                    <a:pt x="25" y="1889"/>
                  </a:cubicBezTo>
                  <a:cubicBezTo>
                    <a:pt x="25" y="2135"/>
                    <a:pt x="188" y="2362"/>
                    <a:pt x="415" y="2446"/>
                  </a:cubicBezTo>
                  <a:cubicBezTo>
                    <a:pt x="863" y="2609"/>
                    <a:pt x="1174" y="2875"/>
                    <a:pt x="1337" y="3264"/>
                  </a:cubicBezTo>
                  <a:cubicBezTo>
                    <a:pt x="1420" y="3511"/>
                    <a:pt x="1647" y="3654"/>
                    <a:pt x="1894" y="3654"/>
                  </a:cubicBezTo>
                  <a:lnTo>
                    <a:pt x="1913" y="3654"/>
                  </a:lnTo>
                  <a:cubicBezTo>
                    <a:pt x="2160" y="3654"/>
                    <a:pt x="2387" y="3491"/>
                    <a:pt x="2465" y="3244"/>
                  </a:cubicBezTo>
                  <a:cubicBezTo>
                    <a:pt x="2633" y="2791"/>
                    <a:pt x="2879" y="2525"/>
                    <a:pt x="3249" y="2421"/>
                  </a:cubicBezTo>
                  <a:cubicBezTo>
                    <a:pt x="3496" y="2342"/>
                    <a:pt x="3678" y="2135"/>
                    <a:pt x="3698" y="1889"/>
                  </a:cubicBezTo>
                  <a:cubicBezTo>
                    <a:pt x="3722" y="1623"/>
                    <a:pt x="3575" y="1396"/>
                    <a:pt x="3353" y="1292"/>
                  </a:cubicBezTo>
                  <a:cubicBezTo>
                    <a:pt x="2899" y="1066"/>
                    <a:pt x="2613" y="780"/>
                    <a:pt x="2446" y="371"/>
                  </a:cubicBezTo>
                  <a:cubicBezTo>
                    <a:pt x="2342" y="144"/>
                    <a:pt x="2140" y="1"/>
                    <a:pt x="18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2681345" y="4818305"/>
              <a:ext cx="76672" cy="112565"/>
            </a:xfrm>
            <a:custGeom>
              <a:avLst/>
              <a:gdLst/>
              <a:ahLst/>
              <a:cxnLst/>
              <a:rect l="l" t="t" r="r" b="b"/>
              <a:pathLst>
                <a:path w="4644" h="6818" extrusionOk="0">
                  <a:moveTo>
                    <a:pt x="2322" y="1129"/>
                  </a:moveTo>
                  <a:lnTo>
                    <a:pt x="3367" y="2544"/>
                  </a:lnTo>
                  <a:lnTo>
                    <a:pt x="3308" y="2544"/>
                  </a:lnTo>
                  <a:cubicBezTo>
                    <a:pt x="3042" y="2544"/>
                    <a:pt x="2835" y="2751"/>
                    <a:pt x="2835" y="3017"/>
                  </a:cubicBezTo>
                  <a:lnTo>
                    <a:pt x="2835" y="5891"/>
                  </a:lnTo>
                  <a:lnTo>
                    <a:pt x="1809" y="5891"/>
                  </a:lnTo>
                  <a:lnTo>
                    <a:pt x="1809" y="3017"/>
                  </a:lnTo>
                  <a:cubicBezTo>
                    <a:pt x="1809" y="2751"/>
                    <a:pt x="1602" y="2544"/>
                    <a:pt x="1356" y="2544"/>
                  </a:cubicBezTo>
                  <a:lnTo>
                    <a:pt x="1297" y="2544"/>
                  </a:lnTo>
                  <a:lnTo>
                    <a:pt x="2322" y="1129"/>
                  </a:lnTo>
                  <a:close/>
                  <a:moveTo>
                    <a:pt x="2322" y="1"/>
                  </a:moveTo>
                  <a:cubicBezTo>
                    <a:pt x="2115" y="1"/>
                    <a:pt x="1933" y="99"/>
                    <a:pt x="1809" y="267"/>
                  </a:cubicBezTo>
                  <a:lnTo>
                    <a:pt x="163" y="2524"/>
                  </a:lnTo>
                  <a:cubicBezTo>
                    <a:pt x="20" y="2712"/>
                    <a:pt x="0" y="2933"/>
                    <a:pt x="104" y="3140"/>
                  </a:cubicBezTo>
                  <a:cubicBezTo>
                    <a:pt x="207" y="3348"/>
                    <a:pt x="409" y="3471"/>
                    <a:pt x="636" y="3471"/>
                  </a:cubicBezTo>
                  <a:lnTo>
                    <a:pt x="883" y="3471"/>
                  </a:lnTo>
                  <a:lnTo>
                    <a:pt x="883" y="6162"/>
                  </a:lnTo>
                  <a:cubicBezTo>
                    <a:pt x="883" y="6532"/>
                    <a:pt x="1193" y="6818"/>
                    <a:pt x="1543" y="6818"/>
                  </a:cubicBezTo>
                  <a:lnTo>
                    <a:pt x="3121" y="6818"/>
                  </a:lnTo>
                  <a:cubicBezTo>
                    <a:pt x="3471" y="6818"/>
                    <a:pt x="3761" y="6532"/>
                    <a:pt x="3761" y="6162"/>
                  </a:cubicBezTo>
                  <a:lnTo>
                    <a:pt x="3761" y="3471"/>
                  </a:lnTo>
                  <a:lnTo>
                    <a:pt x="4028" y="3471"/>
                  </a:lnTo>
                  <a:cubicBezTo>
                    <a:pt x="4254" y="3471"/>
                    <a:pt x="4437" y="3348"/>
                    <a:pt x="4540" y="3140"/>
                  </a:cubicBezTo>
                  <a:cubicBezTo>
                    <a:pt x="4644" y="2933"/>
                    <a:pt x="4644" y="2712"/>
                    <a:pt x="4501" y="2524"/>
                  </a:cubicBezTo>
                  <a:lnTo>
                    <a:pt x="2854" y="267"/>
                  </a:lnTo>
                  <a:cubicBezTo>
                    <a:pt x="2731" y="99"/>
                    <a:pt x="2529" y="1"/>
                    <a:pt x="232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2552170" y="4782325"/>
              <a:ext cx="367876" cy="520874"/>
            </a:xfrm>
            <a:custGeom>
              <a:avLst/>
              <a:gdLst/>
              <a:ahLst/>
              <a:cxnLst/>
              <a:rect l="l" t="t" r="r" b="b"/>
              <a:pathLst>
                <a:path w="22282" h="31549" extrusionOk="0">
                  <a:moveTo>
                    <a:pt x="10145" y="923"/>
                  </a:moveTo>
                  <a:cubicBezTo>
                    <a:pt x="11747" y="923"/>
                    <a:pt x="13063" y="2219"/>
                    <a:pt x="13083" y="3821"/>
                  </a:cubicBezTo>
                  <a:cubicBezTo>
                    <a:pt x="13083" y="4067"/>
                    <a:pt x="13310" y="4274"/>
                    <a:pt x="13556" y="4274"/>
                  </a:cubicBezTo>
                  <a:cubicBezTo>
                    <a:pt x="13822" y="4250"/>
                    <a:pt x="14005" y="4048"/>
                    <a:pt x="14005" y="3801"/>
                  </a:cubicBezTo>
                  <a:cubicBezTo>
                    <a:pt x="13985" y="2771"/>
                    <a:pt x="13576" y="1830"/>
                    <a:pt x="12856" y="1110"/>
                  </a:cubicBezTo>
                  <a:cubicBezTo>
                    <a:pt x="12836" y="1090"/>
                    <a:pt x="12792" y="1070"/>
                    <a:pt x="12772" y="1026"/>
                  </a:cubicBezTo>
                  <a:lnTo>
                    <a:pt x="12772" y="1026"/>
                  </a:lnTo>
                  <a:cubicBezTo>
                    <a:pt x="14024" y="1376"/>
                    <a:pt x="14931" y="2505"/>
                    <a:pt x="14931" y="3860"/>
                  </a:cubicBezTo>
                  <a:lnTo>
                    <a:pt x="14931" y="7252"/>
                  </a:lnTo>
                  <a:cubicBezTo>
                    <a:pt x="14931" y="8607"/>
                    <a:pt x="14024" y="9756"/>
                    <a:pt x="12772" y="10086"/>
                  </a:cubicBezTo>
                  <a:cubicBezTo>
                    <a:pt x="13531" y="9386"/>
                    <a:pt x="14005" y="8381"/>
                    <a:pt x="14005" y="7252"/>
                  </a:cubicBezTo>
                  <a:lnTo>
                    <a:pt x="14005" y="5650"/>
                  </a:lnTo>
                  <a:cubicBezTo>
                    <a:pt x="14005" y="5403"/>
                    <a:pt x="13803" y="5196"/>
                    <a:pt x="13556" y="5196"/>
                  </a:cubicBezTo>
                  <a:cubicBezTo>
                    <a:pt x="13285" y="5196"/>
                    <a:pt x="13083" y="5403"/>
                    <a:pt x="13083" y="5650"/>
                  </a:cubicBezTo>
                  <a:lnTo>
                    <a:pt x="13083" y="7252"/>
                  </a:lnTo>
                  <a:cubicBezTo>
                    <a:pt x="13083" y="8874"/>
                    <a:pt x="11767" y="10190"/>
                    <a:pt x="10145" y="10190"/>
                  </a:cubicBezTo>
                  <a:cubicBezTo>
                    <a:pt x="8543" y="10190"/>
                    <a:pt x="7227" y="8874"/>
                    <a:pt x="7227" y="7252"/>
                  </a:cubicBezTo>
                  <a:lnTo>
                    <a:pt x="7227" y="3860"/>
                  </a:lnTo>
                  <a:cubicBezTo>
                    <a:pt x="7227" y="2239"/>
                    <a:pt x="8543" y="923"/>
                    <a:pt x="10145" y="923"/>
                  </a:cubicBezTo>
                  <a:close/>
                  <a:moveTo>
                    <a:pt x="12979" y="11235"/>
                  </a:moveTo>
                  <a:lnTo>
                    <a:pt x="13635" y="12837"/>
                  </a:lnTo>
                  <a:lnTo>
                    <a:pt x="8646" y="12837"/>
                  </a:lnTo>
                  <a:lnTo>
                    <a:pt x="9302" y="11235"/>
                  </a:lnTo>
                  <a:close/>
                  <a:moveTo>
                    <a:pt x="11520" y="13783"/>
                  </a:moveTo>
                  <a:lnTo>
                    <a:pt x="11170" y="14601"/>
                  </a:lnTo>
                  <a:lnTo>
                    <a:pt x="10820" y="13783"/>
                  </a:lnTo>
                  <a:close/>
                  <a:moveTo>
                    <a:pt x="9834" y="13783"/>
                  </a:moveTo>
                  <a:lnTo>
                    <a:pt x="10495" y="15385"/>
                  </a:lnTo>
                  <a:lnTo>
                    <a:pt x="5502" y="15385"/>
                  </a:lnTo>
                  <a:lnTo>
                    <a:pt x="6162" y="13783"/>
                  </a:lnTo>
                  <a:close/>
                  <a:moveTo>
                    <a:pt x="16183" y="13783"/>
                  </a:moveTo>
                  <a:lnTo>
                    <a:pt x="16839" y="15385"/>
                  </a:lnTo>
                  <a:lnTo>
                    <a:pt x="11851" y="15385"/>
                  </a:lnTo>
                  <a:lnTo>
                    <a:pt x="12506" y="13783"/>
                  </a:lnTo>
                  <a:close/>
                  <a:moveTo>
                    <a:pt x="8459" y="10865"/>
                  </a:moveTo>
                  <a:lnTo>
                    <a:pt x="7661" y="12837"/>
                  </a:lnTo>
                  <a:lnTo>
                    <a:pt x="6118" y="12837"/>
                  </a:lnTo>
                  <a:cubicBezTo>
                    <a:pt x="5768" y="12837"/>
                    <a:pt x="5442" y="13063"/>
                    <a:pt x="5299" y="13394"/>
                  </a:cubicBezTo>
                  <a:lnTo>
                    <a:pt x="4496" y="15385"/>
                  </a:lnTo>
                  <a:lnTo>
                    <a:pt x="2914" y="15385"/>
                  </a:lnTo>
                  <a:cubicBezTo>
                    <a:pt x="2751" y="15385"/>
                    <a:pt x="2608" y="15425"/>
                    <a:pt x="2465" y="15489"/>
                  </a:cubicBezTo>
                  <a:lnTo>
                    <a:pt x="2465" y="10865"/>
                  </a:lnTo>
                  <a:close/>
                  <a:moveTo>
                    <a:pt x="19816" y="10865"/>
                  </a:moveTo>
                  <a:lnTo>
                    <a:pt x="19816" y="15489"/>
                  </a:lnTo>
                  <a:cubicBezTo>
                    <a:pt x="19673" y="15425"/>
                    <a:pt x="19531" y="15385"/>
                    <a:pt x="19368" y="15385"/>
                  </a:cubicBezTo>
                  <a:lnTo>
                    <a:pt x="17845" y="15385"/>
                  </a:lnTo>
                  <a:lnTo>
                    <a:pt x="17046" y="13394"/>
                  </a:lnTo>
                  <a:cubicBezTo>
                    <a:pt x="16903" y="13063"/>
                    <a:pt x="16573" y="12837"/>
                    <a:pt x="16223" y="12837"/>
                  </a:cubicBezTo>
                  <a:lnTo>
                    <a:pt x="14621" y="12837"/>
                  </a:lnTo>
                  <a:lnTo>
                    <a:pt x="13822" y="10865"/>
                  </a:lnTo>
                  <a:close/>
                  <a:moveTo>
                    <a:pt x="8296" y="16307"/>
                  </a:moveTo>
                  <a:lnTo>
                    <a:pt x="7966" y="17150"/>
                  </a:lnTo>
                  <a:lnTo>
                    <a:pt x="7616" y="16307"/>
                  </a:lnTo>
                  <a:close/>
                  <a:moveTo>
                    <a:pt x="14665" y="16307"/>
                  </a:moveTo>
                  <a:lnTo>
                    <a:pt x="14315" y="17150"/>
                  </a:lnTo>
                  <a:lnTo>
                    <a:pt x="13985" y="16307"/>
                  </a:lnTo>
                  <a:close/>
                  <a:moveTo>
                    <a:pt x="6901" y="9327"/>
                  </a:moveTo>
                  <a:cubicBezTo>
                    <a:pt x="7044" y="9549"/>
                    <a:pt x="7207" y="9756"/>
                    <a:pt x="7394" y="9943"/>
                  </a:cubicBezTo>
                  <a:lnTo>
                    <a:pt x="2012" y="9943"/>
                  </a:lnTo>
                  <a:cubicBezTo>
                    <a:pt x="1745" y="9943"/>
                    <a:pt x="1538" y="10145"/>
                    <a:pt x="1538" y="10412"/>
                  </a:cubicBezTo>
                  <a:lnTo>
                    <a:pt x="1538" y="17293"/>
                  </a:lnTo>
                  <a:lnTo>
                    <a:pt x="1292" y="17909"/>
                  </a:lnTo>
                  <a:lnTo>
                    <a:pt x="922" y="17909"/>
                  </a:lnTo>
                  <a:lnTo>
                    <a:pt x="922" y="10229"/>
                  </a:lnTo>
                  <a:cubicBezTo>
                    <a:pt x="922" y="9736"/>
                    <a:pt x="1331" y="9327"/>
                    <a:pt x="1824" y="9327"/>
                  </a:cubicBezTo>
                  <a:close/>
                  <a:moveTo>
                    <a:pt x="6611" y="16307"/>
                  </a:moveTo>
                  <a:lnTo>
                    <a:pt x="7271" y="17909"/>
                  </a:lnTo>
                  <a:lnTo>
                    <a:pt x="2297" y="17909"/>
                  </a:lnTo>
                  <a:lnTo>
                    <a:pt x="2933" y="16307"/>
                  </a:lnTo>
                  <a:close/>
                  <a:moveTo>
                    <a:pt x="12979" y="16307"/>
                  </a:moveTo>
                  <a:lnTo>
                    <a:pt x="13635" y="17909"/>
                  </a:lnTo>
                  <a:lnTo>
                    <a:pt x="8646" y="17909"/>
                  </a:lnTo>
                  <a:lnTo>
                    <a:pt x="9302" y="16307"/>
                  </a:lnTo>
                  <a:close/>
                  <a:moveTo>
                    <a:pt x="19348" y="16307"/>
                  </a:moveTo>
                  <a:lnTo>
                    <a:pt x="19984" y="17909"/>
                  </a:lnTo>
                  <a:lnTo>
                    <a:pt x="15010" y="17909"/>
                  </a:lnTo>
                  <a:lnTo>
                    <a:pt x="15671" y="16307"/>
                  </a:lnTo>
                  <a:close/>
                  <a:moveTo>
                    <a:pt x="20457" y="9327"/>
                  </a:moveTo>
                  <a:cubicBezTo>
                    <a:pt x="20950" y="9327"/>
                    <a:pt x="21359" y="9736"/>
                    <a:pt x="21359" y="10229"/>
                  </a:cubicBezTo>
                  <a:lnTo>
                    <a:pt x="21359" y="17909"/>
                  </a:lnTo>
                  <a:lnTo>
                    <a:pt x="20990" y="17909"/>
                  </a:lnTo>
                  <a:lnTo>
                    <a:pt x="20743" y="17293"/>
                  </a:lnTo>
                  <a:lnTo>
                    <a:pt x="20743" y="10412"/>
                  </a:lnTo>
                  <a:cubicBezTo>
                    <a:pt x="20743" y="10145"/>
                    <a:pt x="20536" y="9943"/>
                    <a:pt x="20270" y="9943"/>
                  </a:cubicBezTo>
                  <a:lnTo>
                    <a:pt x="14764" y="9943"/>
                  </a:lnTo>
                  <a:cubicBezTo>
                    <a:pt x="14951" y="9756"/>
                    <a:pt x="15114" y="9549"/>
                    <a:pt x="15257" y="9327"/>
                  </a:cubicBezTo>
                  <a:close/>
                  <a:moveTo>
                    <a:pt x="8089" y="18836"/>
                  </a:moveTo>
                  <a:lnTo>
                    <a:pt x="8089" y="19555"/>
                  </a:lnTo>
                  <a:lnTo>
                    <a:pt x="922" y="19555"/>
                  </a:lnTo>
                  <a:lnTo>
                    <a:pt x="922" y="18836"/>
                  </a:lnTo>
                  <a:close/>
                  <a:moveTo>
                    <a:pt x="21359" y="18836"/>
                  </a:moveTo>
                  <a:lnTo>
                    <a:pt x="21359" y="19575"/>
                  </a:lnTo>
                  <a:lnTo>
                    <a:pt x="14192" y="19575"/>
                  </a:lnTo>
                  <a:lnTo>
                    <a:pt x="14192" y="18836"/>
                  </a:lnTo>
                  <a:close/>
                  <a:moveTo>
                    <a:pt x="11727" y="18836"/>
                  </a:moveTo>
                  <a:lnTo>
                    <a:pt x="11727" y="20497"/>
                  </a:lnTo>
                  <a:lnTo>
                    <a:pt x="10554" y="20497"/>
                  </a:lnTo>
                  <a:lnTo>
                    <a:pt x="10554" y="18836"/>
                  </a:lnTo>
                  <a:close/>
                  <a:moveTo>
                    <a:pt x="13265" y="18836"/>
                  </a:moveTo>
                  <a:lnTo>
                    <a:pt x="13265" y="21463"/>
                  </a:lnTo>
                  <a:cubicBezTo>
                    <a:pt x="13265" y="21793"/>
                    <a:pt x="12999" y="22040"/>
                    <a:pt x="12693" y="22040"/>
                  </a:cubicBezTo>
                  <a:lnTo>
                    <a:pt x="9588" y="22040"/>
                  </a:lnTo>
                  <a:cubicBezTo>
                    <a:pt x="9282" y="22040"/>
                    <a:pt x="9016" y="21793"/>
                    <a:pt x="9016" y="21463"/>
                  </a:cubicBezTo>
                  <a:lnTo>
                    <a:pt x="9016" y="18836"/>
                  </a:lnTo>
                  <a:lnTo>
                    <a:pt x="9632" y="18836"/>
                  </a:lnTo>
                  <a:lnTo>
                    <a:pt x="9632" y="20970"/>
                  </a:lnTo>
                  <a:cubicBezTo>
                    <a:pt x="9632" y="21217"/>
                    <a:pt x="9834" y="21424"/>
                    <a:pt x="10081" y="21424"/>
                  </a:cubicBezTo>
                  <a:lnTo>
                    <a:pt x="12201" y="21424"/>
                  </a:lnTo>
                  <a:cubicBezTo>
                    <a:pt x="12447" y="21424"/>
                    <a:pt x="12649" y="21217"/>
                    <a:pt x="12649" y="20970"/>
                  </a:cubicBezTo>
                  <a:lnTo>
                    <a:pt x="12649" y="18836"/>
                  </a:lnTo>
                  <a:close/>
                  <a:moveTo>
                    <a:pt x="1849" y="20477"/>
                  </a:moveTo>
                  <a:lnTo>
                    <a:pt x="1849" y="27048"/>
                  </a:lnTo>
                  <a:lnTo>
                    <a:pt x="922" y="27048"/>
                  </a:lnTo>
                  <a:lnTo>
                    <a:pt x="922" y="20477"/>
                  </a:lnTo>
                  <a:close/>
                  <a:moveTo>
                    <a:pt x="21359" y="20497"/>
                  </a:moveTo>
                  <a:lnTo>
                    <a:pt x="21359" y="27048"/>
                  </a:lnTo>
                  <a:lnTo>
                    <a:pt x="20433" y="27048"/>
                  </a:lnTo>
                  <a:lnTo>
                    <a:pt x="20433" y="20497"/>
                  </a:lnTo>
                  <a:close/>
                  <a:moveTo>
                    <a:pt x="3451" y="27975"/>
                  </a:moveTo>
                  <a:cubicBezTo>
                    <a:pt x="3550" y="27975"/>
                    <a:pt x="3633" y="28059"/>
                    <a:pt x="3633" y="28157"/>
                  </a:cubicBezTo>
                  <a:lnTo>
                    <a:pt x="3633" y="30622"/>
                  </a:lnTo>
                  <a:lnTo>
                    <a:pt x="1824" y="30622"/>
                  </a:lnTo>
                  <a:cubicBezTo>
                    <a:pt x="1331" y="30622"/>
                    <a:pt x="922" y="30232"/>
                    <a:pt x="922" y="29739"/>
                  </a:cubicBezTo>
                  <a:lnTo>
                    <a:pt x="922" y="27975"/>
                  </a:lnTo>
                  <a:close/>
                  <a:moveTo>
                    <a:pt x="8089" y="20477"/>
                  </a:moveTo>
                  <a:lnTo>
                    <a:pt x="8089" y="21463"/>
                  </a:lnTo>
                  <a:cubicBezTo>
                    <a:pt x="8089" y="22286"/>
                    <a:pt x="8770" y="22962"/>
                    <a:pt x="9588" y="22962"/>
                  </a:cubicBezTo>
                  <a:lnTo>
                    <a:pt x="10638" y="22962"/>
                  </a:lnTo>
                  <a:lnTo>
                    <a:pt x="10638" y="30622"/>
                  </a:lnTo>
                  <a:lnTo>
                    <a:pt x="6961" y="30622"/>
                  </a:lnTo>
                  <a:lnTo>
                    <a:pt x="6961" y="27728"/>
                  </a:lnTo>
                  <a:cubicBezTo>
                    <a:pt x="6961" y="27462"/>
                    <a:pt x="6754" y="27255"/>
                    <a:pt x="6487" y="27255"/>
                  </a:cubicBezTo>
                  <a:cubicBezTo>
                    <a:pt x="6241" y="27255"/>
                    <a:pt x="6039" y="27462"/>
                    <a:pt x="6039" y="27728"/>
                  </a:cubicBezTo>
                  <a:lnTo>
                    <a:pt x="6039" y="30622"/>
                  </a:lnTo>
                  <a:lnTo>
                    <a:pt x="4560" y="30622"/>
                  </a:lnTo>
                  <a:lnTo>
                    <a:pt x="4560" y="28157"/>
                  </a:lnTo>
                  <a:cubicBezTo>
                    <a:pt x="4560" y="27541"/>
                    <a:pt x="4067" y="27048"/>
                    <a:pt x="3451" y="27048"/>
                  </a:cubicBezTo>
                  <a:lnTo>
                    <a:pt x="2771" y="27048"/>
                  </a:lnTo>
                  <a:lnTo>
                    <a:pt x="2771" y="20477"/>
                  </a:lnTo>
                  <a:lnTo>
                    <a:pt x="6039" y="20477"/>
                  </a:lnTo>
                  <a:lnTo>
                    <a:pt x="6039" y="25880"/>
                  </a:lnTo>
                  <a:cubicBezTo>
                    <a:pt x="6039" y="26126"/>
                    <a:pt x="6241" y="26333"/>
                    <a:pt x="6487" y="26333"/>
                  </a:cubicBezTo>
                  <a:cubicBezTo>
                    <a:pt x="6754" y="26333"/>
                    <a:pt x="6961" y="26126"/>
                    <a:pt x="6961" y="25880"/>
                  </a:cubicBezTo>
                  <a:lnTo>
                    <a:pt x="6961" y="20477"/>
                  </a:lnTo>
                  <a:close/>
                  <a:moveTo>
                    <a:pt x="15257" y="20497"/>
                  </a:moveTo>
                  <a:lnTo>
                    <a:pt x="15257" y="30622"/>
                  </a:lnTo>
                  <a:lnTo>
                    <a:pt x="11584" y="30622"/>
                  </a:lnTo>
                  <a:lnTo>
                    <a:pt x="11584" y="22962"/>
                  </a:lnTo>
                  <a:lnTo>
                    <a:pt x="12693" y="22962"/>
                  </a:lnTo>
                  <a:cubicBezTo>
                    <a:pt x="13512" y="22962"/>
                    <a:pt x="14192" y="22286"/>
                    <a:pt x="14192" y="21463"/>
                  </a:cubicBezTo>
                  <a:lnTo>
                    <a:pt x="14192" y="20497"/>
                  </a:lnTo>
                  <a:close/>
                  <a:moveTo>
                    <a:pt x="19511" y="20497"/>
                  </a:moveTo>
                  <a:lnTo>
                    <a:pt x="19511" y="27048"/>
                  </a:lnTo>
                  <a:lnTo>
                    <a:pt x="18831" y="27048"/>
                  </a:lnTo>
                  <a:cubicBezTo>
                    <a:pt x="18214" y="27048"/>
                    <a:pt x="17721" y="27541"/>
                    <a:pt x="17721" y="28157"/>
                  </a:cubicBezTo>
                  <a:lnTo>
                    <a:pt x="17721" y="30622"/>
                  </a:lnTo>
                  <a:lnTo>
                    <a:pt x="16183" y="30622"/>
                  </a:lnTo>
                  <a:lnTo>
                    <a:pt x="16183" y="20497"/>
                  </a:lnTo>
                  <a:close/>
                  <a:moveTo>
                    <a:pt x="21359" y="27975"/>
                  </a:moveTo>
                  <a:lnTo>
                    <a:pt x="21359" y="29739"/>
                  </a:lnTo>
                  <a:cubicBezTo>
                    <a:pt x="21359" y="30232"/>
                    <a:pt x="20950" y="30622"/>
                    <a:pt x="20457" y="30622"/>
                  </a:cubicBezTo>
                  <a:lnTo>
                    <a:pt x="18648" y="30622"/>
                  </a:lnTo>
                  <a:lnTo>
                    <a:pt x="18648" y="28157"/>
                  </a:lnTo>
                  <a:cubicBezTo>
                    <a:pt x="18648" y="28059"/>
                    <a:pt x="18732" y="27975"/>
                    <a:pt x="18831" y="27975"/>
                  </a:cubicBezTo>
                  <a:close/>
                  <a:moveTo>
                    <a:pt x="10145" y="1"/>
                  </a:moveTo>
                  <a:cubicBezTo>
                    <a:pt x="8030" y="1"/>
                    <a:pt x="6305" y="1746"/>
                    <a:pt x="6305" y="3860"/>
                  </a:cubicBezTo>
                  <a:lnTo>
                    <a:pt x="6305" y="7252"/>
                  </a:lnTo>
                  <a:cubicBezTo>
                    <a:pt x="6305" y="7661"/>
                    <a:pt x="6344" y="8031"/>
                    <a:pt x="6468" y="8400"/>
                  </a:cubicBezTo>
                  <a:lnTo>
                    <a:pt x="1824" y="8400"/>
                  </a:lnTo>
                  <a:cubicBezTo>
                    <a:pt x="819" y="8400"/>
                    <a:pt x="0" y="9224"/>
                    <a:pt x="0" y="10229"/>
                  </a:cubicBezTo>
                  <a:lnTo>
                    <a:pt x="0" y="29739"/>
                  </a:lnTo>
                  <a:cubicBezTo>
                    <a:pt x="0" y="30725"/>
                    <a:pt x="819" y="31549"/>
                    <a:pt x="1824" y="31549"/>
                  </a:cubicBezTo>
                  <a:lnTo>
                    <a:pt x="20457" y="31549"/>
                  </a:lnTo>
                  <a:cubicBezTo>
                    <a:pt x="21463" y="31549"/>
                    <a:pt x="22281" y="30725"/>
                    <a:pt x="22281" y="29739"/>
                  </a:cubicBezTo>
                  <a:lnTo>
                    <a:pt x="22281" y="10229"/>
                  </a:lnTo>
                  <a:cubicBezTo>
                    <a:pt x="22281" y="9224"/>
                    <a:pt x="21463" y="8400"/>
                    <a:pt x="20457" y="8400"/>
                  </a:cubicBezTo>
                  <a:lnTo>
                    <a:pt x="15691" y="8400"/>
                  </a:lnTo>
                  <a:cubicBezTo>
                    <a:pt x="15814" y="8031"/>
                    <a:pt x="15853" y="7661"/>
                    <a:pt x="15853" y="7252"/>
                  </a:cubicBezTo>
                  <a:lnTo>
                    <a:pt x="15853" y="3860"/>
                  </a:lnTo>
                  <a:cubicBezTo>
                    <a:pt x="15853" y="1746"/>
                    <a:pt x="14128" y="1"/>
                    <a:pt x="1201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69"/>
          <p:cNvGrpSpPr/>
          <p:nvPr/>
        </p:nvGrpSpPr>
        <p:grpSpPr>
          <a:xfrm>
            <a:off x="912882" y="1452552"/>
            <a:ext cx="520857" cy="356385"/>
            <a:chOff x="3084903" y="4949839"/>
            <a:chExt cx="520857" cy="356385"/>
          </a:xfrm>
        </p:grpSpPr>
        <p:sp>
          <p:nvSpPr>
            <p:cNvPr id="3244" name="Google Shape;3244;p69"/>
            <p:cNvSpPr/>
            <p:nvPr/>
          </p:nvSpPr>
          <p:spPr>
            <a:xfrm>
              <a:off x="3092383" y="5050595"/>
              <a:ext cx="505652" cy="248244"/>
            </a:xfrm>
            <a:custGeom>
              <a:avLst/>
              <a:gdLst/>
              <a:ahLst/>
              <a:cxnLst/>
              <a:rect l="l" t="t" r="r" b="b"/>
              <a:pathLst>
                <a:path w="30627" h="15036" extrusionOk="0">
                  <a:moveTo>
                    <a:pt x="1686" y="1"/>
                  </a:moveTo>
                  <a:cubicBezTo>
                    <a:pt x="760" y="1"/>
                    <a:pt x="1" y="740"/>
                    <a:pt x="1" y="1662"/>
                  </a:cubicBezTo>
                  <a:lnTo>
                    <a:pt x="1" y="13350"/>
                  </a:lnTo>
                  <a:cubicBezTo>
                    <a:pt x="1" y="14276"/>
                    <a:pt x="760" y="15035"/>
                    <a:pt x="1686" y="15035"/>
                  </a:cubicBezTo>
                  <a:lnTo>
                    <a:pt x="28961" y="15035"/>
                  </a:lnTo>
                  <a:cubicBezTo>
                    <a:pt x="29887" y="15035"/>
                    <a:pt x="30627" y="14276"/>
                    <a:pt x="30627" y="13350"/>
                  </a:cubicBezTo>
                  <a:lnTo>
                    <a:pt x="30627" y="1662"/>
                  </a:lnTo>
                  <a:cubicBezTo>
                    <a:pt x="30627" y="740"/>
                    <a:pt x="29887" y="1"/>
                    <a:pt x="2896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3160595" y="5075991"/>
              <a:ext cx="364211" cy="197377"/>
            </a:xfrm>
            <a:custGeom>
              <a:avLst/>
              <a:gdLst/>
              <a:ahLst/>
              <a:cxnLst/>
              <a:rect l="l" t="t" r="r" b="b"/>
              <a:pathLst>
                <a:path w="22060" h="11955" extrusionOk="0">
                  <a:moveTo>
                    <a:pt x="143" y="1"/>
                  </a:moveTo>
                  <a:cubicBezTo>
                    <a:pt x="59" y="1"/>
                    <a:pt x="0" y="45"/>
                    <a:pt x="0" y="124"/>
                  </a:cubicBezTo>
                  <a:lnTo>
                    <a:pt x="0" y="11812"/>
                  </a:lnTo>
                  <a:cubicBezTo>
                    <a:pt x="0" y="11895"/>
                    <a:pt x="59" y="11954"/>
                    <a:pt x="143" y="11954"/>
                  </a:cubicBezTo>
                  <a:lnTo>
                    <a:pt x="21936" y="11954"/>
                  </a:lnTo>
                  <a:cubicBezTo>
                    <a:pt x="22015" y="11954"/>
                    <a:pt x="22059" y="11895"/>
                    <a:pt x="22059" y="11812"/>
                  </a:cubicBezTo>
                  <a:lnTo>
                    <a:pt x="22059" y="124"/>
                  </a:lnTo>
                  <a:cubicBezTo>
                    <a:pt x="22059" y="45"/>
                    <a:pt x="22015" y="1"/>
                    <a:pt x="21936"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3545181" y="5160483"/>
              <a:ext cx="28496" cy="28496"/>
            </a:xfrm>
            <a:custGeom>
              <a:avLst/>
              <a:gdLst/>
              <a:ahLst/>
              <a:cxnLst/>
              <a:rect l="l" t="t" r="r" b="b"/>
              <a:pathLst>
                <a:path w="1726" h="1726" extrusionOk="0">
                  <a:moveTo>
                    <a:pt x="863" y="0"/>
                  </a:moveTo>
                  <a:cubicBezTo>
                    <a:pt x="390" y="0"/>
                    <a:pt x="1" y="370"/>
                    <a:pt x="1" y="863"/>
                  </a:cubicBezTo>
                  <a:cubicBezTo>
                    <a:pt x="1" y="1336"/>
                    <a:pt x="390" y="1726"/>
                    <a:pt x="863" y="1726"/>
                  </a:cubicBezTo>
                  <a:cubicBezTo>
                    <a:pt x="1356" y="1726"/>
                    <a:pt x="1726" y="1336"/>
                    <a:pt x="1726" y="863"/>
                  </a:cubicBezTo>
                  <a:cubicBezTo>
                    <a:pt x="1726" y="370"/>
                    <a:pt x="1356" y="0"/>
                    <a:pt x="86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3397611" y="5085188"/>
              <a:ext cx="21430" cy="33548"/>
            </a:xfrm>
            <a:custGeom>
              <a:avLst/>
              <a:gdLst/>
              <a:ahLst/>
              <a:cxnLst/>
              <a:rect l="l" t="t" r="r" b="b"/>
              <a:pathLst>
                <a:path w="1298" h="2032" extrusionOk="0">
                  <a:moveTo>
                    <a:pt x="1" y="1"/>
                  </a:moveTo>
                  <a:lnTo>
                    <a:pt x="1" y="1746"/>
                  </a:lnTo>
                  <a:cubicBezTo>
                    <a:pt x="1" y="1889"/>
                    <a:pt x="144" y="2032"/>
                    <a:pt x="287" y="2032"/>
                  </a:cubicBezTo>
                  <a:lnTo>
                    <a:pt x="1026" y="2032"/>
                  </a:lnTo>
                  <a:cubicBezTo>
                    <a:pt x="1174" y="2032"/>
                    <a:pt x="1297" y="1889"/>
                    <a:pt x="1297" y="1746"/>
                  </a:cubicBezTo>
                  <a:lnTo>
                    <a:pt x="1297" y="163"/>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3272515" y="5085188"/>
              <a:ext cx="21331" cy="33548"/>
            </a:xfrm>
            <a:custGeom>
              <a:avLst/>
              <a:gdLst/>
              <a:ahLst/>
              <a:cxnLst/>
              <a:rect l="l" t="t" r="r" b="b"/>
              <a:pathLst>
                <a:path w="1292" h="2032" extrusionOk="0">
                  <a:moveTo>
                    <a:pt x="1292" y="1"/>
                  </a:moveTo>
                  <a:lnTo>
                    <a:pt x="0" y="144"/>
                  </a:lnTo>
                  <a:lnTo>
                    <a:pt x="0" y="1746"/>
                  </a:lnTo>
                  <a:cubicBezTo>
                    <a:pt x="0" y="1889"/>
                    <a:pt x="143" y="2032"/>
                    <a:pt x="286" y="2032"/>
                  </a:cubicBezTo>
                  <a:lnTo>
                    <a:pt x="1026" y="2032"/>
                  </a:lnTo>
                  <a:cubicBezTo>
                    <a:pt x="1168" y="2032"/>
                    <a:pt x="1292" y="1889"/>
                    <a:pt x="1292" y="1746"/>
                  </a:cubicBezTo>
                  <a:lnTo>
                    <a:pt x="129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3249711" y="5024143"/>
              <a:ext cx="190294" cy="75319"/>
            </a:xfrm>
            <a:custGeom>
              <a:avLst/>
              <a:gdLst/>
              <a:ahLst/>
              <a:cxnLst/>
              <a:rect l="l" t="t" r="r" b="b"/>
              <a:pathLst>
                <a:path w="11526" h="4562" extrusionOk="0">
                  <a:moveTo>
                    <a:pt x="4275" y="1"/>
                  </a:moveTo>
                  <a:lnTo>
                    <a:pt x="228" y="2258"/>
                  </a:lnTo>
                  <a:cubicBezTo>
                    <a:pt x="85" y="2342"/>
                    <a:pt x="1" y="2505"/>
                    <a:pt x="1" y="2668"/>
                  </a:cubicBezTo>
                  <a:lnTo>
                    <a:pt x="1" y="4107"/>
                  </a:lnTo>
                  <a:cubicBezTo>
                    <a:pt x="1" y="4361"/>
                    <a:pt x="208" y="4562"/>
                    <a:pt x="480" y="4562"/>
                  </a:cubicBezTo>
                  <a:cubicBezTo>
                    <a:pt x="493" y="4562"/>
                    <a:pt x="506" y="4561"/>
                    <a:pt x="519" y="4560"/>
                  </a:cubicBezTo>
                  <a:lnTo>
                    <a:pt x="1381" y="4457"/>
                  </a:lnTo>
                  <a:lnTo>
                    <a:pt x="2673" y="4314"/>
                  </a:lnTo>
                  <a:lnTo>
                    <a:pt x="4275" y="4127"/>
                  </a:lnTo>
                  <a:lnTo>
                    <a:pt x="7232" y="4127"/>
                  </a:lnTo>
                  <a:lnTo>
                    <a:pt x="8958" y="4314"/>
                  </a:lnTo>
                  <a:lnTo>
                    <a:pt x="10254" y="4477"/>
                  </a:lnTo>
                  <a:lnTo>
                    <a:pt x="11013" y="4560"/>
                  </a:lnTo>
                  <a:cubicBezTo>
                    <a:pt x="11026" y="4561"/>
                    <a:pt x="11038" y="4562"/>
                    <a:pt x="11051" y="4562"/>
                  </a:cubicBezTo>
                  <a:cubicBezTo>
                    <a:pt x="11319" y="4562"/>
                    <a:pt x="11526" y="4361"/>
                    <a:pt x="11526" y="4107"/>
                  </a:cubicBezTo>
                  <a:lnTo>
                    <a:pt x="11526" y="2668"/>
                  </a:lnTo>
                  <a:cubicBezTo>
                    <a:pt x="11526" y="2505"/>
                    <a:pt x="11442" y="2342"/>
                    <a:pt x="11299" y="2258"/>
                  </a:cubicBezTo>
                  <a:lnTo>
                    <a:pt x="723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3331513" y="5125890"/>
              <a:ext cx="26482" cy="29470"/>
            </a:xfrm>
            <a:custGeom>
              <a:avLst/>
              <a:gdLst/>
              <a:ahLst/>
              <a:cxnLst/>
              <a:rect l="l" t="t" r="r" b="b"/>
              <a:pathLst>
                <a:path w="1604" h="1785" extrusionOk="0">
                  <a:moveTo>
                    <a:pt x="1" y="0"/>
                  </a:moveTo>
                  <a:lnTo>
                    <a:pt x="1" y="1395"/>
                  </a:lnTo>
                  <a:cubicBezTo>
                    <a:pt x="1" y="1603"/>
                    <a:pt x="183" y="1785"/>
                    <a:pt x="410" y="1785"/>
                  </a:cubicBezTo>
                  <a:lnTo>
                    <a:pt x="1209" y="1785"/>
                  </a:lnTo>
                  <a:cubicBezTo>
                    <a:pt x="1435" y="1785"/>
                    <a:pt x="1603" y="1603"/>
                    <a:pt x="1603" y="1395"/>
                  </a:cubicBezTo>
                  <a:lnTo>
                    <a:pt x="160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3320284" y="4995660"/>
              <a:ext cx="48853" cy="135283"/>
            </a:xfrm>
            <a:custGeom>
              <a:avLst/>
              <a:gdLst/>
              <a:ahLst/>
              <a:cxnLst/>
              <a:rect l="l" t="t" r="r" b="b"/>
              <a:pathLst>
                <a:path w="2959" h="8194" extrusionOk="0">
                  <a:moveTo>
                    <a:pt x="1" y="1"/>
                  </a:moveTo>
                  <a:lnTo>
                    <a:pt x="1" y="7720"/>
                  </a:lnTo>
                  <a:cubicBezTo>
                    <a:pt x="1" y="7991"/>
                    <a:pt x="227" y="8193"/>
                    <a:pt x="474" y="8193"/>
                  </a:cubicBezTo>
                  <a:lnTo>
                    <a:pt x="2505" y="8193"/>
                  </a:lnTo>
                  <a:cubicBezTo>
                    <a:pt x="2751" y="8193"/>
                    <a:pt x="2958" y="7991"/>
                    <a:pt x="2958" y="7720"/>
                  </a:cubicBezTo>
                  <a:lnTo>
                    <a:pt x="295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3320284" y="4957319"/>
              <a:ext cx="48853" cy="38353"/>
            </a:xfrm>
            <a:custGeom>
              <a:avLst/>
              <a:gdLst/>
              <a:ahLst/>
              <a:cxnLst/>
              <a:rect l="l" t="t" r="r" b="b"/>
              <a:pathLst>
                <a:path w="2959" h="2323" extrusionOk="0">
                  <a:moveTo>
                    <a:pt x="1110" y="1"/>
                  </a:moveTo>
                  <a:cubicBezTo>
                    <a:pt x="947" y="1"/>
                    <a:pt x="780" y="104"/>
                    <a:pt x="720" y="267"/>
                  </a:cubicBezTo>
                  <a:lnTo>
                    <a:pt x="1" y="2323"/>
                  </a:lnTo>
                  <a:lnTo>
                    <a:pt x="2958" y="2323"/>
                  </a:lnTo>
                  <a:lnTo>
                    <a:pt x="2258" y="267"/>
                  </a:lnTo>
                  <a:cubicBezTo>
                    <a:pt x="2199" y="104"/>
                    <a:pt x="2037" y="1"/>
                    <a:pt x="1869"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3320284" y="5155348"/>
              <a:ext cx="48853" cy="22404"/>
            </a:xfrm>
            <a:custGeom>
              <a:avLst/>
              <a:gdLst/>
              <a:ahLst/>
              <a:cxnLst/>
              <a:rect l="l" t="t" r="r" b="b"/>
              <a:pathLst>
                <a:path w="2959" h="1357" extrusionOk="0">
                  <a:moveTo>
                    <a:pt x="804" y="1"/>
                  </a:moveTo>
                  <a:cubicBezTo>
                    <a:pt x="370" y="1"/>
                    <a:pt x="1" y="351"/>
                    <a:pt x="1" y="785"/>
                  </a:cubicBezTo>
                  <a:lnTo>
                    <a:pt x="1" y="1090"/>
                  </a:lnTo>
                  <a:cubicBezTo>
                    <a:pt x="1" y="1233"/>
                    <a:pt x="124" y="1356"/>
                    <a:pt x="267" y="1356"/>
                  </a:cubicBezTo>
                  <a:lnTo>
                    <a:pt x="2712" y="1356"/>
                  </a:lnTo>
                  <a:cubicBezTo>
                    <a:pt x="2855" y="1356"/>
                    <a:pt x="2958" y="1233"/>
                    <a:pt x="2958" y="1090"/>
                  </a:cubicBezTo>
                  <a:lnTo>
                    <a:pt x="2958" y="785"/>
                  </a:lnTo>
                  <a:cubicBezTo>
                    <a:pt x="2958" y="351"/>
                    <a:pt x="2608" y="1"/>
                    <a:pt x="218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3084903" y="4949839"/>
              <a:ext cx="520857" cy="356385"/>
            </a:xfrm>
            <a:custGeom>
              <a:avLst/>
              <a:gdLst/>
              <a:ahLst/>
              <a:cxnLst/>
              <a:rect l="l" t="t" r="r" b="b"/>
              <a:pathLst>
                <a:path w="31548" h="21586" extrusionOk="0">
                  <a:moveTo>
                    <a:pt x="16085" y="927"/>
                  </a:moveTo>
                  <a:lnTo>
                    <a:pt x="16577" y="2302"/>
                  </a:lnTo>
                  <a:lnTo>
                    <a:pt x="14911" y="2302"/>
                  </a:lnTo>
                  <a:lnTo>
                    <a:pt x="15404" y="927"/>
                  </a:lnTo>
                  <a:close/>
                  <a:moveTo>
                    <a:pt x="13802" y="5280"/>
                  </a:moveTo>
                  <a:lnTo>
                    <a:pt x="13802" y="8218"/>
                  </a:lnTo>
                  <a:lnTo>
                    <a:pt x="10435" y="8587"/>
                  </a:lnTo>
                  <a:lnTo>
                    <a:pt x="10435" y="7168"/>
                  </a:lnTo>
                  <a:cubicBezTo>
                    <a:pt x="10455" y="7168"/>
                    <a:pt x="13802" y="5280"/>
                    <a:pt x="13802" y="5280"/>
                  </a:cubicBezTo>
                  <a:close/>
                  <a:moveTo>
                    <a:pt x="17687" y="5280"/>
                  </a:moveTo>
                  <a:lnTo>
                    <a:pt x="21034" y="7168"/>
                  </a:lnTo>
                  <a:lnTo>
                    <a:pt x="21034" y="8587"/>
                  </a:lnTo>
                  <a:lnTo>
                    <a:pt x="17687" y="8218"/>
                  </a:lnTo>
                  <a:lnTo>
                    <a:pt x="17687" y="5280"/>
                  </a:lnTo>
                  <a:close/>
                  <a:moveTo>
                    <a:pt x="12200" y="9327"/>
                  </a:moveTo>
                  <a:lnTo>
                    <a:pt x="12200" y="9755"/>
                  </a:lnTo>
                  <a:lnTo>
                    <a:pt x="11830" y="9755"/>
                  </a:lnTo>
                  <a:lnTo>
                    <a:pt x="11830" y="9366"/>
                  </a:lnTo>
                  <a:lnTo>
                    <a:pt x="12200" y="9327"/>
                  </a:lnTo>
                  <a:close/>
                  <a:moveTo>
                    <a:pt x="19412" y="9346"/>
                  </a:moveTo>
                  <a:lnTo>
                    <a:pt x="19782" y="9386"/>
                  </a:lnTo>
                  <a:lnTo>
                    <a:pt x="19782" y="9755"/>
                  </a:lnTo>
                  <a:lnTo>
                    <a:pt x="19412" y="9755"/>
                  </a:lnTo>
                  <a:lnTo>
                    <a:pt x="19412" y="9346"/>
                  </a:lnTo>
                  <a:close/>
                  <a:moveTo>
                    <a:pt x="16760" y="3224"/>
                  </a:moveTo>
                  <a:lnTo>
                    <a:pt x="16760" y="10495"/>
                  </a:lnTo>
                  <a:lnTo>
                    <a:pt x="14729" y="10495"/>
                  </a:lnTo>
                  <a:lnTo>
                    <a:pt x="14729" y="3224"/>
                  </a:lnTo>
                  <a:close/>
                  <a:moveTo>
                    <a:pt x="16085" y="11422"/>
                  </a:moveTo>
                  <a:lnTo>
                    <a:pt x="16085" y="11974"/>
                  </a:lnTo>
                  <a:lnTo>
                    <a:pt x="15404" y="11974"/>
                  </a:lnTo>
                  <a:lnTo>
                    <a:pt x="15404" y="11422"/>
                  </a:lnTo>
                  <a:close/>
                  <a:moveTo>
                    <a:pt x="16435" y="12900"/>
                  </a:moveTo>
                  <a:cubicBezTo>
                    <a:pt x="16617" y="12900"/>
                    <a:pt x="16760" y="13043"/>
                    <a:pt x="16760" y="13231"/>
                  </a:cubicBezTo>
                  <a:lnTo>
                    <a:pt x="16760" y="13329"/>
                  </a:lnTo>
                  <a:lnTo>
                    <a:pt x="14729" y="13329"/>
                  </a:lnTo>
                  <a:lnTo>
                    <a:pt x="14729" y="13231"/>
                  </a:lnTo>
                  <a:cubicBezTo>
                    <a:pt x="14729" y="13043"/>
                    <a:pt x="14872" y="12900"/>
                    <a:pt x="15059" y="12900"/>
                  </a:cubicBezTo>
                  <a:close/>
                  <a:moveTo>
                    <a:pt x="29414" y="6551"/>
                  </a:moveTo>
                  <a:cubicBezTo>
                    <a:pt x="30094" y="6551"/>
                    <a:pt x="30626" y="7089"/>
                    <a:pt x="30626" y="7764"/>
                  </a:cubicBezTo>
                  <a:lnTo>
                    <a:pt x="30626" y="19452"/>
                  </a:lnTo>
                  <a:cubicBezTo>
                    <a:pt x="30626" y="20132"/>
                    <a:pt x="30094" y="20664"/>
                    <a:pt x="29414" y="20664"/>
                  </a:cubicBezTo>
                  <a:lnTo>
                    <a:pt x="2139" y="20664"/>
                  </a:lnTo>
                  <a:cubicBezTo>
                    <a:pt x="1459" y="20664"/>
                    <a:pt x="927" y="20132"/>
                    <a:pt x="927" y="19452"/>
                  </a:cubicBezTo>
                  <a:lnTo>
                    <a:pt x="927" y="7764"/>
                  </a:lnTo>
                  <a:cubicBezTo>
                    <a:pt x="927" y="7089"/>
                    <a:pt x="1459" y="6551"/>
                    <a:pt x="2139" y="6551"/>
                  </a:cubicBezTo>
                  <a:lnTo>
                    <a:pt x="9760" y="6551"/>
                  </a:lnTo>
                  <a:cubicBezTo>
                    <a:pt x="9612" y="6719"/>
                    <a:pt x="9514" y="6946"/>
                    <a:pt x="9514" y="7168"/>
                  </a:cubicBezTo>
                  <a:lnTo>
                    <a:pt x="4727" y="7168"/>
                  </a:lnTo>
                  <a:cubicBezTo>
                    <a:pt x="4397" y="7168"/>
                    <a:pt x="4131" y="7439"/>
                    <a:pt x="4131" y="7764"/>
                  </a:cubicBezTo>
                  <a:lnTo>
                    <a:pt x="4131" y="19452"/>
                  </a:lnTo>
                  <a:cubicBezTo>
                    <a:pt x="4131" y="19782"/>
                    <a:pt x="4397" y="20048"/>
                    <a:pt x="4727" y="20048"/>
                  </a:cubicBezTo>
                  <a:lnTo>
                    <a:pt x="7665" y="20048"/>
                  </a:lnTo>
                  <a:cubicBezTo>
                    <a:pt x="7912" y="20048"/>
                    <a:pt x="8114" y="19841"/>
                    <a:pt x="8114" y="19594"/>
                  </a:cubicBezTo>
                  <a:cubicBezTo>
                    <a:pt x="8114" y="19328"/>
                    <a:pt x="7912" y="19121"/>
                    <a:pt x="7665" y="19121"/>
                  </a:cubicBezTo>
                  <a:lnTo>
                    <a:pt x="5053" y="19121"/>
                  </a:lnTo>
                  <a:lnTo>
                    <a:pt x="5053" y="8094"/>
                  </a:lnTo>
                  <a:lnTo>
                    <a:pt x="9514" y="8094"/>
                  </a:lnTo>
                  <a:lnTo>
                    <a:pt x="9514" y="8607"/>
                  </a:lnTo>
                  <a:cubicBezTo>
                    <a:pt x="9514" y="8873"/>
                    <a:pt x="9637" y="9120"/>
                    <a:pt x="9819" y="9287"/>
                  </a:cubicBezTo>
                  <a:cubicBezTo>
                    <a:pt x="10007" y="9430"/>
                    <a:pt x="10209" y="9509"/>
                    <a:pt x="10435" y="9509"/>
                  </a:cubicBezTo>
                  <a:lnTo>
                    <a:pt x="10539" y="9509"/>
                  </a:lnTo>
                  <a:lnTo>
                    <a:pt x="10909" y="9470"/>
                  </a:lnTo>
                  <a:lnTo>
                    <a:pt x="10909" y="9943"/>
                  </a:lnTo>
                  <a:cubicBezTo>
                    <a:pt x="10909" y="10352"/>
                    <a:pt x="11239" y="10682"/>
                    <a:pt x="11648" y="10682"/>
                  </a:cubicBezTo>
                  <a:lnTo>
                    <a:pt x="12388" y="10682"/>
                  </a:lnTo>
                  <a:cubicBezTo>
                    <a:pt x="12797" y="10682"/>
                    <a:pt x="13127" y="10352"/>
                    <a:pt x="13127" y="9943"/>
                  </a:cubicBezTo>
                  <a:lnTo>
                    <a:pt x="13127" y="9223"/>
                  </a:lnTo>
                  <a:lnTo>
                    <a:pt x="13802" y="9139"/>
                  </a:lnTo>
                  <a:lnTo>
                    <a:pt x="13802" y="10495"/>
                  </a:lnTo>
                  <a:cubicBezTo>
                    <a:pt x="13802" y="10929"/>
                    <a:pt x="14093" y="11279"/>
                    <a:pt x="14482" y="11382"/>
                  </a:cubicBezTo>
                  <a:lnTo>
                    <a:pt x="14482" y="12038"/>
                  </a:lnTo>
                  <a:lnTo>
                    <a:pt x="14482" y="12122"/>
                  </a:lnTo>
                  <a:cubicBezTo>
                    <a:pt x="14073" y="12324"/>
                    <a:pt x="13802" y="12757"/>
                    <a:pt x="13802" y="13231"/>
                  </a:cubicBezTo>
                  <a:lnTo>
                    <a:pt x="13802" y="13536"/>
                  </a:lnTo>
                  <a:cubicBezTo>
                    <a:pt x="13802" y="13926"/>
                    <a:pt x="14133" y="14256"/>
                    <a:pt x="14522" y="14256"/>
                  </a:cubicBezTo>
                  <a:lnTo>
                    <a:pt x="16967" y="14256"/>
                  </a:lnTo>
                  <a:cubicBezTo>
                    <a:pt x="17356" y="14256"/>
                    <a:pt x="17687" y="13926"/>
                    <a:pt x="17687" y="13536"/>
                  </a:cubicBezTo>
                  <a:lnTo>
                    <a:pt x="17687" y="13231"/>
                  </a:lnTo>
                  <a:cubicBezTo>
                    <a:pt x="17687" y="12757"/>
                    <a:pt x="17401" y="12324"/>
                    <a:pt x="17006" y="12122"/>
                  </a:cubicBezTo>
                  <a:lnTo>
                    <a:pt x="17006" y="12038"/>
                  </a:lnTo>
                  <a:lnTo>
                    <a:pt x="17006" y="11382"/>
                  </a:lnTo>
                  <a:cubicBezTo>
                    <a:pt x="17401" y="11279"/>
                    <a:pt x="17687" y="10929"/>
                    <a:pt x="17687" y="10495"/>
                  </a:cubicBezTo>
                  <a:lnTo>
                    <a:pt x="17687" y="9139"/>
                  </a:lnTo>
                  <a:lnTo>
                    <a:pt x="18485" y="9223"/>
                  </a:lnTo>
                  <a:lnTo>
                    <a:pt x="18485" y="9943"/>
                  </a:lnTo>
                  <a:cubicBezTo>
                    <a:pt x="18485" y="10352"/>
                    <a:pt x="18815" y="10682"/>
                    <a:pt x="19225" y="10682"/>
                  </a:cubicBezTo>
                  <a:lnTo>
                    <a:pt x="19964" y="10682"/>
                  </a:lnTo>
                  <a:cubicBezTo>
                    <a:pt x="20378" y="10682"/>
                    <a:pt x="20703" y="10352"/>
                    <a:pt x="20703" y="9943"/>
                  </a:cubicBezTo>
                  <a:lnTo>
                    <a:pt x="20703" y="9489"/>
                  </a:lnTo>
                  <a:lnTo>
                    <a:pt x="20950" y="9509"/>
                  </a:lnTo>
                  <a:lnTo>
                    <a:pt x="21053" y="9509"/>
                  </a:lnTo>
                  <a:cubicBezTo>
                    <a:pt x="21280" y="9509"/>
                    <a:pt x="21487" y="9430"/>
                    <a:pt x="21670" y="9287"/>
                  </a:cubicBezTo>
                  <a:cubicBezTo>
                    <a:pt x="21857" y="9120"/>
                    <a:pt x="21960" y="8873"/>
                    <a:pt x="21960" y="8607"/>
                  </a:cubicBezTo>
                  <a:lnTo>
                    <a:pt x="21960" y="8094"/>
                  </a:lnTo>
                  <a:lnTo>
                    <a:pt x="26190" y="8094"/>
                  </a:lnTo>
                  <a:lnTo>
                    <a:pt x="26190" y="19121"/>
                  </a:lnTo>
                  <a:lnTo>
                    <a:pt x="9514" y="19121"/>
                  </a:lnTo>
                  <a:cubicBezTo>
                    <a:pt x="9243" y="19121"/>
                    <a:pt x="9040" y="19328"/>
                    <a:pt x="9040" y="19594"/>
                  </a:cubicBezTo>
                  <a:cubicBezTo>
                    <a:pt x="9040" y="19841"/>
                    <a:pt x="9243" y="20048"/>
                    <a:pt x="9514" y="20048"/>
                  </a:cubicBezTo>
                  <a:lnTo>
                    <a:pt x="26520" y="20048"/>
                  </a:lnTo>
                  <a:cubicBezTo>
                    <a:pt x="26845" y="20048"/>
                    <a:pt x="27112" y="19782"/>
                    <a:pt x="27112" y="19452"/>
                  </a:cubicBezTo>
                  <a:lnTo>
                    <a:pt x="27112" y="7764"/>
                  </a:lnTo>
                  <a:cubicBezTo>
                    <a:pt x="27112" y="7439"/>
                    <a:pt x="26845" y="7168"/>
                    <a:pt x="26520" y="7168"/>
                  </a:cubicBezTo>
                  <a:lnTo>
                    <a:pt x="21960" y="7168"/>
                  </a:lnTo>
                  <a:cubicBezTo>
                    <a:pt x="21960" y="6946"/>
                    <a:pt x="21877" y="6719"/>
                    <a:pt x="21734" y="6551"/>
                  </a:cubicBezTo>
                  <a:close/>
                  <a:moveTo>
                    <a:pt x="15365" y="0"/>
                  </a:moveTo>
                  <a:cubicBezTo>
                    <a:pt x="14995" y="0"/>
                    <a:pt x="14665" y="227"/>
                    <a:pt x="14542" y="577"/>
                  </a:cubicBezTo>
                  <a:lnTo>
                    <a:pt x="13827" y="2608"/>
                  </a:lnTo>
                  <a:cubicBezTo>
                    <a:pt x="13827" y="2652"/>
                    <a:pt x="13802" y="2692"/>
                    <a:pt x="13802" y="2731"/>
                  </a:cubicBezTo>
                  <a:lnTo>
                    <a:pt x="13802" y="4210"/>
                  </a:lnTo>
                  <a:lnTo>
                    <a:pt x="11298" y="5630"/>
                  </a:lnTo>
                  <a:lnTo>
                    <a:pt x="2139" y="5630"/>
                  </a:lnTo>
                  <a:cubicBezTo>
                    <a:pt x="966" y="5630"/>
                    <a:pt x="0" y="6596"/>
                    <a:pt x="0" y="7764"/>
                  </a:cubicBezTo>
                  <a:lnTo>
                    <a:pt x="0" y="19452"/>
                  </a:lnTo>
                  <a:cubicBezTo>
                    <a:pt x="0" y="20644"/>
                    <a:pt x="966" y="21586"/>
                    <a:pt x="2139" y="21586"/>
                  </a:cubicBezTo>
                  <a:lnTo>
                    <a:pt x="29414" y="21586"/>
                  </a:lnTo>
                  <a:cubicBezTo>
                    <a:pt x="30587" y="21586"/>
                    <a:pt x="31548" y="20644"/>
                    <a:pt x="31548" y="19452"/>
                  </a:cubicBezTo>
                  <a:lnTo>
                    <a:pt x="31548" y="7764"/>
                  </a:lnTo>
                  <a:cubicBezTo>
                    <a:pt x="31548" y="6596"/>
                    <a:pt x="30587" y="5630"/>
                    <a:pt x="29414" y="5630"/>
                  </a:cubicBezTo>
                  <a:lnTo>
                    <a:pt x="20191" y="5630"/>
                  </a:lnTo>
                  <a:lnTo>
                    <a:pt x="17687" y="4210"/>
                  </a:lnTo>
                  <a:lnTo>
                    <a:pt x="17687" y="2692"/>
                  </a:lnTo>
                  <a:cubicBezTo>
                    <a:pt x="17687" y="2692"/>
                    <a:pt x="17667" y="2652"/>
                    <a:pt x="17667" y="2608"/>
                  </a:cubicBezTo>
                  <a:lnTo>
                    <a:pt x="16947" y="577"/>
                  </a:lnTo>
                  <a:cubicBezTo>
                    <a:pt x="16824" y="227"/>
                    <a:pt x="16494" y="0"/>
                    <a:pt x="1612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3537701" y="5152673"/>
              <a:ext cx="43718" cy="43718"/>
            </a:xfrm>
            <a:custGeom>
              <a:avLst/>
              <a:gdLst/>
              <a:ahLst/>
              <a:cxnLst/>
              <a:rect l="l" t="t" r="r" b="b"/>
              <a:pathLst>
                <a:path w="2648" h="2648" extrusionOk="0">
                  <a:moveTo>
                    <a:pt x="1316" y="922"/>
                  </a:moveTo>
                  <a:cubicBezTo>
                    <a:pt x="1538" y="922"/>
                    <a:pt x="1725" y="1109"/>
                    <a:pt x="1725" y="1336"/>
                  </a:cubicBezTo>
                  <a:cubicBezTo>
                    <a:pt x="1725" y="1538"/>
                    <a:pt x="1538" y="1726"/>
                    <a:pt x="1316" y="1726"/>
                  </a:cubicBezTo>
                  <a:cubicBezTo>
                    <a:pt x="1109" y="1726"/>
                    <a:pt x="922" y="1538"/>
                    <a:pt x="922" y="1336"/>
                  </a:cubicBezTo>
                  <a:cubicBezTo>
                    <a:pt x="922" y="1109"/>
                    <a:pt x="1109" y="922"/>
                    <a:pt x="1316" y="922"/>
                  </a:cubicBezTo>
                  <a:close/>
                  <a:moveTo>
                    <a:pt x="1316" y="0"/>
                  </a:moveTo>
                  <a:cubicBezTo>
                    <a:pt x="597" y="0"/>
                    <a:pt x="0" y="597"/>
                    <a:pt x="0" y="1336"/>
                  </a:cubicBezTo>
                  <a:cubicBezTo>
                    <a:pt x="0" y="2056"/>
                    <a:pt x="597" y="2647"/>
                    <a:pt x="1316" y="2647"/>
                  </a:cubicBezTo>
                  <a:cubicBezTo>
                    <a:pt x="2056" y="2647"/>
                    <a:pt x="2647" y="2056"/>
                    <a:pt x="2647" y="1336"/>
                  </a:cubicBezTo>
                  <a:cubicBezTo>
                    <a:pt x="2647" y="597"/>
                    <a:pt x="2056" y="0"/>
                    <a:pt x="13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3275190" y="5175047"/>
              <a:ext cx="15239" cy="40714"/>
            </a:xfrm>
            <a:custGeom>
              <a:avLst/>
              <a:gdLst/>
              <a:ahLst/>
              <a:cxnLst/>
              <a:rect l="l" t="t" r="r" b="b"/>
              <a:pathLst>
                <a:path w="923" h="2466" extrusionOk="0">
                  <a:moveTo>
                    <a:pt x="454" y="1"/>
                  </a:moveTo>
                  <a:cubicBezTo>
                    <a:pt x="208" y="1"/>
                    <a:pt x="1" y="208"/>
                    <a:pt x="1" y="474"/>
                  </a:cubicBezTo>
                  <a:lnTo>
                    <a:pt x="1" y="2012"/>
                  </a:lnTo>
                  <a:cubicBezTo>
                    <a:pt x="1" y="2258"/>
                    <a:pt x="208" y="2465"/>
                    <a:pt x="454" y="2465"/>
                  </a:cubicBezTo>
                  <a:cubicBezTo>
                    <a:pt x="721" y="2465"/>
                    <a:pt x="923" y="2258"/>
                    <a:pt x="923" y="2012"/>
                  </a:cubicBezTo>
                  <a:lnTo>
                    <a:pt x="923" y="474"/>
                  </a:lnTo>
                  <a:cubicBezTo>
                    <a:pt x="923" y="208"/>
                    <a:pt x="721"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3401359" y="5175047"/>
              <a:ext cx="15239" cy="40714"/>
            </a:xfrm>
            <a:custGeom>
              <a:avLst/>
              <a:gdLst/>
              <a:ahLst/>
              <a:cxnLst/>
              <a:rect l="l" t="t" r="r" b="b"/>
              <a:pathLst>
                <a:path w="923" h="2466" extrusionOk="0">
                  <a:moveTo>
                    <a:pt x="454" y="1"/>
                  </a:moveTo>
                  <a:cubicBezTo>
                    <a:pt x="207" y="1"/>
                    <a:pt x="0" y="208"/>
                    <a:pt x="0" y="474"/>
                  </a:cubicBezTo>
                  <a:lnTo>
                    <a:pt x="0" y="2012"/>
                  </a:lnTo>
                  <a:cubicBezTo>
                    <a:pt x="0" y="2258"/>
                    <a:pt x="207" y="2465"/>
                    <a:pt x="454" y="2465"/>
                  </a:cubicBezTo>
                  <a:cubicBezTo>
                    <a:pt x="720" y="2465"/>
                    <a:pt x="922" y="2258"/>
                    <a:pt x="922" y="2012"/>
                  </a:cubicBezTo>
                  <a:lnTo>
                    <a:pt x="922" y="474"/>
                  </a:lnTo>
                  <a:cubicBezTo>
                    <a:pt x="922" y="208"/>
                    <a:pt x="72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3338283" y="5214692"/>
              <a:ext cx="15222" cy="40714"/>
            </a:xfrm>
            <a:custGeom>
              <a:avLst/>
              <a:gdLst/>
              <a:ahLst/>
              <a:cxnLst/>
              <a:rect l="l" t="t" r="r" b="b"/>
              <a:pathLst>
                <a:path w="922" h="2466" extrusionOk="0">
                  <a:moveTo>
                    <a:pt x="454" y="0"/>
                  </a:moveTo>
                  <a:cubicBezTo>
                    <a:pt x="207" y="0"/>
                    <a:pt x="0" y="207"/>
                    <a:pt x="0" y="474"/>
                  </a:cubicBezTo>
                  <a:lnTo>
                    <a:pt x="0" y="2017"/>
                  </a:lnTo>
                  <a:cubicBezTo>
                    <a:pt x="0" y="2263"/>
                    <a:pt x="207" y="2465"/>
                    <a:pt x="454" y="2465"/>
                  </a:cubicBezTo>
                  <a:cubicBezTo>
                    <a:pt x="720" y="2465"/>
                    <a:pt x="922" y="2263"/>
                    <a:pt x="922" y="2017"/>
                  </a:cubicBezTo>
                  <a:lnTo>
                    <a:pt x="922" y="474"/>
                  </a:lnTo>
                  <a:cubicBezTo>
                    <a:pt x="922"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3337226" y="5055978"/>
              <a:ext cx="15305" cy="33614"/>
            </a:xfrm>
            <a:custGeom>
              <a:avLst/>
              <a:gdLst/>
              <a:ahLst/>
              <a:cxnLst/>
              <a:rect l="l" t="t" r="r" b="b"/>
              <a:pathLst>
                <a:path w="927" h="2036" extrusionOk="0">
                  <a:moveTo>
                    <a:pt x="454" y="0"/>
                  </a:moveTo>
                  <a:cubicBezTo>
                    <a:pt x="207" y="0"/>
                    <a:pt x="0" y="207"/>
                    <a:pt x="0" y="473"/>
                  </a:cubicBezTo>
                  <a:lnTo>
                    <a:pt x="0" y="1583"/>
                  </a:lnTo>
                  <a:cubicBezTo>
                    <a:pt x="0" y="1829"/>
                    <a:pt x="207" y="2036"/>
                    <a:pt x="454" y="2036"/>
                  </a:cubicBezTo>
                  <a:cubicBezTo>
                    <a:pt x="720" y="2036"/>
                    <a:pt x="927" y="1829"/>
                    <a:pt x="927" y="1583"/>
                  </a:cubicBezTo>
                  <a:lnTo>
                    <a:pt x="927" y="473"/>
                  </a:lnTo>
                  <a:cubicBezTo>
                    <a:pt x="927"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3337226" y="5013245"/>
              <a:ext cx="15305" cy="34605"/>
            </a:xfrm>
            <a:custGeom>
              <a:avLst/>
              <a:gdLst/>
              <a:ahLst/>
              <a:cxnLst/>
              <a:rect l="l" t="t" r="r" b="b"/>
              <a:pathLst>
                <a:path w="927" h="2096" extrusionOk="0">
                  <a:moveTo>
                    <a:pt x="454" y="0"/>
                  </a:moveTo>
                  <a:cubicBezTo>
                    <a:pt x="207" y="0"/>
                    <a:pt x="0" y="207"/>
                    <a:pt x="0" y="474"/>
                  </a:cubicBezTo>
                  <a:lnTo>
                    <a:pt x="0" y="1647"/>
                  </a:lnTo>
                  <a:cubicBezTo>
                    <a:pt x="0" y="1893"/>
                    <a:pt x="207" y="2095"/>
                    <a:pt x="454" y="2095"/>
                  </a:cubicBezTo>
                  <a:cubicBezTo>
                    <a:pt x="720" y="2095"/>
                    <a:pt x="927" y="1893"/>
                    <a:pt x="927" y="1647"/>
                  </a:cubicBezTo>
                  <a:lnTo>
                    <a:pt x="927" y="474"/>
                  </a:lnTo>
                  <a:cubicBezTo>
                    <a:pt x="927"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69"/>
          <p:cNvGrpSpPr/>
          <p:nvPr/>
        </p:nvGrpSpPr>
        <p:grpSpPr>
          <a:xfrm>
            <a:off x="1002679" y="3565389"/>
            <a:ext cx="319664" cy="420606"/>
            <a:chOff x="1382775" y="4868765"/>
            <a:chExt cx="397444" cy="520874"/>
          </a:xfrm>
        </p:grpSpPr>
        <p:sp>
          <p:nvSpPr>
            <p:cNvPr id="3262" name="Google Shape;3262;p69"/>
            <p:cNvSpPr/>
            <p:nvPr/>
          </p:nvSpPr>
          <p:spPr>
            <a:xfrm>
              <a:off x="1467582" y="5216393"/>
              <a:ext cx="65446" cy="165645"/>
            </a:xfrm>
            <a:custGeom>
              <a:avLst/>
              <a:gdLst/>
              <a:ahLst/>
              <a:cxnLst/>
              <a:rect l="l" t="t" r="r" b="b"/>
              <a:pathLst>
                <a:path w="3964" h="10033" extrusionOk="0">
                  <a:moveTo>
                    <a:pt x="1" y="1"/>
                  </a:moveTo>
                  <a:lnTo>
                    <a:pt x="1" y="7829"/>
                  </a:lnTo>
                  <a:lnTo>
                    <a:pt x="449" y="7829"/>
                  </a:lnTo>
                  <a:lnTo>
                    <a:pt x="3550" y="9983"/>
                  </a:lnTo>
                  <a:cubicBezTo>
                    <a:pt x="3596" y="10017"/>
                    <a:pt x="3648" y="10032"/>
                    <a:pt x="3700" y="10032"/>
                  </a:cubicBezTo>
                  <a:cubicBezTo>
                    <a:pt x="3835" y="10032"/>
                    <a:pt x="3964" y="9927"/>
                    <a:pt x="3964" y="9781"/>
                  </a:cubicBezTo>
                  <a:lnTo>
                    <a:pt x="3964" y="2589"/>
                  </a:lnTo>
                  <a:cubicBezTo>
                    <a:pt x="3964" y="2510"/>
                    <a:pt x="3920" y="2426"/>
                    <a:pt x="3841" y="2387"/>
                  </a:cubicBezTo>
                  <a:lnTo>
                    <a:pt x="44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1630376" y="4876509"/>
              <a:ext cx="65115" cy="165628"/>
            </a:xfrm>
            <a:custGeom>
              <a:avLst/>
              <a:gdLst/>
              <a:ahLst/>
              <a:cxnLst/>
              <a:rect l="l" t="t" r="r" b="b"/>
              <a:pathLst>
                <a:path w="3944" h="10032" extrusionOk="0">
                  <a:moveTo>
                    <a:pt x="263" y="0"/>
                  </a:moveTo>
                  <a:cubicBezTo>
                    <a:pt x="130" y="0"/>
                    <a:pt x="0" y="105"/>
                    <a:pt x="0" y="251"/>
                  </a:cubicBezTo>
                  <a:lnTo>
                    <a:pt x="0" y="7443"/>
                  </a:lnTo>
                  <a:cubicBezTo>
                    <a:pt x="0" y="7522"/>
                    <a:pt x="40" y="7606"/>
                    <a:pt x="99" y="7645"/>
                  </a:cubicBezTo>
                  <a:lnTo>
                    <a:pt x="3510" y="10031"/>
                  </a:lnTo>
                  <a:lnTo>
                    <a:pt x="3944" y="10031"/>
                  </a:lnTo>
                  <a:lnTo>
                    <a:pt x="3944" y="2223"/>
                  </a:lnTo>
                  <a:lnTo>
                    <a:pt x="3510" y="2223"/>
                  </a:lnTo>
                  <a:lnTo>
                    <a:pt x="410" y="49"/>
                  </a:lnTo>
                  <a:cubicBezTo>
                    <a:pt x="365" y="15"/>
                    <a:pt x="313" y="0"/>
                    <a:pt x="26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1708676" y="4876509"/>
              <a:ext cx="64141" cy="165628"/>
            </a:xfrm>
            <a:custGeom>
              <a:avLst/>
              <a:gdLst/>
              <a:ahLst/>
              <a:cxnLst/>
              <a:rect l="l" t="t" r="r" b="b"/>
              <a:pathLst>
                <a:path w="3885" h="10032" extrusionOk="0">
                  <a:moveTo>
                    <a:pt x="3621" y="0"/>
                  </a:moveTo>
                  <a:cubicBezTo>
                    <a:pt x="3569" y="0"/>
                    <a:pt x="3517" y="15"/>
                    <a:pt x="3471" y="49"/>
                  </a:cubicBezTo>
                  <a:lnTo>
                    <a:pt x="370" y="2223"/>
                  </a:lnTo>
                  <a:lnTo>
                    <a:pt x="0" y="2223"/>
                  </a:lnTo>
                  <a:lnTo>
                    <a:pt x="0" y="10031"/>
                  </a:lnTo>
                  <a:lnTo>
                    <a:pt x="370" y="10031"/>
                  </a:lnTo>
                  <a:lnTo>
                    <a:pt x="3781" y="7645"/>
                  </a:lnTo>
                  <a:cubicBezTo>
                    <a:pt x="3840" y="7606"/>
                    <a:pt x="3885" y="7522"/>
                    <a:pt x="3885" y="7443"/>
                  </a:cubicBezTo>
                  <a:lnTo>
                    <a:pt x="3885" y="251"/>
                  </a:lnTo>
                  <a:cubicBezTo>
                    <a:pt x="3885" y="105"/>
                    <a:pt x="3756" y="0"/>
                    <a:pt x="3621"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1688333" y="4895960"/>
              <a:ext cx="26466" cy="406922"/>
            </a:xfrm>
            <a:custGeom>
              <a:avLst/>
              <a:gdLst/>
              <a:ahLst/>
              <a:cxnLst/>
              <a:rect l="l" t="t" r="r" b="b"/>
              <a:pathLst>
                <a:path w="1603" h="24647" extrusionOk="0">
                  <a:moveTo>
                    <a:pt x="804" y="0"/>
                  </a:moveTo>
                  <a:cubicBezTo>
                    <a:pt x="350" y="0"/>
                    <a:pt x="0" y="350"/>
                    <a:pt x="0" y="799"/>
                  </a:cubicBezTo>
                  <a:lnTo>
                    <a:pt x="0" y="24277"/>
                  </a:lnTo>
                  <a:lnTo>
                    <a:pt x="843" y="24647"/>
                  </a:lnTo>
                  <a:lnTo>
                    <a:pt x="1602" y="24297"/>
                  </a:lnTo>
                  <a:lnTo>
                    <a:pt x="1602" y="799"/>
                  </a:lnTo>
                  <a:cubicBezTo>
                    <a:pt x="1602" y="350"/>
                    <a:pt x="1252" y="0"/>
                    <a:pt x="804"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1400427" y="5040424"/>
              <a:ext cx="51858" cy="36636"/>
            </a:xfrm>
            <a:custGeom>
              <a:avLst/>
              <a:gdLst/>
              <a:ahLst/>
              <a:cxnLst/>
              <a:rect l="l" t="t" r="r" b="b"/>
              <a:pathLst>
                <a:path w="3141" h="2219" extrusionOk="0">
                  <a:moveTo>
                    <a:pt x="287" y="1"/>
                  </a:moveTo>
                  <a:cubicBezTo>
                    <a:pt x="100" y="1"/>
                    <a:pt x="1" y="203"/>
                    <a:pt x="124" y="351"/>
                  </a:cubicBezTo>
                  <a:lnTo>
                    <a:pt x="573" y="844"/>
                  </a:lnTo>
                  <a:cubicBezTo>
                    <a:pt x="696" y="987"/>
                    <a:pt x="696" y="1213"/>
                    <a:pt x="573" y="1376"/>
                  </a:cubicBezTo>
                  <a:lnTo>
                    <a:pt x="124" y="1869"/>
                  </a:lnTo>
                  <a:cubicBezTo>
                    <a:pt x="1" y="1992"/>
                    <a:pt x="100" y="2219"/>
                    <a:pt x="287" y="2219"/>
                  </a:cubicBezTo>
                  <a:lnTo>
                    <a:pt x="3141" y="2219"/>
                  </a:lnTo>
                  <a:lnTo>
                    <a:pt x="314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1714786" y="4876509"/>
              <a:ext cx="58033" cy="68285"/>
            </a:xfrm>
            <a:custGeom>
              <a:avLst/>
              <a:gdLst/>
              <a:ahLst/>
              <a:cxnLst/>
              <a:rect l="l" t="t" r="r" b="b"/>
              <a:pathLst>
                <a:path w="3515" h="4136" extrusionOk="0">
                  <a:moveTo>
                    <a:pt x="3249" y="0"/>
                  </a:moveTo>
                  <a:cubicBezTo>
                    <a:pt x="3198" y="0"/>
                    <a:pt x="3146" y="16"/>
                    <a:pt x="3101" y="49"/>
                  </a:cubicBezTo>
                  <a:lnTo>
                    <a:pt x="0" y="2223"/>
                  </a:lnTo>
                  <a:lnTo>
                    <a:pt x="0" y="4136"/>
                  </a:lnTo>
                  <a:lnTo>
                    <a:pt x="3515" y="1671"/>
                  </a:lnTo>
                  <a:lnTo>
                    <a:pt x="3515" y="271"/>
                  </a:lnTo>
                  <a:cubicBezTo>
                    <a:pt x="3515" y="110"/>
                    <a:pt x="3384" y="0"/>
                    <a:pt x="324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1714786" y="4966847"/>
              <a:ext cx="58033" cy="75616"/>
            </a:xfrm>
            <a:custGeom>
              <a:avLst/>
              <a:gdLst/>
              <a:ahLst/>
              <a:cxnLst/>
              <a:rect l="l" t="t" r="r" b="b"/>
              <a:pathLst>
                <a:path w="3515" h="4580" extrusionOk="0">
                  <a:moveTo>
                    <a:pt x="3515" y="1"/>
                  </a:moveTo>
                  <a:cubicBezTo>
                    <a:pt x="3515" y="99"/>
                    <a:pt x="3470" y="163"/>
                    <a:pt x="3411" y="222"/>
                  </a:cubicBezTo>
                  <a:lnTo>
                    <a:pt x="0" y="2608"/>
                  </a:lnTo>
                  <a:lnTo>
                    <a:pt x="0" y="4580"/>
                  </a:lnTo>
                  <a:lnTo>
                    <a:pt x="3411" y="2194"/>
                  </a:lnTo>
                  <a:cubicBezTo>
                    <a:pt x="3470" y="2135"/>
                    <a:pt x="3515" y="2051"/>
                    <a:pt x="3515" y="1972"/>
                  </a:cubicBezTo>
                  <a:lnTo>
                    <a:pt x="3515"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1714786" y="4904101"/>
              <a:ext cx="58033" cy="73255"/>
            </a:xfrm>
            <a:custGeom>
              <a:avLst/>
              <a:gdLst/>
              <a:ahLst/>
              <a:cxnLst/>
              <a:rect l="l" t="t" r="r" b="b"/>
              <a:pathLst>
                <a:path w="3515" h="4437" extrusionOk="0">
                  <a:moveTo>
                    <a:pt x="3515" y="0"/>
                  </a:moveTo>
                  <a:lnTo>
                    <a:pt x="0" y="2465"/>
                  </a:lnTo>
                  <a:lnTo>
                    <a:pt x="0" y="4436"/>
                  </a:lnTo>
                  <a:lnTo>
                    <a:pt x="3411" y="2051"/>
                  </a:lnTo>
                  <a:cubicBezTo>
                    <a:pt x="3470" y="1991"/>
                    <a:pt x="3515" y="1927"/>
                    <a:pt x="3515" y="1829"/>
                  </a:cubicBezTo>
                  <a:lnTo>
                    <a:pt x="3515"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1390585" y="5216393"/>
              <a:ext cx="57967" cy="165645"/>
            </a:xfrm>
            <a:custGeom>
              <a:avLst/>
              <a:gdLst/>
              <a:ahLst/>
              <a:cxnLst/>
              <a:rect l="l" t="t" r="r" b="b"/>
              <a:pathLst>
                <a:path w="3511" h="10033" extrusionOk="0">
                  <a:moveTo>
                    <a:pt x="3510" y="1"/>
                  </a:moveTo>
                  <a:lnTo>
                    <a:pt x="104" y="2387"/>
                  </a:lnTo>
                  <a:cubicBezTo>
                    <a:pt x="40" y="2426"/>
                    <a:pt x="1" y="2510"/>
                    <a:pt x="1" y="2589"/>
                  </a:cubicBezTo>
                  <a:lnTo>
                    <a:pt x="1" y="9781"/>
                  </a:lnTo>
                  <a:cubicBezTo>
                    <a:pt x="1" y="9927"/>
                    <a:pt x="119" y="10032"/>
                    <a:pt x="254" y="10032"/>
                  </a:cubicBezTo>
                  <a:cubicBezTo>
                    <a:pt x="306" y="10032"/>
                    <a:pt x="359" y="10017"/>
                    <a:pt x="410" y="9983"/>
                  </a:cubicBezTo>
                  <a:lnTo>
                    <a:pt x="3510" y="7829"/>
                  </a:lnTo>
                  <a:lnTo>
                    <a:pt x="3510" y="1"/>
                  </a:lnTo>
                  <a:close/>
                </a:path>
              </a:pathLst>
            </a:custGeom>
            <a:solidFill>
              <a:srgbClr val="FECF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1390585" y="5314078"/>
              <a:ext cx="57967" cy="67972"/>
            </a:xfrm>
            <a:custGeom>
              <a:avLst/>
              <a:gdLst/>
              <a:ahLst/>
              <a:cxnLst/>
              <a:rect l="l" t="t" r="r" b="b"/>
              <a:pathLst>
                <a:path w="3511" h="4117" extrusionOk="0">
                  <a:moveTo>
                    <a:pt x="3510" y="0"/>
                  </a:moveTo>
                  <a:lnTo>
                    <a:pt x="1" y="2465"/>
                  </a:lnTo>
                  <a:lnTo>
                    <a:pt x="1" y="3865"/>
                  </a:lnTo>
                  <a:cubicBezTo>
                    <a:pt x="1" y="4011"/>
                    <a:pt x="119" y="4116"/>
                    <a:pt x="254" y="4116"/>
                  </a:cubicBezTo>
                  <a:cubicBezTo>
                    <a:pt x="306" y="4116"/>
                    <a:pt x="359" y="4101"/>
                    <a:pt x="410" y="4067"/>
                  </a:cubicBezTo>
                  <a:lnTo>
                    <a:pt x="3510" y="1913"/>
                  </a:lnTo>
                  <a:lnTo>
                    <a:pt x="3510" y="0"/>
                  </a:lnTo>
                  <a:close/>
                </a:path>
              </a:pathLst>
            </a:custGeom>
            <a:solidFill>
              <a:srgbClr val="FE45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1390585" y="5216393"/>
              <a:ext cx="57967" cy="75302"/>
            </a:xfrm>
            <a:custGeom>
              <a:avLst/>
              <a:gdLst/>
              <a:ahLst/>
              <a:cxnLst/>
              <a:rect l="l" t="t" r="r" b="b"/>
              <a:pathLst>
                <a:path w="3511" h="4561" extrusionOk="0">
                  <a:moveTo>
                    <a:pt x="3510" y="1"/>
                  </a:moveTo>
                  <a:lnTo>
                    <a:pt x="104" y="2387"/>
                  </a:lnTo>
                  <a:cubicBezTo>
                    <a:pt x="40" y="2426"/>
                    <a:pt x="1" y="2510"/>
                    <a:pt x="1" y="2589"/>
                  </a:cubicBezTo>
                  <a:lnTo>
                    <a:pt x="1" y="4561"/>
                  </a:lnTo>
                  <a:cubicBezTo>
                    <a:pt x="1" y="4482"/>
                    <a:pt x="40" y="4398"/>
                    <a:pt x="104" y="4358"/>
                  </a:cubicBezTo>
                  <a:lnTo>
                    <a:pt x="3510" y="1973"/>
                  </a:lnTo>
                  <a:lnTo>
                    <a:pt x="3510" y="1"/>
                  </a:lnTo>
                  <a:close/>
                </a:path>
              </a:pathLst>
            </a:custGeom>
            <a:solidFill>
              <a:srgbClr val="85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1390585" y="5281516"/>
              <a:ext cx="57967" cy="73255"/>
            </a:xfrm>
            <a:custGeom>
              <a:avLst/>
              <a:gdLst/>
              <a:ahLst/>
              <a:cxnLst/>
              <a:rect l="l" t="t" r="r" b="b"/>
              <a:pathLst>
                <a:path w="3511" h="4437" extrusionOk="0">
                  <a:moveTo>
                    <a:pt x="3510" y="0"/>
                  </a:moveTo>
                  <a:lnTo>
                    <a:pt x="104" y="2386"/>
                  </a:lnTo>
                  <a:cubicBezTo>
                    <a:pt x="40" y="2426"/>
                    <a:pt x="1" y="2509"/>
                    <a:pt x="1" y="2588"/>
                  </a:cubicBezTo>
                  <a:lnTo>
                    <a:pt x="1" y="4437"/>
                  </a:lnTo>
                  <a:lnTo>
                    <a:pt x="3510" y="1972"/>
                  </a:lnTo>
                  <a:lnTo>
                    <a:pt x="3510" y="0"/>
                  </a:lnTo>
                  <a:close/>
                </a:path>
              </a:pathLst>
            </a:custGeom>
            <a:solidFill>
              <a:srgbClr val="FE71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1448543" y="4962042"/>
              <a:ext cx="26466" cy="400830"/>
            </a:xfrm>
            <a:custGeom>
              <a:avLst/>
              <a:gdLst/>
              <a:ahLst/>
              <a:cxnLst/>
              <a:rect l="l" t="t" r="r" b="b"/>
              <a:pathLst>
                <a:path w="1603" h="24278" extrusionOk="0">
                  <a:moveTo>
                    <a:pt x="759" y="1"/>
                  </a:moveTo>
                  <a:lnTo>
                    <a:pt x="0" y="331"/>
                  </a:lnTo>
                  <a:lnTo>
                    <a:pt x="0" y="23479"/>
                  </a:lnTo>
                  <a:cubicBezTo>
                    <a:pt x="0" y="23908"/>
                    <a:pt x="350" y="24278"/>
                    <a:pt x="804" y="24278"/>
                  </a:cubicBezTo>
                  <a:cubicBezTo>
                    <a:pt x="1233" y="24278"/>
                    <a:pt x="1602" y="23908"/>
                    <a:pt x="1602" y="23479"/>
                  </a:cubicBezTo>
                  <a:lnTo>
                    <a:pt x="1602" y="351"/>
                  </a:lnTo>
                  <a:lnTo>
                    <a:pt x="759" y="1"/>
                  </a:lnTo>
                  <a:close/>
                </a:path>
              </a:pathLst>
            </a:custGeom>
            <a:solidFill>
              <a:srgbClr val="CEC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1390585" y="5216393"/>
              <a:ext cx="62771" cy="165645"/>
            </a:xfrm>
            <a:custGeom>
              <a:avLst/>
              <a:gdLst/>
              <a:ahLst/>
              <a:cxnLst/>
              <a:rect l="l" t="t" r="r" b="b"/>
              <a:pathLst>
                <a:path w="3802" h="10033" extrusionOk="0">
                  <a:moveTo>
                    <a:pt x="3510" y="1"/>
                  </a:moveTo>
                  <a:lnTo>
                    <a:pt x="104" y="2387"/>
                  </a:lnTo>
                  <a:cubicBezTo>
                    <a:pt x="40" y="2426"/>
                    <a:pt x="1" y="2510"/>
                    <a:pt x="1" y="2589"/>
                  </a:cubicBezTo>
                  <a:lnTo>
                    <a:pt x="1" y="9781"/>
                  </a:lnTo>
                  <a:cubicBezTo>
                    <a:pt x="1" y="9927"/>
                    <a:pt x="119" y="10032"/>
                    <a:pt x="254" y="10032"/>
                  </a:cubicBezTo>
                  <a:cubicBezTo>
                    <a:pt x="306" y="10032"/>
                    <a:pt x="359" y="10017"/>
                    <a:pt x="410" y="9983"/>
                  </a:cubicBezTo>
                  <a:lnTo>
                    <a:pt x="3510" y="7829"/>
                  </a:lnTo>
                  <a:lnTo>
                    <a:pt x="3801" y="7809"/>
                  </a:lnTo>
                  <a:lnTo>
                    <a:pt x="380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1390585" y="5314078"/>
              <a:ext cx="57967" cy="67972"/>
            </a:xfrm>
            <a:custGeom>
              <a:avLst/>
              <a:gdLst/>
              <a:ahLst/>
              <a:cxnLst/>
              <a:rect l="l" t="t" r="r" b="b"/>
              <a:pathLst>
                <a:path w="3511" h="4117" extrusionOk="0">
                  <a:moveTo>
                    <a:pt x="3510" y="0"/>
                  </a:moveTo>
                  <a:lnTo>
                    <a:pt x="1" y="2465"/>
                  </a:lnTo>
                  <a:lnTo>
                    <a:pt x="1" y="3865"/>
                  </a:lnTo>
                  <a:cubicBezTo>
                    <a:pt x="1" y="4011"/>
                    <a:pt x="119" y="4116"/>
                    <a:pt x="254" y="4116"/>
                  </a:cubicBezTo>
                  <a:cubicBezTo>
                    <a:pt x="306" y="4116"/>
                    <a:pt x="359" y="4101"/>
                    <a:pt x="410" y="4067"/>
                  </a:cubicBezTo>
                  <a:lnTo>
                    <a:pt x="3510" y="1913"/>
                  </a:lnTo>
                  <a:lnTo>
                    <a:pt x="351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1390585" y="5216393"/>
              <a:ext cx="57967" cy="75302"/>
            </a:xfrm>
            <a:custGeom>
              <a:avLst/>
              <a:gdLst/>
              <a:ahLst/>
              <a:cxnLst/>
              <a:rect l="l" t="t" r="r" b="b"/>
              <a:pathLst>
                <a:path w="3511" h="4561" extrusionOk="0">
                  <a:moveTo>
                    <a:pt x="3510" y="1"/>
                  </a:moveTo>
                  <a:lnTo>
                    <a:pt x="104" y="2387"/>
                  </a:lnTo>
                  <a:cubicBezTo>
                    <a:pt x="40" y="2426"/>
                    <a:pt x="1" y="2510"/>
                    <a:pt x="1" y="2589"/>
                  </a:cubicBezTo>
                  <a:lnTo>
                    <a:pt x="1" y="4561"/>
                  </a:lnTo>
                  <a:cubicBezTo>
                    <a:pt x="1" y="4482"/>
                    <a:pt x="40" y="4398"/>
                    <a:pt x="104" y="4358"/>
                  </a:cubicBezTo>
                  <a:lnTo>
                    <a:pt x="3510" y="1973"/>
                  </a:lnTo>
                  <a:lnTo>
                    <a:pt x="3510"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1390585" y="5281516"/>
              <a:ext cx="57967" cy="73255"/>
            </a:xfrm>
            <a:custGeom>
              <a:avLst/>
              <a:gdLst/>
              <a:ahLst/>
              <a:cxnLst/>
              <a:rect l="l" t="t" r="r" b="b"/>
              <a:pathLst>
                <a:path w="3511" h="4437" extrusionOk="0">
                  <a:moveTo>
                    <a:pt x="3510" y="0"/>
                  </a:moveTo>
                  <a:lnTo>
                    <a:pt x="104" y="2386"/>
                  </a:lnTo>
                  <a:cubicBezTo>
                    <a:pt x="40" y="2426"/>
                    <a:pt x="1" y="2509"/>
                    <a:pt x="1" y="2588"/>
                  </a:cubicBezTo>
                  <a:lnTo>
                    <a:pt x="1" y="4437"/>
                  </a:lnTo>
                  <a:lnTo>
                    <a:pt x="3510" y="1972"/>
                  </a:lnTo>
                  <a:lnTo>
                    <a:pt x="3510"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1448543" y="4952927"/>
              <a:ext cx="26466" cy="409943"/>
            </a:xfrm>
            <a:custGeom>
              <a:avLst/>
              <a:gdLst/>
              <a:ahLst/>
              <a:cxnLst/>
              <a:rect l="l" t="t" r="r" b="b"/>
              <a:pathLst>
                <a:path w="1603" h="24830" extrusionOk="0">
                  <a:moveTo>
                    <a:pt x="759" y="1"/>
                  </a:moveTo>
                  <a:lnTo>
                    <a:pt x="0" y="326"/>
                  </a:lnTo>
                  <a:lnTo>
                    <a:pt x="0" y="24031"/>
                  </a:lnTo>
                  <a:cubicBezTo>
                    <a:pt x="0" y="24460"/>
                    <a:pt x="350" y="24830"/>
                    <a:pt x="804" y="24830"/>
                  </a:cubicBezTo>
                  <a:cubicBezTo>
                    <a:pt x="1233" y="24830"/>
                    <a:pt x="1602" y="24460"/>
                    <a:pt x="1602" y="24031"/>
                  </a:cubicBezTo>
                  <a:lnTo>
                    <a:pt x="1602" y="351"/>
                  </a:lnTo>
                  <a:lnTo>
                    <a:pt x="759"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1474996" y="5314078"/>
              <a:ext cx="58033" cy="67972"/>
            </a:xfrm>
            <a:custGeom>
              <a:avLst/>
              <a:gdLst/>
              <a:ahLst/>
              <a:cxnLst/>
              <a:rect l="l" t="t" r="r" b="b"/>
              <a:pathLst>
                <a:path w="3515" h="4117" extrusionOk="0">
                  <a:moveTo>
                    <a:pt x="0" y="0"/>
                  </a:moveTo>
                  <a:lnTo>
                    <a:pt x="0" y="1913"/>
                  </a:lnTo>
                  <a:lnTo>
                    <a:pt x="3101" y="4067"/>
                  </a:lnTo>
                  <a:cubicBezTo>
                    <a:pt x="3147" y="4101"/>
                    <a:pt x="3199" y="4116"/>
                    <a:pt x="3251" y="4116"/>
                  </a:cubicBezTo>
                  <a:cubicBezTo>
                    <a:pt x="3386" y="4116"/>
                    <a:pt x="3515" y="4011"/>
                    <a:pt x="3515" y="3865"/>
                  </a:cubicBezTo>
                  <a:lnTo>
                    <a:pt x="3515" y="2465"/>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1474996" y="5216393"/>
              <a:ext cx="58033" cy="75302"/>
            </a:xfrm>
            <a:custGeom>
              <a:avLst/>
              <a:gdLst/>
              <a:ahLst/>
              <a:cxnLst/>
              <a:rect l="l" t="t" r="r" b="b"/>
              <a:pathLst>
                <a:path w="3515" h="4561" extrusionOk="0">
                  <a:moveTo>
                    <a:pt x="0" y="1"/>
                  </a:moveTo>
                  <a:lnTo>
                    <a:pt x="0" y="1973"/>
                  </a:lnTo>
                  <a:lnTo>
                    <a:pt x="3392" y="4358"/>
                  </a:lnTo>
                  <a:cubicBezTo>
                    <a:pt x="3471" y="4398"/>
                    <a:pt x="3515" y="4482"/>
                    <a:pt x="3515" y="4561"/>
                  </a:cubicBezTo>
                  <a:lnTo>
                    <a:pt x="3515" y="2589"/>
                  </a:lnTo>
                  <a:cubicBezTo>
                    <a:pt x="3515" y="2510"/>
                    <a:pt x="3471" y="2426"/>
                    <a:pt x="3392" y="2387"/>
                  </a:cubicBezTo>
                  <a:lnTo>
                    <a:pt x="0"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1474996" y="5281516"/>
              <a:ext cx="58033" cy="73255"/>
            </a:xfrm>
            <a:custGeom>
              <a:avLst/>
              <a:gdLst/>
              <a:ahLst/>
              <a:cxnLst/>
              <a:rect l="l" t="t" r="r" b="b"/>
              <a:pathLst>
                <a:path w="3515" h="4437" extrusionOk="0">
                  <a:moveTo>
                    <a:pt x="0" y="0"/>
                  </a:moveTo>
                  <a:lnTo>
                    <a:pt x="0" y="1972"/>
                  </a:lnTo>
                  <a:lnTo>
                    <a:pt x="3515" y="4437"/>
                  </a:lnTo>
                  <a:lnTo>
                    <a:pt x="3515" y="2588"/>
                  </a:lnTo>
                  <a:cubicBezTo>
                    <a:pt x="3515" y="2509"/>
                    <a:pt x="3471" y="2426"/>
                    <a:pt x="3392" y="2386"/>
                  </a:cubicBezTo>
                  <a:lnTo>
                    <a:pt x="0"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1638995" y="5273161"/>
              <a:ext cx="125212" cy="104954"/>
            </a:xfrm>
            <a:custGeom>
              <a:avLst/>
              <a:gdLst/>
              <a:ahLst/>
              <a:cxnLst/>
              <a:rect l="l" t="t" r="r" b="b"/>
              <a:pathLst>
                <a:path w="7584" h="6357" extrusionOk="0">
                  <a:moveTo>
                    <a:pt x="460" y="0"/>
                  </a:moveTo>
                  <a:cubicBezTo>
                    <a:pt x="206" y="0"/>
                    <a:pt x="0" y="289"/>
                    <a:pt x="154" y="551"/>
                  </a:cubicBezTo>
                  <a:lnTo>
                    <a:pt x="3604" y="6220"/>
                  </a:lnTo>
                  <a:cubicBezTo>
                    <a:pt x="3656" y="6311"/>
                    <a:pt x="3744" y="6356"/>
                    <a:pt x="3831" y="6356"/>
                  </a:cubicBezTo>
                  <a:cubicBezTo>
                    <a:pt x="3919" y="6356"/>
                    <a:pt x="4006" y="6311"/>
                    <a:pt x="4058" y="6220"/>
                  </a:cubicBezTo>
                  <a:lnTo>
                    <a:pt x="7425" y="551"/>
                  </a:lnTo>
                  <a:cubicBezTo>
                    <a:pt x="7583" y="304"/>
                    <a:pt x="7385" y="1"/>
                    <a:pt x="7119" y="1"/>
                  </a:cubicBezTo>
                  <a:cubicBezTo>
                    <a:pt x="7072" y="1"/>
                    <a:pt x="7022" y="11"/>
                    <a:pt x="6971" y="33"/>
                  </a:cubicBezTo>
                  <a:lnTo>
                    <a:pt x="4590" y="1083"/>
                  </a:lnTo>
                  <a:lnTo>
                    <a:pt x="3831" y="1433"/>
                  </a:lnTo>
                  <a:lnTo>
                    <a:pt x="2988" y="1063"/>
                  </a:lnTo>
                  <a:lnTo>
                    <a:pt x="607" y="33"/>
                  </a:lnTo>
                  <a:cubicBezTo>
                    <a:pt x="558" y="11"/>
                    <a:pt x="508" y="0"/>
                    <a:pt x="46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1630376" y="4876509"/>
              <a:ext cx="57967" cy="68285"/>
            </a:xfrm>
            <a:custGeom>
              <a:avLst/>
              <a:gdLst/>
              <a:ahLst/>
              <a:cxnLst/>
              <a:rect l="l" t="t" r="r" b="b"/>
              <a:pathLst>
                <a:path w="3511" h="4136" extrusionOk="0">
                  <a:moveTo>
                    <a:pt x="265" y="0"/>
                  </a:moveTo>
                  <a:cubicBezTo>
                    <a:pt x="131" y="0"/>
                    <a:pt x="0" y="110"/>
                    <a:pt x="0" y="271"/>
                  </a:cubicBezTo>
                  <a:lnTo>
                    <a:pt x="0" y="1671"/>
                  </a:lnTo>
                  <a:lnTo>
                    <a:pt x="3510" y="4136"/>
                  </a:lnTo>
                  <a:lnTo>
                    <a:pt x="3510" y="2223"/>
                  </a:lnTo>
                  <a:lnTo>
                    <a:pt x="410" y="49"/>
                  </a:lnTo>
                  <a:cubicBezTo>
                    <a:pt x="365" y="16"/>
                    <a:pt x="315" y="0"/>
                    <a:pt x="2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1630376" y="4966847"/>
              <a:ext cx="57967" cy="75616"/>
            </a:xfrm>
            <a:custGeom>
              <a:avLst/>
              <a:gdLst/>
              <a:ahLst/>
              <a:cxnLst/>
              <a:rect l="l" t="t" r="r" b="b"/>
              <a:pathLst>
                <a:path w="3511" h="4580" extrusionOk="0">
                  <a:moveTo>
                    <a:pt x="0" y="1"/>
                  </a:moveTo>
                  <a:lnTo>
                    <a:pt x="0" y="1972"/>
                  </a:lnTo>
                  <a:cubicBezTo>
                    <a:pt x="0" y="2051"/>
                    <a:pt x="40" y="2135"/>
                    <a:pt x="99" y="2194"/>
                  </a:cubicBezTo>
                  <a:lnTo>
                    <a:pt x="3510" y="4580"/>
                  </a:lnTo>
                  <a:lnTo>
                    <a:pt x="3510" y="2608"/>
                  </a:lnTo>
                  <a:lnTo>
                    <a:pt x="99" y="222"/>
                  </a:lnTo>
                  <a:cubicBezTo>
                    <a:pt x="40" y="163"/>
                    <a:pt x="0" y="99"/>
                    <a:pt x="0"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1630376" y="4904101"/>
              <a:ext cx="57967" cy="73255"/>
            </a:xfrm>
            <a:custGeom>
              <a:avLst/>
              <a:gdLst/>
              <a:ahLst/>
              <a:cxnLst/>
              <a:rect l="l" t="t" r="r" b="b"/>
              <a:pathLst>
                <a:path w="3511" h="4437" extrusionOk="0">
                  <a:moveTo>
                    <a:pt x="0" y="0"/>
                  </a:moveTo>
                  <a:lnTo>
                    <a:pt x="0" y="1829"/>
                  </a:lnTo>
                  <a:cubicBezTo>
                    <a:pt x="0" y="1927"/>
                    <a:pt x="40" y="1991"/>
                    <a:pt x="99" y="2051"/>
                  </a:cubicBezTo>
                  <a:lnTo>
                    <a:pt x="3510" y="4436"/>
                  </a:lnTo>
                  <a:lnTo>
                    <a:pt x="3510" y="2465"/>
                  </a:lnTo>
                  <a:lnTo>
                    <a:pt x="0"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1440072" y="5032284"/>
              <a:ext cx="42744" cy="52915"/>
            </a:xfrm>
            <a:custGeom>
              <a:avLst/>
              <a:gdLst/>
              <a:ahLst/>
              <a:cxnLst/>
              <a:rect l="l" t="t" r="r" b="b"/>
              <a:pathLst>
                <a:path w="2589" h="3205" extrusionOk="0">
                  <a:moveTo>
                    <a:pt x="577" y="1"/>
                  </a:moveTo>
                  <a:cubicBezTo>
                    <a:pt x="267" y="1"/>
                    <a:pt x="1" y="247"/>
                    <a:pt x="1" y="573"/>
                  </a:cubicBezTo>
                  <a:lnTo>
                    <a:pt x="1" y="2608"/>
                  </a:lnTo>
                  <a:cubicBezTo>
                    <a:pt x="1" y="2939"/>
                    <a:pt x="267" y="3205"/>
                    <a:pt x="577" y="3205"/>
                  </a:cubicBezTo>
                  <a:lnTo>
                    <a:pt x="2012" y="3205"/>
                  </a:lnTo>
                  <a:cubicBezTo>
                    <a:pt x="2322" y="3205"/>
                    <a:pt x="2588" y="2939"/>
                    <a:pt x="2588" y="2608"/>
                  </a:cubicBezTo>
                  <a:lnTo>
                    <a:pt x="2588" y="573"/>
                  </a:lnTo>
                  <a:cubicBezTo>
                    <a:pt x="2588" y="247"/>
                    <a:pt x="2322" y="1"/>
                    <a:pt x="201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1399221" y="4881100"/>
              <a:ext cx="125228" cy="104475"/>
            </a:xfrm>
            <a:custGeom>
              <a:avLst/>
              <a:gdLst/>
              <a:ahLst/>
              <a:cxnLst/>
              <a:rect l="l" t="t" r="r" b="b"/>
              <a:pathLst>
                <a:path w="7585" h="6328" extrusionOk="0">
                  <a:moveTo>
                    <a:pt x="3756" y="0"/>
                  </a:moveTo>
                  <a:cubicBezTo>
                    <a:pt x="3660" y="0"/>
                    <a:pt x="3561" y="47"/>
                    <a:pt x="3500" y="141"/>
                  </a:cubicBezTo>
                  <a:lnTo>
                    <a:pt x="153" y="5765"/>
                  </a:lnTo>
                  <a:cubicBezTo>
                    <a:pt x="0" y="6025"/>
                    <a:pt x="189" y="6313"/>
                    <a:pt x="449" y="6313"/>
                  </a:cubicBezTo>
                  <a:cubicBezTo>
                    <a:pt x="499" y="6313"/>
                    <a:pt x="553" y="6302"/>
                    <a:pt x="606" y="6278"/>
                  </a:cubicBezTo>
                  <a:lnTo>
                    <a:pt x="2987" y="5233"/>
                  </a:lnTo>
                  <a:lnTo>
                    <a:pt x="3746" y="4903"/>
                  </a:lnTo>
                  <a:lnTo>
                    <a:pt x="4589" y="5253"/>
                  </a:lnTo>
                  <a:lnTo>
                    <a:pt x="6975" y="6303"/>
                  </a:lnTo>
                  <a:cubicBezTo>
                    <a:pt x="7018" y="6320"/>
                    <a:pt x="7062" y="6328"/>
                    <a:pt x="7104" y="6328"/>
                  </a:cubicBezTo>
                  <a:cubicBezTo>
                    <a:pt x="7364" y="6328"/>
                    <a:pt x="7585" y="6032"/>
                    <a:pt x="7424" y="5765"/>
                  </a:cubicBezTo>
                  <a:lnTo>
                    <a:pt x="3993" y="141"/>
                  </a:lnTo>
                  <a:cubicBezTo>
                    <a:pt x="3944" y="47"/>
                    <a:pt x="3851" y="0"/>
                    <a:pt x="375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1382775" y="4868765"/>
              <a:ext cx="157654" cy="520874"/>
            </a:xfrm>
            <a:custGeom>
              <a:avLst/>
              <a:gdLst/>
              <a:ahLst/>
              <a:cxnLst/>
              <a:rect l="l" t="t" r="r" b="b"/>
              <a:pathLst>
                <a:path w="9549" h="31549" extrusionOk="0">
                  <a:moveTo>
                    <a:pt x="4313" y="2076"/>
                  </a:moveTo>
                  <a:lnTo>
                    <a:pt x="4313" y="3126"/>
                  </a:lnTo>
                  <a:cubicBezTo>
                    <a:pt x="4313" y="3372"/>
                    <a:pt x="4521" y="3574"/>
                    <a:pt x="4767" y="3574"/>
                  </a:cubicBezTo>
                  <a:cubicBezTo>
                    <a:pt x="5033" y="3574"/>
                    <a:pt x="5235" y="3372"/>
                    <a:pt x="5235" y="3126"/>
                  </a:cubicBezTo>
                  <a:lnTo>
                    <a:pt x="5235" y="2179"/>
                  </a:lnTo>
                  <a:lnTo>
                    <a:pt x="7848" y="6493"/>
                  </a:lnTo>
                  <a:lnTo>
                    <a:pt x="5235" y="5364"/>
                  </a:lnTo>
                  <a:lnTo>
                    <a:pt x="5235" y="4605"/>
                  </a:lnTo>
                  <a:cubicBezTo>
                    <a:pt x="5235" y="4339"/>
                    <a:pt x="5033" y="4131"/>
                    <a:pt x="4767" y="4131"/>
                  </a:cubicBezTo>
                  <a:cubicBezTo>
                    <a:pt x="4521" y="4131"/>
                    <a:pt x="4313" y="4339"/>
                    <a:pt x="4313" y="4605"/>
                  </a:cubicBezTo>
                  <a:lnTo>
                    <a:pt x="4313" y="5324"/>
                  </a:lnTo>
                  <a:lnTo>
                    <a:pt x="1686" y="6493"/>
                  </a:lnTo>
                  <a:lnTo>
                    <a:pt x="4313" y="2076"/>
                  </a:lnTo>
                  <a:close/>
                  <a:moveTo>
                    <a:pt x="4723" y="6143"/>
                  </a:moveTo>
                  <a:lnTo>
                    <a:pt x="5112" y="6310"/>
                  </a:lnTo>
                  <a:lnTo>
                    <a:pt x="5112" y="9431"/>
                  </a:lnTo>
                  <a:lnTo>
                    <a:pt x="4437" y="9431"/>
                  </a:lnTo>
                  <a:lnTo>
                    <a:pt x="4437" y="6286"/>
                  </a:lnTo>
                  <a:lnTo>
                    <a:pt x="4723" y="6143"/>
                  </a:lnTo>
                  <a:close/>
                  <a:moveTo>
                    <a:pt x="3017" y="10845"/>
                  </a:moveTo>
                  <a:lnTo>
                    <a:pt x="3017" y="12142"/>
                  </a:lnTo>
                  <a:lnTo>
                    <a:pt x="1908" y="12142"/>
                  </a:lnTo>
                  <a:lnTo>
                    <a:pt x="1992" y="12078"/>
                  </a:lnTo>
                  <a:cubicBezTo>
                    <a:pt x="2278" y="11752"/>
                    <a:pt x="2278" y="11259"/>
                    <a:pt x="1992" y="10929"/>
                  </a:cubicBezTo>
                  <a:lnTo>
                    <a:pt x="1908" y="10845"/>
                  </a:lnTo>
                  <a:close/>
                  <a:moveTo>
                    <a:pt x="5482" y="10352"/>
                  </a:moveTo>
                  <a:cubicBezTo>
                    <a:pt x="5546" y="10352"/>
                    <a:pt x="5605" y="10416"/>
                    <a:pt x="5605" y="10476"/>
                  </a:cubicBezTo>
                  <a:lnTo>
                    <a:pt x="5605" y="12511"/>
                  </a:lnTo>
                  <a:cubicBezTo>
                    <a:pt x="5605" y="12595"/>
                    <a:pt x="5546" y="12635"/>
                    <a:pt x="5482" y="12635"/>
                  </a:cubicBezTo>
                  <a:lnTo>
                    <a:pt x="4067" y="12635"/>
                  </a:lnTo>
                  <a:cubicBezTo>
                    <a:pt x="3983" y="12635"/>
                    <a:pt x="3944" y="12595"/>
                    <a:pt x="3944" y="12511"/>
                  </a:cubicBezTo>
                  <a:lnTo>
                    <a:pt x="3944" y="10476"/>
                  </a:lnTo>
                  <a:cubicBezTo>
                    <a:pt x="3944" y="10416"/>
                    <a:pt x="3983" y="10352"/>
                    <a:pt x="4067" y="10352"/>
                  </a:cubicBezTo>
                  <a:close/>
                  <a:moveTo>
                    <a:pt x="3510" y="21936"/>
                  </a:moveTo>
                  <a:lnTo>
                    <a:pt x="3510" y="22779"/>
                  </a:lnTo>
                  <a:lnTo>
                    <a:pt x="922" y="24588"/>
                  </a:lnTo>
                  <a:lnTo>
                    <a:pt x="922" y="23745"/>
                  </a:lnTo>
                  <a:lnTo>
                    <a:pt x="3510" y="21936"/>
                  </a:lnTo>
                  <a:close/>
                  <a:moveTo>
                    <a:pt x="6039" y="21936"/>
                  </a:moveTo>
                  <a:lnTo>
                    <a:pt x="8627" y="23745"/>
                  </a:lnTo>
                  <a:lnTo>
                    <a:pt x="8627" y="24588"/>
                  </a:lnTo>
                  <a:lnTo>
                    <a:pt x="6039" y="22779"/>
                  </a:lnTo>
                  <a:lnTo>
                    <a:pt x="6039" y="21936"/>
                  </a:lnTo>
                  <a:close/>
                  <a:moveTo>
                    <a:pt x="3510" y="23908"/>
                  </a:moveTo>
                  <a:lnTo>
                    <a:pt x="3510" y="24751"/>
                  </a:lnTo>
                  <a:lnTo>
                    <a:pt x="922" y="26560"/>
                  </a:lnTo>
                  <a:lnTo>
                    <a:pt x="922" y="25717"/>
                  </a:lnTo>
                  <a:lnTo>
                    <a:pt x="3510" y="23908"/>
                  </a:lnTo>
                  <a:close/>
                  <a:moveTo>
                    <a:pt x="6039" y="23908"/>
                  </a:moveTo>
                  <a:lnTo>
                    <a:pt x="8627" y="25717"/>
                  </a:lnTo>
                  <a:lnTo>
                    <a:pt x="8627" y="26560"/>
                  </a:lnTo>
                  <a:lnTo>
                    <a:pt x="6039" y="24751"/>
                  </a:lnTo>
                  <a:lnTo>
                    <a:pt x="6039" y="23908"/>
                  </a:lnTo>
                  <a:close/>
                  <a:moveTo>
                    <a:pt x="3510" y="25880"/>
                  </a:moveTo>
                  <a:lnTo>
                    <a:pt x="3510" y="26723"/>
                  </a:lnTo>
                  <a:lnTo>
                    <a:pt x="922" y="28532"/>
                  </a:lnTo>
                  <a:lnTo>
                    <a:pt x="922" y="27689"/>
                  </a:lnTo>
                  <a:lnTo>
                    <a:pt x="3510" y="25880"/>
                  </a:lnTo>
                  <a:close/>
                  <a:moveTo>
                    <a:pt x="6039" y="25880"/>
                  </a:moveTo>
                  <a:lnTo>
                    <a:pt x="8627" y="27689"/>
                  </a:lnTo>
                  <a:lnTo>
                    <a:pt x="8627" y="28532"/>
                  </a:lnTo>
                  <a:lnTo>
                    <a:pt x="6039" y="26723"/>
                  </a:lnTo>
                  <a:lnTo>
                    <a:pt x="6039" y="25880"/>
                  </a:lnTo>
                  <a:close/>
                  <a:moveTo>
                    <a:pt x="3510" y="27851"/>
                  </a:moveTo>
                  <a:lnTo>
                    <a:pt x="3510" y="28635"/>
                  </a:lnTo>
                  <a:lnTo>
                    <a:pt x="922" y="30439"/>
                  </a:lnTo>
                  <a:lnTo>
                    <a:pt x="922" y="29661"/>
                  </a:lnTo>
                  <a:lnTo>
                    <a:pt x="3510" y="27851"/>
                  </a:lnTo>
                  <a:close/>
                  <a:moveTo>
                    <a:pt x="6039" y="27851"/>
                  </a:moveTo>
                  <a:lnTo>
                    <a:pt x="8627" y="29661"/>
                  </a:lnTo>
                  <a:lnTo>
                    <a:pt x="8627" y="30439"/>
                  </a:lnTo>
                  <a:lnTo>
                    <a:pt x="6039" y="28635"/>
                  </a:lnTo>
                  <a:lnTo>
                    <a:pt x="6039" y="27851"/>
                  </a:lnTo>
                  <a:close/>
                  <a:moveTo>
                    <a:pt x="4723" y="1"/>
                  </a:moveTo>
                  <a:cubicBezTo>
                    <a:pt x="4560" y="1"/>
                    <a:pt x="4417" y="84"/>
                    <a:pt x="4333" y="227"/>
                  </a:cubicBezTo>
                  <a:lnTo>
                    <a:pt x="740" y="6286"/>
                  </a:lnTo>
                  <a:cubicBezTo>
                    <a:pt x="552" y="6596"/>
                    <a:pt x="577" y="6986"/>
                    <a:pt x="823" y="7252"/>
                  </a:cubicBezTo>
                  <a:cubicBezTo>
                    <a:pt x="990" y="7431"/>
                    <a:pt x="1212" y="7528"/>
                    <a:pt x="1439" y="7528"/>
                  </a:cubicBezTo>
                  <a:cubicBezTo>
                    <a:pt x="1548" y="7528"/>
                    <a:pt x="1659" y="7505"/>
                    <a:pt x="1765" y="7459"/>
                  </a:cubicBezTo>
                  <a:lnTo>
                    <a:pt x="3510" y="6700"/>
                  </a:lnTo>
                  <a:lnTo>
                    <a:pt x="3510" y="9593"/>
                  </a:lnTo>
                  <a:cubicBezTo>
                    <a:pt x="3367" y="9677"/>
                    <a:pt x="3264" y="9800"/>
                    <a:pt x="3165" y="9923"/>
                  </a:cubicBezTo>
                  <a:lnTo>
                    <a:pt x="1356" y="9923"/>
                  </a:lnTo>
                  <a:cubicBezTo>
                    <a:pt x="1090" y="9923"/>
                    <a:pt x="843" y="10086"/>
                    <a:pt x="740" y="10313"/>
                  </a:cubicBezTo>
                  <a:cubicBezTo>
                    <a:pt x="636" y="10559"/>
                    <a:pt x="676" y="10845"/>
                    <a:pt x="843" y="11052"/>
                  </a:cubicBezTo>
                  <a:lnTo>
                    <a:pt x="1252" y="11506"/>
                  </a:lnTo>
                  <a:lnTo>
                    <a:pt x="843" y="11954"/>
                  </a:lnTo>
                  <a:cubicBezTo>
                    <a:pt x="676" y="12142"/>
                    <a:pt x="636" y="12428"/>
                    <a:pt x="740" y="12674"/>
                  </a:cubicBezTo>
                  <a:cubicBezTo>
                    <a:pt x="843" y="12921"/>
                    <a:pt x="1090" y="13063"/>
                    <a:pt x="1356" y="13063"/>
                  </a:cubicBezTo>
                  <a:lnTo>
                    <a:pt x="3165" y="13063"/>
                  </a:lnTo>
                  <a:cubicBezTo>
                    <a:pt x="3264" y="13211"/>
                    <a:pt x="3367" y="13310"/>
                    <a:pt x="3510" y="13394"/>
                  </a:cubicBezTo>
                  <a:lnTo>
                    <a:pt x="3510" y="20807"/>
                  </a:lnTo>
                  <a:lnTo>
                    <a:pt x="306" y="23045"/>
                  </a:lnTo>
                  <a:cubicBezTo>
                    <a:pt x="104" y="23193"/>
                    <a:pt x="0" y="23415"/>
                    <a:pt x="0" y="23642"/>
                  </a:cubicBezTo>
                  <a:lnTo>
                    <a:pt x="0" y="30834"/>
                  </a:lnTo>
                  <a:cubicBezTo>
                    <a:pt x="0" y="31100"/>
                    <a:pt x="143" y="31346"/>
                    <a:pt x="390" y="31470"/>
                  </a:cubicBezTo>
                  <a:cubicBezTo>
                    <a:pt x="493" y="31529"/>
                    <a:pt x="597" y="31548"/>
                    <a:pt x="720" y="31548"/>
                  </a:cubicBezTo>
                  <a:cubicBezTo>
                    <a:pt x="863" y="31548"/>
                    <a:pt x="1006" y="31509"/>
                    <a:pt x="1129" y="31425"/>
                  </a:cubicBezTo>
                  <a:lnTo>
                    <a:pt x="3633" y="29661"/>
                  </a:lnTo>
                  <a:cubicBezTo>
                    <a:pt x="3840" y="30094"/>
                    <a:pt x="4274" y="30380"/>
                    <a:pt x="4767" y="30380"/>
                  </a:cubicBezTo>
                  <a:cubicBezTo>
                    <a:pt x="5260" y="30380"/>
                    <a:pt x="5689" y="30094"/>
                    <a:pt x="5896" y="29661"/>
                  </a:cubicBezTo>
                  <a:lnTo>
                    <a:pt x="8400" y="31425"/>
                  </a:lnTo>
                  <a:cubicBezTo>
                    <a:pt x="8523" y="31509"/>
                    <a:pt x="8666" y="31548"/>
                    <a:pt x="8809" y="31548"/>
                  </a:cubicBezTo>
                  <a:cubicBezTo>
                    <a:pt x="8932" y="31548"/>
                    <a:pt x="9036" y="31529"/>
                    <a:pt x="9159" y="31470"/>
                  </a:cubicBezTo>
                  <a:cubicBezTo>
                    <a:pt x="9386" y="31346"/>
                    <a:pt x="9548" y="31100"/>
                    <a:pt x="9548" y="30834"/>
                  </a:cubicBezTo>
                  <a:lnTo>
                    <a:pt x="9548" y="23642"/>
                  </a:lnTo>
                  <a:cubicBezTo>
                    <a:pt x="9548" y="23415"/>
                    <a:pt x="9425" y="23193"/>
                    <a:pt x="9243" y="23045"/>
                  </a:cubicBezTo>
                  <a:lnTo>
                    <a:pt x="6039" y="20807"/>
                  </a:lnTo>
                  <a:lnTo>
                    <a:pt x="6039" y="18979"/>
                  </a:lnTo>
                  <a:cubicBezTo>
                    <a:pt x="6039" y="18732"/>
                    <a:pt x="5832" y="18530"/>
                    <a:pt x="5566" y="18530"/>
                  </a:cubicBezTo>
                  <a:cubicBezTo>
                    <a:pt x="5319" y="18530"/>
                    <a:pt x="5112" y="18732"/>
                    <a:pt x="5112" y="18979"/>
                  </a:cubicBezTo>
                  <a:lnTo>
                    <a:pt x="5112" y="29108"/>
                  </a:lnTo>
                  <a:cubicBezTo>
                    <a:pt x="5112" y="29311"/>
                    <a:pt x="4949" y="29454"/>
                    <a:pt x="4767" y="29454"/>
                  </a:cubicBezTo>
                  <a:cubicBezTo>
                    <a:pt x="4580" y="29454"/>
                    <a:pt x="4437" y="29311"/>
                    <a:pt x="4437" y="29108"/>
                  </a:cubicBezTo>
                  <a:lnTo>
                    <a:pt x="4437" y="13556"/>
                  </a:lnTo>
                  <a:lnTo>
                    <a:pt x="5112" y="13556"/>
                  </a:lnTo>
                  <a:lnTo>
                    <a:pt x="5112" y="17130"/>
                  </a:lnTo>
                  <a:cubicBezTo>
                    <a:pt x="5112" y="17401"/>
                    <a:pt x="5319" y="17603"/>
                    <a:pt x="5566" y="17603"/>
                  </a:cubicBezTo>
                  <a:cubicBezTo>
                    <a:pt x="5832" y="17603"/>
                    <a:pt x="6039" y="17401"/>
                    <a:pt x="6039" y="17130"/>
                  </a:cubicBezTo>
                  <a:lnTo>
                    <a:pt x="6039" y="13394"/>
                  </a:lnTo>
                  <a:cubicBezTo>
                    <a:pt x="6325" y="13211"/>
                    <a:pt x="6532" y="12881"/>
                    <a:pt x="6532" y="12511"/>
                  </a:cubicBezTo>
                  <a:lnTo>
                    <a:pt x="6532" y="10476"/>
                  </a:lnTo>
                  <a:cubicBezTo>
                    <a:pt x="6532" y="10106"/>
                    <a:pt x="6325" y="9781"/>
                    <a:pt x="6039" y="9593"/>
                  </a:cubicBezTo>
                  <a:lnTo>
                    <a:pt x="6039" y="6719"/>
                  </a:lnTo>
                  <a:lnTo>
                    <a:pt x="7764" y="7459"/>
                  </a:lnTo>
                  <a:cubicBezTo>
                    <a:pt x="7868" y="7518"/>
                    <a:pt x="7971" y="7543"/>
                    <a:pt x="8094" y="7543"/>
                  </a:cubicBezTo>
                  <a:cubicBezTo>
                    <a:pt x="8316" y="7543"/>
                    <a:pt x="8543" y="7439"/>
                    <a:pt x="8710" y="7252"/>
                  </a:cubicBezTo>
                  <a:cubicBezTo>
                    <a:pt x="8957" y="6986"/>
                    <a:pt x="8977" y="6596"/>
                    <a:pt x="8789" y="6286"/>
                  </a:cubicBezTo>
                  <a:lnTo>
                    <a:pt x="5137" y="227"/>
                  </a:lnTo>
                  <a:cubicBezTo>
                    <a:pt x="5033" y="84"/>
                    <a:pt x="4890" y="1"/>
                    <a:pt x="47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1622879" y="4868848"/>
              <a:ext cx="157340" cy="520791"/>
            </a:xfrm>
            <a:custGeom>
              <a:avLst/>
              <a:gdLst/>
              <a:ahLst/>
              <a:cxnLst/>
              <a:rect l="l" t="t" r="r" b="b"/>
              <a:pathLst>
                <a:path w="9530" h="31544" extrusionOk="0">
                  <a:moveTo>
                    <a:pt x="923" y="1105"/>
                  </a:moveTo>
                  <a:lnTo>
                    <a:pt x="3511" y="2934"/>
                  </a:lnTo>
                  <a:lnTo>
                    <a:pt x="3511" y="3717"/>
                  </a:lnTo>
                  <a:lnTo>
                    <a:pt x="923" y="1889"/>
                  </a:lnTo>
                  <a:lnTo>
                    <a:pt x="923" y="1105"/>
                  </a:lnTo>
                  <a:close/>
                  <a:moveTo>
                    <a:pt x="8608" y="1105"/>
                  </a:moveTo>
                  <a:lnTo>
                    <a:pt x="8608" y="1889"/>
                  </a:lnTo>
                  <a:lnTo>
                    <a:pt x="6020" y="3717"/>
                  </a:lnTo>
                  <a:lnTo>
                    <a:pt x="6020" y="2934"/>
                  </a:lnTo>
                  <a:lnTo>
                    <a:pt x="8608" y="1105"/>
                  </a:lnTo>
                  <a:close/>
                  <a:moveTo>
                    <a:pt x="923" y="3017"/>
                  </a:moveTo>
                  <a:lnTo>
                    <a:pt x="3511" y="4846"/>
                  </a:lnTo>
                  <a:lnTo>
                    <a:pt x="3511" y="5689"/>
                  </a:lnTo>
                  <a:lnTo>
                    <a:pt x="923" y="3860"/>
                  </a:lnTo>
                  <a:lnTo>
                    <a:pt x="923" y="3017"/>
                  </a:lnTo>
                  <a:close/>
                  <a:moveTo>
                    <a:pt x="8608" y="3017"/>
                  </a:moveTo>
                  <a:lnTo>
                    <a:pt x="8608" y="3860"/>
                  </a:lnTo>
                  <a:lnTo>
                    <a:pt x="6020" y="5689"/>
                  </a:lnTo>
                  <a:lnTo>
                    <a:pt x="6020" y="4846"/>
                  </a:lnTo>
                  <a:lnTo>
                    <a:pt x="8608" y="3017"/>
                  </a:lnTo>
                  <a:close/>
                  <a:moveTo>
                    <a:pt x="923" y="4989"/>
                  </a:moveTo>
                  <a:lnTo>
                    <a:pt x="3511" y="6818"/>
                  </a:lnTo>
                  <a:lnTo>
                    <a:pt x="3511" y="7661"/>
                  </a:lnTo>
                  <a:lnTo>
                    <a:pt x="923" y="5832"/>
                  </a:lnTo>
                  <a:lnTo>
                    <a:pt x="923" y="4989"/>
                  </a:lnTo>
                  <a:close/>
                  <a:moveTo>
                    <a:pt x="8608" y="4989"/>
                  </a:moveTo>
                  <a:lnTo>
                    <a:pt x="8608" y="5832"/>
                  </a:lnTo>
                  <a:lnTo>
                    <a:pt x="6020" y="7661"/>
                  </a:lnTo>
                  <a:lnTo>
                    <a:pt x="6020" y="6818"/>
                  </a:lnTo>
                  <a:lnTo>
                    <a:pt x="8608" y="4989"/>
                  </a:lnTo>
                  <a:close/>
                  <a:moveTo>
                    <a:pt x="923" y="6961"/>
                  </a:moveTo>
                  <a:lnTo>
                    <a:pt x="3511" y="8790"/>
                  </a:lnTo>
                  <a:lnTo>
                    <a:pt x="3511" y="9633"/>
                  </a:lnTo>
                  <a:lnTo>
                    <a:pt x="923" y="7804"/>
                  </a:lnTo>
                  <a:lnTo>
                    <a:pt x="923" y="6961"/>
                  </a:lnTo>
                  <a:close/>
                  <a:moveTo>
                    <a:pt x="8608" y="6961"/>
                  </a:moveTo>
                  <a:lnTo>
                    <a:pt x="8608" y="7804"/>
                  </a:lnTo>
                  <a:lnTo>
                    <a:pt x="6020" y="9633"/>
                  </a:lnTo>
                  <a:lnTo>
                    <a:pt x="6020" y="8790"/>
                  </a:lnTo>
                  <a:lnTo>
                    <a:pt x="8608" y="6961"/>
                  </a:lnTo>
                  <a:close/>
                  <a:moveTo>
                    <a:pt x="7848" y="25076"/>
                  </a:moveTo>
                  <a:lnTo>
                    <a:pt x="5236" y="29473"/>
                  </a:lnTo>
                  <a:lnTo>
                    <a:pt x="5236" y="28443"/>
                  </a:lnTo>
                  <a:cubicBezTo>
                    <a:pt x="5236" y="28177"/>
                    <a:pt x="5014" y="27970"/>
                    <a:pt x="4768" y="27970"/>
                  </a:cubicBezTo>
                  <a:cubicBezTo>
                    <a:pt x="4521" y="27970"/>
                    <a:pt x="4314" y="28177"/>
                    <a:pt x="4314" y="28443"/>
                  </a:cubicBezTo>
                  <a:lnTo>
                    <a:pt x="4314" y="29370"/>
                  </a:lnTo>
                  <a:lnTo>
                    <a:pt x="1687" y="25076"/>
                  </a:lnTo>
                  <a:lnTo>
                    <a:pt x="4314" y="26205"/>
                  </a:lnTo>
                  <a:lnTo>
                    <a:pt x="4314" y="26964"/>
                  </a:lnTo>
                  <a:cubicBezTo>
                    <a:pt x="4314" y="27211"/>
                    <a:pt x="4521" y="27418"/>
                    <a:pt x="4768" y="27418"/>
                  </a:cubicBezTo>
                  <a:cubicBezTo>
                    <a:pt x="5014" y="27418"/>
                    <a:pt x="5236" y="27211"/>
                    <a:pt x="5236" y="26964"/>
                  </a:cubicBezTo>
                  <a:lnTo>
                    <a:pt x="5236" y="26225"/>
                  </a:lnTo>
                  <a:lnTo>
                    <a:pt x="7848" y="25076"/>
                  </a:lnTo>
                  <a:close/>
                  <a:moveTo>
                    <a:pt x="705" y="0"/>
                  </a:moveTo>
                  <a:cubicBezTo>
                    <a:pt x="595" y="0"/>
                    <a:pt x="487" y="27"/>
                    <a:pt x="390" y="79"/>
                  </a:cubicBezTo>
                  <a:cubicBezTo>
                    <a:pt x="144" y="203"/>
                    <a:pt x="1" y="449"/>
                    <a:pt x="1" y="715"/>
                  </a:cubicBezTo>
                  <a:lnTo>
                    <a:pt x="1" y="7907"/>
                  </a:lnTo>
                  <a:cubicBezTo>
                    <a:pt x="1" y="8154"/>
                    <a:pt x="104" y="8376"/>
                    <a:pt x="307" y="8499"/>
                  </a:cubicBezTo>
                  <a:lnTo>
                    <a:pt x="3511" y="10761"/>
                  </a:lnTo>
                  <a:lnTo>
                    <a:pt x="3511" y="20250"/>
                  </a:lnTo>
                  <a:cubicBezTo>
                    <a:pt x="3511" y="20497"/>
                    <a:pt x="3718" y="20699"/>
                    <a:pt x="3964" y="20699"/>
                  </a:cubicBezTo>
                  <a:cubicBezTo>
                    <a:pt x="4211" y="20699"/>
                    <a:pt x="4437" y="20497"/>
                    <a:pt x="4437" y="20250"/>
                  </a:cubicBezTo>
                  <a:lnTo>
                    <a:pt x="4437" y="2441"/>
                  </a:lnTo>
                  <a:cubicBezTo>
                    <a:pt x="4437" y="2258"/>
                    <a:pt x="4580" y="2115"/>
                    <a:pt x="4768" y="2115"/>
                  </a:cubicBezTo>
                  <a:cubicBezTo>
                    <a:pt x="4950" y="2115"/>
                    <a:pt x="5113" y="2258"/>
                    <a:pt x="5113" y="2441"/>
                  </a:cubicBezTo>
                  <a:lnTo>
                    <a:pt x="5113" y="25283"/>
                  </a:lnTo>
                  <a:lnTo>
                    <a:pt x="4807" y="25406"/>
                  </a:lnTo>
                  <a:lnTo>
                    <a:pt x="4437" y="25239"/>
                  </a:lnTo>
                  <a:lnTo>
                    <a:pt x="4437" y="22099"/>
                  </a:lnTo>
                  <a:cubicBezTo>
                    <a:pt x="4437" y="21833"/>
                    <a:pt x="4211" y="21626"/>
                    <a:pt x="3964" y="21626"/>
                  </a:cubicBezTo>
                  <a:cubicBezTo>
                    <a:pt x="3718" y="21626"/>
                    <a:pt x="3511" y="21833"/>
                    <a:pt x="3511" y="22099"/>
                  </a:cubicBezTo>
                  <a:lnTo>
                    <a:pt x="3511" y="24849"/>
                  </a:lnTo>
                  <a:lnTo>
                    <a:pt x="1766" y="24090"/>
                  </a:lnTo>
                  <a:cubicBezTo>
                    <a:pt x="1660" y="24044"/>
                    <a:pt x="1550" y="24021"/>
                    <a:pt x="1441" y="24021"/>
                  </a:cubicBezTo>
                  <a:cubicBezTo>
                    <a:pt x="1213" y="24021"/>
                    <a:pt x="991" y="24121"/>
                    <a:pt x="824" y="24317"/>
                  </a:cubicBezTo>
                  <a:cubicBezTo>
                    <a:pt x="597" y="24583"/>
                    <a:pt x="553" y="24973"/>
                    <a:pt x="740" y="25283"/>
                  </a:cubicBezTo>
                  <a:lnTo>
                    <a:pt x="4418" y="31322"/>
                  </a:lnTo>
                  <a:cubicBezTo>
                    <a:pt x="4496" y="31465"/>
                    <a:pt x="4644" y="31543"/>
                    <a:pt x="4807" y="31543"/>
                  </a:cubicBezTo>
                  <a:cubicBezTo>
                    <a:pt x="4970" y="31543"/>
                    <a:pt x="5113" y="31465"/>
                    <a:pt x="5196" y="31322"/>
                  </a:cubicBezTo>
                  <a:lnTo>
                    <a:pt x="8810" y="25283"/>
                  </a:lnTo>
                  <a:cubicBezTo>
                    <a:pt x="8977" y="24973"/>
                    <a:pt x="8958" y="24583"/>
                    <a:pt x="8711" y="24317"/>
                  </a:cubicBezTo>
                  <a:cubicBezTo>
                    <a:pt x="8545" y="24138"/>
                    <a:pt x="8323" y="24032"/>
                    <a:pt x="8095" y="24032"/>
                  </a:cubicBezTo>
                  <a:cubicBezTo>
                    <a:pt x="7984" y="24032"/>
                    <a:pt x="7872" y="24057"/>
                    <a:pt x="7765" y="24110"/>
                  </a:cubicBezTo>
                  <a:lnTo>
                    <a:pt x="6020" y="24869"/>
                  </a:lnTo>
                  <a:lnTo>
                    <a:pt x="6020" y="10761"/>
                  </a:lnTo>
                  <a:lnTo>
                    <a:pt x="9224" y="8499"/>
                  </a:lnTo>
                  <a:cubicBezTo>
                    <a:pt x="9426" y="8376"/>
                    <a:pt x="9529" y="8154"/>
                    <a:pt x="9529" y="7907"/>
                  </a:cubicBezTo>
                  <a:lnTo>
                    <a:pt x="9529" y="715"/>
                  </a:lnTo>
                  <a:cubicBezTo>
                    <a:pt x="9529" y="449"/>
                    <a:pt x="9386" y="203"/>
                    <a:pt x="9140" y="79"/>
                  </a:cubicBezTo>
                  <a:cubicBezTo>
                    <a:pt x="9043" y="27"/>
                    <a:pt x="8935" y="0"/>
                    <a:pt x="8826" y="0"/>
                  </a:cubicBezTo>
                  <a:cubicBezTo>
                    <a:pt x="8679" y="0"/>
                    <a:pt x="8530" y="48"/>
                    <a:pt x="8401" y="144"/>
                  </a:cubicBezTo>
                  <a:lnTo>
                    <a:pt x="5896" y="1889"/>
                  </a:lnTo>
                  <a:cubicBezTo>
                    <a:pt x="5689" y="1475"/>
                    <a:pt x="5261" y="1189"/>
                    <a:pt x="4768" y="1189"/>
                  </a:cubicBezTo>
                  <a:cubicBezTo>
                    <a:pt x="4275" y="1189"/>
                    <a:pt x="3841" y="1475"/>
                    <a:pt x="3634" y="1889"/>
                  </a:cubicBezTo>
                  <a:lnTo>
                    <a:pt x="1130" y="144"/>
                  </a:lnTo>
                  <a:cubicBezTo>
                    <a:pt x="1000" y="48"/>
                    <a:pt x="851" y="0"/>
                    <a:pt x="70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69"/>
          <p:cNvGrpSpPr/>
          <p:nvPr/>
        </p:nvGrpSpPr>
        <p:grpSpPr>
          <a:xfrm>
            <a:off x="912668" y="2876803"/>
            <a:ext cx="521287" cy="348662"/>
            <a:chOff x="1845662" y="4933558"/>
            <a:chExt cx="521287" cy="348662"/>
          </a:xfrm>
        </p:grpSpPr>
        <p:sp>
          <p:nvSpPr>
            <p:cNvPr id="3292" name="Google Shape;3292;p69"/>
            <p:cNvSpPr/>
            <p:nvPr/>
          </p:nvSpPr>
          <p:spPr>
            <a:xfrm>
              <a:off x="1995593" y="4970925"/>
              <a:ext cx="209248" cy="304791"/>
            </a:xfrm>
            <a:custGeom>
              <a:avLst/>
              <a:gdLst/>
              <a:ahLst/>
              <a:cxnLst/>
              <a:rect l="l" t="t" r="r" b="b"/>
              <a:pathLst>
                <a:path w="12674" h="18461" extrusionOk="0">
                  <a:moveTo>
                    <a:pt x="0" y="0"/>
                  </a:moveTo>
                  <a:lnTo>
                    <a:pt x="0" y="18460"/>
                  </a:lnTo>
                  <a:lnTo>
                    <a:pt x="3431" y="18460"/>
                  </a:lnTo>
                  <a:cubicBezTo>
                    <a:pt x="8543" y="18460"/>
                    <a:pt x="12674" y="14335"/>
                    <a:pt x="12674" y="9243"/>
                  </a:cubicBezTo>
                  <a:cubicBezTo>
                    <a:pt x="12674" y="4126"/>
                    <a:pt x="8543" y="0"/>
                    <a:pt x="3431"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1852498" y="4970925"/>
              <a:ext cx="305204" cy="304791"/>
            </a:xfrm>
            <a:custGeom>
              <a:avLst/>
              <a:gdLst/>
              <a:ahLst/>
              <a:cxnLst/>
              <a:rect l="l" t="t" r="r" b="b"/>
              <a:pathLst>
                <a:path w="18486" h="18461" extrusionOk="0">
                  <a:moveTo>
                    <a:pt x="9243" y="0"/>
                  </a:moveTo>
                  <a:cubicBezTo>
                    <a:pt x="4146" y="0"/>
                    <a:pt x="1" y="4126"/>
                    <a:pt x="1" y="9243"/>
                  </a:cubicBezTo>
                  <a:cubicBezTo>
                    <a:pt x="1" y="14335"/>
                    <a:pt x="4146" y="18460"/>
                    <a:pt x="9243" y="18460"/>
                  </a:cubicBezTo>
                  <a:cubicBezTo>
                    <a:pt x="14355" y="18460"/>
                    <a:pt x="18486" y="14335"/>
                    <a:pt x="18486" y="9243"/>
                  </a:cubicBezTo>
                  <a:cubicBezTo>
                    <a:pt x="18486" y="4126"/>
                    <a:pt x="14355" y="0"/>
                    <a:pt x="924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2025133" y="5014632"/>
              <a:ext cx="132592" cy="198417"/>
            </a:xfrm>
            <a:custGeom>
              <a:avLst/>
              <a:gdLst/>
              <a:ahLst/>
              <a:cxnLst/>
              <a:rect l="l" t="t" r="r" b="b"/>
              <a:pathLst>
                <a:path w="8031" h="12018" extrusionOk="0">
                  <a:moveTo>
                    <a:pt x="2465" y="0"/>
                  </a:moveTo>
                  <a:cubicBezTo>
                    <a:pt x="2219" y="0"/>
                    <a:pt x="2012" y="143"/>
                    <a:pt x="1908" y="350"/>
                  </a:cubicBezTo>
                  <a:lnTo>
                    <a:pt x="99" y="4131"/>
                  </a:lnTo>
                  <a:cubicBezTo>
                    <a:pt x="1" y="4353"/>
                    <a:pt x="40" y="4599"/>
                    <a:pt x="183" y="4786"/>
                  </a:cubicBezTo>
                  <a:lnTo>
                    <a:pt x="6261" y="12018"/>
                  </a:lnTo>
                  <a:cubicBezTo>
                    <a:pt x="7370" y="10495"/>
                    <a:pt x="8031" y="8607"/>
                    <a:pt x="8031" y="6596"/>
                  </a:cubicBezTo>
                  <a:cubicBezTo>
                    <a:pt x="8031" y="4008"/>
                    <a:pt x="6981" y="1686"/>
                    <a:pt x="527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1889452" y="5009910"/>
              <a:ext cx="226501" cy="226831"/>
            </a:xfrm>
            <a:custGeom>
              <a:avLst/>
              <a:gdLst/>
              <a:ahLst/>
              <a:cxnLst/>
              <a:rect l="l" t="t" r="r" b="b"/>
              <a:pathLst>
                <a:path w="13719" h="13739" extrusionOk="0">
                  <a:moveTo>
                    <a:pt x="6862" y="0"/>
                  </a:moveTo>
                  <a:cubicBezTo>
                    <a:pt x="3081" y="0"/>
                    <a:pt x="1" y="3081"/>
                    <a:pt x="1" y="6882"/>
                  </a:cubicBezTo>
                  <a:cubicBezTo>
                    <a:pt x="1" y="10657"/>
                    <a:pt x="3081" y="13738"/>
                    <a:pt x="6862" y="13738"/>
                  </a:cubicBezTo>
                  <a:cubicBezTo>
                    <a:pt x="10658" y="13738"/>
                    <a:pt x="13719" y="10657"/>
                    <a:pt x="13719" y="6882"/>
                  </a:cubicBezTo>
                  <a:cubicBezTo>
                    <a:pt x="13719" y="3081"/>
                    <a:pt x="10658" y="0"/>
                    <a:pt x="686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1946915" y="5093015"/>
              <a:ext cx="116148" cy="63729"/>
            </a:xfrm>
            <a:custGeom>
              <a:avLst/>
              <a:gdLst/>
              <a:ahLst/>
              <a:cxnLst/>
              <a:rect l="l" t="t" r="r" b="b"/>
              <a:pathLst>
                <a:path w="7035" h="3860" extrusionOk="0">
                  <a:moveTo>
                    <a:pt x="7035" y="0"/>
                  </a:moveTo>
                  <a:lnTo>
                    <a:pt x="6665" y="370"/>
                  </a:lnTo>
                  <a:lnTo>
                    <a:pt x="5167" y="1395"/>
                  </a:lnTo>
                  <a:cubicBezTo>
                    <a:pt x="5122" y="1431"/>
                    <a:pt x="5070" y="1447"/>
                    <a:pt x="5016" y="1447"/>
                  </a:cubicBezTo>
                  <a:cubicBezTo>
                    <a:pt x="4947" y="1447"/>
                    <a:pt x="4875" y="1420"/>
                    <a:pt x="4817" y="1375"/>
                  </a:cubicBezTo>
                  <a:lnTo>
                    <a:pt x="3688" y="266"/>
                  </a:lnTo>
                  <a:cubicBezTo>
                    <a:pt x="3636" y="214"/>
                    <a:pt x="3570" y="189"/>
                    <a:pt x="3503" y="189"/>
                  </a:cubicBezTo>
                  <a:cubicBezTo>
                    <a:pt x="3436" y="189"/>
                    <a:pt x="3370" y="214"/>
                    <a:pt x="3318" y="266"/>
                  </a:cubicBezTo>
                  <a:lnTo>
                    <a:pt x="2106" y="1375"/>
                  </a:lnTo>
                  <a:cubicBezTo>
                    <a:pt x="2047" y="1420"/>
                    <a:pt x="1976" y="1447"/>
                    <a:pt x="1906" y="1447"/>
                  </a:cubicBezTo>
                  <a:cubicBezTo>
                    <a:pt x="1853" y="1447"/>
                    <a:pt x="1800" y="1431"/>
                    <a:pt x="1756" y="1395"/>
                  </a:cubicBezTo>
                  <a:lnTo>
                    <a:pt x="464" y="468"/>
                  </a:lnTo>
                  <a:cubicBezTo>
                    <a:pt x="416" y="432"/>
                    <a:pt x="362" y="416"/>
                    <a:pt x="309" y="416"/>
                  </a:cubicBezTo>
                  <a:cubicBezTo>
                    <a:pt x="152" y="416"/>
                    <a:pt x="1" y="556"/>
                    <a:pt x="30" y="739"/>
                  </a:cubicBezTo>
                  <a:lnTo>
                    <a:pt x="444" y="3529"/>
                  </a:lnTo>
                  <a:cubicBezTo>
                    <a:pt x="464" y="3717"/>
                    <a:pt x="627" y="3860"/>
                    <a:pt x="814" y="3860"/>
                  </a:cubicBezTo>
                  <a:lnTo>
                    <a:pt x="6217" y="3860"/>
                  </a:lnTo>
                  <a:cubicBezTo>
                    <a:pt x="6379" y="3860"/>
                    <a:pt x="6542" y="3717"/>
                    <a:pt x="6586" y="3529"/>
                  </a:cubicBezTo>
                  <a:lnTo>
                    <a:pt x="6976" y="759"/>
                  </a:lnTo>
                  <a:lnTo>
                    <a:pt x="7035"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208600" y="4941352"/>
              <a:ext cx="46492" cy="44940"/>
            </a:xfrm>
            <a:custGeom>
              <a:avLst/>
              <a:gdLst/>
              <a:ahLst/>
              <a:cxnLst/>
              <a:rect l="l" t="t" r="r" b="b"/>
              <a:pathLst>
                <a:path w="2816" h="2722" extrusionOk="0">
                  <a:moveTo>
                    <a:pt x="1433" y="0"/>
                  </a:moveTo>
                  <a:cubicBezTo>
                    <a:pt x="1381" y="0"/>
                    <a:pt x="1333" y="27"/>
                    <a:pt x="1312" y="85"/>
                  </a:cubicBezTo>
                  <a:cubicBezTo>
                    <a:pt x="1046" y="618"/>
                    <a:pt x="636" y="1007"/>
                    <a:pt x="124" y="1273"/>
                  </a:cubicBezTo>
                  <a:cubicBezTo>
                    <a:pt x="1" y="1338"/>
                    <a:pt x="20" y="1500"/>
                    <a:pt x="124" y="1545"/>
                  </a:cubicBezTo>
                  <a:cubicBezTo>
                    <a:pt x="696" y="1747"/>
                    <a:pt x="1110" y="2097"/>
                    <a:pt x="1312" y="2629"/>
                  </a:cubicBezTo>
                  <a:cubicBezTo>
                    <a:pt x="1334" y="2691"/>
                    <a:pt x="1391" y="2721"/>
                    <a:pt x="1447" y="2721"/>
                  </a:cubicBezTo>
                  <a:cubicBezTo>
                    <a:pt x="1504" y="2721"/>
                    <a:pt x="1561" y="2691"/>
                    <a:pt x="1583" y="2629"/>
                  </a:cubicBezTo>
                  <a:cubicBezTo>
                    <a:pt x="1785" y="2037"/>
                    <a:pt x="2155" y="1668"/>
                    <a:pt x="2667" y="1520"/>
                  </a:cubicBezTo>
                  <a:cubicBezTo>
                    <a:pt x="2815" y="1480"/>
                    <a:pt x="2815" y="1298"/>
                    <a:pt x="2712" y="1254"/>
                  </a:cubicBezTo>
                  <a:cubicBezTo>
                    <a:pt x="2174" y="988"/>
                    <a:pt x="1785" y="598"/>
                    <a:pt x="1583" y="85"/>
                  </a:cubicBezTo>
                  <a:cubicBezTo>
                    <a:pt x="1549" y="31"/>
                    <a:pt x="1489" y="0"/>
                    <a:pt x="143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1953189" y="5036990"/>
              <a:ext cx="46476" cy="44940"/>
            </a:xfrm>
            <a:custGeom>
              <a:avLst/>
              <a:gdLst/>
              <a:ahLst/>
              <a:cxnLst/>
              <a:rect l="l" t="t" r="r" b="b"/>
              <a:pathLst>
                <a:path w="2815" h="2722" extrusionOk="0">
                  <a:moveTo>
                    <a:pt x="1433" y="0"/>
                  </a:moveTo>
                  <a:cubicBezTo>
                    <a:pt x="1383" y="0"/>
                    <a:pt x="1335" y="26"/>
                    <a:pt x="1316" y="85"/>
                  </a:cubicBezTo>
                  <a:cubicBezTo>
                    <a:pt x="1050" y="618"/>
                    <a:pt x="636" y="1007"/>
                    <a:pt x="104" y="1273"/>
                  </a:cubicBezTo>
                  <a:cubicBezTo>
                    <a:pt x="0" y="1338"/>
                    <a:pt x="0" y="1500"/>
                    <a:pt x="123" y="1545"/>
                  </a:cubicBezTo>
                  <a:cubicBezTo>
                    <a:pt x="700" y="1747"/>
                    <a:pt x="1090" y="2097"/>
                    <a:pt x="1316" y="2629"/>
                  </a:cubicBezTo>
                  <a:cubicBezTo>
                    <a:pt x="1336" y="2691"/>
                    <a:pt x="1393" y="2721"/>
                    <a:pt x="1449" y="2721"/>
                  </a:cubicBezTo>
                  <a:cubicBezTo>
                    <a:pt x="1506" y="2721"/>
                    <a:pt x="1563" y="2691"/>
                    <a:pt x="1583" y="2629"/>
                  </a:cubicBezTo>
                  <a:cubicBezTo>
                    <a:pt x="1790" y="2037"/>
                    <a:pt x="2159" y="1668"/>
                    <a:pt x="2672" y="1520"/>
                  </a:cubicBezTo>
                  <a:cubicBezTo>
                    <a:pt x="2795" y="1480"/>
                    <a:pt x="2815" y="1298"/>
                    <a:pt x="2692" y="1254"/>
                  </a:cubicBezTo>
                  <a:cubicBezTo>
                    <a:pt x="2159" y="988"/>
                    <a:pt x="1790" y="598"/>
                    <a:pt x="1563" y="85"/>
                  </a:cubicBezTo>
                  <a:cubicBezTo>
                    <a:pt x="1542" y="31"/>
                    <a:pt x="1487" y="0"/>
                    <a:pt x="143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2045806" y="5032944"/>
              <a:ext cx="313030" cy="239114"/>
            </a:xfrm>
            <a:custGeom>
              <a:avLst/>
              <a:gdLst/>
              <a:ahLst/>
              <a:cxnLst/>
              <a:rect l="l" t="t" r="r" b="b"/>
              <a:pathLst>
                <a:path w="18960" h="14483" extrusionOk="0">
                  <a:moveTo>
                    <a:pt x="1519" y="0"/>
                  </a:moveTo>
                  <a:lnTo>
                    <a:pt x="1" y="3204"/>
                  </a:lnTo>
                  <a:lnTo>
                    <a:pt x="9470" y="14483"/>
                  </a:lnTo>
                  <a:lnTo>
                    <a:pt x="18959" y="3204"/>
                  </a:lnTo>
                  <a:lnTo>
                    <a:pt x="174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2249616" y="5032944"/>
              <a:ext cx="109247" cy="52915"/>
            </a:xfrm>
            <a:custGeom>
              <a:avLst/>
              <a:gdLst/>
              <a:ahLst/>
              <a:cxnLst/>
              <a:rect l="l" t="t" r="r" b="b"/>
              <a:pathLst>
                <a:path w="6617" h="3205" extrusionOk="0">
                  <a:moveTo>
                    <a:pt x="1" y="0"/>
                  </a:moveTo>
                  <a:lnTo>
                    <a:pt x="780" y="3204"/>
                  </a:lnTo>
                  <a:lnTo>
                    <a:pt x="6616" y="3204"/>
                  </a:lnTo>
                  <a:lnTo>
                    <a:pt x="509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2142105" y="5085849"/>
              <a:ext cx="120061" cy="186216"/>
            </a:xfrm>
            <a:custGeom>
              <a:avLst/>
              <a:gdLst/>
              <a:ahLst/>
              <a:cxnLst/>
              <a:rect l="l" t="t" r="r" b="b"/>
              <a:pathLst>
                <a:path w="7272" h="11279" extrusionOk="0">
                  <a:moveTo>
                    <a:pt x="0" y="0"/>
                  </a:moveTo>
                  <a:lnTo>
                    <a:pt x="3638" y="11279"/>
                  </a:lnTo>
                  <a:lnTo>
                    <a:pt x="727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2045806" y="5032944"/>
              <a:ext cx="109164" cy="52915"/>
            </a:xfrm>
            <a:custGeom>
              <a:avLst/>
              <a:gdLst/>
              <a:ahLst/>
              <a:cxnLst/>
              <a:rect l="l" t="t" r="r" b="b"/>
              <a:pathLst>
                <a:path w="6612" h="3205" extrusionOk="0">
                  <a:moveTo>
                    <a:pt x="1519" y="0"/>
                  </a:moveTo>
                  <a:lnTo>
                    <a:pt x="1" y="3204"/>
                  </a:lnTo>
                  <a:lnTo>
                    <a:pt x="5813" y="3204"/>
                  </a:lnTo>
                  <a:lnTo>
                    <a:pt x="661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2201434" y="4933558"/>
              <a:ext cx="61054" cy="60410"/>
            </a:xfrm>
            <a:custGeom>
              <a:avLst/>
              <a:gdLst/>
              <a:ahLst/>
              <a:cxnLst/>
              <a:rect l="l" t="t" r="r" b="b"/>
              <a:pathLst>
                <a:path w="3698" h="3659" extrusionOk="0">
                  <a:moveTo>
                    <a:pt x="1869" y="1253"/>
                  </a:moveTo>
                  <a:cubicBezTo>
                    <a:pt x="2017" y="1460"/>
                    <a:pt x="2199" y="1647"/>
                    <a:pt x="2406" y="1810"/>
                  </a:cubicBezTo>
                  <a:cubicBezTo>
                    <a:pt x="2199" y="1952"/>
                    <a:pt x="2017" y="2140"/>
                    <a:pt x="1849" y="2386"/>
                  </a:cubicBezTo>
                  <a:cubicBezTo>
                    <a:pt x="1706" y="2160"/>
                    <a:pt x="1499" y="1992"/>
                    <a:pt x="1277" y="1849"/>
                  </a:cubicBezTo>
                  <a:cubicBezTo>
                    <a:pt x="1499" y="1667"/>
                    <a:pt x="1687" y="1479"/>
                    <a:pt x="1869" y="1253"/>
                  </a:cubicBezTo>
                  <a:close/>
                  <a:moveTo>
                    <a:pt x="1894" y="0"/>
                  </a:moveTo>
                  <a:cubicBezTo>
                    <a:pt x="1647" y="0"/>
                    <a:pt x="1420" y="143"/>
                    <a:pt x="1317" y="350"/>
                  </a:cubicBezTo>
                  <a:cubicBezTo>
                    <a:pt x="1110" y="784"/>
                    <a:pt x="804" y="1110"/>
                    <a:pt x="351" y="1336"/>
                  </a:cubicBezTo>
                  <a:cubicBezTo>
                    <a:pt x="124" y="1440"/>
                    <a:pt x="1" y="1667"/>
                    <a:pt x="1" y="1913"/>
                  </a:cubicBezTo>
                  <a:cubicBezTo>
                    <a:pt x="20" y="2160"/>
                    <a:pt x="188" y="2362"/>
                    <a:pt x="415" y="2445"/>
                  </a:cubicBezTo>
                  <a:cubicBezTo>
                    <a:pt x="863" y="2608"/>
                    <a:pt x="1154" y="2879"/>
                    <a:pt x="1317" y="3288"/>
                  </a:cubicBezTo>
                  <a:cubicBezTo>
                    <a:pt x="1420" y="3515"/>
                    <a:pt x="1623" y="3658"/>
                    <a:pt x="1894" y="3658"/>
                  </a:cubicBezTo>
                  <a:cubicBezTo>
                    <a:pt x="2160" y="3658"/>
                    <a:pt x="2362" y="3495"/>
                    <a:pt x="2446" y="3249"/>
                  </a:cubicBezTo>
                  <a:cubicBezTo>
                    <a:pt x="2608" y="2815"/>
                    <a:pt x="2855" y="2549"/>
                    <a:pt x="3249" y="2426"/>
                  </a:cubicBezTo>
                  <a:cubicBezTo>
                    <a:pt x="3496" y="2362"/>
                    <a:pt x="3658" y="2140"/>
                    <a:pt x="3678" y="1893"/>
                  </a:cubicBezTo>
                  <a:cubicBezTo>
                    <a:pt x="3698" y="1647"/>
                    <a:pt x="3555" y="1420"/>
                    <a:pt x="3348" y="1297"/>
                  </a:cubicBezTo>
                  <a:cubicBezTo>
                    <a:pt x="2899" y="1090"/>
                    <a:pt x="2589" y="784"/>
                    <a:pt x="2426" y="390"/>
                  </a:cubicBezTo>
                  <a:cubicBezTo>
                    <a:pt x="2342" y="168"/>
                    <a:pt x="2115" y="20"/>
                    <a:pt x="189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1945775" y="5029196"/>
              <a:ext cx="61384" cy="60394"/>
            </a:xfrm>
            <a:custGeom>
              <a:avLst/>
              <a:gdLst/>
              <a:ahLst/>
              <a:cxnLst/>
              <a:rect l="l" t="t" r="r" b="b"/>
              <a:pathLst>
                <a:path w="3718" h="3658" extrusionOk="0">
                  <a:moveTo>
                    <a:pt x="1869" y="1252"/>
                  </a:moveTo>
                  <a:cubicBezTo>
                    <a:pt x="2032" y="1460"/>
                    <a:pt x="2219" y="1647"/>
                    <a:pt x="2421" y="1810"/>
                  </a:cubicBezTo>
                  <a:cubicBezTo>
                    <a:pt x="2219" y="1952"/>
                    <a:pt x="2032" y="2140"/>
                    <a:pt x="1869" y="2386"/>
                  </a:cubicBezTo>
                  <a:cubicBezTo>
                    <a:pt x="1701" y="2179"/>
                    <a:pt x="1519" y="1992"/>
                    <a:pt x="1292" y="1849"/>
                  </a:cubicBezTo>
                  <a:cubicBezTo>
                    <a:pt x="1519" y="1667"/>
                    <a:pt x="1701" y="1479"/>
                    <a:pt x="1869" y="1252"/>
                  </a:cubicBezTo>
                  <a:close/>
                  <a:moveTo>
                    <a:pt x="1908" y="0"/>
                  </a:moveTo>
                  <a:cubicBezTo>
                    <a:pt x="1662" y="0"/>
                    <a:pt x="1435" y="143"/>
                    <a:pt x="1332" y="350"/>
                  </a:cubicBezTo>
                  <a:cubicBezTo>
                    <a:pt x="1129" y="784"/>
                    <a:pt x="799" y="1110"/>
                    <a:pt x="370" y="1336"/>
                  </a:cubicBezTo>
                  <a:cubicBezTo>
                    <a:pt x="144" y="1440"/>
                    <a:pt x="1" y="1667"/>
                    <a:pt x="20" y="1913"/>
                  </a:cubicBezTo>
                  <a:cubicBezTo>
                    <a:pt x="40" y="2159"/>
                    <a:pt x="183" y="2362"/>
                    <a:pt x="430" y="2445"/>
                  </a:cubicBezTo>
                  <a:cubicBezTo>
                    <a:pt x="883" y="2608"/>
                    <a:pt x="1169" y="2879"/>
                    <a:pt x="1332" y="3288"/>
                  </a:cubicBezTo>
                  <a:cubicBezTo>
                    <a:pt x="1415" y="3515"/>
                    <a:pt x="1642" y="3658"/>
                    <a:pt x="1889" y="3658"/>
                  </a:cubicBezTo>
                  <a:lnTo>
                    <a:pt x="1908" y="3658"/>
                  </a:lnTo>
                  <a:cubicBezTo>
                    <a:pt x="2155" y="3658"/>
                    <a:pt x="2382" y="3495"/>
                    <a:pt x="2465" y="3269"/>
                  </a:cubicBezTo>
                  <a:cubicBezTo>
                    <a:pt x="2628" y="2815"/>
                    <a:pt x="2874" y="2549"/>
                    <a:pt x="3264" y="2426"/>
                  </a:cubicBezTo>
                  <a:cubicBezTo>
                    <a:pt x="3491" y="2362"/>
                    <a:pt x="3673" y="2140"/>
                    <a:pt x="3698" y="1893"/>
                  </a:cubicBezTo>
                  <a:cubicBezTo>
                    <a:pt x="3717" y="1647"/>
                    <a:pt x="3574" y="1420"/>
                    <a:pt x="3348" y="1297"/>
                  </a:cubicBezTo>
                  <a:cubicBezTo>
                    <a:pt x="2914" y="1090"/>
                    <a:pt x="2608" y="784"/>
                    <a:pt x="2441" y="390"/>
                  </a:cubicBezTo>
                  <a:cubicBezTo>
                    <a:pt x="2362" y="168"/>
                    <a:pt x="2135" y="20"/>
                    <a:pt x="19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1845662" y="4963759"/>
              <a:ext cx="521287" cy="318461"/>
            </a:xfrm>
            <a:custGeom>
              <a:avLst/>
              <a:gdLst/>
              <a:ahLst/>
              <a:cxnLst/>
              <a:rect l="l" t="t" r="r" b="b"/>
              <a:pathLst>
                <a:path w="31574" h="19289" extrusionOk="0">
                  <a:moveTo>
                    <a:pt x="13951" y="1006"/>
                  </a:moveTo>
                  <a:lnTo>
                    <a:pt x="13951" y="1006"/>
                  </a:lnTo>
                  <a:cubicBezTo>
                    <a:pt x="14892" y="1149"/>
                    <a:pt x="15799" y="1440"/>
                    <a:pt x="16662" y="1888"/>
                  </a:cubicBezTo>
                  <a:cubicBezTo>
                    <a:pt x="17544" y="2361"/>
                    <a:pt x="18362" y="2978"/>
                    <a:pt x="19062" y="3717"/>
                  </a:cubicBezTo>
                  <a:lnTo>
                    <a:pt x="17253" y="3717"/>
                  </a:lnTo>
                  <a:cubicBezTo>
                    <a:pt x="16391" y="2628"/>
                    <a:pt x="15306" y="1706"/>
                    <a:pt x="14049" y="1070"/>
                  </a:cubicBezTo>
                  <a:cubicBezTo>
                    <a:pt x="14030" y="1050"/>
                    <a:pt x="13990" y="1026"/>
                    <a:pt x="13951" y="1006"/>
                  </a:cubicBezTo>
                  <a:close/>
                  <a:moveTo>
                    <a:pt x="18141" y="4644"/>
                  </a:moveTo>
                  <a:lnTo>
                    <a:pt x="17584" y="6941"/>
                  </a:lnTo>
                  <a:lnTo>
                    <a:pt x="12842" y="6941"/>
                  </a:lnTo>
                  <a:lnTo>
                    <a:pt x="13926" y="4644"/>
                  </a:lnTo>
                  <a:close/>
                  <a:moveTo>
                    <a:pt x="24095" y="4644"/>
                  </a:moveTo>
                  <a:lnTo>
                    <a:pt x="24672" y="6941"/>
                  </a:lnTo>
                  <a:lnTo>
                    <a:pt x="18530" y="6941"/>
                  </a:lnTo>
                  <a:lnTo>
                    <a:pt x="19082" y="4644"/>
                  </a:lnTo>
                  <a:close/>
                  <a:moveTo>
                    <a:pt x="29251" y="4644"/>
                  </a:moveTo>
                  <a:lnTo>
                    <a:pt x="30341" y="6941"/>
                  </a:lnTo>
                  <a:lnTo>
                    <a:pt x="25613" y="6941"/>
                  </a:lnTo>
                  <a:lnTo>
                    <a:pt x="25061" y="4644"/>
                  </a:lnTo>
                  <a:close/>
                  <a:moveTo>
                    <a:pt x="9637" y="8543"/>
                  </a:moveTo>
                  <a:lnTo>
                    <a:pt x="10623" y="9529"/>
                  </a:lnTo>
                  <a:cubicBezTo>
                    <a:pt x="10773" y="9667"/>
                    <a:pt x="10962" y="9736"/>
                    <a:pt x="11149" y="9736"/>
                  </a:cubicBezTo>
                  <a:cubicBezTo>
                    <a:pt x="11295" y="9736"/>
                    <a:pt x="11440" y="9694"/>
                    <a:pt x="11565" y="9612"/>
                  </a:cubicBezTo>
                  <a:lnTo>
                    <a:pt x="12615" y="8893"/>
                  </a:lnTo>
                  <a:lnTo>
                    <a:pt x="12615" y="8893"/>
                  </a:lnTo>
                  <a:lnTo>
                    <a:pt x="12265" y="11214"/>
                  </a:lnTo>
                  <a:lnTo>
                    <a:pt x="7005" y="11214"/>
                  </a:lnTo>
                  <a:lnTo>
                    <a:pt x="6700" y="8937"/>
                  </a:lnTo>
                  <a:lnTo>
                    <a:pt x="6700" y="8937"/>
                  </a:lnTo>
                  <a:lnTo>
                    <a:pt x="7621" y="9593"/>
                  </a:lnTo>
                  <a:cubicBezTo>
                    <a:pt x="7753" y="9686"/>
                    <a:pt x="7904" y="9732"/>
                    <a:pt x="8053" y="9732"/>
                  </a:cubicBezTo>
                  <a:cubicBezTo>
                    <a:pt x="8234" y="9732"/>
                    <a:pt x="8413" y="9664"/>
                    <a:pt x="8548" y="9529"/>
                  </a:cubicBezTo>
                  <a:lnTo>
                    <a:pt x="9637" y="8543"/>
                  </a:lnTo>
                  <a:close/>
                  <a:moveTo>
                    <a:pt x="9637" y="3145"/>
                  </a:moveTo>
                  <a:cubicBezTo>
                    <a:pt x="10909" y="3145"/>
                    <a:pt x="12102" y="3490"/>
                    <a:pt x="13147" y="4170"/>
                  </a:cubicBezTo>
                  <a:lnTo>
                    <a:pt x="11688" y="7212"/>
                  </a:lnTo>
                  <a:cubicBezTo>
                    <a:pt x="11629" y="7355"/>
                    <a:pt x="11629" y="7517"/>
                    <a:pt x="11732" y="7641"/>
                  </a:cubicBezTo>
                  <a:cubicBezTo>
                    <a:pt x="11732" y="7660"/>
                    <a:pt x="12102" y="8114"/>
                    <a:pt x="12102" y="8114"/>
                  </a:cubicBezTo>
                  <a:lnTo>
                    <a:pt x="11156" y="8750"/>
                  </a:lnTo>
                  <a:lnTo>
                    <a:pt x="10150" y="7764"/>
                  </a:lnTo>
                  <a:cubicBezTo>
                    <a:pt x="10002" y="7628"/>
                    <a:pt x="9818" y="7562"/>
                    <a:pt x="9635" y="7562"/>
                  </a:cubicBezTo>
                  <a:cubicBezTo>
                    <a:pt x="9459" y="7562"/>
                    <a:pt x="9285" y="7623"/>
                    <a:pt x="9145" y="7744"/>
                  </a:cubicBezTo>
                  <a:lnTo>
                    <a:pt x="8035" y="8750"/>
                  </a:lnTo>
                  <a:lnTo>
                    <a:pt x="6862" y="7927"/>
                  </a:lnTo>
                  <a:cubicBezTo>
                    <a:pt x="6735" y="7833"/>
                    <a:pt x="6593" y="7787"/>
                    <a:pt x="6451" y="7787"/>
                  </a:cubicBezTo>
                  <a:cubicBezTo>
                    <a:pt x="6317" y="7787"/>
                    <a:pt x="6183" y="7828"/>
                    <a:pt x="6064" y="7907"/>
                  </a:cubicBezTo>
                  <a:cubicBezTo>
                    <a:pt x="5793" y="8050"/>
                    <a:pt x="5669" y="8341"/>
                    <a:pt x="5714" y="8646"/>
                  </a:cubicBezTo>
                  <a:lnTo>
                    <a:pt x="6103" y="11422"/>
                  </a:lnTo>
                  <a:lnTo>
                    <a:pt x="6103" y="11441"/>
                  </a:lnTo>
                  <a:cubicBezTo>
                    <a:pt x="6187" y="11850"/>
                    <a:pt x="6532" y="12141"/>
                    <a:pt x="6946" y="12141"/>
                  </a:cubicBezTo>
                  <a:lnTo>
                    <a:pt x="12324" y="12141"/>
                  </a:lnTo>
                  <a:cubicBezTo>
                    <a:pt x="12758" y="12141"/>
                    <a:pt x="13108" y="11850"/>
                    <a:pt x="13167" y="11441"/>
                  </a:cubicBezTo>
                  <a:lnTo>
                    <a:pt x="13167" y="11422"/>
                  </a:lnTo>
                  <a:lnTo>
                    <a:pt x="13413" y="9677"/>
                  </a:lnTo>
                  <a:lnTo>
                    <a:pt x="14049" y="10416"/>
                  </a:lnTo>
                  <a:cubicBezTo>
                    <a:pt x="14133" y="10515"/>
                    <a:pt x="14276" y="10579"/>
                    <a:pt x="14399" y="10579"/>
                  </a:cubicBezTo>
                  <a:cubicBezTo>
                    <a:pt x="14503" y="10579"/>
                    <a:pt x="14606" y="10539"/>
                    <a:pt x="14710" y="10475"/>
                  </a:cubicBezTo>
                  <a:cubicBezTo>
                    <a:pt x="14892" y="10312"/>
                    <a:pt x="14912" y="10022"/>
                    <a:pt x="14749" y="9819"/>
                  </a:cubicBezTo>
                  <a:cubicBezTo>
                    <a:pt x="14749" y="9819"/>
                    <a:pt x="13127" y="7887"/>
                    <a:pt x="13108" y="7867"/>
                  </a:cubicBezTo>
                  <a:lnTo>
                    <a:pt x="17623" y="7867"/>
                  </a:lnTo>
                  <a:lnTo>
                    <a:pt x="20438" y="16578"/>
                  </a:lnTo>
                  <a:lnTo>
                    <a:pt x="20438" y="16578"/>
                  </a:lnTo>
                  <a:lnTo>
                    <a:pt x="15942" y="11234"/>
                  </a:lnTo>
                  <a:cubicBezTo>
                    <a:pt x="15846" y="11130"/>
                    <a:pt x="15711" y="11071"/>
                    <a:pt x="15579" y="11071"/>
                  </a:cubicBezTo>
                  <a:cubicBezTo>
                    <a:pt x="15481" y="11071"/>
                    <a:pt x="15384" y="11103"/>
                    <a:pt x="15306" y="11175"/>
                  </a:cubicBezTo>
                  <a:cubicBezTo>
                    <a:pt x="15099" y="11338"/>
                    <a:pt x="15079" y="11648"/>
                    <a:pt x="15242" y="11831"/>
                  </a:cubicBezTo>
                  <a:lnTo>
                    <a:pt x="15592" y="12264"/>
                  </a:lnTo>
                  <a:cubicBezTo>
                    <a:pt x="15119" y="13349"/>
                    <a:pt x="14340" y="14295"/>
                    <a:pt x="13354" y="14995"/>
                  </a:cubicBezTo>
                  <a:cubicBezTo>
                    <a:pt x="12265" y="15754"/>
                    <a:pt x="10968" y="16144"/>
                    <a:pt x="9637" y="16144"/>
                  </a:cubicBezTo>
                  <a:cubicBezTo>
                    <a:pt x="6064" y="16144"/>
                    <a:pt x="3145" y="13226"/>
                    <a:pt x="3145" y="9652"/>
                  </a:cubicBezTo>
                  <a:cubicBezTo>
                    <a:pt x="3145" y="6058"/>
                    <a:pt x="6064" y="3145"/>
                    <a:pt x="9637" y="3145"/>
                  </a:cubicBezTo>
                  <a:close/>
                  <a:moveTo>
                    <a:pt x="30094" y="7867"/>
                  </a:moveTo>
                  <a:lnTo>
                    <a:pt x="22759" y="16578"/>
                  </a:lnTo>
                  <a:lnTo>
                    <a:pt x="25574" y="7867"/>
                  </a:lnTo>
                  <a:close/>
                  <a:moveTo>
                    <a:pt x="24588" y="7867"/>
                  </a:moveTo>
                  <a:lnTo>
                    <a:pt x="21591" y="17169"/>
                  </a:lnTo>
                  <a:lnTo>
                    <a:pt x="18589" y="7867"/>
                  </a:lnTo>
                  <a:close/>
                  <a:moveTo>
                    <a:pt x="17771" y="14828"/>
                  </a:moveTo>
                  <a:lnTo>
                    <a:pt x="18693" y="15937"/>
                  </a:lnTo>
                  <a:cubicBezTo>
                    <a:pt x="17377" y="17214"/>
                    <a:pt x="15735" y="18012"/>
                    <a:pt x="13951" y="18278"/>
                  </a:cubicBezTo>
                  <a:cubicBezTo>
                    <a:pt x="15489" y="17499"/>
                    <a:pt x="16824" y="16331"/>
                    <a:pt x="17771" y="14828"/>
                  </a:cubicBezTo>
                  <a:close/>
                  <a:moveTo>
                    <a:pt x="9637" y="0"/>
                  </a:moveTo>
                  <a:cubicBezTo>
                    <a:pt x="4314" y="0"/>
                    <a:pt x="1" y="4333"/>
                    <a:pt x="1" y="9652"/>
                  </a:cubicBezTo>
                  <a:cubicBezTo>
                    <a:pt x="1" y="11954"/>
                    <a:pt x="824" y="14192"/>
                    <a:pt x="2342" y="15961"/>
                  </a:cubicBezTo>
                  <a:cubicBezTo>
                    <a:pt x="2426" y="16060"/>
                    <a:pt x="2569" y="16104"/>
                    <a:pt x="2692" y="16104"/>
                  </a:cubicBezTo>
                  <a:cubicBezTo>
                    <a:pt x="2795" y="16104"/>
                    <a:pt x="2899" y="16085"/>
                    <a:pt x="3003" y="16001"/>
                  </a:cubicBezTo>
                  <a:cubicBezTo>
                    <a:pt x="3185" y="15838"/>
                    <a:pt x="3205" y="15547"/>
                    <a:pt x="3042" y="15345"/>
                  </a:cubicBezTo>
                  <a:cubicBezTo>
                    <a:pt x="1667" y="13763"/>
                    <a:pt x="927" y="11747"/>
                    <a:pt x="927" y="9652"/>
                  </a:cubicBezTo>
                  <a:cubicBezTo>
                    <a:pt x="927" y="4826"/>
                    <a:pt x="4831" y="927"/>
                    <a:pt x="9637" y="927"/>
                  </a:cubicBezTo>
                  <a:cubicBezTo>
                    <a:pt x="11052" y="927"/>
                    <a:pt x="12388" y="1252"/>
                    <a:pt x="13640" y="1888"/>
                  </a:cubicBezTo>
                  <a:cubicBezTo>
                    <a:pt x="14522" y="2361"/>
                    <a:pt x="15346" y="2978"/>
                    <a:pt x="16046" y="3717"/>
                  </a:cubicBezTo>
                  <a:lnTo>
                    <a:pt x="14133" y="3717"/>
                  </a:lnTo>
                  <a:cubicBezTo>
                    <a:pt x="12817" y="2731"/>
                    <a:pt x="11279" y="2218"/>
                    <a:pt x="9637" y="2218"/>
                  </a:cubicBezTo>
                  <a:cubicBezTo>
                    <a:pt x="5546" y="2218"/>
                    <a:pt x="2219" y="5546"/>
                    <a:pt x="2219" y="9652"/>
                  </a:cubicBezTo>
                  <a:cubicBezTo>
                    <a:pt x="2219" y="13743"/>
                    <a:pt x="5546" y="17071"/>
                    <a:pt x="9637" y="17071"/>
                  </a:cubicBezTo>
                  <a:cubicBezTo>
                    <a:pt x="11156" y="17071"/>
                    <a:pt x="12634" y="16617"/>
                    <a:pt x="13867" y="15754"/>
                  </a:cubicBezTo>
                  <a:cubicBezTo>
                    <a:pt x="14892" y="15035"/>
                    <a:pt x="15696" y="14113"/>
                    <a:pt x="16248" y="13043"/>
                  </a:cubicBezTo>
                  <a:lnTo>
                    <a:pt x="17130" y="14088"/>
                  </a:lnTo>
                  <a:cubicBezTo>
                    <a:pt x="15572" y="16740"/>
                    <a:pt x="12718" y="18362"/>
                    <a:pt x="9637" y="18362"/>
                  </a:cubicBezTo>
                  <a:cubicBezTo>
                    <a:pt x="7705" y="18362"/>
                    <a:pt x="5857" y="17746"/>
                    <a:pt x="4314" y="16553"/>
                  </a:cubicBezTo>
                  <a:cubicBezTo>
                    <a:pt x="4229" y="16485"/>
                    <a:pt x="4130" y="16452"/>
                    <a:pt x="4032" y="16452"/>
                  </a:cubicBezTo>
                  <a:cubicBezTo>
                    <a:pt x="3895" y="16452"/>
                    <a:pt x="3761" y="16516"/>
                    <a:pt x="3678" y="16637"/>
                  </a:cubicBezTo>
                  <a:cubicBezTo>
                    <a:pt x="3515" y="16844"/>
                    <a:pt x="3555" y="17130"/>
                    <a:pt x="3762" y="17292"/>
                  </a:cubicBezTo>
                  <a:cubicBezTo>
                    <a:pt x="5447" y="18589"/>
                    <a:pt x="7498" y="19289"/>
                    <a:pt x="9637" y="19289"/>
                  </a:cubicBezTo>
                  <a:lnTo>
                    <a:pt x="12654" y="19289"/>
                  </a:lnTo>
                  <a:cubicBezTo>
                    <a:pt x="15158" y="19289"/>
                    <a:pt x="17500" y="18362"/>
                    <a:pt x="19289" y="16656"/>
                  </a:cubicBezTo>
                  <a:lnTo>
                    <a:pt x="21241" y="18978"/>
                  </a:lnTo>
                  <a:cubicBezTo>
                    <a:pt x="21320" y="19082"/>
                    <a:pt x="21468" y="19141"/>
                    <a:pt x="21591" y="19141"/>
                  </a:cubicBezTo>
                  <a:cubicBezTo>
                    <a:pt x="21734" y="19141"/>
                    <a:pt x="21857" y="19082"/>
                    <a:pt x="21961" y="18978"/>
                  </a:cubicBezTo>
                  <a:lnTo>
                    <a:pt x="31425" y="7705"/>
                  </a:lnTo>
                  <a:lnTo>
                    <a:pt x="31470" y="7641"/>
                  </a:lnTo>
                  <a:cubicBezTo>
                    <a:pt x="31548" y="7517"/>
                    <a:pt x="31573" y="7355"/>
                    <a:pt x="31489" y="7212"/>
                  </a:cubicBezTo>
                  <a:lnTo>
                    <a:pt x="29971" y="3983"/>
                  </a:lnTo>
                  <a:cubicBezTo>
                    <a:pt x="29887" y="3820"/>
                    <a:pt x="29725" y="3717"/>
                    <a:pt x="29557" y="3717"/>
                  </a:cubicBezTo>
                  <a:lnTo>
                    <a:pt x="20275" y="3717"/>
                  </a:lnTo>
                  <a:cubicBezTo>
                    <a:pt x="19412" y="2628"/>
                    <a:pt x="18323" y="1706"/>
                    <a:pt x="17071" y="1070"/>
                  </a:cubicBezTo>
                  <a:cubicBezTo>
                    <a:pt x="15715" y="370"/>
                    <a:pt x="14197" y="0"/>
                    <a:pt x="126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6" name="Google Shape;3306;p69"/>
          <p:cNvGrpSpPr/>
          <p:nvPr/>
        </p:nvGrpSpPr>
        <p:grpSpPr>
          <a:xfrm>
            <a:off x="2144581" y="2862837"/>
            <a:ext cx="527301" cy="376623"/>
            <a:chOff x="2200285" y="5373520"/>
            <a:chExt cx="547561" cy="393916"/>
          </a:xfrm>
        </p:grpSpPr>
        <p:sp>
          <p:nvSpPr>
            <p:cNvPr id="3307" name="Google Shape;3307;p69"/>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69"/>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69"/>
            <p:cNvSpPr/>
            <p:nvPr/>
          </p:nvSpPr>
          <p:spPr>
            <a:xfrm>
              <a:off x="2331828" y="5508628"/>
              <a:ext cx="284119" cy="224229"/>
            </a:xfrm>
            <a:custGeom>
              <a:avLst/>
              <a:gdLst/>
              <a:ahLst/>
              <a:cxnLst/>
              <a:rect l="l" t="t" r="r" b="b"/>
              <a:pathLst>
                <a:path w="797" h="629" extrusionOk="0">
                  <a:moveTo>
                    <a:pt x="797" y="14"/>
                  </a:moveTo>
                  <a:cubicBezTo>
                    <a:pt x="797" y="615"/>
                    <a:pt x="797" y="615"/>
                    <a:pt x="797" y="615"/>
                  </a:cubicBezTo>
                  <a:cubicBezTo>
                    <a:pt x="797" y="622"/>
                    <a:pt x="790" y="629"/>
                    <a:pt x="783" y="629"/>
                  </a:cubicBezTo>
                  <a:cubicBezTo>
                    <a:pt x="14" y="629"/>
                    <a:pt x="14" y="629"/>
                    <a:pt x="14" y="629"/>
                  </a:cubicBezTo>
                  <a:cubicBezTo>
                    <a:pt x="7" y="629"/>
                    <a:pt x="0" y="622"/>
                    <a:pt x="0" y="615"/>
                  </a:cubicBezTo>
                  <a:cubicBezTo>
                    <a:pt x="0" y="14"/>
                    <a:pt x="0" y="14"/>
                    <a:pt x="0" y="14"/>
                  </a:cubicBezTo>
                  <a:cubicBezTo>
                    <a:pt x="0" y="6"/>
                    <a:pt x="7" y="0"/>
                    <a:pt x="14" y="0"/>
                  </a:cubicBezTo>
                  <a:cubicBezTo>
                    <a:pt x="783" y="0"/>
                    <a:pt x="783" y="0"/>
                    <a:pt x="783" y="0"/>
                  </a:cubicBezTo>
                  <a:cubicBezTo>
                    <a:pt x="790" y="0"/>
                    <a:pt x="797" y="6"/>
                    <a:pt x="797" y="14"/>
                  </a:cubicBezTo>
                  <a:close/>
                  <a:moveTo>
                    <a:pt x="797" y="14"/>
                  </a:moveTo>
                  <a:cubicBezTo>
                    <a:pt x="797" y="14"/>
                    <a:pt x="797" y="14"/>
                    <a:pt x="797"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69"/>
            <p:cNvSpPr/>
            <p:nvPr/>
          </p:nvSpPr>
          <p:spPr>
            <a:xfrm>
              <a:off x="2208128" y="5481892"/>
              <a:ext cx="96964" cy="277702"/>
            </a:xfrm>
            <a:custGeom>
              <a:avLst/>
              <a:gdLst/>
              <a:ahLst/>
              <a:cxnLst/>
              <a:rect l="l" t="t" r="r" b="b"/>
              <a:pathLst>
                <a:path w="272" h="779" extrusionOk="0">
                  <a:moveTo>
                    <a:pt x="272" y="0"/>
                  </a:moveTo>
                  <a:cubicBezTo>
                    <a:pt x="272" y="779"/>
                    <a:pt x="272" y="779"/>
                    <a:pt x="272" y="779"/>
                  </a:cubicBezTo>
                  <a:cubicBezTo>
                    <a:pt x="99" y="779"/>
                    <a:pt x="99" y="779"/>
                    <a:pt x="99" y="779"/>
                  </a:cubicBezTo>
                  <a:cubicBezTo>
                    <a:pt x="44" y="779"/>
                    <a:pt x="0" y="734"/>
                    <a:pt x="0" y="679"/>
                  </a:cubicBezTo>
                  <a:cubicBezTo>
                    <a:pt x="0" y="99"/>
                    <a:pt x="0" y="99"/>
                    <a:pt x="0" y="99"/>
                  </a:cubicBezTo>
                  <a:cubicBezTo>
                    <a:pt x="0" y="45"/>
                    <a:pt x="44" y="0"/>
                    <a:pt x="99" y="0"/>
                  </a:cubicBezTo>
                  <a:lnTo>
                    <a:pt x="272" y="0"/>
                  </a:lnTo>
                  <a:close/>
                  <a:moveTo>
                    <a:pt x="272" y="0"/>
                  </a:moveTo>
                  <a:cubicBezTo>
                    <a:pt x="272" y="0"/>
                    <a:pt x="272" y="0"/>
                    <a:pt x="272"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69"/>
            <p:cNvSpPr/>
            <p:nvPr/>
          </p:nvSpPr>
          <p:spPr>
            <a:xfrm>
              <a:off x="2642683" y="5381720"/>
              <a:ext cx="96964" cy="277345"/>
            </a:xfrm>
            <a:custGeom>
              <a:avLst/>
              <a:gdLst/>
              <a:ahLst/>
              <a:cxnLst/>
              <a:rect l="l" t="t" r="r" b="b"/>
              <a:pathLst>
                <a:path w="272" h="778" extrusionOk="0">
                  <a:moveTo>
                    <a:pt x="272" y="99"/>
                  </a:moveTo>
                  <a:cubicBezTo>
                    <a:pt x="272" y="679"/>
                    <a:pt x="272" y="679"/>
                    <a:pt x="272" y="679"/>
                  </a:cubicBezTo>
                  <a:cubicBezTo>
                    <a:pt x="272" y="734"/>
                    <a:pt x="228" y="778"/>
                    <a:pt x="173" y="778"/>
                  </a:cubicBezTo>
                  <a:cubicBezTo>
                    <a:pt x="0" y="778"/>
                    <a:pt x="0" y="778"/>
                    <a:pt x="0" y="778"/>
                  </a:cubicBezTo>
                  <a:cubicBezTo>
                    <a:pt x="0" y="32"/>
                    <a:pt x="0" y="32"/>
                    <a:pt x="0" y="32"/>
                  </a:cubicBezTo>
                  <a:cubicBezTo>
                    <a:pt x="0" y="14"/>
                    <a:pt x="14" y="0"/>
                    <a:pt x="32" y="0"/>
                  </a:cubicBezTo>
                  <a:cubicBezTo>
                    <a:pt x="173" y="0"/>
                    <a:pt x="173" y="0"/>
                    <a:pt x="173" y="0"/>
                  </a:cubicBezTo>
                  <a:cubicBezTo>
                    <a:pt x="228" y="0"/>
                    <a:pt x="272" y="44"/>
                    <a:pt x="272" y="99"/>
                  </a:cubicBezTo>
                  <a:close/>
                  <a:moveTo>
                    <a:pt x="272" y="99"/>
                  </a:moveTo>
                  <a:cubicBezTo>
                    <a:pt x="272" y="99"/>
                    <a:pt x="272" y="99"/>
                    <a:pt x="272" y="9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69"/>
            <p:cNvSpPr/>
            <p:nvPr/>
          </p:nvSpPr>
          <p:spPr>
            <a:xfrm>
              <a:off x="2232725" y="5549268"/>
              <a:ext cx="47056" cy="46700"/>
            </a:xfrm>
            <a:custGeom>
              <a:avLst/>
              <a:gdLst/>
              <a:ahLst/>
              <a:cxnLst/>
              <a:rect l="l" t="t" r="r" b="b"/>
              <a:pathLst>
                <a:path w="132" h="131" extrusionOk="0">
                  <a:moveTo>
                    <a:pt x="132" y="66"/>
                  </a:moveTo>
                  <a:cubicBezTo>
                    <a:pt x="132" y="102"/>
                    <a:pt x="102" y="131"/>
                    <a:pt x="66" y="131"/>
                  </a:cubicBezTo>
                  <a:cubicBezTo>
                    <a:pt x="29" y="131"/>
                    <a:pt x="0" y="102"/>
                    <a:pt x="0" y="66"/>
                  </a:cubicBezTo>
                  <a:cubicBezTo>
                    <a:pt x="0" y="29"/>
                    <a:pt x="29" y="0"/>
                    <a:pt x="66" y="0"/>
                  </a:cubicBezTo>
                  <a:cubicBezTo>
                    <a:pt x="83" y="0"/>
                    <a:pt x="100" y="7"/>
                    <a:pt x="112" y="19"/>
                  </a:cubicBezTo>
                  <a:cubicBezTo>
                    <a:pt x="125" y="31"/>
                    <a:pt x="132" y="48"/>
                    <a:pt x="132" y="66"/>
                  </a:cubicBezTo>
                  <a:close/>
                  <a:moveTo>
                    <a:pt x="132" y="66"/>
                  </a:moveTo>
                  <a:cubicBezTo>
                    <a:pt x="132" y="66"/>
                    <a:pt x="132" y="66"/>
                    <a:pt x="132" y="6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69"/>
            <p:cNvSpPr/>
            <p:nvPr/>
          </p:nvSpPr>
          <p:spPr>
            <a:xfrm>
              <a:off x="2667994" y="5542138"/>
              <a:ext cx="47056" cy="47056"/>
            </a:xfrm>
            <a:custGeom>
              <a:avLst/>
              <a:gdLst/>
              <a:ahLst/>
              <a:cxnLst/>
              <a:rect l="l" t="t" r="r" b="b"/>
              <a:pathLst>
                <a:path w="132" h="132" extrusionOk="0">
                  <a:moveTo>
                    <a:pt x="132" y="66"/>
                  </a:moveTo>
                  <a:cubicBezTo>
                    <a:pt x="132" y="102"/>
                    <a:pt x="103" y="132"/>
                    <a:pt x="66" y="132"/>
                  </a:cubicBezTo>
                  <a:cubicBezTo>
                    <a:pt x="30" y="132"/>
                    <a:pt x="0" y="102"/>
                    <a:pt x="0" y="66"/>
                  </a:cubicBezTo>
                  <a:cubicBezTo>
                    <a:pt x="0" y="30"/>
                    <a:pt x="30" y="0"/>
                    <a:pt x="66" y="0"/>
                  </a:cubicBezTo>
                  <a:cubicBezTo>
                    <a:pt x="103" y="0"/>
                    <a:pt x="132" y="30"/>
                    <a:pt x="132" y="66"/>
                  </a:cubicBezTo>
                  <a:close/>
                  <a:moveTo>
                    <a:pt x="132" y="66"/>
                  </a:moveTo>
                  <a:cubicBezTo>
                    <a:pt x="132" y="66"/>
                    <a:pt x="132" y="66"/>
                    <a:pt x="132" y="6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69"/>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69"/>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69"/>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69"/>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69"/>
            <p:cNvSpPr/>
            <p:nvPr/>
          </p:nvSpPr>
          <p:spPr>
            <a:xfrm>
              <a:off x="2323985" y="5500429"/>
              <a:ext cx="299804" cy="240271"/>
            </a:xfrm>
            <a:custGeom>
              <a:avLst/>
              <a:gdLst/>
              <a:ahLst/>
              <a:cxnLst/>
              <a:rect l="l" t="t" r="r" b="b"/>
              <a:pathLst>
                <a:path w="841" h="674" extrusionOk="0">
                  <a:moveTo>
                    <a:pt x="819" y="0"/>
                  </a:moveTo>
                  <a:cubicBezTo>
                    <a:pt x="22" y="0"/>
                    <a:pt x="22" y="0"/>
                    <a:pt x="22" y="0"/>
                  </a:cubicBezTo>
                  <a:cubicBezTo>
                    <a:pt x="10" y="0"/>
                    <a:pt x="0" y="10"/>
                    <a:pt x="0" y="23"/>
                  </a:cubicBezTo>
                  <a:cubicBezTo>
                    <a:pt x="0" y="436"/>
                    <a:pt x="0" y="436"/>
                    <a:pt x="0" y="436"/>
                  </a:cubicBezTo>
                  <a:cubicBezTo>
                    <a:pt x="0" y="448"/>
                    <a:pt x="10" y="459"/>
                    <a:pt x="22" y="459"/>
                  </a:cubicBezTo>
                  <a:cubicBezTo>
                    <a:pt x="35" y="459"/>
                    <a:pt x="45" y="448"/>
                    <a:pt x="45" y="436"/>
                  </a:cubicBezTo>
                  <a:cubicBezTo>
                    <a:pt x="45" y="45"/>
                    <a:pt x="45" y="45"/>
                    <a:pt x="45" y="45"/>
                  </a:cubicBezTo>
                  <a:cubicBezTo>
                    <a:pt x="796" y="45"/>
                    <a:pt x="796" y="45"/>
                    <a:pt x="796" y="45"/>
                  </a:cubicBezTo>
                  <a:cubicBezTo>
                    <a:pt x="796" y="629"/>
                    <a:pt x="796" y="629"/>
                    <a:pt x="796" y="629"/>
                  </a:cubicBezTo>
                  <a:cubicBezTo>
                    <a:pt x="45" y="629"/>
                    <a:pt x="45" y="629"/>
                    <a:pt x="45" y="629"/>
                  </a:cubicBezTo>
                  <a:cubicBezTo>
                    <a:pt x="45" y="526"/>
                    <a:pt x="45" y="526"/>
                    <a:pt x="45" y="526"/>
                  </a:cubicBezTo>
                  <a:cubicBezTo>
                    <a:pt x="45" y="514"/>
                    <a:pt x="35" y="503"/>
                    <a:pt x="22" y="503"/>
                  </a:cubicBezTo>
                  <a:cubicBezTo>
                    <a:pt x="10" y="503"/>
                    <a:pt x="0" y="514"/>
                    <a:pt x="0" y="526"/>
                  </a:cubicBezTo>
                  <a:cubicBezTo>
                    <a:pt x="0" y="652"/>
                    <a:pt x="0" y="652"/>
                    <a:pt x="0" y="652"/>
                  </a:cubicBezTo>
                  <a:cubicBezTo>
                    <a:pt x="0" y="664"/>
                    <a:pt x="10" y="674"/>
                    <a:pt x="22" y="674"/>
                  </a:cubicBezTo>
                  <a:cubicBezTo>
                    <a:pt x="819" y="674"/>
                    <a:pt x="819" y="674"/>
                    <a:pt x="819" y="674"/>
                  </a:cubicBezTo>
                  <a:cubicBezTo>
                    <a:pt x="831" y="674"/>
                    <a:pt x="841" y="664"/>
                    <a:pt x="841" y="652"/>
                  </a:cubicBezTo>
                  <a:cubicBezTo>
                    <a:pt x="841" y="23"/>
                    <a:pt x="841" y="23"/>
                    <a:pt x="841" y="23"/>
                  </a:cubicBezTo>
                  <a:cubicBezTo>
                    <a:pt x="841" y="10"/>
                    <a:pt x="831" y="0"/>
                    <a:pt x="819" y="0"/>
                  </a:cubicBezTo>
                  <a:close/>
                  <a:moveTo>
                    <a:pt x="819" y="0"/>
                  </a:moveTo>
                  <a:cubicBezTo>
                    <a:pt x="819" y="0"/>
                    <a:pt x="819" y="0"/>
                    <a:pt x="81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69"/>
            <p:cNvSpPr/>
            <p:nvPr/>
          </p:nvSpPr>
          <p:spPr>
            <a:xfrm>
              <a:off x="2200285" y="5373520"/>
              <a:ext cx="547561" cy="393916"/>
            </a:xfrm>
            <a:custGeom>
              <a:avLst/>
              <a:gdLst/>
              <a:ahLst/>
              <a:cxnLst/>
              <a:rect l="l" t="t" r="r" b="b"/>
              <a:pathLst>
                <a:path w="1536" h="1105" extrusionOk="0">
                  <a:moveTo>
                    <a:pt x="1414" y="0"/>
                  </a:moveTo>
                  <a:cubicBezTo>
                    <a:pt x="1273" y="0"/>
                    <a:pt x="1273" y="0"/>
                    <a:pt x="1273" y="0"/>
                  </a:cubicBezTo>
                  <a:cubicBezTo>
                    <a:pt x="1243" y="0"/>
                    <a:pt x="1218" y="25"/>
                    <a:pt x="1218" y="55"/>
                  </a:cubicBezTo>
                  <a:cubicBezTo>
                    <a:pt x="1218" y="282"/>
                    <a:pt x="1218" y="282"/>
                    <a:pt x="1218" y="282"/>
                  </a:cubicBezTo>
                  <a:cubicBezTo>
                    <a:pt x="121" y="282"/>
                    <a:pt x="121" y="282"/>
                    <a:pt x="121" y="282"/>
                  </a:cubicBezTo>
                  <a:cubicBezTo>
                    <a:pt x="54" y="282"/>
                    <a:pt x="0" y="336"/>
                    <a:pt x="0" y="403"/>
                  </a:cubicBezTo>
                  <a:cubicBezTo>
                    <a:pt x="0" y="983"/>
                    <a:pt x="0" y="983"/>
                    <a:pt x="0" y="983"/>
                  </a:cubicBezTo>
                  <a:cubicBezTo>
                    <a:pt x="0" y="1050"/>
                    <a:pt x="54" y="1105"/>
                    <a:pt x="121" y="1105"/>
                  </a:cubicBezTo>
                  <a:cubicBezTo>
                    <a:pt x="1241" y="1105"/>
                    <a:pt x="1241" y="1105"/>
                    <a:pt x="1241" y="1105"/>
                  </a:cubicBezTo>
                  <a:cubicBezTo>
                    <a:pt x="1253" y="1105"/>
                    <a:pt x="1263" y="1095"/>
                    <a:pt x="1263" y="1083"/>
                  </a:cubicBezTo>
                  <a:cubicBezTo>
                    <a:pt x="1263" y="824"/>
                    <a:pt x="1263" y="824"/>
                    <a:pt x="1263" y="824"/>
                  </a:cubicBezTo>
                  <a:cubicBezTo>
                    <a:pt x="1414" y="824"/>
                    <a:pt x="1414" y="824"/>
                    <a:pt x="1414" y="824"/>
                  </a:cubicBezTo>
                  <a:cubicBezTo>
                    <a:pt x="1481" y="824"/>
                    <a:pt x="1536" y="769"/>
                    <a:pt x="1536" y="702"/>
                  </a:cubicBezTo>
                  <a:cubicBezTo>
                    <a:pt x="1536" y="122"/>
                    <a:pt x="1536" y="122"/>
                    <a:pt x="1536" y="122"/>
                  </a:cubicBezTo>
                  <a:cubicBezTo>
                    <a:pt x="1536" y="55"/>
                    <a:pt x="1481" y="0"/>
                    <a:pt x="1414" y="0"/>
                  </a:cubicBezTo>
                  <a:close/>
                  <a:moveTo>
                    <a:pt x="44" y="983"/>
                  </a:moveTo>
                  <a:cubicBezTo>
                    <a:pt x="44" y="403"/>
                    <a:pt x="44" y="403"/>
                    <a:pt x="44" y="403"/>
                  </a:cubicBezTo>
                  <a:cubicBezTo>
                    <a:pt x="44" y="361"/>
                    <a:pt x="79" y="326"/>
                    <a:pt x="121" y="326"/>
                  </a:cubicBezTo>
                  <a:cubicBezTo>
                    <a:pt x="272" y="326"/>
                    <a:pt x="272" y="326"/>
                    <a:pt x="272" y="326"/>
                  </a:cubicBezTo>
                  <a:cubicBezTo>
                    <a:pt x="272" y="1060"/>
                    <a:pt x="272" y="1060"/>
                    <a:pt x="272" y="1060"/>
                  </a:cubicBezTo>
                  <a:cubicBezTo>
                    <a:pt x="121" y="1060"/>
                    <a:pt x="121" y="1060"/>
                    <a:pt x="121" y="1060"/>
                  </a:cubicBezTo>
                  <a:cubicBezTo>
                    <a:pt x="79" y="1060"/>
                    <a:pt x="44" y="1026"/>
                    <a:pt x="44" y="983"/>
                  </a:cubicBezTo>
                  <a:close/>
                  <a:moveTo>
                    <a:pt x="1491" y="702"/>
                  </a:moveTo>
                  <a:cubicBezTo>
                    <a:pt x="1491" y="744"/>
                    <a:pt x="1456" y="779"/>
                    <a:pt x="1414" y="779"/>
                  </a:cubicBezTo>
                  <a:cubicBezTo>
                    <a:pt x="1263" y="779"/>
                    <a:pt x="1263" y="779"/>
                    <a:pt x="1263" y="779"/>
                  </a:cubicBezTo>
                  <a:cubicBezTo>
                    <a:pt x="1263" y="532"/>
                    <a:pt x="1263" y="532"/>
                    <a:pt x="1263" y="532"/>
                  </a:cubicBezTo>
                  <a:cubicBezTo>
                    <a:pt x="1263" y="519"/>
                    <a:pt x="1253" y="509"/>
                    <a:pt x="1241" y="509"/>
                  </a:cubicBezTo>
                  <a:cubicBezTo>
                    <a:pt x="1228" y="509"/>
                    <a:pt x="1218" y="519"/>
                    <a:pt x="1218" y="532"/>
                  </a:cubicBezTo>
                  <a:cubicBezTo>
                    <a:pt x="1218" y="1060"/>
                    <a:pt x="1218" y="1060"/>
                    <a:pt x="1218" y="1060"/>
                  </a:cubicBezTo>
                  <a:cubicBezTo>
                    <a:pt x="317" y="1060"/>
                    <a:pt x="317" y="1060"/>
                    <a:pt x="317" y="1060"/>
                  </a:cubicBezTo>
                  <a:cubicBezTo>
                    <a:pt x="317" y="326"/>
                    <a:pt x="317" y="326"/>
                    <a:pt x="317" y="326"/>
                  </a:cubicBezTo>
                  <a:cubicBezTo>
                    <a:pt x="1218" y="326"/>
                    <a:pt x="1218" y="326"/>
                    <a:pt x="1218" y="326"/>
                  </a:cubicBezTo>
                  <a:cubicBezTo>
                    <a:pt x="1218" y="442"/>
                    <a:pt x="1218" y="442"/>
                    <a:pt x="1218" y="442"/>
                  </a:cubicBezTo>
                  <a:cubicBezTo>
                    <a:pt x="1218" y="454"/>
                    <a:pt x="1228" y="464"/>
                    <a:pt x="1241" y="464"/>
                  </a:cubicBezTo>
                  <a:cubicBezTo>
                    <a:pt x="1253" y="464"/>
                    <a:pt x="1263" y="454"/>
                    <a:pt x="1263" y="442"/>
                  </a:cubicBezTo>
                  <a:cubicBezTo>
                    <a:pt x="1263" y="55"/>
                    <a:pt x="1263" y="55"/>
                    <a:pt x="1263" y="55"/>
                  </a:cubicBezTo>
                  <a:cubicBezTo>
                    <a:pt x="1263" y="50"/>
                    <a:pt x="1268" y="45"/>
                    <a:pt x="1273" y="45"/>
                  </a:cubicBezTo>
                  <a:cubicBezTo>
                    <a:pt x="1414" y="45"/>
                    <a:pt x="1414" y="45"/>
                    <a:pt x="1414" y="45"/>
                  </a:cubicBezTo>
                  <a:cubicBezTo>
                    <a:pt x="1456" y="45"/>
                    <a:pt x="1491" y="80"/>
                    <a:pt x="1491" y="122"/>
                  </a:cubicBezTo>
                  <a:cubicBezTo>
                    <a:pt x="1491" y="702"/>
                    <a:pt x="1491" y="702"/>
                    <a:pt x="1491" y="702"/>
                  </a:cubicBezTo>
                  <a:close/>
                  <a:moveTo>
                    <a:pt x="1491" y="702"/>
                  </a:moveTo>
                  <a:cubicBezTo>
                    <a:pt x="1491" y="702"/>
                    <a:pt x="1491" y="702"/>
                    <a:pt x="1491" y="70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0" name="Google Shape;3320;p69"/>
            <p:cNvSpPr/>
            <p:nvPr/>
          </p:nvSpPr>
          <p:spPr>
            <a:xfrm>
              <a:off x="2224526" y="5541069"/>
              <a:ext cx="63098" cy="63098"/>
            </a:xfrm>
            <a:custGeom>
              <a:avLst/>
              <a:gdLst/>
              <a:ahLst/>
              <a:cxnLst/>
              <a:rect l="l" t="t" r="r" b="b"/>
              <a:pathLst>
                <a:path w="177" h="177" extrusionOk="0">
                  <a:moveTo>
                    <a:pt x="89" y="177"/>
                  </a:moveTo>
                  <a:cubicBezTo>
                    <a:pt x="137" y="177"/>
                    <a:pt x="177" y="137"/>
                    <a:pt x="177" y="89"/>
                  </a:cubicBezTo>
                  <a:cubicBezTo>
                    <a:pt x="177" y="40"/>
                    <a:pt x="137" y="0"/>
                    <a:pt x="89" y="0"/>
                  </a:cubicBezTo>
                  <a:cubicBezTo>
                    <a:pt x="40" y="0"/>
                    <a:pt x="0" y="40"/>
                    <a:pt x="0" y="89"/>
                  </a:cubicBezTo>
                  <a:cubicBezTo>
                    <a:pt x="0" y="137"/>
                    <a:pt x="40" y="177"/>
                    <a:pt x="89" y="177"/>
                  </a:cubicBezTo>
                  <a:close/>
                  <a:moveTo>
                    <a:pt x="89" y="45"/>
                  </a:moveTo>
                  <a:cubicBezTo>
                    <a:pt x="113" y="45"/>
                    <a:pt x="132" y="65"/>
                    <a:pt x="132" y="89"/>
                  </a:cubicBezTo>
                  <a:cubicBezTo>
                    <a:pt x="132" y="112"/>
                    <a:pt x="113" y="132"/>
                    <a:pt x="89" y="132"/>
                  </a:cubicBezTo>
                  <a:cubicBezTo>
                    <a:pt x="65" y="132"/>
                    <a:pt x="45" y="112"/>
                    <a:pt x="45" y="89"/>
                  </a:cubicBezTo>
                  <a:cubicBezTo>
                    <a:pt x="45" y="65"/>
                    <a:pt x="65" y="45"/>
                    <a:pt x="89" y="45"/>
                  </a:cubicBezTo>
                  <a:close/>
                  <a:moveTo>
                    <a:pt x="89" y="45"/>
                  </a:moveTo>
                  <a:cubicBezTo>
                    <a:pt x="89" y="45"/>
                    <a:pt x="89" y="45"/>
                    <a:pt x="89"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69"/>
            <p:cNvSpPr/>
            <p:nvPr/>
          </p:nvSpPr>
          <p:spPr>
            <a:xfrm>
              <a:off x="2243776" y="5620208"/>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69"/>
            <p:cNvSpPr/>
            <p:nvPr/>
          </p:nvSpPr>
          <p:spPr>
            <a:xfrm>
              <a:off x="2243776" y="5665125"/>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69"/>
            <p:cNvSpPr/>
            <p:nvPr/>
          </p:nvSpPr>
          <p:spPr>
            <a:xfrm>
              <a:off x="2266235"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69"/>
            <p:cNvSpPr/>
            <p:nvPr/>
          </p:nvSpPr>
          <p:spPr>
            <a:xfrm>
              <a:off x="2221318"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44" y="0"/>
                    <a:pt x="52" y="3"/>
                    <a:pt x="59" y="10"/>
                  </a:cubicBezTo>
                  <a:cubicBezTo>
                    <a:pt x="65" y="16"/>
                    <a:pt x="69" y="2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69"/>
            <p:cNvSpPr/>
            <p:nvPr/>
          </p:nvSpPr>
          <p:spPr>
            <a:xfrm>
              <a:off x="2660151" y="5534295"/>
              <a:ext cx="63098" cy="62741"/>
            </a:xfrm>
            <a:custGeom>
              <a:avLst/>
              <a:gdLst/>
              <a:ahLst/>
              <a:cxnLst/>
              <a:rect l="l" t="t" r="r" b="b"/>
              <a:pathLst>
                <a:path w="177" h="176" extrusionOk="0">
                  <a:moveTo>
                    <a:pt x="88" y="0"/>
                  </a:moveTo>
                  <a:cubicBezTo>
                    <a:pt x="40" y="0"/>
                    <a:pt x="0" y="39"/>
                    <a:pt x="0" y="88"/>
                  </a:cubicBezTo>
                  <a:cubicBezTo>
                    <a:pt x="0" y="137"/>
                    <a:pt x="40" y="176"/>
                    <a:pt x="88" y="176"/>
                  </a:cubicBezTo>
                  <a:cubicBezTo>
                    <a:pt x="137" y="176"/>
                    <a:pt x="177" y="137"/>
                    <a:pt x="177" y="88"/>
                  </a:cubicBezTo>
                  <a:cubicBezTo>
                    <a:pt x="177" y="39"/>
                    <a:pt x="137" y="0"/>
                    <a:pt x="88" y="0"/>
                  </a:cubicBezTo>
                  <a:close/>
                  <a:moveTo>
                    <a:pt x="88" y="131"/>
                  </a:moveTo>
                  <a:cubicBezTo>
                    <a:pt x="64" y="131"/>
                    <a:pt x="45" y="112"/>
                    <a:pt x="45" y="88"/>
                  </a:cubicBezTo>
                  <a:cubicBezTo>
                    <a:pt x="45" y="64"/>
                    <a:pt x="64" y="45"/>
                    <a:pt x="88" y="45"/>
                  </a:cubicBezTo>
                  <a:cubicBezTo>
                    <a:pt x="112" y="45"/>
                    <a:pt x="132" y="64"/>
                    <a:pt x="132" y="88"/>
                  </a:cubicBezTo>
                  <a:cubicBezTo>
                    <a:pt x="132" y="112"/>
                    <a:pt x="112" y="131"/>
                    <a:pt x="88" y="131"/>
                  </a:cubicBezTo>
                  <a:close/>
                  <a:moveTo>
                    <a:pt x="88" y="131"/>
                  </a:moveTo>
                  <a:cubicBezTo>
                    <a:pt x="88" y="131"/>
                    <a:pt x="88" y="131"/>
                    <a:pt x="88" y="13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69"/>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69"/>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69"/>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69"/>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0" name="Google Shape;3330;p69"/>
          <p:cNvGrpSpPr/>
          <p:nvPr/>
        </p:nvGrpSpPr>
        <p:grpSpPr>
          <a:xfrm>
            <a:off x="2260386" y="1420426"/>
            <a:ext cx="325972" cy="420636"/>
            <a:chOff x="1414307" y="2774310"/>
            <a:chExt cx="430099" cy="547561"/>
          </a:xfrm>
        </p:grpSpPr>
        <p:sp>
          <p:nvSpPr>
            <p:cNvPr id="3331" name="Google Shape;3331;p69"/>
            <p:cNvSpPr/>
            <p:nvPr/>
          </p:nvSpPr>
          <p:spPr>
            <a:xfrm>
              <a:off x="1580786" y="3011016"/>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2" name="Google Shape;3332;p69"/>
            <p:cNvSpPr/>
            <p:nvPr/>
          </p:nvSpPr>
          <p:spPr>
            <a:xfrm>
              <a:off x="1469206" y="3011016"/>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8" y="759"/>
                    <a:pt x="108" y="759"/>
                    <a:pt x="108"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3" name="Google Shape;3333;p69"/>
            <p:cNvSpPr/>
            <p:nvPr/>
          </p:nvSpPr>
          <p:spPr>
            <a:xfrm>
              <a:off x="1525174" y="3011016"/>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FE715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69"/>
            <p:cNvSpPr/>
            <p:nvPr/>
          </p:nvSpPr>
          <p:spPr>
            <a:xfrm>
              <a:off x="1636397" y="3011016"/>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8" y="759"/>
                    <a:pt x="108" y="759"/>
                    <a:pt x="108"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FE715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69"/>
            <p:cNvSpPr/>
            <p:nvPr/>
          </p:nvSpPr>
          <p:spPr>
            <a:xfrm>
              <a:off x="1497368" y="3043100"/>
              <a:ext cx="55612" cy="270572"/>
            </a:xfrm>
            <a:custGeom>
              <a:avLst/>
              <a:gdLst/>
              <a:ahLst/>
              <a:cxnLst/>
              <a:rect l="l" t="t" r="r" b="b"/>
              <a:pathLst>
                <a:path w="156" h="759" extrusionOk="0">
                  <a:moveTo>
                    <a:pt x="0" y="0"/>
                  </a:moveTo>
                  <a:cubicBezTo>
                    <a:pt x="0" y="710"/>
                    <a:pt x="0" y="710"/>
                    <a:pt x="0" y="710"/>
                  </a:cubicBezTo>
                  <a:cubicBezTo>
                    <a:pt x="0" y="737"/>
                    <a:pt x="21"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69"/>
            <p:cNvSpPr/>
            <p:nvPr/>
          </p:nvSpPr>
          <p:spPr>
            <a:xfrm>
              <a:off x="1552980" y="3043100"/>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69"/>
            <p:cNvSpPr/>
            <p:nvPr/>
          </p:nvSpPr>
          <p:spPr>
            <a:xfrm>
              <a:off x="1608591" y="3043100"/>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69"/>
            <p:cNvSpPr/>
            <p:nvPr/>
          </p:nvSpPr>
          <p:spPr>
            <a:xfrm>
              <a:off x="1441400" y="3043100"/>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7" y="759"/>
                    <a:pt x="107" y="759"/>
                    <a:pt x="107"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69"/>
            <p:cNvSpPr/>
            <p:nvPr/>
          </p:nvSpPr>
          <p:spPr>
            <a:xfrm>
              <a:off x="1664203" y="3043100"/>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8" y="759"/>
                    <a:pt x="108" y="759"/>
                    <a:pt x="108"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69"/>
            <p:cNvSpPr/>
            <p:nvPr/>
          </p:nvSpPr>
          <p:spPr>
            <a:xfrm>
              <a:off x="1567239" y="2828496"/>
              <a:ext cx="199275" cy="189650"/>
            </a:xfrm>
            <a:custGeom>
              <a:avLst/>
              <a:gdLst/>
              <a:ahLst/>
              <a:cxnLst/>
              <a:rect l="l" t="t" r="r" b="b"/>
              <a:pathLst>
                <a:path w="559" h="532" extrusionOk="0">
                  <a:moveTo>
                    <a:pt x="537" y="0"/>
                  </a:moveTo>
                  <a:cubicBezTo>
                    <a:pt x="559" y="40"/>
                    <a:pt x="559" y="40"/>
                    <a:pt x="559" y="40"/>
                  </a:cubicBezTo>
                  <a:cubicBezTo>
                    <a:pt x="540" y="75"/>
                    <a:pt x="540" y="75"/>
                    <a:pt x="540" y="75"/>
                  </a:cubicBezTo>
                  <a:cubicBezTo>
                    <a:pt x="435" y="75"/>
                    <a:pt x="435" y="75"/>
                    <a:pt x="435" y="75"/>
                  </a:cubicBezTo>
                  <a:cubicBezTo>
                    <a:pt x="411" y="75"/>
                    <a:pt x="391" y="94"/>
                    <a:pt x="391" y="118"/>
                  </a:cubicBezTo>
                  <a:cubicBezTo>
                    <a:pt x="391" y="198"/>
                    <a:pt x="391" y="198"/>
                    <a:pt x="391" y="198"/>
                  </a:cubicBezTo>
                  <a:cubicBezTo>
                    <a:pt x="391" y="261"/>
                    <a:pt x="340" y="312"/>
                    <a:pt x="277" y="312"/>
                  </a:cubicBezTo>
                  <a:cubicBezTo>
                    <a:pt x="214" y="312"/>
                    <a:pt x="163" y="261"/>
                    <a:pt x="163" y="198"/>
                  </a:cubicBezTo>
                  <a:cubicBezTo>
                    <a:pt x="163" y="185"/>
                    <a:pt x="163" y="185"/>
                    <a:pt x="163" y="185"/>
                  </a:cubicBezTo>
                  <a:cubicBezTo>
                    <a:pt x="163" y="161"/>
                    <a:pt x="143" y="141"/>
                    <a:pt x="119" y="141"/>
                  </a:cubicBezTo>
                  <a:cubicBezTo>
                    <a:pt x="95" y="141"/>
                    <a:pt x="76" y="161"/>
                    <a:pt x="76" y="185"/>
                  </a:cubicBezTo>
                  <a:cubicBezTo>
                    <a:pt x="76" y="532"/>
                    <a:pt x="76" y="532"/>
                    <a:pt x="76" y="532"/>
                  </a:cubicBezTo>
                  <a:cubicBezTo>
                    <a:pt x="0" y="532"/>
                    <a:pt x="0" y="532"/>
                    <a:pt x="0" y="532"/>
                  </a:cubicBezTo>
                  <a:cubicBezTo>
                    <a:pt x="0" y="185"/>
                    <a:pt x="0" y="185"/>
                    <a:pt x="0" y="185"/>
                  </a:cubicBezTo>
                  <a:cubicBezTo>
                    <a:pt x="0" y="119"/>
                    <a:pt x="54" y="66"/>
                    <a:pt x="119" y="66"/>
                  </a:cubicBezTo>
                  <a:cubicBezTo>
                    <a:pt x="185" y="66"/>
                    <a:pt x="238" y="119"/>
                    <a:pt x="238" y="185"/>
                  </a:cubicBezTo>
                  <a:cubicBezTo>
                    <a:pt x="238" y="198"/>
                    <a:pt x="238" y="198"/>
                    <a:pt x="238" y="198"/>
                  </a:cubicBezTo>
                  <a:cubicBezTo>
                    <a:pt x="238" y="220"/>
                    <a:pt x="255" y="237"/>
                    <a:pt x="277" y="237"/>
                  </a:cubicBezTo>
                  <a:cubicBezTo>
                    <a:pt x="298" y="237"/>
                    <a:pt x="316" y="220"/>
                    <a:pt x="316" y="198"/>
                  </a:cubicBezTo>
                  <a:cubicBezTo>
                    <a:pt x="316" y="118"/>
                    <a:pt x="316" y="118"/>
                    <a:pt x="316" y="118"/>
                  </a:cubicBezTo>
                  <a:cubicBezTo>
                    <a:pt x="316" y="53"/>
                    <a:pt x="369" y="0"/>
                    <a:pt x="435" y="0"/>
                  </a:cubicBezTo>
                  <a:cubicBezTo>
                    <a:pt x="435" y="0"/>
                    <a:pt x="537" y="0"/>
                    <a:pt x="537" y="0"/>
                  </a:cubicBezTo>
                  <a:close/>
                  <a:moveTo>
                    <a:pt x="537" y="0"/>
                  </a:moveTo>
                  <a:cubicBezTo>
                    <a:pt x="537" y="0"/>
                    <a:pt x="537" y="0"/>
                    <a:pt x="53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69"/>
            <p:cNvSpPr/>
            <p:nvPr/>
          </p:nvSpPr>
          <p:spPr>
            <a:xfrm>
              <a:off x="1664203" y="3027058"/>
              <a:ext cx="55968" cy="32084"/>
            </a:xfrm>
            <a:custGeom>
              <a:avLst/>
              <a:gdLst/>
              <a:ahLst/>
              <a:cxnLst/>
              <a:rect l="l" t="t" r="r" b="b"/>
              <a:pathLst>
                <a:path w="157" h="90" extrusionOk="0">
                  <a:moveTo>
                    <a:pt x="112" y="0"/>
                  </a:moveTo>
                  <a:cubicBezTo>
                    <a:pt x="137" y="0"/>
                    <a:pt x="157" y="21"/>
                    <a:pt x="157" y="45"/>
                  </a:cubicBezTo>
                  <a:cubicBezTo>
                    <a:pt x="157" y="58"/>
                    <a:pt x="152" y="69"/>
                    <a:pt x="144" y="77"/>
                  </a:cubicBezTo>
                  <a:cubicBezTo>
                    <a:pt x="135" y="85"/>
                    <a:pt x="124" y="90"/>
                    <a:pt x="112" y="90"/>
                  </a:cubicBezTo>
                  <a:cubicBezTo>
                    <a:pt x="46" y="90"/>
                    <a:pt x="46" y="90"/>
                    <a:pt x="46" y="90"/>
                  </a:cubicBezTo>
                  <a:cubicBezTo>
                    <a:pt x="21" y="90"/>
                    <a:pt x="0" y="70"/>
                    <a:pt x="0" y="45"/>
                  </a:cubicBezTo>
                  <a:cubicBezTo>
                    <a:pt x="0" y="33"/>
                    <a:pt x="5" y="22"/>
                    <a:pt x="14" y="14"/>
                  </a:cubicBezTo>
                  <a:cubicBezTo>
                    <a:pt x="20" y="7"/>
                    <a:pt x="29" y="2"/>
                    <a:pt x="39" y="1"/>
                  </a:cubicBezTo>
                  <a:cubicBezTo>
                    <a:pt x="41" y="0"/>
                    <a:pt x="43" y="0"/>
                    <a:pt x="46" y="0"/>
                  </a:cubicBezTo>
                  <a:lnTo>
                    <a:pt x="112" y="0"/>
                  </a:lnTo>
                  <a:close/>
                  <a:moveTo>
                    <a:pt x="112" y="0"/>
                  </a:moveTo>
                  <a:cubicBezTo>
                    <a:pt x="112" y="0"/>
                    <a:pt x="112" y="0"/>
                    <a:pt x="112"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69"/>
            <p:cNvSpPr/>
            <p:nvPr/>
          </p:nvSpPr>
          <p:spPr>
            <a:xfrm>
              <a:off x="1636397" y="2994974"/>
              <a:ext cx="55968" cy="32084"/>
            </a:xfrm>
            <a:custGeom>
              <a:avLst/>
              <a:gdLst/>
              <a:ahLst/>
              <a:cxnLst/>
              <a:rect l="l" t="t" r="r" b="b"/>
              <a:pathLst>
                <a:path w="157" h="90" extrusionOk="0">
                  <a:moveTo>
                    <a:pt x="111" y="0"/>
                  </a:moveTo>
                  <a:cubicBezTo>
                    <a:pt x="136" y="0"/>
                    <a:pt x="157" y="20"/>
                    <a:pt x="157" y="45"/>
                  </a:cubicBezTo>
                  <a:cubicBezTo>
                    <a:pt x="157" y="58"/>
                    <a:pt x="152" y="69"/>
                    <a:pt x="143" y="77"/>
                  </a:cubicBezTo>
                  <a:cubicBezTo>
                    <a:pt x="136" y="84"/>
                    <a:pt x="127" y="89"/>
                    <a:pt x="117" y="90"/>
                  </a:cubicBezTo>
                  <a:cubicBezTo>
                    <a:pt x="115" y="90"/>
                    <a:pt x="113" y="90"/>
                    <a:pt x="111" y="90"/>
                  </a:cubicBezTo>
                  <a:cubicBezTo>
                    <a:pt x="45" y="90"/>
                    <a:pt x="45" y="90"/>
                    <a:pt x="45" y="90"/>
                  </a:cubicBezTo>
                  <a:cubicBezTo>
                    <a:pt x="44" y="90"/>
                    <a:pt x="42" y="90"/>
                    <a:pt x="40" y="90"/>
                  </a:cubicBezTo>
                  <a:cubicBezTo>
                    <a:pt x="18" y="87"/>
                    <a:pt x="0" y="68"/>
                    <a:pt x="0" y="45"/>
                  </a:cubicBezTo>
                  <a:cubicBezTo>
                    <a:pt x="0" y="33"/>
                    <a:pt x="5" y="22"/>
                    <a:pt x="14" y="13"/>
                  </a:cubicBezTo>
                  <a:cubicBezTo>
                    <a:pt x="22" y="5"/>
                    <a:pt x="33" y="0"/>
                    <a:pt x="45" y="0"/>
                  </a:cubicBezTo>
                  <a:lnTo>
                    <a:pt x="111" y="0"/>
                  </a:lnTo>
                  <a:close/>
                  <a:moveTo>
                    <a:pt x="111" y="0"/>
                  </a:moveTo>
                  <a:cubicBezTo>
                    <a:pt x="111" y="0"/>
                    <a:pt x="111" y="0"/>
                    <a:pt x="111"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69"/>
            <p:cNvSpPr/>
            <p:nvPr/>
          </p:nvSpPr>
          <p:spPr>
            <a:xfrm>
              <a:off x="1608591" y="3027058"/>
              <a:ext cx="55612" cy="32084"/>
            </a:xfrm>
            <a:custGeom>
              <a:avLst/>
              <a:gdLst/>
              <a:ahLst/>
              <a:cxnLst/>
              <a:rect l="l" t="t" r="r" b="b"/>
              <a:pathLst>
                <a:path w="156" h="90" extrusionOk="0">
                  <a:moveTo>
                    <a:pt x="118" y="1"/>
                  </a:moveTo>
                  <a:cubicBezTo>
                    <a:pt x="140" y="4"/>
                    <a:pt x="156" y="23"/>
                    <a:pt x="156" y="45"/>
                  </a:cubicBezTo>
                  <a:cubicBezTo>
                    <a:pt x="156" y="58"/>
                    <a:pt x="151" y="69"/>
                    <a:pt x="143" y="77"/>
                  </a:cubicBezTo>
                  <a:cubicBezTo>
                    <a:pt x="135" y="85"/>
                    <a:pt x="124" y="90"/>
                    <a:pt x="111" y="90"/>
                  </a:cubicBezTo>
                  <a:cubicBezTo>
                    <a:pt x="45" y="90"/>
                    <a:pt x="45" y="90"/>
                    <a:pt x="45" y="90"/>
                  </a:cubicBezTo>
                  <a:cubicBezTo>
                    <a:pt x="20" y="90"/>
                    <a:pt x="0" y="70"/>
                    <a:pt x="0" y="45"/>
                  </a:cubicBezTo>
                  <a:cubicBezTo>
                    <a:pt x="0" y="33"/>
                    <a:pt x="5" y="22"/>
                    <a:pt x="13" y="14"/>
                  </a:cubicBezTo>
                  <a:cubicBezTo>
                    <a:pt x="20" y="7"/>
                    <a:pt x="29" y="2"/>
                    <a:pt x="38" y="1"/>
                  </a:cubicBezTo>
                  <a:cubicBezTo>
                    <a:pt x="41" y="0"/>
                    <a:pt x="43" y="0"/>
                    <a:pt x="45" y="0"/>
                  </a:cubicBezTo>
                  <a:cubicBezTo>
                    <a:pt x="111" y="0"/>
                    <a:pt x="111" y="0"/>
                    <a:pt x="111" y="0"/>
                  </a:cubicBezTo>
                  <a:cubicBezTo>
                    <a:pt x="114" y="0"/>
                    <a:pt x="116" y="0"/>
                    <a:pt x="118" y="1"/>
                  </a:cubicBezTo>
                  <a:close/>
                  <a:moveTo>
                    <a:pt x="118" y="1"/>
                  </a:moveTo>
                  <a:cubicBezTo>
                    <a:pt x="118" y="1"/>
                    <a:pt x="118" y="1"/>
                    <a:pt x="118" y="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69"/>
            <p:cNvSpPr/>
            <p:nvPr/>
          </p:nvSpPr>
          <p:spPr>
            <a:xfrm>
              <a:off x="1580786" y="2994974"/>
              <a:ext cx="55612" cy="32084"/>
            </a:xfrm>
            <a:custGeom>
              <a:avLst/>
              <a:gdLst/>
              <a:ahLst/>
              <a:cxnLst/>
              <a:rect l="l" t="t" r="r" b="b"/>
              <a:pathLst>
                <a:path w="156" h="90" extrusionOk="0">
                  <a:moveTo>
                    <a:pt x="111" y="0"/>
                  </a:moveTo>
                  <a:cubicBezTo>
                    <a:pt x="136" y="0"/>
                    <a:pt x="156" y="20"/>
                    <a:pt x="156" y="45"/>
                  </a:cubicBezTo>
                  <a:cubicBezTo>
                    <a:pt x="156" y="58"/>
                    <a:pt x="151" y="69"/>
                    <a:pt x="143" y="77"/>
                  </a:cubicBezTo>
                  <a:cubicBezTo>
                    <a:pt x="136" y="84"/>
                    <a:pt x="127" y="89"/>
                    <a:pt x="116" y="90"/>
                  </a:cubicBezTo>
                  <a:cubicBezTo>
                    <a:pt x="115" y="90"/>
                    <a:pt x="113" y="90"/>
                    <a:pt x="111" y="90"/>
                  </a:cubicBezTo>
                  <a:cubicBezTo>
                    <a:pt x="45" y="90"/>
                    <a:pt x="45" y="90"/>
                    <a:pt x="45" y="90"/>
                  </a:cubicBezTo>
                  <a:cubicBezTo>
                    <a:pt x="43" y="90"/>
                    <a:pt x="42" y="90"/>
                    <a:pt x="40" y="90"/>
                  </a:cubicBezTo>
                  <a:cubicBezTo>
                    <a:pt x="17" y="87"/>
                    <a:pt x="0" y="68"/>
                    <a:pt x="0" y="45"/>
                  </a:cubicBezTo>
                  <a:cubicBezTo>
                    <a:pt x="0" y="33"/>
                    <a:pt x="5" y="22"/>
                    <a:pt x="13" y="13"/>
                  </a:cubicBezTo>
                  <a:cubicBezTo>
                    <a:pt x="20" y="7"/>
                    <a:pt x="28" y="2"/>
                    <a:pt x="38" y="1"/>
                  </a:cubicBezTo>
                  <a:cubicBezTo>
                    <a:pt x="40" y="0"/>
                    <a:pt x="43" y="0"/>
                    <a:pt x="45" y="0"/>
                  </a:cubicBezTo>
                  <a:lnTo>
                    <a:pt x="111" y="0"/>
                  </a:lnTo>
                  <a:close/>
                  <a:moveTo>
                    <a:pt x="111" y="0"/>
                  </a:moveTo>
                  <a:cubicBezTo>
                    <a:pt x="111" y="0"/>
                    <a:pt x="111" y="0"/>
                    <a:pt x="111"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69"/>
            <p:cNvSpPr/>
            <p:nvPr/>
          </p:nvSpPr>
          <p:spPr>
            <a:xfrm>
              <a:off x="1552980" y="3026701"/>
              <a:ext cx="55612" cy="32084"/>
            </a:xfrm>
            <a:custGeom>
              <a:avLst/>
              <a:gdLst/>
              <a:ahLst/>
              <a:cxnLst/>
              <a:rect l="l" t="t" r="r" b="b"/>
              <a:pathLst>
                <a:path w="156" h="90" extrusionOk="0">
                  <a:moveTo>
                    <a:pt x="118" y="1"/>
                  </a:moveTo>
                  <a:cubicBezTo>
                    <a:pt x="140" y="4"/>
                    <a:pt x="156" y="23"/>
                    <a:pt x="156" y="45"/>
                  </a:cubicBezTo>
                  <a:cubicBezTo>
                    <a:pt x="156" y="58"/>
                    <a:pt x="151" y="69"/>
                    <a:pt x="143" y="77"/>
                  </a:cubicBezTo>
                  <a:cubicBezTo>
                    <a:pt x="135" y="85"/>
                    <a:pt x="123" y="90"/>
                    <a:pt x="111" y="90"/>
                  </a:cubicBezTo>
                  <a:cubicBezTo>
                    <a:pt x="45" y="90"/>
                    <a:pt x="45" y="90"/>
                    <a:pt x="45" y="90"/>
                  </a:cubicBezTo>
                  <a:cubicBezTo>
                    <a:pt x="20" y="90"/>
                    <a:pt x="0" y="70"/>
                    <a:pt x="0" y="45"/>
                  </a:cubicBezTo>
                  <a:cubicBezTo>
                    <a:pt x="0" y="33"/>
                    <a:pt x="5" y="21"/>
                    <a:pt x="13" y="13"/>
                  </a:cubicBezTo>
                  <a:cubicBezTo>
                    <a:pt x="20" y="7"/>
                    <a:pt x="28" y="2"/>
                    <a:pt x="38" y="1"/>
                  </a:cubicBezTo>
                  <a:cubicBezTo>
                    <a:pt x="40" y="0"/>
                    <a:pt x="43" y="0"/>
                    <a:pt x="45" y="0"/>
                  </a:cubicBezTo>
                  <a:cubicBezTo>
                    <a:pt x="111" y="0"/>
                    <a:pt x="111" y="0"/>
                    <a:pt x="111" y="0"/>
                  </a:cubicBezTo>
                  <a:cubicBezTo>
                    <a:pt x="113" y="0"/>
                    <a:pt x="116" y="0"/>
                    <a:pt x="118" y="1"/>
                  </a:cubicBezTo>
                  <a:close/>
                  <a:moveTo>
                    <a:pt x="118" y="1"/>
                  </a:moveTo>
                  <a:cubicBezTo>
                    <a:pt x="118" y="1"/>
                    <a:pt x="118" y="1"/>
                    <a:pt x="118" y="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69"/>
            <p:cNvSpPr/>
            <p:nvPr/>
          </p:nvSpPr>
          <p:spPr>
            <a:xfrm>
              <a:off x="1525174" y="2994974"/>
              <a:ext cx="55612" cy="32084"/>
            </a:xfrm>
            <a:custGeom>
              <a:avLst/>
              <a:gdLst/>
              <a:ahLst/>
              <a:cxnLst/>
              <a:rect l="l" t="t" r="r" b="b"/>
              <a:pathLst>
                <a:path w="156" h="90" extrusionOk="0">
                  <a:moveTo>
                    <a:pt x="118" y="1"/>
                  </a:moveTo>
                  <a:cubicBezTo>
                    <a:pt x="140" y="4"/>
                    <a:pt x="156" y="23"/>
                    <a:pt x="156" y="45"/>
                  </a:cubicBezTo>
                  <a:cubicBezTo>
                    <a:pt x="156" y="58"/>
                    <a:pt x="151" y="69"/>
                    <a:pt x="143" y="77"/>
                  </a:cubicBezTo>
                  <a:cubicBezTo>
                    <a:pt x="136" y="84"/>
                    <a:pt x="126" y="89"/>
                    <a:pt x="116" y="90"/>
                  </a:cubicBezTo>
                  <a:cubicBezTo>
                    <a:pt x="114" y="90"/>
                    <a:pt x="113" y="90"/>
                    <a:pt x="111" y="90"/>
                  </a:cubicBezTo>
                  <a:cubicBezTo>
                    <a:pt x="45" y="90"/>
                    <a:pt x="45" y="90"/>
                    <a:pt x="45" y="90"/>
                  </a:cubicBezTo>
                  <a:cubicBezTo>
                    <a:pt x="42" y="90"/>
                    <a:pt x="40" y="90"/>
                    <a:pt x="38" y="90"/>
                  </a:cubicBezTo>
                  <a:cubicBezTo>
                    <a:pt x="16" y="86"/>
                    <a:pt x="0" y="68"/>
                    <a:pt x="0" y="45"/>
                  </a:cubicBezTo>
                  <a:cubicBezTo>
                    <a:pt x="0" y="33"/>
                    <a:pt x="5" y="22"/>
                    <a:pt x="13" y="13"/>
                  </a:cubicBezTo>
                  <a:cubicBezTo>
                    <a:pt x="21" y="5"/>
                    <a:pt x="32" y="0"/>
                    <a:pt x="45" y="0"/>
                  </a:cubicBezTo>
                  <a:cubicBezTo>
                    <a:pt x="111" y="0"/>
                    <a:pt x="111" y="0"/>
                    <a:pt x="111" y="0"/>
                  </a:cubicBezTo>
                  <a:cubicBezTo>
                    <a:pt x="113" y="0"/>
                    <a:pt x="116" y="0"/>
                    <a:pt x="118" y="1"/>
                  </a:cubicBezTo>
                  <a:close/>
                  <a:moveTo>
                    <a:pt x="118" y="1"/>
                  </a:moveTo>
                  <a:cubicBezTo>
                    <a:pt x="118" y="1"/>
                    <a:pt x="118" y="1"/>
                    <a:pt x="118" y="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69"/>
            <p:cNvSpPr/>
            <p:nvPr/>
          </p:nvSpPr>
          <p:spPr>
            <a:xfrm>
              <a:off x="1497368" y="3026701"/>
              <a:ext cx="55612" cy="32084"/>
            </a:xfrm>
            <a:custGeom>
              <a:avLst/>
              <a:gdLst/>
              <a:ahLst/>
              <a:cxnLst/>
              <a:rect l="l" t="t" r="r" b="b"/>
              <a:pathLst>
                <a:path w="156" h="90" extrusionOk="0">
                  <a:moveTo>
                    <a:pt x="116" y="0"/>
                  </a:moveTo>
                  <a:cubicBezTo>
                    <a:pt x="138" y="3"/>
                    <a:pt x="156" y="22"/>
                    <a:pt x="156" y="45"/>
                  </a:cubicBezTo>
                  <a:cubicBezTo>
                    <a:pt x="156" y="58"/>
                    <a:pt x="151" y="69"/>
                    <a:pt x="143" y="77"/>
                  </a:cubicBezTo>
                  <a:cubicBezTo>
                    <a:pt x="134" y="85"/>
                    <a:pt x="123" y="90"/>
                    <a:pt x="111" y="90"/>
                  </a:cubicBezTo>
                  <a:cubicBezTo>
                    <a:pt x="45" y="90"/>
                    <a:pt x="45" y="90"/>
                    <a:pt x="45" y="90"/>
                  </a:cubicBezTo>
                  <a:cubicBezTo>
                    <a:pt x="20" y="90"/>
                    <a:pt x="0" y="70"/>
                    <a:pt x="0" y="45"/>
                  </a:cubicBezTo>
                  <a:cubicBezTo>
                    <a:pt x="0" y="33"/>
                    <a:pt x="5" y="21"/>
                    <a:pt x="13" y="13"/>
                  </a:cubicBezTo>
                  <a:cubicBezTo>
                    <a:pt x="19" y="7"/>
                    <a:pt x="28" y="2"/>
                    <a:pt x="38" y="1"/>
                  </a:cubicBezTo>
                  <a:cubicBezTo>
                    <a:pt x="40" y="0"/>
                    <a:pt x="42" y="0"/>
                    <a:pt x="45" y="0"/>
                  </a:cubicBezTo>
                  <a:cubicBezTo>
                    <a:pt x="111" y="0"/>
                    <a:pt x="111" y="0"/>
                    <a:pt x="111" y="0"/>
                  </a:cubicBezTo>
                  <a:cubicBezTo>
                    <a:pt x="112" y="0"/>
                    <a:pt x="114" y="0"/>
                    <a:pt x="116" y="0"/>
                  </a:cubicBez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69"/>
            <p:cNvSpPr/>
            <p:nvPr/>
          </p:nvSpPr>
          <p:spPr>
            <a:xfrm>
              <a:off x="1469206" y="2994974"/>
              <a:ext cx="55968" cy="32084"/>
            </a:xfrm>
            <a:custGeom>
              <a:avLst/>
              <a:gdLst/>
              <a:ahLst/>
              <a:cxnLst/>
              <a:rect l="l" t="t" r="r" b="b"/>
              <a:pathLst>
                <a:path w="157" h="90" extrusionOk="0">
                  <a:moveTo>
                    <a:pt x="112" y="0"/>
                  </a:moveTo>
                  <a:cubicBezTo>
                    <a:pt x="136" y="0"/>
                    <a:pt x="157" y="20"/>
                    <a:pt x="157" y="45"/>
                  </a:cubicBezTo>
                  <a:cubicBezTo>
                    <a:pt x="157" y="58"/>
                    <a:pt x="152" y="69"/>
                    <a:pt x="143" y="77"/>
                  </a:cubicBezTo>
                  <a:cubicBezTo>
                    <a:pt x="136" y="84"/>
                    <a:pt x="127" y="89"/>
                    <a:pt x="117" y="90"/>
                  </a:cubicBezTo>
                  <a:cubicBezTo>
                    <a:pt x="115" y="90"/>
                    <a:pt x="113" y="90"/>
                    <a:pt x="112" y="90"/>
                  </a:cubicBezTo>
                  <a:cubicBezTo>
                    <a:pt x="45" y="90"/>
                    <a:pt x="45" y="90"/>
                    <a:pt x="45" y="90"/>
                  </a:cubicBezTo>
                  <a:cubicBezTo>
                    <a:pt x="43" y="90"/>
                    <a:pt x="41" y="90"/>
                    <a:pt x="39" y="90"/>
                  </a:cubicBezTo>
                  <a:cubicBezTo>
                    <a:pt x="17" y="86"/>
                    <a:pt x="0" y="68"/>
                    <a:pt x="0" y="45"/>
                  </a:cubicBezTo>
                  <a:cubicBezTo>
                    <a:pt x="0" y="33"/>
                    <a:pt x="5" y="22"/>
                    <a:pt x="14" y="13"/>
                  </a:cubicBezTo>
                  <a:cubicBezTo>
                    <a:pt x="22" y="5"/>
                    <a:pt x="33" y="0"/>
                    <a:pt x="45" y="0"/>
                  </a:cubicBezTo>
                  <a:lnTo>
                    <a:pt x="112" y="0"/>
                  </a:lnTo>
                  <a:close/>
                  <a:moveTo>
                    <a:pt x="112" y="0"/>
                  </a:moveTo>
                  <a:cubicBezTo>
                    <a:pt x="112" y="0"/>
                    <a:pt x="112" y="0"/>
                    <a:pt x="112"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69"/>
            <p:cNvSpPr/>
            <p:nvPr/>
          </p:nvSpPr>
          <p:spPr>
            <a:xfrm>
              <a:off x="1441400" y="3026701"/>
              <a:ext cx="55968" cy="32084"/>
            </a:xfrm>
            <a:custGeom>
              <a:avLst/>
              <a:gdLst/>
              <a:ahLst/>
              <a:cxnLst/>
              <a:rect l="l" t="t" r="r" b="b"/>
              <a:pathLst>
                <a:path w="157" h="90" extrusionOk="0">
                  <a:moveTo>
                    <a:pt x="117" y="0"/>
                  </a:moveTo>
                  <a:cubicBezTo>
                    <a:pt x="139" y="3"/>
                    <a:pt x="157" y="22"/>
                    <a:pt x="157" y="45"/>
                  </a:cubicBezTo>
                  <a:cubicBezTo>
                    <a:pt x="157" y="58"/>
                    <a:pt x="151" y="69"/>
                    <a:pt x="143" y="77"/>
                  </a:cubicBezTo>
                  <a:cubicBezTo>
                    <a:pt x="135" y="85"/>
                    <a:pt x="124" y="90"/>
                    <a:pt x="111" y="90"/>
                  </a:cubicBezTo>
                  <a:cubicBezTo>
                    <a:pt x="45" y="90"/>
                    <a:pt x="45" y="90"/>
                    <a:pt x="45" y="90"/>
                  </a:cubicBezTo>
                  <a:cubicBezTo>
                    <a:pt x="20" y="90"/>
                    <a:pt x="0" y="70"/>
                    <a:pt x="0" y="45"/>
                  </a:cubicBezTo>
                  <a:cubicBezTo>
                    <a:pt x="0" y="33"/>
                    <a:pt x="5" y="21"/>
                    <a:pt x="13" y="13"/>
                  </a:cubicBezTo>
                  <a:cubicBezTo>
                    <a:pt x="22" y="5"/>
                    <a:pt x="33" y="0"/>
                    <a:pt x="45" y="0"/>
                  </a:cubicBezTo>
                  <a:cubicBezTo>
                    <a:pt x="111" y="0"/>
                    <a:pt x="111" y="0"/>
                    <a:pt x="111" y="0"/>
                  </a:cubicBezTo>
                  <a:cubicBezTo>
                    <a:pt x="113" y="0"/>
                    <a:pt x="115" y="0"/>
                    <a:pt x="117" y="0"/>
                  </a:cubicBezTo>
                  <a:close/>
                  <a:moveTo>
                    <a:pt x="117" y="0"/>
                  </a:moveTo>
                  <a:cubicBezTo>
                    <a:pt x="117" y="0"/>
                    <a:pt x="117" y="0"/>
                    <a:pt x="117"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69"/>
            <p:cNvSpPr/>
            <p:nvPr/>
          </p:nvSpPr>
          <p:spPr>
            <a:xfrm>
              <a:off x="1731935" y="2784291"/>
              <a:ext cx="102846" cy="117284"/>
            </a:xfrm>
            <a:custGeom>
              <a:avLst/>
              <a:gdLst/>
              <a:ahLst/>
              <a:cxnLst/>
              <a:rect l="l" t="t" r="r" b="b"/>
              <a:pathLst>
                <a:path w="288" h="329" extrusionOk="0">
                  <a:moveTo>
                    <a:pt x="286" y="89"/>
                  </a:moveTo>
                  <a:cubicBezTo>
                    <a:pt x="247" y="161"/>
                    <a:pt x="247" y="161"/>
                    <a:pt x="247" y="161"/>
                  </a:cubicBezTo>
                  <a:cubicBezTo>
                    <a:pt x="246" y="163"/>
                    <a:pt x="246" y="166"/>
                    <a:pt x="247" y="168"/>
                  </a:cubicBezTo>
                  <a:cubicBezTo>
                    <a:pt x="286" y="239"/>
                    <a:pt x="286" y="239"/>
                    <a:pt x="286" y="239"/>
                  </a:cubicBezTo>
                  <a:cubicBezTo>
                    <a:pt x="288" y="244"/>
                    <a:pt x="285" y="249"/>
                    <a:pt x="280" y="250"/>
                  </a:cubicBezTo>
                  <a:cubicBezTo>
                    <a:pt x="198" y="252"/>
                    <a:pt x="198" y="252"/>
                    <a:pt x="198" y="252"/>
                  </a:cubicBezTo>
                  <a:cubicBezTo>
                    <a:pt x="196" y="252"/>
                    <a:pt x="194" y="253"/>
                    <a:pt x="193" y="255"/>
                  </a:cubicBezTo>
                  <a:cubicBezTo>
                    <a:pt x="150" y="325"/>
                    <a:pt x="150" y="325"/>
                    <a:pt x="150" y="325"/>
                  </a:cubicBezTo>
                  <a:cubicBezTo>
                    <a:pt x="147" y="329"/>
                    <a:pt x="141" y="329"/>
                    <a:pt x="138" y="325"/>
                  </a:cubicBezTo>
                  <a:cubicBezTo>
                    <a:pt x="95" y="255"/>
                    <a:pt x="95" y="255"/>
                    <a:pt x="95" y="255"/>
                  </a:cubicBezTo>
                  <a:cubicBezTo>
                    <a:pt x="94" y="253"/>
                    <a:pt x="92" y="252"/>
                    <a:pt x="90" y="252"/>
                  </a:cubicBezTo>
                  <a:cubicBezTo>
                    <a:pt x="8" y="250"/>
                    <a:pt x="8" y="250"/>
                    <a:pt x="8" y="250"/>
                  </a:cubicBezTo>
                  <a:cubicBezTo>
                    <a:pt x="3" y="249"/>
                    <a:pt x="0" y="244"/>
                    <a:pt x="2" y="239"/>
                  </a:cubicBezTo>
                  <a:cubicBezTo>
                    <a:pt x="24" y="199"/>
                    <a:pt x="24" y="199"/>
                    <a:pt x="24" y="199"/>
                  </a:cubicBezTo>
                  <a:cubicBezTo>
                    <a:pt x="41" y="168"/>
                    <a:pt x="41" y="168"/>
                    <a:pt x="41" y="168"/>
                  </a:cubicBezTo>
                  <a:cubicBezTo>
                    <a:pt x="42" y="166"/>
                    <a:pt x="42" y="163"/>
                    <a:pt x="41" y="161"/>
                  </a:cubicBezTo>
                  <a:cubicBezTo>
                    <a:pt x="21" y="124"/>
                    <a:pt x="21" y="124"/>
                    <a:pt x="21" y="124"/>
                  </a:cubicBezTo>
                  <a:cubicBezTo>
                    <a:pt x="2" y="89"/>
                    <a:pt x="2" y="89"/>
                    <a:pt x="2" y="89"/>
                  </a:cubicBezTo>
                  <a:cubicBezTo>
                    <a:pt x="0" y="85"/>
                    <a:pt x="3" y="79"/>
                    <a:pt x="8" y="79"/>
                  </a:cubicBezTo>
                  <a:cubicBezTo>
                    <a:pt x="90" y="77"/>
                    <a:pt x="90" y="77"/>
                    <a:pt x="90" y="77"/>
                  </a:cubicBezTo>
                  <a:cubicBezTo>
                    <a:pt x="92" y="77"/>
                    <a:pt x="94" y="75"/>
                    <a:pt x="95" y="73"/>
                  </a:cubicBezTo>
                  <a:cubicBezTo>
                    <a:pt x="138" y="4"/>
                    <a:pt x="138" y="4"/>
                    <a:pt x="138" y="4"/>
                  </a:cubicBezTo>
                  <a:cubicBezTo>
                    <a:pt x="141" y="0"/>
                    <a:pt x="147" y="0"/>
                    <a:pt x="150" y="4"/>
                  </a:cubicBezTo>
                  <a:cubicBezTo>
                    <a:pt x="193" y="73"/>
                    <a:pt x="193" y="73"/>
                    <a:pt x="193" y="73"/>
                  </a:cubicBezTo>
                  <a:cubicBezTo>
                    <a:pt x="194" y="75"/>
                    <a:pt x="196" y="77"/>
                    <a:pt x="198" y="77"/>
                  </a:cubicBezTo>
                  <a:cubicBezTo>
                    <a:pt x="280" y="79"/>
                    <a:pt x="280" y="79"/>
                    <a:pt x="280" y="79"/>
                  </a:cubicBezTo>
                  <a:cubicBezTo>
                    <a:pt x="285" y="79"/>
                    <a:pt x="288" y="85"/>
                    <a:pt x="286" y="89"/>
                  </a:cubicBezTo>
                  <a:close/>
                  <a:moveTo>
                    <a:pt x="286" y="89"/>
                  </a:moveTo>
                  <a:cubicBezTo>
                    <a:pt x="286" y="89"/>
                    <a:pt x="286" y="89"/>
                    <a:pt x="286" y="8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69"/>
            <p:cNvSpPr/>
            <p:nvPr/>
          </p:nvSpPr>
          <p:spPr>
            <a:xfrm>
              <a:off x="1422150" y="3129388"/>
              <a:ext cx="317272" cy="70584"/>
            </a:xfrm>
            <a:custGeom>
              <a:avLst/>
              <a:gdLst/>
              <a:ahLst/>
              <a:cxnLst/>
              <a:rect l="l" t="t" r="r" b="b"/>
              <a:pathLst>
                <a:path w="890" h="198" extrusionOk="0">
                  <a:moveTo>
                    <a:pt x="832" y="0"/>
                  </a:moveTo>
                  <a:cubicBezTo>
                    <a:pt x="58" y="0"/>
                    <a:pt x="58" y="0"/>
                    <a:pt x="58" y="0"/>
                  </a:cubicBezTo>
                  <a:cubicBezTo>
                    <a:pt x="26" y="0"/>
                    <a:pt x="0" y="26"/>
                    <a:pt x="0" y="58"/>
                  </a:cubicBezTo>
                  <a:cubicBezTo>
                    <a:pt x="0" y="140"/>
                    <a:pt x="0" y="140"/>
                    <a:pt x="0" y="140"/>
                  </a:cubicBezTo>
                  <a:cubicBezTo>
                    <a:pt x="0" y="172"/>
                    <a:pt x="26" y="198"/>
                    <a:pt x="58" y="198"/>
                  </a:cubicBezTo>
                  <a:cubicBezTo>
                    <a:pt x="832" y="198"/>
                    <a:pt x="832" y="198"/>
                    <a:pt x="832" y="198"/>
                  </a:cubicBezTo>
                  <a:cubicBezTo>
                    <a:pt x="864" y="198"/>
                    <a:pt x="890" y="172"/>
                    <a:pt x="890" y="140"/>
                  </a:cubicBezTo>
                  <a:cubicBezTo>
                    <a:pt x="890" y="58"/>
                    <a:pt x="890" y="58"/>
                    <a:pt x="890" y="58"/>
                  </a:cubicBezTo>
                  <a:cubicBezTo>
                    <a:pt x="890" y="26"/>
                    <a:pt x="864" y="0"/>
                    <a:pt x="832" y="0"/>
                  </a:cubicBezTo>
                  <a:close/>
                  <a:moveTo>
                    <a:pt x="832" y="0"/>
                  </a:moveTo>
                  <a:cubicBezTo>
                    <a:pt x="832" y="0"/>
                    <a:pt x="832" y="0"/>
                    <a:pt x="832"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69"/>
            <p:cNvSpPr/>
            <p:nvPr/>
          </p:nvSpPr>
          <p:spPr>
            <a:xfrm>
              <a:off x="1519104" y="3103013"/>
              <a:ext cx="123344" cy="123344"/>
            </a:xfrm>
            <a:custGeom>
              <a:avLst/>
              <a:gdLst/>
              <a:ahLst/>
              <a:cxnLst/>
              <a:rect l="l" t="t" r="r" b="b"/>
              <a:pathLst>
                <a:path w="346" h="346" extrusionOk="0">
                  <a:moveTo>
                    <a:pt x="346" y="173"/>
                  </a:moveTo>
                  <a:cubicBezTo>
                    <a:pt x="346" y="268"/>
                    <a:pt x="268" y="346"/>
                    <a:pt x="173" y="346"/>
                  </a:cubicBezTo>
                  <a:cubicBezTo>
                    <a:pt x="77" y="346"/>
                    <a:pt x="0" y="268"/>
                    <a:pt x="0" y="173"/>
                  </a:cubicBezTo>
                  <a:cubicBezTo>
                    <a:pt x="0" y="78"/>
                    <a:pt x="77" y="0"/>
                    <a:pt x="173" y="0"/>
                  </a:cubicBezTo>
                  <a:cubicBezTo>
                    <a:pt x="268" y="0"/>
                    <a:pt x="346" y="78"/>
                    <a:pt x="346" y="173"/>
                  </a:cubicBezTo>
                  <a:close/>
                  <a:moveTo>
                    <a:pt x="346" y="173"/>
                  </a:moveTo>
                  <a:cubicBezTo>
                    <a:pt x="346" y="173"/>
                    <a:pt x="346" y="173"/>
                    <a:pt x="346" y="173"/>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3" name="Google Shape;3353;p69"/>
            <p:cNvSpPr/>
            <p:nvPr/>
          </p:nvSpPr>
          <p:spPr>
            <a:xfrm>
              <a:off x="1414307" y="2774310"/>
              <a:ext cx="430099" cy="547561"/>
            </a:xfrm>
            <a:custGeom>
              <a:avLst/>
              <a:gdLst/>
              <a:ahLst/>
              <a:cxnLst/>
              <a:rect l="l" t="t" r="r" b="b"/>
              <a:pathLst>
                <a:path w="1206" h="1536" extrusionOk="0">
                  <a:moveTo>
                    <a:pt x="1162" y="192"/>
                  </a:moveTo>
                  <a:cubicBezTo>
                    <a:pt x="1202" y="118"/>
                    <a:pt x="1202" y="118"/>
                    <a:pt x="1202" y="118"/>
                  </a:cubicBezTo>
                  <a:cubicBezTo>
                    <a:pt x="1206" y="111"/>
                    <a:pt x="1206" y="103"/>
                    <a:pt x="1202" y="96"/>
                  </a:cubicBezTo>
                  <a:cubicBezTo>
                    <a:pt x="1198" y="89"/>
                    <a:pt x="1191" y="85"/>
                    <a:pt x="1183" y="85"/>
                  </a:cubicBezTo>
                  <a:cubicBezTo>
                    <a:pt x="1099" y="82"/>
                    <a:pt x="1099" y="82"/>
                    <a:pt x="1099" y="82"/>
                  </a:cubicBezTo>
                  <a:cubicBezTo>
                    <a:pt x="1054" y="11"/>
                    <a:pt x="1054" y="11"/>
                    <a:pt x="1054" y="11"/>
                  </a:cubicBezTo>
                  <a:cubicBezTo>
                    <a:pt x="1050" y="4"/>
                    <a:pt x="1043" y="0"/>
                    <a:pt x="1035" y="0"/>
                  </a:cubicBezTo>
                  <a:cubicBezTo>
                    <a:pt x="1027" y="0"/>
                    <a:pt x="1020" y="4"/>
                    <a:pt x="1016" y="11"/>
                  </a:cubicBezTo>
                  <a:cubicBezTo>
                    <a:pt x="972" y="82"/>
                    <a:pt x="972" y="82"/>
                    <a:pt x="972" y="82"/>
                  </a:cubicBezTo>
                  <a:cubicBezTo>
                    <a:pt x="887" y="85"/>
                    <a:pt x="887" y="85"/>
                    <a:pt x="887" y="85"/>
                  </a:cubicBezTo>
                  <a:cubicBezTo>
                    <a:pt x="880" y="85"/>
                    <a:pt x="872" y="89"/>
                    <a:pt x="868" y="96"/>
                  </a:cubicBezTo>
                  <a:cubicBezTo>
                    <a:pt x="865" y="103"/>
                    <a:pt x="864" y="111"/>
                    <a:pt x="868" y="118"/>
                  </a:cubicBezTo>
                  <a:cubicBezTo>
                    <a:pt x="874" y="129"/>
                    <a:pt x="874" y="129"/>
                    <a:pt x="874" y="129"/>
                  </a:cubicBezTo>
                  <a:cubicBezTo>
                    <a:pt x="864" y="129"/>
                    <a:pt x="864" y="129"/>
                    <a:pt x="864" y="129"/>
                  </a:cubicBezTo>
                  <a:cubicBezTo>
                    <a:pt x="786" y="129"/>
                    <a:pt x="722" y="192"/>
                    <a:pt x="722" y="270"/>
                  </a:cubicBezTo>
                  <a:cubicBezTo>
                    <a:pt x="722" y="350"/>
                    <a:pt x="722" y="350"/>
                    <a:pt x="722" y="350"/>
                  </a:cubicBezTo>
                  <a:cubicBezTo>
                    <a:pt x="722" y="359"/>
                    <a:pt x="715" y="367"/>
                    <a:pt x="706" y="367"/>
                  </a:cubicBezTo>
                  <a:cubicBezTo>
                    <a:pt x="697" y="367"/>
                    <a:pt x="689" y="359"/>
                    <a:pt x="689" y="350"/>
                  </a:cubicBezTo>
                  <a:cubicBezTo>
                    <a:pt x="689" y="337"/>
                    <a:pt x="689" y="337"/>
                    <a:pt x="689" y="337"/>
                  </a:cubicBezTo>
                  <a:cubicBezTo>
                    <a:pt x="689" y="259"/>
                    <a:pt x="626" y="195"/>
                    <a:pt x="548" y="195"/>
                  </a:cubicBezTo>
                  <a:cubicBezTo>
                    <a:pt x="470" y="195"/>
                    <a:pt x="407" y="259"/>
                    <a:pt x="407" y="337"/>
                  </a:cubicBezTo>
                  <a:cubicBezTo>
                    <a:pt x="407" y="597"/>
                    <a:pt x="407" y="597"/>
                    <a:pt x="407" y="597"/>
                  </a:cubicBezTo>
                  <a:cubicBezTo>
                    <a:pt x="356" y="597"/>
                    <a:pt x="356" y="597"/>
                    <a:pt x="356" y="597"/>
                  </a:cubicBezTo>
                  <a:cubicBezTo>
                    <a:pt x="338" y="597"/>
                    <a:pt x="323" y="603"/>
                    <a:pt x="311" y="614"/>
                  </a:cubicBezTo>
                  <a:cubicBezTo>
                    <a:pt x="299" y="603"/>
                    <a:pt x="283" y="597"/>
                    <a:pt x="266" y="597"/>
                  </a:cubicBezTo>
                  <a:cubicBezTo>
                    <a:pt x="199" y="597"/>
                    <a:pt x="199" y="597"/>
                    <a:pt x="199" y="597"/>
                  </a:cubicBezTo>
                  <a:cubicBezTo>
                    <a:pt x="162" y="597"/>
                    <a:pt x="132" y="627"/>
                    <a:pt x="132" y="664"/>
                  </a:cubicBezTo>
                  <a:cubicBezTo>
                    <a:pt x="132" y="672"/>
                    <a:pt x="133" y="680"/>
                    <a:pt x="136" y="687"/>
                  </a:cubicBezTo>
                  <a:cubicBezTo>
                    <a:pt x="121" y="687"/>
                    <a:pt x="121" y="687"/>
                    <a:pt x="121" y="687"/>
                  </a:cubicBezTo>
                  <a:cubicBezTo>
                    <a:pt x="84" y="687"/>
                    <a:pt x="54" y="717"/>
                    <a:pt x="54" y="754"/>
                  </a:cubicBezTo>
                  <a:cubicBezTo>
                    <a:pt x="54" y="977"/>
                    <a:pt x="54" y="977"/>
                    <a:pt x="54" y="977"/>
                  </a:cubicBezTo>
                  <a:cubicBezTo>
                    <a:pt x="22" y="988"/>
                    <a:pt x="0" y="1018"/>
                    <a:pt x="0" y="1053"/>
                  </a:cubicBezTo>
                  <a:cubicBezTo>
                    <a:pt x="0" y="1135"/>
                    <a:pt x="0" y="1135"/>
                    <a:pt x="0" y="1135"/>
                  </a:cubicBezTo>
                  <a:cubicBezTo>
                    <a:pt x="0" y="1170"/>
                    <a:pt x="22" y="1200"/>
                    <a:pt x="54" y="1211"/>
                  </a:cubicBezTo>
                  <a:cubicBezTo>
                    <a:pt x="54" y="1464"/>
                    <a:pt x="54" y="1464"/>
                    <a:pt x="54" y="1464"/>
                  </a:cubicBezTo>
                  <a:cubicBezTo>
                    <a:pt x="54" y="1504"/>
                    <a:pt x="86" y="1536"/>
                    <a:pt x="125" y="1536"/>
                  </a:cubicBezTo>
                  <a:cubicBezTo>
                    <a:pt x="183" y="1536"/>
                    <a:pt x="183" y="1536"/>
                    <a:pt x="183" y="1536"/>
                  </a:cubicBezTo>
                  <a:cubicBezTo>
                    <a:pt x="202" y="1536"/>
                    <a:pt x="220" y="1529"/>
                    <a:pt x="233" y="1516"/>
                  </a:cubicBezTo>
                  <a:cubicBezTo>
                    <a:pt x="245" y="1528"/>
                    <a:pt x="263" y="1536"/>
                    <a:pt x="282" y="1536"/>
                  </a:cubicBezTo>
                  <a:cubicBezTo>
                    <a:pt x="340" y="1536"/>
                    <a:pt x="340" y="1536"/>
                    <a:pt x="340" y="1536"/>
                  </a:cubicBezTo>
                  <a:cubicBezTo>
                    <a:pt x="359" y="1536"/>
                    <a:pt x="376" y="1529"/>
                    <a:pt x="389" y="1516"/>
                  </a:cubicBezTo>
                  <a:cubicBezTo>
                    <a:pt x="402" y="1528"/>
                    <a:pt x="419" y="1536"/>
                    <a:pt x="438" y="1536"/>
                  </a:cubicBezTo>
                  <a:cubicBezTo>
                    <a:pt x="496" y="1536"/>
                    <a:pt x="496" y="1536"/>
                    <a:pt x="496" y="1536"/>
                  </a:cubicBezTo>
                  <a:cubicBezTo>
                    <a:pt x="515" y="1536"/>
                    <a:pt x="532" y="1529"/>
                    <a:pt x="545" y="1516"/>
                  </a:cubicBezTo>
                  <a:cubicBezTo>
                    <a:pt x="558" y="1528"/>
                    <a:pt x="575" y="1536"/>
                    <a:pt x="594" y="1536"/>
                  </a:cubicBezTo>
                  <a:cubicBezTo>
                    <a:pt x="652" y="1536"/>
                    <a:pt x="652" y="1536"/>
                    <a:pt x="652" y="1536"/>
                  </a:cubicBezTo>
                  <a:cubicBezTo>
                    <a:pt x="671" y="1536"/>
                    <a:pt x="689" y="1529"/>
                    <a:pt x="701" y="1516"/>
                  </a:cubicBezTo>
                  <a:cubicBezTo>
                    <a:pt x="714" y="1528"/>
                    <a:pt x="732" y="1536"/>
                    <a:pt x="751" y="1536"/>
                  </a:cubicBezTo>
                  <a:cubicBezTo>
                    <a:pt x="809" y="1536"/>
                    <a:pt x="809" y="1536"/>
                    <a:pt x="809" y="1536"/>
                  </a:cubicBezTo>
                  <a:cubicBezTo>
                    <a:pt x="848" y="1536"/>
                    <a:pt x="880" y="1504"/>
                    <a:pt x="880" y="1464"/>
                  </a:cubicBezTo>
                  <a:cubicBezTo>
                    <a:pt x="880" y="1211"/>
                    <a:pt x="880" y="1211"/>
                    <a:pt x="880" y="1211"/>
                  </a:cubicBezTo>
                  <a:cubicBezTo>
                    <a:pt x="912" y="1200"/>
                    <a:pt x="934" y="1170"/>
                    <a:pt x="934" y="1135"/>
                  </a:cubicBezTo>
                  <a:cubicBezTo>
                    <a:pt x="934" y="1053"/>
                    <a:pt x="934" y="1053"/>
                    <a:pt x="934" y="1053"/>
                  </a:cubicBezTo>
                  <a:cubicBezTo>
                    <a:pt x="934" y="1018"/>
                    <a:pt x="912" y="988"/>
                    <a:pt x="880" y="977"/>
                  </a:cubicBezTo>
                  <a:cubicBezTo>
                    <a:pt x="880" y="754"/>
                    <a:pt x="880" y="754"/>
                    <a:pt x="880" y="754"/>
                  </a:cubicBezTo>
                  <a:cubicBezTo>
                    <a:pt x="880" y="717"/>
                    <a:pt x="850" y="687"/>
                    <a:pt x="813" y="687"/>
                  </a:cubicBezTo>
                  <a:cubicBezTo>
                    <a:pt x="798" y="687"/>
                    <a:pt x="798" y="687"/>
                    <a:pt x="798" y="687"/>
                  </a:cubicBezTo>
                  <a:cubicBezTo>
                    <a:pt x="801" y="680"/>
                    <a:pt x="802" y="672"/>
                    <a:pt x="802" y="664"/>
                  </a:cubicBezTo>
                  <a:cubicBezTo>
                    <a:pt x="802" y="627"/>
                    <a:pt x="772" y="597"/>
                    <a:pt x="735" y="597"/>
                  </a:cubicBezTo>
                  <a:cubicBezTo>
                    <a:pt x="668" y="597"/>
                    <a:pt x="668" y="597"/>
                    <a:pt x="668" y="597"/>
                  </a:cubicBezTo>
                  <a:cubicBezTo>
                    <a:pt x="651" y="597"/>
                    <a:pt x="635" y="603"/>
                    <a:pt x="623" y="614"/>
                  </a:cubicBezTo>
                  <a:cubicBezTo>
                    <a:pt x="611" y="603"/>
                    <a:pt x="596" y="597"/>
                    <a:pt x="578" y="597"/>
                  </a:cubicBezTo>
                  <a:cubicBezTo>
                    <a:pt x="527" y="597"/>
                    <a:pt x="527" y="597"/>
                    <a:pt x="527" y="597"/>
                  </a:cubicBezTo>
                  <a:cubicBezTo>
                    <a:pt x="527" y="337"/>
                    <a:pt x="527" y="337"/>
                    <a:pt x="527" y="337"/>
                  </a:cubicBezTo>
                  <a:cubicBezTo>
                    <a:pt x="527" y="325"/>
                    <a:pt x="537" y="316"/>
                    <a:pt x="548" y="316"/>
                  </a:cubicBezTo>
                  <a:cubicBezTo>
                    <a:pt x="560" y="316"/>
                    <a:pt x="569" y="325"/>
                    <a:pt x="569" y="337"/>
                  </a:cubicBezTo>
                  <a:cubicBezTo>
                    <a:pt x="569" y="350"/>
                    <a:pt x="569" y="350"/>
                    <a:pt x="569" y="350"/>
                  </a:cubicBezTo>
                  <a:cubicBezTo>
                    <a:pt x="569" y="426"/>
                    <a:pt x="631" y="487"/>
                    <a:pt x="706" y="487"/>
                  </a:cubicBezTo>
                  <a:cubicBezTo>
                    <a:pt x="781" y="487"/>
                    <a:pt x="843" y="426"/>
                    <a:pt x="843" y="350"/>
                  </a:cubicBezTo>
                  <a:cubicBezTo>
                    <a:pt x="843" y="270"/>
                    <a:pt x="843" y="270"/>
                    <a:pt x="843" y="270"/>
                  </a:cubicBezTo>
                  <a:cubicBezTo>
                    <a:pt x="843" y="259"/>
                    <a:pt x="852" y="249"/>
                    <a:pt x="864" y="249"/>
                  </a:cubicBezTo>
                  <a:cubicBezTo>
                    <a:pt x="877" y="249"/>
                    <a:pt x="877" y="249"/>
                    <a:pt x="877" y="249"/>
                  </a:cubicBezTo>
                  <a:cubicBezTo>
                    <a:pt x="868" y="267"/>
                    <a:pt x="868" y="267"/>
                    <a:pt x="868" y="267"/>
                  </a:cubicBezTo>
                  <a:cubicBezTo>
                    <a:pt x="864" y="273"/>
                    <a:pt x="865" y="282"/>
                    <a:pt x="868" y="288"/>
                  </a:cubicBezTo>
                  <a:cubicBezTo>
                    <a:pt x="872" y="295"/>
                    <a:pt x="880" y="300"/>
                    <a:pt x="887" y="300"/>
                  </a:cubicBezTo>
                  <a:cubicBezTo>
                    <a:pt x="972" y="302"/>
                    <a:pt x="972" y="302"/>
                    <a:pt x="972" y="302"/>
                  </a:cubicBezTo>
                  <a:cubicBezTo>
                    <a:pt x="1016" y="374"/>
                    <a:pt x="1016" y="374"/>
                    <a:pt x="1016" y="374"/>
                  </a:cubicBezTo>
                  <a:cubicBezTo>
                    <a:pt x="1020" y="381"/>
                    <a:pt x="1027" y="385"/>
                    <a:pt x="1035" y="385"/>
                  </a:cubicBezTo>
                  <a:cubicBezTo>
                    <a:pt x="1043" y="385"/>
                    <a:pt x="1050" y="381"/>
                    <a:pt x="1054" y="374"/>
                  </a:cubicBezTo>
                  <a:cubicBezTo>
                    <a:pt x="1099" y="302"/>
                    <a:pt x="1099" y="302"/>
                    <a:pt x="1099" y="302"/>
                  </a:cubicBezTo>
                  <a:cubicBezTo>
                    <a:pt x="1183" y="300"/>
                    <a:pt x="1183" y="300"/>
                    <a:pt x="1183" y="300"/>
                  </a:cubicBezTo>
                  <a:cubicBezTo>
                    <a:pt x="1191" y="300"/>
                    <a:pt x="1198" y="295"/>
                    <a:pt x="1202" y="288"/>
                  </a:cubicBezTo>
                  <a:cubicBezTo>
                    <a:pt x="1206" y="282"/>
                    <a:pt x="1206" y="273"/>
                    <a:pt x="1202" y="267"/>
                  </a:cubicBezTo>
                  <a:lnTo>
                    <a:pt x="1162" y="192"/>
                  </a:lnTo>
                  <a:close/>
                  <a:moveTo>
                    <a:pt x="356" y="642"/>
                  </a:moveTo>
                  <a:cubicBezTo>
                    <a:pt x="422" y="642"/>
                    <a:pt x="422" y="642"/>
                    <a:pt x="422" y="642"/>
                  </a:cubicBezTo>
                  <a:cubicBezTo>
                    <a:pt x="434" y="642"/>
                    <a:pt x="444" y="652"/>
                    <a:pt x="444" y="664"/>
                  </a:cubicBezTo>
                  <a:cubicBezTo>
                    <a:pt x="444" y="677"/>
                    <a:pt x="434" y="687"/>
                    <a:pt x="422" y="687"/>
                  </a:cubicBezTo>
                  <a:cubicBezTo>
                    <a:pt x="356" y="687"/>
                    <a:pt x="356" y="687"/>
                    <a:pt x="356" y="687"/>
                  </a:cubicBezTo>
                  <a:cubicBezTo>
                    <a:pt x="343" y="687"/>
                    <a:pt x="333" y="677"/>
                    <a:pt x="333" y="664"/>
                  </a:cubicBezTo>
                  <a:cubicBezTo>
                    <a:pt x="333" y="652"/>
                    <a:pt x="343" y="642"/>
                    <a:pt x="356" y="642"/>
                  </a:cubicBezTo>
                  <a:close/>
                  <a:moveTo>
                    <a:pt x="701" y="918"/>
                  </a:moveTo>
                  <a:cubicBezTo>
                    <a:pt x="689" y="918"/>
                    <a:pt x="679" y="928"/>
                    <a:pt x="679" y="941"/>
                  </a:cubicBezTo>
                  <a:cubicBezTo>
                    <a:pt x="679" y="972"/>
                    <a:pt x="679" y="972"/>
                    <a:pt x="679" y="972"/>
                  </a:cubicBezTo>
                  <a:cubicBezTo>
                    <a:pt x="614" y="972"/>
                    <a:pt x="614" y="972"/>
                    <a:pt x="614" y="972"/>
                  </a:cubicBezTo>
                  <a:cubicBezTo>
                    <a:pt x="601" y="957"/>
                    <a:pt x="585" y="943"/>
                    <a:pt x="568" y="932"/>
                  </a:cubicBezTo>
                  <a:cubicBezTo>
                    <a:pt x="568" y="818"/>
                    <a:pt x="568" y="818"/>
                    <a:pt x="568" y="818"/>
                  </a:cubicBezTo>
                  <a:cubicBezTo>
                    <a:pt x="575" y="821"/>
                    <a:pt x="582" y="822"/>
                    <a:pt x="590" y="822"/>
                  </a:cubicBezTo>
                  <a:cubicBezTo>
                    <a:pt x="656" y="822"/>
                    <a:pt x="656" y="822"/>
                    <a:pt x="656" y="822"/>
                  </a:cubicBezTo>
                  <a:cubicBezTo>
                    <a:pt x="664" y="822"/>
                    <a:pt x="672" y="821"/>
                    <a:pt x="679" y="818"/>
                  </a:cubicBezTo>
                  <a:cubicBezTo>
                    <a:pt x="679" y="851"/>
                    <a:pt x="679" y="851"/>
                    <a:pt x="679" y="851"/>
                  </a:cubicBezTo>
                  <a:cubicBezTo>
                    <a:pt x="679" y="863"/>
                    <a:pt x="689" y="873"/>
                    <a:pt x="701" y="873"/>
                  </a:cubicBezTo>
                  <a:cubicBezTo>
                    <a:pt x="714" y="873"/>
                    <a:pt x="724" y="863"/>
                    <a:pt x="724" y="851"/>
                  </a:cubicBezTo>
                  <a:cubicBezTo>
                    <a:pt x="724" y="818"/>
                    <a:pt x="724" y="818"/>
                    <a:pt x="724" y="818"/>
                  </a:cubicBezTo>
                  <a:cubicBezTo>
                    <a:pt x="731" y="821"/>
                    <a:pt x="739" y="822"/>
                    <a:pt x="747" y="822"/>
                  </a:cubicBezTo>
                  <a:cubicBezTo>
                    <a:pt x="813" y="822"/>
                    <a:pt x="813" y="822"/>
                    <a:pt x="813" y="822"/>
                  </a:cubicBezTo>
                  <a:cubicBezTo>
                    <a:pt x="821" y="822"/>
                    <a:pt x="828" y="821"/>
                    <a:pt x="835" y="818"/>
                  </a:cubicBezTo>
                  <a:cubicBezTo>
                    <a:pt x="835" y="972"/>
                    <a:pt x="835" y="972"/>
                    <a:pt x="835" y="972"/>
                  </a:cubicBezTo>
                  <a:cubicBezTo>
                    <a:pt x="724" y="972"/>
                    <a:pt x="724" y="972"/>
                    <a:pt x="724" y="972"/>
                  </a:cubicBezTo>
                  <a:cubicBezTo>
                    <a:pt x="724" y="941"/>
                    <a:pt x="724" y="941"/>
                    <a:pt x="724" y="941"/>
                  </a:cubicBezTo>
                  <a:cubicBezTo>
                    <a:pt x="724" y="928"/>
                    <a:pt x="714" y="918"/>
                    <a:pt x="701" y="918"/>
                  </a:cubicBezTo>
                  <a:close/>
                  <a:moveTo>
                    <a:pt x="467" y="1240"/>
                  </a:moveTo>
                  <a:cubicBezTo>
                    <a:pt x="387" y="1240"/>
                    <a:pt x="321" y="1174"/>
                    <a:pt x="321" y="1094"/>
                  </a:cubicBezTo>
                  <a:cubicBezTo>
                    <a:pt x="321" y="1014"/>
                    <a:pt x="387" y="948"/>
                    <a:pt x="467" y="948"/>
                  </a:cubicBezTo>
                  <a:cubicBezTo>
                    <a:pt x="547" y="948"/>
                    <a:pt x="613" y="1014"/>
                    <a:pt x="613" y="1094"/>
                  </a:cubicBezTo>
                  <a:cubicBezTo>
                    <a:pt x="613" y="1174"/>
                    <a:pt x="547" y="1240"/>
                    <a:pt x="467" y="1240"/>
                  </a:cubicBezTo>
                  <a:close/>
                  <a:moveTo>
                    <a:pt x="99" y="972"/>
                  </a:moveTo>
                  <a:cubicBezTo>
                    <a:pt x="99" y="818"/>
                    <a:pt x="99" y="818"/>
                    <a:pt x="99" y="818"/>
                  </a:cubicBezTo>
                  <a:cubicBezTo>
                    <a:pt x="106" y="821"/>
                    <a:pt x="113" y="822"/>
                    <a:pt x="121" y="822"/>
                  </a:cubicBezTo>
                  <a:cubicBezTo>
                    <a:pt x="187" y="822"/>
                    <a:pt x="187" y="822"/>
                    <a:pt x="187" y="822"/>
                  </a:cubicBezTo>
                  <a:cubicBezTo>
                    <a:pt x="195" y="822"/>
                    <a:pt x="203" y="821"/>
                    <a:pt x="210" y="818"/>
                  </a:cubicBezTo>
                  <a:cubicBezTo>
                    <a:pt x="210" y="972"/>
                    <a:pt x="210" y="972"/>
                    <a:pt x="210" y="972"/>
                  </a:cubicBezTo>
                  <a:lnTo>
                    <a:pt x="99" y="972"/>
                  </a:lnTo>
                  <a:close/>
                  <a:moveTo>
                    <a:pt x="467" y="903"/>
                  </a:moveTo>
                  <a:cubicBezTo>
                    <a:pt x="448" y="903"/>
                    <a:pt x="429" y="906"/>
                    <a:pt x="411" y="911"/>
                  </a:cubicBezTo>
                  <a:cubicBezTo>
                    <a:pt x="411" y="818"/>
                    <a:pt x="411" y="818"/>
                    <a:pt x="411" y="818"/>
                  </a:cubicBezTo>
                  <a:cubicBezTo>
                    <a:pt x="418" y="821"/>
                    <a:pt x="426" y="822"/>
                    <a:pt x="434" y="822"/>
                  </a:cubicBezTo>
                  <a:cubicBezTo>
                    <a:pt x="500" y="822"/>
                    <a:pt x="500" y="822"/>
                    <a:pt x="500" y="822"/>
                  </a:cubicBezTo>
                  <a:cubicBezTo>
                    <a:pt x="508" y="822"/>
                    <a:pt x="516" y="821"/>
                    <a:pt x="523" y="818"/>
                  </a:cubicBezTo>
                  <a:cubicBezTo>
                    <a:pt x="523" y="911"/>
                    <a:pt x="523" y="911"/>
                    <a:pt x="523" y="911"/>
                  </a:cubicBezTo>
                  <a:cubicBezTo>
                    <a:pt x="505" y="906"/>
                    <a:pt x="486" y="903"/>
                    <a:pt x="467" y="903"/>
                  </a:cubicBezTo>
                  <a:close/>
                  <a:moveTo>
                    <a:pt x="434" y="732"/>
                  </a:moveTo>
                  <a:cubicBezTo>
                    <a:pt x="500" y="732"/>
                    <a:pt x="500" y="732"/>
                    <a:pt x="500" y="732"/>
                  </a:cubicBezTo>
                  <a:cubicBezTo>
                    <a:pt x="512" y="732"/>
                    <a:pt x="523" y="742"/>
                    <a:pt x="523" y="754"/>
                  </a:cubicBezTo>
                  <a:cubicBezTo>
                    <a:pt x="523" y="767"/>
                    <a:pt x="512" y="777"/>
                    <a:pt x="500" y="777"/>
                  </a:cubicBezTo>
                  <a:cubicBezTo>
                    <a:pt x="434" y="777"/>
                    <a:pt x="434" y="777"/>
                    <a:pt x="434" y="777"/>
                  </a:cubicBezTo>
                  <a:cubicBezTo>
                    <a:pt x="421" y="777"/>
                    <a:pt x="411" y="767"/>
                    <a:pt x="411" y="754"/>
                  </a:cubicBezTo>
                  <a:cubicBezTo>
                    <a:pt x="411" y="742"/>
                    <a:pt x="421" y="732"/>
                    <a:pt x="434" y="732"/>
                  </a:cubicBezTo>
                  <a:close/>
                  <a:moveTo>
                    <a:pt x="278" y="732"/>
                  </a:moveTo>
                  <a:cubicBezTo>
                    <a:pt x="344" y="732"/>
                    <a:pt x="344" y="732"/>
                    <a:pt x="344" y="732"/>
                  </a:cubicBezTo>
                  <a:cubicBezTo>
                    <a:pt x="356" y="732"/>
                    <a:pt x="366" y="742"/>
                    <a:pt x="366" y="754"/>
                  </a:cubicBezTo>
                  <a:cubicBezTo>
                    <a:pt x="366" y="767"/>
                    <a:pt x="356" y="777"/>
                    <a:pt x="344" y="777"/>
                  </a:cubicBezTo>
                  <a:cubicBezTo>
                    <a:pt x="278" y="777"/>
                    <a:pt x="278" y="777"/>
                    <a:pt x="278" y="777"/>
                  </a:cubicBezTo>
                  <a:cubicBezTo>
                    <a:pt x="265" y="777"/>
                    <a:pt x="255" y="767"/>
                    <a:pt x="255" y="754"/>
                  </a:cubicBezTo>
                  <a:cubicBezTo>
                    <a:pt x="255" y="742"/>
                    <a:pt x="265" y="732"/>
                    <a:pt x="278" y="732"/>
                  </a:cubicBezTo>
                  <a:close/>
                  <a:moveTo>
                    <a:pt x="679" y="754"/>
                  </a:moveTo>
                  <a:cubicBezTo>
                    <a:pt x="679" y="767"/>
                    <a:pt x="669" y="777"/>
                    <a:pt x="656" y="777"/>
                  </a:cubicBezTo>
                  <a:cubicBezTo>
                    <a:pt x="590" y="777"/>
                    <a:pt x="590" y="777"/>
                    <a:pt x="590" y="777"/>
                  </a:cubicBezTo>
                  <a:cubicBezTo>
                    <a:pt x="578" y="777"/>
                    <a:pt x="568" y="767"/>
                    <a:pt x="568" y="754"/>
                  </a:cubicBezTo>
                  <a:cubicBezTo>
                    <a:pt x="568" y="742"/>
                    <a:pt x="578" y="732"/>
                    <a:pt x="590" y="732"/>
                  </a:cubicBezTo>
                  <a:cubicBezTo>
                    <a:pt x="656" y="732"/>
                    <a:pt x="656" y="732"/>
                    <a:pt x="656" y="732"/>
                  </a:cubicBezTo>
                  <a:cubicBezTo>
                    <a:pt x="669" y="732"/>
                    <a:pt x="679" y="742"/>
                    <a:pt x="679" y="754"/>
                  </a:cubicBezTo>
                  <a:close/>
                  <a:moveTo>
                    <a:pt x="255" y="818"/>
                  </a:moveTo>
                  <a:cubicBezTo>
                    <a:pt x="262" y="821"/>
                    <a:pt x="270" y="822"/>
                    <a:pt x="278" y="822"/>
                  </a:cubicBezTo>
                  <a:cubicBezTo>
                    <a:pt x="344" y="822"/>
                    <a:pt x="344" y="822"/>
                    <a:pt x="344" y="822"/>
                  </a:cubicBezTo>
                  <a:cubicBezTo>
                    <a:pt x="352" y="822"/>
                    <a:pt x="359" y="821"/>
                    <a:pt x="366" y="818"/>
                  </a:cubicBezTo>
                  <a:cubicBezTo>
                    <a:pt x="366" y="932"/>
                    <a:pt x="366" y="932"/>
                    <a:pt x="366" y="932"/>
                  </a:cubicBezTo>
                  <a:cubicBezTo>
                    <a:pt x="349" y="943"/>
                    <a:pt x="333" y="957"/>
                    <a:pt x="320" y="972"/>
                  </a:cubicBezTo>
                  <a:cubicBezTo>
                    <a:pt x="255" y="972"/>
                    <a:pt x="255" y="972"/>
                    <a:pt x="255" y="972"/>
                  </a:cubicBezTo>
                  <a:lnTo>
                    <a:pt x="255" y="818"/>
                  </a:lnTo>
                  <a:close/>
                  <a:moveTo>
                    <a:pt x="199" y="642"/>
                  </a:moveTo>
                  <a:cubicBezTo>
                    <a:pt x="266" y="642"/>
                    <a:pt x="266" y="642"/>
                    <a:pt x="266" y="642"/>
                  </a:cubicBezTo>
                  <a:cubicBezTo>
                    <a:pt x="278" y="642"/>
                    <a:pt x="288" y="652"/>
                    <a:pt x="288" y="664"/>
                  </a:cubicBezTo>
                  <a:cubicBezTo>
                    <a:pt x="288" y="677"/>
                    <a:pt x="278" y="687"/>
                    <a:pt x="266" y="687"/>
                  </a:cubicBezTo>
                  <a:cubicBezTo>
                    <a:pt x="199" y="687"/>
                    <a:pt x="199" y="687"/>
                    <a:pt x="199" y="687"/>
                  </a:cubicBezTo>
                  <a:cubicBezTo>
                    <a:pt x="187" y="687"/>
                    <a:pt x="177" y="677"/>
                    <a:pt x="177" y="664"/>
                  </a:cubicBezTo>
                  <a:cubicBezTo>
                    <a:pt x="177" y="652"/>
                    <a:pt x="187" y="642"/>
                    <a:pt x="199" y="642"/>
                  </a:cubicBezTo>
                  <a:close/>
                  <a:moveTo>
                    <a:pt x="121" y="732"/>
                  </a:moveTo>
                  <a:cubicBezTo>
                    <a:pt x="187" y="732"/>
                    <a:pt x="187" y="732"/>
                    <a:pt x="187" y="732"/>
                  </a:cubicBezTo>
                  <a:cubicBezTo>
                    <a:pt x="200" y="732"/>
                    <a:pt x="210" y="742"/>
                    <a:pt x="210" y="754"/>
                  </a:cubicBezTo>
                  <a:cubicBezTo>
                    <a:pt x="210" y="767"/>
                    <a:pt x="200" y="777"/>
                    <a:pt x="187" y="777"/>
                  </a:cubicBezTo>
                  <a:cubicBezTo>
                    <a:pt x="121" y="777"/>
                    <a:pt x="121" y="777"/>
                    <a:pt x="121" y="777"/>
                  </a:cubicBezTo>
                  <a:cubicBezTo>
                    <a:pt x="109" y="777"/>
                    <a:pt x="99" y="767"/>
                    <a:pt x="99" y="754"/>
                  </a:cubicBezTo>
                  <a:cubicBezTo>
                    <a:pt x="99" y="742"/>
                    <a:pt x="109" y="732"/>
                    <a:pt x="121" y="732"/>
                  </a:cubicBezTo>
                  <a:close/>
                  <a:moveTo>
                    <a:pt x="45" y="1053"/>
                  </a:moveTo>
                  <a:cubicBezTo>
                    <a:pt x="45" y="1033"/>
                    <a:pt x="61" y="1017"/>
                    <a:pt x="80" y="1017"/>
                  </a:cubicBezTo>
                  <a:cubicBezTo>
                    <a:pt x="292" y="1017"/>
                    <a:pt x="292" y="1017"/>
                    <a:pt x="292" y="1017"/>
                  </a:cubicBezTo>
                  <a:cubicBezTo>
                    <a:pt x="282" y="1041"/>
                    <a:pt x="276" y="1067"/>
                    <a:pt x="276" y="1094"/>
                  </a:cubicBezTo>
                  <a:cubicBezTo>
                    <a:pt x="276" y="1121"/>
                    <a:pt x="282" y="1147"/>
                    <a:pt x="292" y="1171"/>
                  </a:cubicBezTo>
                  <a:cubicBezTo>
                    <a:pt x="80" y="1171"/>
                    <a:pt x="80" y="1171"/>
                    <a:pt x="80" y="1171"/>
                  </a:cubicBezTo>
                  <a:cubicBezTo>
                    <a:pt x="61" y="1171"/>
                    <a:pt x="45" y="1155"/>
                    <a:pt x="45" y="1135"/>
                  </a:cubicBezTo>
                  <a:lnTo>
                    <a:pt x="45" y="1053"/>
                  </a:lnTo>
                  <a:close/>
                  <a:moveTo>
                    <a:pt x="183" y="1491"/>
                  </a:moveTo>
                  <a:cubicBezTo>
                    <a:pt x="125" y="1491"/>
                    <a:pt x="125" y="1491"/>
                    <a:pt x="125" y="1491"/>
                  </a:cubicBezTo>
                  <a:cubicBezTo>
                    <a:pt x="111" y="1491"/>
                    <a:pt x="99" y="1479"/>
                    <a:pt x="99" y="1464"/>
                  </a:cubicBezTo>
                  <a:cubicBezTo>
                    <a:pt x="99" y="1216"/>
                    <a:pt x="99" y="1216"/>
                    <a:pt x="99" y="1216"/>
                  </a:cubicBezTo>
                  <a:cubicBezTo>
                    <a:pt x="210" y="1216"/>
                    <a:pt x="210" y="1216"/>
                    <a:pt x="210" y="1216"/>
                  </a:cubicBezTo>
                  <a:cubicBezTo>
                    <a:pt x="210" y="1464"/>
                    <a:pt x="210" y="1464"/>
                    <a:pt x="210" y="1464"/>
                  </a:cubicBezTo>
                  <a:cubicBezTo>
                    <a:pt x="210" y="1479"/>
                    <a:pt x="198" y="1491"/>
                    <a:pt x="183" y="1491"/>
                  </a:cubicBezTo>
                  <a:close/>
                  <a:moveTo>
                    <a:pt x="496" y="1491"/>
                  </a:moveTo>
                  <a:cubicBezTo>
                    <a:pt x="438" y="1491"/>
                    <a:pt x="438" y="1491"/>
                    <a:pt x="438" y="1491"/>
                  </a:cubicBezTo>
                  <a:cubicBezTo>
                    <a:pt x="423" y="1491"/>
                    <a:pt x="411" y="1479"/>
                    <a:pt x="411" y="1464"/>
                  </a:cubicBezTo>
                  <a:cubicBezTo>
                    <a:pt x="411" y="1434"/>
                    <a:pt x="411" y="1434"/>
                    <a:pt x="411" y="1434"/>
                  </a:cubicBezTo>
                  <a:cubicBezTo>
                    <a:pt x="411" y="1421"/>
                    <a:pt x="401" y="1411"/>
                    <a:pt x="389" y="1411"/>
                  </a:cubicBezTo>
                  <a:cubicBezTo>
                    <a:pt x="376" y="1411"/>
                    <a:pt x="366" y="1421"/>
                    <a:pt x="366" y="1434"/>
                  </a:cubicBezTo>
                  <a:cubicBezTo>
                    <a:pt x="366" y="1464"/>
                    <a:pt x="366" y="1464"/>
                    <a:pt x="366" y="1464"/>
                  </a:cubicBezTo>
                  <a:cubicBezTo>
                    <a:pt x="366" y="1479"/>
                    <a:pt x="354" y="1491"/>
                    <a:pt x="340" y="1491"/>
                  </a:cubicBezTo>
                  <a:cubicBezTo>
                    <a:pt x="282" y="1491"/>
                    <a:pt x="282" y="1491"/>
                    <a:pt x="282" y="1491"/>
                  </a:cubicBezTo>
                  <a:cubicBezTo>
                    <a:pt x="267" y="1491"/>
                    <a:pt x="255" y="1479"/>
                    <a:pt x="255" y="1464"/>
                  </a:cubicBezTo>
                  <a:cubicBezTo>
                    <a:pt x="255" y="1216"/>
                    <a:pt x="255" y="1216"/>
                    <a:pt x="255" y="1216"/>
                  </a:cubicBezTo>
                  <a:cubicBezTo>
                    <a:pt x="320" y="1216"/>
                    <a:pt x="320" y="1216"/>
                    <a:pt x="320" y="1216"/>
                  </a:cubicBezTo>
                  <a:cubicBezTo>
                    <a:pt x="333" y="1232"/>
                    <a:pt x="349" y="1245"/>
                    <a:pt x="366" y="1256"/>
                  </a:cubicBezTo>
                  <a:cubicBezTo>
                    <a:pt x="366" y="1344"/>
                    <a:pt x="366" y="1344"/>
                    <a:pt x="366" y="1344"/>
                  </a:cubicBezTo>
                  <a:cubicBezTo>
                    <a:pt x="366" y="1356"/>
                    <a:pt x="376" y="1366"/>
                    <a:pt x="389" y="1366"/>
                  </a:cubicBezTo>
                  <a:cubicBezTo>
                    <a:pt x="401" y="1366"/>
                    <a:pt x="411" y="1356"/>
                    <a:pt x="411" y="1344"/>
                  </a:cubicBezTo>
                  <a:cubicBezTo>
                    <a:pt x="411" y="1277"/>
                    <a:pt x="411" y="1277"/>
                    <a:pt x="411" y="1277"/>
                  </a:cubicBezTo>
                  <a:cubicBezTo>
                    <a:pt x="429" y="1282"/>
                    <a:pt x="448" y="1285"/>
                    <a:pt x="467" y="1285"/>
                  </a:cubicBezTo>
                  <a:cubicBezTo>
                    <a:pt x="486" y="1285"/>
                    <a:pt x="505" y="1282"/>
                    <a:pt x="523" y="1277"/>
                  </a:cubicBezTo>
                  <a:cubicBezTo>
                    <a:pt x="523" y="1464"/>
                    <a:pt x="523" y="1464"/>
                    <a:pt x="523" y="1464"/>
                  </a:cubicBezTo>
                  <a:cubicBezTo>
                    <a:pt x="523" y="1479"/>
                    <a:pt x="511" y="1491"/>
                    <a:pt x="496" y="1491"/>
                  </a:cubicBezTo>
                  <a:close/>
                  <a:moveTo>
                    <a:pt x="652" y="1491"/>
                  </a:moveTo>
                  <a:cubicBezTo>
                    <a:pt x="594" y="1491"/>
                    <a:pt x="594" y="1491"/>
                    <a:pt x="594" y="1491"/>
                  </a:cubicBezTo>
                  <a:cubicBezTo>
                    <a:pt x="580" y="1491"/>
                    <a:pt x="568" y="1479"/>
                    <a:pt x="568" y="1464"/>
                  </a:cubicBezTo>
                  <a:cubicBezTo>
                    <a:pt x="568" y="1256"/>
                    <a:pt x="568" y="1256"/>
                    <a:pt x="568" y="1256"/>
                  </a:cubicBezTo>
                  <a:cubicBezTo>
                    <a:pt x="585" y="1245"/>
                    <a:pt x="601" y="1232"/>
                    <a:pt x="614" y="1216"/>
                  </a:cubicBezTo>
                  <a:cubicBezTo>
                    <a:pt x="679" y="1216"/>
                    <a:pt x="679" y="1216"/>
                    <a:pt x="679" y="1216"/>
                  </a:cubicBezTo>
                  <a:cubicBezTo>
                    <a:pt x="679" y="1464"/>
                    <a:pt x="679" y="1464"/>
                    <a:pt x="679" y="1464"/>
                  </a:cubicBezTo>
                  <a:cubicBezTo>
                    <a:pt x="679" y="1479"/>
                    <a:pt x="667" y="1491"/>
                    <a:pt x="652" y="1491"/>
                  </a:cubicBezTo>
                  <a:close/>
                  <a:moveTo>
                    <a:pt x="835" y="1464"/>
                  </a:moveTo>
                  <a:cubicBezTo>
                    <a:pt x="835" y="1479"/>
                    <a:pt x="823" y="1491"/>
                    <a:pt x="809" y="1491"/>
                  </a:cubicBezTo>
                  <a:cubicBezTo>
                    <a:pt x="750" y="1491"/>
                    <a:pt x="750" y="1491"/>
                    <a:pt x="750" y="1491"/>
                  </a:cubicBezTo>
                  <a:cubicBezTo>
                    <a:pt x="736" y="1491"/>
                    <a:pt x="724" y="1479"/>
                    <a:pt x="724" y="1464"/>
                  </a:cubicBezTo>
                  <a:cubicBezTo>
                    <a:pt x="724" y="1216"/>
                    <a:pt x="724" y="1216"/>
                    <a:pt x="724" y="1216"/>
                  </a:cubicBezTo>
                  <a:cubicBezTo>
                    <a:pt x="835" y="1216"/>
                    <a:pt x="835" y="1216"/>
                    <a:pt x="835" y="1216"/>
                  </a:cubicBezTo>
                  <a:lnTo>
                    <a:pt x="835" y="1464"/>
                  </a:lnTo>
                  <a:close/>
                  <a:moveTo>
                    <a:pt x="889" y="1135"/>
                  </a:moveTo>
                  <a:cubicBezTo>
                    <a:pt x="889" y="1155"/>
                    <a:pt x="873" y="1171"/>
                    <a:pt x="854" y="1171"/>
                  </a:cubicBezTo>
                  <a:cubicBezTo>
                    <a:pt x="642" y="1171"/>
                    <a:pt x="642" y="1171"/>
                    <a:pt x="642" y="1171"/>
                  </a:cubicBezTo>
                  <a:cubicBezTo>
                    <a:pt x="652" y="1147"/>
                    <a:pt x="658" y="1121"/>
                    <a:pt x="658" y="1094"/>
                  </a:cubicBezTo>
                  <a:cubicBezTo>
                    <a:pt x="658" y="1067"/>
                    <a:pt x="652" y="1041"/>
                    <a:pt x="642" y="1017"/>
                  </a:cubicBezTo>
                  <a:cubicBezTo>
                    <a:pt x="854" y="1017"/>
                    <a:pt x="854" y="1017"/>
                    <a:pt x="854" y="1017"/>
                  </a:cubicBezTo>
                  <a:cubicBezTo>
                    <a:pt x="873" y="1017"/>
                    <a:pt x="889" y="1033"/>
                    <a:pt x="889" y="1053"/>
                  </a:cubicBezTo>
                  <a:lnTo>
                    <a:pt x="889" y="1135"/>
                  </a:lnTo>
                  <a:close/>
                  <a:moveTo>
                    <a:pt x="835" y="754"/>
                  </a:moveTo>
                  <a:cubicBezTo>
                    <a:pt x="835" y="767"/>
                    <a:pt x="825" y="777"/>
                    <a:pt x="813" y="777"/>
                  </a:cubicBezTo>
                  <a:cubicBezTo>
                    <a:pt x="747" y="777"/>
                    <a:pt x="747" y="777"/>
                    <a:pt x="747" y="777"/>
                  </a:cubicBezTo>
                  <a:cubicBezTo>
                    <a:pt x="734" y="777"/>
                    <a:pt x="724" y="767"/>
                    <a:pt x="724" y="754"/>
                  </a:cubicBezTo>
                  <a:cubicBezTo>
                    <a:pt x="724" y="742"/>
                    <a:pt x="734" y="732"/>
                    <a:pt x="747" y="732"/>
                  </a:cubicBezTo>
                  <a:cubicBezTo>
                    <a:pt x="813" y="732"/>
                    <a:pt x="813" y="732"/>
                    <a:pt x="813" y="732"/>
                  </a:cubicBezTo>
                  <a:cubicBezTo>
                    <a:pt x="825" y="732"/>
                    <a:pt x="835" y="742"/>
                    <a:pt x="835" y="754"/>
                  </a:cubicBezTo>
                  <a:close/>
                  <a:moveTo>
                    <a:pt x="668" y="642"/>
                  </a:moveTo>
                  <a:cubicBezTo>
                    <a:pt x="734" y="642"/>
                    <a:pt x="734" y="642"/>
                    <a:pt x="734" y="642"/>
                  </a:cubicBezTo>
                  <a:cubicBezTo>
                    <a:pt x="747" y="642"/>
                    <a:pt x="757" y="652"/>
                    <a:pt x="757" y="664"/>
                  </a:cubicBezTo>
                  <a:cubicBezTo>
                    <a:pt x="757" y="677"/>
                    <a:pt x="747" y="687"/>
                    <a:pt x="734" y="687"/>
                  </a:cubicBezTo>
                  <a:cubicBezTo>
                    <a:pt x="668" y="687"/>
                    <a:pt x="668" y="687"/>
                    <a:pt x="668" y="687"/>
                  </a:cubicBezTo>
                  <a:cubicBezTo>
                    <a:pt x="656" y="687"/>
                    <a:pt x="646" y="677"/>
                    <a:pt x="646" y="664"/>
                  </a:cubicBezTo>
                  <a:cubicBezTo>
                    <a:pt x="646" y="652"/>
                    <a:pt x="656" y="642"/>
                    <a:pt x="668" y="642"/>
                  </a:cubicBezTo>
                  <a:close/>
                  <a:moveTo>
                    <a:pt x="601" y="664"/>
                  </a:moveTo>
                  <a:cubicBezTo>
                    <a:pt x="601" y="677"/>
                    <a:pt x="591" y="687"/>
                    <a:pt x="578" y="687"/>
                  </a:cubicBezTo>
                  <a:cubicBezTo>
                    <a:pt x="512" y="687"/>
                    <a:pt x="512" y="687"/>
                    <a:pt x="512" y="687"/>
                  </a:cubicBezTo>
                  <a:cubicBezTo>
                    <a:pt x="500" y="687"/>
                    <a:pt x="490" y="677"/>
                    <a:pt x="490" y="664"/>
                  </a:cubicBezTo>
                  <a:cubicBezTo>
                    <a:pt x="490" y="652"/>
                    <a:pt x="500" y="642"/>
                    <a:pt x="512" y="642"/>
                  </a:cubicBezTo>
                  <a:cubicBezTo>
                    <a:pt x="578" y="642"/>
                    <a:pt x="578" y="642"/>
                    <a:pt x="578" y="642"/>
                  </a:cubicBezTo>
                  <a:cubicBezTo>
                    <a:pt x="591" y="642"/>
                    <a:pt x="601" y="652"/>
                    <a:pt x="601" y="664"/>
                  </a:cubicBezTo>
                  <a:close/>
                  <a:moveTo>
                    <a:pt x="864" y="204"/>
                  </a:moveTo>
                  <a:cubicBezTo>
                    <a:pt x="827" y="204"/>
                    <a:pt x="798" y="234"/>
                    <a:pt x="798" y="270"/>
                  </a:cubicBezTo>
                  <a:cubicBezTo>
                    <a:pt x="798" y="350"/>
                    <a:pt x="798" y="350"/>
                    <a:pt x="798" y="350"/>
                  </a:cubicBezTo>
                  <a:cubicBezTo>
                    <a:pt x="798" y="401"/>
                    <a:pt x="756" y="442"/>
                    <a:pt x="706" y="442"/>
                  </a:cubicBezTo>
                  <a:cubicBezTo>
                    <a:pt x="655" y="442"/>
                    <a:pt x="614" y="401"/>
                    <a:pt x="614" y="350"/>
                  </a:cubicBezTo>
                  <a:cubicBezTo>
                    <a:pt x="614" y="337"/>
                    <a:pt x="614" y="337"/>
                    <a:pt x="614" y="337"/>
                  </a:cubicBezTo>
                  <a:cubicBezTo>
                    <a:pt x="614" y="300"/>
                    <a:pt x="585" y="270"/>
                    <a:pt x="548" y="270"/>
                  </a:cubicBezTo>
                  <a:cubicBezTo>
                    <a:pt x="512" y="270"/>
                    <a:pt x="482" y="300"/>
                    <a:pt x="482" y="337"/>
                  </a:cubicBezTo>
                  <a:cubicBezTo>
                    <a:pt x="482" y="595"/>
                    <a:pt x="482" y="595"/>
                    <a:pt x="482" y="595"/>
                  </a:cubicBezTo>
                  <a:cubicBezTo>
                    <a:pt x="452" y="595"/>
                    <a:pt x="452" y="595"/>
                    <a:pt x="452" y="595"/>
                  </a:cubicBezTo>
                  <a:cubicBezTo>
                    <a:pt x="452" y="337"/>
                    <a:pt x="452" y="337"/>
                    <a:pt x="452" y="337"/>
                  </a:cubicBezTo>
                  <a:cubicBezTo>
                    <a:pt x="452" y="284"/>
                    <a:pt x="495" y="240"/>
                    <a:pt x="548" y="240"/>
                  </a:cubicBezTo>
                  <a:cubicBezTo>
                    <a:pt x="601" y="240"/>
                    <a:pt x="644" y="284"/>
                    <a:pt x="644" y="337"/>
                  </a:cubicBezTo>
                  <a:cubicBezTo>
                    <a:pt x="644" y="350"/>
                    <a:pt x="644" y="350"/>
                    <a:pt x="644" y="350"/>
                  </a:cubicBezTo>
                  <a:cubicBezTo>
                    <a:pt x="644" y="384"/>
                    <a:pt x="672" y="412"/>
                    <a:pt x="706" y="412"/>
                  </a:cubicBezTo>
                  <a:cubicBezTo>
                    <a:pt x="740" y="412"/>
                    <a:pt x="768" y="384"/>
                    <a:pt x="768" y="350"/>
                  </a:cubicBezTo>
                  <a:cubicBezTo>
                    <a:pt x="768" y="270"/>
                    <a:pt x="768" y="270"/>
                    <a:pt x="768" y="270"/>
                  </a:cubicBezTo>
                  <a:cubicBezTo>
                    <a:pt x="768" y="217"/>
                    <a:pt x="811" y="174"/>
                    <a:pt x="864" y="174"/>
                  </a:cubicBezTo>
                  <a:cubicBezTo>
                    <a:pt x="898" y="174"/>
                    <a:pt x="898" y="174"/>
                    <a:pt x="898" y="174"/>
                  </a:cubicBezTo>
                  <a:cubicBezTo>
                    <a:pt x="908" y="192"/>
                    <a:pt x="908" y="192"/>
                    <a:pt x="908" y="192"/>
                  </a:cubicBezTo>
                  <a:cubicBezTo>
                    <a:pt x="902" y="204"/>
                    <a:pt x="902" y="204"/>
                    <a:pt x="902" y="204"/>
                  </a:cubicBezTo>
                  <a:lnTo>
                    <a:pt x="864" y="204"/>
                  </a:lnTo>
                  <a:close/>
                  <a:moveTo>
                    <a:pt x="1117" y="203"/>
                  </a:moveTo>
                  <a:cubicBezTo>
                    <a:pt x="1145" y="256"/>
                    <a:pt x="1145" y="256"/>
                    <a:pt x="1145" y="256"/>
                  </a:cubicBezTo>
                  <a:cubicBezTo>
                    <a:pt x="1085" y="257"/>
                    <a:pt x="1085" y="257"/>
                    <a:pt x="1085" y="257"/>
                  </a:cubicBezTo>
                  <a:cubicBezTo>
                    <a:pt x="1077" y="258"/>
                    <a:pt x="1071" y="262"/>
                    <a:pt x="1067" y="268"/>
                  </a:cubicBezTo>
                  <a:cubicBezTo>
                    <a:pt x="1035" y="319"/>
                    <a:pt x="1035" y="319"/>
                    <a:pt x="1035" y="319"/>
                  </a:cubicBezTo>
                  <a:cubicBezTo>
                    <a:pt x="1004" y="268"/>
                    <a:pt x="1004" y="268"/>
                    <a:pt x="1004" y="268"/>
                  </a:cubicBezTo>
                  <a:cubicBezTo>
                    <a:pt x="1000" y="262"/>
                    <a:pt x="993" y="258"/>
                    <a:pt x="985" y="257"/>
                  </a:cubicBezTo>
                  <a:cubicBezTo>
                    <a:pt x="925" y="256"/>
                    <a:pt x="925" y="256"/>
                    <a:pt x="925" y="256"/>
                  </a:cubicBezTo>
                  <a:cubicBezTo>
                    <a:pt x="935" y="238"/>
                    <a:pt x="935" y="238"/>
                    <a:pt x="935" y="238"/>
                  </a:cubicBezTo>
                  <a:cubicBezTo>
                    <a:pt x="935" y="238"/>
                    <a:pt x="935" y="238"/>
                    <a:pt x="935" y="237"/>
                  </a:cubicBezTo>
                  <a:cubicBezTo>
                    <a:pt x="954" y="203"/>
                    <a:pt x="954" y="203"/>
                    <a:pt x="954" y="203"/>
                  </a:cubicBezTo>
                  <a:cubicBezTo>
                    <a:pt x="957" y="196"/>
                    <a:pt x="957" y="188"/>
                    <a:pt x="954" y="182"/>
                  </a:cubicBezTo>
                  <a:cubicBezTo>
                    <a:pt x="932" y="141"/>
                    <a:pt x="932" y="141"/>
                    <a:pt x="932" y="141"/>
                  </a:cubicBezTo>
                  <a:cubicBezTo>
                    <a:pt x="932" y="141"/>
                    <a:pt x="932" y="141"/>
                    <a:pt x="932" y="141"/>
                  </a:cubicBezTo>
                  <a:cubicBezTo>
                    <a:pt x="925" y="129"/>
                    <a:pt x="925" y="129"/>
                    <a:pt x="925" y="129"/>
                  </a:cubicBezTo>
                  <a:cubicBezTo>
                    <a:pt x="985" y="127"/>
                    <a:pt x="985" y="127"/>
                    <a:pt x="985" y="127"/>
                  </a:cubicBezTo>
                  <a:cubicBezTo>
                    <a:pt x="993" y="127"/>
                    <a:pt x="1000" y="123"/>
                    <a:pt x="1004" y="116"/>
                  </a:cubicBezTo>
                  <a:cubicBezTo>
                    <a:pt x="1035" y="65"/>
                    <a:pt x="1035" y="65"/>
                    <a:pt x="1035" y="65"/>
                  </a:cubicBezTo>
                  <a:cubicBezTo>
                    <a:pt x="1067" y="116"/>
                    <a:pt x="1067" y="116"/>
                    <a:pt x="1067" y="116"/>
                  </a:cubicBezTo>
                  <a:cubicBezTo>
                    <a:pt x="1071" y="123"/>
                    <a:pt x="1077" y="127"/>
                    <a:pt x="1085" y="127"/>
                  </a:cubicBezTo>
                  <a:cubicBezTo>
                    <a:pt x="1145" y="129"/>
                    <a:pt x="1145" y="129"/>
                    <a:pt x="1145" y="129"/>
                  </a:cubicBezTo>
                  <a:cubicBezTo>
                    <a:pt x="1117" y="182"/>
                    <a:pt x="1117" y="182"/>
                    <a:pt x="1117" y="182"/>
                  </a:cubicBezTo>
                  <a:cubicBezTo>
                    <a:pt x="1113" y="188"/>
                    <a:pt x="1113" y="196"/>
                    <a:pt x="1117" y="203"/>
                  </a:cubicBezTo>
                  <a:close/>
                  <a:moveTo>
                    <a:pt x="1117" y="203"/>
                  </a:moveTo>
                  <a:cubicBezTo>
                    <a:pt x="1117" y="203"/>
                    <a:pt x="1117" y="203"/>
                    <a:pt x="1117" y="2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4" name="Google Shape;3354;p69"/>
            <p:cNvSpPr/>
            <p:nvPr/>
          </p:nvSpPr>
          <p:spPr>
            <a:xfrm>
              <a:off x="1560996" y="3122510"/>
              <a:ext cx="39570" cy="65593"/>
            </a:xfrm>
            <a:custGeom>
              <a:avLst/>
              <a:gdLst/>
              <a:ahLst/>
              <a:cxnLst/>
              <a:rect l="l" t="t" r="r" b="b"/>
              <a:pathLst>
                <a:path w="111" h="184" extrusionOk="0">
                  <a:moveTo>
                    <a:pt x="46" y="89"/>
                  </a:moveTo>
                  <a:cubicBezTo>
                    <a:pt x="46" y="23"/>
                    <a:pt x="46" y="23"/>
                    <a:pt x="46" y="23"/>
                  </a:cubicBezTo>
                  <a:cubicBezTo>
                    <a:pt x="46" y="10"/>
                    <a:pt x="35" y="0"/>
                    <a:pt x="23" y="0"/>
                  </a:cubicBezTo>
                  <a:cubicBezTo>
                    <a:pt x="11" y="0"/>
                    <a:pt x="0" y="10"/>
                    <a:pt x="0" y="23"/>
                  </a:cubicBezTo>
                  <a:cubicBezTo>
                    <a:pt x="0" y="98"/>
                    <a:pt x="0" y="98"/>
                    <a:pt x="0" y="98"/>
                  </a:cubicBezTo>
                  <a:cubicBezTo>
                    <a:pt x="0" y="104"/>
                    <a:pt x="3" y="110"/>
                    <a:pt x="7" y="114"/>
                  </a:cubicBezTo>
                  <a:cubicBezTo>
                    <a:pt x="70" y="177"/>
                    <a:pt x="70" y="177"/>
                    <a:pt x="70" y="177"/>
                  </a:cubicBezTo>
                  <a:cubicBezTo>
                    <a:pt x="75" y="182"/>
                    <a:pt x="80" y="184"/>
                    <a:pt x="86" y="184"/>
                  </a:cubicBezTo>
                  <a:cubicBezTo>
                    <a:pt x="92" y="184"/>
                    <a:pt x="98" y="182"/>
                    <a:pt x="102" y="177"/>
                  </a:cubicBezTo>
                  <a:cubicBezTo>
                    <a:pt x="111" y="168"/>
                    <a:pt x="111" y="154"/>
                    <a:pt x="102" y="145"/>
                  </a:cubicBezTo>
                  <a:lnTo>
                    <a:pt x="46" y="89"/>
                  </a:lnTo>
                  <a:close/>
                  <a:moveTo>
                    <a:pt x="46" y="89"/>
                  </a:moveTo>
                  <a:cubicBezTo>
                    <a:pt x="46" y="89"/>
                    <a:pt x="46" y="89"/>
                    <a:pt x="46" y="8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5" name="Google Shape;3355;p69"/>
          <p:cNvGrpSpPr/>
          <p:nvPr/>
        </p:nvGrpSpPr>
        <p:grpSpPr>
          <a:xfrm>
            <a:off x="2150618" y="2195086"/>
            <a:ext cx="520847" cy="293092"/>
            <a:chOff x="1518126" y="3267105"/>
            <a:chExt cx="547741" cy="302656"/>
          </a:xfrm>
        </p:grpSpPr>
        <p:sp>
          <p:nvSpPr>
            <p:cNvPr id="3356" name="Google Shape;3356;p69"/>
            <p:cNvSpPr/>
            <p:nvPr/>
          </p:nvSpPr>
          <p:spPr>
            <a:xfrm>
              <a:off x="1941452" y="3284573"/>
              <a:ext cx="84130" cy="47769"/>
            </a:xfrm>
            <a:custGeom>
              <a:avLst/>
              <a:gdLst/>
              <a:ahLst/>
              <a:cxnLst/>
              <a:rect l="l" t="t" r="r" b="b"/>
              <a:pathLst>
                <a:path w="236" h="134" extrusionOk="0">
                  <a:moveTo>
                    <a:pt x="195" y="0"/>
                  </a:moveTo>
                  <a:cubicBezTo>
                    <a:pt x="0" y="0"/>
                    <a:pt x="0" y="0"/>
                    <a:pt x="0" y="0"/>
                  </a:cubicBezTo>
                  <a:cubicBezTo>
                    <a:pt x="0" y="134"/>
                    <a:pt x="0" y="134"/>
                    <a:pt x="0" y="134"/>
                  </a:cubicBezTo>
                  <a:cubicBezTo>
                    <a:pt x="236" y="134"/>
                    <a:pt x="236" y="134"/>
                    <a:pt x="236" y="134"/>
                  </a:cubicBezTo>
                  <a:cubicBezTo>
                    <a:pt x="236" y="40"/>
                    <a:pt x="236" y="40"/>
                    <a:pt x="236" y="40"/>
                  </a:cubicBezTo>
                  <a:cubicBezTo>
                    <a:pt x="236" y="18"/>
                    <a:pt x="217" y="0"/>
                    <a:pt x="195" y="0"/>
                  </a:cubicBezTo>
                  <a:close/>
                  <a:moveTo>
                    <a:pt x="195" y="0"/>
                  </a:moveTo>
                  <a:cubicBezTo>
                    <a:pt x="195" y="0"/>
                    <a:pt x="195" y="0"/>
                    <a:pt x="195"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69"/>
            <p:cNvSpPr/>
            <p:nvPr/>
          </p:nvSpPr>
          <p:spPr>
            <a:xfrm>
              <a:off x="1559122" y="3284573"/>
              <a:ext cx="64524" cy="39926"/>
            </a:xfrm>
            <a:custGeom>
              <a:avLst/>
              <a:gdLst/>
              <a:ahLst/>
              <a:cxnLst/>
              <a:rect l="l" t="t" r="r" b="b"/>
              <a:pathLst>
                <a:path w="181" h="112" extrusionOk="0">
                  <a:moveTo>
                    <a:pt x="41" y="0"/>
                  </a:moveTo>
                  <a:cubicBezTo>
                    <a:pt x="19" y="0"/>
                    <a:pt x="0" y="18"/>
                    <a:pt x="0" y="40"/>
                  </a:cubicBezTo>
                  <a:cubicBezTo>
                    <a:pt x="0" y="112"/>
                    <a:pt x="0" y="112"/>
                    <a:pt x="0" y="112"/>
                  </a:cubicBezTo>
                  <a:cubicBezTo>
                    <a:pt x="181" y="112"/>
                    <a:pt x="181" y="112"/>
                    <a:pt x="181" y="112"/>
                  </a:cubicBezTo>
                  <a:cubicBezTo>
                    <a:pt x="181" y="0"/>
                    <a:pt x="181" y="0"/>
                    <a:pt x="181" y="0"/>
                  </a:cubicBezTo>
                  <a:lnTo>
                    <a:pt x="41" y="0"/>
                  </a:lnTo>
                  <a:close/>
                  <a:moveTo>
                    <a:pt x="41" y="0"/>
                  </a:moveTo>
                  <a:cubicBezTo>
                    <a:pt x="41" y="0"/>
                    <a:pt x="41" y="0"/>
                    <a:pt x="41"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69"/>
            <p:cNvSpPr/>
            <p:nvPr/>
          </p:nvSpPr>
          <p:spPr>
            <a:xfrm>
              <a:off x="1525969" y="3275304"/>
              <a:ext cx="531698" cy="286257"/>
            </a:xfrm>
            <a:custGeom>
              <a:avLst/>
              <a:gdLst/>
              <a:ahLst/>
              <a:cxnLst/>
              <a:rect l="l" t="t" r="r" b="b"/>
              <a:pathLst>
                <a:path w="1491" h="803" extrusionOk="0">
                  <a:moveTo>
                    <a:pt x="1190" y="0"/>
                  </a:moveTo>
                  <a:cubicBezTo>
                    <a:pt x="1202" y="0"/>
                    <a:pt x="1213" y="6"/>
                    <a:pt x="1219" y="18"/>
                  </a:cubicBezTo>
                  <a:cubicBezTo>
                    <a:pt x="1223" y="26"/>
                    <a:pt x="1223" y="26"/>
                    <a:pt x="1223" y="26"/>
                  </a:cubicBezTo>
                  <a:cubicBezTo>
                    <a:pt x="1242" y="68"/>
                    <a:pt x="1242" y="68"/>
                    <a:pt x="1242" y="68"/>
                  </a:cubicBezTo>
                  <a:cubicBezTo>
                    <a:pt x="1253" y="90"/>
                    <a:pt x="1275" y="104"/>
                    <a:pt x="1299" y="104"/>
                  </a:cubicBezTo>
                  <a:cubicBezTo>
                    <a:pt x="1432" y="104"/>
                    <a:pt x="1432" y="104"/>
                    <a:pt x="1432" y="104"/>
                  </a:cubicBezTo>
                  <a:cubicBezTo>
                    <a:pt x="1465" y="104"/>
                    <a:pt x="1491" y="130"/>
                    <a:pt x="1491" y="163"/>
                  </a:cubicBezTo>
                  <a:cubicBezTo>
                    <a:pt x="1491" y="585"/>
                    <a:pt x="1491" y="585"/>
                    <a:pt x="1491" y="585"/>
                  </a:cubicBezTo>
                  <a:cubicBezTo>
                    <a:pt x="1491" y="618"/>
                    <a:pt x="1465" y="644"/>
                    <a:pt x="1432" y="644"/>
                  </a:cubicBezTo>
                  <a:cubicBezTo>
                    <a:pt x="1322" y="644"/>
                    <a:pt x="1322" y="644"/>
                    <a:pt x="1322" y="644"/>
                  </a:cubicBezTo>
                  <a:cubicBezTo>
                    <a:pt x="1278" y="644"/>
                    <a:pt x="1237" y="661"/>
                    <a:pt x="1206" y="692"/>
                  </a:cubicBezTo>
                  <a:cubicBezTo>
                    <a:pt x="1139" y="761"/>
                    <a:pt x="1046" y="803"/>
                    <a:pt x="943" y="803"/>
                  </a:cubicBezTo>
                  <a:cubicBezTo>
                    <a:pt x="552" y="803"/>
                    <a:pt x="552" y="803"/>
                    <a:pt x="552" y="803"/>
                  </a:cubicBezTo>
                  <a:cubicBezTo>
                    <a:pt x="448" y="803"/>
                    <a:pt x="355" y="761"/>
                    <a:pt x="288" y="692"/>
                  </a:cubicBezTo>
                  <a:cubicBezTo>
                    <a:pt x="258" y="661"/>
                    <a:pt x="216" y="644"/>
                    <a:pt x="172" y="644"/>
                  </a:cubicBezTo>
                  <a:cubicBezTo>
                    <a:pt x="59" y="644"/>
                    <a:pt x="59" y="644"/>
                    <a:pt x="59" y="644"/>
                  </a:cubicBezTo>
                  <a:cubicBezTo>
                    <a:pt x="26" y="644"/>
                    <a:pt x="0" y="618"/>
                    <a:pt x="0" y="585"/>
                  </a:cubicBezTo>
                  <a:cubicBezTo>
                    <a:pt x="0" y="163"/>
                    <a:pt x="0" y="163"/>
                    <a:pt x="0" y="163"/>
                  </a:cubicBezTo>
                  <a:cubicBezTo>
                    <a:pt x="0" y="130"/>
                    <a:pt x="26" y="104"/>
                    <a:pt x="59" y="104"/>
                  </a:cubicBezTo>
                  <a:cubicBezTo>
                    <a:pt x="195" y="104"/>
                    <a:pt x="195" y="104"/>
                    <a:pt x="195" y="104"/>
                  </a:cubicBezTo>
                  <a:cubicBezTo>
                    <a:pt x="219" y="104"/>
                    <a:pt x="242" y="90"/>
                    <a:pt x="252" y="68"/>
                  </a:cubicBezTo>
                  <a:cubicBezTo>
                    <a:pt x="271" y="26"/>
                    <a:pt x="271" y="26"/>
                    <a:pt x="271" y="26"/>
                  </a:cubicBezTo>
                  <a:cubicBezTo>
                    <a:pt x="275" y="18"/>
                    <a:pt x="275" y="18"/>
                    <a:pt x="275" y="18"/>
                  </a:cubicBezTo>
                  <a:cubicBezTo>
                    <a:pt x="282" y="6"/>
                    <a:pt x="293" y="0"/>
                    <a:pt x="304" y="0"/>
                  </a:cubicBezTo>
                  <a:lnTo>
                    <a:pt x="1190" y="0"/>
                  </a:lnTo>
                  <a:close/>
                  <a:moveTo>
                    <a:pt x="1190" y="0"/>
                  </a:moveTo>
                  <a:cubicBezTo>
                    <a:pt x="1190" y="0"/>
                    <a:pt x="1190" y="0"/>
                    <a:pt x="1190"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69"/>
            <p:cNvSpPr/>
            <p:nvPr/>
          </p:nvSpPr>
          <p:spPr>
            <a:xfrm>
              <a:off x="1958563" y="3399717"/>
              <a:ext cx="34223" cy="34223"/>
            </a:xfrm>
            <a:custGeom>
              <a:avLst/>
              <a:gdLst/>
              <a:ahLst/>
              <a:cxnLst/>
              <a:rect l="l" t="t" r="r" b="b"/>
              <a:pathLst>
                <a:path w="96" h="96" extrusionOk="0">
                  <a:moveTo>
                    <a:pt x="96" y="48"/>
                  </a:moveTo>
                  <a:cubicBezTo>
                    <a:pt x="96" y="75"/>
                    <a:pt x="75" y="96"/>
                    <a:pt x="48" y="96"/>
                  </a:cubicBezTo>
                  <a:cubicBezTo>
                    <a:pt x="22" y="96"/>
                    <a:pt x="0" y="75"/>
                    <a:pt x="0" y="48"/>
                  </a:cubicBezTo>
                  <a:cubicBezTo>
                    <a:pt x="0" y="22"/>
                    <a:pt x="22" y="0"/>
                    <a:pt x="48" y="0"/>
                  </a:cubicBezTo>
                  <a:cubicBezTo>
                    <a:pt x="75" y="0"/>
                    <a:pt x="96" y="22"/>
                    <a:pt x="96" y="48"/>
                  </a:cubicBezTo>
                  <a:close/>
                  <a:moveTo>
                    <a:pt x="96" y="48"/>
                  </a:moveTo>
                  <a:cubicBezTo>
                    <a:pt x="96" y="48"/>
                    <a:pt x="96" y="48"/>
                    <a:pt x="96" y="48"/>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69"/>
            <p:cNvSpPr/>
            <p:nvPr/>
          </p:nvSpPr>
          <p:spPr>
            <a:xfrm>
              <a:off x="1992786" y="3346245"/>
              <a:ext cx="34223" cy="34223"/>
            </a:xfrm>
            <a:custGeom>
              <a:avLst/>
              <a:gdLst/>
              <a:ahLst/>
              <a:cxnLst/>
              <a:rect l="l" t="t" r="r" b="b"/>
              <a:pathLst>
                <a:path w="96" h="96" extrusionOk="0">
                  <a:moveTo>
                    <a:pt x="96" y="48"/>
                  </a:moveTo>
                  <a:cubicBezTo>
                    <a:pt x="96" y="75"/>
                    <a:pt x="75" y="96"/>
                    <a:pt x="48" y="96"/>
                  </a:cubicBezTo>
                  <a:cubicBezTo>
                    <a:pt x="22" y="96"/>
                    <a:pt x="0" y="75"/>
                    <a:pt x="0" y="48"/>
                  </a:cubicBezTo>
                  <a:cubicBezTo>
                    <a:pt x="0" y="22"/>
                    <a:pt x="22" y="0"/>
                    <a:pt x="48" y="0"/>
                  </a:cubicBezTo>
                  <a:cubicBezTo>
                    <a:pt x="75" y="0"/>
                    <a:pt x="96" y="22"/>
                    <a:pt x="96" y="48"/>
                  </a:cubicBezTo>
                  <a:close/>
                  <a:moveTo>
                    <a:pt x="96" y="48"/>
                  </a:moveTo>
                  <a:cubicBezTo>
                    <a:pt x="96" y="48"/>
                    <a:pt x="96" y="48"/>
                    <a:pt x="96" y="48"/>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69"/>
            <p:cNvSpPr/>
            <p:nvPr/>
          </p:nvSpPr>
          <p:spPr>
            <a:xfrm>
              <a:off x="1649669" y="3320221"/>
              <a:ext cx="284298" cy="201771"/>
            </a:xfrm>
            <a:custGeom>
              <a:avLst/>
              <a:gdLst/>
              <a:ahLst/>
              <a:cxnLst/>
              <a:rect l="l" t="t" r="r" b="b"/>
              <a:pathLst>
                <a:path w="797" h="566" extrusionOk="0">
                  <a:moveTo>
                    <a:pt x="797" y="45"/>
                  </a:moveTo>
                  <a:cubicBezTo>
                    <a:pt x="797" y="441"/>
                    <a:pt x="797" y="441"/>
                    <a:pt x="797" y="441"/>
                  </a:cubicBezTo>
                  <a:cubicBezTo>
                    <a:pt x="797" y="460"/>
                    <a:pt x="790" y="479"/>
                    <a:pt x="776" y="492"/>
                  </a:cubicBezTo>
                  <a:cubicBezTo>
                    <a:pt x="728" y="539"/>
                    <a:pt x="664" y="566"/>
                    <a:pt x="596" y="566"/>
                  </a:cubicBezTo>
                  <a:cubicBezTo>
                    <a:pt x="205" y="566"/>
                    <a:pt x="205" y="566"/>
                    <a:pt x="205" y="566"/>
                  </a:cubicBezTo>
                  <a:cubicBezTo>
                    <a:pt x="134" y="566"/>
                    <a:pt x="67" y="537"/>
                    <a:pt x="19" y="487"/>
                  </a:cubicBezTo>
                  <a:cubicBezTo>
                    <a:pt x="6" y="474"/>
                    <a:pt x="0" y="456"/>
                    <a:pt x="0" y="438"/>
                  </a:cubicBezTo>
                  <a:cubicBezTo>
                    <a:pt x="0" y="45"/>
                    <a:pt x="0" y="45"/>
                    <a:pt x="0" y="45"/>
                  </a:cubicBezTo>
                  <a:cubicBezTo>
                    <a:pt x="0" y="20"/>
                    <a:pt x="20" y="0"/>
                    <a:pt x="44" y="0"/>
                  </a:cubicBezTo>
                  <a:cubicBezTo>
                    <a:pt x="753" y="0"/>
                    <a:pt x="753" y="0"/>
                    <a:pt x="753" y="0"/>
                  </a:cubicBezTo>
                  <a:cubicBezTo>
                    <a:pt x="777" y="0"/>
                    <a:pt x="797" y="20"/>
                    <a:pt x="797" y="45"/>
                  </a:cubicBezTo>
                  <a:close/>
                  <a:moveTo>
                    <a:pt x="797" y="45"/>
                  </a:moveTo>
                  <a:cubicBezTo>
                    <a:pt x="797" y="45"/>
                    <a:pt x="797" y="45"/>
                    <a:pt x="797"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69"/>
            <p:cNvSpPr/>
            <p:nvPr/>
          </p:nvSpPr>
          <p:spPr>
            <a:xfrm>
              <a:off x="1677118" y="3348384"/>
              <a:ext cx="228330" cy="122987"/>
            </a:xfrm>
            <a:custGeom>
              <a:avLst/>
              <a:gdLst/>
              <a:ahLst/>
              <a:cxnLst/>
              <a:rect l="l" t="t" r="r" b="b"/>
              <a:pathLst>
                <a:path w="640" h="345" extrusionOk="0">
                  <a:moveTo>
                    <a:pt x="640" y="11"/>
                  </a:moveTo>
                  <a:cubicBezTo>
                    <a:pt x="640" y="335"/>
                    <a:pt x="640" y="335"/>
                    <a:pt x="640" y="335"/>
                  </a:cubicBezTo>
                  <a:cubicBezTo>
                    <a:pt x="640" y="341"/>
                    <a:pt x="635" y="345"/>
                    <a:pt x="629" y="345"/>
                  </a:cubicBezTo>
                  <a:cubicBezTo>
                    <a:pt x="11" y="345"/>
                    <a:pt x="11" y="345"/>
                    <a:pt x="11" y="345"/>
                  </a:cubicBezTo>
                  <a:cubicBezTo>
                    <a:pt x="5" y="345"/>
                    <a:pt x="0" y="341"/>
                    <a:pt x="0" y="335"/>
                  </a:cubicBezTo>
                  <a:cubicBezTo>
                    <a:pt x="0" y="11"/>
                    <a:pt x="0" y="11"/>
                    <a:pt x="0" y="11"/>
                  </a:cubicBezTo>
                  <a:cubicBezTo>
                    <a:pt x="0" y="5"/>
                    <a:pt x="5" y="0"/>
                    <a:pt x="11" y="0"/>
                  </a:cubicBezTo>
                  <a:cubicBezTo>
                    <a:pt x="629" y="0"/>
                    <a:pt x="629" y="0"/>
                    <a:pt x="629" y="0"/>
                  </a:cubicBezTo>
                  <a:cubicBezTo>
                    <a:pt x="635" y="0"/>
                    <a:pt x="640" y="5"/>
                    <a:pt x="640" y="11"/>
                  </a:cubicBezTo>
                  <a:close/>
                  <a:moveTo>
                    <a:pt x="640" y="11"/>
                  </a:moveTo>
                  <a:cubicBezTo>
                    <a:pt x="640" y="11"/>
                    <a:pt x="640" y="11"/>
                    <a:pt x="640" y="1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69"/>
            <p:cNvSpPr/>
            <p:nvPr/>
          </p:nvSpPr>
          <p:spPr>
            <a:xfrm>
              <a:off x="1553774" y="3347314"/>
              <a:ext cx="68445" cy="68445"/>
            </a:xfrm>
            <a:custGeom>
              <a:avLst/>
              <a:gdLst/>
              <a:ahLst/>
              <a:cxnLst/>
              <a:rect l="l" t="t" r="r" b="b"/>
              <a:pathLst>
                <a:path w="192" h="192" extrusionOk="0">
                  <a:moveTo>
                    <a:pt x="192" y="59"/>
                  </a:moveTo>
                  <a:cubicBezTo>
                    <a:pt x="192" y="133"/>
                    <a:pt x="192" y="133"/>
                    <a:pt x="192" y="133"/>
                  </a:cubicBezTo>
                  <a:cubicBezTo>
                    <a:pt x="192" y="136"/>
                    <a:pt x="190" y="138"/>
                    <a:pt x="187" y="138"/>
                  </a:cubicBezTo>
                  <a:cubicBezTo>
                    <a:pt x="143" y="138"/>
                    <a:pt x="143" y="138"/>
                    <a:pt x="143" y="138"/>
                  </a:cubicBezTo>
                  <a:cubicBezTo>
                    <a:pt x="141" y="138"/>
                    <a:pt x="138" y="140"/>
                    <a:pt x="138" y="143"/>
                  </a:cubicBezTo>
                  <a:cubicBezTo>
                    <a:pt x="138" y="187"/>
                    <a:pt x="138" y="187"/>
                    <a:pt x="138" y="187"/>
                  </a:cubicBezTo>
                  <a:cubicBezTo>
                    <a:pt x="138" y="190"/>
                    <a:pt x="136" y="192"/>
                    <a:pt x="133" y="192"/>
                  </a:cubicBezTo>
                  <a:cubicBezTo>
                    <a:pt x="60" y="192"/>
                    <a:pt x="60" y="192"/>
                    <a:pt x="60" y="192"/>
                  </a:cubicBezTo>
                  <a:cubicBezTo>
                    <a:pt x="57" y="192"/>
                    <a:pt x="54" y="190"/>
                    <a:pt x="54" y="187"/>
                  </a:cubicBezTo>
                  <a:cubicBezTo>
                    <a:pt x="54" y="143"/>
                    <a:pt x="54" y="143"/>
                    <a:pt x="54" y="143"/>
                  </a:cubicBezTo>
                  <a:cubicBezTo>
                    <a:pt x="54" y="140"/>
                    <a:pt x="52" y="138"/>
                    <a:pt x="49" y="138"/>
                  </a:cubicBezTo>
                  <a:cubicBezTo>
                    <a:pt x="6" y="138"/>
                    <a:pt x="6" y="138"/>
                    <a:pt x="6" y="138"/>
                  </a:cubicBezTo>
                  <a:cubicBezTo>
                    <a:pt x="3" y="138"/>
                    <a:pt x="0" y="136"/>
                    <a:pt x="0" y="133"/>
                  </a:cubicBezTo>
                  <a:cubicBezTo>
                    <a:pt x="0" y="59"/>
                    <a:pt x="0" y="59"/>
                    <a:pt x="0" y="59"/>
                  </a:cubicBezTo>
                  <a:cubicBezTo>
                    <a:pt x="0" y="56"/>
                    <a:pt x="3" y="54"/>
                    <a:pt x="6" y="54"/>
                  </a:cubicBezTo>
                  <a:cubicBezTo>
                    <a:pt x="49" y="54"/>
                    <a:pt x="49" y="54"/>
                    <a:pt x="49" y="54"/>
                  </a:cubicBezTo>
                  <a:cubicBezTo>
                    <a:pt x="52" y="54"/>
                    <a:pt x="54" y="52"/>
                    <a:pt x="54" y="49"/>
                  </a:cubicBezTo>
                  <a:cubicBezTo>
                    <a:pt x="54" y="5"/>
                    <a:pt x="54" y="5"/>
                    <a:pt x="54" y="5"/>
                  </a:cubicBezTo>
                  <a:cubicBezTo>
                    <a:pt x="54" y="2"/>
                    <a:pt x="57" y="0"/>
                    <a:pt x="60" y="0"/>
                  </a:cubicBezTo>
                  <a:cubicBezTo>
                    <a:pt x="133" y="0"/>
                    <a:pt x="133" y="0"/>
                    <a:pt x="133" y="0"/>
                  </a:cubicBezTo>
                  <a:cubicBezTo>
                    <a:pt x="136" y="0"/>
                    <a:pt x="138" y="2"/>
                    <a:pt x="138" y="5"/>
                  </a:cubicBezTo>
                  <a:cubicBezTo>
                    <a:pt x="138" y="49"/>
                    <a:pt x="138" y="49"/>
                    <a:pt x="138" y="49"/>
                  </a:cubicBezTo>
                  <a:cubicBezTo>
                    <a:pt x="138" y="52"/>
                    <a:pt x="141" y="54"/>
                    <a:pt x="143" y="54"/>
                  </a:cubicBezTo>
                  <a:cubicBezTo>
                    <a:pt x="187" y="54"/>
                    <a:pt x="187" y="54"/>
                    <a:pt x="187" y="54"/>
                  </a:cubicBezTo>
                  <a:cubicBezTo>
                    <a:pt x="190" y="54"/>
                    <a:pt x="192" y="56"/>
                    <a:pt x="192" y="59"/>
                  </a:cubicBezTo>
                  <a:close/>
                  <a:moveTo>
                    <a:pt x="192" y="59"/>
                  </a:moveTo>
                  <a:cubicBezTo>
                    <a:pt x="192" y="59"/>
                    <a:pt x="192" y="59"/>
                    <a:pt x="192" y="5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69"/>
            <p:cNvSpPr/>
            <p:nvPr/>
          </p:nvSpPr>
          <p:spPr>
            <a:xfrm>
              <a:off x="1964624" y="3395440"/>
              <a:ext cx="34223" cy="34223"/>
            </a:xfrm>
            <a:custGeom>
              <a:avLst/>
              <a:gdLst/>
              <a:ahLst/>
              <a:cxnLst/>
              <a:rect l="l" t="t" r="r" b="b"/>
              <a:pathLst>
                <a:path w="96" h="96" extrusionOk="0">
                  <a:moveTo>
                    <a:pt x="96" y="48"/>
                  </a:moveTo>
                  <a:cubicBezTo>
                    <a:pt x="96" y="74"/>
                    <a:pt x="74" y="96"/>
                    <a:pt x="48" y="96"/>
                  </a:cubicBezTo>
                  <a:cubicBezTo>
                    <a:pt x="21" y="96"/>
                    <a:pt x="0" y="74"/>
                    <a:pt x="0" y="48"/>
                  </a:cubicBezTo>
                  <a:cubicBezTo>
                    <a:pt x="0" y="21"/>
                    <a:pt x="21" y="0"/>
                    <a:pt x="48" y="0"/>
                  </a:cubicBezTo>
                  <a:cubicBezTo>
                    <a:pt x="74" y="0"/>
                    <a:pt x="96" y="21"/>
                    <a:pt x="96" y="48"/>
                  </a:cubicBezTo>
                  <a:close/>
                  <a:moveTo>
                    <a:pt x="96" y="48"/>
                  </a:moveTo>
                  <a:cubicBezTo>
                    <a:pt x="96" y="48"/>
                    <a:pt x="96" y="48"/>
                    <a:pt x="96" y="4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69"/>
            <p:cNvSpPr/>
            <p:nvPr/>
          </p:nvSpPr>
          <p:spPr>
            <a:xfrm>
              <a:off x="1998846" y="3341967"/>
              <a:ext cx="34223" cy="34223"/>
            </a:xfrm>
            <a:custGeom>
              <a:avLst/>
              <a:gdLst/>
              <a:ahLst/>
              <a:cxnLst/>
              <a:rect l="l" t="t" r="r" b="b"/>
              <a:pathLst>
                <a:path w="96" h="96" extrusionOk="0">
                  <a:moveTo>
                    <a:pt x="96" y="48"/>
                  </a:moveTo>
                  <a:cubicBezTo>
                    <a:pt x="96" y="74"/>
                    <a:pt x="74" y="96"/>
                    <a:pt x="48" y="96"/>
                  </a:cubicBezTo>
                  <a:cubicBezTo>
                    <a:pt x="21" y="96"/>
                    <a:pt x="0" y="74"/>
                    <a:pt x="0" y="48"/>
                  </a:cubicBezTo>
                  <a:cubicBezTo>
                    <a:pt x="0" y="22"/>
                    <a:pt x="21" y="0"/>
                    <a:pt x="48" y="0"/>
                  </a:cubicBezTo>
                  <a:cubicBezTo>
                    <a:pt x="74" y="0"/>
                    <a:pt x="96" y="22"/>
                    <a:pt x="96" y="48"/>
                  </a:cubicBezTo>
                  <a:close/>
                  <a:moveTo>
                    <a:pt x="96" y="48"/>
                  </a:moveTo>
                  <a:cubicBezTo>
                    <a:pt x="96" y="48"/>
                    <a:pt x="96" y="48"/>
                    <a:pt x="96" y="4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69"/>
            <p:cNvSpPr/>
            <p:nvPr/>
          </p:nvSpPr>
          <p:spPr>
            <a:xfrm>
              <a:off x="1518126" y="3267105"/>
              <a:ext cx="547741" cy="302656"/>
            </a:xfrm>
            <a:custGeom>
              <a:avLst/>
              <a:gdLst/>
              <a:ahLst/>
              <a:cxnLst/>
              <a:rect l="l" t="t" r="r" b="b"/>
              <a:pathLst>
                <a:path w="1536" h="849" extrusionOk="0">
                  <a:moveTo>
                    <a:pt x="1454" y="104"/>
                  </a:moveTo>
                  <a:cubicBezTo>
                    <a:pt x="1445" y="104"/>
                    <a:pt x="1445" y="104"/>
                    <a:pt x="1445" y="104"/>
                  </a:cubicBezTo>
                  <a:cubicBezTo>
                    <a:pt x="1445" y="89"/>
                    <a:pt x="1445" y="89"/>
                    <a:pt x="1445" y="89"/>
                  </a:cubicBezTo>
                  <a:cubicBezTo>
                    <a:pt x="1445" y="55"/>
                    <a:pt x="1417" y="27"/>
                    <a:pt x="1382" y="27"/>
                  </a:cubicBezTo>
                  <a:cubicBezTo>
                    <a:pt x="1259" y="27"/>
                    <a:pt x="1259" y="27"/>
                    <a:pt x="1259" y="27"/>
                  </a:cubicBezTo>
                  <a:cubicBezTo>
                    <a:pt x="1248" y="10"/>
                    <a:pt x="1230" y="0"/>
                    <a:pt x="1212" y="0"/>
                  </a:cubicBezTo>
                  <a:cubicBezTo>
                    <a:pt x="326" y="0"/>
                    <a:pt x="326" y="0"/>
                    <a:pt x="326" y="0"/>
                  </a:cubicBezTo>
                  <a:cubicBezTo>
                    <a:pt x="308" y="0"/>
                    <a:pt x="290" y="10"/>
                    <a:pt x="279" y="27"/>
                  </a:cubicBezTo>
                  <a:cubicBezTo>
                    <a:pt x="156" y="27"/>
                    <a:pt x="156" y="27"/>
                    <a:pt x="156" y="27"/>
                  </a:cubicBezTo>
                  <a:cubicBezTo>
                    <a:pt x="121" y="27"/>
                    <a:pt x="93" y="55"/>
                    <a:pt x="93" y="89"/>
                  </a:cubicBezTo>
                  <a:cubicBezTo>
                    <a:pt x="93" y="104"/>
                    <a:pt x="93" y="104"/>
                    <a:pt x="93" y="104"/>
                  </a:cubicBezTo>
                  <a:cubicBezTo>
                    <a:pt x="81" y="104"/>
                    <a:pt x="81" y="104"/>
                    <a:pt x="81" y="104"/>
                  </a:cubicBezTo>
                  <a:cubicBezTo>
                    <a:pt x="36" y="104"/>
                    <a:pt x="0" y="141"/>
                    <a:pt x="0" y="186"/>
                  </a:cubicBezTo>
                  <a:cubicBezTo>
                    <a:pt x="0" y="608"/>
                    <a:pt x="0" y="608"/>
                    <a:pt x="0" y="608"/>
                  </a:cubicBezTo>
                  <a:cubicBezTo>
                    <a:pt x="0" y="653"/>
                    <a:pt x="36" y="690"/>
                    <a:pt x="81" y="690"/>
                  </a:cubicBezTo>
                  <a:cubicBezTo>
                    <a:pt x="194" y="690"/>
                    <a:pt x="194" y="690"/>
                    <a:pt x="194" y="690"/>
                  </a:cubicBezTo>
                  <a:cubicBezTo>
                    <a:pt x="232" y="690"/>
                    <a:pt x="268" y="705"/>
                    <a:pt x="294" y="731"/>
                  </a:cubicBezTo>
                  <a:cubicBezTo>
                    <a:pt x="368" y="807"/>
                    <a:pt x="467" y="849"/>
                    <a:pt x="574" y="849"/>
                  </a:cubicBezTo>
                  <a:cubicBezTo>
                    <a:pt x="965" y="849"/>
                    <a:pt x="965" y="849"/>
                    <a:pt x="965" y="849"/>
                  </a:cubicBezTo>
                  <a:cubicBezTo>
                    <a:pt x="1071" y="849"/>
                    <a:pt x="1170" y="807"/>
                    <a:pt x="1244" y="731"/>
                  </a:cubicBezTo>
                  <a:cubicBezTo>
                    <a:pt x="1270" y="705"/>
                    <a:pt x="1306" y="690"/>
                    <a:pt x="1344" y="690"/>
                  </a:cubicBezTo>
                  <a:cubicBezTo>
                    <a:pt x="1454" y="690"/>
                    <a:pt x="1454" y="690"/>
                    <a:pt x="1454" y="690"/>
                  </a:cubicBezTo>
                  <a:cubicBezTo>
                    <a:pt x="1499" y="690"/>
                    <a:pt x="1536" y="653"/>
                    <a:pt x="1536" y="608"/>
                  </a:cubicBezTo>
                  <a:cubicBezTo>
                    <a:pt x="1536" y="186"/>
                    <a:pt x="1536" y="186"/>
                    <a:pt x="1536" y="186"/>
                  </a:cubicBezTo>
                  <a:cubicBezTo>
                    <a:pt x="1536" y="141"/>
                    <a:pt x="1499" y="104"/>
                    <a:pt x="1454" y="104"/>
                  </a:cubicBezTo>
                  <a:close/>
                  <a:moveTo>
                    <a:pt x="1400" y="89"/>
                  </a:moveTo>
                  <a:cubicBezTo>
                    <a:pt x="1400" y="104"/>
                    <a:pt x="1400" y="104"/>
                    <a:pt x="1400" y="104"/>
                  </a:cubicBezTo>
                  <a:cubicBezTo>
                    <a:pt x="1321" y="104"/>
                    <a:pt x="1321" y="104"/>
                    <a:pt x="1321" y="104"/>
                  </a:cubicBezTo>
                  <a:cubicBezTo>
                    <a:pt x="1306" y="104"/>
                    <a:pt x="1291" y="95"/>
                    <a:pt x="1285" y="81"/>
                  </a:cubicBezTo>
                  <a:cubicBezTo>
                    <a:pt x="1280" y="72"/>
                    <a:pt x="1280" y="72"/>
                    <a:pt x="1280" y="72"/>
                  </a:cubicBezTo>
                  <a:cubicBezTo>
                    <a:pt x="1382" y="72"/>
                    <a:pt x="1382" y="72"/>
                    <a:pt x="1382" y="72"/>
                  </a:cubicBezTo>
                  <a:cubicBezTo>
                    <a:pt x="1392" y="72"/>
                    <a:pt x="1400" y="80"/>
                    <a:pt x="1400" y="89"/>
                  </a:cubicBezTo>
                  <a:close/>
                  <a:moveTo>
                    <a:pt x="138" y="89"/>
                  </a:moveTo>
                  <a:cubicBezTo>
                    <a:pt x="138" y="80"/>
                    <a:pt x="146" y="72"/>
                    <a:pt x="156" y="72"/>
                  </a:cubicBezTo>
                  <a:cubicBezTo>
                    <a:pt x="258" y="72"/>
                    <a:pt x="258" y="72"/>
                    <a:pt x="258" y="72"/>
                  </a:cubicBezTo>
                  <a:cubicBezTo>
                    <a:pt x="253" y="81"/>
                    <a:pt x="253" y="81"/>
                    <a:pt x="253" y="81"/>
                  </a:cubicBezTo>
                  <a:cubicBezTo>
                    <a:pt x="247" y="95"/>
                    <a:pt x="233" y="104"/>
                    <a:pt x="217" y="104"/>
                  </a:cubicBezTo>
                  <a:cubicBezTo>
                    <a:pt x="138" y="104"/>
                    <a:pt x="138" y="104"/>
                    <a:pt x="138" y="104"/>
                  </a:cubicBezTo>
                  <a:lnTo>
                    <a:pt x="138" y="89"/>
                  </a:lnTo>
                  <a:close/>
                  <a:moveTo>
                    <a:pt x="1491" y="608"/>
                  </a:moveTo>
                  <a:cubicBezTo>
                    <a:pt x="1491" y="628"/>
                    <a:pt x="1474" y="645"/>
                    <a:pt x="1454" y="645"/>
                  </a:cubicBezTo>
                  <a:cubicBezTo>
                    <a:pt x="1344" y="645"/>
                    <a:pt x="1344" y="645"/>
                    <a:pt x="1344" y="645"/>
                  </a:cubicBezTo>
                  <a:cubicBezTo>
                    <a:pt x="1294" y="645"/>
                    <a:pt x="1246" y="665"/>
                    <a:pt x="1212" y="699"/>
                  </a:cubicBezTo>
                  <a:cubicBezTo>
                    <a:pt x="1147" y="767"/>
                    <a:pt x="1059" y="804"/>
                    <a:pt x="965" y="804"/>
                  </a:cubicBezTo>
                  <a:cubicBezTo>
                    <a:pt x="574" y="804"/>
                    <a:pt x="574" y="804"/>
                    <a:pt x="574" y="804"/>
                  </a:cubicBezTo>
                  <a:cubicBezTo>
                    <a:pt x="480" y="804"/>
                    <a:pt x="392" y="767"/>
                    <a:pt x="326" y="699"/>
                  </a:cubicBezTo>
                  <a:cubicBezTo>
                    <a:pt x="292" y="665"/>
                    <a:pt x="244" y="645"/>
                    <a:pt x="194" y="645"/>
                  </a:cubicBezTo>
                  <a:cubicBezTo>
                    <a:pt x="81" y="645"/>
                    <a:pt x="81" y="645"/>
                    <a:pt x="81" y="645"/>
                  </a:cubicBezTo>
                  <a:cubicBezTo>
                    <a:pt x="61" y="645"/>
                    <a:pt x="44" y="628"/>
                    <a:pt x="44" y="608"/>
                  </a:cubicBezTo>
                  <a:cubicBezTo>
                    <a:pt x="44" y="186"/>
                    <a:pt x="44" y="186"/>
                    <a:pt x="44" y="186"/>
                  </a:cubicBezTo>
                  <a:cubicBezTo>
                    <a:pt x="44" y="166"/>
                    <a:pt x="61" y="149"/>
                    <a:pt x="81" y="149"/>
                  </a:cubicBezTo>
                  <a:cubicBezTo>
                    <a:pt x="217" y="149"/>
                    <a:pt x="217" y="149"/>
                    <a:pt x="217" y="149"/>
                  </a:cubicBezTo>
                  <a:cubicBezTo>
                    <a:pt x="250" y="149"/>
                    <a:pt x="280" y="130"/>
                    <a:pt x="294" y="100"/>
                  </a:cubicBezTo>
                  <a:cubicBezTo>
                    <a:pt x="317" y="51"/>
                    <a:pt x="317" y="51"/>
                    <a:pt x="317" y="51"/>
                  </a:cubicBezTo>
                  <a:cubicBezTo>
                    <a:pt x="319" y="47"/>
                    <a:pt x="323" y="45"/>
                    <a:pt x="326" y="45"/>
                  </a:cubicBezTo>
                  <a:cubicBezTo>
                    <a:pt x="1212" y="45"/>
                    <a:pt x="1212" y="45"/>
                    <a:pt x="1212" y="45"/>
                  </a:cubicBezTo>
                  <a:cubicBezTo>
                    <a:pt x="1215" y="45"/>
                    <a:pt x="1219" y="47"/>
                    <a:pt x="1221" y="51"/>
                  </a:cubicBezTo>
                  <a:cubicBezTo>
                    <a:pt x="1244" y="100"/>
                    <a:pt x="1244" y="100"/>
                    <a:pt x="1244" y="100"/>
                  </a:cubicBezTo>
                  <a:cubicBezTo>
                    <a:pt x="1258" y="130"/>
                    <a:pt x="1288" y="149"/>
                    <a:pt x="1321" y="149"/>
                  </a:cubicBezTo>
                  <a:cubicBezTo>
                    <a:pt x="1454" y="149"/>
                    <a:pt x="1454" y="149"/>
                    <a:pt x="1454" y="149"/>
                  </a:cubicBezTo>
                  <a:cubicBezTo>
                    <a:pt x="1474" y="149"/>
                    <a:pt x="1491" y="165"/>
                    <a:pt x="1491" y="186"/>
                  </a:cubicBezTo>
                  <a:lnTo>
                    <a:pt x="1491" y="608"/>
                  </a:lnTo>
                  <a:close/>
                  <a:moveTo>
                    <a:pt x="1491" y="608"/>
                  </a:moveTo>
                  <a:cubicBezTo>
                    <a:pt x="1491" y="608"/>
                    <a:pt x="1491" y="608"/>
                    <a:pt x="1491" y="60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69"/>
            <p:cNvSpPr/>
            <p:nvPr/>
          </p:nvSpPr>
          <p:spPr>
            <a:xfrm>
              <a:off x="1641470" y="3312022"/>
              <a:ext cx="300696" cy="217812"/>
            </a:xfrm>
            <a:custGeom>
              <a:avLst/>
              <a:gdLst/>
              <a:ahLst/>
              <a:cxnLst/>
              <a:rect l="l" t="t" r="r" b="b"/>
              <a:pathLst>
                <a:path w="843" h="611" extrusionOk="0">
                  <a:moveTo>
                    <a:pt x="776" y="0"/>
                  </a:moveTo>
                  <a:cubicBezTo>
                    <a:pt x="67" y="0"/>
                    <a:pt x="67" y="0"/>
                    <a:pt x="67" y="0"/>
                  </a:cubicBezTo>
                  <a:cubicBezTo>
                    <a:pt x="30" y="0"/>
                    <a:pt x="0" y="31"/>
                    <a:pt x="0" y="68"/>
                  </a:cubicBezTo>
                  <a:cubicBezTo>
                    <a:pt x="0" y="461"/>
                    <a:pt x="0" y="461"/>
                    <a:pt x="0" y="461"/>
                  </a:cubicBezTo>
                  <a:cubicBezTo>
                    <a:pt x="0" y="485"/>
                    <a:pt x="9" y="508"/>
                    <a:pt x="26" y="525"/>
                  </a:cubicBezTo>
                  <a:cubicBezTo>
                    <a:pt x="78" y="580"/>
                    <a:pt x="152" y="611"/>
                    <a:pt x="228" y="611"/>
                  </a:cubicBezTo>
                  <a:cubicBezTo>
                    <a:pt x="619" y="611"/>
                    <a:pt x="619" y="611"/>
                    <a:pt x="619" y="611"/>
                  </a:cubicBezTo>
                  <a:cubicBezTo>
                    <a:pt x="692" y="611"/>
                    <a:pt x="762" y="583"/>
                    <a:pt x="815" y="531"/>
                  </a:cubicBezTo>
                  <a:cubicBezTo>
                    <a:pt x="833" y="514"/>
                    <a:pt x="843" y="489"/>
                    <a:pt x="843" y="464"/>
                  </a:cubicBezTo>
                  <a:cubicBezTo>
                    <a:pt x="843" y="68"/>
                    <a:pt x="843" y="68"/>
                    <a:pt x="843" y="68"/>
                  </a:cubicBezTo>
                  <a:cubicBezTo>
                    <a:pt x="843" y="31"/>
                    <a:pt x="813" y="0"/>
                    <a:pt x="776" y="0"/>
                  </a:cubicBezTo>
                  <a:close/>
                  <a:moveTo>
                    <a:pt x="798" y="464"/>
                  </a:moveTo>
                  <a:cubicBezTo>
                    <a:pt x="798" y="477"/>
                    <a:pt x="793" y="490"/>
                    <a:pt x="783" y="499"/>
                  </a:cubicBezTo>
                  <a:cubicBezTo>
                    <a:pt x="739" y="543"/>
                    <a:pt x="680" y="566"/>
                    <a:pt x="619" y="566"/>
                  </a:cubicBezTo>
                  <a:cubicBezTo>
                    <a:pt x="228" y="566"/>
                    <a:pt x="228" y="566"/>
                    <a:pt x="228" y="566"/>
                  </a:cubicBezTo>
                  <a:cubicBezTo>
                    <a:pt x="164" y="566"/>
                    <a:pt x="102" y="540"/>
                    <a:pt x="58" y="494"/>
                  </a:cubicBezTo>
                  <a:cubicBezTo>
                    <a:pt x="50" y="485"/>
                    <a:pt x="45" y="473"/>
                    <a:pt x="45" y="461"/>
                  </a:cubicBezTo>
                  <a:cubicBezTo>
                    <a:pt x="45" y="68"/>
                    <a:pt x="45" y="68"/>
                    <a:pt x="45" y="68"/>
                  </a:cubicBezTo>
                  <a:cubicBezTo>
                    <a:pt x="45" y="55"/>
                    <a:pt x="55" y="45"/>
                    <a:pt x="67" y="45"/>
                  </a:cubicBezTo>
                  <a:cubicBezTo>
                    <a:pt x="776" y="45"/>
                    <a:pt x="776" y="45"/>
                    <a:pt x="776" y="45"/>
                  </a:cubicBezTo>
                  <a:cubicBezTo>
                    <a:pt x="788" y="45"/>
                    <a:pt x="798" y="55"/>
                    <a:pt x="798" y="68"/>
                  </a:cubicBezTo>
                  <a:lnTo>
                    <a:pt x="798" y="464"/>
                  </a:lnTo>
                  <a:close/>
                  <a:moveTo>
                    <a:pt x="798" y="464"/>
                  </a:moveTo>
                  <a:cubicBezTo>
                    <a:pt x="798" y="464"/>
                    <a:pt x="798" y="464"/>
                    <a:pt x="798" y="46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69"/>
            <p:cNvSpPr/>
            <p:nvPr/>
          </p:nvSpPr>
          <p:spPr>
            <a:xfrm>
              <a:off x="1669989" y="3340541"/>
              <a:ext cx="243659" cy="139029"/>
            </a:xfrm>
            <a:custGeom>
              <a:avLst/>
              <a:gdLst/>
              <a:ahLst/>
              <a:cxnLst/>
              <a:rect l="l" t="t" r="r" b="b"/>
              <a:pathLst>
                <a:path w="683" h="390" extrusionOk="0">
                  <a:moveTo>
                    <a:pt x="661" y="0"/>
                  </a:moveTo>
                  <a:cubicBezTo>
                    <a:pt x="22" y="0"/>
                    <a:pt x="22" y="0"/>
                    <a:pt x="22" y="0"/>
                  </a:cubicBezTo>
                  <a:cubicBezTo>
                    <a:pt x="10" y="0"/>
                    <a:pt x="0" y="10"/>
                    <a:pt x="0" y="23"/>
                  </a:cubicBezTo>
                  <a:cubicBezTo>
                    <a:pt x="0" y="367"/>
                    <a:pt x="0" y="367"/>
                    <a:pt x="0" y="367"/>
                  </a:cubicBezTo>
                  <a:cubicBezTo>
                    <a:pt x="0" y="380"/>
                    <a:pt x="10" y="390"/>
                    <a:pt x="22" y="390"/>
                  </a:cubicBezTo>
                  <a:cubicBezTo>
                    <a:pt x="104" y="390"/>
                    <a:pt x="104" y="390"/>
                    <a:pt x="104" y="390"/>
                  </a:cubicBezTo>
                  <a:cubicBezTo>
                    <a:pt x="116" y="390"/>
                    <a:pt x="126" y="380"/>
                    <a:pt x="126" y="367"/>
                  </a:cubicBezTo>
                  <a:cubicBezTo>
                    <a:pt x="126" y="355"/>
                    <a:pt x="116" y="345"/>
                    <a:pt x="104" y="345"/>
                  </a:cubicBezTo>
                  <a:cubicBezTo>
                    <a:pt x="44" y="345"/>
                    <a:pt x="44" y="345"/>
                    <a:pt x="44" y="345"/>
                  </a:cubicBezTo>
                  <a:cubicBezTo>
                    <a:pt x="44" y="45"/>
                    <a:pt x="44" y="45"/>
                    <a:pt x="44" y="45"/>
                  </a:cubicBezTo>
                  <a:cubicBezTo>
                    <a:pt x="639" y="45"/>
                    <a:pt x="639" y="45"/>
                    <a:pt x="639" y="45"/>
                  </a:cubicBezTo>
                  <a:cubicBezTo>
                    <a:pt x="639" y="345"/>
                    <a:pt x="639" y="345"/>
                    <a:pt x="639" y="345"/>
                  </a:cubicBezTo>
                  <a:cubicBezTo>
                    <a:pt x="194" y="345"/>
                    <a:pt x="194" y="345"/>
                    <a:pt x="194" y="345"/>
                  </a:cubicBezTo>
                  <a:cubicBezTo>
                    <a:pt x="181" y="345"/>
                    <a:pt x="171" y="355"/>
                    <a:pt x="171" y="367"/>
                  </a:cubicBezTo>
                  <a:cubicBezTo>
                    <a:pt x="171" y="380"/>
                    <a:pt x="181" y="390"/>
                    <a:pt x="194" y="390"/>
                  </a:cubicBezTo>
                  <a:cubicBezTo>
                    <a:pt x="661" y="390"/>
                    <a:pt x="661" y="390"/>
                    <a:pt x="661" y="390"/>
                  </a:cubicBezTo>
                  <a:cubicBezTo>
                    <a:pt x="673" y="390"/>
                    <a:pt x="683" y="380"/>
                    <a:pt x="683" y="367"/>
                  </a:cubicBezTo>
                  <a:cubicBezTo>
                    <a:pt x="683" y="23"/>
                    <a:pt x="683" y="23"/>
                    <a:pt x="683" y="23"/>
                  </a:cubicBezTo>
                  <a:cubicBezTo>
                    <a:pt x="683" y="10"/>
                    <a:pt x="673" y="0"/>
                    <a:pt x="661" y="0"/>
                  </a:cubicBezTo>
                  <a:close/>
                  <a:moveTo>
                    <a:pt x="661" y="0"/>
                  </a:moveTo>
                  <a:cubicBezTo>
                    <a:pt x="661" y="0"/>
                    <a:pt x="661" y="0"/>
                    <a:pt x="661"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69"/>
            <p:cNvSpPr/>
            <p:nvPr/>
          </p:nvSpPr>
          <p:spPr>
            <a:xfrm>
              <a:off x="1545932" y="3339471"/>
              <a:ext cx="84487" cy="84130"/>
            </a:xfrm>
            <a:custGeom>
              <a:avLst/>
              <a:gdLst/>
              <a:ahLst/>
              <a:cxnLst/>
              <a:rect l="l" t="t" r="r" b="b"/>
              <a:pathLst>
                <a:path w="237" h="236" extrusionOk="0">
                  <a:moveTo>
                    <a:pt x="209" y="54"/>
                  </a:moveTo>
                  <a:cubicBezTo>
                    <a:pt x="183" y="54"/>
                    <a:pt x="183" y="54"/>
                    <a:pt x="183" y="54"/>
                  </a:cubicBezTo>
                  <a:cubicBezTo>
                    <a:pt x="183" y="27"/>
                    <a:pt x="183" y="27"/>
                    <a:pt x="183" y="27"/>
                  </a:cubicBezTo>
                  <a:cubicBezTo>
                    <a:pt x="183" y="12"/>
                    <a:pt x="170" y="0"/>
                    <a:pt x="155" y="0"/>
                  </a:cubicBezTo>
                  <a:cubicBezTo>
                    <a:pt x="82" y="0"/>
                    <a:pt x="82" y="0"/>
                    <a:pt x="82" y="0"/>
                  </a:cubicBezTo>
                  <a:cubicBezTo>
                    <a:pt x="66" y="0"/>
                    <a:pt x="54" y="12"/>
                    <a:pt x="54" y="27"/>
                  </a:cubicBezTo>
                  <a:cubicBezTo>
                    <a:pt x="54" y="54"/>
                    <a:pt x="54" y="54"/>
                    <a:pt x="54" y="54"/>
                  </a:cubicBezTo>
                  <a:cubicBezTo>
                    <a:pt x="28" y="54"/>
                    <a:pt x="28" y="54"/>
                    <a:pt x="28" y="54"/>
                  </a:cubicBezTo>
                  <a:cubicBezTo>
                    <a:pt x="12" y="54"/>
                    <a:pt x="0" y="66"/>
                    <a:pt x="0" y="81"/>
                  </a:cubicBezTo>
                  <a:cubicBezTo>
                    <a:pt x="0" y="155"/>
                    <a:pt x="0" y="155"/>
                    <a:pt x="0" y="155"/>
                  </a:cubicBezTo>
                  <a:cubicBezTo>
                    <a:pt x="0" y="170"/>
                    <a:pt x="12" y="182"/>
                    <a:pt x="28" y="182"/>
                  </a:cubicBezTo>
                  <a:cubicBezTo>
                    <a:pt x="54" y="182"/>
                    <a:pt x="54" y="182"/>
                    <a:pt x="54" y="182"/>
                  </a:cubicBezTo>
                  <a:cubicBezTo>
                    <a:pt x="54" y="209"/>
                    <a:pt x="54" y="209"/>
                    <a:pt x="54" y="209"/>
                  </a:cubicBezTo>
                  <a:cubicBezTo>
                    <a:pt x="54" y="224"/>
                    <a:pt x="66" y="236"/>
                    <a:pt x="82" y="236"/>
                  </a:cubicBezTo>
                  <a:cubicBezTo>
                    <a:pt x="155" y="236"/>
                    <a:pt x="155" y="236"/>
                    <a:pt x="155" y="236"/>
                  </a:cubicBezTo>
                  <a:cubicBezTo>
                    <a:pt x="170" y="236"/>
                    <a:pt x="183" y="224"/>
                    <a:pt x="183" y="209"/>
                  </a:cubicBezTo>
                  <a:cubicBezTo>
                    <a:pt x="183" y="182"/>
                    <a:pt x="183" y="182"/>
                    <a:pt x="183" y="182"/>
                  </a:cubicBezTo>
                  <a:cubicBezTo>
                    <a:pt x="209" y="182"/>
                    <a:pt x="209" y="182"/>
                    <a:pt x="209" y="182"/>
                  </a:cubicBezTo>
                  <a:cubicBezTo>
                    <a:pt x="224" y="182"/>
                    <a:pt x="237" y="170"/>
                    <a:pt x="237" y="155"/>
                  </a:cubicBezTo>
                  <a:cubicBezTo>
                    <a:pt x="237" y="81"/>
                    <a:pt x="237" y="81"/>
                    <a:pt x="237" y="81"/>
                  </a:cubicBezTo>
                  <a:cubicBezTo>
                    <a:pt x="237" y="66"/>
                    <a:pt x="224" y="54"/>
                    <a:pt x="209" y="54"/>
                  </a:cubicBezTo>
                  <a:close/>
                  <a:moveTo>
                    <a:pt x="192" y="137"/>
                  </a:moveTo>
                  <a:cubicBezTo>
                    <a:pt x="165" y="137"/>
                    <a:pt x="165" y="137"/>
                    <a:pt x="165" y="137"/>
                  </a:cubicBezTo>
                  <a:cubicBezTo>
                    <a:pt x="150" y="137"/>
                    <a:pt x="138" y="150"/>
                    <a:pt x="138" y="165"/>
                  </a:cubicBezTo>
                  <a:cubicBezTo>
                    <a:pt x="138" y="191"/>
                    <a:pt x="138" y="191"/>
                    <a:pt x="138" y="191"/>
                  </a:cubicBezTo>
                  <a:cubicBezTo>
                    <a:pt x="99" y="191"/>
                    <a:pt x="99" y="191"/>
                    <a:pt x="99" y="191"/>
                  </a:cubicBezTo>
                  <a:cubicBezTo>
                    <a:pt x="99" y="165"/>
                    <a:pt x="99" y="165"/>
                    <a:pt x="99" y="165"/>
                  </a:cubicBezTo>
                  <a:cubicBezTo>
                    <a:pt x="99" y="150"/>
                    <a:pt x="87" y="137"/>
                    <a:pt x="71" y="137"/>
                  </a:cubicBezTo>
                  <a:cubicBezTo>
                    <a:pt x="45" y="137"/>
                    <a:pt x="45" y="137"/>
                    <a:pt x="45" y="137"/>
                  </a:cubicBezTo>
                  <a:cubicBezTo>
                    <a:pt x="45" y="98"/>
                    <a:pt x="45" y="98"/>
                    <a:pt x="45" y="98"/>
                  </a:cubicBezTo>
                  <a:cubicBezTo>
                    <a:pt x="71" y="98"/>
                    <a:pt x="71" y="98"/>
                    <a:pt x="71" y="98"/>
                  </a:cubicBezTo>
                  <a:cubicBezTo>
                    <a:pt x="87" y="98"/>
                    <a:pt x="99" y="86"/>
                    <a:pt x="99" y="71"/>
                  </a:cubicBezTo>
                  <a:cubicBezTo>
                    <a:pt x="99" y="45"/>
                    <a:pt x="99" y="45"/>
                    <a:pt x="99" y="45"/>
                  </a:cubicBezTo>
                  <a:cubicBezTo>
                    <a:pt x="138" y="45"/>
                    <a:pt x="138" y="45"/>
                    <a:pt x="138" y="45"/>
                  </a:cubicBezTo>
                  <a:cubicBezTo>
                    <a:pt x="138" y="71"/>
                    <a:pt x="138" y="71"/>
                    <a:pt x="138" y="71"/>
                  </a:cubicBezTo>
                  <a:cubicBezTo>
                    <a:pt x="138" y="86"/>
                    <a:pt x="150" y="98"/>
                    <a:pt x="165" y="98"/>
                  </a:cubicBezTo>
                  <a:cubicBezTo>
                    <a:pt x="192" y="98"/>
                    <a:pt x="192" y="98"/>
                    <a:pt x="192" y="98"/>
                  </a:cubicBezTo>
                  <a:lnTo>
                    <a:pt x="192" y="137"/>
                  </a:lnTo>
                  <a:close/>
                  <a:moveTo>
                    <a:pt x="192" y="137"/>
                  </a:moveTo>
                  <a:cubicBezTo>
                    <a:pt x="192" y="137"/>
                    <a:pt x="192" y="137"/>
                    <a:pt x="192" y="13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69"/>
            <p:cNvSpPr/>
            <p:nvPr/>
          </p:nvSpPr>
          <p:spPr>
            <a:xfrm>
              <a:off x="1606891" y="3433227"/>
              <a:ext cx="19250" cy="19250"/>
            </a:xfrm>
            <a:custGeom>
              <a:avLst/>
              <a:gdLst/>
              <a:ahLst/>
              <a:cxnLst/>
              <a:rect l="l" t="t" r="r" b="b"/>
              <a:pathLst>
                <a:path w="54" h="54" extrusionOk="0">
                  <a:moveTo>
                    <a:pt x="54" y="27"/>
                  </a:moveTo>
                  <a:cubicBezTo>
                    <a:pt x="54" y="42"/>
                    <a:pt x="42" y="54"/>
                    <a:pt x="27" y="54"/>
                  </a:cubicBezTo>
                  <a:cubicBezTo>
                    <a:pt x="12" y="54"/>
                    <a:pt x="0" y="42"/>
                    <a:pt x="0" y="27"/>
                  </a:cubicBezTo>
                  <a:cubicBezTo>
                    <a:pt x="0" y="12"/>
                    <a:pt x="12" y="0"/>
                    <a:pt x="27" y="0"/>
                  </a:cubicBezTo>
                  <a:cubicBezTo>
                    <a:pt x="42" y="0"/>
                    <a:pt x="54" y="12"/>
                    <a:pt x="54" y="27"/>
                  </a:cubicBezTo>
                  <a:close/>
                  <a:moveTo>
                    <a:pt x="54" y="27"/>
                  </a:moveTo>
                  <a:cubicBezTo>
                    <a:pt x="54" y="27"/>
                    <a:pt x="54" y="27"/>
                    <a:pt x="54" y="2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69"/>
            <p:cNvSpPr/>
            <p:nvPr/>
          </p:nvSpPr>
          <p:spPr>
            <a:xfrm>
              <a:off x="1606891" y="3462102"/>
              <a:ext cx="19250" cy="19250"/>
            </a:xfrm>
            <a:custGeom>
              <a:avLst/>
              <a:gdLst/>
              <a:ahLst/>
              <a:cxnLst/>
              <a:rect l="l" t="t" r="r" b="b"/>
              <a:pathLst>
                <a:path w="54" h="54" extrusionOk="0">
                  <a:moveTo>
                    <a:pt x="54" y="27"/>
                  </a:moveTo>
                  <a:cubicBezTo>
                    <a:pt x="54" y="42"/>
                    <a:pt x="42" y="54"/>
                    <a:pt x="27" y="54"/>
                  </a:cubicBezTo>
                  <a:cubicBezTo>
                    <a:pt x="12" y="54"/>
                    <a:pt x="0" y="42"/>
                    <a:pt x="0" y="27"/>
                  </a:cubicBezTo>
                  <a:cubicBezTo>
                    <a:pt x="0" y="12"/>
                    <a:pt x="12" y="0"/>
                    <a:pt x="27" y="0"/>
                  </a:cubicBezTo>
                  <a:cubicBezTo>
                    <a:pt x="42" y="0"/>
                    <a:pt x="54" y="12"/>
                    <a:pt x="54" y="27"/>
                  </a:cubicBezTo>
                  <a:close/>
                  <a:moveTo>
                    <a:pt x="54" y="27"/>
                  </a:moveTo>
                  <a:cubicBezTo>
                    <a:pt x="54" y="27"/>
                    <a:pt x="54" y="27"/>
                    <a:pt x="54" y="2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69"/>
            <p:cNvSpPr/>
            <p:nvPr/>
          </p:nvSpPr>
          <p:spPr>
            <a:xfrm>
              <a:off x="1956425" y="3387240"/>
              <a:ext cx="50264" cy="50264"/>
            </a:xfrm>
            <a:custGeom>
              <a:avLst/>
              <a:gdLst/>
              <a:ahLst/>
              <a:cxnLst/>
              <a:rect l="l" t="t" r="r" b="b"/>
              <a:pathLst>
                <a:path w="141" h="141" extrusionOk="0">
                  <a:moveTo>
                    <a:pt x="71" y="0"/>
                  </a:moveTo>
                  <a:cubicBezTo>
                    <a:pt x="32" y="0"/>
                    <a:pt x="0" y="32"/>
                    <a:pt x="0" y="71"/>
                  </a:cubicBezTo>
                  <a:cubicBezTo>
                    <a:pt x="0" y="110"/>
                    <a:pt x="32" y="141"/>
                    <a:pt x="71" y="141"/>
                  </a:cubicBezTo>
                  <a:cubicBezTo>
                    <a:pt x="109" y="141"/>
                    <a:pt x="141" y="110"/>
                    <a:pt x="141" y="71"/>
                  </a:cubicBezTo>
                  <a:cubicBezTo>
                    <a:pt x="141" y="32"/>
                    <a:pt x="109" y="0"/>
                    <a:pt x="71" y="0"/>
                  </a:cubicBezTo>
                  <a:close/>
                  <a:moveTo>
                    <a:pt x="71" y="96"/>
                  </a:moveTo>
                  <a:cubicBezTo>
                    <a:pt x="57" y="96"/>
                    <a:pt x="45" y="85"/>
                    <a:pt x="45" y="71"/>
                  </a:cubicBezTo>
                  <a:cubicBezTo>
                    <a:pt x="45" y="57"/>
                    <a:pt x="57" y="45"/>
                    <a:pt x="71" y="45"/>
                  </a:cubicBezTo>
                  <a:cubicBezTo>
                    <a:pt x="85" y="45"/>
                    <a:pt x="96" y="57"/>
                    <a:pt x="96" y="71"/>
                  </a:cubicBezTo>
                  <a:cubicBezTo>
                    <a:pt x="96" y="85"/>
                    <a:pt x="85" y="96"/>
                    <a:pt x="71" y="96"/>
                  </a:cubicBezTo>
                  <a:close/>
                  <a:moveTo>
                    <a:pt x="71" y="96"/>
                  </a:moveTo>
                  <a:cubicBezTo>
                    <a:pt x="71" y="96"/>
                    <a:pt x="71" y="96"/>
                    <a:pt x="71" y="9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69"/>
            <p:cNvSpPr/>
            <p:nvPr/>
          </p:nvSpPr>
          <p:spPr>
            <a:xfrm>
              <a:off x="1990647" y="3334124"/>
              <a:ext cx="50264" cy="49908"/>
            </a:xfrm>
            <a:custGeom>
              <a:avLst/>
              <a:gdLst/>
              <a:ahLst/>
              <a:cxnLst/>
              <a:rect l="l" t="t" r="r" b="b"/>
              <a:pathLst>
                <a:path w="141" h="140" extrusionOk="0">
                  <a:moveTo>
                    <a:pt x="71" y="0"/>
                  </a:moveTo>
                  <a:cubicBezTo>
                    <a:pt x="32" y="0"/>
                    <a:pt x="0" y="31"/>
                    <a:pt x="0" y="70"/>
                  </a:cubicBezTo>
                  <a:cubicBezTo>
                    <a:pt x="0" y="109"/>
                    <a:pt x="32" y="140"/>
                    <a:pt x="71" y="140"/>
                  </a:cubicBezTo>
                  <a:cubicBezTo>
                    <a:pt x="109" y="140"/>
                    <a:pt x="141" y="109"/>
                    <a:pt x="141" y="70"/>
                  </a:cubicBezTo>
                  <a:cubicBezTo>
                    <a:pt x="141" y="31"/>
                    <a:pt x="109" y="0"/>
                    <a:pt x="71" y="0"/>
                  </a:cubicBezTo>
                  <a:close/>
                  <a:moveTo>
                    <a:pt x="71" y="96"/>
                  </a:moveTo>
                  <a:cubicBezTo>
                    <a:pt x="57" y="96"/>
                    <a:pt x="45" y="84"/>
                    <a:pt x="45" y="70"/>
                  </a:cubicBezTo>
                  <a:cubicBezTo>
                    <a:pt x="45" y="56"/>
                    <a:pt x="57" y="45"/>
                    <a:pt x="71" y="45"/>
                  </a:cubicBezTo>
                  <a:cubicBezTo>
                    <a:pt x="85" y="45"/>
                    <a:pt x="96" y="56"/>
                    <a:pt x="96" y="70"/>
                  </a:cubicBezTo>
                  <a:cubicBezTo>
                    <a:pt x="96" y="84"/>
                    <a:pt x="85" y="96"/>
                    <a:pt x="71" y="96"/>
                  </a:cubicBezTo>
                  <a:close/>
                  <a:moveTo>
                    <a:pt x="71" y="96"/>
                  </a:moveTo>
                  <a:cubicBezTo>
                    <a:pt x="71" y="96"/>
                    <a:pt x="71" y="96"/>
                    <a:pt x="71" y="9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4" name="Google Shape;3374;p69"/>
            <p:cNvSpPr/>
            <p:nvPr/>
          </p:nvSpPr>
          <p:spPr>
            <a:xfrm>
              <a:off x="1963911" y="3454616"/>
              <a:ext cx="16042" cy="33153"/>
            </a:xfrm>
            <a:custGeom>
              <a:avLst/>
              <a:gdLst/>
              <a:ahLst/>
              <a:cxnLst/>
              <a:rect l="l" t="t" r="r" b="b"/>
              <a:pathLst>
                <a:path w="45" h="93" extrusionOk="0">
                  <a:moveTo>
                    <a:pt x="23" y="0"/>
                  </a:moveTo>
                  <a:cubicBezTo>
                    <a:pt x="10" y="0"/>
                    <a:pt x="0" y="10"/>
                    <a:pt x="0" y="23"/>
                  </a:cubicBezTo>
                  <a:cubicBezTo>
                    <a:pt x="0" y="71"/>
                    <a:pt x="0" y="71"/>
                    <a:pt x="0" y="71"/>
                  </a:cubicBezTo>
                  <a:cubicBezTo>
                    <a:pt x="0" y="83"/>
                    <a:pt x="10" y="93"/>
                    <a:pt x="23" y="93"/>
                  </a:cubicBezTo>
                  <a:cubicBezTo>
                    <a:pt x="35" y="93"/>
                    <a:pt x="45" y="83"/>
                    <a:pt x="45" y="71"/>
                  </a:cubicBezTo>
                  <a:cubicBezTo>
                    <a:pt x="45" y="23"/>
                    <a:pt x="45" y="23"/>
                    <a:pt x="45" y="23"/>
                  </a:cubicBezTo>
                  <a:cubicBezTo>
                    <a:pt x="45" y="10"/>
                    <a:pt x="35" y="0"/>
                    <a:pt x="23" y="0"/>
                  </a:cubicBezTo>
                  <a:close/>
                  <a:moveTo>
                    <a:pt x="23" y="0"/>
                  </a:moveTo>
                  <a:cubicBezTo>
                    <a:pt x="23" y="0"/>
                    <a:pt x="23" y="0"/>
                    <a:pt x="23"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69"/>
            <p:cNvSpPr/>
            <p:nvPr/>
          </p:nvSpPr>
          <p:spPr>
            <a:xfrm>
              <a:off x="1988508" y="3454616"/>
              <a:ext cx="16042" cy="33153"/>
            </a:xfrm>
            <a:custGeom>
              <a:avLst/>
              <a:gdLst/>
              <a:ahLst/>
              <a:cxnLst/>
              <a:rect l="l" t="t" r="r" b="b"/>
              <a:pathLst>
                <a:path w="45" h="93" extrusionOk="0">
                  <a:moveTo>
                    <a:pt x="23" y="0"/>
                  </a:moveTo>
                  <a:cubicBezTo>
                    <a:pt x="10" y="0"/>
                    <a:pt x="0" y="10"/>
                    <a:pt x="0" y="23"/>
                  </a:cubicBezTo>
                  <a:cubicBezTo>
                    <a:pt x="0" y="71"/>
                    <a:pt x="0" y="71"/>
                    <a:pt x="0" y="71"/>
                  </a:cubicBezTo>
                  <a:cubicBezTo>
                    <a:pt x="0" y="83"/>
                    <a:pt x="10" y="93"/>
                    <a:pt x="23" y="93"/>
                  </a:cubicBezTo>
                  <a:cubicBezTo>
                    <a:pt x="35" y="93"/>
                    <a:pt x="45" y="83"/>
                    <a:pt x="45" y="71"/>
                  </a:cubicBezTo>
                  <a:cubicBezTo>
                    <a:pt x="45" y="23"/>
                    <a:pt x="45" y="23"/>
                    <a:pt x="45" y="23"/>
                  </a:cubicBezTo>
                  <a:cubicBezTo>
                    <a:pt x="45" y="10"/>
                    <a:pt x="35" y="0"/>
                    <a:pt x="23" y="0"/>
                  </a:cubicBezTo>
                  <a:close/>
                  <a:moveTo>
                    <a:pt x="23" y="0"/>
                  </a:moveTo>
                  <a:cubicBezTo>
                    <a:pt x="23" y="0"/>
                    <a:pt x="23" y="0"/>
                    <a:pt x="23"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69"/>
            <p:cNvSpPr/>
            <p:nvPr/>
          </p:nvSpPr>
          <p:spPr>
            <a:xfrm>
              <a:off x="2013106" y="3454616"/>
              <a:ext cx="16042" cy="33153"/>
            </a:xfrm>
            <a:custGeom>
              <a:avLst/>
              <a:gdLst/>
              <a:ahLst/>
              <a:cxnLst/>
              <a:rect l="l" t="t" r="r" b="b"/>
              <a:pathLst>
                <a:path w="45" h="93" extrusionOk="0">
                  <a:moveTo>
                    <a:pt x="23" y="0"/>
                  </a:moveTo>
                  <a:cubicBezTo>
                    <a:pt x="10" y="0"/>
                    <a:pt x="0" y="10"/>
                    <a:pt x="0" y="23"/>
                  </a:cubicBezTo>
                  <a:cubicBezTo>
                    <a:pt x="0" y="71"/>
                    <a:pt x="0" y="71"/>
                    <a:pt x="0" y="71"/>
                  </a:cubicBezTo>
                  <a:cubicBezTo>
                    <a:pt x="0" y="83"/>
                    <a:pt x="10" y="93"/>
                    <a:pt x="23" y="93"/>
                  </a:cubicBezTo>
                  <a:cubicBezTo>
                    <a:pt x="35" y="93"/>
                    <a:pt x="45" y="83"/>
                    <a:pt x="45" y="71"/>
                  </a:cubicBezTo>
                  <a:cubicBezTo>
                    <a:pt x="45" y="23"/>
                    <a:pt x="45" y="23"/>
                    <a:pt x="45" y="23"/>
                  </a:cubicBezTo>
                  <a:cubicBezTo>
                    <a:pt x="45" y="10"/>
                    <a:pt x="35" y="0"/>
                    <a:pt x="23" y="0"/>
                  </a:cubicBezTo>
                  <a:close/>
                  <a:moveTo>
                    <a:pt x="23" y="0"/>
                  </a:moveTo>
                  <a:cubicBezTo>
                    <a:pt x="23" y="0"/>
                    <a:pt x="23" y="0"/>
                    <a:pt x="23"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7" name="Google Shape;3377;p69"/>
          <p:cNvGrpSpPr/>
          <p:nvPr/>
        </p:nvGrpSpPr>
        <p:grpSpPr>
          <a:xfrm>
            <a:off x="2282044" y="3565370"/>
            <a:ext cx="252381" cy="420645"/>
            <a:chOff x="1943331" y="4152920"/>
            <a:chExt cx="308308" cy="520857"/>
          </a:xfrm>
        </p:grpSpPr>
        <p:sp>
          <p:nvSpPr>
            <p:cNvPr id="3378" name="Google Shape;3378;p69"/>
            <p:cNvSpPr/>
            <p:nvPr/>
          </p:nvSpPr>
          <p:spPr>
            <a:xfrm>
              <a:off x="1950828" y="4417030"/>
              <a:ext cx="292986" cy="249301"/>
            </a:xfrm>
            <a:custGeom>
              <a:avLst/>
              <a:gdLst/>
              <a:ahLst/>
              <a:cxnLst/>
              <a:rect l="l" t="t" r="r" b="b"/>
              <a:pathLst>
                <a:path w="17746" h="15100" extrusionOk="0">
                  <a:moveTo>
                    <a:pt x="1129" y="1"/>
                  </a:moveTo>
                  <a:cubicBezTo>
                    <a:pt x="513" y="1"/>
                    <a:pt x="0" y="494"/>
                    <a:pt x="0" y="1110"/>
                  </a:cubicBezTo>
                  <a:lnTo>
                    <a:pt x="0" y="13971"/>
                  </a:lnTo>
                  <a:cubicBezTo>
                    <a:pt x="0" y="14587"/>
                    <a:pt x="513" y="15099"/>
                    <a:pt x="1129" y="15099"/>
                  </a:cubicBezTo>
                  <a:lnTo>
                    <a:pt x="16617" y="15099"/>
                  </a:lnTo>
                  <a:cubicBezTo>
                    <a:pt x="17253" y="15099"/>
                    <a:pt x="17746" y="14587"/>
                    <a:pt x="17746" y="13971"/>
                  </a:cubicBezTo>
                  <a:lnTo>
                    <a:pt x="17746" y="1110"/>
                  </a:lnTo>
                  <a:cubicBezTo>
                    <a:pt x="17746" y="494"/>
                    <a:pt x="17253" y="1"/>
                    <a:pt x="1661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981343" y="4447560"/>
              <a:ext cx="231965" cy="188247"/>
            </a:xfrm>
            <a:custGeom>
              <a:avLst/>
              <a:gdLst/>
              <a:ahLst/>
              <a:cxnLst/>
              <a:rect l="l" t="t" r="r" b="b"/>
              <a:pathLst>
                <a:path w="14050" h="11402" extrusionOk="0">
                  <a:moveTo>
                    <a:pt x="287" y="0"/>
                  </a:moveTo>
                  <a:cubicBezTo>
                    <a:pt x="144" y="0"/>
                    <a:pt x="1" y="124"/>
                    <a:pt x="1" y="291"/>
                  </a:cubicBezTo>
                  <a:lnTo>
                    <a:pt x="1" y="11116"/>
                  </a:lnTo>
                  <a:cubicBezTo>
                    <a:pt x="1" y="11259"/>
                    <a:pt x="144" y="11402"/>
                    <a:pt x="287" y="11402"/>
                  </a:cubicBezTo>
                  <a:lnTo>
                    <a:pt x="13764" y="11402"/>
                  </a:lnTo>
                  <a:cubicBezTo>
                    <a:pt x="13926" y="11402"/>
                    <a:pt x="14049" y="11259"/>
                    <a:pt x="14049" y="11116"/>
                  </a:cubicBezTo>
                  <a:lnTo>
                    <a:pt x="14049" y="291"/>
                  </a:lnTo>
                  <a:cubicBezTo>
                    <a:pt x="14049" y="124"/>
                    <a:pt x="13926" y="0"/>
                    <a:pt x="13764"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2049142" y="4473038"/>
              <a:ext cx="103782" cy="98647"/>
            </a:xfrm>
            <a:custGeom>
              <a:avLst/>
              <a:gdLst/>
              <a:ahLst/>
              <a:cxnLst/>
              <a:rect l="l" t="t" r="r" b="b"/>
              <a:pathLst>
                <a:path w="6286" h="5975" extrusionOk="0">
                  <a:moveTo>
                    <a:pt x="721" y="0"/>
                  </a:moveTo>
                  <a:cubicBezTo>
                    <a:pt x="311" y="0"/>
                    <a:pt x="1" y="330"/>
                    <a:pt x="1" y="720"/>
                  </a:cubicBezTo>
                  <a:lnTo>
                    <a:pt x="1" y="2524"/>
                  </a:lnTo>
                  <a:cubicBezTo>
                    <a:pt x="1" y="2628"/>
                    <a:pt x="85" y="2711"/>
                    <a:pt x="169" y="2711"/>
                  </a:cubicBezTo>
                  <a:lnTo>
                    <a:pt x="1258" y="2711"/>
                  </a:lnTo>
                  <a:cubicBezTo>
                    <a:pt x="1357" y="2711"/>
                    <a:pt x="1421" y="2628"/>
                    <a:pt x="1421" y="2524"/>
                  </a:cubicBezTo>
                  <a:lnTo>
                    <a:pt x="1421" y="1440"/>
                  </a:lnTo>
                  <a:lnTo>
                    <a:pt x="4851" y="1440"/>
                  </a:lnTo>
                  <a:lnTo>
                    <a:pt x="4851" y="3165"/>
                  </a:lnTo>
                  <a:lnTo>
                    <a:pt x="2633" y="4333"/>
                  </a:lnTo>
                  <a:cubicBezTo>
                    <a:pt x="2406" y="4456"/>
                    <a:pt x="2264" y="4703"/>
                    <a:pt x="2264" y="4969"/>
                  </a:cubicBezTo>
                  <a:lnTo>
                    <a:pt x="2264" y="5792"/>
                  </a:lnTo>
                  <a:cubicBezTo>
                    <a:pt x="2264" y="5896"/>
                    <a:pt x="2342" y="5975"/>
                    <a:pt x="2446" y="5975"/>
                  </a:cubicBezTo>
                  <a:lnTo>
                    <a:pt x="3496" y="5975"/>
                  </a:lnTo>
                  <a:cubicBezTo>
                    <a:pt x="3599" y="5975"/>
                    <a:pt x="3678" y="5896"/>
                    <a:pt x="3678" y="5792"/>
                  </a:cubicBezTo>
                  <a:lnTo>
                    <a:pt x="3678" y="5403"/>
                  </a:lnTo>
                  <a:lnTo>
                    <a:pt x="5896" y="4210"/>
                  </a:lnTo>
                  <a:cubicBezTo>
                    <a:pt x="6143" y="4087"/>
                    <a:pt x="6286" y="3860"/>
                    <a:pt x="6286" y="3594"/>
                  </a:cubicBezTo>
                  <a:lnTo>
                    <a:pt x="6286" y="720"/>
                  </a:lnTo>
                  <a:cubicBezTo>
                    <a:pt x="6286" y="330"/>
                    <a:pt x="5961" y="0"/>
                    <a:pt x="557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2086509" y="4592437"/>
              <a:ext cx="23378" cy="24435"/>
            </a:xfrm>
            <a:custGeom>
              <a:avLst/>
              <a:gdLst/>
              <a:ahLst/>
              <a:cxnLst/>
              <a:rect l="l" t="t" r="r" b="b"/>
              <a:pathLst>
                <a:path w="1416" h="1480" extrusionOk="0">
                  <a:moveTo>
                    <a:pt x="267" y="1"/>
                  </a:moveTo>
                  <a:cubicBezTo>
                    <a:pt x="104" y="1"/>
                    <a:pt x="1" y="124"/>
                    <a:pt x="1" y="267"/>
                  </a:cubicBezTo>
                  <a:lnTo>
                    <a:pt x="1" y="1208"/>
                  </a:lnTo>
                  <a:cubicBezTo>
                    <a:pt x="1" y="1356"/>
                    <a:pt x="104" y="1479"/>
                    <a:pt x="267" y="1479"/>
                  </a:cubicBezTo>
                  <a:lnTo>
                    <a:pt x="1149" y="1479"/>
                  </a:lnTo>
                  <a:cubicBezTo>
                    <a:pt x="1312" y="1479"/>
                    <a:pt x="1415" y="1356"/>
                    <a:pt x="1415" y="1208"/>
                  </a:cubicBezTo>
                  <a:lnTo>
                    <a:pt x="1415" y="267"/>
                  </a:lnTo>
                  <a:cubicBezTo>
                    <a:pt x="1415" y="124"/>
                    <a:pt x="1312" y="1"/>
                    <a:pt x="114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993231" y="4286931"/>
              <a:ext cx="209908" cy="130099"/>
            </a:xfrm>
            <a:custGeom>
              <a:avLst/>
              <a:gdLst/>
              <a:ahLst/>
              <a:cxnLst/>
              <a:rect l="l" t="t" r="r" b="b"/>
              <a:pathLst>
                <a:path w="12714" h="7880" extrusionOk="0">
                  <a:moveTo>
                    <a:pt x="9037" y="0"/>
                  </a:moveTo>
                  <a:cubicBezTo>
                    <a:pt x="5726" y="0"/>
                    <a:pt x="760" y="37"/>
                    <a:pt x="760" y="37"/>
                  </a:cubicBezTo>
                  <a:lnTo>
                    <a:pt x="760" y="2334"/>
                  </a:lnTo>
                  <a:cubicBezTo>
                    <a:pt x="227" y="3424"/>
                    <a:pt x="0" y="4533"/>
                    <a:pt x="104" y="5622"/>
                  </a:cubicBezTo>
                  <a:cubicBezTo>
                    <a:pt x="227" y="6894"/>
                    <a:pt x="1317" y="7880"/>
                    <a:pt x="2588" y="7880"/>
                  </a:cubicBezTo>
                  <a:lnTo>
                    <a:pt x="10165" y="7880"/>
                  </a:lnTo>
                  <a:cubicBezTo>
                    <a:pt x="11461" y="7880"/>
                    <a:pt x="12570" y="6855"/>
                    <a:pt x="12654" y="5563"/>
                  </a:cubicBezTo>
                  <a:cubicBezTo>
                    <a:pt x="12713" y="4533"/>
                    <a:pt x="12487" y="3468"/>
                    <a:pt x="11974" y="2334"/>
                  </a:cubicBezTo>
                  <a:lnTo>
                    <a:pt x="11974" y="2315"/>
                  </a:lnTo>
                  <a:cubicBezTo>
                    <a:pt x="11974" y="2315"/>
                    <a:pt x="11934" y="141"/>
                    <a:pt x="11934" y="37"/>
                  </a:cubicBezTo>
                  <a:cubicBezTo>
                    <a:pt x="11934" y="9"/>
                    <a:pt x="10693" y="0"/>
                    <a:pt x="903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976306" y="4160648"/>
              <a:ext cx="242136" cy="164819"/>
            </a:xfrm>
            <a:custGeom>
              <a:avLst/>
              <a:gdLst/>
              <a:ahLst/>
              <a:cxnLst/>
              <a:rect l="l" t="t" r="r" b="b"/>
              <a:pathLst>
                <a:path w="14666" h="9983" extrusionOk="0">
                  <a:moveTo>
                    <a:pt x="7330" y="0"/>
                  </a:moveTo>
                  <a:cubicBezTo>
                    <a:pt x="3283" y="0"/>
                    <a:pt x="0" y="3288"/>
                    <a:pt x="0" y="7335"/>
                  </a:cubicBezTo>
                  <a:lnTo>
                    <a:pt x="0" y="8114"/>
                  </a:lnTo>
                  <a:cubicBezTo>
                    <a:pt x="0" y="9120"/>
                    <a:pt x="799" y="9943"/>
                    <a:pt x="1785" y="9982"/>
                  </a:cubicBezTo>
                  <a:lnTo>
                    <a:pt x="2894" y="9982"/>
                  </a:lnTo>
                  <a:cubicBezTo>
                    <a:pt x="3101" y="9982"/>
                    <a:pt x="3303" y="9839"/>
                    <a:pt x="3347" y="9613"/>
                  </a:cubicBezTo>
                  <a:cubicBezTo>
                    <a:pt x="3426" y="9287"/>
                    <a:pt x="3673" y="9021"/>
                    <a:pt x="4023" y="8918"/>
                  </a:cubicBezTo>
                  <a:cubicBezTo>
                    <a:pt x="5095" y="8583"/>
                    <a:pt x="6194" y="8407"/>
                    <a:pt x="7315" y="8407"/>
                  </a:cubicBezTo>
                  <a:cubicBezTo>
                    <a:pt x="8404" y="8407"/>
                    <a:pt x="9513" y="8573"/>
                    <a:pt x="10638" y="8918"/>
                  </a:cubicBezTo>
                  <a:cubicBezTo>
                    <a:pt x="10988" y="9021"/>
                    <a:pt x="11234" y="9287"/>
                    <a:pt x="11313" y="9613"/>
                  </a:cubicBezTo>
                  <a:cubicBezTo>
                    <a:pt x="11357" y="9736"/>
                    <a:pt x="11397" y="9820"/>
                    <a:pt x="11481" y="9884"/>
                  </a:cubicBezTo>
                  <a:cubicBezTo>
                    <a:pt x="11560" y="9943"/>
                    <a:pt x="11663" y="9982"/>
                    <a:pt x="11767" y="9982"/>
                  </a:cubicBezTo>
                  <a:lnTo>
                    <a:pt x="12792" y="9982"/>
                  </a:lnTo>
                  <a:cubicBezTo>
                    <a:pt x="12856" y="9982"/>
                    <a:pt x="12940" y="9982"/>
                    <a:pt x="12999" y="9963"/>
                  </a:cubicBezTo>
                  <a:cubicBezTo>
                    <a:pt x="13945" y="9859"/>
                    <a:pt x="14665" y="9080"/>
                    <a:pt x="14665" y="8114"/>
                  </a:cubicBezTo>
                  <a:lnTo>
                    <a:pt x="14665" y="7335"/>
                  </a:lnTo>
                  <a:cubicBezTo>
                    <a:pt x="14665" y="3288"/>
                    <a:pt x="11377" y="0"/>
                    <a:pt x="7330"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2189958" y="4250589"/>
              <a:ext cx="28513" cy="56250"/>
            </a:xfrm>
            <a:custGeom>
              <a:avLst/>
              <a:gdLst/>
              <a:ahLst/>
              <a:cxnLst/>
              <a:rect l="l" t="t" r="r" b="b"/>
              <a:pathLst>
                <a:path w="1727" h="3407" extrusionOk="0">
                  <a:moveTo>
                    <a:pt x="1480" y="0"/>
                  </a:moveTo>
                  <a:cubicBezTo>
                    <a:pt x="637" y="99"/>
                    <a:pt x="1" y="819"/>
                    <a:pt x="1" y="1701"/>
                  </a:cubicBezTo>
                  <a:cubicBezTo>
                    <a:pt x="1" y="1888"/>
                    <a:pt x="40" y="2051"/>
                    <a:pt x="80" y="2219"/>
                  </a:cubicBezTo>
                  <a:cubicBezTo>
                    <a:pt x="287" y="2874"/>
                    <a:pt x="863" y="3347"/>
                    <a:pt x="1558" y="3407"/>
                  </a:cubicBezTo>
                  <a:cubicBezTo>
                    <a:pt x="1662" y="3180"/>
                    <a:pt x="1726" y="2933"/>
                    <a:pt x="1726" y="2667"/>
                  </a:cubicBezTo>
                  <a:lnTo>
                    <a:pt x="1726" y="1888"/>
                  </a:lnTo>
                  <a:cubicBezTo>
                    <a:pt x="1726" y="1233"/>
                    <a:pt x="1642" y="592"/>
                    <a:pt x="148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2150246" y="4174897"/>
              <a:ext cx="52584" cy="51924"/>
            </a:xfrm>
            <a:custGeom>
              <a:avLst/>
              <a:gdLst/>
              <a:ahLst/>
              <a:cxnLst/>
              <a:rect l="l" t="t" r="r" b="b"/>
              <a:pathLst>
                <a:path w="3185" h="3145" extrusionOk="0">
                  <a:moveTo>
                    <a:pt x="247" y="0"/>
                  </a:moveTo>
                  <a:cubicBezTo>
                    <a:pt x="84" y="291"/>
                    <a:pt x="0" y="616"/>
                    <a:pt x="0" y="986"/>
                  </a:cubicBezTo>
                  <a:cubicBezTo>
                    <a:pt x="0" y="2179"/>
                    <a:pt x="966" y="3145"/>
                    <a:pt x="2159" y="3145"/>
                  </a:cubicBezTo>
                  <a:cubicBezTo>
                    <a:pt x="2529" y="3145"/>
                    <a:pt x="2899" y="3041"/>
                    <a:pt x="3185" y="2879"/>
                  </a:cubicBezTo>
                  <a:cubicBezTo>
                    <a:pt x="2504" y="1666"/>
                    <a:pt x="1479" y="661"/>
                    <a:pt x="24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2061757" y="4198328"/>
              <a:ext cx="71241" cy="71224"/>
            </a:xfrm>
            <a:custGeom>
              <a:avLst/>
              <a:gdLst/>
              <a:ahLst/>
              <a:cxnLst/>
              <a:rect l="l" t="t" r="r" b="b"/>
              <a:pathLst>
                <a:path w="4315" h="4314" extrusionOk="0">
                  <a:moveTo>
                    <a:pt x="2155" y="1"/>
                  </a:moveTo>
                  <a:cubicBezTo>
                    <a:pt x="962" y="1"/>
                    <a:pt x="1" y="967"/>
                    <a:pt x="1" y="2155"/>
                  </a:cubicBezTo>
                  <a:cubicBezTo>
                    <a:pt x="1" y="3348"/>
                    <a:pt x="962" y="4314"/>
                    <a:pt x="2155" y="4314"/>
                  </a:cubicBezTo>
                  <a:cubicBezTo>
                    <a:pt x="3348" y="4314"/>
                    <a:pt x="4314" y="3348"/>
                    <a:pt x="4314" y="2155"/>
                  </a:cubicBezTo>
                  <a:cubicBezTo>
                    <a:pt x="4314" y="967"/>
                    <a:pt x="3348" y="1"/>
                    <a:pt x="215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1991844" y="4174897"/>
              <a:ext cx="52601" cy="51924"/>
            </a:xfrm>
            <a:custGeom>
              <a:avLst/>
              <a:gdLst/>
              <a:ahLst/>
              <a:cxnLst/>
              <a:rect l="l" t="t" r="r" b="b"/>
              <a:pathLst>
                <a:path w="3186" h="3145" extrusionOk="0">
                  <a:moveTo>
                    <a:pt x="2939" y="0"/>
                  </a:moveTo>
                  <a:cubicBezTo>
                    <a:pt x="1706" y="661"/>
                    <a:pt x="681" y="1666"/>
                    <a:pt x="1" y="2879"/>
                  </a:cubicBezTo>
                  <a:cubicBezTo>
                    <a:pt x="311" y="3041"/>
                    <a:pt x="661" y="3145"/>
                    <a:pt x="1031" y="3145"/>
                  </a:cubicBezTo>
                  <a:cubicBezTo>
                    <a:pt x="2219" y="3145"/>
                    <a:pt x="3185" y="2179"/>
                    <a:pt x="3185" y="986"/>
                  </a:cubicBezTo>
                  <a:cubicBezTo>
                    <a:pt x="3185" y="616"/>
                    <a:pt x="3101" y="291"/>
                    <a:pt x="29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1976306" y="4250589"/>
              <a:ext cx="28496" cy="56250"/>
            </a:xfrm>
            <a:custGeom>
              <a:avLst/>
              <a:gdLst/>
              <a:ahLst/>
              <a:cxnLst/>
              <a:rect l="l" t="t" r="r" b="b"/>
              <a:pathLst>
                <a:path w="1726" h="3407" extrusionOk="0">
                  <a:moveTo>
                    <a:pt x="247" y="0"/>
                  </a:moveTo>
                  <a:cubicBezTo>
                    <a:pt x="79" y="592"/>
                    <a:pt x="0" y="1233"/>
                    <a:pt x="0" y="1888"/>
                  </a:cubicBezTo>
                  <a:lnTo>
                    <a:pt x="0" y="2667"/>
                  </a:lnTo>
                  <a:cubicBezTo>
                    <a:pt x="0" y="2933"/>
                    <a:pt x="59" y="3180"/>
                    <a:pt x="163" y="3407"/>
                  </a:cubicBezTo>
                  <a:cubicBezTo>
                    <a:pt x="863" y="3347"/>
                    <a:pt x="1454" y="2854"/>
                    <a:pt x="1661" y="2194"/>
                  </a:cubicBezTo>
                  <a:cubicBezTo>
                    <a:pt x="1701" y="2031"/>
                    <a:pt x="1725" y="1869"/>
                    <a:pt x="1725" y="1701"/>
                  </a:cubicBezTo>
                  <a:cubicBezTo>
                    <a:pt x="1725" y="819"/>
                    <a:pt x="1085" y="99"/>
                    <a:pt x="24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1943331" y="4152920"/>
              <a:ext cx="308308" cy="520857"/>
            </a:xfrm>
            <a:custGeom>
              <a:avLst/>
              <a:gdLst/>
              <a:ahLst/>
              <a:cxnLst/>
              <a:rect l="l" t="t" r="r" b="b"/>
              <a:pathLst>
                <a:path w="18674" h="31548" extrusionOk="0">
                  <a:moveTo>
                    <a:pt x="5630" y="2011"/>
                  </a:moveTo>
                  <a:cubicBezTo>
                    <a:pt x="5650" y="2115"/>
                    <a:pt x="5670" y="2218"/>
                    <a:pt x="5670" y="2317"/>
                  </a:cubicBezTo>
                  <a:cubicBezTo>
                    <a:pt x="5670" y="3244"/>
                    <a:pt x="4910" y="4003"/>
                    <a:pt x="3969" y="4003"/>
                  </a:cubicBezTo>
                  <a:cubicBezTo>
                    <a:pt x="3846" y="4003"/>
                    <a:pt x="3742" y="4003"/>
                    <a:pt x="3619" y="3963"/>
                  </a:cubicBezTo>
                  <a:cubicBezTo>
                    <a:pt x="4151" y="3180"/>
                    <a:pt x="4832" y="2524"/>
                    <a:pt x="5630" y="2011"/>
                  </a:cubicBezTo>
                  <a:close/>
                  <a:moveTo>
                    <a:pt x="13024" y="2011"/>
                  </a:moveTo>
                  <a:cubicBezTo>
                    <a:pt x="13828" y="2524"/>
                    <a:pt x="14503" y="3180"/>
                    <a:pt x="15035" y="3983"/>
                  </a:cubicBezTo>
                  <a:cubicBezTo>
                    <a:pt x="14912" y="4003"/>
                    <a:pt x="14814" y="4003"/>
                    <a:pt x="14690" y="4003"/>
                  </a:cubicBezTo>
                  <a:cubicBezTo>
                    <a:pt x="13764" y="4003"/>
                    <a:pt x="13004" y="3244"/>
                    <a:pt x="13004" y="2317"/>
                  </a:cubicBezTo>
                  <a:cubicBezTo>
                    <a:pt x="13004" y="2218"/>
                    <a:pt x="13004" y="2115"/>
                    <a:pt x="13024" y="2011"/>
                  </a:cubicBezTo>
                  <a:close/>
                  <a:moveTo>
                    <a:pt x="2589" y="6487"/>
                  </a:moveTo>
                  <a:cubicBezTo>
                    <a:pt x="2983" y="6714"/>
                    <a:pt x="3269" y="7148"/>
                    <a:pt x="3269" y="7616"/>
                  </a:cubicBezTo>
                  <a:cubicBezTo>
                    <a:pt x="3269" y="8153"/>
                    <a:pt x="2939" y="8602"/>
                    <a:pt x="2465" y="8789"/>
                  </a:cubicBezTo>
                  <a:lnTo>
                    <a:pt x="2465" y="8582"/>
                  </a:lnTo>
                  <a:lnTo>
                    <a:pt x="2465" y="7803"/>
                  </a:lnTo>
                  <a:cubicBezTo>
                    <a:pt x="2465" y="7350"/>
                    <a:pt x="2510" y="6921"/>
                    <a:pt x="2589" y="6487"/>
                  </a:cubicBezTo>
                  <a:close/>
                  <a:moveTo>
                    <a:pt x="16085" y="6487"/>
                  </a:moveTo>
                  <a:cubicBezTo>
                    <a:pt x="16169" y="6921"/>
                    <a:pt x="16209" y="7350"/>
                    <a:pt x="16209" y="7803"/>
                  </a:cubicBezTo>
                  <a:lnTo>
                    <a:pt x="16209" y="8582"/>
                  </a:lnTo>
                  <a:cubicBezTo>
                    <a:pt x="16209" y="8646"/>
                    <a:pt x="16189" y="8705"/>
                    <a:pt x="16189" y="8789"/>
                  </a:cubicBezTo>
                  <a:cubicBezTo>
                    <a:pt x="15716" y="8602"/>
                    <a:pt x="15405" y="8153"/>
                    <a:pt x="15405" y="7616"/>
                  </a:cubicBezTo>
                  <a:cubicBezTo>
                    <a:pt x="15405" y="7148"/>
                    <a:pt x="15676" y="6714"/>
                    <a:pt x="16085" y="6487"/>
                  </a:cubicBezTo>
                  <a:close/>
                  <a:moveTo>
                    <a:pt x="9327" y="922"/>
                  </a:moveTo>
                  <a:cubicBezTo>
                    <a:pt x="10352" y="922"/>
                    <a:pt x="11319" y="1149"/>
                    <a:pt x="12181" y="1558"/>
                  </a:cubicBezTo>
                  <a:cubicBezTo>
                    <a:pt x="12122" y="1804"/>
                    <a:pt x="12078" y="2051"/>
                    <a:pt x="12078" y="2317"/>
                  </a:cubicBezTo>
                  <a:cubicBezTo>
                    <a:pt x="12078" y="3756"/>
                    <a:pt x="13251" y="4929"/>
                    <a:pt x="14690" y="4929"/>
                  </a:cubicBezTo>
                  <a:cubicBezTo>
                    <a:pt x="14976" y="4929"/>
                    <a:pt x="15242" y="4885"/>
                    <a:pt x="15509" y="4806"/>
                  </a:cubicBezTo>
                  <a:cubicBezTo>
                    <a:pt x="15632" y="5053"/>
                    <a:pt x="15735" y="5319"/>
                    <a:pt x="15839" y="5585"/>
                  </a:cubicBezTo>
                  <a:cubicBezTo>
                    <a:pt x="15035" y="5915"/>
                    <a:pt x="14483" y="6714"/>
                    <a:pt x="14483" y="7616"/>
                  </a:cubicBezTo>
                  <a:cubicBezTo>
                    <a:pt x="14483" y="8503"/>
                    <a:pt x="14996" y="9262"/>
                    <a:pt x="15755" y="9612"/>
                  </a:cubicBezTo>
                  <a:cubicBezTo>
                    <a:pt x="15509" y="9834"/>
                    <a:pt x="15159" y="9982"/>
                    <a:pt x="14789" y="9982"/>
                  </a:cubicBezTo>
                  <a:lnTo>
                    <a:pt x="13764" y="9982"/>
                  </a:lnTo>
                  <a:cubicBezTo>
                    <a:pt x="13640" y="9489"/>
                    <a:pt x="13271" y="9075"/>
                    <a:pt x="12778" y="8932"/>
                  </a:cubicBezTo>
                  <a:cubicBezTo>
                    <a:pt x="12595" y="8873"/>
                    <a:pt x="12408" y="8829"/>
                    <a:pt x="12201" y="8789"/>
                  </a:cubicBezTo>
                  <a:cubicBezTo>
                    <a:pt x="12162" y="8779"/>
                    <a:pt x="12123" y="8774"/>
                    <a:pt x="12085" y="8774"/>
                  </a:cubicBezTo>
                  <a:cubicBezTo>
                    <a:pt x="11881" y="8774"/>
                    <a:pt x="11699" y="8912"/>
                    <a:pt x="11649" y="9119"/>
                  </a:cubicBezTo>
                  <a:cubicBezTo>
                    <a:pt x="11585" y="9366"/>
                    <a:pt x="11733" y="9612"/>
                    <a:pt x="11979" y="9672"/>
                  </a:cubicBezTo>
                  <a:cubicBezTo>
                    <a:pt x="12162" y="9711"/>
                    <a:pt x="12349" y="9775"/>
                    <a:pt x="12511" y="9814"/>
                  </a:cubicBezTo>
                  <a:cubicBezTo>
                    <a:pt x="12694" y="9879"/>
                    <a:pt x="12817" y="10021"/>
                    <a:pt x="12861" y="10204"/>
                  </a:cubicBezTo>
                  <a:cubicBezTo>
                    <a:pt x="12965" y="10618"/>
                    <a:pt x="13335" y="10904"/>
                    <a:pt x="13764" y="10904"/>
                  </a:cubicBezTo>
                  <a:lnTo>
                    <a:pt x="14690" y="10904"/>
                  </a:lnTo>
                  <a:cubicBezTo>
                    <a:pt x="15080" y="11870"/>
                    <a:pt x="15262" y="12792"/>
                    <a:pt x="15203" y="13654"/>
                  </a:cubicBezTo>
                  <a:cubicBezTo>
                    <a:pt x="15139" y="14704"/>
                    <a:pt x="14256" y="15528"/>
                    <a:pt x="13187" y="15528"/>
                  </a:cubicBezTo>
                  <a:lnTo>
                    <a:pt x="5610" y="15528"/>
                  </a:lnTo>
                  <a:cubicBezTo>
                    <a:pt x="4560" y="15528"/>
                    <a:pt x="3678" y="14744"/>
                    <a:pt x="3599" y="13699"/>
                  </a:cubicBezTo>
                  <a:cubicBezTo>
                    <a:pt x="3515" y="12772"/>
                    <a:pt x="3678" y="11850"/>
                    <a:pt x="4092" y="10904"/>
                  </a:cubicBezTo>
                  <a:lnTo>
                    <a:pt x="4891" y="10904"/>
                  </a:lnTo>
                  <a:cubicBezTo>
                    <a:pt x="5324" y="10904"/>
                    <a:pt x="5694" y="10618"/>
                    <a:pt x="5793" y="10204"/>
                  </a:cubicBezTo>
                  <a:cubicBezTo>
                    <a:pt x="5837" y="10021"/>
                    <a:pt x="5980" y="9879"/>
                    <a:pt x="6143" y="9814"/>
                  </a:cubicBezTo>
                  <a:cubicBezTo>
                    <a:pt x="7185" y="9500"/>
                    <a:pt x="8226" y="9343"/>
                    <a:pt x="9268" y="9343"/>
                  </a:cubicBezTo>
                  <a:cubicBezTo>
                    <a:pt x="9582" y="9343"/>
                    <a:pt x="9896" y="9357"/>
                    <a:pt x="10209" y="9386"/>
                  </a:cubicBezTo>
                  <a:cubicBezTo>
                    <a:pt x="10221" y="9387"/>
                    <a:pt x="10233" y="9387"/>
                    <a:pt x="10245" y="9387"/>
                  </a:cubicBezTo>
                  <a:cubicBezTo>
                    <a:pt x="10477" y="9387"/>
                    <a:pt x="10684" y="9205"/>
                    <a:pt x="10702" y="8952"/>
                  </a:cubicBezTo>
                  <a:cubicBezTo>
                    <a:pt x="10722" y="8705"/>
                    <a:pt x="10540" y="8479"/>
                    <a:pt x="10293" y="8459"/>
                  </a:cubicBezTo>
                  <a:cubicBezTo>
                    <a:pt x="9977" y="8432"/>
                    <a:pt x="9660" y="8419"/>
                    <a:pt x="9343" y="8419"/>
                  </a:cubicBezTo>
                  <a:cubicBezTo>
                    <a:pt x="8182" y="8419"/>
                    <a:pt x="7023" y="8595"/>
                    <a:pt x="5877" y="8932"/>
                  </a:cubicBezTo>
                  <a:cubicBezTo>
                    <a:pt x="5384" y="9075"/>
                    <a:pt x="5014" y="9489"/>
                    <a:pt x="4891" y="9982"/>
                  </a:cubicBezTo>
                  <a:lnTo>
                    <a:pt x="3865" y="9982"/>
                  </a:lnTo>
                  <a:cubicBezTo>
                    <a:pt x="3496" y="9982"/>
                    <a:pt x="3165" y="9834"/>
                    <a:pt x="2899" y="9612"/>
                  </a:cubicBezTo>
                  <a:cubicBezTo>
                    <a:pt x="3658" y="9262"/>
                    <a:pt x="4191" y="8503"/>
                    <a:pt x="4191" y="7616"/>
                  </a:cubicBezTo>
                  <a:cubicBezTo>
                    <a:pt x="4191" y="6714"/>
                    <a:pt x="3619" y="5915"/>
                    <a:pt x="2815" y="5585"/>
                  </a:cubicBezTo>
                  <a:cubicBezTo>
                    <a:pt x="2919" y="5319"/>
                    <a:pt x="3022" y="5053"/>
                    <a:pt x="3146" y="4806"/>
                  </a:cubicBezTo>
                  <a:cubicBezTo>
                    <a:pt x="3412" y="4885"/>
                    <a:pt x="3698" y="4929"/>
                    <a:pt x="3969" y="4929"/>
                  </a:cubicBezTo>
                  <a:cubicBezTo>
                    <a:pt x="5403" y="4929"/>
                    <a:pt x="6596" y="3756"/>
                    <a:pt x="6596" y="2317"/>
                  </a:cubicBezTo>
                  <a:cubicBezTo>
                    <a:pt x="6596" y="2051"/>
                    <a:pt x="6557" y="1804"/>
                    <a:pt x="6473" y="1558"/>
                  </a:cubicBezTo>
                  <a:cubicBezTo>
                    <a:pt x="7336" y="1149"/>
                    <a:pt x="8322" y="922"/>
                    <a:pt x="9327" y="922"/>
                  </a:cubicBezTo>
                  <a:close/>
                  <a:moveTo>
                    <a:pt x="17071" y="16449"/>
                  </a:moveTo>
                  <a:cubicBezTo>
                    <a:pt x="17441" y="16449"/>
                    <a:pt x="17746" y="16760"/>
                    <a:pt x="17746" y="17105"/>
                  </a:cubicBezTo>
                  <a:lnTo>
                    <a:pt x="17746" y="29966"/>
                  </a:lnTo>
                  <a:cubicBezTo>
                    <a:pt x="17746" y="30335"/>
                    <a:pt x="17441" y="30621"/>
                    <a:pt x="17071" y="30621"/>
                  </a:cubicBezTo>
                  <a:lnTo>
                    <a:pt x="1583" y="30621"/>
                  </a:lnTo>
                  <a:cubicBezTo>
                    <a:pt x="1213" y="30621"/>
                    <a:pt x="927" y="30335"/>
                    <a:pt x="927" y="29966"/>
                  </a:cubicBezTo>
                  <a:lnTo>
                    <a:pt x="927" y="17105"/>
                  </a:lnTo>
                  <a:cubicBezTo>
                    <a:pt x="927" y="16760"/>
                    <a:pt x="1213" y="16449"/>
                    <a:pt x="1583" y="16449"/>
                  </a:cubicBezTo>
                  <a:close/>
                  <a:moveTo>
                    <a:pt x="9327" y="0"/>
                  </a:moveTo>
                  <a:cubicBezTo>
                    <a:pt x="5034" y="0"/>
                    <a:pt x="1544" y="3510"/>
                    <a:pt x="1544" y="7803"/>
                  </a:cubicBezTo>
                  <a:lnTo>
                    <a:pt x="1544" y="8582"/>
                  </a:lnTo>
                  <a:cubicBezTo>
                    <a:pt x="1544" y="9612"/>
                    <a:pt x="2199" y="10475"/>
                    <a:pt x="3126" y="10781"/>
                  </a:cubicBezTo>
                  <a:cubicBezTo>
                    <a:pt x="2737" y="11786"/>
                    <a:pt x="2569" y="12792"/>
                    <a:pt x="2672" y="13778"/>
                  </a:cubicBezTo>
                  <a:cubicBezTo>
                    <a:pt x="2737" y="14458"/>
                    <a:pt x="3022" y="15074"/>
                    <a:pt x="3451" y="15528"/>
                  </a:cubicBezTo>
                  <a:lnTo>
                    <a:pt x="1583" y="15528"/>
                  </a:lnTo>
                  <a:cubicBezTo>
                    <a:pt x="701" y="15528"/>
                    <a:pt x="1" y="16242"/>
                    <a:pt x="1" y="17105"/>
                  </a:cubicBezTo>
                  <a:lnTo>
                    <a:pt x="1" y="29966"/>
                  </a:lnTo>
                  <a:cubicBezTo>
                    <a:pt x="1" y="30848"/>
                    <a:pt x="701" y="31548"/>
                    <a:pt x="1583" y="31548"/>
                  </a:cubicBezTo>
                  <a:lnTo>
                    <a:pt x="17071" y="31548"/>
                  </a:lnTo>
                  <a:cubicBezTo>
                    <a:pt x="17954" y="31548"/>
                    <a:pt x="18673" y="30848"/>
                    <a:pt x="18673" y="29966"/>
                  </a:cubicBezTo>
                  <a:lnTo>
                    <a:pt x="18673" y="17105"/>
                  </a:lnTo>
                  <a:cubicBezTo>
                    <a:pt x="18673" y="16242"/>
                    <a:pt x="17954" y="15528"/>
                    <a:pt x="17071" y="15528"/>
                  </a:cubicBezTo>
                  <a:lnTo>
                    <a:pt x="15326" y="15528"/>
                  </a:lnTo>
                  <a:cubicBezTo>
                    <a:pt x="15799" y="15054"/>
                    <a:pt x="16085" y="14418"/>
                    <a:pt x="16125" y="13699"/>
                  </a:cubicBezTo>
                  <a:cubicBezTo>
                    <a:pt x="16189" y="12752"/>
                    <a:pt x="16021" y="11766"/>
                    <a:pt x="15632" y="10761"/>
                  </a:cubicBezTo>
                  <a:cubicBezTo>
                    <a:pt x="16494" y="10411"/>
                    <a:pt x="17130" y="9568"/>
                    <a:pt x="17130" y="8582"/>
                  </a:cubicBezTo>
                  <a:lnTo>
                    <a:pt x="17130" y="7803"/>
                  </a:lnTo>
                  <a:cubicBezTo>
                    <a:pt x="17130" y="3510"/>
                    <a:pt x="13621" y="0"/>
                    <a:pt x="932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1973862" y="4439833"/>
              <a:ext cx="247254" cy="203469"/>
            </a:xfrm>
            <a:custGeom>
              <a:avLst/>
              <a:gdLst/>
              <a:ahLst/>
              <a:cxnLst/>
              <a:rect l="l" t="t" r="r" b="b"/>
              <a:pathLst>
                <a:path w="14976" h="12324" extrusionOk="0">
                  <a:moveTo>
                    <a:pt x="454" y="0"/>
                  </a:moveTo>
                  <a:cubicBezTo>
                    <a:pt x="207" y="0"/>
                    <a:pt x="0" y="202"/>
                    <a:pt x="0" y="468"/>
                  </a:cubicBezTo>
                  <a:lnTo>
                    <a:pt x="0" y="7739"/>
                  </a:lnTo>
                  <a:cubicBezTo>
                    <a:pt x="0" y="7986"/>
                    <a:pt x="207" y="8193"/>
                    <a:pt x="454" y="8193"/>
                  </a:cubicBezTo>
                  <a:cubicBezTo>
                    <a:pt x="720" y="8193"/>
                    <a:pt x="927" y="7986"/>
                    <a:pt x="927" y="7739"/>
                  </a:cubicBezTo>
                  <a:lnTo>
                    <a:pt x="927" y="922"/>
                  </a:lnTo>
                  <a:lnTo>
                    <a:pt x="14049" y="922"/>
                  </a:lnTo>
                  <a:lnTo>
                    <a:pt x="14049" y="11397"/>
                  </a:lnTo>
                  <a:lnTo>
                    <a:pt x="927" y="11397"/>
                  </a:lnTo>
                  <a:lnTo>
                    <a:pt x="927" y="9588"/>
                  </a:lnTo>
                  <a:cubicBezTo>
                    <a:pt x="927" y="9321"/>
                    <a:pt x="720" y="9119"/>
                    <a:pt x="454" y="9119"/>
                  </a:cubicBezTo>
                  <a:cubicBezTo>
                    <a:pt x="207" y="9119"/>
                    <a:pt x="0" y="9321"/>
                    <a:pt x="0" y="9588"/>
                  </a:cubicBezTo>
                  <a:lnTo>
                    <a:pt x="0" y="11870"/>
                  </a:lnTo>
                  <a:cubicBezTo>
                    <a:pt x="0" y="12116"/>
                    <a:pt x="207" y="12323"/>
                    <a:pt x="454" y="12323"/>
                  </a:cubicBezTo>
                  <a:lnTo>
                    <a:pt x="14502" y="12323"/>
                  </a:lnTo>
                  <a:cubicBezTo>
                    <a:pt x="14769" y="12323"/>
                    <a:pt x="14976" y="12116"/>
                    <a:pt x="14976" y="11870"/>
                  </a:cubicBezTo>
                  <a:lnTo>
                    <a:pt x="14976" y="468"/>
                  </a:lnTo>
                  <a:cubicBezTo>
                    <a:pt x="14976" y="202"/>
                    <a:pt x="14769" y="0"/>
                    <a:pt x="1450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181421" y="4462206"/>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63" y="1110"/>
                    <a:pt x="1109" y="863"/>
                    <a:pt x="1109" y="553"/>
                  </a:cubicBezTo>
                  <a:cubicBezTo>
                    <a:pt x="1109" y="247"/>
                    <a:pt x="86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1997293" y="4462206"/>
              <a:ext cx="18343" cy="18326"/>
            </a:xfrm>
            <a:custGeom>
              <a:avLst/>
              <a:gdLst/>
              <a:ahLst/>
              <a:cxnLst/>
              <a:rect l="l" t="t" r="r" b="b"/>
              <a:pathLst>
                <a:path w="1111" h="1110" extrusionOk="0">
                  <a:moveTo>
                    <a:pt x="553" y="1"/>
                  </a:moveTo>
                  <a:cubicBezTo>
                    <a:pt x="247" y="1"/>
                    <a:pt x="1" y="247"/>
                    <a:pt x="1" y="553"/>
                  </a:cubicBezTo>
                  <a:cubicBezTo>
                    <a:pt x="1" y="863"/>
                    <a:pt x="247" y="1110"/>
                    <a:pt x="553" y="1110"/>
                  </a:cubicBezTo>
                  <a:cubicBezTo>
                    <a:pt x="864" y="1110"/>
                    <a:pt x="1110" y="863"/>
                    <a:pt x="1110" y="553"/>
                  </a:cubicBezTo>
                  <a:cubicBezTo>
                    <a:pt x="1110" y="247"/>
                    <a:pt x="864" y="1"/>
                    <a:pt x="55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181421" y="4602608"/>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63" y="1110"/>
                    <a:pt x="1109" y="863"/>
                    <a:pt x="1109" y="553"/>
                  </a:cubicBezTo>
                  <a:cubicBezTo>
                    <a:pt x="1109" y="247"/>
                    <a:pt x="86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1997293" y="4602608"/>
              <a:ext cx="18343" cy="18326"/>
            </a:xfrm>
            <a:custGeom>
              <a:avLst/>
              <a:gdLst/>
              <a:ahLst/>
              <a:cxnLst/>
              <a:rect l="l" t="t" r="r" b="b"/>
              <a:pathLst>
                <a:path w="1111" h="1110" extrusionOk="0">
                  <a:moveTo>
                    <a:pt x="553" y="1"/>
                  </a:moveTo>
                  <a:cubicBezTo>
                    <a:pt x="247" y="1"/>
                    <a:pt x="1" y="247"/>
                    <a:pt x="1" y="553"/>
                  </a:cubicBezTo>
                  <a:cubicBezTo>
                    <a:pt x="1" y="863"/>
                    <a:pt x="247" y="1110"/>
                    <a:pt x="553" y="1110"/>
                  </a:cubicBezTo>
                  <a:cubicBezTo>
                    <a:pt x="864" y="1110"/>
                    <a:pt x="1110" y="863"/>
                    <a:pt x="1110" y="553"/>
                  </a:cubicBezTo>
                  <a:cubicBezTo>
                    <a:pt x="1110" y="247"/>
                    <a:pt x="864" y="1"/>
                    <a:pt x="55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041414" y="4465542"/>
              <a:ext cx="119004" cy="113952"/>
            </a:xfrm>
            <a:custGeom>
              <a:avLst/>
              <a:gdLst/>
              <a:ahLst/>
              <a:cxnLst/>
              <a:rect l="l" t="t" r="r" b="b"/>
              <a:pathLst>
                <a:path w="7208" h="6902" extrusionOk="0">
                  <a:moveTo>
                    <a:pt x="6039" y="927"/>
                  </a:moveTo>
                  <a:cubicBezTo>
                    <a:pt x="6182" y="927"/>
                    <a:pt x="6286" y="1031"/>
                    <a:pt x="6286" y="1174"/>
                  </a:cubicBezTo>
                  <a:lnTo>
                    <a:pt x="6286" y="4048"/>
                  </a:lnTo>
                  <a:cubicBezTo>
                    <a:pt x="6286" y="4132"/>
                    <a:pt x="6241" y="4210"/>
                    <a:pt x="6162" y="4274"/>
                  </a:cubicBezTo>
                  <a:lnTo>
                    <a:pt x="3944" y="5443"/>
                  </a:lnTo>
                  <a:cubicBezTo>
                    <a:pt x="3796" y="5527"/>
                    <a:pt x="3698" y="5669"/>
                    <a:pt x="3698" y="5857"/>
                  </a:cubicBezTo>
                  <a:lnTo>
                    <a:pt x="3698" y="5980"/>
                  </a:lnTo>
                  <a:lnTo>
                    <a:pt x="3180" y="5980"/>
                  </a:lnTo>
                  <a:lnTo>
                    <a:pt x="3180" y="5423"/>
                  </a:lnTo>
                  <a:cubicBezTo>
                    <a:pt x="3180" y="5319"/>
                    <a:pt x="3244" y="5241"/>
                    <a:pt x="3328" y="5196"/>
                  </a:cubicBezTo>
                  <a:lnTo>
                    <a:pt x="5522" y="4028"/>
                  </a:lnTo>
                  <a:cubicBezTo>
                    <a:pt x="5689" y="3944"/>
                    <a:pt x="5768" y="3782"/>
                    <a:pt x="5768" y="3619"/>
                  </a:cubicBezTo>
                  <a:lnTo>
                    <a:pt x="5768" y="1894"/>
                  </a:lnTo>
                  <a:cubicBezTo>
                    <a:pt x="5768" y="1647"/>
                    <a:pt x="5566" y="1420"/>
                    <a:pt x="5319" y="1420"/>
                  </a:cubicBezTo>
                  <a:lnTo>
                    <a:pt x="1889" y="1420"/>
                  </a:lnTo>
                  <a:cubicBezTo>
                    <a:pt x="1642" y="1420"/>
                    <a:pt x="1435" y="1647"/>
                    <a:pt x="1435" y="1894"/>
                  </a:cubicBezTo>
                  <a:lnTo>
                    <a:pt x="1435" y="2692"/>
                  </a:lnTo>
                  <a:lnTo>
                    <a:pt x="922" y="2692"/>
                  </a:lnTo>
                  <a:lnTo>
                    <a:pt x="922" y="1174"/>
                  </a:lnTo>
                  <a:cubicBezTo>
                    <a:pt x="922" y="1031"/>
                    <a:pt x="1046" y="927"/>
                    <a:pt x="1189" y="927"/>
                  </a:cubicBezTo>
                  <a:close/>
                  <a:moveTo>
                    <a:pt x="1189" y="1"/>
                  </a:moveTo>
                  <a:cubicBezTo>
                    <a:pt x="533" y="1"/>
                    <a:pt x="1" y="513"/>
                    <a:pt x="1" y="1174"/>
                  </a:cubicBezTo>
                  <a:lnTo>
                    <a:pt x="1" y="2978"/>
                  </a:lnTo>
                  <a:cubicBezTo>
                    <a:pt x="1" y="3328"/>
                    <a:pt x="287" y="3619"/>
                    <a:pt x="637" y="3619"/>
                  </a:cubicBezTo>
                  <a:lnTo>
                    <a:pt x="1726" y="3619"/>
                  </a:lnTo>
                  <a:cubicBezTo>
                    <a:pt x="2071" y="3619"/>
                    <a:pt x="2362" y="3328"/>
                    <a:pt x="2362" y="2978"/>
                  </a:cubicBezTo>
                  <a:lnTo>
                    <a:pt x="2362" y="2342"/>
                  </a:lnTo>
                  <a:lnTo>
                    <a:pt x="4846" y="2342"/>
                  </a:lnTo>
                  <a:lnTo>
                    <a:pt x="4846" y="3328"/>
                  </a:lnTo>
                  <a:lnTo>
                    <a:pt x="2894" y="4378"/>
                  </a:lnTo>
                  <a:cubicBezTo>
                    <a:pt x="2505" y="4580"/>
                    <a:pt x="2258" y="4974"/>
                    <a:pt x="2258" y="5423"/>
                  </a:cubicBezTo>
                  <a:lnTo>
                    <a:pt x="2258" y="6246"/>
                  </a:lnTo>
                  <a:cubicBezTo>
                    <a:pt x="2258" y="6616"/>
                    <a:pt x="2544" y="6902"/>
                    <a:pt x="2914" y="6902"/>
                  </a:cubicBezTo>
                  <a:lnTo>
                    <a:pt x="3964" y="6902"/>
                  </a:lnTo>
                  <a:cubicBezTo>
                    <a:pt x="4334" y="6902"/>
                    <a:pt x="4619" y="6616"/>
                    <a:pt x="4619" y="6246"/>
                  </a:cubicBezTo>
                  <a:lnTo>
                    <a:pt x="4619" y="6123"/>
                  </a:lnTo>
                  <a:lnTo>
                    <a:pt x="6591" y="5073"/>
                  </a:lnTo>
                  <a:cubicBezTo>
                    <a:pt x="6961" y="4871"/>
                    <a:pt x="7207" y="4482"/>
                    <a:pt x="7207" y="4048"/>
                  </a:cubicBezTo>
                  <a:lnTo>
                    <a:pt x="7207" y="1174"/>
                  </a:lnTo>
                  <a:cubicBezTo>
                    <a:pt x="7207" y="513"/>
                    <a:pt x="6675" y="1"/>
                    <a:pt x="60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078698" y="4584957"/>
              <a:ext cx="38997" cy="39641"/>
            </a:xfrm>
            <a:custGeom>
              <a:avLst/>
              <a:gdLst/>
              <a:ahLst/>
              <a:cxnLst/>
              <a:rect l="l" t="t" r="r" b="b"/>
              <a:pathLst>
                <a:path w="2362" h="2401" extrusionOk="0">
                  <a:moveTo>
                    <a:pt x="1440" y="922"/>
                  </a:moveTo>
                  <a:lnTo>
                    <a:pt x="1440" y="1479"/>
                  </a:lnTo>
                  <a:lnTo>
                    <a:pt x="922" y="1479"/>
                  </a:lnTo>
                  <a:lnTo>
                    <a:pt x="922" y="922"/>
                  </a:lnTo>
                  <a:close/>
                  <a:moveTo>
                    <a:pt x="740" y="0"/>
                  </a:moveTo>
                  <a:cubicBezTo>
                    <a:pt x="331" y="0"/>
                    <a:pt x="0" y="330"/>
                    <a:pt x="0" y="720"/>
                  </a:cubicBezTo>
                  <a:lnTo>
                    <a:pt x="0" y="1661"/>
                  </a:lnTo>
                  <a:cubicBezTo>
                    <a:pt x="0" y="2075"/>
                    <a:pt x="331" y="2401"/>
                    <a:pt x="740" y="2401"/>
                  </a:cubicBezTo>
                  <a:lnTo>
                    <a:pt x="1622" y="2401"/>
                  </a:lnTo>
                  <a:cubicBezTo>
                    <a:pt x="2031" y="2401"/>
                    <a:pt x="2361" y="2075"/>
                    <a:pt x="2361" y="1661"/>
                  </a:cubicBezTo>
                  <a:lnTo>
                    <a:pt x="2361" y="720"/>
                  </a:lnTo>
                  <a:cubicBezTo>
                    <a:pt x="2361" y="330"/>
                    <a:pt x="2031" y="0"/>
                    <a:pt x="16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054277" y="4326857"/>
              <a:ext cx="18326" cy="50867"/>
            </a:xfrm>
            <a:custGeom>
              <a:avLst/>
              <a:gdLst/>
              <a:ahLst/>
              <a:cxnLst/>
              <a:rect l="l" t="t" r="r" b="b"/>
              <a:pathLst>
                <a:path w="1110" h="3081" extrusionOk="0">
                  <a:moveTo>
                    <a:pt x="553" y="0"/>
                  </a:moveTo>
                  <a:cubicBezTo>
                    <a:pt x="247" y="0"/>
                    <a:pt x="0" y="247"/>
                    <a:pt x="0" y="557"/>
                  </a:cubicBezTo>
                  <a:lnTo>
                    <a:pt x="0" y="2529"/>
                  </a:lnTo>
                  <a:cubicBezTo>
                    <a:pt x="0" y="2835"/>
                    <a:pt x="247" y="3081"/>
                    <a:pt x="553" y="3081"/>
                  </a:cubicBezTo>
                  <a:cubicBezTo>
                    <a:pt x="863" y="3081"/>
                    <a:pt x="1110" y="2835"/>
                    <a:pt x="1110" y="2529"/>
                  </a:cubicBezTo>
                  <a:lnTo>
                    <a:pt x="1110" y="557"/>
                  </a:lnTo>
                  <a:cubicBezTo>
                    <a:pt x="1110" y="247"/>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124437" y="4326857"/>
              <a:ext cx="18326" cy="50867"/>
            </a:xfrm>
            <a:custGeom>
              <a:avLst/>
              <a:gdLst/>
              <a:ahLst/>
              <a:cxnLst/>
              <a:rect l="l" t="t" r="r" b="b"/>
              <a:pathLst>
                <a:path w="1110" h="3081" extrusionOk="0">
                  <a:moveTo>
                    <a:pt x="558" y="0"/>
                  </a:moveTo>
                  <a:cubicBezTo>
                    <a:pt x="247" y="0"/>
                    <a:pt x="1" y="247"/>
                    <a:pt x="1" y="557"/>
                  </a:cubicBezTo>
                  <a:lnTo>
                    <a:pt x="1" y="2529"/>
                  </a:lnTo>
                  <a:cubicBezTo>
                    <a:pt x="1" y="2835"/>
                    <a:pt x="247" y="3081"/>
                    <a:pt x="558" y="3081"/>
                  </a:cubicBezTo>
                  <a:cubicBezTo>
                    <a:pt x="863" y="3081"/>
                    <a:pt x="1110" y="2835"/>
                    <a:pt x="1110" y="2529"/>
                  </a:cubicBezTo>
                  <a:lnTo>
                    <a:pt x="1110" y="557"/>
                  </a:lnTo>
                  <a:cubicBezTo>
                    <a:pt x="1110" y="247"/>
                    <a:pt x="863" y="0"/>
                    <a:pt x="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054277" y="4190518"/>
              <a:ext cx="86446" cy="86529"/>
            </a:xfrm>
            <a:custGeom>
              <a:avLst/>
              <a:gdLst/>
              <a:ahLst/>
              <a:cxnLst/>
              <a:rect l="l" t="t" r="r" b="b"/>
              <a:pathLst>
                <a:path w="5236" h="5241" extrusionOk="0">
                  <a:moveTo>
                    <a:pt x="2608" y="927"/>
                  </a:moveTo>
                  <a:cubicBezTo>
                    <a:pt x="3555" y="927"/>
                    <a:pt x="4314" y="1686"/>
                    <a:pt x="4314" y="2628"/>
                  </a:cubicBezTo>
                  <a:cubicBezTo>
                    <a:pt x="4314" y="3555"/>
                    <a:pt x="3555" y="4314"/>
                    <a:pt x="2608" y="4314"/>
                  </a:cubicBezTo>
                  <a:cubicBezTo>
                    <a:pt x="1686" y="4314"/>
                    <a:pt x="922" y="3555"/>
                    <a:pt x="922" y="2628"/>
                  </a:cubicBezTo>
                  <a:cubicBezTo>
                    <a:pt x="922" y="1686"/>
                    <a:pt x="1686" y="927"/>
                    <a:pt x="2608" y="927"/>
                  </a:cubicBezTo>
                  <a:close/>
                  <a:moveTo>
                    <a:pt x="2608" y="0"/>
                  </a:moveTo>
                  <a:cubicBezTo>
                    <a:pt x="1169" y="0"/>
                    <a:pt x="0" y="1174"/>
                    <a:pt x="0" y="2628"/>
                  </a:cubicBezTo>
                  <a:cubicBezTo>
                    <a:pt x="0" y="4067"/>
                    <a:pt x="1169" y="5240"/>
                    <a:pt x="2608" y="5240"/>
                  </a:cubicBezTo>
                  <a:cubicBezTo>
                    <a:pt x="4047" y="5240"/>
                    <a:pt x="5235" y="4067"/>
                    <a:pt x="5235" y="2628"/>
                  </a:cubicBezTo>
                  <a:cubicBezTo>
                    <a:pt x="5235" y="1174"/>
                    <a:pt x="4047" y="0"/>
                    <a:pt x="26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69"/>
          <p:cNvGrpSpPr/>
          <p:nvPr/>
        </p:nvGrpSpPr>
        <p:grpSpPr>
          <a:xfrm>
            <a:off x="4004514" y="3581763"/>
            <a:ext cx="522920" cy="389352"/>
            <a:chOff x="3666545" y="4265813"/>
            <a:chExt cx="527296" cy="392690"/>
          </a:xfrm>
        </p:grpSpPr>
        <p:sp>
          <p:nvSpPr>
            <p:cNvPr id="3401" name="Google Shape;3401;p69"/>
            <p:cNvSpPr/>
            <p:nvPr/>
          </p:nvSpPr>
          <p:spPr>
            <a:xfrm>
              <a:off x="3674686" y="4273293"/>
              <a:ext cx="123148" cy="376742"/>
            </a:xfrm>
            <a:custGeom>
              <a:avLst/>
              <a:gdLst/>
              <a:ahLst/>
              <a:cxnLst/>
              <a:rect l="l" t="t" r="r" b="b"/>
              <a:pathLst>
                <a:path w="7459" h="22819" extrusionOk="0">
                  <a:moveTo>
                    <a:pt x="4274" y="1"/>
                  </a:moveTo>
                  <a:cubicBezTo>
                    <a:pt x="3125" y="1"/>
                    <a:pt x="2263" y="922"/>
                    <a:pt x="2263" y="2012"/>
                  </a:cubicBezTo>
                  <a:cubicBezTo>
                    <a:pt x="2263" y="2199"/>
                    <a:pt x="2282" y="2382"/>
                    <a:pt x="2342" y="2589"/>
                  </a:cubicBezTo>
                  <a:lnTo>
                    <a:pt x="2406" y="2835"/>
                  </a:lnTo>
                  <a:cubicBezTo>
                    <a:pt x="2854" y="4334"/>
                    <a:pt x="2815" y="5955"/>
                    <a:pt x="2282" y="7434"/>
                  </a:cubicBezTo>
                  <a:lnTo>
                    <a:pt x="907" y="11540"/>
                  </a:lnTo>
                  <a:cubicBezTo>
                    <a:pt x="0" y="14621"/>
                    <a:pt x="0" y="17909"/>
                    <a:pt x="907" y="20990"/>
                  </a:cubicBezTo>
                  <a:cubicBezTo>
                    <a:pt x="1070" y="21522"/>
                    <a:pt x="1400" y="21995"/>
                    <a:pt x="1829" y="22306"/>
                  </a:cubicBezTo>
                  <a:cubicBezTo>
                    <a:pt x="2263" y="22631"/>
                    <a:pt x="2775" y="22819"/>
                    <a:pt x="3347" y="22819"/>
                  </a:cubicBezTo>
                  <a:lnTo>
                    <a:pt x="5176" y="22819"/>
                  </a:lnTo>
                  <a:cubicBezTo>
                    <a:pt x="6103" y="22819"/>
                    <a:pt x="6946" y="22306"/>
                    <a:pt x="7374" y="21522"/>
                  </a:cubicBezTo>
                  <a:lnTo>
                    <a:pt x="7458" y="21399"/>
                  </a:lnTo>
                  <a:lnTo>
                    <a:pt x="7374" y="10865"/>
                  </a:lnTo>
                  <a:lnTo>
                    <a:pt x="6305" y="7350"/>
                  </a:lnTo>
                  <a:cubicBezTo>
                    <a:pt x="5792" y="5896"/>
                    <a:pt x="5733" y="4314"/>
                    <a:pt x="6142" y="2815"/>
                  </a:cubicBezTo>
                  <a:lnTo>
                    <a:pt x="6226" y="2569"/>
                  </a:lnTo>
                  <a:cubicBezTo>
                    <a:pt x="6596" y="1272"/>
                    <a:pt x="5630" y="1"/>
                    <a:pt x="427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4071804" y="4273293"/>
              <a:ext cx="115009" cy="376742"/>
            </a:xfrm>
            <a:custGeom>
              <a:avLst/>
              <a:gdLst/>
              <a:ahLst/>
              <a:cxnLst/>
              <a:rect l="l" t="t" r="r" b="b"/>
              <a:pathLst>
                <a:path w="6966" h="22819" extrusionOk="0">
                  <a:moveTo>
                    <a:pt x="2795" y="1"/>
                  </a:moveTo>
                  <a:cubicBezTo>
                    <a:pt x="1647" y="1"/>
                    <a:pt x="784" y="922"/>
                    <a:pt x="784" y="2012"/>
                  </a:cubicBezTo>
                  <a:cubicBezTo>
                    <a:pt x="784" y="2199"/>
                    <a:pt x="804" y="2382"/>
                    <a:pt x="863" y="2589"/>
                  </a:cubicBezTo>
                  <a:lnTo>
                    <a:pt x="927" y="2835"/>
                  </a:lnTo>
                  <a:cubicBezTo>
                    <a:pt x="1356" y="4250"/>
                    <a:pt x="1336" y="5748"/>
                    <a:pt x="888" y="7148"/>
                  </a:cubicBezTo>
                  <a:lnTo>
                    <a:pt x="1" y="22015"/>
                  </a:lnTo>
                  <a:cubicBezTo>
                    <a:pt x="474" y="22508"/>
                    <a:pt x="1154" y="22819"/>
                    <a:pt x="1874" y="22819"/>
                  </a:cubicBezTo>
                  <a:lnTo>
                    <a:pt x="3678" y="22819"/>
                  </a:lnTo>
                  <a:cubicBezTo>
                    <a:pt x="4871" y="22819"/>
                    <a:pt x="5876" y="22015"/>
                    <a:pt x="6162" y="20867"/>
                  </a:cubicBezTo>
                  <a:lnTo>
                    <a:pt x="6330" y="20211"/>
                  </a:lnTo>
                  <a:cubicBezTo>
                    <a:pt x="6966" y="17623"/>
                    <a:pt x="6966" y="14912"/>
                    <a:pt x="6330" y="12324"/>
                  </a:cubicBezTo>
                  <a:lnTo>
                    <a:pt x="4831" y="7350"/>
                  </a:lnTo>
                  <a:cubicBezTo>
                    <a:pt x="4314" y="5896"/>
                    <a:pt x="4255" y="4314"/>
                    <a:pt x="4664" y="2815"/>
                  </a:cubicBezTo>
                  <a:lnTo>
                    <a:pt x="4747" y="2569"/>
                  </a:lnTo>
                  <a:cubicBezTo>
                    <a:pt x="5117" y="1272"/>
                    <a:pt x="4131" y="1"/>
                    <a:pt x="27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3904618" y="4273293"/>
              <a:ext cx="78720" cy="188907"/>
            </a:xfrm>
            <a:custGeom>
              <a:avLst/>
              <a:gdLst/>
              <a:ahLst/>
              <a:cxnLst/>
              <a:rect l="l" t="t" r="r" b="b"/>
              <a:pathLst>
                <a:path w="4768" h="11442" extrusionOk="0">
                  <a:moveTo>
                    <a:pt x="2465" y="1"/>
                  </a:moveTo>
                  <a:cubicBezTo>
                    <a:pt x="1317" y="1"/>
                    <a:pt x="434" y="922"/>
                    <a:pt x="434" y="2012"/>
                  </a:cubicBezTo>
                  <a:cubicBezTo>
                    <a:pt x="434" y="2199"/>
                    <a:pt x="474" y="2382"/>
                    <a:pt x="513" y="2589"/>
                  </a:cubicBezTo>
                  <a:lnTo>
                    <a:pt x="597" y="2835"/>
                  </a:lnTo>
                  <a:cubicBezTo>
                    <a:pt x="1031" y="4334"/>
                    <a:pt x="986" y="5955"/>
                    <a:pt x="454" y="7434"/>
                  </a:cubicBezTo>
                  <a:lnTo>
                    <a:pt x="1" y="8770"/>
                  </a:lnTo>
                  <a:lnTo>
                    <a:pt x="1" y="11442"/>
                  </a:lnTo>
                  <a:lnTo>
                    <a:pt x="4235" y="11442"/>
                  </a:lnTo>
                  <a:lnTo>
                    <a:pt x="4171" y="6143"/>
                  </a:lnTo>
                  <a:cubicBezTo>
                    <a:pt x="3964" y="5033"/>
                    <a:pt x="4028" y="3900"/>
                    <a:pt x="4334" y="2815"/>
                  </a:cubicBezTo>
                  <a:lnTo>
                    <a:pt x="4398" y="2569"/>
                  </a:lnTo>
                  <a:cubicBezTo>
                    <a:pt x="4767" y="1272"/>
                    <a:pt x="3801" y="1"/>
                    <a:pt x="24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3777474" y="4273293"/>
              <a:ext cx="119004" cy="376742"/>
            </a:xfrm>
            <a:custGeom>
              <a:avLst/>
              <a:gdLst/>
              <a:ahLst/>
              <a:cxnLst/>
              <a:rect l="l" t="t" r="r" b="b"/>
              <a:pathLst>
                <a:path w="7208" h="22819" extrusionOk="0">
                  <a:moveTo>
                    <a:pt x="4294" y="1"/>
                  </a:moveTo>
                  <a:cubicBezTo>
                    <a:pt x="3141" y="1"/>
                    <a:pt x="2278" y="922"/>
                    <a:pt x="2278" y="2012"/>
                  </a:cubicBezTo>
                  <a:cubicBezTo>
                    <a:pt x="2278" y="2199"/>
                    <a:pt x="2298" y="2382"/>
                    <a:pt x="2362" y="2589"/>
                  </a:cubicBezTo>
                  <a:lnTo>
                    <a:pt x="2421" y="2835"/>
                  </a:lnTo>
                  <a:cubicBezTo>
                    <a:pt x="2875" y="4334"/>
                    <a:pt x="2816" y="5955"/>
                    <a:pt x="2278" y="7434"/>
                  </a:cubicBezTo>
                  <a:lnTo>
                    <a:pt x="1149" y="10865"/>
                  </a:lnTo>
                  <a:lnTo>
                    <a:pt x="923" y="11540"/>
                  </a:lnTo>
                  <a:cubicBezTo>
                    <a:pt x="1" y="14621"/>
                    <a:pt x="1" y="17909"/>
                    <a:pt x="923" y="20990"/>
                  </a:cubicBezTo>
                  <a:cubicBezTo>
                    <a:pt x="987" y="21177"/>
                    <a:pt x="1046" y="21359"/>
                    <a:pt x="1149" y="21522"/>
                  </a:cubicBezTo>
                  <a:cubicBezTo>
                    <a:pt x="1337" y="21833"/>
                    <a:pt x="1559" y="22099"/>
                    <a:pt x="1849" y="22306"/>
                  </a:cubicBezTo>
                  <a:cubicBezTo>
                    <a:pt x="2259" y="22631"/>
                    <a:pt x="2791" y="22819"/>
                    <a:pt x="3368" y="22819"/>
                  </a:cubicBezTo>
                  <a:lnTo>
                    <a:pt x="5177" y="22819"/>
                  </a:lnTo>
                  <a:cubicBezTo>
                    <a:pt x="5995" y="22819"/>
                    <a:pt x="6734" y="22429"/>
                    <a:pt x="7208" y="21813"/>
                  </a:cubicBezTo>
                  <a:lnTo>
                    <a:pt x="7025" y="9672"/>
                  </a:lnTo>
                  <a:lnTo>
                    <a:pt x="6325" y="7350"/>
                  </a:lnTo>
                  <a:cubicBezTo>
                    <a:pt x="5813" y="5896"/>
                    <a:pt x="5749" y="4314"/>
                    <a:pt x="6163" y="2815"/>
                  </a:cubicBezTo>
                  <a:lnTo>
                    <a:pt x="6242" y="2569"/>
                  </a:lnTo>
                  <a:cubicBezTo>
                    <a:pt x="6611" y="1272"/>
                    <a:pt x="5625" y="1"/>
                    <a:pt x="429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4136598" y="4447957"/>
              <a:ext cx="39409" cy="28826"/>
            </a:xfrm>
            <a:custGeom>
              <a:avLst/>
              <a:gdLst/>
              <a:ahLst/>
              <a:cxnLst/>
              <a:rect l="l" t="t" r="r" b="b"/>
              <a:pathLst>
                <a:path w="2387" h="1746" extrusionOk="0">
                  <a:moveTo>
                    <a:pt x="0" y="1"/>
                  </a:moveTo>
                  <a:cubicBezTo>
                    <a:pt x="291" y="553"/>
                    <a:pt x="493" y="1130"/>
                    <a:pt x="661" y="1746"/>
                  </a:cubicBezTo>
                  <a:lnTo>
                    <a:pt x="2386" y="1746"/>
                  </a:lnTo>
                  <a:lnTo>
                    <a:pt x="1849"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4086054" y="4384154"/>
              <a:ext cx="70894" cy="29239"/>
            </a:xfrm>
            <a:custGeom>
              <a:avLst/>
              <a:gdLst/>
              <a:ahLst/>
              <a:cxnLst/>
              <a:rect l="l" t="t" r="r" b="b"/>
              <a:pathLst>
                <a:path w="4294" h="1771" extrusionOk="0">
                  <a:moveTo>
                    <a:pt x="123" y="0"/>
                  </a:moveTo>
                  <a:cubicBezTo>
                    <a:pt x="104" y="168"/>
                    <a:pt x="64" y="311"/>
                    <a:pt x="0" y="454"/>
                  </a:cubicBezTo>
                  <a:cubicBezTo>
                    <a:pt x="597" y="824"/>
                    <a:pt x="1134" y="1277"/>
                    <a:pt x="1602" y="1770"/>
                  </a:cubicBezTo>
                  <a:lnTo>
                    <a:pt x="4294" y="1770"/>
                  </a:lnTo>
                  <a:lnTo>
                    <a:pt x="3968" y="661"/>
                  </a:lnTo>
                  <a:cubicBezTo>
                    <a:pt x="3884" y="434"/>
                    <a:pt x="3820" y="227"/>
                    <a:pt x="376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4086451" y="4384154"/>
              <a:ext cx="25409" cy="25491"/>
            </a:xfrm>
            <a:custGeom>
              <a:avLst/>
              <a:gdLst/>
              <a:ahLst/>
              <a:cxnLst/>
              <a:rect l="l" t="t" r="r" b="b"/>
              <a:pathLst>
                <a:path w="1539" h="1544" extrusionOk="0">
                  <a:moveTo>
                    <a:pt x="124" y="0"/>
                  </a:moveTo>
                  <a:cubicBezTo>
                    <a:pt x="80" y="143"/>
                    <a:pt x="40" y="291"/>
                    <a:pt x="1" y="434"/>
                  </a:cubicBezTo>
                  <a:lnTo>
                    <a:pt x="1" y="454"/>
                  </a:lnTo>
                  <a:cubicBezTo>
                    <a:pt x="494" y="760"/>
                    <a:pt x="942" y="1129"/>
                    <a:pt x="1356" y="1543"/>
                  </a:cubicBezTo>
                  <a:lnTo>
                    <a:pt x="1416" y="434"/>
                  </a:lnTo>
                  <a:cubicBezTo>
                    <a:pt x="1455" y="291"/>
                    <a:pt x="1499" y="143"/>
                    <a:pt x="1539" y="0"/>
                  </a:cubicBezTo>
                  <a:close/>
                </a:path>
              </a:pathLst>
            </a:custGeom>
            <a:solidFill>
              <a:srgbClr val="FC3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3904618" y="4384154"/>
              <a:ext cx="44131" cy="33945"/>
            </a:xfrm>
            <a:custGeom>
              <a:avLst/>
              <a:gdLst/>
              <a:ahLst/>
              <a:cxnLst/>
              <a:rect l="l" t="t" r="r" b="b"/>
              <a:pathLst>
                <a:path w="2673" h="2056" extrusionOk="0">
                  <a:moveTo>
                    <a:pt x="681" y="0"/>
                  </a:moveTo>
                  <a:cubicBezTo>
                    <a:pt x="617" y="227"/>
                    <a:pt x="538" y="474"/>
                    <a:pt x="454" y="720"/>
                  </a:cubicBezTo>
                  <a:lnTo>
                    <a:pt x="1" y="2056"/>
                  </a:lnTo>
                  <a:cubicBezTo>
                    <a:pt x="740" y="1213"/>
                    <a:pt x="1647" y="493"/>
                    <a:pt x="2672" y="0"/>
                  </a:cubicBezTo>
                  <a:close/>
                </a:path>
              </a:pathLst>
            </a:custGeom>
            <a:solidFill>
              <a:srgbClr val="FC3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3809706" y="4384154"/>
              <a:ext cx="77993" cy="29239"/>
            </a:xfrm>
            <a:custGeom>
              <a:avLst/>
              <a:gdLst/>
              <a:ahLst/>
              <a:cxnLst/>
              <a:rect l="l" t="t" r="r" b="b"/>
              <a:pathLst>
                <a:path w="4724" h="1771" extrusionOk="0">
                  <a:moveTo>
                    <a:pt x="553" y="0"/>
                  </a:moveTo>
                  <a:cubicBezTo>
                    <a:pt x="494" y="227"/>
                    <a:pt x="430" y="474"/>
                    <a:pt x="326" y="720"/>
                  </a:cubicBezTo>
                  <a:lnTo>
                    <a:pt x="1" y="1770"/>
                  </a:lnTo>
                  <a:lnTo>
                    <a:pt x="4723" y="1770"/>
                  </a:lnTo>
                  <a:lnTo>
                    <a:pt x="4373" y="636"/>
                  </a:lnTo>
                  <a:cubicBezTo>
                    <a:pt x="4314" y="434"/>
                    <a:pt x="4230" y="207"/>
                    <a:pt x="416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3789363" y="4447560"/>
              <a:ext cx="95642" cy="29223"/>
            </a:xfrm>
            <a:custGeom>
              <a:avLst/>
              <a:gdLst/>
              <a:ahLst/>
              <a:cxnLst/>
              <a:rect l="l" t="t" r="r" b="b"/>
              <a:pathLst>
                <a:path w="5793" h="1770" extrusionOk="0">
                  <a:moveTo>
                    <a:pt x="533" y="0"/>
                  </a:moveTo>
                  <a:lnTo>
                    <a:pt x="429" y="311"/>
                  </a:lnTo>
                  <a:lnTo>
                    <a:pt x="203" y="986"/>
                  </a:lnTo>
                  <a:cubicBezTo>
                    <a:pt x="124" y="1257"/>
                    <a:pt x="60" y="1504"/>
                    <a:pt x="1" y="1770"/>
                  </a:cubicBezTo>
                  <a:lnTo>
                    <a:pt x="5152" y="1770"/>
                  </a:lnTo>
                  <a:cubicBezTo>
                    <a:pt x="5300" y="1154"/>
                    <a:pt x="5522" y="557"/>
                    <a:pt x="579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3686244" y="4447560"/>
              <a:ext cx="110204" cy="29223"/>
            </a:xfrm>
            <a:custGeom>
              <a:avLst/>
              <a:gdLst/>
              <a:ahLst/>
              <a:cxnLst/>
              <a:rect l="l" t="t" r="r" b="b"/>
              <a:pathLst>
                <a:path w="6675" h="1770" extrusionOk="0">
                  <a:moveTo>
                    <a:pt x="533" y="0"/>
                  </a:moveTo>
                  <a:lnTo>
                    <a:pt x="207" y="986"/>
                  </a:lnTo>
                  <a:cubicBezTo>
                    <a:pt x="123" y="1257"/>
                    <a:pt x="59" y="1504"/>
                    <a:pt x="0" y="1770"/>
                  </a:cubicBezTo>
                  <a:lnTo>
                    <a:pt x="6246" y="1770"/>
                  </a:lnTo>
                  <a:cubicBezTo>
                    <a:pt x="6305" y="1504"/>
                    <a:pt x="6369" y="1257"/>
                    <a:pt x="6448" y="986"/>
                  </a:cubicBezTo>
                  <a:lnTo>
                    <a:pt x="6674" y="311"/>
                  </a:lnTo>
                  <a:lnTo>
                    <a:pt x="6571"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3706587" y="4384154"/>
              <a:ext cx="77977" cy="29239"/>
            </a:xfrm>
            <a:custGeom>
              <a:avLst/>
              <a:gdLst/>
              <a:ahLst/>
              <a:cxnLst/>
              <a:rect l="l" t="t" r="r" b="b"/>
              <a:pathLst>
                <a:path w="4723" h="1771" extrusionOk="0">
                  <a:moveTo>
                    <a:pt x="553" y="0"/>
                  </a:moveTo>
                  <a:cubicBezTo>
                    <a:pt x="493" y="227"/>
                    <a:pt x="429" y="474"/>
                    <a:pt x="350" y="720"/>
                  </a:cubicBezTo>
                  <a:lnTo>
                    <a:pt x="0" y="1770"/>
                  </a:lnTo>
                  <a:lnTo>
                    <a:pt x="4723" y="1770"/>
                  </a:lnTo>
                  <a:lnTo>
                    <a:pt x="4373" y="636"/>
                  </a:lnTo>
                  <a:cubicBezTo>
                    <a:pt x="4314" y="434"/>
                    <a:pt x="4230" y="207"/>
                    <a:pt x="419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3878496" y="4557117"/>
              <a:ext cx="101421" cy="92951"/>
            </a:xfrm>
            <a:custGeom>
              <a:avLst/>
              <a:gdLst/>
              <a:ahLst/>
              <a:cxnLst/>
              <a:rect l="l" t="t" r="r" b="b"/>
              <a:pathLst>
                <a:path w="6143" h="5630" extrusionOk="0">
                  <a:moveTo>
                    <a:pt x="0" y="0"/>
                  </a:moveTo>
                  <a:cubicBezTo>
                    <a:pt x="84" y="1297"/>
                    <a:pt x="291" y="2568"/>
                    <a:pt x="661" y="3801"/>
                  </a:cubicBezTo>
                  <a:cubicBezTo>
                    <a:pt x="764" y="4111"/>
                    <a:pt x="907" y="4397"/>
                    <a:pt x="1090" y="4624"/>
                  </a:cubicBezTo>
                  <a:cubicBezTo>
                    <a:pt x="1233" y="4806"/>
                    <a:pt x="1400" y="4974"/>
                    <a:pt x="1583" y="5117"/>
                  </a:cubicBezTo>
                  <a:cubicBezTo>
                    <a:pt x="2016" y="5442"/>
                    <a:pt x="2549" y="5630"/>
                    <a:pt x="3106" y="5630"/>
                  </a:cubicBezTo>
                  <a:lnTo>
                    <a:pt x="4930" y="5630"/>
                  </a:lnTo>
                  <a:cubicBezTo>
                    <a:pt x="5299" y="5630"/>
                    <a:pt x="5649" y="5546"/>
                    <a:pt x="5960" y="5403"/>
                  </a:cubicBezTo>
                  <a:lnTo>
                    <a:pt x="6142" y="5117"/>
                  </a:lnTo>
                  <a:lnTo>
                    <a:pt x="154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3870355" y="4369591"/>
              <a:ext cx="280786" cy="281099"/>
            </a:xfrm>
            <a:custGeom>
              <a:avLst/>
              <a:gdLst/>
              <a:ahLst/>
              <a:cxnLst/>
              <a:rect l="l" t="t" r="r" b="b"/>
              <a:pathLst>
                <a:path w="17007" h="17026" extrusionOk="0">
                  <a:moveTo>
                    <a:pt x="8503" y="0"/>
                  </a:moveTo>
                  <a:cubicBezTo>
                    <a:pt x="7725" y="0"/>
                    <a:pt x="6946" y="123"/>
                    <a:pt x="6226" y="311"/>
                  </a:cubicBezTo>
                  <a:cubicBezTo>
                    <a:pt x="4585" y="759"/>
                    <a:pt x="3145" y="1706"/>
                    <a:pt x="2056" y="2958"/>
                  </a:cubicBezTo>
                  <a:cubicBezTo>
                    <a:pt x="1809" y="3244"/>
                    <a:pt x="1583" y="3534"/>
                    <a:pt x="1381" y="3860"/>
                  </a:cubicBezTo>
                  <a:cubicBezTo>
                    <a:pt x="518" y="5196"/>
                    <a:pt x="0" y="6798"/>
                    <a:pt x="0" y="8523"/>
                  </a:cubicBezTo>
                  <a:cubicBezTo>
                    <a:pt x="0" y="9528"/>
                    <a:pt x="168" y="10475"/>
                    <a:pt x="493" y="11377"/>
                  </a:cubicBezTo>
                  <a:cubicBezTo>
                    <a:pt x="1440" y="14029"/>
                    <a:pt x="3678" y="16084"/>
                    <a:pt x="6453" y="16780"/>
                  </a:cubicBezTo>
                  <a:cubicBezTo>
                    <a:pt x="7108" y="16947"/>
                    <a:pt x="7789" y="17026"/>
                    <a:pt x="8503" y="17026"/>
                  </a:cubicBezTo>
                  <a:cubicBezTo>
                    <a:pt x="9820" y="17026"/>
                    <a:pt x="11072" y="16720"/>
                    <a:pt x="12201" y="16183"/>
                  </a:cubicBezTo>
                  <a:cubicBezTo>
                    <a:pt x="15060" y="14808"/>
                    <a:pt x="17007" y="11895"/>
                    <a:pt x="17007" y="8523"/>
                  </a:cubicBezTo>
                  <a:cubicBezTo>
                    <a:pt x="17007" y="5506"/>
                    <a:pt x="15449" y="2834"/>
                    <a:pt x="13063" y="1336"/>
                  </a:cubicBezTo>
                  <a:cubicBezTo>
                    <a:pt x="11752" y="493"/>
                    <a:pt x="10189" y="0"/>
                    <a:pt x="850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3949383" y="4568676"/>
              <a:ext cx="25161" cy="24748"/>
            </a:xfrm>
            <a:custGeom>
              <a:avLst/>
              <a:gdLst/>
              <a:ahLst/>
              <a:cxnLst/>
              <a:rect l="l" t="t" r="r" b="b"/>
              <a:pathLst>
                <a:path w="1524" h="1499" extrusionOk="0">
                  <a:moveTo>
                    <a:pt x="760" y="0"/>
                  </a:moveTo>
                  <a:cubicBezTo>
                    <a:pt x="331" y="0"/>
                    <a:pt x="1" y="330"/>
                    <a:pt x="1" y="740"/>
                  </a:cubicBezTo>
                  <a:cubicBezTo>
                    <a:pt x="1" y="1168"/>
                    <a:pt x="331" y="1499"/>
                    <a:pt x="760" y="1499"/>
                  </a:cubicBezTo>
                  <a:cubicBezTo>
                    <a:pt x="1174" y="1499"/>
                    <a:pt x="1524" y="1168"/>
                    <a:pt x="1524" y="740"/>
                  </a:cubicBezTo>
                  <a:cubicBezTo>
                    <a:pt x="1524" y="330"/>
                    <a:pt x="1174" y="0"/>
                    <a:pt x="76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3912759" y="4534083"/>
              <a:ext cx="25161" cy="25079"/>
            </a:xfrm>
            <a:custGeom>
              <a:avLst/>
              <a:gdLst/>
              <a:ahLst/>
              <a:cxnLst/>
              <a:rect l="l" t="t" r="r" b="b"/>
              <a:pathLst>
                <a:path w="1524" h="1519" extrusionOk="0">
                  <a:moveTo>
                    <a:pt x="760" y="0"/>
                  </a:moveTo>
                  <a:cubicBezTo>
                    <a:pt x="351" y="0"/>
                    <a:pt x="1" y="350"/>
                    <a:pt x="1" y="759"/>
                  </a:cubicBezTo>
                  <a:cubicBezTo>
                    <a:pt x="1" y="1168"/>
                    <a:pt x="351" y="1518"/>
                    <a:pt x="760" y="1518"/>
                  </a:cubicBezTo>
                  <a:cubicBezTo>
                    <a:pt x="1193" y="1518"/>
                    <a:pt x="1524" y="1168"/>
                    <a:pt x="1524" y="759"/>
                  </a:cubicBezTo>
                  <a:cubicBezTo>
                    <a:pt x="1524" y="350"/>
                    <a:pt x="1193" y="0"/>
                    <a:pt x="76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3961916" y="4519503"/>
              <a:ext cx="24848" cy="25095"/>
            </a:xfrm>
            <a:custGeom>
              <a:avLst/>
              <a:gdLst/>
              <a:ahLst/>
              <a:cxnLst/>
              <a:rect l="l" t="t" r="r" b="b"/>
              <a:pathLst>
                <a:path w="1505" h="1520" extrusionOk="0">
                  <a:moveTo>
                    <a:pt x="765" y="1"/>
                  </a:moveTo>
                  <a:cubicBezTo>
                    <a:pt x="331" y="1"/>
                    <a:pt x="1" y="351"/>
                    <a:pt x="1" y="760"/>
                  </a:cubicBezTo>
                  <a:cubicBezTo>
                    <a:pt x="1" y="1189"/>
                    <a:pt x="331" y="1519"/>
                    <a:pt x="765" y="1519"/>
                  </a:cubicBezTo>
                  <a:cubicBezTo>
                    <a:pt x="1174" y="1519"/>
                    <a:pt x="1504" y="1189"/>
                    <a:pt x="1504" y="760"/>
                  </a:cubicBezTo>
                  <a:cubicBezTo>
                    <a:pt x="1504" y="351"/>
                    <a:pt x="1174" y="1"/>
                    <a:pt x="76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3666545" y="4265813"/>
              <a:ext cx="527296" cy="392690"/>
            </a:xfrm>
            <a:custGeom>
              <a:avLst/>
              <a:gdLst/>
              <a:ahLst/>
              <a:cxnLst/>
              <a:rect l="l" t="t" r="r" b="b"/>
              <a:pathLst>
                <a:path w="31938" h="23785" extrusionOk="0">
                  <a:moveTo>
                    <a:pt x="4767" y="927"/>
                  </a:moveTo>
                  <a:cubicBezTo>
                    <a:pt x="5260" y="927"/>
                    <a:pt x="5713" y="1149"/>
                    <a:pt x="5999" y="1543"/>
                  </a:cubicBezTo>
                  <a:cubicBezTo>
                    <a:pt x="6305" y="1932"/>
                    <a:pt x="6389" y="2425"/>
                    <a:pt x="6265" y="2899"/>
                  </a:cubicBezTo>
                  <a:lnTo>
                    <a:pt x="6182" y="3165"/>
                  </a:lnTo>
                  <a:cubicBezTo>
                    <a:pt x="5856" y="4333"/>
                    <a:pt x="5792" y="5546"/>
                    <a:pt x="6019" y="6719"/>
                  </a:cubicBezTo>
                  <a:lnTo>
                    <a:pt x="3535" y="6719"/>
                  </a:lnTo>
                  <a:cubicBezTo>
                    <a:pt x="3742" y="5546"/>
                    <a:pt x="3678" y="4333"/>
                    <a:pt x="3328" y="3165"/>
                  </a:cubicBezTo>
                  <a:lnTo>
                    <a:pt x="3268" y="2918"/>
                  </a:lnTo>
                  <a:cubicBezTo>
                    <a:pt x="3125" y="2445"/>
                    <a:pt x="3204" y="1952"/>
                    <a:pt x="3515" y="1543"/>
                  </a:cubicBezTo>
                  <a:cubicBezTo>
                    <a:pt x="3801" y="1149"/>
                    <a:pt x="4254" y="927"/>
                    <a:pt x="4767" y="927"/>
                  </a:cubicBezTo>
                  <a:close/>
                  <a:moveTo>
                    <a:pt x="11012" y="927"/>
                  </a:moveTo>
                  <a:cubicBezTo>
                    <a:pt x="11505" y="927"/>
                    <a:pt x="11954" y="1149"/>
                    <a:pt x="12245" y="1543"/>
                  </a:cubicBezTo>
                  <a:cubicBezTo>
                    <a:pt x="12550" y="1932"/>
                    <a:pt x="12634" y="2425"/>
                    <a:pt x="12511" y="2899"/>
                  </a:cubicBezTo>
                  <a:lnTo>
                    <a:pt x="12427" y="3165"/>
                  </a:lnTo>
                  <a:cubicBezTo>
                    <a:pt x="12097" y="4333"/>
                    <a:pt x="12038" y="5546"/>
                    <a:pt x="12264" y="6719"/>
                  </a:cubicBezTo>
                  <a:lnTo>
                    <a:pt x="9780" y="6719"/>
                  </a:lnTo>
                  <a:cubicBezTo>
                    <a:pt x="9982" y="5546"/>
                    <a:pt x="9923" y="4333"/>
                    <a:pt x="9573" y="3165"/>
                  </a:cubicBezTo>
                  <a:lnTo>
                    <a:pt x="9509" y="2918"/>
                  </a:lnTo>
                  <a:cubicBezTo>
                    <a:pt x="9366" y="2445"/>
                    <a:pt x="9450" y="1952"/>
                    <a:pt x="9755" y="1543"/>
                  </a:cubicBezTo>
                  <a:cubicBezTo>
                    <a:pt x="10046" y="1149"/>
                    <a:pt x="10495" y="927"/>
                    <a:pt x="11012" y="927"/>
                  </a:cubicBezTo>
                  <a:close/>
                  <a:moveTo>
                    <a:pt x="16864" y="927"/>
                  </a:moveTo>
                  <a:cubicBezTo>
                    <a:pt x="17357" y="927"/>
                    <a:pt x="17810" y="1149"/>
                    <a:pt x="18116" y="1543"/>
                  </a:cubicBezTo>
                  <a:cubicBezTo>
                    <a:pt x="18406" y="1932"/>
                    <a:pt x="18505" y="2425"/>
                    <a:pt x="18362" y="2899"/>
                  </a:cubicBezTo>
                  <a:lnTo>
                    <a:pt x="18303" y="3165"/>
                  </a:lnTo>
                  <a:cubicBezTo>
                    <a:pt x="18012" y="4170"/>
                    <a:pt x="17933" y="5240"/>
                    <a:pt x="18056" y="6285"/>
                  </a:cubicBezTo>
                  <a:cubicBezTo>
                    <a:pt x="17687" y="6408"/>
                    <a:pt x="17317" y="6551"/>
                    <a:pt x="16967" y="6719"/>
                  </a:cubicBezTo>
                  <a:lnTo>
                    <a:pt x="15651" y="6719"/>
                  </a:lnTo>
                  <a:cubicBezTo>
                    <a:pt x="15838" y="5546"/>
                    <a:pt x="15774" y="4333"/>
                    <a:pt x="15449" y="3165"/>
                  </a:cubicBezTo>
                  <a:lnTo>
                    <a:pt x="15365" y="2918"/>
                  </a:lnTo>
                  <a:cubicBezTo>
                    <a:pt x="15222" y="2445"/>
                    <a:pt x="15326" y="1952"/>
                    <a:pt x="15612" y="1543"/>
                  </a:cubicBezTo>
                  <a:cubicBezTo>
                    <a:pt x="15917" y="1149"/>
                    <a:pt x="16371" y="927"/>
                    <a:pt x="16864" y="927"/>
                  </a:cubicBezTo>
                  <a:close/>
                  <a:moveTo>
                    <a:pt x="27338" y="927"/>
                  </a:moveTo>
                  <a:cubicBezTo>
                    <a:pt x="27831" y="927"/>
                    <a:pt x="28285" y="1149"/>
                    <a:pt x="28571" y="1543"/>
                  </a:cubicBezTo>
                  <a:cubicBezTo>
                    <a:pt x="28881" y="1932"/>
                    <a:pt x="28960" y="2425"/>
                    <a:pt x="28837" y="2899"/>
                  </a:cubicBezTo>
                  <a:lnTo>
                    <a:pt x="28758" y="3165"/>
                  </a:lnTo>
                  <a:cubicBezTo>
                    <a:pt x="28428" y="4333"/>
                    <a:pt x="28364" y="5546"/>
                    <a:pt x="28591" y="6719"/>
                  </a:cubicBezTo>
                  <a:lnTo>
                    <a:pt x="26106" y="6719"/>
                  </a:lnTo>
                  <a:cubicBezTo>
                    <a:pt x="26313" y="5526"/>
                    <a:pt x="26249" y="4333"/>
                    <a:pt x="25899" y="3165"/>
                  </a:cubicBezTo>
                  <a:lnTo>
                    <a:pt x="25840" y="2918"/>
                  </a:lnTo>
                  <a:cubicBezTo>
                    <a:pt x="25697" y="2445"/>
                    <a:pt x="25776" y="1952"/>
                    <a:pt x="26086" y="1543"/>
                  </a:cubicBezTo>
                  <a:cubicBezTo>
                    <a:pt x="26372" y="1149"/>
                    <a:pt x="26826" y="927"/>
                    <a:pt x="27338" y="927"/>
                  </a:cubicBezTo>
                  <a:close/>
                  <a:moveTo>
                    <a:pt x="6246" y="7641"/>
                  </a:moveTo>
                  <a:cubicBezTo>
                    <a:pt x="6285" y="7744"/>
                    <a:pt x="6305" y="7867"/>
                    <a:pt x="6349" y="7971"/>
                  </a:cubicBezTo>
                  <a:lnTo>
                    <a:pt x="6512" y="8484"/>
                  </a:lnTo>
                  <a:lnTo>
                    <a:pt x="3042" y="8484"/>
                  </a:lnTo>
                  <a:lnTo>
                    <a:pt x="3185" y="8050"/>
                  </a:lnTo>
                  <a:cubicBezTo>
                    <a:pt x="3224" y="7907"/>
                    <a:pt x="3288" y="7764"/>
                    <a:pt x="3328" y="7641"/>
                  </a:cubicBezTo>
                  <a:close/>
                  <a:moveTo>
                    <a:pt x="12491" y="7641"/>
                  </a:moveTo>
                  <a:cubicBezTo>
                    <a:pt x="12531" y="7744"/>
                    <a:pt x="12550" y="7867"/>
                    <a:pt x="12590" y="7971"/>
                  </a:cubicBezTo>
                  <a:lnTo>
                    <a:pt x="12757" y="8484"/>
                  </a:lnTo>
                  <a:lnTo>
                    <a:pt x="9287" y="8484"/>
                  </a:lnTo>
                  <a:lnTo>
                    <a:pt x="9430" y="8050"/>
                  </a:lnTo>
                  <a:cubicBezTo>
                    <a:pt x="9470" y="7907"/>
                    <a:pt x="9509" y="7764"/>
                    <a:pt x="9553" y="7641"/>
                  </a:cubicBezTo>
                  <a:close/>
                  <a:moveTo>
                    <a:pt x="28817" y="7641"/>
                  </a:moveTo>
                  <a:cubicBezTo>
                    <a:pt x="28857" y="7744"/>
                    <a:pt x="28881" y="7867"/>
                    <a:pt x="28921" y="7971"/>
                  </a:cubicBezTo>
                  <a:lnTo>
                    <a:pt x="29083" y="8484"/>
                  </a:lnTo>
                  <a:lnTo>
                    <a:pt x="27215" y="8484"/>
                  </a:lnTo>
                  <a:cubicBezTo>
                    <a:pt x="26910" y="8173"/>
                    <a:pt x="26579" y="7887"/>
                    <a:pt x="26229" y="7641"/>
                  </a:cubicBezTo>
                  <a:close/>
                  <a:moveTo>
                    <a:pt x="6778" y="9405"/>
                  </a:moveTo>
                  <a:lnTo>
                    <a:pt x="7128" y="10559"/>
                  </a:lnTo>
                  <a:lnTo>
                    <a:pt x="2342" y="10559"/>
                  </a:lnTo>
                  <a:lnTo>
                    <a:pt x="2731" y="9405"/>
                  </a:lnTo>
                  <a:close/>
                  <a:moveTo>
                    <a:pt x="13024" y="9405"/>
                  </a:moveTo>
                  <a:lnTo>
                    <a:pt x="13231" y="10066"/>
                  </a:lnTo>
                  <a:cubicBezTo>
                    <a:pt x="13127" y="10229"/>
                    <a:pt x="13043" y="10391"/>
                    <a:pt x="12940" y="10559"/>
                  </a:cubicBezTo>
                  <a:lnTo>
                    <a:pt x="8587" y="10559"/>
                  </a:lnTo>
                  <a:lnTo>
                    <a:pt x="8977" y="9405"/>
                  </a:lnTo>
                  <a:close/>
                  <a:moveTo>
                    <a:pt x="29350" y="9405"/>
                  </a:moveTo>
                  <a:lnTo>
                    <a:pt x="29700" y="10559"/>
                  </a:lnTo>
                  <a:lnTo>
                    <a:pt x="28758" y="10559"/>
                  </a:lnTo>
                  <a:cubicBezTo>
                    <a:pt x="28531" y="10145"/>
                    <a:pt x="28285" y="9755"/>
                    <a:pt x="28019" y="9405"/>
                  </a:cubicBezTo>
                  <a:close/>
                  <a:moveTo>
                    <a:pt x="7315" y="11481"/>
                  </a:moveTo>
                  <a:cubicBezTo>
                    <a:pt x="7315" y="11481"/>
                    <a:pt x="7108" y="12181"/>
                    <a:pt x="7069" y="12323"/>
                  </a:cubicBezTo>
                  <a:lnTo>
                    <a:pt x="1770" y="12323"/>
                  </a:lnTo>
                  <a:cubicBezTo>
                    <a:pt x="1790" y="12264"/>
                    <a:pt x="1809" y="12200"/>
                    <a:pt x="1829" y="12141"/>
                  </a:cubicBezTo>
                  <a:lnTo>
                    <a:pt x="2036" y="11481"/>
                  </a:lnTo>
                  <a:close/>
                  <a:moveTo>
                    <a:pt x="12511" y="11481"/>
                  </a:moveTo>
                  <a:cubicBezTo>
                    <a:pt x="12407" y="11747"/>
                    <a:pt x="12304" y="12038"/>
                    <a:pt x="12220" y="12323"/>
                  </a:cubicBezTo>
                  <a:lnTo>
                    <a:pt x="8010" y="12323"/>
                  </a:lnTo>
                  <a:cubicBezTo>
                    <a:pt x="8030" y="12264"/>
                    <a:pt x="8277" y="11481"/>
                    <a:pt x="8277" y="11481"/>
                  </a:cubicBezTo>
                  <a:close/>
                  <a:moveTo>
                    <a:pt x="29990" y="11481"/>
                  </a:moveTo>
                  <a:lnTo>
                    <a:pt x="30237" y="12323"/>
                  </a:lnTo>
                  <a:lnTo>
                    <a:pt x="29473" y="12323"/>
                  </a:lnTo>
                  <a:cubicBezTo>
                    <a:pt x="29394" y="12038"/>
                    <a:pt x="29290" y="11747"/>
                    <a:pt x="29187" y="11481"/>
                  </a:cubicBezTo>
                  <a:close/>
                  <a:moveTo>
                    <a:pt x="30360" y="12758"/>
                  </a:moveTo>
                  <a:lnTo>
                    <a:pt x="30400" y="12920"/>
                  </a:lnTo>
                  <a:cubicBezTo>
                    <a:pt x="30423" y="13014"/>
                    <a:pt x="30445" y="13109"/>
                    <a:pt x="30467" y="13204"/>
                  </a:cubicBezTo>
                  <a:lnTo>
                    <a:pt x="30467" y="13204"/>
                  </a:lnTo>
                  <a:cubicBezTo>
                    <a:pt x="30416" y="13053"/>
                    <a:pt x="30396" y="12905"/>
                    <a:pt x="30360" y="12758"/>
                  </a:cubicBezTo>
                  <a:close/>
                  <a:moveTo>
                    <a:pt x="12018" y="13250"/>
                  </a:moveTo>
                  <a:cubicBezTo>
                    <a:pt x="11914" y="13763"/>
                    <a:pt x="11875" y="14276"/>
                    <a:pt x="11875" y="14808"/>
                  </a:cubicBezTo>
                  <a:cubicBezTo>
                    <a:pt x="11875" y="15838"/>
                    <a:pt x="12057" y="16824"/>
                    <a:pt x="12368" y="17746"/>
                  </a:cubicBezTo>
                  <a:cubicBezTo>
                    <a:pt x="12447" y="19042"/>
                    <a:pt x="12674" y="20334"/>
                    <a:pt x="13043" y="21586"/>
                  </a:cubicBezTo>
                  <a:cubicBezTo>
                    <a:pt x="13107" y="21812"/>
                    <a:pt x="13206" y="22039"/>
                    <a:pt x="13329" y="22246"/>
                  </a:cubicBezTo>
                  <a:cubicBezTo>
                    <a:pt x="12940" y="22616"/>
                    <a:pt x="12427" y="22818"/>
                    <a:pt x="11895" y="22818"/>
                  </a:cubicBezTo>
                  <a:lnTo>
                    <a:pt x="10066" y="22818"/>
                  </a:lnTo>
                  <a:cubicBezTo>
                    <a:pt x="9139" y="22818"/>
                    <a:pt x="8321" y="22202"/>
                    <a:pt x="8075" y="21320"/>
                  </a:cubicBezTo>
                  <a:cubicBezTo>
                    <a:pt x="7601" y="19717"/>
                    <a:pt x="7375" y="18076"/>
                    <a:pt x="7394" y="16390"/>
                  </a:cubicBezTo>
                  <a:cubicBezTo>
                    <a:pt x="7414" y="16144"/>
                    <a:pt x="7212" y="15937"/>
                    <a:pt x="6965" y="15917"/>
                  </a:cubicBezTo>
                  <a:cubicBezTo>
                    <a:pt x="6699" y="15917"/>
                    <a:pt x="6492" y="16124"/>
                    <a:pt x="6492" y="16370"/>
                  </a:cubicBezTo>
                  <a:cubicBezTo>
                    <a:pt x="6453" y="18135"/>
                    <a:pt x="6675" y="19905"/>
                    <a:pt x="7192" y="21586"/>
                  </a:cubicBezTo>
                  <a:cubicBezTo>
                    <a:pt x="7232" y="21729"/>
                    <a:pt x="7271" y="21852"/>
                    <a:pt x="7335" y="21975"/>
                  </a:cubicBezTo>
                  <a:cubicBezTo>
                    <a:pt x="6946" y="22512"/>
                    <a:pt x="6305" y="22818"/>
                    <a:pt x="5649" y="22818"/>
                  </a:cubicBezTo>
                  <a:lnTo>
                    <a:pt x="3820" y="22818"/>
                  </a:lnTo>
                  <a:cubicBezTo>
                    <a:pt x="2899" y="22818"/>
                    <a:pt x="2075" y="22202"/>
                    <a:pt x="1829" y="21320"/>
                  </a:cubicBezTo>
                  <a:cubicBezTo>
                    <a:pt x="1050" y="18692"/>
                    <a:pt x="947" y="15917"/>
                    <a:pt x="1543" y="13250"/>
                  </a:cubicBezTo>
                  <a:lnTo>
                    <a:pt x="6842" y="13250"/>
                  </a:lnTo>
                  <a:cubicBezTo>
                    <a:pt x="6758" y="13659"/>
                    <a:pt x="6675" y="14068"/>
                    <a:pt x="6635" y="14483"/>
                  </a:cubicBezTo>
                  <a:cubicBezTo>
                    <a:pt x="6596" y="14729"/>
                    <a:pt x="6778" y="14975"/>
                    <a:pt x="7025" y="14995"/>
                  </a:cubicBezTo>
                  <a:cubicBezTo>
                    <a:pt x="7044" y="15015"/>
                    <a:pt x="7069" y="15015"/>
                    <a:pt x="7089" y="15015"/>
                  </a:cubicBezTo>
                  <a:cubicBezTo>
                    <a:pt x="7315" y="15015"/>
                    <a:pt x="7518" y="14828"/>
                    <a:pt x="7537" y="14606"/>
                  </a:cubicBezTo>
                  <a:cubicBezTo>
                    <a:pt x="7601" y="14152"/>
                    <a:pt x="7685" y="13699"/>
                    <a:pt x="7784" y="13250"/>
                  </a:cubicBezTo>
                  <a:close/>
                  <a:moveTo>
                    <a:pt x="13620" y="20107"/>
                  </a:moveTo>
                  <a:lnTo>
                    <a:pt x="13620" y="20107"/>
                  </a:lnTo>
                  <a:cubicBezTo>
                    <a:pt x="14463" y="21260"/>
                    <a:pt x="15547" y="22182"/>
                    <a:pt x="16824" y="22818"/>
                  </a:cubicBezTo>
                  <a:lnTo>
                    <a:pt x="15942" y="22818"/>
                  </a:lnTo>
                  <a:cubicBezTo>
                    <a:pt x="15015" y="22818"/>
                    <a:pt x="14192" y="22202"/>
                    <a:pt x="13926" y="21320"/>
                  </a:cubicBezTo>
                  <a:cubicBezTo>
                    <a:pt x="13802" y="20930"/>
                    <a:pt x="13699" y="20521"/>
                    <a:pt x="13620" y="20107"/>
                  </a:cubicBezTo>
                  <a:close/>
                  <a:moveTo>
                    <a:pt x="20846" y="6758"/>
                  </a:moveTo>
                  <a:cubicBezTo>
                    <a:pt x="25283" y="6758"/>
                    <a:pt x="28901" y="10371"/>
                    <a:pt x="28901" y="14808"/>
                  </a:cubicBezTo>
                  <a:cubicBezTo>
                    <a:pt x="28901" y="16020"/>
                    <a:pt x="28635" y="17213"/>
                    <a:pt x="28098" y="18303"/>
                  </a:cubicBezTo>
                  <a:cubicBezTo>
                    <a:pt x="27994" y="18525"/>
                    <a:pt x="28078" y="18815"/>
                    <a:pt x="28324" y="18919"/>
                  </a:cubicBezTo>
                  <a:cubicBezTo>
                    <a:pt x="28390" y="18955"/>
                    <a:pt x="28460" y="18971"/>
                    <a:pt x="28527" y="18971"/>
                  </a:cubicBezTo>
                  <a:cubicBezTo>
                    <a:pt x="28692" y="18971"/>
                    <a:pt x="28847" y="18873"/>
                    <a:pt x="28921" y="18712"/>
                  </a:cubicBezTo>
                  <a:cubicBezTo>
                    <a:pt x="29517" y="17480"/>
                    <a:pt x="29823" y="16163"/>
                    <a:pt x="29823" y="14808"/>
                  </a:cubicBezTo>
                  <a:cubicBezTo>
                    <a:pt x="29823" y="14276"/>
                    <a:pt x="29783" y="13763"/>
                    <a:pt x="29680" y="13250"/>
                  </a:cubicBezTo>
                  <a:lnTo>
                    <a:pt x="30477" y="13250"/>
                  </a:lnTo>
                  <a:cubicBezTo>
                    <a:pt x="31015" y="15655"/>
                    <a:pt x="30989" y="18166"/>
                    <a:pt x="30400" y="20560"/>
                  </a:cubicBezTo>
                  <a:lnTo>
                    <a:pt x="30237" y="21236"/>
                  </a:lnTo>
                  <a:cubicBezTo>
                    <a:pt x="30010" y="22162"/>
                    <a:pt x="29187" y="22818"/>
                    <a:pt x="28221" y="22818"/>
                  </a:cubicBezTo>
                  <a:lnTo>
                    <a:pt x="26392" y="22818"/>
                  </a:lnTo>
                  <a:cubicBezTo>
                    <a:pt x="26047" y="22818"/>
                    <a:pt x="25677" y="22739"/>
                    <a:pt x="25367" y="22552"/>
                  </a:cubicBezTo>
                  <a:cubicBezTo>
                    <a:pt x="26333" y="22000"/>
                    <a:pt x="27176" y="21260"/>
                    <a:pt x="27895" y="20353"/>
                  </a:cubicBezTo>
                  <a:cubicBezTo>
                    <a:pt x="28058" y="20171"/>
                    <a:pt x="28019" y="19880"/>
                    <a:pt x="27812" y="19717"/>
                  </a:cubicBezTo>
                  <a:cubicBezTo>
                    <a:pt x="27725" y="19650"/>
                    <a:pt x="27625" y="19617"/>
                    <a:pt x="27527" y="19617"/>
                  </a:cubicBezTo>
                  <a:cubicBezTo>
                    <a:pt x="27391" y="19617"/>
                    <a:pt x="27259" y="19681"/>
                    <a:pt x="27176" y="19801"/>
                  </a:cubicBezTo>
                  <a:cubicBezTo>
                    <a:pt x="26392" y="20767"/>
                    <a:pt x="25451" y="21527"/>
                    <a:pt x="24381" y="22039"/>
                  </a:cubicBezTo>
                  <a:cubicBezTo>
                    <a:pt x="24361" y="22059"/>
                    <a:pt x="24322" y="22059"/>
                    <a:pt x="24297" y="22079"/>
                  </a:cubicBezTo>
                  <a:cubicBezTo>
                    <a:pt x="23232" y="22591"/>
                    <a:pt x="22059" y="22862"/>
                    <a:pt x="20846" y="22862"/>
                  </a:cubicBezTo>
                  <a:cubicBezTo>
                    <a:pt x="16410" y="22862"/>
                    <a:pt x="12797" y="19244"/>
                    <a:pt x="12797" y="14808"/>
                  </a:cubicBezTo>
                  <a:cubicBezTo>
                    <a:pt x="12797" y="10371"/>
                    <a:pt x="16410" y="6758"/>
                    <a:pt x="20846" y="6758"/>
                  </a:cubicBezTo>
                  <a:close/>
                  <a:moveTo>
                    <a:pt x="4767" y="0"/>
                  </a:moveTo>
                  <a:cubicBezTo>
                    <a:pt x="3963" y="0"/>
                    <a:pt x="3249" y="370"/>
                    <a:pt x="2775" y="986"/>
                  </a:cubicBezTo>
                  <a:cubicBezTo>
                    <a:pt x="2302" y="1622"/>
                    <a:pt x="2159" y="2425"/>
                    <a:pt x="2386" y="3184"/>
                  </a:cubicBezTo>
                  <a:lnTo>
                    <a:pt x="2445" y="3431"/>
                  </a:lnTo>
                  <a:cubicBezTo>
                    <a:pt x="2879" y="4846"/>
                    <a:pt x="2815" y="6349"/>
                    <a:pt x="2322" y="7744"/>
                  </a:cubicBezTo>
                  <a:lnTo>
                    <a:pt x="947" y="11870"/>
                  </a:lnTo>
                  <a:cubicBezTo>
                    <a:pt x="0" y="15054"/>
                    <a:pt x="0" y="18401"/>
                    <a:pt x="947" y="21586"/>
                  </a:cubicBezTo>
                  <a:cubicBezTo>
                    <a:pt x="1316" y="22862"/>
                    <a:pt x="2509" y="23745"/>
                    <a:pt x="3820" y="23745"/>
                  </a:cubicBezTo>
                  <a:lnTo>
                    <a:pt x="5649" y="23745"/>
                  </a:lnTo>
                  <a:cubicBezTo>
                    <a:pt x="6492" y="23745"/>
                    <a:pt x="7291" y="23375"/>
                    <a:pt x="7867" y="22779"/>
                  </a:cubicBezTo>
                  <a:cubicBezTo>
                    <a:pt x="8425" y="23375"/>
                    <a:pt x="9203" y="23745"/>
                    <a:pt x="10066" y="23745"/>
                  </a:cubicBezTo>
                  <a:lnTo>
                    <a:pt x="11895" y="23745"/>
                  </a:lnTo>
                  <a:cubicBezTo>
                    <a:pt x="12634" y="23745"/>
                    <a:pt x="13374" y="23454"/>
                    <a:pt x="13906" y="22961"/>
                  </a:cubicBezTo>
                  <a:cubicBezTo>
                    <a:pt x="14463" y="23454"/>
                    <a:pt x="15158" y="23745"/>
                    <a:pt x="15942" y="23745"/>
                  </a:cubicBezTo>
                  <a:lnTo>
                    <a:pt x="17746" y="23745"/>
                  </a:lnTo>
                  <a:cubicBezTo>
                    <a:pt x="18116" y="23745"/>
                    <a:pt x="18485" y="23681"/>
                    <a:pt x="18835" y="23538"/>
                  </a:cubicBezTo>
                  <a:cubicBezTo>
                    <a:pt x="19471" y="23700"/>
                    <a:pt x="20151" y="23784"/>
                    <a:pt x="20846" y="23784"/>
                  </a:cubicBezTo>
                  <a:cubicBezTo>
                    <a:pt x="22103" y="23784"/>
                    <a:pt x="23336" y="23518"/>
                    <a:pt x="24445" y="23025"/>
                  </a:cubicBezTo>
                  <a:cubicBezTo>
                    <a:pt x="24997" y="23479"/>
                    <a:pt x="25677" y="23745"/>
                    <a:pt x="26392" y="23745"/>
                  </a:cubicBezTo>
                  <a:lnTo>
                    <a:pt x="28221" y="23745"/>
                  </a:lnTo>
                  <a:cubicBezTo>
                    <a:pt x="29621" y="23745"/>
                    <a:pt x="30809" y="22798"/>
                    <a:pt x="31139" y="21443"/>
                  </a:cubicBezTo>
                  <a:lnTo>
                    <a:pt x="31302" y="20787"/>
                  </a:lnTo>
                  <a:cubicBezTo>
                    <a:pt x="31938" y="18135"/>
                    <a:pt x="31938" y="15321"/>
                    <a:pt x="31302" y="12673"/>
                  </a:cubicBezTo>
                  <a:lnTo>
                    <a:pt x="31302" y="12654"/>
                  </a:lnTo>
                  <a:lnTo>
                    <a:pt x="29803" y="7680"/>
                  </a:lnTo>
                  <a:lnTo>
                    <a:pt x="29803" y="7660"/>
                  </a:lnTo>
                  <a:cubicBezTo>
                    <a:pt x="29290" y="6285"/>
                    <a:pt x="29251" y="4826"/>
                    <a:pt x="29640" y="3411"/>
                  </a:cubicBezTo>
                  <a:lnTo>
                    <a:pt x="29719" y="3165"/>
                  </a:lnTo>
                  <a:cubicBezTo>
                    <a:pt x="29926" y="2406"/>
                    <a:pt x="29783" y="1602"/>
                    <a:pt x="29310" y="986"/>
                  </a:cubicBezTo>
                  <a:cubicBezTo>
                    <a:pt x="28837" y="350"/>
                    <a:pt x="28117" y="0"/>
                    <a:pt x="27338" y="0"/>
                  </a:cubicBezTo>
                  <a:cubicBezTo>
                    <a:pt x="26540" y="0"/>
                    <a:pt x="25820" y="370"/>
                    <a:pt x="25347" y="986"/>
                  </a:cubicBezTo>
                  <a:cubicBezTo>
                    <a:pt x="24874" y="1622"/>
                    <a:pt x="24731" y="2425"/>
                    <a:pt x="24958" y="3184"/>
                  </a:cubicBezTo>
                  <a:lnTo>
                    <a:pt x="25017" y="3431"/>
                  </a:lnTo>
                  <a:cubicBezTo>
                    <a:pt x="25347" y="4560"/>
                    <a:pt x="25386" y="5772"/>
                    <a:pt x="25120" y="6921"/>
                  </a:cubicBezTo>
                  <a:cubicBezTo>
                    <a:pt x="23848" y="6226"/>
                    <a:pt x="22389" y="5832"/>
                    <a:pt x="20846" y="5832"/>
                  </a:cubicBezTo>
                  <a:cubicBezTo>
                    <a:pt x="20191" y="5832"/>
                    <a:pt x="19575" y="5896"/>
                    <a:pt x="18959" y="6039"/>
                  </a:cubicBezTo>
                  <a:cubicBezTo>
                    <a:pt x="18855" y="5156"/>
                    <a:pt x="18939" y="4254"/>
                    <a:pt x="19185" y="3411"/>
                  </a:cubicBezTo>
                  <a:lnTo>
                    <a:pt x="19244" y="3165"/>
                  </a:lnTo>
                  <a:cubicBezTo>
                    <a:pt x="19471" y="2406"/>
                    <a:pt x="19309" y="1602"/>
                    <a:pt x="18835" y="986"/>
                  </a:cubicBezTo>
                  <a:cubicBezTo>
                    <a:pt x="18362" y="350"/>
                    <a:pt x="17642" y="0"/>
                    <a:pt x="16864" y="0"/>
                  </a:cubicBezTo>
                  <a:cubicBezTo>
                    <a:pt x="16085" y="0"/>
                    <a:pt x="15345" y="370"/>
                    <a:pt x="14872" y="986"/>
                  </a:cubicBezTo>
                  <a:cubicBezTo>
                    <a:pt x="14399" y="1622"/>
                    <a:pt x="14256" y="2425"/>
                    <a:pt x="14483" y="3184"/>
                  </a:cubicBezTo>
                  <a:lnTo>
                    <a:pt x="14562" y="3431"/>
                  </a:lnTo>
                  <a:cubicBezTo>
                    <a:pt x="14976" y="4846"/>
                    <a:pt x="14931" y="6349"/>
                    <a:pt x="14419" y="7744"/>
                  </a:cubicBezTo>
                  <a:lnTo>
                    <a:pt x="13990" y="9016"/>
                  </a:lnTo>
                  <a:cubicBezTo>
                    <a:pt x="13970" y="9060"/>
                    <a:pt x="13926" y="9100"/>
                    <a:pt x="13906" y="9119"/>
                  </a:cubicBezTo>
                  <a:lnTo>
                    <a:pt x="13477" y="7680"/>
                  </a:lnTo>
                  <a:lnTo>
                    <a:pt x="13477" y="7660"/>
                  </a:lnTo>
                  <a:cubicBezTo>
                    <a:pt x="12960" y="6285"/>
                    <a:pt x="12920" y="4826"/>
                    <a:pt x="13310" y="3411"/>
                  </a:cubicBezTo>
                  <a:lnTo>
                    <a:pt x="13393" y="3165"/>
                  </a:lnTo>
                  <a:cubicBezTo>
                    <a:pt x="13600" y="2406"/>
                    <a:pt x="13452" y="1602"/>
                    <a:pt x="12984" y="986"/>
                  </a:cubicBezTo>
                  <a:cubicBezTo>
                    <a:pt x="12511" y="350"/>
                    <a:pt x="11791" y="0"/>
                    <a:pt x="10988" y="0"/>
                  </a:cubicBezTo>
                  <a:cubicBezTo>
                    <a:pt x="10209" y="0"/>
                    <a:pt x="9489" y="370"/>
                    <a:pt x="9016" y="986"/>
                  </a:cubicBezTo>
                  <a:cubicBezTo>
                    <a:pt x="8548" y="1622"/>
                    <a:pt x="8400" y="2425"/>
                    <a:pt x="8627" y="3184"/>
                  </a:cubicBezTo>
                  <a:lnTo>
                    <a:pt x="8691" y="3431"/>
                  </a:lnTo>
                  <a:cubicBezTo>
                    <a:pt x="9100" y="4846"/>
                    <a:pt x="9060" y="6349"/>
                    <a:pt x="8567" y="7744"/>
                  </a:cubicBezTo>
                  <a:lnTo>
                    <a:pt x="8548" y="7744"/>
                  </a:lnTo>
                  <a:lnTo>
                    <a:pt x="7867" y="9819"/>
                  </a:lnTo>
                  <a:lnTo>
                    <a:pt x="7232" y="7680"/>
                  </a:lnTo>
                  <a:lnTo>
                    <a:pt x="7232" y="7660"/>
                  </a:lnTo>
                  <a:cubicBezTo>
                    <a:pt x="6739" y="6285"/>
                    <a:pt x="6675" y="4826"/>
                    <a:pt x="7069" y="3411"/>
                  </a:cubicBezTo>
                  <a:lnTo>
                    <a:pt x="7148" y="3165"/>
                  </a:lnTo>
                  <a:cubicBezTo>
                    <a:pt x="7355" y="2406"/>
                    <a:pt x="7212" y="1602"/>
                    <a:pt x="6739" y="986"/>
                  </a:cubicBezTo>
                  <a:cubicBezTo>
                    <a:pt x="6265" y="350"/>
                    <a:pt x="5546" y="0"/>
                    <a:pt x="47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3941573" y="4560849"/>
              <a:ext cx="40383" cy="40383"/>
            </a:xfrm>
            <a:custGeom>
              <a:avLst/>
              <a:gdLst/>
              <a:ahLst/>
              <a:cxnLst/>
              <a:rect l="l" t="t" r="r" b="b"/>
              <a:pathLst>
                <a:path w="2446" h="2446" extrusionOk="0">
                  <a:moveTo>
                    <a:pt x="1233" y="928"/>
                  </a:moveTo>
                  <a:cubicBezTo>
                    <a:pt x="1400" y="928"/>
                    <a:pt x="1524" y="1051"/>
                    <a:pt x="1524" y="1214"/>
                  </a:cubicBezTo>
                  <a:cubicBezTo>
                    <a:pt x="1524" y="1376"/>
                    <a:pt x="1400" y="1519"/>
                    <a:pt x="1233" y="1519"/>
                  </a:cubicBezTo>
                  <a:cubicBezTo>
                    <a:pt x="1070" y="1519"/>
                    <a:pt x="927" y="1376"/>
                    <a:pt x="927" y="1214"/>
                  </a:cubicBezTo>
                  <a:cubicBezTo>
                    <a:pt x="927" y="1051"/>
                    <a:pt x="1070" y="928"/>
                    <a:pt x="1233" y="928"/>
                  </a:cubicBezTo>
                  <a:close/>
                  <a:moveTo>
                    <a:pt x="1233" y="1"/>
                  </a:moveTo>
                  <a:cubicBezTo>
                    <a:pt x="558" y="1"/>
                    <a:pt x="1" y="558"/>
                    <a:pt x="1" y="1214"/>
                  </a:cubicBezTo>
                  <a:cubicBezTo>
                    <a:pt x="1" y="1889"/>
                    <a:pt x="558" y="2446"/>
                    <a:pt x="1233" y="2446"/>
                  </a:cubicBezTo>
                  <a:cubicBezTo>
                    <a:pt x="1893" y="2446"/>
                    <a:pt x="2446" y="1889"/>
                    <a:pt x="2446" y="1214"/>
                  </a:cubicBezTo>
                  <a:cubicBezTo>
                    <a:pt x="2446" y="558"/>
                    <a:pt x="1893" y="1"/>
                    <a:pt x="123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3905345" y="4526587"/>
              <a:ext cx="40301" cy="40053"/>
            </a:xfrm>
            <a:custGeom>
              <a:avLst/>
              <a:gdLst/>
              <a:ahLst/>
              <a:cxnLst/>
              <a:rect l="l" t="t" r="r" b="b"/>
              <a:pathLst>
                <a:path w="2441" h="2426" extrusionOk="0">
                  <a:moveTo>
                    <a:pt x="1209" y="927"/>
                  </a:moveTo>
                  <a:cubicBezTo>
                    <a:pt x="1376" y="927"/>
                    <a:pt x="1519" y="1051"/>
                    <a:pt x="1519" y="1213"/>
                  </a:cubicBezTo>
                  <a:cubicBezTo>
                    <a:pt x="1519" y="1376"/>
                    <a:pt x="1376" y="1524"/>
                    <a:pt x="1209" y="1524"/>
                  </a:cubicBezTo>
                  <a:cubicBezTo>
                    <a:pt x="1046" y="1524"/>
                    <a:pt x="923" y="1376"/>
                    <a:pt x="923" y="1213"/>
                  </a:cubicBezTo>
                  <a:cubicBezTo>
                    <a:pt x="923" y="1051"/>
                    <a:pt x="1046" y="927"/>
                    <a:pt x="1209" y="927"/>
                  </a:cubicBezTo>
                  <a:close/>
                  <a:moveTo>
                    <a:pt x="1209" y="1"/>
                  </a:moveTo>
                  <a:cubicBezTo>
                    <a:pt x="553" y="1"/>
                    <a:pt x="1" y="538"/>
                    <a:pt x="1" y="1213"/>
                  </a:cubicBezTo>
                  <a:cubicBezTo>
                    <a:pt x="1" y="1894"/>
                    <a:pt x="553" y="2426"/>
                    <a:pt x="1209" y="2426"/>
                  </a:cubicBezTo>
                  <a:cubicBezTo>
                    <a:pt x="1889" y="2426"/>
                    <a:pt x="2441" y="1894"/>
                    <a:pt x="2441" y="1213"/>
                  </a:cubicBezTo>
                  <a:cubicBezTo>
                    <a:pt x="2441" y="538"/>
                    <a:pt x="1889" y="1"/>
                    <a:pt x="12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3954188" y="4512023"/>
              <a:ext cx="40301" cy="40053"/>
            </a:xfrm>
            <a:custGeom>
              <a:avLst/>
              <a:gdLst/>
              <a:ahLst/>
              <a:cxnLst/>
              <a:rect l="l" t="t" r="r" b="b"/>
              <a:pathLst>
                <a:path w="2441" h="2426" extrusionOk="0">
                  <a:moveTo>
                    <a:pt x="1233" y="927"/>
                  </a:moveTo>
                  <a:cubicBezTo>
                    <a:pt x="1396" y="927"/>
                    <a:pt x="1519" y="1050"/>
                    <a:pt x="1519" y="1213"/>
                  </a:cubicBezTo>
                  <a:cubicBezTo>
                    <a:pt x="1519" y="1376"/>
                    <a:pt x="1396" y="1519"/>
                    <a:pt x="1233" y="1519"/>
                  </a:cubicBezTo>
                  <a:cubicBezTo>
                    <a:pt x="1065" y="1519"/>
                    <a:pt x="922" y="1376"/>
                    <a:pt x="922" y="1213"/>
                  </a:cubicBezTo>
                  <a:cubicBezTo>
                    <a:pt x="922" y="1050"/>
                    <a:pt x="1065" y="927"/>
                    <a:pt x="1233" y="927"/>
                  </a:cubicBezTo>
                  <a:close/>
                  <a:moveTo>
                    <a:pt x="1233" y="0"/>
                  </a:moveTo>
                  <a:cubicBezTo>
                    <a:pt x="553" y="0"/>
                    <a:pt x="1" y="533"/>
                    <a:pt x="1" y="1213"/>
                  </a:cubicBezTo>
                  <a:cubicBezTo>
                    <a:pt x="1" y="1888"/>
                    <a:pt x="553" y="2426"/>
                    <a:pt x="1233" y="2426"/>
                  </a:cubicBezTo>
                  <a:cubicBezTo>
                    <a:pt x="1889" y="2426"/>
                    <a:pt x="2441" y="1888"/>
                    <a:pt x="2441" y="1213"/>
                  </a:cubicBezTo>
                  <a:cubicBezTo>
                    <a:pt x="2441" y="533"/>
                    <a:pt x="1889" y="0"/>
                    <a:pt x="123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69"/>
          <p:cNvGrpSpPr/>
          <p:nvPr/>
        </p:nvGrpSpPr>
        <p:grpSpPr>
          <a:xfrm>
            <a:off x="7757446" y="2848725"/>
            <a:ext cx="426481" cy="418753"/>
            <a:chOff x="5448757" y="4200045"/>
            <a:chExt cx="522905" cy="513429"/>
          </a:xfrm>
        </p:grpSpPr>
        <p:sp>
          <p:nvSpPr>
            <p:cNvPr id="3423" name="Google Shape;3423;p69"/>
            <p:cNvSpPr/>
            <p:nvPr/>
          </p:nvSpPr>
          <p:spPr>
            <a:xfrm>
              <a:off x="5667544" y="4384154"/>
              <a:ext cx="85060" cy="277038"/>
            </a:xfrm>
            <a:custGeom>
              <a:avLst/>
              <a:gdLst/>
              <a:ahLst/>
              <a:cxnLst/>
              <a:rect l="l" t="t" r="r" b="b"/>
              <a:pathLst>
                <a:path w="5152" h="16780" extrusionOk="0">
                  <a:moveTo>
                    <a:pt x="740" y="0"/>
                  </a:moveTo>
                  <a:lnTo>
                    <a:pt x="760" y="10682"/>
                  </a:lnTo>
                  <a:cubicBezTo>
                    <a:pt x="760" y="12304"/>
                    <a:pt x="513" y="13886"/>
                    <a:pt x="20" y="15405"/>
                  </a:cubicBezTo>
                  <a:lnTo>
                    <a:pt x="1" y="15405"/>
                  </a:lnTo>
                  <a:lnTo>
                    <a:pt x="1" y="16780"/>
                  </a:lnTo>
                  <a:lnTo>
                    <a:pt x="5152" y="16780"/>
                  </a:lnTo>
                  <a:lnTo>
                    <a:pt x="5152" y="14645"/>
                  </a:lnTo>
                  <a:cubicBezTo>
                    <a:pt x="4807" y="13374"/>
                    <a:pt x="4619" y="12038"/>
                    <a:pt x="4619" y="10682"/>
                  </a:cubicBezTo>
                  <a:lnTo>
                    <a:pt x="460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5668205" y="4224136"/>
              <a:ext cx="88477" cy="144066"/>
            </a:xfrm>
            <a:custGeom>
              <a:avLst/>
              <a:gdLst/>
              <a:ahLst/>
              <a:cxnLst/>
              <a:rect l="l" t="t" r="r" b="b"/>
              <a:pathLst>
                <a:path w="5359" h="8726" extrusionOk="0">
                  <a:moveTo>
                    <a:pt x="1375" y="0"/>
                  </a:moveTo>
                  <a:lnTo>
                    <a:pt x="1375" y="6078"/>
                  </a:lnTo>
                  <a:lnTo>
                    <a:pt x="0" y="8173"/>
                  </a:lnTo>
                  <a:lnTo>
                    <a:pt x="0" y="8725"/>
                  </a:lnTo>
                  <a:lnTo>
                    <a:pt x="5358" y="8725"/>
                  </a:lnTo>
                  <a:lnTo>
                    <a:pt x="5358" y="8173"/>
                  </a:lnTo>
                  <a:lnTo>
                    <a:pt x="3983" y="6078"/>
                  </a:lnTo>
                  <a:lnTo>
                    <a:pt x="398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5690909" y="4287542"/>
              <a:ext cx="43058" cy="27109"/>
            </a:xfrm>
            <a:custGeom>
              <a:avLst/>
              <a:gdLst/>
              <a:ahLst/>
              <a:cxnLst/>
              <a:rect l="l" t="t" r="r" b="b"/>
              <a:pathLst>
                <a:path w="2608" h="1642" extrusionOk="0">
                  <a:moveTo>
                    <a:pt x="0" y="0"/>
                  </a:moveTo>
                  <a:lnTo>
                    <a:pt x="0" y="1642"/>
                  </a:lnTo>
                  <a:lnTo>
                    <a:pt x="2608" y="1642"/>
                  </a:lnTo>
                  <a:lnTo>
                    <a:pt x="2608"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5690909" y="4232277"/>
              <a:ext cx="43058" cy="28496"/>
            </a:xfrm>
            <a:custGeom>
              <a:avLst/>
              <a:gdLst/>
              <a:ahLst/>
              <a:cxnLst/>
              <a:rect l="l" t="t" r="r" b="b"/>
              <a:pathLst>
                <a:path w="2608" h="1726" extrusionOk="0">
                  <a:moveTo>
                    <a:pt x="0" y="0"/>
                  </a:moveTo>
                  <a:lnTo>
                    <a:pt x="0" y="1726"/>
                  </a:lnTo>
                  <a:lnTo>
                    <a:pt x="2608" y="1726"/>
                  </a:lnTo>
                  <a:lnTo>
                    <a:pt x="2608"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5671936" y="4207855"/>
              <a:ext cx="77333" cy="24435"/>
            </a:xfrm>
            <a:custGeom>
              <a:avLst/>
              <a:gdLst/>
              <a:ahLst/>
              <a:cxnLst/>
              <a:rect l="l" t="t" r="r" b="b"/>
              <a:pathLst>
                <a:path w="4684" h="1480" extrusionOk="0">
                  <a:moveTo>
                    <a:pt x="740" y="0"/>
                  </a:moveTo>
                  <a:cubicBezTo>
                    <a:pt x="533" y="0"/>
                    <a:pt x="351" y="79"/>
                    <a:pt x="228" y="203"/>
                  </a:cubicBezTo>
                  <a:cubicBezTo>
                    <a:pt x="80" y="345"/>
                    <a:pt x="1" y="533"/>
                    <a:pt x="1" y="740"/>
                  </a:cubicBezTo>
                  <a:cubicBezTo>
                    <a:pt x="1" y="1149"/>
                    <a:pt x="326" y="1479"/>
                    <a:pt x="740" y="1479"/>
                  </a:cubicBezTo>
                  <a:lnTo>
                    <a:pt x="1149" y="1479"/>
                  </a:lnTo>
                  <a:lnTo>
                    <a:pt x="1149" y="1455"/>
                  </a:lnTo>
                  <a:lnTo>
                    <a:pt x="3757" y="1455"/>
                  </a:lnTo>
                  <a:lnTo>
                    <a:pt x="3757" y="1479"/>
                  </a:lnTo>
                  <a:lnTo>
                    <a:pt x="3944" y="1479"/>
                  </a:lnTo>
                  <a:cubicBezTo>
                    <a:pt x="4146" y="1479"/>
                    <a:pt x="4334" y="1395"/>
                    <a:pt x="4477" y="1252"/>
                  </a:cubicBezTo>
                  <a:cubicBezTo>
                    <a:pt x="4600" y="1129"/>
                    <a:pt x="4684" y="942"/>
                    <a:pt x="4684" y="740"/>
                  </a:cubicBezTo>
                  <a:cubicBezTo>
                    <a:pt x="4684" y="326"/>
                    <a:pt x="4353" y="0"/>
                    <a:pt x="394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5625141" y="4359089"/>
              <a:ext cx="172629" cy="50174"/>
            </a:xfrm>
            <a:custGeom>
              <a:avLst/>
              <a:gdLst/>
              <a:ahLst/>
              <a:cxnLst/>
              <a:rect l="l" t="t" r="r" b="b"/>
              <a:pathLst>
                <a:path w="10456" h="3039" extrusionOk="0">
                  <a:moveTo>
                    <a:pt x="2608" y="0"/>
                  </a:moveTo>
                  <a:lnTo>
                    <a:pt x="1026" y="20"/>
                  </a:lnTo>
                  <a:cubicBezTo>
                    <a:pt x="449" y="20"/>
                    <a:pt x="0" y="473"/>
                    <a:pt x="0" y="1025"/>
                  </a:cubicBezTo>
                  <a:lnTo>
                    <a:pt x="0" y="2770"/>
                  </a:lnTo>
                  <a:cubicBezTo>
                    <a:pt x="0" y="2930"/>
                    <a:pt x="142" y="3039"/>
                    <a:pt x="283" y="3039"/>
                  </a:cubicBezTo>
                  <a:cubicBezTo>
                    <a:pt x="342" y="3039"/>
                    <a:pt x="401" y="3020"/>
                    <a:pt x="449" y="2977"/>
                  </a:cubicBezTo>
                  <a:lnTo>
                    <a:pt x="1415" y="2075"/>
                  </a:lnTo>
                  <a:lnTo>
                    <a:pt x="7148" y="2075"/>
                  </a:lnTo>
                  <a:lnTo>
                    <a:pt x="9075" y="2056"/>
                  </a:lnTo>
                  <a:lnTo>
                    <a:pt x="10002" y="2938"/>
                  </a:lnTo>
                  <a:cubicBezTo>
                    <a:pt x="10053" y="2989"/>
                    <a:pt x="10116" y="3012"/>
                    <a:pt x="10179" y="3012"/>
                  </a:cubicBezTo>
                  <a:cubicBezTo>
                    <a:pt x="10318" y="3012"/>
                    <a:pt x="10456" y="2901"/>
                    <a:pt x="10456" y="2731"/>
                  </a:cubicBezTo>
                  <a:lnTo>
                    <a:pt x="10456" y="1006"/>
                  </a:lnTo>
                  <a:cubicBezTo>
                    <a:pt x="10456" y="454"/>
                    <a:pt x="10002" y="0"/>
                    <a:pt x="9425"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5693584" y="4606587"/>
              <a:ext cx="269328" cy="106886"/>
            </a:xfrm>
            <a:custGeom>
              <a:avLst/>
              <a:gdLst/>
              <a:ahLst/>
              <a:cxnLst/>
              <a:rect l="l" t="t" r="r" b="b"/>
              <a:pathLst>
                <a:path w="16313" h="6474" extrusionOk="0">
                  <a:moveTo>
                    <a:pt x="6867" y="0"/>
                  </a:moveTo>
                  <a:cubicBezTo>
                    <a:pt x="6673" y="0"/>
                    <a:pt x="6475" y="36"/>
                    <a:pt x="6286" y="105"/>
                  </a:cubicBezTo>
                  <a:lnTo>
                    <a:pt x="3575" y="1174"/>
                  </a:lnTo>
                  <a:lnTo>
                    <a:pt x="1" y="2569"/>
                  </a:lnTo>
                  <a:lnTo>
                    <a:pt x="2446" y="3580"/>
                  </a:lnTo>
                  <a:lnTo>
                    <a:pt x="9145" y="6474"/>
                  </a:lnTo>
                  <a:lnTo>
                    <a:pt x="15716" y="6474"/>
                  </a:lnTo>
                  <a:cubicBezTo>
                    <a:pt x="16046" y="6474"/>
                    <a:pt x="16312" y="6207"/>
                    <a:pt x="16312" y="5877"/>
                  </a:cubicBezTo>
                  <a:lnTo>
                    <a:pt x="16312" y="4255"/>
                  </a:lnTo>
                  <a:cubicBezTo>
                    <a:pt x="16312" y="4073"/>
                    <a:pt x="16209" y="3886"/>
                    <a:pt x="16021" y="3826"/>
                  </a:cubicBezTo>
                  <a:lnTo>
                    <a:pt x="7479" y="129"/>
                  </a:lnTo>
                  <a:cubicBezTo>
                    <a:pt x="7287" y="42"/>
                    <a:pt x="7078" y="0"/>
                    <a:pt x="686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5457228" y="4616544"/>
              <a:ext cx="387308" cy="96930"/>
            </a:xfrm>
            <a:custGeom>
              <a:avLst/>
              <a:gdLst/>
              <a:ahLst/>
              <a:cxnLst/>
              <a:rect l="l" t="t" r="r" b="b"/>
              <a:pathLst>
                <a:path w="23459" h="5871" extrusionOk="0">
                  <a:moveTo>
                    <a:pt x="9142" y="0"/>
                  </a:moveTo>
                  <a:cubicBezTo>
                    <a:pt x="8965" y="0"/>
                    <a:pt x="8789" y="32"/>
                    <a:pt x="8627" y="98"/>
                  </a:cubicBezTo>
                  <a:lnTo>
                    <a:pt x="330" y="3223"/>
                  </a:lnTo>
                  <a:cubicBezTo>
                    <a:pt x="123" y="3283"/>
                    <a:pt x="0" y="3470"/>
                    <a:pt x="0" y="3672"/>
                  </a:cubicBezTo>
                  <a:lnTo>
                    <a:pt x="0" y="5274"/>
                  </a:lnTo>
                  <a:cubicBezTo>
                    <a:pt x="0" y="5604"/>
                    <a:pt x="266" y="5871"/>
                    <a:pt x="597" y="5871"/>
                  </a:cubicBezTo>
                  <a:lnTo>
                    <a:pt x="23459" y="5871"/>
                  </a:lnTo>
                  <a:lnTo>
                    <a:pt x="16760" y="2977"/>
                  </a:lnTo>
                  <a:lnTo>
                    <a:pt x="14315" y="1966"/>
                  </a:lnTo>
                  <a:lnTo>
                    <a:pt x="12738" y="1331"/>
                  </a:lnTo>
                  <a:lnTo>
                    <a:pt x="9736" y="118"/>
                  </a:lnTo>
                  <a:cubicBezTo>
                    <a:pt x="9549" y="42"/>
                    <a:pt x="9345" y="0"/>
                    <a:pt x="9142"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5456237" y="4440724"/>
              <a:ext cx="163763" cy="99786"/>
            </a:xfrm>
            <a:custGeom>
              <a:avLst/>
              <a:gdLst/>
              <a:ahLst/>
              <a:cxnLst/>
              <a:rect l="l" t="t" r="r" b="b"/>
              <a:pathLst>
                <a:path w="9919" h="6044" extrusionOk="0">
                  <a:moveTo>
                    <a:pt x="3072" y="0"/>
                  </a:moveTo>
                  <a:cubicBezTo>
                    <a:pt x="3013" y="0"/>
                    <a:pt x="2954" y="2"/>
                    <a:pt x="2895" y="5"/>
                  </a:cubicBezTo>
                  <a:cubicBezTo>
                    <a:pt x="1357" y="109"/>
                    <a:pt x="124" y="1361"/>
                    <a:pt x="60" y="2904"/>
                  </a:cubicBezTo>
                  <a:cubicBezTo>
                    <a:pt x="1" y="4629"/>
                    <a:pt x="1376" y="6044"/>
                    <a:pt x="3082" y="6044"/>
                  </a:cubicBezTo>
                  <a:lnTo>
                    <a:pt x="9120" y="6044"/>
                  </a:lnTo>
                  <a:cubicBezTo>
                    <a:pt x="9569" y="6044"/>
                    <a:pt x="9919" y="5674"/>
                    <a:pt x="9919" y="5245"/>
                  </a:cubicBezTo>
                  <a:cubicBezTo>
                    <a:pt x="9919" y="5018"/>
                    <a:pt x="9840" y="4811"/>
                    <a:pt x="9692" y="4668"/>
                  </a:cubicBezTo>
                  <a:cubicBezTo>
                    <a:pt x="9549" y="4525"/>
                    <a:pt x="9347" y="4442"/>
                    <a:pt x="9120" y="4442"/>
                  </a:cubicBezTo>
                  <a:lnTo>
                    <a:pt x="8361" y="4442"/>
                  </a:lnTo>
                  <a:cubicBezTo>
                    <a:pt x="8381" y="4338"/>
                    <a:pt x="8381" y="4235"/>
                    <a:pt x="8381" y="4136"/>
                  </a:cubicBezTo>
                  <a:cubicBezTo>
                    <a:pt x="8381" y="3066"/>
                    <a:pt x="7538" y="2223"/>
                    <a:pt x="6468" y="2223"/>
                  </a:cubicBezTo>
                  <a:cubicBezTo>
                    <a:pt x="6306" y="2223"/>
                    <a:pt x="6163" y="2243"/>
                    <a:pt x="6020" y="2287"/>
                  </a:cubicBezTo>
                  <a:cubicBezTo>
                    <a:pt x="5684" y="962"/>
                    <a:pt x="4493" y="0"/>
                    <a:pt x="3072"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5796719" y="4233152"/>
              <a:ext cx="165876" cy="87932"/>
            </a:xfrm>
            <a:custGeom>
              <a:avLst/>
              <a:gdLst/>
              <a:ahLst/>
              <a:cxnLst/>
              <a:rect l="l" t="t" r="r" b="b"/>
              <a:pathLst>
                <a:path w="10047" h="5326" extrusionOk="0">
                  <a:moveTo>
                    <a:pt x="4056" y="1"/>
                  </a:moveTo>
                  <a:cubicBezTo>
                    <a:pt x="3999" y="1"/>
                    <a:pt x="3942" y="3"/>
                    <a:pt x="3885" y="6"/>
                  </a:cubicBezTo>
                  <a:cubicBezTo>
                    <a:pt x="2529" y="90"/>
                    <a:pt x="1460" y="1199"/>
                    <a:pt x="1396" y="2555"/>
                  </a:cubicBezTo>
                  <a:cubicBezTo>
                    <a:pt x="1376" y="3048"/>
                    <a:pt x="1499" y="3521"/>
                    <a:pt x="1726" y="3910"/>
                  </a:cubicBezTo>
                  <a:lnTo>
                    <a:pt x="720" y="3910"/>
                  </a:lnTo>
                  <a:cubicBezTo>
                    <a:pt x="331" y="3910"/>
                    <a:pt x="0" y="4236"/>
                    <a:pt x="0" y="4630"/>
                  </a:cubicBezTo>
                  <a:cubicBezTo>
                    <a:pt x="0" y="5020"/>
                    <a:pt x="331" y="5325"/>
                    <a:pt x="720" y="5325"/>
                  </a:cubicBezTo>
                  <a:lnTo>
                    <a:pt x="9347" y="5286"/>
                  </a:lnTo>
                  <a:cubicBezTo>
                    <a:pt x="9716" y="5286"/>
                    <a:pt x="10047" y="4975"/>
                    <a:pt x="10047" y="4586"/>
                  </a:cubicBezTo>
                  <a:cubicBezTo>
                    <a:pt x="10047" y="4196"/>
                    <a:pt x="9716" y="3891"/>
                    <a:pt x="9347" y="3891"/>
                  </a:cubicBezTo>
                  <a:lnTo>
                    <a:pt x="8666" y="3891"/>
                  </a:lnTo>
                  <a:cubicBezTo>
                    <a:pt x="8691" y="3807"/>
                    <a:pt x="8691" y="3703"/>
                    <a:pt x="8691" y="3620"/>
                  </a:cubicBezTo>
                  <a:cubicBezTo>
                    <a:pt x="8691" y="2698"/>
                    <a:pt x="7952" y="1939"/>
                    <a:pt x="7025" y="1939"/>
                  </a:cubicBezTo>
                  <a:cubicBezTo>
                    <a:pt x="6882" y="1939"/>
                    <a:pt x="6739" y="1958"/>
                    <a:pt x="6616" y="1998"/>
                  </a:cubicBezTo>
                  <a:cubicBezTo>
                    <a:pt x="6319" y="862"/>
                    <a:pt x="5292" y="1"/>
                    <a:pt x="4056"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5448757" y="4200045"/>
              <a:ext cx="522905" cy="506626"/>
            </a:xfrm>
            <a:custGeom>
              <a:avLst/>
              <a:gdLst/>
              <a:ahLst/>
              <a:cxnLst/>
              <a:rect l="l" t="t" r="r" b="b"/>
              <a:pathLst>
                <a:path w="31672" h="30686" extrusionOk="0">
                  <a:moveTo>
                    <a:pt x="17460" y="922"/>
                  </a:moveTo>
                  <a:cubicBezTo>
                    <a:pt x="17603" y="922"/>
                    <a:pt x="17746" y="1045"/>
                    <a:pt x="17746" y="1213"/>
                  </a:cubicBezTo>
                  <a:cubicBezTo>
                    <a:pt x="17746" y="1356"/>
                    <a:pt x="17603" y="1479"/>
                    <a:pt x="17460" y="1479"/>
                  </a:cubicBezTo>
                  <a:lnTo>
                    <a:pt x="14256" y="1479"/>
                  </a:lnTo>
                  <a:cubicBezTo>
                    <a:pt x="14113" y="1479"/>
                    <a:pt x="13990" y="1356"/>
                    <a:pt x="13990" y="1213"/>
                  </a:cubicBezTo>
                  <a:cubicBezTo>
                    <a:pt x="13990" y="1045"/>
                    <a:pt x="14113" y="922"/>
                    <a:pt x="14256" y="922"/>
                  </a:cubicBezTo>
                  <a:close/>
                  <a:moveTo>
                    <a:pt x="16800" y="2401"/>
                  </a:moveTo>
                  <a:lnTo>
                    <a:pt x="16800" y="3204"/>
                  </a:lnTo>
                  <a:lnTo>
                    <a:pt x="15119" y="3204"/>
                  </a:lnTo>
                  <a:lnTo>
                    <a:pt x="15119" y="2401"/>
                  </a:lnTo>
                  <a:close/>
                  <a:moveTo>
                    <a:pt x="16800" y="4126"/>
                  </a:moveTo>
                  <a:lnTo>
                    <a:pt x="16800" y="4846"/>
                  </a:lnTo>
                  <a:lnTo>
                    <a:pt x="15119" y="4846"/>
                  </a:lnTo>
                  <a:lnTo>
                    <a:pt x="15119" y="4126"/>
                  </a:lnTo>
                  <a:close/>
                  <a:moveTo>
                    <a:pt x="16800" y="5772"/>
                  </a:moveTo>
                  <a:lnTo>
                    <a:pt x="16800" y="6487"/>
                  </a:lnTo>
                  <a:lnTo>
                    <a:pt x="15119" y="6487"/>
                  </a:lnTo>
                  <a:lnTo>
                    <a:pt x="15119" y="5772"/>
                  </a:lnTo>
                  <a:close/>
                  <a:moveTo>
                    <a:pt x="16824" y="7394"/>
                  </a:moveTo>
                  <a:lnTo>
                    <a:pt x="16824" y="7537"/>
                  </a:lnTo>
                  <a:cubicBezTo>
                    <a:pt x="16824" y="7621"/>
                    <a:pt x="16844" y="7720"/>
                    <a:pt x="16884" y="7784"/>
                  </a:cubicBezTo>
                  <a:lnTo>
                    <a:pt x="17786" y="9179"/>
                  </a:lnTo>
                  <a:lnTo>
                    <a:pt x="16331" y="9179"/>
                  </a:lnTo>
                  <a:cubicBezTo>
                    <a:pt x="16085" y="9179"/>
                    <a:pt x="15878" y="9386"/>
                    <a:pt x="15878" y="9632"/>
                  </a:cubicBezTo>
                  <a:cubicBezTo>
                    <a:pt x="15878" y="9898"/>
                    <a:pt x="16085" y="10105"/>
                    <a:pt x="16331" y="10105"/>
                  </a:cubicBezTo>
                  <a:lnTo>
                    <a:pt x="20107" y="10086"/>
                  </a:lnTo>
                  <a:cubicBezTo>
                    <a:pt x="20418" y="10086"/>
                    <a:pt x="20664" y="10352"/>
                    <a:pt x="20664" y="10657"/>
                  </a:cubicBezTo>
                  <a:lnTo>
                    <a:pt x="20664" y="11910"/>
                  </a:lnTo>
                  <a:lnTo>
                    <a:pt x="20068" y="11357"/>
                  </a:lnTo>
                  <a:cubicBezTo>
                    <a:pt x="19984" y="11274"/>
                    <a:pt x="19881" y="11234"/>
                    <a:pt x="19757" y="11234"/>
                  </a:cubicBezTo>
                  <a:lnTo>
                    <a:pt x="12097" y="11234"/>
                  </a:lnTo>
                  <a:cubicBezTo>
                    <a:pt x="11974" y="11254"/>
                    <a:pt x="11870" y="11293"/>
                    <a:pt x="11792" y="11357"/>
                  </a:cubicBezTo>
                  <a:lnTo>
                    <a:pt x="11156" y="11954"/>
                  </a:lnTo>
                  <a:lnTo>
                    <a:pt x="11131" y="10657"/>
                  </a:lnTo>
                  <a:cubicBezTo>
                    <a:pt x="11131" y="10515"/>
                    <a:pt x="11195" y="10372"/>
                    <a:pt x="11299" y="10268"/>
                  </a:cubicBezTo>
                  <a:cubicBezTo>
                    <a:pt x="11402" y="10165"/>
                    <a:pt x="11545" y="10105"/>
                    <a:pt x="11708" y="10105"/>
                  </a:cubicBezTo>
                  <a:lnTo>
                    <a:pt x="14483" y="10105"/>
                  </a:lnTo>
                  <a:cubicBezTo>
                    <a:pt x="14749" y="10105"/>
                    <a:pt x="14951" y="9898"/>
                    <a:pt x="14951" y="9632"/>
                  </a:cubicBezTo>
                  <a:cubicBezTo>
                    <a:pt x="14951" y="9386"/>
                    <a:pt x="14749" y="9179"/>
                    <a:pt x="14483" y="9179"/>
                  </a:cubicBezTo>
                  <a:lnTo>
                    <a:pt x="14153" y="9179"/>
                  </a:lnTo>
                  <a:lnTo>
                    <a:pt x="15055" y="7803"/>
                  </a:lnTo>
                  <a:cubicBezTo>
                    <a:pt x="15099" y="7720"/>
                    <a:pt x="15119" y="7641"/>
                    <a:pt x="15119" y="7537"/>
                  </a:cubicBezTo>
                  <a:lnTo>
                    <a:pt x="15119" y="7414"/>
                  </a:lnTo>
                  <a:lnTo>
                    <a:pt x="16824" y="7394"/>
                  </a:lnTo>
                  <a:close/>
                  <a:moveTo>
                    <a:pt x="14256" y="0"/>
                  </a:moveTo>
                  <a:cubicBezTo>
                    <a:pt x="13596" y="0"/>
                    <a:pt x="13063" y="533"/>
                    <a:pt x="13063" y="1213"/>
                  </a:cubicBezTo>
                  <a:cubicBezTo>
                    <a:pt x="13063" y="1849"/>
                    <a:pt x="13556" y="2361"/>
                    <a:pt x="14192" y="2401"/>
                  </a:cubicBezTo>
                  <a:lnTo>
                    <a:pt x="14192" y="6941"/>
                  </a:lnTo>
                  <a:lnTo>
                    <a:pt x="14192" y="7414"/>
                  </a:lnTo>
                  <a:lnTo>
                    <a:pt x="13044" y="9179"/>
                  </a:lnTo>
                  <a:lnTo>
                    <a:pt x="11688" y="9179"/>
                  </a:lnTo>
                  <a:cubicBezTo>
                    <a:pt x="11299" y="9179"/>
                    <a:pt x="10929" y="9346"/>
                    <a:pt x="10663" y="9612"/>
                  </a:cubicBezTo>
                  <a:cubicBezTo>
                    <a:pt x="10372" y="9898"/>
                    <a:pt x="10209" y="10268"/>
                    <a:pt x="10209" y="10657"/>
                  </a:cubicBezTo>
                  <a:lnTo>
                    <a:pt x="10229" y="12402"/>
                  </a:lnTo>
                  <a:cubicBezTo>
                    <a:pt x="10229" y="12693"/>
                    <a:pt x="10392" y="12959"/>
                    <a:pt x="10663" y="13083"/>
                  </a:cubicBezTo>
                  <a:cubicBezTo>
                    <a:pt x="10742" y="13122"/>
                    <a:pt x="10845" y="13122"/>
                    <a:pt x="10949" y="13122"/>
                  </a:cubicBezTo>
                  <a:cubicBezTo>
                    <a:pt x="11131" y="13122"/>
                    <a:pt x="11318" y="13063"/>
                    <a:pt x="11442" y="12940"/>
                  </a:cubicBezTo>
                  <a:lnTo>
                    <a:pt x="12284" y="12156"/>
                  </a:lnTo>
                  <a:lnTo>
                    <a:pt x="13517" y="12156"/>
                  </a:lnTo>
                  <a:lnTo>
                    <a:pt x="13537" y="21832"/>
                  </a:lnTo>
                  <a:cubicBezTo>
                    <a:pt x="13537" y="23227"/>
                    <a:pt x="13349" y="24603"/>
                    <a:pt x="12960" y="25938"/>
                  </a:cubicBezTo>
                  <a:lnTo>
                    <a:pt x="10436" y="24913"/>
                  </a:lnTo>
                  <a:cubicBezTo>
                    <a:pt x="10187" y="24815"/>
                    <a:pt x="9927" y="24762"/>
                    <a:pt x="9668" y="24762"/>
                  </a:cubicBezTo>
                  <a:cubicBezTo>
                    <a:pt x="9434" y="24762"/>
                    <a:pt x="9201" y="24805"/>
                    <a:pt x="8977" y="24893"/>
                  </a:cubicBezTo>
                  <a:lnTo>
                    <a:pt x="350" y="28137"/>
                  </a:lnTo>
                  <a:cubicBezTo>
                    <a:pt x="104" y="28221"/>
                    <a:pt x="0" y="28487"/>
                    <a:pt x="84" y="28733"/>
                  </a:cubicBezTo>
                  <a:cubicBezTo>
                    <a:pt x="143" y="28916"/>
                    <a:pt x="331" y="29019"/>
                    <a:pt x="513" y="29019"/>
                  </a:cubicBezTo>
                  <a:cubicBezTo>
                    <a:pt x="577" y="29019"/>
                    <a:pt x="617" y="29019"/>
                    <a:pt x="681" y="29000"/>
                  </a:cubicBezTo>
                  <a:lnTo>
                    <a:pt x="3964" y="27767"/>
                  </a:lnTo>
                  <a:lnTo>
                    <a:pt x="6778" y="29246"/>
                  </a:lnTo>
                  <a:lnTo>
                    <a:pt x="7089" y="30355"/>
                  </a:lnTo>
                  <a:cubicBezTo>
                    <a:pt x="7148" y="30562"/>
                    <a:pt x="7335" y="30685"/>
                    <a:pt x="7537" y="30685"/>
                  </a:cubicBezTo>
                  <a:cubicBezTo>
                    <a:pt x="7582" y="30685"/>
                    <a:pt x="7621" y="30685"/>
                    <a:pt x="7661" y="30666"/>
                  </a:cubicBezTo>
                  <a:cubicBezTo>
                    <a:pt x="7907" y="30602"/>
                    <a:pt x="8050" y="30355"/>
                    <a:pt x="7991" y="30109"/>
                  </a:cubicBezTo>
                  <a:lnTo>
                    <a:pt x="7887" y="29759"/>
                  </a:lnTo>
                  <a:lnTo>
                    <a:pt x="8893" y="29759"/>
                  </a:lnTo>
                  <a:cubicBezTo>
                    <a:pt x="9140" y="29759"/>
                    <a:pt x="9366" y="29557"/>
                    <a:pt x="9366" y="29310"/>
                  </a:cubicBezTo>
                  <a:cubicBezTo>
                    <a:pt x="9366" y="29039"/>
                    <a:pt x="9140" y="28837"/>
                    <a:pt x="8893" y="28837"/>
                  </a:cubicBezTo>
                  <a:lnTo>
                    <a:pt x="7621" y="28837"/>
                  </a:lnTo>
                  <a:lnTo>
                    <a:pt x="7621" y="28817"/>
                  </a:lnTo>
                  <a:cubicBezTo>
                    <a:pt x="7582" y="28694"/>
                    <a:pt x="7498" y="28590"/>
                    <a:pt x="7395" y="28526"/>
                  </a:cubicBezTo>
                  <a:lnTo>
                    <a:pt x="5117" y="27338"/>
                  </a:lnTo>
                  <a:lnTo>
                    <a:pt x="9282" y="25756"/>
                  </a:lnTo>
                  <a:cubicBezTo>
                    <a:pt x="9405" y="25709"/>
                    <a:pt x="9527" y="25688"/>
                    <a:pt x="9648" y="25688"/>
                  </a:cubicBezTo>
                  <a:cubicBezTo>
                    <a:pt x="9795" y="25688"/>
                    <a:pt x="9940" y="25719"/>
                    <a:pt x="10086" y="25776"/>
                  </a:cubicBezTo>
                  <a:lnTo>
                    <a:pt x="17110" y="28630"/>
                  </a:lnTo>
                  <a:cubicBezTo>
                    <a:pt x="17162" y="28649"/>
                    <a:pt x="17217" y="28658"/>
                    <a:pt x="17271" y="28658"/>
                  </a:cubicBezTo>
                  <a:cubicBezTo>
                    <a:pt x="17451" y="28658"/>
                    <a:pt x="17627" y="28553"/>
                    <a:pt x="17707" y="28364"/>
                  </a:cubicBezTo>
                  <a:cubicBezTo>
                    <a:pt x="17810" y="28137"/>
                    <a:pt x="17687" y="27871"/>
                    <a:pt x="17441" y="27767"/>
                  </a:cubicBezTo>
                  <a:lnTo>
                    <a:pt x="16085" y="27215"/>
                  </a:lnTo>
                  <a:cubicBezTo>
                    <a:pt x="16124" y="27190"/>
                    <a:pt x="16144" y="27190"/>
                    <a:pt x="16184" y="27171"/>
                  </a:cubicBezTo>
                  <a:lnTo>
                    <a:pt x="21281" y="25160"/>
                  </a:lnTo>
                  <a:cubicBezTo>
                    <a:pt x="21408" y="25110"/>
                    <a:pt x="21544" y="25084"/>
                    <a:pt x="21681" y="25084"/>
                  </a:cubicBezTo>
                  <a:cubicBezTo>
                    <a:pt x="21831" y="25084"/>
                    <a:pt x="21982" y="25115"/>
                    <a:pt x="22123" y="25179"/>
                  </a:cubicBezTo>
                  <a:lnTo>
                    <a:pt x="25204" y="26495"/>
                  </a:lnTo>
                  <a:lnTo>
                    <a:pt x="23538" y="27358"/>
                  </a:lnTo>
                  <a:cubicBezTo>
                    <a:pt x="23479" y="27378"/>
                    <a:pt x="23435" y="27417"/>
                    <a:pt x="23395" y="27462"/>
                  </a:cubicBezTo>
                  <a:lnTo>
                    <a:pt x="22863" y="28097"/>
                  </a:lnTo>
                  <a:lnTo>
                    <a:pt x="21261" y="27974"/>
                  </a:lnTo>
                  <a:cubicBezTo>
                    <a:pt x="21249" y="27973"/>
                    <a:pt x="21236" y="27973"/>
                    <a:pt x="21224" y="27973"/>
                  </a:cubicBezTo>
                  <a:cubicBezTo>
                    <a:pt x="20970" y="27973"/>
                    <a:pt x="20768" y="28168"/>
                    <a:pt x="20768" y="28403"/>
                  </a:cubicBezTo>
                  <a:cubicBezTo>
                    <a:pt x="20743" y="28669"/>
                    <a:pt x="20931" y="28876"/>
                    <a:pt x="21177" y="28896"/>
                  </a:cubicBezTo>
                  <a:lnTo>
                    <a:pt x="22123" y="28960"/>
                  </a:lnTo>
                  <a:lnTo>
                    <a:pt x="21729" y="29433"/>
                  </a:lnTo>
                  <a:cubicBezTo>
                    <a:pt x="21566" y="29635"/>
                    <a:pt x="21586" y="29926"/>
                    <a:pt x="21793" y="30089"/>
                  </a:cubicBezTo>
                  <a:cubicBezTo>
                    <a:pt x="21877" y="30148"/>
                    <a:pt x="21976" y="30192"/>
                    <a:pt x="22079" y="30192"/>
                  </a:cubicBezTo>
                  <a:cubicBezTo>
                    <a:pt x="22202" y="30192"/>
                    <a:pt x="22345" y="30148"/>
                    <a:pt x="22429" y="30025"/>
                  </a:cubicBezTo>
                  <a:lnTo>
                    <a:pt x="24031" y="28137"/>
                  </a:lnTo>
                  <a:lnTo>
                    <a:pt x="26313" y="26988"/>
                  </a:lnTo>
                  <a:lnTo>
                    <a:pt x="30952" y="28980"/>
                  </a:lnTo>
                  <a:cubicBezTo>
                    <a:pt x="31016" y="29019"/>
                    <a:pt x="31075" y="29019"/>
                    <a:pt x="31139" y="29019"/>
                  </a:cubicBezTo>
                  <a:cubicBezTo>
                    <a:pt x="31322" y="29019"/>
                    <a:pt x="31489" y="28916"/>
                    <a:pt x="31568" y="28753"/>
                  </a:cubicBezTo>
                  <a:cubicBezTo>
                    <a:pt x="31672" y="28507"/>
                    <a:pt x="31548" y="28240"/>
                    <a:pt x="31322" y="28137"/>
                  </a:cubicBezTo>
                  <a:lnTo>
                    <a:pt x="26476" y="26042"/>
                  </a:lnTo>
                  <a:lnTo>
                    <a:pt x="22493" y="24317"/>
                  </a:lnTo>
                  <a:cubicBezTo>
                    <a:pt x="22241" y="24211"/>
                    <a:pt x="21971" y="24159"/>
                    <a:pt x="21702" y="24159"/>
                  </a:cubicBezTo>
                  <a:cubicBezTo>
                    <a:pt x="21446" y="24159"/>
                    <a:pt x="21191" y="24206"/>
                    <a:pt x="20950" y="24297"/>
                  </a:cubicBezTo>
                  <a:lnTo>
                    <a:pt x="18712" y="25179"/>
                  </a:lnTo>
                  <a:cubicBezTo>
                    <a:pt x="18446" y="24090"/>
                    <a:pt x="18323" y="22961"/>
                    <a:pt x="18303" y="21832"/>
                  </a:cubicBezTo>
                  <a:lnTo>
                    <a:pt x="18303" y="16060"/>
                  </a:lnTo>
                  <a:cubicBezTo>
                    <a:pt x="18303" y="15794"/>
                    <a:pt x="18096" y="15587"/>
                    <a:pt x="17850" y="15587"/>
                  </a:cubicBezTo>
                  <a:lnTo>
                    <a:pt x="17830" y="15587"/>
                  </a:lnTo>
                  <a:cubicBezTo>
                    <a:pt x="17584" y="15587"/>
                    <a:pt x="17376" y="15794"/>
                    <a:pt x="17376" y="16060"/>
                  </a:cubicBezTo>
                  <a:lnTo>
                    <a:pt x="17376" y="21832"/>
                  </a:lnTo>
                  <a:cubicBezTo>
                    <a:pt x="17396" y="23084"/>
                    <a:pt x="17539" y="24317"/>
                    <a:pt x="17850" y="25529"/>
                  </a:cubicBezTo>
                  <a:lnTo>
                    <a:pt x="16391" y="26081"/>
                  </a:lnTo>
                  <a:lnTo>
                    <a:pt x="16391" y="24750"/>
                  </a:lnTo>
                  <a:cubicBezTo>
                    <a:pt x="16391" y="24479"/>
                    <a:pt x="16184" y="24277"/>
                    <a:pt x="15937" y="24277"/>
                  </a:cubicBezTo>
                  <a:lnTo>
                    <a:pt x="15917" y="24277"/>
                  </a:lnTo>
                  <a:cubicBezTo>
                    <a:pt x="15671" y="24277"/>
                    <a:pt x="15469" y="24479"/>
                    <a:pt x="15469" y="24750"/>
                  </a:cubicBezTo>
                  <a:lnTo>
                    <a:pt x="15469" y="26451"/>
                  </a:lnTo>
                  <a:lnTo>
                    <a:pt x="14828" y="26698"/>
                  </a:lnTo>
                  <a:lnTo>
                    <a:pt x="13822" y="26288"/>
                  </a:lnTo>
                  <a:cubicBezTo>
                    <a:pt x="14256" y="24849"/>
                    <a:pt x="14458" y="23351"/>
                    <a:pt x="14458" y="21832"/>
                  </a:cubicBezTo>
                  <a:lnTo>
                    <a:pt x="14439" y="12156"/>
                  </a:lnTo>
                  <a:lnTo>
                    <a:pt x="15444" y="12156"/>
                  </a:lnTo>
                  <a:lnTo>
                    <a:pt x="15469" y="22961"/>
                  </a:lnTo>
                  <a:cubicBezTo>
                    <a:pt x="15469" y="23208"/>
                    <a:pt x="15671" y="23415"/>
                    <a:pt x="15917" y="23415"/>
                  </a:cubicBezTo>
                  <a:cubicBezTo>
                    <a:pt x="16184" y="23415"/>
                    <a:pt x="16391" y="23208"/>
                    <a:pt x="16391" y="22961"/>
                  </a:cubicBezTo>
                  <a:lnTo>
                    <a:pt x="16371" y="12156"/>
                  </a:lnTo>
                  <a:lnTo>
                    <a:pt x="17376" y="12156"/>
                  </a:lnTo>
                  <a:lnTo>
                    <a:pt x="17376" y="14212"/>
                  </a:lnTo>
                  <a:cubicBezTo>
                    <a:pt x="17376" y="14458"/>
                    <a:pt x="17584" y="14665"/>
                    <a:pt x="17830" y="14665"/>
                  </a:cubicBezTo>
                  <a:cubicBezTo>
                    <a:pt x="18096" y="14665"/>
                    <a:pt x="18303" y="14458"/>
                    <a:pt x="18303" y="14212"/>
                  </a:cubicBezTo>
                  <a:lnTo>
                    <a:pt x="18303" y="12156"/>
                  </a:lnTo>
                  <a:lnTo>
                    <a:pt x="19575" y="12156"/>
                  </a:lnTo>
                  <a:lnTo>
                    <a:pt x="20354" y="12895"/>
                  </a:lnTo>
                  <a:cubicBezTo>
                    <a:pt x="20503" y="13031"/>
                    <a:pt x="20688" y="13106"/>
                    <a:pt x="20873" y="13106"/>
                  </a:cubicBezTo>
                  <a:cubicBezTo>
                    <a:pt x="20970" y="13106"/>
                    <a:pt x="21066" y="13086"/>
                    <a:pt x="21157" y="13043"/>
                  </a:cubicBezTo>
                  <a:cubicBezTo>
                    <a:pt x="21423" y="12920"/>
                    <a:pt x="21586" y="12674"/>
                    <a:pt x="21586" y="12363"/>
                  </a:cubicBezTo>
                  <a:lnTo>
                    <a:pt x="21586" y="10638"/>
                  </a:lnTo>
                  <a:cubicBezTo>
                    <a:pt x="21586" y="9839"/>
                    <a:pt x="20931" y="9159"/>
                    <a:pt x="20107" y="9159"/>
                  </a:cubicBezTo>
                  <a:lnTo>
                    <a:pt x="18895" y="9179"/>
                  </a:lnTo>
                  <a:lnTo>
                    <a:pt x="17746" y="7394"/>
                  </a:lnTo>
                  <a:lnTo>
                    <a:pt x="17726" y="2381"/>
                  </a:lnTo>
                  <a:cubicBezTo>
                    <a:pt x="18259" y="2258"/>
                    <a:pt x="18673" y="1765"/>
                    <a:pt x="18673" y="1213"/>
                  </a:cubicBezTo>
                  <a:cubicBezTo>
                    <a:pt x="18673" y="533"/>
                    <a:pt x="18116" y="0"/>
                    <a:pt x="1746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5449088" y="4433195"/>
              <a:ext cx="178737" cy="114811"/>
            </a:xfrm>
            <a:custGeom>
              <a:avLst/>
              <a:gdLst/>
              <a:ahLst/>
              <a:cxnLst/>
              <a:rect l="l" t="t" r="r" b="b"/>
              <a:pathLst>
                <a:path w="10826" h="6954" extrusionOk="0">
                  <a:moveTo>
                    <a:pt x="3515" y="915"/>
                  </a:moveTo>
                  <a:cubicBezTo>
                    <a:pt x="4683" y="915"/>
                    <a:pt x="5713" y="1713"/>
                    <a:pt x="5999" y="2842"/>
                  </a:cubicBezTo>
                  <a:cubicBezTo>
                    <a:pt x="6049" y="3050"/>
                    <a:pt x="6232" y="3187"/>
                    <a:pt x="6435" y="3187"/>
                  </a:cubicBezTo>
                  <a:cubicBezTo>
                    <a:pt x="6474" y="3187"/>
                    <a:pt x="6512" y="3182"/>
                    <a:pt x="6551" y="3172"/>
                  </a:cubicBezTo>
                  <a:cubicBezTo>
                    <a:pt x="6675" y="3153"/>
                    <a:pt x="6778" y="3133"/>
                    <a:pt x="6901" y="3133"/>
                  </a:cubicBezTo>
                  <a:cubicBezTo>
                    <a:pt x="7705" y="3133"/>
                    <a:pt x="8360" y="3789"/>
                    <a:pt x="8360" y="4592"/>
                  </a:cubicBezTo>
                  <a:cubicBezTo>
                    <a:pt x="8360" y="4651"/>
                    <a:pt x="8341" y="4735"/>
                    <a:pt x="8341" y="4814"/>
                  </a:cubicBezTo>
                  <a:cubicBezTo>
                    <a:pt x="8321" y="4962"/>
                    <a:pt x="8360" y="5085"/>
                    <a:pt x="8444" y="5184"/>
                  </a:cubicBezTo>
                  <a:cubicBezTo>
                    <a:pt x="8523" y="5287"/>
                    <a:pt x="8646" y="5351"/>
                    <a:pt x="8794" y="5351"/>
                  </a:cubicBezTo>
                  <a:lnTo>
                    <a:pt x="9553" y="5351"/>
                  </a:lnTo>
                  <a:cubicBezTo>
                    <a:pt x="9736" y="5351"/>
                    <a:pt x="9903" y="5514"/>
                    <a:pt x="9903" y="5701"/>
                  </a:cubicBezTo>
                  <a:cubicBezTo>
                    <a:pt x="9903" y="5883"/>
                    <a:pt x="9736" y="6026"/>
                    <a:pt x="9553" y="6026"/>
                  </a:cubicBezTo>
                  <a:lnTo>
                    <a:pt x="3515" y="6026"/>
                  </a:lnTo>
                  <a:cubicBezTo>
                    <a:pt x="2815" y="6026"/>
                    <a:pt x="2159" y="5760"/>
                    <a:pt x="1666" y="5248"/>
                  </a:cubicBezTo>
                  <a:cubicBezTo>
                    <a:pt x="1193" y="4735"/>
                    <a:pt x="927" y="4074"/>
                    <a:pt x="966" y="3379"/>
                  </a:cubicBezTo>
                  <a:cubicBezTo>
                    <a:pt x="1006" y="2083"/>
                    <a:pt x="2056" y="994"/>
                    <a:pt x="3347" y="915"/>
                  </a:cubicBezTo>
                  <a:close/>
                  <a:moveTo>
                    <a:pt x="3517" y="0"/>
                  </a:moveTo>
                  <a:cubicBezTo>
                    <a:pt x="3441" y="0"/>
                    <a:pt x="3365" y="3"/>
                    <a:pt x="3288" y="8"/>
                  </a:cubicBezTo>
                  <a:cubicBezTo>
                    <a:pt x="1543" y="111"/>
                    <a:pt x="104" y="1570"/>
                    <a:pt x="45" y="3335"/>
                  </a:cubicBezTo>
                  <a:cubicBezTo>
                    <a:pt x="0" y="4301"/>
                    <a:pt x="350" y="5208"/>
                    <a:pt x="1006" y="5883"/>
                  </a:cubicBezTo>
                  <a:cubicBezTo>
                    <a:pt x="1666" y="6583"/>
                    <a:pt x="2568" y="6953"/>
                    <a:pt x="3515" y="6953"/>
                  </a:cubicBezTo>
                  <a:lnTo>
                    <a:pt x="9553" y="6953"/>
                  </a:lnTo>
                  <a:cubicBezTo>
                    <a:pt x="10248" y="6953"/>
                    <a:pt x="10825" y="6396"/>
                    <a:pt x="10825" y="5701"/>
                  </a:cubicBezTo>
                  <a:cubicBezTo>
                    <a:pt x="10825" y="5001"/>
                    <a:pt x="10248" y="4424"/>
                    <a:pt x="9553" y="4424"/>
                  </a:cubicBezTo>
                  <a:lnTo>
                    <a:pt x="9262" y="4424"/>
                  </a:lnTo>
                  <a:cubicBezTo>
                    <a:pt x="9203" y="3192"/>
                    <a:pt x="8153" y="2206"/>
                    <a:pt x="6901" y="2206"/>
                  </a:cubicBezTo>
                  <a:lnTo>
                    <a:pt x="6758" y="2206"/>
                  </a:lnTo>
                  <a:cubicBezTo>
                    <a:pt x="6253" y="881"/>
                    <a:pt x="4964" y="0"/>
                    <a:pt x="35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5789223" y="4225672"/>
              <a:ext cx="180785" cy="103221"/>
            </a:xfrm>
            <a:custGeom>
              <a:avLst/>
              <a:gdLst/>
              <a:ahLst/>
              <a:cxnLst/>
              <a:rect l="l" t="t" r="r" b="b"/>
              <a:pathLst>
                <a:path w="10950" h="6252" extrusionOk="0">
                  <a:moveTo>
                    <a:pt x="4528" y="926"/>
                  </a:moveTo>
                  <a:cubicBezTo>
                    <a:pt x="5504" y="926"/>
                    <a:pt x="6364" y="1603"/>
                    <a:pt x="6616" y="2554"/>
                  </a:cubicBezTo>
                  <a:cubicBezTo>
                    <a:pt x="6671" y="2766"/>
                    <a:pt x="6862" y="2917"/>
                    <a:pt x="7071" y="2917"/>
                  </a:cubicBezTo>
                  <a:cubicBezTo>
                    <a:pt x="7105" y="2917"/>
                    <a:pt x="7139" y="2913"/>
                    <a:pt x="7173" y="2904"/>
                  </a:cubicBezTo>
                  <a:cubicBezTo>
                    <a:pt x="7272" y="2885"/>
                    <a:pt x="7375" y="2865"/>
                    <a:pt x="7479" y="2865"/>
                  </a:cubicBezTo>
                  <a:cubicBezTo>
                    <a:pt x="8134" y="2865"/>
                    <a:pt x="8691" y="3397"/>
                    <a:pt x="8691" y="4073"/>
                  </a:cubicBezTo>
                  <a:cubicBezTo>
                    <a:pt x="8691" y="4137"/>
                    <a:pt x="8672" y="4196"/>
                    <a:pt x="8672" y="4260"/>
                  </a:cubicBezTo>
                  <a:cubicBezTo>
                    <a:pt x="8652" y="4403"/>
                    <a:pt x="8691" y="4546"/>
                    <a:pt x="8775" y="4649"/>
                  </a:cubicBezTo>
                  <a:cubicBezTo>
                    <a:pt x="8854" y="4753"/>
                    <a:pt x="8977" y="4812"/>
                    <a:pt x="9120" y="4812"/>
                  </a:cubicBezTo>
                  <a:lnTo>
                    <a:pt x="9801" y="4812"/>
                  </a:lnTo>
                  <a:cubicBezTo>
                    <a:pt x="9924" y="4812"/>
                    <a:pt x="10027" y="4916"/>
                    <a:pt x="10027" y="5039"/>
                  </a:cubicBezTo>
                  <a:cubicBezTo>
                    <a:pt x="10027" y="5182"/>
                    <a:pt x="9924" y="5285"/>
                    <a:pt x="9801" y="5285"/>
                  </a:cubicBezTo>
                  <a:lnTo>
                    <a:pt x="1174" y="5330"/>
                  </a:lnTo>
                  <a:cubicBezTo>
                    <a:pt x="1031" y="5330"/>
                    <a:pt x="928" y="5206"/>
                    <a:pt x="928" y="5083"/>
                  </a:cubicBezTo>
                  <a:cubicBezTo>
                    <a:pt x="928" y="4935"/>
                    <a:pt x="1031" y="4837"/>
                    <a:pt x="1174" y="4837"/>
                  </a:cubicBezTo>
                  <a:lnTo>
                    <a:pt x="2180" y="4837"/>
                  </a:lnTo>
                  <a:cubicBezTo>
                    <a:pt x="2342" y="4837"/>
                    <a:pt x="2490" y="4753"/>
                    <a:pt x="2569" y="4610"/>
                  </a:cubicBezTo>
                  <a:cubicBezTo>
                    <a:pt x="2673" y="4467"/>
                    <a:pt x="2673" y="4299"/>
                    <a:pt x="2589" y="4156"/>
                  </a:cubicBezTo>
                  <a:cubicBezTo>
                    <a:pt x="2407" y="3806"/>
                    <a:pt x="2303" y="3417"/>
                    <a:pt x="2323" y="3008"/>
                  </a:cubicBezTo>
                  <a:cubicBezTo>
                    <a:pt x="2367" y="1918"/>
                    <a:pt x="3269" y="992"/>
                    <a:pt x="4359" y="933"/>
                  </a:cubicBezTo>
                  <a:cubicBezTo>
                    <a:pt x="4415" y="928"/>
                    <a:pt x="4472" y="926"/>
                    <a:pt x="4528" y="926"/>
                  </a:cubicBezTo>
                  <a:close/>
                  <a:moveTo>
                    <a:pt x="4483" y="0"/>
                  </a:moveTo>
                  <a:cubicBezTo>
                    <a:pt x="4420" y="0"/>
                    <a:pt x="4357" y="2"/>
                    <a:pt x="4294" y="6"/>
                  </a:cubicBezTo>
                  <a:cubicBezTo>
                    <a:pt x="2737" y="90"/>
                    <a:pt x="1460" y="1406"/>
                    <a:pt x="1401" y="2988"/>
                  </a:cubicBezTo>
                  <a:cubicBezTo>
                    <a:pt x="1381" y="3294"/>
                    <a:pt x="1421" y="3604"/>
                    <a:pt x="1504" y="3910"/>
                  </a:cubicBezTo>
                  <a:lnTo>
                    <a:pt x="1174" y="3910"/>
                  </a:lnTo>
                  <a:cubicBezTo>
                    <a:pt x="519" y="3910"/>
                    <a:pt x="1" y="4423"/>
                    <a:pt x="1" y="5083"/>
                  </a:cubicBezTo>
                  <a:cubicBezTo>
                    <a:pt x="1" y="5719"/>
                    <a:pt x="519" y="6251"/>
                    <a:pt x="1174" y="6251"/>
                  </a:cubicBezTo>
                  <a:lnTo>
                    <a:pt x="9801" y="6212"/>
                  </a:lnTo>
                  <a:cubicBezTo>
                    <a:pt x="10436" y="6212"/>
                    <a:pt x="10949" y="5675"/>
                    <a:pt x="10949" y="5039"/>
                  </a:cubicBezTo>
                  <a:cubicBezTo>
                    <a:pt x="10949" y="4403"/>
                    <a:pt x="10436" y="3890"/>
                    <a:pt x="9801" y="3890"/>
                  </a:cubicBezTo>
                  <a:lnTo>
                    <a:pt x="9594" y="3890"/>
                  </a:lnTo>
                  <a:cubicBezTo>
                    <a:pt x="9490" y="2801"/>
                    <a:pt x="8588" y="1938"/>
                    <a:pt x="7479" y="1938"/>
                  </a:cubicBezTo>
                  <a:lnTo>
                    <a:pt x="7375" y="1938"/>
                  </a:lnTo>
                  <a:cubicBezTo>
                    <a:pt x="6905" y="763"/>
                    <a:pt x="5763" y="0"/>
                    <a:pt x="4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439"/>
        <p:cNvGrpSpPr/>
        <p:nvPr/>
      </p:nvGrpSpPr>
      <p:grpSpPr>
        <a:xfrm>
          <a:off x="0" y="0"/>
          <a:ext cx="0" cy="0"/>
          <a:chOff x="0" y="0"/>
          <a:chExt cx="0" cy="0"/>
        </a:xfrm>
      </p:grpSpPr>
      <p:sp>
        <p:nvSpPr>
          <p:cNvPr id="3440" name="Google Shape;3440;p7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grpSp>
        <p:nvGrpSpPr>
          <p:cNvPr id="3441" name="Google Shape;3441;p70"/>
          <p:cNvGrpSpPr/>
          <p:nvPr/>
        </p:nvGrpSpPr>
        <p:grpSpPr>
          <a:xfrm>
            <a:off x="2674800" y="1428504"/>
            <a:ext cx="1003600" cy="1207333"/>
            <a:chOff x="2674800" y="1580904"/>
            <a:chExt cx="1003600" cy="1207333"/>
          </a:xfrm>
        </p:grpSpPr>
        <p:sp>
          <p:nvSpPr>
            <p:cNvPr id="3442" name="Google Shape;3442;p70"/>
            <p:cNvSpPr/>
            <p:nvPr/>
          </p:nvSpPr>
          <p:spPr>
            <a:xfrm>
              <a:off x="2674800" y="1773905"/>
              <a:ext cx="836334" cy="1014331"/>
            </a:xfrm>
            <a:custGeom>
              <a:avLst/>
              <a:gdLst/>
              <a:ahLst/>
              <a:cxnLst/>
              <a:rect l="l" t="t" r="r" b="b"/>
              <a:pathLst>
                <a:path w="195" h="236" extrusionOk="0">
                  <a:moveTo>
                    <a:pt x="154" y="14"/>
                  </a:moveTo>
                  <a:cubicBezTo>
                    <a:pt x="135" y="0"/>
                    <a:pt x="135" y="0"/>
                    <a:pt x="135" y="0"/>
                  </a:cubicBezTo>
                  <a:cubicBezTo>
                    <a:pt x="15" y="167"/>
                    <a:pt x="15" y="167"/>
                    <a:pt x="15" y="167"/>
                  </a:cubicBezTo>
                  <a:cubicBezTo>
                    <a:pt x="0" y="189"/>
                    <a:pt x="1" y="215"/>
                    <a:pt x="17" y="227"/>
                  </a:cubicBezTo>
                  <a:cubicBezTo>
                    <a:pt x="21" y="230"/>
                    <a:pt x="24" y="231"/>
                    <a:pt x="28" y="232"/>
                  </a:cubicBezTo>
                  <a:cubicBezTo>
                    <a:pt x="44" y="236"/>
                    <a:pt x="63" y="227"/>
                    <a:pt x="75" y="210"/>
                  </a:cubicBezTo>
                  <a:cubicBezTo>
                    <a:pt x="195" y="43"/>
                    <a:pt x="195" y="43"/>
                    <a:pt x="195" y="43"/>
                  </a:cubicBezTo>
                  <a:lnTo>
                    <a:pt x="154" y="14"/>
                  </a:lnTo>
                  <a:close/>
                </a:path>
              </a:pathLst>
            </a:custGeom>
            <a:solidFill>
              <a:srgbClr val="FAB44A"/>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70"/>
            <p:cNvSpPr/>
            <p:nvPr/>
          </p:nvSpPr>
          <p:spPr>
            <a:xfrm>
              <a:off x="3172311" y="1580904"/>
              <a:ext cx="506089" cy="458915"/>
            </a:xfrm>
            <a:custGeom>
              <a:avLst/>
              <a:gdLst/>
              <a:ahLst/>
              <a:cxnLst/>
              <a:rect l="l" t="t" r="r" b="b"/>
              <a:pathLst>
                <a:path w="118" h="107" extrusionOk="0">
                  <a:moveTo>
                    <a:pt x="101" y="85"/>
                  </a:moveTo>
                  <a:cubicBezTo>
                    <a:pt x="99" y="88"/>
                    <a:pt x="96" y="91"/>
                    <a:pt x="93" y="94"/>
                  </a:cubicBezTo>
                  <a:cubicBezTo>
                    <a:pt x="88" y="98"/>
                    <a:pt x="83" y="101"/>
                    <a:pt x="78" y="103"/>
                  </a:cubicBezTo>
                  <a:cubicBezTo>
                    <a:pt x="76" y="104"/>
                    <a:pt x="74" y="104"/>
                    <a:pt x="72" y="105"/>
                  </a:cubicBezTo>
                  <a:cubicBezTo>
                    <a:pt x="67" y="106"/>
                    <a:pt x="61" y="107"/>
                    <a:pt x="55" y="107"/>
                  </a:cubicBezTo>
                  <a:cubicBezTo>
                    <a:pt x="46" y="106"/>
                    <a:pt x="36" y="103"/>
                    <a:pt x="27" y="97"/>
                  </a:cubicBezTo>
                  <a:cubicBezTo>
                    <a:pt x="24" y="95"/>
                    <a:pt x="21" y="93"/>
                    <a:pt x="19" y="90"/>
                  </a:cubicBezTo>
                  <a:cubicBezTo>
                    <a:pt x="2" y="72"/>
                    <a:pt x="0" y="44"/>
                    <a:pt x="15" y="23"/>
                  </a:cubicBezTo>
                  <a:cubicBezTo>
                    <a:pt x="23" y="11"/>
                    <a:pt x="35" y="4"/>
                    <a:pt x="48" y="2"/>
                  </a:cubicBezTo>
                  <a:cubicBezTo>
                    <a:pt x="53" y="1"/>
                    <a:pt x="58" y="0"/>
                    <a:pt x="64" y="1"/>
                  </a:cubicBezTo>
                  <a:cubicBezTo>
                    <a:pt x="67" y="1"/>
                    <a:pt x="70" y="2"/>
                    <a:pt x="73" y="3"/>
                  </a:cubicBezTo>
                  <a:cubicBezTo>
                    <a:pt x="74" y="3"/>
                    <a:pt x="75" y="3"/>
                    <a:pt x="75" y="4"/>
                  </a:cubicBezTo>
                  <a:cubicBezTo>
                    <a:pt x="79" y="5"/>
                    <a:pt x="82" y="6"/>
                    <a:pt x="85" y="8"/>
                  </a:cubicBezTo>
                  <a:cubicBezTo>
                    <a:pt x="86" y="9"/>
                    <a:pt x="87" y="10"/>
                    <a:pt x="89" y="11"/>
                  </a:cubicBezTo>
                  <a:cubicBezTo>
                    <a:pt x="113" y="28"/>
                    <a:pt x="118" y="61"/>
                    <a:pt x="101" y="85"/>
                  </a:cubicBezTo>
                  <a:close/>
                </a:path>
              </a:pathLst>
            </a:custGeom>
            <a:solidFill>
              <a:srgbClr val="4C5167"/>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70"/>
            <p:cNvSpPr/>
            <p:nvPr/>
          </p:nvSpPr>
          <p:spPr>
            <a:xfrm>
              <a:off x="2992178" y="1889706"/>
              <a:ext cx="480356" cy="370993"/>
            </a:xfrm>
            <a:custGeom>
              <a:avLst/>
              <a:gdLst/>
              <a:ahLst/>
              <a:cxnLst/>
              <a:rect l="l" t="t" r="r" b="b"/>
              <a:pathLst>
                <a:path w="112" h="86" extrusionOk="0">
                  <a:moveTo>
                    <a:pt x="95" y="52"/>
                  </a:moveTo>
                  <a:cubicBezTo>
                    <a:pt x="93" y="54"/>
                    <a:pt x="93" y="54"/>
                    <a:pt x="93" y="54"/>
                  </a:cubicBezTo>
                  <a:cubicBezTo>
                    <a:pt x="103" y="66"/>
                    <a:pt x="108" y="75"/>
                    <a:pt x="105" y="79"/>
                  </a:cubicBezTo>
                  <a:cubicBezTo>
                    <a:pt x="103" y="83"/>
                    <a:pt x="92" y="81"/>
                    <a:pt x="78" y="75"/>
                  </a:cubicBezTo>
                  <a:cubicBezTo>
                    <a:pt x="69" y="71"/>
                    <a:pt x="58" y="65"/>
                    <a:pt x="46" y="57"/>
                  </a:cubicBezTo>
                  <a:cubicBezTo>
                    <a:pt x="35" y="48"/>
                    <a:pt x="25" y="40"/>
                    <a:pt x="18" y="32"/>
                  </a:cubicBezTo>
                  <a:cubicBezTo>
                    <a:pt x="8" y="21"/>
                    <a:pt x="4" y="12"/>
                    <a:pt x="6" y="8"/>
                  </a:cubicBezTo>
                  <a:cubicBezTo>
                    <a:pt x="9" y="4"/>
                    <a:pt x="19" y="5"/>
                    <a:pt x="33" y="12"/>
                  </a:cubicBezTo>
                  <a:cubicBezTo>
                    <a:pt x="35" y="9"/>
                    <a:pt x="35" y="9"/>
                    <a:pt x="35" y="9"/>
                  </a:cubicBezTo>
                  <a:cubicBezTo>
                    <a:pt x="20" y="3"/>
                    <a:pt x="8" y="0"/>
                    <a:pt x="4" y="6"/>
                  </a:cubicBezTo>
                  <a:cubicBezTo>
                    <a:pt x="0" y="12"/>
                    <a:pt x="6" y="23"/>
                    <a:pt x="17" y="35"/>
                  </a:cubicBezTo>
                  <a:cubicBezTo>
                    <a:pt x="24" y="43"/>
                    <a:pt x="34" y="52"/>
                    <a:pt x="45" y="59"/>
                  </a:cubicBezTo>
                  <a:cubicBezTo>
                    <a:pt x="55" y="66"/>
                    <a:pt x="66" y="73"/>
                    <a:pt x="76" y="78"/>
                  </a:cubicBezTo>
                  <a:cubicBezTo>
                    <a:pt x="91" y="84"/>
                    <a:pt x="103" y="86"/>
                    <a:pt x="108" y="80"/>
                  </a:cubicBezTo>
                  <a:cubicBezTo>
                    <a:pt x="112" y="75"/>
                    <a:pt x="106" y="64"/>
                    <a:pt x="95" y="52"/>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5" name="Google Shape;3445;p70"/>
            <p:cNvSpPr/>
            <p:nvPr/>
          </p:nvSpPr>
          <p:spPr>
            <a:xfrm>
              <a:off x="2773444" y="2196365"/>
              <a:ext cx="480356" cy="368848"/>
            </a:xfrm>
            <a:custGeom>
              <a:avLst/>
              <a:gdLst/>
              <a:ahLst/>
              <a:cxnLst/>
              <a:rect l="l" t="t" r="r" b="b"/>
              <a:pathLst>
                <a:path w="112" h="86" extrusionOk="0">
                  <a:moveTo>
                    <a:pt x="95" y="51"/>
                  </a:moveTo>
                  <a:cubicBezTo>
                    <a:pt x="94" y="54"/>
                    <a:pt x="94" y="54"/>
                    <a:pt x="94" y="54"/>
                  </a:cubicBezTo>
                  <a:cubicBezTo>
                    <a:pt x="104" y="65"/>
                    <a:pt x="109" y="74"/>
                    <a:pt x="106" y="78"/>
                  </a:cubicBezTo>
                  <a:cubicBezTo>
                    <a:pt x="103" y="82"/>
                    <a:pt x="93" y="81"/>
                    <a:pt x="79" y="75"/>
                  </a:cubicBezTo>
                  <a:cubicBezTo>
                    <a:pt x="69" y="71"/>
                    <a:pt x="58" y="64"/>
                    <a:pt x="47" y="56"/>
                  </a:cubicBezTo>
                  <a:cubicBezTo>
                    <a:pt x="35" y="48"/>
                    <a:pt x="26" y="39"/>
                    <a:pt x="19" y="32"/>
                  </a:cubicBezTo>
                  <a:cubicBezTo>
                    <a:pt x="9" y="20"/>
                    <a:pt x="4" y="11"/>
                    <a:pt x="7" y="7"/>
                  </a:cubicBezTo>
                  <a:cubicBezTo>
                    <a:pt x="10" y="3"/>
                    <a:pt x="20" y="5"/>
                    <a:pt x="34" y="11"/>
                  </a:cubicBezTo>
                  <a:cubicBezTo>
                    <a:pt x="36" y="9"/>
                    <a:pt x="36" y="9"/>
                    <a:pt x="36" y="9"/>
                  </a:cubicBezTo>
                  <a:cubicBezTo>
                    <a:pt x="21" y="2"/>
                    <a:pt x="9" y="0"/>
                    <a:pt x="5" y="6"/>
                  </a:cubicBezTo>
                  <a:cubicBezTo>
                    <a:pt x="0" y="11"/>
                    <a:pt x="6" y="22"/>
                    <a:pt x="17" y="34"/>
                  </a:cubicBezTo>
                  <a:cubicBezTo>
                    <a:pt x="25" y="42"/>
                    <a:pt x="35" y="51"/>
                    <a:pt x="45" y="58"/>
                  </a:cubicBezTo>
                  <a:cubicBezTo>
                    <a:pt x="56" y="66"/>
                    <a:pt x="67" y="72"/>
                    <a:pt x="77" y="77"/>
                  </a:cubicBezTo>
                  <a:cubicBezTo>
                    <a:pt x="92" y="83"/>
                    <a:pt x="104" y="86"/>
                    <a:pt x="108" y="80"/>
                  </a:cubicBezTo>
                  <a:cubicBezTo>
                    <a:pt x="112" y="74"/>
                    <a:pt x="106" y="63"/>
                    <a:pt x="95" y="51"/>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6" name="Google Shape;3446;p70"/>
            <p:cNvSpPr/>
            <p:nvPr/>
          </p:nvSpPr>
          <p:spPr>
            <a:xfrm>
              <a:off x="2983600" y="2170631"/>
              <a:ext cx="201578" cy="227313"/>
            </a:xfrm>
            <a:custGeom>
              <a:avLst/>
              <a:gdLst/>
              <a:ahLst/>
              <a:cxnLst/>
              <a:rect l="l" t="t" r="r" b="b"/>
              <a:pathLst>
                <a:path w="47" h="53" extrusionOk="0">
                  <a:moveTo>
                    <a:pt x="7" y="50"/>
                  </a:moveTo>
                  <a:cubicBezTo>
                    <a:pt x="7" y="50"/>
                    <a:pt x="7" y="50"/>
                    <a:pt x="7" y="50"/>
                  </a:cubicBezTo>
                  <a:cubicBezTo>
                    <a:pt x="2" y="46"/>
                    <a:pt x="0" y="39"/>
                    <a:pt x="4" y="33"/>
                  </a:cubicBezTo>
                  <a:cubicBezTo>
                    <a:pt x="28" y="0"/>
                    <a:pt x="28" y="0"/>
                    <a:pt x="28" y="0"/>
                  </a:cubicBezTo>
                  <a:cubicBezTo>
                    <a:pt x="47" y="14"/>
                    <a:pt x="47" y="14"/>
                    <a:pt x="47" y="14"/>
                  </a:cubicBezTo>
                  <a:cubicBezTo>
                    <a:pt x="23" y="47"/>
                    <a:pt x="23" y="47"/>
                    <a:pt x="23" y="47"/>
                  </a:cubicBezTo>
                  <a:cubicBezTo>
                    <a:pt x="19" y="52"/>
                    <a:pt x="12" y="53"/>
                    <a:pt x="7" y="50"/>
                  </a:cubicBezTo>
                  <a:close/>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70"/>
            <p:cNvSpPr/>
            <p:nvPr/>
          </p:nvSpPr>
          <p:spPr>
            <a:xfrm>
              <a:off x="3005044" y="2138464"/>
              <a:ext cx="201578" cy="229458"/>
            </a:xfrm>
            <a:custGeom>
              <a:avLst/>
              <a:gdLst/>
              <a:ahLst/>
              <a:cxnLst/>
              <a:rect l="l" t="t" r="r" b="b"/>
              <a:pathLst>
                <a:path w="47" h="53" extrusionOk="0">
                  <a:moveTo>
                    <a:pt x="7" y="50"/>
                  </a:moveTo>
                  <a:cubicBezTo>
                    <a:pt x="7" y="50"/>
                    <a:pt x="7" y="50"/>
                    <a:pt x="7" y="50"/>
                  </a:cubicBezTo>
                  <a:cubicBezTo>
                    <a:pt x="2" y="46"/>
                    <a:pt x="0" y="38"/>
                    <a:pt x="4" y="33"/>
                  </a:cubicBezTo>
                  <a:cubicBezTo>
                    <a:pt x="28" y="0"/>
                    <a:pt x="28" y="0"/>
                    <a:pt x="28" y="0"/>
                  </a:cubicBezTo>
                  <a:cubicBezTo>
                    <a:pt x="47" y="14"/>
                    <a:pt x="47" y="14"/>
                    <a:pt x="47" y="14"/>
                  </a:cubicBezTo>
                  <a:cubicBezTo>
                    <a:pt x="23" y="47"/>
                    <a:pt x="23" y="47"/>
                    <a:pt x="23" y="47"/>
                  </a:cubicBezTo>
                  <a:cubicBezTo>
                    <a:pt x="19" y="52"/>
                    <a:pt x="12" y="53"/>
                    <a:pt x="7" y="50"/>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8" name="Google Shape;3448;p70"/>
          <p:cNvGrpSpPr/>
          <p:nvPr/>
        </p:nvGrpSpPr>
        <p:grpSpPr>
          <a:xfrm>
            <a:off x="3859677" y="1358976"/>
            <a:ext cx="889281" cy="1276856"/>
            <a:chOff x="2835275" y="1092201"/>
            <a:chExt cx="1187450" cy="1704975"/>
          </a:xfrm>
        </p:grpSpPr>
        <p:sp>
          <p:nvSpPr>
            <p:cNvPr id="3449" name="Google Shape;3449;p70"/>
            <p:cNvSpPr/>
            <p:nvPr/>
          </p:nvSpPr>
          <p:spPr>
            <a:xfrm>
              <a:off x="2879725" y="2246313"/>
              <a:ext cx="1130300" cy="412750"/>
            </a:xfrm>
            <a:custGeom>
              <a:avLst/>
              <a:gdLst/>
              <a:ahLst/>
              <a:cxnLst/>
              <a:rect l="l" t="t" r="r" b="b"/>
              <a:pathLst>
                <a:path w="712" h="260" extrusionOk="0">
                  <a:moveTo>
                    <a:pt x="0" y="144"/>
                  </a:moveTo>
                  <a:lnTo>
                    <a:pt x="496" y="0"/>
                  </a:lnTo>
                  <a:lnTo>
                    <a:pt x="712" y="92"/>
                  </a:lnTo>
                  <a:lnTo>
                    <a:pt x="226" y="260"/>
                  </a:lnTo>
                  <a:lnTo>
                    <a:pt x="0" y="144"/>
                  </a:lnTo>
                  <a:close/>
                </a:path>
              </a:pathLst>
            </a:custGeom>
            <a:solidFill>
              <a:srgbClr val="4C5167"/>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70"/>
            <p:cNvSpPr/>
            <p:nvPr/>
          </p:nvSpPr>
          <p:spPr>
            <a:xfrm>
              <a:off x="3295650" y="1555751"/>
              <a:ext cx="234950" cy="1004888"/>
            </a:xfrm>
            <a:custGeom>
              <a:avLst/>
              <a:gdLst/>
              <a:ahLst/>
              <a:cxnLst/>
              <a:rect l="l" t="t" r="r" b="b"/>
              <a:pathLst>
                <a:path w="74" h="316" extrusionOk="0">
                  <a:moveTo>
                    <a:pt x="0" y="0"/>
                  </a:moveTo>
                  <a:cubicBezTo>
                    <a:pt x="23" y="294"/>
                    <a:pt x="23" y="294"/>
                    <a:pt x="23" y="294"/>
                  </a:cubicBezTo>
                  <a:cubicBezTo>
                    <a:pt x="23" y="294"/>
                    <a:pt x="41" y="316"/>
                    <a:pt x="74" y="294"/>
                  </a:cubicBezTo>
                  <a:cubicBezTo>
                    <a:pt x="74" y="0"/>
                    <a:pt x="74" y="0"/>
                    <a:pt x="74" y="0"/>
                  </a:cubicBezTo>
                  <a:lnTo>
                    <a:pt x="0" y="0"/>
                  </a:lnTo>
                  <a:close/>
                </a:path>
              </a:pathLst>
            </a:custGeom>
            <a:solidFill>
              <a:srgbClr val="3A3F53"/>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70"/>
            <p:cNvSpPr/>
            <p:nvPr/>
          </p:nvSpPr>
          <p:spPr>
            <a:xfrm>
              <a:off x="3343275" y="1654176"/>
              <a:ext cx="123825" cy="849313"/>
            </a:xfrm>
            <a:custGeom>
              <a:avLst/>
              <a:gdLst/>
              <a:ahLst/>
              <a:cxnLst/>
              <a:rect l="l" t="t" r="r" b="b"/>
              <a:pathLst>
                <a:path w="39" h="267" extrusionOk="0">
                  <a:moveTo>
                    <a:pt x="0" y="0"/>
                  </a:moveTo>
                  <a:cubicBezTo>
                    <a:pt x="16" y="258"/>
                    <a:pt x="16" y="258"/>
                    <a:pt x="16" y="258"/>
                  </a:cubicBezTo>
                  <a:cubicBezTo>
                    <a:pt x="16" y="258"/>
                    <a:pt x="27" y="267"/>
                    <a:pt x="39" y="258"/>
                  </a:cubicBezTo>
                  <a:cubicBezTo>
                    <a:pt x="22" y="0"/>
                    <a:pt x="22" y="0"/>
                    <a:pt x="22" y="0"/>
                  </a:cubicBezTo>
                  <a:lnTo>
                    <a:pt x="0" y="0"/>
                  </a:lnTo>
                  <a:close/>
                </a:path>
              </a:pathLst>
            </a:custGeom>
            <a:solidFill>
              <a:srgbClr val="4C5167"/>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70"/>
            <p:cNvSpPr/>
            <p:nvPr/>
          </p:nvSpPr>
          <p:spPr>
            <a:xfrm>
              <a:off x="3016250" y="1092201"/>
              <a:ext cx="784225" cy="782638"/>
            </a:xfrm>
            <a:custGeom>
              <a:avLst/>
              <a:gdLst/>
              <a:ahLst/>
              <a:cxnLst/>
              <a:rect l="l" t="t" r="r" b="b"/>
              <a:pathLst>
                <a:path w="247" h="246" extrusionOk="0">
                  <a:moveTo>
                    <a:pt x="22" y="132"/>
                  </a:moveTo>
                  <a:cubicBezTo>
                    <a:pt x="52" y="246"/>
                    <a:pt x="184" y="229"/>
                    <a:pt x="216" y="163"/>
                  </a:cubicBezTo>
                  <a:cubicBezTo>
                    <a:pt x="247" y="100"/>
                    <a:pt x="208" y="9"/>
                    <a:pt x="135" y="4"/>
                  </a:cubicBezTo>
                  <a:cubicBezTo>
                    <a:pt x="69" y="0"/>
                    <a:pt x="0" y="54"/>
                    <a:pt x="22" y="132"/>
                  </a:cubicBezTo>
                  <a:close/>
                </a:path>
              </a:pathLst>
            </a:custGeom>
            <a:solidFill>
              <a:srgbClr val="FAB44A"/>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70"/>
            <p:cNvSpPr/>
            <p:nvPr/>
          </p:nvSpPr>
          <p:spPr>
            <a:xfrm>
              <a:off x="2835275" y="2392363"/>
              <a:ext cx="1187450" cy="404813"/>
            </a:xfrm>
            <a:custGeom>
              <a:avLst/>
              <a:gdLst/>
              <a:ahLst/>
              <a:cxnLst/>
              <a:rect l="l" t="t" r="r" b="b"/>
              <a:pathLst>
                <a:path w="748" h="255" extrusionOk="0">
                  <a:moveTo>
                    <a:pt x="28" y="52"/>
                  </a:moveTo>
                  <a:lnTo>
                    <a:pt x="0" y="138"/>
                  </a:lnTo>
                  <a:lnTo>
                    <a:pt x="238" y="255"/>
                  </a:lnTo>
                  <a:lnTo>
                    <a:pt x="748" y="62"/>
                  </a:lnTo>
                  <a:lnTo>
                    <a:pt x="740" y="0"/>
                  </a:lnTo>
                  <a:lnTo>
                    <a:pt x="254" y="168"/>
                  </a:lnTo>
                  <a:lnTo>
                    <a:pt x="28" y="52"/>
                  </a:lnTo>
                  <a:close/>
                </a:path>
              </a:pathLst>
            </a:custGeom>
            <a:solidFill>
              <a:srgbClr val="3A3F53"/>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54" name="Google Shape;3454;p70"/>
          <p:cNvGrpSpPr/>
          <p:nvPr/>
        </p:nvGrpSpPr>
        <p:grpSpPr>
          <a:xfrm>
            <a:off x="820024" y="1215032"/>
            <a:ext cx="1506329" cy="1833209"/>
            <a:chOff x="2603050" y="2313500"/>
            <a:chExt cx="1003550" cy="1221325"/>
          </a:xfrm>
        </p:grpSpPr>
        <p:sp>
          <p:nvSpPr>
            <p:cNvPr id="3455" name="Google Shape;3455;p70"/>
            <p:cNvSpPr/>
            <p:nvPr/>
          </p:nvSpPr>
          <p:spPr>
            <a:xfrm>
              <a:off x="3023425" y="2795425"/>
              <a:ext cx="20325" cy="12275"/>
            </a:xfrm>
            <a:custGeom>
              <a:avLst/>
              <a:gdLst/>
              <a:ahLst/>
              <a:cxnLst/>
              <a:rect l="l" t="t" r="r" b="b"/>
              <a:pathLst>
                <a:path w="813" h="491" extrusionOk="0">
                  <a:moveTo>
                    <a:pt x="0" y="1"/>
                  </a:moveTo>
                  <a:cubicBezTo>
                    <a:pt x="39" y="17"/>
                    <a:pt x="76" y="34"/>
                    <a:pt x="113" y="50"/>
                  </a:cubicBezTo>
                  <a:lnTo>
                    <a:pt x="113" y="50"/>
                  </a:lnTo>
                  <a:cubicBezTo>
                    <a:pt x="97" y="34"/>
                    <a:pt x="80" y="18"/>
                    <a:pt x="65" y="1"/>
                  </a:cubicBezTo>
                  <a:close/>
                  <a:moveTo>
                    <a:pt x="113" y="50"/>
                  </a:moveTo>
                  <a:cubicBezTo>
                    <a:pt x="312" y="245"/>
                    <a:pt x="562" y="396"/>
                    <a:pt x="813" y="491"/>
                  </a:cubicBezTo>
                  <a:lnTo>
                    <a:pt x="813" y="388"/>
                  </a:lnTo>
                  <a:cubicBezTo>
                    <a:pt x="720" y="330"/>
                    <a:pt x="449" y="198"/>
                    <a:pt x="113" y="5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0"/>
            <p:cNvSpPr/>
            <p:nvPr/>
          </p:nvSpPr>
          <p:spPr>
            <a:xfrm>
              <a:off x="3010200" y="2984975"/>
              <a:ext cx="11950" cy="33550"/>
            </a:xfrm>
            <a:custGeom>
              <a:avLst/>
              <a:gdLst/>
              <a:ahLst/>
              <a:cxnLst/>
              <a:rect l="l" t="t" r="r" b="b"/>
              <a:pathLst>
                <a:path w="478" h="1342" extrusionOk="0">
                  <a:moveTo>
                    <a:pt x="104" y="1"/>
                  </a:moveTo>
                  <a:cubicBezTo>
                    <a:pt x="52" y="323"/>
                    <a:pt x="52" y="646"/>
                    <a:pt x="1" y="968"/>
                  </a:cubicBezTo>
                  <a:lnTo>
                    <a:pt x="1" y="1239"/>
                  </a:lnTo>
                  <a:cubicBezTo>
                    <a:pt x="155" y="1290"/>
                    <a:pt x="323" y="1342"/>
                    <a:pt x="478" y="1342"/>
                  </a:cubicBezTo>
                  <a:lnTo>
                    <a:pt x="104"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0"/>
            <p:cNvSpPr/>
            <p:nvPr/>
          </p:nvSpPr>
          <p:spPr>
            <a:xfrm>
              <a:off x="3014075" y="2936625"/>
              <a:ext cx="60625" cy="89975"/>
            </a:xfrm>
            <a:custGeom>
              <a:avLst/>
              <a:gdLst/>
              <a:ahLst/>
              <a:cxnLst/>
              <a:rect l="l" t="t" r="r" b="b"/>
              <a:pathLst>
                <a:path w="2425" h="3599" extrusionOk="0">
                  <a:moveTo>
                    <a:pt x="1883" y="1"/>
                  </a:moveTo>
                  <a:cubicBezTo>
                    <a:pt x="1612" y="1"/>
                    <a:pt x="1341" y="52"/>
                    <a:pt x="1083" y="104"/>
                  </a:cubicBezTo>
                  <a:cubicBezTo>
                    <a:pt x="813" y="220"/>
                    <a:pt x="490" y="271"/>
                    <a:pt x="219" y="375"/>
                  </a:cubicBezTo>
                  <a:lnTo>
                    <a:pt x="219" y="478"/>
                  </a:lnTo>
                  <a:cubicBezTo>
                    <a:pt x="168" y="542"/>
                    <a:pt x="168" y="645"/>
                    <a:pt x="168" y="697"/>
                  </a:cubicBezTo>
                  <a:cubicBezTo>
                    <a:pt x="116" y="1019"/>
                    <a:pt x="52" y="1290"/>
                    <a:pt x="0" y="1612"/>
                  </a:cubicBezTo>
                  <a:lnTo>
                    <a:pt x="490" y="3327"/>
                  </a:lnTo>
                  <a:cubicBezTo>
                    <a:pt x="864" y="3443"/>
                    <a:pt x="1187" y="3547"/>
                    <a:pt x="1290" y="3547"/>
                  </a:cubicBezTo>
                  <a:cubicBezTo>
                    <a:pt x="1341" y="3547"/>
                    <a:pt x="1406" y="3598"/>
                    <a:pt x="1406" y="3598"/>
                  </a:cubicBezTo>
                  <a:lnTo>
                    <a:pt x="1457" y="3547"/>
                  </a:lnTo>
                  <a:cubicBezTo>
                    <a:pt x="1457" y="3547"/>
                    <a:pt x="1509" y="3547"/>
                    <a:pt x="1561" y="3495"/>
                  </a:cubicBezTo>
                  <a:cubicBezTo>
                    <a:pt x="1664" y="3495"/>
                    <a:pt x="1831" y="3443"/>
                    <a:pt x="1986" y="3379"/>
                  </a:cubicBezTo>
                  <a:cubicBezTo>
                    <a:pt x="2102" y="3327"/>
                    <a:pt x="2257" y="3276"/>
                    <a:pt x="2424" y="3224"/>
                  </a:cubicBezTo>
                  <a:lnTo>
                    <a:pt x="1883" y="1"/>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0"/>
            <p:cNvSpPr/>
            <p:nvPr/>
          </p:nvSpPr>
          <p:spPr>
            <a:xfrm>
              <a:off x="2865125" y="2932425"/>
              <a:ext cx="267275" cy="138650"/>
            </a:xfrm>
            <a:custGeom>
              <a:avLst/>
              <a:gdLst/>
              <a:ahLst/>
              <a:cxnLst/>
              <a:rect l="l" t="t" r="r" b="b"/>
              <a:pathLst>
                <a:path w="10691" h="5546" extrusionOk="0">
                  <a:moveTo>
                    <a:pt x="968" y="1"/>
                  </a:moveTo>
                  <a:cubicBezTo>
                    <a:pt x="749" y="1"/>
                    <a:pt x="530" y="1"/>
                    <a:pt x="323" y="65"/>
                  </a:cubicBezTo>
                  <a:lnTo>
                    <a:pt x="53" y="65"/>
                  </a:lnTo>
                  <a:cubicBezTo>
                    <a:pt x="53" y="491"/>
                    <a:pt x="53" y="1239"/>
                    <a:pt x="1" y="1935"/>
                  </a:cubicBezTo>
                  <a:lnTo>
                    <a:pt x="1" y="2154"/>
                  </a:lnTo>
                  <a:cubicBezTo>
                    <a:pt x="1" y="2644"/>
                    <a:pt x="53" y="3018"/>
                    <a:pt x="104" y="3341"/>
                  </a:cubicBezTo>
                  <a:cubicBezTo>
                    <a:pt x="156" y="3663"/>
                    <a:pt x="272" y="3869"/>
                    <a:pt x="426" y="3985"/>
                  </a:cubicBezTo>
                  <a:cubicBezTo>
                    <a:pt x="478" y="4037"/>
                    <a:pt x="646" y="4089"/>
                    <a:pt x="852" y="4140"/>
                  </a:cubicBezTo>
                  <a:cubicBezTo>
                    <a:pt x="1071" y="4256"/>
                    <a:pt x="1394" y="4308"/>
                    <a:pt x="1716" y="4359"/>
                  </a:cubicBezTo>
                  <a:cubicBezTo>
                    <a:pt x="2361" y="4463"/>
                    <a:pt x="3225" y="4630"/>
                    <a:pt x="4192" y="4785"/>
                  </a:cubicBezTo>
                  <a:cubicBezTo>
                    <a:pt x="5584" y="5004"/>
                    <a:pt x="6500" y="5107"/>
                    <a:pt x="6874" y="5107"/>
                  </a:cubicBezTo>
                  <a:lnTo>
                    <a:pt x="7093" y="5107"/>
                  </a:lnTo>
                  <a:lnTo>
                    <a:pt x="7145" y="5159"/>
                  </a:lnTo>
                  <a:cubicBezTo>
                    <a:pt x="7248" y="5326"/>
                    <a:pt x="7467" y="5430"/>
                    <a:pt x="7738" y="5481"/>
                  </a:cubicBezTo>
                  <a:cubicBezTo>
                    <a:pt x="7789" y="5546"/>
                    <a:pt x="7892" y="5546"/>
                    <a:pt x="8009" y="5546"/>
                  </a:cubicBezTo>
                  <a:lnTo>
                    <a:pt x="8911" y="5546"/>
                  </a:lnTo>
                  <a:cubicBezTo>
                    <a:pt x="8911" y="5481"/>
                    <a:pt x="8860" y="5430"/>
                    <a:pt x="8860" y="5378"/>
                  </a:cubicBezTo>
                  <a:cubicBezTo>
                    <a:pt x="8756" y="5159"/>
                    <a:pt x="8653" y="4901"/>
                    <a:pt x="8653" y="4901"/>
                  </a:cubicBezTo>
                  <a:cubicBezTo>
                    <a:pt x="8705" y="4901"/>
                    <a:pt x="8860" y="5107"/>
                    <a:pt x="8976" y="5326"/>
                  </a:cubicBezTo>
                  <a:cubicBezTo>
                    <a:pt x="8976" y="5430"/>
                    <a:pt x="9027" y="5481"/>
                    <a:pt x="9027" y="5546"/>
                  </a:cubicBezTo>
                  <a:lnTo>
                    <a:pt x="9233" y="5546"/>
                  </a:lnTo>
                  <a:cubicBezTo>
                    <a:pt x="9350" y="5481"/>
                    <a:pt x="9401" y="5378"/>
                    <a:pt x="9453" y="5326"/>
                  </a:cubicBezTo>
                  <a:lnTo>
                    <a:pt x="9504" y="5326"/>
                  </a:lnTo>
                  <a:cubicBezTo>
                    <a:pt x="9453" y="5275"/>
                    <a:pt x="9453" y="5223"/>
                    <a:pt x="9401" y="5159"/>
                  </a:cubicBezTo>
                  <a:cubicBezTo>
                    <a:pt x="9298" y="4785"/>
                    <a:pt x="9130" y="4463"/>
                    <a:pt x="9182" y="4463"/>
                  </a:cubicBezTo>
                  <a:cubicBezTo>
                    <a:pt x="9186" y="4459"/>
                    <a:pt x="9190" y="4457"/>
                    <a:pt x="9195" y="4457"/>
                  </a:cubicBezTo>
                  <a:cubicBezTo>
                    <a:pt x="9257" y="4457"/>
                    <a:pt x="9408" y="4760"/>
                    <a:pt x="9504" y="5107"/>
                  </a:cubicBezTo>
                  <a:cubicBezTo>
                    <a:pt x="9556" y="5275"/>
                    <a:pt x="9620" y="5326"/>
                    <a:pt x="9620" y="5378"/>
                  </a:cubicBezTo>
                  <a:lnTo>
                    <a:pt x="9672" y="5430"/>
                  </a:lnTo>
                  <a:cubicBezTo>
                    <a:pt x="9723" y="5430"/>
                    <a:pt x="9775" y="5378"/>
                    <a:pt x="9943" y="5275"/>
                  </a:cubicBezTo>
                  <a:cubicBezTo>
                    <a:pt x="10046" y="5159"/>
                    <a:pt x="10046" y="5107"/>
                    <a:pt x="10046" y="5056"/>
                  </a:cubicBezTo>
                  <a:lnTo>
                    <a:pt x="10046" y="4953"/>
                  </a:lnTo>
                  <a:lnTo>
                    <a:pt x="10046" y="4901"/>
                  </a:lnTo>
                  <a:cubicBezTo>
                    <a:pt x="9994" y="4901"/>
                    <a:pt x="9994" y="4785"/>
                    <a:pt x="9943" y="4733"/>
                  </a:cubicBezTo>
                  <a:cubicBezTo>
                    <a:pt x="9827" y="4359"/>
                    <a:pt x="9672" y="4037"/>
                    <a:pt x="9672" y="3985"/>
                  </a:cubicBezTo>
                  <a:cubicBezTo>
                    <a:pt x="9723" y="3985"/>
                    <a:pt x="9943" y="4308"/>
                    <a:pt x="10046" y="4682"/>
                  </a:cubicBezTo>
                  <a:cubicBezTo>
                    <a:pt x="10097" y="4785"/>
                    <a:pt x="10097" y="4836"/>
                    <a:pt x="10149" y="4901"/>
                  </a:cubicBezTo>
                  <a:cubicBezTo>
                    <a:pt x="10149" y="4953"/>
                    <a:pt x="10201" y="5004"/>
                    <a:pt x="10317" y="5056"/>
                  </a:cubicBezTo>
                  <a:cubicBezTo>
                    <a:pt x="10368" y="5107"/>
                    <a:pt x="10471" y="5107"/>
                    <a:pt x="10523" y="5107"/>
                  </a:cubicBezTo>
                  <a:lnTo>
                    <a:pt x="10587" y="5107"/>
                  </a:lnTo>
                  <a:cubicBezTo>
                    <a:pt x="10639" y="5107"/>
                    <a:pt x="10639" y="5107"/>
                    <a:pt x="10639" y="5056"/>
                  </a:cubicBezTo>
                  <a:cubicBezTo>
                    <a:pt x="10691" y="5004"/>
                    <a:pt x="10691" y="4953"/>
                    <a:pt x="10691" y="4901"/>
                  </a:cubicBezTo>
                  <a:lnTo>
                    <a:pt x="10691" y="4836"/>
                  </a:lnTo>
                  <a:lnTo>
                    <a:pt x="10691" y="4785"/>
                  </a:lnTo>
                  <a:lnTo>
                    <a:pt x="10639" y="4785"/>
                  </a:lnTo>
                  <a:lnTo>
                    <a:pt x="10639" y="4682"/>
                  </a:lnTo>
                  <a:cubicBezTo>
                    <a:pt x="10587" y="4579"/>
                    <a:pt x="10523" y="4514"/>
                    <a:pt x="10471" y="4411"/>
                  </a:cubicBezTo>
                  <a:cubicBezTo>
                    <a:pt x="10368" y="4192"/>
                    <a:pt x="10265" y="3985"/>
                    <a:pt x="10149" y="3869"/>
                  </a:cubicBezTo>
                  <a:cubicBezTo>
                    <a:pt x="10097" y="3766"/>
                    <a:pt x="9943" y="3663"/>
                    <a:pt x="9723" y="3611"/>
                  </a:cubicBezTo>
                  <a:cubicBezTo>
                    <a:pt x="9556" y="3495"/>
                    <a:pt x="9350" y="3444"/>
                    <a:pt x="9182" y="3392"/>
                  </a:cubicBezTo>
                  <a:lnTo>
                    <a:pt x="8808" y="3392"/>
                  </a:lnTo>
                  <a:cubicBezTo>
                    <a:pt x="8756" y="3392"/>
                    <a:pt x="8705" y="3392"/>
                    <a:pt x="8653" y="3444"/>
                  </a:cubicBezTo>
                  <a:cubicBezTo>
                    <a:pt x="8486" y="3495"/>
                    <a:pt x="8331" y="3547"/>
                    <a:pt x="8163" y="3611"/>
                  </a:cubicBezTo>
                  <a:cubicBezTo>
                    <a:pt x="7841" y="3715"/>
                    <a:pt x="7519" y="3818"/>
                    <a:pt x="7415" y="3869"/>
                  </a:cubicBezTo>
                  <a:lnTo>
                    <a:pt x="7248" y="3869"/>
                  </a:lnTo>
                  <a:cubicBezTo>
                    <a:pt x="7248" y="3869"/>
                    <a:pt x="7196" y="3818"/>
                    <a:pt x="7145" y="3818"/>
                  </a:cubicBezTo>
                  <a:cubicBezTo>
                    <a:pt x="7041" y="3818"/>
                    <a:pt x="6874" y="3766"/>
                    <a:pt x="6719" y="3715"/>
                  </a:cubicBezTo>
                  <a:cubicBezTo>
                    <a:pt x="6332" y="3611"/>
                    <a:pt x="5804" y="3444"/>
                    <a:pt x="5314" y="3341"/>
                  </a:cubicBezTo>
                  <a:cubicBezTo>
                    <a:pt x="4243" y="3018"/>
                    <a:pt x="3057" y="2696"/>
                    <a:pt x="2528" y="2528"/>
                  </a:cubicBezTo>
                  <a:cubicBezTo>
                    <a:pt x="2361" y="2477"/>
                    <a:pt x="2309" y="2425"/>
                    <a:pt x="2258" y="2425"/>
                  </a:cubicBezTo>
                  <a:cubicBezTo>
                    <a:pt x="2206" y="2425"/>
                    <a:pt x="2206" y="2425"/>
                    <a:pt x="2206" y="2374"/>
                  </a:cubicBezTo>
                  <a:lnTo>
                    <a:pt x="2206" y="2322"/>
                  </a:lnTo>
                  <a:cubicBezTo>
                    <a:pt x="2206" y="2206"/>
                    <a:pt x="2258" y="1613"/>
                    <a:pt x="2309" y="1033"/>
                  </a:cubicBezTo>
                  <a:cubicBezTo>
                    <a:pt x="2309" y="710"/>
                    <a:pt x="2361" y="388"/>
                    <a:pt x="2361" y="169"/>
                  </a:cubicBezTo>
                  <a:cubicBezTo>
                    <a:pt x="2309" y="169"/>
                    <a:pt x="2258" y="117"/>
                    <a:pt x="2258" y="117"/>
                  </a:cubicBezTo>
                  <a:cubicBezTo>
                    <a:pt x="2038" y="65"/>
                    <a:pt x="1819" y="65"/>
                    <a:pt x="1613"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0"/>
            <p:cNvSpPr/>
            <p:nvPr/>
          </p:nvSpPr>
          <p:spPr>
            <a:xfrm>
              <a:off x="2866425" y="2932425"/>
              <a:ext cx="57725" cy="35175"/>
            </a:xfrm>
            <a:custGeom>
              <a:avLst/>
              <a:gdLst/>
              <a:ahLst/>
              <a:cxnLst/>
              <a:rect l="l" t="t" r="r" b="b"/>
              <a:pathLst>
                <a:path w="2309" h="1407" extrusionOk="0">
                  <a:moveTo>
                    <a:pt x="916" y="1"/>
                  </a:moveTo>
                  <a:cubicBezTo>
                    <a:pt x="697" y="1"/>
                    <a:pt x="478" y="1"/>
                    <a:pt x="271" y="65"/>
                  </a:cubicBezTo>
                  <a:lnTo>
                    <a:pt x="1" y="65"/>
                  </a:lnTo>
                  <a:lnTo>
                    <a:pt x="1" y="1290"/>
                  </a:lnTo>
                  <a:cubicBezTo>
                    <a:pt x="184" y="1277"/>
                    <a:pt x="370" y="1270"/>
                    <a:pt x="560" y="1270"/>
                  </a:cubicBezTo>
                  <a:cubicBezTo>
                    <a:pt x="1091" y="1270"/>
                    <a:pt x="1645" y="1321"/>
                    <a:pt x="2206" y="1407"/>
                  </a:cubicBezTo>
                  <a:cubicBezTo>
                    <a:pt x="2206" y="1290"/>
                    <a:pt x="2206" y="1136"/>
                    <a:pt x="2257" y="1033"/>
                  </a:cubicBezTo>
                  <a:cubicBezTo>
                    <a:pt x="2257" y="710"/>
                    <a:pt x="2309" y="388"/>
                    <a:pt x="2309" y="169"/>
                  </a:cubicBezTo>
                  <a:cubicBezTo>
                    <a:pt x="2257" y="169"/>
                    <a:pt x="2206" y="117"/>
                    <a:pt x="2206" y="117"/>
                  </a:cubicBezTo>
                  <a:cubicBezTo>
                    <a:pt x="1986" y="65"/>
                    <a:pt x="1767" y="65"/>
                    <a:pt x="1561"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0"/>
            <p:cNvSpPr/>
            <p:nvPr/>
          </p:nvSpPr>
          <p:spPr>
            <a:xfrm>
              <a:off x="3333850" y="2921800"/>
              <a:ext cx="26775" cy="131550"/>
            </a:xfrm>
            <a:custGeom>
              <a:avLst/>
              <a:gdLst/>
              <a:ahLst/>
              <a:cxnLst/>
              <a:rect l="l" t="t" r="r" b="b"/>
              <a:pathLst>
                <a:path w="1071" h="5262" extrusionOk="0">
                  <a:moveTo>
                    <a:pt x="1" y="0"/>
                  </a:moveTo>
                  <a:cubicBezTo>
                    <a:pt x="104" y="220"/>
                    <a:pt x="271" y="813"/>
                    <a:pt x="426" y="1561"/>
                  </a:cubicBezTo>
                  <a:cubicBezTo>
                    <a:pt x="478" y="2038"/>
                    <a:pt x="542" y="2528"/>
                    <a:pt x="542" y="3069"/>
                  </a:cubicBezTo>
                  <a:cubicBezTo>
                    <a:pt x="542" y="3766"/>
                    <a:pt x="426" y="4462"/>
                    <a:pt x="155" y="5158"/>
                  </a:cubicBezTo>
                  <a:cubicBezTo>
                    <a:pt x="155" y="5158"/>
                    <a:pt x="104" y="5210"/>
                    <a:pt x="104" y="5261"/>
                  </a:cubicBezTo>
                  <a:lnTo>
                    <a:pt x="645" y="5261"/>
                  </a:lnTo>
                  <a:cubicBezTo>
                    <a:pt x="968" y="4565"/>
                    <a:pt x="1071" y="3817"/>
                    <a:pt x="1071" y="3121"/>
                  </a:cubicBezTo>
                  <a:cubicBezTo>
                    <a:pt x="1071" y="1832"/>
                    <a:pt x="697" y="645"/>
                    <a:pt x="4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0"/>
            <p:cNvSpPr/>
            <p:nvPr/>
          </p:nvSpPr>
          <p:spPr>
            <a:xfrm>
              <a:off x="3276150" y="3056225"/>
              <a:ext cx="206650" cy="14850"/>
            </a:xfrm>
            <a:custGeom>
              <a:avLst/>
              <a:gdLst/>
              <a:ahLst/>
              <a:cxnLst/>
              <a:rect l="l" t="t" r="r" b="b"/>
              <a:pathLst>
                <a:path w="8266" h="594" extrusionOk="0">
                  <a:moveTo>
                    <a:pt x="968" y="1"/>
                  </a:moveTo>
                  <a:lnTo>
                    <a:pt x="916" y="52"/>
                  </a:lnTo>
                  <a:lnTo>
                    <a:pt x="748" y="52"/>
                  </a:lnTo>
                  <a:cubicBezTo>
                    <a:pt x="645" y="52"/>
                    <a:pt x="594" y="52"/>
                    <a:pt x="478" y="104"/>
                  </a:cubicBezTo>
                  <a:cubicBezTo>
                    <a:pt x="271" y="155"/>
                    <a:pt x="104" y="271"/>
                    <a:pt x="52" y="478"/>
                  </a:cubicBezTo>
                  <a:cubicBezTo>
                    <a:pt x="1" y="478"/>
                    <a:pt x="1" y="529"/>
                    <a:pt x="1" y="594"/>
                  </a:cubicBezTo>
                  <a:lnTo>
                    <a:pt x="8266" y="594"/>
                  </a:lnTo>
                  <a:cubicBezTo>
                    <a:pt x="8008" y="323"/>
                    <a:pt x="7621" y="1"/>
                    <a:pt x="692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0"/>
            <p:cNvSpPr/>
            <p:nvPr/>
          </p:nvSpPr>
          <p:spPr>
            <a:xfrm>
              <a:off x="3124325" y="3022700"/>
              <a:ext cx="173125" cy="30650"/>
            </a:xfrm>
            <a:custGeom>
              <a:avLst/>
              <a:gdLst/>
              <a:ahLst/>
              <a:cxnLst/>
              <a:rect l="l" t="t" r="r" b="b"/>
              <a:pathLst>
                <a:path w="6925" h="1226" extrusionOk="0">
                  <a:moveTo>
                    <a:pt x="5210" y="0"/>
                  </a:moveTo>
                  <a:cubicBezTo>
                    <a:pt x="5055" y="0"/>
                    <a:pt x="4836" y="52"/>
                    <a:pt x="4616" y="104"/>
                  </a:cubicBezTo>
                  <a:cubicBezTo>
                    <a:pt x="4410" y="207"/>
                    <a:pt x="4139" y="258"/>
                    <a:pt x="3972" y="323"/>
                  </a:cubicBezTo>
                  <a:cubicBezTo>
                    <a:pt x="3869" y="374"/>
                    <a:pt x="3765" y="426"/>
                    <a:pt x="3701" y="426"/>
                  </a:cubicBezTo>
                  <a:lnTo>
                    <a:pt x="3495" y="426"/>
                  </a:lnTo>
                  <a:cubicBezTo>
                    <a:pt x="2902" y="426"/>
                    <a:pt x="1290" y="374"/>
                    <a:pt x="0" y="374"/>
                  </a:cubicBezTo>
                  <a:cubicBezTo>
                    <a:pt x="155" y="645"/>
                    <a:pt x="374" y="968"/>
                    <a:pt x="426" y="1122"/>
                  </a:cubicBezTo>
                  <a:lnTo>
                    <a:pt x="426" y="1174"/>
                  </a:lnTo>
                  <a:lnTo>
                    <a:pt x="426" y="1225"/>
                  </a:lnTo>
                  <a:lnTo>
                    <a:pt x="6925" y="1225"/>
                  </a:lnTo>
                  <a:cubicBezTo>
                    <a:pt x="6873" y="968"/>
                    <a:pt x="6718" y="748"/>
                    <a:pt x="6667" y="645"/>
                  </a:cubicBezTo>
                  <a:lnTo>
                    <a:pt x="6602" y="581"/>
                  </a:lnTo>
                  <a:cubicBezTo>
                    <a:pt x="6602" y="581"/>
                    <a:pt x="6551" y="581"/>
                    <a:pt x="6551" y="529"/>
                  </a:cubicBezTo>
                  <a:cubicBezTo>
                    <a:pt x="6448" y="529"/>
                    <a:pt x="6344" y="478"/>
                    <a:pt x="6228" y="426"/>
                  </a:cubicBezTo>
                  <a:cubicBezTo>
                    <a:pt x="6022" y="323"/>
                    <a:pt x="5803" y="207"/>
                    <a:pt x="5584" y="104"/>
                  </a:cubicBezTo>
                  <a:cubicBezTo>
                    <a:pt x="5429" y="52"/>
                    <a:pt x="5313" y="0"/>
                    <a:pt x="5210"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0"/>
            <p:cNvSpPr/>
            <p:nvPr/>
          </p:nvSpPr>
          <p:spPr>
            <a:xfrm>
              <a:off x="3182025" y="2709675"/>
              <a:ext cx="360100" cy="294025"/>
            </a:xfrm>
            <a:custGeom>
              <a:avLst/>
              <a:gdLst/>
              <a:ahLst/>
              <a:cxnLst/>
              <a:rect l="l" t="t" r="r" b="b"/>
              <a:pathLst>
                <a:path w="14404" h="11761" extrusionOk="0">
                  <a:moveTo>
                    <a:pt x="426" y="1"/>
                  </a:moveTo>
                  <a:cubicBezTo>
                    <a:pt x="220" y="104"/>
                    <a:pt x="104" y="272"/>
                    <a:pt x="104" y="478"/>
                  </a:cubicBezTo>
                  <a:lnTo>
                    <a:pt x="0" y="11116"/>
                  </a:lnTo>
                  <a:cubicBezTo>
                    <a:pt x="0" y="11284"/>
                    <a:pt x="104" y="11438"/>
                    <a:pt x="220" y="11554"/>
                  </a:cubicBezTo>
                  <a:cubicBezTo>
                    <a:pt x="323" y="11709"/>
                    <a:pt x="490" y="11761"/>
                    <a:pt x="697" y="11761"/>
                  </a:cubicBezTo>
                  <a:lnTo>
                    <a:pt x="6499" y="11761"/>
                  </a:lnTo>
                  <a:lnTo>
                    <a:pt x="6499" y="11554"/>
                  </a:lnTo>
                  <a:cubicBezTo>
                    <a:pt x="6499" y="11013"/>
                    <a:pt x="6448" y="10471"/>
                    <a:pt x="6344" y="10046"/>
                  </a:cubicBezTo>
                  <a:cubicBezTo>
                    <a:pt x="6344" y="9878"/>
                    <a:pt x="6293" y="9723"/>
                    <a:pt x="6293" y="9620"/>
                  </a:cubicBezTo>
                  <a:cubicBezTo>
                    <a:pt x="6228" y="9401"/>
                    <a:pt x="6177" y="9182"/>
                    <a:pt x="6125" y="9027"/>
                  </a:cubicBezTo>
                  <a:cubicBezTo>
                    <a:pt x="6074" y="8756"/>
                    <a:pt x="5971" y="8589"/>
                    <a:pt x="5971" y="8485"/>
                  </a:cubicBezTo>
                  <a:lnTo>
                    <a:pt x="5906" y="8434"/>
                  </a:lnTo>
                  <a:lnTo>
                    <a:pt x="5906" y="8382"/>
                  </a:lnTo>
                  <a:lnTo>
                    <a:pt x="5971" y="8331"/>
                  </a:lnTo>
                  <a:lnTo>
                    <a:pt x="9839" y="8331"/>
                  </a:lnTo>
                  <a:lnTo>
                    <a:pt x="9891" y="8382"/>
                  </a:lnTo>
                  <a:cubicBezTo>
                    <a:pt x="10368" y="8975"/>
                    <a:pt x="10484" y="9943"/>
                    <a:pt x="10484" y="10910"/>
                  </a:cubicBezTo>
                  <a:lnTo>
                    <a:pt x="10484" y="11761"/>
                  </a:lnTo>
                  <a:lnTo>
                    <a:pt x="13914" y="11761"/>
                  </a:lnTo>
                  <a:cubicBezTo>
                    <a:pt x="14184" y="11761"/>
                    <a:pt x="14404" y="11554"/>
                    <a:pt x="14404" y="11284"/>
                  </a:cubicBezTo>
                  <a:lnTo>
                    <a:pt x="14404" y="1987"/>
                  </a:lnTo>
                  <a:cubicBezTo>
                    <a:pt x="14404" y="1716"/>
                    <a:pt x="14184" y="1445"/>
                    <a:pt x="13914" y="1445"/>
                  </a:cubicBezTo>
                  <a:lnTo>
                    <a:pt x="426"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0"/>
            <p:cNvSpPr/>
            <p:nvPr/>
          </p:nvSpPr>
          <p:spPr>
            <a:xfrm>
              <a:off x="3182025" y="2709675"/>
              <a:ext cx="360100" cy="294025"/>
            </a:xfrm>
            <a:custGeom>
              <a:avLst/>
              <a:gdLst/>
              <a:ahLst/>
              <a:cxnLst/>
              <a:rect l="l" t="t" r="r" b="b"/>
              <a:pathLst>
                <a:path w="14404" h="11761" extrusionOk="0">
                  <a:moveTo>
                    <a:pt x="426" y="1"/>
                  </a:moveTo>
                  <a:cubicBezTo>
                    <a:pt x="220" y="104"/>
                    <a:pt x="104" y="272"/>
                    <a:pt x="104" y="478"/>
                  </a:cubicBezTo>
                  <a:lnTo>
                    <a:pt x="0" y="11116"/>
                  </a:lnTo>
                  <a:cubicBezTo>
                    <a:pt x="0" y="11284"/>
                    <a:pt x="104" y="11438"/>
                    <a:pt x="220" y="11554"/>
                  </a:cubicBezTo>
                  <a:cubicBezTo>
                    <a:pt x="323" y="11709"/>
                    <a:pt x="490" y="11761"/>
                    <a:pt x="697" y="11761"/>
                  </a:cubicBezTo>
                  <a:lnTo>
                    <a:pt x="6499" y="11761"/>
                  </a:lnTo>
                  <a:lnTo>
                    <a:pt x="6499" y="11554"/>
                  </a:lnTo>
                  <a:cubicBezTo>
                    <a:pt x="6499" y="11013"/>
                    <a:pt x="6448" y="10471"/>
                    <a:pt x="6344" y="10046"/>
                  </a:cubicBezTo>
                  <a:cubicBezTo>
                    <a:pt x="6344" y="9878"/>
                    <a:pt x="6293" y="9723"/>
                    <a:pt x="6293" y="9620"/>
                  </a:cubicBezTo>
                  <a:cubicBezTo>
                    <a:pt x="6228" y="9401"/>
                    <a:pt x="6177" y="9182"/>
                    <a:pt x="6125" y="9027"/>
                  </a:cubicBezTo>
                  <a:cubicBezTo>
                    <a:pt x="6074" y="8756"/>
                    <a:pt x="5971" y="8589"/>
                    <a:pt x="5971" y="8485"/>
                  </a:cubicBezTo>
                  <a:lnTo>
                    <a:pt x="5906" y="8434"/>
                  </a:lnTo>
                  <a:lnTo>
                    <a:pt x="5906" y="8382"/>
                  </a:lnTo>
                  <a:lnTo>
                    <a:pt x="5971" y="8331"/>
                  </a:lnTo>
                  <a:lnTo>
                    <a:pt x="9839" y="8331"/>
                  </a:lnTo>
                  <a:lnTo>
                    <a:pt x="9891" y="8382"/>
                  </a:lnTo>
                  <a:cubicBezTo>
                    <a:pt x="10368" y="8975"/>
                    <a:pt x="10484" y="9943"/>
                    <a:pt x="10484" y="10910"/>
                  </a:cubicBezTo>
                  <a:lnTo>
                    <a:pt x="10484" y="11761"/>
                  </a:lnTo>
                  <a:lnTo>
                    <a:pt x="13914" y="11761"/>
                  </a:lnTo>
                  <a:cubicBezTo>
                    <a:pt x="14184" y="11761"/>
                    <a:pt x="14404" y="11554"/>
                    <a:pt x="14404" y="11284"/>
                  </a:cubicBezTo>
                  <a:lnTo>
                    <a:pt x="14404" y="7622"/>
                  </a:lnTo>
                  <a:cubicBezTo>
                    <a:pt x="13140" y="7976"/>
                    <a:pt x="11821" y="8179"/>
                    <a:pt x="10505" y="8179"/>
                  </a:cubicBezTo>
                  <a:cubicBezTo>
                    <a:pt x="9188" y="8179"/>
                    <a:pt x="7873" y="7976"/>
                    <a:pt x="6615" y="7518"/>
                  </a:cubicBezTo>
                  <a:cubicBezTo>
                    <a:pt x="3392" y="6397"/>
                    <a:pt x="697" y="3547"/>
                    <a:pt x="426"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0"/>
            <p:cNvSpPr/>
            <p:nvPr/>
          </p:nvSpPr>
          <p:spPr>
            <a:xfrm>
              <a:off x="3132375" y="2706775"/>
              <a:ext cx="21625" cy="61925"/>
            </a:xfrm>
            <a:custGeom>
              <a:avLst/>
              <a:gdLst/>
              <a:ahLst/>
              <a:cxnLst/>
              <a:rect l="l" t="t" r="r" b="b"/>
              <a:pathLst>
                <a:path w="865" h="2477" extrusionOk="0">
                  <a:moveTo>
                    <a:pt x="800" y="1"/>
                  </a:moveTo>
                  <a:cubicBezTo>
                    <a:pt x="697" y="117"/>
                    <a:pt x="542" y="220"/>
                    <a:pt x="323" y="323"/>
                  </a:cubicBezTo>
                  <a:cubicBezTo>
                    <a:pt x="271" y="594"/>
                    <a:pt x="271" y="865"/>
                    <a:pt x="220" y="1084"/>
                  </a:cubicBezTo>
                  <a:cubicBezTo>
                    <a:pt x="155" y="1613"/>
                    <a:pt x="104" y="2103"/>
                    <a:pt x="1" y="2477"/>
                  </a:cubicBezTo>
                  <a:cubicBezTo>
                    <a:pt x="104" y="2425"/>
                    <a:pt x="155" y="2322"/>
                    <a:pt x="271" y="2206"/>
                  </a:cubicBezTo>
                  <a:cubicBezTo>
                    <a:pt x="478" y="1935"/>
                    <a:pt x="645" y="1561"/>
                    <a:pt x="748" y="1136"/>
                  </a:cubicBezTo>
                  <a:cubicBezTo>
                    <a:pt x="800" y="865"/>
                    <a:pt x="865" y="594"/>
                    <a:pt x="865" y="388"/>
                  </a:cubicBezTo>
                  <a:cubicBezTo>
                    <a:pt x="865" y="220"/>
                    <a:pt x="800" y="117"/>
                    <a:pt x="80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0"/>
            <p:cNvSpPr/>
            <p:nvPr/>
          </p:nvSpPr>
          <p:spPr>
            <a:xfrm>
              <a:off x="2984725" y="2751275"/>
              <a:ext cx="18725" cy="22900"/>
            </a:xfrm>
            <a:custGeom>
              <a:avLst/>
              <a:gdLst/>
              <a:ahLst/>
              <a:cxnLst/>
              <a:rect l="l" t="t" r="r" b="b"/>
              <a:pathLst>
                <a:path w="749" h="916" extrusionOk="0">
                  <a:moveTo>
                    <a:pt x="426" y="0"/>
                  </a:moveTo>
                  <a:cubicBezTo>
                    <a:pt x="375" y="52"/>
                    <a:pt x="259" y="103"/>
                    <a:pt x="156" y="103"/>
                  </a:cubicBezTo>
                  <a:cubicBezTo>
                    <a:pt x="156" y="219"/>
                    <a:pt x="104" y="271"/>
                    <a:pt x="1" y="374"/>
                  </a:cubicBezTo>
                  <a:lnTo>
                    <a:pt x="52" y="426"/>
                  </a:lnTo>
                  <a:lnTo>
                    <a:pt x="52" y="542"/>
                  </a:lnTo>
                  <a:lnTo>
                    <a:pt x="104" y="542"/>
                  </a:lnTo>
                  <a:lnTo>
                    <a:pt x="104" y="593"/>
                  </a:lnTo>
                  <a:cubicBezTo>
                    <a:pt x="104" y="593"/>
                    <a:pt x="156" y="593"/>
                    <a:pt x="156" y="645"/>
                  </a:cubicBezTo>
                  <a:cubicBezTo>
                    <a:pt x="207" y="645"/>
                    <a:pt x="323" y="697"/>
                    <a:pt x="426" y="748"/>
                  </a:cubicBezTo>
                  <a:cubicBezTo>
                    <a:pt x="478" y="800"/>
                    <a:pt x="581" y="864"/>
                    <a:pt x="749" y="916"/>
                  </a:cubicBezTo>
                  <a:cubicBezTo>
                    <a:pt x="581" y="645"/>
                    <a:pt x="478" y="323"/>
                    <a:pt x="426"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0"/>
            <p:cNvSpPr/>
            <p:nvPr/>
          </p:nvSpPr>
          <p:spPr>
            <a:xfrm>
              <a:off x="3053075" y="2749975"/>
              <a:ext cx="18725" cy="21300"/>
            </a:xfrm>
            <a:custGeom>
              <a:avLst/>
              <a:gdLst/>
              <a:ahLst/>
              <a:cxnLst/>
              <a:rect l="l" t="t" r="r" b="b"/>
              <a:pathLst>
                <a:path w="749" h="852" extrusionOk="0">
                  <a:moveTo>
                    <a:pt x="323" y="1"/>
                  </a:moveTo>
                  <a:cubicBezTo>
                    <a:pt x="220" y="1"/>
                    <a:pt x="168" y="1"/>
                    <a:pt x="104" y="104"/>
                  </a:cubicBezTo>
                  <a:cubicBezTo>
                    <a:pt x="52" y="155"/>
                    <a:pt x="52" y="271"/>
                    <a:pt x="1" y="323"/>
                  </a:cubicBezTo>
                  <a:cubicBezTo>
                    <a:pt x="52" y="375"/>
                    <a:pt x="104" y="426"/>
                    <a:pt x="168" y="478"/>
                  </a:cubicBezTo>
                  <a:cubicBezTo>
                    <a:pt x="168" y="529"/>
                    <a:pt x="220" y="529"/>
                    <a:pt x="220" y="529"/>
                  </a:cubicBezTo>
                  <a:cubicBezTo>
                    <a:pt x="220" y="426"/>
                    <a:pt x="271" y="323"/>
                    <a:pt x="323" y="323"/>
                  </a:cubicBezTo>
                  <a:cubicBezTo>
                    <a:pt x="323" y="323"/>
                    <a:pt x="374" y="426"/>
                    <a:pt x="323" y="594"/>
                  </a:cubicBezTo>
                  <a:lnTo>
                    <a:pt x="323" y="645"/>
                  </a:lnTo>
                  <a:cubicBezTo>
                    <a:pt x="426" y="697"/>
                    <a:pt x="594" y="800"/>
                    <a:pt x="697" y="852"/>
                  </a:cubicBezTo>
                  <a:cubicBezTo>
                    <a:pt x="697" y="800"/>
                    <a:pt x="748" y="697"/>
                    <a:pt x="748" y="645"/>
                  </a:cubicBezTo>
                  <a:cubicBezTo>
                    <a:pt x="748" y="478"/>
                    <a:pt x="697" y="375"/>
                    <a:pt x="645" y="207"/>
                  </a:cubicBezTo>
                  <a:cubicBezTo>
                    <a:pt x="594" y="104"/>
                    <a:pt x="542" y="52"/>
                    <a:pt x="426" y="1"/>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0"/>
            <p:cNvSpPr/>
            <p:nvPr/>
          </p:nvSpPr>
          <p:spPr>
            <a:xfrm>
              <a:off x="2999250" y="2557850"/>
              <a:ext cx="180225" cy="153150"/>
            </a:xfrm>
            <a:custGeom>
              <a:avLst/>
              <a:gdLst/>
              <a:ahLst/>
              <a:cxnLst/>
              <a:rect l="l" t="t" r="r" b="b"/>
              <a:pathLst>
                <a:path w="7209" h="6126" extrusionOk="0">
                  <a:moveTo>
                    <a:pt x="2901" y="0"/>
                  </a:moveTo>
                  <a:cubicBezTo>
                    <a:pt x="2695" y="0"/>
                    <a:pt x="1728" y="52"/>
                    <a:pt x="864" y="1509"/>
                  </a:cubicBezTo>
                  <a:cubicBezTo>
                    <a:pt x="322" y="2309"/>
                    <a:pt x="116" y="3379"/>
                    <a:pt x="0" y="3972"/>
                  </a:cubicBezTo>
                  <a:cubicBezTo>
                    <a:pt x="271" y="4088"/>
                    <a:pt x="490" y="4243"/>
                    <a:pt x="645" y="4462"/>
                  </a:cubicBezTo>
                  <a:cubicBezTo>
                    <a:pt x="761" y="4617"/>
                    <a:pt x="812" y="4784"/>
                    <a:pt x="864" y="4939"/>
                  </a:cubicBezTo>
                  <a:cubicBezTo>
                    <a:pt x="967" y="4733"/>
                    <a:pt x="1032" y="4462"/>
                    <a:pt x="1032" y="4140"/>
                  </a:cubicBezTo>
                  <a:cubicBezTo>
                    <a:pt x="1032" y="3972"/>
                    <a:pt x="1032" y="3869"/>
                    <a:pt x="967" y="3701"/>
                  </a:cubicBezTo>
                  <a:lnTo>
                    <a:pt x="967" y="3650"/>
                  </a:lnTo>
                  <a:cubicBezTo>
                    <a:pt x="967" y="3650"/>
                    <a:pt x="1135" y="3224"/>
                    <a:pt x="1354" y="2953"/>
                  </a:cubicBezTo>
                  <a:cubicBezTo>
                    <a:pt x="1406" y="2902"/>
                    <a:pt x="1457" y="2799"/>
                    <a:pt x="1560" y="2799"/>
                  </a:cubicBezTo>
                  <a:lnTo>
                    <a:pt x="1612" y="2799"/>
                  </a:lnTo>
                  <a:cubicBezTo>
                    <a:pt x="1676" y="2799"/>
                    <a:pt x="1728" y="2799"/>
                    <a:pt x="1728" y="2850"/>
                  </a:cubicBezTo>
                  <a:cubicBezTo>
                    <a:pt x="1780" y="2850"/>
                    <a:pt x="1780" y="2902"/>
                    <a:pt x="1831" y="2902"/>
                  </a:cubicBezTo>
                  <a:cubicBezTo>
                    <a:pt x="1883" y="2953"/>
                    <a:pt x="1934" y="3056"/>
                    <a:pt x="2050" y="3173"/>
                  </a:cubicBezTo>
                  <a:cubicBezTo>
                    <a:pt x="2205" y="3327"/>
                    <a:pt x="2424" y="3546"/>
                    <a:pt x="2901" y="3701"/>
                  </a:cubicBezTo>
                  <a:cubicBezTo>
                    <a:pt x="2850" y="3495"/>
                    <a:pt x="2644" y="3005"/>
                    <a:pt x="2579" y="2631"/>
                  </a:cubicBezTo>
                  <a:cubicBezTo>
                    <a:pt x="2579" y="2579"/>
                    <a:pt x="2579" y="2528"/>
                    <a:pt x="2644" y="2528"/>
                  </a:cubicBezTo>
                  <a:cubicBezTo>
                    <a:pt x="2644" y="2528"/>
                    <a:pt x="2695" y="2528"/>
                    <a:pt x="2695" y="2579"/>
                  </a:cubicBezTo>
                  <a:cubicBezTo>
                    <a:pt x="2747" y="2579"/>
                    <a:pt x="2747" y="2631"/>
                    <a:pt x="2747" y="2631"/>
                  </a:cubicBezTo>
                  <a:cubicBezTo>
                    <a:pt x="2798" y="2683"/>
                    <a:pt x="2798" y="2734"/>
                    <a:pt x="2901" y="2799"/>
                  </a:cubicBezTo>
                  <a:cubicBezTo>
                    <a:pt x="3017" y="2953"/>
                    <a:pt x="3224" y="3121"/>
                    <a:pt x="3495" y="3327"/>
                  </a:cubicBezTo>
                  <a:cubicBezTo>
                    <a:pt x="4036" y="3701"/>
                    <a:pt x="4952" y="4088"/>
                    <a:pt x="6241" y="4088"/>
                  </a:cubicBezTo>
                  <a:cubicBezTo>
                    <a:pt x="6293" y="4088"/>
                    <a:pt x="6293" y="4140"/>
                    <a:pt x="6293" y="4140"/>
                  </a:cubicBezTo>
                  <a:cubicBezTo>
                    <a:pt x="6293" y="4191"/>
                    <a:pt x="6293" y="4243"/>
                    <a:pt x="6241" y="4243"/>
                  </a:cubicBezTo>
                  <a:lnTo>
                    <a:pt x="6022" y="4243"/>
                  </a:lnTo>
                  <a:cubicBezTo>
                    <a:pt x="5970" y="4243"/>
                    <a:pt x="5919" y="4191"/>
                    <a:pt x="5867" y="4191"/>
                  </a:cubicBezTo>
                  <a:lnTo>
                    <a:pt x="5867" y="4243"/>
                  </a:lnTo>
                  <a:lnTo>
                    <a:pt x="5867" y="4294"/>
                  </a:lnTo>
                  <a:lnTo>
                    <a:pt x="5648" y="6125"/>
                  </a:lnTo>
                  <a:cubicBezTo>
                    <a:pt x="6073" y="5855"/>
                    <a:pt x="6344" y="5532"/>
                    <a:pt x="6447" y="5261"/>
                  </a:cubicBezTo>
                  <a:cubicBezTo>
                    <a:pt x="6615" y="4939"/>
                    <a:pt x="6667" y="4617"/>
                    <a:pt x="6667" y="4462"/>
                  </a:cubicBezTo>
                  <a:lnTo>
                    <a:pt x="6667" y="4346"/>
                  </a:lnTo>
                  <a:cubicBezTo>
                    <a:pt x="6615" y="4294"/>
                    <a:pt x="6667" y="4294"/>
                    <a:pt x="6667" y="4294"/>
                  </a:cubicBezTo>
                  <a:cubicBezTo>
                    <a:pt x="6692" y="4269"/>
                    <a:pt x="6705" y="4256"/>
                    <a:pt x="6718" y="4256"/>
                  </a:cubicBezTo>
                  <a:cubicBezTo>
                    <a:pt x="6731" y="4256"/>
                    <a:pt x="6744" y="4269"/>
                    <a:pt x="6770" y="4294"/>
                  </a:cubicBezTo>
                  <a:cubicBezTo>
                    <a:pt x="6886" y="4410"/>
                    <a:pt x="6989" y="4514"/>
                    <a:pt x="7092" y="4668"/>
                  </a:cubicBezTo>
                  <a:lnTo>
                    <a:pt x="7208" y="4784"/>
                  </a:lnTo>
                  <a:lnTo>
                    <a:pt x="7208" y="4462"/>
                  </a:lnTo>
                  <a:cubicBezTo>
                    <a:pt x="7208" y="2631"/>
                    <a:pt x="6125" y="1561"/>
                    <a:pt x="6022" y="1445"/>
                  </a:cubicBezTo>
                  <a:lnTo>
                    <a:pt x="6022" y="1393"/>
                  </a:lnTo>
                  <a:cubicBezTo>
                    <a:pt x="5970" y="1393"/>
                    <a:pt x="5970" y="1393"/>
                    <a:pt x="5970" y="1342"/>
                  </a:cubicBezTo>
                  <a:cubicBezTo>
                    <a:pt x="6022" y="1342"/>
                    <a:pt x="6022" y="1290"/>
                    <a:pt x="6073" y="1290"/>
                  </a:cubicBezTo>
                  <a:lnTo>
                    <a:pt x="6667" y="1238"/>
                  </a:lnTo>
                  <a:cubicBezTo>
                    <a:pt x="6615" y="1187"/>
                    <a:pt x="6563" y="1122"/>
                    <a:pt x="6447" y="1071"/>
                  </a:cubicBezTo>
                  <a:cubicBezTo>
                    <a:pt x="6293" y="916"/>
                    <a:pt x="6022" y="748"/>
                    <a:pt x="5803" y="594"/>
                  </a:cubicBezTo>
                  <a:cubicBezTo>
                    <a:pt x="5596" y="478"/>
                    <a:pt x="5106" y="374"/>
                    <a:pt x="4462" y="220"/>
                  </a:cubicBezTo>
                  <a:cubicBezTo>
                    <a:pt x="4255" y="155"/>
                    <a:pt x="3985" y="104"/>
                    <a:pt x="3714" y="52"/>
                  </a:cubicBezTo>
                  <a:lnTo>
                    <a:pt x="296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0"/>
            <p:cNvSpPr/>
            <p:nvPr/>
          </p:nvSpPr>
          <p:spPr>
            <a:xfrm>
              <a:off x="2983125" y="2755125"/>
              <a:ext cx="1625" cy="1650"/>
            </a:xfrm>
            <a:custGeom>
              <a:avLst/>
              <a:gdLst/>
              <a:ahLst/>
              <a:cxnLst/>
              <a:rect l="l" t="t" r="r" b="b"/>
              <a:pathLst>
                <a:path w="65" h="66" extrusionOk="0">
                  <a:moveTo>
                    <a:pt x="0" y="1"/>
                  </a:moveTo>
                  <a:lnTo>
                    <a:pt x="65" y="65"/>
                  </a:lnTo>
                  <a:lnTo>
                    <a:pt x="65" y="1"/>
                  </a:ln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0"/>
            <p:cNvSpPr/>
            <p:nvPr/>
          </p:nvSpPr>
          <p:spPr>
            <a:xfrm>
              <a:off x="2999250" y="2629100"/>
              <a:ext cx="142500" cy="184075"/>
            </a:xfrm>
            <a:custGeom>
              <a:avLst/>
              <a:gdLst/>
              <a:ahLst/>
              <a:cxnLst/>
              <a:rect l="l" t="t" r="r" b="b"/>
              <a:pathLst>
                <a:path w="5700" h="7363" extrusionOk="0">
                  <a:moveTo>
                    <a:pt x="3121" y="1664"/>
                  </a:moveTo>
                  <a:cubicBezTo>
                    <a:pt x="3172" y="1664"/>
                    <a:pt x="3224" y="1664"/>
                    <a:pt x="3224" y="1715"/>
                  </a:cubicBezTo>
                  <a:cubicBezTo>
                    <a:pt x="3391" y="1767"/>
                    <a:pt x="3495" y="1883"/>
                    <a:pt x="3611" y="2038"/>
                  </a:cubicBezTo>
                  <a:cubicBezTo>
                    <a:pt x="3765" y="2257"/>
                    <a:pt x="3817" y="2411"/>
                    <a:pt x="3817" y="2528"/>
                  </a:cubicBezTo>
                  <a:cubicBezTo>
                    <a:pt x="3817" y="2579"/>
                    <a:pt x="3817" y="2579"/>
                    <a:pt x="3765" y="2579"/>
                  </a:cubicBezTo>
                  <a:cubicBezTo>
                    <a:pt x="3765" y="2605"/>
                    <a:pt x="3765" y="2618"/>
                    <a:pt x="3759" y="2618"/>
                  </a:cubicBezTo>
                  <a:cubicBezTo>
                    <a:pt x="3752" y="2618"/>
                    <a:pt x="3740" y="2605"/>
                    <a:pt x="3714" y="2579"/>
                  </a:cubicBezTo>
                  <a:lnTo>
                    <a:pt x="3714" y="2528"/>
                  </a:lnTo>
                  <a:cubicBezTo>
                    <a:pt x="3662" y="2463"/>
                    <a:pt x="3611" y="2360"/>
                    <a:pt x="3443" y="2141"/>
                  </a:cubicBezTo>
                  <a:cubicBezTo>
                    <a:pt x="3391" y="1986"/>
                    <a:pt x="3288" y="1934"/>
                    <a:pt x="3172" y="1883"/>
                  </a:cubicBezTo>
                  <a:cubicBezTo>
                    <a:pt x="3121" y="1818"/>
                    <a:pt x="3069" y="1818"/>
                    <a:pt x="3017" y="1818"/>
                  </a:cubicBezTo>
                  <a:cubicBezTo>
                    <a:pt x="2966" y="1767"/>
                    <a:pt x="2901" y="1767"/>
                    <a:pt x="2850" y="1767"/>
                  </a:cubicBezTo>
                  <a:cubicBezTo>
                    <a:pt x="2722" y="1809"/>
                    <a:pt x="2621" y="1896"/>
                    <a:pt x="2560" y="1896"/>
                  </a:cubicBezTo>
                  <a:cubicBezTo>
                    <a:pt x="2547" y="1896"/>
                    <a:pt x="2536" y="1892"/>
                    <a:pt x="2527" y="1883"/>
                  </a:cubicBezTo>
                  <a:cubicBezTo>
                    <a:pt x="2527" y="1883"/>
                    <a:pt x="2527" y="1818"/>
                    <a:pt x="2579" y="1767"/>
                  </a:cubicBezTo>
                  <a:cubicBezTo>
                    <a:pt x="2644" y="1715"/>
                    <a:pt x="2747" y="1664"/>
                    <a:pt x="2850" y="1664"/>
                  </a:cubicBezTo>
                  <a:close/>
                  <a:moveTo>
                    <a:pt x="5399" y="2288"/>
                  </a:moveTo>
                  <a:cubicBezTo>
                    <a:pt x="5418" y="2288"/>
                    <a:pt x="5429" y="2294"/>
                    <a:pt x="5429" y="2308"/>
                  </a:cubicBezTo>
                  <a:cubicBezTo>
                    <a:pt x="5480" y="2360"/>
                    <a:pt x="5222" y="2631"/>
                    <a:pt x="4900" y="2850"/>
                  </a:cubicBezTo>
                  <a:lnTo>
                    <a:pt x="4836" y="2850"/>
                  </a:lnTo>
                  <a:lnTo>
                    <a:pt x="4784" y="2901"/>
                  </a:lnTo>
                  <a:lnTo>
                    <a:pt x="4732" y="2901"/>
                  </a:lnTo>
                  <a:cubicBezTo>
                    <a:pt x="4717" y="2917"/>
                    <a:pt x="4702" y="2923"/>
                    <a:pt x="4688" y="2923"/>
                  </a:cubicBezTo>
                  <a:cubicBezTo>
                    <a:pt x="4655" y="2923"/>
                    <a:pt x="4629" y="2886"/>
                    <a:pt x="4629" y="2850"/>
                  </a:cubicBezTo>
                  <a:cubicBezTo>
                    <a:pt x="4513" y="2785"/>
                    <a:pt x="4578" y="2734"/>
                    <a:pt x="4513" y="2734"/>
                  </a:cubicBezTo>
                  <a:cubicBezTo>
                    <a:pt x="4513" y="2682"/>
                    <a:pt x="4578" y="2682"/>
                    <a:pt x="4578" y="2631"/>
                  </a:cubicBezTo>
                  <a:cubicBezTo>
                    <a:pt x="4629" y="2631"/>
                    <a:pt x="4629" y="2631"/>
                    <a:pt x="4681" y="2682"/>
                  </a:cubicBezTo>
                  <a:lnTo>
                    <a:pt x="4681" y="2734"/>
                  </a:lnTo>
                  <a:cubicBezTo>
                    <a:pt x="4732" y="2734"/>
                    <a:pt x="4681" y="2734"/>
                    <a:pt x="4784" y="2682"/>
                  </a:cubicBezTo>
                  <a:cubicBezTo>
                    <a:pt x="4900" y="2579"/>
                    <a:pt x="5055" y="2463"/>
                    <a:pt x="5158" y="2411"/>
                  </a:cubicBezTo>
                  <a:cubicBezTo>
                    <a:pt x="5243" y="2336"/>
                    <a:pt x="5349" y="2288"/>
                    <a:pt x="5399" y="2288"/>
                  </a:cubicBezTo>
                  <a:close/>
                  <a:moveTo>
                    <a:pt x="3030" y="2621"/>
                  </a:moveTo>
                  <a:cubicBezTo>
                    <a:pt x="3043" y="2621"/>
                    <a:pt x="3056" y="2624"/>
                    <a:pt x="3069" y="2631"/>
                  </a:cubicBezTo>
                  <a:cubicBezTo>
                    <a:pt x="3172" y="2631"/>
                    <a:pt x="3224" y="2785"/>
                    <a:pt x="3224" y="3005"/>
                  </a:cubicBezTo>
                  <a:cubicBezTo>
                    <a:pt x="3224" y="3224"/>
                    <a:pt x="3121" y="3379"/>
                    <a:pt x="3017" y="3379"/>
                  </a:cubicBezTo>
                  <a:cubicBezTo>
                    <a:pt x="2901" y="3379"/>
                    <a:pt x="2850" y="3172"/>
                    <a:pt x="2850" y="2953"/>
                  </a:cubicBezTo>
                  <a:cubicBezTo>
                    <a:pt x="2895" y="2763"/>
                    <a:pt x="2949" y="2621"/>
                    <a:pt x="3030" y="2621"/>
                  </a:cubicBezTo>
                  <a:close/>
                  <a:moveTo>
                    <a:pt x="5003" y="3108"/>
                  </a:moveTo>
                  <a:cubicBezTo>
                    <a:pt x="5055" y="3108"/>
                    <a:pt x="5158" y="3275"/>
                    <a:pt x="5106" y="3495"/>
                  </a:cubicBezTo>
                  <a:cubicBezTo>
                    <a:pt x="5106" y="3649"/>
                    <a:pt x="5003" y="3817"/>
                    <a:pt x="4952" y="3817"/>
                  </a:cubicBezTo>
                  <a:cubicBezTo>
                    <a:pt x="4836" y="3817"/>
                    <a:pt x="4784" y="3649"/>
                    <a:pt x="4784" y="3430"/>
                  </a:cubicBezTo>
                  <a:cubicBezTo>
                    <a:pt x="4784" y="3275"/>
                    <a:pt x="4900" y="3108"/>
                    <a:pt x="5003" y="3108"/>
                  </a:cubicBezTo>
                  <a:close/>
                  <a:moveTo>
                    <a:pt x="4088" y="3379"/>
                  </a:moveTo>
                  <a:cubicBezTo>
                    <a:pt x="4088" y="3379"/>
                    <a:pt x="4139" y="3546"/>
                    <a:pt x="4191" y="3817"/>
                  </a:cubicBezTo>
                  <a:cubicBezTo>
                    <a:pt x="4255" y="4075"/>
                    <a:pt x="4307" y="4462"/>
                    <a:pt x="4358" y="4784"/>
                  </a:cubicBezTo>
                  <a:cubicBezTo>
                    <a:pt x="4358" y="4836"/>
                    <a:pt x="4358" y="4836"/>
                    <a:pt x="4410" y="4887"/>
                  </a:cubicBezTo>
                  <a:cubicBezTo>
                    <a:pt x="4358" y="4887"/>
                    <a:pt x="4358" y="4939"/>
                    <a:pt x="4358" y="4939"/>
                  </a:cubicBezTo>
                  <a:cubicBezTo>
                    <a:pt x="4307" y="4990"/>
                    <a:pt x="4255" y="4990"/>
                    <a:pt x="4191" y="5042"/>
                  </a:cubicBezTo>
                  <a:cubicBezTo>
                    <a:pt x="4139" y="5042"/>
                    <a:pt x="4088" y="5042"/>
                    <a:pt x="4036" y="5106"/>
                  </a:cubicBezTo>
                  <a:lnTo>
                    <a:pt x="3714" y="5106"/>
                  </a:lnTo>
                  <a:lnTo>
                    <a:pt x="3714" y="5042"/>
                  </a:lnTo>
                  <a:lnTo>
                    <a:pt x="3817" y="5042"/>
                  </a:lnTo>
                  <a:cubicBezTo>
                    <a:pt x="3868" y="4990"/>
                    <a:pt x="3933" y="4990"/>
                    <a:pt x="4036" y="4939"/>
                  </a:cubicBezTo>
                  <a:cubicBezTo>
                    <a:pt x="4036" y="4939"/>
                    <a:pt x="4088" y="4939"/>
                    <a:pt x="4191" y="4887"/>
                  </a:cubicBezTo>
                  <a:lnTo>
                    <a:pt x="4255" y="4887"/>
                  </a:lnTo>
                  <a:lnTo>
                    <a:pt x="4255" y="4836"/>
                  </a:lnTo>
                  <a:cubicBezTo>
                    <a:pt x="4191" y="4462"/>
                    <a:pt x="4139" y="4139"/>
                    <a:pt x="4088" y="3869"/>
                  </a:cubicBezTo>
                  <a:lnTo>
                    <a:pt x="4088" y="3495"/>
                  </a:lnTo>
                  <a:lnTo>
                    <a:pt x="4088" y="3379"/>
                  </a:lnTo>
                  <a:close/>
                  <a:moveTo>
                    <a:pt x="2476" y="4668"/>
                  </a:moveTo>
                  <a:cubicBezTo>
                    <a:pt x="2527" y="4668"/>
                    <a:pt x="2579" y="4668"/>
                    <a:pt x="2644" y="4720"/>
                  </a:cubicBezTo>
                  <a:cubicBezTo>
                    <a:pt x="2798" y="4784"/>
                    <a:pt x="2901" y="4887"/>
                    <a:pt x="2966" y="4990"/>
                  </a:cubicBezTo>
                  <a:cubicBezTo>
                    <a:pt x="3017" y="5158"/>
                    <a:pt x="3017" y="5313"/>
                    <a:pt x="3017" y="5480"/>
                  </a:cubicBezTo>
                  <a:lnTo>
                    <a:pt x="3017" y="5751"/>
                  </a:lnTo>
                  <a:cubicBezTo>
                    <a:pt x="3121" y="5803"/>
                    <a:pt x="3172" y="5803"/>
                    <a:pt x="3288" y="5854"/>
                  </a:cubicBezTo>
                  <a:cubicBezTo>
                    <a:pt x="3495" y="5957"/>
                    <a:pt x="3662" y="6009"/>
                    <a:pt x="3765" y="6074"/>
                  </a:cubicBezTo>
                  <a:cubicBezTo>
                    <a:pt x="3868" y="6074"/>
                    <a:pt x="3985" y="6125"/>
                    <a:pt x="4036" y="6125"/>
                  </a:cubicBezTo>
                  <a:lnTo>
                    <a:pt x="4139" y="6125"/>
                  </a:lnTo>
                  <a:cubicBezTo>
                    <a:pt x="4139" y="6125"/>
                    <a:pt x="4139" y="6177"/>
                    <a:pt x="4036" y="6177"/>
                  </a:cubicBezTo>
                  <a:cubicBezTo>
                    <a:pt x="4010" y="6202"/>
                    <a:pt x="3968" y="6215"/>
                    <a:pt x="3920" y="6215"/>
                  </a:cubicBezTo>
                  <a:cubicBezTo>
                    <a:pt x="3872" y="6215"/>
                    <a:pt x="3817" y="6202"/>
                    <a:pt x="3765" y="6177"/>
                  </a:cubicBezTo>
                  <a:cubicBezTo>
                    <a:pt x="3611" y="6177"/>
                    <a:pt x="3443" y="6074"/>
                    <a:pt x="3224" y="6009"/>
                  </a:cubicBezTo>
                  <a:cubicBezTo>
                    <a:pt x="2850" y="5803"/>
                    <a:pt x="2373" y="5635"/>
                    <a:pt x="2154" y="5364"/>
                  </a:cubicBezTo>
                  <a:cubicBezTo>
                    <a:pt x="1883" y="5106"/>
                    <a:pt x="1883" y="4836"/>
                    <a:pt x="1883" y="4784"/>
                  </a:cubicBezTo>
                  <a:cubicBezTo>
                    <a:pt x="1934" y="4784"/>
                    <a:pt x="1934" y="4939"/>
                    <a:pt x="2050" y="5106"/>
                  </a:cubicBezTo>
                  <a:cubicBezTo>
                    <a:pt x="2050" y="5042"/>
                    <a:pt x="2102" y="4990"/>
                    <a:pt x="2102" y="4939"/>
                  </a:cubicBezTo>
                  <a:cubicBezTo>
                    <a:pt x="2154" y="4887"/>
                    <a:pt x="2154" y="4887"/>
                    <a:pt x="2154" y="4836"/>
                  </a:cubicBezTo>
                  <a:cubicBezTo>
                    <a:pt x="2257" y="4784"/>
                    <a:pt x="2373" y="4668"/>
                    <a:pt x="2476" y="4668"/>
                  </a:cubicBezTo>
                  <a:close/>
                  <a:moveTo>
                    <a:pt x="2798" y="0"/>
                  </a:moveTo>
                  <a:cubicBezTo>
                    <a:pt x="2850" y="323"/>
                    <a:pt x="2966" y="645"/>
                    <a:pt x="3069" y="800"/>
                  </a:cubicBezTo>
                  <a:cubicBezTo>
                    <a:pt x="3069" y="916"/>
                    <a:pt x="3121" y="967"/>
                    <a:pt x="3121" y="967"/>
                  </a:cubicBezTo>
                  <a:lnTo>
                    <a:pt x="3069" y="1019"/>
                  </a:lnTo>
                  <a:lnTo>
                    <a:pt x="3017" y="1019"/>
                  </a:lnTo>
                  <a:cubicBezTo>
                    <a:pt x="2257" y="800"/>
                    <a:pt x="1934" y="426"/>
                    <a:pt x="1780" y="206"/>
                  </a:cubicBezTo>
                  <a:lnTo>
                    <a:pt x="1676" y="103"/>
                  </a:lnTo>
                  <a:lnTo>
                    <a:pt x="1612" y="52"/>
                  </a:lnTo>
                  <a:cubicBezTo>
                    <a:pt x="1560" y="103"/>
                    <a:pt x="1509" y="103"/>
                    <a:pt x="1457" y="155"/>
                  </a:cubicBezTo>
                  <a:cubicBezTo>
                    <a:pt x="1406" y="206"/>
                    <a:pt x="1354" y="323"/>
                    <a:pt x="1290" y="374"/>
                  </a:cubicBezTo>
                  <a:cubicBezTo>
                    <a:pt x="1186" y="593"/>
                    <a:pt x="1135" y="748"/>
                    <a:pt x="1135" y="800"/>
                  </a:cubicBezTo>
                  <a:lnTo>
                    <a:pt x="1135" y="851"/>
                  </a:lnTo>
                  <a:lnTo>
                    <a:pt x="1135" y="1290"/>
                  </a:lnTo>
                  <a:cubicBezTo>
                    <a:pt x="1135" y="1715"/>
                    <a:pt x="1032" y="2089"/>
                    <a:pt x="916" y="2360"/>
                  </a:cubicBezTo>
                  <a:cubicBezTo>
                    <a:pt x="967" y="2463"/>
                    <a:pt x="967" y="2631"/>
                    <a:pt x="967" y="2785"/>
                  </a:cubicBezTo>
                  <a:lnTo>
                    <a:pt x="967" y="3172"/>
                  </a:lnTo>
                  <a:cubicBezTo>
                    <a:pt x="916" y="3649"/>
                    <a:pt x="709" y="4139"/>
                    <a:pt x="439" y="4462"/>
                  </a:cubicBezTo>
                  <a:cubicBezTo>
                    <a:pt x="271" y="4616"/>
                    <a:pt x="168" y="4720"/>
                    <a:pt x="0" y="4836"/>
                  </a:cubicBezTo>
                  <a:cubicBezTo>
                    <a:pt x="65" y="5261"/>
                    <a:pt x="168" y="5584"/>
                    <a:pt x="322" y="5906"/>
                  </a:cubicBezTo>
                  <a:cubicBezTo>
                    <a:pt x="387" y="5957"/>
                    <a:pt x="439" y="5957"/>
                    <a:pt x="490" y="5957"/>
                  </a:cubicBezTo>
                  <a:cubicBezTo>
                    <a:pt x="1032" y="6228"/>
                    <a:pt x="1560" y="6499"/>
                    <a:pt x="1831" y="6654"/>
                  </a:cubicBezTo>
                  <a:cubicBezTo>
                    <a:pt x="1883" y="6654"/>
                    <a:pt x="1934" y="6654"/>
                    <a:pt x="1934" y="6718"/>
                  </a:cubicBezTo>
                  <a:lnTo>
                    <a:pt x="1999" y="6654"/>
                  </a:lnTo>
                  <a:lnTo>
                    <a:pt x="2102" y="6654"/>
                  </a:lnTo>
                  <a:cubicBezTo>
                    <a:pt x="2205" y="6602"/>
                    <a:pt x="2321" y="6602"/>
                    <a:pt x="2424" y="6602"/>
                  </a:cubicBezTo>
                  <a:cubicBezTo>
                    <a:pt x="2527" y="6602"/>
                    <a:pt x="2579" y="6602"/>
                    <a:pt x="2695" y="6654"/>
                  </a:cubicBezTo>
                  <a:cubicBezTo>
                    <a:pt x="3017" y="6770"/>
                    <a:pt x="3121" y="6976"/>
                    <a:pt x="3121" y="7195"/>
                  </a:cubicBezTo>
                  <a:cubicBezTo>
                    <a:pt x="3121" y="7247"/>
                    <a:pt x="3121" y="7299"/>
                    <a:pt x="3069" y="7363"/>
                  </a:cubicBezTo>
                  <a:cubicBezTo>
                    <a:pt x="3288" y="7363"/>
                    <a:pt x="3443" y="7299"/>
                    <a:pt x="3611" y="7299"/>
                  </a:cubicBezTo>
                  <a:cubicBezTo>
                    <a:pt x="4307" y="7092"/>
                    <a:pt x="4732" y="6718"/>
                    <a:pt x="4952" y="6177"/>
                  </a:cubicBezTo>
                  <a:cubicBezTo>
                    <a:pt x="5222" y="5635"/>
                    <a:pt x="5326" y="4990"/>
                    <a:pt x="5429" y="4191"/>
                  </a:cubicBezTo>
                  <a:cubicBezTo>
                    <a:pt x="5545" y="3327"/>
                    <a:pt x="5648" y="2205"/>
                    <a:pt x="5700" y="1341"/>
                  </a:cubicBezTo>
                  <a:cubicBezTo>
                    <a:pt x="4036" y="1174"/>
                    <a:pt x="3121" y="426"/>
                    <a:pt x="279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0"/>
            <p:cNvSpPr/>
            <p:nvPr/>
          </p:nvSpPr>
          <p:spPr>
            <a:xfrm>
              <a:off x="2999250" y="2629100"/>
              <a:ext cx="142500" cy="159900"/>
            </a:xfrm>
            <a:custGeom>
              <a:avLst/>
              <a:gdLst/>
              <a:ahLst/>
              <a:cxnLst/>
              <a:rect l="l" t="t" r="r" b="b"/>
              <a:pathLst>
                <a:path w="5700" h="6396" extrusionOk="0">
                  <a:moveTo>
                    <a:pt x="2798" y="0"/>
                  </a:moveTo>
                  <a:cubicBezTo>
                    <a:pt x="2850" y="323"/>
                    <a:pt x="2966" y="645"/>
                    <a:pt x="3069" y="800"/>
                  </a:cubicBezTo>
                  <a:cubicBezTo>
                    <a:pt x="3069" y="916"/>
                    <a:pt x="3121" y="967"/>
                    <a:pt x="3121" y="967"/>
                  </a:cubicBezTo>
                  <a:lnTo>
                    <a:pt x="3069" y="1019"/>
                  </a:lnTo>
                  <a:lnTo>
                    <a:pt x="3017" y="1019"/>
                  </a:lnTo>
                  <a:cubicBezTo>
                    <a:pt x="2257" y="800"/>
                    <a:pt x="1934" y="426"/>
                    <a:pt x="1780" y="206"/>
                  </a:cubicBezTo>
                  <a:lnTo>
                    <a:pt x="1676" y="103"/>
                  </a:lnTo>
                  <a:lnTo>
                    <a:pt x="1612" y="52"/>
                  </a:lnTo>
                  <a:cubicBezTo>
                    <a:pt x="1560" y="103"/>
                    <a:pt x="1509" y="103"/>
                    <a:pt x="1457" y="155"/>
                  </a:cubicBezTo>
                  <a:cubicBezTo>
                    <a:pt x="1406" y="206"/>
                    <a:pt x="1354" y="323"/>
                    <a:pt x="1290" y="374"/>
                  </a:cubicBezTo>
                  <a:cubicBezTo>
                    <a:pt x="1186" y="593"/>
                    <a:pt x="1135" y="748"/>
                    <a:pt x="1135" y="800"/>
                  </a:cubicBezTo>
                  <a:lnTo>
                    <a:pt x="1135" y="851"/>
                  </a:lnTo>
                  <a:lnTo>
                    <a:pt x="1135" y="1290"/>
                  </a:lnTo>
                  <a:cubicBezTo>
                    <a:pt x="1135" y="1715"/>
                    <a:pt x="1032" y="2089"/>
                    <a:pt x="916" y="2360"/>
                  </a:cubicBezTo>
                  <a:cubicBezTo>
                    <a:pt x="967" y="2463"/>
                    <a:pt x="967" y="2631"/>
                    <a:pt x="967" y="2785"/>
                  </a:cubicBezTo>
                  <a:lnTo>
                    <a:pt x="967" y="3172"/>
                  </a:lnTo>
                  <a:cubicBezTo>
                    <a:pt x="947" y="3360"/>
                    <a:pt x="903" y="3550"/>
                    <a:pt x="840" y="3730"/>
                  </a:cubicBezTo>
                  <a:lnTo>
                    <a:pt x="840" y="3730"/>
                  </a:lnTo>
                  <a:cubicBezTo>
                    <a:pt x="896" y="3578"/>
                    <a:pt x="961" y="3429"/>
                    <a:pt x="1032" y="3275"/>
                  </a:cubicBezTo>
                  <a:cubicBezTo>
                    <a:pt x="1186" y="3056"/>
                    <a:pt x="1354" y="2785"/>
                    <a:pt x="1406" y="2528"/>
                  </a:cubicBezTo>
                  <a:cubicBezTo>
                    <a:pt x="1457" y="2308"/>
                    <a:pt x="1457" y="2089"/>
                    <a:pt x="1509" y="1934"/>
                  </a:cubicBezTo>
                  <a:cubicBezTo>
                    <a:pt x="1612" y="1612"/>
                    <a:pt x="1780" y="1444"/>
                    <a:pt x="2102" y="1444"/>
                  </a:cubicBezTo>
                  <a:cubicBezTo>
                    <a:pt x="2237" y="1419"/>
                    <a:pt x="2357" y="1419"/>
                    <a:pt x="2476" y="1419"/>
                  </a:cubicBezTo>
                  <a:cubicBezTo>
                    <a:pt x="2595" y="1419"/>
                    <a:pt x="2714" y="1419"/>
                    <a:pt x="2850" y="1393"/>
                  </a:cubicBezTo>
                  <a:cubicBezTo>
                    <a:pt x="3017" y="1393"/>
                    <a:pt x="3224" y="1341"/>
                    <a:pt x="3391" y="1341"/>
                  </a:cubicBezTo>
                  <a:cubicBezTo>
                    <a:pt x="3933" y="1393"/>
                    <a:pt x="4410" y="1664"/>
                    <a:pt x="4952" y="1767"/>
                  </a:cubicBezTo>
                  <a:cubicBezTo>
                    <a:pt x="5222" y="1818"/>
                    <a:pt x="5429" y="1818"/>
                    <a:pt x="5648" y="1818"/>
                  </a:cubicBezTo>
                  <a:cubicBezTo>
                    <a:pt x="5700" y="1664"/>
                    <a:pt x="5700" y="1496"/>
                    <a:pt x="5700" y="1341"/>
                  </a:cubicBezTo>
                  <a:cubicBezTo>
                    <a:pt x="4036" y="1174"/>
                    <a:pt x="3121" y="426"/>
                    <a:pt x="2798" y="0"/>
                  </a:cubicBezTo>
                  <a:close/>
                  <a:moveTo>
                    <a:pt x="840" y="3730"/>
                  </a:moveTo>
                  <a:lnTo>
                    <a:pt x="840" y="3730"/>
                  </a:lnTo>
                  <a:cubicBezTo>
                    <a:pt x="833" y="3750"/>
                    <a:pt x="826" y="3769"/>
                    <a:pt x="819" y="3788"/>
                  </a:cubicBezTo>
                  <a:lnTo>
                    <a:pt x="819" y="3788"/>
                  </a:lnTo>
                  <a:cubicBezTo>
                    <a:pt x="826" y="3769"/>
                    <a:pt x="833" y="3750"/>
                    <a:pt x="840" y="3730"/>
                  </a:cubicBezTo>
                  <a:close/>
                  <a:moveTo>
                    <a:pt x="819" y="3788"/>
                  </a:moveTo>
                  <a:cubicBezTo>
                    <a:pt x="724" y="4045"/>
                    <a:pt x="591" y="4280"/>
                    <a:pt x="439" y="4462"/>
                  </a:cubicBezTo>
                  <a:cubicBezTo>
                    <a:pt x="271" y="4616"/>
                    <a:pt x="168" y="4720"/>
                    <a:pt x="0" y="4836"/>
                  </a:cubicBezTo>
                  <a:cubicBezTo>
                    <a:pt x="65" y="5261"/>
                    <a:pt x="168" y="5584"/>
                    <a:pt x="322" y="5906"/>
                  </a:cubicBezTo>
                  <a:cubicBezTo>
                    <a:pt x="387" y="5957"/>
                    <a:pt x="439" y="5957"/>
                    <a:pt x="490" y="5957"/>
                  </a:cubicBezTo>
                  <a:cubicBezTo>
                    <a:pt x="761" y="6125"/>
                    <a:pt x="1032" y="6228"/>
                    <a:pt x="1290" y="6396"/>
                  </a:cubicBezTo>
                  <a:cubicBezTo>
                    <a:pt x="916" y="5906"/>
                    <a:pt x="709" y="5313"/>
                    <a:pt x="645" y="4784"/>
                  </a:cubicBezTo>
                  <a:cubicBezTo>
                    <a:pt x="645" y="4406"/>
                    <a:pt x="713" y="4091"/>
                    <a:pt x="819" y="3788"/>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0"/>
            <p:cNvSpPr/>
            <p:nvPr/>
          </p:nvSpPr>
          <p:spPr>
            <a:xfrm>
              <a:off x="2981825" y="2657150"/>
              <a:ext cx="37750" cy="94150"/>
            </a:xfrm>
            <a:custGeom>
              <a:avLst/>
              <a:gdLst/>
              <a:ahLst/>
              <a:cxnLst/>
              <a:rect l="l" t="t" r="r" b="b"/>
              <a:pathLst>
                <a:path w="1510" h="3766" extrusionOk="0">
                  <a:moveTo>
                    <a:pt x="168" y="0"/>
                  </a:moveTo>
                  <a:lnTo>
                    <a:pt x="168" y="0"/>
                  </a:lnTo>
                  <a:cubicBezTo>
                    <a:pt x="323" y="116"/>
                    <a:pt x="491" y="271"/>
                    <a:pt x="646" y="490"/>
                  </a:cubicBezTo>
                  <a:cubicBezTo>
                    <a:pt x="865" y="812"/>
                    <a:pt x="968" y="1238"/>
                    <a:pt x="968" y="1663"/>
                  </a:cubicBezTo>
                  <a:lnTo>
                    <a:pt x="968" y="1934"/>
                  </a:lnTo>
                  <a:cubicBezTo>
                    <a:pt x="916" y="2424"/>
                    <a:pt x="762" y="2850"/>
                    <a:pt x="491" y="3172"/>
                  </a:cubicBezTo>
                  <a:cubicBezTo>
                    <a:pt x="323" y="3391"/>
                    <a:pt x="168" y="3494"/>
                    <a:pt x="1" y="3598"/>
                  </a:cubicBezTo>
                  <a:cubicBezTo>
                    <a:pt x="1" y="3662"/>
                    <a:pt x="52" y="3714"/>
                    <a:pt x="52" y="3765"/>
                  </a:cubicBezTo>
                  <a:cubicBezTo>
                    <a:pt x="439" y="3765"/>
                    <a:pt x="762" y="3598"/>
                    <a:pt x="1019" y="3275"/>
                  </a:cubicBezTo>
                  <a:cubicBezTo>
                    <a:pt x="1290" y="2953"/>
                    <a:pt x="1458" y="2476"/>
                    <a:pt x="1509" y="1986"/>
                  </a:cubicBezTo>
                  <a:lnTo>
                    <a:pt x="1509" y="1663"/>
                  </a:lnTo>
                  <a:cubicBezTo>
                    <a:pt x="1509" y="1238"/>
                    <a:pt x="1458" y="864"/>
                    <a:pt x="1239" y="593"/>
                  </a:cubicBezTo>
                  <a:cubicBezTo>
                    <a:pt x="1019" y="271"/>
                    <a:pt x="697" y="116"/>
                    <a:pt x="16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0"/>
            <p:cNvSpPr/>
            <p:nvPr/>
          </p:nvSpPr>
          <p:spPr>
            <a:xfrm>
              <a:off x="3101425" y="3060100"/>
              <a:ext cx="20350" cy="10975"/>
            </a:xfrm>
            <a:custGeom>
              <a:avLst/>
              <a:gdLst/>
              <a:ahLst/>
              <a:cxnLst/>
              <a:rect l="l" t="t" r="r" b="b"/>
              <a:pathLst>
                <a:path w="814" h="439" extrusionOk="0">
                  <a:moveTo>
                    <a:pt x="52" y="374"/>
                  </a:moveTo>
                  <a:lnTo>
                    <a:pt x="1" y="439"/>
                  </a:lnTo>
                  <a:lnTo>
                    <a:pt x="104" y="439"/>
                  </a:lnTo>
                  <a:lnTo>
                    <a:pt x="52" y="374"/>
                  </a:lnTo>
                  <a:close/>
                  <a:moveTo>
                    <a:pt x="697" y="0"/>
                  </a:moveTo>
                  <a:cubicBezTo>
                    <a:pt x="697" y="116"/>
                    <a:pt x="645" y="168"/>
                    <a:pt x="542" y="271"/>
                  </a:cubicBezTo>
                  <a:cubicBezTo>
                    <a:pt x="426" y="374"/>
                    <a:pt x="323" y="439"/>
                    <a:pt x="220" y="439"/>
                  </a:cubicBezTo>
                  <a:lnTo>
                    <a:pt x="542" y="439"/>
                  </a:lnTo>
                  <a:cubicBezTo>
                    <a:pt x="594" y="439"/>
                    <a:pt x="697" y="374"/>
                    <a:pt x="697" y="374"/>
                  </a:cubicBezTo>
                  <a:cubicBezTo>
                    <a:pt x="813" y="323"/>
                    <a:pt x="813" y="219"/>
                    <a:pt x="813" y="116"/>
                  </a:cubicBezTo>
                  <a:lnTo>
                    <a:pt x="813" y="52"/>
                  </a:lnTo>
                  <a:cubicBezTo>
                    <a:pt x="749" y="52"/>
                    <a:pt x="749" y="52"/>
                    <a:pt x="697"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0"/>
            <p:cNvSpPr/>
            <p:nvPr/>
          </p:nvSpPr>
          <p:spPr>
            <a:xfrm>
              <a:off x="2869000" y="3074925"/>
              <a:ext cx="733400" cy="25500"/>
            </a:xfrm>
            <a:custGeom>
              <a:avLst/>
              <a:gdLst/>
              <a:ahLst/>
              <a:cxnLst/>
              <a:rect l="l" t="t" r="r" b="b"/>
              <a:pathLst>
                <a:path w="29336"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0"/>
            <p:cNvSpPr/>
            <p:nvPr/>
          </p:nvSpPr>
          <p:spPr>
            <a:xfrm>
              <a:off x="3164625" y="2708400"/>
              <a:ext cx="24200" cy="295300"/>
            </a:xfrm>
            <a:custGeom>
              <a:avLst/>
              <a:gdLst/>
              <a:ahLst/>
              <a:cxnLst/>
              <a:rect l="l" t="t" r="r" b="b"/>
              <a:pathLst>
                <a:path w="968" h="11812" extrusionOk="0">
                  <a:moveTo>
                    <a:pt x="645" y="0"/>
                  </a:moveTo>
                  <a:cubicBezTo>
                    <a:pt x="426" y="0"/>
                    <a:pt x="219" y="155"/>
                    <a:pt x="155" y="323"/>
                  </a:cubicBezTo>
                  <a:cubicBezTo>
                    <a:pt x="103" y="374"/>
                    <a:pt x="103" y="477"/>
                    <a:pt x="103" y="529"/>
                  </a:cubicBezTo>
                  <a:lnTo>
                    <a:pt x="0" y="11167"/>
                  </a:lnTo>
                  <a:cubicBezTo>
                    <a:pt x="0" y="11283"/>
                    <a:pt x="52" y="11438"/>
                    <a:pt x="103" y="11541"/>
                  </a:cubicBezTo>
                  <a:cubicBezTo>
                    <a:pt x="155" y="11541"/>
                    <a:pt x="155" y="11605"/>
                    <a:pt x="219" y="11605"/>
                  </a:cubicBezTo>
                  <a:cubicBezTo>
                    <a:pt x="322" y="11760"/>
                    <a:pt x="477" y="11812"/>
                    <a:pt x="696" y="11812"/>
                  </a:cubicBezTo>
                  <a:lnTo>
                    <a:pt x="967" y="11812"/>
                  </a:lnTo>
                  <a:cubicBezTo>
                    <a:pt x="748" y="11657"/>
                    <a:pt x="593" y="11438"/>
                    <a:pt x="593" y="11167"/>
                  </a:cubicBezTo>
                  <a:lnTo>
                    <a:pt x="645" y="529"/>
                  </a:lnTo>
                  <a:cubicBezTo>
                    <a:pt x="645" y="323"/>
                    <a:pt x="748" y="155"/>
                    <a:pt x="916" y="52"/>
                  </a:cubicBezTo>
                  <a:lnTo>
                    <a:pt x="696" y="0"/>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0"/>
            <p:cNvSpPr/>
            <p:nvPr/>
          </p:nvSpPr>
          <p:spPr>
            <a:xfrm>
              <a:off x="3216825" y="2544300"/>
              <a:ext cx="181525" cy="134450"/>
            </a:xfrm>
            <a:custGeom>
              <a:avLst/>
              <a:gdLst/>
              <a:ahLst/>
              <a:cxnLst/>
              <a:rect l="l" t="t" r="r" b="b"/>
              <a:pathLst>
                <a:path w="7261" h="5378" extrusionOk="0">
                  <a:moveTo>
                    <a:pt x="2322" y="2257"/>
                  </a:moveTo>
                  <a:cubicBezTo>
                    <a:pt x="2477" y="2257"/>
                    <a:pt x="2644" y="2425"/>
                    <a:pt x="2644" y="2631"/>
                  </a:cubicBezTo>
                  <a:cubicBezTo>
                    <a:pt x="2644" y="2799"/>
                    <a:pt x="2477" y="2954"/>
                    <a:pt x="2322" y="2954"/>
                  </a:cubicBezTo>
                  <a:cubicBezTo>
                    <a:pt x="2103" y="2954"/>
                    <a:pt x="1935" y="2799"/>
                    <a:pt x="1935" y="2631"/>
                  </a:cubicBezTo>
                  <a:cubicBezTo>
                    <a:pt x="1935" y="2425"/>
                    <a:pt x="2103" y="2257"/>
                    <a:pt x="2322" y="2257"/>
                  </a:cubicBezTo>
                  <a:close/>
                  <a:moveTo>
                    <a:pt x="3985" y="2257"/>
                  </a:moveTo>
                  <a:cubicBezTo>
                    <a:pt x="4140" y="2257"/>
                    <a:pt x="4308" y="2425"/>
                    <a:pt x="4308" y="2631"/>
                  </a:cubicBezTo>
                  <a:cubicBezTo>
                    <a:pt x="4308" y="2799"/>
                    <a:pt x="4140" y="2954"/>
                    <a:pt x="3985" y="2954"/>
                  </a:cubicBezTo>
                  <a:cubicBezTo>
                    <a:pt x="3818" y="2954"/>
                    <a:pt x="3663" y="2799"/>
                    <a:pt x="3663" y="2631"/>
                  </a:cubicBezTo>
                  <a:cubicBezTo>
                    <a:pt x="3663" y="2425"/>
                    <a:pt x="3818" y="2257"/>
                    <a:pt x="3985" y="2257"/>
                  </a:cubicBezTo>
                  <a:close/>
                  <a:moveTo>
                    <a:pt x="5700" y="2257"/>
                  </a:moveTo>
                  <a:cubicBezTo>
                    <a:pt x="5868" y="2257"/>
                    <a:pt x="6023" y="2425"/>
                    <a:pt x="6023" y="2631"/>
                  </a:cubicBezTo>
                  <a:cubicBezTo>
                    <a:pt x="6023" y="2799"/>
                    <a:pt x="5868" y="2954"/>
                    <a:pt x="5700" y="2954"/>
                  </a:cubicBezTo>
                  <a:cubicBezTo>
                    <a:pt x="5481" y="2954"/>
                    <a:pt x="5378" y="2799"/>
                    <a:pt x="5378" y="2631"/>
                  </a:cubicBezTo>
                  <a:cubicBezTo>
                    <a:pt x="5378" y="2425"/>
                    <a:pt x="5481" y="2257"/>
                    <a:pt x="5700" y="2257"/>
                  </a:cubicBezTo>
                  <a:close/>
                  <a:moveTo>
                    <a:pt x="3869" y="1"/>
                  </a:moveTo>
                  <a:cubicBezTo>
                    <a:pt x="2967" y="1"/>
                    <a:pt x="2103" y="323"/>
                    <a:pt x="1510" y="762"/>
                  </a:cubicBezTo>
                  <a:cubicBezTo>
                    <a:pt x="916" y="1239"/>
                    <a:pt x="543" y="1935"/>
                    <a:pt x="543" y="2631"/>
                  </a:cubicBezTo>
                  <a:cubicBezTo>
                    <a:pt x="543" y="3225"/>
                    <a:pt x="762" y="3766"/>
                    <a:pt x="1187" y="4192"/>
                  </a:cubicBezTo>
                  <a:cubicBezTo>
                    <a:pt x="1239" y="4243"/>
                    <a:pt x="1239" y="4243"/>
                    <a:pt x="1239" y="4308"/>
                  </a:cubicBezTo>
                  <a:cubicBezTo>
                    <a:pt x="1033" y="4630"/>
                    <a:pt x="646" y="4952"/>
                    <a:pt x="1" y="5159"/>
                  </a:cubicBezTo>
                  <a:lnTo>
                    <a:pt x="65" y="5210"/>
                  </a:lnTo>
                  <a:cubicBezTo>
                    <a:pt x="169" y="5326"/>
                    <a:pt x="272" y="5378"/>
                    <a:pt x="594" y="5378"/>
                  </a:cubicBezTo>
                  <a:lnTo>
                    <a:pt x="916" y="5378"/>
                  </a:lnTo>
                  <a:cubicBezTo>
                    <a:pt x="1355" y="5326"/>
                    <a:pt x="1780" y="5107"/>
                    <a:pt x="2206" y="4952"/>
                  </a:cubicBezTo>
                  <a:lnTo>
                    <a:pt x="2258" y="4952"/>
                  </a:lnTo>
                  <a:cubicBezTo>
                    <a:pt x="2748" y="5159"/>
                    <a:pt x="3289" y="5275"/>
                    <a:pt x="3869" y="5275"/>
                  </a:cubicBezTo>
                  <a:cubicBezTo>
                    <a:pt x="4836" y="5275"/>
                    <a:pt x="5649" y="4952"/>
                    <a:pt x="6294" y="4462"/>
                  </a:cubicBezTo>
                  <a:cubicBezTo>
                    <a:pt x="6887" y="4037"/>
                    <a:pt x="7261" y="3341"/>
                    <a:pt x="7261" y="2631"/>
                  </a:cubicBezTo>
                  <a:cubicBezTo>
                    <a:pt x="7261" y="1935"/>
                    <a:pt x="6887" y="1239"/>
                    <a:pt x="6294" y="762"/>
                  </a:cubicBezTo>
                  <a:cubicBezTo>
                    <a:pt x="5649" y="323"/>
                    <a:pt x="4836" y="1"/>
                    <a:pt x="386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0"/>
            <p:cNvSpPr/>
            <p:nvPr/>
          </p:nvSpPr>
          <p:spPr>
            <a:xfrm>
              <a:off x="3212975" y="3057525"/>
              <a:ext cx="68350" cy="13550"/>
            </a:xfrm>
            <a:custGeom>
              <a:avLst/>
              <a:gdLst/>
              <a:ahLst/>
              <a:cxnLst/>
              <a:rect l="l" t="t" r="r" b="b"/>
              <a:pathLst>
                <a:path w="2734" h="542" extrusionOk="0">
                  <a:moveTo>
                    <a:pt x="0" y="0"/>
                  </a:moveTo>
                  <a:lnTo>
                    <a:pt x="0" y="542"/>
                  </a:lnTo>
                  <a:lnTo>
                    <a:pt x="2360" y="542"/>
                  </a:lnTo>
                  <a:cubicBezTo>
                    <a:pt x="2412" y="477"/>
                    <a:pt x="2412" y="426"/>
                    <a:pt x="2476" y="374"/>
                  </a:cubicBezTo>
                  <a:cubicBezTo>
                    <a:pt x="2528" y="219"/>
                    <a:pt x="2631" y="103"/>
                    <a:pt x="2734"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0"/>
            <p:cNvSpPr/>
            <p:nvPr/>
          </p:nvSpPr>
          <p:spPr>
            <a:xfrm>
              <a:off x="2826125" y="2847975"/>
              <a:ext cx="176050" cy="223100"/>
            </a:xfrm>
            <a:custGeom>
              <a:avLst/>
              <a:gdLst/>
              <a:ahLst/>
              <a:cxnLst/>
              <a:rect l="l" t="t" r="r" b="b"/>
              <a:pathLst>
                <a:path w="7042" h="8924" extrusionOk="0">
                  <a:moveTo>
                    <a:pt x="1561" y="1"/>
                  </a:moveTo>
                  <a:cubicBezTo>
                    <a:pt x="1509" y="220"/>
                    <a:pt x="1445" y="478"/>
                    <a:pt x="1342" y="697"/>
                  </a:cubicBezTo>
                  <a:cubicBezTo>
                    <a:pt x="1071" y="1612"/>
                    <a:pt x="916" y="2528"/>
                    <a:pt x="749" y="3443"/>
                  </a:cubicBezTo>
                  <a:cubicBezTo>
                    <a:pt x="426" y="5262"/>
                    <a:pt x="220" y="7093"/>
                    <a:pt x="1" y="8924"/>
                  </a:cubicBezTo>
                  <a:lnTo>
                    <a:pt x="6990" y="8924"/>
                  </a:lnTo>
                  <a:lnTo>
                    <a:pt x="7041" y="8485"/>
                  </a:lnTo>
                  <a:cubicBezTo>
                    <a:pt x="6667" y="8434"/>
                    <a:pt x="6229" y="8382"/>
                    <a:pt x="5700" y="8279"/>
                  </a:cubicBezTo>
                  <a:cubicBezTo>
                    <a:pt x="4295" y="8060"/>
                    <a:pt x="3057" y="7841"/>
                    <a:pt x="2412" y="7686"/>
                  </a:cubicBezTo>
                  <a:cubicBezTo>
                    <a:pt x="2154" y="7634"/>
                    <a:pt x="1986" y="7570"/>
                    <a:pt x="1883" y="7467"/>
                  </a:cubicBezTo>
                  <a:cubicBezTo>
                    <a:pt x="1716" y="7363"/>
                    <a:pt x="1613" y="7093"/>
                    <a:pt x="1561" y="6770"/>
                  </a:cubicBezTo>
                  <a:cubicBezTo>
                    <a:pt x="1445" y="6396"/>
                    <a:pt x="1445" y="6022"/>
                    <a:pt x="1445" y="5532"/>
                  </a:cubicBezTo>
                  <a:lnTo>
                    <a:pt x="1445" y="5313"/>
                  </a:lnTo>
                  <a:lnTo>
                    <a:pt x="1445" y="3817"/>
                  </a:lnTo>
                  <a:lnTo>
                    <a:pt x="1445" y="3495"/>
                  </a:lnTo>
                  <a:lnTo>
                    <a:pt x="1393" y="3495"/>
                  </a:lnTo>
                  <a:cubicBezTo>
                    <a:pt x="1342" y="3443"/>
                    <a:pt x="1342" y="3379"/>
                    <a:pt x="1290" y="3327"/>
                  </a:cubicBezTo>
                  <a:lnTo>
                    <a:pt x="1290" y="3276"/>
                  </a:lnTo>
                  <a:cubicBezTo>
                    <a:pt x="1342" y="2850"/>
                    <a:pt x="1342" y="2412"/>
                    <a:pt x="1393" y="1986"/>
                  </a:cubicBezTo>
                  <a:cubicBezTo>
                    <a:pt x="1445" y="1561"/>
                    <a:pt x="1445" y="1122"/>
                    <a:pt x="1509" y="697"/>
                  </a:cubicBezTo>
                  <a:lnTo>
                    <a:pt x="1561" y="52"/>
                  </a:lnTo>
                  <a:lnTo>
                    <a:pt x="156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0"/>
            <p:cNvSpPr/>
            <p:nvPr/>
          </p:nvSpPr>
          <p:spPr>
            <a:xfrm>
              <a:off x="3121750" y="3057525"/>
              <a:ext cx="88675" cy="13550"/>
            </a:xfrm>
            <a:custGeom>
              <a:avLst/>
              <a:gdLst/>
              <a:ahLst/>
              <a:cxnLst/>
              <a:rect l="l" t="t" r="r" b="b"/>
              <a:pathLst>
                <a:path w="3547" h="542" extrusionOk="0">
                  <a:moveTo>
                    <a:pt x="529" y="0"/>
                  </a:moveTo>
                  <a:lnTo>
                    <a:pt x="529" y="103"/>
                  </a:lnTo>
                  <a:cubicBezTo>
                    <a:pt x="477" y="155"/>
                    <a:pt x="426" y="219"/>
                    <a:pt x="322" y="271"/>
                  </a:cubicBezTo>
                  <a:lnTo>
                    <a:pt x="258" y="271"/>
                  </a:lnTo>
                  <a:cubicBezTo>
                    <a:pt x="206" y="271"/>
                    <a:pt x="155" y="271"/>
                    <a:pt x="103" y="219"/>
                  </a:cubicBezTo>
                  <a:cubicBezTo>
                    <a:pt x="103" y="322"/>
                    <a:pt x="103" y="477"/>
                    <a:pt x="0" y="542"/>
                  </a:cubicBezTo>
                  <a:lnTo>
                    <a:pt x="3546" y="542"/>
                  </a:lnTo>
                  <a:lnTo>
                    <a:pt x="3546" y="0"/>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0"/>
            <p:cNvSpPr/>
            <p:nvPr/>
          </p:nvSpPr>
          <p:spPr>
            <a:xfrm>
              <a:off x="3348675" y="2921800"/>
              <a:ext cx="92550" cy="131550"/>
            </a:xfrm>
            <a:custGeom>
              <a:avLst/>
              <a:gdLst/>
              <a:ahLst/>
              <a:cxnLst/>
              <a:rect l="l" t="t" r="r" b="b"/>
              <a:pathLst>
                <a:path w="3702" h="5262" extrusionOk="0">
                  <a:moveTo>
                    <a:pt x="1" y="0"/>
                  </a:moveTo>
                  <a:cubicBezTo>
                    <a:pt x="272" y="645"/>
                    <a:pt x="594" y="1832"/>
                    <a:pt x="594" y="3121"/>
                  </a:cubicBezTo>
                  <a:cubicBezTo>
                    <a:pt x="594" y="3817"/>
                    <a:pt x="478" y="4565"/>
                    <a:pt x="207" y="5261"/>
                  </a:cubicBezTo>
                  <a:lnTo>
                    <a:pt x="3379" y="5261"/>
                  </a:lnTo>
                  <a:lnTo>
                    <a:pt x="3379" y="5107"/>
                  </a:lnTo>
                  <a:cubicBezTo>
                    <a:pt x="3431" y="4939"/>
                    <a:pt x="3495" y="4733"/>
                    <a:pt x="3547" y="4462"/>
                  </a:cubicBezTo>
                  <a:cubicBezTo>
                    <a:pt x="3598" y="3920"/>
                    <a:pt x="3702" y="3173"/>
                    <a:pt x="3702" y="2425"/>
                  </a:cubicBezTo>
                  <a:cubicBezTo>
                    <a:pt x="3702" y="1509"/>
                    <a:pt x="3547" y="542"/>
                    <a:pt x="31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0"/>
            <p:cNvSpPr/>
            <p:nvPr/>
          </p:nvSpPr>
          <p:spPr>
            <a:xfrm>
              <a:off x="2984725" y="2549800"/>
              <a:ext cx="107375" cy="106075"/>
            </a:xfrm>
            <a:custGeom>
              <a:avLst/>
              <a:gdLst/>
              <a:ahLst/>
              <a:cxnLst/>
              <a:rect l="l" t="t" r="r" b="b"/>
              <a:pathLst>
                <a:path w="4295" h="4243" extrusionOk="0">
                  <a:moveTo>
                    <a:pt x="4275" y="268"/>
                  </a:moveTo>
                  <a:cubicBezTo>
                    <a:pt x="4281" y="270"/>
                    <a:pt x="4287" y="271"/>
                    <a:pt x="4295" y="271"/>
                  </a:cubicBezTo>
                  <a:lnTo>
                    <a:pt x="4275" y="268"/>
                  </a:lnTo>
                  <a:close/>
                  <a:moveTo>
                    <a:pt x="3108" y="0"/>
                  </a:moveTo>
                  <a:cubicBezTo>
                    <a:pt x="2631" y="0"/>
                    <a:pt x="2193" y="155"/>
                    <a:pt x="1819" y="426"/>
                  </a:cubicBezTo>
                  <a:cubicBezTo>
                    <a:pt x="1445" y="696"/>
                    <a:pt x="1174" y="1070"/>
                    <a:pt x="852" y="1560"/>
                  </a:cubicBezTo>
                  <a:cubicBezTo>
                    <a:pt x="375" y="2308"/>
                    <a:pt x="104" y="3546"/>
                    <a:pt x="1" y="4191"/>
                  </a:cubicBezTo>
                  <a:lnTo>
                    <a:pt x="104" y="4191"/>
                  </a:lnTo>
                  <a:cubicBezTo>
                    <a:pt x="207" y="4191"/>
                    <a:pt x="375" y="4242"/>
                    <a:pt x="478" y="4242"/>
                  </a:cubicBezTo>
                  <a:cubicBezTo>
                    <a:pt x="581" y="3649"/>
                    <a:pt x="800" y="2579"/>
                    <a:pt x="1290" y="1767"/>
                  </a:cubicBezTo>
                  <a:cubicBezTo>
                    <a:pt x="2193" y="271"/>
                    <a:pt x="3225" y="155"/>
                    <a:pt x="3482" y="155"/>
                  </a:cubicBezTo>
                  <a:lnTo>
                    <a:pt x="3547" y="155"/>
                  </a:lnTo>
                  <a:lnTo>
                    <a:pt x="4275" y="268"/>
                  </a:lnTo>
                  <a:lnTo>
                    <a:pt x="4275" y="268"/>
                  </a:lnTo>
                  <a:cubicBezTo>
                    <a:pt x="4242" y="257"/>
                    <a:pt x="4235" y="219"/>
                    <a:pt x="4192" y="219"/>
                  </a:cubicBezTo>
                  <a:cubicBezTo>
                    <a:pt x="4076" y="155"/>
                    <a:pt x="3921" y="103"/>
                    <a:pt x="3805" y="52"/>
                  </a:cubicBezTo>
                  <a:cubicBezTo>
                    <a:pt x="3547" y="0"/>
                    <a:pt x="3328" y="0"/>
                    <a:pt x="310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0"/>
            <p:cNvSpPr/>
            <p:nvPr/>
          </p:nvSpPr>
          <p:spPr>
            <a:xfrm>
              <a:off x="3004725" y="3060100"/>
              <a:ext cx="48375" cy="10975"/>
            </a:xfrm>
            <a:custGeom>
              <a:avLst/>
              <a:gdLst/>
              <a:ahLst/>
              <a:cxnLst/>
              <a:rect l="l" t="t" r="r" b="b"/>
              <a:pathLst>
                <a:path w="1935" h="439" extrusionOk="0">
                  <a:moveTo>
                    <a:pt x="52" y="0"/>
                  </a:moveTo>
                  <a:cubicBezTo>
                    <a:pt x="0" y="168"/>
                    <a:pt x="0" y="323"/>
                    <a:pt x="0" y="439"/>
                  </a:cubicBezTo>
                  <a:lnTo>
                    <a:pt x="1935" y="439"/>
                  </a:lnTo>
                  <a:cubicBezTo>
                    <a:pt x="1715" y="374"/>
                    <a:pt x="1561" y="271"/>
                    <a:pt x="1457" y="168"/>
                  </a:cubicBezTo>
                  <a:cubicBezTo>
                    <a:pt x="1341" y="168"/>
                    <a:pt x="864" y="116"/>
                    <a:pt x="52"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0"/>
            <p:cNvSpPr/>
            <p:nvPr/>
          </p:nvSpPr>
          <p:spPr>
            <a:xfrm>
              <a:off x="2832900" y="2729675"/>
              <a:ext cx="52250" cy="67400"/>
            </a:xfrm>
            <a:custGeom>
              <a:avLst/>
              <a:gdLst/>
              <a:ahLst/>
              <a:cxnLst/>
              <a:rect l="l" t="t" r="r" b="b"/>
              <a:pathLst>
                <a:path w="2090" h="2696" extrusionOk="0">
                  <a:moveTo>
                    <a:pt x="852" y="271"/>
                  </a:moveTo>
                  <a:cubicBezTo>
                    <a:pt x="916" y="323"/>
                    <a:pt x="968" y="323"/>
                    <a:pt x="1019" y="323"/>
                  </a:cubicBezTo>
                  <a:cubicBezTo>
                    <a:pt x="1122" y="323"/>
                    <a:pt x="1174" y="323"/>
                    <a:pt x="1290" y="374"/>
                  </a:cubicBezTo>
                  <a:cubicBezTo>
                    <a:pt x="1342" y="374"/>
                    <a:pt x="1393" y="439"/>
                    <a:pt x="1445" y="542"/>
                  </a:cubicBezTo>
                  <a:cubicBezTo>
                    <a:pt x="1496" y="593"/>
                    <a:pt x="1561" y="697"/>
                    <a:pt x="1612" y="813"/>
                  </a:cubicBezTo>
                  <a:cubicBezTo>
                    <a:pt x="1664" y="1019"/>
                    <a:pt x="1767" y="1238"/>
                    <a:pt x="1767" y="1457"/>
                  </a:cubicBezTo>
                  <a:cubicBezTo>
                    <a:pt x="1819" y="1561"/>
                    <a:pt x="1883" y="1728"/>
                    <a:pt x="1883" y="1934"/>
                  </a:cubicBezTo>
                  <a:cubicBezTo>
                    <a:pt x="1935" y="1986"/>
                    <a:pt x="1935" y="2051"/>
                    <a:pt x="1935" y="2051"/>
                  </a:cubicBezTo>
                  <a:cubicBezTo>
                    <a:pt x="1935" y="2205"/>
                    <a:pt x="1819" y="2308"/>
                    <a:pt x="1715" y="2373"/>
                  </a:cubicBezTo>
                  <a:cubicBezTo>
                    <a:pt x="1612" y="2424"/>
                    <a:pt x="1445" y="2476"/>
                    <a:pt x="1342" y="2476"/>
                  </a:cubicBezTo>
                  <a:lnTo>
                    <a:pt x="1122" y="2476"/>
                  </a:lnTo>
                  <a:cubicBezTo>
                    <a:pt x="916" y="2476"/>
                    <a:pt x="748" y="2476"/>
                    <a:pt x="594" y="2424"/>
                  </a:cubicBezTo>
                  <a:lnTo>
                    <a:pt x="478" y="2424"/>
                  </a:lnTo>
                  <a:lnTo>
                    <a:pt x="426" y="2373"/>
                  </a:lnTo>
                  <a:lnTo>
                    <a:pt x="374" y="2373"/>
                  </a:lnTo>
                  <a:lnTo>
                    <a:pt x="374" y="2308"/>
                  </a:lnTo>
                  <a:cubicBezTo>
                    <a:pt x="323" y="2308"/>
                    <a:pt x="323" y="2308"/>
                    <a:pt x="271" y="2257"/>
                  </a:cubicBezTo>
                  <a:cubicBezTo>
                    <a:pt x="207" y="2154"/>
                    <a:pt x="207" y="1986"/>
                    <a:pt x="207" y="1831"/>
                  </a:cubicBezTo>
                  <a:cubicBezTo>
                    <a:pt x="155" y="1612"/>
                    <a:pt x="155" y="1341"/>
                    <a:pt x="155" y="1135"/>
                  </a:cubicBezTo>
                  <a:lnTo>
                    <a:pt x="155" y="864"/>
                  </a:lnTo>
                  <a:lnTo>
                    <a:pt x="155" y="542"/>
                  </a:lnTo>
                  <a:cubicBezTo>
                    <a:pt x="155" y="490"/>
                    <a:pt x="207" y="490"/>
                    <a:pt x="207" y="439"/>
                  </a:cubicBezTo>
                  <a:cubicBezTo>
                    <a:pt x="207" y="439"/>
                    <a:pt x="207" y="374"/>
                    <a:pt x="271" y="374"/>
                  </a:cubicBezTo>
                  <a:lnTo>
                    <a:pt x="271" y="323"/>
                  </a:lnTo>
                  <a:lnTo>
                    <a:pt x="426" y="323"/>
                  </a:lnTo>
                  <a:cubicBezTo>
                    <a:pt x="529" y="271"/>
                    <a:pt x="594" y="271"/>
                    <a:pt x="697" y="271"/>
                  </a:cubicBezTo>
                  <a:close/>
                  <a:moveTo>
                    <a:pt x="207" y="0"/>
                  </a:moveTo>
                  <a:cubicBezTo>
                    <a:pt x="155" y="52"/>
                    <a:pt x="1" y="271"/>
                    <a:pt x="1" y="761"/>
                  </a:cubicBezTo>
                  <a:lnTo>
                    <a:pt x="1" y="1019"/>
                  </a:lnTo>
                  <a:cubicBezTo>
                    <a:pt x="1" y="1341"/>
                    <a:pt x="52" y="1664"/>
                    <a:pt x="52" y="1934"/>
                  </a:cubicBezTo>
                  <a:cubicBezTo>
                    <a:pt x="104" y="2205"/>
                    <a:pt x="155" y="2424"/>
                    <a:pt x="207" y="2528"/>
                  </a:cubicBezTo>
                  <a:cubicBezTo>
                    <a:pt x="271" y="2579"/>
                    <a:pt x="323" y="2631"/>
                    <a:pt x="478" y="2695"/>
                  </a:cubicBezTo>
                  <a:lnTo>
                    <a:pt x="1445" y="2695"/>
                  </a:lnTo>
                  <a:cubicBezTo>
                    <a:pt x="1664" y="2695"/>
                    <a:pt x="1819" y="2631"/>
                    <a:pt x="1935" y="2579"/>
                  </a:cubicBezTo>
                  <a:cubicBezTo>
                    <a:pt x="2038" y="2476"/>
                    <a:pt x="2089" y="2424"/>
                    <a:pt x="2089" y="2257"/>
                  </a:cubicBezTo>
                  <a:lnTo>
                    <a:pt x="2089" y="2154"/>
                  </a:lnTo>
                  <a:cubicBezTo>
                    <a:pt x="2038" y="1831"/>
                    <a:pt x="1986" y="1612"/>
                    <a:pt x="1935" y="1457"/>
                  </a:cubicBezTo>
                  <a:cubicBezTo>
                    <a:pt x="1883" y="1135"/>
                    <a:pt x="1715" y="542"/>
                    <a:pt x="1561" y="271"/>
                  </a:cubicBezTo>
                  <a:cubicBezTo>
                    <a:pt x="1496" y="168"/>
                    <a:pt x="1445" y="116"/>
                    <a:pt x="1393" y="116"/>
                  </a:cubicBezTo>
                  <a:cubicBezTo>
                    <a:pt x="1342" y="52"/>
                    <a:pt x="1174" y="52"/>
                    <a:pt x="1019"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0"/>
            <p:cNvSpPr/>
            <p:nvPr/>
          </p:nvSpPr>
          <p:spPr>
            <a:xfrm>
              <a:off x="2862225" y="2783500"/>
              <a:ext cx="200225" cy="231175"/>
            </a:xfrm>
            <a:custGeom>
              <a:avLst/>
              <a:gdLst/>
              <a:ahLst/>
              <a:cxnLst/>
              <a:rect l="l" t="t" r="r" b="b"/>
              <a:pathLst>
                <a:path w="8009" h="9247" extrusionOk="0">
                  <a:moveTo>
                    <a:pt x="865" y="5313"/>
                  </a:moveTo>
                  <a:cubicBezTo>
                    <a:pt x="1290" y="5313"/>
                    <a:pt x="1677" y="5313"/>
                    <a:pt x="2000" y="5378"/>
                  </a:cubicBezTo>
                  <a:cubicBezTo>
                    <a:pt x="2257" y="5378"/>
                    <a:pt x="2477" y="5481"/>
                    <a:pt x="2477" y="5532"/>
                  </a:cubicBezTo>
                  <a:lnTo>
                    <a:pt x="2374" y="5532"/>
                  </a:lnTo>
                  <a:cubicBezTo>
                    <a:pt x="2257" y="5481"/>
                    <a:pt x="2154" y="5481"/>
                    <a:pt x="2000" y="5481"/>
                  </a:cubicBezTo>
                  <a:cubicBezTo>
                    <a:pt x="1838" y="5455"/>
                    <a:pt x="1661" y="5442"/>
                    <a:pt x="1471" y="5442"/>
                  </a:cubicBezTo>
                  <a:cubicBezTo>
                    <a:pt x="1281" y="5442"/>
                    <a:pt x="1078" y="5455"/>
                    <a:pt x="865" y="5481"/>
                  </a:cubicBezTo>
                  <a:lnTo>
                    <a:pt x="710" y="5481"/>
                  </a:lnTo>
                  <a:cubicBezTo>
                    <a:pt x="414" y="5507"/>
                    <a:pt x="252" y="5520"/>
                    <a:pt x="165" y="5520"/>
                  </a:cubicBezTo>
                  <a:cubicBezTo>
                    <a:pt x="78" y="5520"/>
                    <a:pt x="65" y="5507"/>
                    <a:pt x="65" y="5481"/>
                  </a:cubicBezTo>
                  <a:cubicBezTo>
                    <a:pt x="65" y="5481"/>
                    <a:pt x="65" y="5429"/>
                    <a:pt x="169" y="5429"/>
                  </a:cubicBezTo>
                  <a:cubicBezTo>
                    <a:pt x="272" y="5378"/>
                    <a:pt x="491" y="5378"/>
                    <a:pt x="865" y="5313"/>
                  </a:cubicBezTo>
                  <a:close/>
                  <a:moveTo>
                    <a:pt x="4514" y="3972"/>
                  </a:moveTo>
                  <a:lnTo>
                    <a:pt x="5275" y="4191"/>
                  </a:lnTo>
                  <a:cubicBezTo>
                    <a:pt x="5275" y="4191"/>
                    <a:pt x="5326" y="4243"/>
                    <a:pt x="5378" y="4243"/>
                  </a:cubicBezTo>
                  <a:lnTo>
                    <a:pt x="5597" y="4669"/>
                  </a:lnTo>
                  <a:lnTo>
                    <a:pt x="5597" y="4733"/>
                  </a:lnTo>
                  <a:lnTo>
                    <a:pt x="5597" y="4785"/>
                  </a:lnTo>
                  <a:lnTo>
                    <a:pt x="5430" y="5481"/>
                  </a:lnTo>
                  <a:cubicBezTo>
                    <a:pt x="5430" y="5481"/>
                    <a:pt x="5430" y="5532"/>
                    <a:pt x="5378" y="5584"/>
                  </a:cubicBezTo>
                  <a:lnTo>
                    <a:pt x="5107" y="5700"/>
                  </a:lnTo>
                  <a:lnTo>
                    <a:pt x="5056" y="5752"/>
                  </a:lnTo>
                  <a:lnTo>
                    <a:pt x="5107" y="5803"/>
                  </a:lnTo>
                  <a:lnTo>
                    <a:pt x="5275" y="6022"/>
                  </a:lnTo>
                  <a:lnTo>
                    <a:pt x="5275" y="6126"/>
                  </a:lnTo>
                  <a:lnTo>
                    <a:pt x="5159" y="6822"/>
                  </a:lnTo>
                  <a:cubicBezTo>
                    <a:pt x="5159" y="6874"/>
                    <a:pt x="5107" y="6925"/>
                    <a:pt x="5107" y="6925"/>
                  </a:cubicBezTo>
                  <a:lnTo>
                    <a:pt x="4733" y="7247"/>
                  </a:lnTo>
                  <a:lnTo>
                    <a:pt x="4579" y="7247"/>
                  </a:lnTo>
                  <a:lnTo>
                    <a:pt x="3818" y="7144"/>
                  </a:lnTo>
                  <a:cubicBezTo>
                    <a:pt x="3766" y="7144"/>
                    <a:pt x="3715" y="7144"/>
                    <a:pt x="3663" y="7093"/>
                  </a:cubicBezTo>
                  <a:lnTo>
                    <a:pt x="3392" y="6603"/>
                  </a:lnTo>
                  <a:lnTo>
                    <a:pt x="3392" y="6500"/>
                  </a:lnTo>
                  <a:lnTo>
                    <a:pt x="3444" y="6126"/>
                  </a:lnTo>
                  <a:cubicBezTo>
                    <a:pt x="3444" y="6022"/>
                    <a:pt x="3495" y="5958"/>
                    <a:pt x="3611" y="5958"/>
                  </a:cubicBezTo>
                  <a:lnTo>
                    <a:pt x="4140" y="6022"/>
                  </a:lnTo>
                  <a:cubicBezTo>
                    <a:pt x="4192" y="6022"/>
                    <a:pt x="4256" y="6126"/>
                    <a:pt x="4256" y="6229"/>
                  </a:cubicBezTo>
                  <a:lnTo>
                    <a:pt x="4256" y="6500"/>
                  </a:lnTo>
                  <a:cubicBezTo>
                    <a:pt x="4256" y="6551"/>
                    <a:pt x="4256" y="6551"/>
                    <a:pt x="4308" y="6551"/>
                  </a:cubicBezTo>
                  <a:lnTo>
                    <a:pt x="4462" y="6551"/>
                  </a:lnTo>
                  <a:lnTo>
                    <a:pt x="4514" y="6022"/>
                  </a:lnTo>
                  <a:lnTo>
                    <a:pt x="4514" y="5958"/>
                  </a:lnTo>
                  <a:lnTo>
                    <a:pt x="4359" y="5906"/>
                  </a:lnTo>
                  <a:cubicBezTo>
                    <a:pt x="4256" y="5906"/>
                    <a:pt x="4192" y="5855"/>
                    <a:pt x="4192" y="5752"/>
                  </a:cubicBezTo>
                  <a:lnTo>
                    <a:pt x="4256" y="5378"/>
                  </a:lnTo>
                  <a:cubicBezTo>
                    <a:pt x="4256" y="5313"/>
                    <a:pt x="4359" y="5262"/>
                    <a:pt x="4411" y="5262"/>
                  </a:cubicBezTo>
                  <a:lnTo>
                    <a:pt x="4630" y="5262"/>
                  </a:lnTo>
                  <a:cubicBezTo>
                    <a:pt x="4682" y="5262"/>
                    <a:pt x="4682" y="5262"/>
                    <a:pt x="4682" y="5210"/>
                  </a:cubicBezTo>
                  <a:lnTo>
                    <a:pt x="4733" y="4785"/>
                  </a:lnTo>
                  <a:lnTo>
                    <a:pt x="4733" y="4733"/>
                  </a:lnTo>
                  <a:lnTo>
                    <a:pt x="4579" y="4733"/>
                  </a:lnTo>
                  <a:cubicBezTo>
                    <a:pt x="4579" y="4733"/>
                    <a:pt x="4514" y="4733"/>
                    <a:pt x="4514" y="4785"/>
                  </a:cubicBezTo>
                  <a:lnTo>
                    <a:pt x="4514" y="4836"/>
                  </a:lnTo>
                  <a:cubicBezTo>
                    <a:pt x="4462" y="4939"/>
                    <a:pt x="4411" y="4991"/>
                    <a:pt x="4359" y="4991"/>
                  </a:cubicBezTo>
                  <a:lnTo>
                    <a:pt x="4308" y="4991"/>
                  </a:lnTo>
                  <a:lnTo>
                    <a:pt x="3934" y="4939"/>
                  </a:lnTo>
                  <a:cubicBezTo>
                    <a:pt x="3818" y="4888"/>
                    <a:pt x="3766" y="4836"/>
                    <a:pt x="3766" y="4733"/>
                  </a:cubicBezTo>
                  <a:lnTo>
                    <a:pt x="3818" y="4346"/>
                  </a:lnTo>
                  <a:cubicBezTo>
                    <a:pt x="3818" y="4295"/>
                    <a:pt x="3869" y="4295"/>
                    <a:pt x="3934" y="4243"/>
                  </a:cubicBezTo>
                  <a:lnTo>
                    <a:pt x="4359" y="3972"/>
                  </a:lnTo>
                  <a:close/>
                  <a:moveTo>
                    <a:pt x="3495" y="1"/>
                  </a:moveTo>
                  <a:cubicBezTo>
                    <a:pt x="3341" y="52"/>
                    <a:pt x="3173" y="52"/>
                    <a:pt x="3018" y="104"/>
                  </a:cubicBezTo>
                  <a:cubicBezTo>
                    <a:pt x="2799" y="104"/>
                    <a:pt x="2580" y="155"/>
                    <a:pt x="2374" y="220"/>
                  </a:cubicBezTo>
                  <a:cubicBezTo>
                    <a:pt x="1884" y="375"/>
                    <a:pt x="1510" y="594"/>
                    <a:pt x="1136" y="865"/>
                  </a:cubicBezTo>
                  <a:cubicBezTo>
                    <a:pt x="813" y="1187"/>
                    <a:pt x="542" y="1561"/>
                    <a:pt x="388" y="1986"/>
                  </a:cubicBezTo>
                  <a:cubicBezTo>
                    <a:pt x="323" y="2206"/>
                    <a:pt x="272" y="2412"/>
                    <a:pt x="272" y="2631"/>
                  </a:cubicBezTo>
                  <a:lnTo>
                    <a:pt x="220" y="3276"/>
                  </a:lnTo>
                  <a:lnTo>
                    <a:pt x="117" y="4565"/>
                  </a:lnTo>
                  <a:cubicBezTo>
                    <a:pt x="65" y="4991"/>
                    <a:pt x="1" y="5429"/>
                    <a:pt x="1" y="5855"/>
                  </a:cubicBezTo>
                  <a:lnTo>
                    <a:pt x="1" y="5906"/>
                  </a:lnTo>
                  <a:lnTo>
                    <a:pt x="117" y="5906"/>
                  </a:lnTo>
                  <a:cubicBezTo>
                    <a:pt x="220" y="5855"/>
                    <a:pt x="323" y="5855"/>
                    <a:pt x="439" y="5855"/>
                  </a:cubicBezTo>
                  <a:lnTo>
                    <a:pt x="1729" y="5855"/>
                  </a:lnTo>
                  <a:cubicBezTo>
                    <a:pt x="1935" y="5855"/>
                    <a:pt x="2154" y="5855"/>
                    <a:pt x="2425" y="5958"/>
                  </a:cubicBezTo>
                  <a:cubicBezTo>
                    <a:pt x="2477" y="5958"/>
                    <a:pt x="2528" y="6022"/>
                    <a:pt x="2528" y="6022"/>
                  </a:cubicBezTo>
                  <a:lnTo>
                    <a:pt x="2580" y="6022"/>
                  </a:lnTo>
                  <a:lnTo>
                    <a:pt x="2580" y="5752"/>
                  </a:lnTo>
                  <a:lnTo>
                    <a:pt x="2644" y="5107"/>
                  </a:lnTo>
                  <a:lnTo>
                    <a:pt x="2747" y="3817"/>
                  </a:lnTo>
                  <a:cubicBezTo>
                    <a:pt x="2799" y="3379"/>
                    <a:pt x="2851" y="2954"/>
                    <a:pt x="2902" y="2528"/>
                  </a:cubicBezTo>
                  <a:lnTo>
                    <a:pt x="2967" y="2528"/>
                  </a:lnTo>
                  <a:cubicBezTo>
                    <a:pt x="2967" y="2954"/>
                    <a:pt x="2902" y="3379"/>
                    <a:pt x="2902" y="3817"/>
                  </a:cubicBezTo>
                  <a:lnTo>
                    <a:pt x="2799" y="5107"/>
                  </a:lnTo>
                  <a:lnTo>
                    <a:pt x="2696" y="5752"/>
                  </a:lnTo>
                  <a:lnTo>
                    <a:pt x="2696" y="6074"/>
                  </a:lnTo>
                  <a:lnTo>
                    <a:pt x="2696" y="6126"/>
                  </a:lnTo>
                  <a:lnTo>
                    <a:pt x="2644" y="6126"/>
                  </a:lnTo>
                  <a:lnTo>
                    <a:pt x="2644" y="6177"/>
                  </a:lnTo>
                  <a:lnTo>
                    <a:pt x="2580" y="6177"/>
                  </a:lnTo>
                  <a:lnTo>
                    <a:pt x="2580" y="6229"/>
                  </a:lnTo>
                  <a:cubicBezTo>
                    <a:pt x="2580" y="6396"/>
                    <a:pt x="2580" y="6719"/>
                    <a:pt x="2528" y="6990"/>
                  </a:cubicBezTo>
                  <a:cubicBezTo>
                    <a:pt x="2477" y="7518"/>
                    <a:pt x="2425" y="8111"/>
                    <a:pt x="2425" y="8279"/>
                  </a:cubicBezTo>
                  <a:lnTo>
                    <a:pt x="2477" y="8279"/>
                  </a:lnTo>
                  <a:cubicBezTo>
                    <a:pt x="2477" y="8279"/>
                    <a:pt x="2528" y="8279"/>
                    <a:pt x="2580" y="8331"/>
                  </a:cubicBezTo>
                  <a:cubicBezTo>
                    <a:pt x="2696" y="8331"/>
                    <a:pt x="2902" y="8382"/>
                    <a:pt x="3070" y="8485"/>
                  </a:cubicBezTo>
                  <a:cubicBezTo>
                    <a:pt x="3495" y="8601"/>
                    <a:pt x="4037" y="8756"/>
                    <a:pt x="4630" y="8924"/>
                  </a:cubicBezTo>
                  <a:cubicBezTo>
                    <a:pt x="5004" y="9027"/>
                    <a:pt x="5430" y="9130"/>
                    <a:pt x="5752" y="9246"/>
                  </a:cubicBezTo>
                  <a:cubicBezTo>
                    <a:pt x="5752" y="9130"/>
                    <a:pt x="5803" y="9078"/>
                    <a:pt x="5803" y="8975"/>
                  </a:cubicBezTo>
                  <a:cubicBezTo>
                    <a:pt x="5868" y="8537"/>
                    <a:pt x="5920" y="8111"/>
                    <a:pt x="5971" y="7737"/>
                  </a:cubicBezTo>
                  <a:cubicBezTo>
                    <a:pt x="5971" y="7415"/>
                    <a:pt x="6023" y="7093"/>
                    <a:pt x="6074" y="6822"/>
                  </a:cubicBezTo>
                  <a:cubicBezTo>
                    <a:pt x="6074" y="6770"/>
                    <a:pt x="6126" y="6770"/>
                    <a:pt x="6126" y="6719"/>
                  </a:cubicBezTo>
                  <a:cubicBezTo>
                    <a:pt x="6242" y="6126"/>
                    <a:pt x="6345" y="5584"/>
                    <a:pt x="6448" y="5055"/>
                  </a:cubicBezTo>
                  <a:lnTo>
                    <a:pt x="6719" y="4140"/>
                  </a:lnTo>
                  <a:cubicBezTo>
                    <a:pt x="6771" y="3869"/>
                    <a:pt x="6887" y="3547"/>
                    <a:pt x="6990" y="3276"/>
                  </a:cubicBezTo>
                  <a:lnTo>
                    <a:pt x="6990" y="3276"/>
                  </a:lnTo>
                  <a:cubicBezTo>
                    <a:pt x="6938" y="3598"/>
                    <a:pt x="6887" y="3869"/>
                    <a:pt x="6835" y="4191"/>
                  </a:cubicBezTo>
                  <a:lnTo>
                    <a:pt x="6616" y="5055"/>
                  </a:lnTo>
                  <a:cubicBezTo>
                    <a:pt x="6564" y="5313"/>
                    <a:pt x="6513" y="5584"/>
                    <a:pt x="6448" y="5803"/>
                  </a:cubicBezTo>
                  <a:cubicBezTo>
                    <a:pt x="6513" y="5803"/>
                    <a:pt x="6616" y="5752"/>
                    <a:pt x="6835" y="5700"/>
                  </a:cubicBezTo>
                  <a:cubicBezTo>
                    <a:pt x="7041" y="5636"/>
                    <a:pt x="7312" y="5584"/>
                    <a:pt x="7480" y="5584"/>
                  </a:cubicBezTo>
                  <a:cubicBezTo>
                    <a:pt x="7635" y="5584"/>
                    <a:pt x="7802" y="5584"/>
                    <a:pt x="7802" y="5636"/>
                  </a:cubicBezTo>
                  <a:cubicBezTo>
                    <a:pt x="7802" y="5636"/>
                    <a:pt x="7686" y="5636"/>
                    <a:pt x="7480" y="5700"/>
                  </a:cubicBezTo>
                  <a:cubicBezTo>
                    <a:pt x="7312" y="5752"/>
                    <a:pt x="7093" y="5752"/>
                    <a:pt x="6887" y="5803"/>
                  </a:cubicBezTo>
                  <a:cubicBezTo>
                    <a:pt x="6564" y="5906"/>
                    <a:pt x="6448" y="5906"/>
                    <a:pt x="6397" y="5906"/>
                  </a:cubicBezTo>
                  <a:cubicBezTo>
                    <a:pt x="6397" y="6074"/>
                    <a:pt x="6345" y="6229"/>
                    <a:pt x="6293" y="6345"/>
                  </a:cubicBezTo>
                  <a:cubicBezTo>
                    <a:pt x="6564" y="6280"/>
                    <a:pt x="6835" y="6177"/>
                    <a:pt x="7093" y="6126"/>
                  </a:cubicBezTo>
                  <a:cubicBezTo>
                    <a:pt x="7415" y="6074"/>
                    <a:pt x="7686" y="6022"/>
                    <a:pt x="8008" y="5958"/>
                  </a:cubicBezTo>
                  <a:cubicBezTo>
                    <a:pt x="7854" y="5055"/>
                    <a:pt x="7686" y="4191"/>
                    <a:pt x="7583" y="3276"/>
                  </a:cubicBezTo>
                  <a:cubicBezTo>
                    <a:pt x="7531" y="3057"/>
                    <a:pt x="7480" y="2799"/>
                    <a:pt x="7415" y="2580"/>
                  </a:cubicBezTo>
                  <a:cubicBezTo>
                    <a:pt x="7415" y="2360"/>
                    <a:pt x="7312" y="2154"/>
                    <a:pt x="7209" y="1986"/>
                  </a:cubicBezTo>
                  <a:cubicBezTo>
                    <a:pt x="7157" y="1883"/>
                    <a:pt x="7041" y="1767"/>
                    <a:pt x="6990" y="1716"/>
                  </a:cubicBezTo>
                  <a:cubicBezTo>
                    <a:pt x="6887" y="1613"/>
                    <a:pt x="6835" y="1561"/>
                    <a:pt x="6719" y="1445"/>
                  </a:cubicBezTo>
                  <a:cubicBezTo>
                    <a:pt x="6667" y="1393"/>
                    <a:pt x="6616" y="1342"/>
                    <a:pt x="6513" y="1290"/>
                  </a:cubicBezTo>
                  <a:lnTo>
                    <a:pt x="6513" y="1290"/>
                  </a:lnTo>
                  <a:cubicBezTo>
                    <a:pt x="6564" y="1342"/>
                    <a:pt x="6564" y="1445"/>
                    <a:pt x="6564" y="1561"/>
                  </a:cubicBezTo>
                  <a:cubicBezTo>
                    <a:pt x="6564" y="1716"/>
                    <a:pt x="6513" y="1935"/>
                    <a:pt x="6397" y="2090"/>
                  </a:cubicBezTo>
                  <a:cubicBezTo>
                    <a:pt x="6242" y="2206"/>
                    <a:pt x="6023" y="2309"/>
                    <a:pt x="5700" y="2360"/>
                  </a:cubicBezTo>
                  <a:lnTo>
                    <a:pt x="5597" y="2360"/>
                  </a:lnTo>
                  <a:cubicBezTo>
                    <a:pt x="5004" y="2360"/>
                    <a:pt x="4462" y="2038"/>
                    <a:pt x="4089" y="1613"/>
                  </a:cubicBezTo>
                  <a:cubicBezTo>
                    <a:pt x="3715" y="1187"/>
                    <a:pt x="3495" y="594"/>
                    <a:pt x="34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0"/>
            <p:cNvSpPr/>
            <p:nvPr/>
          </p:nvSpPr>
          <p:spPr>
            <a:xfrm>
              <a:off x="2922850" y="2929850"/>
              <a:ext cx="36125" cy="71275"/>
            </a:xfrm>
            <a:custGeom>
              <a:avLst/>
              <a:gdLst/>
              <a:ahLst/>
              <a:cxnLst/>
              <a:rect l="l" t="t" r="r" b="b"/>
              <a:pathLst>
                <a:path w="1445" h="2851" extrusionOk="0">
                  <a:moveTo>
                    <a:pt x="271" y="1"/>
                  </a:moveTo>
                  <a:lnTo>
                    <a:pt x="271" y="220"/>
                  </a:lnTo>
                  <a:lnTo>
                    <a:pt x="271" y="272"/>
                  </a:lnTo>
                  <a:lnTo>
                    <a:pt x="219" y="272"/>
                  </a:lnTo>
                  <a:lnTo>
                    <a:pt x="219" y="323"/>
                  </a:lnTo>
                  <a:lnTo>
                    <a:pt x="155" y="323"/>
                  </a:lnTo>
                  <a:lnTo>
                    <a:pt x="155" y="375"/>
                  </a:lnTo>
                  <a:cubicBezTo>
                    <a:pt x="155" y="542"/>
                    <a:pt x="155" y="865"/>
                    <a:pt x="103" y="1136"/>
                  </a:cubicBezTo>
                  <a:cubicBezTo>
                    <a:pt x="52" y="1664"/>
                    <a:pt x="0" y="2257"/>
                    <a:pt x="0" y="2425"/>
                  </a:cubicBezTo>
                  <a:lnTo>
                    <a:pt x="52" y="2425"/>
                  </a:lnTo>
                  <a:cubicBezTo>
                    <a:pt x="52" y="2425"/>
                    <a:pt x="103" y="2425"/>
                    <a:pt x="155" y="2477"/>
                  </a:cubicBezTo>
                  <a:cubicBezTo>
                    <a:pt x="271" y="2477"/>
                    <a:pt x="477" y="2528"/>
                    <a:pt x="645" y="2631"/>
                  </a:cubicBezTo>
                  <a:cubicBezTo>
                    <a:pt x="864" y="2683"/>
                    <a:pt x="1122" y="2747"/>
                    <a:pt x="1444" y="2851"/>
                  </a:cubicBezTo>
                  <a:cubicBezTo>
                    <a:pt x="916" y="1935"/>
                    <a:pt x="542" y="968"/>
                    <a:pt x="271"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0"/>
            <p:cNvSpPr/>
            <p:nvPr/>
          </p:nvSpPr>
          <p:spPr>
            <a:xfrm>
              <a:off x="2958950" y="2555275"/>
              <a:ext cx="74175" cy="104800"/>
            </a:xfrm>
            <a:custGeom>
              <a:avLst/>
              <a:gdLst/>
              <a:ahLst/>
              <a:cxnLst/>
              <a:rect l="l" t="t" r="r" b="b"/>
              <a:pathLst>
                <a:path w="2967" h="4192" extrusionOk="0">
                  <a:moveTo>
                    <a:pt x="2966" y="0"/>
                  </a:moveTo>
                  <a:cubicBezTo>
                    <a:pt x="2956" y="0"/>
                    <a:pt x="2947" y="1"/>
                    <a:pt x="2938" y="4"/>
                  </a:cubicBezTo>
                  <a:lnTo>
                    <a:pt x="2938" y="4"/>
                  </a:lnTo>
                  <a:cubicBezTo>
                    <a:pt x="2947" y="2"/>
                    <a:pt x="2957" y="1"/>
                    <a:pt x="2966" y="0"/>
                  </a:cubicBezTo>
                  <a:close/>
                  <a:moveTo>
                    <a:pt x="2938" y="4"/>
                  </a:moveTo>
                  <a:lnTo>
                    <a:pt x="2938" y="4"/>
                  </a:lnTo>
                  <a:cubicBezTo>
                    <a:pt x="2045" y="112"/>
                    <a:pt x="1780" y="530"/>
                    <a:pt x="1780" y="581"/>
                  </a:cubicBezTo>
                  <a:lnTo>
                    <a:pt x="1677" y="581"/>
                  </a:lnTo>
                  <a:cubicBezTo>
                    <a:pt x="1561" y="426"/>
                    <a:pt x="1457" y="258"/>
                    <a:pt x="1457" y="103"/>
                  </a:cubicBezTo>
                  <a:lnTo>
                    <a:pt x="1406" y="52"/>
                  </a:lnTo>
                  <a:cubicBezTo>
                    <a:pt x="1406" y="258"/>
                    <a:pt x="1354" y="529"/>
                    <a:pt x="1354" y="697"/>
                  </a:cubicBezTo>
                  <a:lnTo>
                    <a:pt x="1354" y="800"/>
                  </a:lnTo>
                  <a:lnTo>
                    <a:pt x="1354" y="851"/>
                  </a:lnTo>
                  <a:lnTo>
                    <a:pt x="1354" y="903"/>
                  </a:lnTo>
                  <a:lnTo>
                    <a:pt x="1290" y="903"/>
                  </a:lnTo>
                  <a:cubicBezTo>
                    <a:pt x="1187" y="851"/>
                    <a:pt x="1032" y="800"/>
                    <a:pt x="864" y="800"/>
                  </a:cubicBezTo>
                  <a:cubicBezTo>
                    <a:pt x="761" y="748"/>
                    <a:pt x="645" y="748"/>
                    <a:pt x="542" y="748"/>
                  </a:cubicBezTo>
                  <a:lnTo>
                    <a:pt x="967" y="1071"/>
                  </a:lnTo>
                  <a:lnTo>
                    <a:pt x="967" y="1122"/>
                  </a:lnTo>
                  <a:lnTo>
                    <a:pt x="967" y="1174"/>
                  </a:lnTo>
                  <a:cubicBezTo>
                    <a:pt x="593" y="1445"/>
                    <a:pt x="387" y="1870"/>
                    <a:pt x="220" y="2308"/>
                  </a:cubicBezTo>
                  <a:cubicBezTo>
                    <a:pt x="65" y="2786"/>
                    <a:pt x="0" y="3327"/>
                    <a:pt x="0" y="3804"/>
                  </a:cubicBezTo>
                  <a:lnTo>
                    <a:pt x="0" y="4191"/>
                  </a:lnTo>
                  <a:cubicBezTo>
                    <a:pt x="220" y="4075"/>
                    <a:pt x="439" y="3972"/>
                    <a:pt x="645" y="3972"/>
                  </a:cubicBezTo>
                  <a:lnTo>
                    <a:pt x="916" y="3972"/>
                  </a:lnTo>
                  <a:cubicBezTo>
                    <a:pt x="967" y="3753"/>
                    <a:pt x="967" y="3546"/>
                    <a:pt x="1083" y="3224"/>
                  </a:cubicBezTo>
                  <a:cubicBezTo>
                    <a:pt x="1187" y="2631"/>
                    <a:pt x="1406" y="1818"/>
                    <a:pt x="1780" y="1225"/>
                  </a:cubicBezTo>
                  <a:cubicBezTo>
                    <a:pt x="2102" y="748"/>
                    <a:pt x="2424" y="374"/>
                    <a:pt x="2798" y="103"/>
                  </a:cubicBezTo>
                  <a:cubicBezTo>
                    <a:pt x="2842" y="60"/>
                    <a:pt x="2886" y="16"/>
                    <a:pt x="2938" y="4"/>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0"/>
            <p:cNvSpPr/>
            <p:nvPr/>
          </p:nvSpPr>
          <p:spPr>
            <a:xfrm>
              <a:off x="2759075" y="2747075"/>
              <a:ext cx="37425" cy="58050"/>
            </a:xfrm>
            <a:custGeom>
              <a:avLst/>
              <a:gdLst/>
              <a:ahLst/>
              <a:cxnLst/>
              <a:rect l="l" t="t" r="r" b="b"/>
              <a:pathLst>
                <a:path w="1497" h="2322" extrusionOk="0">
                  <a:moveTo>
                    <a:pt x="1122" y="1"/>
                  </a:moveTo>
                  <a:cubicBezTo>
                    <a:pt x="1122" y="117"/>
                    <a:pt x="1071" y="220"/>
                    <a:pt x="1071" y="387"/>
                  </a:cubicBezTo>
                  <a:cubicBezTo>
                    <a:pt x="1071" y="542"/>
                    <a:pt x="1071" y="813"/>
                    <a:pt x="1019" y="1032"/>
                  </a:cubicBezTo>
                  <a:cubicBezTo>
                    <a:pt x="1019" y="1290"/>
                    <a:pt x="968" y="1509"/>
                    <a:pt x="903" y="1612"/>
                  </a:cubicBezTo>
                  <a:lnTo>
                    <a:pt x="903" y="1728"/>
                  </a:lnTo>
                  <a:lnTo>
                    <a:pt x="852" y="1780"/>
                  </a:lnTo>
                  <a:cubicBezTo>
                    <a:pt x="852" y="1832"/>
                    <a:pt x="800" y="1832"/>
                    <a:pt x="800" y="1832"/>
                  </a:cubicBezTo>
                  <a:cubicBezTo>
                    <a:pt x="749" y="1883"/>
                    <a:pt x="645" y="1935"/>
                    <a:pt x="478" y="2051"/>
                  </a:cubicBezTo>
                  <a:cubicBezTo>
                    <a:pt x="323" y="2102"/>
                    <a:pt x="155" y="2154"/>
                    <a:pt x="1" y="2206"/>
                  </a:cubicBezTo>
                  <a:cubicBezTo>
                    <a:pt x="1" y="2206"/>
                    <a:pt x="1" y="2257"/>
                    <a:pt x="52" y="2257"/>
                  </a:cubicBezTo>
                  <a:cubicBezTo>
                    <a:pt x="52" y="2322"/>
                    <a:pt x="104" y="2322"/>
                    <a:pt x="104" y="2322"/>
                  </a:cubicBezTo>
                  <a:cubicBezTo>
                    <a:pt x="155" y="2322"/>
                    <a:pt x="259" y="2322"/>
                    <a:pt x="426" y="2257"/>
                  </a:cubicBezTo>
                  <a:cubicBezTo>
                    <a:pt x="581" y="2206"/>
                    <a:pt x="749" y="2154"/>
                    <a:pt x="968" y="2102"/>
                  </a:cubicBezTo>
                  <a:cubicBezTo>
                    <a:pt x="1071" y="2051"/>
                    <a:pt x="1122" y="1999"/>
                    <a:pt x="1174" y="1999"/>
                  </a:cubicBezTo>
                  <a:cubicBezTo>
                    <a:pt x="1226" y="1935"/>
                    <a:pt x="1290" y="1935"/>
                    <a:pt x="1290" y="1883"/>
                  </a:cubicBezTo>
                  <a:lnTo>
                    <a:pt x="1290" y="1832"/>
                  </a:lnTo>
                  <a:lnTo>
                    <a:pt x="1342" y="1832"/>
                  </a:lnTo>
                  <a:lnTo>
                    <a:pt x="1342" y="1780"/>
                  </a:lnTo>
                  <a:lnTo>
                    <a:pt x="1342" y="1677"/>
                  </a:lnTo>
                  <a:cubicBezTo>
                    <a:pt x="1393" y="1561"/>
                    <a:pt x="1393" y="1458"/>
                    <a:pt x="1393" y="1290"/>
                  </a:cubicBezTo>
                  <a:cubicBezTo>
                    <a:pt x="1445" y="1032"/>
                    <a:pt x="1445" y="761"/>
                    <a:pt x="1496" y="594"/>
                  </a:cubicBezTo>
                  <a:lnTo>
                    <a:pt x="1496" y="220"/>
                  </a:lnTo>
                  <a:cubicBezTo>
                    <a:pt x="1496" y="117"/>
                    <a:pt x="1496" y="65"/>
                    <a:pt x="1445"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0"/>
            <p:cNvSpPr/>
            <p:nvPr/>
          </p:nvSpPr>
          <p:spPr>
            <a:xfrm>
              <a:off x="2679775" y="3074925"/>
              <a:ext cx="186675" cy="25500"/>
            </a:xfrm>
            <a:custGeom>
              <a:avLst/>
              <a:gdLst/>
              <a:ahLst/>
              <a:cxnLst/>
              <a:rect l="l" t="t" r="r" b="b"/>
              <a:pathLst>
                <a:path w="7467" h="1020" extrusionOk="0">
                  <a:moveTo>
                    <a:pt x="1" y="0"/>
                  </a:moveTo>
                  <a:lnTo>
                    <a:pt x="1" y="1019"/>
                  </a:lnTo>
                  <a:lnTo>
                    <a:pt x="7467" y="1019"/>
                  </a:lnTo>
                  <a:lnTo>
                    <a:pt x="7467"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0"/>
            <p:cNvSpPr/>
            <p:nvPr/>
          </p:nvSpPr>
          <p:spPr>
            <a:xfrm>
              <a:off x="2748125" y="2736450"/>
              <a:ext cx="57725" cy="80600"/>
            </a:xfrm>
            <a:custGeom>
              <a:avLst/>
              <a:gdLst/>
              <a:ahLst/>
              <a:cxnLst/>
              <a:rect l="l" t="t" r="r" b="b"/>
              <a:pathLst>
                <a:path w="2309" h="3224" extrusionOk="0">
                  <a:moveTo>
                    <a:pt x="1780" y="271"/>
                  </a:moveTo>
                  <a:cubicBezTo>
                    <a:pt x="1883" y="271"/>
                    <a:pt x="1934" y="322"/>
                    <a:pt x="1986" y="374"/>
                  </a:cubicBezTo>
                  <a:cubicBezTo>
                    <a:pt x="2050" y="426"/>
                    <a:pt x="2050" y="542"/>
                    <a:pt x="2050" y="645"/>
                  </a:cubicBezTo>
                  <a:lnTo>
                    <a:pt x="2050" y="1019"/>
                  </a:lnTo>
                  <a:cubicBezTo>
                    <a:pt x="2050" y="1186"/>
                    <a:pt x="1986" y="1393"/>
                    <a:pt x="1986" y="1663"/>
                  </a:cubicBezTo>
                  <a:cubicBezTo>
                    <a:pt x="1934" y="1883"/>
                    <a:pt x="1934" y="2102"/>
                    <a:pt x="1883" y="2257"/>
                  </a:cubicBezTo>
                  <a:lnTo>
                    <a:pt x="1883" y="2308"/>
                  </a:lnTo>
                  <a:lnTo>
                    <a:pt x="1831" y="2360"/>
                  </a:lnTo>
                  <a:cubicBezTo>
                    <a:pt x="1831" y="2424"/>
                    <a:pt x="1780" y="2424"/>
                    <a:pt x="1780" y="2476"/>
                  </a:cubicBezTo>
                  <a:cubicBezTo>
                    <a:pt x="1728" y="2527"/>
                    <a:pt x="1612" y="2579"/>
                    <a:pt x="1406" y="2631"/>
                  </a:cubicBezTo>
                  <a:cubicBezTo>
                    <a:pt x="1238" y="2682"/>
                    <a:pt x="1083" y="2747"/>
                    <a:pt x="916" y="2798"/>
                  </a:cubicBezTo>
                  <a:cubicBezTo>
                    <a:pt x="761" y="2850"/>
                    <a:pt x="645" y="2901"/>
                    <a:pt x="593" y="2901"/>
                  </a:cubicBezTo>
                  <a:lnTo>
                    <a:pt x="542" y="2901"/>
                  </a:lnTo>
                  <a:cubicBezTo>
                    <a:pt x="490" y="2901"/>
                    <a:pt x="374" y="2850"/>
                    <a:pt x="323" y="2747"/>
                  </a:cubicBezTo>
                  <a:cubicBezTo>
                    <a:pt x="323" y="2682"/>
                    <a:pt x="323" y="2631"/>
                    <a:pt x="271" y="2579"/>
                  </a:cubicBezTo>
                  <a:lnTo>
                    <a:pt x="271" y="2424"/>
                  </a:lnTo>
                  <a:lnTo>
                    <a:pt x="271" y="2205"/>
                  </a:lnTo>
                  <a:cubicBezTo>
                    <a:pt x="323" y="2153"/>
                    <a:pt x="323" y="2102"/>
                    <a:pt x="323" y="2037"/>
                  </a:cubicBezTo>
                  <a:cubicBezTo>
                    <a:pt x="374" y="1883"/>
                    <a:pt x="439" y="1663"/>
                    <a:pt x="490" y="1457"/>
                  </a:cubicBezTo>
                  <a:cubicBezTo>
                    <a:pt x="593" y="1186"/>
                    <a:pt x="697" y="916"/>
                    <a:pt x="813" y="748"/>
                  </a:cubicBezTo>
                  <a:cubicBezTo>
                    <a:pt x="813" y="696"/>
                    <a:pt x="864" y="696"/>
                    <a:pt x="864" y="645"/>
                  </a:cubicBezTo>
                  <a:lnTo>
                    <a:pt x="916" y="645"/>
                  </a:lnTo>
                  <a:lnTo>
                    <a:pt x="967" y="593"/>
                  </a:lnTo>
                  <a:lnTo>
                    <a:pt x="1019" y="593"/>
                  </a:lnTo>
                  <a:lnTo>
                    <a:pt x="1019" y="542"/>
                  </a:lnTo>
                  <a:cubicBezTo>
                    <a:pt x="1083" y="542"/>
                    <a:pt x="1083" y="542"/>
                    <a:pt x="1135" y="490"/>
                  </a:cubicBezTo>
                  <a:lnTo>
                    <a:pt x="1187" y="490"/>
                  </a:lnTo>
                  <a:lnTo>
                    <a:pt x="1238" y="426"/>
                  </a:lnTo>
                  <a:lnTo>
                    <a:pt x="1290" y="426"/>
                  </a:lnTo>
                  <a:cubicBezTo>
                    <a:pt x="1290" y="426"/>
                    <a:pt x="1341" y="374"/>
                    <a:pt x="1406" y="374"/>
                  </a:cubicBezTo>
                  <a:lnTo>
                    <a:pt x="1457" y="322"/>
                  </a:lnTo>
                  <a:cubicBezTo>
                    <a:pt x="1560" y="322"/>
                    <a:pt x="1664" y="271"/>
                    <a:pt x="1780" y="271"/>
                  </a:cubicBezTo>
                  <a:close/>
                  <a:moveTo>
                    <a:pt x="1883" y="0"/>
                  </a:moveTo>
                  <a:cubicBezTo>
                    <a:pt x="1728" y="0"/>
                    <a:pt x="1457" y="52"/>
                    <a:pt x="1187" y="168"/>
                  </a:cubicBezTo>
                  <a:cubicBezTo>
                    <a:pt x="967" y="271"/>
                    <a:pt x="761" y="374"/>
                    <a:pt x="645" y="490"/>
                  </a:cubicBezTo>
                  <a:cubicBezTo>
                    <a:pt x="593" y="490"/>
                    <a:pt x="542" y="593"/>
                    <a:pt x="490" y="748"/>
                  </a:cubicBezTo>
                  <a:cubicBezTo>
                    <a:pt x="374" y="916"/>
                    <a:pt x="323" y="1135"/>
                    <a:pt x="271" y="1341"/>
                  </a:cubicBezTo>
                  <a:cubicBezTo>
                    <a:pt x="168" y="1780"/>
                    <a:pt x="52" y="2257"/>
                    <a:pt x="0" y="2527"/>
                  </a:cubicBezTo>
                  <a:lnTo>
                    <a:pt x="0" y="2682"/>
                  </a:lnTo>
                  <a:cubicBezTo>
                    <a:pt x="0" y="2901"/>
                    <a:pt x="52" y="3005"/>
                    <a:pt x="168" y="3121"/>
                  </a:cubicBezTo>
                  <a:cubicBezTo>
                    <a:pt x="271" y="3172"/>
                    <a:pt x="374" y="3172"/>
                    <a:pt x="439" y="3224"/>
                  </a:cubicBezTo>
                  <a:lnTo>
                    <a:pt x="490" y="3224"/>
                  </a:lnTo>
                  <a:cubicBezTo>
                    <a:pt x="542" y="3224"/>
                    <a:pt x="697" y="3172"/>
                    <a:pt x="864" y="3121"/>
                  </a:cubicBezTo>
                  <a:cubicBezTo>
                    <a:pt x="1083" y="3121"/>
                    <a:pt x="1290" y="3005"/>
                    <a:pt x="1509" y="2953"/>
                  </a:cubicBezTo>
                  <a:cubicBezTo>
                    <a:pt x="1780" y="2850"/>
                    <a:pt x="1934" y="2747"/>
                    <a:pt x="1986" y="2682"/>
                  </a:cubicBezTo>
                  <a:cubicBezTo>
                    <a:pt x="2050" y="2631"/>
                    <a:pt x="2102" y="2579"/>
                    <a:pt x="2154" y="2527"/>
                  </a:cubicBezTo>
                  <a:lnTo>
                    <a:pt x="2154" y="2424"/>
                  </a:lnTo>
                  <a:cubicBezTo>
                    <a:pt x="2154" y="2424"/>
                    <a:pt x="2154" y="2360"/>
                    <a:pt x="2205" y="2257"/>
                  </a:cubicBezTo>
                  <a:cubicBezTo>
                    <a:pt x="2205" y="2153"/>
                    <a:pt x="2205" y="1934"/>
                    <a:pt x="2257" y="1780"/>
                  </a:cubicBezTo>
                  <a:cubicBezTo>
                    <a:pt x="2257" y="1393"/>
                    <a:pt x="2308" y="967"/>
                    <a:pt x="2308" y="696"/>
                  </a:cubicBezTo>
                  <a:lnTo>
                    <a:pt x="2308" y="542"/>
                  </a:lnTo>
                  <a:cubicBezTo>
                    <a:pt x="2308" y="374"/>
                    <a:pt x="2308" y="271"/>
                    <a:pt x="2257" y="219"/>
                  </a:cubicBezTo>
                  <a:cubicBezTo>
                    <a:pt x="2257" y="168"/>
                    <a:pt x="2205" y="103"/>
                    <a:pt x="2154" y="52"/>
                  </a:cubicBezTo>
                  <a:cubicBezTo>
                    <a:pt x="2102" y="0"/>
                    <a:pt x="2050" y="0"/>
                    <a:pt x="1883"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0"/>
            <p:cNvSpPr/>
            <p:nvPr/>
          </p:nvSpPr>
          <p:spPr>
            <a:xfrm>
              <a:off x="2858375" y="2740625"/>
              <a:ext cx="18725" cy="48375"/>
            </a:xfrm>
            <a:custGeom>
              <a:avLst/>
              <a:gdLst/>
              <a:ahLst/>
              <a:cxnLst/>
              <a:rect l="l" t="t" r="r" b="b"/>
              <a:pathLst>
                <a:path w="749" h="1935" extrusionOk="0">
                  <a:moveTo>
                    <a:pt x="0" y="1"/>
                  </a:moveTo>
                  <a:lnTo>
                    <a:pt x="0" y="52"/>
                  </a:lnTo>
                  <a:cubicBezTo>
                    <a:pt x="52" y="155"/>
                    <a:pt x="103" y="259"/>
                    <a:pt x="155" y="375"/>
                  </a:cubicBezTo>
                  <a:cubicBezTo>
                    <a:pt x="219" y="529"/>
                    <a:pt x="271" y="800"/>
                    <a:pt x="323" y="903"/>
                  </a:cubicBezTo>
                  <a:cubicBezTo>
                    <a:pt x="323" y="1071"/>
                    <a:pt x="374" y="1226"/>
                    <a:pt x="426" y="1445"/>
                  </a:cubicBezTo>
                  <a:lnTo>
                    <a:pt x="426" y="1548"/>
                  </a:lnTo>
                  <a:cubicBezTo>
                    <a:pt x="426" y="1716"/>
                    <a:pt x="323" y="1819"/>
                    <a:pt x="271" y="1870"/>
                  </a:cubicBezTo>
                  <a:cubicBezTo>
                    <a:pt x="219" y="1870"/>
                    <a:pt x="219" y="1935"/>
                    <a:pt x="155" y="1935"/>
                  </a:cubicBezTo>
                  <a:lnTo>
                    <a:pt x="323" y="1935"/>
                  </a:lnTo>
                  <a:cubicBezTo>
                    <a:pt x="426" y="1935"/>
                    <a:pt x="542" y="1870"/>
                    <a:pt x="645" y="1819"/>
                  </a:cubicBezTo>
                  <a:cubicBezTo>
                    <a:pt x="696" y="1767"/>
                    <a:pt x="748" y="1716"/>
                    <a:pt x="748" y="1613"/>
                  </a:cubicBezTo>
                  <a:lnTo>
                    <a:pt x="748" y="1548"/>
                  </a:lnTo>
                  <a:cubicBezTo>
                    <a:pt x="696" y="1290"/>
                    <a:pt x="696" y="1174"/>
                    <a:pt x="645" y="1019"/>
                  </a:cubicBezTo>
                  <a:cubicBezTo>
                    <a:pt x="593" y="800"/>
                    <a:pt x="426" y="375"/>
                    <a:pt x="323" y="155"/>
                  </a:cubicBezTo>
                  <a:cubicBezTo>
                    <a:pt x="271" y="104"/>
                    <a:pt x="219" y="52"/>
                    <a:pt x="219" y="52"/>
                  </a:cubicBezTo>
                  <a:cubicBezTo>
                    <a:pt x="155" y="1"/>
                    <a:pt x="52" y="1"/>
                    <a:pt x="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0"/>
            <p:cNvSpPr/>
            <p:nvPr/>
          </p:nvSpPr>
          <p:spPr>
            <a:xfrm>
              <a:off x="2686550" y="2661325"/>
              <a:ext cx="109950" cy="409750"/>
            </a:xfrm>
            <a:custGeom>
              <a:avLst/>
              <a:gdLst/>
              <a:ahLst/>
              <a:cxnLst/>
              <a:rect l="l" t="t" r="r" b="b"/>
              <a:pathLst>
                <a:path w="4398" h="16390" extrusionOk="0">
                  <a:moveTo>
                    <a:pt x="4397" y="1"/>
                  </a:moveTo>
                  <a:lnTo>
                    <a:pt x="4397" y="1"/>
                  </a:lnTo>
                  <a:cubicBezTo>
                    <a:pt x="4075" y="52"/>
                    <a:pt x="3753" y="155"/>
                    <a:pt x="3379" y="207"/>
                  </a:cubicBezTo>
                  <a:cubicBezTo>
                    <a:pt x="2902" y="375"/>
                    <a:pt x="2463" y="697"/>
                    <a:pt x="2089" y="1174"/>
                  </a:cubicBezTo>
                  <a:cubicBezTo>
                    <a:pt x="1715" y="1664"/>
                    <a:pt x="1445" y="2257"/>
                    <a:pt x="1174" y="2902"/>
                  </a:cubicBezTo>
                  <a:cubicBezTo>
                    <a:pt x="697" y="4191"/>
                    <a:pt x="374" y="5687"/>
                    <a:pt x="207" y="6603"/>
                  </a:cubicBezTo>
                  <a:cubicBezTo>
                    <a:pt x="104" y="7041"/>
                    <a:pt x="52" y="7363"/>
                    <a:pt x="52" y="7686"/>
                  </a:cubicBezTo>
                  <a:cubicBezTo>
                    <a:pt x="52" y="7841"/>
                    <a:pt x="0" y="7944"/>
                    <a:pt x="0" y="8060"/>
                  </a:cubicBezTo>
                  <a:lnTo>
                    <a:pt x="0" y="8214"/>
                  </a:lnTo>
                  <a:lnTo>
                    <a:pt x="0" y="8485"/>
                  </a:lnTo>
                  <a:cubicBezTo>
                    <a:pt x="52" y="8756"/>
                    <a:pt x="104" y="9027"/>
                    <a:pt x="155" y="9298"/>
                  </a:cubicBezTo>
                  <a:cubicBezTo>
                    <a:pt x="207" y="9620"/>
                    <a:pt x="374" y="9994"/>
                    <a:pt x="529" y="10471"/>
                  </a:cubicBezTo>
                  <a:cubicBezTo>
                    <a:pt x="903" y="11657"/>
                    <a:pt x="2309" y="15036"/>
                    <a:pt x="2837" y="16390"/>
                  </a:cubicBezTo>
                  <a:lnTo>
                    <a:pt x="3650" y="16390"/>
                  </a:lnTo>
                  <a:cubicBezTo>
                    <a:pt x="3276" y="15474"/>
                    <a:pt x="2734" y="14069"/>
                    <a:pt x="2309" y="12728"/>
                  </a:cubicBezTo>
                  <a:cubicBezTo>
                    <a:pt x="1715" y="11064"/>
                    <a:pt x="1122" y="9452"/>
                    <a:pt x="1019" y="8756"/>
                  </a:cubicBezTo>
                  <a:cubicBezTo>
                    <a:pt x="967" y="8537"/>
                    <a:pt x="967" y="8266"/>
                    <a:pt x="967" y="7944"/>
                  </a:cubicBezTo>
                  <a:cubicBezTo>
                    <a:pt x="967" y="6448"/>
                    <a:pt x="1548" y="4617"/>
                    <a:pt x="1986" y="3108"/>
                  </a:cubicBezTo>
                  <a:cubicBezTo>
                    <a:pt x="2257" y="2206"/>
                    <a:pt x="2412" y="1612"/>
                    <a:pt x="2734" y="1174"/>
                  </a:cubicBezTo>
                  <a:cubicBezTo>
                    <a:pt x="3056" y="749"/>
                    <a:pt x="3546" y="426"/>
                    <a:pt x="4346" y="52"/>
                  </a:cubicBezTo>
                  <a:lnTo>
                    <a:pt x="439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0"/>
            <p:cNvSpPr/>
            <p:nvPr/>
          </p:nvSpPr>
          <p:spPr>
            <a:xfrm>
              <a:off x="2715875" y="3104575"/>
              <a:ext cx="213750" cy="424250"/>
            </a:xfrm>
            <a:custGeom>
              <a:avLst/>
              <a:gdLst/>
              <a:ahLst/>
              <a:cxnLst/>
              <a:rect l="l" t="t" r="r" b="b"/>
              <a:pathLst>
                <a:path w="8550" h="16970" extrusionOk="0">
                  <a:moveTo>
                    <a:pt x="1" y="1"/>
                  </a:moveTo>
                  <a:lnTo>
                    <a:pt x="1" y="16970"/>
                  </a:lnTo>
                  <a:lnTo>
                    <a:pt x="8550" y="16970"/>
                  </a:lnTo>
                  <a:lnTo>
                    <a:pt x="855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0"/>
            <p:cNvSpPr/>
            <p:nvPr/>
          </p:nvSpPr>
          <p:spPr>
            <a:xfrm>
              <a:off x="2713300" y="2657150"/>
              <a:ext cx="196025" cy="413925"/>
            </a:xfrm>
            <a:custGeom>
              <a:avLst/>
              <a:gdLst/>
              <a:ahLst/>
              <a:cxnLst/>
              <a:rect l="l" t="t" r="r" b="b"/>
              <a:pathLst>
                <a:path w="7841" h="16557" extrusionOk="0">
                  <a:moveTo>
                    <a:pt x="4617" y="1289"/>
                  </a:moveTo>
                  <a:cubicBezTo>
                    <a:pt x="4888" y="1289"/>
                    <a:pt x="5107" y="1341"/>
                    <a:pt x="5313" y="1457"/>
                  </a:cubicBezTo>
                  <a:cubicBezTo>
                    <a:pt x="5481" y="1509"/>
                    <a:pt x="5636" y="1612"/>
                    <a:pt x="5752" y="1728"/>
                  </a:cubicBezTo>
                  <a:cubicBezTo>
                    <a:pt x="5958" y="1986"/>
                    <a:pt x="6022" y="2153"/>
                    <a:pt x="6074" y="2308"/>
                  </a:cubicBezTo>
                  <a:lnTo>
                    <a:pt x="6126" y="2579"/>
                  </a:lnTo>
                  <a:cubicBezTo>
                    <a:pt x="6074" y="2579"/>
                    <a:pt x="6074" y="2579"/>
                    <a:pt x="6022" y="2308"/>
                  </a:cubicBezTo>
                  <a:cubicBezTo>
                    <a:pt x="5958" y="2205"/>
                    <a:pt x="5855" y="2050"/>
                    <a:pt x="5636" y="1831"/>
                  </a:cubicBezTo>
                  <a:cubicBezTo>
                    <a:pt x="5584" y="1728"/>
                    <a:pt x="5429" y="1612"/>
                    <a:pt x="5262" y="1560"/>
                  </a:cubicBezTo>
                  <a:cubicBezTo>
                    <a:pt x="5107" y="1457"/>
                    <a:pt x="4888" y="1406"/>
                    <a:pt x="4617" y="1406"/>
                  </a:cubicBezTo>
                  <a:cubicBezTo>
                    <a:pt x="4346" y="1406"/>
                    <a:pt x="4088" y="1457"/>
                    <a:pt x="3869" y="1509"/>
                  </a:cubicBezTo>
                  <a:cubicBezTo>
                    <a:pt x="3650" y="1612"/>
                    <a:pt x="3379" y="1663"/>
                    <a:pt x="3224" y="1831"/>
                  </a:cubicBezTo>
                  <a:cubicBezTo>
                    <a:pt x="2799" y="2050"/>
                    <a:pt x="2476" y="2373"/>
                    <a:pt x="2257" y="2695"/>
                  </a:cubicBezTo>
                  <a:cubicBezTo>
                    <a:pt x="1986" y="3017"/>
                    <a:pt x="1883" y="3275"/>
                    <a:pt x="1767" y="3494"/>
                  </a:cubicBezTo>
                  <a:cubicBezTo>
                    <a:pt x="1716" y="3714"/>
                    <a:pt x="1664" y="3868"/>
                    <a:pt x="1664" y="3868"/>
                  </a:cubicBezTo>
                  <a:lnTo>
                    <a:pt x="1664" y="3765"/>
                  </a:lnTo>
                  <a:cubicBezTo>
                    <a:pt x="1664" y="3714"/>
                    <a:pt x="1664" y="3598"/>
                    <a:pt x="1716" y="3494"/>
                  </a:cubicBezTo>
                  <a:cubicBezTo>
                    <a:pt x="1767" y="3275"/>
                    <a:pt x="1935" y="2953"/>
                    <a:pt x="2154" y="2631"/>
                  </a:cubicBezTo>
                  <a:cubicBezTo>
                    <a:pt x="2360" y="2308"/>
                    <a:pt x="2683" y="1986"/>
                    <a:pt x="3121" y="1728"/>
                  </a:cubicBezTo>
                  <a:cubicBezTo>
                    <a:pt x="3327" y="1612"/>
                    <a:pt x="3598" y="1509"/>
                    <a:pt x="3817" y="1406"/>
                  </a:cubicBezTo>
                  <a:cubicBezTo>
                    <a:pt x="4088" y="1341"/>
                    <a:pt x="4346" y="1289"/>
                    <a:pt x="4617" y="1289"/>
                  </a:cubicBezTo>
                  <a:close/>
                  <a:moveTo>
                    <a:pt x="5262" y="2747"/>
                  </a:moveTo>
                  <a:cubicBezTo>
                    <a:pt x="5429" y="2747"/>
                    <a:pt x="5636" y="2798"/>
                    <a:pt x="5803" y="2798"/>
                  </a:cubicBezTo>
                  <a:cubicBezTo>
                    <a:pt x="5958" y="2798"/>
                    <a:pt x="6126" y="2850"/>
                    <a:pt x="6229" y="2901"/>
                  </a:cubicBezTo>
                  <a:cubicBezTo>
                    <a:pt x="6345" y="2901"/>
                    <a:pt x="6396" y="3017"/>
                    <a:pt x="6448" y="3121"/>
                  </a:cubicBezTo>
                  <a:cubicBezTo>
                    <a:pt x="6499" y="3224"/>
                    <a:pt x="6551" y="3340"/>
                    <a:pt x="6603" y="3494"/>
                  </a:cubicBezTo>
                  <a:cubicBezTo>
                    <a:pt x="6719" y="3765"/>
                    <a:pt x="6822" y="4088"/>
                    <a:pt x="6873" y="4307"/>
                  </a:cubicBezTo>
                  <a:cubicBezTo>
                    <a:pt x="6925" y="4513"/>
                    <a:pt x="6925" y="4681"/>
                    <a:pt x="7041" y="5055"/>
                  </a:cubicBezTo>
                  <a:lnTo>
                    <a:pt x="7041" y="5158"/>
                  </a:lnTo>
                  <a:cubicBezTo>
                    <a:pt x="7041" y="5325"/>
                    <a:pt x="6925" y="5480"/>
                    <a:pt x="6770" y="5596"/>
                  </a:cubicBezTo>
                  <a:cubicBezTo>
                    <a:pt x="6667" y="5648"/>
                    <a:pt x="6448" y="5699"/>
                    <a:pt x="6229" y="5699"/>
                  </a:cubicBezTo>
                  <a:cubicBezTo>
                    <a:pt x="6126" y="5751"/>
                    <a:pt x="5906" y="5751"/>
                    <a:pt x="5700" y="5751"/>
                  </a:cubicBezTo>
                  <a:cubicBezTo>
                    <a:pt x="5532" y="5751"/>
                    <a:pt x="5378" y="5751"/>
                    <a:pt x="5210" y="5699"/>
                  </a:cubicBezTo>
                  <a:cubicBezTo>
                    <a:pt x="5107" y="5648"/>
                    <a:pt x="4939" y="5596"/>
                    <a:pt x="4888" y="5532"/>
                  </a:cubicBezTo>
                  <a:cubicBezTo>
                    <a:pt x="4785" y="5377"/>
                    <a:pt x="4785" y="5158"/>
                    <a:pt x="4733" y="4887"/>
                  </a:cubicBezTo>
                  <a:cubicBezTo>
                    <a:pt x="4668" y="4629"/>
                    <a:pt x="4668" y="4242"/>
                    <a:pt x="4617" y="3920"/>
                  </a:cubicBezTo>
                  <a:lnTo>
                    <a:pt x="4617" y="3662"/>
                  </a:lnTo>
                  <a:cubicBezTo>
                    <a:pt x="4617" y="3121"/>
                    <a:pt x="4785" y="2901"/>
                    <a:pt x="4888" y="2798"/>
                  </a:cubicBezTo>
                  <a:lnTo>
                    <a:pt x="5055" y="2798"/>
                  </a:lnTo>
                  <a:cubicBezTo>
                    <a:pt x="5158" y="2747"/>
                    <a:pt x="5210" y="2747"/>
                    <a:pt x="5262" y="2747"/>
                  </a:cubicBezTo>
                  <a:close/>
                  <a:moveTo>
                    <a:pt x="3276" y="3017"/>
                  </a:moveTo>
                  <a:cubicBezTo>
                    <a:pt x="3443" y="3017"/>
                    <a:pt x="3547" y="3069"/>
                    <a:pt x="3650" y="3172"/>
                  </a:cubicBezTo>
                  <a:cubicBezTo>
                    <a:pt x="3701" y="3224"/>
                    <a:pt x="3766" y="3224"/>
                    <a:pt x="3817" y="3340"/>
                  </a:cubicBezTo>
                  <a:cubicBezTo>
                    <a:pt x="3817" y="3443"/>
                    <a:pt x="3869" y="3546"/>
                    <a:pt x="3869" y="3714"/>
                  </a:cubicBezTo>
                  <a:lnTo>
                    <a:pt x="3869" y="3868"/>
                  </a:lnTo>
                  <a:cubicBezTo>
                    <a:pt x="3817" y="4139"/>
                    <a:pt x="3817" y="4462"/>
                    <a:pt x="3766" y="4835"/>
                  </a:cubicBezTo>
                  <a:cubicBezTo>
                    <a:pt x="3766" y="5158"/>
                    <a:pt x="3701" y="5480"/>
                    <a:pt x="3650" y="5648"/>
                  </a:cubicBezTo>
                  <a:lnTo>
                    <a:pt x="3650" y="5751"/>
                  </a:lnTo>
                  <a:cubicBezTo>
                    <a:pt x="3598" y="5803"/>
                    <a:pt x="3547" y="5919"/>
                    <a:pt x="3495" y="5970"/>
                  </a:cubicBezTo>
                  <a:cubicBezTo>
                    <a:pt x="3379" y="6022"/>
                    <a:pt x="3224" y="6125"/>
                    <a:pt x="2953" y="6241"/>
                  </a:cubicBezTo>
                  <a:cubicBezTo>
                    <a:pt x="2734" y="6344"/>
                    <a:pt x="2528" y="6396"/>
                    <a:pt x="2309" y="6447"/>
                  </a:cubicBezTo>
                  <a:cubicBezTo>
                    <a:pt x="2154" y="6499"/>
                    <a:pt x="1986" y="6499"/>
                    <a:pt x="1883" y="6499"/>
                  </a:cubicBezTo>
                  <a:lnTo>
                    <a:pt x="1767" y="6499"/>
                  </a:lnTo>
                  <a:cubicBezTo>
                    <a:pt x="1716" y="6499"/>
                    <a:pt x="1612" y="6447"/>
                    <a:pt x="1445" y="6344"/>
                  </a:cubicBezTo>
                  <a:cubicBezTo>
                    <a:pt x="1342" y="6293"/>
                    <a:pt x="1239" y="6125"/>
                    <a:pt x="1239" y="5854"/>
                  </a:cubicBezTo>
                  <a:cubicBezTo>
                    <a:pt x="1239" y="5803"/>
                    <a:pt x="1290" y="5751"/>
                    <a:pt x="1290" y="5699"/>
                  </a:cubicBezTo>
                  <a:cubicBezTo>
                    <a:pt x="1342" y="5209"/>
                    <a:pt x="1561" y="4358"/>
                    <a:pt x="1716" y="3868"/>
                  </a:cubicBezTo>
                  <a:cubicBezTo>
                    <a:pt x="1832" y="3714"/>
                    <a:pt x="1883" y="3598"/>
                    <a:pt x="1935" y="3546"/>
                  </a:cubicBezTo>
                  <a:cubicBezTo>
                    <a:pt x="2038" y="3443"/>
                    <a:pt x="2309" y="3340"/>
                    <a:pt x="2528" y="3224"/>
                  </a:cubicBezTo>
                  <a:cubicBezTo>
                    <a:pt x="2799" y="3121"/>
                    <a:pt x="3057" y="3017"/>
                    <a:pt x="3276" y="3017"/>
                  </a:cubicBezTo>
                  <a:close/>
                  <a:moveTo>
                    <a:pt x="1122" y="6447"/>
                  </a:moveTo>
                  <a:cubicBezTo>
                    <a:pt x="1122" y="6447"/>
                    <a:pt x="1187" y="6447"/>
                    <a:pt x="1187" y="6563"/>
                  </a:cubicBezTo>
                  <a:cubicBezTo>
                    <a:pt x="1187" y="6667"/>
                    <a:pt x="1122" y="6937"/>
                    <a:pt x="1187" y="7414"/>
                  </a:cubicBezTo>
                  <a:lnTo>
                    <a:pt x="1187" y="8059"/>
                  </a:lnTo>
                  <a:cubicBezTo>
                    <a:pt x="1239" y="8278"/>
                    <a:pt x="1290" y="8498"/>
                    <a:pt x="1342" y="8652"/>
                  </a:cubicBezTo>
                  <a:cubicBezTo>
                    <a:pt x="1393" y="9026"/>
                    <a:pt x="1445" y="9245"/>
                    <a:pt x="1445" y="9297"/>
                  </a:cubicBezTo>
                  <a:cubicBezTo>
                    <a:pt x="1445" y="9297"/>
                    <a:pt x="1342" y="9026"/>
                    <a:pt x="1239" y="8704"/>
                  </a:cubicBezTo>
                  <a:cubicBezTo>
                    <a:pt x="1187" y="8549"/>
                    <a:pt x="1122" y="8330"/>
                    <a:pt x="1122" y="8111"/>
                  </a:cubicBezTo>
                  <a:cubicBezTo>
                    <a:pt x="1071" y="7904"/>
                    <a:pt x="1019" y="7634"/>
                    <a:pt x="1019" y="7414"/>
                  </a:cubicBezTo>
                  <a:cubicBezTo>
                    <a:pt x="1019" y="6937"/>
                    <a:pt x="1071" y="6667"/>
                    <a:pt x="1071" y="6563"/>
                  </a:cubicBezTo>
                  <a:lnTo>
                    <a:pt x="1122" y="6447"/>
                  </a:lnTo>
                  <a:close/>
                  <a:moveTo>
                    <a:pt x="1767" y="10213"/>
                  </a:moveTo>
                  <a:cubicBezTo>
                    <a:pt x="1832" y="10213"/>
                    <a:pt x="1986" y="10535"/>
                    <a:pt x="2090" y="10857"/>
                  </a:cubicBezTo>
                  <a:cubicBezTo>
                    <a:pt x="2257" y="11180"/>
                    <a:pt x="2206" y="11180"/>
                    <a:pt x="2206" y="11180"/>
                  </a:cubicBezTo>
                  <a:cubicBezTo>
                    <a:pt x="2191" y="11194"/>
                    <a:pt x="2180" y="11205"/>
                    <a:pt x="2169" y="11205"/>
                  </a:cubicBezTo>
                  <a:cubicBezTo>
                    <a:pt x="2140" y="11205"/>
                    <a:pt x="2106" y="11139"/>
                    <a:pt x="1986" y="10909"/>
                  </a:cubicBezTo>
                  <a:cubicBezTo>
                    <a:pt x="1883" y="10535"/>
                    <a:pt x="1767" y="10213"/>
                    <a:pt x="1767" y="10213"/>
                  </a:cubicBezTo>
                  <a:close/>
                  <a:moveTo>
                    <a:pt x="4785" y="0"/>
                  </a:moveTo>
                  <a:cubicBezTo>
                    <a:pt x="4295" y="0"/>
                    <a:pt x="3817" y="52"/>
                    <a:pt x="3327" y="322"/>
                  </a:cubicBezTo>
                  <a:cubicBezTo>
                    <a:pt x="2528" y="696"/>
                    <a:pt x="2090" y="1019"/>
                    <a:pt x="1767" y="1457"/>
                  </a:cubicBezTo>
                  <a:cubicBezTo>
                    <a:pt x="1445" y="1831"/>
                    <a:pt x="1290" y="2424"/>
                    <a:pt x="1019" y="3275"/>
                  </a:cubicBezTo>
                  <a:cubicBezTo>
                    <a:pt x="645" y="4835"/>
                    <a:pt x="1" y="6667"/>
                    <a:pt x="1" y="8111"/>
                  </a:cubicBezTo>
                  <a:cubicBezTo>
                    <a:pt x="1" y="8381"/>
                    <a:pt x="52" y="8652"/>
                    <a:pt x="104" y="8923"/>
                  </a:cubicBezTo>
                  <a:cubicBezTo>
                    <a:pt x="220" y="9568"/>
                    <a:pt x="749" y="11180"/>
                    <a:pt x="1342" y="12843"/>
                  </a:cubicBezTo>
                  <a:cubicBezTo>
                    <a:pt x="1832" y="14184"/>
                    <a:pt x="2360" y="15641"/>
                    <a:pt x="2683" y="16557"/>
                  </a:cubicBezTo>
                  <a:lnTo>
                    <a:pt x="4140" y="16557"/>
                  </a:lnTo>
                  <a:cubicBezTo>
                    <a:pt x="4088" y="16389"/>
                    <a:pt x="3921" y="15964"/>
                    <a:pt x="3547" y="14996"/>
                  </a:cubicBezTo>
                  <a:cubicBezTo>
                    <a:pt x="2953" y="13333"/>
                    <a:pt x="2309" y="11605"/>
                    <a:pt x="2360" y="11605"/>
                  </a:cubicBezTo>
                  <a:cubicBezTo>
                    <a:pt x="2360" y="11604"/>
                    <a:pt x="2360" y="11604"/>
                    <a:pt x="2361" y="11604"/>
                  </a:cubicBezTo>
                  <a:cubicBezTo>
                    <a:pt x="2381" y="11604"/>
                    <a:pt x="3065" y="13294"/>
                    <a:pt x="3650" y="14996"/>
                  </a:cubicBezTo>
                  <a:cubicBezTo>
                    <a:pt x="4024" y="15964"/>
                    <a:pt x="4191" y="16389"/>
                    <a:pt x="4243" y="16557"/>
                  </a:cubicBezTo>
                  <a:lnTo>
                    <a:pt x="4346" y="16557"/>
                  </a:lnTo>
                  <a:cubicBezTo>
                    <a:pt x="4565" y="14726"/>
                    <a:pt x="4836" y="12895"/>
                    <a:pt x="5107" y="11076"/>
                  </a:cubicBezTo>
                  <a:cubicBezTo>
                    <a:pt x="5262" y="10109"/>
                    <a:pt x="5481" y="9194"/>
                    <a:pt x="5752" y="8330"/>
                  </a:cubicBezTo>
                  <a:cubicBezTo>
                    <a:pt x="5855" y="7853"/>
                    <a:pt x="6022" y="7414"/>
                    <a:pt x="6177" y="6989"/>
                  </a:cubicBezTo>
                  <a:cubicBezTo>
                    <a:pt x="6396" y="6563"/>
                    <a:pt x="6667" y="6125"/>
                    <a:pt x="7041" y="5803"/>
                  </a:cubicBezTo>
                  <a:lnTo>
                    <a:pt x="7093" y="5751"/>
                  </a:lnTo>
                  <a:cubicBezTo>
                    <a:pt x="7093" y="5532"/>
                    <a:pt x="7041" y="5377"/>
                    <a:pt x="7093" y="5377"/>
                  </a:cubicBezTo>
                  <a:cubicBezTo>
                    <a:pt x="7093" y="5377"/>
                    <a:pt x="7144" y="5480"/>
                    <a:pt x="7196" y="5699"/>
                  </a:cubicBezTo>
                  <a:cubicBezTo>
                    <a:pt x="7415" y="5532"/>
                    <a:pt x="7634" y="5429"/>
                    <a:pt x="7841" y="5325"/>
                  </a:cubicBezTo>
                  <a:cubicBezTo>
                    <a:pt x="7841" y="5158"/>
                    <a:pt x="7789" y="4952"/>
                    <a:pt x="7789" y="4784"/>
                  </a:cubicBezTo>
                  <a:cubicBezTo>
                    <a:pt x="7634" y="3920"/>
                    <a:pt x="7415" y="2901"/>
                    <a:pt x="7144" y="2050"/>
                  </a:cubicBezTo>
                  <a:cubicBezTo>
                    <a:pt x="6989" y="1509"/>
                    <a:pt x="6770" y="1019"/>
                    <a:pt x="6499" y="812"/>
                  </a:cubicBezTo>
                  <a:cubicBezTo>
                    <a:pt x="6229" y="542"/>
                    <a:pt x="5958" y="322"/>
                    <a:pt x="5700" y="168"/>
                  </a:cubicBezTo>
                  <a:cubicBezTo>
                    <a:pt x="5532" y="116"/>
                    <a:pt x="5378" y="52"/>
                    <a:pt x="521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0"/>
            <p:cNvSpPr/>
            <p:nvPr/>
          </p:nvSpPr>
          <p:spPr>
            <a:xfrm>
              <a:off x="2741350" y="2692275"/>
              <a:ext cx="150575" cy="378800"/>
            </a:xfrm>
            <a:custGeom>
              <a:avLst/>
              <a:gdLst/>
              <a:ahLst/>
              <a:cxnLst/>
              <a:rect l="l" t="t" r="r" b="b"/>
              <a:pathLst>
                <a:path w="6023" h="15152" extrusionOk="0">
                  <a:moveTo>
                    <a:pt x="565" y="2553"/>
                  </a:moveTo>
                  <a:cubicBezTo>
                    <a:pt x="553" y="2580"/>
                    <a:pt x="542" y="2607"/>
                    <a:pt x="542" y="2631"/>
                  </a:cubicBezTo>
                  <a:cubicBezTo>
                    <a:pt x="550" y="2606"/>
                    <a:pt x="558" y="2580"/>
                    <a:pt x="565" y="2553"/>
                  </a:cubicBezTo>
                  <a:close/>
                  <a:moveTo>
                    <a:pt x="3495" y="1"/>
                  </a:moveTo>
                  <a:cubicBezTo>
                    <a:pt x="3224" y="1"/>
                    <a:pt x="2966" y="52"/>
                    <a:pt x="2747" y="104"/>
                  </a:cubicBezTo>
                  <a:cubicBezTo>
                    <a:pt x="2528" y="207"/>
                    <a:pt x="2257" y="258"/>
                    <a:pt x="2102" y="426"/>
                  </a:cubicBezTo>
                  <a:cubicBezTo>
                    <a:pt x="1677" y="645"/>
                    <a:pt x="1354" y="968"/>
                    <a:pt x="1135" y="1290"/>
                  </a:cubicBezTo>
                  <a:cubicBezTo>
                    <a:pt x="916" y="1548"/>
                    <a:pt x="761" y="1819"/>
                    <a:pt x="710" y="2038"/>
                  </a:cubicBezTo>
                  <a:cubicBezTo>
                    <a:pt x="655" y="2224"/>
                    <a:pt x="609" y="2401"/>
                    <a:pt x="565" y="2553"/>
                  </a:cubicBezTo>
                  <a:lnTo>
                    <a:pt x="565" y="2553"/>
                  </a:lnTo>
                  <a:cubicBezTo>
                    <a:pt x="579" y="2522"/>
                    <a:pt x="594" y="2491"/>
                    <a:pt x="594" y="2463"/>
                  </a:cubicBezTo>
                  <a:cubicBezTo>
                    <a:pt x="710" y="2309"/>
                    <a:pt x="761" y="2193"/>
                    <a:pt x="813" y="2141"/>
                  </a:cubicBezTo>
                  <a:cubicBezTo>
                    <a:pt x="916" y="2038"/>
                    <a:pt x="1187" y="1935"/>
                    <a:pt x="1406" y="1819"/>
                  </a:cubicBezTo>
                  <a:cubicBezTo>
                    <a:pt x="1677" y="1716"/>
                    <a:pt x="1935" y="1612"/>
                    <a:pt x="2154" y="1612"/>
                  </a:cubicBezTo>
                  <a:cubicBezTo>
                    <a:pt x="2321" y="1612"/>
                    <a:pt x="2425" y="1664"/>
                    <a:pt x="2528" y="1767"/>
                  </a:cubicBezTo>
                  <a:cubicBezTo>
                    <a:pt x="2579" y="1819"/>
                    <a:pt x="2644" y="1819"/>
                    <a:pt x="2695" y="1935"/>
                  </a:cubicBezTo>
                  <a:cubicBezTo>
                    <a:pt x="2695" y="2038"/>
                    <a:pt x="2747" y="2141"/>
                    <a:pt x="2747" y="2309"/>
                  </a:cubicBezTo>
                  <a:lnTo>
                    <a:pt x="2747" y="2463"/>
                  </a:lnTo>
                  <a:cubicBezTo>
                    <a:pt x="2695" y="2734"/>
                    <a:pt x="2695" y="3057"/>
                    <a:pt x="2644" y="3430"/>
                  </a:cubicBezTo>
                  <a:cubicBezTo>
                    <a:pt x="2644" y="3753"/>
                    <a:pt x="2579" y="4075"/>
                    <a:pt x="2528" y="4243"/>
                  </a:cubicBezTo>
                  <a:lnTo>
                    <a:pt x="2528" y="4346"/>
                  </a:lnTo>
                  <a:cubicBezTo>
                    <a:pt x="2476" y="4398"/>
                    <a:pt x="2425" y="4514"/>
                    <a:pt x="2373" y="4565"/>
                  </a:cubicBezTo>
                  <a:cubicBezTo>
                    <a:pt x="2257" y="4617"/>
                    <a:pt x="2102" y="4720"/>
                    <a:pt x="1831" y="4836"/>
                  </a:cubicBezTo>
                  <a:cubicBezTo>
                    <a:pt x="1612" y="4939"/>
                    <a:pt x="1406" y="4991"/>
                    <a:pt x="1187" y="5042"/>
                  </a:cubicBezTo>
                  <a:cubicBezTo>
                    <a:pt x="1032" y="5094"/>
                    <a:pt x="864" y="5094"/>
                    <a:pt x="761" y="5094"/>
                  </a:cubicBezTo>
                  <a:lnTo>
                    <a:pt x="645" y="5094"/>
                  </a:lnTo>
                  <a:cubicBezTo>
                    <a:pt x="594" y="5094"/>
                    <a:pt x="490" y="5042"/>
                    <a:pt x="323" y="4939"/>
                  </a:cubicBezTo>
                  <a:cubicBezTo>
                    <a:pt x="271" y="4888"/>
                    <a:pt x="168" y="4772"/>
                    <a:pt x="168" y="4617"/>
                  </a:cubicBezTo>
                  <a:cubicBezTo>
                    <a:pt x="117" y="4939"/>
                    <a:pt x="65" y="5313"/>
                    <a:pt x="65" y="5635"/>
                  </a:cubicBezTo>
                  <a:lnTo>
                    <a:pt x="65" y="5687"/>
                  </a:lnTo>
                  <a:cubicBezTo>
                    <a:pt x="65" y="5739"/>
                    <a:pt x="0" y="5855"/>
                    <a:pt x="65" y="6009"/>
                  </a:cubicBezTo>
                  <a:lnTo>
                    <a:pt x="65" y="6654"/>
                  </a:lnTo>
                  <a:cubicBezTo>
                    <a:pt x="117" y="6822"/>
                    <a:pt x="168" y="6976"/>
                    <a:pt x="168" y="7093"/>
                  </a:cubicBezTo>
                  <a:lnTo>
                    <a:pt x="220" y="7144"/>
                  </a:lnTo>
                  <a:cubicBezTo>
                    <a:pt x="323" y="7737"/>
                    <a:pt x="490" y="8266"/>
                    <a:pt x="645" y="8808"/>
                  </a:cubicBezTo>
                  <a:cubicBezTo>
                    <a:pt x="710" y="8808"/>
                    <a:pt x="864" y="9130"/>
                    <a:pt x="968" y="9452"/>
                  </a:cubicBezTo>
                  <a:cubicBezTo>
                    <a:pt x="1135" y="9775"/>
                    <a:pt x="1084" y="9775"/>
                    <a:pt x="1084" y="9775"/>
                  </a:cubicBezTo>
                  <a:cubicBezTo>
                    <a:pt x="1065" y="9794"/>
                    <a:pt x="1053" y="9805"/>
                    <a:pt x="1042" y="9805"/>
                  </a:cubicBezTo>
                  <a:cubicBezTo>
                    <a:pt x="1023" y="9805"/>
                    <a:pt x="1008" y="9770"/>
                    <a:pt x="968" y="9671"/>
                  </a:cubicBezTo>
                  <a:lnTo>
                    <a:pt x="968" y="9671"/>
                  </a:lnTo>
                  <a:cubicBezTo>
                    <a:pt x="1084" y="9994"/>
                    <a:pt x="1187" y="10316"/>
                    <a:pt x="1354" y="10574"/>
                  </a:cubicBezTo>
                  <a:cubicBezTo>
                    <a:pt x="1238" y="10368"/>
                    <a:pt x="1187" y="10200"/>
                    <a:pt x="1238" y="10200"/>
                  </a:cubicBezTo>
                  <a:cubicBezTo>
                    <a:pt x="1238" y="10199"/>
                    <a:pt x="1238" y="10199"/>
                    <a:pt x="1239" y="10199"/>
                  </a:cubicBezTo>
                  <a:cubicBezTo>
                    <a:pt x="1259" y="10199"/>
                    <a:pt x="1943" y="11889"/>
                    <a:pt x="2528" y="13591"/>
                  </a:cubicBezTo>
                  <a:cubicBezTo>
                    <a:pt x="2850" y="14507"/>
                    <a:pt x="3018" y="14932"/>
                    <a:pt x="3121" y="15087"/>
                  </a:cubicBezTo>
                  <a:lnTo>
                    <a:pt x="3121" y="15152"/>
                  </a:lnTo>
                  <a:lnTo>
                    <a:pt x="3224" y="15152"/>
                  </a:lnTo>
                  <a:cubicBezTo>
                    <a:pt x="3443" y="13321"/>
                    <a:pt x="3714" y="11490"/>
                    <a:pt x="3985" y="9671"/>
                  </a:cubicBezTo>
                  <a:cubicBezTo>
                    <a:pt x="4140" y="8704"/>
                    <a:pt x="4359" y="7789"/>
                    <a:pt x="4630" y="6925"/>
                  </a:cubicBezTo>
                  <a:cubicBezTo>
                    <a:pt x="4733" y="6448"/>
                    <a:pt x="4900" y="6009"/>
                    <a:pt x="5055" y="5584"/>
                  </a:cubicBezTo>
                  <a:cubicBezTo>
                    <a:pt x="5274" y="5158"/>
                    <a:pt x="5545" y="4720"/>
                    <a:pt x="5919" y="4398"/>
                  </a:cubicBezTo>
                  <a:lnTo>
                    <a:pt x="5971" y="4346"/>
                  </a:lnTo>
                  <a:cubicBezTo>
                    <a:pt x="5971" y="4127"/>
                    <a:pt x="5919" y="3972"/>
                    <a:pt x="5971" y="3972"/>
                  </a:cubicBezTo>
                  <a:cubicBezTo>
                    <a:pt x="5971" y="3972"/>
                    <a:pt x="6022" y="4024"/>
                    <a:pt x="6022" y="4127"/>
                  </a:cubicBezTo>
                  <a:lnTo>
                    <a:pt x="6022" y="3920"/>
                  </a:lnTo>
                  <a:lnTo>
                    <a:pt x="5971" y="3920"/>
                  </a:lnTo>
                  <a:lnTo>
                    <a:pt x="5971" y="3869"/>
                  </a:lnTo>
                  <a:cubicBezTo>
                    <a:pt x="5919" y="3804"/>
                    <a:pt x="5919" y="3753"/>
                    <a:pt x="5919" y="3701"/>
                  </a:cubicBezTo>
                  <a:lnTo>
                    <a:pt x="5919" y="3753"/>
                  </a:lnTo>
                  <a:cubicBezTo>
                    <a:pt x="5919" y="3920"/>
                    <a:pt x="5803" y="4075"/>
                    <a:pt x="5648" y="4191"/>
                  </a:cubicBezTo>
                  <a:cubicBezTo>
                    <a:pt x="5545" y="4243"/>
                    <a:pt x="5326" y="4294"/>
                    <a:pt x="5107" y="4294"/>
                  </a:cubicBezTo>
                  <a:cubicBezTo>
                    <a:pt x="5004" y="4346"/>
                    <a:pt x="4784" y="4346"/>
                    <a:pt x="4578" y="4346"/>
                  </a:cubicBezTo>
                  <a:cubicBezTo>
                    <a:pt x="4410" y="4346"/>
                    <a:pt x="4256" y="4346"/>
                    <a:pt x="4088" y="4294"/>
                  </a:cubicBezTo>
                  <a:cubicBezTo>
                    <a:pt x="3985" y="4243"/>
                    <a:pt x="3817" y="4191"/>
                    <a:pt x="3766" y="4127"/>
                  </a:cubicBezTo>
                  <a:cubicBezTo>
                    <a:pt x="3663" y="3972"/>
                    <a:pt x="3663" y="3753"/>
                    <a:pt x="3611" y="3482"/>
                  </a:cubicBezTo>
                  <a:cubicBezTo>
                    <a:pt x="3546" y="3224"/>
                    <a:pt x="3546" y="2837"/>
                    <a:pt x="3495" y="2515"/>
                  </a:cubicBezTo>
                  <a:lnTo>
                    <a:pt x="3495" y="2257"/>
                  </a:lnTo>
                  <a:cubicBezTo>
                    <a:pt x="3495" y="1716"/>
                    <a:pt x="3663" y="1496"/>
                    <a:pt x="3766" y="1393"/>
                  </a:cubicBezTo>
                  <a:lnTo>
                    <a:pt x="3933" y="1393"/>
                  </a:lnTo>
                  <a:cubicBezTo>
                    <a:pt x="4036" y="1342"/>
                    <a:pt x="4088" y="1342"/>
                    <a:pt x="4140" y="1342"/>
                  </a:cubicBezTo>
                  <a:cubicBezTo>
                    <a:pt x="4307" y="1342"/>
                    <a:pt x="4514" y="1393"/>
                    <a:pt x="4681" y="1393"/>
                  </a:cubicBezTo>
                  <a:cubicBezTo>
                    <a:pt x="4836" y="1393"/>
                    <a:pt x="5004" y="1445"/>
                    <a:pt x="5107" y="1496"/>
                  </a:cubicBezTo>
                  <a:cubicBezTo>
                    <a:pt x="5158" y="1496"/>
                    <a:pt x="5223" y="1548"/>
                    <a:pt x="5274" y="1612"/>
                  </a:cubicBezTo>
                  <a:cubicBezTo>
                    <a:pt x="5158" y="1445"/>
                    <a:pt x="5107" y="1290"/>
                    <a:pt x="5004" y="1174"/>
                  </a:cubicBezTo>
                  <a:cubicBezTo>
                    <a:pt x="4952" y="1174"/>
                    <a:pt x="4952" y="1174"/>
                    <a:pt x="4952" y="1122"/>
                  </a:cubicBezTo>
                  <a:cubicBezTo>
                    <a:pt x="4900" y="1071"/>
                    <a:pt x="4900" y="1019"/>
                    <a:pt x="4836" y="968"/>
                  </a:cubicBezTo>
                  <a:cubicBezTo>
                    <a:pt x="4784" y="903"/>
                    <a:pt x="4784" y="852"/>
                    <a:pt x="4836" y="852"/>
                  </a:cubicBezTo>
                  <a:cubicBezTo>
                    <a:pt x="4784" y="748"/>
                    <a:pt x="4681" y="581"/>
                    <a:pt x="4514" y="426"/>
                  </a:cubicBezTo>
                  <a:cubicBezTo>
                    <a:pt x="4462" y="323"/>
                    <a:pt x="4307" y="207"/>
                    <a:pt x="4140" y="155"/>
                  </a:cubicBezTo>
                  <a:cubicBezTo>
                    <a:pt x="3985" y="52"/>
                    <a:pt x="3766" y="1"/>
                    <a:pt x="349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0"/>
            <p:cNvSpPr/>
            <p:nvPr/>
          </p:nvSpPr>
          <p:spPr>
            <a:xfrm>
              <a:off x="2964425" y="2771250"/>
              <a:ext cx="50950" cy="55150"/>
            </a:xfrm>
            <a:custGeom>
              <a:avLst/>
              <a:gdLst/>
              <a:ahLst/>
              <a:cxnLst/>
              <a:rect l="l" t="t" r="r" b="b"/>
              <a:pathLst>
                <a:path w="2038" h="2206" extrusionOk="0">
                  <a:moveTo>
                    <a:pt x="542" y="1"/>
                  </a:moveTo>
                  <a:cubicBezTo>
                    <a:pt x="542" y="65"/>
                    <a:pt x="491" y="65"/>
                    <a:pt x="491" y="117"/>
                  </a:cubicBezTo>
                  <a:cubicBezTo>
                    <a:pt x="374" y="271"/>
                    <a:pt x="271" y="388"/>
                    <a:pt x="168" y="439"/>
                  </a:cubicBezTo>
                  <a:lnTo>
                    <a:pt x="104" y="439"/>
                  </a:lnTo>
                  <a:lnTo>
                    <a:pt x="1" y="491"/>
                  </a:lnTo>
                  <a:cubicBezTo>
                    <a:pt x="52" y="710"/>
                    <a:pt x="52" y="1032"/>
                    <a:pt x="220" y="1290"/>
                  </a:cubicBezTo>
                  <a:cubicBezTo>
                    <a:pt x="323" y="1613"/>
                    <a:pt x="542" y="1883"/>
                    <a:pt x="916" y="2051"/>
                  </a:cubicBezTo>
                  <a:cubicBezTo>
                    <a:pt x="1135" y="2154"/>
                    <a:pt x="1342" y="2206"/>
                    <a:pt x="1509" y="2206"/>
                  </a:cubicBezTo>
                  <a:cubicBezTo>
                    <a:pt x="1715" y="2206"/>
                    <a:pt x="1832" y="2103"/>
                    <a:pt x="1935" y="1999"/>
                  </a:cubicBezTo>
                  <a:cubicBezTo>
                    <a:pt x="1986" y="1883"/>
                    <a:pt x="2038" y="1729"/>
                    <a:pt x="2038" y="1561"/>
                  </a:cubicBezTo>
                  <a:lnTo>
                    <a:pt x="2038" y="1406"/>
                  </a:lnTo>
                  <a:cubicBezTo>
                    <a:pt x="1986" y="1355"/>
                    <a:pt x="1935" y="1290"/>
                    <a:pt x="1883" y="1290"/>
                  </a:cubicBezTo>
                  <a:lnTo>
                    <a:pt x="1832" y="1355"/>
                  </a:lnTo>
                  <a:cubicBezTo>
                    <a:pt x="1832" y="1380"/>
                    <a:pt x="1819" y="1393"/>
                    <a:pt x="1798" y="1393"/>
                  </a:cubicBezTo>
                  <a:cubicBezTo>
                    <a:pt x="1777" y="1393"/>
                    <a:pt x="1748" y="1380"/>
                    <a:pt x="1715" y="1355"/>
                  </a:cubicBezTo>
                  <a:lnTo>
                    <a:pt x="1715" y="1290"/>
                  </a:lnTo>
                  <a:lnTo>
                    <a:pt x="2038" y="813"/>
                  </a:lnTo>
                  <a:lnTo>
                    <a:pt x="1986" y="761"/>
                  </a:lnTo>
                  <a:cubicBezTo>
                    <a:pt x="1509" y="542"/>
                    <a:pt x="1019" y="271"/>
                    <a:pt x="748" y="117"/>
                  </a:cubicBezTo>
                  <a:cubicBezTo>
                    <a:pt x="645" y="117"/>
                    <a:pt x="594" y="65"/>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0"/>
            <p:cNvSpPr/>
            <p:nvPr/>
          </p:nvSpPr>
          <p:spPr>
            <a:xfrm>
              <a:off x="2949600" y="2885700"/>
              <a:ext cx="49675" cy="76425"/>
            </a:xfrm>
            <a:custGeom>
              <a:avLst/>
              <a:gdLst/>
              <a:ahLst/>
              <a:cxnLst/>
              <a:rect l="l" t="t" r="r" b="b"/>
              <a:pathLst>
                <a:path w="1987" h="3057" extrusionOk="0">
                  <a:moveTo>
                    <a:pt x="967" y="0"/>
                  </a:moveTo>
                  <a:lnTo>
                    <a:pt x="490" y="258"/>
                  </a:lnTo>
                  <a:lnTo>
                    <a:pt x="439" y="323"/>
                  </a:lnTo>
                  <a:lnTo>
                    <a:pt x="439" y="645"/>
                  </a:lnTo>
                  <a:lnTo>
                    <a:pt x="439" y="697"/>
                  </a:lnTo>
                  <a:lnTo>
                    <a:pt x="813" y="800"/>
                  </a:lnTo>
                  <a:lnTo>
                    <a:pt x="864" y="800"/>
                  </a:lnTo>
                  <a:lnTo>
                    <a:pt x="864" y="748"/>
                  </a:lnTo>
                  <a:lnTo>
                    <a:pt x="916" y="645"/>
                  </a:lnTo>
                  <a:cubicBezTo>
                    <a:pt x="916" y="581"/>
                    <a:pt x="1019" y="529"/>
                    <a:pt x="1084" y="529"/>
                  </a:cubicBezTo>
                  <a:lnTo>
                    <a:pt x="1238" y="529"/>
                  </a:lnTo>
                  <a:cubicBezTo>
                    <a:pt x="1341" y="529"/>
                    <a:pt x="1406" y="645"/>
                    <a:pt x="1406" y="697"/>
                  </a:cubicBezTo>
                  <a:lnTo>
                    <a:pt x="1406" y="748"/>
                  </a:lnTo>
                  <a:lnTo>
                    <a:pt x="1290" y="1174"/>
                  </a:lnTo>
                  <a:cubicBezTo>
                    <a:pt x="1290" y="1225"/>
                    <a:pt x="1238" y="1341"/>
                    <a:pt x="1135" y="1341"/>
                  </a:cubicBezTo>
                  <a:lnTo>
                    <a:pt x="1135" y="1290"/>
                  </a:lnTo>
                  <a:lnTo>
                    <a:pt x="916" y="1290"/>
                  </a:lnTo>
                  <a:lnTo>
                    <a:pt x="864" y="1341"/>
                  </a:lnTo>
                  <a:lnTo>
                    <a:pt x="864" y="1664"/>
                  </a:lnTo>
                  <a:lnTo>
                    <a:pt x="813" y="1664"/>
                  </a:lnTo>
                  <a:lnTo>
                    <a:pt x="864" y="1715"/>
                  </a:lnTo>
                  <a:lnTo>
                    <a:pt x="1019" y="1715"/>
                  </a:lnTo>
                  <a:cubicBezTo>
                    <a:pt x="1135" y="1767"/>
                    <a:pt x="1187" y="1818"/>
                    <a:pt x="1187" y="1934"/>
                  </a:cubicBezTo>
                  <a:lnTo>
                    <a:pt x="1084" y="2463"/>
                  </a:lnTo>
                  <a:cubicBezTo>
                    <a:pt x="1084" y="2579"/>
                    <a:pt x="1019" y="2631"/>
                    <a:pt x="916" y="2631"/>
                  </a:cubicBezTo>
                  <a:lnTo>
                    <a:pt x="761" y="2579"/>
                  </a:lnTo>
                  <a:cubicBezTo>
                    <a:pt x="697" y="2579"/>
                    <a:pt x="594" y="2515"/>
                    <a:pt x="594" y="2412"/>
                  </a:cubicBezTo>
                  <a:lnTo>
                    <a:pt x="645" y="2412"/>
                  </a:lnTo>
                  <a:lnTo>
                    <a:pt x="645" y="2141"/>
                  </a:lnTo>
                  <a:cubicBezTo>
                    <a:pt x="645" y="2089"/>
                    <a:pt x="645" y="2089"/>
                    <a:pt x="594" y="2089"/>
                  </a:cubicBezTo>
                  <a:lnTo>
                    <a:pt x="116" y="2038"/>
                  </a:lnTo>
                  <a:lnTo>
                    <a:pt x="52" y="2038"/>
                  </a:lnTo>
                  <a:lnTo>
                    <a:pt x="0" y="2412"/>
                  </a:lnTo>
                  <a:lnTo>
                    <a:pt x="52" y="2463"/>
                  </a:lnTo>
                  <a:lnTo>
                    <a:pt x="271" y="2902"/>
                  </a:lnTo>
                  <a:lnTo>
                    <a:pt x="323" y="2953"/>
                  </a:lnTo>
                  <a:lnTo>
                    <a:pt x="1135" y="3056"/>
                  </a:lnTo>
                  <a:lnTo>
                    <a:pt x="1509" y="2734"/>
                  </a:lnTo>
                  <a:lnTo>
                    <a:pt x="1664" y="2038"/>
                  </a:lnTo>
                  <a:lnTo>
                    <a:pt x="1664" y="1986"/>
                  </a:lnTo>
                  <a:lnTo>
                    <a:pt x="1509" y="1767"/>
                  </a:lnTo>
                  <a:cubicBezTo>
                    <a:pt x="1457" y="1767"/>
                    <a:pt x="1457" y="1715"/>
                    <a:pt x="1457" y="1664"/>
                  </a:cubicBezTo>
                  <a:cubicBezTo>
                    <a:pt x="1457" y="1612"/>
                    <a:pt x="1509" y="1548"/>
                    <a:pt x="1561" y="1496"/>
                  </a:cubicBezTo>
                  <a:lnTo>
                    <a:pt x="1831" y="1393"/>
                  </a:lnTo>
                  <a:lnTo>
                    <a:pt x="1831" y="1341"/>
                  </a:lnTo>
                  <a:lnTo>
                    <a:pt x="1986" y="697"/>
                  </a:lnTo>
                  <a:lnTo>
                    <a:pt x="1986" y="645"/>
                  </a:lnTo>
                  <a:lnTo>
                    <a:pt x="1780" y="258"/>
                  </a:lnTo>
                  <a:lnTo>
                    <a:pt x="1728" y="207"/>
                  </a:lnTo>
                  <a:lnTo>
                    <a:pt x="96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0"/>
            <p:cNvSpPr/>
            <p:nvPr/>
          </p:nvSpPr>
          <p:spPr>
            <a:xfrm>
              <a:off x="2963125" y="2697425"/>
              <a:ext cx="111575" cy="119625"/>
            </a:xfrm>
            <a:custGeom>
              <a:avLst/>
              <a:gdLst/>
              <a:ahLst/>
              <a:cxnLst/>
              <a:rect l="l" t="t" r="r" b="b"/>
              <a:pathLst>
                <a:path w="4463" h="4785" extrusionOk="0">
                  <a:moveTo>
                    <a:pt x="426" y="1"/>
                  </a:moveTo>
                  <a:cubicBezTo>
                    <a:pt x="272" y="1"/>
                    <a:pt x="104" y="117"/>
                    <a:pt x="53" y="323"/>
                  </a:cubicBezTo>
                  <a:cubicBezTo>
                    <a:pt x="1" y="375"/>
                    <a:pt x="1" y="439"/>
                    <a:pt x="1" y="491"/>
                  </a:cubicBezTo>
                  <a:cubicBezTo>
                    <a:pt x="1" y="594"/>
                    <a:pt x="53" y="697"/>
                    <a:pt x="104" y="762"/>
                  </a:cubicBezTo>
                  <a:cubicBezTo>
                    <a:pt x="156" y="813"/>
                    <a:pt x="220" y="813"/>
                    <a:pt x="220" y="813"/>
                  </a:cubicBezTo>
                  <a:lnTo>
                    <a:pt x="272" y="865"/>
                  </a:lnTo>
                  <a:cubicBezTo>
                    <a:pt x="272" y="865"/>
                    <a:pt x="272" y="968"/>
                    <a:pt x="323" y="1136"/>
                  </a:cubicBezTo>
                  <a:cubicBezTo>
                    <a:pt x="323" y="1239"/>
                    <a:pt x="375" y="1458"/>
                    <a:pt x="375" y="1664"/>
                  </a:cubicBezTo>
                  <a:cubicBezTo>
                    <a:pt x="426" y="2051"/>
                    <a:pt x="543" y="2528"/>
                    <a:pt x="646" y="2747"/>
                  </a:cubicBezTo>
                  <a:cubicBezTo>
                    <a:pt x="646" y="2851"/>
                    <a:pt x="697" y="2851"/>
                    <a:pt x="697" y="2902"/>
                  </a:cubicBezTo>
                  <a:cubicBezTo>
                    <a:pt x="697" y="2902"/>
                    <a:pt x="749" y="2902"/>
                    <a:pt x="800" y="2954"/>
                  </a:cubicBezTo>
                  <a:cubicBezTo>
                    <a:pt x="865" y="2954"/>
                    <a:pt x="916" y="3018"/>
                    <a:pt x="968" y="3070"/>
                  </a:cubicBezTo>
                  <a:cubicBezTo>
                    <a:pt x="1123" y="3121"/>
                    <a:pt x="1342" y="3224"/>
                    <a:pt x="1613" y="3392"/>
                  </a:cubicBezTo>
                  <a:cubicBezTo>
                    <a:pt x="2038" y="3598"/>
                    <a:pt x="2580" y="3869"/>
                    <a:pt x="2954" y="4037"/>
                  </a:cubicBezTo>
                  <a:cubicBezTo>
                    <a:pt x="3173" y="4140"/>
                    <a:pt x="3328" y="4192"/>
                    <a:pt x="3328" y="4192"/>
                  </a:cubicBezTo>
                  <a:cubicBezTo>
                    <a:pt x="3328" y="4192"/>
                    <a:pt x="3379" y="4243"/>
                    <a:pt x="3328" y="4243"/>
                  </a:cubicBezTo>
                  <a:lnTo>
                    <a:pt x="3328" y="4308"/>
                  </a:lnTo>
                  <a:cubicBezTo>
                    <a:pt x="3328" y="4359"/>
                    <a:pt x="3379" y="4411"/>
                    <a:pt x="3379" y="4462"/>
                  </a:cubicBezTo>
                  <a:cubicBezTo>
                    <a:pt x="3444" y="4514"/>
                    <a:pt x="3547" y="4566"/>
                    <a:pt x="3650" y="4682"/>
                  </a:cubicBezTo>
                  <a:cubicBezTo>
                    <a:pt x="3818" y="4733"/>
                    <a:pt x="3972" y="4785"/>
                    <a:pt x="4089" y="4785"/>
                  </a:cubicBezTo>
                  <a:cubicBezTo>
                    <a:pt x="4243" y="4785"/>
                    <a:pt x="4346" y="4682"/>
                    <a:pt x="4411" y="4566"/>
                  </a:cubicBezTo>
                  <a:cubicBezTo>
                    <a:pt x="4462" y="4514"/>
                    <a:pt x="4462" y="4514"/>
                    <a:pt x="4462" y="4462"/>
                  </a:cubicBezTo>
                  <a:cubicBezTo>
                    <a:pt x="4462" y="4308"/>
                    <a:pt x="4346" y="4140"/>
                    <a:pt x="4089" y="4037"/>
                  </a:cubicBezTo>
                  <a:cubicBezTo>
                    <a:pt x="4024" y="3985"/>
                    <a:pt x="3921" y="3985"/>
                    <a:pt x="3869" y="3985"/>
                  </a:cubicBezTo>
                  <a:cubicBezTo>
                    <a:pt x="3702" y="3985"/>
                    <a:pt x="3547" y="4037"/>
                    <a:pt x="3495" y="4088"/>
                  </a:cubicBezTo>
                  <a:lnTo>
                    <a:pt x="3328" y="4088"/>
                  </a:lnTo>
                  <a:lnTo>
                    <a:pt x="3328" y="4037"/>
                  </a:lnTo>
                  <a:cubicBezTo>
                    <a:pt x="3276" y="4037"/>
                    <a:pt x="3225" y="4037"/>
                    <a:pt x="3173" y="3985"/>
                  </a:cubicBezTo>
                  <a:cubicBezTo>
                    <a:pt x="3005" y="3921"/>
                    <a:pt x="2851" y="3818"/>
                    <a:pt x="2683" y="3766"/>
                  </a:cubicBezTo>
                  <a:cubicBezTo>
                    <a:pt x="2257" y="3547"/>
                    <a:pt x="1832" y="3341"/>
                    <a:pt x="1445" y="3121"/>
                  </a:cubicBezTo>
                  <a:cubicBezTo>
                    <a:pt x="1187" y="3018"/>
                    <a:pt x="1020" y="2902"/>
                    <a:pt x="916" y="2851"/>
                  </a:cubicBezTo>
                  <a:cubicBezTo>
                    <a:pt x="865" y="2851"/>
                    <a:pt x="865" y="2799"/>
                    <a:pt x="865" y="2799"/>
                  </a:cubicBezTo>
                  <a:cubicBezTo>
                    <a:pt x="800" y="2799"/>
                    <a:pt x="800" y="2747"/>
                    <a:pt x="800" y="2747"/>
                  </a:cubicBezTo>
                  <a:cubicBezTo>
                    <a:pt x="800" y="2696"/>
                    <a:pt x="800" y="2696"/>
                    <a:pt x="749" y="2631"/>
                  </a:cubicBezTo>
                  <a:cubicBezTo>
                    <a:pt x="749" y="2580"/>
                    <a:pt x="749" y="2528"/>
                    <a:pt x="697" y="2425"/>
                  </a:cubicBezTo>
                  <a:cubicBezTo>
                    <a:pt x="697" y="2257"/>
                    <a:pt x="646" y="1987"/>
                    <a:pt x="594" y="1780"/>
                  </a:cubicBezTo>
                  <a:lnTo>
                    <a:pt x="478" y="916"/>
                  </a:lnTo>
                  <a:cubicBezTo>
                    <a:pt x="426" y="865"/>
                    <a:pt x="478" y="865"/>
                    <a:pt x="478" y="813"/>
                  </a:cubicBezTo>
                  <a:lnTo>
                    <a:pt x="543" y="813"/>
                  </a:lnTo>
                  <a:cubicBezTo>
                    <a:pt x="543" y="813"/>
                    <a:pt x="543" y="762"/>
                    <a:pt x="594" y="697"/>
                  </a:cubicBezTo>
                  <a:cubicBezTo>
                    <a:pt x="646" y="646"/>
                    <a:pt x="697" y="542"/>
                    <a:pt x="697" y="375"/>
                  </a:cubicBezTo>
                  <a:lnTo>
                    <a:pt x="697" y="220"/>
                  </a:lnTo>
                  <a:cubicBezTo>
                    <a:pt x="646" y="117"/>
                    <a:pt x="646" y="52"/>
                    <a:pt x="594" y="52"/>
                  </a:cubicBezTo>
                  <a:cubicBezTo>
                    <a:pt x="543" y="1"/>
                    <a:pt x="478" y="1"/>
                    <a:pt x="426"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0"/>
            <p:cNvSpPr/>
            <p:nvPr/>
          </p:nvSpPr>
          <p:spPr>
            <a:xfrm>
              <a:off x="2952500" y="2783500"/>
              <a:ext cx="70950" cy="56450"/>
            </a:xfrm>
            <a:custGeom>
              <a:avLst/>
              <a:gdLst/>
              <a:ahLst/>
              <a:cxnLst/>
              <a:rect l="l" t="t" r="r" b="b"/>
              <a:pathLst>
                <a:path w="2838" h="2258" extrusionOk="0">
                  <a:moveTo>
                    <a:pt x="0" y="1"/>
                  </a:moveTo>
                  <a:cubicBezTo>
                    <a:pt x="0" y="542"/>
                    <a:pt x="207" y="1123"/>
                    <a:pt x="581" y="1509"/>
                  </a:cubicBezTo>
                  <a:cubicBezTo>
                    <a:pt x="903" y="1935"/>
                    <a:pt x="1393" y="2257"/>
                    <a:pt x="1986" y="2257"/>
                  </a:cubicBezTo>
                  <a:cubicBezTo>
                    <a:pt x="1986" y="2257"/>
                    <a:pt x="2038" y="2257"/>
                    <a:pt x="2089" y="2206"/>
                  </a:cubicBezTo>
                  <a:cubicBezTo>
                    <a:pt x="2412" y="2206"/>
                    <a:pt x="2579" y="2090"/>
                    <a:pt x="2682" y="1986"/>
                  </a:cubicBezTo>
                  <a:cubicBezTo>
                    <a:pt x="2786" y="1883"/>
                    <a:pt x="2837" y="1716"/>
                    <a:pt x="2837" y="1561"/>
                  </a:cubicBezTo>
                  <a:cubicBezTo>
                    <a:pt x="2837" y="1393"/>
                    <a:pt x="2786" y="1239"/>
                    <a:pt x="2734" y="1123"/>
                  </a:cubicBezTo>
                  <a:cubicBezTo>
                    <a:pt x="2734" y="1071"/>
                    <a:pt x="2682" y="1071"/>
                    <a:pt x="2631" y="1019"/>
                  </a:cubicBezTo>
                  <a:lnTo>
                    <a:pt x="2631" y="1071"/>
                  </a:lnTo>
                  <a:cubicBezTo>
                    <a:pt x="2631" y="1290"/>
                    <a:pt x="2579" y="1445"/>
                    <a:pt x="2463" y="1613"/>
                  </a:cubicBezTo>
                  <a:cubicBezTo>
                    <a:pt x="2360" y="1716"/>
                    <a:pt x="2192" y="1832"/>
                    <a:pt x="1986" y="1832"/>
                  </a:cubicBezTo>
                  <a:cubicBezTo>
                    <a:pt x="1819" y="1832"/>
                    <a:pt x="1612" y="1767"/>
                    <a:pt x="1341" y="1664"/>
                  </a:cubicBezTo>
                  <a:cubicBezTo>
                    <a:pt x="903" y="1509"/>
                    <a:pt x="697" y="1187"/>
                    <a:pt x="529" y="865"/>
                  </a:cubicBezTo>
                  <a:cubicBezTo>
                    <a:pt x="426" y="542"/>
                    <a:pt x="374" y="271"/>
                    <a:pt x="3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0"/>
            <p:cNvSpPr/>
            <p:nvPr/>
          </p:nvSpPr>
          <p:spPr>
            <a:xfrm>
              <a:off x="2942825" y="2658425"/>
              <a:ext cx="59350" cy="88675"/>
            </a:xfrm>
            <a:custGeom>
              <a:avLst/>
              <a:gdLst/>
              <a:ahLst/>
              <a:cxnLst/>
              <a:rect l="l" t="t" r="r" b="b"/>
              <a:pathLst>
                <a:path w="2374" h="3547" extrusionOk="0">
                  <a:moveTo>
                    <a:pt x="1290" y="1"/>
                  </a:moveTo>
                  <a:cubicBezTo>
                    <a:pt x="968" y="1"/>
                    <a:pt x="645" y="168"/>
                    <a:pt x="439" y="491"/>
                  </a:cubicBezTo>
                  <a:cubicBezTo>
                    <a:pt x="220" y="761"/>
                    <a:pt x="65" y="1187"/>
                    <a:pt x="1" y="1677"/>
                  </a:cubicBezTo>
                  <a:lnTo>
                    <a:pt x="1" y="1883"/>
                  </a:lnTo>
                  <a:cubicBezTo>
                    <a:pt x="1" y="2322"/>
                    <a:pt x="117" y="2747"/>
                    <a:pt x="271" y="3018"/>
                  </a:cubicBezTo>
                  <a:cubicBezTo>
                    <a:pt x="491" y="3340"/>
                    <a:pt x="761" y="3495"/>
                    <a:pt x="1032" y="3547"/>
                  </a:cubicBezTo>
                  <a:lnTo>
                    <a:pt x="1135" y="3547"/>
                  </a:lnTo>
                  <a:cubicBezTo>
                    <a:pt x="1135" y="3495"/>
                    <a:pt x="1084" y="3443"/>
                    <a:pt x="1084" y="3443"/>
                  </a:cubicBezTo>
                  <a:cubicBezTo>
                    <a:pt x="1032" y="3018"/>
                    <a:pt x="968" y="2644"/>
                    <a:pt x="968" y="2476"/>
                  </a:cubicBezTo>
                  <a:cubicBezTo>
                    <a:pt x="916" y="2476"/>
                    <a:pt x="865" y="2476"/>
                    <a:pt x="865" y="2425"/>
                  </a:cubicBezTo>
                  <a:cubicBezTo>
                    <a:pt x="761" y="2322"/>
                    <a:pt x="710" y="2206"/>
                    <a:pt x="710" y="2051"/>
                  </a:cubicBezTo>
                  <a:lnTo>
                    <a:pt x="710" y="1832"/>
                  </a:lnTo>
                  <a:cubicBezTo>
                    <a:pt x="761" y="1561"/>
                    <a:pt x="1032" y="1406"/>
                    <a:pt x="1238" y="1406"/>
                  </a:cubicBezTo>
                  <a:cubicBezTo>
                    <a:pt x="1290" y="1406"/>
                    <a:pt x="1406" y="1458"/>
                    <a:pt x="1458" y="1509"/>
                  </a:cubicBezTo>
                  <a:cubicBezTo>
                    <a:pt x="1561" y="1561"/>
                    <a:pt x="1612" y="1677"/>
                    <a:pt x="1612" y="1780"/>
                  </a:cubicBezTo>
                  <a:lnTo>
                    <a:pt x="1612" y="1935"/>
                  </a:lnTo>
                  <a:cubicBezTo>
                    <a:pt x="1612" y="2102"/>
                    <a:pt x="1561" y="2257"/>
                    <a:pt x="1509" y="2373"/>
                  </a:cubicBezTo>
                  <a:cubicBezTo>
                    <a:pt x="1458" y="2425"/>
                    <a:pt x="1406" y="2425"/>
                    <a:pt x="1406" y="2476"/>
                  </a:cubicBezTo>
                  <a:lnTo>
                    <a:pt x="1406" y="2644"/>
                  </a:lnTo>
                  <a:cubicBezTo>
                    <a:pt x="1458" y="2747"/>
                    <a:pt x="1458" y="2966"/>
                    <a:pt x="1509" y="3121"/>
                  </a:cubicBezTo>
                  <a:cubicBezTo>
                    <a:pt x="1509" y="3224"/>
                    <a:pt x="1509" y="3340"/>
                    <a:pt x="1561" y="3392"/>
                  </a:cubicBezTo>
                  <a:cubicBezTo>
                    <a:pt x="1677" y="3340"/>
                    <a:pt x="1832" y="3224"/>
                    <a:pt x="1935" y="3070"/>
                  </a:cubicBezTo>
                  <a:cubicBezTo>
                    <a:pt x="2154" y="2747"/>
                    <a:pt x="2322" y="2322"/>
                    <a:pt x="2373" y="1832"/>
                  </a:cubicBezTo>
                  <a:lnTo>
                    <a:pt x="2373" y="1612"/>
                  </a:lnTo>
                  <a:cubicBezTo>
                    <a:pt x="2373" y="1187"/>
                    <a:pt x="2257" y="813"/>
                    <a:pt x="2102" y="491"/>
                  </a:cubicBezTo>
                  <a:cubicBezTo>
                    <a:pt x="1883" y="220"/>
                    <a:pt x="1612" y="1"/>
                    <a:pt x="135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0"/>
            <p:cNvSpPr/>
            <p:nvPr/>
          </p:nvSpPr>
          <p:spPr>
            <a:xfrm>
              <a:off x="2932200" y="3104575"/>
              <a:ext cx="615075" cy="424250"/>
            </a:xfrm>
            <a:custGeom>
              <a:avLst/>
              <a:gdLst/>
              <a:ahLst/>
              <a:cxnLst/>
              <a:rect l="l" t="t" r="r" b="b"/>
              <a:pathLst>
                <a:path w="24603" h="16970" extrusionOk="0">
                  <a:moveTo>
                    <a:pt x="0" y="1"/>
                  </a:moveTo>
                  <a:lnTo>
                    <a:pt x="0" y="16970"/>
                  </a:lnTo>
                  <a:lnTo>
                    <a:pt x="24603" y="16970"/>
                  </a:lnTo>
                  <a:lnTo>
                    <a:pt x="24603"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0"/>
            <p:cNvSpPr/>
            <p:nvPr/>
          </p:nvSpPr>
          <p:spPr>
            <a:xfrm>
              <a:off x="2603050" y="3527525"/>
              <a:ext cx="37750" cy="5500"/>
            </a:xfrm>
            <a:custGeom>
              <a:avLst/>
              <a:gdLst/>
              <a:ahLst/>
              <a:cxnLst/>
              <a:rect l="l" t="t" r="r" b="b"/>
              <a:pathLst>
                <a:path w="1510" h="220" extrusionOk="0">
                  <a:moveTo>
                    <a:pt x="761" y="0"/>
                  </a:moveTo>
                  <a:cubicBezTo>
                    <a:pt x="271" y="0"/>
                    <a:pt x="1" y="52"/>
                    <a:pt x="1" y="116"/>
                  </a:cubicBezTo>
                  <a:cubicBezTo>
                    <a:pt x="1" y="168"/>
                    <a:pt x="271" y="220"/>
                    <a:pt x="761" y="220"/>
                  </a:cubicBezTo>
                  <a:cubicBezTo>
                    <a:pt x="1239" y="220"/>
                    <a:pt x="1509" y="168"/>
                    <a:pt x="1509" y="116"/>
                  </a:cubicBezTo>
                  <a:cubicBezTo>
                    <a:pt x="1509" y="52"/>
                    <a:pt x="1239" y="0"/>
                    <a:pt x="76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0"/>
            <p:cNvSpPr/>
            <p:nvPr/>
          </p:nvSpPr>
          <p:spPr>
            <a:xfrm>
              <a:off x="2754900" y="2689375"/>
              <a:ext cx="111550" cy="64500"/>
            </a:xfrm>
            <a:custGeom>
              <a:avLst/>
              <a:gdLst/>
              <a:ahLst/>
              <a:cxnLst/>
              <a:rect l="l" t="t" r="r" b="b"/>
              <a:pathLst>
                <a:path w="4462" h="2580" extrusionOk="0">
                  <a:moveTo>
                    <a:pt x="2953" y="0"/>
                  </a:moveTo>
                  <a:cubicBezTo>
                    <a:pt x="2682" y="0"/>
                    <a:pt x="2424" y="52"/>
                    <a:pt x="2153" y="117"/>
                  </a:cubicBezTo>
                  <a:cubicBezTo>
                    <a:pt x="1934" y="220"/>
                    <a:pt x="1663" y="323"/>
                    <a:pt x="1457" y="439"/>
                  </a:cubicBezTo>
                  <a:cubicBezTo>
                    <a:pt x="1019" y="697"/>
                    <a:pt x="696" y="1019"/>
                    <a:pt x="490" y="1342"/>
                  </a:cubicBezTo>
                  <a:cubicBezTo>
                    <a:pt x="271" y="1664"/>
                    <a:pt x="103" y="1986"/>
                    <a:pt x="52" y="2205"/>
                  </a:cubicBezTo>
                  <a:cubicBezTo>
                    <a:pt x="0" y="2309"/>
                    <a:pt x="0" y="2425"/>
                    <a:pt x="0" y="2476"/>
                  </a:cubicBezTo>
                  <a:lnTo>
                    <a:pt x="0" y="2579"/>
                  </a:lnTo>
                  <a:cubicBezTo>
                    <a:pt x="0" y="2579"/>
                    <a:pt x="52" y="2425"/>
                    <a:pt x="103" y="2205"/>
                  </a:cubicBezTo>
                  <a:cubicBezTo>
                    <a:pt x="219" y="1986"/>
                    <a:pt x="322" y="1728"/>
                    <a:pt x="593" y="1406"/>
                  </a:cubicBezTo>
                  <a:cubicBezTo>
                    <a:pt x="812" y="1084"/>
                    <a:pt x="1135" y="761"/>
                    <a:pt x="1560" y="542"/>
                  </a:cubicBezTo>
                  <a:cubicBezTo>
                    <a:pt x="1715" y="374"/>
                    <a:pt x="1986" y="323"/>
                    <a:pt x="2205" y="220"/>
                  </a:cubicBezTo>
                  <a:cubicBezTo>
                    <a:pt x="2424" y="168"/>
                    <a:pt x="2682" y="117"/>
                    <a:pt x="2953" y="117"/>
                  </a:cubicBezTo>
                  <a:cubicBezTo>
                    <a:pt x="3224" y="117"/>
                    <a:pt x="3443" y="168"/>
                    <a:pt x="3598" y="271"/>
                  </a:cubicBezTo>
                  <a:cubicBezTo>
                    <a:pt x="3765" y="323"/>
                    <a:pt x="3920" y="439"/>
                    <a:pt x="3972" y="542"/>
                  </a:cubicBezTo>
                  <a:cubicBezTo>
                    <a:pt x="4191" y="761"/>
                    <a:pt x="4294" y="916"/>
                    <a:pt x="4358" y="1019"/>
                  </a:cubicBezTo>
                  <a:cubicBezTo>
                    <a:pt x="4410" y="1290"/>
                    <a:pt x="4410" y="1290"/>
                    <a:pt x="4462" y="1290"/>
                  </a:cubicBezTo>
                  <a:lnTo>
                    <a:pt x="4410" y="1019"/>
                  </a:lnTo>
                  <a:cubicBezTo>
                    <a:pt x="4358" y="864"/>
                    <a:pt x="4294" y="697"/>
                    <a:pt x="4088" y="439"/>
                  </a:cubicBezTo>
                  <a:cubicBezTo>
                    <a:pt x="3972" y="323"/>
                    <a:pt x="3817" y="220"/>
                    <a:pt x="3649" y="168"/>
                  </a:cubicBezTo>
                  <a:cubicBezTo>
                    <a:pt x="3443" y="52"/>
                    <a:pt x="3224" y="0"/>
                    <a:pt x="29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0"/>
            <p:cNvSpPr/>
            <p:nvPr/>
          </p:nvSpPr>
          <p:spPr>
            <a:xfrm>
              <a:off x="2738775" y="2818325"/>
              <a:ext cx="10650" cy="71275"/>
            </a:xfrm>
            <a:custGeom>
              <a:avLst/>
              <a:gdLst/>
              <a:ahLst/>
              <a:cxnLst/>
              <a:rect l="l" t="t" r="r" b="b"/>
              <a:pathLst>
                <a:path w="426" h="2851" extrusionOk="0">
                  <a:moveTo>
                    <a:pt x="103" y="0"/>
                  </a:moveTo>
                  <a:lnTo>
                    <a:pt x="52" y="116"/>
                  </a:lnTo>
                  <a:cubicBezTo>
                    <a:pt x="52" y="220"/>
                    <a:pt x="0" y="490"/>
                    <a:pt x="0" y="967"/>
                  </a:cubicBezTo>
                  <a:cubicBezTo>
                    <a:pt x="0" y="1187"/>
                    <a:pt x="52" y="1457"/>
                    <a:pt x="103" y="1664"/>
                  </a:cubicBezTo>
                  <a:cubicBezTo>
                    <a:pt x="103" y="1883"/>
                    <a:pt x="168" y="2102"/>
                    <a:pt x="220" y="2257"/>
                  </a:cubicBezTo>
                  <a:cubicBezTo>
                    <a:pt x="323" y="2579"/>
                    <a:pt x="426" y="2850"/>
                    <a:pt x="426" y="2850"/>
                  </a:cubicBezTo>
                  <a:cubicBezTo>
                    <a:pt x="426" y="2798"/>
                    <a:pt x="374" y="2579"/>
                    <a:pt x="323" y="2205"/>
                  </a:cubicBezTo>
                  <a:cubicBezTo>
                    <a:pt x="271" y="2051"/>
                    <a:pt x="220" y="1831"/>
                    <a:pt x="168" y="1612"/>
                  </a:cubicBezTo>
                  <a:lnTo>
                    <a:pt x="168" y="967"/>
                  </a:lnTo>
                  <a:cubicBezTo>
                    <a:pt x="103" y="490"/>
                    <a:pt x="168" y="220"/>
                    <a:pt x="168" y="116"/>
                  </a:cubicBezTo>
                  <a:cubicBezTo>
                    <a:pt x="168" y="0"/>
                    <a:pt x="103" y="0"/>
                    <a:pt x="10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0"/>
            <p:cNvSpPr/>
            <p:nvPr/>
          </p:nvSpPr>
          <p:spPr>
            <a:xfrm>
              <a:off x="2757475" y="2912450"/>
              <a:ext cx="12275" cy="24825"/>
            </a:xfrm>
            <a:custGeom>
              <a:avLst/>
              <a:gdLst/>
              <a:ahLst/>
              <a:cxnLst/>
              <a:rect l="l" t="t" r="r" b="b"/>
              <a:pathLst>
                <a:path w="491" h="993" extrusionOk="0">
                  <a:moveTo>
                    <a:pt x="0" y="1"/>
                  </a:moveTo>
                  <a:cubicBezTo>
                    <a:pt x="0" y="1"/>
                    <a:pt x="116" y="323"/>
                    <a:pt x="219" y="697"/>
                  </a:cubicBezTo>
                  <a:cubicBezTo>
                    <a:pt x="339" y="927"/>
                    <a:pt x="373" y="993"/>
                    <a:pt x="402" y="993"/>
                  </a:cubicBezTo>
                  <a:cubicBezTo>
                    <a:pt x="413" y="993"/>
                    <a:pt x="424" y="982"/>
                    <a:pt x="439" y="968"/>
                  </a:cubicBezTo>
                  <a:cubicBezTo>
                    <a:pt x="439" y="968"/>
                    <a:pt x="490" y="968"/>
                    <a:pt x="323" y="645"/>
                  </a:cubicBezTo>
                  <a:cubicBezTo>
                    <a:pt x="219" y="323"/>
                    <a:pt x="65" y="1"/>
                    <a:pt x="0"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0"/>
            <p:cNvSpPr/>
            <p:nvPr/>
          </p:nvSpPr>
          <p:spPr>
            <a:xfrm>
              <a:off x="2828700" y="2725800"/>
              <a:ext cx="60650" cy="75125"/>
            </a:xfrm>
            <a:custGeom>
              <a:avLst/>
              <a:gdLst/>
              <a:ahLst/>
              <a:cxnLst/>
              <a:rect l="l" t="t" r="r" b="b"/>
              <a:pathLst>
                <a:path w="2426" h="3005" extrusionOk="0">
                  <a:moveTo>
                    <a:pt x="1187" y="155"/>
                  </a:moveTo>
                  <a:cubicBezTo>
                    <a:pt x="1342" y="207"/>
                    <a:pt x="1510" y="207"/>
                    <a:pt x="1561" y="271"/>
                  </a:cubicBezTo>
                  <a:cubicBezTo>
                    <a:pt x="1613" y="271"/>
                    <a:pt x="1664" y="323"/>
                    <a:pt x="1729" y="426"/>
                  </a:cubicBezTo>
                  <a:cubicBezTo>
                    <a:pt x="1883" y="697"/>
                    <a:pt x="2051" y="1290"/>
                    <a:pt x="2103" y="1612"/>
                  </a:cubicBezTo>
                  <a:cubicBezTo>
                    <a:pt x="2154" y="1767"/>
                    <a:pt x="2206" y="1986"/>
                    <a:pt x="2257" y="2309"/>
                  </a:cubicBezTo>
                  <a:lnTo>
                    <a:pt x="2257" y="2412"/>
                  </a:lnTo>
                  <a:cubicBezTo>
                    <a:pt x="2257" y="2579"/>
                    <a:pt x="2206" y="2631"/>
                    <a:pt x="2103" y="2734"/>
                  </a:cubicBezTo>
                  <a:cubicBezTo>
                    <a:pt x="1987" y="2786"/>
                    <a:pt x="1832" y="2850"/>
                    <a:pt x="1613" y="2850"/>
                  </a:cubicBezTo>
                  <a:lnTo>
                    <a:pt x="646" y="2850"/>
                  </a:lnTo>
                  <a:cubicBezTo>
                    <a:pt x="491" y="2786"/>
                    <a:pt x="439" y="2734"/>
                    <a:pt x="375" y="2683"/>
                  </a:cubicBezTo>
                  <a:cubicBezTo>
                    <a:pt x="323" y="2579"/>
                    <a:pt x="272" y="2360"/>
                    <a:pt x="220" y="2089"/>
                  </a:cubicBezTo>
                  <a:cubicBezTo>
                    <a:pt x="220" y="1819"/>
                    <a:pt x="169" y="1496"/>
                    <a:pt x="169" y="1174"/>
                  </a:cubicBezTo>
                  <a:lnTo>
                    <a:pt x="169" y="916"/>
                  </a:lnTo>
                  <a:cubicBezTo>
                    <a:pt x="169" y="426"/>
                    <a:pt x="323" y="207"/>
                    <a:pt x="375" y="155"/>
                  </a:cubicBezTo>
                  <a:close/>
                  <a:moveTo>
                    <a:pt x="646" y="1"/>
                  </a:moveTo>
                  <a:cubicBezTo>
                    <a:pt x="594" y="1"/>
                    <a:pt x="542" y="1"/>
                    <a:pt x="439" y="52"/>
                  </a:cubicBezTo>
                  <a:lnTo>
                    <a:pt x="272" y="52"/>
                  </a:lnTo>
                  <a:cubicBezTo>
                    <a:pt x="169" y="155"/>
                    <a:pt x="1" y="375"/>
                    <a:pt x="1" y="916"/>
                  </a:cubicBezTo>
                  <a:lnTo>
                    <a:pt x="1" y="1174"/>
                  </a:lnTo>
                  <a:cubicBezTo>
                    <a:pt x="52" y="1496"/>
                    <a:pt x="52" y="1883"/>
                    <a:pt x="117" y="2141"/>
                  </a:cubicBezTo>
                  <a:cubicBezTo>
                    <a:pt x="169" y="2412"/>
                    <a:pt x="169" y="2631"/>
                    <a:pt x="272" y="2786"/>
                  </a:cubicBezTo>
                  <a:cubicBezTo>
                    <a:pt x="323" y="2850"/>
                    <a:pt x="491" y="2902"/>
                    <a:pt x="594" y="2953"/>
                  </a:cubicBezTo>
                  <a:cubicBezTo>
                    <a:pt x="762" y="3005"/>
                    <a:pt x="916" y="3005"/>
                    <a:pt x="1084" y="3005"/>
                  </a:cubicBezTo>
                  <a:cubicBezTo>
                    <a:pt x="1290" y="3005"/>
                    <a:pt x="1510" y="3005"/>
                    <a:pt x="1613" y="2953"/>
                  </a:cubicBezTo>
                  <a:cubicBezTo>
                    <a:pt x="1832" y="2953"/>
                    <a:pt x="2051" y="2902"/>
                    <a:pt x="2154" y="2850"/>
                  </a:cubicBezTo>
                  <a:cubicBezTo>
                    <a:pt x="2309" y="2734"/>
                    <a:pt x="2425" y="2579"/>
                    <a:pt x="2425" y="2412"/>
                  </a:cubicBezTo>
                  <a:lnTo>
                    <a:pt x="2425" y="2309"/>
                  </a:lnTo>
                  <a:cubicBezTo>
                    <a:pt x="2309" y="1935"/>
                    <a:pt x="2309" y="1767"/>
                    <a:pt x="2257" y="1561"/>
                  </a:cubicBezTo>
                  <a:cubicBezTo>
                    <a:pt x="2206" y="1342"/>
                    <a:pt x="2103" y="1019"/>
                    <a:pt x="1987" y="748"/>
                  </a:cubicBezTo>
                  <a:cubicBezTo>
                    <a:pt x="1935" y="594"/>
                    <a:pt x="1883" y="478"/>
                    <a:pt x="1832" y="375"/>
                  </a:cubicBezTo>
                  <a:cubicBezTo>
                    <a:pt x="1780" y="271"/>
                    <a:pt x="1729" y="155"/>
                    <a:pt x="1613" y="155"/>
                  </a:cubicBezTo>
                  <a:cubicBezTo>
                    <a:pt x="1510" y="104"/>
                    <a:pt x="1342" y="52"/>
                    <a:pt x="1187" y="52"/>
                  </a:cubicBezTo>
                  <a:cubicBezTo>
                    <a:pt x="1020" y="52"/>
                    <a:pt x="813" y="1"/>
                    <a:pt x="64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0"/>
            <p:cNvSpPr/>
            <p:nvPr/>
          </p:nvSpPr>
          <p:spPr>
            <a:xfrm>
              <a:off x="2836775" y="2736450"/>
              <a:ext cx="44500" cy="55150"/>
            </a:xfrm>
            <a:custGeom>
              <a:avLst/>
              <a:gdLst/>
              <a:ahLst/>
              <a:cxnLst/>
              <a:rect l="l" t="t" r="r" b="b"/>
              <a:pathLst>
                <a:path w="1780" h="2206" extrusionOk="0">
                  <a:moveTo>
                    <a:pt x="645" y="168"/>
                  </a:moveTo>
                  <a:cubicBezTo>
                    <a:pt x="697" y="168"/>
                    <a:pt x="761" y="219"/>
                    <a:pt x="761" y="322"/>
                  </a:cubicBezTo>
                  <a:cubicBezTo>
                    <a:pt x="864" y="542"/>
                    <a:pt x="967" y="916"/>
                    <a:pt x="1019" y="1135"/>
                  </a:cubicBezTo>
                  <a:cubicBezTo>
                    <a:pt x="1083" y="1238"/>
                    <a:pt x="1083" y="1393"/>
                    <a:pt x="1135" y="1663"/>
                  </a:cubicBezTo>
                  <a:lnTo>
                    <a:pt x="1135" y="1715"/>
                  </a:lnTo>
                  <a:cubicBezTo>
                    <a:pt x="1135" y="1831"/>
                    <a:pt x="1135" y="1883"/>
                    <a:pt x="1019" y="1934"/>
                  </a:cubicBezTo>
                  <a:cubicBezTo>
                    <a:pt x="967" y="1986"/>
                    <a:pt x="864" y="2037"/>
                    <a:pt x="697" y="2037"/>
                  </a:cubicBezTo>
                  <a:lnTo>
                    <a:pt x="374" y="2037"/>
                  </a:lnTo>
                  <a:lnTo>
                    <a:pt x="374" y="1986"/>
                  </a:lnTo>
                  <a:lnTo>
                    <a:pt x="271" y="1986"/>
                  </a:lnTo>
                  <a:lnTo>
                    <a:pt x="271" y="1934"/>
                  </a:lnTo>
                  <a:cubicBezTo>
                    <a:pt x="219" y="1883"/>
                    <a:pt x="168" y="1715"/>
                    <a:pt x="168" y="1509"/>
                  </a:cubicBezTo>
                  <a:cubicBezTo>
                    <a:pt x="168" y="1341"/>
                    <a:pt x="168" y="1070"/>
                    <a:pt x="116" y="812"/>
                  </a:cubicBezTo>
                  <a:lnTo>
                    <a:pt x="116" y="696"/>
                  </a:lnTo>
                  <a:lnTo>
                    <a:pt x="116" y="593"/>
                  </a:lnTo>
                  <a:cubicBezTo>
                    <a:pt x="116" y="426"/>
                    <a:pt x="116" y="322"/>
                    <a:pt x="168" y="271"/>
                  </a:cubicBezTo>
                  <a:cubicBezTo>
                    <a:pt x="168" y="219"/>
                    <a:pt x="168" y="219"/>
                    <a:pt x="219" y="168"/>
                  </a:cubicBezTo>
                  <a:close/>
                  <a:moveTo>
                    <a:pt x="864" y="168"/>
                  </a:moveTo>
                  <a:cubicBezTo>
                    <a:pt x="916" y="168"/>
                    <a:pt x="1019" y="168"/>
                    <a:pt x="1083" y="219"/>
                  </a:cubicBezTo>
                  <a:cubicBezTo>
                    <a:pt x="1083" y="219"/>
                    <a:pt x="1135" y="271"/>
                    <a:pt x="1187" y="322"/>
                  </a:cubicBezTo>
                  <a:cubicBezTo>
                    <a:pt x="1290" y="542"/>
                    <a:pt x="1457" y="967"/>
                    <a:pt x="1509" y="1186"/>
                  </a:cubicBezTo>
                  <a:cubicBezTo>
                    <a:pt x="1560" y="1341"/>
                    <a:pt x="1560" y="1457"/>
                    <a:pt x="1612" y="1715"/>
                  </a:cubicBezTo>
                  <a:lnTo>
                    <a:pt x="1612" y="1780"/>
                  </a:lnTo>
                  <a:cubicBezTo>
                    <a:pt x="1612" y="1883"/>
                    <a:pt x="1560" y="1934"/>
                    <a:pt x="1509" y="1986"/>
                  </a:cubicBezTo>
                  <a:cubicBezTo>
                    <a:pt x="1406" y="2037"/>
                    <a:pt x="1290" y="2102"/>
                    <a:pt x="1187" y="2102"/>
                  </a:cubicBezTo>
                  <a:lnTo>
                    <a:pt x="1019" y="2102"/>
                  </a:lnTo>
                  <a:cubicBezTo>
                    <a:pt x="1083" y="2102"/>
                    <a:pt x="1083" y="2037"/>
                    <a:pt x="1135" y="2037"/>
                  </a:cubicBezTo>
                  <a:cubicBezTo>
                    <a:pt x="1187" y="1986"/>
                    <a:pt x="1290" y="1883"/>
                    <a:pt x="1290" y="1715"/>
                  </a:cubicBezTo>
                  <a:lnTo>
                    <a:pt x="1290" y="1612"/>
                  </a:lnTo>
                  <a:cubicBezTo>
                    <a:pt x="1238" y="1393"/>
                    <a:pt x="1187" y="1238"/>
                    <a:pt x="1187" y="1070"/>
                  </a:cubicBezTo>
                  <a:cubicBezTo>
                    <a:pt x="1135" y="967"/>
                    <a:pt x="1083" y="696"/>
                    <a:pt x="1019" y="542"/>
                  </a:cubicBezTo>
                  <a:cubicBezTo>
                    <a:pt x="967" y="426"/>
                    <a:pt x="916" y="322"/>
                    <a:pt x="864" y="219"/>
                  </a:cubicBezTo>
                  <a:lnTo>
                    <a:pt x="864" y="168"/>
                  </a:lnTo>
                  <a:close/>
                  <a:moveTo>
                    <a:pt x="542" y="0"/>
                  </a:moveTo>
                  <a:cubicBezTo>
                    <a:pt x="439" y="0"/>
                    <a:pt x="374" y="0"/>
                    <a:pt x="271" y="52"/>
                  </a:cubicBezTo>
                  <a:lnTo>
                    <a:pt x="116" y="52"/>
                  </a:lnTo>
                  <a:lnTo>
                    <a:pt x="116" y="103"/>
                  </a:lnTo>
                  <a:cubicBezTo>
                    <a:pt x="52" y="103"/>
                    <a:pt x="52" y="168"/>
                    <a:pt x="52" y="168"/>
                  </a:cubicBezTo>
                  <a:cubicBezTo>
                    <a:pt x="52" y="219"/>
                    <a:pt x="0" y="219"/>
                    <a:pt x="0" y="271"/>
                  </a:cubicBezTo>
                  <a:lnTo>
                    <a:pt x="0" y="593"/>
                  </a:lnTo>
                  <a:lnTo>
                    <a:pt x="0" y="864"/>
                  </a:lnTo>
                  <a:cubicBezTo>
                    <a:pt x="0" y="1070"/>
                    <a:pt x="0" y="1341"/>
                    <a:pt x="52" y="1560"/>
                  </a:cubicBezTo>
                  <a:cubicBezTo>
                    <a:pt x="52" y="1715"/>
                    <a:pt x="52" y="1883"/>
                    <a:pt x="116" y="1986"/>
                  </a:cubicBezTo>
                  <a:cubicBezTo>
                    <a:pt x="168" y="2037"/>
                    <a:pt x="168" y="2037"/>
                    <a:pt x="219" y="2037"/>
                  </a:cubicBezTo>
                  <a:lnTo>
                    <a:pt x="219" y="2102"/>
                  </a:lnTo>
                  <a:lnTo>
                    <a:pt x="271" y="2102"/>
                  </a:lnTo>
                  <a:lnTo>
                    <a:pt x="323" y="2153"/>
                  </a:lnTo>
                  <a:lnTo>
                    <a:pt x="439" y="2153"/>
                  </a:lnTo>
                  <a:cubicBezTo>
                    <a:pt x="593" y="2205"/>
                    <a:pt x="761" y="2205"/>
                    <a:pt x="967" y="2205"/>
                  </a:cubicBezTo>
                  <a:lnTo>
                    <a:pt x="1187" y="2205"/>
                  </a:lnTo>
                  <a:cubicBezTo>
                    <a:pt x="1290" y="2205"/>
                    <a:pt x="1457" y="2153"/>
                    <a:pt x="1560" y="2102"/>
                  </a:cubicBezTo>
                  <a:cubicBezTo>
                    <a:pt x="1664" y="2037"/>
                    <a:pt x="1780" y="1934"/>
                    <a:pt x="1780" y="1780"/>
                  </a:cubicBezTo>
                  <a:cubicBezTo>
                    <a:pt x="1780" y="1780"/>
                    <a:pt x="1780" y="1715"/>
                    <a:pt x="1728" y="1663"/>
                  </a:cubicBezTo>
                  <a:cubicBezTo>
                    <a:pt x="1728" y="1457"/>
                    <a:pt x="1664" y="1290"/>
                    <a:pt x="1612" y="1186"/>
                  </a:cubicBezTo>
                  <a:cubicBezTo>
                    <a:pt x="1612" y="967"/>
                    <a:pt x="1509" y="748"/>
                    <a:pt x="1457" y="542"/>
                  </a:cubicBezTo>
                  <a:cubicBezTo>
                    <a:pt x="1406" y="426"/>
                    <a:pt x="1341" y="322"/>
                    <a:pt x="1290" y="271"/>
                  </a:cubicBezTo>
                  <a:cubicBezTo>
                    <a:pt x="1238" y="168"/>
                    <a:pt x="1187" y="103"/>
                    <a:pt x="1135" y="103"/>
                  </a:cubicBezTo>
                  <a:cubicBezTo>
                    <a:pt x="1019" y="52"/>
                    <a:pt x="967" y="52"/>
                    <a:pt x="864" y="52"/>
                  </a:cubicBezTo>
                  <a:cubicBezTo>
                    <a:pt x="813" y="52"/>
                    <a:pt x="761" y="52"/>
                    <a:pt x="69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0"/>
            <p:cNvSpPr/>
            <p:nvPr/>
          </p:nvSpPr>
          <p:spPr>
            <a:xfrm>
              <a:off x="2744250" y="2732575"/>
              <a:ext cx="65775" cy="87050"/>
            </a:xfrm>
            <a:custGeom>
              <a:avLst/>
              <a:gdLst/>
              <a:ahLst/>
              <a:cxnLst/>
              <a:rect l="l" t="t" r="r" b="b"/>
              <a:pathLst>
                <a:path w="2631" h="3482" extrusionOk="0">
                  <a:moveTo>
                    <a:pt x="2038" y="155"/>
                  </a:moveTo>
                  <a:cubicBezTo>
                    <a:pt x="2205" y="155"/>
                    <a:pt x="2257" y="155"/>
                    <a:pt x="2309" y="207"/>
                  </a:cubicBezTo>
                  <a:cubicBezTo>
                    <a:pt x="2360" y="258"/>
                    <a:pt x="2412" y="323"/>
                    <a:pt x="2412" y="374"/>
                  </a:cubicBezTo>
                  <a:cubicBezTo>
                    <a:pt x="2463" y="426"/>
                    <a:pt x="2463" y="529"/>
                    <a:pt x="2463" y="697"/>
                  </a:cubicBezTo>
                  <a:lnTo>
                    <a:pt x="2463" y="851"/>
                  </a:lnTo>
                  <a:cubicBezTo>
                    <a:pt x="2463" y="1122"/>
                    <a:pt x="2412" y="1548"/>
                    <a:pt x="2412" y="1935"/>
                  </a:cubicBezTo>
                  <a:cubicBezTo>
                    <a:pt x="2360" y="2089"/>
                    <a:pt x="2360" y="2308"/>
                    <a:pt x="2360" y="2412"/>
                  </a:cubicBezTo>
                  <a:cubicBezTo>
                    <a:pt x="2309" y="2515"/>
                    <a:pt x="2309" y="2579"/>
                    <a:pt x="2309" y="2579"/>
                  </a:cubicBezTo>
                  <a:lnTo>
                    <a:pt x="2309" y="2682"/>
                  </a:lnTo>
                  <a:cubicBezTo>
                    <a:pt x="2257" y="2734"/>
                    <a:pt x="2205" y="2786"/>
                    <a:pt x="2141" y="2837"/>
                  </a:cubicBezTo>
                  <a:cubicBezTo>
                    <a:pt x="2089" y="2902"/>
                    <a:pt x="1935" y="3005"/>
                    <a:pt x="1664" y="3108"/>
                  </a:cubicBezTo>
                  <a:cubicBezTo>
                    <a:pt x="1445" y="3160"/>
                    <a:pt x="1238" y="3276"/>
                    <a:pt x="1019" y="3276"/>
                  </a:cubicBezTo>
                  <a:cubicBezTo>
                    <a:pt x="852" y="3327"/>
                    <a:pt x="697" y="3379"/>
                    <a:pt x="645" y="3379"/>
                  </a:cubicBezTo>
                  <a:lnTo>
                    <a:pt x="594" y="3379"/>
                  </a:lnTo>
                  <a:cubicBezTo>
                    <a:pt x="529" y="3327"/>
                    <a:pt x="426" y="3327"/>
                    <a:pt x="323" y="3276"/>
                  </a:cubicBezTo>
                  <a:cubicBezTo>
                    <a:pt x="207" y="3160"/>
                    <a:pt x="155" y="3056"/>
                    <a:pt x="155" y="2837"/>
                  </a:cubicBezTo>
                  <a:lnTo>
                    <a:pt x="155" y="2682"/>
                  </a:lnTo>
                  <a:cubicBezTo>
                    <a:pt x="207" y="2412"/>
                    <a:pt x="323" y="1935"/>
                    <a:pt x="426" y="1496"/>
                  </a:cubicBezTo>
                  <a:cubicBezTo>
                    <a:pt x="478" y="1290"/>
                    <a:pt x="529" y="1071"/>
                    <a:pt x="645" y="903"/>
                  </a:cubicBezTo>
                  <a:cubicBezTo>
                    <a:pt x="697" y="748"/>
                    <a:pt x="748" y="645"/>
                    <a:pt x="800" y="645"/>
                  </a:cubicBezTo>
                  <a:cubicBezTo>
                    <a:pt x="916" y="529"/>
                    <a:pt x="1122" y="426"/>
                    <a:pt x="1342" y="323"/>
                  </a:cubicBezTo>
                  <a:cubicBezTo>
                    <a:pt x="1612" y="207"/>
                    <a:pt x="1883" y="155"/>
                    <a:pt x="2038" y="155"/>
                  </a:cubicBezTo>
                  <a:close/>
                  <a:moveTo>
                    <a:pt x="2038" y="0"/>
                  </a:moveTo>
                  <a:cubicBezTo>
                    <a:pt x="1819" y="0"/>
                    <a:pt x="1561" y="104"/>
                    <a:pt x="1290" y="207"/>
                  </a:cubicBezTo>
                  <a:cubicBezTo>
                    <a:pt x="1071" y="323"/>
                    <a:pt x="800" y="426"/>
                    <a:pt x="697" y="529"/>
                  </a:cubicBezTo>
                  <a:cubicBezTo>
                    <a:pt x="645" y="581"/>
                    <a:pt x="594" y="697"/>
                    <a:pt x="478" y="851"/>
                  </a:cubicBezTo>
                  <a:cubicBezTo>
                    <a:pt x="323" y="1341"/>
                    <a:pt x="104" y="2192"/>
                    <a:pt x="52" y="2682"/>
                  </a:cubicBezTo>
                  <a:cubicBezTo>
                    <a:pt x="52" y="2734"/>
                    <a:pt x="1" y="2786"/>
                    <a:pt x="1" y="2837"/>
                  </a:cubicBezTo>
                  <a:cubicBezTo>
                    <a:pt x="1" y="3108"/>
                    <a:pt x="104" y="3276"/>
                    <a:pt x="207" y="3327"/>
                  </a:cubicBezTo>
                  <a:cubicBezTo>
                    <a:pt x="374" y="3430"/>
                    <a:pt x="478" y="3482"/>
                    <a:pt x="529" y="3482"/>
                  </a:cubicBezTo>
                  <a:lnTo>
                    <a:pt x="645" y="3482"/>
                  </a:lnTo>
                  <a:cubicBezTo>
                    <a:pt x="748" y="3482"/>
                    <a:pt x="916" y="3482"/>
                    <a:pt x="1071" y="3430"/>
                  </a:cubicBezTo>
                  <a:cubicBezTo>
                    <a:pt x="1290" y="3379"/>
                    <a:pt x="1496" y="3327"/>
                    <a:pt x="1715" y="3224"/>
                  </a:cubicBezTo>
                  <a:cubicBezTo>
                    <a:pt x="1986" y="3108"/>
                    <a:pt x="2141" y="3005"/>
                    <a:pt x="2257" y="2953"/>
                  </a:cubicBezTo>
                  <a:cubicBezTo>
                    <a:pt x="2309" y="2902"/>
                    <a:pt x="2360" y="2786"/>
                    <a:pt x="2412" y="2734"/>
                  </a:cubicBezTo>
                  <a:lnTo>
                    <a:pt x="2412" y="2631"/>
                  </a:lnTo>
                  <a:cubicBezTo>
                    <a:pt x="2463" y="2463"/>
                    <a:pt x="2528" y="2141"/>
                    <a:pt x="2528" y="1818"/>
                  </a:cubicBezTo>
                  <a:cubicBezTo>
                    <a:pt x="2579" y="1445"/>
                    <a:pt x="2579" y="1122"/>
                    <a:pt x="2631" y="851"/>
                  </a:cubicBezTo>
                  <a:lnTo>
                    <a:pt x="2631" y="697"/>
                  </a:lnTo>
                  <a:cubicBezTo>
                    <a:pt x="2631" y="529"/>
                    <a:pt x="2579" y="426"/>
                    <a:pt x="2579" y="323"/>
                  </a:cubicBezTo>
                  <a:cubicBezTo>
                    <a:pt x="2528" y="207"/>
                    <a:pt x="2463" y="207"/>
                    <a:pt x="2412" y="155"/>
                  </a:cubicBezTo>
                  <a:cubicBezTo>
                    <a:pt x="2309" y="52"/>
                    <a:pt x="2205" y="0"/>
                    <a:pt x="20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0"/>
            <p:cNvSpPr/>
            <p:nvPr/>
          </p:nvSpPr>
          <p:spPr>
            <a:xfrm>
              <a:off x="2754900" y="2743200"/>
              <a:ext cx="44500" cy="65800"/>
            </a:xfrm>
            <a:custGeom>
              <a:avLst/>
              <a:gdLst/>
              <a:ahLst/>
              <a:cxnLst/>
              <a:rect l="l" t="t" r="r" b="b"/>
              <a:pathLst>
                <a:path w="1780" h="2632" extrusionOk="0">
                  <a:moveTo>
                    <a:pt x="1135" y="220"/>
                  </a:moveTo>
                  <a:lnTo>
                    <a:pt x="1135" y="542"/>
                  </a:lnTo>
                  <a:cubicBezTo>
                    <a:pt x="1135" y="697"/>
                    <a:pt x="1070" y="1020"/>
                    <a:pt x="1019" y="1290"/>
                  </a:cubicBezTo>
                  <a:lnTo>
                    <a:pt x="1019" y="1613"/>
                  </a:lnTo>
                  <a:cubicBezTo>
                    <a:pt x="967" y="1664"/>
                    <a:pt x="967" y="1716"/>
                    <a:pt x="967" y="1767"/>
                  </a:cubicBezTo>
                  <a:lnTo>
                    <a:pt x="967" y="1832"/>
                  </a:lnTo>
                  <a:cubicBezTo>
                    <a:pt x="916" y="1832"/>
                    <a:pt x="916" y="1832"/>
                    <a:pt x="916" y="1883"/>
                  </a:cubicBezTo>
                  <a:cubicBezTo>
                    <a:pt x="916" y="1883"/>
                    <a:pt x="916" y="1935"/>
                    <a:pt x="864" y="1935"/>
                  </a:cubicBezTo>
                  <a:cubicBezTo>
                    <a:pt x="812" y="1987"/>
                    <a:pt x="696" y="1987"/>
                    <a:pt x="593" y="2038"/>
                  </a:cubicBezTo>
                  <a:cubicBezTo>
                    <a:pt x="426" y="2154"/>
                    <a:pt x="271" y="2206"/>
                    <a:pt x="168" y="2206"/>
                  </a:cubicBezTo>
                  <a:lnTo>
                    <a:pt x="103" y="2154"/>
                  </a:lnTo>
                  <a:cubicBezTo>
                    <a:pt x="103" y="2090"/>
                    <a:pt x="168" y="2038"/>
                    <a:pt x="168" y="1935"/>
                  </a:cubicBezTo>
                  <a:cubicBezTo>
                    <a:pt x="168" y="1767"/>
                    <a:pt x="271" y="1393"/>
                    <a:pt x="374" y="1123"/>
                  </a:cubicBezTo>
                  <a:cubicBezTo>
                    <a:pt x="426" y="968"/>
                    <a:pt x="490" y="800"/>
                    <a:pt x="542" y="697"/>
                  </a:cubicBezTo>
                  <a:cubicBezTo>
                    <a:pt x="593" y="646"/>
                    <a:pt x="593" y="594"/>
                    <a:pt x="645" y="594"/>
                  </a:cubicBezTo>
                  <a:cubicBezTo>
                    <a:pt x="645" y="542"/>
                    <a:pt x="645" y="478"/>
                    <a:pt x="696" y="478"/>
                  </a:cubicBezTo>
                  <a:lnTo>
                    <a:pt x="748" y="478"/>
                  </a:lnTo>
                  <a:lnTo>
                    <a:pt x="748" y="426"/>
                  </a:lnTo>
                  <a:lnTo>
                    <a:pt x="812" y="426"/>
                  </a:lnTo>
                  <a:lnTo>
                    <a:pt x="864" y="375"/>
                  </a:lnTo>
                  <a:lnTo>
                    <a:pt x="916" y="375"/>
                  </a:lnTo>
                  <a:lnTo>
                    <a:pt x="967" y="323"/>
                  </a:lnTo>
                  <a:lnTo>
                    <a:pt x="1019" y="323"/>
                  </a:lnTo>
                  <a:cubicBezTo>
                    <a:pt x="1019" y="272"/>
                    <a:pt x="1070" y="272"/>
                    <a:pt x="1070" y="272"/>
                  </a:cubicBezTo>
                  <a:cubicBezTo>
                    <a:pt x="1070" y="272"/>
                    <a:pt x="1135" y="272"/>
                    <a:pt x="1135" y="220"/>
                  </a:cubicBezTo>
                  <a:close/>
                  <a:moveTo>
                    <a:pt x="1612" y="156"/>
                  </a:moveTo>
                  <a:cubicBezTo>
                    <a:pt x="1663" y="220"/>
                    <a:pt x="1663" y="272"/>
                    <a:pt x="1663" y="375"/>
                  </a:cubicBezTo>
                  <a:lnTo>
                    <a:pt x="1663" y="749"/>
                  </a:lnTo>
                  <a:cubicBezTo>
                    <a:pt x="1612" y="916"/>
                    <a:pt x="1612" y="1187"/>
                    <a:pt x="1560" y="1445"/>
                  </a:cubicBezTo>
                  <a:cubicBezTo>
                    <a:pt x="1560" y="1613"/>
                    <a:pt x="1560" y="1716"/>
                    <a:pt x="1509" y="1832"/>
                  </a:cubicBezTo>
                  <a:lnTo>
                    <a:pt x="1509" y="1935"/>
                  </a:lnTo>
                  <a:lnTo>
                    <a:pt x="1509" y="1987"/>
                  </a:lnTo>
                  <a:lnTo>
                    <a:pt x="1457" y="1987"/>
                  </a:lnTo>
                  <a:lnTo>
                    <a:pt x="1457" y="2038"/>
                  </a:lnTo>
                  <a:cubicBezTo>
                    <a:pt x="1457" y="2090"/>
                    <a:pt x="1393" y="2090"/>
                    <a:pt x="1341" y="2154"/>
                  </a:cubicBezTo>
                  <a:cubicBezTo>
                    <a:pt x="1289" y="2154"/>
                    <a:pt x="1238" y="2206"/>
                    <a:pt x="1135" y="2257"/>
                  </a:cubicBezTo>
                  <a:cubicBezTo>
                    <a:pt x="916" y="2309"/>
                    <a:pt x="748" y="2361"/>
                    <a:pt x="593" y="2412"/>
                  </a:cubicBezTo>
                  <a:cubicBezTo>
                    <a:pt x="426" y="2477"/>
                    <a:pt x="322" y="2477"/>
                    <a:pt x="271" y="2477"/>
                  </a:cubicBezTo>
                  <a:cubicBezTo>
                    <a:pt x="271" y="2477"/>
                    <a:pt x="219" y="2477"/>
                    <a:pt x="219" y="2412"/>
                  </a:cubicBezTo>
                  <a:cubicBezTo>
                    <a:pt x="168" y="2412"/>
                    <a:pt x="168" y="2361"/>
                    <a:pt x="168" y="2361"/>
                  </a:cubicBezTo>
                  <a:cubicBezTo>
                    <a:pt x="322" y="2309"/>
                    <a:pt x="490" y="2257"/>
                    <a:pt x="645" y="2206"/>
                  </a:cubicBezTo>
                  <a:cubicBezTo>
                    <a:pt x="812" y="2090"/>
                    <a:pt x="916" y="2038"/>
                    <a:pt x="967" y="1987"/>
                  </a:cubicBezTo>
                  <a:cubicBezTo>
                    <a:pt x="967" y="1987"/>
                    <a:pt x="1019" y="1987"/>
                    <a:pt x="1019" y="1935"/>
                  </a:cubicBezTo>
                  <a:lnTo>
                    <a:pt x="1070" y="1883"/>
                  </a:lnTo>
                  <a:lnTo>
                    <a:pt x="1070" y="1767"/>
                  </a:lnTo>
                  <a:cubicBezTo>
                    <a:pt x="1135" y="1664"/>
                    <a:pt x="1186" y="1445"/>
                    <a:pt x="1186" y="1187"/>
                  </a:cubicBezTo>
                  <a:cubicBezTo>
                    <a:pt x="1238" y="968"/>
                    <a:pt x="1238" y="697"/>
                    <a:pt x="1238" y="542"/>
                  </a:cubicBezTo>
                  <a:cubicBezTo>
                    <a:pt x="1238" y="375"/>
                    <a:pt x="1289" y="272"/>
                    <a:pt x="1289" y="156"/>
                  </a:cubicBezTo>
                  <a:close/>
                  <a:moveTo>
                    <a:pt x="1509" y="1"/>
                  </a:moveTo>
                  <a:cubicBezTo>
                    <a:pt x="1393" y="1"/>
                    <a:pt x="1289" y="52"/>
                    <a:pt x="1186" y="52"/>
                  </a:cubicBezTo>
                  <a:lnTo>
                    <a:pt x="1135" y="104"/>
                  </a:lnTo>
                  <a:cubicBezTo>
                    <a:pt x="1070" y="104"/>
                    <a:pt x="1019" y="156"/>
                    <a:pt x="1019" y="156"/>
                  </a:cubicBezTo>
                  <a:lnTo>
                    <a:pt x="967" y="156"/>
                  </a:lnTo>
                  <a:lnTo>
                    <a:pt x="916" y="220"/>
                  </a:lnTo>
                  <a:lnTo>
                    <a:pt x="864" y="220"/>
                  </a:lnTo>
                  <a:cubicBezTo>
                    <a:pt x="812" y="272"/>
                    <a:pt x="812" y="272"/>
                    <a:pt x="748" y="272"/>
                  </a:cubicBezTo>
                  <a:lnTo>
                    <a:pt x="748" y="323"/>
                  </a:lnTo>
                  <a:lnTo>
                    <a:pt x="696" y="323"/>
                  </a:lnTo>
                  <a:lnTo>
                    <a:pt x="645" y="375"/>
                  </a:lnTo>
                  <a:lnTo>
                    <a:pt x="593" y="375"/>
                  </a:lnTo>
                  <a:cubicBezTo>
                    <a:pt x="593" y="426"/>
                    <a:pt x="542" y="426"/>
                    <a:pt x="542" y="478"/>
                  </a:cubicBezTo>
                  <a:cubicBezTo>
                    <a:pt x="426" y="646"/>
                    <a:pt x="322" y="916"/>
                    <a:pt x="219" y="1187"/>
                  </a:cubicBezTo>
                  <a:cubicBezTo>
                    <a:pt x="168" y="1393"/>
                    <a:pt x="103" y="1613"/>
                    <a:pt x="52" y="1767"/>
                  </a:cubicBezTo>
                  <a:cubicBezTo>
                    <a:pt x="52" y="1832"/>
                    <a:pt x="52" y="1883"/>
                    <a:pt x="0" y="1935"/>
                  </a:cubicBezTo>
                  <a:lnTo>
                    <a:pt x="0" y="2154"/>
                  </a:lnTo>
                  <a:lnTo>
                    <a:pt x="0" y="2309"/>
                  </a:lnTo>
                  <a:cubicBezTo>
                    <a:pt x="52" y="2361"/>
                    <a:pt x="52" y="2412"/>
                    <a:pt x="52" y="2477"/>
                  </a:cubicBezTo>
                  <a:cubicBezTo>
                    <a:pt x="103" y="2580"/>
                    <a:pt x="219" y="2631"/>
                    <a:pt x="271" y="2631"/>
                  </a:cubicBezTo>
                  <a:lnTo>
                    <a:pt x="322" y="2631"/>
                  </a:lnTo>
                  <a:cubicBezTo>
                    <a:pt x="374" y="2631"/>
                    <a:pt x="490" y="2580"/>
                    <a:pt x="645" y="2528"/>
                  </a:cubicBezTo>
                  <a:cubicBezTo>
                    <a:pt x="812" y="2477"/>
                    <a:pt x="967" y="2412"/>
                    <a:pt x="1135" y="2361"/>
                  </a:cubicBezTo>
                  <a:cubicBezTo>
                    <a:pt x="1341" y="2309"/>
                    <a:pt x="1457" y="2257"/>
                    <a:pt x="1509" y="2206"/>
                  </a:cubicBezTo>
                  <a:cubicBezTo>
                    <a:pt x="1509" y="2154"/>
                    <a:pt x="1560" y="2154"/>
                    <a:pt x="1560" y="2090"/>
                  </a:cubicBezTo>
                  <a:lnTo>
                    <a:pt x="1612" y="2038"/>
                  </a:lnTo>
                  <a:lnTo>
                    <a:pt x="1612" y="1987"/>
                  </a:lnTo>
                  <a:cubicBezTo>
                    <a:pt x="1663" y="1832"/>
                    <a:pt x="1663" y="1613"/>
                    <a:pt x="1715" y="1393"/>
                  </a:cubicBezTo>
                  <a:cubicBezTo>
                    <a:pt x="1715" y="1123"/>
                    <a:pt x="1779" y="916"/>
                    <a:pt x="1779" y="749"/>
                  </a:cubicBezTo>
                  <a:lnTo>
                    <a:pt x="1779" y="375"/>
                  </a:lnTo>
                  <a:cubicBezTo>
                    <a:pt x="1779" y="272"/>
                    <a:pt x="1779" y="156"/>
                    <a:pt x="1715" y="104"/>
                  </a:cubicBezTo>
                  <a:cubicBezTo>
                    <a:pt x="1663" y="52"/>
                    <a:pt x="1612" y="1"/>
                    <a:pt x="15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0"/>
            <p:cNvSpPr/>
            <p:nvPr/>
          </p:nvSpPr>
          <p:spPr>
            <a:xfrm>
              <a:off x="3092075" y="2713550"/>
              <a:ext cx="17450" cy="43225"/>
            </a:xfrm>
            <a:custGeom>
              <a:avLst/>
              <a:gdLst/>
              <a:ahLst/>
              <a:cxnLst/>
              <a:rect l="l" t="t" r="r" b="b"/>
              <a:pathLst>
                <a:path w="698" h="1729" extrusionOk="0">
                  <a:moveTo>
                    <a:pt x="375" y="1"/>
                  </a:moveTo>
                  <a:lnTo>
                    <a:pt x="375" y="117"/>
                  </a:lnTo>
                  <a:lnTo>
                    <a:pt x="375" y="491"/>
                  </a:lnTo>
                  <a:cubicBezTo>
                    <a:pt x="426" y="761"/>
                    <a:pt x="478" y="1084"/>
                    <a:pt x="542" y="1458"/>
                  </a:cubicBezTo>
                  <a:lnTo>
                    <a:pt x="542" y="1509"/>
                  </a:lnTo>
                  <a:lnTo>
                    <a:pt x="478" y="1509"/>
                  </a:lnTo>
                  <a:cubicBezTo>
                    <a:pt x="375" y="1561"/>
                    <a:pt x="323" y="1561"/>
                    <a:pt x="323" y="1561"/>
                  </a:cubicBezTo>
                  <a:cubicBezTo>
                    <a:pt x="220" y="1612"/>
                    <a:pt x="155" y="1612"/>
                    <a:pt x="104" y="1664"/>
                  </a:cubicBezTo>
                  <a:lnTo>
                    <a:pt x="1" y="1664"/>
                  </a:lnTo>
                  <a:lnTo>
                    <a:pt x="1" y="1728"/>
                  </a:lnTo>
                  <a:lnTo>
                    <a:pt x="323" y="1728"/>
                  </a:lnTo>
                  <a:cubicBezTo>
                    <a:pt x="375" y="1664"/>
                    <a:pt x="426" y="1664"/>
                    <a:pt x="478" y="1664"/>
                  </a:cubicBezTo>
                  <a:cubicBezTo>
                    <a:pt x="542" y="1612"/>
                    <a:pt x="594" y="1612"/>
                    <a:pt x="645" y="1561"/>
                  </a:cubicBezTo>
                  <a:cubicBezTo>
                    <a:pt x="645" y="1561"/>
                    <a:pt x="645" y="1509"/>
                    <a:pt x="697" y="1509"/>
                  </a:cubicBezTo>
                  <a:cubicBezTo>
                    <a:pt x="645" y="1458"/>
                    <a:pt x="645" y="1458"/>
                    <a:pt x="645" y="1406"/>
                  </a:cubicBezTo>
                  <a:cubicBezTo>
                    <a:pt x="594" y="1084"/>
                    <a:pt x="542" y="697"/>
                    <a:pt x="478" y="439"/>
                  </a:cubicBezTo>
                  <a:cubicBezTo>
                    <a:pt x="426" y="168"/>
                    <a:pt x="375" y="1"/>
                    <a:pt x="375"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0"/>
            <p:cNvSpPr/>
            <p:nvPr/>
          </p:nvSpPr>
          <p:spPr>
            <a:xfrm>
              <a:off x="3070475" y="2694600"/>
              <a:ext cx="9375" cy="18975"/>
            </a:xfrm>
            <a:custGeom>
              <a:avLst/>
              <a:gdLst/>
              <a:ahLst/>
              <a:cxnLst/>
              <a:rect l="l" t="t" r="r" b="b"/>
              <a:pathLst>
                <a:path w="375" h="759" extrusionOk="0">
                  <a:moveTo>
                    <a:pt x="181" y="1"/>
                  </a:moveTo>
                  <a:cubicBezTo>
                    <a:pt x="100" y="1"/>
                    <a:pt x="46" y="143"/>
                    <a:pt x="1" y="333"/>
                  </a:cubicBezTo>
                  <a:cubicBezTo>
                    <a:pt x="1" y="552"/>
                    <a:pt x="52" y="759"/>
                    <a:pt x="168" y="759"/>
                  </a:cubicBezTo>
                  <a:cubicBezTo>
                    <a:pt x="272" y="759"/>
                    <a:pt x="375" y="604"/>
                    <a:pt x="375" y="385"/>
                  </a:cubicBezTo>
                  <a:cubicBezTo>
                    <a:pt x="375" y="165"/>
                    <a:pt x="323" y="11"/>
                    <a:pt x="220" y="11"/>
                  </a:cubicBezTo>
                  <a:cubicBezTo>
                    <a:pt x="207" y="4"/>
                    <a:pt x="194" y="1"/>
                    <a:pt x="181"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0"/>
            <p:cNvSpPr/>
            <p:nvPr/>
          </p:nvSpPr>
          <p:spPr>
            <a:xfrm>
              <a:off x="3118850" y="2706775"/>
              <a:ext cx="9350" cy="17750"/>
            </a:xfrm>
            <a:custGeom>
              <a:avLst/>
              <a:gdLst/>
              <a:ahLst/>
              <a:cxnLst/>
              <a:rect l="l" t="t" r="r" b="b"/>
              <a:pathLst>
                <a:path w="374" h="710" extrusionOk="0">
                  <a:moveTo>
                    <a:pt x="219" y="1"/>
                  </a:moveTo>
                  <a:cubicBezTo>
                    <a:pt x="116" y="1"/>
                    <a:pt x="0" y="168"/>
                    <a:pt x="0" y="323"/>
                  </a:cubicBezTo>
                  <a:cubicBezTo>
                    <a:pt x="0" y="542"/>
                    <a:pt x="52" y="710"/>
                    <a:pt x="168" y="710"/>
                  </a:cubicBezTo>
                  <a:cubicBezTo>
                    <a:pt x="219" y="710"/>
                    <a:pt x="322" y="542"/>
                    <a:pt x="322" y="388"/>
                  </a:cubicBezTo>
                  <a:cubicBezTo>
                    <a:pt x="374" y="168"/>
                    <a:pt x="271" y="1"/>
                    <a:pt x="219"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0"/>
            <p:cNvSpPr/>
            <p:nvPr/>
          </p:nvSpPr>
          <p:spPr>
            <a:xfrm>
              <a:off x="3062425" y="2670675"/>
              <a:ext cx="32250" cy="23875"/>
            </a:xfrm>
            <a:custGeom>
              <a:avLst/>
              <a:gdLst/>
              <a:ahLst/>
              <a:cxnLst/>
              <a:rect l="l" t="t" r="r" b="b"/>
              <a:pathLst>
                <a:path w="1290" h="955" extrusionOk="0">
                  <a:moveTo>
                    <a:pt x="323" y="1"/>
                  </a:moveTo>
                  <a:cubicBezTo>
                    <a:pt x="220" y="1"/>
                    <a:pt x="117" y="52"/>
                    <a:pt x="52" y="104"/>
                  </a:cubicBezTo>
                  <a:cubicBezTo>
                    <a:pt x="0" y="155"/>
                    <a:pt x="0" y="220"/>
                    <a:pt x="0" y="220"/>
                  </a:cubicBezTo>
                  <a:cubicBezTo>
                    <a:pt x="9" y="229"/>
                    <a:pt x="20" y="233"/>
                    <a:pt x="33" y="233"/>
                  </a:cubicBezTo>
                  <a:cubicBezTo>
                    <a:pt x="94" y="233"/>
                    <a:pt x="195" y="146"/>
                    <a:pt x="323" y="104"/>
                  </a:cubicBezTo>
                  <a:cubicBezTo>
                    <a:pt x="374" y="104"/>
                    <a:pt x="439" y="104"/>
                    <a:pt x="490" y="155"/>
                  </a:cubicBezTo>
                  <a:cubicBezTo>
                    <a:pt x="542" y="155"/>
                    <a:pt x="594" y="155"/>
                    <a:pt x="645" y="220"/>
                  </a:cubicBezTo>
                  <a:cubicBezTo>
                    <a:pt x="761" y="271"/>
                    <a:pt x="864" y="323"/>
                    <a:pt x="916" y="478"/>
                  </a:cubicBezTo>
                  <a:cubicBezTo>
                    <a:pt x="1084" y="697"/>
                    <a:pt x="1135" y="800"/>
                    <a:pt x="1187" y="865"/>
                  </a:cubicBezTo>
                  <a:lnTo>
                    <a:pt x="1187" y="916"/>
                  </a:lnTo>
                  <a:cubicBezTo>
                    <a:pt x="1213" y="942"/>
                    <a:pt x="1225" y="955"/>
                    <a:pt x="1232" y="955"/>
                  </a:cubicBezTo>
                  <a:cubicBezTo>
                    <a:pt x="1238" y="955"/>
                    <a:pt x="1238" y="942"/>
                    <a:pt x="1238" y="916"/>
                  </a:cubicBezTo>
                  <a:cubicBezTo>
                    <a:pt x="1290" y="916"/>
                    <a:pt x="1290" y="916"/>
                    <a:pt x="1290" y="865"/>
                  </a:cubicBezTo>
                  <a:cubicBezTo>
                    <a:pt x="1290" y="748"/>
                    <a:pt x="1238" y="594"/>
                    <a:pt x="1084" y="375"/>
                  </a:cubicBezTo>
                  <a:cubicBezTo>
                    <a:pt x="968" y="220"/>
                    <a:pt x="864" y="104"/>
                    <a:pt x="697" y="52"/>
                  </a:cubicBezTo>
                  <a:cubicBezTo>
                    <a:pt x="697" y="1"/>
                    <a:pt x="645" y="1"/>
                    <a:pt x="594"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0"/>
            <p:cNvSpPr/>
            <p:nvPr/>
          </p:nvSpPr>
          <p:spPr>
            <a:xfrm>
              <a:off x="3112075" y="2686300"/>
              <a:ext cx="24200" cy="15875"/>
            </a:xfrm>
            <a:custGeom>
              <a:avLst/>
              <a:gdLst/>
              <a:ahLst/>
              <a:cxnLst/>
              <a:rect l="l" t="t" r="r" b="b"/>
              <a:pathLst>
                <a:path w="968" h="635" extrusionOk="0">
                  <a:moveTo>
                    <a:pt x="886" y="0"/>
                  </a:moveTo>
                  <a:cubicBezTo>
                    <a:pt x="836" y="0"/>
                    <a:pt x="730" y="48"/>
                    <a:pt x="645" y="123"/>
                  </a:cubicBezTo>
                  <a:cubicBezTo>
                    <a:pt x="542" y="175"/>
                    <a:pt x="387" y="291"/>
                    <a:pt x="271" y="394"/>
                  </a:cubicBezTo>
                  <a:cubicBezTo>
                    <a:pt x="168" y="446"/>
                    <a:pt x="219" y="446"/>
                    <a:pt x="168" y="446"/>
                  </a:cubicBezTo>
                  <a:lnTo>
                    <a:pt x="168" y="394"/>
                  </a:lnTo>
                  <a:cubicBezTo>
                    <a:pt x="116" y="343"/>
                    <a:pt x="116" y="343"/>
                    <a:pt x="65" y="343"/>
                  </a:cubicBezTo>
                  <a:cubicBezTo>
                    <a:pt x="65" y="394"/>
                    <a:pt x="0" y="394"/>
                    <a:pt x="0" y="446"/>
                  </a:cubicBezTo>
                  <a:cubicBezTo>
                    <a:pt x="65" y="446"/>
                    <a:pt x="0" y="497"/>
                    <a:pt x="116" y="562"/>
                  </a:cubicBezTo>
                  <a:cubicBezTo>
                    <a:pt x="116" y="598"/>
                    <a:pt x="142" y="635"/>
                    <a:pt x="175" y="635"/>
                  </a:cubicBezTo>
                  <a:cubicBezTo>
                    <a:pt x="189" y="635"/>
                    <a:pt x="204" y="629"/>
                    <a:pt x="219" y="613"/>
                  </a:cubicBezTo>
                  <a:lnTo>
                    <a:pt x="271" y="613"/>
                  </a:lnTo>
                  <a:lnTo>
                    <a:pt x="323" y="562"/>
                  </a:lnTo>
                  <a:lnTo>
                    <a:pt x="387" y="562"/>
                  </a:lnTo>
                  <a:cubicBezTo>
                    <a:pt x="709" y="343"/>
                    <a:pt x="967" y="72"/>
                    <a:pt x="916" y="20"/>
                  </a:cubicBezTo>
                  <a:cubicBezTo>
                    <a:pt x="916" y="6"/>
                    <a:pt x="905" y="0"/>
                    <a:pt x="886"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0"/>
            <p:cNvSpPr/>
            <p:nvPr/>
          </p:nvSpPr>
          <p:spPr>
            <a:xfrm>
              <a:off x="3046300" y="2745800"/>
              <a:ext cx="56450" cy="38700"/>
            </a:xfrm>
            <a:custGeom>
              <a:avLst/>
              <a:gdLst/>
              <a:ahLst/>
              <a:cxnLst/>
              <a:rect l="l" t="t" r="r" b="b"/>
              <a:pathLst>
                <a:path w="2258" h="1548" extrusionOk="0">
                  <a:moveTo>
                    <a:pt x="697" y="168"/>
                  </a:moveTo>
                  <a:cubicBezTo>
                    <a:pt x="813" y="219"/>
                    <a:pt x="865" y="271"/>
                    <a:pt x="916" y="374"/>
                  </a:cubicBezTo>
                  <a:cubicBezTo>
                    <a:pt x="968" y="542"/>
                    <a:pt x="1019" y="645"/>
                    <a:pt x="1019" y="812"/>
                  </a:cubicBezTo>
                  <a:cubicBezTo>
                    <a:pt x="1019" y="864"/>
                    <a:pt x="968" y="967"/>
                    <a:pt x="968" y="1019"/>
                  </a:cubicBezTo>
                  <a:cubicBezTo>
                    <a:pt x="865" y="967"/>
                    <a:pt x="697" y="864"/>
                    <a:pt x="594" y="812"/>
                  </a:cubicBezTo>
                  <a:lnTo>
                    <a:pt x="594" y="761"/>
                  </a:lnTo>
                  <a:cubicBezTo>
                    <a:pt x="645" y="593"/>
                    <a:pt x="594" y="490"/>
                    <a:pt x="594" y="490"/>
                  </a:cubicBezTo>
                  <a:cubicBezTo>
                    <a:pt x="542" y="490"/>
                    <a:pt x="491" y="593"/>
                    <a:pt x="491" y="696"/>
                  </a:cubicBezTo>
                  <a:cubicBezTo>
                    <a:pt x="491" y="696"/>
                    <a:pt x="439" y="696"/>
                    <a:pt x="439" y="645"/>
                  </a:cubicBezTo>
                  <a:cubicBezTo>
                    <a:pt x="375" y="593"/>
                    <a:pt x="323" y="542"/>
                    <a:pt x="272" y="490"/>
                  </a:cubicBezTo>
                  <a:cubicBezTo>
                    <a:pt x="323" y="438"/>
                    <a:pt x="323" y="322"/>
                    <a:pt x="375" y="271"/>
                  </a:cubicBezTo>
                  <a:cubicBezTo>
                    <a:pt x="439" y="168"/>
                    <a:pt x="491" y="168"/>
                    <a:pt x="594" y="168"/>
                  </a:cubicBezTo>
                  <a:close/>
                  <a:moveTo>
                    <a:pt x="594" y="0"/>
                  </a:moveTo>
                  <a:cubicBezTo>
                    <a:pt x="491" y="0"/>
                    <a:pt x="375" y="116"/>
                    <a:pt x="272" y="168"/>
                  </a:cubicBezTo>
                  <a:cubicBezTo>
                    <a:pt x="272" y="219"/>
                    <a:pt x="272" y="219"/>
                    <a:pt x="220" y="271"/>
                  </a:cubicBezTo>
                  <a:cubicBezTo>
                    <a:pt x="220" y="322"/>
                    <a:pt x="168" y="374"/>
                    <a:pt x="168" y="438"/>
                  </a:cubicBezTo>
                  <a:cubicBezTo>
                    <a:pt x="52" y="271"/>
                    <a:pt x="52" y="116"/>
                    <a:pt x="1" y="116"/>
                  </a:cubicBezTo>
                  <a:cubicBezTo>
                    <a:pt x="1" y="168"/>
                    <a:pt x="1" y="438"/>
                    <a:pt x="272" y="696"/>
                  </a:cubicBezTo>
                  <a:cubicBezTo>
                    <a:pt x="491" y="967"/>
                    <a:pt x="968" y="1135"/>
                    <a:pt x="1342" y="1341"/>
                  </a:cubicBezTo>
                  <a:cubicBezTo>
                    <a:pt x="1561" y="1406"/>
                    <a:pt x="1729" y="1509"/>
                    <a:pt x="1883" y="1509"/>
                  </a:cubicBezTo>
                  <a:cubicBezTo>
                    <a:pt x="1935" y="1534"/>
                    <a:pt x="1990" y="1547"/>
                    <a:pt x="2038" y="1547"/>
                  </a:cubicBezTo>
                  <a:cubicBezTo>
                    <a:pt x="2086" y="1547"/>
                    <a:pt x="2128" y="1534"/>
                    <a:pt x="2154" y="1509"/>
                  </a:cubicBezTo>
                  <a:cubicBezTo>
                    <a:pt x="2257" y="1509"/>
                    <a:pt x="2257" y="1457"/>
                    <a:pt x="2257" y="1457"/>
                  </a:cubicBezTo>
                  <a:lnTo>
                    <a:pt x="2154" y="1457"/>
                  </a:lnTo>
                  <a:cubicBezTo>
                    <a:pt x="2103" y="1457"/>
                    <a:pt x="1986" y="1406"/>
                    <a:pt x="1883" y="1406"/>
                  </a:cubicBezTo>
                  <a:cubicBezTo>
                    <a:pt x="1780" y="1341"/>
                    <a:pt x="1613" y="1289"/>
                    <a:pt x="1406" y="1186"/>
                  </a:cubicBezTo>
                  <a:cubicBezTo>
                    <a:pt x="1290" y="1135"/>
                    <a:pt x="1239" y="1135"/>
                    <a:pt x="1135" y="1083"/>
                  </a:cubicBezTo>
                  <a:lnTo>
                    <a:pt x="1135" y="812"/>
                  </a:lnTo>
                  <a:cubicBezTo>
                    <a:pt x="1135" y="645"/>
                    <a:pt x="1135" y="490"/>
                    <a:pt x="1084" y="322"/>
                  </a:cubicBezTo>
                  <a:cubicBezTo>
                    <a:pt x="1019" y="219"/>
                    <a:pt x="916" y="116"/>
                    <a:pt x="762" y="52"/>
                  </a:cubicBezTo>
                  <a:cubicBezTo>
                    <a:pt x="697" y="0"/>
                    <a:pt x="645" y="0"/>
                    <a:pt x="594"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0"/>
            <p:cNvSpPr/>
            <p:nvPr/>
          </p:nvSpPr>
          <p:spPr>
            <a:xfrm>
              <a:off x="2656900" y="2545600"/>
              <a:ext cx="949700" cy="989225"/>
            </a:xfrm>
            <a:custGeom>
              <a:avLst/>
              <a:gdLst/>
              <a:ahLst/>
              <a:cxnLst/>
              <a:rect l="l" t="t" r="r" b="b"/>
              <a:pathLst>
                <a:path w="37988" h="39569" extrusionOk="0">
                  <a:moveTo>
                    <a:pt x="16221" y="168"/>
                  </a:moveTo>
                  <a:cubicBezTo>
                    <a:pt x="16441" y="168"/>
                    <a:pt x="16660" y="168"/>
                    <a:pt x="16918" y="220"/>
                  </a:cubicBezTo>
                  <a:cubicBezTo>
                    <a:pt x="17034" y="271"/>
                    <a:pt x="17189" y="323"/>
                    <a:pt x="17305" y="387"/>
                  </a:cubicBezTo>
                  <a:cubicBezTo>
                    <a:pt x="17348" y="387"/>
                    <a:pt x="17355" y="425"/>
                    <a:pt x="17388" y="436"/>
                  </a:cubicBezTo>
                  <a:lnTo>
                    <a:pt x="17388" y="436"/>
                  </a:lnTo>
                  <a:lnTo>
                    <a:pt x="16660" y="323"/>
                  </a:lnTo>
                  <a:lnTo>
                    <a:pt x="16595" y="323"/>
                  </a:lnTo>
                  <a:cubicBezTo>
                    <a:pt x="16338" y="323"/>
                    <a:pt x="15306" y="439"/>
                    <a:pt x="14403" y="1935"/>
                  </a:cubicBezTo>
                  <a:cubicBezTo>
                    <a:pt x="13913" y="2747"/>
                    <a:pt x="13694" y="3817"/>
                    <a:pt x="13591" y="4410"/>
                  </a:cubicBezTo>
                  <a:cubicBezTo>
                    <a:pt x="13488" y="4410"/>
                    <a:pt x="13320" y="4359"/>
                    <a:pt x="13217" y="4359"/>
                  </a:cubicBezTo>
                  <a:lnTo>
                    <a:pt x="13114" y="4359"/>
                  </a:lnTo>
                  <a:cubicBezTo>
                    <a:pt x="13217" y="3714"/>
                    <a:pt x="13488" y="2476"/>
                    <a:pt x="13965" y="1728"/>
                  </a:cubicBezTo>
                  <a:cubicBezTo>
                    <a:pt x="14287" y="1238"/>
                    <a:pt x="14558" y="864"/>
                    <a:pt x="14932" y="594"/>
                  </a:cubicBezTo>
                  <a:cubicBezTo>
                    <a:pt x="15306" y="323"/>
                    <a:pt x="15744" y="168"/>
                    <a:pt x="16221" y="168"/>
                  </a:cubicBezTo>
                  <a:close/>
                  <a:moveTo>
                    <a:pt x="15020" y="391"/>
                  </a:moveTo>
                  <a:cubicBezTo>
                    <a:pt x="14968" y="403"/>
                    <a:pt x="14924" y="447"/>
                    <a:pt x="14880" y="490"/>
                  </a:cubicBezTo>
                  <a:cubicBezTo>
                    <a:pt x="14506" y="761"/>
                    <a:pt x="14184" y="1135"/>
                    <a:pt x="13862" y="1612"/>
                  </a:cubicBezTo>
                  <a:cubicBezTo>
                    <a:pt x="13488" y="2205"/>
                    <a:pt x="13269" y="3018"/>
                    <a:pt x="13165" y="3611"/>
                  </a:cubicBezTo>
                  <a:cubicBezTo>
                    <a:pt x="13049" y="3933"/>
                    <a:pt x="13049" y="4140"/>
                    <a:pt x="12998" y="4359"/>
                  </a:cubicBezTo>
                  <a:lnTo>
                    <a:pt x="12727" y="4359"/>
                  </a:lnTo>
                  <a:cubicBezTo>
                    <a:pt x="12521" y="4359"/>
                    <a:pt x="12302" y="4462"/>
                    <a:pt x="12082" y="4578"/>
                  </a:cubicBezTo>
                  <a:lnTo>
                    <a:pt x="12082" y="4191"/>
                  </a:lnTo>
                  <a:cubicBezTo>
                    <a:pt x="12082" y="3714"/>
                    <a:pt x="12147" y="3173"/>
                    <a:pt x="12302" y="2695"/>
                  </a:cubicBezTo>
                  <a:cubicBezTo>
                    <a:pt x="12469" y="2257"/>
                    <a:pt x="12675" y="1832"/>
                    <a:pt x="13049" y="1561"/>
                  </a:cubicBezTo>
                  <a:lnTo>
                    <a:pt x="13049" y="1509"/>
                  </a:lnTo>
                  <a:lnTo>
                    <a:pt x="13049" y="1458"/>
                  </a:lnTo>
                  <a:lnTo>
                    <a:pt x="12624" y="1135"/>
                  </a:lnTo>
                  <a:cubicBezTo>
                    <a:pt x="12727" y="1135"/>
                    <a:pt x="12843" y="1135"/>
                    <a:pt x="12946" y="1187"/>
                  </a:cubicBezTo>
                  <a:cubicBezTo>
                    <a:pt x="13114" y="1187"/>
                    <a:pt x="13269" y="1238"/>
                    <a:pt x="13372" y="1290"/>
                  </a:cubicBezTo>
                  <a:lnTo>
                    <a:pt x="13436" y="1290"/>
                  </a:lnTo>
                  <a:lnTo>
                    <a:pt x="13436" y="1238"/>
                  </a:lnTo>
                  <a:lnTo>
                    <a:pt x="13436" y="1187"/>
                  </a:lnTo>
                  <a:lnTo>
                    <a:pt x="13436" y="1084"/>
                  </a:lnTo>
                  <a:cubicBezTo>
                    <a:pt x="13436" y="916"/>
                    <a:pt x="13488" y="645"/>
                    <a:pt x="13488" y="439"/>
                  </a:cubicBezTo>
                  <a:lnTo>
                    <a:pt x="13539" y="490"/>
                  </a:lnTo>
                  <a:cubicBezTo>
                    <a:pt x="13539" y="645"/>
                    <a:pt x="13643" y="813"/>
                    <a:pt x="13759" y="968"/>
                  </a:cubicBezTo>
                  <a:lnTo>
                    <a:pt x="13862" y="968"/>
                  </a:lnTo>
                  <a:cubicBezTo>
                    <a:pt x="13862" y="917"/>
                    <a:pt x="14127" y="499"/>
                    <a:pt x="15020" y="391"/>
                  </a:cubicBezTo>
                  <a:close/>
                  <a:moveTo>
                    <a:pt x="16660" y="490"/>
                  </a:moveTo>
                  <a:lnTo>
                    <a:pt x="17408" y="542"/>
                  </a:lnTo>
                  <a:cubicBezTo>
                    <a:pt x="17679" y="594"/>
                    <a:pt x="17949" y="645"/>
                    <a:pt x="18156" y="710"/>
                  </a:cubicBezTo>
                  <a:cubicBezTo>
                    <a:pt x="18800" y="864"/>
                    <a:pt x="19290" y="968"/>
                    <a:pt x="19497" y="1084"/>
                  </a:cubicBezTo>
                  <a:cubicBezTo>
                    <a:pt x="19716" y="1238"/>
                    <a:pt x="19987" y="1406"/>
                    <a:pt x="20141" y="1561"/>
                  </a:cubicBezTo>
                  <a:cubicBezTo>
                    <a:pt x="20257" y="1612"/>
                    <a:pt x="20309" y="1677"/>
                    <a:pt x="20361" y="1728"/>
                  </a:cubicBezTo>
                  <a:lnTo>
                    <a:pt x="19767" y="1780"/>
                  </a:lnTo>
                  <a:cubicBezTo>
                    <a:pt x="19716" y="1780"/>
                    <a:pt x="19716" y="1832"/>
                    <a:pt x="19664" y="1832"/>
                  </a:cubicBezTo>
                  <a:cubicBezTo>
                    <a:pt x="19664" y="1883"/>
                    <a:pt x="19664" y="1883"/>
                    <a:pt x="19716" y="1883"/>
                  </a:cubicBezTo>
                  <a:lnTo>
                    <a:pt x="19716" y="1935"/>
                  </a:lnTo>
                  <a:cubicBezTo>
                    <a:pt x="19819" y="2051"/>
                    <a:pt x="20902" y="3121"/>
                    <a:pt x="20902" y="4952"/>
                  </a:cubicBezTo>
                  <a:lnTo>
                    <a:pt x="20902" y="5274"/>
                  </a:lnTo>
                  <a:lnTo>
                    <a:pt x="20786" y="5158"/>
                  </a:lnTo>
                  <a:cubicBezTo>
                    <a:pt x="20683" y="5004"/>
                    <a:pt x="20580" y="4900"/>
                    <a:pt x="20464" y="4784"/>
                  </a:cubicBezTo>
                  <a:cubicBezTo>
                    <a:pt x="20438" y="4759"/>
                    <a:pt x="20425" y="4746"/>
                    <a:pt x="20412" y="4746"/>
                  </a:cubicBezTo>
                  <a:cubicBezTo>
                    <a:pt x="20399" y="4746"/>
                    <a:pt x="20386" y="4759"/>
                    <a:pt x="20361" y="4784"/>
                  </a:cubicBezTo>
                  <a:cubicBezTo>
                    <a:pt x="20361" y="4784"/>
                    <a:pt x="20309" y="4784"/>
                    <a:pt x="20361" y="4836"/>
                  </a:cubicBezTo>
                  <a:lnTo>
                    <a:pt x="20361" y="4952"/>
                  </a:lnTo>
                  <a:cubicBezTo>
                    <a:pt x="20361" y="5107"/>
                    <a:pt x="20309" y="5429"/>
                    <a:pt x="20141" y="5751"/>
                  </a:cubicBezTo>
                  <a:cubicBezTo>
                    <a:pt x="20038" y="6022"/>
                    <a:pt x="19767" y="6345"/>
                    <a:pt x="19342" y="6615"/>
                  </a:cubicBezTo>
                  <a:lnTo>
                    <a:pt x="19561" y="4784"/>
                  </a:lnTo>
                  <a:lnTo>
                    <a:pt x="19561" y="4733"/>
                  </a:lnTo>
                  <a:lnTo>
                    <a:pt x="19561" y="4681"/>
                  </a:lnTo>
                  <a:cubicBezTo>
                    <a:pt x="19613" y="4681"/>
                    <a:pt x="19664" y="4733"/>
                    <a:pt x="19716" y="4733"/>
                  </a:cubicBezTo>
                  <a:lnTo>
                    <a:pt x="19935" y="4733"/>
                  </a:lnTo>
                  <a:cubicBezTo>
                    <a:pt x="19987" y="4733"/>
                    <a:pt x="19987" y="4681"/>
                    <a:pt x="19987" y="4630"/>
                  </a:cubicBezTo>
                  <a:cubicBezTo>
                    <a:pt x="19987" y="4630"/>
                    <a:pt x="19987" y="4578"/>
                    <a:pt x="19935" y="4578"/>
                  </a:cubicBezTo>
                  <a:cubicBezTo>
                    <a:pt x="18646" y="4578"/>
                    <a:pt x="17730" y="4191"/>
                    <a:pt x="17189" y="3817"/>
                  </a:cubicBezTo>
                  <a:cubicBezTo>
                    <a:pt x="16918" y="3611"/>
                    <a:pt x="16711" y="3443"/>
                    <a:pt x="16595" y="3289"/>
                  </a:cubicBezTo>
                  <a:cubicBezTo>
                    <a:pt x="16492" y="3224"/>
                    <a:pt x="16492" y="3173"/>
                    <a:pt x="16441" y="3121"/>
                  </a:cubicBezTo>
                  <a:cubicBezTo>
                    <a:pt x="16441" y="3121"/>
                    <a:pt x="16441" y="3069"/>
                    <a:pt x="16389" y="3069"/>
                  </a:cubicBezTo>
                  <a:cubicBezTo>
                    <a:pt x="16389" y="3018"/>
                    <a:pt x="16338" y="3018"/>
                    <a:pt x="16338" y="3018"/>
                  </a:cubicBezTo>
                  <a:cubicBezTo>
                    <a:pt x="16273" y="3018"/>
                    <a:pt x="16273" y="3069"/>
                    <a:pt x="16273" y="3121"/>
                  </a:cubicBezTo>
                  <a:cubicBezTo>
                    <a:pt x="16338" y="3495"/>
                    <a:pt x="16544" y="3985"/>
                    <a:pt x="16595" y="4191"/>
                  </a:cubicBezTo>
                  <a:cubicBezTo>
                    <a:pt x="16118" y="4036"/>
                    <a:pt x="15899" y="3817"/>
                    <a:pt x="15744" y="3663"/>
                  </a:cubicBezTo>
                  <a:cubicBezTo>
                    <a:pt x="15628" y="3546"/>
                    <a:pt x="15577" y="3443"/>
                    <a:pt x="15525" y="3392"/>
                  </a:cubicBezTo>
                  <a:cubicBezTo>
                    <a:pt x="15474" y="3392"/>
                    <a:pt x="15474" y="3340"/>
                    <a:pt x="15422" y="3340"/>
                  </a:cubicBezTo>
                  <a:cubicBezTo>
                    <a:pt x="15422" y="3289"/>
                    <a:pt x="15370" y="3289"/>
                    <a:pt x="15306" y="3289"/>
                  </a:cubicBezTo>
                  <a:lnTo>
                    <a:pt x="15254" y="3289"/>
                  </a:lnTo>
                  <a:cubicBezTo>
                    <a:pt x="15151" y="3289"/>
                    <a:pt x="15100" y="3392"/>
                    <a:pt x="15048" y="3443"/>
                  </a:cubicBezTo>
                  <a:cubicBezTo>
                    <a:pt x="14829" y="3714"/>
                    <a:pt x="14661" y="4140"/>
                    <a:pt x="14661" y="4140"/>
                  </a:cubicBezTo>
                  <a:lnTo>
                    <a:pt x="14661" y="4191"/>
                  </a:lnTo>
                  <a:cubicBezTo>
                    <a:pt x="14726" y="4359"/>
                    <a:pt x="14726" y="4462"/>
                    <a:pt x="14726" y="4630"/>
                  </a:cubicBezTo>
                  <a:cubicBezTo>
                    <a:pt x="14726" y="4952"/>
                    <a:pt x="14661" y="5223"/>
                    <a:pt x="14558" y="5429"/>
                  </a:cubicBezTo>
                  <a:cubicBezTo>
                    <a:pt x="14506" y="5274"/>
                    <a:pt x="14455" y="5107"/>
                    <a:pt x="14339" y="4952"/>
                  </a:cubicBezTo>
                  <a:cubicBezTo>
                    <a:pt x="14184" y="4733"/>
                    <a:pt x="13965" y="4578"/>
                    <a:pt x="13694" y="4462"/>
                  </a:cubicBezTo>
                  <a:cubicBezTo>
                    <a:pt x="13810" y="3869"/>
                    <a:pt x="14016" y="2799"/>
                    <a:pt x="14558" y="1999"/>
                  </a:cubicBezTo>
                  <a:cubicBezTo>
                    <a:pt x="15422" y="542"/>
                    <a:pt x="16389" y="490"/>
                    <a:pt x="16595" y="490"/>
                  </a:cubicBezTo>
                  <a:close/>
                  <a:moveTo>
                    <a:pt x="12792" y="4514"/>
                  </a:moveTo>
                  <a:cubicBezTo>
                    <a:pt x="13049" y="4514"/>
                    <a:pt x="13320" y="4733"/>
                    <a:pt x="13539" y="5004"/>
                  </a:cubicBezTo>
                  <a:cubicBezTo>
                    <a:pt x="13694" y="5326"/>
                    <a:pt x="13810" y="5700"/>
                    <a:pt x="13810" y="6125"/>
                  </a:cubicBezTo>
                  <a:lnTo>
                    <a:pt x="13810" y="6345"/>
                  </a:lnTo>
                  <a:cubicBezTo>
                    <a:pt x="13759" y="6835"/>
                    <a:pt x="13591" y="7260"/>
                    <a:pt x="13372" y="7583"/>
                  </a:cubicBezTo>
                  <a:cubicBezTo>
                    <a:pt x="13269" y="7737"/>
                    <a:pt x="13114" y="7853"/>
                    <a:pt x="12998" y="7905"/>
                  </a:cubicBezTo>
                  <a:cubicBezTo>
                    <a:pt x="12946" y="7853"/>
                    <a:pt x="12946" y="7737"/>
                    <a:pt x="12946" y="7634"/>
                  </a:cubicBezTo>
                  <a:cubicBezTo>
                    <a:pt x="12895" y="7479"/>
                    <a:pt x="12895" y="7260"/>
                    <a:pt x="12843" y="7157"/>
                  </a:cubicBezTo>
                  <a:lnTo>
                    <a:pt x="12843" y="6989"/>
                  </a:lnTo>
                  <a:cubicBezTo>
                    <a:pt x="12843" y="6938"/>
                    <a:pt x="12895" y="6938"/>
                    <a:pt x="12946" y="6886"/>
                  </a:cubicBezTo>
                  <a:cubicBezTo>
                    <a:pt x="12998" y="6770"/>
                    <a:pt x="13049" y="6615"/>
                    <a:pt x="13049" y="6448"/>
                  </a:cubicBezTo>
                  <a:lnTo>
                    <a:pt x="13049" y="6293"/>
                  </a:lnTo>
                  <a:cubicBezTo>
                    <a:pt x="13049" y="6190"/>
                    <a:pt x="12998" y="6074"/>
                    <a:pt x="12895" y="6022"/>
                  </a:cubicBezTo>
                  <a:cubicBezTo>
                    <a:pt x="12843" y="5971"/>
                    <a:pt x="12727" y="5919"/>
                    <a:pt x="12675" y="5919"/>
                  </a:cubicBezTo>
                  <a:cubicBezTo>
                    <a:pt x="12469" y="5919"/>
                    <a:pt x="12198" y="6074"/>
                    <a:pt x="12147" y="6345"/>
                  </a:cubicBezTo>
                  <a:lnTo>
                    <a:pt x="12147" y="6564"/>
                  </a:lnTo>
                  <a:cubicBezTo>
                    <a:pt x="12147" y="6719"/>
                    <a:pt x="12198" y="6835"/>
                    <a:pt x="12302" y="6938"/>
                  </a:cubicBezTo>
                  <a:cubicBezTo>
                    <a:pt x="12302" y="6989"/>
                    <a:pt x="12353" y="6989"/>
                    <a:pt x="12405" y="6989"/>
                  </a:cubicBezTo>
                  <a:cubicBezTo>
                    <a:pt x="12405" y="7157"/>
                    <a:pt x="12469" y="7531"/>
                    <a:pt x="12521" y="7956"/>
                  </a:cubicBezTo>
                  <a:cubicBezTo>
                    <a:pt x="12521" y="7956"/>
                    <a:pt x="12572" y="8008"/>
                    <a:pt x="12572" y="8060"/>
                  </a:cubicBezTo>
                  <a:lnTo>
                    <a:pt x="12469" y="8060"/>
                  </a:lnTo>
                  <a:cubicBezTo>
                    <a:pt x="12198" y="8008"/>
                    <a:pt x="11928" y="7853"/>
                    <a:pt x="11708" y="7531"/>
                  </a:cubicBezTo>
                  <a:cubicBezTo>
                    <a:pt x="11554" y="7260"/>
                    <a:pt x="11438" y="6835"/>
                    <a:pt x="11438" y="6396"/>
                  </a:cubicBezTo>
                  <a:lnTo>
                    <a:pt x="11438" y="6190"/>
                  </a:lnTo>
                  <a:cubicBezTo>
                    <a:pt x="11502" y="5700"/>
                    <a:pt x="11657" y="5274"/>
                    <a:pt x="11876" y="5004"/>
                  </a:cubicBezTo>
                  <a:cubicBezTo>
                    <a:pt x="12082" y="4681"/>
                    <a:pt x="12405" y="4514"/>
                    <a:pt x="12727" y="4514"/>
                  </a:cubicBezTo>
                  <a:close/>
                  <a:moveTo>
                    <a:pt x="13165" y="4462"/>
                  </a:moveTo>
                  <a:lnTo>
                    <a:pt x="13165" y="4462"/>
                  </a:lnTo>
                  <a:cubicBezTo>
                    <a:pt x="13694" y="4578"/>
                    <a:pt x="14016" y="4733"/>
                    <a:pt x="14236" y="5055"/>
                  </a:cubicBezTo>
                  <a:cubicBezTo>
                    <a:pt x="14455" y="5326"/>
                    <a:pt x="14506" y="5700"/>
                    <a:pt x="14506" y="6125"/>
                  </a:cubicBezTo>
                  <a:lnTo>
                    <a:pt x="14506" y="6448"/>
                  </a:lnTo>
                  <a:cubicBezTo>
                    <a:pt x="14455" y="6938"/>
                    <a:pt x="14287" y="7415"/>
                    <a:pt x="14016" y="7737"/>
                  </a:cubicBezTo>
                  <a:cubicBezTo>
                    <a:pt x="13759" y="8060"/>
                    <a:pt x="13436" y="8227"/>
                    <a:pt x="13049" y="8227"/>
                  </a:cubicBezTo>
                  <a:cubicBezTo>
                    <a:pt x="13049" y="8176"/>
                    <a:pt x="12998" y="8124"/>
                    <a:pt x="12998" y="8060"/>
                  </a:cubicBezTo>
                  <a:cubicBezTo>
                    <a:pt x="13165" y="7956"/>
                    <a:pt x="13320" y="7853"/>
                    <a:pt x="13488" y="7634"/>
                  </a:cubicBezTo>
                  <a:cubicBezTo>
                    <a:pt x="13759" y="7312"/>
                    <a:pt x="13913" y="6886"/>
                    <a:pt x="13965" y="6396"/>
                  </a:cubicBezTo>
                  <a:lnTo>
                    <a:pt x="13965" y="6125"/>
                  </a:lnTo>
                  <a:cubicBezTo>
                    <a:pt x="13965" y="5700"/>
                    <a:pt x="13862" y="5274"/>
                    <a:pt x="13643" y="4952"/>
                  </a:cubicBezTo>
                  <a:cubicBezTo>
                    <a:pt x="13488" y="4733"/>
                    <a:pt x="13320" y="4578"/>
                    <a:pt x="13165" y="4462"/>
                  </a:cubicBezTo>
                  <a:close/>
                  <a:moveTo>
                    <a:pt x="13114" y="8382"/>
                  </a:moveTo>
                  <a:lnTo>
                    <a:pt x="13114" y="8446"/>
                  </a:lnTo>
                  <a:lnTo>
                    <a:pt x="13049" y="8382"/>
                  </a:lnTo>
                  <a:close/>
                  <a:moveTo>
                    <a:pt x="19819" y="6448"/>
                  </a:moveTo>
                  <a:cubicBezTo>
                    <a:pt x="19819" y="6564"/>
                    <a:pt x="19884" y="6667"/>
                    <a:pt x="19884" y="6835"/>
                  </a:cubicBezTo>
                  <a:cubicBezTo>
                    <a:pt x="19884" y="7041"/>
                    <a:pt x="19819" y="7312"/>
                    <a:pt x="19767" y="7583"/>
                  </a:cubicBezTo>
                  <a:cubicBezTo>
                    <a:pt x="19664" y="8008"/>
                    <a:pt x="19497" y="8382"/>
                    <a:pt x="19290" y="8653"/>
                  </a:cubicBezTo>
                  <a:cubicBezTo>
                    <a:pt x="19174" y="8769"/>
                    <a:pt x="19123" y="8872"/>
                    <a:pt x="19020" y="8924"/>
                  </a:cubicBezTo>
                  <a:cubicBezTo>
                    <a:pt x="19123" y="8550"/>
                    <a:pt x="19174" y="8060"/>
                    <a:pt x="19239" y="7531"/>
                  </a:cubicBezTo>
                  <a:cubicBezTo>
                    <a:pt x="19290" y="7312"/>
                    <a:pt x="19290" y="7041"/>
                    <a:pt x="19342" y="6770"/>
                  </a:cubicBezTo>
                  <a:cubicBezTo>
                    <a:pt x="19561" y="6667"/>
                    <a:pt x="19716" y="6564"/>
                    <a:pt x="19819" y="6448"/>
                  </a:cubicBezTo>
                  <a:close/>
                  <a:moveTo>
                    <a:pt x="13539" y="8227"/>
                  </a:moveTo>
                  <a:cubicBezTo>
                    <a:pt x="13591" y="8550"/>
                    <a:pt x="13694" y="8872"/>
                    <a:pt x="13862" y="9143"/>
                  </a:cubicBezTo>
                  <a:cubicBezTo>
                    <a:pt x="13694" y="9091"/>
                    <a:pt x="13591" y="9027"/>
                    <a:pt x="13539" y="8975"/>
                  </a:cubicBezTo>
                  <a:cubicBezTo>
                    <a:pt x="13436" y="8924"/>
                    <a:pt x="13320" y="8872"/>
                    <a:pt x="13269" y="8872"/>
                  </a:cubicBezTo>
                  <a:cubicBezTo>
                    <a:pt x="13269" y="8820"/>
                    <a:pt x="13217" y="8820"/>
                    <a:pt x="13217" y="8820"/>
                  </a:cubicBezTo>
                  <a:lnTo>
                    <a:pt x="13217" y="8769"/>
                  </a:lnTo>
                  <a:lnTo>
                    <a:pt x="13165" y="8769"/>
                  </a:lnTo>
                  <a:lnTo>
                    <a:pt x="13165" y="8653"/>
                  </a:lnTo>
                  <a:lnTo>
                    <a:pt x="13114" y="8601"/>
                  </a:lnTo>
                  <a:cubicBezTo>
                    <a:pt x="13217" y="8498"/>
                    <a:pt x="13269" y="8446"/>
                    <a:pt x="13269" y="8330"/>
                  </a:cubicBezTo>
                  <a:cubicBezTo>
                    <a:pt x="13372" y="8330"/>
                    <a:pt x="13488" y="8279"/>
                    <a:pt x="13539" y="8227"/>
                  </a:cubicBezTo>
                  <a:close/>
                  <a:moveTo>
                    <a:pt x="14774" y="10043"/>
                  </a:moveTo>
                  <a:cubicBezTo>
                    <a:pt x="15110" y="10191"/>
                    <a:pt x="15381" y="10323"/>
                    <a:pt x="15474" y="10381"/>
                  </a:cubicBezTo>
                  <a:lnTo>
                    <a:pt x="15474" y="10484"/>
                  </a:lnTo>
                  <a:cubicBezTo>
                    <a:pt x="15223" y="10389"/>
                    <a:pt x="14973" y="10238"/>
                    <a:pt x="14774" y="10043"/>
                  </a:cubicBezTo>
                  <a:close/>
                  <a:moveTo>
                    <a:pt x="16492" y="3340"/>
                  </a:moveTo>
                  <a:lnTo>
                    <a:pt x="16492" y="3340"/>
                  </a:lnTo>
                  <a:cubicBezTo>
                    <a:pt x="16815" y="3766"/>
                    <a:pt x="17730" y="4514"/>
                    <a:pt x="19394" y="4681"/>
                  </a:cubicBezTo>
                  <a:cubicBezTo>
                    <a:pt x="19342" y="5545"/>
                    <a:pt x="19239" y="6667"/>
                    <a:pt x="19123" y="7531"/>
                  </a:cubicBezTo>
                  <a:cubicBezTo>
                    <a:pt x="19020" y="8330"/>
                    <a:pt x="18916" y="8975"/>
                    <a:pt x="18646" y="9517"/>
                  </a:cubicBezTo>
                  <a:cubicBezTo>
                    <a:pt x="18426" y="10058"/>
                    <a:pt x="18001" y="10432"/>
                    <a:pt x="17305" y="10639"/>
                  </a:cubicBezTo>
                  <a:cubicBezTo>
                    <a:pt x="17137" y="10639"/>
                    <a:pt x="16982" y="10703"/>
                    <a:pt x="16763" y="10703"/>
                  </a:cubicBezTo>
                  <a:cubicBezTo>
                    <a:pt x="16815" y="10639"/>
                    <a:pt x="16815" y="10587"/>
                    <a:pt x="16815" y="10535"/>
                  </a:cubicBezTo>
                  <a:cubicBezTo>
                    <a:pt x="16815" y="10316"/>
                    <a:pt x="16711" y="10110"/>
                    <a:pt x="16389" y="9994"/>
                  </a:cubicBezTo>
                  <a:cubicBezTo>
                    <a:pt x="16273" y="9942"/>
                    <a:pt x="16221" y="9942"/>
                    <a:pt x="16118" y="9942"/>
                  </a:cubicBezTo>
                  <a:cubicBezTo>
                    <a:pt x="16015" y="9942"/>
                    <a:pt x="15899" y="9942"/>
                    <a:pt x="15796" y="9994"/>
                  </a:cubicBezTo>
                  <a:lnTo>
                    <a:pt x="15693" y="9994"/>
                  </a:lnTo>
                  <a:lnTo>
                    <a:pt x="15628" y="10058"/>
                  </a:lnTo>
                  <a:cubicBezTo>
                    <a:pt x="15628" y="9994"/>
                    <a:pt x="15577" y="9994"/>
                    <a:pt x="15525" y="9994"/>
                  </a:cubicBezTo>
                  <a:cubicBezTo>
                    <a:pt x="15254" y="9839"/>
                    <a:pt x="14726" y="9568"/>
                    <a:pt x="14184" y="9297"/>
                  </a:cubicBezTo>
                  <a:cubicBezTo>
                    <a:pt x="14133" y="9297"/>
                    <a:pt x="14081" y="9297"/>
                    <a:pt x="14016" y="9246"/>
                  </a:cubicBezTo>
                  <a:cubicBezTo>
                    <a:pt x="13862" y="8924"/>
                    <a:pt x="13759" y="8601"/>
                    <a:pt x="13694" y="8176"/>
                  </a:cubicBezTo>
                  <a:cubicBezTo>
                    <a:pt x="13862" y="8060"/>
                    <a:pt x="13965" y="7956"/>
                    <a:pt x="14133" y="7802"/>
                  </a:cubicBezTo>
                  <a:cubicBezTo>
                    <a:pt x="14403" y="7479"/>
                    <a:pt x="14610" y="6989"/>
                    <a:pt x="14661" y="6512"/>
                  </a:cubicBezTo>
                  <a:lnTo>
                    <a:pt x="14661" y="6125"/>
                  </a:lnTo>
                  <a:cubicBezTo>
                    <a:pt x="14661" y="5971"/>
                    <a:pt x="14661" y="5803"/>
                    <a:pt x="14610" y="5700"/>
                  </a:cubicBezTo>
                  <a:cubicBezTo>
                    <a:pt x="14726" y="5429"/>
                    <a:pt x="14829" y="5055"/>
                    <a:pt x="14829" y="4630"/>
                  </a:cubicBezTo>
                  <a:lnTo>
                    <a:pt x="14829" y="4191"/>
                  </a:lnTo>
                  <a:lnTo>
                    <a:pt x="14829" y="4140"/>
                  </a:lnTo>
                  <a:cubicBezTo>
                    <a:pt x="14829" y="4088"/>
                    <a:pt x="14880" y="3933"/>
                    <a:pt x="14984" y="3714"/>
                  </a:cubicBezTo>
                  <a:cubicBezTo>
                    <a:pt x="15048" y="3663"/>
                    <a:pt x="15100" y="3546"/>
                    <a:pt x="15151" y="3495"/>
                  </a:cubicBezTo>
                  <a:cubicBezTo>
                    <a:pt x="15203" y="3443"/>
                    <a:pt x="15254" y="3443"/>
                    <a:pt x="15306" y="3392"/>
                  </a:cubicBezTo>
                  <a:lnTo>
                    <a:pt x="15370" y="3443"/>
                  </a:lnTo>
                  <a:lnTo>
                    <a:pt x="15474" y="3546"/>
                  </a:lnTo>
                  <a:cubicBezTo>
                    <a:pt x="15628" y="3766"/>
                    <a:pt x="15951" y="4140"/>
                    <a:pt x="16711" y="4359"/>
                  </a:cubicBezTo>
                  <a:lnTo>
                    <a:pt x="16763" y="4359"/>
                  </a:lnTo>
                  <a:lnTo>
                    <a:pt x="16815" y="4307"/>
                  </a:lnTo>
                  <a:cubicBezTo>
                    <a:pt x="16815" y="4307"/>
                    <a:pt x="16763" y="4256"/>
                    <a:pt x="16763" y="4140"/>
                  </a:cubicBezTo>
                  <a:cubicBezTo>
                    <a:pt x="16660" y="3985"/>
                    <a:pt x="16544" y="3663"/>
                    <a:pt x="16492" y="3340"/>
                  </a:cubicBezTo>
                  <a:close/>
                  <a:moveTo>
                    <a:pt x="12675" y="6074"/>
                  </a:moveTo>
                  <a:cubicBezTo>
                    <a:pt x="12727" y="6074"/>
                    <a:pt x="12792" y="6074"/>
                    <a:pt x="12843" y="6125"/>
                  </a:cubicBezTo>
                  <a:cubicBezTo>
                    <a:pt x="12895" y="6125"/>
                    <a:pt x="12895" y="6190"/>
                    <a:pt x="12946" y="6293"/>
                  </a:cubicBezTo>
                  <a:lnTo>
                    <a:pt x="12946" y="6448"/>
                  </a:lnTo>
                  <a:cubicBezTo>
                    <a:pt x="12946" y="6615"/>
                    <a:pt x="12895" y="6719"/>
                    <a:pt x="12843" y="6770"/>
                  </a:cubicBezTo>
                  <a:cubicBezTo>
                    <a:pt x="12792" y="6835"/>
                    <a:pt x="12792" y="6886"/>
                    <a:pt x="12792" y="6886"/>
                  </a:cubicBezTo>
                  <a:lnTo>
                    <a:pt x="12727" y="6886"/>
                  </a:lnTo>
                  <a:cubicBezTo>
                    <a:pt x="12727" y="6938"/>
                    <a:pt x="12675" y="6938"/>
                    <a:pt x="12727" y="6989"/>
                  </a:cubicBezTo>
                  <a:lnTo>
                    <a:pt x="12843" y="7853"/>
                  </a:lnTo>
                  <a:cubicBezTo>
                    <a:pt x="12895" y="8060"/>
                    <a:pt x="12946" y="8330"/>
                    <a:pt x="12946" y="8498"/>
                  </a:cubicBezTo>
                  <a:cubicBezTo>
                    <a:pt x="12998" y="8601"/>
                    <a:pt x="12998" y="8653"/>
                    <a:pt x="12998" y="8704"/>
                  </a:cubicBezTo>
                  <a:cubicBezTo>
                    <a:pt x="13049" y="8769"/>
                    <a:pt x="13049" y="8769"/>
                    <a:pt x="13049" y="8820"/>
                  </a:cubicBezTo>
                  <a:cubicBezTo>
                    <a:pt x="13049" y="8820"/>
                    <a:pt x="13049" y="8872"/>
                    <a:pt x="13114" y="8872"/>
                  </a:cubicBezTo>
                  <a:cubicBezTo>
                    <a:pt x="13114" y="8872"/>
                    <a:pt x="13114" y="8924"/>
                    <a:pt x="13165" y="8924"/>
                  </a:cubicBezTo>
                  <a:cubicBezTo>
                    <a:pt x="13269" y="8975"/>
                    <a:pt x="13436" y="9091"/>
                    <a:pt x="13694" y="9194"/>
                  </a:cubicBezTo>
                  <a:cubicBezTo>
                    <a:pt x="14081" y="9414"/>
                    <a:pt x="14506" y="9620"/>
                    <a:pt x="14932" y="9839"/>
                  </a:cubicBezTo>
                  <a:cubicBezTo>
                    <a:pt x="15100" y="9891"/>
                    <a:pt x="15254" y="9994"/>
                    <a:pt x="15422" y="10058"/>
                  </a:cubicBezTo>
                  <a:cubicBezTo>
                    <a:pt x="15474" y="10110"/>
                    <a:pt x="15525" y="10110"/>
                    <a:pt x="15577" y="10110"/>
                  </a:cubicBezTo>
                  <a:lnTo>
                    <a:pt x="15577" y="10161"/>
                  </a:lnTo>
                  <a:lnTo>
                    <a:pt x="15744" y="10161"/>
                  </a:lnTo>
                  <a:cubicBezTo>
                    <a:pt x="15796" y="10110"/>
                    <a:pt x="15951" y="10058"/>
                    <a:pt x="16118" y="10058"/>
                  </a:cubicBezTo>
                  <a:cubicBezTo>
                    <a:pt x="16170" y="10058"/>
                    <a:pt x="16273" y="10058"/>
                    <a:pt x="16338" y="10110"/>
                  </a:cubicBezTo>
                  <a:cubicBezTo>
                    <a:pt x="16595" y="10213"/>
                    <a:pt x="16711" y="10381"/>
                    <a:pt x="16711" y="10535"/>
                  </a:cubicBezTo>
                  <a:cubicBezTo>
                    <a:pt x="16711" y="10587"/>
                    <a:pt x="16711" y="10587"/>
                    <a:pt x="16660" y="10639"/>
                  </a:cubicBezTo>
                  <a:cubicBezTo>
                    <a:pt x="16595" y="10755"/>
                    <a:pt x="16492" y="10858"/>
                    <a:pt x="16338" y="10858"/>
                  </a:cubicBezTo>
                  <a:cubicBezTo>
                    <a:pt x="16221" y="10858"/>
                    <a:pt x="16067" y="10806"/>
                    <a:pt x="15899" y="10755"/>
                  </a:cubicBezTo>
                  <a:cubicBezTo>
                    <a:pt x="15796" y="10639"/>
                    <a:pt x="15693" y="10587"/>
                    <a:pt x="15628" y="10535"/>
                  </a:cubicBezTo>
                  <a:cubicBezTo>
                    <a:pt x="15628" y="10484"/>
                    <a:pt x="15577" y="10432"/>
                    <a:pt x="15577" y="10381"/>
                  </a:cubicBezTo>
                  <a:lnTo>
                    <a:pt x="15577" y="10316"/>
                  </a:lnTo>
                  <a:cubicBezTo>
                    <a:pt x="15628" y="10316"/>
                    <a:pt x="15577" y="10265"/>
                    <a:pt x="15577" y="10265"/>
                  </a:cubicBezTo>
                  <a:cubicBezTo>
                    <a:pt x="15577" y="10265"/>
                    <a:pt x="15422" y="10213"/>
                    <a:pt x="15203" y="10110"/>
                  </a:cubicBezTo>
                  <a:cubicBezTo>
                    <a:pt x="14829" y="9942"/>
                    <a:pt x="14287" y="9671"/>
                    <a:pt x="13862" y="9465"/>
                  </a:cubicBezTo>
                  <a:cubicBezTo>
                    <a:pt x="13591" y="9297"/>
                    <a:pt x="13372" y="9194"/>
                    <a:pt x="13217" y="9143"/>
                  </a:cubicBezTo>
                  <a:cubicBezTo>
                    <a:pt x="13165" y="9091"/>
                    <a:pt x="13114" y="9027"/>
                    <a:pt x="13049" y="9027"/>
                  </a:cubicBezTo>
                  <a:cubicBezTo>
                    <a:pt x="12998" y="8975"/>
                    <a:pt x="12946" y="8975"/>
                    <a:pt x="12946" y="8975"/>
                  </a:cubicBezTo>
                  <a:cubicBezTo>
                    <a:pt x="12946" y="8924"/>
                    <a:pt x="12895" y="8924"/>
                    <a:pt x="12895" y="8820"/>
                  </a:cubicBezTo>
                  <a:cubicBezTo>
                    <a:pt x="12792" y="8601"/>
                    <a:pt x="12675" y="8124"/>
                    <a:pt x="12624" y="7737"/>
                  </a:cubicBezTo>
                  <a:cubicBezTo>
                    <a:pt x="12624" y="7531"/>
                    <a:pt x="12572" y="7312"/>
                    <a:pt x="12572" y="7209"/>
                  </a:cubicBezTo>
                  <a:cubicBezTo>
                    <a:pt x="12521" y="7041"/>
                    <a:pt x="12521" y="6938"/>
                    <a:pt x="12521" y="6938"/>
                  </a:cubicBezTo>
                  <a:lnTo>
                    <a:pt x="12469" y="6886"/>
                  </a:lnTo>
                  <a:cubicBezTo>
                    <a:pt x="12469" y="6886"/>
                    <a:pt x="12405" y="6886"/>
                    <a:pt x="12353" y="6835"/>
                  </a:cubicBezTo>
                  <a:cubicBezTo>
                    <a:pt x="12302" y="6770"/>
                    <a:pt x="12250" y="6667"/>
                    <a:pt x="12250" y="6564"/>
                  </a:cubicBezTo>
                  <a:cubicBezTo>
                    <a:pt x="12250" y="6512"/>
                    <a:pt x="12250" y="6448"/>
                    <a:pt x="12302" y="6396"/>
                  </a:cubicBezTo>
                  <a:cubicBezTo>
                    <a:pt x="12353" y="6190"/>
                    <a:pt x="12521" y="6074"/>
                    <a:pt x="12675" y="6074"/>
                  </a:cubicBezTo>
                  <a:close/>
                  <a:moveTo>
                    <a:pt x="12843" y="9027"/>
                  </a:moveTo>
                  <a:cubicBezTo>
                    <a:pt x="12895" y="9091"/>
                    <a:pt x="12946" y="9143"/>
                    <a:pt x="13049" y="9143"/>
                  </a:cubicBezTo>
                  <a:cubicBezTo>
                    <a:pt x="13320" y="9297"/>
                    <a:pt x="13810" y="9568"/>
                    <a:pt x="14287" y="9787"/>
                  </a:cubicBezTo>
                  <a:lnTo>
                    <a:pt x="14339" y="9839"/>
                  </a:lnTo>
                  <a:lnTo>
                    <a:pt x="14016" y="10316"/>
                  </a:lnTo>
                  <a:lnTo>
                    <a:pt x="14016" y="10381"/>
                  </a:lnTo>
                  <a:cubicBezTo>
                    <a:pt x="14049" y="10406"/>
                    <a:pt x="14078" y="10419"/>
                    <a:pt x="14099" y="10419"/>
                  </a:cubicBezTo>
                  <a:cubicBezTo>
                    <a:pt x="14120" y="10419"/>
                    <a:pt x="14133" y="10406"/>
                    <a:pt x="14133" y="10381"/>
                  </a:cubicBezTo>
                  <a:lnTo>
                    <a:pt x="14184" y="10316"/>
                  </a:lnTo>
                  <a:cubicBezTo>
                    <a:pt x="14236" y="10316"/>
                    <a:pt x="14287" y="10381"/>
                    <a:pt x="14339" y="10432"/>
                  </a:cubicBezTo>
                  <a:lnTo>
                    <a:pt x="14339" y="10587"/>
                  </a:lnTo>
                  <a:cubicBezTo>
                    <a:pt x="14339" y="10755"/>
                    <a:pt x="14287" y="10909"/>
                    <a:pt x="14236" y="11025"/>
                  </a:cubicBezTo>
                  <a:cubicBezTo>
                    <a:pt x="14133" y="11129"/>
                    <a:pt x="14016" y="11232"/>
                    <a:pt x="13810" y="11232"/>
                  </a:cubicBezTo>
                  <a:cubicBezTo>
                    <a:pt x="13643" y="11232"/>
                    <a:pt x="13436" y="11180"/>
                    <a:pt x="13217" y="11077"/>
                  </a:cubicBezTo>
                  <a:cubicBezTo>
                    <a:pt x="12843" y="10909"/>
                    <a:pt x="12624" y="10639"/>
                    <a:pt x="12521" y="10316"/>
                  </a:cubicBezTo>
                  <a:cubicBezTo>
                    <a:pt x="12353" y="10058"/>
                    <a:pt x="12353" y="9736"/>
                    <a:pt x="12302" y="9517"/>
                  </a:cubicBezTo>
                  <a:lnTo>
                    <a:pt x="12405" y="9465"/>
                  </a:lnTo>
                  <a:lnTo>
                    <a:pt x="12469" y="9465"/>
                  </a:lnTo>
                  <a:cubicBezTo>
                    <a:pt x="12572" y="9414"/>
                    <a:pt x="12675" y="9297"/>
                    <a:pt x="12792" y="9143"/>
                  </a:cubicBezTo>
                  <a:cubicBezTo>
                    <a:pt x="12792" y="9091"/>
                    <a:pt x="12843" y="9091"/>
                    <a:pt x="12843" y="9027"/>
                  </a:cubicBezTo>
                  <a:close/>
                  <a:moveTo>
                    <a:pt x="12198" y="9517"/>
                  </a:moveTo>
                  <a:cubicBezTo>
                    <a:pt x="12198" y="9787"/>
                    <a:pt x="12250" y="10058"/>
                    <a:pt x="12353" y="10381"/>
                  </a:cubicBezTo>
                  <a:cubicBezTo>
                    <a:pt x="12521" y="10703"/>
                    <a:pt x="12727" y="11025"/>
                    <a:pt x="13165" y="11180"/>
                  </a:cubicBezTo>
                  <a:cubicBezTo>
                    <a:pt x="13436" y="11283"/>
                    <a:pt x="13643" y="11348"/>
                    <a:pt x="13810" y="11348"/>
                  </a:cubicBezTo>
                  <a:cubicBezTo>
                    <a:pt x="14016" y="11348"/>
                    <a:pt x="14184" y="11232"/>
                    <a:pt x="14287" y="11129"/>
                  </a:cubicBezTo>
                  <a:cubicBezTo>
                    <a:pt x="14403" y="10961"/>
                    <a:pt x="14455" y="10806"/>
                    <a:pt x="14455" y="10587"/>
                  </a:cubicBezTo>
                  <a:lnTo>
                    <a:pt x="14455" y="10535"/>
                  </a:lnTo>
                  <a:cubicBezTo>
                    <a:pt x="14506" y="10587"/>
                    <a:pt x="14558" y="10587"/>
                    <a:pt x="14558" y="10639"/>
                  </a:cubicBezTo>
                  <a:cubicBezTo>
                    <a:pt x="14610" y="10755"/>
                    <a:pt x="14661" y="10909"/>
                    <a:pt x="14661" y="11077"/>
                  </a:cubicBezTo>
                  <a:cubicBezTo>
                    <a:pt x="14661" y="11232"/>
                    <a:pt x="14610" y="11399"/>
                    <a:pt x="14506" y="11502"/>
                  </a:cubicBezTo>
                  <a:cubicBezTo>
                    <a:pt x="14403" y="11606"/>
                    <a:pt x="14236" y="11722"/>
                    <a:pt x="13913" y="11722"/>
                  </a:cubicBezTo>
                  <a:cubicBezTo>
                    <a:pt x="13862" y="11773"/>
                    <a:pt x="13810" y="11773"/>
                    <a:pt x="13810" y="11773"/>
                  </a:cubicBezTo>
                  <a:cubicBezTo>
                    <a:pt x="13217" y="11773"/>
                    <a:pt x="12727" y="11451"/>
                    <a:pt x="12405" y="11025"/>
                  </a:cubicBezTo>
                  <a:cubicBezTo>
                    <a:pt x="12031" y="10639"/>
                    <a:pt x="11824" y="10058"/>
                    <a:pt x="11824" y="9517"/>
                  </a:cubicBezTo>
                  <a:close/>
                  <a:moveTo>
                    <a:pt x="21005" y="6512"/>
                  </a:moveTo>
                  <a:lnTo>
                    <a:pt x="21225" y="6564"/>
                  </a:lnTo>
                  <a:cubicBezTo>
                    <a:pt x="21057" y="6667"/>
                    <a:pt x="20954" y="6835"/>
                    <a:pt x="20954" y="7041"/>
                  </a:cubicBezTo>
                  <a:lnTo>
                    <a:pt x="20902" y="17679"/>
                  </a:lnTo>
                  <a:cubicBezTo>
                    <a:pt x="20902" y="17950"/>
                    <a:pt x="21057" y="18169"/>
                    <a:pt x="21276" y="18324"/>
                  </a:cubicBezTo>
                  <a:lnTo>
                    <a:pt x="21005" y="18324"/>
                  </a:lnTo>
                  <a:cubicBezTo>
                    <a:pt x="20786" y="18324"/>
                    <a:pt x="20631" y="18272"/>
                    <a:pt x="20528" y="18117"/>
                  </a:cubicBezTo>
                  <a:cubicBezTo>
                    <a:pt x="20464" y="18117"/>
                    <a:pt x="20464" y="18053"/>
                    <a:pt x="20412" y="18053"/>
                  </a:cubicBezTo>
                  <a:cubicBezTo>
                    <a:pt x="20361" y="17950"/>
                    <a:pt x="20309" y="17795"/>
                    <a:pt x="20309" y="17679"/>
                  </a:cubicBezTo>
                  <a:lnTo>
                    <a:pt x="20412" y="7041"/>
                  </a:lnTo>
                  <a:cubicBezTo>
                    <a:pt x="20412" y="6989"/>
                    <a:pt x="20412" y="6886"/>
                    <a:pt x="20464" y="6835"/>
                  </a:cubicBezTo>
                  <a:cubicBezTo>
                    <a:pt x="20528" y="6667"/>
                    <a:pt x="20735" y="6512"/>
                    <a:pt x="20954" y="6512"/>
                  </a:cubicBezTo>
                  <a:close/>
                  <a:moveTo>
                    <a:pt x="21431" y="6564"/>
                  </a:moveTo>
                  <a:lnTo>
                    <a:pt x="34919" y="8008"/>
                  </a:lnTo>
                  <a:cubicBezTo>
                    <a:pt x="35189" y="8008"/>
                    <a:pt x="35409" y="8279"/>
                    <a:pt x="35409" y="8550"/>
                  </a:cubicBezTo>
                  <a:lnTo>
                    <a:pt x="35409" y="17847"/>
                  </a:lnTo>
                  <a:cubicBezTo>
                    <a:pt x="35409" y="18117"/>
                    <a:pt x="35189" y="18324"/>
                    <a:pt x="34919" y="18324"/>
                  </a:cubicBezTo>
                  <a:lnTo>
                    <a:pt x="31489" y="18324"/>
                  </a:lnTo>
                  <a:lnTo>
                    <a:pt x="31489" y="17473"/>
                  </a:lnTo>
                  <a:cubicBezTo>
                    <a:pt x="31489" y="16506"/>
                    <a:pt x="31373" y="15538"/>
                    <a:pt x="30896" y="14945"/>
                  </a:cubicBezTo>
                  <a:lnTo>
                    <a:pt x="30844" y="14894"/>
                  </a:lnTo>
                  <a:lnTo>
                    <a:pt x="26976" y="14894"/>
                  </a:lnTo>
                  <a:lnTo>
                    <a:pt x="26911" y="14945"/>
                  </a:lnTo>
                  <a:lnTo>
                    <a:pt x="26911" y="14997"/>
                  </a:lnTo>
                  <a:lnTo>
                    <a:pt x="26976" y="15048"/>
                  </a:lnTo>
                  <a:cubicBezTo>
                    <a:pt x="26976" y="15152"/>
                    <a:pt x="27079" y="15319"/>
                    <a:pt x="27130" y="15590"/>
                  </a:cubicBezTo>
                  <a:cubicBezTo>
                    <a:pt x="27182" y="15745"/>
                    <a:pt x="27233" y="15964"/>
                    <a:pt x="27298" y="16183"/>
                  </a:cubicBezTo>
                  <a:cubicBezTo>
                    <a:pt x="27298" y="16286"/>
                    <a:pt x="27349" y="16441"/>
                    <a:pt x="27349" y="16609"/>
                  </a:cubicBezTo>
                  <a:cubicBezTo>
                    <a:pt x="27453" y="17034"/>
                    <a:pt x="27504" y="17576"/>
                    <a:pt x="27504" y="18117"/>
                  </a:cubicBezTo>
                  <a:lnTo>
                    <a:pt x="27504" y="18324"/>
                  </a:lnTo>
                  <a:lnTo>
                    <a:pt x="21702" y="18324"/>
                  </a:lnTo>
                  <a:cubicBezTo>
                    <a:pt x="21495" y="18324"/>
                    <a:pt x="21328" y="18272"/>
                    <a:pt x="21225" y="18117"/>
                  </a:cubicBezTo>
                  <a:cubicBezTo>
                    <a:pt x="21109" y="18001"/>
                    <a:pt x="21005" y="17847"/>
                    <a:pt x="21005" y="17679"/>
                  </a:cubicBezTo>
                  <a:lnTo>
                    <a:pt x="21109" y="7041"/>
                  </a:lnTo>
                  <a:cubicBezTo>
                    <a:pt x="21109" y="6835"/>
                    <a:pt x="21225" y="6667"/>
                    <a:pt x="21431" y="6564"/>
                  </a:cubicBezTo>
                  <a:close/>
                  <a:moveTo>
                    <a:pt x="11708" y="9517"/>
                  </a:moveTo>
                  <a:cubicBezTo>
                    <a:pt x="11708" y="10110"/>
                    <a:pt x="11928" y="10703"/>
                    <a:pt x="12302" y="11129"/>
                  </a:cubicBezTo>
                  <a:cubicBezTo>
                    <a:pt x="12675" y="11554"/>
                    <a:pt x="13217" y="11876"/>
                    <a:pt x="13810" y="11876"/>
                  </a:cubicBezTo>
                  <a:lnTo>
                    <a:pt x="13913" y="11876"/>
                  </a:lnTo>
                  <a:cubicBezTo>
                    <a:pt x="14236" y="11825"/>
                    <a:pt x="14455" y="11722"/>
                    <a:pt x="14610" y="11606"/>
                  </a:cubicBezTo>
                  <a:cubicBezTo>
                    <a:pt x="14726" y="11451"/>
                    <a:pt x="14777" y="11232"/>
                    <a:pt x="14777" y="11077"/>
                  </a:cubicBezTo>
                  <a:cubicBezTo>
                    <a:pt x="14777" y="10961"/>
                    <a:pt x="14777" y="10858"/>
                    <a:pt x="14726" y="10806"/>
                  </a:cubicBezTo>
                  <a:lnTo>
                    <a:pt x="14726" y="10806"/>
                  </a:lnTo>
                  <a:cubicBezTo>
                    <a:pt x="14829" y="10858"/>
                    <a:pt x="14880" y="10909"/>
                    <a:pt x="14932" y="10961"/>
                  </a:cubicBezTo>
                  <a:cubicBezTo>
                    <a:pt x="15048" y="11077"/>
                    <a:pt x="15100" y="11129"/>
                    <a:pt x="15203" y="11232"/>
                  </a:cubicBezTo>
                  <a:cubicBezTo>
                    <a:pt x="15254" y="11283"/>
                    <a:pt x="15370" y="11399"/>
                    <a:pt x="15422" y="11502"/>
                  </a:cubicBezTo>
                  <a:cubicBezTo>
                    <a:pt x="15525" y="11670"/>
                    <a:pt x="15628" y="11876"/>
                    <a:pt x="15628" y="12096"/>
                  </a:cubicBezTo>
                  <a:cubicBezTo>
                    <a:pt x="15693" y="12315"/>
                    <a:pt x="15744" y="12573"/>
                    <a:pt x="15796" y="12792"/>
                  </a:cubicBezTo>
                  <a:cubicBezTo>
                    <a:pt x="15899" y="13707"/>
                    <a:pt x="16067" y="14571"/>
                    <a:pt x="16221" y="15474"/>
                  </a:cubicBezTo>
                  <a:cubicBezTo>
                    <a:pt x="15899" y="15538"/>
                    <a:pt x="15628" y="15590"/>
                    <a:pt x="15306" y="15642"/>
                  </a:cubicBezTo>
                  <a:cubicBezTo>
                    <a:pt x="15048" y="15693"/>
                    <a:pt x="14777" y="15796"/>
                    <a:pt x="14506" y="15861"/>
                  </a:cubicBezTo>
                  <a:cubicBezTo>
                    <a:pt x="14558" y="15745"/>
                    <a:pt x="14610" y="15590"/>
                    <a:pt x="14610" y="15422"/>
                  </a:cubicBezTo>
                  <a:cubicBezTo>
                    <a:pt x="14661" y="15422"/>
                    <a:pt x="14777" y="15422"/>
                    <a:pt x="15100" y="15319"/>
                  </a:cubicBezTo>
                  <a:cubicBezTo>
                    <a:pt x="15306" y="15268"/>
                    <a:pt x="15525" y="15268"/>
                    <a:pt x="15693" y="15216"/>
                  </a:cubicBezTo>
                  <a:cubicBezTo>
                    <a:pt x="15899" y="15152"/>
                    <a:pt x="16015" y="15152"/>
                    <a:pt x="16015" y="15152"/>
                  </a:cubicBezTo>
                  <a:cubicBezTo>
                    <a:pt x="16015" y="15100"/>
                    <a:pt x="15848" y="15100"/>
                    <a:pt x="15693" y="15100"/>
                  </a:cubicBezTo>
                  <a:cubicBezTo>
                    <a:pt x="15525" y="15100"/>
                    <a:pt x="15254" y="15152"/>
                    <a:pt x="15048" y="15216"/>
                  </a:cubicBezTo>
                  <a:cubicBezTo>
                    <a:pt x="14829" y="15268"/>
                    <a:pt x="14726" y="15319"/>
                    <a:pt x="14661" y="15319"/>
                  </a:cubicBezTo>
                  <a:cubicBezTo>
                    <a:pt x="14726" y="15100"/>
                    <a:pt x="14777" y="14829"/>
                    <a:pt x="14829" y="14571"/>
                  </a:cubicBezTo>
                  <a:lnTo>
                    <a:pt x="15048" y="13707"/>
                  </a:lnTo>
                  <a:cubicBezTo>
                    <a:pt x="15100" y="13385"/>
                    <a:pt x="15151" y="13114"/>
                    <a:pt x="15203" y="12792"/>
                  </a:cubicBezTo>
                  <a:lnTo>
                    <a:pt x="15203" y="12792"/>
                  </a:lnTo>
                  <a:cubicBezTo>
                    <a:pt x="15100" y="13063"/>
                    <a:pt x="14984" y="13385"/>
                    <a:pt x="14932" y="13656"/>
                  </a:cubicBezTo>
                  <a:lnTo>
                    <a:pt x="14661" y="14571"/>
                  </a:lnTo>
                  <a:cubicBezTo>
                    <a:pt x="14558" y="15100"/>
                    <a:pt x="14455" y="15642"/>
                    <a:pt x="14339" y="16235"/>
                  </a:cubicBezTo>
                  <a:cubicBezTo>
                    <a:pt x="14339" y="16286"/>
                    <a:pt x="14287" y="16286"/>
                    <a:pt x="14287" y="16338"/>
                  </a:cubicBezTo>
                  <a:cubicBezTo>
                    <a:pt x="14236" y="16609"/>
                    <a:pt x="14184" y="16931"/>
                    <a:pt x="14184" y="17253"/>
                  </a:cubicBezTo>
                  <a:cubicBezTo>
                    <a:pt x="14133" y="17627"/>
                    <a:pt x="14081" y="18053"/>
                    <a:pt x="14016" y="18491"/>
                  </a:cubicBezTo>
                  <a:cubicBezTo>
                    <a:pt x="14016" y="18594"/>
                    <a:pt x="13965" y="18646"/>
                    <a:pt x="13965" y="18762"/>
                  </a:cubicBezTo>
                  <a:cubicBezTo>
                    <a:pt x="13643" y="18646"/>
                    <a:pt x="13217" y="18543"/>
                    <a:pt x="12843" y="18440"/>
                  </a:cubicBezTo>
                  <a:cubicBezTo>
                    <a:pt x="12250" y="18272"/>
                    <a:pt x="11708" y="18117"/>
                    <a:pt x="11283" y="18001"/>
                  </a:cubicBezTo>
                  <a:cubicBezTo>
                    <a:pt x="11115" y="17898"/>
                    <a:pt x="10909" y="17847"/>
                    <a:pt x="10793" y="17847"/>
                  </a:cubicBezTo>
                  <a:cubicBezTo>
                    <a:pt x="10741" y="17795"/>
                    <a:pt x="10690" y="17795"/>
                    <a:pt x="10690" y="17795"/>
                  </a:cubicBezTo>
                  <a:lnTo>
                    <a:pt x="10638" y="17795"/>
                  </a:lnTo>
                  <a:cubicBezTo>
                    <a:pt x="10638" y="17627"/>
                    <a:pt x="10690" y="17034"/>
                    <a:pt x="10741" y="16506"/>
                  </a:cubicBezTo>
                  <a:cubicBezTo>
                    <a:pt x="10793" y="16235"/>
                    <a:pt x="10793" y="15912"/>
                    <a:pt x="10793" y="15745"/>
                  </a:cubicBezTo>
                  <a:lnTo>
                    <a:pt x="10793" y="15693"/>
                  </a:lnTo>
                  <a:lnTo>
                    <a:pt x="10857" y="15693"/>
                  </a:lnTo>
                  <a:lnTo>
                    <a:pt x="10857" y="15642"/>
                  </a:lnTo>
                  <a:lnTo>
                    <a:pt x="10909" y="15642"/>
                  </a:lnTo>
                  <a:lnTo>
                    <a:pt x="10909" y="15590"/>
                  </a:lnTo>
                  <a:lnTo>
                    <a:pt x="10909" y="15268"/>
                  </a:lnTo>
                  <a:lnTo>
                    <a:pt x="11012" y="14623"/>
                  </a:lnTo>
                  <a:lnTo>
                    <a:pt x="11115" y="13333"/>
                  </a:lnTo>
                  <a:cubicBezTo>
                    <a:pt x="11115" y="12895"/>
                    <a:pt x="11180" y="12470"/>
                    <a:pt x="11180" y="12044"/>
                  </a:cubicBezTo>
                  <a:lnTo>
                    <a:pt x="11115" y="12044"/>
                  </a:lnTo>
                  <a:cubicBezTo>
                    <a:pt x="11064" y="12470"/>
                    <a:pt x="11012" y="12895"/>
                    <a:pt x="10960" y="13333"/>
                  </a:cubicBezTo>
                  <a:lnTo>
                    <a:pt x="10857" y="14623"/>
                  </a:lnTo>
                  <a:lnTo>
                    <a:pt x="10793" y="15268"/>
                  </a:lnTo>
                  <a:lnTo>
                    <a:pt x="10793" y="15538"/>
                  </a:lnTo>
                  <a:lnTo>
                    <a:pt x="10741" y="15538"/>
                  </a:lnTo>
                  <a:cubicBezTo>
                    <a:pt x="10741" y="15538"/>
                    <a:pt x="10690" y="15474"/>
                    <a:pt x="10638" y="15474"/>
                  </a:cubicBezTo>
                  <a:cubicBezTo>
                    <a:pt x="10367" y="15371"/>
                    <a:pt x="10148" y="15371"/>
                    <a:pt x="9942" y="15371"/>
                  </a:cubicBezTo>
                  <a:lnTo>
                    <a:pt x="8652" y="15371"/>
                  </a:lnTo>
                  <a:cubicBezTo>
                    <a:pt x="8536" y="15371"/>
                    <a:pt x="8433" y="15371"/>
                    <a:pt x="8330" y="15422"/>
                  </a:cubicBezTo>
                  <a:lnTo>
                    <a:pt x="8214" y="15422"/>
                  </a:lnTo>
                  <a:lnTo>
                    <a:pt x="8214" y="15371"/>
                  </a:lnTo>
                  <a:cubicBezTo>
                    <a:pt x="8214" y="14945"/>
                    <a:pt x="8278" y="14507"/>
                    <a:pt x="8330" y="14081"/>
                  </a:cubicBezTo>
                  <a:lnTo>
                    <a:pt x="8433" y="12792"/>
                  </a:lnTo>
                  <a:lnTo>
                    <a:pt x="8485" y="12147"/>
                  </a:lnTo>
                  <a:cubicBezTo>
                    <a:pt x="8485" y="11928"/>
                    <a:pt x="8536" y="11722"/>
                    <a:pt x="8601" y="11502"/>
                  </a:cubicBezTo>
                  <a:cubicBezTo>
                    <a:pt x="8755" y="11077"/>
                    <a:pt x="9026" y="10703"/>
                    <a:pt x="9349" y="10381"/>
                  </a:cubicBezTo>
                  <a:cubicBezTo>
                    <a:pt x="9723" y="10110"/>
                    <a:pt x="10097" y="9891"/>
                    <a:pt x="10587" y="9736"/>
                  </a:cubicBezTo>
                  <a:cubicBezTo>
                    <a:pt x="10793" y="9671"/>
                    <a:pt x="11012" y="9620"/>
                    <a:pt x="11231" y="9620"/>
                  </a:cubicBezTo>
                  <a:cubicBezTo>
                    <a:pt x="11386" y="9568"/>
                    <a:pt x="11554" y="9568"/>
                    <a:pt x="11708" y="9517"/>
                  </a:cubicBezTo>
                  <a:close/>
                  <a:moveTo>
                    <a:pt x="14236" y="17576"/>
                  </a:moveTo>
                  <a:lnTo>
                    <a:pt x="14610" y="18917"/>
                  </a:lnTo>
                  <a:cubicBezTo>
                    <a:pt x="14455" y="18917"/>
                    <a:pt x="14287" y="18865"/>
                    <a:pt x="14133" y="18814"/>
                  </a:cubicBezTo>
                  <a:lnTo>
                    <a:pt x="14133" y="18543"/>
                  </a:lnTo>
                  <a:cubicBezTo>
                    <a:pt x="14184" y="18221"/>
                    <a:pt x="14184" y="17898"/>
                    <a:pt x="14236" y="17576"/>
                  </a:cubicBezTo>
                  <a:close/>
                  <a:moveTo>
                    <a:pt x="16170" y="15642"/>
                  </a:moveTo>
                  <a:lnTo>
                    <a:pt x="16711" y="18865"/>
                  </a:lnTo>
                  <a:cubicBezTo>
                    <a:pt x="16544" y="18917"/>
                    <a:pt x="16389" y="18968"/>
                    <a:pt x="16273" y="19020"/>
                  </a:cubicBezTo>
                  <a:cubicBezTo>
                    <a:pt x="16118" y="19084"/>
                    <a:pt x="15951" y="19136"/>
                    <a:pt x="15848" y="19136"/>
                  </a:cubicBezTo>
                  <a:cubicBezTo>
                    <a:pt x="15796" y="19188"/>
                    <a:pt x="15744" y="19188"/>
                    <a:pt x="15744" y="19188"/>
                  </a:cubicBezTo>
                  <a:lnTo>
                    <a:pt x="15693" y="19239"/>
                  </a:lnTo>
                  <a:cubicBezTo>
                    <a:pt x="15693" y="19239"/>
                    <a:pt x="15628" y="19188"/>
                    <a:pt x="15577" y="19188"/>
                  </a:cubicBezTo>
                  <a:cubicBezTo>
                    <a:pt x="15474" y="19188"/>
                    <a:pt x="15151" y="19084"/>
                    <a:pt x="14777" y="18968"/>
                  </a:cubicBezTo>
                  <a:lnTo>
                    <a:pt x="14287" y="17253"/>
                  </a:lnTo>
                  <a:cubicBezTo>
                    <a:pt x="14339" y="16931"/>
                    <a:pt x="14403" y="16660"/>
                    <a:pt x="14455" y="16338"/>
                  </a:cubicBezTo>
                  <a:cubicBezTo>
                    <a:pt x="14455" y="16286"/>
                    <a:pt x="14455" y="16183"/>
                    <a:pt x="14506" y="16119"/>
                  </a:cubicBezTo>
                  <a:lnTo>
                    <a:pt x="14506" y="16016"/>
                  </a:lnTo>
                  <a:cubicBezTo>
                    <a:pt x="14777" y="15912"/>
                    <a:pt x="15100" y="15861"/>
                    <a:pt x="15370" y="15745"/>
                  </a:cubicBezTo>
                  <a:cubicBezTo>
                    <a:pt x="15628" y="15693"/>
                    <a:pt x="15899" y="15642"/>
                    <a:pt x="16170" y="15642"/>
                  </a:cubicBezTo>
                  <a:close/>
                  <a:moveTo>
                    <a:pt x="23907" y="19084"/>
                  </a:moveTo>
                  <a:cubicBezTo>
                    <a:pt x="24010" y="19084"/>
                    <a:pt x="24126" y="19136"/>
                    <a:pt x="24281" y="19188"/>
                  </a:cubicBezTo>
                  <a:cubicBezTo>
                    <a:pt x="24500" y="19291"/>
                    <a:pt x="24719" y="19407"/>
                    <a:pt x="24925" y="19510"/>
                  </a:cubicBezTo>
                  <a:cubicBezTo>
                    <a:pt x="25041" y="19562"/>
                    <a:pt x="25145" y="19613"/>
                    <a:pt x="25248" y="19613"/>
                  </a:cubicBezTo>
                  <a:cubicBezTo>
                    <a:pt x="25248" y="19665"/>
                    <a:pt x="25299" y="19665"/>
                    <a:pt x="25299" y="19665"/>
                  </a:cubicBezTo>
                  <a:lnTo>
                    <a:pt x="25364" y="19729"/>
                  </a:lnTo>
                  <a:cubicBezTo>
                    <a:pt x="25415" y="19832"/>
                    <a:pt x="25570" y="20052"/>
                    <a:pt x="25622" y="20309"/>
                  </a:cubicBezTo>
                  <a:lnTo>
                    <a:pt x="19123" y="20309"/>
                  </a:lnTo>
                  <a:lnTo>
                    <a:pt x="19123" y="20258"/>
                  </a:lnTo>
                  <a:lnTo>
                    <a:pt x="19123" y="20206"/>
                  </a:lnTo>
                  <a:cubicBezTo>
                    <a:pt x="19071" y="20052"/>
                    <a:pt x="18852" y="19729"/>
                    <a:pt x="18697" y="19458"/>
                  </a:cubicBezTo>
                  <a:cubicBezTo>
                    <a:pt x="19987" y="19458"/>
                    <a:pt x="21599" y="19510"/>
                    <a:pt x="22192" y="19510"/>
                  </a:cubicBezTo>
                  <a:lnTo>
                    <a:pt x="22398" y="19510"/>
                  </a:lnTo>
                  <a:cubicBezTo>
                    <a:pt x="22462" y="19510"/>
                    <a:pt x="22566" y="19458"/>
                    <a:pt x="22669" y="19407"/>
                  </a:cubicBezTo>
                  <a:cubicBezTo>
                    <a:pt x="22836" y="19342"/>
                    <a:pt x="23107" y="19291"/>
                    <a:pt x="23313" y="19188"/>
                  </a:cubicBezTo>
                  <a:cubicBezTo>
                    <a:pt x="23533" y="19136"/>
                    <a:pt x="23752" y="19084"/>
                    <a:pt x="23907" y="19084"/>
                  </a:cubicBezTo>
                  <a:close/>
                  <a:moveTo>
                    <a:pt x="27556" y="15048"/>
                  </a:moveTo>
                  <a:cubicBezTo>
                    <a:pt x="27775" y="15693"/>
                    <a:pt x="28149" y="16880"/>
                    <a:pt x="28149" y="18169"/>
                  </a:cubicBezTo>
                  <a:cubicBezTo>
                    <a:pt x="28149" y="18865"/>
                    <a:pt x="28046" y="19613"/>
                    <a:pt x="27723" y="20309"/>
                  </a:cubicBezTo>
                  <a:lnTo>
                    <a:pt x="27182" y="20309"/>
                  </a:lnTo>
                  <a:cubicBezTo>
                    <a:pt x="27182" y="20258"/>
                    <a:pt x="27233" y="20206"/>
                    <a:pt x="27233" y="20206"/>
                  </a:cubicBezTo>
                  <a:cubicBezTo>
                    <a:pt x="27504" y="19510"/>
                    <a:pt x="27620" y="18814"/>
                    <a:pt x="27620" y="18117"/>
                  </a:cubicBezTo>
                  <a:cubicBezTo>
                    <a:pt x="27620" y="17576"/>
                    <a:pt x="27556" y="17086"/>
                    <a:pt x="27504" y="16609"/>
                  </a:cubicBezTo>
                  <a:cubicBezTo>
                    <a:pt x="27349" y="15861"/>
                    <a:pt x="27182" y="15268"/>
                    <a:pt x="27079" y="15048"/>
                  </a:cubicBezTo>
                  <a:close/>
                  <a:moveTo>
                    <a:pt x="30779" y="15048"/>
                  </a:moveTo>
                  <a:cubicBezTo>
                    <a:pt x="31218" y="15590"/>
                    <a:pt x="31373" y="16557"/>
                    <a:pt x="31373" y="17473"/>
                  </a:cubicBezTo>
                  <a:cubicBezTo>
                    <a:pt x="31373" y="18221"/>
                    <a:pt x="31269" y="18968"/>
                    <a:pt x="31218" y="19510"/>
                  </a:cubicBezTo>
                  <a:cubicBezTo>
                    <a:pt x="31166" y="19781"/>
                    <a:pt x="31102" y="19987"/>
                    <a:pt x="31050" y="20155"/>
                  </a:cubicBezTo>
                  <a:lnTo>
                    <a:pt x="31050" y="20309"/>
                  </a:lnTo>
                  <a:lnTo>
                    <a:pt x="27878" y="20309"/>
                  </a:lnTo>
                  <a:cubicBezTo>
                    <a:pt x="28149" y="19613"/>
                    <a:pt x="28265" y="18865"/>
                    <a:pt x="28265" y="18169"/>
                  </a:cubicBezTo>
                  <a:cubicBezTo>
                    <a:pt x="28265" y="16880"/>
                    <a:pt x="27943" y="15693"/>
                    <a:pt x="27672" y="15048"/>
                  </a:cubicBezTo>
                  <a:close/>
                  <a:moveTo>
                    <a:pt x="5583" y="4630"/>
                  </a:moveTo>
                  <a:lnTo>
                    <a:pt x="5532" y="4681"/>
                  </a:lnTo>
                  <a:cubicBezTo>
                    <a:pt x="4732" y="5055"/>
                    <a:pt x="4242" y="5378"/>
                    <a:pt x="3920" y="5803"/>
                  </a:cubicBezTo>
                  <a:cubicBezTo>
                    <a:pt x="3598" y="6241"/>
                    <a:pt x="3443" y="6835"/>
                    <a:pt x="3172" y="7737"/>
                  </a:cubicBezTo>
                  <a:cubicBezTo>
                    <a:pt x="2734" y="9246"/>
                    <a:pt x="2153" y="11077"/>
                    <a:pt x="2153" y="12573"/>
                  </a:cubicBezTo>
                  <a:cubicBezTo>
                    <a:pt x="2153" y="12895"/>
                    <a:pt x="2153" y="13166"/>
                    <a:pt x="2205" y="13385"/>
                  </a:cubicBezTo>
                  <a:cubicBezTo>
                    <a:pt x="2308" y="14081"/>
                    <a:pt x="2901" y="15693"/>
                    <a:pt x="3495" y="17357"/>
                  </a:cubicBezTo>
                  <a:cubicBezTo>
                    <a:pt x="3920" y="18698"/>
                    <a:pt x="4462" y="20103"/>
                    <a:pt x="4836" y="21019"/>
                  </a:cubicBezTo>
                  <a:lnTo>
                    <a:pt x="4023" y="21019"/>
                  </a:lnTo>
                  <a:cubicBezTo>
                    <a:pt x="3495" y="19665"/>
                    <a:pt x="2089" y="16286"/>
                    <a:pt x="1715" y="15100"/>
                  </a:cubicBezTo>
                  <a:cubicBezTo>
                    <a:pt x="1560" y="14623"/>
                    <a:pt x="1393" y="14249"/>
                    <a:pt x="1341" y="13927"/>
                  </a:cubicBezTo>
                  <a:cubicBezTo>
                    <a:pt x="1290" y="13656"/>
                    <a:pt x="1238" y="13385"/>
                    <a:pt x="1186" y="13114"/>
                  </a:cubicBezTo>
                  <a:lnTo>
                    <a:pt x="1186" y="12843"/>
                  </a:lnTo>
                  <a:lnTo>
                    <a:pt x="1186" y="12689"/>
                  </a:lnTo>
                  <a:cubicBezTo>
                    <a:pt x="1186" y="12573"/>
                    <a:pt x="1238" y="12470"/>
                    <a:pt x="1238" y="12315"/>
                  </a:cubicBezTo>
                  <a:cubicBezTo>
                    <a:pt x="1238" y="11992"/>
                    <a:pt x="1290" y="11670"/>
                    <a:pt x="1393" y="11232"/>
                  </a:cubicBezTo>
                  <a:cubicBezTo>
                    <a:pt x="1560" y="10316"/>
                    <a:pt x="1883" y="8820"/>
                    <a:pt x="2360" y="7531"/>
                  </a:cubicBezTo>
                  <a:cubicBezTo>
                    <a:pt x="2631" y="6886"/>
                    <a:pt x="2901" y="6293"/>
                    <a:pt x="3275" y="5803"/>
                  </a:cubicBezTo>
                  <a:cubicBezTo>
                    <a:pt x="3649" y="5326"/>
                    <a:pt x="4088" y="5004"/>
                    <a:pt x="4565" y="4836"/>
                  </a:cubicBezTo>
                  <a:cubicBezTo>
                    <a:pt x="4939" y="4784"/>
                    <a:pt x="5261" y="4681"/>
                    <a:pt x="5583" y="4630"/>
                  </a:cubicBezTo>
                  <a:close/>
                  <a:moveTo>
                    <a:pt x="7466" y="4462"/>
                  </a:moveTo>
                  <a:cubicBezTo>
                    <a:pt x="7634" y="4514"/>
                    <a:pt x="7788" y="4578"/>
                    <a:pt x="7956" y="4630"/>
                  </a:cubicBezTo>
                  <a:cubicBezTo>
                    <a:pt x="8214" y="4784"/>
                    <a:pt x="8485" y="5004"/>
                    <a:pt x="8755" y="5274"/>
                  </a:cubicBezTo>
                  <a:cubicBezTo>
                    <a:pt x="9026" y="5481"/>
                    <a:pt x="9245" y="5971"/>
                    <a:pt x="9400" y="6512"/>
                  </a:cubicBezTo>
                  <a:cubicBezTo>
                    <a:pt x="9671" y="7363"/>
                    <a:pt x="9890" y="8382"/>
                    <a:pt x="10045" y="9246"/>
                  </a:cubicBezTo>
                  <a:cubicBezTo>
                    <a:pt x="10045" y="9414"/>
                    <a:pt x="10097" y="9620"/>
                    <a:pt x="10097" y="9787"/>
                  </a:cubicBezTo>
                  <a:cubicBezTo>
                    <a:pt x="9890" y="9891"/>
                    <a:pt x="9671" y="9994"/>
                    <a:pt x="9452" y="10161"/>
                  </a:cubicBezTo>
                  <a:cubicBezTo>
                    <a:pt x="9400" y="9942"/>
                    <a:pt x="9349" y="9839"/>
                    <a:pt x="9349" y="9839"/>
                  </a:cubicBezTo>
                  <a:cubicBezTo>
                    <a:pt x="9297" y="9839"/>
                    <a:pt x="9349" y="9994"/>
                    <a:pt x="9349" y="10213"/>
                  </a:cubicBezTo>
                  <a:lnTo>
                    <a:pt x="9297" y="10265"/>
                  </a:lnTo>
                  <a:cubicBezTo>
                    <a:pt x="8923" y="10587"/>
                    <a:pt x="8652" y="11025"/>
                    <a:pt x="8433" y="11451"/>
                  </a:cubicBezTo>
                  <a:cubicBezTo>
                    <a:pt x="8278" y="11876"/>
                    <a:pt x="8111" y="12315"/>
                    <a:pt x="8008" y="12792"/>
                  </a:cubicBezTo>
                  <a:cubicBezTo>
                    <a:pt x="7737" y="13656"/>
                    <a:pt x="7518" y="14571"/>
                    <a:pt x="7363" y="15538"/>
                  </a:cubicBezTo>
                  <a:cubicBezTo>
                    <a:pt x="7092" y="17357"/>
                    <a:pt x="6821" y="19188"/>
                    <a:pt x="6602" y="21019"/>
                  </a:cubicBezTo>
                  <a:lnTo>
                    <a:pt x="6499" y="21019"/>
                  </a:lnTo>
                  <a:cubicBezTo>
                    <a:pt x="6447" y="20851"/>
                    <a:pt x="6280" y="20426"/>
                    <a:pt x="5906" y="19458"/>
                  </a:cubicBezTo>
                  <a:cubicBezTo>
                    <a:pt x="5321" y="17756"/>
                    <a:pt x="4637" y="16066"/>
                    <a:pt x="4617" y="16066"/>
                  </a:cubicBezTo>
                  <a:cubicBezTo>
                    <a:pt x="4616" y="16066"/>
                    <a:pt x="4616" y="16066"/>
                    <a:pt x="4616" y="16067"/>
                  </a:cubicBezTo>
                  <a:cubicBezTo>
                    <a:pt x="4565" y="16067"/>
                    <a:pt x="5209" y="17795"/>
                    <a:pt x="5803" y="19458"/>
                  </a:cubicBezTo>
                  <a:cubicBezTo>
                    <a:pt x="6177" y="20426"/>
                    <a:pt x="6344" y="20851"/>
                    <a:pt x="6396" y="21019"/>
                  </a:cubicBezTo>
                  <a:lnTo>
                    <a:pt x="4939" y="21019"/>
                  </a:lnTo>
                  <a:cubicBezTo>
                    <a:pt x="4616" y="20103"/>
                    <a:pt x="4088" y="18646"/>
                    <a:pt x="3598" y="17305"/>
                  </a:cubicBezTo>
                  <a:cubicBezTo>
                    <a:pt x="3005" y="15642"/>
                    <a:pt x="2476" y="14030"/>
                    <a:pt x="2360" y="13385"/>
                  </a:cubicBezTo>
                  <a:cubicBezTo>
                    <a:pt x="2308" y="13114"/>
                    <a:pt x="2257" y="12843"/>
                    <a:pt x="2257" y="12573"/>
                  </a:cubicBezTo>
                  <a:cubicBezTo>
                    <a:pt x="2257" y="11129"/>
                    <a:pt x="2901" y="9297"/>
                    <a:pt x="3275" y="7737"/>
                  </a:cubicBezTo>
                  <a:cubicBezTo>
                    <a:pt x="3546" y="6886"/>
                    <a:pt x="3701" y="6293"/>
                    <a:pt x="4023" y="5919"/>
                  </a:cubicBezTo>
                  <a:cubicBezTo>
                    <a:pt x="4346" y="5481"/>
                    <a:pt x="4784" y="5158"/>
                    <a:pt x="5583" y="4784"/>
                  </a:cubicBezTo>
                  <a:cubicBezTo>
                    <a:pt x="6073" y="4514"/>
                    <a:pt x="6551" y="4462"/>
                    <a:pt x="7041" y="4462"/>
                  </a:cubicBezTo>
                  <a:close/>
                  <a:moveTo>
                    <a:pt x="8330" y="12096"/>
                  </a:moveTo>
                  <a:lnTo>
                    <a:pt x="8330" y="12147"/>
                  </a:lnTo>
                  <a:lnTo>
                    <a:pt x="8278" y="12792"/>
                  </a:lnTo>
                  <a:cubicBezTo>
                    <a:pt x="8214" y="13217"/>
                    <a:pt x="8214" y="13656"/>
                    <a:pt x="8162" y="14081"/>
                  </a:cubicBezTo>
                  <a:cubicBezTo>
                    <a:pt x="8111" y="14507"/>
                    <a:pt x="8111" y="14945"/>
                    <a:pt x="8059" y="15371"/>
                  </a:cubicBezTo>
                  <a:lnTo>
                    <a:pt x="8059" y="15422"/>
                  </a:lnTo>
                  <a:cubicBezTo>
                    <a:pt x="8111" y="15474"/>
                    <a:pt x="8111" y="15538"/>
                    <a:pt x="8162" y="15590"/>
                  </a:cubicBezTo>
                  <a:lnTo>
                    <a:pt x="8214" y="15590"/>
                  </a:lnTo>
                  <a:lnTo>
                    <a:pt x="8214" y="15912"/>
                  </a:lnTo>
                  <a:lnTo>
                    <a:pt x="8214" y="17408"/>
                  </a:lnTo>
                  <a:lnTo>
                    <a:pt x="8214" y="17627"/>
                  </a:lnTo>
                  <a:cubicBezTo>
                    <a:pt x="8214" y="18117"/>
                    <a:pt x="8214" y="18491"/>
                    <a:pt x="8330" y="18865"/>
                  </a:cubicBezTo>
                  <a:cubicBezTo>
                    <a:pt x="8382" y="19188"/>
                    <a:pt x="8485" y="19458"/>
                    <a:pt x="8652" y="19562"/>
                  </a:cubicBezTo>
                  <a:cubicBezTo>
                    <a:pt x="8755" y="19665"/>
                    <a:pt x="8923" y="19729"/>
                    <a:pt x="9181" y="19781"/>
                  </a:cubicBezTo>
                  <a:cubicBezTo>
                    <a:pt x="9826" y="19936"/>
                    <a:pt x="11064" y="20155"/>
                    <a:pt x="12469" y="20374"/>
                  </a:cubicBezTo>
                  <a:cubicBezTo>
                    <a:pt x="12998" y="20477"/>
                    <a:pt x="13436" y="20529"/>
                    <a:pt x="13810" y="20580"/>
                  </a:cubicBezTo>
                  <a:lnTo>
                    <a:pt x="13759" y="21019"/>
                  </a:lnTo>
                  <a:lnTo>
                    <a:pt x="6770" y="21019"/>
                  </a:lnTo>
                  <a:cubicBezTo>
                    <a:pt x="6989" y="19188"/>
                    <a:pt x="7195" y="17357"/>
                    <a:pt x="7518" y="15538"/>
                  </a:cubicBezTo>
                  <a:cubicBezTo>
                    <a:pt x="7685" y="14623"/>
                    <a:pt x="7840" y="13707"/>
                    <a:pt x="8111" y="12792"/>
                  </a:cubicBezTo>
                  <a:cubicBezTo>
                    <a:pt x="8214" y="12573"/>
                    <a:pt x="8278" y="12315"/>
                    <a:pt x="8330" y="12096"/>
                  </a:cubicBezTo>
                  <a:close/>
                  <a:moveTo>
                    <a:pt x="13965" y="20580"/>
                  </a:moveTo>
                  <a:cubicBezTo>
                    <a:pt x="14777" y="20696"/>
                    <a:pt x="15254" y="20748"/>
                    <a:pt x="15370" y="20748"/>
                  </a:cubicBezTo>
                  <a:cubicBezTo>
                    <a:pt x="15474" y="20851"/>
                    <a:pt x="15628" y="20954"/>
                    <a:pt x="15848" y="21019"/>
                  </a:cubicBezTo>
                  <a:lnTo>
                    <a:pt x="13913" y="21019"/>
                  </a:lnTo>
                  <a:cubicBezTo>
                    <a:pt x="13913" y="20903"/>
                    <a:pt x="13913" y="20748"/>
                    <a:pt x="13965" y="20580"/>
                  </a:cubicBezTo>
                  <a:close/>
                  <a:moveTo>
                    <a:pt x="9942" y="15474"/>
                  </a:moveTo>
                  <a:cubicBezTo>
                    <a:pt x="10148" y="15538"/>
                    <a:pt x="10367" y="15538"/>
                    <a:pt x="10587" y="15590"/>
                  </a:cubicBezTo>
                  <a:cubicBezTo>
                    <a:pt x="10587" y="15590"/>
                    <a:pt x="10638" y="15642"/>
                    <a:pt x="10690" y="15642"/>
                  </a:cubicBezTo>
                  <a:cubicBezTo>
                    <a:pt x="10690" y="15861"/>
                    <a:pt x="10638" y="16183"/>
                    <a:pt x="10638" y="16506"/>
                  </a:cubicBezTo>
                  <a:cubicBezTo>
                    <a:pt x="10587" y="17086"/>
                    <a:pt x="10535" y="17679"/>
                    <a:pt x="10535" y="17795"/>
                  </a:cubicBezTo>
                  <a:lnTo>
                    <a:pt x="10535" y="17847"/>
                  </a:lnTo>
                  <a:cubicBezTo>
                    <a:pt x="10535" y="17898"/>
                    <a:pt x="10535" y="17898"/>
                    <a:pt x="10587" y="17898"/>
                  </a:cubicBezTo>
                  <a:cubicBezTo>
                    <a:pt x="10638" y="17898"/>
                    <a:pt x="10690" y="17950"/>
                    <a:pt x="10857" y="18001"/>
                  </a:cubicBezTo>
                  <a:cubicBezTo>
                    <a:pt x="11386" y="18169"/>
                    <a:pt x="12572" y="18491"/>
                    <a:pt x="13643" y="18814"/>
                  </a:cubicBezTo>
                  <a:cubicBezTo>
                    <a:pt x="14133" y="18917"/>
                    <a:pt x="14661" y="19084"/>
                    <a:pt x="15048" y="19188"/>
                  </a:cubicBezTo>
                  <a:cubicBezTo>
                    <a:pt x="15203" y="19239"/>
                    <a:pt x="15370" y="19291"/>
                    <a:pt x="15474" y="19291"/>
                  </a:cubicBezTo>
                  <a:cubicBezTo>
                    <a:pt x="15525" y="19291"/>
                    <a:pt x="15577" y="19342"/>
                    <a:pt x="15577" y="19342"/>
                  </a:cubicBezTo>
                  <a:lnTo>
                    <a:pt x="15744" y="19342"/>
                  </a:lnTo>
                  <a:cubicBezTo>
                    <a:pt x="15848" y="19291"/>
                    <a:pt x="16170" y="19188"/>
                    <a:pt x="16492" y="19084"/>
                  </a:cubicBezTo>
                  <a:cubicBezTo>
                    <a:pt x="16660" y="19020"/>
                    <a:pt x="16815" y="18968"/>
                    <a:pt x="16982" y="18917"/>
                  </a:cubicBezTo>
                  <a:cubicBezTo>
                    <a:pt x="17034" y="18865"/>
                    <a:pt x="17085" y="18865"/>
                    <a:pt x="17137" y="18865"/>
                  </a:cubicBezTo>
                  <a:lnTo>
                    <a:pt x="17511" y="18865"/>
                  </a:lnTo>
                  <a:cubicBezTo>
                    <a:pt x="17679" y="18917"/>
                    <a:pt x="17885" y="18968"/>
                    <a:pt x="18052" y="19084"/>
                  </a:cubicBezTo>
                  <a:cubicBezTo>
                    <a:pt x="18272" y="19136"/>
                    <a:pt x="18426" y="19239"/>
                    <a:pt x="18478" y="19342"/>
                  </a:cubicBezTo>
                  <a:cubicBezTo>
                    <a:pt x="18594" y="19458"/>
                    <a:pt x="18697" y="19665"/>
                    <a:pt x="18800" y="19884"/>
                  </a:cubicBezTo>
                  <a:cubicBezTo>
                    <a:pt x="18852" y="19987"/>
                    <a:pt x="18916" y="20052"/>
                    <a:pt x="18968" y="20155"/>
                  </a:cubicBezTo>
                  <a:lnTo>
                    <a:pt x="18968" y="20258"/>
                  </a:lnTo>
                  <a:lnTo>
                    <a:pt x="19020" y="20258"/>
                  </a:lnTo>
                  <a:lnTo>
                    <a:pt x="19020" y="20309"/>
                  </a:lnTo>
                  <a:lnTo>
                    <a:pt x="19020" y="20374"/>
                  </a:lnTo>
                  <a:cubicBezTo>
                    <a:pt x="19020" y="20426"/>
                    <a:pt x="19020" y="20477"/>
                    <a:pt x="18968" y="20529"/>
                  </a:cubicBezTo>
                  <a:cubicBezTo>
                    <a:pt x="18968" y="20580"/>
                    <a:pt x="18968" y="20580"/>
                    <a:pt x="18916" y="20580"/>
                  </a:cubicBezTo>
                  <a:lnTo>
                    <a:pt x="18852" y="20580"/>
                  </a:lnTo>
                  <a:cubicBezTo>
                    <a:pt x="18800" y="20580"/>
                    <a:pt x="18697" y="20580"/>
                    <a:pt x="18646" y="20529"/>
                  </a:cubicBezTo>
                  <a:cubicBezTo>
                    <a:pt x="18530" y="20477"/>
                    <a:pt x="18478" y="20426"/>
                    <a:pt x="18478" y="20374"/>
                  </a:cubicBezTo>
                  <a:cubicBezTo>
                    <a:pt x="18426" y="20309"/>
                    <a:pt x="18426" y="20258"/>
                    <a:pt x="18375" y="20155"/>
                  </a:cubicBezTo>
                  <a:cubicBezTo>
                    <a:pt x="18272" y="19781"/>
                    <a:pt x="18052" y="19458"/>
                    <a:pt x="18001" y="19458"/>
                  </a:cubicBezTo>
                  <a:cubicBezTo>
                    <a:pt x="18001" y="19510"/>
                    <a:pt x="18156" y="19832"/>
                    <a:pt x="18272" y="20206"/>
                  </a:cubicBezTo>
                  <a:cubicBezTo>
                    <a:pt x="18323" y="20258"/>
                    <a:pt x="18323" y="20374"/>
                    <a:pt x="18375" y="20374"/>
                  </a:cubicBezTo>
                  <a:lnTo>
                    <a:pt x="18375" y="20426"/>
                  </a:lnTo>
                  <a:lnTo>
                    <a:pt x="18375" y="20529"/>
                  </a:lnTo>
                  <a:cubicBezTo>
                    <a:pt x="18375" y="20580"/>
                    <a:pt x="18375" y="20632"/>
                    <a:pt x="18272" y="20748"/>
                  </a:cubicBezTo>
                  <a:cubicBezTo>
                    <a:pt x="18104" y="20851"/>
                    <a:pt x="18052" y="20903"/>
                    <a:pt x="18001" y="20903"/>
                  </a:cubicBezTo>
                  <a:lnTo>
                    <a:pt x="17949" y="20851"/>
                  </a:lnTo>
                  <a:cubicBezTo>
                    <a:pt x="17949" y="20799"/>
                    <a:pt x="17885" y="20748"/>
                    <a:pt x="17833" y="20580"/>
                  </a:cubicBezTo>
                  <a:cubicBezTo>
                    <a:pt x="17737" y="20233"/>
                    <a:pt x="17586" y="19930"/>
                    <a:pt x="17524" y="19930"/>
                  </a:cubicBezTo>
                  <a:cubicBezTo>
                    <a:pt x="17519" y="19930"/>
                    <a:pt x="17515" y="19932"/>
                    <a:pt x="17511" y="19936"/>
                  </a:cubicBezTo>
                  <a:cubicBezTo>
                    <a:pt x="17459" y="19936"/>
                    <a:pt x="17627" y="20258"/>
                    <a:pt x="17730" y="20632"/>
                  </a:cubicBezTo>
                  <a:cubicBezTo>
                    <a:pt x="17782" y="20696"/>
                    <a:pt x="17782" y="20748"/>
                    <a:pt x="17833" y="20799"/>
                  </a:cubicBezTo>
                  <a:lnTo>
                    <a:pt x="17782" y="20799"/>
                  </a:lnTo>
                  <a:cubicBezTo>
                    <a:pt x="17730" y="20851"/>
                    <a:pt x="17679" y="20954"/>
                    <a:pt x="17562" y="21019"/>
                  </a:cubicBezTo>
                  <a:lnTo>
                    <a:pt x="17356" y="21019"/>
                  </a:lnTo>
                  <a:cubicBezTo>
                    <a:pt x="17356" y="20954"/>
                    <a:pt x="17305" y="20903"/>
                    <a:pt x="17305" y="20799"/>
                  </a:cubicBezTo>
                  <a:cubicBezTo>
                    <a:pt x="17189" y="20580"/>
                    <a:pt x="17034" y="20374"/>
                    <a:pt x="16982" y="20374"/>
                  </a:cubicBezTo>
                  <a:cubicBezTo>
                    <a:pt x="16982" y="20374"/>
                    <a:pt x="17085" y="20632"/>
                    <a:pt x="17189" y="20851"/>
                  </a:cubicBezTo>
                  <a:cubicBezTo>
                    <a:pt x="17189" y="20903"/>
                    <a:pt x="17240" y="20954"/>
                    <a:pt x="17240" y="21019"/>
                  </a:cubicBezTo>
                  <a:lnTo>
                    <a:pt x="16338" y="21019"/>
                  </a:lnTo>
                  <a:cubicBezTo>
                    <a:pt x="16221" y="21019"/>
                    <a:pt x="16118" y="21019"/>
                    <a:pt x="16067" y="20954"/>
                  </a:cubicBezTo>
                  <a:cubicBezTo>
                    <a:pt x="15796" y="20903"/>
                    <a:pt x="15577" y="20799"/>
                    <a:pt x="15474" y="20632"/>
                  </a:cubicBezTo>
                  <a:lnTo>
                    <a:pt x="15422" y="20580"/>
                  </a:lnTo>
                  <a:lnTo>
                    <a:pt x="15203" y="20580"/>
                  </a:lnTo>
                  <a:cubicBezTo>
                    <a:pt x="14829" y="20580"/>
                    <a:pt x="13913" y="20477"/>
                    <a:pt x="12521" y="20258"/>
                  </a:cubicBezTo>
                  <a:cubicBezTo>
                    <a:pt x="11554" y="20103"/>
                    <a:pt x="10690" y="19936"/>
                    <a:pt x="10045" y="19832"/>
                  </a:cubicBezTo>
                  <a:cubicBezTo>
                    <a:pt x="9723" y="19781"/>
                    <a:pt x="9400" y="19729"/>
                    <a:pt x="9181" y="19613"/>
                  </a:cubicBezTo>
                  <a:cubicBezTo>
                    <a:pt x="8975" y="19562"/>
                    <a:pt x="8807" y="19510"/>
                    <a:pt x="8755" y="19458"/>
                  </a:cubicBezTo>
                  <a:cubicBezTo>
                    <a:pt x="8601" y="19342"/>
                    <a:pt x="8485" y="19136"/>
                    <a:pt x="8433" y="18814"/>
                  </a:cubicBezTo>
                  <a:cubicBezTo>
                    <a:pt x="8382" y="18491"/>
                    <a:pt x="8330" y="18117"/>
                    <a:pt x="8330" y="17627"/>
                  </a:cubicBezTo>
                  <a:lnTo>
                    <a:pt x="8330" y="17408"/>
                  </a:lnTo>
                  <a:cubicBezTo>
                    <a:pt x="8382" y="16712"/>
                    <a:pt x="8382" y="15964"/>
                    <a:pt x="8382" y="15538"/>
                  </a:cubicBezTo>
                  <a:lnTo>
                    <a:pt x="8652" y="15538"/>
                  </a:lnTo>
                  <a:cubicBezTo>
                    <a:pt x="8859" y="15474"/>
                    <a:pt x="9078" y="15474"/>
                    <a:pt x="9297" y="15474"/>
                  </a:cubicBezTo>
                  <a:close/>
                  <a:moveTo>
                    <a:pt x="17833" y="20954"/>
                  </a:moveTo>
                  <a:lnTo>
                    <a:pt x="17885" y="21019"/>
                  </a:lnTo>
                  <a:lnTo>
                    <a:pt x="17782" y="21019"/>
                  </a:lnTo>
                  <a:lnTo>
                    <a:pt x="17833" y="20954"/>
                  </a:lnTo>
                  <a:close/>
                  <a:moveTo>
                    <a:pt x="18478" y="20580"/>
                  </a:moveTo>
                  <a:cubicBezTo>
                    <a:pt x="18530" y="20632"/>
                    <a:pt x="18530" y="20632"/>
                    <a:pt x="18594" y="20632"/>
                  </a:cubicBezTo>
                  <a:lnTo>
                    <a:pt x="18594" y="20696"/>
                  </a:lnTo>
                  <a:cubicBezTo>
                    <a:pt x="18594" y="20799"/>
                    <a:pt x="18594" y="20903"/>
                    <a:pt x="18478" y="20954"/>
                  </a:cubicBezTo>
                  <a:cubicBezTo>
                    <a:pt x="18478" y="20954"/>
                    <a:pt x="18375" y="21019"/>
                    <a:pt x="18323" y="21019"/>
                  </a:cubicBezTo>
                  <a:lnTo>
                    <a:pt x="18001" y="21019"/>
                  </a:lnTo>
                  <a:cubicBezTo>
                    <a:pt x="18104" y="21019"/>
                    <a:pt x="18207" y="20954"/>
                    <a:pt x="18323" y="20851"/>
                  </a:cubicBezTo>
                  <a:cubicBezTo>
                    <a:pt x="18426" y="20748"/>
                    <a:pt x="18478" y="20696"/>
                    <a:pt x="18478" y="20580"/>
                  </a:cubicBezTo>
                  <a:close/>
                  <a:moveTo>
                    <a:pt x="22140" y="20477"/>
                  </a:moveTo>
                  <a:lnTo>
                    <a:pt x="22140" y="21019"/>
                  </a:lnTo>
                  <a:lnTo>
                    <a:pt x="18594" y="21019"/>
                  </a:lnTo>
                  <a:cubicBezTo>
                    <a:pt x="18697" y="20954"/>
                    <a:pt x="18697" y="20799"/>
                    <a:pt x="18697" y="20696"/>
                  </a:cubicBezTo>
                  <a:cubicBezTo>
                    <a:pt x="18749" y="20748"/>
                    <a:pt x="18800" y="20748"/>
                    <a:pt x="18852" y="20748"/>
                  </a:cubicBezTo>
                  <a:lnTo>
                    <a:pt x="18916" y="20748"/>
                  </a:lnTo>
                  <a:cubicBezTo>
                    <a:pt x="19020" y="20696"/>
                    <a:pt x="19071" y="20632"/>
                    <a:pt x="19123" y="20580"/>
                  </a:cubicBezTo>
                  <a:lnTo>
                    <a:pt x="19123" y="20477"/>
                  </a:lnTo>
                  <a:close/>
                  <a:moveTo>
                    <a:pt x="24977" y="20477"/>
                  </a:moveTo>
                  <a:cubicBezTo>
                    <a:pt x="24874" y="20580"/>
                    <a:pt x="24771" y="20696"/>
                    <a:pt x="24719" y="20851"/>
                  </a:cubicBezTo>
                  <a:cubicBezTo>
                    <a:pt x="24655" y="20903"/>
                    <a:pt x="24655" y="20954"/>
                    <a:pt x="24603" y="21019"/>
                  </a:cubicBezTo>
                  <a:lnTo>
                    <a:pt x="22243" y="21019"/>
                  </a:lnTo>
                  <a:lnTo>
                    <a:pt x="22243" y="20477"/>
                  </a:lnTo>
                  <a:close/>
                  <a:moveTo>
                    <a:pt x="31695" y="20426"/>
                  </a:moveTo>
                  <a:cubicBezTo>
                    <a:pt x="32391" y="20426"/>
                    <a:pt x="32778" y="20748"/>
                    <a:pt x="33036" y="21019"/>
                  </a:cubicBezTo>
                  <a:lnTo>
                    <a:pt x="24771" y="21019"/>
                  </a:lnTo>
                  <a:cubicBezTo>
                    <a:pt x="24771" y="20954"/>
                    <a:pt x="24771" y="20903"/>
                    <a:pt x="24822" y="20903"/>
                  </a:cubicBezTo>
                  <a:cubicBezTo>
                    <a:pt x="24874" y="20696"/>
                    <a:pt x="25041" y="20580"/>
                    <a:pt x="25248" y="20529"/>
                  </a:cubicBezTo>
                  <a:cubicBezTo>
                    <a:pt x="25364" y="20477"/>
                    <a:pt x="25415" y="20477"/>
                    <a:pt x="25518" y="20477"/>
                  </a:cubicBezTo>
                  <a:lnTo>
                    <a:pt x="25686" y="20477"/>
                  </a:lnTo>
                  <a:lnTo>
                    <a:pt x="25738" y="20426"/>
                  </a:lnTo>
                  <a:close/>
                  <a:moveTo>
                    <a:pt x="8382" y="21173"/>
                  </a:moveTo>
                  <a:lnTo>
                    <a:pt x="8382" y="22192"/>
                  </a:lnTo>
                  <a:lnTo>
                    <a:pt x="916" y="22192"/>
                  </a:lnTo>
                  <a:lnTo>
                    <a:pt x="916" y="21173"/>
                  </a:lnTo>
                  <a:close/>
                  <a:moveTo>
                    <a:pt x="37820" y="21173"/>
                  </a:moveTo>
                  <a:lnTo>
                    <a:pt x="37820" y="22192"/>
                  </a:lnTo>
                  <a:lnTo>
                    <a:pt x="8485" y="22192"/>
                  </a:lnTo>
                  <a:lnTo>
                    <a:pt x="8485" y="21173"/>
                  </a:lnTo>
                  <a:close/>
                  <a:moveTo>
                    <a:pt x="10909" y="22360"/>
                  </a:moveTo>
                  <a:lnTo>
                    <a:pt x="10909" y="39329"/>
                  </a:lnTo>
                  <a:lnTo>
                    <a:pt x="2360" y="39329"/>
                  </a:lnTo>
                  <a:lnTo>
                    <a:pt x="2360" y="22360"/>
                  </a:lnTo>
                  <a:close/>
                  <a:moveTo>
                    <a:pt x="35615" y="22360"/>
                  </a:moveTo>
                  <a:lnTo>
                    <a:pt x="35615" y="39329"/>
                  </a:lnTo>
                  <a:lnTo>
                    <a:pt x="11012" y="39329"/>
                  </a:lnTo>
                  <a:lnTo>
                    <a:pt x="11012" y="22360"/>
                  </a:lnTo>
                  <a:close/>
                  <a:moveTo>
                    <a:pt x="16221" y="0"/>
                  </a:moveTo>
                  <a:cubicBezTo>
                    <a:pt x="15899" y="0"/>
                    <a:pt x="15577" y="117"/>
                    <a:pt x="15306" y="220"/>
                  </a:cubicBezTo>
                  <a:cubicBezTo>
                    <a:pt x="14403" y="220"/>
                    <a:pt x="13913" y="645"/>
                    <a:pt x="13810" y="813"/>
                  </a:cubicBezTo>
                  <a:cubicBezTo>
                    <a:pt x="13694" y="710"/>
                    <a:pt x="13694" y="542"/>
                    <a:pt x="13643" y="439"/>
                  </a:cubicBezTo>
                  <a:cubicBezTo>
                    <a:pt x="13643" y="387"/>
                    <a:pt x="13591" y="323"/>
                    <a:pt x="13591" y="271"/>
                  </a:cubicBezTo>
                  <a:lnTo>
                    <a:pt x="13591" y="220"/>
                  </a:lnTo>
                  <a:cubicBezTo>
                    <a:pt x="13591" y="168"/>
                    <a:pt x="13539" y="168"/>
                    <a:pt x="13539" y="168"/>
                  </a:cubicBezTo>
                  <a:cubicBezTo>
                    <a:pt x="13522" y="151"/>
                    <a:pt x="13511" y="145"/>
                    <a:pt x="13503" y="145"/>
                  </a:cubicBezTo>
                  <a:cubicBezTo>
                    <a:pt x="13488" y="145"/>
                    <a:pt x="13488" y="168"/>
                    <a:pt x="13488" y="168"/>
                  </a:cubicBezTo>
                  <a:cubicBezTo>
                    <a:pt x="13320" y="439"/>
                    <a:pt x="13320" y="813"/>
                    <a:pt x="13320" y="1084"/>
                  </a:cubicBezTo>
                  <a:lnTo>
                    <a:pt x="13320" y="1135"/>
                  </a:lnTo>
                  <a:cubicBezTo>
                    <a:pt x="13165" y="1084"/>
                    <a:pt x="12946" y="1032"/>
                    <a:pt x="12792" y="1032"/>
                  </a:cubicBezTo>
                  <a:cubicBezTo>
                    <a:pt x="12572" y="968"/>
                    <a:pt x="12405" y="968"/>
                    <a:pt x="12405" y="968"/>
                  </a:cubicBezTo>
                  <a:cubicBezTo>
                    <a:pt x="12353" y="968"/>
                    <a:pt x="12353" y="968"/>
                    <a:pt x="12353" y="1032"/>
                  </a:cubicBezTo>
                  <a:cubicBezTo>
                    <a:pt x="12302" y="1032"/>
                    <a:pt x="12302" y="1084"/>
                    <a:pt x="12353" y="1084"/>
                  </a:cubicBezTo>
                  <a:lnTo>
                    <a:pt x="12895" y="1509"/>
                  </a:lnTo>
                  <a:cubicBezTo>
                    <a:pt x="12521" y="1832"/>
                    <a:pt x="12302" y="2205"/>
                    <a:pt x="12198" y="2695"/>
                  </a:cubicBezTo>
                  <a:cubicBezTo>
                    <a:pt x="12031" y="3173"/>
                    <a:pt x="11979" y="3663"/>
                    <a:pt x="11979" y="4191"/>
                  </a:cubicBezTo>
                  <a:lnTo>
                    <a:pt x="11979" y="4681"/>
                  </a:lnTo>
                  <a:cubicBezTo>
                    <a:pt x="11928" y="4733"/>
                    <a:pt x="11824" y="4784"/>
                    <a:pt x="11760" y="4900"/>
                  </a:cubicBezTo>
                  <a:cubicBezTo>
                    <a:pt x="11502" y="5223"/>
                    <a:pt x="11334" y="5648"/>
                    <a:pt x="11283" y="6190"/>
                  </a:cubicBezTo>
                  <a:lnTo>
                    <a:pt x="11283" y="6396"/>
                  </a:lnTo>
                  <a:cubicBezTo>
                    <a:pt x="11283" y="6886"/>
                    <a:pt x="11386" y="7312"/>
                    <a:pt x="11605" y="7634"/>
                  </a:cubicBezTo>
                  <a:cubicBezTo>
                    <a:pt x="11760" y="7802"/>
                    <a:pt x="11928" y="7956"/>
                    <a:pt x="12082" y="8060"/>
                  </a:cubicBezTo>
                  <a:cubicBezTo>
                    <a:pt x="12250" y="8176"/>
                    <a:pt x="12405" y="8227"/>
                    <a:pt x="12624" y="8279"/>
                  </a:cubicBezTo>
                  <a:cubicBezTo>
                    <a:pt x="12624" y="8446"/>
                    <a:pt x="12675" y="8550"/>
                    <a:pt x="12675" y="8601"/>
                  </a:cubicBezTo>
                  <a:cubicBezTo>
                    <a:pt x="12675" y="8704"/>
                    <a:pt x="12727" y="8820"/>
                    <a:pt x="12727" y="8872"/>
                  </a:cubicBezTo>
                  <a:lnTo>
                    <a:pt x="12792" y="8924"/>
                  </a:lnTo>
                  <a:cubicBezTo>
                    <a:pt x="12624" y="9143"/>
                    <a:pt x="12469" y="9297"/>
                    <a:pt x="12353" y="9349"/>
                  </a:cubicBezTo>
                  <a:lnTo>
                    <a:pt x="12250" y="9414"/>
                  </a:lnTo>
                  <a:lnTo>
                    <a:pt x="11760" y="9414"/>
                  </a:lnTo>
                  <a:cubicBezTo>
                    <a:pt x="11554" y="9414"/>
                    <a:pt x="11386" y="9465"/>
                    <a:pt x="11231" y="9465"/>
                  </a:cubicBezTo>
                  <a:cubicBezTo>
                    <a:pt x="10960" y="9517"/>
                    <a:pt x="10741" y="9568"/>
                    <a:pt x="10535" y="9620"/>
                  </a:cubicBezTo>
                  <a:cubicBezTo>
                    <a:pt x="10419" y="9671"/>
                    <a:pt x="10316" y="9671"/>
                    <a:pt x="10264" y="9736"/>
                  </a:cubicBezTo>
                  <a:cubicBezTo>
                    <a:pt x="10148" y="9297"/>
                    <a:pt x="10097" y="8820"/>
                    <a:pt x="9993" y="8330"/>
                  </a:cubicBezTo>
                  <a:cubicBezTo>
                    <a:pt x="9890" y="7686"/>
                    <a:pt x="9723" y="7041"/>
                    <a:pt x="9503" y="6448"/>
                  </a:cubicBezTo>
                  <a:cubicBezTo>
                    <a:pt x="9349" y="5919"/>
                    <a:pt x="9129" y="5429"/>
                    <a:pt x="8859" y="5158"/>
                  </a:cubicBezTo>
                  <a:cubicBezTo>
                    <a:pt x="8601" y="4900"/>
                    <a:pt x="8330" y="4681"/>
                    <a:pt x="8008" y="4514"/>
                  </a:cubicBezTo>
                  <a:cubicBezTo>
                    <a:pt x="7737" y="4359"/>
                    <a:pt x="7363" y="4307"/>
                    <a:pt x="6924" y="4307"/>
                  </a:cubicBezTo>
                  <a:cubicBezTo>
                    <a:pt x="6344" y="4307"/>
                    <a:pt x="5583" y="4410"/>
                    <a:pt x="4565" y="4733"/>
                  </a:cubicBezTo>
                  <a:cubicBezTo>
                    <a:pt x="3972" y="4836"/>
                    <a:pt x="3495" y="5223"/>
                    <a:pt x="3121" y="5700"/>
                  </a:cubicBezTo>
                  <a:cubicBezTo>
                    <a:pt x="2527" y="6396"/>
                    <a:pt x="2153" y="7415"/>
                    <a:pt x="1831" y="8498"/>
                  </a:cubicBezTo>
                  <a:cubicBezTo>
                    <a:pt x="1560" y="9517"/>
                    <a:pt x="1393" y="10484"/>
                    <a:pt x="1238" y="11180"/>
                  </a:cubicBezTo>
                  <a:cubicBezTo>
                    <a:pt x="1122" y="11876"/>
                    <a:pt x="1070" y="12418"/>
                    <a:pt x="1070" y="12843"/>
                  </a:cubicBezTo>
                  <a:cubicBezTo>
                    <a:pt x="1070" y="13217"/>
                    <a:pt x="1122" y="13604"/>
                    <a:pt x="1186" y="13927"/>
                  </a:cubicBezTo>
                  <a:cubicBezTo>
                    <a:pt x="1238" y="14133"/>
                    <a:pt x="1290" y="14301"/>
                    <a:pt x="1341" y="14507"/>
                  </a:cubicBezTo>
                  <a:cubicBezTo>
                    <a:pt x="1444" y="14726"/>
                    <a:pt x="1509" y="14894"/>
                    <a:pt x="1560" y="15152"/>
                  </a:cubicBezTo>
                  <a:cubicBezTo>
                    <a:pt x="1986" y="16286"/>
                    <a:pt x="3327" y="19665"/>
                    <a:pt x="3920" y="21019"/>
                  </a:cubicBezTo>
                  <a:lnTo>
                    <a:pt x="864" y="21019"/>
                  </a:lnTo>
                  <a:lnTo>
                    <a:pt x="800" y="21070"/>
                  </a:lnTo>
                  <a:lnTo>
                    <a:pt x="800" y="21122"/>
                  </a:lnTo>
                  <a:lnTo>
                    <a:pt x="800" y="22244"/>
                  </a:lnTo>
                  <a:lnTo>
                    <a:pt x="800" y="22308"/>
                  </a:lnTo>
                  <a:lnTo>
                    <a:pt x="864" y="22360"/>
                  </a:lnTo>
                  <a:lnTo>
                    <a:pt x="2257" y="22360"/>
                  </a:lnTo>
                  <a:lnTo>
                    <a:pt x="2257" y="39277"/>
                  </a:lnTo>
                  <a:cubicBezTo>
                    <a:pt x="748" y="39277"/>
                    <a:pt x="0" y="39329"/>
                    <a:pt x="0" y="39329"/>
                  </a:cubicBezTo>
                  <a:cubicBezTo>
                    <a:pt x="0" y="39393"/>
                    <a:pt x="800" y="39393"/>
                    <a:pt x="2257" y="39445"/>
                  </a:cubicBezTo>
                  <a:lnTo>
                    <a:pt x="2901" y="39445"/>
                  </a:lnTo>
                  <a:cubicBezTo>
                    <a:pt x="5957" y="39497"/>
                    <a:pt x="11283" y="39548"/>
                    <a:pt x="18426" y="39548"/>
                  </a:cubicBezTo>
                  <a:cubicBezTo>
                    <a:pt x="21564" y="39562"/>
                    <a:pt x="24343" y="39568"/>
                    <a:pt x="26730" y="39568"/>
                  </a:cubicBezTo>
                  <a:cubicBezTo>
                    <a:pt x="33253" y="39568"/>
                    <a:pt x="36853" y="39521"/>
                    <a:pt x="36853" y="39445"/>
                  </a:cubicBezTo>
                  <a:cubicBezTo>
                    <a:pt x="36853" y="39393"/>
                    <a:pt x="36479" y="39393"/>
                    <a:pt x="35731" y="39393"/>
                  </a:cubicBezTo>
                  <a:lnTo>
                    <a:pt x="35731" y="22360"/>
                  </a:lnTo>
                  <a:lnTo>
                    <a:pt x="37871" y="22360"/>
                  </a:lnTo>
                  <a:lnTo>
                    <a:pt x="37936" y="22308"/>
                  </a:lnTo>
                  <a:lnTo>
                    <a:pt x="37988" y="22244"/>
                  </a:lnTo>
                  <a:lnTo>
                    <a:pt x="37988" y="21122"/>
                  </a:lnTo>
                  <a:lnTo>
                    <a:pt x="37936" y="21070"/>
                  </a:lnTo>
                  <a:lnTo>
                    <a:pt x="37871" y="21019"/>
                  </a:lnTo>
                  <a:lnTo>
                    <a:pt x="33204" y="21019"/>
                  </a:lnTo>
                  <a:cubicBezTo>
                    <a:pt x="33152" y="21019"/>
                    <a:pt x="33152" y="21019"/>
                    <a:pt x="33152" y="20954"/>
                  </a:cubicBezTo>
                  <a:cubicBezTo>
                    <a:pt x="32881" y="20632"/>
                    <a:pt x="32456" y="20309"/>
                    <a:pt x="31695" y="20309"/>
                  </a:cubicBezTo>
                  <a:lnTo>
                    <a:pt x="31166" y="20309"/>
                  </a:lnTo>
                  <a:cubicBezTo>
                    <a:pt x="31269" y="19987"/>
                    <a:pt x="31373" y="19291"/>
                    <a:pt x="31489" y="18491"/>
                  </a:cubicBezTo>
                  <a:lnTo>
                    <a:pt x="34919" y="18491"/>
                  </a:lnTo>
                  <a:cubicBezTo>
                    <a:pt x="35241" y="18491"/>
                    <a:pt x="35512" y="18169"/>
                    <a:pt x="35512" y="17847"/>
                  </a:cubicBezTo>
                  <a:lnTo>
                    <a:pt x="35512" y="8550"/>
                  </a:lnTo>
                  <a:cubicBezTo>
                    <a:pt x="35512" y="8176"/>
                    <a:pt x="35241" y="7905"/>
                    <a:pt x="34919" y="7853"/>
                  </a:cubicBezTo>
                  <a:lnTo>
                    <a:pt x="21431" y="6448"/>
                  </a:lnTo>
                  <a:lnTo>
                    <a:pt x="21057" y="6396"/>
                  </a:lnTo>
                  <a:lnTo>
                    <a:pt x="20786" y="6396"/>
                  </a:lnTo>
                  <a:cubicBezTo>
                    <a:pt x="20735" y="6396"/>
                    <a:pt x="20631" y="6448"/>
                    <a:pt x="20580" y="6512"/>
                  </a:cubicBezTo>
                  <a:cubicBezTo>
                    <a:pt x="20412" y="6615"/>
                    <a:pt x="20309" y="6719"/>
                    <a:pt x="20309" y="6886"/>
                  </a:cubicBezTo>
                  <a:cubicBezTo>
                    <a:pt x="20257" y="6938"/>
                    <a:pt x="20257" y="6989"/>
                    <a:pt x="20257" y="7041"/>
                  </a:cubicBezTo>
                  <a:lnTo>
                    <a:pt x="20206" y="17679"/>
                  </a:lnTo>
                  <a:lnTo>
                    <a:pt x="20206" y="17847"/>
                  </a:lnTo>
                  <a:cubicBezTo>
                    <a:pt x="20257" y="17950"/>
                    <a:pt x="20257" y="18001"/>
                    <a:pt x="20309" y="18117"/>
                  </a:cubicBezTo>
                  <a:cubicBezTo>
                    <a:pt x="20412" y="18221"/>
                    <a:pt x="20464" y="18272"/>
                    <a:pt x="20580" y="18324"/>
                  </a:cubicBezTo>
                  <a:cubicBezTo>
                    <a:pt x="20631" y="18375"/>
                    <a:pt x="20735" y="18440"/>
                    <a:pt x="20851" y="18440"/>
                  </a:cubicBezTo>
                  <a:cubicBezTo>
                    <a:pt x="20902" y="18440"/>
                    <a:pt x="20954" y="18491"/>
                    <a:pt x="21005" y="18491"/>
                  </a:cubicBezTo>
                  <a:lnTo>
                    <a:pt x="27504" y="18491"/>
                  </a:lnTo>
                  <a:cubicBezTo>
                    <a:pt x="27504" y="18543"/>
                    <a:pt x="27504" y="18594"/>
                    <a:pt x="27453" y="18698"/>
                  </a:cubicBezTo>
                  <a:lnTo>
                    <a:pt x="27453" y="18968"/>
                  </a:lnTo>
                  <a:cubicBezTo>
                    <a:pt x="27401" y="19188"/>
                    <a:pt x="27349" y="19458"/>
                    <a:pt x="27298" y="19665"/>
                  </a:cubicBezTo>
                  <a:cubicBezTo>
                    <a:pt x="27233" y="19884"/>
                    <a:pt x="27130" y="20103"/>
                    <a:pt x="27027" y="20309"/>
                  </a:cubicBezTo>
                  <a:lnTo>
                    <a:pt x="25738" y="20309"/>
                  </a:lnTo>
                  <a:cubicBezTo>
                    <a:pt x="25738" y="19987"/>
                    <a:pt x="25518" y="19729"/>
                    <a:pt x="25467" y="19613"/>
                  </a:cubicBezTo>
                  <a:cubicBezTo>
                    <a:pt x="25415" y="19613"/>
                    <a:pt x="25415" y="19562"/>
                    <a:pt x="25364" y="19562"/>
                  </a:cubicBezTo>
                  <a:cubicBezTo>
                    <a:pt x="25196" y="19458"/>
                    <a:pt x="24925" y="19342"/>
                    <a:pt x="24655" y="19188"/>
                  </a:cubicBezTo>
                  <a:cubicBezTo>
                    <a:pt x="24397" y="19084"/>
                    <a:pt x="24074" y="18968"/>
                    <a:pt x="23958" y="18968"/>
                  </a:cubicBezTo>
                  <a:lnTo>
                    <a:pt x="23907" y="18968"/>
                  </a:lnTo>
                  <a:cubicBezTo>
                    <a:pt x="23803" y="18968"/>
                    <a:pt x="23636" y="18968"/>
                    <a:pt x="23533" y="19020"/>
                  </a:cubicBezTo>
                  <a:cubicBezTo>
                    <a:pt x="23262" y="19084"/>
                    <a:pt x="23043" y="19136"/>
                    <a:pt x="22836" y="19239"/>
                  </a:cubicBezTo>
                  <a:cubicBezTo>
                    <a:pt x="22720" y="19239"/>
                    <a:pt x="22617" y="19291"/>
                    <a:pt x="22566" y="19291"/>
                  </a:cubicBezTo>
                  <a:cubicBezTo>
                    <a:pt x="22462" y="19342"/>
                    <a:pt x="22398" y="19342"/>
                    <a:pt x="22398" y="19342"/>
                  </a:cubicBezTo>
                  <a:lnTo>
                    <a:pt x="19123" y="19342"/>
                  </a:lnTo>
                  <a:cubicBezTo>
                    <a:pt x="18968" y="19291"/>
                    <a:pt x="18800" y="19291"/>
                    <a:pt x="18646" y="19291"/>
                  </a:cubicBezTo>
                  <a:lnTo>
                    <a:pt x="18594" y="19239"/>
                  </a:lnTo>
                  <a:cubicBezTo>
                    <a:pt x="18530" y="19188"/>
                    <a:pt x="18426" y="19084"/>
                    <a:pt x="18323" y="19020"/>
                  </a:cubicBezTo>
                  <a:cubicBezTo>
                    <a:pt x="18156" y="18968"/>
                    <a:pt x="17885" y="18865"/>
                    <a:pt x="17730" y="18814"/>
                  </a:cubicBezTo>
                  <a:cubicBezTo>
                    <a:pt x="17511" y="18762"/>
                    <a:pt x="17356" y="18698"/>
                    <a:pt x="17240" y="18698"/>
                  </a:cubicBezTo>
                  <a:cubicBezTo>
                    <a:pt x="17189" y="18698"/>
                    <a:pt x="17137" y="18698"/>
                    <a:pt x="17085" y="18762"/>
                  </a:cubicBezTo>
                  <a:cubicBezTo>
                    <a:pt x="17034" y="18762"/>
                    <a:pt x="16918" y="18762"/>
                    <a:pt x="16815" y="18814"/>
                  </a:cubicBezTo>
                  <a:lnTo>
                    <a:pt x="16273" y="15590"/>
                  </a:lnTo>
                  <a:cubicBezTo>
                    <a:pt x="16338" y="15590"/>
                    <a:pt x="16338" y="15590"/>
                    <a:pt x="16338" y="15538"/>
                  </a:cubicBezTo>
                  <a:cubicBezTo>
                    <a:pt x="16170" y="14623"/>
                    <a:pt x="16067" y="13707"/>
                    <a:pt x="15899" y="12792"/>
                  </a:cubicBezTo>
                  <a:cubicBezTo>
                    <a:pt x="15848" y="12521"/>
                    <a:pt x="15848" y="12315"/>
                    <a:pt x="15796" y="12096"/>
                  </a:cubicBezTo>
                  <a:cubicBezTo>
                    <a:pt x="15744" y="11825"/>
                    <a:pt x="15628" y="11606"/>
                    <a:pt x="15525" y="11399"/>
                  </a:cubicBezTo>
                  <a:cubicBezTo>
                    <a:pt x="15474" y="11283"/>
                    <a:pt x="15370" y="11232"/>
                    <a:pt x="15306" y="11129"/>
                  </a:cubicBezTo>
                  <a:lnTo>
                    <a:pt x="15048" y="10858"/>
                  </a:lnTo>
                  <a:cubicBezTo>
                    <a:pt x="14932" y="10755"/>
                    <a:pt x="14777" y="10639"/>
                    <a:pt x="14661" y="10535"/>
                  </a:cubicBezTo>
                  <a:cubicBezTo>
                    <a:pt x="14661" y="10535"/>
                    <a:pt x="14610" y="10484"/>
                    <a:pt x="14558" y="10484"/>
                  </a:cubicBezTo>
                  <a:cubicBezTo>
                    <a:pt x="14558" y="10484"/>
                    <a:pt x="14558" y="10432"/>
                    <a:pt x="14506" y="10432"/>
                  </a:cubicBezTo>
                  <a:lnTo>
                    <a:pt x="14455" y="10381"/>
                  </a:lnTo>
                  <a:lnTo>
                    <a:pt x="14403" y="10316"/>
                  </a:lnTo>
                  <a:cubicBezTo>
                    <a:pt x="14339" y="10265"/>
                    <a:pt x="14287" y="10213"/>
                    <a:pt x="14236" y="10213"/>
                  </a:cubicBezTo>
                  <a:lnTo>
                    <a:pt x="14455" y="9942"/>
                  </a:lnTo>
                  <a:lnTo>
                    <a:pt x="14610" y="10110"/>
                  </a:lnTo>
                  <a:cubicBezTo>
                    <a:pt x="14932" y="10381"/>
                    <a:pt x="15254" y="10535"/>
                    <a:pt x="15577" y="10639"/>
                  </a:cubicBezTo>
                  <a:cubicBezTo>
                    <a:pt x="15628" y="10755"/>
                    <a:pt x="15744" y="10806"/>
                    <a:pt x="15848" y="10858"/>
                  </a:cubicBezTo>
                  <a:cubicBezTo>
                    <a:pt x="16015" y="10961"/>
                    <a:pt x="16170" y="10961"/>
                    <a:pt x="16338" y="10961"/>
                  </a:cubicBezTo>
                  <a:cubicBezTo>
                    <a:pt x="16492" y="10961"/>
                    <a:pt x="16595" y="10909"/>
                    <a:pt x="16711" y="10858"/>
                  </a:cubicBezTo>
                  <a:cubicBezTo>
                    <a:pt x="16918" y="10858"/>
                    <a:pt x="17137" y="10806"/>
                    <a:pt x="17356" y="10755"/>
                  </a:cubicBezTo>
                  <a:cubicBezTo>
                    <a:pt x="18052" y="10535"/>
                    <a:pt x="18530" y="10110"/>
                    <a:pt x="18800" y="9568"/>
                  </a:cubicBezTo>
                  <a:cubicBezTo>
                    <a:pt x="18852" y="9414"/>
                    <a:pt x="18916" y="9297"/>
                    <a:pt x="18968" y="9143"/>
                  </a:cubicBezTo>
                  <a:cubicBezTo>
                    <a:pt x="19123" y="9027"/>
                    <a:pt x="19239" y="8924"/>
                    <a:pt x="19394" y="8769"/>
                  </a:cubicBezTo>
                  <a:cubicBezTo>
                    <a:pt x="19613" y="8446"/>
                    <a:pt x="19767" y="8060"/>
                    <a:pt x="19884" y="7634"/>
                  </a:cubicBezTo>
                  <a:cubicBezTo>
                    <a:pt x="19935" y="7363"/>
                    <a:pt x="19987" y="7093"/>
                    <a:pt x="19987" y="6835"/>
                  </a:cubicBezTo>
                  <a:cubicBezTo>
                    <a:pt x="19987" y="6667"/>
                    <a:pt x="19987" y="6512"/>
                    <a:pt x="19935" y="6345"/>
                  </a:cubicBezTo>
                  <a:cubicBezTo>
                    <a:pt x="20090" y="6190"/>
                    <a:pt x="20206" y="5971"/>
                    <a:pt x="20309" y="5803"/>
                  </a:cubicBezTo>
                  <a:cubicBezTo>
                    <a:pt x="20412" y="5481"/>
                    <a:pt x="20464" y="5158"/>
                    <a:pt x="20464" y="5004"/>
                  </a:cubicBezTo>
                  <a:lnTo>
                    <a:pt x="20683" y="5223"/>
                  </a:lnTo>
                  <a:cubicBezTo>
                    <a:pt x="20735" y="5326"/>
                    <a:pt x="20786" y="5378"/>
                    <a:pt x="20851" y="5429"/>
                  </a:cubicBezTo>
                  <a:cubicBezTo>
                    <a:pt x="20851" y="5481"/>
                    <a:pt x="20902" y="5481"/>
                    <a:pt x="20902" y="5481"/>
                  </a:cubicBezTo>
                  <a:cubicBezTo>
                    <a:pt x="20902" y="5481"/>
                    <a:pt x="20925" y="5509"/>
                    <a:pt x="20940" y="5509"/>
                  </a:cubicBezTo>
                  <a:cubicBezTo>
                    <a:pt x="20948" y="5509"/>
                    <a:pt x="20954" y="5502"/>
                    <a:pt x="20954" y="5481"/>
                  </a:cubicBezTo>
                  <a:cubicBezTo>
                    <a:pt x="21005" y="5481"/>
                    <a:pt x="21005" y="5481"/>
                    <a:pt x="21005" y="5429"/>
                  </a:cubicBezTo>
                  <a:lnTo>
                    <a:pt x="21005" y="4952"/>
                  </a:lnTo>
                  <a:cubicBezTo>
                    <a:pt x="21005" y="3289"/>
                    <a:pt x="20206" y="2205"/>
                    <a:pt x="19884" y="1883"/>
                  </a:cubicBezTo>
                  <a:lnTo>
                    <a:pt x="20528" y="1883"/>
                  </a:lnTo>
                  <a:lnTo>
                    <a:pt x="20580" y="1832"/>
                  </a:lnTo>
                  <a:lnTo>
                    <a:pt x="20580" y="1780"/>
                  </a:lnTo>
                  <a:cubicBezTo>
                    <a:pt x="20528" y="1728"/>
                    <a:pt x="20038" y="1238"/>
                    <a:pt x="19561" y="968"/>
                  </a:cubicBezTo>
                  <a:cubicBezTo>
                    <a:pt x="19342" y="864"/>
                    <a:pt x="18852" y="710"/>
                    <a:pt x="18207" y="594"/>
                  </a:cubicBezTo>
                  <a:cubicBezTo>
                    <a:pt x="18052" y="542"/>
                    <a:pt x="17833" y="490"/>
                    <a:pt x="17679" y="490"/>
                  </a:cubicBezTo>
                  <a:lnTo>
                    <a:pt x="17627" y="439"/>
                  </a:lnTo>
                  <a:cubicBezTo>
                    <a:pt x="17627" y="387"/>
                    <a:pt x="17562" y="387"/>
                    <a:pt x="17511" y="323"/>
                  </a:cubicBezTo>
                  <a:cubicBezTo>
                    <a:pt x="17356" y="220"/>
                    <a:pt x="17137" y="117"/>
                    <a:pt x="16918" y="117"/>
                  </a:cubicBezTo>
                  <a:cubicBezTo>
                    <a:pt x="16711" y="65"/>
                    <a:pt x="16441" y="0"/>
                    <a:pt x="1622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0"/>
            <p:cNvSpPr/>
            <p:nvPr/>
          </p:nvSpPr>
          <p:spPr>
            <a:xfrm>
              <a:off x="3214250" y="2541725"/>
              <a:ext cx="186675" cy="140900"/>
            </a:xfrm>
            <a:custGeom>
              <a:avLst/>
              <a:gdLst/>
              <a:ahLst/>
              <a:cxnLst/>
              <a:rect l="l" t="t" r="r" b="b"/>
              <a:pathLst>
                <a:path w="7467" h="5636" extrusionOk="0">
                  <a:moveTo>
                    <a:pt x="3972" y="104"/>
                  </a:moveTo>
                  <a:cubicBezTo>
                    <a:pt x="4939" y="104"/>
                    <a:pt x="5752" y="426"/>
                    <a:pt x="6397" y="865"/>
                  </a:cubicBezTo>
                  <a:cubicBezTo>
                    <a:pt x="6990" y="1342"/>
                    <a:pt x="7364" y="2038"/>
                    <a:pt x="7364" y="2734"/>
                  </a:cubicBezTo>
                  <a:cubicBezTo>
                    <a:pt x="7364" y="3444"/>
                    <a:pt x="6990" y="4140"/>
                    <a:pt x="6397" y="4565"/>
                  </a:cubicBezTo>
                  <a:cubicBezTo>
                    <a:pt x="5752" y="5055"/>
                    <a:pt x="4939" y="5378"/>
                    <a:pt x="3972" y="5378"/>
                  </a:cubicBezTo>
                  <a:cubicBezTo>
                    <a:pt x="3392" y="5378"/>
                    <a:pt x="2851" y="5262"/>
                    <a:pt x="2361" y="5055"/>
                  </a:cubicBezTo>
                  <a:lnTo>
                    <a:pt x="2309" y="5055"/>
                  </a:lnTo>
                  <a:cubicBezTo>
                    <a:pt x="1883" y="5210"/>
                    <a:pt x="1458" y="5429"/>
                    <a:pt x="1019" y="5481"/>
                  </a:cubicBezTo>
                  <a:lnTo>
                    <a:pt x="697" y="5481"/>
                  </a:lnTo>
                  <a:cubicBezTo>
                    <a:pt x="375" y="5481"/>
                    <a:pt x="272" y="5429"/>
                    <a:pt x="168" y="5313"/>
                  </a:cubicBezTo>
                  <a:lnTo>
                    <a:pt x="104" y="5262"/>
                  </a:lnTo>
                  <a:cubicBezTo>
                    <a:pt x="749" y="5055"/>
                    <a:pt x="1136" y="4733"/>
                    <a:pt x="1342" y="4411"/>
                  </a:cubicBezTo>
                  <a:cubicBezTo>
                    <a:pt x="1342" y="4346"/>
                    <a:pt x="1342" y="4346"/>
                    <a:pt x="1290" y="4295"/>
                  </a:cubicBezTo>
                  <a:cubicBezTo>
                    <a:pt x="865" y="3869"/>
                    <a:pt x="646" y="3328"/>
                    <a:pt x="646" y="2734"/>
                  </a:cubicBezTo>
                  <a:cubicBezTo>
                    <a:pt x="646" y="2038"/>
                    <a:pt x="1019" y="1342"/>
                    <a:pt x="1613" y="865"/>
                  </a:cubicBezTo>
                  <a:cubicBezTo>
                    <a:pt x="2206" y="426"/>
                    <a:pt x="3070" y="104"/>
                    <a:pt x="3972" y="104"/>
                  </a:cubicBezTo>
                  <a:close/>
                  <a:moveTo>
                    <a:pt x="3972" y="1"/>
                  </a:moveTo>
                  <a:cubicBezTo>
                    <a:pt x="3005" y="1"/>
                    <a:pt x="2154" y="272"/>
                    <a:pt x="1509" y="800"/>
                  </a:cubicBezTo>
                  <a:cubicBezTo>
                    <a:pt x="916" y="1290"/>
                    <a:pt x="491" y="1987"/>
                    <a:pt x="491" y="2734"/>
                  </a:cubicBezTo>
                  <a:cubicBezTo>
                    <a:pt x="491" y="3328"/>
                    <a:pt x="749" y="3921"/>
                    <a:pt x="1187" y="4346"/>
                  </a:cubicBezTo>
                  <a:cubicBezTo>
                    <a:pt x="968" y="4669"/>
                    <a:pt x="646" y="4939"/>
                    <a:pt x="52" y="5159"/>
                  </a:cubicBezTo>
                  <a:cubicBezTo>
                    <a:pt x="1" y="5159"/>
                    <a:pt x="1" y="5210"/>
                    <a:pt x="1" y="5210"/>
                  </a:cubicBezTo>
                  <a:cubicBezTo>
                    <a:pt x="1" y="5210"/>
                    <a:pt x="1" y="5313"/>
                    <a:pt x="104" y="5429"/>
                  </a:cubicBezTo>
                  <a:cubicBezTo>
                    <a:pt x="168" y="5533"/>
                    <a:pt x="375" y="5636"/>
                    <a:pt x="697" y="5636"/>
                  </a:cubicBezTo>
                  <a:cubicBezTo>
                    <a:pt x="813" y="5636"/>
                    <a:pt x="916" y="5636"/>
                    <a:pt x="1019" y="5584"/>
                  </a:cubicBezTo>
                  <a:cubicBezTo>
                    <a:pt x="1458" y="5533"/>
                    <a:pt x="1935" y="5378"/>
                    <a:pt x="2309" y="5159"/>
                  </a:cubicBezTo>
                  <a:cubicBezTo>
                    <a:pt x="2799" y="5378"/>
                    <a:pt x="3392" y="5481"/>
                    <a:pt x="3972" y="5481"/>
                  </a:cubicBezTo>
                  <a:cubicBezTo>
                    <a:pt x="4939" y="5481"/>
                    <a:pt x="5803" y="5210"/>
                    <a:pt x="6448" y="4669"/>
                  </a:cubicBezTo>
                  <a:cubicBezTo>
                    <a:pt x="7093" y="4191"/>
                    <a:pt x="7467" y="3495"/>
                    <a:pt x="7467" y="2734"/>
                  </a:cubicBezTo>
                  <a:cubicBezTo>
                    <a:pt x="7467" y="1987"/>
                    <a:pt x="7093" y="1290"/>
                    <a:pt x="6448" y="800"/>
                  </a:cubicBezTo>
                  <a:cubicBezTo>
                    <a:pt x="5803" y="272"/>
                    <a:pt x="4939" y="1"/>
                    <a:pt x="3972"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0"/>
            <p:cNvSpPr/>
            <p:nvPr/>
          </p:nvSpPr>
          <p:spPr>
            <a:xfrm>
              <a:off x="3265200" y="2600725"/>
              <a:ext cx="17750" cy="17425"/>
            </a:xfrm>
            <a:custGeom>
              <a:avLst/>
              <a:gdLst/>
              <a:ahLst/>
              <a:cxnLst/>
              <a:rect l="l" t="t" r="r" b="b"/>
              <a:pathLst>
                <a:path w="710" h="697" extrusionOk="0">
                  <a:moveTo>
                    <a:pt x="387" y="0"/>
                  </a:moveTo>
                  <a:cubicBezTo>
                    <a:pt x="168" y="0"/>
                    <a:pt x="0" y="168"/>
                    <a:pt x="0" y="374"/>
                  </a:cubicBezTo>
                  <a:cubicBezTo>
                    <a:pt x="0" y="542"/>
                    <a:pt x="168" y="697"/>
                    <a:pt x="387" y="697"/>
                  </a:cubicBezTo>
                  <a:cubicBezTo>
                    <a:pt x="542" y="697"/>
                    <a:pt x="709" y="542"/>
                    <a:pt x="709" y="374"/>
                  </a:cubicBezTo>
                  <a:cubicBezTo>
                    <a:pt x="709" y="168"/>
                    <a:pt x="542" y="0"/>
                    <a:pt x="387"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0"/>
            <p:cNvSpPr/>
            <p:nvPr/>
          </p:nvSpPr>
          <p:spPr>
            <a:xfrm>
              <a:off x="3308400" y="2600725"/>
              <a:ext cx="16125" cy="17425"/>
            </a:xfrm>
            <a:custGeom>
              <a:avLst/>
              <a:gdLst/>
              <a:ahLst/>
              <a:cxnLst/>
              <a:rect l="l" t="t" r="r" b="b"/>
              <a:pathLst>
                <a:path w="645" h="697" extrusionOk="0">
                  <a:moveTo>
                    <a:pt x="322" y="0"/>
                  </a:moveTo>
                  <a:cubicBezTo>
                    <a:pt x="155" y="0"/>
                    <a:pt x="0" y="168"/>
                    <a:pt x="0" y="374"/>
                  </a:cubicBezTo>
                  <a:cubicBezTo>
                    <a:pt x="0" y="542"/>
                    <a:pt x="155" y="697"/>
                    <a:pt x="322" y="697"/>
                  </a:cubicBezTo>
                  <a:cubicBezTo>
                    <a:pt x="477" y="697"/>
                    <a:pt x="645" y="542"/>
                    <a:pt x="645" y="374"/>
                  </a:cubicBezTo>
                  <a:cubicBezTo>
                    <a:pt x="645" y="168"/>
                    <a:pt x="47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0"/>
            <p:cNvSpPr/>
            <p:nvPr/>
          </p:nvSpPr>
          <p:spPr>
            <a:xfrm>
              <a:off x="3351275" y="2600725"/>
              <a:ext cx="16125" cy="17425"/>
            </a:xfrm>
            <a:custGeom>
              <a:avLst/>
              <a:gdLst/>
              <a:ahLst/>
              <a:cxnLst/>
              <a:rect l="l" t="t" r="r" b="b"/>
              <a:pathLst>
                <a:path w="645" h="697" extrusionOk="0">
                  <a:moveTo>
                    <a:pt x="322" y="0"/>
                  </a:moveTo>
                  <a:cubicBezTo>
                    <a:pt x="103" y="0"/>
                    <a:pt x="0" y="168"/>
                    <a:pt x="0" y="374"/>
                  </a:cubicBezTo>
                  <a:cubicBezTo>
                    <a:pt x="0" y="542"/>
                    <a:pt x="103" y="697"/>
                    <a:pt x="322" y="697"/>
                  </a:cubicBezTo>
                  <a:cubicBezTo>
                    <a:pt x="490" y="697"/>
                    <a:pt x="645" y="542"/>
                    <a:pt x="645" y="374"/>
                  </a:cubicBezTo>
                  <a:cubicBezTo>
                    <a:pt x="645" y="168"/>
                    <a:pt x="490"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0"/>
            <p:cNvSpPr/>
            <p:nvPr/>
          </p:nvSpPr>
          <p:spPr>
            <a:xfrm>
              <a:off x="2863850" y="2916325"/>
              <a:ext cx="60300" cy="5500"/>
            </a:xfrm>
            <a:custGeom>
              <a:avLst/>
              <a:gdLst/>
              <a:ahLst/>
              <a:cxnLst/>
              <a:rect l="l" t="t" r="r" b="b"/>
              <a:pathLst>
                <a:path w="2412" h="220" extrusionOk="0">
                  <a:moveTo>
                    <a:pt x="800" y="0"/>
                  </a:moveTo>
                  <a:cubicBezTo>
                    <a:pt x="426" y="65"/>
                    <a:pt x="207" y="65"/>
                    <a:pt x="104" y="116"/>
                  </a:cubicBezTo>
                  <a:cubicBezTo>
                    <a:pt x="0" y="116"/>
                    <a:pt x="0" y="168"/>
                    <a:pt x="0" y="168"/>
                  </a:cubicBezTo>
                  <a:cubicBezTo>
                    <a:pt x="0" y="194"/>
                    <a:pt x="13" y="207"/>
                    <a:pt x="100" y="207"/>
                  </a:cubicBezTo>
                  <a:cubicBezTo>
                    <a:pt x="187" y="207"/>
                    <a:pt x="349" y="194"/>
                    <a:pt x="645" y="168"/>
                  </a:cubicBezTo>
                  <a:lnTo>
                    <a:pt x="800" y="168"/>
                  </a:lnTo>
                  <a:cubicBezTo>
                    <a:pt x="1013" y="142"/>
                    <a:pt x="1216" y="129"/>
                    <a:pt x="1406" y="129"/>
                  </a:cubicBezTo>
                  <a:cubicBezTo>
                    <a:pt x="1596" y="129"/>
                    <a:pt x="1773" y="142"/>
                    <a:pt x="1935" y="168"/>
                  </a:cubicBezTo>
                  <a:cubicBezTo>
                    <a:pt x="2089" y="168"/>
                    <a:pt x="2192" y="168"/>
                    <a:pt x="2309" y="219"/>
                  </a:cubicBezTo>
                  <a:lnTo>
                    <a:pt x="2412" y="219"/>
                  </a:lnTo>
                  <a:cubicBezTo>
                    <a:pt x="2412" y="168"/>
                    <a:pt x="2192" y="65"/>
                    <a:pt x="1935" y="65"/>
                  </a:cubicBezTo>
                  <a:cubicBezTo>
                    <a:pt x="1612" y="0"/>
                    <a:pt x="1225" y="0"/>
                    <a:pt x="800"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0"/>
            <p:cNvSpPr/>
            <p:nvPr/>
          </p:nvSpPr>
          <p:spPr>
            <a:xfrm>
              <a:off x="2947025" y="2882800"/>
              <a:ext cx="55150" cy="81900"/>
            </a:xfrm>
            <a:custGeom>
              <a:avLst/>
              <a:gdLst/>
              <a:ahLst/>
              <a:cxnLst/>
              <a:rect l="l" t="t" r="r" b="b"/>
              <a:pathLst>
                <a:path w="2206" h="3276" extrusionOk="0">
                  <a:moveTo>
                    <a:pt x="1070" y="116"/>
                  </a:moveTo>
                  <a:lnTo>
                    <a:pt x="1831" y="323"/>
                  </a:lnTo>
                  <a:lnTo>
                    <a:pt x="1883" y="374"/>
                  </a:lnTo>
                  <a:lnTo>
                    <a:pt x="2089" y="761"/>
                  </a:lnTo>
                  <a:lnTo>
                    <a:pt x="2089" y="813"/>
                  </a:lnTo>
                  <a:lnTo>
                    <a:pt x="1934" y="1457"/>
                  </a:lnTo>
                  <a:lnTo>
                    <a:pt x="1934" y="1509"/>
                  </a:lnTo>
                  <a:lnTo>
                    <a:pt x="1664" y="1612"/>
                  </a:lnTo>
                  <a:cubicBezTo>
                    <a:pt x="1612" y="1664"/>
                    <a:pt x="1560" y="1728"/>
                    <a:pt x="1560" y="1780"/>
                  </a:cubicBezTo>
                  <a:cubicBezTo>
                    <a:pt x="1560" y="1831"/>
                    <a:pt x="1560" y="1883"/>
                    <a:pt x="1612" y="1883"/>
                  </a:cubicBezTo>
                  <a:lnTo>
                    <a:pt x="1767" y="2102"/>
                  </a:lnTo>
                  <a:lnTo>
                    <a:pt x="1767" y="2154"/>
                  </a:lnTo>
                  <a:lnTo>
                    <a:pt x="1612" y="2850"/>
                  </a:lnTo>
                  <a:lnTo>
                    <a:pt x="1238" y="3172"/>
                  </a:lnTo>
                  <a:lnTo>
                    <a:pt x="426" y="3069"/>
                  </a:lnTo>
                  <a:lnTo>
                    <a:pt x="374" y="3018"/>
                  </a:lnTo>
                  <a:lnTo>
                    <a:pt x="155" y="2579"/>
                  </a:lnTo>
                  <a:lnTo>
                    <a:pt x="103" y="2528"/>
                  </a:lnTo>
                  <a:lnTo>
                    <a:pt x="155" y="2154"/>
                  </a:lnTo>
                  <a:lnTo>
                    <a:pt x="219" y="2154"/>
                  </a:lnTo>
                  <a:lnTo>
                    <a:pt x="697" y="2205"/>
                  </a:lnTo>
                  <a:cubicBezTo>
                    <a:pt x="748" y="2205"/>
                    <a:pt x="748" y="2205"/>
                    <a:pt x="748" y="2257"/>
                  </a:cubicBezTo>
                  <a:lnTo>
                    <a:pt x="748" y="2528"/>
                  </a:lnTo>
                  <a:lnTo>
                    <a:pt x="697" y="2528"/>
                  </a:lnTo>
                  <a:cubicBezTo>
                    <a:pt x="697" y="2631"/>
                    <a:pt x="800" y="2695"/>
                    <a:pt x="864" y="2695"/>
                  </a:cubicBezTo>
                  <a:lnTo>
                    <a:pt x="1019" y="2747"/>
                  </a:lnTo>
                  <a:cubicBezTo>
                    <a:pt x="1122" y="2747"/>
                    <a:pt x="1187" y="2695"/>
                    <a:pt x="1187" y="2579"/>
                  </a:cubicBezTo>
                  <a:lnTo>
                    <a:pt x="1290" y="2050"/>
                  </a:lnTo>
                  <a:cubicBezTo>
                    <a:pt x="1290" y="1934"/>
                    <a:pt x="1238" y="1883"/>
                    <a:pt x="1122" y="1831"/>
                  </a:cubicBezTo>
                  <a:lnTo>
                    <a:pt x="967" y="1831"/>
                  </a:lnTo>
                  <a:lnTo>
                    <a:pt x="916" y="1780"/>
                  </a:lnTo>
                  <a:lnTo>
                    <a:pt x="967" y="1780"/>
                  </a:lnTo>
                  <a:lnTo>
                    <a:pt x="967" y="1457"/>
                  </a:lnTo>
                  <a:lnTo>
                    <a:pt x="1019" y="1406"/>
                  </a:lnTo>
                  <a:lnTo>
                    <a:pt x="1238" y="1406"/>
                  </a:lnTo>
                  <a:lnTo>
                    <a:pt x="1238" y="1457"/>
                  </a:lnTo>
                  <a:cubicBezTo>
                    <a:pt x="1341" y="1457"/>
                    <a:pt x="1393" y="1341"/>
                    <a:pt x="1393" y="1290"/>
                  </a:cubicBezTo>
                  <a:lnTo>
                    <a:pt x="1509" y="864"/>
                  </a:lnTo>
                  <a:lnTo>
                    <a:pt x="1509" y="813"/>
                  </a:lnTo>
                  <a:cubicBezTo>
                    <a:pt x="1509" y="761"/>
                    <a:pt x="1444" y="645"/>
                    <a:pt x="1341" y="645"/>
                  </a:cubicBezTo>
                  <a:lnTo>
                    <a:pt x="1187" y="645"/>
                  </a:lnTo>
                  <a:cubicBezTo>
                    <a:pt x="1122" y="645"/>
                    <a:pt x="1019" y="697"/>
                    <a:pt x="1019" y="761"/>
                  </a:cubicBezTo>
                  <a:lnTo>
                    <a:pt x="967" y="864"/>
                  </a:lnTo>
                  <a:lnTo>
                    <a:pt x="967" y="916"/>
                  </a:lnTo>
                  <a:lnTo>
                    <a:pt x="916" y="916"/>
                  </a:lnTo>
                  <a:lnTo>
                    <a:pt x="542" y="813"/>
                  </a:lnTo>
                  <a:lnTo>
                    <a:pt x="542" y="761"/>
                  </a:lnTo>
                  <a:lnTo>
                    <a:pt x="542" y="439"/>
                  </a:lnTo>
                  <a:lnTo>
                    <a:pt x="593" y="374"/>
                  </a:lnTo>
                  <a:lnTo>
                    <a:pt x="1070" y="116"/>
                  </a:lnTo>
                  <a:close/>
                  <a:moveTo>
                    <a:pt x="967" y="0"/>
                  </a:moveTo>
                  <a:lnTo>
                    <a:pt x="542" y="271"/>
                  </a:lnTo>
                  <a:cubicBezTo>
                    <a:pt x="477" y="323"/>
                    <a:pt x="426" y="323"/>
                    <a:pt x="426" y="374"/>
                  </a:cubicBezTo>
                  <a:lnTo>
                    <a:pt x="374" y="761"/>
                  </a:lnTo>
                  <a:cubicBezTo>
                    <a:pt x="374" y="864"/>
                    <a:pt x="426" y="916"/>
                    <a:pt x="542" y="967"/>
                  </a:cubicBezTo>
                  <a:lnTo>
                    <a:pt x="916" y="1019"/>
                  </a:lnTo>
                  <a:lnTo>
                    <a:pt x="967" y="1019"/>
                  </a:lnTo>
                  <a:cubicBezTo>
                    <a:pt x="1019" y="1019"/>
                    <a:pt x="1070" y="967"/>
                    <a:pt x="1122" y="864"/>
                  </a:cubicBezTo>
                  <a:lnTo>
                    <a:pt x="1122" y="813"/>
                  </a:lnTo>
                  <a:cubicBezTo>
                    <a:pt x="1122" y="761"/>
                    <a:pt x="1187" y="761"/>
                    <a:pt x="1187" y="761"/>
                  </a:cubicBezTo>
                  <a:lnTo>
                    <a:pt x="1341" y="761"/>
                  </a:lnTo>
                  <a:lnTo>
                    <a:pt x="1341" y="813"/>
                  </a:lnTo>
                  <a:lnTo>
                    <a:pt x="1290" y="1238"/>
                  </a:lnTo>
                  <a:cubicBezTo>
                    <a:pt x="1290" y="1290"/>
                    <a:pt x="1290" y="1290"/>
                    <a:pt x="1238" y="1290"/>
                  </a:cubicBezTo>
                  <a:lnTo>
                    <a:pt x="1019" y="1290"/>
                  </a:lnTo>
                  <a:cubicBezTo>
                    <a:pt x="967" y="1290"/>
                    <a:pt x="864" y="1341"/>
                    <a:pt x="864" y="1406"/>
                  </a:cubicBezTo>
                  <a:lnTo>
                    <a:pt x="800" y="1780"/>
                  </a:lnTo>
                  <a:cubicBezTo>
                    <a:pt x="800" y="1883"/>
                    <a:pt x="864" y="1934"/>
                    <a:pt x="967" y="1934"/>
                  </a:cubicBezTo>
                  <a:lnTo>
                    <a:pt x="1122" y="1986"/>
                  </a:lnTo>
                  <a:lnTo>
                    <a:pt x="1122" y="2050"/>
                  </a:lnTo>
                  <a:lnTo>
                    <a:pt x="1070" y="2579"/>
                  </a:lnTo>
                  <a:lnTo>
                    <a:pt x="916" y="2579"/>
                  </a:lnTo>
                  <a:cubicBezTo>
                    <a:pt x="864" y="2579"/>
                    <a:pt x="864" y="2579"/>
                    <a:pt x="864" y="2528"/>
                  </a:cubicBezTo>
                  <a:lnTo>
                    <a:pt x="864" y="2257"/>
                  </a:lnTo>
                  <a:cubicBezTo>
                    <a:pt x="864" y="2154"/>
                    <a:pt x="800" y="2050"/>
                    <a:pt x="748" y="2050"/>
                  </a:cubicBezTo>
                  <a:lnTo>
                    <a:pt x="219" y="1986"/>
                  </a:lnTo>
                  <a:cubicBezTo>
                    <a:pt x="103" y="1986"/>
                    <a:pt x="52" y="2050"/>
                    <a:pt x="52" y="2154"/>
                  </a:cubicBezTo>
                  <a:lnTo>
                    <a:pt x="0" y="2528"/>
                  </a:lnTo>
                  <a:lnTo>
                    <a:pt x="0" y="2631"/>
                  </a:lnTo>
                  <a:lnTo>
                    <a:pt x="271" y="3121"/>
                  </a:lnTo>
                  <a:cubicBezTo>
                    <a:pt x="323" y="3172"/>
                    <a:pt x="374" y="3172"/>
                    <a:pt x="426" y="3172"/>
                  </a:cubicBezTo>
                  <a:lnTo>
                    <a:pt x="1187" y="3275"/>
                  </a:lnTo>
                  <a:lnTo>
                    <a:pt x="1341" y="3275"/>
                  </a:lnTo>
                  <a:lnTo>
                    <a:pt x="1715" y="2953"/>
                  </a:lnTo>
                  <a:cubicBezTo>
                    <a:pt x="1715" y="2953"/>
                    <a:pt x="1767" y="2902"/>
                    <a:pt x="1767" y="2850"/>
                  </a:cubicBezTo>
                  <a:lnTo>
                    <a:pt x="1883" y="2154"/>
                  </a:lnTo>
                  <a:lnTo>
                    <a:pt x="1883" y="2050"/>
                  </a:lnTo>
                  <a:lnTo>
                    <a:pt x="1715" y="1831"/>
                  </a:lnTo>
                  <a:lnTo>
                    <a:pt x="1664" y="1780"/>
                  </a:lnTo>
                  <a:lnTo>
                    <a:pt x="1715" y="1728"/>
                  </a:lnTo>
                  <a:lnTo>
                    <a:pt x="1986" y="1612"/>
                  </a:lnTo>
                  <a:cubicBezTo>
                    <a:pt x="2038" y="1560"/>
                    <a:pt x="2038" y="1509"/>
                    <a:pt x="2038" y="1509"/>
                  </a:cubicBezTo>
                  <a:lnTo>
                    <a:pt x="2205" y="813"/>
                  </a:lnTo>
                  <a:lnTo>
                    <a:pt x="2205" y="761"/>
                  </a:lnTo>
                  <a:lnTo>
                    <a:pt x="2205" y="697"/>
                  </a:lnTo>
                  <a:lnTo>
                    <a:pt x="1986" y="271"/>
                  </a:lnTo>
                  <a:cubicBezTo>
                    <a:pt x="1934" y="271"/>
                    <a:pt x="1883" y="219"/>
                    <a:pt x="1883" y="219"/>
                  </a:cubicBezTo>
                  <a:lnTo>
                    <a:pt x="1122"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0"/>
            <p:cNvSpPr/>
            <p:nvPr/>
          </p:nvSpPr>
          <p:spPr>
            <a:xfrm>
              <a:off x="2704600" y="2446000"/>
              <a:ext cx="21625" cy="28700"/>
            </a:xfrm>
            <a:custGeom>
              <a:avLst/>
              <a:gdLst/>
              <a:ahLst/>
              <a:cxnLst/>
              <a:rect l="l" t="t" r="r" b="b"/>
              <a:pathLst>
                <a:path w="865" h="1148" extrusionOk="0">
                  <a:moveTo>
                    <a:pt x="439" y="65"/>
                  </a:moveTo>
                  <a:cubicBezTo>
                    <a:pt x="478" y="65"/>
                    <a:pt x="529" y="77"/>
                    <a:pt x="555" y="103"/>
                  </a:cubicBezTo>
                  <a:cubicBezTo>
                    <a:pt x="594" y="116"/>
                    <a:pt x="619" y="155"/>
                    <a:pt x="645" y="193"/>
                  </a:cubicBezTo>
                  <a:cubicBezTo>
                    <a:pt x="671" y="232"/>
                    <a:pt x="671" y="284"/>
                    <a:pt x="671" y="335"/>
                  </a:cubicBezTo>
                  <a:cubicBezTo>
                    <a:pt x="671" y="400"/>
                    <a:pt x="658" y="464"/>
                    <a:pt x="607" y="503"/>
                  </a:cubicBezTo>
                  <a:cubicBezTo>
                    <a:pt x="568" y="555"/>
                    <a:pt x="516" y="580"/>
                    <a:pt x="465" y="580"/>
                  </a:cubicBezTo>
                  <a:cubicBezTo>
                    <a:pt x="452" y="580"/>
                    <a:pt x="426" y="580"/>
                    <a:pt x="400" y="567"/>
                  </a:cubicBezTo>
                  <a:cubicBezTo>
                    <a:pt x="374" y="567"/>
                    <a:pt x="349" y="567"/>
                    <a:pt x="323" y="555"/>
                  </a:cubicBezTo>
                  <a:lnTo>
                    <a:pt x="323" y="90"/>
                  </a:lnTo>
                  <a:cubicBezTo>
                    <a:pt x="374" y="77"/>
                    <a:pt x="400" y="65"/>
                    <a:pt x="439" y="65"/>
                  </a:cubicBezTo>
                  <a:close/>
                  <a:moveTo>
                    <a:pt x="0" y="0"/>
                  </a:moveTo>
                  <a:lnTo>
                    <a:pt x="0" y="26"/>
                  </a:lnTo>
                  <a:lnTo>
                    <a:pt x="39" y="26"/>
                  </a:lnTo>
                  <a:cubicBezTo>
                    <a:pt x="91" y="26"/>
                    <a:pt x="117" y="39"/>
                    <a:pt x="142" y="65"/>
                  </a:cubicBezTo>
                  <a:cubicBezTo>
                    <a:pt x="155" y="90"/>
                    <a:pt x="168" y="129"/>
                    <a:pt x="168" y="206"/>
                  </a:cubicBezTo>
                  <a:lnTo>
                    <a:pt x="168" y="941"/>
                  </a:lnTo>
                  <a:cubicBezTo>
                    <a:pt x="168" y="1006"/>
                    <a:pt x="155" y="1045"/>
                    <a:pt x="142" y="1057"/>
                  </a:cubicBezTo>
                  <a:cubicBezTo>
                    <a:pt x="129" y="1096"/>
                    <a:pt x="91" y="1109"/>
                    <a:pt x="39" y="1109"/>
                  </a:cubicBezTo>
                  <a:lnTo>
                    <a:pt x="0" y="1109"/>
                  </a:lnTo>
                  <a:lnTo>
                    <a:pt x="0" y="1148"/>
                  </a:lnTo>
                  <a:lnTo>
                    <a:pt x="490" y="1148"/>
                  </a:lnTo>
                  <a:lnTo>
                    <a:pt x="490" y="1109"/>
                  </a:lnTo>
                  <a:lnTo>
                    <a:pt x="439" y="1109"/>
                  </a:lnTo>
                  <a:cubicBezTo>
                    <a:pt x="400" y="1109"/>
                    <a:pt x="374" y="1096"/>
                    <a:pt x="349" y="1070"/>
                  </a:cubicBezTo>
                  <a:cubicBezTo>
                    <a:pt x="336" y="1057"/>
                    <a:pt x="323" y="1006"/>
                    <a:pt x="323" y="941"/>
                  </a:cubicBezTo>
                  <a:lnTo>
                    <a:pt x="323" y="606"/>
                  </a:lnTo>
                  <a:cubicBezTo>
                    <a:pt x="362" y="619"/>
                    <a:pt x="400" y="619"/>
                    <a:pt x="426" y="619"/>
                  </a:cubicBezTo>
                  <a:cubicBezTo>
                    <a:pt x="465" y="632"/>
                    <a:pt x="490" y="632"/>
                    <a:pt x="516" y="632"/>
                  </a:cubicBezTo>
                  <a:cubicBezTo>
                    <a:pt x="632" y="632"/>
                    <a:pt x="710" y="606"/>
                    <a:pt x="774" y="542"/>
                  </a:cubicBezTo>
                  <a:cubicBezTo>
                    <a:pt x="839" y="490"/>
                    <a:pt x="864" y="413"/>
                    <a:pt x="864" y="322"/>
                  </a:cubicBezTo>
                  <a:cubicBezTo>
                    <a:pt x="864" y="245"/>
                    <a:pt x="852" y="193"/>
                    <a:pt x="813" y="142"/>
                  </a:cubicBezTo>
                  <a:cubicBezTo>
                    <a:pt x="761" y="90"/>
                    <a:pt x="723" y="52"/>
                    <a:pt x="658" y="39"/>
                  </a:cubicBezTo>
                  <a:cubicBezTo>
                    <a:pt x="594" y="13"/>
                    <a:pt x="516" y="0"/>
                    <a:pt x="4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0"/>
            <p:cNvSpPr/>
            <p:nvPr/>
          </p:nvSpPr>
          <p:spPr>
            <a:xfrm>
              <a:off x="2728775" y="2446000"/>
              <a:ext cx="24525" cy="28700"/>
            </a:xfrm>
            <a:custGeom>
              <a:avLst/>
              <a:gdLst/>
              <a:ahLst/>
              <a:cxnLst/>
              <a:rect l="l" t="t" r="r" b="b"/>
              <a:pathLst>
                <a:path w="981" h="1148" extrusionOk="0">
                  <a:moveTo>
                    <a:pt x="1" y="0"/>
                  </a:moveTo>
                  <a:lnTo>
                    <a:pt x="1" y="26"/>
                  </a:lnTo>
                  <a:lnTo>
                    <a:pt x="39" y="26"/>
                  </a:lnTo>
                  <a:cubicBezTo>
                    <a:pt x="78" y="26"/>
                    <a:pt x="117" y="39"/>
                    <a:pt x="142" y="65"/>
                  </a:cubicBezTo>
                  <a:cubicBezTo>
                    <a:pt x="155" y="90"/>
                    <a:pt x="155" y="129"/>
                    <a:pt x="155" y="206"/>
                  </a:cubicBezTo>
                  <a:lnTo>
                    <a:pt x="155" y="941"/>
                  </a:lnTo>
                  <a:cubicBezTo>
                    <a:pt x="155" y="1006"/>
                    <a:pt x="155" y="1045"/>
                    <a:pt x="142" y="1057"/>
                  </a:cubicBezTo>
                  <a:cubicBezTo>
                    <a:pt x="117" y="1096"/>
                    <a:pt x="91" y="1109"/>
                    <a:pt x="39" y="1109"/>
                  </a:cubicBezTo>
                  <a:lnTo>
                    <a:pt x="1" y="1109"/>
                  </a:lnTo>
                  <a:lnTo>
                    <a:pt x="1" y="1148"/>
                  </a:lnTo>
                  <a:lnTo>
                    <a:pt x="877" y="1148"/>
                  </a:lnTo>
                  <a:lnTo>
                    <a:pt x="981" y="825"/>
                  </a:lnTo>
                  <a:lnTo>
                    <a:pt x="955" y="825"/>
                  </a:lnTo>
                  <a:cubicBezTo>
                    <a:pt x="916" y="903"/>
                    <a:pt x="890" y="954"/>
                    <a:pt x="865" y="980"/>
                  </a:cubicBezTo>
                  <a:cubicBezTo>
                    <a:pt x="839" y="1019"/>
                    <a:pt x="800" y="1032"/>
                    <a:pt x="761" y="1045"/>
                  </a:cubicBezTo>
                  <a:cubicBezTo>
                    <a:pt x="736" y="1057"/>
                    <a:pt x="671" y="1070"/>
                    <a:pt x="581" y="1070"/>
                  </a:cubicBezTo>
                  <a:lnTo>
                    <a:pt x="503" y="1070"/>
                  </a:lnTo>
                  <a:cubicBezTo>
                    <a:pt x="426" y="1070"/>
                    <a:pt x="375" y="1070"/>
                    <a:pt x="362" y="1057"/>
                  </a:cubicBezTo>
                  <a:cubicBezTo>
                    <a:pt x="349" y="1057"/>
                    <a:pt x="336" y="1045"/>
                    <a:pt x="336" y="1032"/>
                  </a:cubicBezTo>
                  <a:cubicBezTo>
                    <a:pt x="323" y="1019"/>
                    <a:pt x="323" y="980"/>
                    <a:pt x="323" y="941"/>
                  </a:cubicBezTo>
                  <a:lnTo>
                    <a:pt x="323" y="219"/>
                  </a:lnTo>
                  <a:cubicBezTo>
                    <a:pt x="323" y="155"/>
                    <a:pt x="323" y="116"/>
                    <a:pt x="336" y="90"/>
                  </a:cubicBezTo>
                  <a:cubicBezTo>
                    <a:pt x="349" y="77"/>
                    <a:pt x="362" y="65"/>
                    <a:pt x="387" y="52"/>
                  </a:cubicBezTo>
                  <a:cubicBezTo>
                    <a:pt x="413" y="39"/>
                    <a:pt x="452" y="26"/>
                    <a:pt x="516" y="26"/>
                  </a:cubicBezTo>
                  <a:lnTo>
                    <a:pt x="51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0"/>
            <p:cNvSpPr/>
            <p:nvPr/>
          </p:nvSpPr>
          <p:spPr>
            <a:xfrm>
              <a:off x="2754575" y="2445350"/>
              <a:ext cx="30325" cy="29350"/>
            </a:xfrm>
            <a:custGeom>
              <a:avLst/>
              <a:gdLst/>
              <a:ahLst/>
              <a:cxnLst/>
              <a:rect l="l" t="t" r="r" b="b"/>
              <a:pathLst>
                <a:path w="1213" h="1174" extrusionOk="0">
                  <a:moveTo>
                    <a:pt x="555" y="258"/>
                  </a:moveTo>
                  <a:lnTo>
                    <a:pt x="748" y="722"/>
                  </a:lnTo>
                  <a:lnTo>
                    <a:pt x="348" y="722"/>
                  </a:lnTo>
                  <a:lnTo>
                    <a:pt x="555" y="258"/>
                  </a:lnTo>
                  <a:close/>
                  <a:moveTo>
                    <a:pt x="580" y="0"/>
                  </a:moveTo>
                  <a:lnTo>
                    <a:pt x="181" y="942"/>
                  </a:lnTo>
                  <a:cubicBezTo>
                    <a:pt x="142" y="1019"/>
                    <a:pt x="116" y="1071"/>
                    <a:pt x="90" y="1109"/>
                  </a:cubicBezTo>
                  <a:cubicBezTo>
                    <a:pt x="77" y="1122"/>
                    <a:pt x="39" y="1122"/>
                    <a:pt x="0" y="1135"/>
                  </a:cubicBezTo>
                  <a:lnTo>
                    <a:pt x="0" y="1174"/>
                  </a:lnTo>
                  <a:lnTo>
                    <a:pt x="348" y="1174"/>
                  </a:lnTo>
                  <a:lnTo>
                    <a:pt x="348" y="1135"/>
                  </a:lnTo>
                  <a:cubicBezTo>
                    <a:pt x="297" y="1135"/>
                    <a:pt x="258" y="1122"/>
                    <a:pt x="245" y="1109"/>
                  </a:cubicBezTo>
                  <a:cubicBezTo>
                    <a:pt x="232" y="1096"/>
                    <a:pt x="219" y="1083"/>
                    <a:pt x="219" y="1071"/>
                  </a:cubicBezTo>
                  <a:cubicBezTo>
                    <a:pt x="219" y="1045"/>
                    <a:pt x="232" y="1006"/>
                    <a:pt x="245" y="967"/>
                  </a:cubicBezTo>
                  <a:lnTo>
                    <a:pt x="322" y="787"/>
                  </a:lnTo>
                  <a:lnTo>
                    <a:pt x="774" y="787"/>
                  </a:lnTo>
                  <a:lnTo>
                    <a:pt x="838" y="954"/>
                  </a:lnTo>
                  <a:cubicBezTo>
                    <a:pt x="864" y="1006"/>
                    <a:pt x="877" y="1045"/>
                    <a:pt x="877" y="1071"/>
                  </a:cubicBezTo>
                  <a:cubicBezTo>
                    <a:pt x="877" y="1083"/>
                    <a:pt x="864" y="1096"/>
                    <a:pt x="851" y="1109"/>
                  </a:cubicBezTo>
                  <a:cubicBezTo>
                    <a:pt x="838" y="1122"/>
                    <a:pt x="800" y="1135"/>
                    <a:pt x="761" y="1135"/>
                  </a:cubicBezTo>
                  <a:lnTo>
                    <a:pt x="761" y="1174"/>
                  </a:lnTo>
                  <a:lnTo>
                    <a:pt x="1212" y="1174"/>
                  </a:lnTo>
                  <a:lnTo>
                    <a:pt x="1212" y="1135"/>
                  </a:lnTo>
                  <a:cubicBezTo>
                    <a:pt x="1161" y="1135"/>
                    <a:pt x="1122" y="1122"/>
                    <a:pt x="1096" y="1096"/>
                  </a:cubicBezTo>
                  <a:cubicBezTo>
                    <a:pt x="1070" y="1071"/>
                    <a:pt x="1045" y="1032"/>
                    <a:pt x="1006" y="954"/>
                  </a:cubicBezTo>
                  <a:lnTo>
                    <a:pt x="619"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0"/>
            <p:cNvSpPr/>
            <p:nvPr/>
          </p:nvSpPr>
          <p:spPr>
            <a:xfrm>
              <a:off x="2785525" y="2446000"/>
              <a:ext cx="30325" cy="28700"/>
            </a:xfrm>
            <a:custGeom>
              <a:avLst/>
              <a:gdLst/>
              <a:ahLst/>
              <a:cxnLst/>
              <a:rect l="l" t="t" r="r" b="b"/>
              <a:pathLst>
                <a:path w="1213" h="1148" extrusionOk="0">
                  <a:moveTo>
                    <a:pt x="0" y="0"/>
                  </a:moveTo>
                  <a:lnTo>
                    <a:pt x="0" y="26"/>
                  </a:lnTo>
                  <a:cubicBezTo>
                    <a:pt x="26" y="26"/>
                    <a:pt x="39" y="39"/>
                    <a:pt x="52" y="39"/>
                  </a:cubicBezTo>
                  <a:cubicBezTo>
                    <a:pt x="90" y="65"/>
                    <a:pt x="116" y="77"/>
                    <a:pt x="129" y="90"/>
                  </a:cubicBezTo>
                  <a:cubicBezTo>
                    <a:pt x="142" y="103"/>
                    <a:pt x="168" y="142"/>
                    <a:pt x="206" y="193"/>
                  </a:cubicBezTo>
                  <a:lnTo>
                    <a:pt x="529" y="671"/>
                  </a:lnTo>
                  <a:lnTo>
                    <a:pt x="529" y="941"/>
                  </a:lnTo>
                  <a:cubicBezTo>
                    <a:pt x="529" y="1006"/>
                    <a:pt x="516" y="1045"/>
                    <a:pt x="503" y="1070"/>
                  </a:cubicBezTo>
                  <a:cubicBezTo>
                    <a:pt x="490" y="1096"/>
                    <a:pt x="451" y="1109"/>
                    <a:pt x="400" y="1109"/>
                  </a:cubicBezTo>
                  <a:lnTo>
                    <a:pt x="361" y="1109"/>
                  </a:lnTo>
                  <a:lnTo>
                    <a:pt x="361" y="1148"/>
                  </a:lnTo>
                  <a:lnTo>
                    <a:pt x="851" y="1148"/>
                  </a:lnTo>
                  <a:lnTo>
                    <a:pt x="851" y="1109"/>
                  </a:lnTo>
                  <a:lnTo>
                    <a:pt x="812" y="1109"/>
                  </a:lnTo>
                  <a:cubicBezTo>
                    <a:pt x="761" y="1109"/>
                    <a:pt x="735" y="1096"/>
                    <a:pt x="709" y="1070"/>
                  </a:cubicBezTo>
                  <a:cubicBezTo>
                    <a:pt x="696" y="1057"/>
                    <a:pt x="683" y="1019"/>
                    <a:pt x="683" y="941"/>
                  </a:cubicBezTo>
                  <a:lnTo>
                    <a:pt x="683" y="658"/>
                  </a:lnTo>
                  <a:lnTo>
                    <a:pt x="954" y="219"/>
                  </a:lnTo>
                  <a:cubicBezTo>
                    <a:pt x="993" y="168"/>
                    <a:pt x="1019" y="129"/>
                    <a:pt x="1044" y="103"/>
                  </a:cubicBezTo>
                  <a:cubicBezTo>
                    <a:pt x="1070" y="77"/>
                    <a:pt x="1096" y="65"/>
                    <a:pt x="1122" y="52"/>
                  </a:cubicBezTo>
                  <a:cubicBezTo>
                    <a:pt x="1148" y="39"/>
                    <a:pt x="1173" y="26"/>
                    <a:pt x="1186" y="26"/>
                  </a:cubicBezTo>
                  <a:lnTo>
                    <a:pt x="1212" y="26"/>
                  </a:lnTo>
                  <a:lnTo>
                    <a:pt x="1212" y="0"/>
                  </a:lnTo>
                  <a:lnTo>
                    <a:pt x="812" y="0"/>
                  </a:lnTo>
                  <a:lnTo>
                    <a:pt x="812" y="26"/>
                  </a:lnTo>
                  <a:cubicBezTo>
                    <a:pt x="838" y="26"/>
                    <a:pt x="864" y="39"/>
                    <a:pt x="877" y="39"/>
                  </a:cubicBezTo>
                  <a:cubicBezTo>
                    <a:pt x="890" y="52"/>
                    <a:pt x="903" y="65"/>
                    <a:pt x="916" y="77"/>
                  </a:cubicBezTo>
                  <a:cubicBezTo>
                    <a:pt x="916" y="77"/>
                    <a:pt x="928" y="103"/>
                    <a:pt x="928" y="116"/>
                  </a:cubicBezTo>
                  <a:cubicBezTo>
                    <a:pt x="928" y="142"/>
                    <a:pt x="903" y="181"/>
                    <a:pt x="877" y="232"/>
                  </a:cubicBezTo>
                  <a:lnTo>
                    <a:pt x="645" y="580"/>
                  </a:lnTo>
                  <a:lnTo>
                    <a:pt x="413" y="219"/>
                  </a:lnTo>
                  <a:cubicBezTo>
                    <a:pt x="374" y="168"/>
                    <a:pt x="361" y="129"/>
                    <a:pt x="361" y="103"/>
                  </a:cubicBezTo>
                  <a:cubicBezTo>
                    <a:pt x="361" y="77"/>
                    <a:pt x="374" y="65"/>
                    <a:pt x="387" y="52"/>
                  </a:cubicBezTo>
                  <a:cubicBezTo>
                    <a:pt x="413" y="39"/>
                    <a:pt x="438" y="26"/>
                    <a:pt x="464" y="26"/>
                  </a:cubicBezTo>
                  <a:lnTo>
                    <a:pt x="490" y="26"/>
                  </a:lnTo>
                  <a:lnTo>
                    <a:pt x="49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0"/>
            <p:cNvSpPr/>
            <p:nvPr/>
          </p:nvSpPr>
          <p:spPr>
            <a:xfrm>
              <a:off x="2817100" y="2446000"/>
              <a:ext cx="24525" cy="28700"/>
            </a:xfrm>
            <a:custGeom>
              <a:avLst/>
              <a:gdLst/>
              <a:ahLst/>
              <a:cxnLst/>
              <a:rect l="l" t="t" r="r" b="b"/>
              <a:pathLst>
                <a:path w="981" h="1148" extrusionOk="0">
                  <a:moveTo>
                    <a:pt x="1" y="0"/>
                  </a:moveTo>
                  <a:lnTo>
                    <a:pt x="1" y="26"/>
                  </a:lnTo>
                  <a:lnTo>
                    <a:pt x="39" y="26"/>
                  </a:lnTo>
                  <a:cubicBezTo>
                    <a:pt x="91" y="26"/>
                    <a:pt x="130" y="39"/>
                    <a:pt x="143" y="65"/>
                  </a:cubicBezTo>
                  <a:cubicBezTo>
                    <a:pt x="155" y="77"/>
                    <a:pt x="168" y="129"/>
                    <a:pt x="168" y="193"/>
                  </a:cubicBezTo>
                  <a:lnTo>
                    <a:pt x="168" y="941"/>
                  </a:lnTo>
                  <a:cubicBezTo>
                    <a:pt x="168" y="993"/>
                    <a:pt x="168" y="1032"/>
                    <a:pt x="155" y="1045"/>
                  </a:cubicBezTo>
                  <a:cubicBezTo>
                    <a:pt x="155" y="1070"/>
                    <a:pt x="143" y="1083"/>
                    <a:pt x="117" y="1096"/>
                  </a:cubicBezTo>
                  <a:cubicBezTo>
                    <a:pt x="91" y="1109"/>
                    <a:pt x="65" y="1109"/>
                    <a:pt x="39" y="1109"/>
                  </a:cubicBezTo>
                  <a:lnTo>
                    <a:pt x="1" y="1109"/>
                  </a:lnTo>
                  <a:lnTo>
                    <a:pt x="1" y="1148"/>
                  </a:lnTo>
                  <a:lnTo>
                    <a:pt x="878" y="1148"/>
                  </a:lnTo>
                  <a:lnTo>
                    <a:pt x="981" y="851"/>
                  </a:lnTo>
                  <a:lnTo>
                    <a:pt x="942" y="851"/>
                  </a:lnTo>
                  <a:cubicBezTo>
                    <a:pt x="916" y="928"/>
                    <a:pt x="878" y="980"/>
                    <a:pt x="839" y="1019"/>
                  </a:cubicBezTo>
                  <a:cubicBezTo>
                    <a:pt x="813" y="1045"/>
                    <a:pt x="787" y="1057"/>
                    <a:pt x="761" y="1070"/>
                  </a:cubicBezTo>
                  <a:cubicBezTo>
                    <a:pt x="723" y="1070"/>
                    <a:pt x="684" y="1083"/>
                    <a:pt x="620" y="1083"/>
                  </a:cubicBezTo>
                  <a:lnTo>
                    <a:pt x="426" y="1083"/>
                  </a:lnTo>
                  <a:cubicBezTo>
                    <a:pt x="388" y="1083"/>
                    <a:pt x="375" y="1070"/>
                    <a:pt x="362" y="1070"/>
                  </a:cubicBezTo>
                  <a:cubicBezTo>
                    <a:pt x="349" y="1057"/>
                    <a:pt x="336" y="1057"/>
                    <a:pt x="336" y="1045"/>
                  </a:cubicBezTo>
                  <a:cubicBezTo>
                    <a:pt x="336" y="1032"/>
                    <a:pt x="323" y="1006"/>
                    <a:pt x="323" y="954"/>
                  </a:cubicBezTo>
                  <a:lnTo>
                    <a:pt x="323" y="580"/>
                  </a:lnTo>
                  <a:lnTo>
                    <a:pt x="581" y="580"/>
                  </a:lnTo>
                  <a:cubicBezTo>
                    <a:pt x="633" y="580"/>
                    <a:pt x="658" y="580"/>
                    <a:pt x="684" y="593"/>
                  </a:cubicBezTo>
                  <a:cubicBezTo>
                    <a:pt x="710" y="606"/>
                    <a:pt x="723" y="619"/>
                    <a:pt x="736" y="632"/>
                  </a:cubicBezTo>
                  <a:cubicBezTo>
                    <a:pt x="749" y="658"/>
                    <a:pt x="749" y="683"/>
                    <a:pt x="761" y="748"/>
                  </a:cubicBezTo>
                  <a:lnTo>
                    <a:pt x="787" y="748"/>
                  </a:lnTo>
                  <a:lnTo>
                    <a:pt x="787" y="348"/>
                  </a:lnTo>
                  <a:lnTo>
                    <a:pt x="761" y="348"/>
                  </a:lnTo>
                  <a:cubicBezTo>
                    <a:pt x="761" y="413"/>
                    <a:pt x="736" y="464"/>
                    <a:pt x="710" y="490"/>
                  </a:cubicBezTo>
                  <a:cubicBezTo>
                    <a:pt x="684" y="503"/>
                    <a:pt x="645" y="516"/>
                    <a:pt x="581" y="516"/>
                  </a:cubicBezTo>
                  <a:lnTo>
                    <a:pt x="323" y="516"/>
                  </a:lnTo>
                  <a:lnTo>
                    <a:pt x="323" y="65"/>
                  </a:lnTo>
                  <a:lnTo>
                    <a:pt x="645" y="65"/>
                  </a:lnTo>
                  <a:cubicBezTo>
                    <a:pt x="697" y="65"/>
                    <a:pt x="736" y="65"/>
                    <a:pt x="761" y="77"/>
                  </a:cubicBezTo>
                  <a:cubicBezTo>
                    <a:pt x="787" y="90"/>
                    <a:pt x="813" y="103"/>
                    <a:pt x="826" y="129"/>
                  </a:cubicBezTo>
                  <a:cubicBezTo>
                    <a:pt x="839" y="155"/>
                    <a:pt x="852" y="193"/>
                    <a:pt x="865" y="245"/>
                  </a:cubicBezTo>
                  <a:lnTo>
                    <a:pt x="890" y="245"/>
                  </a:lnTo>
                  <a:lnTo>
                    <a:pt x="87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0"/>
            <p:cNvSpPr/>
            <p:nvPr/>
          </p:nvSpPr>
          <p:spPr>
            <a:xfrm>
              <a:off x="2843225" y="2446000"/>
              <a:ext cx="28375" cy="28700"/>
            </a:xfrm>
            <a:custGeom>
              <a:avLst/>
              <a:gdLst/>
              <a:ahLst/>
              <a:cxnLst/>
              <a:rect l="l" t="t" r="r" b="b"/>
              <a:pathLst>
                <a:path w="1135" h="1148" extrusionOk="0">
                  <a:moveTo>
                    <a:pt x="464" y="65"/>
                  </a:moveTo>
                  <a:cubicBezTo>
                    <a:pt x="542" y="65"/>
                    <a:pt x="593" y="90"/>
                    <a:pt x="645" y="129"/>
                  </a:cubicBezTo>
                  <a:cubicBezTo>
                    <a:pt x="684" y="181"/>
                    <a:pt x="709" y="232"/>
                    <a:pt x="709" y="310"/>
                  </a:cubicBezTo>
                  <a:cubicBezTo>
                    <a:pt x="709" y="374"/>
                    <a:pt x="684" y="438"/>
                    <a:pt x="619" y="490"/>
                  </a:cubicBezTo>
                  <a:cubicBezTo>
                    <a:pt x="568" y="529"/>
                    <a:pt x="490" y="555"/>
                    <a:pt x="374" y="555"/>
                  </a:cubicBezTo>
                  <a:lnTo>
                    <a:pt x="335" y="555"/>
                  </a:lnTo>
                  <a:lnTo>
                    <a:pt x="335" y="77"/>
                  </a:lnTo>
                  <a:cubicBezTo>
                    <a:pt x="387" y="65"/>
                    <a:pt x="426" y="65"/>
                    <a:pt x="464" y="65"/>
                  </a:cubicBezTo>
                  <a:close/>
                  <a:moveTo>
                    <a:pt x="0" y="0"/>
                  </a:moveTo>
                  <a:lnTo>
                    <a:pt x="0" y="26"/>
                  </a:lnTo>
                  <a:lnTo>
                    <a:pt x="52" y="26"/>
                  </a:lnTo>
                  <a:cubicBezTo>
                    <a:pt x="90" y="26"/>
                    <a:pt x="129" y="39"/>
                    <a:pt x="142" y="65"/>
                  </a:cubicBezTo>
                  <a:cubicBezTo>
                    <a:pt x="168" y="90"/>
                    <a:pt x="168" y="129"/>
                    <a:pt x="168" y="206"/>
                  </a:cubicBezTo>
                  <a:lnTo>
                    <a:pt x="168" y="941"/>
                  </a:lnTo>
                  <a:cubicBezTo>
                    <a:pt x="168" y="1006"/>
                    <a:pt x="168" y="1045"/>
                    <a:pt x="155" y="1057"/>
                  </a:cubicBezTo>
                  <a:cubicBezTo>
                    <a:pt x="129" y="1096"/>
                    <a:pt x="90" y="1109"/>
                    <a:pt x="52" y="1109"/>
                  </a:cubicBezTo>
                  <a:lnTo>
                    <a:pt x="0" y="1109"/>
                  </a:lnTo>
                  <a:lnTo>
                    <a:pt x="0" y="1148"/>
                  </a:lnTo>
                  <a:lnTo>
                    <a:pt x="490" y="1148"/>
                  </a:lnTo>
                  <a:lnTo>
                    <a:pt x="490" y="1109"/>
                  </a:lnTo>
                  <a:lnTo>
                    <a:pt x="451" y="1109"/>
                  </a:lnTo>
                  <a:cubicBezTo>
                    <a:pt x="413" y="1109"/>
                    <a:pt x="374" y="1096"/>
                    <a:pt x="348" y="1070"/>
                  </a:cubicBezTo>
                  <a:cubicBezTo>
                    <a:pt x="335" y="1057"/>
                    <a:pt x="335" y="1006"/>
                    <a:pt x="335" y="941"/>
                  </a:cubicBezTo>
                  <a:lnTo>
                    <a:pt x="335" y="606"/>
                  </a:lnTo>
                  <a:lnTo>
                    <a:pt x="451" y="606"/>
                  </a:lnTo>
                  <a:lnTo>
                    <a:pt x="838" y="1148"/>
                  </a:lnTo>
                  <a:lnTo>
                    <a:pt x="1135" y="1148"/>
                  </a:lnTo>
                  <a:lnTo>
                    <a:pt x="1135" y="1109"/>
                  </a:lnTo>
                  <a:cubicBezTo>
                    <a:pt x="1083" y="1109"/>
                    <a:pt x="1032" y="1083"/>
                    <a:pt x="993" y="1057"/>
                  </a:cubicBezTo>
                  <a:cubicBezTo>
                    <a:pt x="954" y="1045"/>
                    <a:pt x="903" y="993"/>
                    <a:pt x="851" y="916"/>
                  </a:cubicBezTo>
                  <a:lnTo>
                    <a:pt x="619" y="580"/>
                  </a:lnTo>
                  <a:cubicBezTo>
                    <a:pt x="709" y="567"/>
                    <a:pt x="787" y="529"/>
                    <a:pt x="825" y="477"/>
                  </a:cubicBezTo>
                  <a:cubicBezTo>
                    <a:pt x="877" y="426"/>
                    <a:pt x="890" y="361"/>
                    <a:pt x="890" y="297"/>
                  </a:cubicBezTo>
                  <a:cubicBezTo>
                    <a:pt x="890" y="232"/>
                    <a:pt x="877" y="168"/>
                    <a:pt x="838" y="129"/>
                  </a:cubicBezTo>
                  <a:cubicBezTo>
                    <a:pt x="800" y="77"/>
                    <a:pt x="748" y="39"/>
                    <a:pt x="684" y="26"/>
                  </a:cubicBezTo>
                  <a:cubicBezTo>
                    <a:pt x="632" y="13"/>
                    <a:pt x="542" y="0"/>
                    <a:pt x="42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0"/>
            <p:cNvSpPr/>
            <p:nvPr/>
          </p:nvSpPr>
          <p:spPr>
            <a:xfrm>
              <a:off x="2887050" y="2445350"/>
              <a:ext cx="11325" cy="29350"/>
            </a:xfrm>
            <a:custGeom>
              <a:avLst/>
              <a:gdLst/>
              <a:ahLst/>
              <a:cxnLst/>
              <a:rect l="l" t="t" r="r" b="b"/>
              <a:pathLst>
                <a:path w="453" h="1174" extrusionOk="0">
                  <a:moveTo>
                    <a:pt x="284" y="0"/>
                  </a:moveTo>
                  <a:lnTo>
                    <a:pt x="1" y="142"/>
                  </a:lnTo>
                  <a:lnTo>
                    <a:pt x="14" y="168"/>
                  </a:lnTo>
                  <a:cubicBezTo>
                    <a:pt x="52" y="142"/>
                    <a:pt x="78" y="142"/>
                    <a:pt x="104" y="142"/>
                  </a:cubicBezTo>
                  <a:cubicBezTo>
                    <a:pt x="117" y="142"/>
                    <a:pt x="130" y="142"/>
                    <a:pt x="143" y="155"/>
                  </a:cubicBezTo>
                  <a:cubicBezTo>
                    <a:pt x="156" y="155"/>
                    <a:pt x="156" y="168"/>
                    <a:pt x="168" y="194"/>
                  </a:cubicBezTo>
                  <a:cubicBezTo>
                    <a:pt x="168" y="219"/>
                    <a:pt x="168" y="271"/>
                    <a:pt x="168" y="348"/>
                  </a:cubicBezTo>
                  <a:lnTo>
                    <a:pt x="168" y="967"/>
                  </a:lnTo>
                  <a:cubicBezTo>
                    <a:pt x="168" y="1032"/>
                    <a:pt x="168" y="1071"/>
                    <a:pt x="156" y="1083"/>
                  </a:cubicBezTo>
                  <a:cubicBezTo>
                    <a:pt x="156" y="1109"/>
                    <a:pt x="143" y="1109"/>
                    <a:pt x="130" y="1122"/>
                  </a:cubicBezTo>
                  <a:cubicBezTo>
                    <a:pt x="117" y="1135"/>
                    <a:pt x="78" y="1135"/>
                    <a:pt x="27" y="1135"/>
                  </a:cubicBezTo>
                  <a:lnTo>
                    <a:pt x="27" y="1174"/>
                  </a:lnTo>
                  <a:lnTo>
                    <a:pt x="452" y="1174"/>
                  </a:lnTo>
                  <a:lnTo>
                    <a:pt x="452" y="1135"/>
                  </a:lnTo>
                  <a:cubicBezTo>
                    <a:pt x="401" y="1135"/>
                    <a:pt x="362" y="1135"/>
                    <a:pt x="349" y="1122"/>
                  </a:cubicBezTo>
                  <a:cubicBezTo>
                    <a:pt x="336" y="1109"/>
                    <a:pt x="323" y="1096"/>
                    <a:pt x="323" y="1083"/>
                  </a:cubicBezTo>
                  <a:cubicBezTo>
                    <a:pt x="310" y="1071"/>
                    <a:pt x="310" y="1032"/>
                    <a:pt x="310" y="967"/>
                  </a:cubicBezTo>
                  <a:lnTo>
                    <a:pt x="31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0"/>
            <p:cNvSpPr/>
            <p:nvPr/>
          </p:nvSpPr>
          <p:spPr>
            <a:xfrm>
              <a:off x="2796475" y="2391175"/>
              <a:ext cx="135750" cy="33575"/>
            </a:xfrm>
            <a:custGeom>
              <a:avLst/>
              <a:gdLst/>
              <a:ahLst/>
              <a:cxnLst/>
              <a:rect l="l" t="t" r="r" b="b"/>
              <a:pathLst>
                <a:path w="5430" h="1343" extrusionOk="0">
                  <a:moveTo>
                    <a:pt x="0" y="1"/>
                  </a:moveTo>
                  <a:lnTo>
                    <a:pt x="1290" y="1342"/>
                  </a:lnTo>
                  <a:lnTo>
                    <a:pt x="5429" y="1342"/>
                  </a:lnTo>
                  <a:lnTo>
                    <a:pt x="419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0"/>
            <p:cNvSpPr/>
            <p:nvPr/>
          </p:nvSpPr>
          <p:spPr>
            <a:xfrm>
              <a:off x="2703950" y="2391175"/>
              <a:ext cx="119625" cy="33575"/>
            </a:xfrm>
            <a:custGeom>
              <a:avLst/>
              <a:gdLst/>
              <a:ahLst/>
              <a:cxnLst/>
              <a:rect l="l" t="t" r="r" b="b"/>
              <a:pathLst>
                <a:path w="4785" h="1343" extrusionOk="0">
                  <a:moveTo>
                    <a:pt x="323" y="1"/>
                  </a:moveTo>
                  <a:cubicBezTo>
                    <a:pt x="155" y="1"/>
                    <a:pt x="1" y="169"/>
                    <a:pt x="1" y="323"/>
                  </a:cubicBezTo>
                  <a:lnTo>
                    <a:pt x="1" y="1020"/>
                  </a:lnTo>
                  <a:cubicBezTo>
                    <a:pt x="1" y="1187"/>
                    <a:pt x="155" y="1342"/>
                    <a:pt x="323" y="1342"/>
                  </a:cubicBezTo>
                  <a:lnTo>
                    <a:pt x="4785" y="1342"/>
                  </a:lnTo>
                  <a:lnTo>
                    <a:pt x="3547"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0"/>
            <p:cNvSpPr/>
            <p:nvPr/>
          </p:nvSpPr>
          <p:spPr>
            <a:xfrm>
              <a:off x="2701050" y="2388600"/>
              <a:ext cx="236650" cy="39050"/>
            </a:xfrm>
            <a:custGeom>
              <a:avLst/>
              <a:gdLst/>
              <a:ahLst/>
              <a:cxnLst/>
              <a:rect l="l" t="t" r="r" b="b"/>
              <a:pathLst>
                <a:path w="9466" h="1562" extrusionOk="0">
                  <a:moveTo>
                    <a:pt x="3663" y="104"/>
                  </a:moveTo>
                  <a:lnTo>
                    <a:pt x="4901" y="1445"/>
                  </a:lnTo>
                  <a:lnTo>
                    <a:pt x="439" y="1445"/>
                  </a:lnTo>
                  <a:cubicBezTo>
                    <a:pt x="271" y="1445"/>
                    <a:pt x="117" y="1290"/>
                    <a:pt x="117" y="1123"/>
                  </a:cubicBezTo>
                  <a:lnTo>
                    <a:pt x="117" y="426"/>
                  </a:lnTo>
                  <a:cubicBezTo>
                    <a:pt x="117" y="272"/>
                    <a:pt x="271" y="104"/>
                    <a:pt x="439" y="104"/>
                  </a:cubicBezTo>
                  <a:close/>
                  <a:moveTo>
                    <a:pt x="8008" y="104"/>
                  </a:moveTo>
                  <a:lnTo>
                    <a:pt x="9246" y="1445"/>
                  </a:lnTo>
                  <a:lnTo>
                    <a:pt x="5107" y="1445"/>
                  </a:lnTo>
                  <a:lnTo>
                    <a:pt x="3817" y="104"/>
                  </a:lnTo>
                  <a:close/>
                  <a:moveTo>
                    <a:pt x="439" y="1"/>
                  </a:moveTo>
                  <a:cubicBezTo>
                    <a:pt x="220" y="1"/>
                    <a:pt x="1" y="220"/>
                    <a:pt x="1" y="426"/>
                  </a:cubicBezTo>
                  <a:lnTo>
                    <a:pt x="1" y="1123"/>
                  </a:lnTo>
                  <a:cubicBezTo>
                    <a:pt x="1" y="1342"/>
                    <a:pt x="220" y="1561"/>
                    <a:pt x="439" y="1561"/>
                  </a:cubicBezTo>
                  <a:lnTo>
                    <a:pt x="9414" y="1561"/>
                  </a:lnTo>
                  <a:cubicBezTo>
                    <a:pt x="9414" y="1561"/>
                    <a:pt x="9465" y="1561"/>
                    <a:pt x="9465" y="1509"/>
                  </a:cubicBezTo>
                  <a:lnTo>
                    <a:pt x="9465" y="1445"/>
                  </a:lnTo>
                  <a:lnTo>
                    <a:pt x="8060"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0"/>
            <p:cNvSpPr/>
            <p:nvPr/>
          </p:nvSpPr>
          <p:spPr>
            <a:xfrm>
              <a:off x="3134950" y="2317375"/>
              <a:ext cx="349475" cy="45800"/>
            </a:xfrm>
            <a:custGeom>
              <a:avLst/>
              <a:gdLst/>
              <a:ahLst/>
              <a:cxnLst/>
              <a:rect l="l" t="t" r="r" b="b"/>
              <a:pathLst>
                <a:path w="13979" h="1832" extrusionOk="0">
                  <a:moveTo>
                    <a:pt x="1" y="0"/>
                  </a:moveTo>
                  <a:lnTo>
                    <a:pt x="1" y="1831"/>
                  </a:lnTo>
                  <a:lnTo>
                    <a:pt x="13656" y="1831"/>
                  </a:lnTo>
                  <a:cubicBezTo>
                    <a:pt x="13811" y="1831"/>
                    <a:pt x="13978" y="1664"/>
                    <a:pt x="13978" y="1457"/>
                  </a:cubicBezTo>
                  <a:lnTo>
                    <a:pt x="13978" y="322"/>
                  </a:lnTo>
                  <a:cubicBezTo>
                    <a:pt x="13978" y="168"/>
                    <a:pt x="13811" y="0"/>
                    <a:pt x="136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0"/>
            <p:cNvSpPr/>
            <p:nvPr/>
          </p:nvSpPr>
          <p:spPr>
            <a:xfrm>
              <a:off x="2703950" y="2317375"/>
              <a:ext cx="127675" cy="45800"/>
            </a:xfrm>
            <a:custGeom>
              <a:avLst/>
              <a:gdLst/>
              <a:ahLst/>
              <a:cxnLst/>
              <a:rect l="l" t="t" r="r" b="b"/>
              <a:pathLst>
                <a:path w="5107" h="1832" extrusionOk="0">
                  <a:moveTo>
                    <a:pt x="375" y="0"/>
                  </a:moveTo>
                  <a:cubicBezTo>
                    <a:pt x="155" y="0"/>
                    <a:pt x="1" y="168"/>
                    <a:pt x="1" y="322"/>
                  </a:cubicBezTo>
                  <a:lnTo>
                    <a:pt x="1" y="1457"/>
                  </a:lnTo>
                  <a:cubicBezTo>
                    <a:pt x="1" y="1664"/>
                    <a:pt x="155" y="1831"/>
                    <a:pt x="375" y="1831"/>
                  </a:cubicBezTo>
                  <a:lnTo>
                    <a:pt x="5107" y="1831"/>
                  </a:lnTo>
                  <a:lnTo>
                    <a:pt x="5107"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0"/>
            <p:cNvSpPr/>
            <p:nvPr/>
          </p:nvSpPr>
          <p:spPr>
            <a:xfrm>
              <a:off x="2834200" y="2317375"/>
              <a:ext cx="296925" cy="45800"/>
            </a:xfrm>
            <a:custGeom>
              <a:avLst/>
              <a:gdLst/>
              <a:ahLst/>
              <a:cxnLst/>
              <a:rect l="l" t="t" r="r" b="b"/>
              <a:pathLst>
                <a:path w="11877" h="1832" extrusionOk="0">
                  <a:moveTo>
                    <a:pt x="0" y="0"/>
                  </a:moveTo>
                  <a:lnTo>
                    <a:pt x="0" y="1831"/>
                  </a:lnTo>
                  <a:lnTo>
                    <a:pt x="11876" y="1831"/>
                  </a:lnTo>
                  <a:lnTo>
                    <a:pt x="1187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0"/>
            <p:cNvSpPr/>
            <p:nvPr/>
          </p:nvSpPr>
          <p:spPr>
            <a:xfrm>
              <a:off x="2701050" y="2313500"/>
              <a:ext cx="787250" cy="52250"/>
            </a:xfrm>
            <a:custGeom>
              <a:avLst/>
              <a:gdLst/>
              <a:ahLst/>
              <a:cxnLst/>
              <a:rect l="l" t="t" r="r" b="b"/>
              <a:pathLst>
                <a:path w="31490" h="2090" extrusionOk="0">
                  <a:moveTo>
                    <a:pt x="5223" y="155"/>
                  </a:moveTo>
                  <a:lnTo>
                    <a:pt x="5223" y="1986"/>
                  </a:lnTo>
                  <a:lnTo>
                    <a:pt x="491" y="1986"/>
                  </a:lnTo>
                  <a:cubicBezTo>
                    <a:pt x="271" y="1986"/>
                    <a:pt x="117" y="1819"/>
                    <a:pt x="117" y="1612"/>
                  </a:cubicBezTo>
                  <a:lnTo>
                    <a:pt x="117" y="477"/>
                  </a:lnTo>
                  <a:cubicBezTo>
                    <a:pt x="117" y="323"/>
                    <a:pt x="271" y="155"/>
                    <a:pt x="491" y="155"/>
                  </a:cubicBezTo>
                  <a:close/>
                  <a:moveTo>
                    <a:pt x="17202" y="155"/>
                  </a:moveTo>
                  <a:lnTo>
                    <a:pt x="17202" y="1986"/>
                  </a:lnTo>
                  <a:lnTo>
                    <a:pt x="5326" y="1986"/>
                  </a:lnTo>
                  <a:lnTo>
                    <a:pt x="5326" y="155"/>
                  </a:lnTo>
                  <a:close/>
                  <a:moveTo>
                    <a:pt x="31012" y="155"/>
                  </a:moveTo>
                  <a:cubicBezTo>
                    <a:pt x="31167" y="155"/>
                    <a:pt x="31334" y="323"/>
                    <a:pt x="31334" y="477"/>
                  </a:cubicBezTo>
                  <a:lnTo>
                    <a:pt x="31334" y="1612"/>
                  </a:lnTo>
                  <a:cubicBezTo>
                    <a:pt x="31334" y="1819"/>
                    <a:pt x="31167" y="1986"/>
                    <a:pt x="31012" y="1986"/>
                  </a:cubicBezTo>
                  <a:lnTo>
                    <a:pt x="17357" y="1986"/>
                  </a:lnTo>
                  <a:lnTo>
                    <a:pt x="17357" y="155"/>
                  </a:lnTo>
                  <a:close/>
                  <a:moveTo>
                    <a:pt x="491" y="0"/>
                  </a:moveTo>
                  <a:cubicBezTo>
                    <a:pt x="220" y="0"/>
                    <a:pt x="1" y="207"/>
                    <a:pt x="1" y="477"/>
                  </a:cubicBezTo>
                  <a:lnTo>
                    <a:pt x="1" y="1612"/>
                  </a:lnTo>
                  <a:cubicBezTo>
                    <a:pt x="1" y="1870"/>
                    <a:pt x="220" y="2089"/>
                    <a:pt x="491" y="2089"/>
                  </a:cubicBezTo>
                  <a:lnTo>
                    <a:pt x="31012" y="2089"/>
                  </a:lnTo>
                  <a:cubicBezTo>
                    <a:pt x="31270" y="2089"/>
                    <a:pt x="31489" y="1870"/>
                    <a:pt x="31489" y="1612"/>
                  </a:cubicBezTo>
                  <a:lnTo>
                    <a:pt x="31489" y="477"/>
                  </a:lnTo>
                  <a:cubicBezTo>
                    <a:pt x="31489" y="207"/>
                    <a:pt x="31270" y="0"/>
                    <a:pt x="3101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70"/>
          <p:cNvGrpSpPr/>
          <p:nvPr/>
        </p:nvGrpSpPr>
        <p:grpSpPr>
          <a:xfrm>
            <a:off x="5136095" y="1350740"/>
            <a:ext cx="3239186" cy="3107000"/>
            <a:chOff x="5187450" y="399300"/>
            <a:chExt cx="2078000" cy="1993200"/>
          </a:xfrm>
        </p:grpSpPr>
        <p:sp>
          <p:nvSpPr>
            <p:cNvPr id="3537" name="Google Shape;3537;p70"/>
            <p:cNvSpPr/>
            <p:nvPr/>
          </p:nvSpPr>
          <p:spPr>
            <a:xfrm>
              <a:off x="7019450" y="641075"/>
              <a:ext cx="125100" cy="125100"/>
            </a:xfrm>
            <a:custGeom>
              <a:avLst/>
              <a:gdLst/>
              <a:ahLst/>
              <a:cxnLst/>
              <a:rect l="l" t="t" r="r" b="b"/>
              <a:pathLst>
                <a:path w="5004" h="5004" extrusionOk="0">
                  <a:moveTo>
                    <a:pt x="2476" y="1290"/>
                  </a:moveTo>
                  <a:cubicBezTo>
                    <a:pt x="3173" y="1290"/>
                    <a:pt x="3663" y="1831"/>
                    <a:pt x="3663" y="2528"/>
                  </a:cubicBezTo>
                  <a:cubicBezTo>
                    <a:pt x="3663" y="3172"/>
                    <a:pt x="3173" y="3714"/>
                    <a:pt x="2476" y="3714"/>
                  </a:cubicBezTo>
                  <a:cubicBezTo>
                    <a:pt x="1832" y="3714"/>
                    <a:pt x="1290" y="3172"/>
                    <a:pt x="1290" y="2528"/>
                  </a:cubicBezTo>
                  <a:cubicBezTo>
                    <a:pt x="1290" y="1831"/>
                    <a:pt x="1832" y="1290"/>
                    <a:pt x="2476" y="1290"/>
                  </a:cubicBezTo>
                  <a:close/>
                  <a:moveTo>
                    <a:pt x="2373" y="0"/>
                  </a:moveTo>
                  <a:cubicBezTo>
                    <a:pt x="1728" y="52"/>
                    <a:pt x="1135" y="323"/>
                    <a:pt x="697" y="748"/>
                  </a:cubicBezTo>
                  <a:cubicBezTo>
                    <a:pt x="271" y="1187"/>
                    <a:pt x="1" y="1780"/>
                    <a:pt x="1" y="2424"/>
                  </a:cubicBezTo>
                  <a:lnTo>
                    <a:pt x="542" y="2424"/>
                  </a:lnTo>
                  <a:cubicBezTo>
                    <a:pt x="594" y="2424"/>
                    <a:pt x="645" y="2476"/>
                    <a:pt x="645" y="2528"/>
                  </a:cubicBezTo>
                  <a:cubicBezTo>
                    <a:pt x="645" y="2579"/>
                    <a:pt x="594" y="2631"/>
                    <a:pt x="542" y="2631"/>
                  </a:cubicBezTo>
                  <a:lnTo>
                    <a:pt x="1" y="2631"/>
                  </a:lnTo>
                  <a:cubicBezTo>
                    <a:pt x="1" y="3275"/>
                    <a:pt x="271" y="3869"/>
                    <a:pt x="697" y="4294"/>
                  </a:cubicBezTo>
                  <a:cubicBezTo>
                    <a:pt x="1135" y="4733"/>
                    <a:pt x="1728" y="5003"/>
                    <a:pt x="2373" y="5003"/>
                  </a:cubicBezTo>
                  <a:lnTo>
                    <a:pt x="2373" y="4462"/>
                  </a:lnTo>
                  <a:cubicBezTo>
                    <a:pt x="2373" y="4410"/>
                    <a:pt x="2425" y="4359"/>
                    <a:pt x="2476" y="4359"/>
                  </a:cubicBezTo>
                  <a:cubicBezTo>
                    <a:pt x="2528" y="4359"/>
                    <a:pt x="2579" y="4410"/>
                    <a:pt x="2579" y="4462"/>
                  </a:cubicBezTo>
                  <a:lnTo>
                    <a:pt x="2579" y="5003"/>
                  </a:lnTo>
                  <a:cubicBezTo>
                    <a:pt x="3224" y="5003"/>
                    <a:pt x="3817" y="4733"/>
                    <a:pt x="4243" y="4294"/>
                  </a:cubicBezTo>
                  <a:cubicBezTo>
                    <a:pt x="4681" y="3869"/>
                    <a:pt x="4952" y="3275"/>
                    <a:pt x="5004" y="2631"/>
                  </a:cubicBezTo>
                  <a:lnTo>
                    <a:pt x="4410" y="2631"/>
                  </a:lnTo>
                  <a:cubicBezTo>
                    <a:pt x="4359" y="2631"/>
                    <a:pt x="4307" y="2579"/>
                    <a:pt x="4307" y="2528"/>
                  </a:cubicBezTo>
                  <a:cubicBezTo>
                    <a:pt x="4307" y="2476"/>
                    <a:pt x="4359" y="2424"/>
                    <a:pt x="4410" y="2424"/>
                  </a:cubicBezTo>
                  <a:lnTo>
                    <a:pt x="5004" y="2424"/>
                  </a:lnTo>
                  <a:cubicBezTo>
                    <a:pt x="4952" y="1780"/>
                    <a:pt x="4681" y="1187"/>
                    <a:pt x="4243" y="748"/>
                  </a:cubicBezTo>
                  <a:cubicBezTo>
                    <a:pt x="3817" y="323"/>
                    <a:pt x="3224" y="52"/>
                    <a:pt x="2579" y="0"/>
                  </a:cubicBezTo>
                  <a:lnTo>
                    <a:pt x="2579" y="593"/>
                  </a:lnTo>
                  <a:cubicBezTo>
                    <a:pt x="2579" y="645"/>
                    <a:pt x="2528" y="697"/>
                    <a:pt x="2476" y="697"/>
                  </a:cubicBezTo>
                  <a:cubicBezTo>
                    <a:pt x="2425" y="697"/>
                    <a:pt x="2373" y="645"/>
                    <a:pt x="2373" y="593"/>
                  </a:cubicBezTo>
                  <a:lnTo>
                    <a:pt x="2373"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0"/>
            <p:cNvSpPr/>
            <p:nvPr/>
          </p:nvSpPr>
          <p:spPr>
            <a:xfrm>
              <a:off x="7057175" y="680075"/>
              <a:ext cx="48375" cy="48375"/>
            </a:xfrm>
            <a:custGeom>
              <a:avLst/>
              <a:gdLst/>
              <a:ahLst/>
              <a:cxnLst/>
              <a:rect l="l" t="t" r="r" b="b"/>
              <a:pathLst>
                <a:path w="1935" h="1935" extrusionOk="0">
                  <a:moveTo>
                    <a:pt x="967" y="697"/>
                  </a:moveTo>
                  <a:cubicBezTo>
                    <a:pt x="1122" y="697"/>
                    <a:pt x="1238" y="800"/>
                    <a:pt x="1238" y="968"/>
                  </a:cubicBezTo>
                  <a:cubicBezTo>
                    <a:pt x="1238" y="1071"/>
                    <a:pt x="1122" y="1187"/>
                    <a:pt x="967" y="1187"/>
                  </a:cubicBezTo>
                  <a:cubicBezTo>
                    <a:pt x="864" y="1187"/>
                    <a:pt x="748" y="1071"/>
                    <a:pt x="748" y="968"/>
                  </a:cubicBezTo>
                  <a:cubicBezTo>
                    <a:pt x="748" y="800"/>
                    <a:pt x="864" y="697"/>
                    <a:pt x="967" y="697"/>
                  </a:cubicBezTo>
                  <a:close/>
                  <a:moveTo>
                    <a:pt x="967" y="0"/>
                  </a:moveTo>
                  <a:cubicBezTo>
                    <a:pt x="696" y="0"/>
                    <a:pt x="477" y="104"/>
                    <a:pt x="271" y="271"/>
                  </a:cubicBezTo>
                  <a:cubicBezTo>
                    <a:pt x="103" y="426"/>
                    <a:pt x="0" y="697"/>
                    <a:pt x="0" y="968"/>
                  </a:cubicBezTo>
                  <a:cubicBezTo>
                    <a:pt x="0" y="1238"/>
                    <a:pt x="103" y="1445"/>
                    <a:pt x="271" y="1612"/>
                  </a:cubicBezTo>
                  <a:cubicBezTo>
                    <a:pt x="477" y="1832"/>
                    <a:pt x="696" y="1935"/>
                    <a:pt x="967" y="1935"/>
                  </a:cubicBezTo>
                  <a:cubicBezTo>
                    <a:pt x="1238" y="1935"/>
                    <a:pt x="1509" y="1832"/>
                    <a:pt x="1664" y="1612"/>
                  </a:cubicBezTo>
                  <a:cubicBezTo>
                    <a:pt x="1831" y="1445"/>
                    <a:pt x="1934" y="1238"/>
                    <a:pt x="1934" y="968"/>
                  </a:cubicBezTo>
                  <a:cubicBezTo>
                    <a:pt x="1934" y="697"/>
                    <a:pt x="1831" y="426"/>
                    <a:pt x="1664" y="271"/>
                  </a:cubicBezTo>
                  <a:cubicBezTo>
                    <a:pt x="1509" y="104"/>
                    <a:pt x="1238" y="0"/>
                    <a:pt x="9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0"/>
            <p:cNvSpPr/>
            <p:nvPr/>
          </p:nvSpPr>
          <p:spPr>
            <a:xfrm>
              <a:off x="6664850" y="653325"/>
              <a:ext cx="295625" cy="18725"/>
            </a:xfrm>
            <a:custGeom>
              <a:avLst/>
              <a:gdLst/>
              <a:ahLst/>
              <a:cxnLst/>
              <a:rect l="l" t="t" r="r" b="b"/>
              <a:pathLst>
                <a:path w="11825" h="749" extrusionOk="0">
                  <a:moveTo>
                    <a:pt x="374" y="0"/>
                  </a:moveTo>
                  <a:cubicBezTo>
                    <a:pt x="220" y="0"/>
                    <a:pt x="0" y="155"/>
                    <a:pt x="0" y="374"/>
                  </a:cubicBezTo>
                  <a:cubicBezTo>
                    <a:pt x="0" y="580"/>
                    <a:pt x="220" y="748"/>
                    <a:pt x="374" y="748"/>
                  </a:cubicBezTo>
                  <a:lnTo>
                    <a:pt x="11451" y="748"/>
                  </a:lnTo>
                  <a:cubicBezTo>
                    <a:pt x="11657" y="748"/>
                    <a:pt x="11825" y="580"/>
                    <a:pt x="11825" y="374"/>
                  </a:cubicBezTo>
                  <a:cubicBezTo>
                    <a:pt x="11825" y="155"/>
                    <a:pt x="11657" y="0"/>
                    <a:pt x="114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0"/>
            <p:cNvSpPr/>
            <p:nvPr/>
          </p:nvSpPr>
          <p:spPr>
            <a:xfrm>
              <a:off x="6783150" y="689425"/>
              <a:ext cx="177325" cy="18725"/>
            </a:xfrm>
            <a:custGeom>
              <a:avLst/>
              <a:gdLst/>
              <a:ahLst/>
              <a:cxnLst/>
              <a:rect l="l" t="t" r="r" b="b"/>
              <a:pathLst>
                <a:path w="7093" h="749" extrusionOk="0">
                  <a:moveTo>
                    <a:pt x="375" y="0"/>
                  </a:moveTo>
                  <a:cubicBezTo>
                    <a:pt x="156" y="0"/>
                    <a:pt x="1" y="168"/>
                    <a:pt x="1" y="374"/>
                  </a:cubicBezTo>
                  <a:cubicBezTo>
                    <a:pt x="1" y="594"/>
                    <a:pt x="156" y="748"/>
                    <a:pt x="375" y="748"/>
                  </a:cubicBezTo>
                  <a:lnTo>
                    <a:pt x="6719" y="748"/>
                  </a:lnTo>
                  <a:cubicBezTo>
                    <a:pt x="6925" y="748"/>
                    <a:pt x="7093" y="594"/>
                    <a:pt x="7093" y="374"/>
                  </a:cubicBezTo>
                  <a:cubicBezTo>
                    <a:pt x="7093" y="168"/>
                    <a:pt x="6925" y="0"/>
                    <a:pt x="671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0"/>
            <p:cNvSpPr/>
            <p:nvPr/>
          </p:nvSpPr>
          <p:spPr>
            <a:xfrm>
              <a:off x="6706425" y="727150"/>
              <a:ext cx="254050" cy="18700"/>
            </a:xfrm>
            <a:custGeom>
              <a:avLst/>
              <a:gdLst/>
              <a:ahLst/>
              <a:cxnLst/>
              <a:rect l="l" t="t" r="r" b="b"/>
              <a:pathLst>
                <a:path w="10162" h="748" extrusionOk="0">
                  <a:moveTo>
                    <a:pt x="388" y="0"/>
                  </a:moveTo>
                  <a:cubicBezTo>
                    <a:pt x="168" y="0"/>
                    <a:pt x="1" y="155"/>
                    <a:pt x="1" y="374"/>
                  </a:cubicBezTo>
                  <a:cubicBezTo>
                    <a:pt x="1" y="593"/>
                    <a:pt x="168" y="748"/>
                    <a:pt x="388" y="748"/>
                  </a:cubicBezTo>
                  <a:lnTo>
                    <a:pt x="9788" y="748"/>
                  </a:lnTo>
                  <a:cubicBezTo>
                    <a:pt x="9994" y="748"/>
                    <a:pt x="10162" y="593"/>
                    <a:pt x="10162" y="374"/>
                  </a:cubicBezTo>
                  <a:cubicBezTo>
                    <a:pt x="10162" y="155"/>
                    <a:pt x="9994" y="0"/>
                    <a:pt x="978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0"/>
            <p:cNvSpPr/>
            <p:nvPr/>
          </p:nvSpPr>
          <p:spPr>
            <a:xfrm>
              <a:off x="7012675" y="635600"/>
              <a:ext cx="66125" cy="66100"/>
            </a:xfrm>
            <a:custGeom>
              <a:avLst/>
              <a:gdLst/>
              <a:ahLst/>
              <a:cxnLst/>
              <a:rect l="l" t="t" r="r" b="b"/>
              <a:pathLst>
                <a:path w="2645" h="2644" extrusionOk="0">
                  <a:moveTo>
                    <a:pt x="2644" y="0"/>
                  </a:moveTo>
                  <a:cubicBezTo>
                    <a:pt x="1239" y="65"/>
                    <a:pt x="117" y="1186"/>
                    <a:pt x="1" y="2643"/>
                  </a:cubicBezTo>
                  <a:lnTo>
                    <a:pt x="272" y="2643"/>
                  </a:lnTo>
                  <a:cubicBezTo>
                    <a:pt x="272" y="1999"/>
                    <a:pt x="542" y="1406"/>
                    <a:pt x="968" y="967"/>
                  </a:cubicBezTo>
                  <a:cubicBezTo>
                    <a:pt x="1406" y="542"/>
                    <a:pt x="1999" y="271"/>
                    <a:pt x="2644" y="219"/>
                  </a:cubicBezTo>
                  <a:lnTo>
                    <a:pt x="264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0"/>
            <p:cNvSpPr/>
            <p:nvPr/>
          </p:nvSpPr>
          <p:spPr>
            <a:xfrm>
              <a:off x="7012675" y="706825"/>
              <a:ext cx="66125" cy="64500"/>
            </a:xfrm>
            <a:custGeom>
              <a:avLst/>
              <a:gdLst/>
              <a:ahLst/>
              <a:cxnLst/>
              <a:rect l="l" t="t" r="r" b="b"/>
              <a:pathLst>
                <a:path w="2645" h="2580" extrusionOk="0">
                  <a:moveTo>
                    <a:pt x="1" y="1"/>
                  </a:moveTo>
                  <a:cubicBezTo>
                    <a:pt x="117" y="1406"/>
                    <a:pt x="1239" y="2528"/>
                    <a:pt x="2644" y="2580"/>
                  </a:cubicBezTo>
                  <a:lnTo>
                    <a:pt x="2644" y="2373"/>
                  </a:lnTo>
                  <a:cubicBezTo>
                    <a:pt x="1999" y="2373"/>
                    <a:pt x="1406" y="2103"/>
                    <a:pt x="968" y="1664"/>
                  </a:cubicBezTo>
                  <a:cubicBezTo>
                    <a:pt x="542" y="1239"/>
                    <a:pt x="272" y="645"/>
                    <a:pt x="27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0"/>
            <p:cNvSpPr/>
            <p:nvPr/>
          </p:nvSpPr>
          <p:spPr>
            <a:xfrm>
              <a:off x="7083925" y="706825"/>
              <a:ext cx="65775" cy="64500"/>
            </a:xfrm>
            <a:custGeom>
              <a:avLst/>
              <a:gdLst/>
              <a:ahLst/>
              <a:cxnLst/>
              <a:rect l="l" t="t" r="r" b="b"/>
              <a:pathLst>
                <a:path w="2631" h="2580" extrusionOk="0">
                  <a:moveTo>
                    <a:pt x="2425" y="1"/>
                  </a:moveTo>
                  <a:cubicBezTo>
                    <a:pt x="2373" y="645"/>
                    <a:pt x="2102" y="1239"/>
                    <a:pt x="1664" y="1664"/>
                  </a:cubicBezTo>
                  <a:cubicBezTo>
                    <a:pt x="1238" y="2103"/>
                    <a:pt x="645" y="2373"/>
                    <a:pt x="0" y="2373"/>
                  </a:cubicBezTo>
                  <a:lnTo>
                    <a:pt x="0" y="2580"/>
                  </a:lnTo>
                  <a:cubicBezTo>
                    <a:pt x="1458" y="2528"/>
                    <a:pt x="2579" y="1406"/>
                    <a:pt x="263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0"/>
            <p:cNvSpPr/>
            <p:nvPr/>
          </p:nvSpPr>
          <p:spPr>
            <a:xfrm>
              <a:off x="7083925" y="635600"/>
              <a:ext cx="65775" cy="66100"/>
            </a:xfrm>
            <a:custGeom>
              <a:avLst/>
              <a:gdLst/>
              <a:ahLst/>
              <a:cxnLst/>
              <a:rect l="l" t="t" r="r" b="b"/>
              <a:pathLst>
                <a:path w="2631" h="2644" extrusionOk="0">
                  <a:moveTo>
                    <a:pt x="0" y="0"/>
                  </a:moveTo>
                  <a:lnTo>
                    <a:pt x="0" y="219"/>
                  </a:lnTo>
                  <a:cubicBezTo>
                    <a:pt x="645" y="271"/>
                    <a:pt x="1238" y="542"/>
                    <a:pt x="1664" y="967"/>
                  </a:cubicBezTo>
                  <a:cubicBezTo>
                    <a:pt x="2102" y="1406"/>
                    <a:pt x="2373" y="1999"/>
                    <a:pt x="2425" y="2643"/>
                  </a:cubicBezTo>
                  <a:lnTo>
                    <a:pt x="2631" y="2643"/>
                  </a:lnTo>
                  <a:cubicBezTo>
                    <a:pt x="2579" y="1186"/>
                    <a:pt x="1458" y="65"/>
                    <a:pt x="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0"/>
            <p:cNvSpPr/>
            <p:nvPr/>
          </p:nvSpPr>
          <p:spPr>
            <a:xfrm>
              <a:off x="7051675" y="673300"/>
              <a:ext cx="59350" cy="60625"/>
            </a:xfrm>
            <a:custGeom>
              <a:avLst/>
              <a:gdLst/>
              <a:ahLst/>
              <a:cxnLst/>
              <a:rect l="l" t="t" r="r" b="b"/>
              <a:pathLst>
                <a:path w="2374" h="2425" extrusionOk="0">
                  <a:moveTo>
                    <a:pt x="1187" y="271"/>
                  </a:moveTo>
                  <a:cubicBezTo>
                    <a:pt x="1458" y="271"/>
                    <a:pt x="1729" y="375"/>
                    <a:pt x="1884" y="542"/>
                  </a:cubicBezTo>
                  <a:cubicBezTo>
                    <a:pt x="2051" y="697"/>
                    <a:pt x="2154" y="968"/>
                    <a:pt x="2154" y="1239"/>
                  </a:cubicBezTo>
                  <a:cubicBezTo>
                    <a:pt x="2154" y="1509"/>
                    <a:pt x="2051" y="1716"/>
                    <a:pt x="1884" y="1883"/>
                  </a:cubicBezTo>
                  <a:cubicBezTo>
                    <a:pt x="1729" y="2103"/>
                    <a:pt x="1458" y="2206"/>
                    <a:pt x="1187" y="2206"/>
                  </a:cubicBezTo>
                  <a:cubicBezTo>
                    <a:pt x="916" y="2206"/>
                    <a:pt x="697" y="2103"/>
                    <a:pt x="491" y="1883"/>
                  </a:cubicBezTo>
                  <a:cubicBezTo>
                    <a:pt x="323" y="1716"/>
                    <a:pt x="220" y="1509"/>
                    <a:pt x="220" y="1239"/>
                  </a:cubicBezTo>
                  <a:cubicBezTo>
                    <a:pt x="220" y="968"/>
                    <a:pt x="323" y="697"/>
                    <a:pt x="491" y="542"/>
                  </a:cubicBezTo>
                  <a:cubicBezTo>
                    <a:pt x="697" y="375"/>
                    <a:pt x="916" y="271"/>
                    <a:pt x="1187" y="271"/>
                  </a:cubicBezTo>
                  <a:close/>
                  <a:moveTo>
                    <a:pt x="1187" y="1"/>
                  </a:moveTo>
                  <a:cubicBezTo>
                    <a:pt x="543" y="1"/>
                    <a:pt x="1" y="542"/>
                    <a:pt x="1" y="1239"/>
                  </a:cubicBezTo>
                  <a:cubicBezTo>
                    <a:pt x="1" y="1883"/>
                    <a:pt x="543" y="2425"/>
                    <a:pt x="1187" y="2425"/>
                  </a:cubicBezTo>
                  <a:cubicBezTo>
                    <a:pt x="1884" y="2425"/>
                    <a:pt x="2374" y="1883"/>
                    <a:pt x="2374" y="1239"/>
                  </a:cubicBezTo>
                  <a:cubicBezTo>
                    <a:pt x="2374" y="542"/>
                    <a:pt x="1884" y="1"/>
                    <a:pt x="118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0"/>
            <p:cNvSpPr/>
            <p:nvPr/>
          </p:nvSpPr>
          <p:spPr>
            <a:xfrm>
              <a:off x="7075875" y="697475"/>
              <a:ext cx="12275" cy="12275"/>
            </a:xfrm>
            <a:custGeom>
              <a:avLst/>
              <a:gdLst/>
              <a:ahLst/>
              <a:cxnLst/>
              <a:rect l="l" t="t" r="r" b="b"/>
              <a:pathLst>
                <a:path w="491" h="491" extrusionOk="0">
                  <a:moveTo>
                    <a:pt x="219" y="1"/>
                  </a:moveTo>
                  <a:cubicBezTo>
                    <a:pt x="116" y="1"/>
                    <a:pt x="0" y="104"/>
                    <a:pt x="0" y="272"/>
                  </a:cubicBezTo>
                  <a:cubicBezTo>
                    <a:pt x="0" y="375"/>
                    <a:pt x="116" y="491"/>
                    <a:pt x="219" y="491"/>
                  </a:cubicBezTo>
                  <a:cubicBezTo>
                    <a:pt x="374" y="491"/>
                    <a:pt x="490" y="375"/>
                    <a:pt x="490" y="272"/>
                  </a:cubicBezTo>
                  <a:cubicBezTo>
                    <a:pt x="490" y="104"/>
                    <a:pt x="374" y="1"/>
                    <a:pt x="219"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0"/>
            <p:cNvSpPr/>
            <p:nvPr/>
          </p:nvSpPr>
          <p:spPr>
            <a:xfrm>
              <a:off x="7078775" y="623650"/>
              <a:ext cx="5175" cy="34850"/>
            </a:xfrm>
            <a:custGeom>
              <a:avLst/>
              <a:gdLst/>
              <a:ahLst/>
              <a:cxnLst/>
              <a:rect l="l" t="t" r="r" b="b"/>
              <a:pathLst>
                <a:path w="207" h="1394" extrusionOk="0">
                  <a:moveTo>
                    <a:pt x="103" y="1"/>
                  </a:moveTo>
                  <a:cubicBezTo>
                    <a:pt x="52" y="1"/>
                    <a:pt x="0" y="53"/>
                    <a:pt x="0" y="104"/>
                  </a:cubicBezTo>
                  <a:lnTo>
                    <a:pt x="0" y="478"/>
                  </a:lnTo>
                  <a:lnTo>
                    <a:pt x="0" y="697"/>
                  </a:lnTo>
                  <a:lnTo>
                    <a:pt x="0" y="1290"/>
                  </a:lnTo>
                  <a:cubicBezTo>
                    <a:pt x="0" y="1342"/>
                    <a:pt x="52" y="1394"/>
                    <a:pt x="103" y="1394"/>
                  </a:cubicBezTo>
                  <a:cubicBezTo>
                    <a:pt x="155" y="1394"/>
                    <a:pt x="206" y="1342"/>
                    <a:pt x="206" y="1290"/>
                  </a:cubicBezTo>
                  <a:lnTo>
                    <a:pt x="206" y="697"/>
                  </a:lnTo>
                  <a:lnTo>
                    <a:pt x="206" y="478"/>
                  </a:lnTo>
                  <a:lnTo>
                    <a:pt x="206" y="104"/>
                  </a:lnTo>
                  <a:cubicBezTo>
                    <a:pt x="206" y="53"/>
                    <a:pt x="155" y="1"/>
                    <a:pt x="1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0"/>
            <p:cNvSpPr/>
            <p:nvPr/>
          </p:nvSpPr>
          <p:spPr>
            <a:xfrm>
              <a:off x="7078775" y="750025"/>
              <a:ext cx="5175" cy="33550"/>
            </a:xfrm>
            <a:custGeom>
              <a:avLst/>
              <a:gdLst/>
              <a:ahLst/>
              <a:cxnLst/>
              <a:rect l="l" t="t" r="r" b="b"/>
              <a:pathLst>
                <a:path w="207" h="1342" extrusionOk="0">
                  <a:moveTo>
                    <a:pt x="103" y="1"/>
                  </a:moveTo>
                  <a:cubicBezTo>
                    <a:pt x="52" y="1"/>
                    <a:pt x="0" y="52"/>
                    <a:pt x="0" y="104"/>
                  </a:cubicBezTo>
                  <a:lnTo>
                    <a:pt x="0" y="645"/>
                  </a:lnTo>
                  <a:lnTo>
                    <a:pt x="0" y="852"/>
                  </a:lnTo>
                  <a:lnTo>
                    <a:pt x="0" y="1226"/>
                  </a:lnTo>
                  <a:cubicBezTo>
                    <a:pt x="0" y="1290"/>
                    <a:pt x="52" y="1342"/>
                    <a:pt x="103" y="1342"/>
                  </a:cubicBezTo>
                  <a:cubicBezTo>
                    <a:pt x="155" y="1342"/>
                    <a:pt x="206" y="1290"/>
                    <a:pt x="206" y="1226"/>
                  </a:cubicBezTo>
                  <a:lnTo>
                    <a:pt x="206" y="852"/>
                  </a:lnTo>
                  <a:lnTo>
                    <a:pt x="206" y="645"/>
                  </a:lnTo>
                  <a:lnTo>
                    <a:pt x="206" y="104"/>
                  </a:lnTo>
                  <a:cubicBezTo>
                    <a:pt x="206" y="52"/>
                    <a:pt x="155" y="1"/>
                    <a:pt x="1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0"/>
            <p:cNvSpPr/>
            <p:nvPr/>
          </p:nvSpPr>
          <p:spPr>
            <a:xfrm>
              <a:off x="7127125" y="701675"/>
              <a:ext cx="34825" cy="5175"/>
            </a:xfrm>
            <a:custGeom>
              <a:avLst/>
              <a:gdLst/>
              <a:ahLst/>
              <a:cxnLst/>
              <a:rect l="l" t="t" r="r" b="b"/>
              <a:pathLst>
                <a:path w="1393" h="207" extrusionOk="0">
                  <a:moveTo>
                    <a:pt x="103" y="0"/>
                  </a:moveTo>
                  <a:cubicBezTo>
                    <a:pt x="52" y="0"/>
                    <a:pt x="0" y="52"/>
                    <a:pt x="0" y="104"/>
                  </a:cubicBezTo>
                  <a:cubicBezTo>
                    <a:pt x="0" y="155"/>
                    <a:pt x="52" y="207"/>
                    <a:pt x="103" y="207"/>
                  </a:cubicBezTo>
                  <a:lnTo>
                    <a:pt x="1290" y="207"/>
                  </a:lnTo>
                  <a:cubicBezTo>
                    <a:pt x="1341" y="207"/>
                    <a:pt x="1393" y="155"/>
                    <a:pt x="1393" y="104"/>
                  </a:cubicBezTo>
                  <a:cubicBezTo>
                    <a:pt x="1393" y="52"/>
                    <a:pt x="1341" y="0"/>
                    <a:pt x="12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0"/>
            <p:cNvSpPr/>
            <p:nvPr/>
          </p:nvSpPr>
          <p:spPr>
            <a:xfrm>
              <a:off x="7002050" y="701675"/>
              <a:ext cx="33550" cy="5175"/>
            </a:xfrm>
            <a:custGeom>
              <a:avLst/>
              <a:gdLst/>
              <a:ahLst/>
              <a:cxnLst/>
              <a:rect l="l" t="t" r="r" b="b"/>
              <a:pathLst>
                <a:path w="1342" h="207" extrusionOk="0">
                  <a:moveTo>
                    <a:pt x="103" y="0"/>
                  </a:moveTo>
                  <a:cubicBezTo>
                    <a:pt x="52" y="0"/>
                    <a:pt x="0" y="52"/>
                    <a:pt x="0" y="104"/>
                  </a:cubicBezTo>
                  <a:cubicBezTo>
                    <a:pt x="0" y="155"/>
                    <a:pt x="52" y="207"/>
                    <a:pt x="103" y="207"/>
                  </a:cubicBezTo>
                  <a:lnTo>
                    <a:pt x="1238" y="207"/>
                  </a:lnTo>
                  <a:cubicBezTo>
                    <a:pt x="1290" y="207"/>
                    <a:pt x="1341" y="155"/>
                    <a:pt x="1341" y="104"/>
                  </a:cubicBezTo>
                  <a:cubicBezTo>
                    <a:pt x="1341" y="52"/>
                    <a:pt x="1290" y="0"/>
                    <a:pt x="12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0"/>
            <p:cNvSpPr/>
            <p:nvPr/>
          </p:nvSpPr>
          <p:spPr>
            <a:xfrm>
              <a:off x="6664850" y="853175"/>
              <a:ext cx="295625" cy="19050"/>
            </a:xfrm>
            <a:custGeom>
              <a:avLst/>
              <a:gdLst/>
              <a:ahLst/>
              <a:cxnLst/>
              <a:rect l="l" t="t" r="r" b="b"/>
              <a:pathLst>
                <a:path w="11825" h="762" extrusionOk="0">
                  <a:moveTo>
                    <a:pt x="374" y="1"/>
                  </a:moveTo>
                  <a:cubicBezTo>
                    <a:pt x="220" y="1"/>
                    <a:pt x="0" y="169"/>
                    <a:pt x="0" y="388"/>
                  </a:cubicBezTo>
                  <a:cubicBezTo>
                    <a:pt x="0" y="594"/>
                    <a:pt x="220" y="762"/>
                    <a:pt x="374" y="762"/>
                  </a:cubicBezTo>
                  <a:lnTo>
                    <a:pt x="11451" y="762"/>
                  </a:lnTo>
                  <a:cubicBezTo>
                    <a:pt x="11657" y="762"/>
                    <a:pt x="11825" y="594"/>
                    <a:pt x="11825" y="388"/>
                  </a:cubicBezTo>
                  <a:cubicBezTo>
                    <a:pt x="11825" y="169"/>
                    <a:pt x="11657" y="1"/>
                    <a:pt x="114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0"/>
            <p:cNvSpPr/>
            <p:nvPr/>
          </p:nvSpPr>
          <p:spPr>
            <a:xfrm>
              <a:off x="6664850" y="889600"/>
              <a:ext cx="295625" cy="18725"/>
            </a:xfrm>
            <a:custGeom>
              <a:avLst/>
              <a:gdLst/>
              <a:ahLst/>
              <a:cxnLst/>
              <a:rect l="l" t="t" r="r" b="b"/>
              <a:pathLst>
                <a:path w="11825" h="749" extrusionOk="0">
                  <a:moveTo>
                    <a:pt x="374" y="1"/>
                  </a:moveTo>
                  <a:cubicBezTo>
                    <a:pt x="220" y="1"/>
                    <a:pt x="0" y="156"/>
                    <a:pt x="0" y="375"/>
                  </a:cubicBezTo>
                  <a:cubicBezTo>
                    <a:pt x="0" y="594"/>
                    <a:pt x="220" y="749"/>
                    <a:pt x="374" y="749"/>
                  </a:cubicBezTo>
                  <a:lnTo>
                    <a:pt x="11451" y="749"/>
                  </a:lnTo>
                  <a:cubicBezTo>
                    <a:pt x="11657" y="749"/>
                    <a:pt x="11825" y="594"/>
                    <a:pt x="11825" y="375"/>
                  </a:cubicBezTo>
                  <a:cubicBezTo>
                    <a:pt x="11825" y="156"/>
                    <a:pt x="11657" y="1"/>
                    <a:pt x="114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0"/>
            <p:cNvSpPr/>
            <p:nvPr/>
          </p:nvSpPr>
          <p:spPr>
            <a:xfrm>
              <a:off x="6827325" y="927325"/>
              <a:ext cx="133150" cy="17425"/>
            </a:xfrm>
            <a:custGeom>
              <a:avLst/>
              <a:gdLst/>
              <a:ahLst/>
              <a:cxnLst/>
              <a:rect l="l" t="t" r="r" b="b"/>
              <a:pathLst>
                <a:path w="5326" h="697" extrusionOk="0">
                  <a:moveTo>
                    <a:pt x="387" y="1"/>
                  </a:moveTo>
                  <a:cubicBezTo>
                    <a:pt x="220" y="1"/>
                    <a:pt x="0" y="155"/>
                    <a:pt x="0" y="375"/>
                  </a:cubicBezTo>
                  <a:cubicBezTo>
                    <a:pt x="0" y="529"/>
                    <a:pt x="220" y="697"/>
                    <a:pt x="387" y="697"/>
                  </a:cubicBezTo>
                  <a:lnTo>
                    <a:pt x="4952" y="697"/>
                  </a:lnTo>
                  <a:cubicBezTo>
                    <a:pt x="5158" y="697"/>
                    <a:pt x="5326" y="529"/>
                    <a:pt x="5326" y="375"/>
                  </a:cubicBezTo>
                  <a:cubicBezTo>
                    <a:pt x="5326" y="155"/>
                    <a:pt x="5158" y="1"/>
                    <a:pt x="49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0"/>
            <p:cNvSpPr/>
            <p:nvPr/>
          </p:nvSpPr>
          <p:spPr>
            <a:xfrm>
              <a:off x="7042350" y="858675"/>
              <a:ext cx="73825" cy="73825"/>
            </a:xfrm>
            <a:custGeom>
              <a:avLst/>
              <a:gdLst/>
              <a:ahLst/>
              <a:cxnLst/>
              <a:rect l="l" t="t" r="r" b="b"/>
              <a:pathLst>
                <a:path w="2953" h="2953" extrusionOk="0">
                  <a:moveTo>
                    <a:pt x="1186" y="0"/>
                  </a:moveTo>
                  <a:lnTo>
                    <a:pt x="1186" y="1019"/>
                  </a:lnTo>
                  <a:cubicBezTo>
                    <a:pt x="1186" y="1070"/>
                    <a:pt x="1135" y="1135"/>
                    <a:pt x="1135" y="1135"/>
                  </a:cubicBezTo>
                  <a:lnTo>
                    <a:pt x="1070" y="1186"/>
                  </a:lnTo>
                  <a:lnTo>
                    <a:pt x="0" y="1186"/>
                  </a:lnTo>
                  <a:lnTo>
                    <a:pt x="0" y="1780"/>
                  </a:lnTo>
                  <a:lnTo>
                    <a:pt x="1070" y="1780"/>
                  </a:lnTo>
                  <a:lnTo>
                    <a:pt x="1135" y="1831"/>
                  </a:lnTo>
                  <a:lnTo>
                    <a:pt x="1186" y="1883"/>
                  </a:lnTo>
                  <a:lnTo>
                    <a:pt x="1186" y="2953"/>
                  </a:lnTo>
                  <a:lnTo>
                    <a:pt x="1779" y="2953"/>
                  </a:lnTo>
                  <a:lnTo>
                    <a:pt x="1779" y="1883"/>
                  </a:lnTo>
                  <a:lnTo>
                    <a:pt x="1831" y="1831"/>
                  </a:lnTo>
                  <a:cubicBezTo>
                    <a:pt x="1831" y="1831"/>
                    <a:pt x="1883" y="1780"/>
                    <a:pt x="1934" y="1780"/>
                  </a:cubicBezTo>
                  <a:lnTo>
                    <a:pt x="2953" y="1780"/>
                  </a:lnTo>
                  <a:lnTo>
                    <a:pt x="2953" y="1186"/>
                  </a:lnTo>
                  <a:lnTo>
                    <a:pt x="1934" y="1186"/>
                  </a:lnTo>
                  <a:cubicBezTo>
                    <a:pt x="1883" y="1186"/>
                    <a:pt x="1831" y="1135"/>
                    <a:pt x="1831" y="1135"/>
                  </a:cubicBezTo>
                  <a:cubicBezTo>
                    <a:pt x="1831" y="1135"/>
                    <a:pt x="1779" y="1070"/>
                    <a:pt x="1779" y="1019"/>
                  </a:cubicBezTo>
                  <a:lnTo>
                    <a:pt x="17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0"/>
            <p:cNvSpPr/>
            <p:nvPr/>
          </p:nvSpPr>
          <p:spPr>
            <a:xfrm>
              <a:off x="7018150" y="829000"/>
              <a:ext cx="122200" cy="149275"/>
            </a:xfrm>
            <a:custGeom>
              <a:avLst/>
              <a:gdLst/>
              <a:ahLst/>
              <a:cxnLst/>
              <a:rect l="l" t="t" r="r" b="b"/>
              <a:pathLst>
                <a:path w="4888" h="5971" extrusionOk="0">
                  <a:moveTo>
                    <a:pt x="2954" y="968"/>
                  </a:moveTo>
                  <a:cubicBezTo>
                    <a:pt x="2954" y="1032"/>
                    <a:pt x="3005" y="1032"/>
                    <a:pt x="3005" y="1084"/>
                  </a:cubicBezTo>
                  <a:lnTo>
                    <a:pt x="3005" y="2103"/>
                  </a:lnTo>
                  <a:lnTo>
                    <a:pt x="4037" y="2103"/>
                  </a:lnTo>
                  <a:cubicBezTo>
                    <a:pt x="4089" y="2103"/>
                    <a:pt x="4089" y="2154"/>
                    <a:pt x="4140" y="2154"/>
                  </a:cubicBezTo>
                  <a:lnTo>
                    <a:pt x="4140" y="2206"/>
                  </a:lnTo>
                  <a:lnTo>
                    <a:pt x="4140" y="3070"/>
                  </a:lnTo>
                  <a:lnTo>
                    <a:pt x="4140" y="3173"/>
                  </a:lnTo>
                  <a:cubicBezTo>
                    <a:pt x="4089" y="3173"/>
                    <a:pt x="4089" y="3224"/>
                    <a:pt x="4037" y="3224"/>
                  </a:cubicBezTo>
                  <a:lnTo>
                    <a:pt x="3005" y="3224"/>
                  </a:lnTo>
                  <a:lnTo>
                    <a:pt x="3005" y="4256"/>
                  </a:lnTo>
                  <a:cubicBezTo>
                    <a:pt x="3005" y="4308"/>
                    <a:pt x="2954" y="4308"/>
                    <a:pt x="2954" y="4308"/>
                  </a:cubicBezTo>
                  <a:cubicBezTo>
                    <a:pt x="2954" y="4359"/>
                    <a:pt x="2902" y="4359"/>
                    <a:pt x="2902" y="4359"/>
                  </a:cubicBezTo>
                  <a:lnTo>
                    <a:pt x="2038" y="4359"/>
                  </a:lnTo>
                  <a:cubicBezTo>
                    <a:pt x="1987" y="4359"/>
                    <a:pt x="1935" y="4359"/>
                    <a:pt x="1935" y="4308"/>
                  </a:cubicBezTo>
                  <a:cubicBezTo>
                    <a:pt x="1935" y="4308"/>
                    <a:pt x="1884" y="4308"/>
                    <a:pt x="1884" y="4256"/>
                  </a:cubicBezTo>
                  <a:lnTo>
                    <a:pt x="1884" y="3224"/>
                  </a:lnTo>
                  <a:lnTo>
                    <a:pt x="865" y="3224"/>
                  </a:lnTo>
                  <a:cubicBezTo>
                    <a:pt x="813" y="3224"/>
                    <a:pt x="813" y="3173"/>
                    <a:pt x="813" y="3173"/>
                  </a:cubicBezTo>
                  <a:cubicBezTo>
                    <a:pt x="749" y="3173"/>
                    <a:pt x="749" y="3121"/>
                    <a:pt x="749" y="3070"/>
                  </a:cubicBezTo>
                  <a:lnTo>
                    <a:pt x="749" y="2206"/>
                  </a:lnTo>
                  <a:cubicBezTo>
                    <a:pt x="749" y="2206"/>
                    <a:pt x="749" y="2154"/>
                    <a:pt x="813" y="2154"/>
                  </a:cubicBezTo>
                  <a:cubicBezTo>
                    <a:pt x="813" y="2154"/>
                    <a:pt x="813" y="2103"/>
                    <a:pt x="865" y="2103"/>
                  </a:cubicBezTo>
                  <a:lnTo>
                    <a:pt x="1884" y="2103"/>
                  </a:lnTo>
                  <a:lnTo>
                    <a:pt x="1884" y="1084"/>
                  </a:lnTo>
                  <a:cubicBezTo>
                    <a:pt x="1884" y="1032"/>
                    <a:pt x="1935" y="1032"/>
                    <a:pt x="1935" y="968"/>
                  </a:cubicBezTo>
                  <a:close/>
                  <a:moveTo>
                    <a:pt x="2425" y="1"/>
                  </a:moveTo>
                  <a:cubicBezTo>
                    <a:pt x="2309" y="1"/>
                    <a:pt x="1987" y="1"/>
                    <a:pt x="1664" y="65"/>
                  </a:cubicBezTo>
                  <a:cubicBezTo>
                    <a:pt x="1290" y="168"/>
                    <a:pt x="916" y="220"/>
                    <a:pt x="594" y="323"/>
                  </a:cubicBezTo>
                  <a:cubicBezTo>
                    <a:pt x="375" y="388"/>
                    <a:pt x="169" y="439"/>
                    <a:pt x="104" y="542"/>
                  </a:cubicBezTo>
                  <a:cubicBezTo>
                    <a:pt x="1" y="542"/>
                    <a:pt x="1" y="594"/>
                    <a:pt x="1" y="594"/>
                  </a:cubicBezTo>
                  <a:lnTo>
                    <a:pt x="1" y="2373"/>
                  </a:lnTo>
                  <a:cubicBezTo>
                    <a:pt x="1" y="2747"/>
                    <a:pt x="53" y="3121"/>
                    <a:pt x="169" y="3444"/>
                  </a:cubicBezTo>
                  <a:cubicBezTo>
                    <a:pt x="272" y="3818"/>
                    <a:pt x="491" y="4192"/>
                    <a:pt x="865" y="4630"/>
                  </a:cubicBezTo>
                  <a:cubicBezTo>
                    <a:pt x="1290" y="5223"/>
                    <a:pt x="2103" y="5752"/>
                    <a:pt x="2309" y="5868"/>
                  </a:cubicBezTo>
                  <a:cubicBezTo>
                    <a:pt x="2309" y="5919"/>
                    <a:pt x="2361" y="5919"/>
                    <a:pt x="2361" y="5919"/>
                  </a:cubicBezTo>
                  <a:lnTo>
                    <a:pt x="2425" y="5971"/>
                  </a:lnTo>
                  <a:lnTo>
                    <a:pt x="2477" y="5919"/>
                  </a:lnTo>
                  <a:cubicBezTo>
                    <a:pt x="2477" y="5919"/>
                    <a:pt x="2528" y="5919"/>
                    <a:pt x="2528" y="5868"/>
                  </a:cubicBezTo>
                  <a:cubicBezTo>
                    <a:pt x="2580" y="5868"/>
                    <a:pt x="2580" y="5868"/>
                    <a:pt x="2631" y="5803"/>
                  </a:cubicBezTo>
                  <a:cubicBezTo>
                    <a:pt x="2747" y="5752"/>
                    <a:pt x="2902" y="5649"/>
                    <a:pt x="3070" y="5545"/>
                  </a:cubicBezTo>
                  <a:cubicBezTo>
                    <a:pt x="3392" y="5275"/>
                    <a:pt x="3766" y="5004"/>
                    <a:pt x="4037" y="4630"/>
                  </a:cubicBezTo>
                  <a:cubicBezTo>
                    <a:pt x="4411" y="4192"/>
                    <a:pt x="4617" y="3818"/>
                    <a:pt x="4733" y="3495"/>
                  </a:cubicBezTo>
                  <a:cubicBezTo>
                    <a:pt x="4836" y="3121"/>
                    <a:pt x="4888" y="2747"/>
                    <a:pt x="4888" y="2322"/>
                  </a:cubicBezTo>
                  <a:lnTo>
                    <a:pt x="4888" y="594"/>
                  </a:lnTo>
                  <a:lnTo>
                    <a:pt x="4888" y="542"/>
                  </a:lnTo>
                  <a:cubicBezTo>
                    <a:pt x="4836" y="542"/>
                    <a:pt x="4785" y="542"/>
                    <a:pt x="4733" y="491"/>
                  </a:cubicBezTo>
                  <a:cubicBezTo>
                    <a:pt x="4617" y="439"/>
                    <a:pt x="4462" y="388"/>
                    <a:pt x="4295" y="323"/>
                  </a:cubicBezTo>
                  <a:cubicBezTo>
                    <a:pt x="3869" y="220"/>
                    <a:pt x="3392" y="117"/>
                    <a:pt x="3005" y="65"/>
                  </a:cubicBezTo>
                  <a:cubicBezTo>
                    <a:pt x="2799" y="1"/>
                    <a:pt x="2580" y="1"/>
                    <a:pt x="24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0"/>
            <p:cNvSpPr/>
            <p:nvPr/>
          </p:nvSpPr>
          <p:spPr>
            <a:xfrm>
              <a:off x="7012675" y="823850"/>
              <a:ext cx="133175" cy="159925"/>
            </a:xfrm>
            <a:custGeom>
              <a:avLst/>
              <a:gdLst/>
              <a:ahLst/>
              <a:cxnLst/>
              <a:rect l="l" t="t" r="r" b="b"/>
              <a:pathLst>
                <a:path w="5327" h="6397" extrusionOk="0">
                  <a:moveTo>
                    <a:pt x="2696" y="207"/>
                  </a:moveTo>
                  <a:cubicBezTo>
                    <a:pt x="2799" y="207"/>
                    <a:pt x="3018" y="207"/>
                    <a:pt x="3224" y="271"/>
                  </a:cubicBezTo>
                  <a:cubicBezTo>
                    <a:pt x="3611" y="323"/>
                    <a:pt x="4088" y="426"/>
                    <a:pt x="4514" y="529"/>
                  </a:cubicBezTo>
                  <a:cubicBezTo>
                    <a:pt x="4681" y="594"/>
                    <a:pt x="4836" y="645"/>
                    <a:pt x="4952" y="697"/>
                  </a:cubicBezTo>
                  <a:cubicBezTo>
                    <a:pt x="5004" y="748"/>
                    <a:pt x="5055" y="748"/>
                    <a:pt x="5107" y="748"/>
                  </a:cubicBezTo>
                  <a:lnTo>
                    <a:pt x="5107" y="800"/>
                  </a:lnTo>
                  <a:lnTo>
                    <a:pt x="5107" y="2528"/>
                  </a:lnTo>
                  <a:cubicBezTo>
                    <a:pt x="5107" y="2953"/>
                    <a:pt x="5055" y="3327"/>
                    <a:pt x="4952" y="3701"/>
                  </a:cubicBezTo>
                  <a:cubicBezTo>
                    <a:pt x="4836" y="4024"/>
                    <a:pt x="4630" y="4398"/>
                    <a:pt x="4256" y="4836"/>
                  </a:cubicBezTo>
                  <a:cubicBezTo>
                    <a:pt x="3985" y="5210"/>
                    <a:pt x="3611" y="5481"/>
                    <a:pt x="3289" y="5751"/>
                  </a:cubicBezTo>
                  <a:cubicBezTo>
                    <a:pt x="3121" y="5855"/>
                    <a:pt x="2966" y="5958"/>
                    <a:pt x="2850" y="6009"/>
                  </a:cubicBezTo>
                  <a:cubicBezTo>
                    <a:pt x="2799" y="6074"/>
                    <a:pt x="2799" y="6074"/>
                    <a:pt x="2747" y="6074"/>
                  </a:cubicBezTo>
                  <a:cubicBezTo>
                    <a:pt x="2747" y="6125"/>
                    <a:pt x="2696" y="6125"/>
                    <a:pt x="2696" y="6125"/>
                  </a:cubicBezTo>
                  <a:lnTo>
                    <a:pt x="2644" y="6177"/>
                  </a:lnTo>
                  <a:lnTo>
                    <a:pt x="2580" y="6125"/>
                  </a:lnTo>
                  <a:cubicBezTo>
                    <a:pt x="2580" y="6125"/>
                    <a:pt x="2528" y="6125"/>
                    <a:pt x="2528" y="6074"/>
                  </a:cubicBezTo>
                  <a:cubicBezTo>
                    <a:pt x="2322" y="5958"/>
                    <a:pt x="1509" y="5429"/>
                    <a:pt x="1084" y="4836"/>
                  </a:cubicBezTo>
                  <a:cubicBezTo>
                    <a:pt x="710" y="4398"/>
                    <a:pt x="491" y="4024"/>
                    <a:pt x="388" y="3650"/>
                  </a:cubicBezTo>
                  <a:cubicBezTo>
                    <a:pt x="272" y="3327"/>
                    <a:pt x="220" y="2953"/>
                    <a:pt x="220" y="2579"/>
                  </a:cubicBezTo>
                  <a:lnTo>
                    <a:pt x="220" y="800"/>
                  </a:lnTo>
                  <a:cubicBezTo>
                    <a:pt x="220" y="800"/>
                    <a:pt x="220" y="748"/>
                    <a:pt x="323" y="748"/>
                  </a:cubicBezTo>
                  <a:cubicBezTo>
                    <a:pt x="388" y="645"/>
                    <a:pt x="594" y="594"/>
                    <a:pt x="813" y="529"/>
                  </a:cubicBezTo>
                  <a:cubicBezTo>
                    <a:pt x="1135" y="426"/>
                    <a:pt x="1509" y="374"/>
                    <a:pt x="1883" y="271"/>
                  </a:cubicBezTo>
                  <a:cubicBezTo>
                    <a:pt x="2206" y="207"/>
                    <a:pt x="2528" y="207"/>
                    <a:pt x="2644" y="207"/>
                  </a:cubicBezTo>
                  <a:close/>
                  <a:moveTo>
                    <a:pt x="2644" y="0"/>
                  </a:moveTo>
                  <a:cubicBezTo>
                    <a:pt x="2528" y="0"/>
                    <a:pt x="2322" y="0"/>
                    <a:pt x="2051" y="52"/>
                  </a:cubicBezTo>
                  <a:cubicBezTo>
                    <a:pt x="1677" y="104"/>
                    <a:pt x="1187" y="155"/>
                    <a:pt x="761" y="323"/>
                  </a:cubicBezTo>
                  <a:cubicBezTo>
                    <a:pt x="542" y="374"/>
                    <a:pt x="388" y="426"/>
                    <a:pt x="272" y="478"/>
                  </a:cubicBezTo>
                  <a:cubicBezTo>
                    <a:pt x="168" y="529"/>
                    <a:pt x="117" y="594"/>
                    <a:pt x="65" y="645"/>
                  </a:cubicBezTo>
                  <a:cubicBezTo>
                    <a:pt x="65" y="645"/>
                    <a:pt x="1" y="748"/>
                    <a:pt x="1" y="800"/>
                  </a:cubicBezTo>
                  <a:lnTo>
                    <a:pt x="1" y="2579"/>
                  </a:lnTo>
                  <a:cubicBezTo>
                    <a:pt x="1" y="3005"/>
                    <a:pt x="65" y="3327"/>
                    <a:pt x="168" y="3753"/>
                  </a:cubicBezTo>
                  <a:cubicBezTo>
                    <a:pt x="323" y="4140"/>
                    <a:pt x="542" y="4514"/>
                    <a:pt x="865" y="4991"/>
                  </a:cubicBezTo>
                  <a:cubicBezTo>
                    <a:pt x="1135" y="5365"/>
                    <a:pt x="1561" y="5687"/>
                    <a:pt x="1883" y="5906"/>
                  </a:cubicBezTo>
                  <a:cubicBezTo>
                    <a:pt x="2154" y="6125"/>
                    <a:pt x="2425" y="6280"/>
                    <a:pt x="2425" y="6280"/>
                  </a:cubicBezTo>
                  <a:cubicBezTo>
                    <a:pt x="2476" y="6332"/>
                    <a:pt x="2580" y="6396"/>
                    <a:pt x="2644" y="6396"/>
                  </a:cubicBezTo>
                  <a:cubicBezTo>
                    <a:pt x="2696" y="6396"/>
                    <a:pt x="2799" y="6332"/>
                    <a:pt x="2850" y="6280"/>
                  </a:cubicBezTo>
                  <a:cubicBezTo>
                    <a:pt x="2902" y="6280"/>
                    <a:pt x="3818" y="5687"/>
                    <a:pt x="4411" y="4991"/>
                  </a:cubicBezTo>
                  <a:cubicBezTo>
                    <a:pt x="4785" y="4565"/>
                    <a:pt x="5055" y="4140"/>
                    <a:pt x="5159" y="3753"/>
                  </a:cubicBezTo>
                  <a:cubicBezTo>
                    <a:pt x="5326" y="3327"/>
                    <a:pt x="5326" y="2953"/>
                    <a:pt x="5326" y="2528"/>
                  </a:cubicBezTo>
                  <a:lnTo>
                    <a:pt x="5326" y="800"/>
                  </a:lnTo>
                  <a:cubicBezTo>
                    <a:pt x="5326" y="748"/>
                    <a:pt x="5326" y="697"/>
                    <a:pt x="5275" y="697"/>
                  </a:cubicBezTo>
                  <a:cubicBezTo>
                    <a:pt x="5275" y="594"/>
                    <a:pt x="5159" y="529"/>
                    <a:pt x="5107" y="478"/>
                  </a:cubicBezTo>
                  <a:cubicBezTo>
                    <a:pt x="4952" y="426"/>
                    <a:pt x="4733" y="374"/>
                    <a:pt x="4514" y="271"/>
                  </a:cubicBezTo>
                  <a:cubicBezTo>
                    <a:pt x="4191" y="207"/>
                    <a:pt x="3818" y="104"/>
                    <a:pt x="3444" y="52"/>
                  </a:cubicBezTo>
                  <a:cubicBezTo>
                    <a:pt x="3121" y="0"/>
                    <a:pt x="2850" y="0"/>
                    <a:pt x="269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0"/>
            <p:cNvSpPr/>
            <p:nvPr/>
          </p:nvSpPr>
          <p:spPr>
            <a:xfrm>
              <a:off x="7036850" y="853175"/>
              <a:ext cx="84825" cy="84825"/>
            </a:xfrm>
            <a:custGeom>
              <a:avLst/>
              <a:gdLst/>
              <a:ahLst/>
              <a:cxnLst/>
              <a:rect l="l" t="t" r="r" b="b"/>
              <a:pathLst>
                <a:path w="3393" h="3393" extrusionOk="0">
                  <a:moveTo>
                    <a:pt x="1999" y="220"/>
                  </a:moveTo>
                  <a:lnTo>
                    <a:pt x="1999" y="1239"/>
                  </a:lnTo>
                  <a:cubicBezTo>
                    <a:pt x="1999" y="1290"/>
                    <a:pt x="2051" y="1355"/>
                    <a:pt x="2051" y="1355"/>
                  </a:cubicBezTo>
                  <a:cubicBezTo>
                    <a:pt x="2051" y="1355"/>
                    <a:pt x="2103" y="1406"/>
                    <a:pt x="2154" y="1406"/>
                  </a:cubicBezTo>
                  <a:lnTo>
                    <a:pt x="3173" y="1406"/>
                  </a:lnTo>
                  <a:lnTo>
                    <a:pt x="3173" y="2000"/>
                  </a:lnTo>
                  <a:lnTo>
                    <a:pt x="2154" y="2000"/>
                  </a:lnTo>
                  <a:cubicBezTo>
                    <a:pt x="2103" y="2000"/>
                    <a:pt x="2051" y="2051"/>
                    <a:pt x="2051" y="2051"/>
                  </a:cubicBezTo>
                  <a:lnTo>
                    <a:pt x="1999" y="2103"/>
                  </a:lnTo>
                  <a:lnTo>
                    <a:pt x="1999" y="3173"/>
                  </a:lnTo>
                  <a:lnTo>
                    <a:pt x="1406" y="3173"/>
                  </a:lnTo>
                  <a:lnTo>
                    <a:pt x="1406" y="2103"/>
                  </a:lnTo>
                  <a:lnTo>
                    <a:pt x="1355" y="2051"/>
                  </a:lnTo>
                  <a:lnTo>
                    <a:pt x="1290" y="2000"/>
                  </a:lnTo>
                  <a:lnTo>
                    <a:pt x="220" y="2000"/>
                  </a:lnTo>
                  <a:lnTo>
                    <a:pt x="220" y="1406"/>
                  </a:lnTo>
                  <a:lnTo>
                    <a:pt x="1290" y="1406"/>
                  </a:lnTo>
                  <a:lnTo>
                    <a:pt x="1355" y="1355"/>
                  </a:lnTo>
                  <a:cubicBezTo>
                    <a:pt x="1355" y="1355"/>
                    <a:pt x="1406" y="1290"/>
                    <a:pt x="1406" y="1239"/>
                  </a:cubicBezTo>
                  <a:lnTo>
                    <a:pt x="1406" y="220"/>
                  </a:lnTo>
                  <a:close/>
                  <a:moveTo>
                    <a:pt x="1187" y="1"/>
                  </a:moveTo>
                  <a:cubicBezTo>
                    <a:pt x="1187" y="65"/>
                    <a:pt x="1136" y="65"/>
                    <a:pt x="1136" y="117"/>
                  </a:cubicBezTo>
                  <a:lnTo>
                    <a:pt x="1136" y="1136"/>
                  </a:lnTo>
                  <a:lnTo>
                    <a:pt x="117" y="1136"/>
                  </a:lnTo>
                  <a:cubicBezTo>
                    <a:pt x="65" y="1136"/>
                    <a:pt x="65" y="1187"/>
                    <a:pt x="65" y="1187"/>
                  </a:cubicBezTo>
                  <a:cubicBezTo>
                    <a:pt x="1" y="1187"/>
                    <a:pt x="1" y="1239"/>
                    <a:pt x="1" y="1239"/>
                  </a:cubicBezTo>
                  <a:lnTo>
                    <a:pt x="1" y="2103"/>
                  </a:lnTo>
                  <a:cubicBezTo>
                    <a:pt x="1" y="2154"/>
                    <a:pt x="1" y="2206"/>
                    <a:pt x="65" y="2206"/>
                  </a:cubicBezTo>
                  <a:cubicBezTo>
                    <a:pt x="65" y="2206"/>
                    <a:pt x="65" y="2257"/>
                    <a:pt x="117" y="2257"/>
                  </a:cubicBezTo>
                  <a:lnTo>
                    <a:pt x="1136" y="2257"/>
                  </a:lnTo>
                  <a:lnTo>
                    <a:pt x="1136" y="3289"/>
                  </a:lnTo>
                  <a:cubicBezTo>
                    <a:pt x="1136" y="3341"/>
                    <a:pt x="1187" y="3341"/>
                    <a:pt x="1187" y="3341"/>
                  </a:cubicBezTo>
                  <a:cubicBezTo>
                    <a:pt x="1187" y="3392"/>
                    <a:pt x="1239" y="3392"/>
                    <a:pt x="1290" y="3392"/>
                  </a:cubicBezTo>
                  <a:lnTo>
                    <a:pt x="2154" y="3392"/>
                  </a:lnTo>
                  <a:cubicBezTo>
                    <a:pt x="2154" y="3392"/>
                    <a:pt x="2206" y="3392"/>
                    <a:pt x="2206" y="3341"/>
                  </a:cubicBezTo>
                  <a:cubicBezTo>
                    <a:pt x="2206" y="3341"/>
                    <a:pt x="2257" y="3341"/>
                    <a:pt x="2257" y="3289"/>
                  </a:cubicBezTo>
                  <a:lnTo>
                    <a:pt x="2257" y="2257"/>
                  </a:lnTo>
                  <a:lnTo>
                    <a:pt x="3289" y="2257"/>
                  </a:lnTo>
                  <a:cubicBezTo>
                    <a:pt x="3341" y="2257"/>
                    <a:pt x="3341" y="2206"/>
                    <a:pt x="3392" y="2206"/>
                  </a:cubicBezTo>
                  <a:lnTo>
                    <a:pt x="3392" y="2103"/>
                  </a:lnTo>
                  <a:lnTo>
                    <a:pt x="3392" y="1239"/>
                  </a:lnTo>
                  <a:lnTo>
                    <a:pt x="3392" y="1187"/>
                  </a:lnTo>
                  <a:cubicBezTo>
                    <a:pt x="3341" y="1187"/>
                    <a:pt x="3341" y="1136"/>
                    <a:pt x="3289" y="1136"/>
                  </a:cubicBezTo>
                  <a:lnTo>
                    <a:pt x="2257" y="1136"/>
                  </a:lnTo>
                  <a:lnTo>
                    <a:pt x="2257" y="117"/>
                  </a:lnTo>
                  <a:cubicBezTo>
                    <a:pt x="2257" y="65"/>
                    <a:pt x="2206" y="65"/>
                    <a:pt x="220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0"/>
            <p:cNvSpPr/>
            <p:nvPr/>
          </p:nvSpPr>
          <p:spPr>
            <a:xfrm>
              <a:off x="5399575" y="476025"/>
              <a:ext cx="150550" cy="95125"/>
            </a:xfrm>
            <a:custGeom>
              <a:avLst/>
              <a:gdLst/>
              <a:ahLst/>
              <a:cxnLst/>
              <a:rect l="l" t="t" r="r" b="b"/>
              <a:pathLst>
                <a:path w="6022" h="3805" extrusionOk="0">
                  <a:moveTo>
                    <a:pt x="3275" y="748"/>
                  </a:moveTo>
                  <a:cubicBezTo>
                    <a:pt x="3340" y="748"/>
                    <a:pt x="3443" y="748"/>
                    <a:pt x="3546" y="800"/>
                  </a:cubicBezTo>
                  <a:cubicBezTo>
                    <a:pt x="3817" y="967"/>
                    <a:pt x="3985" y="1225"/>
                    <a:pt x="3985" y="1496"/>
                  </a:cubicBezTo>
                  <a:cubicBezTo>
                    <a:pt x="3985" y="1767"/>
                    <a:pt x="3869" y="2038"/>
                    <a:pt x="3662" y="2257"/>
                  </a:cubicBezTo>
                  <a:cubicBezTo>
                    <a:pt x="3340" y="2631"/>
                    <a:pt x="2798" y="3056"/>
                    <a:pt x="2747" y="3056"/>
                  </a:cubicBezTo>
                  <a:cubicBezTo>
                    <a:pt x="2747" y="3082"/>
                    <a:pt x="2734" y="3095"/>
                    <a:pt x="2713" y="3095"/>
                  </a:cubicBezTo>
                  <a:cubicBezTo>
                    <a:pt x="2692" y="3095"/>
                    <a:pt x="2663" y="3082"/>
                    <a:pt x="2631" y="3056"/>
                  </a:cubicBezTo>
                  <a:cubicBezTo>
                    <a:pt x="2631" y="3056"/>
                    <a:pt x="2257" y="2785"/>
                    <a:pt x="1780" y="2308"/>
                  </a:cubicBezTo>
                  <a:cubicBezTo>
                    <a:pt x="1560" y="2089"/>
                    <a:pt x="1457" y="1767"/>
                    <a:pt x="1457" y="1496"/>
                  </a:cubicBezTo>
                  <a:cubicBezTo>
                    <a:pt x="1457" y="1341"/>
                    <a:pt x="1509" y="1174"/>
                    <a:pt x="1612" y="1019"/>
                  </a:cubicBezTo>
                  <a:cubicBezTo>
                    <a:pt x="1664" y="903"/>
                    <a:pt x="1831" y="800"/>
                    <a:pt x="1986" y="748"/>
                  </a:cubicBezTo>
                  <a:lnTo>
                    <a:pt x="2050" y="748"/>
                  </a:lnTo>
                  <a:cubicBezTo>
                    <a:pt x="2308" y="748"/>
                    <a:pt x="2476" y="851"/>
                    <a:pt x="2631" y="967"/>
                  </a:cubicBezTo>
                  <a:cubicBezTo>
                    <a:pt x="2631" y="967"/>
                    <a:pt x="2695" y="1019"/>
                    <a:pt x="2747" y="1019"/>
                  </a:cubicBezTo>
                  <a:cubicBezTo>
                    <a:pt x="2798" y="967"/>
                    <a:pt x="2850" y="851"/>
                    <a:pt x="3018" y="800"/>
                  </a:cubicBezTo>
                  <a:cubicBezTo>
                    <a:pt x="3069" y="748"/>
                    <a:pt x="3172" y="748"/>
                    <a:pt x="3275" y="748"/>
                  </a:cubicBezTo>
                  <a:close/>
                  <a:moveTo>
                    <a:pt x="1290" y="0"/>
                  </a:moveTo>
                  <a:cubicBezTo>
                    <a:pt x="916" y="0"/>
                    <a:pt x="593" y="103"/>
                    <a:pt x="374" y="323"/>
                  </a:cubicBezTo>
                  <a:cubicBezTo>
                    <a:pt x="168" y="580"/>
                    <a:pt x="0" y="851"/>
                    <a:pt x="0" y="1225"/>
                  </a:cubicBezTo>
                  <a:lnTo>
                    <a:pt x="0" y="2579"/>
                  </a:lnTo>
                  <a:cubicBezTo>
                    <a:pt x="0" y="2901"/>
                    <a:pt x="168" y="3224"/>
                    <a:pt x="374" y="3430"/>
                  </a:cubicBezTo>
                  <a:cubicBezTo>
                    <a:pt x="593" y="3649"/>
                    <a:pt x="916" y="3804"/>
                    <a:pt x="1290" y="3804"/>
                  </a:cubicBezTo>
                  <a:lnTo>
                    <a:pt x="4462" y="3804"/>
                  </a:lnTo>
                  <a:lnTo>
                    <a:pt x="60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0"/>
            <p:cNvSpPr/>
            <p:nvPr/>
          </p:nvSpPr>
          <p:spPr>
            <a:xfrm>
              <a:off x="5762225" y="476025"/>
              <a:ext cx="198925" cy="95125"/>
            </a:xfrm>
            <a:custGeom>
              <a:avLst/>
              <a:gdLst/>
              <a:ahLst/>
              <a:cxnLst/>
              <a:rect l="l" t="t" r="r" b="b"/>
              <a:pathLst>
                <a:path w="7957" h="3805" extrusionOk="0">
                  <a:moveTo>
                    <a:pt x="1561" y="0"/>
                  </a:moveTo>
                  <a:lnTo>
                    <a:pt x="1" y="3804"/>
                  </a:lnTo>
                  <a:lnTo>
                    <a:pt x="6719" y="3804"/>
                  </a:lnTo>
                  <a:cubicBezTo>
                    <a:pt x="7041" y="3804"/>
                    <a:pt x="7363" y="3649"/>
                    <a:pt x="7583" y="3430"/>
                  </a:cubicBezTo>
                  <a:cubicBezTo>
                    <a:pt x="7853" y="3224"/>
                    <a:pt x="7957" y="2901"/>
                    <a:pt x="7957" y="2579"/>
                  </a:cubicBezTo>
                  <a:lnTo>
                    <a:pt x="7957" y="1225"/>
                  </a:lnTo>
                  <a:cubicBezTo>
                    <a:pt x="7957" y="851"/>
                    <a:pt x="7853" y="580"/>
                    <a:pt x="7583" y="323"/>
                  </a:cubicBezTo>
                  <a:cubicBezTo>
                    <a:pt x="7363" y="103"/>
                    <a:pt x="7041" y="0"/>
                    <a:pt x="671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0"/>
            <p:cNvSpPr/>
            <p:nvPr/>
          </p:nvSpPr>
          <p:spPr>
            <a:xfrm>
              <a:off x="5517875" y="476025"/>
              <a:ext cx="94150" cy="95125"/>
            </a:xfrm>
            <a:custGeom>
              <a:avLst/>
              <a:gdLst/>
              <a:ahLst/>
              <a:cxnLst/>
              <a:rect l="l" t="t" r="r" b="b"/>
              <a:pathLst>
                <a:path w="3766" h="3805" extrusionOk="0">
                  <a:moveTo>
                    <a:pt x="1561" y="0"/>
                  </a:moveTo>
                  <a:lnTo>
                    <a:pt x="1" y="3804"/>
                  </a:lnTo>
                  <a:lnTo>
                    <a:pt x="2154" y="3804"/>
                  </a:lnTo>
                  <a:lnTo>
                    <a:pt x="376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0"/>
            <p:cNvSpPr/>
            <p:nvPr/>
          </p:nvSpPr>
          <p:spPr>
            <a:xfrm>
              <a:off x="5578150" y="476025"/>
              <a:ext cx="94175" cy="95125"/>
            </a:xfrm>
            <a:custGeom>
              <a:avLst/>
              <a:gdLst/>
              <a:ahLst/>
              <a:cxnLst/>
              <a:rect l="l" t="t" r="r" b="b"/>
              <a:pathLst>
                <a:path w="3767" h="3805" extrusionOk="0">
                  <a:moveTo>
                    <a:pt x="1561" y="0"/>
                  </a:moveTo>
                  <a:lnTo>
                    <a:pt x="1" y="3804"/>
                  </a:lnTo>
                  <a:lnTo>
                    <a:pt x="2206" y="3804"/>
                  </a:lnTo>
                  <a:lnTo>
                    <a:pt x="376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0"/>
            <p:cNvSpPr/>
            <p:nvPr/>
          </p:nvSpPr>
          <p:spPr>
            <a:xfrm>
              <a:off x="5638750" y="476025"/>
              <a:ext cx="94175" cy="95125"/>
            </a:xfrm>
            <a:custGeom>
              <a:avLst/>
              <a:gdLst/>
              <a:ahLst/>
              <a:cxnLst/>
              <a:rect l="l" t="t" r="r" b="b"/>
              <a:pathLst>
                <a:path w="3767" h="3805" extrusionOk="0">
                  <a:moveTo>
                    <a:pt x="1561" y="0"/>
                  </a:moveTo>
                  <a:lnTo>
                    <a:pt x="1" y="3804"/>
                  </a:lnTo>
                  <a:lnTo>
                    <a:pt x="2206" y="3804"/>
                  </a:lnTo>
                  <a:lnTo>
                    <a:pt x="3766"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0"/>
            <p:cNvSpPr/>
            <p:nvPr/>
          </p:nvSpPr>
          <p:spPr>
            <a:xfrm>
              <a:off x="5699050" y="476025"/>
              <a:ext cx="95450" cy="95125"/>
            </a:xfrm>
            <a:custGeom>
              <a:avLst/>
              <a:gdLst/>
              <a:ahLst/>
              <a:cxnLst/>
              <a:rect l="l" t="t" r="r" b="b"/>
              <a:pathLst>
                <a:path w="3818" h="3805" extrusionOk="0">
                  <a:moveTo>
                    <a:pt x="1612" y="0"/>
                  </a:moveTo>
                  <a:lnTo>
                    <a:pt x="0" y="3804"/>
                  </a:lnTo>
                  <a:lnTo>
                    <a:pt x="2257" y="3804"/>
                  </a:lnTo>
                  <a:lnTo>
                    <a:pt x="381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0"/>
            <p:cNvSpPr/>
            <p:nvPr/>
          </p:nvSpPr>
          <p:spPr>
            <a:xfrm>
              <a:off x="5442775" y="500200"/>
              <a:ext cx="49650" cy="46775"/>
            </a:xfrm>
            <a:custGeom>
              <a:avLst/>
              <a:gdLst/>
              <a:ahLst/>
              <a:cxnLst/>
              <a:rect l="l" t="t" r="r" b="b"/>
              <a:pathLst>
                <a:path w="1986" h="1871" extrusionOk="0">
                  <a:moveTo>
                    <a:pt x="258" y="0"/>
                  </a:moveTo>
                  <a:cubicBezTo>
                    <a:pt x="206" y="52"/>
                    <a:pt x="103" y="103"/>
                    <a:pt x="52" y="155"/>
                  </a:cubicBezTo>
                  <a:cubicBezTo>
                    <a:pt x="0" y="258"/>
                    <a:pt x="0" y="374"/>
                    <a:pt x="0" y="529"/>
                  </a:cubicBezTo>
                  <a:cubicBezTo>
                    <a:pt x="0" y="748"/>
                    <a:pt x="52" y="1019"/>
                    <a:pt x="206" y="1174"/>
                  </a:cubicBezTo>
                  <a:cubicBezTo>
                    <a:pt x="580" y="1548"/>
                    <a:pt x="851" y="1767"/>
                    <a:pt x="967" y="1870"/>
                  </a:cubicBezTo>
                  <a:lnTo>
                    <a:pt x="1019" y="1870"/>
                  </a:lnTo>
                  <a:cubicBezTo>
                    <a:pt x="1070" y="1818"/>
                    <a:pt x="1122" y="1767"/>
                    <a:pt x="1225" y="1664"/>
                  </a:cubicBezTo>
                  <a:cubicBezTo>
                    <a:pt x="1393" y="1496"/>
                    <a:pt x="1612" y="1341"/>
                    <a:pt x="1767" y="1122"/>
                  </a:cubicBezTo>
                  <a:cubicBezTo>
                    <a:pt x="1934" y="967"/>
                    <a:pt x="1986" y="748"/>
                    <a:pt x="1986" y="529"/>
                  </a:cubicBezTo>
                  <a:cubicBezTo>
                    <a:pt x="1986" y="374"/>
                    <a:pt x="1934" y="155"/>
                    <a:pt x="1715" y="52"/>
                  </a:cubicBezTo>
                  <a:cubicBezTo>
                    <a:pt x="1663" y="0"/>
                    <a:pt x="1612" y="0"/>
                    <a:pt x="1547" y="0"/>
                  </a:cubicBezTo>
                  <a:cubicBezTo>
                    <a:pt x="1444" y="0"/>
                    <a:pt x="1341" y="52"/>
                    <a:pt x="1225" y="155"/>
                  </a:cubicBezTo>
                  <a:cubicBezTo>
                    <a:pt x="1173" y="207"/>
                    <a:pt x="1122" y="258"/>
                    <a:pt x="1122" y="323"/>
                  </a:cubicBezTo>
                  <a:cubicBezTo>
                    <a:pt x="1070" y="323"/>
                    <a:pt x="1070" y="374"/>
                    <a:pt x="1019" y="374"/>
                  </a:cubicBezTo>
                  <a:cubicBezTo>
                    <a:pt x="967" y="374"/>
                    <a:pt x="967" y="374"/>
                    <a:pt x="903" y="323"/>
                  </a:cubicBezTo>
                  <a:lnTo>
                    <a:pt x="851" y="258"/>
                  </a:lnTo>
                  <a:lnTo>
                    <a:pt x="748" y="155"/>
                  </a:lnTo>
                  <a:cubicBezTo>
                    <a:pt x="645" y="103"/>
                    <a:pt x="477" y="0"/>
                    <a:pt x="32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0"/>
            <p:cNvSpPr/>
            <p:nvPr/>
          </p:nvSpPr>
          <p:spPr>
            <a:xfrm>
              <a:off x="5394400" y="469250"/>
              <a:ext cx="161225" cy="107375"/>
            </a:xfrm>
            <a:custGeom>
              <a:avLst/>
              <a:gdLst/>
              <a:ahLst/>
              <a:cxnLst/>
              <a:rect l="l" t="t" r="r" b="b"/>
              <a:pathLst>
                <a:path w="6449" h="4295" extrusionOk="0">
                  <a:moveTo>
                    <a:pt x="1497" y="0"/>
                  </a:moveTo>
                  <a:cubicBezTo>
                    <a:pt x="646" y="0"/>
                    <a:pt x="1" y="697"/>
                    <a:pt x="1" y="1496"/>
                  </a:cubicBezTo>
                  <a:lnTo>
                    <a:pt x="1" y="2850"/>
                  </a:lnTo>
                  <a:cubicBezTo>
                    <a:pt x="1" y="3650"/>
                    <a:pt x="646" y="4294"/>
                    <a:pt x="1497" y="4294"/>
                  </a:cubicBezTo>
                  <a:lnTo>
                    <a:pt x="4772" y="4294"/>
                  </a:lnTo>
                  <a:cubicBezTo>
                    <a:pt x="4720" y="4294"/>
                    <a:pt x="4669" y="4294"/>
                    <a:pt x="4669" y="4243"/>
                  </a:cubicBezTo>
                  <a:cubicBezTo>
                    <a:pt x="4617" y="4243"/>
                    <a:pt x="4617" y="4191"/>
                    <a:pt x="4669" y="4140"/>
                  </a:cubicBezTo>
                  <a:lnTo>
                    <a:pt x="4669" y="4075"/>
                  </a:lnTo>
                  <a:lnTo>
                    <a:pt x="1497" y="4075"/>
                  </a:lnTo>
                  <a:cubicBezTo>
                    <a:pt x="1123" y="4075"/>
                    <a:pt x="800" y="3920"/>
                    <a:pt x="581" y="3701"/>
                  </a:cubicBezTo>
                  <a:cubicBezTo>
                    <a:pt x="375" y="3495"/>
                    <a:pt x="207" y="3172"/>
                    <a:pt x="207" y="2850"/>
                  </a:cubicBezTo>
                  <a:lnTo>
                    <a:pt x="207" y="1496"/>
                  </a:lnTo>
                  <a:cubicBezTo>
                    <a:pt x="207" y="1122"/>
                    <a:pt x="375" y="851"/>
                    <a:pt x="581" y="594"/>
                  </a:cubicBezTo>
                  <a:cubicBezTo>
                    <a:pt x="800" y="374"/>
                    <a:pt x="1123" y="271"/>
                    <a:pt x="1497" y="271"/>
                  </a:cubicBezTo>
                  <a:lnTo>
                    <a:pt x="6229" y="271"/>
                  </a:lnTo>
                  <a:lnTo>
                    <a:pt x="6332" y="104"/>
                  </a:lnTo>
                  <a:cubicBezTo>
                    <a:pt x="6332" y="52"/>
                    <a:pt x="6384" y="0"/>
                    <a:pt x="64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0"/>
            <p:cNvSpPr/>
            <p:nvPr/>
          </p:nvSpPr>
          <p:spPr>
            <a:xfrm>
              <a:off x="5758350" y="469250"/>
              <a:ext cx="208275" cy="107375"/>
            </a:xfrm>
            <a:custGeom>
              <a:avLst/>
              <a:gdLst/>
              <a:ahLst/>
              <a:cxnLst/>
              <a:rect l="l" t="t" r="r" b="b"/>
              <a:pathLst>
                <a:path w="8331" h="4295" extrusionOk="0">
                  <a:moveTo>
                    <a:pt x="1613" y="0"/>
                  </a:moveTo>
                  <a:cubicBezTo>
                    <a:pt x="1664" y="0"/>
                    <a:pt x="1716" y="52"/>
                    <a:pt x="1716" y="52"/>
                  </a:cubicBezTo>
                  <a:cubicBezTo>
                    <a:pt x="1767" y="104"/>
                    <a:pt x="1767" y="155"/>
                    <a:pt x="1716" y="155"/>
                  </a:cubicBezTo>
                  <a:lnTo>
                    <a:pt x="1716" y="271"/>
                  </a:lnTo>
                  <a:lnTo>
                    <a:pt x="6874" y="271"/>
                  </a:lnTo>
                  <a:cubicBezTo>
                    <a:pt x="7196" y="271"/>
                    <a:pt x="7518" y="374"/>
                    <a:pt x="7738" y="594"/>
                  </a:cubicBezTo>
                  <a:cubicBezTo>
                    <a:pt x="8008" y="851"/>
                    <a:pt x="8112" y="1122"/>
                    <a:pt x="8112" y="1496"/>
                  </a:cubicBezTo>
                  <a:lnTo>
                    <a:pt x="8112" y="2850"/>
                  </a:lnTo>
                  <a:cubicBezTo>
                    <a:pt x="8112" y="3172"/>
                    <a:pt x="8008" y="3495"/>
                    <a:pt x="7738" y="3701"/>
                  </a:cubicBezTo>
                  <a:cubicBezTo>
                    <a:pt x="7518" y="3920"/>
                    <a:pt x="7196" y="4075"/>
                    <a:pt x="6874" y="4075"/>
                  </a:cubicBezTo>
                  <a:lnTo>
                    <a:pt x="156" y="4075"/>
                  </a:lnTo>
                  <a:lnTo>
                    <a:pt x="52" y="4243"/>
                  </a:lnTo>
                  <a:cubicBezTo>
                    <a:pt x="52" y="4294"/>
                    <a:pt x="1" y="4294"/>
                    <a:pt x="1" y="4294"/>
                  </a:cubicBezTo>
                  <a:lnTo>
                    <a:pt x="6874" y="4294"/>
                  </a:lnTo>
                  <a:cubicBezTo>
                    <a:pt x="7686" y="4294"/>
                    <a:pt x="8331" y="3650"/>
                    <a:pt x="8331" y="2850"/>
                  </a:cubicBezTo>
                  <a:lnTo>
                    <a:pt x="8331" y="1496"/>
                  </a:lnTo>
                  <a:cubicBezTo>
                    <a:pt x="8331" y="697"/>
                    <a:pt x="7686" y="0"/>
                    <a:pt x="68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0"/>
            <p:cNvSpPr/>
            <p:nvPr/>
          </p:nvSpPr>
          <p:spPr>
            <a:xfrm>
              <a:off x="5509825" y="469250"/>
              <a:ext cx="106075" cy="107375"/>
            </a:xfrm>
            <a:custGeom>
              <a:avLst/>
              <a:gdLst/>
              <a:ahLst/>
              <a:cxnLst/>
              <a:rect l="l" t="t" r="r" b="b"/>
              <a:pathLst>
                <a:path w="4243" h="4295" extrusionOk="0">
                  <a:moveTo>
                    <a:pt x="1831" y="0"/>
                  </a:moveTo>
                  <a:cubicBezTo>
                    <a:pt x="1767" y="0"/>
                    <a:pt x="1715" y="52"/>
                    <a:pt x="1715" y="104"/>
                  </a:cubicBezTo>
                  <a:lnTo>
                    <a:pt x="1612" y="271"/>
                  </a:lnTo>
                  <a:lnTo>
                    <a:pt x="52" y="4075"/>
                  </a:lnTo>
                  <a:lnTo>
                    <a:pt x="52" y="4140"/>
                  </a:lnTo>
                  <a:cubicBezTo>
                    <a:pt x="0" y="4191"/>
                    <a:pt x="0" y="4243"/>
                    <a:pt x="52" y="4243"/>
                  </a:cubicBezTo>
                  <a:cubicBezTo>
                    <a:pt x="52" y="4294"/>
                    <a:pt x="103" y="4294"/>
                    <a:pt x="155" y="4294"/>
                  </a:cubicBezTo>
                  <a:lnTo>
                    <a:pt x="2579" y="4294"/>
                  </a:lnTo>
                  <a:cubicBezTo>
                    <a:pt x="2527" y="4294"/>
                    <a:pt x="2476" y="4294"/>
                    <a:pt x="2476" y="4243"/>
                  </a:cubicBezTo>
                  <a:lnTo>
                    <a:pt x="2476" y="4140"/>
                  </a:lnTo>
                  <a:lnTo>
                    <a:pt x="2476" y="4075"/>
                  </a:lnTo>
                  <a:lnTo>
                    <a:pt x="323" y="4075"/>
                  </a:lnTo>
                  <a:lnTo>
                    <a:pt x="1883" y="271"/>
                  </a:lnTo>
                  <a:lnTo>
                    <a:pt x="4088" y="271"/>
                  </a:lnTo>
                  <a:lnTo>
                    <a:pt x="4139" y="104"/>
                  </a:lnTo>
                  <a:cubicBezTo>
                    <a:pt x="4139" y="52"/>
                    <a:pt x="4191" y="0"/>
                    <a:pt x="42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0"/>
            <p:cNvSpPr/>
            <p:nvPr/>
          </p:nvSpPr>
          <p:spPr>
            <a:xfrm>
              <a:off x="5571700" y="469250"/>
              <a:ext cx="104800" cy="107375"/>
            </a:xfrm>
            <a:custGeom>
              <a:avLst/>
              <a:gdLst/>
              <a:ahLst/>
              <a:cxnLst/>
              <a:rect l="l" t="t" r="r" b="b"/>
              <a:pathLst>
                <a:path w="4192" h="4295" extrusionOk="0">
                  <a:moveTo>
                    <a:pt x="1767" y="0"/>
                  </a:moveTo>
                  <a:cubicBezTo>
                    <a:pt x="1716" y="0"/>
                    <a:pt x="1664" y="52"/>
                    <a:pt x="1664" y="104"/>
                  </a:cubicBezTo>
                  <a:lnTo>
                    <a:pt x="1613" y="271"/>
                  </a:lnTo>
                  <a:lnTo>
                    <a:pt x="1" y="4075"/>
                  </a:lnTo>
                  <a:lnTo>
                    <a:pt x="1" y="4140"/>
                  </a:lnTo>
                  <a:lnTo>
                    <a:pt x="1" y="4243"/>
                  </a:lnTo>
                  <a:cubicBezTo>
                    <a:pt x="1" y="4294"/>
                    <a:pt x="52" y="4294"/>
                    <a:pt x="104" y="4294"/>
                  </a:cubicBezTo>
                  <a:lnTo>
                    <a:pt x="2515" y="4294"/>
                  </a:lnTo>
                  <a:cubicBezTo>
                    <a:pt x="2464" y="4294"/>
                    <a:pt x="2464" y="4294"/>
                    <a:pt x="2412" y="4243"/>
                  </a:cubicBezTo>
                  <a:lnTo>
                    <a:pt x="2412" y="4140"/>
                  </a:lnTo>
                  <a:lnTo>
                    <a:pt x="2464" y="4075"/>
                  </a:lnTo>
                  <a:lnTo>
                    <a:pt x="259" y="4075"/>
                  </a:lnTo>
                  <a:lnTo>
                    <a:pt x="1819" y="271"/>
                  </a:lnTo>
                  <a:lnTo>
                    <a:pt x="4024" y="271"/>
                  </a:lnTo>
                  <a:lnTo>
                    <a:pt x="4076" y="104"/>
                  </a:lnTo>
                  <a:cubicBezTo>
                    <a:pt x="4076" y="52"/>
                    <a:pt x="4127" y="0"/>
                    <a:pt x="419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0"/>
            <p:cNvSpPr/>
            <p:nvPr/>
          </p:nvSpPr>
          <p:spPr>
            <a:xfrm>
              <a:off x="5632000" y="469250"/>
              <a:ext cx="104775" cy="107375"/>
            </a:xfrm>
            <a:custGeom>
              <a:avLst/>
              <a:gdLst/>
              <a:ahLst/>
              <a:cxnLst/>
              <a:rect l="l" t="t" r="r" b="b"/>
              <a:pathLst>
                <a:path w="4191" h="4295" extrusionOk="0">
                  <a:moveTo>
                    <a:pt x="1780" y="0"/>
                  </a:moveTo>
                  <a:cubicBezTo>
                    <a:pt x="1715" y="0"/>
                    <a:pt x="1664" y="52"/>
                    <a:pt x="1664" y="104"/>
                  </a:cubicBezTo>
                  <a:lnTo>
                    <a:pt x="1612" y="271"/>
                  </a:lnTo>
                  <a:lnTo>
                    <a:pt x="52" y="4075"/>
                  </a:lnTo>
                  <a:lnTo>
                    <a:pt x="0" y="4140"/>
                  </a:lnTo>
                  <a:lnTo>
                    <a:pt x="0" y="4243"/>
                  </a:lnTo>
                  <a:cubicBezTo>
                    <a:pt x="52" y="4294"/>
                    <a:pt x="52" y="4294"/>
                    <a:pt x="103" y="4294"/>
                  </a:cubicBezTo>
                  <a:lnTo>
                    <a:pt x="2528" y="4294"/>
                  </a:lnTo>
                  <a:cubicBezTo>
                    <a:pt x="2528" y="4294"/>
                    <a:pt x="2476" y="4294"/>
                    <a:pt x="2476" y="4243"/>
                  </a:cubicBezTo>
                  <a:cubicBezTo>
                    <a:pt x="2424" y="4243"/>
                    <a:pt x="2424" y="4191"/>
                    <a:pt x="2424" y="4140"/>
                  </a:cubicBezTo>
                  <a:lnTo>
                    <a:pt x="2476" y="4075"/>
                  </a:lnTo>
                  <a:lnTo>
                    <a:pt x="271" y="4075"/>
                  </a:lnTo>
                  <a:lnTo>
                    <a:pt x="1831" y="271"/>
                  </a:lnTo>
                  <a:lnTo>
                    <a:pt x="4036" y="271"/>
                  </a:lnTo>
                  <a:lnTo>
                    <a:pt x="4088" y="104"/>
                  </a:lnTo>
                  <a:cubicBezTo>
                    <a:pt x="4139" y="52"/>
                    <a:pt x="4139" y="0"/>
                    <a:pt x="419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0"/>
            <p:cNvSpPr/>
            <p:nvPr/>
          </p:nvSpPr>
          <p:spPr>
            <a:xfrm>
              <a:off x="5692600" y="469250"/>
              <a:ext cx="109950" cy="107375"/>
            </a:xfrm>
            <a:custGeom>
              <a:avLst/>
              <a:gdLst/>
              <a:ahLst/>
              <a:cxnLst/>
              <a:rect l="l" t="t" r="r" b="b"/>
              <a:pathLst>
                <a:path w="4398" h="4295" extrusionOk="0">
                  <a:moveTo>
                    <a:pt x="4075" y="271"/>
                  </a:moveTo>
                  <a:lnTo>
                    <a:pt x="2515" y="4075"/>
                  </a:lnTo>
                  <a:lnTo>
                    <a:pt x="258" y="4075"/>
                  </a:lnTo>
                  <a:lnTo>
                    <a:pt x="1870" y="271"/>
                  </a:lnTo>
                  <a:close/>
                  <a:moveTo>
                    <a:pt x="1767" y="0"/>
                  </a:moveTo>
                  <a:cubicBezTo>
                    <a:pt x="1715" y="0"/>
                    <a:pt x="1715" y="52"/>
                    <a:pt x="1664" y="104"/>
                  </a:cubicBezTo>
                  <a:lnTo>
                    <a:pt x="1612" y="271"/>
                  </a:lnTo>
                  <a:lnTo>
                    <a:pt x="52" y="4075"/>
                  </a:lnTo>
                  <a:lnTo>
                    <a:pt x="0" y="4140"/>
                  </a:lnTo>
                  <a:cubicBezTo>
                    <a:pt x="0" y="4191"/>
                    <a:pt x="0" y="4243"/>
                    <a:pt x="52" y="4243"/>
                  </a:cubicBezTo>
                  <a:cubicBezTo>
                    <a:pt x="52" y="4294"/>
                    <a:pt x="104" y="4294"/>
                    <a:pt x="104" y="4294"/>
                  </a:cubicBezTo>
                  <a:lnTo>
                    <a:pt x="2631" y="4294"/>
                  </a:lnTo>
                  <a:cubicBezTo>
                    <a:pt x="2631" y="4294"/>
                    <a:pt x="2682" y="4294"/>
                    <a:pt x="2682" y="4243"/>
                  </a:cubicBezTo>
                  <a:lnTo>
                    <a:pt x="2786" y="4075"/>
                  </a:lnTo>
                  <a:lnTo>
                    <a:pt x="4346" y="271"/>
                  </a:lnTo>
                  <a:lnTo>
                    <a:pt x="4346" y="155"/>
                  </a:lnTo>
                  <a:cubicBezTo>
                    <a:pt x="4397" y="155"/>
                    <a:pt x="4397" y="104"/>
                    <a:pt x="4346" y="52"/>
                  </a:cubicBezTo>
                  <a:cubicBezTo>
                    <a:pt x="4346" y="52"/>
                    <a:pt x="4294" y="0"/>
                    <a:pt x="424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0"/>
            <p:cNvSpPr/>
            <p:nvPr/>
          </p:nvSpPr>
          <p:spPr>
            <a:xfrm>
              <a:off x="5436000" y="494725"/>
              <a:ext cx="63200" cy="58675"/>
            </a:xfrm>
            <a:custGeom>
              <a:avLst/>
              <a:gdLst/>
              <a:ahLst/>
              <a:cxnLst/>
              <a:rect l="l" t="t" r="r" b="b"/>
              <a:pathLst>
                <a:path w="2528" h="2347" extrusionOk="0">
                  <a:moveTo>
                    <a:pt x="1818" y="219"/>
                  </a:moveTo>
                  <a:cubicBezTo>
                    <a:pt x="1883" y="219"/>
                    <a:pt x="1934" y="219"/>
                    <a:pt x="1986" y="271"/>
                  </a:cubicBezTo>
                  <a:cubicBezTo>
                    <a:pt x="2205" y="374"/>
                    <a:pt x="2257" y="593"/>
                    <a:pt x="2257" y="748"/>
                  </a:cubicBezTo>
                  <a:cubicBezTo>
                    <a:pt x="2257" y="967"/>
                    <a:pt x="2205" y="1186"/>
                    <a:pt x="2038" y="1341"/>
                  </a:cubicBezTo>
                  <a:cubicBezTo>
                    <a:pt x="1883" y="1560"/>
                    <a:pt x="1664" y="1715"/>
                    <a:pt x="1496" y="1883"/>
                  </a:cubicBezTo>
                  <a:cubicBezTo>
                    <a:pt x="1393" y="1986"/>
                    <a:pt x="1341" y="2037"/>
                    <a:pt x="1290" y="2089"/>
                  </a:cubicBezTo>
                  <a:lnTo>
                    <a:pt x="1238" y="2089"/>
                  </a:lnTo>
                  <a:cubicBezTo>
                    <a:pt x="1122" y="1986"/>
                    <a:pt x="851" y="1767"/>
                    <a:pt x="477" y="1393"/>
                  </a:cubicBezTo>
                  <a:cubicBezTo>
                    <a:pt x="323" y="1238"/>
                    <a:pt x="271" y="967"/>
                    <a:pt x="271" y="748"/>
                  </a:cubicBezTo>
                  <a:cubicBezTo>
                    <a:pt x="271" y="593"/>
                    <a:pt x="271" y="477"/>
                    <a:pt x="323" y="374"/>
                  </a:cubicBezTo>
                  <a:cubicBezTo>
                    <a:pt x="374" y="322"/>
                    <a:pt x="477" y="271"/>
                    <a:pt x="529" y="219"/>
                  </a:cubicBezTo>
                  <a:lnTo>
                    <a:pt x="593" y="219"/>
                  </a:lnTo>
                  <a:cubicBezTo>
                    <a:pt x="748" y="219"/>
                    <a:pt x="916" y="322"/>
                    <a:pt x="1019" y="374"/>
                  </a:cubicBezTo>
                  <a:lnTo>
                    <a:pt x="1122" y="477"/>
                  </a:lnTo>
                  <a:lnTo>
                    <a:pt x="1174" y="542"/>
                  </a:lnTo>
                  <a:cubicBezTo>
                    <a:pt x="1238" y="593"/>
                    <a:pt x="1238" y="593"/>
                    <a:pt x="1290" y="593"/>
                  </a:cubicBezTo>
                  <a:cubicBezTo>
                    <a:pt x="1341" y="593"/>
                    <a:pt x="1341" y="542"/>
                    <a:pt x="1393" y="542"/>
                  </a:cubicBezTo>
                  <a:cubicBezTo>
                    <a:pt x="1393" y="477"/>
                    <a:pt x="1444" y="426"/>
                    <a:pt x="1496" y="374"/>
                  </a:cubicBezTo>
                  <a:cubicBezTo>
                    <a:pt x="1612" y="271"/>
                    <a:pt x="1715" y="219"/>
                    <a:pt x="1818" y="219"/>
                  </a:cubicBezTo>
                  <a:close/>
                  <a:moveTo>
                    <a:pt x="529" y="0"/>
                  </a:moveTo>
                  <a:cubicBezTo>
                    <a:pt x="374" y="52"/>
                    <a:pt x="207" y="155"/>
                    <a:pt x="155" y="271"/>
                  </a:cubicBezTo>
                  <a:cubicBezTo>
                    <a:pt x="52" y="426"/>
                    <a:pt x="0" y="593"/>
                    <a:pt x="0" y="748"/>
                  </a:cubicBezTo>
                  <a:cubicBezTo>
                    <a:pt x="0" y="1019"/>
                    <a:pt x="103" y="1341"/>
                    <a:pt x="323" y="1560"/>
                  </a:cubicBezTo>
                  <a:cubicBezTo>
                    <a:pt x="800" y="2037"/>
                    <a:pt x="1174" y="2308"/>
                    <a:pt x="1174" y="2308"/>
                  </a:cubicBezTo>
                  <a:cubicBezTo>
                    <a:pt x="1206" y="2334"/>
                    <a:pt x="1235" y="2347"/>
                    <a:pt x="1256" y="2347"/>
                  </a:cubicBezTo>
                  <a:cubicBezTo>
                    <a:pt x="1277" y="2347"/>
                    <a:pt x="1290" y="2334"/>
                    <a:pt x="1290" y="2308"/>
                  </a:cubicBezTo>
                  <a:cubicBezTo>
                    <a:pt x="1341" y="2308"/>
                    <a:pt x="1883" y="1883"/>
                    <a:pt x="2205" y="1509"/>
                  </a:cubicBezTo>
                  <a:cubicBezTo>
                    <a:pt x="2412" y="1290"/>
                    <a:pt x="2528" y="1019"/>
                    <a:pt x="2528" y="748"/>
                  </a:cubicBezTo>
                  <a:cubicBezTo>
                    <a:pt x="2528" y="477"/>
                    <a:pt x="2360" y="219"/>
                    <a:pt x="2089" y="52"/>
                  </a:cubicBezTo>
                  <a:cubicBezTo>
                    <a:pt x="1986" y="0"/>
                    <a:pt x="1883" y="0"/>
                    <a:pt x="1818" y="0"/>
                  </a:cubicBezTo>
                  <a:cubicBezTo>
                    <a:pt x="1715" y="0"/>
                    <a:pt x="1612" y="0"/>
                    <a:pt x="1561" y="52"/>
                  </a:cubicBezTo>
                  <a:cubicBezTo>
                    <a:pt x="1393" y="103"/>
                    <a:pt x="1341" y="219"/>
                    <a:pt x="1290" y="271"/>
                  </a:cubicBezTo>
                  <a:cubicBezTo>
                    <a:pt x="1238" y="271"/>
                    <a:pt x="1174" y="219"/>
                    <a:pt x="1174" y="219"/>
                  </a:cubicBezTo>
                  <a:cubicBezTo>
                    <a:pt x="1019" y="103"/>
                    <a:pt x="851" y="0"/>
                    <a:pt x="59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0"/>
            <p:cNvSpPr/>
            <p:nvPr/>
          </p:nvSpPr>
          <p:spPr>
            <a:xfrm>
              <a:off x="5478875" y="637200"/>
              <a:ext cx="25" cy="25"/>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0"/>
            <p:cNvSpPr/>
            <p:nvPr/>
          </p:nvSpPr>
          <p:spPr>
            <a:xfrm>
              <a:off x="5466950" y="669425"/>
              <a:ext cx="25" cy="25"/>
            </a:xfrm>
            <a:custGeom>
              <a:avLst/>
              <a:gdLst/>
              <a:ahLst/>
              <a:cxnLst/>
              <a:rect l="l" t="t" r="r" b="b"/>
              <a:pathLst>
                <a:path w="1" h="1" extrusionOk="0">
                  <a:moveTo>
                    <a:pt x="0" y="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0"/>
            <p:cNvSpPr/>
            <p:nvPr/>
          </p:nvSpPr>
          <p:spPr>
            <a:xfrm>
              <a:off x="5699050" y="599475"/>
              <a:ext cx="262100" cy="95450"/>
            </a:xfrm>
            <a:custGeom>
              <a:avLst/>
              <a:gdLst/>
              <a:ahLst/>
              <a:cxnLst/>
              <a:rect l="l" t="t" r="r" b="b"/>
              <a:pathLst>
                <a:path w="10484" h="3818" extrusionOk="0">
                  <a:moveTo>
                    <a:pt x="1612" y="1"/>
                  </a:moveTo>
                  <a:lnTo>
                    <a:pt x="0" y="3818"/>
                  </a:lnTo>
                  <a:lnTo>
                    <a:pt x="9246" y="3818"/>
                  </a:lnTo>
                  <a:cubicBezTo>
                    <a:pt x="9568" y="3818"/>
                    <a:pt x="9890" y="3702"/>
                    <a:pt x="10110" y="3495"/>
                  </a:cubicBezTo>
                  <a:cubicBezTo>
                    <a:pt x="10380" y="3224"/>
                    <a:pt x="10484" y="2954"/>
                    <a:pt x="10484" y="2580"/>
                  </a:cubicBezTo>
                  <a:lnTo>
                    <a:pt x="10484" y="1239"/>
                  </a:lnTo>
                  <a:cubicBezTo>
                    <a:pt x="10484" y="916"/>
                    <a:pt x="10380" y="594"/>
                    <a:pt x="10110" y="375"/>
                  </a:cubicBezTo>
                  <a:cubicBezTo>
                    <a:pt x="9890" y="156"/>
                    <a:pt x="9568" y="1"/>
                    <a:pt x="924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0"/>
            <p:cNvSpPr/>
            <p:nvPr/>
          </p:nvSpPr>
          <p:spPr>
            <a:xfrm>
              <a:off x="5399575" y="599475"/>
              <a:ext cx="150550" cy="95450"/>
            </a:xfrm>
            <a:custGeom>
              <a:avLst/>
              <a:gdLst/>
              <a:ahLst/>
              <a:cxnLst/>
              <a:rect l="l" t="t" r="r" b="b"/>
              <a:pathLst>
                <a:path w="6022" h="3818" extrusionOk="0">
                  <a:moveTo>
                    <a:pt x="2695" y="800"/>
                  </a:moveTo>
                  <a:cubicBezTo>
                    <a:pt x="2747" y="800"/>
                    <a:pt x="2850" y="865"/>
                    <a:pt x="2850" y="916"/>
                  </a:cubicBezTo>
                  <a:lnTo>
                    <a:pt x="3121" y="1445"/>
                  </a:lnTo>
                  <a:lnTo>
                    <a:pt x="3765" y="1561"/>
                  </a:lnTo>
                  <a:cubicBezTo>
                    <a:pt x="3817" y="1561"/>
                    <a:pt x="3817" y="1613"/>
                    <a:pt x="3869" y="1613"/>
                  </a:cubicBezTo>
                  <a:cubicBezTo>
                    <a:pt x="3869" y="1664"/>
                    <a:pt x="3920" y="1716"/>
                    <a:pt x="3920" y="1716"/>
                  </a:cubicBezTo>
                  <a:cubicBezTo>
                    <a:pt x="3920" y="1767"/>
                    <a:pt x="3869" y="1832"/>
                    <a:pt x="3869" y="1883"/>
                  </a:cubicBezTo>
                  <a:lnTo>
                    <a:pt x="3391" y="2309"/>
                  </a:lnTo>
                  <a:lnTo>
                    <a:pt x="3495" y="2902"/>
                  </a:lnTo>
                  <a:lnTo>
                    <a:pt x="3495" y="2954"/>
                  </a:lnTo>
                  <a:cubicBezTo>
                    <a:pt x="3495" y="3005"/>
                    <a:pt x="3495" y="3057"/>
                    <a:pt x="3443" y="3057"/>
                  </a:cubicBezTo>
                  <a:cubicBezTo>
                    <a:pt x="3443" y="3121"/>
                    <a:pt x="3391" y="3121"/>
                    <a:pt x="3340" y="3121"/>
                  </a:cubicBezTo>
                  <a:lnTo>
                    <a:pt x="3275" y="3121"/>
                  </a:lnTo>
                  <a:lnTo>
                    <a:pt x="2695" y="2799"/>
                  </a:lnTo>
                  <a:lnTo>
                    <a:pt x="2154" y="3121"/>
                  </a:lnTo>
                  <a:lnTo>
                    <a:pt x="2102" y="3121"/>
                  </a:lnTo>
                  <a:cubicBezTo>
                    <a:pt x="2050" y="3121"/>
                    <a:pt x="1986" y="3121"/>
                    <a:pt x="1934" y="3057"/>
                  </a:cubicBezTo>
                  <a:cubicBezTo>
                    <a:pt x="1934" y="3057"/>
                    <a:pt x="1883" y="3005"/>
                    <a:pt x="1883" y="2954"/>
                  </a:cubicBezTo>
                  <a:lnTo>
                    <a:pt x="1883" y="2902"/>
                  </a:lnTo>
                  <a:lnTo>
                    <a:pt x="1986" y="2309"/>
                  </a:lnTo>
                  <a:lnTo>
                    <a:pt x="1560" y="1883"/>
                  </a:lnTo>
                  <a:cubicBezTo>
                    <a:pt x="1509" y="1832"/>
                    <a:pt x="1509" y="1767"/>
                    <a:pt x="1509" y="1716"/>
                  </a:cubicBezTo>
                  <a:cubicBezTo>
                    <a:pt x="1509" y="1716"/>
                    <a:pt x="1509" y="1664"/>
                    <a:pt x="1560" y="1613"/>
                  </a:cubicBezTo>
                  <a:cubicBezTo>
                    <a:pt x="1560" y="1613"/>
                    <a:pt x="1612" y="1561"/>
                    <a:pt x="1664" y="1561"/>
                  </a:cubicBezTo>
                  <a:lnTo>
                    <a:pt x="2257" y="1445"/>
                  </a:lnTo>
                  <a:lnTo>
                    <a:pt x="2528" y="916"/>
                  </a:lnTo>
                  <a:cubicBezTo>
                    <a:pt x="2579" y="865"/>
                    <a:pt x="2631" y="800"/>
                    <a:pt x="2695" y="800"/>
                  </a:cubicBezTo>
                  <a:close/>
                  <a:moveTo>
                    <a:pt x="1290" y="1"/>
                  </a:moveTo>
                  <a:cubicBezTo>
                    <a:pt x="916" y="1"/>
                    <a:pt x="593" y="156"/>
                    <a:pt x="374" y="375"/>
                  </a:cubicBezTo>
                  <a:cubicBezTo>
                    <a:pt x="168" y="594"/>
                    <a:pt x="0" y="916"/>
                    <a:pt x="0" y="1239"/>
                  </a:cubicBezTo>
                  <a:lnTo>
                    <a:pt x="0" y="2580"/>
                  </a:lnTo>
                  <a:cubicBezTo>
                    <a:pt x="0" y="2954"/>
                    <a:pt x="168" y="3224"/>
                    <a:pt x="374" y="3495"/>
                  </a:cubicBezTo>
                  <a:cubicBezTo>
                    <a:pt x="593" y="3702"/>
                    <a:pt x="916" y="3818"/>
                    <a:pt x="1290" y="3818"/>
                  </a:cubicBezTo>
                  <a:lnTo>
                    <a:pt x="4462" y="3818"/>
                  </a:lnTo>
                  <a:lnTo>
                    <a:pt x="60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0"/>
            <p:cNvSpPr/>
            <p:nvPr/>
          </p:nvSpPr>
          <p:spPr>
            <a:xfrm>
              <a:off x="5517875" y="599475"/>
              <a:ext cx="94150" cy="95450"/>
            </a:xfrm>
            <a:custGeom>
              <a:avLst/>
              <a:gdLst/>
              <a:ahLst/>
              <a:cxnLst/>
              <a:rect l="l" t="t" r="r" b="b"/>
              <a:pathLst>
                <a:path w="3766" h="3818" extrusionOk="0">
                  <a:moveTo>
                    <a:pt x="1561" y="1"/>
                  </a:moveTo>
                  <a:lnTo>
                    <a:pt x="1" y="3818"/>
                  </a:lnTo>
                  <a:lnTo>
                    <a:pt x="2154" y="3818"/>
                  </a:lnTo>
                  <a:lnTo>
                    <a:pt x="3766"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0"/>
            <p:cNvSpPr/>
            <p:nvPr/>
          </p:nvSpPr>
          <p:spPr>
            <a:xfrm>
              <a:off x="5578150" y="599475"/>
              <a:ext cx="94175" cy="95450"/>
            </a:xfrm>
            <a:custGeom>
              <a:avLst/>
              <a:gdLst/>
              <a:ahLst/>
              <a:cxnLst/>
              <a:rect l="l" t="t" r="r" b="b"/>
              <a:pathLst>
                <a:path w="3767" h="3818" extrusionOk="0">
                  <a:moveTo>
                    <a:pt x="1561" y="1"/>
                  </a:moveTo>
                  <a:lnTo>
                    <a:pt x="1" y="3818"/>
                  </a:lnTo>
                  <a:lnTo>
                    <a:pt x="2206" y="3818"/>
                  </a:lnTo>
                  <a:lnTo>
                    <a:pt x="3766"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0"/>
            <p:cNvSpPr/>
            <p:nvPr/>
          </p:nvSpPr>
          <p:spPr>
            <a:xfrm>
              <a:off x="5638750" y="599475"/>
              <a:ext cx="94175" cy="95450"/>
            </a:xfrm>
            <a:custGeom>
              <a:avLst/>
              <a:gdLst/>
              <a:ahLst/>
              <a:cxnLst/>
              <a:rect l="l" t="t" r="r" b="b"/>
              <a:pathLst>
                <a:path w="3767" h="3818" extrusionOk="0">
                  <a:moveTo>
                    <a:pt x="1561" y="1"/>
                  </a:moveTo>
                  <a:lnTo>
                    <a:pt x="1" y="3818"/>
                  </a:lnTo>
                  <a:lnTo>
                    <a:pt x="2206" y="3818"/>
                  </a:lnTo>
                  <a:lnTo>
                    <a:pt x="3766"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0"/>
            <p:cNvSpPr/>
            <p:nvPr/>
          </p:nvSpPr>
          <p:spPr>
            <a:xfrm>
              <a:off x="5444050" y="626250"/>
              <a:ext cx="47100" cy="44500"/>
            </a:xfrm>
            <a:custGeom>
              <a:avLst/>
              <a:gdLst/>
              <a:ahLst/>
              <a:cxnLst/>
              <a:rect l="l" t="t" r="r" b="b"/>
              <a:pathLst>
                <a:path w="1884" h="1780" extrusionOk="0">
                  <a:moveTo>
                    <a:pt x="916" y="0"/>
                  </a:moveTo>
                  <a:lnTo>
                    <a:pt x="697" y="542"/>
                  </a:lnTo>
                  <a:cubicBezTo>
                    <a:pt x="645" y="593"/>
                    <a:pt x="594" y="593"/>
                    <a:pt x="529" y="593"/>
                  </a:cubicBezTo>
                  <a:lnTo>
                    <a:pt x="1" y="696"/>
                  </a:lnTo>
                  <a:lnTo>
                    <a:pt x="375" y="1083"/>
                  </a:lnTo>
                  <a:cubicBezTo>
                    <a:pt x="426" y="1135"/>
                    <a:pt x="426" y="1186"/>
                    <a:pt x="426" y="1186"/>
                  </a:cubicBezTo>
                  <a:lnTo>
                    <a:pt x="426" y="1238"/>
                  </a:lnTo>
                  <a:lnTo>
                    <a:pt x="375" y="1780"/>
                  </a:lnTo>
                  <a:lnTo>
                    <a:pt x="852" y="1509"/>
                  </a:lnTo>
                  <a:lnTo>
                    <a:pt x="1019" y="1509"/>
                  </a:lnTo>
                  <a:lnTo>
                    <a:pt x="1496" y="1780"/>
                  </a:lnTo>
                  <a:lnTo>
                    <a:pt x="1393" y="1238"/>
                  </a:lnTo>
                  <a:lnTo>
                    <a:pt x="1393" y="1186"/>
                  </a:lnTo>
                  <a:cubicBezTo>
                    <a:pt x="1393" y="1186"/>
                    <a:pt x="1445" y="1135"/>
                    <a:pt x="1445" y="1083"/>
                  </a:cubicBezTo>
                  <a:lnTo>
                    <a:pt x="1883" y="696"/>
                  </a:lnTo>
                  <a:lnTo>
                    <a:pt x="1290" y="593"/>
                  </a:lnTo>
                  <a:cubicBezTo>
                    <a:pt x="1239" y="593"/>
                    <a:pt x="1174" y="593"/>
                    <a:pt x="1174" y="542"/>
                  </a:cubicBezTo>
                  <a:lnTo>
                    <a:pt x="91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0"/>
            <p:cNvSpPr/>
            <p:nvPr/>
          </p:nvSpPr>
          <p:spPr>
            <a:xfrm>
              <a:off x="5695175" y="594000"/>
              <a:ext cx="271450" cy="107700"/>
            </a:xfrm>
            <a:custGeom>
              <a:avLst/>
              <a:gdLst/>
              <a:ahLst/>
              <a:cxnLst/>
              <a:rect l="l" t="t" r="r" b="b"/>
              <a:pathLst>
                <a:path w="10858" h="4308" extrusionOk="0">
                  <a:moveTo>
                    <a:pt x="1664" y="1"/>
                  </a:moveTo>
                  <a:cubicBezTo>
                    <a:pt x="1716" y="1"/>
                    <a:pt x="1767" y="1"/>
                    <a:pt x="1767" y="52"/>
                  </a:cubicBezTo>
                  <a:lnTo>
                    <a:pt x="1767" y="168"/>
                  </a:lnTo>
                  <a:lnTo>
                    <a:pt x="1767" y="220"/>
                  </a:lnTo>
                  <a:lnTo>
                    <a:pt x="9401" y="220"/>
                  </a:lnTo>
                  <a:cubicBezTo>
                    <a:pt x="9723" y="220"/>
                    <a:pt x="10045" y="375"/>
                    <a:pt x="10265" y="594"/>
                  </a:cubicBezTo>
                  <a:cubicBezTo>
                    <a:pt x="10535" y="813"/>
                    <a:pt x="10639" y="1135"/>
                    <a:pt x="10639" y="1458"/>
                  </a:cubicBezTo>
                  <a:lnTo>
                    <a:pt x="10639" y="2799"/>
                  </a:lnTo>
                  <a:cubicBezTo>
                    <a:pt x="10639" y="3173"/>
                    <a:pt x="10535" y="3443"/>
                    <a:pt x="10265" y="3714"/>
                  </a:cubicBezTo>
                  <a:cubicBezTo>
                    <a:pt x="10045" y="3921"/>
                    <a:pt x="9723" y="4037"/>
                    <a:pt x="9401" y="4037"/>
                  </a:cubicBezTo>
                  <a:lnTo>
                    <a:pt x="155" y="4037"/>
                  </a:lnTo>
                  <a:lnTo>
                    <a:pt x="104" y="4191"/>
                  </a:lnTo>
                  <a:cubicBezTo>
                    <a:pt x="104" y="4243"/>
                    <a:pt x="52" y="4307"/>
                    <a:pt x="1" y="4307"/>
                  </a:cubicBezTo>
                  <a:lnTo>
                    <a:pt x="9401" y="4307"/>
                  </a:lnTo>
                  <a:cubicBezTo>
                    <a:pt x="10213" y="4307"/>
                    <a:pt x="10858" y="3598"/>
                    <a:pt x="10858" y="2799"/>
                  </a:cubicBezTo>
                  <a:lnTo>
                    <a:pt x="10858" y="1458"/>
                  </a:lnTo>
                  <a:cubicBezTo>
                    <a:pt x="10858" y="645"/>
                    <a:pt x="10213" y="1"/>
                    <a:pt x="940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0"/>
            <p:cNvSpPr/>
            <p:nvPr/>
          </p:nvSpPr>
          <p:spPr>
            <a:xfrm>
              <a:off x="5394400" y="594000"/>
              <a:ext cx="161225" cy="107700"/>
            </a:xfrm>
            <a:custGeom>
              <a:avLst/>
              <a:gdLst/>
              <a:ahLst/>
              <a:cxnLst/>
              <a:rect l="l" t="t" r="r" b="b"/>
              <a:pathLst>
                <a:path w="6449" h="4308" extrusionOk="0">
                  <a:moveTo>
                    <a:pt x="1497" y="1"/>
                  </a:moveTo>
                  <a:cubicBezTo>
                    <a:pt x="646" y="1"/>
                    <a:pt x="1" y="645"/>
                    <a:pt x="1" y="1458"/>
                  </a:cubicBezTo>
                  <a:lnTo>
                    <a:pt x="1" y="2799"/>
                  </a:lnTo>
                  <a:cubicBezTo>
                    <a:pt x="1" y="3598"/>
                    <a:pt x="646" y="4307"/>
                    <a:pt x="1497" y="4307"/>
                  </a:cubicBezTo>
                  <a:lnTo>
                    <a:pt x="4772" y="4307"/>
                  </a:lnTo>
                  <a:cubicBezTo>
                    <a:pt x="4720" y="4307"/>
                    <a:pt x="4669" y="4243"/>
                    <a:pt x="4669" y="4243"/>
                  </a:cubicBezTo>
                  <a:cubicBezTo>
                    <a:pt x="4617" y="4191"/>
                    <a:pt x="4617" y="4140"/>
                    <a:pt x="4669" y="4140"/>
                  </a:cubicBezTo>
                  <a:lnTo>
                    <a:pt x="4669" y="4037"/>
                  </a:lnTo>
                  <a:lnTo>
                    <a:pt x="1497" y="4037"/>
                  </a:lnTo>
                  <a:cubicBezTo>
                    <a:pt x="1123" y="4037"/>
                    <a:pt x="800" y="3921"/>
                    <a:pt x="581" y="3714"/>
                  </a:cubicBezTo>
                  <a:cubicBezTo>
                    <a:pt x="375" y="3443"/>
                    <a:pt x="207" y="3173"/>
                    <a:pt x="207" y="2799"/>
                  </a:cubicBezTo>
                  <a:lnTo>
                    <a:pt x="207" y="1458"/>
                  </a:lnTo>
                  <a:cubicBezTo>
                    <a:pt x="207" y="1135"/>
                    <a:pt x="375" y="813"/>
                    <a:pt x="581" y="594"/>
                  </a:cubicBezTo>
                  <a:cubicBezTo>
                    <a:pt x="800" y="375"/>
                    <a:pt x="1123" y="220"/>
                    <a:pt x="1497" y="220"/>
                  </a:cubicBezTo>
                  <a:lnTo>
                    <a:pt x="6229" y="220"/>
                  </a:lnTo>
                  <a:lnTo>
                    <a:pt x="6332" y="52"/>
                  </a:lnTo>
                  <a:cubicBezTo>
                    <a:pt x="6332" y="1"/>
                    <a:pt x="6384" y="1"/>
                    <a:pt x="644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0"/>
            <p:cNvSpPr/>
            <p:nvPr/>
          </p:nvSpPr>
          <p:spPr>
            <a:xfrm>
              <a:off x="5509825" y="594000"/>
              <a:ext cx="106075" cy="107700"/>
            </a:xfrm>
            <a:custGeom>
              <a:avLst/>
              <a:gdLst/>
              <a:ahLst/>
              <a:cxnLst/>
              <a:rect l="l" t="t" r="r" b="b"/>
              <a:pathLst>
                <a:path w="4243" h="4308" extrusionOk="0">
                  <a:moveTo>
                    <a:pt x="1831" y="1"/>
                  </a:moveTo>
                  <a:cubicBezTo>
                    <a:pt x="1767" y="1"/>
                    <a:pt x="1715" y="1"/>
                    <a:pt x="1715" y="52"/>
                  </a:cubicBezTo>
                  <a:lnTo>
                    <a:pt x="1612" y="220"/>
                  </a:lnTo>
                  <a:lnTo>
                    <a:pt x="52" y="4037"/>
                  </a:lnTo>
                  <a:lnTo>
                    <a:pt x="52" y="4140"/>
                  </a:lnTo>
                  <a:cubicBezTo>
                    <a:pt x="0" y="4140"/>
                    <a:pt x="0" y="4191"/>
                    <a:pt x="52" y="4243"/>
                  </a:cubicBezTo>
                  <a:cubicBezTo>
                    <a:pt x="52" y="4243"/>
                    <a:pt x="103" y="4307"/>
                    <a:pt x="155" y="4307"/>
                  </a:cubicBezTo>
                  <a:lnTo>
                    <a:pt x="2579" y="4307"/>
                  </a:lnTo>
                  <a:cubicBezTo>
                    <a:pt x="2527" y="4307"/>
                    <a:pt x="2476" y="4243"/>
                    <a:pt x="2476" y="4243"/>
                  </a:cubicBezTo>
                  <a:lnTo>
                    <a:pt x="2476" y="4140"/>
                  </a:lnTo>
                  <a:lnTo>
                    <a:pt x="2476" y="4037"/>
                  </a:lnTo>
                  <a:lnTo>
                    <a:pt x="323" y="4037"/>
                  </a:lnTo>
                  <a:lnTo>
                    <a:pt x="1883" y="220"/>
                  </a:lnTo>
                  <a:lnTo>
                    <a:pt x="4088" y="220"/>
                  </a:lnTo>
                  <a:lnTo>
                    <a:pt x="4139" y="52"/>
                  </a:lnTo>
                  <a:cubicBezTo>
                    <a:pt x="4139" y="1"/>
                    <a:pt x="4191" y="1"/>
                    <a:pt x="42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0"/>
            <p:cNvSpPr/>
            <p:nvPr/>
          </p:nvSpPr>
          <p:spPr>
            <a:xfrm>
              <a:off x="5571700" y="594000"/>
              <a:ext cx="104800" cy="107700"/>
            </a:xfrm>
            <a:custGeom>
              <a:avLst/>
              <a:gdLst/>
              <a:ahLst/>
              <a:cxnLst/>
              <a:rect l="l" t="t" r="r" b="b"/>
              <a:pathLst>
                <a:path w="4192" h="4308" extrusionOk="0">
                  <a:moveTo>
                    <a:pt x="1767" y="1"/>
                  </a:moveTo>
                  <a:cubicBezTo>
                    <a:pt x="1716" y="1"/>
                    <a:pt x="1664" y="1"/>
                    <a:pt x="1664" y="52"/>
                  </a:cubicBezTo>
                  <a:lnTo>
                    <a:pt x="1613" y="220"/>
                  </a:lnTo>
                  <a:lnTo>
                    <a:pt x="1" y="4037"/>
                  </a:lnTo>
                  <a:lnTo>
                    <a:pt x="1" y="4140"/>
                  </a:lnTo>
                  <a:lnTo>
                    <a:pt x="1" y="4243"/>
                  </a:lnTo>
                  <a:cubicBezTo>
                    <a:pt x="1" y="4243"/>
                    <a:pt x="52" y="4307"/>
                    <a:pt x="104" y="4307"/>
                  </a:cubicBezTo>
                  <a:lnTo>
                    <a:pt x="2515" y="4307"/>
                  </a:lnTo>
                  <a:cubicBezTo>
                    <a:pt x="2464" y="4307"/>
                    <a:pt x="2464" y="4243"/>
                    <a:pt x="2412" y="4243"/>
                  </a:cubicBezTo>
                  <a:lnTo>
                    <a:pt x="2412" y="4140"/>
                  </a:lnTo>
                  <a:lnTo>
                    <a:pt x="2464" y="4037"/>
                  </a:lnTo>
                  <a:lnTo>
                    <a:pt x="259" y="4037"/>
                  </a:lnTo>
                  <a:lnTo>
                    <a:pt x="1819" y="220"/>
                  </a:lnTo>
                  <a:lnTo>
                    <a:pt x="4024" y="220"/>
                  </a:lnTo>
                  <a:lnTo>
                    <a:pt x="4076" y="52"/>
                  </a:lnTo>
                  <a:cubicBezTo>
                    <a:pt x="4076" y="1"/>
                    <a:pt x="4127" y="1"/>
                    <a:pt x="419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0"/>
            <p:cNvSpPr/>
            <p:nvPr/>
          </p:nvSpPr>
          <p:spPr>
            <a:xfrm>
              <a:off x="5632000" y="594000"/>
              <a:ext cx="107375" cy="107700"/>
            </a:xfrm>
            <a:custGeom>
              <a:avLst/>
              <a:gdLst/>
              <a:ahLst/>
              <a:cxnLst/>
              <a:rect l="l" t="t" r="r" b="b"/>
              <a:pathLst>
                <a:path w="4295" h="4308" extrusionOk="0">
                  <a:moveTo>
                    <a:pt x="4036" y="220"/>
                  </a:moveTo>
                  <a:lnTo>
                    <a:pt x="2476" y="4037"/>
                  </a:lnTo>
                  <a:lnTo>
                    <a:pt x="271" y="4037"/>
                  </a:lnTo>
                  <a:lnTo>
                    <a:pt x="1831" y="220"/>
                  </a:lnTo>
                  <a:close/>
                  <a:moveTo>
                    <a:pt x="1780" y="1"/>
                  </a:moveTo>
                  <a:cubicBezTo>
                    <a:pt x="1715" y="1"/>
                    <a:pt x="1664" y="1"/>
                    <a:pt x="1664" y="52"/>
                  </a:cubicBezTo>
                  <a:lnTo>
                    <a:pt x="1612" y="220"/>
                  </a:lnTo>
                  <a:lnTo>
                    <a:pt x="52" y="4037"/>
                  </a:lnTo>
                  <a:lnTo>
                    <a:pt x="0" y="4140"/>
                  </a:lnTo>
                  <a:lnTo>
                    <a:pt x="0" y="4243"/>
                  </a:lnTo>
                  <a:cubicBezTo>
                    <a:pt x="52" y="4243"/>
                    <a:pt x="52" y="4307"/>
                    <a:pt x="103" y="4307"/>
                  </a:cubicBezTo>
                  <a:lnTo>
                    <a:pt x="2528" y="4307"/>
                  </a:lnTo>
                  <a:cubicBezTo>
                    <a:pt x="2579" y="4307"/>
                    <a:pt x="2631" y="4243"/>
                    <a:pt x="2631" y="4191"/>
                  </a:cubicBezTo>
                  <a:lnTo>
                    <a:pt x="2682" y="4037"/>
                  </a:lnTo>
                  <a:lnTo>
                    <a:pt x="4294" y="220"/>
                  </a:lnTo>
                  <a:lnTo>
                    <a:pt x="4294" y="168"/>
                  </a:lnTo>
                  <a:lnTo>
                    <a:pt x="4294" y="52"/>
                  </a:lnTo>
                  <a:cubicBezTo>
                    <a:pt x="4294" y="1"/>
                    <a:pt x="4243" y="1"/>
                    <a:pt x="41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0"/>
            <p:cNvSpPr/>
            <p:nvPr/>
          </p:nvSpPr>
          <p:spPr>
            <a:xfrm>
              <a:off x="5437275" y="619475"/>
              <a:ext cx="60325" cy="58050"/>
            </a:xfrm>
            <a:custGeom>
              <a:avLst/>
              <a:gdLst/>
              <a:ahLst/>
              <a:cxnLst/>
              <a:rect l="l" t="t" r="r" b="b"/>
              <a:pathLst>
                <a:path w="2413" h="2322" extrusionOk="0">
                  <a:moveTo>
                    <a:pt x="1187" y="271"/>
                  </a:moveTo>
                  <a:lnTo>
                    <a:pt x="1445" y="813"/>
                  </a:lnTo>
                  <a:cubicBezTo>
                    <a:pt x="1445" y="864"/>
                    <a:pt x="1510" y="864"/>
                    <a:pt x="1561" y="864"/>
                  </a:cubicBezTo>
                  <a:lnTo>
                    <a:pt x="2154" y="967"/>
                  </a:lnTo>
                  <a:lnTo>
                    <a:pt x="1716" y="1354"/>
                  </a:lnTo>
                  <a:cubicBezTo>
                    <a:pt x="1716" y="1406"/>
                    <a:pt x="1664" y="1457"/>
                    <a:pt x="1664" y="1457"/>
                  </a:cubicBezTo>
                  <a:lnTo>
                    <a:pt x="1664" y="1509"/>
                  </a:lnTo>
                  <a:lnTo>
                    <a:pt x="1767" y="2051"/>
                  </a:lnTo>
                  <a:lnTo>
                    <a:pt x="1290" y="1780"/>
                  </a:lnTo>
                  <a:lnTo>
                    <a:pt x="1123" y="1780"/>
                  </a:lnTo>
                  <a:lnTo>
                    <a:pt x="646" y="2051"/>
                  </a:lnTo>
                  <a:lnTo>
                    <a:pt x="697" y="1509"/>
                  </a:lnTo>
                  <a:lnTo>
                    <a:pt x="697" y="1457"/>
                  </a:lnTo>
                  <a:cubicBezTo>
                    <a:pt x="697" y="1457"/>
                    <a:pt x="697" y="1406"/>
                    <a:pt x="646" y="1354"/>
                  </a:cubicBezTo>
                  <a:lnTo>
                    <a:pt x="272" y="967"/>
                  </a:lnTo>
                  <a:lnTo>
                    <a:pt x="800" y="864"/>
                  </a:lnTo>
                  <a:cubicBezTo>
                    <a:pt x="865" y="864"/>
                    <a:pt x="916" y="864"/>
                    <a:pt x="968" y="813"/>
                  </a:cubicBezTo>
                  <a:lnTo>
                    <a:pt x="1187" y="271"/>
                  </a:lnTo>
                  <a:close/>
                  <a:moveTo>
                    <a:pt x="1187" y="0"/>
                  </a:moveTo>
                  <a:cubicBezTo>
                    <a:pt x="1123" y="0"/>
                    <a:pt x="1071" y="65"/>
                    <a:pt x="1020" y="116"/>
                  </a:cubicBezTo>
                  <a:lnTo>
                    <a:pt x="749" y="645"/>
                  </a:lnTo>
                  <a:lnTo>
                    <a:pt x="156" y="761"/>
                  </a:lnTo>
                  <a:cubicBezTo>
                    <a:pt x="104" y="761"/>
                    <a:pt x="52" y="813"/>
                    <a:pt x="52" y="813"/>
                  </a:cubicBezTo>
                  <a:cubicBezTo>
                    <a:pt x="1" y="864"/>
                    <a:pt x="1" y="916"/>
                    <a:pt x="1" y="916"/>
                  </a:cubicBezTo>
                  <a:cubicBezTo>
                    <a:pt x="1" y="967"/>
                    <a:pt x="1" y="1032"/>
                    <a:pt x="52" y="1083"/>
                  </a:cubicBezTo>
                  <a:lnTo>
                    <a:pt x="478" y="1509"/>
                  </a:lnTo>
                  <a:lnTo>
                    <a:pt x="375" y="2102"/>
                  </a:lnTo>
                  <a:lnTo>
                    <a:pt x="375" y="2154"/>
                  </a:lnTo>
                  <a:cubicBezTo>
                    <a:pt x="375" y="2205"/>
                    <a:pt x="426" y="2257"/>
                    <a:pt x="426" y="2257"/>
                  </a:cubicBezTo>
                  <a:cubicBezTo>
                    <a:pt x="478" y="2321"/>
                    <a:pt x="542" y="2321"/>
                    <a:pt x="594" y="2321"/>
                  </a:cubicBezTo>
                  <a:lnTo>
                    <a:pt x="646" y="2321"/>
                  </a:lnTo>
                  <a:lnTo>
                    <a:pt x="1187" y="1999"/>
                  </a:lnTo>
                  <a:lnTo>
                    <a:pt x="1767" y="2321"/>
                  </a:lnTo>
                  <a:lnTo>
                    <a:pt x="1832" y="2321"/>
                  </a:lnTo>
                  <a:cubicBezTo>
                    <a:pt x="1883" y="2321"/>
                    <a:pt x="1935" y="2321"/>
                    <a:pt x="1935" y="2257"/>
                  </a:cubicBezTo>
                  <a:cubicBezTo>
                    <a:pt x="1987" y="2257"/>
                    <a:pt x="1987" y="2205"/>
                    <a:pt x="1987" y="2154"/>
                  </a:cubicBezTo>
                  <a:lnTo>
                    <a:pt x="1987" y="2102"/>
                  </a:lnTo>
                  <a:lnTo>
                    <a:pt x="1883" y="1509"/>
                  </a:lnTo>
                  <a:lnTo>
                    <a:pt x="2361" y="1083"/>
                  </a:lnTo>
                  <a:cubicBezTo>
                    <a:pt x="2361" y="1032"/>
                    <a:pt x="2412" y="967"/>
                    <a:pt x="2412" y="916"/>
                  </a:cubicBezTo>
                  <a:cubicBezTo>
                    <a:pt x="2412" y="916"/>
                    <a:pt x="2361" y="864"/>
                    <a:pt x="2361" y="813"/>
                  </a:cubicBezTo>
                  <a:cubicBezTo>
                    <a:pt x="2309" y="813"/>
                    <a:pt x="2309" y="761"/>
                    <a:pt x="2257" y="761"/>
                  </a:cubicBezTo>
                  <a:lnTo>
                    <a:pt x="1613" y="645"/>
                  </a:lnTo>
                  <a:lnTo>
                    <a:pt x="1342" y="116"/>
                  </a:lnTo>
                  <a:cubicBezTo>
                    <a:pt x="1342" y="65"/>
                    <a:pt x="1239" y="0"/>
                    <a:pt x="118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0"/>
            <p:cNvSpPr/>
            <p:nvPr/>
          </p:nvSpPr>
          <p:spPr>
            <a:xfrm>
              <a:off x="5457275" y="641075"/>
              <a:ext cx="25" cy="25"/>
            </a:xfrm>
            <a:custGeom>
              <a:avLst/>
              <a:gdLst/>
              <a:ahLst/>
              <a:cxnLst/>
              <a:rect l="l" t="t" r="r" b="b"/>
              <a:pathLst>
                <a:path w="1" h="1" extrusionOk="0">
                  <a:moveTo>
                    <a:pt x="0" y="0"/>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0"/>
            <p:cNvSpPr/>
            <p:nvPr/>
          </p:nvSpPr>
          <p:spPr>
            <a:xfrm>
              <a:off x="5476300" y="641075"/>
              <a:ext cx="25" cy="25"/>
            </a:xfrm>
            <a:custGeom>
              <a:avLst/>
              <a:gdLst/>
              <a:ahLst/>
              <a:cxnLst/>
              <a:rect l="l" t="t" r="r" b="b"/>
              <a:pathLst>
                <a:path w="1" h="1" extrusionOk="0">
                  <a:moveTo>
                    <a:pt x="0" y="0"/>
                  </a:moveTo>
                  <a:lnTo>
                    <a:pt x="0"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0"/>
            <p:cNvSpPr/>
            <p:nvPr/>
          </p:nvSpPr>
          <p:spPr>
            <a:xfrm>
              <a:off x="5461450" y="639775"/>
              <a:ext cx="25" cy="25"/>
            </a:xfrm>
            <a:custGeom>
              <a:avLst/>
              <a:gdLst/>
              <a:ahLst/>
              <a:cxnLst/>
              <a:rect l="l" t="t" r="r" b="b"/>
              <a:pathLst>
                <a:path w="1" h="1" extrusionOk="0">
                  <a:moveTo>
                    <a:pt x="1"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0"/>
            <p:cNvSpPr/>
            <p:nvPr/>
          </p:nvSpPr>
          <p:spPr>
            <a:xfrm>
              <a:off x="5209050" y="404775"/>
              <a:ext cx="162500" cy="135750"/>
            </a:xfrm>
            <a:custGeom>
              <a:avLst/>
              <a:gdLst/>
              <a:ahLst/>
              <a:cxnLst/>
              <a:rect l="l" t="t" r="r" b="b"/>
              <a:pathLst>
                <a:path w="6500" h="5430" extrusionOk="0">
                  <a:moveTo>
                    <a:pt x="3276" y="1"/>
                  </a:moveTo>
                  <a:cubicBezTo>
                    <a:pt x="2360" y="1"/>
                    <a:pt x="1548" y="374"/>
                    <a:pt x="968" y="968"/>
                  </a:cubicBezTo>
                  <a:cubicBezTo>
                    <a:pt x="374" y="1561"/>
                    <a:pt x="1" y="2360"/>
                    <a:pt x="1" y="3276"/>
                  </a:cubicBezTo>
                  <a:cubicBezTo>
                    <a:pt x="1" y="4075"/>
                    <a:pt x="323" y="4836"/>
                    <a:pt x="800" y="5429"/>
                  </a:cubicBezTo>
                  <a:cubicBezTo>
                    <a:pt x="1174" y="4617"/>
                    <a:pt x="1870" y="4024"/>
                    <a:pt x="2734" y="3869"/>
                  </a:cubicBezTo>
                  <a:cubicBezTo>
                    <a:pt x="2579" y="3817"/>
                    <a:pt x="2412" y="3701"/>
                    <a:pt x="2309" y="3598"/>
                  </a:cubicBezTo>
                  <a:cubicBezTo>
                    <a:pt x="2038" y="3327"/>
                    <a:pt x="1870" y="3005"/>
                    <a:pt x="1870" y="2631"/>
                  </a:cubicBezTo>
                  <a:cubicBezTo>
                    <a:pt x="1870" y="2309"/>
                    <a:pt x="2038" y="1935"/>
                    <a:pt x="2309" y="1715"/>
                  </a:cubicBezTo>
                  <a:cubicBezTo>
                    <a:pt x="2515" y="1496"/>
                    <a:pt x="2902" y="1342"/>
                    <a:pt x="3276" y="1342"/>
                  </a:cubicBezTo>
                  <a:cubicBezTo>
                    <a:pt x="3650" y="1342"/>
                    <a:pt x="3972" y="1496"/>
                    <a:pt x="4243" y="1715"/>
                  </a:cubicBezTo>
                  <a:cubicBezTo>
                    <a:pt x="4514" y="1935"/>
                    <a:pt x="4617" y="2309"/>
                    <a:pt x="4617" y="2631"/>
                  </a:cubicBezTo>
                  <a:cubicBezTo>
                    <a:pt x="4617" y="3005"/>
                    <a:pt x="4514" y="3327"/>
                    <a:pt x="4243" y="3598"/>
                  </a:cubicBezTo>
                  <a:cubicBezTo>
                    <a:pt x="4075" y="3701"/>
                    <a:pt x="3972" y="3817"/>
                    <a:pt x="3753" y="3869"/>
                  </a:cubicBezTo>
                  <a:cubicBezTo>
                    <a:pt x="4617" y="4024"/>
                    <a:pt x="5365" y="4617"/>
                    <a:pt x="5687" y="5429"/>
                  </a:cubicBezTo>
                  <a:cubicBezTo>
                    <a:pt x="6229" y="4836"/>
                    <a:pt x="6499" y="4075"/>
                    <a:pt x="6499" y="3276"/>
                  </a:cubicBezTo>
                  <a:cubicBezTo>
                    <a:pt x="6499" y="2360"/>
                    <a:pt x="6177" y="1561"/>
                    <a:pt x="5584" y="968"/>
                  </a:cubicBezTo>
                  <a:cubicBezTo>
                    <a:pt x="4991" y="374"/>
                    <a:pt x="4191" y="1"/>
                    <a:pt x="327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0"/>
            <p:cNvSpPr/>
            <p:nvPr/>
          </p:nvSpPr>
          <p:spPr>
            <a:xfrm>
              <a:off x="5233225" y="505350"/>
              <a:ext cx="114150" cy="61925"/>
            </a:xfrm>
            <a:custGeom>
              <a:avLst/>
              <a:gdLst/>
              <a:ahLst/>
              <a:cxnLst/>
              <a:rect l="l" t="t" r="r" b="b"/>
              <a:pathLst>
                <a:path w="4566" h="2477" extrusionOk="0">
                  <a:moveTo>
                    <a:pt x="2309" y="1"/>
                  </a:moveTo>
                  <a:cubicBezTo>
                    <a:pt x="1290" y="1"/>
                    <a:pt x="375" y="645"/>
                    <a:pt x="1" y="1561"/>
                  </a:cubicBezTo>
                  <a:cubicBezTo>
                    <a:pt x="581" y="2154"/>
                    <a:pt x="1393" y="2476"/>
                    <a:pt x="2309" y="2476"/>
                  </a:cubicBezTo>
                  <a:cubicBezTo>
                    <a:pt x="3160" y="2476"/>
                    <a:pt x="3972" y="2154"/>
                    <a:pt x="4565" y="1561"/>
                  </a:cubicBezTo>
                  <a:cubicBezTo>
                    <a:pt x="4191" y="645"/>
                    <a:pt x="3327" y="1"/>
                    <a:pt x="230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0"/>
            <p:cNvSpPr/>
            <p:nvPr/>
          </p:nvSpPr>
          <p:spPr>
            <a:xfrm>
              <a:off x="5261275" y="443775"/>
              <a:ext cx="57725" cy="54825"/>
            </a:xfrm>
            <a:custGeom>
              <a:avLst/>
              <a:gdLst/>
              <a:ahLst/>
              <a:cxnLst/>
              <a:rect l="l" t="t" r="r" b="b"/>
              <a:pathLst>
                <a:path w="2309" h="2193" extrusionOk="0">
                  <a:moveTo>
                    <a:pt x="1187" y="1"/>
                  </a:moveTo>
                  <a:cubicBezTo>
                    <a:pt x="864" y="1"/>
                    <a:pt x="542" y="104"/>
                    <a:pt x="374" y="323"/>
                  </a:cubicBezTo>
                  <a:cubicBezTo>
                    <a:pt x="168" y="529"/>
                    <a:pt x="0" y="800"/>
                    <a:pt x="0" y="1071"/>
                  </a:cubicBezTo>
                  <a:cubicBezTo>
                    <a:pt x="0" y="1393"/>
                    <a:pt x="168" y="1664"/>
                    <a:pt x="374" y="1870"/>
                  </a:cubicBezTo>
                  <a:cubicBezTo>
                    <a:pt x="542" y="2038"/>
                    <a:pt x="864" y="2193"/>
                    <a:pt x="1187" y="2193"/>
                  </a:cubicBezTo>
                  <a:cubicBezTo>
                    <a:pt x="1509" y="2193"/>
                    <a:pt x="1780" y="2038"/>
                    <a:pt x="1986" y="1870"/>
                  </a:cubicBezTo>
                  <a:cubicBezTo>
                    <a:pt x="2205" y="1664"/>
                    <a:pt x="2309" y="1393"/>
                    <a:pt x="2309" y="1071"/>
                  </a:cubicBezTo>
                  <a:cubicBezTo>
                    <a:pt x="2309" y="800"/>
                    <a:pt x="2205" y="529"/>
                    <a:pt x="1986" y="323"/>
                  </a:cubicBezTo>
                  <a:cubicBezTo>
                    <a:pt x="1780" y="104"/>
                    <a:pt x="1509" y="1"/>
                    <a:pt x="118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0"/>
            <p:cNvSpPr/>
            <p:nvPr/>
          </p:nvSpPr>
          <p:spPr>
            <a:xfrm>
              <a:off x="5340575" y="552425"/>
              <a:ext cx="6800" cy="5500"/>
            </a:xfrm>
            <a:custGeom>
              <a:avLst/>
              <a:gdLst/>
              <a:ahLst/>
              <a:cxnLst/>
              <a:rect l="l" t="t" r="r" b="b"/>
              <a:pathLst>
                <a:path w="272" h="220" extrusionOk="0">
                  <a:moveTo>
                    <a:pt x="271" y="0"/>
                  </a:moveTo>
                  <a:cubicBezTo>
                    <a:pt x="155" y="52"/>
                    <a:pt x="52" y="168"/>
                    <a:pt x="0" y="219"/>
                  </a:cubicBezTo>
                  <a:cubicBezTo>
                    <a:pt x="52" y="168"/>
                    <a:pt x="155" y="52"/>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0"/>
            <p:cNvSpPr/>
            <p:nvPr/>
          </p:nvSpPr>
          <p:spPr>
            <a:xfrm>
              <a:off x="5325750" y="561775"/>
              <a:ext cx="6800" cy="4200"/>
            </a:xfrm>
            <a:custGeom>
              <a:avLst/>
              <a:gdLst/>
              <a:ahLst/>
              <a:cxnLst/>
              <a:rect l="l" t="t" r="r" b="b"/>
              <a:pathLst>
                <a:path w="272" h="168" extrusionOk="0">
                  <a:moveTo>
                    <a:pt x="271" y="0"/>
                  </a:moveTo>
                  <a:cubicBezTo>
                    <a:pt x="168" y="52"/>
                    <a:pt x="104" y="116"/>
                    <a:pt x="0" y="168"/>
                  </a:cubicBezTo>
                  <a:cubicBezTo>
                    <a:pt x="104" y="116"/>
                    <a:pt x="168" y="52"/>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0"/>
            <p:cNvSpPr/>
            <p:nvPr/>
          </p:nvSpPr>
          <p:spPr>
            <a:xfrm>
              <a:off x="5332525" y="557900"/>
              <a:ext cx="6775" cy="3900"/>
            </a:xfrm>
            <a:custGeom>
              <a:avLst/>
              <a:gdLst/>
              <a:ahLst/>
              <a:cxnLst/>
              <a:rect l="l" t="t" r="r" b="b"/>
              <a:pathLst>
                <a:path w="271" h="156" extrusionOk="0">
                  <a:moveTo>
                    <a:pt x="271" y="0"/>
                  </a:moveTo>
                  <a:cubicBezTo>
                    <a:pt x="219" y="52"/>
                    <a:pt x="103" y="104"/>
                    <a:pt x="0" y="155"/>
                  </a:cubicBezTo>
                  <a:cubicBezTo>
                    <a:pt x="103" y="104"/>
                    <a:pt x="219" y="52"/>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0"/>
            <p:cNvSpPr/>
            <p:nvPr/>
          </p:nvSpPr>
          <p:spPr>
            <a:xfrm>
              <a:off x="5347350" y="546950"/>
              <a:ext cx="5175" cy="5500"/>
            </a:xfrm>
            <a:custGeom>
              <a:avLst/>
              <a:gdLst/>
              <a:ahLst/>
              <a:cxnLst/>
              <a:rect l="l" t="t" r="r" b="b"/>
              <a:pathLst>
                <a:path w="207" h="220" extrusionOk="0">
                  <a:moveTo>
                    <a:pt x="207" y="0"/>
                  </a:moveTo>
                  <a:cubicBezTo>
                    <a:pt x="155" y="64"/>
                    <a:pt x="52" y="168"/>
                    <a:pt x="0" y="219"/>
                  </a:cubicBezTo>
                  <a:cubicBezTo>
                    <a:pt x="52" y="168"/>
                    <a:pt x="155" y="64"/>
                    <a:pt x="207"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0"/>
            <p:cNvSpPr/>
            <p:nvPr/>
          </p:nvSpPr>
          <p:spPr>
            <a:xfrm>
              <a:off x="5290925" y="572725"/>
              <a:ext cx="8100" cy="25"/>
            </a:xfrm>
            <a:custGeom>
              <a:avLst/>
              <a:gdLst/>
              <a:ahLst/>
              <a:cxnLst/>
              <a:rect l="l" t="t" r="r" b="b"/>
              <a:pathLst>
                <a:path w="324" h="1" extrusionOk="0">
                  <a:moveTo>
                    <a:pt x="323"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0"/>
            <p:cNvSpPr/>
            <p:nvPr/>
          </p:nvSpPr>
          <p:spPr>
            <a:xfrm>
              <a:off x="5281575" y="572725"/>
              <a:ext cx="9375" cy="25"/>
            </a:xfrm>
            <a:custGeom>
              <a:avLst/>
              <a:gdLst/>
              <a:ahLst/>
              <a:cxnLst/>
              <a:rect l="l" t="t" r="r" b="b"/>
              <a:pathLst>
                <a:path w="375" h="1" extrusionOk="0">
                  <a:moveTo>
                    <a:pt x="375"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0"/>
            <p:cNvSpPr/>
            <p:nvPr/>
          </p:nvSpPr>
          <p:spPr>
            <a:xfrm>
              <a:off x="5301575" y="571125"/>
              <a:ext cx="6800" cy="1625"/>
            </a:xfrm>
            <a:custGeom>
              <a:avLst/>
              <a:gdLst/>
              <a:ahLst/>
              <a:cxnLst/>
              <a:rect l="l" t="t" r="r" b="b"/>
              <a:pathLst>
                <a:path w="272" h="65" extrusionOk="0">
                  <a:moveTo>
                    <a:pt x="271" y="0"/>
                  </a:moveTo>
                  <a:cubicBezTo>
                    <a:pt x="168" y="0"/>
                    <a:pt x="103" y="65"/>
                    <a:pt x="0" y="65"/>
                  </a:cubicBezTo>
                  <a:cubicBezTo>
                    <a:pt x="103" y="65"/>
                    <a:pt x="168" y="0"/>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0"/>
            <p:cNvSpPr/>
            <p:nvPr/>
          </p:nvSpPr>
          <p:spPr>
            <a:xfrm>
              <a:off x="5309625" y="568525"/>
              <a:ext cx="6800" cy="2625"/>
            </a:xfrm>
            <a:custGeom>
              <a:avLst/>
              <a:gdLst/>
              <a:ahLst/>
              <a:cxnLst/>
              <a:rect l="l" t="t" r="r" b="b"/>
              <a:pathLst>
                <a:path w="272" h="105" extrusionOk="0">
                  <a:moveTo>
                    <a:pt x="271" y="1"/>
                  </a:moveTo>
                  <a:cubicBezTo>
                    <a:pt x="220" y="53"/>
                    <a:pt x="104" y="53"/>
                    <a:pt x="1" y="104"/>
                  </a:cubicBezTo>
                  <a:cubicBezTo>
                    <a:pt x="104" y="53"/>
                    <a:pt x="220" y="53"/>
                    <a:pt x="271"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0"/>
            <p:cNvSpPr/>
            <p:nvPr/>
          </p:nvSpPr>
          <p:spPr>
            <a:xfrm>
              <a:off x="5273525" y="571125"/>
              <a:ext cx="6475" cy="1625"/>
            </a:xfrm>
            <a:custGeom>
              <a:avLst/>
              <a:gdLst/>
              <a:ahLst/>
              <a:cxnLst/>
              <a:rect l="l" t="t" r="r" b="b"/>
              <a:pathLst>
                <a:path w="259" h="65" extrusionOk="0">
                  <a:moveTo>
                    <a:pt x="258" y="65"/>
                  </a:moveTo>
                  <a:cubicBezTo>
                    <a:pt x="155" y="65"/>
                    <a:pt x="52" y="0"/>
                    <a:pt x="0" y="0"/>
                  </a:cubicBezTo>
                  <a:cubicBezTo>
                    <a:pt x="52" y="0"/>
                    <a:pt x="155" y="65"/>
                    <a:pt x="258" y="6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0"/>
            <p:cNvSpPr/>
            <p:nvPr/>
          </p:nvSpPr>
          <p:spPr>
            <a:xfrm>
              <a:off x="5227750" y="546950"/>
              <a:ext cx="20000" cy="14850"/>
            </a:xfrm>
            <a:custGeom>
              <a:avLst/>
              <a:gdLst/>
              <a:ahLst/>
              <a:cxnLst/>
              <a:rect l="l" t="t" r="r" b="b"/>
              <a:pathLst>
                <a:path w="800" h="594" extrusionOk="0">
                  <a:moveTo>
                    <a:pt x="800" y="593"/>
                  </a:moveTo>
                  <a:cubicBezTo>
                    <a:pt x="542" y="438"/>
                    <a:pt x="271" y="219"/>
                    <a:pt x="0" y="0"/>
                  </a:cubicBezTo>
                  <a:cubicBezTo>
                    <a:pt x="271" y="219"/>
                    <a:pt x="542" y="438"/>
                    <a:pt x="800" y="593"/>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0"/>
            <p:cNvSpPr/>
            <p:nvPr/>
          </p:nvSpPr>
          <p:spPr>
            <a:xfrm>
              <a:off x="5317675" y="565950"/>
              <a:ext cx="6800" cy="2600"/>
            </a:xfrm>
            <a:custGeom>
              <a:avLst/>
              <a:gdLst/>
              <a:ahLst/>
              <a:cxnLst/>
              <a:rect l="l" t="t" r="r" b="b"/>
              <a:pathLst>
                <a:path w="272" h="104" extrusionOk="0">
                  <a:moveTo>
                    <a:pt x="272" y="1"/>
                  </a:moveTo>
                  <a:cubicBezTo>
                    <a:pt x="220" y="52"/>
                    <a:pt x="104" y="52"/>
                    <a:pt x="1" y="104"/>
                  </a:cubicBezTo>
                  <a:cubicBezTo>
                    <a:pt x="104" y="52"/>
                    <a:pt x="220" y="52"/>
                    <a:pt x="272"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0"/>
            <p:cNvSpPr/>
            <p:nvPr/>
          </p:nvSpPr>
          <p:spPr>
            <a:xfrm>
              <a:off x="5203575" y="399300"/>
              <a:ext cx="174750" cy="147675"/>
            </a:xfrm>
            <a:custGeom>
              <a:avLst/>
              <a:gdLst/>
              <a:ahLst/>
              <a:cxnLst/>
              <a:rect l="l" t="t" r="r" b="b"/>
              <a:pathLst>
                <a:path w="6990" h="5907" extrusionOk="0">
                  <a:moveTo>
                    <a:pt x="3495" y="0"/>
                  </a:moveTo>
                  <a:cubicBezTo>
                    <a:pt x="1561" y="0"/>
                    <a:pt x="0" y="1561"/>
                    <a:pt x="0" y="3495"/>
                  </a:cubicBezTo>
                  <a:cubicBezTo>
                    <a:pt x="0" y="4410"/>
                    <a:pt x="374" y="5261"/>
                    <a:pt x="967" y="5906"/>
                  </a:cubicBezTo>
                  <a:lnTo>
                    <a:pt x="967" y="5803"/>
                  </a:lnTo>
                  <a:cubicBezTo>
                    <a:pt x="967" y="5751"/>
                    <a:pt x="1019" y="5700"/>
                    <a:pt x="1019" y="5648"/>
                  </a:cubicBezTo>
                  <a:cubicBezTo>
                    <a:pt x="542" y="5055"/>
                    <a:pt x="220" y="4294"/>
                    <a:pt x="220" y="3495"/>
                  </a:cubicBezTo>
                  <a:cubicBezTo>
                    <a:pt x="220" y="2579"/>
                    <a:pt x="593" y="1780"/>
                    <a:pt x="1187" y="1187"/>
                  </a:cubicBezTo>
                  <a:cubicBezTo>
                    <a:pt x="1767" y="593"/>
                    <a:pt x="2579" y="220"/>
                    <a:pt x="3495" y="220"/>
                  </a:cubicBezTo>
                  <a:cubicBezTo>
                    <a:pt x="4410" y="220"/>
                    <a:pt x="5210" y="593"/>
                    <a:pt x="5803" y="1187"/>
                  </a:cubicBezTo>
                  <a:cubicBezTo>
                    <a:pt x="6396" y="1780"/>
                    <a:pt x="6718" y="2579"/>
                    <a:pt x="6718" y="3495"/>
                  </a:cubicBezTo>
                  <a:cubicBezTo>
                    <a:pt x="6718" y="4294"/>
                    <a:pt x="6448" y="5055"/>
                    <a:pt x="5906" y="5648"/>
                  </a:cubicBezTo>
                  <a:cubicBezTo>
                    <a:pt x="5958" y="5700"/>
                    <a:pt x="5958" y="5751"/>
                    <a:pt x="6022" y="5803"/>
                  </a:cubicBezTo>
                  <a:cubicBezTo>
                    <a:pt x="6022" y="5803"/>
                    <a:pt x="6022" y="5832"/>
                    <a:pt x="5995" y="5868"/>
                  </a:cubicBezTo>
                  <a:lnTo>
                    <a:pt x="5995" y="5868"/>
                  </a:lnTo>
                  <a:cubicBezTo>
                    <a:pt x="6617" y="5228"/>
                    <a:pt x="6989" y="4393"/>
                    <a:pt x="6989" y="3495"/>
                  </a:cubicBezTo>
                  <a:cubicBezTo>
                    <a:pt x="6989" y="1561"/>
                    <a:pt x="5429" y="0"/>
                    <a:pt x="3495" y="0"/>
                  </a:cubicBezTo>
                  <a:close/>
                  <a:moveTo>
                    <a:pt x="5995" y="5868"/>
                  </a:moveTo>
                  <a:cubicBezTo>
                    <a:pt x="5982" y="5881"/>
                    <a:pt x="5970" y="5894"/>
                    <a:pt x="5958" y="5906"/>
                  </a:cubicBezTo>
                  <a:cubicBezTo>
                    <a:pt x="5974" y="5893"/>
                    <a:pt x="5986" y="5880"/>
                    <a:pt x="5995" y="5868"/>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0"/>
            <p:cNvSpPr/>
            <p:nvPr/>
          </p:nvSpPr>
          <p:spPr>
            <a:xfrm>
              <a:off x="5247725" y="561775"/>
              <a:ext cx="8100" cy="4200"/>
            </a:xfrm>
            <a:custGeom>
              <a:avLst/>
              <a:gdLst/>
              <a:ahLst/>
              <a:cxnLst/>
              <a:rect l="l" t="t" r="r" b="b"/>
              <a:pathLst>
                <a:path w="324" h="168" extrusionOk="0">
                  <a:moveTo>
                    <a:pt x="323" y="168"/>
                  </a:moveTo>
                  <a:cubicBezTo>
                    <a:pt x="220" y="116"/>
                    <a:pt x="117" y="52"/>
                    <a:pt x="1" y="0"/>
                  </a:cubicBezTo>
                  <a:cubicBezTo>
                    <a:pt x="117" y="52"/>
                    <a:pt x="220" y="116"/>
                    <a:pt x="323" y="168"/>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0"/>
            <p:cNvSpPr/>
            <p:nvPr/>
          </p:nvSpPr>
          <p:spPr>
            <a:xfrm>
              <a:off x="5263850" y="568525"/>
              <a:ext cx="6800" cy="2625"/>
            </a:xfrm>
            <a:custGeom>
              <a:avLst/>
              <a:gdLst/>
              <a:ahLst/>
              <a:cxnLst/>
              <a:rect l="l" t="t" r="r" b="b"/>
              <a:pathLst>
                <a:path w="272" h="105" extrusionOk="0">
                  <a:moveTo>
                    <a:pt x="271" y="104"/>
                  </a:moveTo>
                  <a:cubicBezTo>
                    <a:pt x="220" y="53"/>
                    <a:pt x="117" y="53"/>
                    <a:pt x="1" y="1"/>
                  </a:cubicBezTo>
                  <a:cubicBezTo>
                    <a:pt x="117" y="53"/>
                    <a:pt x="220" y="53"/>
                    <a:pt x="271" y="104"/>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0"/>
            <p:cNvSpPr/>
            <p:nvPr/>
          </p:nvSpPr>
          <p:spPr>
            <a:xfrm>
              <a:off x="5255800" y="565950"/>
              <a:ext cx="6775" cy="2600"/>
            </a:xfrm>
            <a:custGeom>
              <a:avLst/>
              <a:gdLst/>
              <a:ahLst/>
              <a:cxnLst/>
              <a:rect l="l" t="t" r="r" b="b"/>
              <a:pathLst>
                <a:path w="271" h="104" extrusionOk="0">
                  <a:moveTo>
                    <a:pt x="271" y="104"/>
                  </a:moveTo>
                  <a:cubicBezTo>
                    <a:pt x="219" y="104"/>
                    <a:pt x="116" y="52"/>
                    <a:pt x="0" y="1"/>
                  </a:cubicBezTo>
                  <a:cubicBezTo>
                    <a:pt x="116" y="52"/>
                    <a:pt x="219" y="104"/>
                    <a:pt x="271" y="104"/>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0"/>
            <p:cNvSpPr/>
            <p:nvPr/>
          </p:nvSpPr>
          <p:spPr>
            <a:xfrm>
              <a:off x="5227750" y="501475"/>
              <a:ext cx="126400" cy="71275"/>
            </a:xfrm>
            <a:custGeom>
              <a:avLst/>
              <a:gdLst/>
              <a:ahLst/>
              <a:cxnLst/>
              <a:rect l="l" t="t" r="r" b="b"/>
              <a:pathLst>
                <a:path w="5056" h="2851" extrusionOk="0">
                  <a:moveTo>
                    <a:pt x="2528" y="156"/>
                  </a:moveTo>
                  <a:cubicBezTo>
                    <a:pt x="3546" y="156"/>
                    <a:pt x="4410" y="800"/>
                    <a:pt x="4784" y="1716"/>
                  </a:cubicBezTo>
                  <a:cubicBezTo>
                    <a:pt x="4191" y="2309"/>
                    <a:pt x="3379" y="2631"/>
                    <a:pt x="2528" y="2631"/>
                  </a:cubicBezTo>
                  <a:cubicBezTo>
                    <a:pt x="1612" y="2631"/>
                    <a:pt x="800" y="2309"/>
                    <a:pt x="220" y="1716"/>
                  </a:cubicBezTo>
                  <a:cubicBezTo>
                    <a:pt x="594" y="800"/>
                    <a:pt x="1509" y="156"/>
                    <a:pt x="2528" y="156"/>
                  </a:cubicBezTo>
                  <a:close/>
                  <a:moveTo>
                    <a:pt x="1986" y="1"/>
                  </a:moveTo>
                  <a:cubicBezTo>
                    <a:pt x="1122" y="156"/>
                    <a:pt x="426" y="749"/>
                    <a:pt x="52" y="1561"/>
                  </a:cubicBezTo>
                  <a:cubicBezTo>
                    <a:pt x="52" y="1613"/>
                    <a:pt x="0" y="1664"/>
                    <a:pt x="0" y="1716"/>
                  </a:cubicBezTo>
                  <a:lnTo>
                    <a:pt x="0" y="1819"/>
                  </a:lnTo>
                  <a:cubicBezTo>
                    <a:pt x="271" y="2038"/>
                    <a:pt x="542" y="2257"/>
                    <a:pt x="800" y="2412"/>
                  </a:cubicBezTo>
                  <a:cubicBezTo>
                    <a:pt x="916" y="2464"/>
                    <a:pt x="1019" y="2528"/>
                    <a:pt x="1122" y="2580"/>
                  </a:cubicBezTo>
                  <a:cubicBezTo>
                    <a:pt x="1238" y="2631"/>
                    <a:pt x="1341" y="2683"/>
                    <a:pt x="1393" y="2683"/>
                  </a:cubicBezTo>
                  <a:lnTo>
                    <a:pt x="1445" y="2683"/>
                  </a:lnTo>
                  <a:cubicBezTo>
                    <a:pt x="1561" y="2735"/>
                    <a:pt x="1664" y="2735"/>
                    <a:pt x="1715" y="2786"/>
                  </a:cubicBezTo>
                  <a:lnTo>
                    <a:pt x="1831" y="2786"/>
                  </a:lnTo>
                  <a:cubicBezTo>
                    <a:pt x="1883" y="2786"/>
                    <a:pt x="1986" y="2851"/>
                    <a:pt x="2089" y="2851"/>
                  </a:cubicBezTo>
                  <a:lnTo>
                    <a:pt x="2953" y="2851"/>
                  </a:lnTo>
                  <a:cubicBezTo>
                    <a:pt x="3056" y="2851"/>
                    <a:pt x="3121" y="2786"/>
                    <a:pt x="3224" y="2786"/>
                  </a:cubicBezTo>
                  <a:lnTo>
                    <a:pt x="3276" y="2786"/>
                  </a:lnTo>
                  <a:cubicBezTo>
                    <a:pt x="3379" y="2735"/>
                    <a:pt x="3495" y="2735"/>
                    <a:pt x="3546" y="2683"/>
                  </a:cubicBezTo>
                  <a:lnTo>
                    <a:pt x="3598" y="2683"/>
                  </a:lnTo>
                  <a:cubicBezTo>
                    <a:pt x="3701" y="2631"/>
                    <a:pt x="3817" y="2631"/>
                    <a:pt x="3869" y="2580"/>
                  </a:cubicBezTo>
                  <a:lnTo>
                    <a:pt x="3920" y="2580"/>
                  </a:lnTo>
                  <a:cubicBezTo>
                    <a:pt x="4024" y="2528"/>
                    <a:pt x="4088" y="2464"/>
                    <a:pt x="4191" y="2412"/>
                  </a:cubicBezTo>
                  <a:cubicBezTo>
                    <a:pt x="4294" y="2361"/>
                    <a:pt x="4410" y="2309"/>
                    <a:pt x="4462" y="2257"/>
                  </a:cubicBezTo>
                  <a:lnTo>
                    <a:pt x="4513" y="2257"/>
                  </a:lnTo>
                  <a:cubicBezTo>
                    <a:pt x="4565" y="2206"/>
                    <a:pt x="4668" y="2090"/>
                    <a:pt x="4784" y="2038"/>
                  </a:cubicBezTo>
                  <a:cubicBezTo>
                    <a:pt x="4836" y="1987"/>
                    <a:pt x="4939" y="1883"/>
                    <a:pt x="4991" y="1819"/>
                  </a:cubicBezTo>
                  <a:cubicBezTo>
                    <a:pt x="5055" y="1767"/>
                    <a:pt x="5055" y="1716"/>
                    <a:pt x="5055" y="1716"/>
                  </a:cubicBezTo>
                  <a:cubicBezTo>
                    <a:pt x="4991" y="1664"/>
                    <a:pt x="4991" y="1613"/>
                    <a:pt x="4939" y="1561"/>
                  </a:cubicBezTo>
                  <a:cubicBezTo>
                    <a:pt x="4617" y="749"/>
                    <a:pt x="3869" y="156"/>
                    <a:pt x="3005" y="1"/>
                  </a:cubicBezTo>
                  <a:cubicBezTo>
                    <a:pt x="2850" y="52"/>
                    <a:pt x="2682" y="104"/>
                    <a:pt x="2528" y="104"/>
                  </a:cubicBezTo>
                  <a:cubicBezTo>
                    <a:pt x="2309" y="104"/>
                    <a:pt x="2154" y="52"/>
                    <a:pt x="198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0"/>
            <p:cNvSpPr/>
            <p:nvPr/>
          </p:nvSpPr>
          <p:spPr>
            <a:xfrm>
              <a:off x="5255800" y="438300"/>
              <a:ext cx="68675" cy="65800"/>
            </a:xfrm>
            <a:custGeom>
              <a:avLst/>
              <a:gdLst/>
              <a:ahLst/>
              <a:cxnLst/>
              <a:rect l="l" t="t" r="r" b="b"/>
              <a:pathLst>
                <a:path w="2747" h="2632" extrusionOk="0">
                  <a:moveTo>
                    <a:pt x="1406" y="220"/>
                  </a:moveTo>
                  <a:cubicBezTo>
                    <a:pt x="1728" y="220"/>
                    <a:pt x="1999" y="323"/>
                    <a:pt x="2205" y="542"/>
                  </a:cubicBezTo>
                  <a:cubicBezTo>
                    <a:pt x="2424" y="748"/>
                    <a:pt x="2528" y="1019"/>
                    <a:pt x="2528" y="1290"/>
                  </a:cubicBezTo>
                  <a:cubicBezTo>
                    <a:pt x="2528" y="1612"/>
                    <a:pt x="2424" y="1883"/>
                    <a:pt x="2205" y="2089"/>
                  </a:cubicBezTo>
                  <a:cubicBezTo>
                    <a:pt x="1999" y="2257"/>
                    <a:pt x="1728" y="2412"/>
                    <a:pt x="1406" y="2412"/>
                  </a:cubicBezTo>
                  <a:cubicBezTo>
                    <a:pt x="1083" y="2412"/>
                    <a:pt x="761" y="2257"/>
                    <a:pt x="593" y="2089"/>
                  </a:cubicBezTo>
                  <a:cubicBezTo>
                    <a:pt x="387" y="1883"/>
                    <a:pt x="219" y="1612"/>
                    <a:pt x="219" y="1290"/>
                  </a:cubicBezTo>
                  <a:cubicBezTo>
                    <a:pt x="219" y="1019"/>
                    <a:pt x="387" y="748"/>
                    <a:pt x="593" y="542"/>
                  </a:cubicBezTo>
                  <a:cubicBezTo>
                    <a:pt x="761" y="323"/>
                    <a:pt x="1083" y="220"/>
                    <a:pt x="1406" y="220"/>
                  </a:cubicBezTo>
                  <a:close/>
                  <a:moveTo>
                    <a:pt x="1406" y="1"/>
                  </a:moveTo>
                  <a:cubicBezTo>
                    <a:pt x="1032" y="1"/>
                    <a:pt x="645" y="155"/>
                    <a:pt x="439" y="374"/>
                  </a:cubicBezTo>
                  <a:cubicBezTo>
                    <a:pt x="168" y="594"/>
                    <a:pt x="0" y="968"/>
                    <a:pt x="0" y="1290"/>
                  </a:cubicBezTo>
                  <a:cubicBezTo>
                    <a:pt x="0" y="1664"/>
                    <a:pt x="168" y="1986"/>
                    <a:pt x="439" y="2257"/>
                  </a:cubicBezTo>
                  <a:cubicBezTo>
                    <a:pt x="542" y="2360"/>
                    <a:pt x="709" y="2476"/>
                    <a:pt x="864" y="2528"/>
                  </a:cubicBezTo>
                  <a:cubicBezTo>
                    <a:pt x="1032" y="2579"/>
                    <a:pt x="1187" y="2631"/>
                    <a:pt x="1406" y="2631"/>
                  </a:cubicBezTo>
                  <a:cubicBezTo>
                    <a:pt x="1560" y="2631"/>
                    <a:pt x="1728" y="2579"/>
                    <a:pt x="1883" y="2528"/>
                  </a:cubicBezTo>
                  <a:cubicBezTo>
                    <a:pt x="2102" y="2476"/>
                    <a:pt x="2205" y="2360"/>
                    <a:pt x="2373" y="2257"/>
                  </a:cubicBezTo>
                  <a:cubicBezTo>
                    <a:pt x="2644" y="1986"/>
                    <a:pt x="2747" y="1664"/>
                    <a:pt x="2747" y="1290"/>
                  </a:cubicBezTo>
                  <a:cubicBezTo>
                    <a:pt x="2747" y="968"/>
                    <a:pt x="2644" y="594"/>
                    <a:pt x="2373" y="374"/>
                  </a:cubicBezTo>
                  <a:cubicBezTo>
                    <a:pt x="2102" y="155"/>
                    <a:pt x="1780" y="1"/>
                    <a:pt x="140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0"/>
            <p:cNvSpPr/>
            <p:nvPr/>
          </p:nvSpPr>
          <p:spPr>
            <a:xfrm>
              <a:off x="5433750" y="401875"/>
              <a:ext cx="32575" cy="43225"/>
            </a:xfrm>
            <a:custGeom>
              <a:avLst/>
              <a:gdLst/>
              <a:ahLst/>
              <a:cxnLst/>
              <a:rect l="l" t="t" r="r" b="b"/>
              <a:pathLst>
                <a:path w="1303" h="1729" extrusionOk="0">
                  <a:moveTo>
                    <a:pt x="0" y="0"/>
                  </a:moveTo>
                  <a:lnTo>
                    <a:pt x="0" y="1728"/>
                  </a:lnTo>
                  <a:lnTo>
                    <a:pt x="219" y="1728"/>
                  </a:lnTo>
                  <a:lnTo>
                    <a:pt x="219" y="284"/>
                  </a:lnTo>
                  <a:lnTo>
                    <a:pt x="993" y="1728"/>
                  </a:lnTo>
                  <a:lnTo>
                    <a:pt x="1302" y="1728"/>
                  </a:lnTo>
                  <a:lnTo>
                    <a:pt x="1302" y="0"/>
                  </a:lnTo>
                  <a:lnTo>
                    <a:pt x="1070" y="0"/>
                  </a:lnTo>
                  <a:lnTo>
                    <a:pt x="1070" y="1445"/>
                  </a:lnTo>
                  <a:lnTo>
                    <a:pt x="31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0"/>
            <p:cNvSpPr/>
            <p:nvPr/>
          </p:nvSpPr>
          <p:spPr>
            <a:xfrm>
              <a:off x="5477900" y="401875"/>
              <a:ext cx="5825" cy="43225"/>
            </a:xfrm>
            <a:custGeom>
              <a:avLst/>
              <a:gdLst/>
              <a:ahLst/>
              <a:cxnLst/>
              <a:rect l="l" t="t" r="r" b="b"/>
              <a:pathLst>
                <a:path w="233" h="1729" extrusionOk="0">
                  <a:moveTo>
                    <a:pt x="1" y="0"/>
                  </a:moveTo>
                  <a:lnTo>
                    <a:pt x="1" y="1728"/>
                  </a:lnTo>
                  <a:lnTo>
                    <a:pt x="233" y="1728"/>
                  </a:lnTo>
                  <a:lnTo>
                    <a:pt x="23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0"/>
            <p:cNvSpPr/>
            <p:nvPr/>
          </p:nvSpPr>
          <p:spPr>
            <a:xfrm>
              <a:off x="5492725" y="400900"/>
              <a:ext cx="34850" cy="44850"/>
            </a:xfrm>
            <a:custGeom>
              <a:avLst/>
              <a:gdLst/>
              <a:ahLst/>
              <a:cxnLst/>
              <a:rect l="l" t="t" r="r" b="b"/>
              <a:pathLst>
                <a:path w="1394" h="1794" extrusionOk="0">
                  <a:moveTo>
                    <a:pt x="852" y="1"/>
                  </a:moveTo>
                  <a:cubicBezTo>
                    <a:pt x="594" y="1"/>
                    <a:pt x="388" y="91"/>
                    <a:pt x="233" y="246"/>
                  </a:cubicBezTo>
                  <a:cubicBezTo>
                    <a:pt x="78" y="401"/>
                    <a:pt x="1" y="620"/>
                    <a:pt x="1" y="903"/>
                  </a:cubicBezTo>
                  <a:cubicBezTo>
                    <a:pt x="1" y="1174"/>
                    <a:pt x="78" y="1393"/>
                    <a:pt x="233" y="1561"/>
                  </a:cubicBezTo>
                  <a:cubicBezTo>
                    <a:pt x="388" y="1716"/>
                    <a:pt x="594" y="1793"/>
                    <a:pt x="852" y="1793"/>
                  </a:cubicBezTo>
                  <a:cubicBezTo>
                    <a:pt x="955" y="1793"/>
                    <a:pt x="1045" y="1780"/>
                    <a:pt x="1135" y="1754"/>
                  </a:cubicBezTo>
                  <a:cubicBezTo>
                    <a:pt x="1226" y="1729"/>
                    <a:pt x="1316" y="1690"/>
                    <a:pt x="1393" y="1625"/>
                  </a:cubicBezTo>
                  <a:lnTo>
                    <a:pt x="1393" y="1380"/>
                  </a:lnTo>
                  <a:cubicBezTo>
                    <a:pt x="1316" y="1458"/>
                    <a:pt x="1239" y="1509"/>
                    <a:pt x="1148" y="1548"/>
                  </a:cubicBezTo>
                  <a:cubicBezTo>
                    <a:pt x="1058" y="1587"/>
                    <a:pt x="968" y="1600"/>
                    <a:pt x="865" y="1600"/>
                  </a:cubicBezTo>
                  <a:cubicBezTo>
                    <a:pt x="671" y="1600"/>
                    <a:pt x="517" y="1548"/>
                    <a:pt x="413" y="1419"/>
                  </a:cubicBezTo>
                  <a:cubicBezTo>
                    <a:pt x="310" y="1303"/>
                    <a:pt x="259" y="1135"/>
                    <a:pt x="259" y="903"/>
                  </a:cubicBezTo>
                  <a:cubicBezTo>
                    <a:pt x="259" y="671"/>
                    <a:pt x="310" y="504"/>
                    <a:pt x="413" y="375"/>
                  </a:cubicBezTo>
                  <a:cubicBezTo>
                    <a:pt x="517" y="259"/>
                    <a:pt x="671" y="194"/>
                    <a:pt x="865" y="194"/>
                  </a:cubicBezTo>
                  <a:cubicBezTo>
                    <a:pt x="968" y="194"/>
                    <a:pt x="1058" y="220"/>
                    <a:pt x="1148" y="259"/>
                  </a:cubicBezTo>
                  <a:cubicBezTo>
                    <a:pt x="1239" y="284"/>
                    <a:pt x="1316" y="349"/>
                    <a:pt x="1393" y="413"/>
                  </a:cubicBezTo>
                  <a:lnTo>
                    <a:pt x="1393" y="168"/>
                  </a:lnTo>
                  <a:cubicBezTo>
                    <a:pt x="1316" y="117"/>
                    <a:pt x="1239" y="78"/>
                    <a:pt x="1135" y="52"/>
                  </a:cubicBezTo>
                  <a:cubicBezTo>
                    <a:pt x="1045" y="14"/>
                    <a:pt x="955" y="1"/>
                    <a:pt x="8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0"/>
            <p:cNvSpPr/>
            <p:nvPr/>
          </p:nvSpPr>
          <p:spPr>
            <a:xfrm>
              <a:off x="5536575" y="401875"/>
              <a:ext cx="34525" cy="43225"/>
            </a:xfrm>
            <a:custGeom>
              <a:avLst/>
              <a:gdLst/>
              <a:ahLst/>
              <a:cxnLst/>
              <a:rect l="l" t="t" r="r" b="b"/>
              <a:pathLst>
                <a:path w="1381" h="1729" extrusionOk="0">
                  <a:moveTo>
                    <a:pt x="0" y="0"/>
                  </a:moveTo>
                  <a:lnTo>
                    <a:pt x="0" y="1728"/>
                  </a:lnTo>
                  <a:lnTo>
                    <a:pt x="233" y="1728"/>
                  </a:lnTo>
                  <a:lnTo>
                    <a:pt x="233" y="890"/>
                  </a:lnTo>
                  <a:lnTo>
                    <a:pt x="1071" y="1728"/>
                  </a:lnTo>
                  <a:lnTo>
                    <a:pt x="1380" y="1728"/>
                  </a:lnTo>
                  <a:lnTo>
                    <a:pt x="452" y="800"/>
                  </a:lnTo>
                  <a:lnTo>
                    <a:pt x="1316" y="0"/>
                  </a:lnTo>
                  <a:lnTo>
                    <a:pt x="1019" y="0"/>
                  </a:lnTo>
                  <a:lnTo>
                    <a:pt x="233" y="723"/>
                  </a:lnTo>
                  <a:lnTo>
                    <a:pt x="23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0"/>
            <p:cNvSpPr/>
            <p:nvPr/>
          </p:nvSpPr>
          <p:spPr>
            <a:xfrm>
              <a:off x="6631325" y="476025"/>
              <a:ext cx="561575" cy="95125"/>
            </a:xfrm>
            <a:custGeom>
              <a:avLst/>
              <a:gdLst/>
              <a:ahLst/>
              <a:cxnLst/>
              <a:rect l="l" t="t" r="r" b="b"/>
              <a:pathLst>
                <a:path w="22463" h="3805" extrusionOk="0">
                  <a:moveTo>
                    <a:pt x="2682" y="580"/>
                  </a:moveTo>
                  <a:cubicBezTo>
                    <a:pt x="3327" y="580"/>
                    <a:pt x="3817" y="1122"/>
                    <a:pt x="3817" y="1767"/>
                  </a:cubicBezTo>
                  <a:cubicBezTo>
                    <a:pt x="3817" y="2411"/>
                    <a:pt x="3327" y="2901"/>
                    <a:pt x="2682" y="2901"/>
                  </a:cubicBezTo>
                  <a:cubicBezTo>
                    <a:pt x="2038" y="2901"/>
                    <a:pt x="1509" y="2411"/>
                    <a:pt x="1509" y="1767"/>
                  </a:cubicBezTo>
                  <a:cubicBezTo>
                    <a:pt x="1509" y="1122"/>
                    <a:pt x="2038" y="580"/>
                    <a:pt x="2682" y="580"/>
                  </a:cubicBezTo>
                  <a:close/>
                  <a:moveTo>
                    <a:pt x="1238" y="0"/>
                  </a:moveTo>
                  <a:cubicBezTo>
                    <a:pt x="916" y="0"/>
                    <a:pt x="594" y="103"/>
                    <a:pt x="374" y="323"/>
                  </a:cubicBezTo>
                  <a:cubicBezTo>
                    <a:pt x="168" y="580"/>
                    <a:pt x="0" y="851"/>
                    <a:pt x="0" y="1225"/>
                  </a:cubicBezTo>
                  <a:lnTo>
                    <a:pt x="0" y="2579"/>
                  </a:lnTo>
                  <a:cubicBezTo>
                    <a:pt x="0" y="2901"/>
                    <a:pt x="168" y="3224"/>
                    <a:pt x="374" y="3430"/>
                  </a:cubicBezTo>
                  <a:cubicBezTo>
                    <a:pt x="594" y="3649"/>
                    <a:pt x="916" y="3804"/>
                    <a:pt x="1238" y="3804"/>
                  </a:cubicBezTo>
                  <a:lnTo>
                    <a:pt x="21225" y="3804"/>
                  </a:lnTo>
                  <a:cubicBezTo>
                    <a:pt x="21547" y="3804"/>
                    <a:pt x="21870" y="3649"/>
                    <a:pt x="22089" y="3430"/>
                  </a:cubicBezTo>
                  <a:cubicBezTo>
                    <a:pt x="22295" y="3224"/>
                    <a:pt x="22463" y="2901"/>
                    <a:pt x="22463" y="2579"/>
                  </a:cubicBezTo>
                  <a:lnTo>
                    <a:pt x="22463" y="1225"/>
                  </a:lnTo>
                  <a:cubicBezTo>
                    <a:pt x="22463" y="851"/>
                    <a:pt x="22295" y="580"/>
                    <a:pt x="22089" y="323"/>
                  </a:cubicBezTo>
                  <a:cubicBezTo>
                    <a:pt x="21870" y="103"/>
                    <a:pt x="21547" y="0"/>
                    <a:pt x="21225"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0"/>
            <p:cNvSpPr/>
            <p:nvPr/>
          </p:nvSpPr>
          <p:spPr>
            <a:xfrm>
              <a:off x="6674200" y="497300"/>
              <a:ext cx="47075" cy="45800"/>
            </a:xfrm>
            <a:custGeom>
              <a:avLst/>
              <a:gdLst/>
              <a:ahLst/>
              <a:cxnLst/>
              <a:rect l="l" t="t" r="r" b="b"/>
              <a:pathLst>
                <a:path w="1883" h="1832" extrusionOk="0">
                  <a:moveTo>
                    <a:pt x="967" y="323"/>
                  </a:moveTo>
                  <a:cubicBezTo>
                    <a:pt x="1290" y="323"/>
                    <a:pt x="1509" y="593"/>
                    <a:pt x="1509" y="916"/>
                  </a:cubicBezTo>
                  <a:cubicBezTo>
                    <a:pt x="1509" y="1238"/>
                    <a:pt x="1290" y="1509"/>
                    <a:pt x="967" y="1509"/>
                  </a:cubicBezTo>
                  <a:cubicBezTo>
                    <a:pt x="645" y="1509"/>
                    <a:pt x="387" y="1238"/>
                    <a:pt x="387" y="916"/>
                  </a:cubicBezTo>
                  <a:cubicBezTo>
                    <a:pt x="387" y="593"/>
                    <a:pt x="645" y="323"/>
                    <a:pt x="967" y="323"/>
                  </a:cubicBezTo>
                  <a:close/>
                  <a:moveTo>
                    <a:pt x="967" y="0"/>
                  </a:moveTo>
                  <a:cubicBezTo>
                    <a:pt x="710" y="0"/>
                    <a:pt x="490" y="52"/>
                    <a:pt x="323" y="271"/>
                  </a:cubicBezTo>
                  <a:cubicBezTo>
                    <a:pt x="116" y="439"/>
                    <a:pt x="0" y="645"/>
                    <a:pt x="0" y="916"/>
                  </a:cubicBezTo>
                  <a:cubicBezTo>
                    <a:pt x="0" y="1187"/>
                    <a:pt x="116" y="1406"/>
                    <a:pt x="323" y="1560"/>
                  </a:cubicBezTo>
                  <a:cubicBezTo>
                    <a:pt x="490" y="1728"/>
                    <a:pt x="710" y="1831"/>
                    <a:pt x="967" y="1831"/>
                  </a:cubicBezTo>
                  <a:cubicBezTo>
                    <a:pt x="1187" y="1831"/>
                    <a:pt x="1457" y="1728"/>
                    <a:pt x="1612" y="1560"/>
                  </a:cubicBezTo>
                  <a:cubicBezTo>
                    <a:pt x="1780" y="1406"/>
                    <a:pt x="1883" y="1187"/>
                    <a:pt x="1883" y="916"/>
                  </a:cubicBezTo>
                  <a:cubicBezTo>
                    <a:pt x="1883" y="645"/>
                    <a:pt x="1780" y="439"/>
                    <a:pt x="1612" y="271"/>
                  </a:cubicBezTo>
                  <a:cubicBezTo>
                    <a:pt x="1457" y="52"/>
                    <a:pt x="1187" y="0"/>
                    <a:pt x="9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0"/>
            <p:cNvSpPr/>
            <p:nvPr/>
          </p:nvSpPr>
          <p:spPr>
            <a:xfrm>
              <a:off x="6689025" y="510825"/>
              <a:ext cx="17425" cy="17450"/>
            </a:xfrm>
            <a:custGeom>
              <a:avLst/>
              <a:gdLst/>
              <a:ahLst/>
              <a:cxnLst/>
              <a:rect l="l" t="t" r="r" b="b"/>
              <a:pathLst>
                <a:path w="697" h="698" extrusionOk="0">
                  <a:moveTo>
                    <a:pt x="374" y="1"/>
                  </a:moveTo>
                  <a:cubicBezTo>
                    <a:pt x="168" y="1"/>
                    <a:pt x="1" y="156"/>
                    <a:pt x="1" y="375"/>
                  </a:cubicBezTo>
                  <a:cubicBezTo>
                    <a:pt x="1" y="542"/>
                    <a:pt x="168" y="697"/>
                    <a:pt x="374" y="697"/>
                  </a:cubicBezTo>
                  <a:cubicBezTo>
                    <a:pt x="542" y="697"/>
                    <a:pt x="697" y="542"/>
                    <a:pt x="697" y="375"/>
                  </a:cubicBezTo>
                  <a:cubicBezTo>
                    <a:pt x="697" y="156"/>
                    <a:pt x="542" y="1"/>
                    <a:pt x="374"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0"/>
            <p:cNvSpPr/>
            <p:nvPr/>
          </p:nvSpPr>
          <p:spPr>
            <a:xfrm>
              <a:off x="6625850" y="469250"/>
              <a:ext cx="572225" cy="107375"/>
            </a:xfrm>
            <a:custGeom>
              <a:avLst/>
              <a:gdLst/>
              <a:ahLst/>
              <a:cxnLst/>
              <a:rect l="l" t="t" r="r" b="b"/>
              <a:pathLst>
                <a:path w="22889" h="4295" extrusionOk="0">
                  <a:moveTo>
                    <a:pt x="21444" y="271"/>
                  </a:moveTo>
                  <a:cubicBezTo>
                    <a:pt x="21766" y="271"/>
                    <a:pt x="22089" y="374"/>
                    <a:pt x="22308" y="594"/>
                  </a:cubicBezTo>
                  <a:cubicBezTo>
                    <a:pt x="22514" y="851"/>
                    <a:pt x="22682" y="1122"/>
                    <a:pt x="22682" y="1496"/>
                  </a:cubicBezTo>
                  <a:lnTo>
                    <a:pt x="22682" y="2850"/>
                  </a:lnTo>
                  <a:cubicBezTo>
                    <a:pt x="22682" y="3172"/>
                    <a:pt x="22514" y="3495"/>
                    <a:pt x="22308" y="3701"/>
                  </a:cubicBezTo>
                  <a:cubicBezTo>
                    <a:pt x="22089" y="3920"/>
                    <a:pt x="21766" y="4075"/>
                    <a:pt x="21444" y="4075"/>
                  </a:cubicBezTo>
                  <a:lnTo>
                    <a:pt x="1457" y="4075"/>
                  </a:lnTo>
                  <a:cubicBezTo>
                    <a:pt x="1135" y="4075"/>
                    <a:pt x="813" y="3920"/>
                    <a:pt x="593" y="3701"/>
                  </a:cubicBezTo>
                  <a:cubicBezTo>
                    <a:pt x="387" y="3495"/>
                    <a:pt x="219" y="3172"/>
                    <a:pt x="219" y="2850"/>
                  </a:cubicBezTo>
                  <a:lnTo>
                    <a:pt x="219" y="1496"/>
                  </a:lnTo>
                  <a:cubicBezTo>
                    <a:pt x="219" y="1122"/>
                    <a:pt x="387" y="851"/>
                    <a:pt x="593" y="594"/>
                  </a:cubicBezTo>
                  <a:cubicBezTo>
                    <a:pt x="813" y="374"/>
                    <a:pt x="1135" y="271"/>
                    <a:pt x="1457" y="271"/>
                  </a:cubicBezTo>
                  <a:close/>
                  <a:moveTo>
                    <a:pt x="1457" y="0"/>
                  </a:moveTo>
                  <a:cubicBezTo>
                    <a:pt x="645" y="0"/>
                    <a:pt x="0" y="697"/>
                    <a:pt x="0" y="1496"/>
                  </a:cubicBezTo>
                  <a:lnTo>
                    <a:pt x="0" y="2850"/>
                  </a:lnTo>
                  <a:cubicBezTo>
                    <a:pt x="0" y="3650"/>
                    <a:pt x="645" y="4294"/>
                    <a:pt x="1457" y="4294"/>
                  </a:cubicBezTo>
                  <a:lnTo>
                    <a:pt x="21444" y="4294"/>
                  </a:lnTo>
                  <a:cubicBezTo>
                    <a:pt x="22243" y="4294"/>
                    <a:pt x="22888" y="3650"/>
                    <a:pt x="22888" y="2850"/>
                  </a:cubicBezTo>
                  <a:lnTo>
                    <a:pt x="22888" y="1496"/>
                  </a:lnTo>
                  <a:cubicBezTo>
                    <a:pt x="22888" y="697"/>
                    <a:pt x="22243" y="0"/>
                    <a:pt x="2144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0"/>
            <p:cNvSpPr/>
            <p:nvPr/>
          </p:nvSpPr>
          <p:spPr>
            <a:xfrm>
              <a:off x="6669050" y="490525"/>
              <a:ext cx="57725" cy="58050"/>
            </a:xfrm>
            <a:custGeom>
              <a:avLst/>
              <a:gdLst/>
              <a:ahLst/>
              <a:cxnLst/>
              <a:rect l="l" t="t" r="r" b="b"/>
              <a:pathLst>
                <a:path w="2309" h="2322" extrusionOk="0">
                  <a:moveTo>
                    <a:pt x="1173" y="271"/>
                  </a:moveTo>
                  <a:cubicBezTo>
                    <a:pt x="1393" y="271"/>
                    <a:pt x="1663" y="323"/>
                    <a:pt x="1818" y="542"/>
                  </a:cubicBezTo>
                  <a:cubicBezTo>
                    <a:pt x="1986" y="710"/>
                    <a:pt x="2089" y="916"/>
                    <a:pt x="2089" y="1187"/>
                  </a:cubicBezTo>
                  <a:cubicBezTo>
                    <a:pt x="2089" y="1458"/>
                    <a:pt x="1986" y="1677"/>
                    <a:pt x="1818" y="1831"/>
                  </a:cubicBezTo>
                  <a:cubicBezTo>
                    <a:pt x="1663" y="1999"/>
                    <a:pt x="1393" y="2102"/>
                    <a:pt x="1173" y="2102"/>
                  </a:cubicBezTo>
                  <a:cubicBezTo>
                    <a:pt x="916" y="2102"/>
                    <a:pt x="696" y="1999"/>
                    <a:pt x="529" y="1831"/>
                  </a:cubicBezTo>
                  <a:cubicBezTo>
                    <a:pt x="322" y="1677"/>
                    <a:pt x="206" y="1458"/>
                    <a:pt x="206" y="1187"/>
                  </a:cubicBezTo>
                  <a:cubicBezTo>
                    <a:pt x="206" y="916"/>
                    <a:pt x="322" y="710"/>
                    <a:pt x="529" y="542"/>
                  </a:cubicBezTo>
                  <a:cubicBezTo>
                    <a:pt x="696" y="323"/>
                    <a:pt x="916" y="271"/>
                    <a:pt x="1173" y="271"/>
                  </a:cubicBezTo>
                  <a:close/>
                  <a:moveTo>
                    <a:pt x="1173" y="0"/>
                  </a:moveTo>
                  <a:cubicBezTo>
                    <a:pt x="529" y="0"/>
                    <a:pt x="0" y="542"/>
                    <a:pt x="0" y="1187"/>
                  </a:cubicBezTo>
                  <a:cubicBezTo>
                    <a:pt x="0" y="1831"/>
                    <a:pt x="529" y="2321"/>
                    <a:pt x="1173" y="2321"/>
                  </a:cubicBezTo>
                  <a:cubicBezTo>
                    <a:pt x="1818" y="2321"/>
                    <a:pt x="2308" y="1831"/>
                    <a:pt x="2308" y="1187"/>
                  </a:cubicBezTo>
                  <a:cubicBezTo>
                    <a:pt x="2308" y="542"/>
                    <a:pt x="1818" y="0"/>
                    <a:pt x="117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0"/>
            <p:cNvSpPr/>
            <p:nvPr/>
          </p:nvSpPr>
          <p:spPr>
            <a:xfrm>
              <a:off x="6683875" y="505350"/>
              <a:ext cx="28075" cy="29675"/>
            </a:xfrm>
            <a:custGeom>
              <a:avLst/>
              <a:gdLst/>
              <a:ahLst/>
              <a:cxnLst/>
              <a:rect l="l" t="t" r="r" b="b"/>
              <a:pathLst>
                <a:path w="1123" h="1187" extrusionOk="0">
                  <a:moveTo>
                    <a:pt x="580" y="220"/>
                  </a:moveTo>
                  <a:cubicBezTo>
                    <a:pt x="748" y="220"/>
                    <a:pt x="903" y="375"/>
                    <a:pt x="903" y="594"/>
                  </a:cubicBezTo>
                  <a:cubicBezTo>
                    <a:pt x="903" y="761"/>
                    <a:pt x="748" y="916"/>
                    <a:pt x="580" y="916"/>
                  </a:cubicBezTo>
                  <a:cubicBezTo>
                    <a:pt x="374" y="916"/>
                    <a:pt x="207" y="761"/>
                    <a:pt x="207" y="594"/>
                  </a:cubicBezTo>
                  <a:cubicBezTo>
                    <a:pt x="207" y="375"/>
                    <a:pt x="374" y="220"/>
                    <a:pt x="580" y="220"/>
                  </a:cubicBezTo>
                  <a:close/>
                  <a:moveTo>
                    <a:pt x="580" y="1"/>
                  </a:moveTo>
                  <a:cubicBezTo>
                    <a:pt x="258" y="1"/>
                    <a:pt x="0" y="271"/>
                    <a:pt x="0" y="594"/>
                  </a:cubicBezTo>
                  <a:cubicBezTo>
                    <a:pt x="0" y="916"/>
                    <a:pt x="258" y="1187"/>
                    <a:pt x="580" y="1187"/>
                  </a:cubicBezTo>
                  <a:cubicBezTo>
                    <a:pt x="903" y="1187"/>
                    <a:pt x="1122" y="916"/>
                    <a:pt x="1122" y="594"/>
                  </a:cubicBezTo>
                  <a:cubicBezTo>
                    <a:pt x="1122" y="271"/>
                    <a:pt x="903" y="1"/>
                    <a:pt x="58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0"/>
            <p:cNvSpPr/>
            <p:nvPr/>
          </p:nvSpPr>
          <p:spPr>
            <a:xfrm>
              <a:off x="6782200" y="499875"/>
              <a:ext cx="28050" cy="43875"/>
            </a:xfrm>
            <a:custGeom>
              <a:avLst/>
              <a:gdLst/>
              <a:ahLst/>
              <a:cxnLst/>
              <a:rect l="l" t="t" r="r" b="b"/>
              <a:pathLst>
                <a:path w="1122" h="1755" extrusionOk="0">
                  <a:moveTo>
                    <a:pt x="77" y="0"/>
                  </a:moveTo>
                  <a:lnTo>
                    <a:pt x="77" y="864"/>
                  </a:lnTo>
                  <a:cubicBezTo>
                    <a:pt x="142" y="839"/>
                    <a:pt x="206" y="813"/>
                    <a:pt x="271" y="800"/>
                  </a:cubicBezTo>
                  <a:cubicBezTo>
                    <a:pt x="335" y="787"/>
                    <a:pt x="387" y="787"/>
                    <a:pt x="451" y="787"/>
                  </a:cubicBezTo>
                  <a:cubicBezTo>
                    <a:pt x="593" y="787"/>
                    <a:pt x="696" y="813"/>
                    <a:pt x="774" y="890"/>
                  </a:cubicBezTo>
                  <a:cubicBezTo>
                    <a:pt x="851" y="955"/>
                    <a:pt x="890" y="1058"/>
                    <a:pt x="890" y="1174"/>
                  </a:cubicBezTo>
                  <a:cubicBezTo>
                    <a:pt x="890" y="1290"/>
                    <a:pt x="851" y="1393"/>
                    <a:pt x="774" y="1457"/>
                  </a:cubicBezTo>
                  <a:cubicBezTo>
                    <a:pt x="696" y="1522"/>
                    <a:pt x="593" y="1561"/>
                    <a:pt x="451" y="1561"/>
                  </a:cubicBezTo>
                  <a:cubicBezTo>
                    <a:pt x="374" y="1561"/>
                    <a:pt x="297" y="1548"/>
                    <a:pt x="219" y="1535"/>
                  </a:cubicBezTo>
                  <a:cubicBezTo>
                    <a:pt x="142" y="1522"/>
                    <a:pt x="77" y="1483"/>
                    <a:pt x="0" y="1445"/>
                  </a:cubicBezTo>
                  <a:lnTo>
                    <a:pt x="0" y="1690"/>
                  </a:lnTo>
                  <a:cubicBezTo>
                    <a:pt x="90" y="1715"/>
                    <a:pt x="168" y="1728"/>
                    <a:pt x="232" y="1741"/>
                  </a:cubicBezTo>
                  <a:cubicBezTo>
                    <a:pt x="310" y="1754"/>
                    <a:pt x="387" y="1754"/>
                    <a:pt x="464" y="1754"/>
                  </a:cubicBezTo>
                  <a:cubicBezTo>
                    <a:pt x="671" y="1754"/>
                    <a:pt x="838" y="1702"/>
                    <a:pt x="941" y="1612"/>
                  </a:cubicBezTo>
                  <a:cubicBezTo>
                    <a:pt x="1057" y="1509"/>
                    <a:pt x="1122" y="1354"/>
                    <a:pt x="1122" y="1174"/>
                  </a:cubicBezTo>
                  <a:cubicBezTo>
                    <a:pt x="1122" y="993"/>
                    <a:pt x="1070" y="851"/>
                    <a:pt x="954" y="748"/>
                  </a:cubicBezTo>
                  <a:cubicBezTo>
                    <a:pt x="838" y="632"/>
                    <a:pt x="684" y="581"/>
                    <a:pt x="490" y="581"/>
                  </a:cubicBezTo>
                  <a:cubicBezTo>
                    <a:pt x="464" y="581"/>
                    <a:pt x="426" y="594"/>
                    <a:pt x="387" y="594"/>
                  </a:cubicBezTo>
                  <a:cubicBezTo>
                    <a:pt x="361" y="594"/>
                    <a:pt x="322" y="606"/>
                    <a:pt x="297" y="619"/>
                  </a:cubicBezTo>
                  <a:lnTo>
                    <a:pt x="297" y="194"/>
                  </a:lnTo>
                  <a:lnTo>
                    <a:pt x="993" y="194"/>
                  </a:lnTo>
                  <a:lnTo>
                    <a:pt x="99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0"/>
            <p:cNvSpPr/>
            <p:nvPr/>
          </p:nvSpPr>
          <p:spPr>
            <a:xfrm>
              <a:off x="6818300" y="499875"/>
              <a:ext cx="31300" cy="43225"/>
            </a:xfrm>
            <a:custGeom>
              <a:avLst/>
              <a:gdLst/>
              <a:ahLst/>
              <a:cxnLst/>
              <a:rect l="l" t="t" r="r" b="b"/>
              <a:pathLst>
                <a:path w="1252" h="1729" extrusionOk="0">
                  <a:moveTo>
                    <a:pt x="774" y="207"/>
                  </a:moveTo>
                  <a:lnTo>
                    <a:pt x="774" y="1122"/>
                  </a:lnTo>
                  <a:lnTo>
                    <a:pt x="194" y="1122"/>
                  </a:lnTo>
                  <a:lnTo>
                    <a:pt x="774" y="207"/>
                  </a:lnTo>
                  <a:close/>
                  <a:moveTo>
                    <a:pt x="722" y="0"/>
                  </a:moveTo>
                  <a:lnTo>
                    <a:pt x="0" y="1096"/>
                  </a:lnTo>
                  <a:lnTo>
                    <a:pt x="0" y="1316"/>
                  </a:lnTo>
                  <a:lnTo>
                    <a:pt x="774" y="1316"/>
                  </a:lnTo>
                  <a:lnTo>
                    <a:pt x="774" y="1728"/>
                  </a:lnTo>
                  <a:lnTo>
                    <a:pt x="1006" y="1728"/>
                  </a:lnTo>
                  <a:lnTo>
                    <a:pt x="1006" y="1316"/>
                  </a:lnTo>
                  <a:lnTo>
                    <a:pt x="1251" y="1316"/>
                  </a:lnTo>
                  <a:lnTo>
                    <a:pt x="1251" y="1122"/>
                  </a:lnTo>
                  <a:lnTo>
                    <a:pt x="1006" y="1122"/>
                  </a:lnTo>
                  <a:lnTo>
                    <a:pt x="100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0"/>
            <p:cNvSpPr/>
            <p:nvPr/>
          </p:nvSpPr>
          <p:spPr>
            <a:xfrm>
              <a:off x="6859550" y="499875"/>
              <a:ext cx="25825" cy="43225"/>
            </a:xfrm>
            <a:custGeom>
              <a:avLst/>
              <a:gdLst/>
              <a:ahLst/>
              <a:cxnLst/>
              <a:rect l="l" t="t" r="r" b="b"/>
              <a:pathLst>
                <a:path w="1033" h="1729" extrusionOk="0">
                  <a:moveTo>
                    <a:pt x="413" y="0"/>
                  </a:moveTo>
                  <a:lnTo>
                    <a:pt x="1" y="78"/>
                  </a:lnTo>
                  <a:lnTo>
                    <a:pt x="1" y="297"/>
                  </a:lnTo>
                  <a:lnTo>
                    <a:pt x="413" y="207"/>
                  </a:lnTo>
                  <a:lnTo>
                    <a:pt x="413" y="1535"/>
                  </a:lnTo>
                  <a:lnTo>
                    <a:pt x="39" y="1535"/>
                  </a:lnTo>
                  <a:lnTo>
                    <a:pt x="39" y="1728"/>
                  </a:lnTo>
                  <a:lnTo>
                    <a:pt x="1032" y="1728"/>
                  </a:lnTo>
                  <a:lnTo>
                    <a:pt x="1032" y="1535"/>
                  </a:lnTo>
                  <a:lnTo>
                    <a:pt x="646" y="1535"/>
                  </a:lnTo>
                  <a:lnTo>
                    <a:pt x="64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0"/>
            <p:cNvSpPr/>
            <p:nvPr/>
          </p:nvSpPr>
          <p:spPr>
            <a:xfrm>
              <a:off x="6895650" y="499875"/>
              <a:ext cx="27750" cy="43225"/>
            </a:xfrm>
            <a:custGeom>
              <a:avLst/>
              <a:gdLst/>
              <a:ahLst/>
              <a:cxnLst/>
              <a:rect l="l" t="t" r="r" b="b"/>
              <a:pathLst>
                <a:path w="1110" h="1729" extrusionOk="0">
                  <a:moveTo>
                    <a:pt x="1" y="0"/>
                  </a:moveTo>
                  <a:lnTo>
                    <a:pt x="1" y="194"/>
                  </a:lnTo>
                  <a:lnTo>
                    <a:pt x="826" y="194"/>
                  </a:lnTo>
                  <a:lnTo>
                    <a:pt x="233" y="1728"/>
                  </a:lnTo>
                  <a:lnTo>
                    <a:pt x="478" y="1728"/>
                  </a:lnTo>
                  <a:lnTo>
                    <a:pt x="1110" y="104"/>
                  </a:lnTo>
                  <a:lnTo>
                    <a:pt x="111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0"/>
            <p:cNvSpPr/>
            <p:nvPr/>
          </p:nvSpPr>
          <p:spPr>
            <a:xfrm>
              <a:off x="6932725" y="499225"/>
              <a:ext cx="28725" cy="44525"/>
            </a:xfrm>
            <a:custGeom>
              <a:avLst/>
              <a:gdLst/>
              <a:ahLst/>
              <a:cxnLst/>
              <a:rect l="l" t="t" r="r" b="b"/>
              <a:pathLst>
                <a:path w="1149" h="1781" extrusionOk="0">
                  <a:moveTo>
                    <a:pt x="530" y="1"/>
                  </a:moveTo>
                  <a:cubicBezTo>
                    <a:pt x="452" y="1"/>
                    <a:pt x="388" y="1"/>
                    <a:pt x="310" y="14"/>
                  </a:cubicBezTo>
                  <a:cubicBezTo>
                    <a:pt x="233" y="26"/>
                    <a:pt x="143" y="39"/>
                    <a:pt x="52" y="65"/>
                  </a:cubicBezTo>
                  <a:lnTo>
                    <a:pt x="52" y="271"/>
                  </a:lnTo>
                  <a:cubicBezTo>
                    <a:pt x="143" y="246"/>
                    <a:pt x="220" y="233"/>
                    <a:pt x="297" y="207"/>
                  </a:cubicBezTo>
                  <a:cubicBezTo>
                    <a:pt x="375" y="194"/>
                    <a:pt x="439" y="194"/>
                    <a:pt x="504" y="194"/>
                  </a:cubicBezTo>
                  <a:cubicBezTo>
                    <a:pt x="620" y="194"/>
                    <a:pt x="710" y="220"/>
                    <a:pt x="775" y="259"/>
                  </a:cubicBezTo>
                  <a:cubicBezTo>
                    <a:pt x="839" y="310"/>
                    <a:pt x="865" y="375"/>
                    <a:pt x="865" y="465"/>
                  </a:cubicBezTo>
                  <a:cubicBezTo>
                    <a:pt x="865" y="555"/>
                    <a:pt x="839" y="620"/>
                    <a:pt x="775" y="671"/>
                  </a:cubicBezTo>
                  <a:cubicBezTo>
                    <a:pt x="723" y="710"/>
                    <a:pt x="633" y="736"/>
                    <a:pt x="517" y="736"/>
                  </a:cubicBezTo>
                  <a:lnTo>
                    <a:pt x="310" y="736"/>
                  </a:lnTo>
                  <a:lnTo>
                    <a:pt x="310" y="929"/>
                  </a:lnTo>
                  <a:lnTo>
                    <a:pt x="504" y="929"/>
                  </a:lnTo>
                  <a:cubicBezTo>
                    <a:pt x="633" y="929"/>
                    <a:pt x="736" y="955"/>
                    <a:pt x="800" y="1006"/>
                  </a:cubicBezTo>
                  <a:cubicBezTo>
                    <a:pt x="878" y="1071"/>
                    <a:pt x="903" y="1148"/>
                    <a:pt x="903" y="1251"/>
                  </a:cubicBezTo>
                  <a:cubicBezTo>
                    <a:pt x="903" y="1355"/>
                    <a:pt x="865" y="1445"/>
                    <a:pt x="800" y="1496"/>
                  </a:cubicBezTo>
                  <a:cubicBezTo>
                    <a:pt x="723" y="1561"/>
                    <a:pt x="607" y="1587"/>
                    <a:pt x="465" y="1587"/>
                  </a:cubicBezTo>
                  <a:cubicBezTo>
                    <a:pt x="375" y="1587"/>
                    <a:pt x="297" y="1574"/>
                    <a:pt x="220" y="1561"/>
                  </a:cubicBezTo>
                  <a:cubicBezTo>
                    <a:pt x="143" y="1535"/>
                    <a:pt x="65" y="1509"/>
                    <a:pt x="1" y="1471"/>
                  </a:cubicBezTo>
                  <a:lnTo>
                    <a:pt x="1" y="1703"/>
                  </a:lnTo>
                  <a:cubicBezTo>
                    <a:pt x="91" y="1728"/>
                    <a:pt x="168" y="1754"/>
                    <a:pt x="246" y="1767"/>
                  </a:cubicBezTo>
                  <a:cubicBezTo>
                    <a:pt x="323" y="1780"/>
                    <a:pt x="401" y="1780"/>
                    <a:pt x="465" y="1780"/>
                  </a:cubicBezTo>
                  <a:cubicBezTo>
                    <a:pt x="684" y="1780"/>
                    <a:pt x="852" y="1741"/>
                    <a:pt x="968" y="1651"/>
                  </a:cubicBezTo>
                  <a:cubicBezTo>
                    <a:pt x="1084" y="1548"/>
                    <a:pt x="1148" y="1419"/>
                    <a:pt x="1148" y="1251"/>
                  </a:cubicBezTo>
                  <a:cubicBezTo>
                    <a:pt x="1148" y="1135"/>
                    <a:pt x="1110" y="1045"/>
                    <a:pt x="1045" y="968"/>
                  </a:cubicBezTo>
                  <a:cubicBezTo>
                    <a:pt x="981" y="890"/>
                    <a:pt x="903" y="852"/>
                    <a:pt x="787" y="826"/>
                  </a:cubicBezTo>
                  <a:cubicBezTo>
                    <a:pt x="891" y="800"/>
                    <a:pt x="968" y="749"/>
                    <a:pt x="1020" y="684"/>
                  </a:cubicBezTo>
                  <a:cubicBezTo>
                    <a:pt x="1071" y="620"/>
                    <a:pt x="1097" y="542"/>
                    <a:pt x="1097" y="439"/>
                  </a:cubicBezTo>
                  <a:cubicBezTo>
                    <a:pt x="1097" y="310"/>
                    <a:pt x="1045" y="194"/>
                    <a:pt x="942" y="117"/>
                  </a:cubicBezTo>
                  <a:cubicBezTo>
                    <a:pt x="839" y="39"/>
                    <a:pt x="697" y="1"/>
                    <a:pt x="53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0"/>
            <p:cNvSpPr/>
            <p:nvPr/>
          </p:nvSpPr>
          <p:spPr>
            <a:xfrm>
              <a:off x="6970125" y="499225"/>
              <a:ext cx="29675" cy="44525"/>
            </a:xfrm>
            <a:custGeom>
              <a:avLst/>
              <a:gdLst/>
              <a:ahLst/>
              <a:cxnLst/>
              <a:rect l="l" t="t" r="r" b="b"/>
              <a:pathLst>
                <a:path w="1187" h="1781" extrusionOk="0">
                  <a:moveTo>
                    <a:pt x="620" y="800"/>
                  </a:moveTo>
                  <a:cubicBezTo>
                    <a:pt x="723" y="800"/>
                    <a:pt x="800" y="826"/>
                    <a:pt x="865" y="903"/>
                  </a:cubicBezTo>
                  <a:cubicBezTo>
                    <a:pt x="929" y="981"/>
                    <a:pt x="955" y="1071"/>
                    <a:pt x="955" y="1200"/>
                  </a:cubicBezTo>
                  <a:cubicBezTo>
                    <a:pt x="955" y="1329"/>
                    <a:pt x="929" y="1419"/>
                    <a:pt x="865" y="1496"/>
                  </a:cubicBezTo>
                  <a:cubicBezTo>
                    <a:pt x="800" y="1561"/>
                    <a:pt x="723" y="1600"/>
                    <a:pt x="620" y="1600"/>
                  </a:cubicBezTo>
                  <a:cubicBezTo>
                    <a:pt x="516" y="1600"/>
                    <a:pt x="426" y="1561"/>
                    <a:pt x="362" y="1496"/>
                  </a:cubicBezTo>
                  <a:cubicBezTo>
                    <a:pt x="310" y="1419"/>
                    <a:pt x="271" y="1329"/>
                    <a:pt x="271" y="1200"/>
                  </a:cubicBezTo>
                  <a:cubicBezTo>
                    <a:pt x="271" y="1071"/>
                    <a:pt x="310" y="981"/>
                    <a:pt x="362" y="903"/>
                  </a:cubicBezTo>
                  <a:cubicBezTo>
                    <a:pt x="426" y="826"/>
                    <a:pt x="516" y="800"/>
                    <a:pt x="620" y="800"/>
                  </a:cubicBezTo>
                  <a:close/>
                  <a:moveTo>
                    <a:pt x="723" y="1"/>
                  </a:moveTo>
                  <a:cubicBezTo>
                    <a:pt x="504" y="1"/>
                    <a:pt x="323" y="78"/>
                    <a:pt x="194" y="233"/>
                  </a:cubicBezTo>
                  <a:cubicBezTo>
                    <a:pt x="65" y="400"/>
                    <a:pt x="1" y="620"/>
                    <a:pt x="1" y="890"/>
                  </a:cubicBezTo>
                  <a:cubicBezTo>
                    <a:pt x="1" y="1187"/>
                    <a:pt x="52" y="1406"/>
                    <a:pt x="155" y="1561"/>
                  </a:cubicBezTo>
                  <a:cubicBezTo>
                    <a:pt x="259" y="1716"/>
                    <a:pt x="413" y="1780"/>
                    <a:pt x="620" y="1780"/>
                  </a:cubicBezTo>
                  <a:cubicBezTo>
                    <a:pt x="787" y="1780"/>
                    <a:pt x="929" y="1728"/>
                    <a:pt x="1032" y="1625"/>
                  </a:cubicBezTo>
                  <a:cubicBezTo>
                    <a:pt x="1135" y="1522"/>
                    <a:pt x="1187" y="1380"/>
                    <a:pt x="1187" y="1200"/>
                  </a:cubicBezTo>
                  <a:cubicBezTo>
                    <a:pt x="1187" y="1019"/>
                    <a:pt x="1148" y="877"/>
                    <a:pt x="1045" y="774"/>
                  </a:cubicBezTo>
                  <a:cubicBezTo>
                    <a:pt x="942" y="658"/>
                    <a:pt x="800" y="607"/>
                    <a:pt x="632" y="607"/>
                  </a:cubicBezTo>
                  <a:cubicBezTo>
                    <a:pt x="542" y="607"/>
                    <a:pt x="478" y="632"/>
                    <a:pt x="400" y="671"/>
                  </a:cubicBezTo>
                  <a:cubicBezTo>
                    <a:pt x="336" y="697"/>
                    <a:pt x="284" y="749"/>
                    <a:pt x="233" y="813"/>
                  </a:cubicBezTo>
                  <a:cubicBezTo>
                    <a:pt x="246" y="607"/>
                    <a:pt x="297" y="452"/>
                    <a:pt x="375" y="349"/>
                  </a:cubicBezTo>
                  <a:cubicBezTo>
                    <a:pt x="452" y="246"/>
                    <a:pt x="568" y="194"/>
                    <a:pt x="723" y="194"/>
                  </a:cubicBezTo>
                  <a:cubicBezTo>
                    <a:pt x="787" y="194"/>
                    <a:pt x="839" y="194"/>
                    <a:pt x="903" y="220"/>
                  </a:cubicBezTo>
                  <a:cubicBezTo>
                    <a:pt x="968" y="233"/>
                    <a:pt x="1019" y="246"/>
                    <a:pt x="1084" y="271"/>
                  </a:cubicBezTo>
                  <a:lnTo>
                    <a:pt x="1084" y="65"/>
                  </a:lnTo>
                  <a:cubicBezTo>
                    <a:pt x="1019" y="39"/>
                    <a:pt x="955" y="26"/>
                    <a:pt x="890" y="14"/>
                  </a:cubicBezTo>
                  <a:cubicBezTo>
                    <a:pt x="839" y="1"/>
                    <a:pt x="774" y="1"/>
                    <a:pt x="7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0"/>
            <p:cNvSpPr/>
            <p:nvPr/>
          </p:nvSpPr>
          <p:spPr>
            <a:xfrm>
              <a:off x="6660650" y="400900"/>
              <a:ext cx="30325" cy="44850"/>
            </a:xfrm>
            <a:custGeom>
              <a:avLst/>
              <a:gdLst/>
              <a:ahLst/>
              <a:cxnLst/>
              <a:rect l="l" t="t" r="r" b="b"/>
              <a:pathLst>
                <a:path w="1213" h="1794" extrusionOk="0">
                  <a:moveTo>
                    <a:pt x="607" y="1"/>
                  </a:moveTo>
                  <a:cubicBezTo>
                    <a:pt x="426" y="1"/>
                    <a:pt x="272" y="52"/>
                    <a:pt x="168" y="143"/>
                  </a:cubicBezTo>
                  <a:cubicBezTo>
                    <a:pt x="52" y="220"/>
                    <a:pt x="1" y="349"/>
                    <a:pt x="1" y="504"/>
                  </a:cubicBezTo>
                  <a:cubicBezTo>
                    <a:pt x="1" y="633"/>
                    <a:pt x="40" y="736"/>
                    <a:pt x="117" y="813"/>
                  </a:cubicBezTo>
                  <a:cubicBezTo>
                    <a:pt x="194" y="878"/>
                    <a:pt x="323" y="929"/>
                    <a:pt x="504" y="968"/>
                  </a:cubicBezTo>
                  <a:lnTo>
                    <a:pt x="646" y="994"/>
                  </a:lnTo>
                  <a:cubicBezTo>
                    <a:pt x="762" y="1019"/>
                    <a:pt x="839" y="1058"/>
                    <a:pt x="891" y="1110"/>
                  </a:cubicBezTo>
                  <a:cubicBezTo>
                    <a:pt x="955" y="1148"/>
                    <a:pt x="981" y="1226"/>
                    <a:pt x="981" y="1303"/>
                  </a:cubicBezTo>
                  <a:cubicBezTo>
                    <a:pt x="981" y="1406"/>
                    <a:pt x="942" y="1471"/>
                    <a:pt x="865" y="1522"/>
                  </a:cubicBezTo>
                  <a:cubicBezTo>
                    <a:pt x="800" y="1587"/>
                    <a:pt x="697" y="1613"/>
                    <a:pt x="555" y="1613"/>
                  </a:cubicBezTo>
                  <a:cubicBezTo>
                    <a:pt x="465" y="1613"/>
                    <a:pt x="375" y="1600"/>
                    <a:pt x="285" y="1561"/>
                  </a:cubicBezTo>
                  <a:cubicBezTo>
                    <a:pt x="194" y="1535"/>
                    <a:pt x="104" y="1497"/>
                    <a:pt x="14" y="1445"/>
                  </a:cubicBezTo>
                  <a:lnTo>
                    <a:pt x="14" y="1690"/>
                  </a:lnTo>
                  <a:cubicBezTo>
                    <a:pt x="104" y="1729"/>
                    <a:pt x="207" y="1754"/>
                    <a:pt x="297" y="1767"/>
                  </a:cubicBezTo>
                  <a:cubicBezTo>
                    <a:pt x="388" y="1793"/>
                    <a:pt x="478" y="1793"/>
                    <a:pt x="555" y="1793"/>
                  </a:cubicBezTo>
                  <a:cubicBezTo>
                    <a:pt x="775" y="1793"/>
                    <a:pt x="942" y="1754"/>
                    <a:pt x="1045" y="1664"/>
                  </a:cubicBezTo>
                  <a:cubicBezTo>
                    <a:pt x="1161" y="1587"/>
                    <a:pt x="1213" y="1458"/>
                    <a:pt x="1213" y="1290"/>
                  </a:cubicBezTo>
                  <a:cubicBezTo>
                    <a:pt x="1213" y="1148"/>
                    <a:pt x="1174" y="1032"/>
                    <a:pt x="1097" y="955"/>
                  </a:cubicBezTo>
                  <a:cubicBezTo>
                    <a:pt x="1007" y="865"/>
                    <a:pt x="878" y="813"/>
                    <a:pt x="710" y="774"/>
                  </a:cubicBezTo>
                  <a:lnTo>
                    <a:pt x="568" y="749"/>
                  </a:lnTo>
                  <a:cubicBezTo>
                    <a:pt x="439" y="723"/>
                    <a:pt x="349" y="697"/>
                    <a:pt x="310" y="658"/>
                  </a:cubicBezTo>
                  <a:cubicBezTo>
                    <a:pt x="259" y="620"/>
                    <a:pt x="233" y="555"/>
                    <a:pt x="233" y="478"/>
                  </a:cubicBezTo>
                  <a:cubicBezTo>
                    <a:pt x="233" y="388"/>
                    <a:pt x="272" y="323"/>
                    <a:pt x="336" y="272"/>
                  </a:cubicBezTo>
                  <a:cubicBezTo>
                    <a:pt x="413" y="220"/>
                    <a:pt x="504" y="194"/>
                    <a:pt x="633" y="194"/>
                  </a:cubicBezTo>
                  <a:cubicBezTo>
                    <a:pt x="710" y="194"/>
                    <a:pt x="787" y="207"/>
                    <a:pt x="865" y="233"/>
                  </a:cubicBezTo>
                  <a:cubicBezTo>
                    <a:pt x="942" y="246"/>
                    <a:pt x="1032" y="284"/>
                    <a:pt x="1110" y="323"/>
                  </a:cubicBezTo>
                  <a:lnTo>
                    <a:pt x="1110" y="91"/>
                  </a:lnTo>
                  <a:cubicBezTo>
                    <a:pt x="1032" y="65"/>
                    <a:pt x="942" y="39"/>
                    <a:pt x="852" y="27"/>
                  </a:cubicBezTo>
                  <a:cubicBezTo>
                    <a:pt x="775" y="14"/>
                    <a:pt x="697" y="1"/>
                    <a:pt x="60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0"/>
            <p:cNvSpPr/>
            <p:nvPr/>
          </p:nvSpPr>
          <p:spPr>
            <a:xfrm>
              <a:off x="6697725" y="400900"/>
              <a:ext cx="34850" cy="44850"/>
            </a:xfrm>
            <a:custGeom>
              <a:avLst/>
              <a:gdLst/>
              <a:ahLst/>
              <a:cxnLst/>
              <a:rect l="l" t="t" r="r" b="b"/>
              <a:pathLst>
                <a:path w="1394" h="1794" extrusionOk="0">
                  <a:moveTo>
                    <a:pt x="839" y="1"/>
                  </a:moveTo>
                  <a:cubicBezTo>
                    <a:pt x="581" y="1"/>
                    <a:pt x="375" y="91"/>
                    <a:pt x="220" y="246"/>
                  </a:cubicBezTo>
                  <a:cubicBezTo>
                    <a:pt x="78" y="401"/>
                    <a:pt x="1" y="620"/>
                    <a:pt x="1" y="903"/>
                  </a:cubicBezTo>
                  <a:cubicBezTo>
                    <a:pt x="1" y="1174"/>
                    <a:pt x="78" y="1393"/>
                    <a:pt x="220" y="1561"/>
                  </a:cubicBezTo>
                  <a:cubicBezTo>
                    <a:pt x="375" y="1716"/>
                    <a:pt x="581" y="1793"/>
                    <a:pt x="839" y="1793"/>
                  </a:cubicBezTo>
                  <a:cubicBezTo>
                    <a:pt x="942" y="1793"/>
                    <a:pt x="1045" y="1780"/>
                    <a:pt x="1135" y="1754"/>
                  </a:cubicBezTo>
                  <a:cubicBezTo>
                    <a:pt x="1226" y="1729"/>
                    <a:pt x="1316" y="1690"/>
                    <a:pt x="1393" y="1625"/>
                  </a:cubicBezTo>
                  <a:lnTo>
                    <a:pt x="1393" y="1380"/>
                  </a:lnTo>
                  <a:cubicBezTo>
                    <a:pt x="1316" y="1458"/>
                    <a:pt x="1226" y="1509"/>
                    <a:pt x="1135" y="1548"/>
                  </a:cubicBezTo>
                  <a:cubicBezTo>
                    <a:pt x="1058" y="1587"/>
                    <a:pt x="955" y="1600"/>
                    <a:pt x="852" y="1600"/>
                  </a:cubicBezTo>
                  <a:cubicBezTo>
                    <a:pt x="658" y="1600"/>
                    <a:pt x="504" y="1548"/>
                    <a:pt x="400" y="1419"/>
                  </a:cubicBezTo>
                  <a:cubicBezTo>
                    <a:pt x="297" y="1303"/>
                    <a:pt x="246" y="1135"/>
                    <a:pt x="246" y="903"/>
                  </a:cubicBezTo>
                  <a:cubicBezTo>
                    <a:pt x="246" y="671"/>
                    <a:pt x="297" y="504"/>
                    <a:pt x="400" y="375"/>
                  </a:cubicBezTo>
                  <a:cubicBezTo>
                    <a:pt x="504" y="259"/>
                    <a:pt x="658" y="194"/>
                    <a:pt x="852" y="194"/>
                  </a:cubicBezTo>
                  <a:cubicBezTo>
                    <a:pt x="955" y="194"/>
                    <a:pt x="1058" y="220"/>
                    <a:pt x="1135" y="259"/>
                  </a:cubicBezTo>
                  <a:cubicBezTo>
                    <a:pt x="1226" y="284"/>
                    <a:pt x="1316" y="349"/>
                    <a:pt x="1393" y="413"/>
                  </a:cubicBezTo>
                  <a:lnTo>
                    <a:pt x="1393" y="168"/>
                  </a:lnTo>
                  <a:cubicBezTo>
                    <a:pt x="1316" y="117"/>
                    <a:pt x="1226" y="78"/>
                    <a:pt x="1135" y="52"/>
                  </a:cubicBezTo>
                  <a:cubicBezTo>
                    <a:pt x="1045" y="14"/>
                    <a:pt x="942" y="1"/>
                    <a:pt x="8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0"/>
            <p:cNvSpPr/>
            <p:nvPr/>
          </p:nvSpPr>
          <p:spPr>
            <a:xfrm>
              <a:off x="6739000" y="400900"/>
              <a:ext cx="40000" cy="44850"/>
            </a:xfrm>
            <a:custGeom>
              <a:avLst/>
              <a:gdLst/>
              <a:ahLst/>
              <a:cxnLst/>
              <a:rect l="l" t="t" r="r" b="b"/>
              <a:pathLst>
                <a:path w="1600" h="1794" extrusionOk="0">
                  <a:moveTo>
                    <a:pt x="800" y="194"/>
                  </a:moveTo>
                  <a:cubicBezTo>
                    <a:pt x="967" y="194"/>
                    <a:pt x="1109" y="259"/>
                    <a:pt x="1199" y="388"/>
                  </a:cubicBezTo>
                  <a:cubicBezTo>
                    <a:pt x="1303" y="517"/>
                    <a:pt x="1354" y="684"/>
                    <a:pt x="1354" y="903"/>
                  </a:cubicBezTo>
                  <a:cubicBezTo>
                    <a:pt x="1354" y="1123"/>
                    <a:pt x="1303" y="1290"/>
                    <a:pt x="1199" y="1419"/>
                  </a:cubicBezTo>
                  <a:cubicBezTo>
                    <a:pt x="1109" y="1548"/>
                    <a:pt x="967" y="1613"/>
                    <a:pt x="800" y="1613"/>
                  </a:cubicBezTo>
                  <a:cubicBezTo>
                    <a:pt x="632" y="1613"/>
                    <a:pt x="503" y="1548"/>
                    <a:pt x="400" y="1419"/>
                  </a:cubicBezTo>
                  <a:cubicBezTo>
                    <a:pt x="297" y="1290"/>
                    <a:pt x="245" y="1123"/>
                    <a:pt x="245" y="903"/>
                  </a:cubicBezTo>
                  <a:cubicBezTo>
                    <a:pt x="245" y="684"/>
                    <a:pt x="297" y="517"/>
                    <a:pt x="400" y="388"/>
                  </a:cubicBezTo>
                  <a:cubicBezTo>
                    <a:pt x="503" y="259"/>
                    <a:pt x="632" y="194"/>
                    <a:pt x="800" y="194"/>
                  </a:cubicBezTo>
                  <a:close/>
                  <a:moveTo>
                    <a:pt x="800" y="1"/>
                  </a:moveTo>
                  <a:cubicBezTo>
                    <a:pt x="555" y="1"/>
                    <a:pt x="361" y="91"/>
                    <a:pt x="219" y="246"/>
                  </a:cubicBezTo>
                  <a:cubicBezTo>
                    <a:pt x="78" y="413"/>
                    <a:pt x="0" y="633"/>
                    <a:pt x="0" y="903"/>
                  </a:cubicBezTo>
                  <a:cubicBezTo>
                    <a:pt x="0" y="1174"/>
                    <a:pt x="78" y="1393"/>
                    <a:pt x="219" y="1548"/>
                  </a:cubicBezTo>
                  <a:cubicBezTo>
                    <a:pt x="361" y="1716"/>
                    <a:pt x="555" y="1793"/>
                    <a:pt x="800" y="1793"/>
                  </a:cubicBezTo>
                  <a:cubicBezTo>
                    <a:pt x="1045" y="1793"/>
                    <a:pt x="1238" y="1716"/>
                    <a:pt x="1380" y="1548"/>
                  </a:cubicBezTo>
                  <a:cubicBezTo>
                    <a:pt x="1522" y="1393"/>
                    <a:pt x="1599" y="1174"/>
                    <a:pt x="1599" y="903"/>
                  </a:cubicBezTo>
                  <a:cubicBezTo>
                    <a:pt x="1599" y="633"/>
                    <a:pt x="1522" y="413"/>
                    <a:pt x="1380" y="246"/>
                  </a:cubicBezTo>
                  <a:cubicBezTo>
                    <a:pt x="1238" y="91"/>
                    <a:pt x="1045" y="1"/>
                    <a:pt x="8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0"/>
            <p:cNvSpPr/>
            <p:nvPr/>
          </p:nvSpPr>
          <p:spPr>
            <a:xfrm>
              <a:off x="6788000" y="401875"/>
              <a:ext cx="33875" cy="43225"/>
            </a:xfrm>
            <a:custGeom>
              <a:avLst/>
              <a:gdLst/>
              <a:ahLst/>
              <a:cxnLst/>
              <a:rect l="l" t="t" r="r" b="b"/>
              <a:pathLst>
                <a:path w="1355" h="1729" extrusionOk="0">
                  <a:moveTo>
                    <a:pt x="529" y="194"/>
                  </a:moveTo>
                  <a:cubicBezTo>
                    <a:pt x="645" y="194"/>
                    <a:pt x="735" y="220"/>
                    <a:pt x="787" y="271"/>
                  </a:cubicBezTo>
                  <a:cubicBezTo>
                    <a:pt x="851" y="323"/>
                    <a:pt x="877" y="400"/>
                    <a:pt x="877" y="490"/>
                  </a:cubicBezTo>
                  <a:cubicBezTo>
                    <a:pt x="877" y="594"/>
                    <a:pt x="851" y="671"/>
                    <a:pt x="787" y="723"/>
                  </a:cubicBezTo>
                  <a:cubicBezTo>
                    <a:pt x="735" y="774"/>
                    <a:pt x="645" y="800"/>
                    <a:pt x="529" y="800"/>
                  </a:cubicBezTo>
                  <a:lnTo>
                    <a:pt x="245" y="800"/>
                  </a:lnTo>
                  <a:lnTo>
                    <a:pt x="245" y="194"/>
                  </a:lnTo>
                  <a:close/>
                  <a:moveTo>
                    <a:pt x="0" y="0"/>
                  </a:moveTo>
                  <a:lnTo>
                    <a:pt x="0" y="1728"/>
                  </a:lnTo>
                  <a:lnTo>
                    <a:pt x="245" y="1728"/>
                  </a:lnTo>
                  <a:lnTo>
                    <a:pt x="245" y="993"/>
                  </a:lnTo>
                  <a:lnTo>
                    <a:pt x="490" y="993"/>
                  </a:lnTo>
                  <a:cubicBezTo>
                    <a:pt x="580" y="993"/>
                    <a:pt x="658" y="1019"/>
                    <a:pt x="709" y="1045"/>
                  </a:cubicBezTo>
                  <a:cubicBezTo>
                    <a:pt x="761" y="1084"/>
                    <a:pt x="825" y="1161"/>
                    <a:pt x="877" y="1277"/>
                  </a:cubicBezTo>
                  <a:lnTo>
                    <a:pt x="1096" y="1728"/>
                  </a:lnTo>
                  <a:lnTo>
                    <a:pt x="1354" y="1728"/>
                  </a:lnTo>
                  <a:lnTo>
                    <a:pt x="1109" y="1251"/>
                  </a:lnTo>
                  <a:cubicBezTo>
                    <a:pt x="1070" y="1161"/>
                    <a:pt x="1019" y="1084"/>
                    <a:pt x="967" y="1019"/>
                  </a:cubicBezTo>
                  <a:cubicBezTo>
                    <a:pt x="929" y="968"/>
                    <a:pt x="877" y="929"/>
                    <a:pt x="825" y="916"/>
                  </a:cubicBezTo>
                  <a:cubicBezTo>
                    <a:pt x="916" y="890"/>
                    <a:pt x="993" y="839"/>
                    <a:pt x="1045" y="761"/>
                  </a:cubicBezTo>
                  <a:cubicBezTo>
                    <a:pt x="1096" y="697"/>
                    <a:pt x="1122" y="606"/>
                    <a:pt x="1122" y="490"/>
                  </a:cubicBezTo>
                  <a:cubicBezTo>
                    <a:pt x="1122" y="323"/>
                    <a:pt x="1070" y="207"/>
                    <a:pt x="980" y="117"/>
                  </a:cubicBezTo>
                  <a:cubicBezTo>
                    <a:pt x="877" y="39"/>
                    <a:pt x="735" y="0"/>
                    <a:pt x="52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0"/>
            <p:cNvSpPr/>
            <p:nvPr/>
          </p:nvSpPr>
          <p:spPr>
            <a:xfrm>
              <a:off x="6829250" y="401875"/>
              <a:ext cx="27750" cy="43225"/>
            </a:xfrm>
            <a:custGeom>
              <a:avLst/>
              <a:gdLst/>
              <a:ahLst/>
              <a:cxnLst/>
              <a:rect l="l" t="t" r="r" b="b"/>
              <a:pathLst>
                <a:path w="1110" h="1729" extrusionOk="0">
                  <a:moveTo>
                    <a:pt x="1" y="0"/>
                  </a:moveTo>
                  <a:lnTo>
                    <a:pt x="1" y="1728"/>
                  </a:lnTo>
                  <a:lnTo>
                    <a:pt x="1110" y="1728"/>
                  </a:lnTo>
                  <a:lnTo>
                    <a:pt x="1110" y="1522"/>
                  </a:lnTo>
                  <a:lnTo>
                    <a:pt x="233" y="1522"/>
                  </a:lnTo>
                  <a:lnTo>
                    <a:pt x="233" y="903"/>
                  </a:lnTo>
                  <a:lnTo>
                    <a:pt x="1058" y="903"/>
                  </a:lnTo>
                  <a:lnTo>
                    <a:pt x="1058" y="710"/>
                  </a:lnTo>
                  <a:lnTo>
                    <a:pt x="233" y="710"/>
                  </a:lnTo>
                  <a:lnTo>
                    <a:pt x="233" y="194"/>
                  </a:lnTo>
                  <a:lnTo>
                    <a:pt x="1097" y="194"/>
                  </a:lnTo>
                  <a:lnTo>
                    <a:pt x="1097"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0"/>
            <p:cNvSpPr/>
            <p:nvPr/>
          </p:nvSpPr>
          <p:spPr>
            <a:xfrm>
              <a:off x="5464050" y="1265800"/>
              <a:ext cx="902625" cy="527750"/>
            </a:xfrm>
            <a:custGeom>
              <a:avLst/>
              <a:gdLst/>
              <a:ahLst/>
              <a:cxnLst/>
              <a:rect l="l" t="t" r="r" b="b"/>
              <a:pathLst>
                <a:path w="36105" h="21110" extrusionOk="0">
                  <a:moveTo>
                    <a:pt x="0" y="1"/>
                  </a:moveTo>
                  <a:lnTo>
                    <a:pt x="2695" y="19768"/>
                  </a:lnTo>
                  <a:cubicBezTo>
                    <a:pt x="2798" y="20516"/>
                    <a:pt x="3495" y="21109"/>
                    <a:pt x="4242" y="21109"/>
                  </a:cubicBezTo>
                  <a:lnTo>
                    <a:pt x="15525" y="21109"/>
                  </a:lnTo>
                  <a:lnTo>
                    <a:pt x="14829" y="16377"/>
                  </a:lnTo>
                  <a:lnTo>
                    <a:pt x="14880" y="16326"/>
                  </a:lnTo>
                  <a:lnTo>
                    <a:pt x="15590" y="15358"/>
                  </a:lnTo>
                  <a:cubicBezTo>
                    <a:pt x="15641" y="15307"/>
                    <a:pt x="15641" y="15307"/>
                    <a:pt x="15693" y="15307"/>
                  </a:cubicBezTo>
                  <a:lnTo>
                    <a:pt x="22295" y="15307"/>
                  </a:lnTo>
                  <a:lnTo>
                    <a:pt x="22295" y="15358"/>
                  </a:lnTo>
                  <a:lnTo>
                    <a:pt x="23159" y="21109"/>
                  </a:lnTo>
                  <a:lnTo>
                    <a:pt x="36105" y="21109"/>
                  </a:lnTo>
                  <a:lnTo>
                    <a:pt x="33526" y="968"/>
                  </a:lnTo>
                  <a:cubicBezTo>
                    <a:pt x="33474" y="426"/>
                    <a:pt x="32997" y="1"/>
                    <a:pt x="3240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0"/>
            <p:cNvSpPr/>
            <p:nvPr/>
          </p:nvSpPr>
          <p:spPr>
            <a:xfrm>
              <a:off x="5486925" y="1453750"/>
              <a:ext cx="914900" cy="342375"/>
            </a:xfrm>
            <a:custGeom>
              <a:avLst/>
              <a:gdLst/>
              <a:ahLst/>
              <a:cxnLst/>
              <a:rect l="l" t="t" r="r" b="b"/>
              <a:pathLst>
                <a:path w="36596" h="13695" extrusionOk="0">
                  <a:moveTo>
                    <a:pt x="1" y="1"/>
                  </a:moveTo>
                  <a:lnTo>
                    <a:pt x="1664" y="12302"/>
                  </a:lnTo>
                  <a:cubicBezTo>
                    <a:pt x="1780" y="13114"/>
                    <a:pt x="2476" y="13695"/>
                    <a:pt x="3327" y="13695"/>
                  </a:cubicBezTo>
                  <a:lnTo>
                    <a:pt x="35732" y="13695"/>
                  </a:lnTo>
                  <a:cubicBezTo>
                    <a:pt x="36209" y="13695"/>
                    <a:pt x="36595" y="13269"/>
                    <a:pt x="36531" y="12792"/>
                  </a:cubicBezTo>
                  <a:lnTo>
                    <a:pt x="35035" y="1019"/>
                  </a:lnTo>
                  <a:cubicBezTo>
                    <a:pt x="33534" y="2309"/>
                    <a:pt x="29550" y="4304"/>
                    <a:pt x="19340" y="4304"/>
                  </a:cubicBezTo>
                  <a:cubicBezTo>
                    <a:pt x="18938" y="4304"/>
                    <a:pt x="18526" y="4301"/>
                    <a:pt x="18105" y="4294"/>
                  </a:cubicBezTo>
                  <a:cubicBezTo>
                    <a:pt x="8163" y="4140"/>
                    <a:pt x="2747" y="1767"/>
                    <a:pt x="1"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0"/>
            <p:cNvSpPr/>
            <p:nvPr/>
          </p:nvSpPr>
          <p:spPr>
            <a:xfrm>
              <a:off x="6233850" y="851900"/>
              <a:ext cx="25500" cy="153150"/>
            </a:xfrm>
            <a:custGeom>
              <a:avLst/>
              <a:gdLst/>
              <a:ahLst/>
              <a:cxnLst/>
              <a:rect l="l" t="t" r="r" b="b"/>
              <a:pathLst>
                <a:path w="1020" h="6126" extrusionOk="0">
                  <a:moveTo>
                    <a:pt x="967" y="0"/>
                  </a:moveTo>
                  <a:cubicBezTo>
                    <a:pt x="800" y="0"/>
                    <a:pt x="697" y="52"/>
                    <a:pt x="529" y="52"/>
                  </a:cubicBezTo>
                  <a:cubicBezTo>
                    <a:pt x="323" y="697"/>
                    <a:pt x="0" y="1883"/>
                    <a:pt x="0" y="3224"/>
                  </a:cubicBezTo>
                  <a:cubicBezTo>
                    <a:pt x="0" y="4139"/>
                    <a:pt x="155" y="5107"/>
                    <a:pt x="594" y="6125"/>
                  </a:cubicBezTo>
                  <a:lnTo>
                    <a:pt x="748" y="6125"/>
                  </a:lnTo>
                  <a:lnTo>
                    <a:pt x="1019" y="52"/>
                  </a:lnTo>
                  <a:lnTo>
                    <a:pt x="967" y="0"/>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0"/>
            <p:cNvSpPr/>
            <p:nvPr/>
          </p:nvSpPr>
          <p:spPr>
            <a:xfrm>
              <a:off x="6609725" y="877350"/>
              <a:ext cx="64500" cy="146725"/>
            </a:xfrm>
            <a:custGeom>
              <a:avLst/>
              <a:gdLst/>
              <a:ahLst/>
              <a:cxnLst/>
              <a:rect l="l" t="t" r="r" b="b"/>
              <a:pathLst>
                <a:path w="2580" h="5869" extrusionOk="0">
                  <a:moveTo>
                    <a:pt x="1561" y="1"/>
                  </a:moveTo>
                  <a:cubicBezTo>
                    <a:pt x="1406" y="1"/>
                    <a:pt x="1238" y="65"/>
                    <a:pt x="1084" y="169"/>
                  </a:cubicBezTo>
                  <a:cubicBezTo>
                    <a:pt x="916" y="323"/>
                    <a:pt x="761" y="491"/>
                    <a:pt x="645" y="762"/>
                  </a:cubicBezTo>
                  <a:cubicBezTo>
                    <a:pt x="387" y="1290"/>
                    <a:pt x="117" y="2000"/>
                    <a:pt x="65" y="2799"/>
                  </a:cubicBezTo>
                  <a:cubicBezTo>
                    <a:pt x="65" y="3018"/>
                    <a:pt x="0" y="3225"/>
                    <a:pt x="0" y="3444"/>
                  </a:cubicBezTo>
                  <a:cubicBezTo>
                    <a:pt x="0" y="3985"/>
                    <a:pt x="65" y="4411"/>
                    <a:pt x="168" y="4785"/>
                  </a:cubicBezTo>
                  <a:cubicBezTo>
                    <a:pt x="271" y="5159"/>
                    <a:pt x="439" y="5481"/>
                    <a:pt x="645" y="5649"/>
                  </a:cubicBezTo>
                  <a:cubicBezTo>
                    <a:pt x="761" y="5752"/>
                    <a:pt x="864" y="5804"/>
                    <a:pt x="1032" y="5868"/>
                  </a:cubicBezTo>
                  <a:lnTo>
                    <a:pt x="1084" y="5868"/>
                  </a:lnTo>
                  <a:cubicBezTo>
                    <a:pt x="1238" y="5868"/>
                    <a:pt x="1354" y="5752"/>
                    <a:pt x="1509" y="5649"/>
                  </a:cubicBezTo>
                  <a:cubicBezTo>
                    <a:pt x="1677" y="5546"/>
                    <a:pt x="1832" y="5326"/>
                    <a:pt x="1999" y="5056"/>
                  </a:cubicBezTo>
                  <a:cubicBezTo>
                    <a:pt x="2257" y="4579"/>
                    <a:pt x="2476" y="3818"/>
                    <a:pt x="2579" y="3070"/>
                  </a:cubicBezTo>
                  <a:lnTo>
                    <a:pt x="2579" y="2374"/>
                  </a:lnTo>
                  <a:cubicBezTo>
                    <a:pt x="2579" y="1884"/>
                    <a:pt x="2528" y="1406"/>
                    <a:pt x="2425" y="1033"/>
                  </a:cubicBezTo>
                  <a:cubicBezTo>
                    <a:pt x="2322" y="646"/>
                    <a:pt x="2154" y="388"/>
                    <a:pt x="1999" y="169"/>
                  </a:cubicBezTo>
                  <a:cubicBezTo>
                    <a:pt x="1883" y="65"/>
                    <a:pt x="1728" y="1"/>
                    <a:pt x="161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0"/>
            <p:cNvSpPr/>
            <p:nvPr/>
          </p:nvSpPr>
          <p:spPr>
            <a:xfrm>
              <a:off x="6174525" y="530825"/>
              <a:ext cx="530650" cy="353325"/>
            </a:xfrm>
            <a:custGeom>
              <a:avLst/>
              <a:gdLst/>
              <a:ahLst/>
              <a:cxnLst/>
              <a:rect l="l" t="t" r="r" b="b"/>
              <a:pathLst>
                <a:path w="21226" h="14133" extrusionOk="0">
                  <a:moveTo>
                    <a:pt x="10381" y="0"/>
                  </a:moveTo>
                  <a:cubicBezTo>
                    <a:pt x="10110" y="0"/>
                    <a:pt x="9839" y="0"/>
                    <a:pt x="9672" y="65"/>
                  </a:cubicBezTo>
                  <a:cubicBezTo>
                    <a:pt x="9414" y="168"/>
                    <a:pt x="9246" y="323"/>
                    <a:pt x="9143" y="490"/>
                  </a:cubicBezTo>
                  <a:cubicBezTo>
                    <a:pt x="9027" y="645"/>
                    <a:pt x="8975" y="864"/>
                    <a:pt x="8975" y="1135"/>
                  </a:cubicBezTo>
                  <a:cubicBezTo>
                    <a:pt x="8975" y="1728"/>
                    <a:pt x="9298" y="2373"/>
                    <a:pt x="9298" y="2476"/>
                  </a:cubicBezTo>
                  <a:cubicBezTo>
                    <a:pt x="9349" y="2528"/>
                    <a:pt x="9298" y="2579"/>
                    <a:pt x="9298" y="2579"/>
                  </a:cubicBezTo>
                  <a:cubicBezTo>
                    <a:pt x="9246" y="2644"/>
                    <a:pt x="9195" y="2644"/>
                    <a:pt x="9195" y="2644"/>
                  </a:cubicBezTo>
                  <a:cubicBezTo>
                    <a:pt x="7957" y="2154"/>
                    <a:pt x="6616" y="1883"/>
                    <a:pt x="5378" y="1883"/>
                  </a:cubicBezTo>
                  <a:cubicBezTo>
                    <a:pt x="4733" y="1883"/>
                    <a:pt x="4140" y="1934"/>
                    <a:pt x="3663" y="2102"/>
                  </a:cubicBezTo>
                  <a:cubicBezTo>
                    <a:pt x="3173" y="2257"/>
                    <a:pt x="2747" y="2476"/>
                    <a:pt x="2477" y="2798"/>
                  </a:cubicBezTo>
                  <a:cubicBezTo>
                    <a:pt x="2322" y="2966"/>
                    <a:pt x="2257" y="3224"/>
                    <a:pt x="2257" y="3495"/>
                  </a:cubicBezTo>
                  <a:cubicBezTo>
                    <a:pt x="2257" y="3985"/>
                    <a:pt x="2528" y="4578"/>
                    <a:pt x="2850" y="5055"/>
                  </a:cubicBezTo>
                  <a:cubicBezTo>
                    <a:pt x="3224" y="5480"/>
                    <a:pt x="3547" y="5867"/>
                    <a:pt x="3611" y="5970"/>
                  </a:cubicBezTo>
                  <a:lnTo>
                    <a:pt x="3663" y="5970"/>
                  </a:lnTo>
                  <a:cubicBezTo>
                    <a:pt x="3663" y="5970"/>
                    <a:pt x="3714" y="6022"/>
                    <a:pt x="3663" y="6074"/>
                  </a:cubicBezTo>
                  <a:cubicBezTo>
                    <a:pt x="3663" y="6125"/>
                    <a:pt x="3663" y="6125"/>
                    <a:pt x="3611" y="6125"/>
                  </a:cubicBezTo>
                  <a:cubicBezTo>
                    <a:pt x="2902" y="6344"/>
                    <a:pt x="2206" y="6615"/>
                    <a:pt x="1613" y="6938"/>
                  </a:cubicBezTo>
                  <a:cubicBezTo>
                    <a:pt x="1032" y="7260"/>
                    <a:pt x="542" y="7634"/>
                    <a:pt x="272" y="8008"/>
                  </a:cubicBezTo>
                  <a:cubicBezTo>
                    <a:pt x="117" y="8279"/>
                    <a:pt x="1" y="8549"/>
                    <a:pt x="1" y="8820"/>
                  </a:cubicBezTo>
                  <a:lnTo>
                    <a:pt x="1" y="8923"/>
                  </a:lnTo>
                  <a:cubicBezTo>
                    <a:pt x="1" y="9194"/>
                    <a:pt x="117" y="9413"/>
                    <a:pt x="272" y="9568"/>
                  </a:cubicBezTo>
                  <a:cubicBezTo>
                    <a:pt x="439" y="9736"/>
                    <a:pt x="646" y="9839"/>
                    <a:pt x="865" y="9890"/>
                  </a:cubicBezTo>
                  <a:cubicBezTo>
                    <a:pt x="1290" y="10058"/>
                    <a:pt x="1729" y="10110"/>
                    <a:pt x="1832" y="10110"/>
                  </a:cubicBezTo>
                  <a:cubicBezTo>
                    <a:pt x="1883" y="10110"/>
                    <a:pt x="1935" y="10161"/>
                    <a:pt x="1935" y="10161"/>
                  </a:cubicBezTo>
                  <a:cubicBezTo>
                    <a:pt x="1999" y="10213"/>
                    <a:pt x="1935" y="10264"/>
                    <a:pt x="1935" y="10316"/>
                  </a:cubicBezTo>
                  <a:cubicBezTo>
                    <a:pt x="1355" y="10703"/>
                    <a:pt x="968" y="10961"/>
                    <a:pt x="762" y="11231"/>
                  </a:cubicBezTo>
                  <a:cubicBezTo>
                    <a:pt x="542" y="11502"/>
                    <a:pt x="491" y="11721"/>
                    <a:pt x="491" y="11928"/>
                  </a:cubicBezTo>
                  <a:cubicBezTo>
                    <a:pt x="491" y="12095"/>
                    <a:pt x="542" y="12250"/>
                    <a:pt x="594" y="12418"/>
                  </a:cubicBezTo>
                  <a:cubicBezTo>
                    <a:pt x="646" y="12573"/>
                    <a:pt x="762" y="12740"/>
                    <a:pt x="865" y="12959"/>
                  </a:cubicBezTo>
                  <a:cubicBezTo>
                    <a:pt x="916" y="13166"/>
                    <a:pt x="1136" y="13436"/>
                    <a:pt x="1406" y="13656"/>
                  </a:cubicBezTo>
                  <a:cubicBezTo>
                    <a:pt x="1458" y="13707"/>
                    <a:pt x="1458" y="13707"/>
                    <a:pt x="1509" y="13759"/>
                  </a:cubicBezTo>
                  <a:cubicBezTo>
                    <a:pt x="1509" y="13707"/>
                    <a:pt x="1561" y="13656"/>
                    <a:pt x="1561" y="13604"/>
                  </a:cubicBezTo>
                  <a:cubicBezTo>
                    <a:pt x="1780" y="13282"/>
                    <a:pt x="2103" y="13011"/>
                    <a:pt x="2425" y="12843"/>
                  </a:cubicBezTo>
                  <a:cubicBezTo>
                    <a:pt x="2425" y="12095"/>
                    <a:pt x="2477" y="11025"/>
                    <a:pt x="2747" y="9942"/>
                  </a:cubicBezTo>
                  <a:cubicBezTo>
                    <a:pt x="3018" y="8820"/>
                    <a:pt x="3495" y="7685"/>
                    <a:pt x="4411" y="7041"/>
                  </a:cubicBezTo>
                  <a:cubicBezTo>
                    <a:pt x="5752" y="6074"/>
                    <a:pt x="7957" y="5326"/>
                    <a:pt x="10213" y="5326"/>
                  </a:cubicBezTo>
                  <a:cubicBezTo>
                    <a:pt x="11877" y="5326"/>
                    <a:pt x="13540" y="5700"/>
                    <a:pt x="14946" y="6718"/>
                  </a:cubicBezTo>
                  <a:cubicBezTo>
                    <a:pt x="16557" y="7802"/>
                    <a:pt x="17357" y="9568"/>
                    <a:pt x="17731" y="11128"/>
                  </a:cubicBezTo>
                  <a:cubicBezTo>
                    <a:pt x="18002" y="11992"/>
                    <a:pt x="18118" y="12843"/>
                    <a:pt x="18169" y="13436"/>
                  </a:cubicBezTo>
                  <a:cubicBezTo>
                    <a:pt x="18324" y="13436"/>
                    <a:pt x="18543" y="13488"/>
                    <a:pt x="18762" y="13540"/>
                  </a:cubicBezTo>
                  <a:cubicBezTo>
                    <a:pt x="18814" y="13604"/>
                    <a:pt x="18866" y="13604"/>
                    <a:pt x="18917" y="13656"/>
                  </a:cubicBezTo>
                  <a:lnTo>
                    <a:pt x="18969" y="13604"/>
                  </a:lnTo>
                  <a:lnTo>
                    <a:pt x="19020" y="13604"/>
                  </a:lnTo>
                  <a:cubicBezTo>
                    <a:pt x="19240" y="13656"/>
                    <a:pt x="19407" y="13759"/>
                    <a:pt x="19562" y="13862"/>
                  </a:cubicBezTo>
                  <a:cubicBezTo>
                    <a:pt x="19613" y="13978"/>
                    <a:pt x="19730" y="14030"/>
                    <a:pt x="19781" y="14133"/>
                  </a:cubicBezTo>
                  <a:cubicBezTo>
                    <a:pt x="20529" y="12637"/>
                    <a:pt x="20748" y="11348"/>
                    <a:pt x="20748" y="10316"/>
                  </a:cubicBezTo>
                  <a:cubicBezTo>
                    <a:pt x="20748" y="8975"/>
                    <a:pt x="20374" y="8008"/>
                    <a:pt x="19884" y="7415"/>
                  </a:cubicBezTo>
                  <a:cubicBezTo>
                    <a:pt x="19459" y="6770"/>
                    <a:pt x="19020" y="6448"/>
                    <a:pt x="18969" y="6448"/>
                  </a:cubicBezTo>
                  <a:cubicBezTo>
                    <a:pt x="18917" y="6396"/>
                    <a:pt x="18917" y="6344"/>
                    <a:pt x="18917" y="6293"/>
                  </a:cubicBezTo>
                  <a:cubicBezTo>
                    <a:pt x="18917" y="6241"/>
                    <a:pt x="18969" y="6241"/>
                    <a:pt x="19020" y="6241"/>
                  </a:cubicBezTo>
                  <a:lnTo>
                    <a:pt x="19085" y="6241"/>
                  </a:lnTo>
                  <a:cubicBezTo>
                    <a:pt x="19085" y="6241"/>
                    <a:pt x="19136" y="6241"/>
                    <a:pt x="19188" y="6190"/>
                  </a:cubicBezTo>
                  <a:cubicBezTo>
                    <a:pt x="19291" y="6190"/>
                    <a:pt x="19459" y="6190"/>
                    <a:pt x="19613" y="6125"/>
                  </a:cubicBezTo>
                  <a:cubicBezTo>
                    <a:pt x="19936" y="6074"/>
                    <a:pt x="20374" y="6022"/>
                    <a:pt x="20697" y="5867"/>
                  </a:cubicBezTo>
                  <a:cubicBezTo>
                    <a:pt x="20903" y="5751"/>
                    <a:pt x="21071" y="5597"/>
                    <a:pt x="21174" y="5429"/>
                  </a:cubicBezTo>
                  <a:cubicBezTo>
                    <a:pt x="21225" y="5377"/>
                    <a:pt x="21225" y="5274"/>
                    <a:pt x="21225" y="5158"/>
                  </a:cubicBezTo>
                  <a:cubicBezTo>
                    <a:pt x="21225" y="5107"/>
                    <a:pt x="21225" y="5003"/>
                    <a:pt x="21174" y="4900"/>
                  </a:cubicBezTo>
                  <a:cubicBezTo>
                    <a:pt x="21122" y="4733"/>
                    <a:pt x="21019" y="4629"/>
                    <a:pt x="20903" y="4513"/>
                  </a:cubicBezTo>
                  <a:cubicBezTo>
                    <a:pt x="20800" y="4462"/>
                    <a:pt x="20632" y="4410"/>
                    <a:pt x="20477" y="4410"/>
                  </a:cubicBezTo>
                  <a:cubicBezTo>
                    <a:pt x="20103" y="4410"/>
                    <a:pt x="19665" y="4629"/>
                    <a:pt x="19291" y="4784"/>
                  </a:cubicBezTo>
                  <a:cubicBezTo>
                    <a:pt x="18917" y="5003"/>
                    <a:pt x="18595" y="5158"/>
                    <a:pt x="18543" y="5223"/>
                  </a:cubicBezTo>
                  <a:cubicBezTo>
                    <a:pt x="18517" y="5248"/>
                    <a:pt x="18492" y="5261"/>
                    <a:pt x="18464" y="5261"/>
                  </a:cubicBezTo>
                  <a:cubicBezTo>
                    <a:pt x="18437" y="5261"/>
                    <a:pt x="18408" y="5248"/>
                    <a:pt x="18376" y="5223"/>
                  </a:cubicBezTo>
                  <a:cubicBezTo>
                    <a:pt x="18376" y="5158"/>
                    <a:pt x="18324" y="5107"/>
                    <a:pt x="18376" y="5107"/>
                  </a:cubicBezTo>
                  <a:lnTo>
                    <a:pt x="18376" y="5055"/>
                  </a:lnTo>
                  <a:cubicBezTo>
                    <a:pt x="18440" y="5003"/>
                    <a:pt x="18440" y="4952"/>
                    <a:pt x="18492" y="4900"/>
                  </a:cubicBezTo>
                  <a:cubicBezTo>
                    <a:pt x="18543" y="4733"/>
                    <a:pt x="18595" y="4578"/>
                    <a:pt x="18698" y="4359"/>
                  </a:cubicBezTo>
                  <a:cubicBezTo>
                    <a:pt x="18814" y="3985"/>
                    <a:pt x="18969" y="3443"/>
                    <a:pt x="18969" y="3069"/>
                  </a:cubicBezTo>
                  <a:cubicBezTo>
                    <a:pt x="18969" y="2902"/>
                    <a:pt x="18969" y="2747"/>
                    <a:pt x="18866" y="2644"/>
                  </a:cubicBezTo>
                  <a:cubicBezTo>
                    <a:pt x="18814" y="2528"/>
                    <a:pt x="18698" y="2476"/>
                    <a:pt x="18492" y="2476"/>
                  </a:cubicBezTo>
                  <a:lnTo>
                    <a:pt x="18440" y="2476"/>
                  </a:lnTo>
                  <a:cubicBezTo>
                    <a:pt x="18221" y="2476"/>
                    <a:pt x="18053" y="2528"/>
                    <a:pt x="17898" y="2644"/>
                  </a:cubicBezTo>
                  <a:cubicBezTo>
                    <a:pt x="17731" y="2798"/>
                    <a:pt x="17628" y="2966"/>
                    <a:pt x="17576" y="3172"/>
                  </a:cubicBezTo>
                  <a:cubicBezTo>
                    <a:pt x="17408" y="3546"/>
                    <a:pt x="17357" y="4088"/>
                    <a:pt x="17357" y="4410"/>
                  </a:cubicBezTo>
                  <a:lnTo>
                    <a:pt x="17357" y="4733"/>
                  </a:lnTo>
                  <a:lnTo>
                    <a:pt x="17357" y="4784"/>
                  </a:lnTo>
                  <a:cubicBezTo>
                    <a:pt x="17408" y="4836"/>
                    <a:pt x="17357" y="4900"/>
                    <a:pt x="17305" y="4900"/>
                  </a:cubicBezTo>
                  <a:cubicBezTo>
                    <a:pt x="17254" y="4900"/>
                    <a:pt x="17202" y="4900"/>
                    <a:pt x="17151" y="4836"/>
                  </a:cubicBezTo>
                  <a:cubicBezTo>
                    <a:pt x="16287" y="3069"/>
                    <a:pt x="14997" y="1831"/>
                    <a:pt x="13759" y="1083"/>
                  </a:cubicBezTo>
                  <a:cubicBezTo>
                    <a:pt x="12470" y="323"/>
                    <a:pt x="11232" y="0"/>
                    <a:pt x="1038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0"/>
            <p:cNvSpPr/>
            <p:nvPr/>
          </p:nvSpPr>
          <p:spPr>
            <a:xfrm>
              <a:off x="6240625" y="669425"/>
              <a:ext cx="382675" cy="202800"/>
            </a:xfrm>
            <a:custGeom>
              <a:avLst/>
              <a:gdLst/>
              <a:ahLst/>
              <a:cxnLst/>
              <a:rect l="l" t="t" r="r" b="b"/>
              <a:pathLst>
                <a:path w="15307" h="8112" extrusionOk="0">
                  <a:moveTo>
                    <a:pt x="7569" y="1"/>
                  </a:moveTo>
                  <a:cubicBezTo>
                    <a:pt x="5364" y="1"/>
                    <a:pt x="3224" y="749"/>
                    <a:pt x="1870" y="1664"/>
                  </a:cubicBezTo>
                  <a:cubicBezTo>
                    <a:pt x="1070" y="2258"/>
                    <a:pt x="580" y="3328"/>
                    <a:pt x="323" y="4450"/>
                  </a:cubicBezTo>
                  <a:cubicBezTo>
                    <a:pt x="52" y="5481"/>
                    <a:pt x="0" y="6500"/>
                    <a:pt x="0" y="7196"/>
                  </a:cubicBezTo>
                  <a:cubicBezTo>
                    <a:pt x="52" y="7196"/>
                    <a:pt x="103" y="7196"/>
                    <a:pt x="155" y="7145"/>
                  </a:cubicBezTo>
                  <a:lnTo>
                    <a:pt x="426" y="7145"/>
                  </a:lnTo>
                  <a:cubicBezTo>
                    <a:pt x="477" y="7093"/>
                    <a:pt x="529" y="7093"/>
                    <a:pt x="580" y="7093"/>
                  </a:cubicBezTo>
                  <a:lnTo>
                    <a:pt x="696" y="7093"/>
                  </a:lnTo>
                  <a:cubicBezTo>
                    <a:pt x="748" y="6655"/>
                    <a:pt x="800" y="5958"/>
                    <a:pt x="967" y="4991"/>
                  </a:cubicBezTo>
                  <a:cubicBezTo>
                    <a:pt x="1070" y="4024"/>
                    <a:pt x="1548" y="3005"/>
                    <a:pt x="2515" y="2309"/>
                  </a:cubicBezTo>
                  <a:cubicBezTo>
                    <a:pt x="3430" y="1548"/>
                    <a:pt x="4771" y="1123"/>
                    <a:pt x="6654" y="1071"/>
                  </a:cubicBezTo>
                  <a:lnTo>
                    <a:pt x="6770" y="1071"/>
                  </a:lnTo>
                  <a:cubicBezTo>
                    <a:pt x="8588" y="1071"/>
                    <a:pt x="10097" y="1394"/>
                    <a:pt x="11283" y="1935"/>
                  </a:cubicBezTo>
                  <a:cubicBezTo>
                    <a:pt x="12405" y="2515"/>
                    <a:pt x="13217" y="3328"/>
                    <a:pt x="13643" y="4398"/>
                  </a:cubicBezTo>
                  <a:cubicBezTo>
                    <a:pt x="14236" y="5804"/>
                    <a:pt x="14442" y="7299"/>
                    <a:pt x="14558" y="8112"/>
                  </a:cubicBezTo>
                  <a:cubicBezTo>
                    <a:pt x="14713" y="7944"/>
                    <a:pt x="14932" y="7841"/>
                    <a:pt x="15151" y="7841"/>
                  </a:cubicBezTo>
                  <a:lnTo>
                    <a:pt x="15306" y="7841"/>
                  </a:lnTo>
                  <a:cubicBezTo>
                    <a:pt x="15254" y="7248"/>
                    <a:pt x="15151" y="6500"/>
                    <a:pt x="14881" y="5636"/>
                  </a:cubicBezTo>
                  <a:cubicBezTo>
                    <a:pt x="14507" y="4127"/>
                    <a:pt x="13694" y="2412"/>
                    <a:pt x="12186" y="1342"/>
                  </a:cubicBezTo>
                  <a:cubicBezTo>
                    <a:pt x="10845" y="375"/>
                    <a:pt x="9181" y="1"/>
                    <a:pt x="756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0"/>
            <p:cNvSpPr/>
            <p:nvPr/>
          </p:nvSpPr>
          <p:spPr>
            <a:xfrm>
              <a:off x="6259325" y="795475"/>
              <a:ext cx="329150" cy="361400"/>
            </a:xfrm>
            <a:custGeom>
              <a:avLst/>
              <a:gdLst/>
              <a:ahLst/>
              <a:cxnLst/>
              <a:rect l="l" t="t" r="r" b="b"/>
              <a:pathLst>
                <a:path w="13166" h="14456" extrusionOk="0">
                  <a:moveTo>
                    <a:pt x="2476" y="1935"/>
                  </a:moveTo>
                  <a:cubicBezTo>
                    <a:pt x="2579" y="1987"/>
                    <a:pt x="2631" y="2051"/>
                    <a:pt x="2682" y="2103"/>
                  </a:cubicBezTo>
                  <a:cubicBezTo>
                    <a:pt x="2734" y="2103"/>
                    <a:pt x="2798" y="2154"/>
                    <a:pt x="2850" y="2206"/>
                  </a:cubicBezTo>
                  <a:cubicBezTo>
                    <a:pt x="2953" y="2309"/>
                    <a:pt x="3005" y="2373"/>
                    <a:pt x="3121" y="2477"/>
                  </a:cubicBezTo>
                  <a:cubicBezTo>
                    <a:pt x="3817" y="3224"/>
                    <a:pt x="3765" y="3340"/>
                    <a:pt x="3649" y="3392"/>
                  </a:cubicBezTo>
                  <a:cubicBezTo>
                    <a:pt x="3649" y="3410"/>
                    <a:pt x="3643" y="3422"/>
                    <a:pt x="3627" y="3422"/>
                  </a:cubicBezTo>
                  <a:cubicBezTo>
                    <a:pt x="3599" y="3422"/>
                    <a:pt x="3542" y="3384"/>
                    <a:pt x="3443" y="3276"/>
                  </a:cubicBezTo>
                  <a:cubicBezTo>
                    <a:pt x="3327" y="3224"/>
                    <a:pt x="3121" y="3018"/>
                    <a:pt x="2850" y="2747"/>
                  </a:cubicBezTo>
                  <a:cubicBezTo>
                    <a:pt x="2798" y="2631"/>
                    <a:pt x="2682" y="2528"/>
                    <a:pt x="2579" y="2477"/>
                  </a:cubicBezTo>
                  <a:cubicBezTo>
                    <a:pt x="2579" y="2425"/>
                    <a:pt x="2527" y="2373"/>
                    <a:pt x="2476" y="2373"/>
                  </a:cubicBezTo>
                  <a:cubicBezTo>
                    <a:pt x="2411" y="2309"/>
                    <a:pt x="2360" y="2257"/>
                    <a:pt x="2360" y="2257"/>
                  </a:cubicBezTo>
                  <a:lnTo>
                    <a:pt x="2308" y="2257"/>
                  </a:lnTo>
                  <a:cubicBezTo>
                    <a:pt x="2257" y="2257"/>
                    <a:pt x="2205" y="2309"/>
                    <a:pt x="2153" y="2309"/>
                  </a:cubicBezTo>
                  <a:cubicBezTo>
                    <a:pt x="2089" y="2373"/>
                    <a:pt x="1986" y="2373"/>
                    <a:pt x="1883" y="2425"/>
                  </a:cubicBezTo>
                  <a:cubicBezTo>
                    <a:pt x="1612" y="2528"/>
                    <a:pt x="1393" y="2696"/>
                    <a:pt x="1341" y="2696"/>
                  </a:cubicBezTo>
                  <a:lnTo>
                    <a:pt x="1290" y="2631"/>
                  </a:lnTo>
                  <a:cubicBezTo>
                    <a:pt x="1238" y="2631"/>
                    <a:pt x="1393" y="2425"/>
                    <a:pt x="1767" y="2206"/>
                  </a:cubicBezTo>
                  <a:cubicBezTo>
                    <a:pt x="1831" y="2154"/>
                    <a:pt x="1934" y="2103"/>
                    <a:pt x="2037" y="2051"/>
                  </a:cubicBezTo>
                  <a:cubicBezTo>
                    <a:pt x="2089" y="1987"/>
                    <a:pt x="2153" y="1987"/>
                    <a:pt x="2205" y="1935"/>
                  </a:cubicBezTo>
                  <a:close/>
                  <a:moveTo>
                    <a:pt x="9890" y="1832"/>
                  </a:moveTo>
                  <a:cubicBezTo>
                    <a:pt x="9890" y="1883"/>
                    <a:pt x="9723" y="2103"/>
                    <a:pt x="9452" y="2477"/>
                  </a:cubicBezTo>
                  <a:cubicBezTo>
                    <a:pt x="9129" y="2799"/>
                    <a:pt x="8704" y="3173"/>
                    <a:pt x="8214" y="3547"/>
                  </a:cubicBezTo>
                  <a:cubicBezTo>
                    <a:pt x="7956" y="3714"/>
                    <a:pt x="7737" y="3766"/>
                    <a:pt x="7518" y="3818"/>
                  </a:cubicBezTo>
                  <a:cubicBezTo>
                    <a:pt x="7466" y="3835"/>
                    <a:pt x="7413" y="3840"/>
                    <a:pt x="7363" y="3840"/>
                  </a:cubicBezTo>
                  <a:cubicBezTo>
                    <a:pt x="7264" y="3840"/>
                    <a:pt x="7178" y="3818"/>
                    <a:pt x="7144" y="3818"/>
                  </a:cubicBezTo>
                  <a:cubicBezTo>
                    <a:pt x="7041" y="3766"/>
                    <a:pt x="6989" y="3714"/>
                    <a:pt x="6989" y="3663"/>
                  </a:cubicBezTo>
                  <a:cubicBezTo>
                    <a:pt x="6989" y="3663"/>
                    <a:pt x="6989" y="3598"/>
                    <a:pt x="7041" y="3598"/>
                  </a:cubicBezTo>
                  <a:cubicBezTo>
                    <a:pt x="7041" y="3598"/>
                    <a:pt x="7041" y="3547"/>
                    <a:pt x="7092" y="3547"/>
                  </a:cubicBezTo>
                  <a:lnTo>
                    <a:pt x="7195" y="3547"/>
                  </a:lnTo>
                  <a:cubicBezTo>
                    <a:pt x="7247" y="3547"/>
                    <a:pt x="7311" y="3547"/>
                    <a:pt x="7466" y="3495"/>
                  </a:cubicBezTo>
                  <a:cubicBezTo>
                    <a:pt x="7569" y="3444"/>
                    <a:pt x="7788" y="3392"/>
                    <a:pt x="8008" y="3224"/>
                  </a:cubicBezTo>
                  <a:cubicBezTo>
                    <a:pt x="8485" y="2902"/>
                    <a:pt x="8923" y="2528"/>
                    <a:pt x="9245" y="2257"/>
                  </a:cubicBezTo>
                  <a:cubicBezTo>
                    <a:pt x="9297" y="2206"/>
                    <a:pt x="9349" y="2154"/>
                    <a:pt x="9400" y="2103"/>
                  </a:cubicBezTo>
                  <a:cubicBezTo>
                    <a:pt x="9671" y="1935"/>
                    <a:pt x="9826" y="1832"/>
                    <a:pt x="9890" y="1832"/>
                  </a:cubicBezTo>
                  <a:close/>
                  <a:moveTo>
                    <a:pt x="2631" y="4088"/>
                  </a:moveTo>
                  <a:cubicBezTo>
                    <a:pt x="2953" y="4088"/>
                    <a:pt x="3172" y="4565"/>
                    <a:pt x="3172" y="5107"/>
                  </a:cubicBezTo>
                  <a:cubicBezTo>
                    <a:pt x="3172" y="5649"/>
                    <a:pt x="2953" y="6074"/>
                    <a:pt x="2631" y="6074"/>
                  </a:cubicBezTo>
                  <a:cubicBezTo>
                    <a:pt x="2360" y="6074"/>
                    <a:pt x="2089" y="5649"/>
                    <a:pt x="2089" y="5107"/>
                  </a:cubicBezTo>
                  <a:cubicBezTo>
                    <a:pt x="2089" y="4565"/>
                    <a:pt x="2360" y="4088"/>
                    <a:pt x="2631" y="4088"/>
                  </a:cubicBezTo>
                  <a:close/>
                  <a:moveTo>
                    <a:pt x="8704" y="4140"/>
                  </a:moveTo>
                  <a:cubicBezTo>
                    <a:pt x="9026" y="4140"/>
                    <a:pt x="9245" y="4565"/>
                    <a:pt x="9245" y="5107"/>
                  </a:cubicBezTo>
                  <a:cubicBezTo>
                    <a:pt x="9245" y="5649"/>
                    <a:pt x="9026" y="6126"/>
                    <a:pt x="8704" y="6126"/>
                  </a:cubicBezTo>
                  <a:cubicBezTo>
                    <a:pt x="8433" y="6126"/>
                    <a:pt x="8162" y="5649"/>
                    <a:pt x="8162" y="5107"/>
                  </a:cubicBezTo>
                  <a:cubicBezTo>
                    <a:pt x="8162" y="4565"/>
                    <a:pt x="8433" y="4140"/>
                    <a:pt x="8704" y="4140"/>
                  </a:cubicBezTo>
                  <a:close/>
                  <a:moveTo>
                    <a:pt x="1663" y="6126"/>
                  </a:moveTo>
                  <a:cubicBezTo>
                    <a:pt x="1767" y="6126"/>
                    <a:pt x="1831" y="6177"/>
                    <a:pt x="1831" y="6293"/>
                  </a:cubicBezTo>
                  <a:cubicBezTo>
                    <a:pt x="1831" y="6345"/>
                    <a:pt x="1715" y="6396"/>
                    <a:pt x="1663" y="6396"/>
                  </a:cubicBezTo>
                  <a:cubicBezTo>
                    <a:pt x="1560" y="6396"/>
                    <a:pt x="1509" y="6345"/>
                    <a:pt x="1509" y="6242"/>
                  </a:cubicBezTo>
                  <a:cubicBezTo>
                    <a:pt x="1509" y="6177"/>
                    <a:pt x="1612" y="6126"/>
                    <a:pt x="1663" y="6126"/>
                  </a:cubicBezTo>
                  <a:close/>
                  <a:moveTo>
                    <a:pt x="9723" y="6345"/>
                  </a:moveTo>
                  <a:cubicBezTo>
                    <a:pt x="9774" y="6345"/>
                    <a:pt x="9890" y="6396"/>
                    <a:pt x="9890" y="6448"/>
                  </a:cubicBezTo>
                  <a:cubicBezTo>
                    <a:pt x="9890" y="6564"/>
                    <a:pt x="9774" y="6616"/>
                    <a:pt x="9723" y="6616"/>
                  </a:cubicBezTo>
                  <a:cubicBezTo>
                    <a:pt x="9619" y="6616"/>
                    <a:pt x="9568" y="6564"/>
                    <a:pt x="9568" y="6448"/>
                  </a:cubicBezTo>
                  <a:cubicBezTo>
                    <a:pt x="9568" y="6396"/>
                    <a:pt x="9619" y="6345"/>
                    <a:pt x="9723" y="6345"/>
                  </a:cubicBezTo>
                  <a:close/>
                  <a:moveTo>
                    <a:pt x="1186" y="6564"/>
                  </a:moveTo>
                  <a:cubicBezTo>
                    <a:pt x="1290" y="6616"/>
                    <a:pt x="1341" y="6667"/>
                    <a:pt x="1290" y="6770"/>
                  </a:cubicBezTo>
                  <a:cubicBezTo>
                    <a:pt x="1290" y="6822"/>
                    <a:pt x="1238" y="6886"/>
                    <a:pt x="1122" y="6886"/>
                  </a:cubicBezTo>
                  <a:cubicBezTo>
                    <a:pt x="1070" y="6886"/>
                    <a:pt x="1019" y="6770"/>
                    <a:pt x="1019" y="6719"/>
                  </a:cubicBezTo>
                  <a:cubicBezTo>
                    <a:pt x="1019" y="6616"/>
                    <a:pt x="1122" y="6564"/>
                    <a:pt x="1186" y="6564"/>
                  </a:cubicBezTo>
                  <a:close/>
                  <a:moveTo>
                    <a:pt x="2037" y="6719"/>
                  </a:moveTo>
                  <a:cubicBezTo>
                    <a:pt x="2089" y="6719"/>
                    <a:pt x="2153" y="6822"/>
                    <a:pt x="2153" y="6886"/>
                  </a:cubicBezTo>
                  <a:cubicBezTo>
                    <a:pt x="2153" y="6962"/>
                    <a:pt x="2119" y="7010"/>
                    <a:pt x="2060" y="7010"/>
                  </a:cubicBezTo>
                  <a:cubicBezTo>
                    <a:pt x="2038" y="7010"/>
                    <a:pt x="2013" y="7003"/>
                    <a:pt x="1986" y="6990"/>
                  </a:cubicBezTo>
                  <a:cubicBezTo>
                    <a:pt x="1934" y="6990"/>
                    <a:pt x="1883" y="6938"/>
                    <a:pt x="1883" y="6822"/>
                  </a:cubicBezTo>
                  <a:cubicBezTo>
                    <a:pt x="1883" y="6770"/>
                    <a:pt x="1934" y="6719"/>
                    <a:pt x="2037" y="6719"/>
                  </a:cubicBezTo>
                  <a:close/>
                  <a:moveTo>
                    <a:pt x="9245" y="6822"/>
                  </a:moveTo>
                  <a:cubicBezTo>
                    <a:pt x="9349" y="6822"/>
                    <a:pt x="9400" y="6938"/>
                    <a:pt x="9400" y="6990"/>
                  </a:cubicBezTo>
                  <a:cubicBezTo>
                    <a:pt x="9400" y="7093"/>
                    <a:pt x="9349" y="7144"/>
                    <a:pt x="9245" y="7144"/>
                  </a:cubicBezTo>
                  <a:cubicBezTo>
                    <a:pt x="9181" y="7144"/>
                    <a:pt x="9078" y="7093"/>
                    <a:pt x="9078" y="6990"/>
                  </a:cubicBezTo>
                  <a:cubicBezTo>
                    <a:pt x="9078" y="6938"/>
                    <a:pt x="9181" y="6822"/>
                    <a:pt x="9245" y="6822"/>
                  </a:cubicBezTo>
                  <a:close/>
                  <a:moveTo>
                    <a:pt x="10148" y="6886"/>
                  </a:moveTo>
                  <a:cubicBezTo>
                    <a:pt x="10264" y="6886"/>
                    <a:pt x="10316" y="6938"/>
                    <a:pt x="10316" y="6990"/>
                  </a:cubicBezTo>
                  <a:cubicBezTo>
                    <a:pt x="10316" y="7093"/>
                    <a:pt x="10264" y="7144"/>
                    <a:pt x="10148" y="7144"/>
                  </a:cubicBezTo>
                  <a:cubicBezTo>
                    <a:pt x="10097" y="7144"/>
                    <a:pt x="10045" y="7093"/>
                    <a:pt x="10045" y="6990"/>
                  </a:cubicBezTo>
                  <a:cubicBezTo>
                    <a:pt x="10045" y="6938"/>
                    <a:pt x="10097" y="6886"/>
                    <a:pt x="10148" y="6886"/>
                  </a:cubicBezTo>
                  <a:close/>
                  <a:moveTo>
                    <a:pt x="4794" y="4876"/>
                  </a:moveTo>
                  <a:cubicBezTo>
                    <a:pt x="4831" y="4876"/>
                    <a:pt x="4964" y="5001"/>
                    <a:pt x="5106" y="5275"/>
                  </a:cubicBezTo>
                  <a:cubicBezTo>
                    <a:pt x="5158" y="5326"/>
                    <a:pt x="5158" y="5326"/>
                    <a:pt x="5209" y="5378"/>
                  </a:cubicBezTo>
                  <a:lnTo>
                    <a:pt x="5209" y="5597"/>
                  </a:lnTo>
                  <a:lnTo>
                    <a:pt x="5209" y="5752"/>
                  </a:lnTo>
                  <a:cubicBezTo>
                    <a:pt x="5158" y="5803"/>
                    <a:pt x="5158" y="5855"/>
                    <a:pt x="5158" y="5971"/>
                  </a:cubicBezTo>
                  <a:cubicBezTo>
                    <a:pt x="5106" y="6177"/>
                    <a:pt x="4990" y="6448"/>
                    <a:pt x="4887" y="6719"/>
                  </a:cubicBezTo>
                  <a:lnTo>
                    <a:pt x="4887" y="6770"/>
                  </a:lnTo>
                  <a:cubicBezTo>
                    <a:pt x="4784" y="7041"/>
                    <a:pt x="4668" y="7312"/>
                    <a:pt x="4565" y="7531"/>
                  </a:cubicBezTo>
                  <a:cubicBezTo>
                    <a:pt x="4513" y="7583"/>
                    <a:pt x="4565" y="7686"/>
                    <a:pt x="4565" y="7789"/>
                  </a:cubicBezTo>
                  <a:cubicBezTo>
                    <a:pt x="4616" y="7854"/>
                    <a:pt x="4616" y="7957"/>
                    <a:pt x="4668" y="8008"/>
                  </a:cubicBezTo>
                  <a:cubicBezTo>
                    <a:pt x="4732" y="8176"/>
                    <a:pt x="4836" y="8227"/>
                    <a:pt x="4887" y="8279"/>
                  </a:cubicBezTo>
                  <a:cubicBezTo>
                    <a:pt x="4939" y="8331"/>
                    <a:pt x="4990" y="8382"/>
                    <a:pt x="4990" y="8382"/>
                  </a:cubicBezTo>
                  <a:cubicBezTo>
                    <a:pt x="4990" y="8382"/>
                    <a:pt x="4967" y="8405"/>
                    <a:pt x="4921" y="8405"/>
                  </a:cubicBezTo>
                  <a:cubicBezTo>
                    <a:pt x="4899" y="8405"/>
                    <a:pt x="4870" y="8399"/>
                    <a:pt x="4836" y="8382"/>
                  </a:cubicBezTo>
                  <a:cubicBezTo>
                    <a:pt x="4732" y="8382"/>
                    <a:pt x="4616" y="8279"/>
                    <a:pt x="4513" y="8111"/>
                  </a:cubicBezTo>
                  <a:cubicBezTo>
                    <a:pt x="4462" y="8060"/>
                    <a:pt x="4410" y="7957"/>
                    <a:pt x="4346" y="7854"/>
                  </a:cubicBezTo>
                  <a:cubicBezTo>
                    <a:pt x="4346" y="7789"/>
                    <a:pt x="4294" y="7738"/>
                    <a:pt x="4294" y="7686"/>
                  </a:cubicBezTo>
                  <a:lnTo>
                    <a:pt x="4294" y="7583"/>
                  </a:lnTo>
                  <a:cubicBezTo>
                    <a:pt x="4294" y="7531"/>
                    <a:pt x="4346" y="7467"/>
                    <a:pt x="4346" y="7415"/>
                  </a:cubicBezTo>
                  <a:cubicBezTo>
                    <a:pt x="4410" y="7209"/>
                    <a:pt x="4513" y="6938"/>
                    <a:pt x="4616" y="6667"/>
                  </a:cubicBezTo>
                  <a:cubicBezTo>
                    <a:pt x="4668" y="6448"/>
                    <a:pt x="4784" y="6242"/>
                    <a:pt x="4836" y="6074"/>
                  </a:cubicBezTo>
                  <a:cubicBezTo>
                    <a:pt x="4836" y="6023"/>
                    <a:pt x="4887" y="5919"/>
                    <a:pt x="4887" y="5855"/>
                  </a:cubicBezTo>
                  <a:cubicBezTo>
                    <a:pt x="4939" y="5803"/>
                    <a:pt x="4939" y="5752"/>
                    <a:pt x="4939" y="5700"/>
                  </a:cubicBezTo>
                  <a:cubicBezTo>
                    <a:pt x="4990" y="5649"/>
                    <a:pt x="4990" y="5597"/>
                    <a:pt x="4990" y="5597"/>
                  </a:cubicBezTo>
                  <a:lnTo>
                    <a:pt x="4990" y="5481"/>
                  </a:lnTo>
                  <a:cubicBezTo>
                    <a:pt x="4990" y="5429"/>
                    <a:pt x="4939" y="5378"/>
                    <a:pt x="4939" y="5378"/>
                  </a:cubicBezTo>
                  <a:cubicBezTo>
                    <a:pt x="4836" y="5159"/>
                    <a:pt x="4784" y="5004"/>
                    <a:pt x="4784" y="4952"/>
                  </a:cubicBezTo>
                  <a:cubicBezTo>
                    <a:pt x="4732" y="4888"/>
                    <a:pt x="4732" y="4888"/>
                    <a:pt x="4784" y="4888"/>
                  </a:cubicBezTo>
                  <a:cubicBezTo>
                    <a:pt x="4784" y="4880"/>
                    <a:pt x="4787" y="4876"/>
                    <a:pt x="4794" y="4876"/>
                  </a:cubicBezTo>
                  <a:close/>
                  <a:moveTo>
                    <a:pt x="7737" y="8550"/>
                  </a:moveTo>
                  <a:cubicBezTo>
                    <a:pt x="8008" y="8550"/>
                    <a:pt x="8278" y="8653"/>
                    <a:pt x="8485" y="8872"/>
                  </a:cubicBezTo>
                  <a:cubicBezTo>
                    <a:pt x="8652" y="9079"/>
                    <a:pt x="8755" y="9349"/>
                    <a:pt x="8807" y="9723"/>
                  </a:cubicBezTo>
                  <a:lnTo>
                    <a:pt x="8807" y="9839"/>
                  </a:lnTo>
                  <a:lnTo>
                    <a:pt x="8807" y="9942"/>
                  </a:lnTo>
                  <a:cubicBezTo>
                    <a:pt x="8859" y="9891"/>
                    <a:pt x="8975" y="9788"/>
                    <a:pt x="9026" y="9672"/>
                  </a:cubicBezTo>
                  <a:lnTo>
                    <a:pt x="9078" y="9620"/>
                  </a:lnTo>
                  <a:cubicBezTo>
                    <a:pt x="9114" y="9584"/>
                    <a:pt x="9151" y="9547"/>
                    <a:pt x="9192" y="9547"/>
                  </a:cubicBezTo>
                  <a:cubicBezTo>
                    <a:pt x="9209" y="9547"/>
                    <a:pt x="9227" y="9553"/>
                    <a:pt x="9245" y="9569"/>
                  </a:cubicBezTo>
                  <a:cubicBezTo>
                    <a:pt x="9297" y="9569"/>
                    <a:pt x="9297" y="9672"/>
                    <a:pt x="9297" y="9723"/>
                  </a:cubicBezTo>
                  <a:cubicBezTo>
                    <a:pt x="9026" y="10110"/>
                    <a:pt x="8704" y="10368"/>
                    <a:pt x="8278" y="10587"/>
                  </a:cubicBezTo>
                  <a:cubicBezTo>
                    <a:pt x="8059" y="10690"/>
                    <a:pt x="7840" y="10806"/>
                    <a:pt x="7569" y="10858"/>
                  </a:cubicBezTo>
                  <a:cubicBezTo>
                    <a:pt x="7569" y="10858"/>
                    <a:pt x="7518" y="10858"/>
                    <a:pt x="7518" y="10910"/>
                  </a:cubicBezTo>
                  <a:lnTo>
                    <a:pt x="7363" y="10910"/>
                  </a:lnTo>
                  <a:cubicBezTo>
                    <a:pt x="7247" y="10961"/>
                    <a:pt x="7195" y="10961"/>
                    <a:pt x="7092" y="10961"/>
                  </a:cubicBezTo>
                  <a:cubicBezTo>
                    <a:pt x="7092" y="11013"/>
                    <a:pt x="7041" y="11013"/>
                    <a:pt x="6989" y="11013"/>
                  </a:cubicBezTo>
                  <a:lnTo>
                    <a:pt x="6821" y="11013"/>
                  </a:lnTo>
                  <a:lnTo>
                    <a:pt x="6821" y="11077"/>
                  </a:lnTo>
                  <a:lnTo>
                    <a:pt x="6499" y="11077"/>
                  </a:lnTo>
                  <a:cubicBezTo>
                    <a:pt x="5803" y="11180"/>
                    <a:pt x="5106" y="11180"/>
                    <a:pt x="4668" y="11232"/>
                  </a:cubicBezTo>
                  <a:lnTo>
                    <a:pt x="4565" y="11232"/>
                  </a:lnTo>
                  <a:cubicBezTo>
                    <a:pt x="4088" y="11232"/>
                    <a:pt x="3701" y="11077"/>
                    <a:pt x="3494" y="10910"/>
                  </a:cubicBezTo>
                  <a:cubicBezTo>
                    <a:pt x="3224" y="10806"/>
                    <a:pt x="3121" y="10639"/>
                    <a:pt x="3121" y="10639"/>
                  </a:cubicBezTo>
                  <a:cubicBezTo>
                    <a:pt x="3056" y="10587"/>
                    <a:pt x="3056" y="10536"/>
                    <a:pt x="3121" y="10484"/>
                  </a:cubicBezTo>
                  <a:cubicBezTo>
                    <a:pt x="3146" y="10458"/>
                    <a:pt x="3172" y="10445"/>
                    <a:pt x="3198" y="10445"/>
                  </a:cubicBezTo>
                  <a:cubicBezTo>
                    <a:pt x="3224" y="10445"/>
                    <a:pt x="3250" y="10458"/>
                    <a:pt x="3275" y="10484"/>
                  </a:cubicBezTo>
                  <a:lnTo>
                    <a:pt x="3327" y="10536"/>
                  </a:lnTo>
                  <a:cubicBezTo>
                    <a:pt x="3378" y="10587"/>
                    <a:pt x="3494" y="10639"/>
                    <a:pt x="3598" y="10755"/>
                  </a:cubicBezTo>
                  <a:cubicBezTo>
                    <a:pt x="3817" y="10858"/>
                    <a:pt x="4139" y="10961"/>
                    <a:pt x="4565" y="10961"/>
                  </a:cubicBezTo>
                  <a:lnTo>
                    <a:pt x="4668" y="10961"/>
                  </a:lnTo>
                  <a:cubicBezTo>
                    <a:pt x="5055" y="10961"/>
                    <a:pt x="5635" y="10961"/>
                    <a:pt x="6280" y="10910"/>
                  </a:cubicBezTo>
                  <a:cubicBezTo>
                    <a:pt x="6344" y="10910"/>
                    <a:pt x="6344" y="10910"/>
                    <a:pt x="6396" y="10858"/>
                  </a:cubicBezTo>
                  <a:lnTo>
                    <a:pt x="6396" y="10690"/>
                  </a:lnTo>
                  <a:lnTo>
                    <a:pt x="6396" y="10046"/>
                  </a:lnTo>
                  <a:cubicBezTo>
                    <a:pt x="6447" y="9723"/>
                    <a:pt x="6499" y="9465"/>
                    <a:pt x="6667" y="9195"/>
                  </a:cubicBezTo>
                  <a:cubicBezTo>
                    <a:pt x="6770" y="8924"/>
                    <a:pt x="6989" y="8705"/>
                    <a:pt x="7247" y="8601"/>
                  </a:cubicBezTo>
                  <a:cubicBezTo>
                    <a:pt x="7414" y="8601"/>
                    <a:pt x="7569" y="8550"/>
                    <a:pt x="7737" y="8550"/>
                  </a:cubicBezTo>
                  <a:close/>
                  <a:moveTo>
                    <a:pt x="426" y="1"/>
                  </a:moveTo>
                  <a:cubicBezTo>
                    <a:pt x="374" y="168"/>
                    <a:pt x="374" y="323"/>
                    <a:pt x="374" y="439"/>
                  </a:cubicBezTo>
                  <a:cubicBezTo>
                    <a:pt x="322" y="594"/>
                    <a:pt x="322" y="697"/>
                    <a:pt x="322" y="865"/>
                  </a:cubicBezTo>
                  <a:cubicBezTo>
                    <a:pt x="271" y="1561"/>
                    <a:pt x="219" y="2528"/>
                    <a:pt x="219" y="3547"/>
                  </a:cubicBezTo>
                  <a:cubicBezTo>
                    <a:pt x="103" y="5533"/>
                    <a:pt x="0" y="7738"/>
                    <a:pt x="0" y="8601"/>
                  </a:cubicBezTo>
                  <a:cubicBezTo>
                    <a:pt x="0" y="9401"/>
                    <a:pt x="219" y="10690"/>
                    <a:pt x="967" y="11877"/>
                  </a:cubicBezTo>
                  <a:cubicBezTo>
                    <a:pt x="1393" y="12044"/>
                    <a:pt x="1831" y="12147"/>
                    <a:pt x="2153" y="12251"/>
                  </a:cubicBezTo>
                  <a:cubicBezTo>
                    <a:pt x="2308" y="12302"/>
                    <a:pt x="2411" y="12367"/>
                    <a:pt x="2476" y="12367"/>
                  </a:cubicBezTo>
                  <a:cubicBezTo>
                    <a:pt x="2476" y="12367"/>
                    <a:pt x="2476" y="12302"/>
                    <a:pt x="2527" y="12251"/>
                  </a:cubicBezTo>
                  <a:cubicBezTo>
                    <a:pt x="2579" y="12199"/>
                    <a:pt x="2682" y="12096"/>
                    <a:pt x="2798" y="11980"/>
                  </a:cubicBezTo>
                  <a:cubicBezTo>
                    <a:pt x="2850" y="11980"/>
                    <a:pt x="2901" y="11928"/>
                    <a:pt x="3005" y="11928"/>
                  </a:cubicBezTo>
                  <a:lnTo>
                    <a:pt x="3494" y="11928"/>
                  </a:lnTo>
                  <a:cubicBezTo>
                    <a:pt x="3701" y="11980"/>
                    <a:pt x="3972" y="12044"/>
                    <a:pt x="4191" y="12096"/>
                  </a:cubicBezTo>
                  <a:cubicBezTo>
                    <a:pt x="4346" y="12147"/>
                    <a:pt x="4462" y="12251"/>
                    <a:pt x="4565" y="12302"/>
                  </a:cubicBezTo>
                  <a:cubicBezTo>
                    <a:pt x="4668" y="12418"/>
                    <a:pt x="4784" y="12521"/>
                    <a:pt x="4836" y="12625"/>
                  </a:cubicBezTo>
                  <a:cubicBezTo>
                    <a:pt x="4887" y="12741"/>
                    <a:pt x="4887" y="12895"/>
                    <a:pt x="4887" y="13011"/>
                  </a:cubicBezTo>
                  <a:cubicBezTo>
                    <a:pt x="4887" y="13166"/>
                    <a:pt x="4836" y="13334"/>
                    <a:pt x="4784" y="13488"/>
                  </a:cubicBezTo>
                  <a:cubicBezTo>
                    <a:pt x="4732" y="13656"/>
                    <a:pt x="4616" y="13759"/>
                    <a:pt x="4513" y="13862"/>
                  </a:cubicBezTo>
                  <a:cubicBezTo>
                    <a:pt x="4346" y="13914"/>
                    <a:pt x="4242" y="13914"/>
                    <a:pt x="4088" y="13914"/>
                  </a:cubicBezTo>
                  <a:cubicBezTo>
                    <a:pt x="3972" y="13914"/>
                    <a:pt x="3817" y="13914"/>
                    <a:pt x="3598" y="13862"/>
                  </a:cubicBezTo>
                  <a:cubicBezTo>
                    <a:pt x="3378" y="13811"/>
                    <a:pt x="3172" y="13759"/>
                    <a:pt x="2953" y="13656"/>
                  </a:cubicBezTo>
                  <a:cubicBezTo>
                    <a:pt x="2682" y="13592"/>
                    <a:pt x="2579" y="13488"/>
                    <a:pt x="2527" y="13385"/>
                  </a:cubicBezTo>
                  <a:cubicBezTo>
                    <a:pt x="2476" y="13385"/>
                    <a:pt x="2476" y="13334"/>
                    <a:pt x="2476" y="13269"/>
                  </a:cubicBezTo>
                  <a:cubicBezTo>
                    <a:pt x="2360" y="13269"/>
                    <a:pt x="2205" y="13218"/>
                    <a:pt x="1986" y="13166"/>
                  </a:cubicBezTo>
                  <a:lnTo>
                    <a:pt x="1986" y="13166"/>
                  </a:lnTo>
                  <a:cubicBezTo>
                    <a:pt x="2682" y="13708"/>
                    <a:pt x="3546" y="14185"/>
                    <a:pt x="4668" y="14352"/>
                  </a:cubicBezTo>
                  <a:cubicBezTo>
                    <a:pt x="5209" y="14404"/>
                    <a:pt x="5699" y="14456"/>
                    <a:pt x="6228" y="14456"/>
                  </a:cubicBezTo>
                  <a:cubicBezTo>
                    <a:pt x="7840" y="14456"/>
                    <a:pt x="9400" y="14030"/>
                    <a:pt x="10638" y="13166"/>
                  </a:cubicBezTo>
                  <a:cubicBezTo>
                    <a:pt x="11876" y="12251"/>
                    <a:pt x="12792" y="10910"/>
                    <a:pt x="13165" y="9027"/>
                  </a:cubicBezTo>
                  <a:cubicBezTo>
                    <a:pt x="13049" y="8872"/>
                    <a:pt x="12946" y="8705"/>
                    <a:pt x="12843" y="8498"/>
                  </a:cubicBezTo>
                  <a:cubicBezTo>
                    <a:pt x="12675" y="8060"/>
                    <a:pt x="12572" y="7415"/>
                    <a:pt x="12572" y="6719"/>
                  </a:cubicBezTo>
                  <a:lnTo>
                    <a:pt x="12572" y="6023"/>
                  </a:lnTo>
                  <a:cubicBezTo>
                    <a:pt x="12624" y="5700"/>
                    <a:pt x="12675" y="5326"/>
                    <a:pt x="12792" y="5004"/>
                  </a:cubicBezTo>
                  <a:cubicBezTo>
                    <a:pt x="12675" y="4888"/>
                    <a:pt x="12624" y="4785"/>
                    <a:pt x="12521" y="4630"/>
                  </a:cubicBezTo>
                  <a:cubicBezTo>
                    <a:pt x="12302" y="4088"/>
                    <a:pt x="12147" y="3224"/>
                    <a:pt x="12147" y="1729"/>
                  </a:cubicBezTo>
                  <a:cubicBezTo>
                    <a:pt x="12147" y="1509"/>
                    <a:pt x="12147" y="1239"/>
                    <a:pt x="12198" y="1019"/>
                  </a:cubicBezTo>
                  <a:lnTo>
                    <a:pt x="11605" y="1019"/>
                  </a:lnTo>
                  <a:cubicBezTo>
                    <a:pt x="11180" y="1019"/>
                    <a:pt x="10587" y="968"/>
                    <a:pt x="9942" y="813"/>
                  </a:cubicBezTo>
                  <a:cubicBezTo>
                    <a:pt x="9452" y="697"/>
                    <a:pt x="8975" y="542"/>
                    <a:pt x="8536" y="220"/>
                  </a:cubicBezTo>
                  <a:lnTo>
                    <a:pt x="8536" y="220"/>
                  </a:lnTo>
                  <a:cubicBezTo>
                    <a:pt x="8601" y="272"/>
                    <a:pt x="8601" y="375"/>
                    <a:pt x="8601" y="439"/>
                  </a:cubicBezTo>
                  <a:cubicBezTo>
                    <a:pt x="8601" y="594"/>
                    <a:pt x="8536" y="762"/>
                    <a:pt x="8433" y="916"/>
                  </a:cubicBezTo>
                  <a:cubicBezTo>
                    <a:pt x="8278" y="1019"/>
                    <a:pt x="8059" y="1135"/>
                    <a:pt x="7737" y="1187"/>
                  </a:cubicBezTo>
                  <a:cubicBezTo>
                    <a:pt x="7569" y="1187"/>
                    <a:pt x="7363" y="1239"/>
                    <a:pt x="7144" y="1239"/>
                  </a:cubicBezTo>
                  <a:cubicBezTo>
                    <a:pt x="6073" y="1239"/>
                    <a:pt x="4836" y="865"/>
                    <a:pt x="3920" y="375"/>
                  </a:cubicBezTo>
                  <a:lnTo>
                    <a:pt x="3920" y="542"/>
                  </a:lnTo>
                  <a:cubicBezTo>
                    <a:pt x="3920" y="697"/>
                    <a:pt x="3868" y="865"/>
                    <a:pt x="3701" y="968"/>
                  </a:cubicBezTo>
                  <a:cubicBezTo>
                    <a:pt x="3546" y="1084"/>
                    <a:pt x="3327" y="1135"/>
                    <a:pt x="3056" y="1135"/>
                  </a:cubicBezTo>
                  <a:cubicBezTo>
                    <a:pt x="2631" y="1135"/>
                    <a:pt x="2153" y="1019"/>
                    <a:pt x="1612" y="813"/>
                  </a:cubicBezTo>
                  <a:cubicBezTo>
                    <a:pt x="1186" y="645"/>
                    <a:pt x="800" y="375"/>
                    <a:pt x="426"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0"/>
            <p:cNvSpPr/>
            <p:nvPr/>
          </p:nvSpPr>
          <p:spPr>
            <a:xfrm>
              <a:off x="6267375" y="795475"/>
              <a:ext cx="296925" cy="78050"/>
            </a:xfrm>
            <a:custGeom>
              <a:avLst/>
              <a:gdLst/>
              <a:ahLst/>
              <a:cxnLst/>
              <a:rect l="l" t="t" r="r" b="b"/>
              <a:pathLst>
                <a:path w="11877" h="3122" extrusionOk="0">
                  <a:moveTo>
                    <a:pt x="104" y="1"/>
                  </a:moveTo>
                  <a:cubicBezTo>
                    <a:pt x="52" y="168"/>
                    <a:pt x="52" y="323"/>
                    <a:pt x="52" y="439"/>
                  </a:cubicBezTo>
                  <a:cubicBezTo>
                    <a:pt x="0" y="594"/>
                    <a:pt x="0" y="697"/>
                    <a:pt x="0" y="865"/>
                  </a:cubicBezTo>
                  <a:lnTo>
                    <a:pt x="0" y="1458"/>
                  </a:lnTo>
                  <a:cubicBezTo>
                    <a:pt x="323" y="1664"/>
                    <a:pt x="697" y="1832"/>
                    <a:pt x="1122" y="1987"/>
                  </a:cubicBezTo>
                  <a:cubicBezTo>
                    <a:pt x="1290" y="1987"/>
                    <a:pt x="1445" y="2051"/>
                    <a:pt x="1612" y="2103"/>
                  </a:cubicBezTo>
                  <a:cubicBezTo>
                    <a:pt x="1664" y="2051"/>
                    <a:pt x="1664" y="2051"/>
                    <a:pt x="1715" y="2051"/>
                  </a:cubicBezTo>
                  <a:cubicBezTo>
                    <a:pt x="1767" y="1987"/>
                    <a:pt x="1831" y="1987"/>
                    <a:pt x="1883" y="1935"/>
                  </a:cubicBezTo>
                  <a:lnTo>
                    <a:pt x="2154" y="1935"/>
                  </a:lnTo>
                  <a:cubicBezTo>
                    <a:pt x="2257" y="1987"/>
                    <a:pt x="2309" y="2051"/>
                    <a:pt x="2360" y="2103"/>
                  </a:cubicBezTo>
                  <a:cubicBezTo>
                    <a:pt x="2412" y="2103"/>
                    <a:pt x="2412" y="2154"/>
                    <a:pt x="2476" y="2154"/>
                  </a:cubicBezTo>
                  <a:cubicBezTo>
                    <a:pt x="2799" y="2103"/>
                    <a:pt x="3005" y="1987"/>
                    <a:pt x="3327" y="1883"/>
                  </a:cubicBezTo>
                  <a:cubicBezTo>
                    <a:pt x="3498" y="1798"/>
                    <a:pt x="3657" y="1767"/>
                    <a:pt x="3812" y="1767"/>
                  </a:cubicBezTo>
                  <a:cubicBezTo>
                    <a:pt x="4148" y="1767"/>
                    <a:pt x="4465" y="1916"/>
                    <a:pt x="4836" y="1987"/>
                  </a:cubicBezTo>
                  <a:cubicBezTo>
                    <a:pt x="5252" y="2080"/>
                    <a:pt x="5772" y="2153"/>
                    <a:pt x="6281" y="2153"/>
                  </a:cubicBezTo>
                  <a:cubicBezTo>
                    <a:pt x="6686" y="2153"/>
                    <a:pt x="7083" y="2107"/>
                    <a:pt x="7415" y="1987"/>
                  </a:cubicBezTo>
                  <a:cubicBezTo>
                    <a:pt x="7885" y="1812"/>
                    <a:pt x="8284" y="1656"/>
                    <a:pt x="8709" y="1656"/>
                  </a:cubicBezTo>
                  <a:cubicBezTo>
                    <a:pt x="8913" y="1656"/>
                    <a:pt x="9123" y="1692"/>
                    <a:pt x="9349" y="1780"/>
                  </a:cubicBezTo>
                  <a:cubicBezTo>
                    <a:pt x="9401" y="1832"/>
                    <a:pt x="9452" y="1832"/>
                    <a:pt x="9504" y="1832"/>
                  </a:cubicBezTo>
                  <a:lnTo>
                    <a:pt x="9568" y="1832"/>
                  </a:lnTo>
                  <a:lnTo>
                    <a:pt x="9568" y="1883"/>
                  </a:lnTo>
                  <a:cubicBezTo>
                    <a:pt x="9836" y="1969"/>
                    <a:pt x="10059" y="2064"/>
                    <a:pt x="10349" y="2064"/>
                  </a:cubicBezTo>
                  <a:cubicBezTo>
                    <a:pt x="10408" y="2064"/>
                    <a:pt x="10470" y="2060"/>
                    <a:pt x="10535" y="2051"/>
                  </a:cubicBezTo>
                  <a:cubicBezTo>
                    <a:pt x="10704" y="2051"/>
                    <a:pt x="10882" y="1973"/>
                    <a:pt x="11061" y="1973"/>
                  </a:cubicBezTo>
                  <a:cubicBezTo>
                    <a:pt x="11100" y="1973"/>
                    <a:pt x="11140" y="1977"/>
                    <a:pt x="11180" y="1987"/>
                  </a:cubicBezTo>
                  <a:cubicBezTo>
                    <a:pt x="11656" y="2154"/>
                    <a:pt x="11708" y="2578"/>
                    <a:pt x="11875" y="3015"/>
                  </a:cubicBezTo>
                  <a:lnTo>
                    <a:pt x="11875" y="3015"/>
                  </a:lnTo>
                  <a:cubicBezTo>
                    <a:pt x="11867" y="2657"/>
                    <a:pt x="11825" y="2209"/>
                    <a:pt x="11825" y="1729"/>
                  </a:cubicBezTo>
                  <a:cubicBezTo>
                    <a:pt x="11825" y="1509"/>
                    <a:pt x="11825" y="1239"/>
                    <a:pt x="11876" y="1019"/>
                  </a:cubicBezTo>
                  <a:lnTo>
                    <a:pt x="11283" y="1019"/>
                  </a:lnTo>
                  <a:cubicBezTo>
                    <a:pt x="10858" y="1019"/>
                    <a:pt x="10265" y="968"/>
                    <a:pt x="9620" y="813"/>
                  </a:cubicBezTo>
                  <a:cubicBezTo>
                    <a:pt x="9130" y="697"/>
                    <a:pt x="8653" y="542"/>
                    <a:pt x="8214" y="220"/>
                  </a:cubicBezTo>
                  <a:lnTo>
                    <a:pt x="8214" y="220"/>
                  </a:lnTo>
                  <a:cubicBezTo>
                    <a:pt x="8279" y="272"/>
                    <a:pt x="8279" y="375"/>
                    <a:pt x="8279" y="439"/>
                  </a:cubicBezTo>
                  <a:cubicBezTo>
                    <a:pt x="8279" y="594"/>
                    <a:pt x="8214" y="762"/>
                    <a:pt x="8111" y="916"/>
                  </a:cubicBezTo>
                  <a:cubicBezTo>
                    <a:pt x="7956" y="1019"/>
                    <a:pt x="7737" y="1135"/>
                    <a:pt x="7415" y="1187"/>
                  </a:cubicBezTo>
                  <a:cubicBezTo>
                    <a:pt x="7247" y="1187"/>
                    <a:pt x="7041" y="1239"/>
                    <a:pt x="6822" y="1239"/>
                  </a:cubicBezTo>
                  <a:cubicBezTo>
                    <a:pt x="5751" y="1239"/>
                    <a:pt x="4514" y="865"/>
                    <a:pt x="3598" y="375"/>
                  </a:cubicBezTo>
                  <a:lnTo>
                    <a:pt x="3598" y="542"/>
                  </a:lnTo>
                  <a:cubicBezTo>
                    <a:pt x="3598" y="697"/>
                    <a:pt x="3546" y="865"/>
                    <a:pt x="3379" y="968"/>
                  </a:cubicBezTo>
                  <a:cubicBezTo>
                    <a:pt x="3224" y="1084"/>
                    <a:pt x="3005" y="1135"/>
                    <a:pt x="2734" y="1135"/>
                  </a:cubicBezTo>
                  <a:cubicBezTo>
                    <a:pt x="2309" y="1135"/>
                    <a:pt x="1831" y="1019"/>
                    <a:pt x="1290" y="813"/>
                  </a:cubicBezTo>
                  <a:cubicBezTo>
                    <a:pt x="864" y="645"/>
                    <a:pt x="478" y="375"/>
                    <a:pt x="104" y="1"/>
                  </a:cubicBezTo>
                  <a:close/>
                  <a:moveTo>
                    <a:pt x="11875" y="3015"/>
                  </a:moveTo>
                  <a:lnTo>
                    <a:pt x="11875" y="3015"/>
                  </a:lnTo>
                  <a:cubicBezTo>
                    <a:pt x="11876" y="3051"/>
                    <a:pt x="11876" y="3087"/>
                    <a:pt x="11876" y="3121"/>
                  </a:cubicBezTo>
                  <a:lnTo>
                    <a:pt x="11876" y="3018"/>
                  </a:lnTo>
                  <a:cubicBezTo>
                    <a:pt x="11876" y="3017"/>
                    <a:pt x="11876" y="3016"/>
                    <a:pt x="11875" y="3015"/>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0"/>
            <p:cNvSpPr/>
            <p:nvPr/>
          </p:nvSpPr>
          <p:spPr>
            <a:xfrm>
              <a:off x="6205475" y="856075"/>
              <a:ext cx="36450" cy="147675"/>
            </a:xfrm>
            <a:custGeom>
              <a:avLst/>
              <a:gdLst/>
              <a:ahLst/>
              <a:cxnLst/>
              <a:rect l="l" t="t" r="r" b="b"/>
              <a:pathLst>
                <a:path w="1458" h="5907" extrusionOk="0">
                  <a:moveTo>
                    <a:pt x="1458" y="1"/>
                  </a:moveTo>
                  <a:lnTo>
                    <a:pt x="1458" y="1"/>
                  </a:lnTo>
                  <a:cubicBezTo>
                    <a:pt x="1084" y="104"/>
                    <a:pt x="761" y="375"/>
                    <a:pt x="542" y="697"/>
                  </a:cubicBezTo>
                  <a:cubicBezTo>
                    <a:pt x="168" y="1174"/>
                    <a:pt x="1" y="1935"/>
                    <a:pt x="1" y="2683"/>
                  </a:cubicBezTo>
                  <a:cubicBezTo>
                    <a:pt x="1" y="3173"/>
                    <a:pt x="52" y="3650"/>
                    <a:pt x="220" y="4140"/>
                  </a:cubicBezTo>
                  <a:cubicBezTo>
                    <a:pt x="439" y="4991"/>
                    <a:pt x="761" y="5481"/>
                    <a:pt x="1084" y="5687"/>
                  </a:cubicBezTo>
                  <a:cubicBezTo>
                    <a:pt x="1187" y="5803"/>
                    <a:pt x="1342" y="5855"/>
                    <a:pt x="1458" y="5907"/>
                  </a:cubicBezTo>
                  <a:cubicBezTo>
                    <a:pt x="1084" y="4940"/>
                    <a:pt x="916" y="3921"/>
                    <a:pt x="916" y="3057"/>
                  </a:cubicBezTo>
                  <a:cubicBezTo>
                    <a:pt x="916" y="1767"/>
                    <a:pt x="1187" y="646"/>
                    <a:pt x="145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0"/>
            <p:cNvSpPr/>
            <p:nvPr/>
          </p:nvSpPr>
          <p:spPr>
            <a:xfrm>
              <a:off x="6424375" y="1014375"/>
              <a:ext cx="49975" cy="52550"/>
            </a:xfrm>
            <a:custGeom>
              <a:avLst/>
              <a:gdLst/>
              <a:ahLst/>
              <a:cxnLst/>
              <a:rect l="l" t="t" r="r" b="b"/>
              <a:pathLst>
                <a:path w="1999" h="2102" extrusionOk="0">
                  <a:moveTo>
                    <a:pt x="1135" y="0"/>
                  </a:moveTo>
                  <a:cubicBezTo>
                    <a:pt x="967" y="0"/>
                    <a:pt x="864" y="65"/>
                    <a:pt x="761" y="65"/>
                  </a:cubicBezTo>
                  <a:cubicBezTo>
                    <a:pt x="542" y="168"/>
                    <a:pt x="387" y="323"/>
                    <a:pt x="271" y="542"/>
                  </a:cubicBezTo>
                  <a:cubicBezTo>
                    <a:pt x="168" y="761"/>
                    <a:pt x="65" y="1032"/>
                    <a:pt x="65" y="1290"/>
                  </a:cubicBezTo>
                  <a:cubicBezTo>
                    <a:pt x="0" y="1509"/>
                    <a:pt x="0" y="1728"/>
                    <a:pt x="0" y="1934"/>
                  </a:cubicBezTo>
                  <a:lnTo>
                    <a:pt x="0" y="2102"/>
                  </a:lnTo>
                  <a:cubicBezTo>
                    <a:pt x="271" y="2050"/>
                    <a:pt x="593" y="1999"/>
                    <a:pt x="864" y="1883"/>
                  </a:cubicBezTo>
                  <a:lnTo>
                    <a:pt x="967" y="967"/>
                  </a:lnTo>
                  <a:cubicBezTo>
                    <a:pt x="967" y="916"/>
                    <a:pt x="1032" y="864"/>
                    <a:pt x="1083" y="864"/>
                  </a:cubicBezTo>
                  <a:cubicBezTo>
                    <a:pt x="1186" y="864"/>
                    <a:pt x="1186" y="916"/>
                    <a:pt x="1186" y="1032"/>
                  </a:cubicBezTo>
                  <a:lnTo>
                    <a:pt x="1083" y="1831"/>
                  </a:lnTo>
                  <a:cubicBezTo>
                    <a:pt x="1406" y="1728"/>
                    <a:pt x="1728" y="1560"/>
                    <a:pt x="1934" y="1406"/>
                  </a:cubicBezTo>
                  <a:cubicBezTo>
                    <a:pt x="1934" y="1290"/>
                    <a:pt x="1999" y="1186"/>
                    <a:pt x="1999" y="1083"/>
                  </a:cubicBezTo>
                  <a:lnTo>
                    <a:pt x="1999" y="967"/>
                  </a:lnTo>
                  <a:cubicBezTo>
                    <a:pt x="1934" y="645"/>
                    <a:pt x="1831" y="439"/>
                    <a:pt x="1728" y="271"/>
                  </a:cubicBezTo>
                  <a:cubicBezTo>
                    <a:pt x="1560" y="116"/>
                    <a:pt x="1354" y="0"/>
                    <a:pt x="11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0"/>
            <p:cNvSpPr/>
            <p:nvPr/>
          </p:nvSpPr>
          <p:spPr>
            <a:xfrm>
              <a:off x="6232550" y="1010500"/>
              <a:ext cx="143475" cy="127675"/>
            </a:xfrm>
            <a:custGeom>
              <a:avLst/>
              <a:gdLst/>
              <a:ahLst/>
              <a:cxnLst/>
              <a:rect l="l" t="t" r="r" b="b"/>
              <a:pathLst>
                <a:path w="5739" h="5107" extrusionOk="0">
                  <a:moveTo>
                    <a:pt x="207" y="0"/>
                  </a:moveTo>
                  <a:lnTo>
                    <a:pt x="207" y="104"/>
                  </a:lnTo>
                  <a:cubicBezTo>
                    <a:pt x="156" y="271"/>
                    <a:pt x="156" y="478"/>
                    <a:pt x="104" y="697"/>
                  </a:cubicBezTo>
                  <a:cubicBezTo>
                    <a:pt x="52" y="1122"/>
                    <a:pt x="1" y="1612"/>
                    <a:pt x="1" y="1883"/>
                  </a:cubicBezTo>
                  <a:lnTo>
                    <a:pt x="1" y="1986"/>
                  </a:lnTo>
                  <a:cubicBezTo>
                    <a:pt x="1" y="2154"/>
                    <a:pt x="52" y="2360"/>
                    <a:pt x="104" y="2631"/>
                  </a:cubicBezTo>
                  <a:cubicBezTo>
                    <a:pt x="156" y="2850"/>
                    <a:pt x="259" y="3121"/>
                    <a:pt x="375" y="3276"/>
                  </a:cubicBezTo>
                  <a:cubicBezTo>
                    <a:pt x="478" y="3379"/>
                    <a:pt x="581" y="3495"/>
                    <a:pt x="697" y="3546"/>
                  </a:cubicBezTo>
                  <a:cubicBezTo>
                    <a:pt x="1174" y="3650"/>
                    <a:pt x="2580" y="4140"/>
                    <a:pt x="3276" y="4346"/>
                  </a:cubicBezTo>
                  <a:cubicBezTo>
                    <a:pt x="3482" y="4462"/>
                    <a:pt x="3650" y="4514"/>
                    <a:pt x="3650" y="4514"/>
                  </a:cubicBezTo>
                  <a:cubicBezTo>
                    <a:pt x="3702" y="4514"/>
                    <a:pt x="3702" y="4565"/>
                    <a:pt x="3753" y="4617"/>
                  </a:cubicBezTo>
                  <a:lnTo>
                    <a:pt x="3753" y="4668"/>
                  </a:lnTo>
                  <a:cubicBezTo>
                    <a:pt x="3805" y="4733"/>
                    <a:pt x="3869" y="4784"/>
                    <a:pt x="4076" y="4836"/>
                  </a:cubicBezTo>
                  <a:cubicBezTo>
                    <a:pt x="4295" y="4939"/>
                    <a:pt x="4514" y="4991"/>
                    <a:pt x="4720" y="5055"/>
                  </a:cubicBezTo>
                  <a:cubicBezTo>
                    <a:pt x="4939" y="5107"/>
                    <a:pt x="5094" y="5107"/>
                    <a:pt x="5159" y="5107"/>
                  </a:cubicBezTo>
                  <a:cubicBezTo>
                    <a:pt x="5262" y="5107"/>
                    <a:pt x="5365" y="5107"/>
                    <a:pt x="5481" y="5055"/>
                  </a:cubicBezTo>
                  <a:cubicBezTo>
                    <a:pt x="5533" y="4991"/>
                    <a:pt x="5636" y="4887"/>
                    <a:pt x="5636" y="4836"/>
                  </a:cubicBezTo>
                  <a:cubicBezTo>
                    <a:pt x="5687" y="4668"/>
                    <a:pt x="5739" y="4565"/>
                    <a:pt x="5739" y="4410"/>
                  </a:cubicBezTo>
                  <a:cubicBezTo>
                    <a:pt x="5739" y="4294"/>
                    <a:pt x="5687" y="4191"/>
                    <a:pt x="5687" y="4140"/>
                  </a:cubicBezTo>
                  <a:cubicBezTo>
                    <a:pt x="5636" y="4024"/>
                    <a:pt x="5584" y="3972"/>
                    <a:pt x="5533" y="3920"/>
                  </a:cubicBezTo>
                  <a:cubicBezTo>
                    <a:pt x="5417" y="3817"/>
                    <a:pt x="5313" y="3766"/>
                    <a:pt x="5210" y="3701"/>
                  </a:cubicBezTo>
                  <a:cubicBezTo>
                    <a:pt x="5043" y="3701"/>
                    <a:pt x="4888" y="3650"/>
                    <a:pt x="4720" y="3598"/>
                  </a:cubicBezTo>
                  <a:cubicBezTo>
                    <a:pt x="4449" y="3546"/>
                    <a:pt x="4127" y="3546"/>
                    <a:pt x="4076" y="3546"/>
                  </a:cubicBezTo>
                  <a:lnTo>
                    <a:pt x="4024" y="3598"/>
                  </a:lnTo>
                  <a:cubicBezTo>
                    <a:pt x="3972" y="3598"/>
                    <a:pt x="3921" y="3650"/>
                    <a:pt x="3869" y="3701"/>
                  </a:cubicBezTo>
                  <a:cubicBezTo>
                    <a:pt x="3805" y="3817"/>
                    <a:pt x="3702" y="3920"/>
                    <a:pt x="3702" y="3920"/>
                  </a:cubicBezTo>
                  <a:lnTo>
                    <a:pt x="3650" y="3972"/>
                  </a:lnTo>
                  <a:cubicBezTo>
                    <a:pt x="3650" y="4024"/>
                    <a:pt x="3598" y="4024"/>
                    <a:pt x="3547" y="4024"/>
                  </a:cubicBezTo>
                  <a:cubicBezTo>
                    <a:pt x="3547" y="4024"/>
                    <a:pt x="1664" y="3443"/>
                    <a:pt x="1019" y="3173"/>
                  </a:cubicBezTo>
                  <a:cubicBezTo>
                    <a:pt x="903" y="3173"/>
                    <a:pt x="852" y="3121"/>
                    <a:pt x="800" y="3121"/>
                  </a:cubicBezTo>
                  <a:cubicBezTo>
                    <a:pt x="697" y="3056"/>
                    <a:pt x="646" y="2953"/>
                    <a:pt x="581" y="2850"/>
                  </a:cubicBezTo>
                  <a:cubicBezTo>
                    <a:pt x="529" y="2799"/>
                    <a:pt x="478" y="2683"/>
                    <a:pt x="426" y="2528"/>
                  </a:cubicBezTo>
                  <a:cubicBezTo>
                    <a:pt x="323" y="2309"/>
                    <a:pt x="323" y="2089"/>
                    <a:pt x="259" y="1986"/>
                  </a:cubicBezTo>
                  <a:lnTo>
                    <a:pt x="259" y="1935"/>
                  </a:lnTo>
                  <a:cubicBezTo>
                    <a:pt x="259" y="1831"/>
                    <a:pt x="323" y="1664"/>
                    <a:pt x="323" y="1445"/>
                  </a:cubicBezTo>
                  <a:cubicBezTo>
                    <a:pt x="375" y="1290"/>
                    <a:pt x="375" y="1019"/>
                    <a:pt x="426" y="800"/>
                  </a:cubicBezTo>
                  <a:cubicBezTo>
                    <a:pt x="478" y="478"/>
                    <a:pt x="529" y="220"/>
                    <a:pt x="529" y="52"/>
                  </a:cubicBezTo>
                  <a:lnTo>
                    <a:pt x="207" y="0"/>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0"/>
            <p:cNvSpPr/>
            <p:nvPr/>
          </p:nvSpPr>
          <p:spPr>
            <a:xfrm>
              <a:off x="6373425" y="1131375"/>
              <a:ext cx="151875" cy="86100"/>
            </a:xfrm>
            <a:custGeom>
              <a:avLst/>
              <a:gdLst/>
              <a:ahLst/>
              <a:cxnLst/>
              <a:rect l="l" t="t" r="r" b="b"/>
              <a:pathLst>
                <a:path w="6075" h="3444" extrusionOk="0">
                  <a:moveTo>
                    <a:pt x="6074" y="1"/>
                  </a:moveTo>
                  <a:cubicBezTo>
                    <a:pt x="5803" y="220"/>
                    <a:pt x="5429" y="375"/>
                    <a:pt x="5107" y="542"/>
                  </a:cubicBezTo>
                  <a:cubicBezTo>
                    <a:pt x="5055" y="800"/>
                    <a:pt x="5004" y="1187"/>
                    <a:pt x="4836" y="1510"/>
                  </a:cubicBezTo>
                  <a:cubicBezTo>
                    <a:pt x="4514" y="2038"/>
                    <a:pt x="4037" y="2528"/>
                    <a:pt x="3121" y="2631"/>
                  </a:cubicBezTo>
                  <a:cubicBezTo>
                    <a:pt x="2954" y="2683"/>
                    <a:pt x="2799" y="2683"/>
                    <a:pt x="2683" y="2683"/>
                  </a:cubicBezTo>
                  <a:cubicBezTo>
                    <a:pt x="2206" y="2683"/>
                    <a:pt x="1832" y="2528"/>
                    <a:pt x="1509" y="2309"/>
                  </a:cubicBezTo>
                  <a:cubicBezTo>
                    <a:pt x="1239" y="2154"/>
                    <a:pt x="1071" y="1884"/>
                    <a:pt x="916" y="1613"/>
                  </a:cubicBezTo>
                  <a:cubicBezTo>
                    <a:pt x="865" y="1445"/>
                    <a:pt x="813" y="1342"/>
                    <a:pt x="749" y="1239"/>
                  </a:cubicBezTo>
                  <a:cubicBezTo>
                    <a:pt x="542" y="1187"/>
                    <a:pt x="323" y="1187"/>
                    <a:pt x="104" y="1123"/>
                  </a:cubicBezTo>
                  <a:lnTo>
                    <a:pt x="1" y="1123"/>
                  </a:lnTo>
                  <a:cubicBezTo>
                    <a:pt x="52" y="1664"/>
                    <a:pt x="220" y="2206"/>
                    <a:pt x="594" y="2631"/>
                  </a:cubicBezTo>
                  <a:cubicBezTo>
                    <a:pt x="1019" y="3121"/>
                    <a:pt x="1613" y="3444"/>
                    <a:pt x="2425" y="3444"/>
                  </a:cubicBezTo>
                  <a:cubicBezTo>
                    <a:pt x="2850" y="3444"/>
                    <a:pt x="3328" y="3379"/>
                    <a:pt x="3869" y="3173"/>
                  </a:cubicBezTo>
                  <a:cubicBezTo>
                    <a:pt x="4836" y="2799"/>
                    <a:pt x="5378" y="2309"/>
                    <a:pt x="5700" y="1767"/>
                  </a:cubicBezTo>
                  <a:cubicBezTo>
                    <a:pt x="6023" y="1239"/>
                    <a:pt x="6074" y="646"/>
                    <a:pt x="6074" y="220"/>
                  </a:cubicBezTo>
                  <a:lnTo>
                    <a:pt x="607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0"/>
            <p:cNvSpPr/>
            <p:nvPr/>
          </p:nvSpPr>
          <p:spPr>
            <a:xfrm>
              <a:off x="6749625" y="1679400"/>
              <a:ext cx="147675" cy="102225"/>
            </a:xfrm>
            <a:custGeom>
              <a:avLst/>
              <a:gdLst/>
              <a:ahLst/>
              <a:cxnLst/>
              <a:rect l="l" t="t" r="r" b="b"/>
              <a:pathLst>
                <a:path w="5907" h="4089" extrusionOk="0">
                  <a:moveTo>
                    <a:pt x="5262" y="1"/>
                  </a:moveTo>
                  <a:cubicBezTo>
                    <a:pt x="5107" y="104"/>
                    <a:pt x="4939" y="220"/>
                    <a:pt x="4720" y="272"/>
                  </a:cubicBezTo>
                  <a:lnTo>
                    <a:pt x="4669" y="272"/>
                  </a:lnTo>
                  <a:cubicBezTo>
                    <a:pt x="4243" y="375"/>
                    <a:pt x="3598" y="478"/>
                    <a:pt x="2902" y="478"/>
                  </a:cubicBezTo>
                  <a:cubicBezTo>
                    <a:pt x="2309" y="478"/>
                    <a:pt x="1716" y="426"/>
                    <a:pt x="1290" y="323"/>
                  </a:cubicBezTo>
                  <a:cubicBezTo>
                    <a:pt x="1071" y="272"/>
                    <a:pt x="916" y="220"/>
                    <a:pt x="749" y="104"/>
                  </a:cubicBezTo>
                  <a:cubicBezTo>
                    <a:pt x="697" y="104"/>
                    <a:pt x="645" y="52"/>
                    <a:pt x="594" y="52"/>
                  </a:cubicBezTo>
                  <a:lnTo>
                    <a:pt x="594" y="323"/>
                  </a:lnTo>
                  <a:lnTo>
                    <a:pt x="594" y="375"/>
                  </a:lnTo>
                  <a:cubicBezTo>
                    <a:pt x="697" y="426"/>
                    <a:pt x="852" y="594"/>
                    <a:pt x="1342" y="697"/>
                  </a:cubicBezTo>
                  <a:cubicBezTo>
                    <a:pt x="1767" y="800"/>
                    <a:pt x="2309" y="865"/>
                    <a:pt x="2683" y="916"/>
                  </a:cubicBezTo>
                  <a:cubicBezTo>
                    <a:pt x="3057" y="916"/>
                    <a:pt x="3328" y="916"/>
                    <a:pt x="3328" y="968"/>
                  </a:cubicBezTo>
                  <a:cubicBezTo>
                    <a:pt x="3328" y="968"/>
                    <a:pt x="3057" y="1019"/>
                    <a:pt x="2683" y="1019"/>
                  </a:cubicBezTo>
                  <a:cubicBezTo>
                    <a:pt x="2309" y="1019"/>
                    <a:pt x="1767" y="1019"/>
                    <a:pt x="1290" y="865"/>
                  </a:cubicBezTo>
                  <a:cubicBezTo>
                    <a:pt x="749" y="749"/>
                    <a:pt x="529" y="542"/>
                    <a:pt x="426" y="426"/>
                  </a:cubicBezTo>
                  <a:cubicBezTo>
                    <a:pt x="375" y="478"/>
                    <a:pt x="323" y="542"/>
                    <a:pt x="272" y="645"/>
                  </a:cubicBezTo>
                  <a:cubicBezTo>
                    <a:pt x="104" y="865"/>
                    <a:pt x="1" y="1187"/>
                    <a:pt x="1" y="1445"/>
                  </a:cubicBezTo>
                  <a:lnTo>
                    <a:pt x="1" y="4088"/>
                  </a:lnTo>
                  <a:cubicBezTo>
                    <a:pt x="1342" y="3650"/>
                    <a:pt x="4024" y="2734"/>
                    <a:pt x="5906" y="1664"/>
                  </a:cubicBezTo>
                  <a:lnTo>
                    <a:pt x="5906" y="1445"/>
                  </a:lnTo>
                  <a:cubicBezTo>
                    <a:pt x="5906" y="1239"/>
                    <a:pt x="5855" y="1019"/>
                    <a:pt x="5752" y="800"/>
                  </a:cubicBezTo>
                  <a:cubicBezTo>
                    <a:pt x="5687" y="645"/>
                    <a:pt x="5584" y="478"/>
                    <a:pt x="5429" y="375"/>
                  </a:cubicBezTo>
                  <a:cubicBezTo>
                    <a:pt x="5365" y="426"/>
                    <a:pt x="5262" y="594"/>
                    <a:pt x="5043" y="697"/>
                  </a:cubicBezTo>
                  <a:cubicBezTo>
                    <a:pt x="4720" y="865"/>
                    <a:pt x="4398" y="916"/>
                    <a:pt x="4140" y="916"/>
                  </a:cubicBezTo>
                  <a:cubicBezTo>
                    <a:pt x="4067" y="933"/>
                    <a:pt x="3994" y="939"/>
                    <a:pt x="3929" y="939"/>
                  </a:cubicBezTo>
                  <a:cubicBezTo>
                    <a:pt x="3799" y="939"/>
                    <a:pt x="3701" y="916"/>
                    <a:pt x="3701" y="916"/>
                  </a:cubicBezTo>
                  <a:cubicBezTo>
                    <a:pt x="3701" y="865"/>
                    <a:pt x="4398" y="800"/>
                    <a:pt x="4939" y="542"/>
                  </a:cubicBezTo>
                  <a:cubicBezTo>
                    <a:pt x="5107" y="426"/>
                    <a:pt x="5210" y="375"/>
                    <a:pt x="5313" y="272"/>
                  </a:cubicBezTo>
                  <a:lnTo>
                    <a:pt x="5262" y="272"/>
                  </a:lnTo>
                  <a:lnTo>
                    <a:pt x="526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0"/>
            <p:cNvSpPr/>
            <p:nvPr/>
          </p:nvSpPr>
          <p:spPr>
            <a:xfrm>
              <a:off x="6762850" y="1656525"/>
              <a:ext cx="118325" cy="29675"/>
            </a:xfrm>
            <a:custGeom>
              <a:avLst/>
              <a:gdLst/>
              <a:ahLst/>
              <a:cxnLst/>
              <a:rect l="l" t="t" r="r" b="b"/>
              <a:pathLst>
                <a:path w="4733" h="1187" extrusionOk="0">
                  <a:moveTo>
                    <a:pt x="3018" y="426"/>
                  </a:moveTo>
                  <a:cubicBezTo>
                    <a:pt x="3069" y="490"/>
                    <a:pt x="3172" y="490"/>
                    <a:pt x="3224" y="542"/>
                  </a:cubicBezTo>
                  <a:cubicBezTo>
                    <a:pt x="3289" y="593"/>
                    <a:pt x="3289" y="645"/>
                    <a:pt x="3289" y="697"/>
                  </a:cubicBezTo>
                  <a:cubicBezTo>
                    <a:pt x="3289" y="748"/>
                    <a:pt x="3289" y="813"/>
                    <a:pt x="3224" y="864"/>
                  </a:cubicBezTo>
                  <a:cubicBezTo>
                    <a:pt x="3172" y="864"/>
                    <a:pt x="3121" y="916"/>
                    <a:pt x="3069" y="916"/>
                  </a:cubicBezTo>
                  <a:cubicBezTo>
                    <a:pt x="2966" y="967"/>
                    <a:pt x="2850" y="1019"/>
                    <a:pt x="2695" y="1019"/>
                  </a:cubicBezTo>
                  <a:cubicBezTo>
                    <a:pt x="2579" y="1019"/>
                    <a:pt x="2476" y="967"/>
                    <a:pt x="2425" y="967"/>
                  </a:cubicBezTo>
                  <a:cubicBezTo>
                    <a:pt x="2321" y="916"/>
                    <a:pt x="2257" y="916"/>
                    <a:pt x="2205" y="864"/>
                  </a:cubicBezTo>
                  <a:cubicBezTo>
                    <a:pt x="2154" y="813"/>
                    <a:pt x="2154" y="748"/>
                    <a:pt x="2154" y="697"/>
                  </a:cubicBezTo>
                  <a:cubicBezTo>
                    <a:pt x="2154" y="645"/>
                    <a:pt x="2154" y="593"/>
                    <a:pt x="2205" y="542"/>
                  </a:cubicBezTo>
                  <a:cubicBezTo>
                    <a:pt x="2205" y="542"/>
                    <a:pt x="2257" y="490"/>
                    <a:pt x="2321" y="490"/>
                  </a:cubicBezTo>
                  <a:cubicBezTo>
                    <a:pt x="2425" y="426"/>
                    <a:pt x="2579" y="426"/>
                    <a:pt x="2695" y="426"/>
                  </a:cubicBezTo>
                  <a:close/>
                  <a:moveTo>
                    <a:pt x="2373" y="0"/>
                  </a:moveTo>
                  <a:cubicBezTo>
                    <a:pt x="1509" y="0"/>
                    <a:pt x="710" y="103"/>
                    <a:pt x="323" y="323"/>
                  </a:cubicBezTo>
                  <a:cubicBezTo>
                    <a:pt x="168" y="374"/>
                    <a:pt x="65" y="426"/>
                    <a:pt x="65" y="490"/>
                  </a:cubicBezTo>
                  <a:cubicBezTo>
                    <a:pt x="0" y="542"/>
                    <a:pt x="0" y="542"/>
                    <a:pt x="0" y="593"/>
                  </a:cubicBezTo>
                  <a:lnTo>
                    <a:pt x="65" y="645"/>
                  </a:lnTo>
                  <a:cubicBezTo>
                    <a:pt x="65" y="697"/>
                    <a:pt x="116" y="697"/>
                    <a:pt x="168" y="748"/>
                  </a:cubicBezTo>
                  <a:cubicBezTo>
                    <a:pt x="271" y="813"/>
                    <a:pt x="439" y="916"/>
                    <a:pt x="645" y="967"/>
                  </a:cubicBezTo>
                  <a:cubicBezTo>
                    <a:pt x="1084" y="1070"/>
                    <a:pt x="1728" y="1187"/>
                    <a:pt x="2373" y="1187"/>
                  </a:cubicBezTo>
                  <a:cubicBezTo>
                    <a:pt x="3289" y="1187"/>
                    <a:pt x="4036" y="1019"/>
                    <a:pt x="4462" y="813"/>
                  </a:cubicBezTo>
                  <a:cubicBezTo>
                    <a:pt x="4578" y="748"/>
                    <a:pt x="4681" y="697"/>
                    <a:pt x="4733" y="645"/>
                  </a:cubicBezTo>
                  <a:lnTo>
                    <a:pt x="4733" y="593"/>
                  </a:lnTo>
                  <a:lnTo>
                    <a:pt x="4733" y="490"/>
                  </a:lnTo>
                  <a:cubicBezTo>
                    <a:pt x="4681" y="490"/>
                    <a:pt x="4681" y="426"/>
                    <a:pt x="4630" y="374"/>
                  </a:cubicBezTo>
                  <a:cubicBezTo>
                    <a:pt x="4514" y="323"/>
                    <a:pt x="4307" y="219"/>
                    <a:pt x="4088" y="168"/>
                  </a:cubicBezTo>
                  <a:cubicBezTo>
                    <a:pt x="3662" y="52"/>
                    <a:pt x="3069" y="0"/>
                    <a:pt x="23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0"/>
            <p:cNvSpPr/>
            <p:nvPr/>
          </p:nvSpPr>
          <p:spPr>
            <a:xfrm>
              <a:off x="6271250" y="701675"/>
              <a:ext cx="327850" cy="212150"/>
            </a:xfrm>
            <a:custGeom>
              <a:avLst/>
              <a:gdLst/>
              <a:ahLst/>
              <a:cxnLst/>
              <a:rect l="l" t="t" r="r" b="b"/>
              <a:pathLst>
                <a:path w="13114" h="8486" extrusionOk="0">
                  <a:moveTo>
                    <a:pt x="5429" y="0"/>
                  </a:moveTo>
                  <a:cubicBezTo>
                    <a:pt x="3611" y="52"/>
                    <a:pt x="2321" y="478"/>
                    <a:pt x="1406" y="1174"/>
                  </a:cubicBezTo>
                  <a:cubicBezTo>
                    <a:pt x="593" y="1819"/>
                    <a:pt x="168" y="2682"/>
                    <a:pt x="0" y="3482"/>
                  </a:cubicBezTo>
                  <a:cubicBezTo>
                    <a:pt x="323" y="3869"/>
                    <a:pt x="813" y="4191"/>
                    <a:pt x="1238" y="4346"/>
                  </a:cubicBezTo>
                  <a:cubicBezTo>
                    <a:pt x="1728" y="4565"/>
                    <a:pt x="2205" y="4668"/>
                    <a:pt x="2579" y="4668"/>
                  </a:cubicBezTo>
                  <a:cubicBezTo>
                    <a:pt x="2798" y="4668"/>
                    <a:pt x="3017" y="4617"/>
                    <a:pt x="3121" y="4565"/>
                  </a:cubicBezTo>
                  <a:cubicBezTo>
                    <a:pt x="3224" y="4449"/>
                    <a:pt x="3224" y="4397"/>
                    <a:pt x="3224" y="4294"/>
                  </a:cubicBezTo>
                  <a:cubicBezTo>
                    <a:pt x="3224" y="4191"/>
                    <a:pt x="3172" y="4075"/>
                    <a:pt x="3069" y="3972"/>
                  </a:cubicBezTo>
                  <a:lnTo>
                    <a:pt x="2850" y="3753"/>
                  </a:lnTo>
                  <a:cubicBezTo>
                    <a:pt x="2798" y="3701"/>
                    <a:pt x="2747" y="3650"/>
                    <a:pt x="2798" y="3598"/>
                  </a:cubicBezTo>
                  <a:cubicBezTo>
                    <a:pt x="2824" y="3572"/>
                    <a:pt x="2850" y="3559"/>
                    <a:pt x="2877" y="3559"/>
                  </a:cubicBezTo>
                  <a:cubicBezTo>
                    <a:pt x="2905" y="3559"/>
                    <a:pt x="2934" y="3572"/>
                    <a:pt x="2966" y="3598"/>
                  </a:cubicBezTo>
                  <a:cubicBezTo>
                    <a:pt x="3817" y="4243"/>
                    <a:pt x="5429" y="4720"/>
                    <a:pt x="6667" y="4720"/>
                  </a:cubicBezTo>
                  <a:lnTo>
                    <a:pt x="7260" y="4720"/>
                  </a:lnTo>
                  <a:cubicBezTo>
                    <a:pt x="7531" y="4668"/>
                    <a:pt x="7685" y="4565"/>
                    <a:pt x="7801" y="4514"/>
                  </a:cubicBezTo>
                  <a:cubicBezTo>
                    <a:pt x="7853" y="4397"/>
                    <a:pt x="7905" y="4294"/>
                    <a:pt x="7905" y="4191"/>
                  </a:cubicBezTo>
                  <a:cubicBezTo>
                    <a:pt x="7905" y="4075"/>
                    <a:pt x="7853" y="3920"/>
                    <a:pt x="7801" y="3804"/>
                  </a:cubicBezTo>
                  <a:cubicBezTo>
                    <a:pt x="7737" y="3701"/>
                    <a:pt x="7685" y="3650"/>
                    <a:pt x="7634" y="3650"/>
                  </a:cubicBezTo>
                  <a:lnTo>
                    <a:pt x="7634" y="3598"/>
                  </a:lnTo>
                  <a:cubicBezTo>
                    <a:pt x="7634" y="3598"/>
                    <a:pt x="7634" y="3482"/>
                    <a:pt x="7685" y="3482"/>
                  </a:cubicBezTo>
                  <a:cubicBezTo>
                    <a:pt x="7685" y="3456"/>
                    <a:pt x="7714" y="3443"/>
                    <a:pt x="7743" y="3443"/>
                  </a:cubicBezTo>
                  <a:cubicBezTo>
                    <a:pt x="7772" y="3443"/>
                    <a:pt x="7801" y="3456"/>
                    <a:pt x="7801" y="3482"/>
                  </a:cubicBezTo>
                  <a:cubicBezTo>
                    <a:pt x="8278" y="3920"/>
                    <a:pt x="8923" y="4191"/>
                    <a:pt x="9516" y="4346"/>
                  </a:cubicBezTo>
                  <a:cubicBezTo>
                    <a:pt x="10110" y="4514"/>
                    <a:pt x="10703" y="4565"/>
                    <a:pt x="11128" y="4565"/>
                  </a:cubicBezTo>
                  <a:cubicBezTo>
                    <a:pt x="11451" y="4565"/>
                    <a:pt x="11670" y="4514"/>
                    <a:pt x="11773" y="4514"/>
                  </a:cubicBezTo>
                  <a:cubicBezTo>
                    <a:pt x="11825" y="4514"/>
                    <a:pt x="11876" y="4514"/>
                    <a:pt x="11876" y="4565"/>
                  </a:cubicBezTo>
                  <a:cubicBezTo>
                    <a:pt x="11928" y="4565"/>
                    <a:pt x="11928" y="4617"/>
                    <a:pt x="11928" y="4617"/>
                  </a:cubicBezTo>
                  <a:lnTo>
                    <a:pt x="11928" y="5481"/>
                  </a:lnTo>
                  <a:cubicBezTo>
                    <a:pt x="11876" y="6551"/>
                    <a:pt x="11992" y="7350"/>
                    <a:pt x="12147" y="7840"/>
                  </a:cubicBezTo>
                  <a:cubicBezTo>
                    <a:pt x="12198" y="8111"/>
                    <a:pt x="12315" y="8317"/>
                    <a:pt x="12366" y="8485"/>
                  </a:cubicBezTo>
                  <a:cubicBezTo>
                    <a:pt x="12418" y="8317"/>
                    <a:pt x="12469" y="8163"/>
                    <a:pt x="12521" y="8060"/>
                  </a:cubicBezTo>
                  <a:cubicBezTo>
                    <a:pt x="12688" y="7621"/>
                    <a:pt x="12895" y="7299"/>
                    <a:pt x="13114" y="7028"/>
                  </a:cubicBezTo>
                  <a:cubicBezTo>
                    <a:pt x="13062" y="6822"/>
                    <a:pt x="13062" y="6499"/>
                    <a:pt x="13011" y="6125"/>
                  </a:cubicBezTo>
                  <a:cubicBezTo>
                    <a:pt x="12843" y="5313"/>
                    <a:pt x="12637" y="4243"/>
                    <a:pt x="12198" y="3224"/>
                  </a:cubicBezTo>
                  <a:cubicBezTo>
                    <a:pt x="11825" y="2193"/>
                    <a:pt x="11077" y="1393"/>
                    <a:pt x="9942" y="851"/>
                  </a:cubicBezTo>
                  <a:cubicBezTo>
                    <a:pt x="8820" y="323"/>
                    <a:pt x="7363" y="0"/>
                    <a:pt x="55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0"/>
            <p:cNvSpPr/>
            <p:nvPr/>
          </p:nvSpPr>
          <p:spPr>
            <a:xfrm>
              <a:off x="6820875" y="1671350"/>
              <a:ext cx="20000" cy="5500"/>
            </a:xfrm>
            <a:custGeom>
              <a:avLst/>
              <a:gdLst/>
              <a:ahLst/>
              <a:cxnLst/>
              <a:rect l="l" t="t" r="r" b="b"/>
              <a:pathLst>
                <a:path w="800" h="220" extrusionOk="0">
                  <a:moveTo>
                    <a:pt x="374" y="0"/>
                  </a:moveTo>
                  <a:cubicBezTo>
                    <a:pt x="323" y="0"/>
                    <a:pt x="207" y="0"/>
                    <a:pt x="155" y="52"/>
                  </a:cubicBezTo>
                  <a:cubicBezTo>
                    <a:pt x="104" y="52"/>
                    <a:pt x="52" y="52"/>
                    <a:pt x="0" y="104"/>
                  </a:cubicBezTo>
                  <a:cubicBezTo>
                    <a:pt x="0" y="155"/>
                    <a:pt x="52" y="155"/>
                    <a:pt x="104" y="155"/>
                  </a:cubicBezTo>
                  <a:cubicBezTo>
                    <a:pt x="155" y="220"/>
                    <a:pt x="258" y="220"/>
                    <a:pt x="374" y="220"/>
                  </a:cubicBezTo>
                  <a:lnTo>
                    <a:pt x="645" y="220"/>
                  </a:lnTo>
                  <a:cubicBezTo>
                    <a:pt x="697" y="155"/>
                    <a:pt x="748" y="155"/>
                    <a:pt x="748" y="155"/>
                  </a:cubicBezTo>
                  <a:lnTo>
                    <a:pt x="800" y="104"/>
                  </a:lnTo>
                  <a:cubicBezTo>
                    <a:pt x="748" y="104"/>
                    <a:pt x="748" y="52"/>
                    <a:pt x="697" y="52"/>
                  </a:cubicBezTo>
                  <a:cubicBezTo>
                    <a:pt x="645" y="0"/>
                    <a:pt x="529" y="0"/>
                    <a:pt x="374"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0"/>
            <p:cNvSpPr/>
            <p:nvPr/>
          </p:nvSpPr>
          <p:spPr>
            <a:xfrm>
              <a:off x="6749625" y="1727750"/>
              <a:ext cx="147675" cy="150575"/>
            </a:xfrm>
            <a:custGeom>
              <a:avLst/>
              <a:gdLst/>
              <a:ahLst/>
              <a:cxnLst/>
              <a:rect l="l" t="t" r="r" b="b"/>
              <a:pathLst>
                <a:path w="5907" h="6023" extrusionOk="0">
                  <a:moveTo>
                    <a:pt x="5906" y="1"/>
                  </a:moveTo>
                  <a:cubicBezTo>
                    <a:pt x="3972" y="1071"/>
                    <a:pt x="1290" y="1987"/>
                    <a:pt x="1" y="2361"/>
                  </a:cubicBezTo>
                  <a:lnTo>
                    <a:pt x="1" y="6023"/>
                  </a:lnTo>
                  <a:cubicBezTo>
                    <a:pt x="2464" y="5378"/>
                    <a:pt x="4836" y="4243"/>
                    <a:pt x="5906" y="3702"/>
                  </a:cubicBezTo>
                  <a:lnTo>
                    <a:pt x="5906"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0"/>
            <p:cNvSpPr/>
            <p:nvPr/>
          </p:nvSpPr>
          <p:spPr>
            <a:xfrm>
              <a:off x="6579100" y="870925"/>
              <a:ext cx="60300" cy="154425"/>
            </a:xfrm>
            <a:custGeom>
              <a:avLst/>
              <a:gdLst/>
              <a:ahLst/>
              <a:cxnLst/>
              <a:rect l="l" t="t" r="r" b="b"/>
              <a:pathLst>
                <a:path w="2412" h="6177" extrusionOk="0">
                  <a:moveTo>
                    <a:pt x="1612" y="0"/>
                  </a:moveTo>
                  <a:cubicBezTo>
                    <a:pt x="1445" y="0"/>
                    <a:pt x="1290" y="103"/>
                    <a:pt x="1122" y="258"/>
                  </a:cubicBezTo>
                  <a:cubicBezTo>
                    <a:pt x="968" y="426"/>
                    <a:pt x="800" y="645"/>
                    <a:pt x="645" y="903"/>
                  </a:cubicBezTo>
                  <a:cubicBezTo>
                    <a:pt x="323" y="1444"/>
                    <a:pt x="104" y="2257"/>
                    <a:pt x="1" y="3056"/>
                  </a:cubicBezTo>
                  <a:lnTo>
                    <a:pt x="1" y="3701"/>
                  </a:lnTo>
                  <a:cubicBezTo>
                    <a:pt x="1" y="4242"/>
                    <a:pt x="52" y="4668"/>
                    <a:pt x="155" y="5042"/>
                  </a:cubicBezTo>
                  <a:cubicBezTo>
                    <a:pt x="258" y="5416"/>
                    <a:pt x="426" y="5738"/>
                    <a:pt x="581" y="5906"/>
                  </a:cubicBezTo>
                  <a:cubicBezTo>
                    <a:pt x="697" y="6009"/>
                    <a:pt x="852" y="6061"/>
                    <a:pt x="968" y="6125"/>
                  </a:cubicBezTo>
                  <a:cubicBezTo>
                    <a:pt x="1174" y="6125"/>
                    <a:pt x="1342" y="6177"/>
                    <a:pt x="1548" y="6177"/>
                  </a:cubicBezTo>
                  <a:cubicBezTo>
                    <a:pt x="1664" y="6177"/>
                    <a:pt x="1715" y="6125"/>
                    <a:pt x="1767" y="6125"/>
                  </a:cubicBezTo>
                  <a:lnTo>
                    <a:pt x="1715" y="6061"/>
                  </a:lnTo>
                  <a:cubicBezTo>
                    <a:pt x="1548" y="5906"/>
                    <a:pt x="1445" y="5738"/>
                    <a:pt x="1342" y="5480"/>
                  </a:cubicBezTo>
                  <a:cubicBezTo>
                    <a:pt x="1122" y="5042"/>
                    <a:pt x="1019" y="4397"/>
                    <a:pt x="1019" y="3701"/>
                  </a:cubicBezTo>
                  <a:cubicBezTo>
                    <a:pt x="1019" y="3482"/>
                    <a:pt x="1019" y="3275"/>
                    <a:pt x="1071" y="3005"/>
                  </a:cubicBezTo>
                  <a:cubicBezTo>
                    <a:pt x="1122" y="2411"/>
                    <a:pt x="1290" y="1818"/>
                    <a:pt x="1445" y="1341"/>
                  </a:cubicBezTo>
                  <a:cubicBezTo>
                    <a:pt x="1664" y="851"/>
                    <a:pt x="1870" y="477"/>
                    <a:pt x="2193" y="258"/>
                  </a:cubicBezTo>
                  <a:cubicBezTo>
                    <a:pt x="2257" y="206"/>
                    <a:pt x="2309" y="155"/>
                    <a:pt x="2412" y="103"/>
                  </a:cubicBezTo>
                  <a:cubicBezTo>
                    <a:pt x="2141" y="52"/>
                    <a:pt x="1870" y="52"/>
                    <a:pt x="1664" y="52"/>
                  </a:cubicBezTo>
                  <a:lnTo>
                    <a:pt x="1612" y="0"/>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0"/>
            <p:cNvSpPr/>
            <p:nvPr/>
          </p:nvSpPr>
          <p:spPr>
            <a:xfrm>
              <a:off x="6651625" y="1657800"/>
              <a:ext cx="85775" cy="56450"/>
            </a:xfrm>
            <a:custGeom>
              <a:avLst/>
              <a:gdLst/>
              <a:ahLst/>
              <a:cxnLst/>
              <a:rect l="l" t="t" r="r" b="b"/>
              <a:pathLst>
                <a:path w="3431" h="2258" extrusionOk="0">
                  <a:moveTo>
                    <a:pt x="3224" y="1"/>
                  </a:moveTo>
                  <a:cubicBezTo>
                    <a:pt x="1987" y="916"/>
                    <a:pt x="903" y="1664"/>
                    <a:pt x="1" y="2257"/>
                  </a:cubicBezTo>
                  <a:lnTo>
                    <a:pt x="3431" y="2257"/>
                  </a:lnTo>
                  <a:cubicBezTo>
                    <a:pt x="3379" y="1987"/>
                    <a:pt x="3276" y="1136"/>
                    <a:pt x="3224" y="1"/>
                  </a:cubicBezTo>
                  <a:close/>
                </a:path>
              </a:pathLst>
            </a:custGeom>
            <a:solidFill>
              <a:srgbClr val="40B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0"/>
            <p:cNvSpPr/>
            <p:nvPr/>
          </p:nvSpPr>
          <p:spPr>
            <a:xfrm>
              <a:off x="6749625" y="1827050"/>
              <a:ext cx="147675" cy="91575"/>
            </a:xfrm>
            <a:custGeom>
              <a:avLst/>
              <a:gdLst/>
              <a:ahLst/>
              <a:cxnLst/>
              <a:rect l="l" t="t" r="r" b="b"/>
              <a:pathLst>
                <a:path w="5907" h="3663" extrusionOk="0">
                  <a:moveTo>
                    <a:pt x="5906" y="0"/>
                  </a:moveTo>
                  <a:cubicBezTo>
                    <a:pt x="4785" y="542"/>
                    <a:pt x="2412" y="1664"/>
                    <a:pt x="1" y="2257"/>
                  </a:cubicBezTo>
                  <a:lnTo>
                    <a:pt x="1" y="2528"/>
                  </a:lnTo>
                  <a:cubicBezTo>
                    <a:pt x="1" y="2799"/>
                    <a:pt x="104" y="3069"/>
                    <a:pt x="323" y="3224"/>
                  </a:cubicBezTo>
                  <a:cubicBezTo>
                    <a:pt x="375" y="3276"/>
                    <a:pt x="478" y="3340"/>
                    <a:pt x="645" y="3392"/>
                  </a:cubicBezTo>
                  <a:cubicBezTo>
                    <a:pt x="749" y="3443"/>
                    <a:pt x="968" y="3495"/>
                    <a:pt x="1174" y="3495"/>
                  </a:cubicBezTo>
                  <a:cubicBezTo>
                    <a:pt x="1664" y="3598"/>
                    <a:pt x="2309" y="3663"/>
                    <a:pt x="2954" y="3663"/>
                  </a:cubicBezTo>
                  <a:cubicBezTo>
                    <a:pt x="3972" y="3663"/>
                    <a:pt x="4836" y="3546"/>
                    <a:pt x="5313" y="3392"/>
                  </a:cubicBezTo>
                  <a:cubicBezTo>
                    <a:pt x="5429" y="3340"/>
                    <a:pt x="5533" y="3276"/>
                    <a:pt x="5584" y="3224"/>
                  </a:cubicBezTo>
                  <a:cubicBezTo>
                    <a:pt x="5803" y="3069"/>
                    <a:pt x="5906" y="2799"/>
                    <a:pt x="5906" y="2528"/>
                  </a:cubicBezTo>
                  <a:lnTo>
                    <a:pt x="590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0"/>
            <p:cNvSpPr/>
            <p:nvPr/>
          </p:nvSpPr>
          <p:spPr>
            <a:xfrm>
              <a:off x="6839575" y="1688750"/>
              <a:ext cx="57725" cy="47100"/>
            </a:xfrm>
            <a:custGeom>
              <a:avLst/>
              <a:gdLst/>
              <a:ahLst/>
              <a:cxnLst/>
              <a:rect l="l" t="t" r="r" b="b"/>
              <a:pathLst>
                <a:path w="2309" h="1884" extrusionOk="0">
                  <a:moveTo>
                    <a:pt x="1831" y="1"/>
                  </a:moveTo>
                  <a:cubicBezTo>
                    <a:pt x="1767" y="52"/>
                    <a:pt x="1664" y="220"/>
                    <a:pt x="1445" y="323"/>
                  </a:cubicBezTo>
                  <a:cubicBezTo>
                    <a:pt x="1122" y="491"/>
                    <a:pt x="800" y="542"/>
                    <a:pt x="542" y="542"/>
                  </a:cubicBezTo>
                  <a:cubicBezTo>
                    <a:pt x="458" y="568"/>
                    <a:pt x="390" y="581"/>
                    <a:pt x="337" y="581"/>
                  </a:cubicBezTo>
                  <a:cubicBezTo>
                    <a:pt x="284" y="581"/>
                    <a:pt x="245" y="568"/>
                    <a:pt x="220" y="542"/>
                  </a:cubicBezTo>
                  <a:lnTo>
                    <a:pt x="220" y="542"/>
                  </a:lnTo>
                  <a:cubicBezTo>
                    <a:pt x="0" y="813"/>
                    <a:pt x="542" y="813"/>
                    <a:pt x="645" y="865"/>
                  </a:cubicBezTo>
                  <a:cubicBezTo>
                    <a:pt x="748" y="916"/>
                    <a:pt x="864" y="1071"/>
                    <a:pt x="967" y="1187"/>
                  </a:cubicBezTo>
                  <a:cubicBezTo>
                    <a:pt x="1071" y="1393"/>
                    <a:pt x="1122" y="1612"/>
                    <a:pt x="1238" y="1883"/>
                  </a:cubicBezTo>
                  <a:cubicBezTo>
                    <a:pt x="1612" y="1664"/>
                    <a:pt x="1986" y="1509"/>
                    <a:pt x="2308" y="1290"/>
                  </a:cubicBezTo>
                  <a:lnTo>
                    <a:pt x="2308" y="1071"/>
                  </a:lnTo>
                  <a:cubicBezTo>
                    <a:pt x="2308" y="865"/>
                    <a:pt x="2257" y="645"/>
                    <a:pt x="2154" y="426"/>
                  </a:cubicBezTo>
                  <a:cubicBezTo>
                    <a:pt x="2089" y="271"/>
                    <a:pt x="1986" y="104"/>
                    <a:pt x="1831"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0"/>
            <p:cNvSpPr/>
            <p:nvPr/>
          </p:nvSpPr>
          <p:spPr>
            <a:xfrm>
              <a:off x="6871800" y="1727750"/>
              <a:ext cx="25500" cy="103525"/>
            </a:xfrm>
            <a:custGeom>
              <a:avLst/>
              <a:gdLst/>
              <a:ahLst/>
              <a:cxnLst/>
              <a:rect l="l" t="t" r="r" b="b"/>
              <a:pathLst>
                <a:path w="1020" h="4141" extrusionOk="0">
                  <a:moveTo>
                    <a:pt x="1019" y="1"/>
                  </a:moveTo>
                  <a:cubicBezTo>
                    <a:pt x="697" y="156"/>
                    <a:pt x="375" y="375"/>
                    <a:pt x="1" y="542"/>
                  </a:cubicBezTo>
                  <a:cubicBezTo>
                    <a:pt x="52" y="697"/>
                    <a:pt x="104" y="865"/>
                    <a:pt x="104" y="1020"/>
                  </a:cubicBezTo>
                  <a:cubicBezTo>
                    <a:pt x="323" y="2090"/>
                    <a:pt x="220" y="3121"/>
                    <a:pt x="104" y="4140"/>
                  </a:cubicBezTo>
                  <a:cubicBezTo>
                    <a:pt x="478" y="3972"/>
                    <a:pt x="800" y="3818"/>
                    <a:pt x="1019" y="3702"/>
                  </a:cubicBezTo>
                  <a:lnTo>
                    <a:pt x="1019"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0"/>
            <p:cNvSpPr/>
            <p:nvPr/>
          </p:nvSpPr>
          <p:spPr>
            <a:xfrm>
              <a:off x="6826025" y="1827050"/>
              <a:ext cx="71275" cy="91575"/>
            </a:xfrm>
            <a:custGeom>
              <a:avLst/>
              <a:gdLst/>
              <a:ahLst/>
              <a:cxnLst/>
              <a:rect l="l" t="t" r="r" b="b"/>
              <a:pathLst>
                <a:path w="2851" h="3663" extrusionOk="0">
                  <a:moveTo>
                    <a:pt x="2850" y="0"/>
                  </a:moveTo>
                  <a:cubicBezTo>
                    <a:pt x="2580" y="116"/>
                    <a:pt x="2257" y="271"/>
                    <a:pt x="1935" y="439"/>
                  </a:cubicBezTo>
                  <a:cubicBezTo>
                    <a:pt x="1832" y="1290"/>
                    <a:pt x="1832" y="2373"/>
                    <a:pt x="1135" y="3018"/>
                  </a:cubicBezTo>
                  <a:cubicBezTo>
                    <a:pt x="813" y="3276"/>
                    <a:pt x="439" y="3495"/>
                    <a:pt x="1" y="3663"/>
                  </a:cubicBezTo>
                  <a:cubicBezTo>
                    <a:pt x="968" y="3598"/>
                    <a:pt x="1832" y="3546"/>
                    <a:pt x="2257" y="3392"/>
                  </a:cubicBezTo>
                  <a:cubicBezTo>
                    <a:pt x="2373" y="3340"/>
                    <a:pt x="2477" y="3276"/>
                    <a:pt x="2528" y="3224"/>
                  </a:cubicBezTo>
                  <a:cubicBezTo>
                    <a:pt x="2747" y="3069"/>
                    <a:pt x="2850" y="2799"/>
                    <a:pt x="2850" y="2528"/>
                  </a:cubicBezTo>
                  <a:lnTo>
                    <a:pt x="2850" y="0"/>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0"/>
            <p:cNvSpPr/>
            <p:nvPr/>
          </p:nvSpPr>
          <p:spPr>
            <a:xfrm>
              <a:off x="6761550" y="1915700"/>
              <a:ext cx="122200" cy="19050"/>
            </a:xfrm>
            <a:custGeom>
              <a:avLst/>
              <a:gdLst/>
              <a:ahLst/>
              <a:cxnLst/>
              <a:rect l="l" t="t" r="r" b="b"/>
              <a:pathLst>
                <a:path w="4888" h="762" extrusionOk="0">
                  <a:moveTo>
                    <a:pt x="1" y="0"/>
                  </a:moveTo>
                  <a:lnTo>
                    <a:pt x="1" y="52"/>
                  </a:lnTo>
                  <a:cubicBezTo>
                    <a:pt x="52" y="52"/>
                    <a:pt x="117" y="117"/>
                    <a:pt x="168" y="168"/>
                  </a:cubicBezTo>
                  <a:cubicBezTo>
                    <a:pt x="272" y="271"/>
                    <a:pt x="439" y="374"/>
                    <a:pt x="697" y="490"/>
                  </a:cubicBezTo>
                  <a:cubicBezTo>
                    <a:pt x="1136" y="645"/>
                    <a:pt x="1780" y="761"/>
                    <a:pt x="2425" y="761"/>
                  </a:cubicBezTo>
                  <a:cubicBezTo>
                    <a:pt x="2902" y="761"/>
                    <a:pt x="3341" y="761"/>
                    <a:pt x="3714" y="645"/>
                  </a:cubicBezTo>
                  <a:cubicBezTo>
                    <a:pt x="4037" y="594"/>
                    <a:pt x="4359" y="542"/>
                    <a:pt x="4566" y="439"/>
                  </a:cubicBezTo>
                  <a:cubicBezTo>
                    <a:pt x="4682" y="323"/>
                    <a:pt x="4785" y="271"/>
                    <a:pt x="4836" y="220"/>
                  </a:cubicBezTo>
                  <a:cubicBezTo>
                    <a:pt x="4836" y="168"/>
                    <a:pt x="4888" y="117"/>
                    <a:pt x="4888" y="117"/>
                  </a:cubicBezTo>
                  <a:lnTo>
                    <a:pt x="4836" y="52"/>
                  </a:lnTo>
                  <a:cubicBezTo>
                    <a:pt x="4682" y="117"/>
                    <a:pt x="4514" y="168"/>
                    <a:pt x="4243" y="168"/>
                  </a:cubicBezTo>
                  <a:cubicBezTo>
                    <a:pt x="3766" y="271"/>
                    <a:pt x="3173" y="323"/>
                    <a:pt x="2477" y="323"/>
                  </a:cubicBezTo>
                  <a:cubicBezTo>
                    <a:pt x="1458" y="323"/>
                    <a:pt x="594" y="220"/>
                    <a:pt x="52" y="52"/>
                  </a:cubicBez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0"/>
            <p:cNvSpPr/>
            <p:nvPr/>
          </p:nvSpPr>
          <p:spPr>
            <a:xfrm>
              <a:off x="5724825" y="1957275"/>
              <a:ext cx="335625" cy="24200"/>
            </a:xfrm>
            <a:custGeom>
              <a:avLst/>
              <a:gdLst/>
              <a:ahLst/>
              <a:cxnLst/>
              <a:rect l="l" t="t" r="r" b="b"/>
              <a:pathLst>
                <a:path w="13425" h="968" extrusionOk="0">
                  <a:moveTo>
                    <a:pt x="1" y="1"/>
                  </a:moveTo>
                  <a:lnTo>
                    <a:pt x="52" y="968"/>
                  </a:lnTo>
                  <a:lnTo>
                    <a:pt x="13424" y="916"/>
                  </a:lnTo>
                  <a:lnTo>
                    <a:pt x="13373" y="388"/>
                  </a:lnTo>
                  <a:lnTo>
                    <a:pt x="1332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0"/>
            <p:cNvSpPr/>
            <p:nvPr/>
          </p:nvSpPr>
          <p:spPr>
            <a:xfrm>
              <a:off x="5844100" y="1653950"/>
              <a:ext cx="169275" cy="18700"/>
            </a:xfrm>
            <a:custGeom>
              <a:avLst/>
              <a:gdLst/>
              <a:ahLst/>
              <a:cxnLst/>
              <a:rect l="l" t="t" r="r" b="b"/>
              <a:pathLst>
                <a:path w="6771" h="748" extrusionOk="0">
                  <a:moveTo>
                    <a:pt x="542" y="0"/>
                  </a:moveTo>
                  <a:lnTo>
                    <a:pt x="1" y="748"/>
                  </a:lnTo>
                  <a:lnTo>
                    <a:pt x="6242" y="748"/>
                  </a:lnTo>
                  <a:lnTo>
                    <a:pt x="677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0"/>
            <p:cNvSpPr/>
            <p:nvPr/>
          </p:nvSpPr>
          <p:spPr>
            <a:xfrm>
              <a:off x="6051075" y="1847350"/>
              <a:ext cx="515800" cy="24200"/>
            </a:xfrm>
            <a:custGeom>
              <a:avLst/>
              <a:gdLst/>
              <a:ahLst/>
              <a:cxnLst/>
              <a:rect l="l" t="t" r="r" b="b"/>
              <a:pathLst>
                <a:path w="20632" h="968" extrusionOk="0">
                  <a:moveTo>
                    <a:pt x="0" y="1"/>
                  </a:moveTo>
                  <a:lnTo>
                    <a:pt x="52" y="426"/>
                  </a:lnTo>
                  <a:lnTo>
                    <a:pt x="4681" y="426"/>
                  </a:lnTo>
                  <a:cubicBezTo>
                    <a:pt x="4732" y="426"/>
                    <a:pt x="4732" y="426"/>
                    <a:pt x="4784" y="478"/>
                  </a:cubicBezTo>
                  <a:lnTo>
                    <a:pt x="4784" y="529"/>
                  </a:lnTo>
                  <a:lnTo>
                    <a:pt x="4784" y="594"/>
                  </a:lnTo>
                  <a:lnTo>
                    <a:pt x="4784" y="968"/>
                  </a:lnTo>
                  <a:lnTo>
                    <a:pt x="20632" y="968"/>
                  </a:lnTo>
                  <a:lnTo>
                    <a:pt x="20528"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0"/>
            <p:cNvSpPr/>
            <p:nvPr/>
          </p:nvSpPr>
          <p:spPr>
            <a:xfrm>
              <a:off x="6063325" y="1867350"/>
              <a:ext cx="101875" cy="110275"/>
            </a:xfrm>
            <a:custGeom>
              <a:avLst/>
              <a:gdLst/>
              <a:ahLst/>
              <a:cxnLst/>
              <a:rect l="l" t="t" r="r" b="b"/>
              <a:pathLst>
                <a:path w="4075" h="4411" extrusionOk="0">
                  <a:moveTo>
                    <a:pt x="4075" y="0"/>
                  </a:moveTo>
                  <a:lnTo>
                    <a:pt x="0" y="3546"/>
                  </a:lnTo>
                  <a:lnTo>
                    <a:pt x="103" y="4410"/>
                  </a:lnTo>
                  <a:lnTo>
                    <a:pt x="4075" y="916"/>
                  </a:lnTo>
                  <a:lnTo>
                    <a:pt x="407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0"/>
            <p:cNvSpPr/>
            <p:nvPr/>
          </p:nvSpPr>
          <p:spPr>
            <a:xfrm>
              <a:off x="5730000" y="1862175"/>
              <a:ext cx="430050" cy="89975"/>
            </a:xfrm>
            <a:custGeom>
              <a:avLst/>
              <a:gdLst/>
              <a:ahLst/>
              <a:cxnLst/>
              <a:rect l="l" t="t" r="r" b="b"/>
              <a:pathLst>
                <a:path w="17202" h="3599" extrusionOk="0">
                  <a:moveTo>
                    <a:pt x="4462" y="1"/>
                  </a:moveTo>
                  <a:lnTo>
                    <a:pt x="0" y="3599"/>
                  </a:lnTo>
                  <a:lnTo>
                    <a:pt x="13166" y="3599"/>
                  </a:lnTo>
                  <a:lnTo>
                    <a:pt x="17202" y="53"/>
                  </a:lnTo>
                  <a:lnTo>
                    <a:pt x="12895" y="53"/>
                  </a:lnTo>
                  <a:lnTo>
                    <a:pt x="13114" y="1394"/>
                  </a:lnTo>
                  <a:cubicBezTo>
                    <a:pt x="13114" y="1445"/>
                    <a:pt x="13114" y="1445"/>
                    <a:pt x="13062" y="1497"/>
                  </a:cubicBezTo>
                  <a:lnTo>
                    <a:pt x="12198" y="2464"/>
                  </a:lnTo>
                  <a:lnTo>
                    <a:pt x="12147" y="2464"/>
                  </a:lnTo>
                  <a:lnTo>
                    <a:pt x="12095" y="2515"/>
                  </a:lnTo>
                  <a:lnTo>
                    <a:pt x="5751" y="2515"/>
                  </a:lnTo>
                  <a:cubicBezTo>
                    <a:pt x="5700" y="2515"/>
                    <a:pt x="5648" y="2464"/>
                    <a:pt x="5648" y="2412"/>
                  </a:cubicBezTo>
                  <a:lnTo>
                    <a:pt x="5326"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0"/>
            <p:cNvSpPr/>
            <p:nvPr/>
          </p:nvSpPr>
          <p:spPr>
            <a:xfrm>
              <a:off x="6396325" y="1647175"/>
              <a:ext cx="204075" cy="150575"/>
            </a:xfrm>
            <a:custGeom>
              <a:avLst/>
              <a:gdLst/>
              <a:ahLst/>
              <a:cxnLst/>
              <a:rect l="l" t="t" r="r" b="b"/>
              <a:pathLst>
                <a:path w="8163" h="6023" extrusionOk="0">
                  <a:moveTo>
                    <a:pt x="4836" y="0"/>
                  </a:moveTo>
                  <a:cubicBezTo>
                    <a:pt x="3920" y="0"/>
                    <a:pt x="3121" y="155"/>
                    <a:pt x="2631" y="426"/>
                  </a:cubicBezTo>
                  <a:cubicBezTo>
                    <a:pt x="2476" y="477"/>
                    <a:pt x="2360" y="593"/>
                    <a:pt x="2257" y="645"/>
                  </a:cubicBezTo>
                  <a:cubicBezTo>
                    <a:pt x="1934" y="967"/>
                    <a:pt x="864" y="2154"/>
                    <a:pt x="0" y="3121"/>
                  </a:cubicBezTo>
                  <a:lnTo>
                    <a:pt x="219" y="4668"/>
                  </a:lnTo>
                  <a:lnTo>
                    <a:pt x="271" y="4668"/>
                  </a:lnTo>
                  <a:cubicBezTo>
                    <a:pt x="1187" y="3701"/>
                    <a:pt x="1831" y="2631"/>
                    <a:pt x="1986" y="2360"/>
                  </a:cubicBezTo>
                  <a:lnTo>
                    <a:pt x="1986" y="2308"/>
                  </a:lnTo>
                  <a:cubicBezTo>
                    <a:pt x="2038" y="2257"/>
                    <a:pt x="2089" y="2257"/>
                    <a:pt x="2154" y="2257"/>
                  </a:cubicBezTo>
                  <a:cubicBezTo>
                    <a:pt x="2205" y="2308"/>
                    <a:pt x="2257" y="2360"/>
                    <a:pt x="2205" y="2412"/>
                  </a:cubicBezTo>
                  <a:cubicBezTo>
                    <a:pt x="2205" y="2412"/>
                    <a:pt x="2205" y="2476"/>
                    <a:pt x="2154" y="2579"/>
                  </a:cubicBezTo>
                  <a:cubicBezTo>
                    <a:pt x="2089" y="2734"/>
                    <a:pt x="2038" y="2902"/>
                    <a:pt x="1986" y="3121"/>
                  </a:cubicBezTo>
                  <a:cubicBezTo>
                    <a:pt x="1831" y="3546"/>
                    <a:pt x="1664" y="4088"/>
                    <a:pt x="1561" y="4565"/>
                  </a:cubicBezTo>
                  <a:cubicBezTo>
                    <a:pt x="1444" y="4887"/>
                    <a:pt x="1444" y="5210"/>
                    <a:pt x="1444" y="5429"/>
                  </a:cubicBezTo>
                  <a:lnTo>
                    <a:pt x="1444" y="5635"/>
                  </a:lnTo>
                  <a:cubicBezTo>
                    <a:pt x="1444" y="5700"/>
                    <a:pt x="1444" y="5700"/>
                    <a:pt x="1509" y="5700"/>
                  </a:cubicBezTo>
                  <a:cubicBezTo>
                    <a:pt x="1561" y="5803"/>
                    <a:pt x="1664" y="5854"/>
                    <a:pt x="1767" y="5906"/>
                  </a:cubicBezTo>
                  <a:cubicBezTo>
                    <a:pt x="1831" y="5958"/>
                    <a:pt x="1934" y="5958"/>
                    <a:pt x="1986" y="5958"/>
                  </a:cubicBezTo>
                  <a:cubicBezTo>
                    <a:pt x="2089" y="5958"/>
                    <a:pt x="2154" y="5958"/>
                    <a:pt x="2205" y="5906"/>
                  </a:cubicBezTo>
                  <a:cubicBezTo>
                    <a:pt x="2257" y="5906"/>
                    <a:pt x="2360" y="5854"/>
                    <a:pt x="2412" y="5751"/>
                  </a:cubicBezTo>
                  <a:cubicBezTo>
                    <a:pt x="2476" y="5635"/>
                    <a:pt x="2579" y="5532"/>
                    <a:pt x="2682" y="5377"/>
                  </a:cubicBezTo>
                  <a:cubicBezTo>
                    <a:pt x="2682" y="4939"/>
                    <a:pt x="2850" y="4294"/>
                    <a:pt x="2953" y="3817"/>
                  </a:cubicBezTo>
                  <a:cubicBezTo>
                    <a:pt x="3121" y="3224"/>
                    <a:pt x="3275" y="2798"/>
                    <a:pt x="3275" y="2798"/>
                  </a:cubicBezTo>
                  <a:cubicBezTo>
                    <a:pt x="3275" y="2734"/>
                    <a:pt x="3327" y="2682"/>
                    <a:pt x="3379" y="2682"/>
                  </a:cubicBezTo>
                  <a:cubicBezTo>
                    <a:pt x="3495" y="2734"/>
                    <a:pt x="3495" y="2798"/>
                    <a:pt x="3495" y="2850"/>
                  </a:cubicBezTo>
                  <a:cubicBezTo>
                    <a:pt x="3495" y="2902"/>
                    <a:pt x="3443" y="2902"/>
                    <a:pt x="3443" y="2902"/>
                  </a:cubicBezTo>
                  <a:cubicBezTo>
                    <a:pt x="3443" y="2953"/>
                    <a:pt x="3443" y="3056"/>
                    <a:pt x="3379" y="3172"/>
                  </a:cubicBezTo>
                  <a:cubicBezTo>
                    <a:pt x="3327" y="3327"/>
                    <a:pt x="3275" y="3598"/>
                    <a:pt x="3172" y="3869"/>
                  </a:cubicBezTo>
                  <a:cubicBezTo>
                    <a:pt x="3056" y="4410"/>
                    <a:pt x="2902" y="5055"/>
                    <a:pt x="2902" y="5480"/>
                  </a:cubicBezTo>
                  <a:cubicBezTo>
                    <a:pt x="2902" y="5584"/>
                    <a:pt x="2902" y="5700"/>
                    <a:pt x="2953" y="5751"/>
                  </a:cubicBezTo>
                  <a:cubicBezTo>
                    <a:pt x="3005" y="5906"/>
                    <a:pt x="3172" y="6022"/>
                    <a:pt x="3379" y="6022"/>
                  </a:cubicBezTo>
                  <a:cubicBezTo>
                    <a:pt x="3598" y="6022"/>
                    <a:pt x="3765" y="5958"/>
                    <a:pt x="3920" y="5803"/>
                  </a:cubicBezTo>
                  <a:cubicBezTo>
                    <a:pt x="4088" y="5700"/>
                    <a:pt x="4191" y="5480"/>
                    <a:pt x="4294" y="5210"/>
                  </a:cubicBezTo>
                  <a:lnTo>
                    <a:pt x="4294" y="5107"/>
                  </a:lnTo>
                  <a:lnTo>
                    <a:pt x="4294" y="4939"/>
                  </a:lnTo>
                  <a:cubicBezTo>
                    <a:pt x="4294" y="4565"/>
                    <a:pt x="4410" y="4139"/>
                    <a:pt x="4462" y="3817"/>
                  </a:cubicBezTo>
                  <a:cubicBezTo>
                    <a:pt x="4513" y="3649"/>
                    <a:pt x="4565" y="3546"/>
                    <a:pt x="4565" y="3443"/>
                  </a:cubicBezTo>
                  <a:cubicBezTo>
                    <a:pt x="4617" y="3327"/>
                    <a:pt x="4668" y="3224"/>
                    <a:pt x="4668" y="3224"/>
                  </a:cubicBezTo>
                  <a:cubicBezTo>
                    <a:pt x="4668" y="3187"/>
                    <a:pt x="4700" y="3151"/>
                    <a:pt x="4737" y="3151"/>
                  </a:cubicBezTo>
                  <a:cubicBezTo>
                    <a:pt x="4753" y="3151"/>
                    <a:pt x="4769" y="3157"/>
                    <a:pt x="4784" y="3172"/>
                  </a:cubicBezTo>
                  <a:cubicBezTo>
                    <a:pt x="4836" y="3172"/>
                    <a:pt x="4887" y="3224"/>
                    <a:pt x="4887" y="3275"/>
                  </a:cubicBezTo>
                  <a:lnTo>
                    <a:pt x="4836" y="3327"/>
                  </a:lnTo>
                  <a:lnTo>
                    <a:pt x="4836" y="3443"/>
                  </a:lnTo>
                  <a:cubicBezTo>
                    <a:pt x="4784" y="3546"/>
                    <a:pt x="4733" y="3701"/>
                    <a:pt x="4668" y="3869"/>
                  </a:cubicBezTo>
                  <a:cubicBezTo>
                    <a:pt x="4617" y="4191"/>
                    <a:pt x="4513" y="4565"/>
                    <a:pt x="4513" y="4939"/>
                  </a:cubicBezTo>
                  <a:cubicBezTo>
                    <a:pt x="4513" y="5107"/>
                    <a:pt x="4565" y="5261"/>
                    <a:pt x="4617" y="5377"/>
                  </a:cubicBezTo>
                  <a:cubicBezTo>
                    <a:pt x="4668" y="5480"/>
                    <a:pt x="4733" y="5532"/>
                    <a:pt x="4836" y="5584"/>
                  </a:cubicBezTo>
                  <a:cubicBezTo>
                    <a:pt x="4939" y="5635"/>
                    <a:pt x="5055" y="5635"/>
                    <a:pt x="5158" y="5635"/>
                  </a:cubicBezTo>
                  <a:cubicBezTo>
                    <a:pt x="5313" y="5635"/>
                    <a:pt x="5377" y="5635"/>
                    <a:pt x="5480" y="5584"/>
                  </a:cubicBezTo>
                  <a:cubicBezTo>
                    <a:pt x="5584" y="5480"/>
                    <a:pt x="5700" y="5377"/>
                    <a:pt x="5751" y="5210"/>
                  </a:cubicBezTo>
                  <a:cubicBezTo>
                    <a:pt x="5958" y="4836"/>
                    <a:pt x="6074" y="4191"/>
                    <a:pt x="6228" y="3275"/>
                  </a:cubicBezTo>
                  <a:cubicBezTo>
                    <a:pt x="6228" y="3224"/>
                    <a:pt x="6280" y="3172"/>
                    <a:pt x="6344" y="3172"/>
                  </a:cubicBezTo>
                  <a:cubicBezTo>
                    <a:pt x="6396" y="3172"/>
                    <a:pt x="6448" y="3224"/>
                    <a:pt x="6448" y="3327"/>
                  </a:cubicBezTo>
                  <a:cubicBezTo>
                    <a:pt x="6396" y="3765"/>
                    <a:pt x="6280" y="4139"/>
                    <a:pt x="6228" y="4462"/>
                  </a:cubicBezTo>
                  <a:cubicBezTo>
                    <a:pt x="6280" y="4462"/>
                    <a:pt x="6344" y="4513"/>
                    <a:pt x="6396" y="4513"/>
                  </a:cubicBezTo>
                  <a:cubicBezTo>
                    <a:pt x="6602" y="4513"/>
                    <a:pt x="6925" y="4462"/>
                    <a:pt x="7195" y="4410"/>
                  </a:cubicBezTo>
                  <a:cubicBezTo>
                    <a:pt x="7466" y="4346"/>
                    <a:pt x="7737" y="4243"/>
                    <a:pt x="7840" y="4023"/>
                  </a:cubicBezTo>
                  <a:cubicBezTo>
                    <a:pt x="7892" y="3920"/>
                    <a:pt x="8008" y="3701"/>
                    <a:pt x="8059" y="3495"/>
                  </a:cubicBezTo>
                  <a:cubicBezTo>
                    <a:pt x="8111" y="3275"/>
                    <a:pt x="8163" y="2953"/>
                    <a:pt x="8163" y="2682"/>
                  </a:cubicBezTo>
                  <a:cubicBezTo>
                    <a:pt x="8163" y="2308"/>
                    <a:pt x="8111" y="1934"/>
                    <a:pt x="7892" y="1561"/>
                  </a:cubicBezTo>
                  <a:cubicBezTo>
                    <a:pt x="7737" y="1187"/>
                    <a:pt x="7466" y="800"/>
                    <a:pt x="6989" y="542"/>
                  </a:cubicBezTo>
                  <a:cubicBezTo>
                    <a:pt x="6344" y="103"/>
                    <a:pt x="5584" y="0"/>
                    <a:pt x="483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0"/>
            <p:cNvSpPr/>
            <p:nvPr/>
          </p:nvSpPr>
          <p:spPr>
            <a:xfrm>
              <a:off x="6398900" y="1147500"/>
              <a:ext cx="96725" cy="44200"/>
            </a:xfrm>
            <a:custGeom>
              <a:avLst/>
              <a:gdLst/>
              <a:ahLst/>
              <a:cxnLst/>
              <a:rect l="l" t="t" r="r" b="b"/>
              <a:pathLst>
                <a:path w="3869" h="1768" extrusionOk="0">
                  <a:moveTo>
                    <a:pt x="3869" y="1"/>
                  </a:moveTo>
                  <a:lnTo>
                    <a:pt x="3869" y="1"/>
                  </a:lnTo>
                  <a:cubicBezTo>
                    <a:pt x="2850" y="426"/>
                    <a:pt x="1780" y="594"/>
                    <a:pt x="645" y="594"/>
                  </a:cubicBezTo>
                  <a:lnTo>
                    <a:pt x="0" y="594"/>
                  </a:lnTo>
                  <a:cubicBezTo>
                    <a:pt x="116" y="916"/>
                    <a:pt x="323" y="1290"/>
                    <a:pt x="645" y="1509"/>
                  </a:cubicBezTo>
                  <a:cubicBezTo>
                    <a:pt x="916" y="1664"/>
                    <a:pt x="1238" y="1767"/>
                    <a:pt x="1664" y="1767"/>
                  </a:cubicBezTo>
                  <a:lnTo>
                    <a:pt x="2051" y="1767"/>
                  </a:lnTo>
                  <a:cubicBezTo>
                    <a:pt x="2902" y="1664"/>
                    <a:pt x="3340" y="1239"/>
                    <a:pt x="3598" y="749"/>
                  </a:cubicBezTo>
                  <a:cubicBezTo>
                    <a:pt x="3714" y="478"/>
                    <a:pt x="3817" y="220"/>
                    <a:pt x="3869" y="1"/>
                  </a:cubicBezTo>
                  <a:close/>
                </a:path>
              </a:pathLst>
            </a:custGeom>
            <a:solidFill>
              <a:srgbClr val="EA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0"/>
            <p:cNvSpPr/>
            <p:nvPr/>
          </p:nvSpPr>
          <p:spPr>
            <a:xfrm>
              <a:off x="5841525" y="1678125"/>
              <a:ext cx="187975" cy="240500"/>
            </a:xfrm>
            <a:custGeom>
              <a:avLst/>
              <a:gdLst/>
              <a:ahLst/>
              <a:cxnLst/>
              <a:rect l="l" t="t" r="r" b="b"/>
              <a:pathLst>
                <a:path w="7519" h="9620" extrusionOk="0">
                  <a:moveTo>
                    <a:pt x="1" y="0"/>
                  </a:moveTo>
                  <a:lnTo>
                    <a:pt x="1393" y="9620"/>
                  </a:lnTo>
                  <a:lnTo>
                    <a:pt x="7518" y="9620"/>
                  </a:lnTo>
                  <a:lnTo>
                    <a:pt x="629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0"/>
            <p:cNvSpPr/>
            <p:nvPr/>
          </p:nvSpPr>
          <p:spPr>
            <a:xfrm>
              <a:off x="6004000" y="1657800"/>
              <a:ext cx="48375" cy="257925"/>
            </a:xfrm>
            <a:custGeom>
              <a:avLst/>
              <a:gdLst/>
              <a:ahLst/>
              <a:cxnLst/>
              <a:rect l="l" t="t" r="r" b="b"/>
              <a:pathLst>
                <a:path w="1935" h="10317" extrusionOk="0">
                  <a:moveTo>
                    <a:pt x="542" y="1"/>
                  </a:moveTo>
                  <a:lnTo>
                    <a:pt x="1" y="697"/>
                  </a:lnTo>
                  <a:lnTo>
                    <a:pt x="1238" y="10316"/>
                  </a:lnTo>
                  <a:lnTo>
                    <a:pt x="1935" y="9569"/>
                  </a:lnTo>
                  <a:lnTo>
                    <a:pt x="54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0"/>
            <p:cNvSpPr/>
            <p:nvPr/>
          </p:nvSpPr>
          <p:spPr>
            <a:xfrm>
              <a:off x="6826025" y="1719700"/>
              <a:ext cx="302400" cy="666350"/>
            </a:xfrm>
            <a:custGeom>
              <a:avLst/>
              <a:gdLst/>
              <a:ahLst/>
              <a:cxnLst/>
              <a:rect l="l" t="t" r="r" b="b"/>
              <a:pathLst>
                <a:path w="12096" h="26654" extrusionOk="0">
                  <a:moveTo>
                    <a:pt x="11877" y="1"/>
                  </a:moveTo>
                  <a:lnTo>
                    <a:pt x="1" y="12521"/>
                  </a:lnTo>
                  <a:lnTo>
                    <a:pt x="52" y="17563"/>
                  </a:lnTo>
                  <a:lnTo>
                    <a:pt x="168" y="26654"/>
                  </a:lnTo>
                  <a:lnTo>
                    <a:pt x="12096" y="23108"/>
                  </a:lnTo>
                  <a:lnTo>
                    <a:pt x="1187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0"/>
            <p:cNvSpPr/>
            <p:nvPr/>
          </p:nvSpPr>
          <p:spPr>
            <a:xfrm>
              <a:off x="6427275" y="1727750"/>
              <a:ext cx="10650" cy="16150"/>
            </a:xfrm>
            <a:custGeom>
              <a:avLst/>
              <a:gdLst/>
              <a:ahLst/>
              <a:cxnLst/>
              <a:rect l="l" t="t" r="r" b="b"/>
              <a:pathLst>
                <a:path w="426" h="646" extrusionOk="0">
                  <a:moveTo>
                    <a:pt x="426" y="1"/>
                  </a:moveTo>
                  <a:cubicBezTo>
                    <a:pt x="323" y="220"/>
                    <a:pt x="155" y="426"/>
                    <a:pt x="0" y="646"/>
                  </a:cubicBezTo>
                  <a:lnTo>
                    <a:pt x="271" y="646"/>
                  </a:lnTo>
                  <a:cubicBezTo>
                    <a:pt x="323" y="542"/>
                    <a:pt x="323" y="426"/>
                    <a:pt x="374" y="272"/>
                  </a:cubicBezTo>
                  <a:cubicBezTo>
                    <a:pt x="374" y="220"/>
                    <a:pt x="426" y="104"/>
                    <a:pt x="426" y="1"/>
                  </a:cubicBezTo>
                  <a:close/>
                </a:path>
              </a:pathLst>
            </a:custGeom>
            <a:solidFill>
              <a:srgbClr val="BC7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0"/>
            <p:cNvSpPr/>
            <p:nvPr/>
          </p:nvSpPr>
          <p:spPr>
            <a:xfrm>
              <a:off x="5192925" y="2035300"/>
              <a:ext cx="1631850" cy="352050"/>
            </a:xfrm>
            <a:custGeom>
              <a:avLst/>
              <a:gdLst/>
              <a:ahLst/>
              <a:cxnLst/>
              <a:rect l="l" t="t" r="r" b="b"/>
              <a:pathLst>
                <a:path w="65274" h="14082" extrusionOk="0">
                  <a:moveTo>
                    <a:pt x="1" y="0"/>
                  </a:moveTo>
                  <a:lnTo>
                    <a:pt x="1" y="14081"/>
                  </a:lnTo>
                  <a:lnTo>
                    <a:pt x="65273" y="14081"/>
                  </a:lnTo>
                  <a:lnTo>
                    <a:pt x="65118"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0"/>
            <p:cNvSpPr/>
            <p:nvPr/>
          </p:nvSpPr>
          <p:spPr>
            <a:xfrm>
              <a:off x="5201000" y="1715500"/>
              <a:ext cx="1918075" cy="313050"/>
            </a:xfrm>
            <a:custGeom>
              <a:avLst/>
              <a:gdLst/>
              <a:ahLst/>
              <a:cxnLst/>
              <a:rect l="l" t="t" r="r" b="b"/>
              <a:pathLst>
                <a:path w="76723" h="12522" extrusionOk="0">
                  <a:moveTo>
                    <a:pt x="61675" y="1"/>
                  </a:moveTo>
                  <a:lnTo>
                    <a:pt x="61675" y="65"/>
                  </a:lnTo>
                  <a:cubicBezTo>
                    <a:pt x="61727" y="117"/>
                    <a:pt x="61675" y="117"/>
                    <a:pt x="61675" y="169"/>
                  </a:cubicBezTo>
                  <a:lnTo>
                    <a:pt x="57703" y="169"/>
                  </a:lnTo>
                  <a:cubicBezTo>
                    <a:pt x="57059" y="594"/>
                    <a:pt x="56517" y="916"/>
                    <a:pt x="56195" y="1136"/>
                  </a:cubicBezTo>
                  <a:lnTo>
                    <a:pt x="59418" y="1187"/>
                  </a:lnTo>
                  <a:cubicBezTo>
                    <a:pt x="59470" y="1187"/>
                    <a:pt x="59522" y="1187"/>
                    <a:pt x="59522" y="1239"/>
                  </a:cubicBezTo>
                  <a:lnTo>
                    <a:pt x="59522" y="1290"/>
                  </a:lnTo>
                  <a:lnTo>
                    <a:pt x="59573" y="2477"/>
                  </a:lnTo>
                  <a:cubicBezTo>
                    <a:pt x="59573" y="2477"/>
                    <a:pt x="59573" y="2528"/>
                    <a:pt x="59522" y="2580"/>
                  </a:cubicBezTo>
                  <a:lnTo>
                    <a:pt x="54802" y="6448"/>
                  </a:lnTo>
                  <a:lnTo>
                    <a:pt x="38787" y="6448"/>
                  </a:lnTo>
                  <a:lnTo>
                    <a:pt x="38787" y="7041"/>
                  </a:lnTo>
                  <a:lnTo>
                    <a:pt x="38787" y="7093"/>
                  </a:lnTo>
                  <a:lnTo>
                    <a:pt x="34596" y="10807"/>
                  </a:lnTo>
                  <a:lnTo>
                    <a:pt x="34545" y="10858"/>
                  </a:lnTo>
                  <a:lnTo>
                    <a:pt x="20889" y="10858"/>
                  </a:lnTo>
                  <a:cubicBezTo>
                    <a:pt x="20786" y="10858"/>
                    <a:pt x="20786" y="10807"/>
                    <a:pt x="20786" y="10755"/>
                  </a:cubicBezTo>
                  <a:lnTo>
                    <a:pt x="20735" y="9569"/>
                  </a:lnTo>
                  <a:lnTo>
                    <a:pt x="20735" y="9517"/>
                  </a:lnTo>
                  <a:lnTo>
                    <a:pt x="20735" y="9466"/>
                  </a:lnTo>
                  <a:lnTo>
                    <a:pt x="20786" y="9466"/>
                  </a:lnTo>
                  <a:lnTo>
                    <a:pt x="25519" y="5700"/>
                  </a:lnTo>
                  <a:cubicBezTo>
                    <a:pt x="25519" y="5649"/>
                    <a:pt x="25570" y="5649"/>
                    <a:pt x="25570" y="5649"/>
                  </a:cubicBezTo>
                  <a:lnTo>
                    <a:pt x="26434" y="5649"/>
                  </a:lnTo>
                  <a:lnTo>
                    <a:pt x="26215" y="4308"/>
                  </a:lnTo>
                  <a:cubicBezTo>
                    <a:pt x="25402" y="4952"/>
                    <a:pt x="24435" y="5649"/>
                    <a:pt x="23791" y="5971"/>
                  </a:cubicBezTo>
                  <a:cubicBezTo>
                    <a:pt x="23636" y="6074"/>
                    <a:pt x="23468" y="6126"/>
                    <a:pt x="23314" y="6126"/>
                  </a:cubicBezTo>
                  <a:cubicBezTo>
                    <a:pt x="22888" y="6190"/>
                    <a:pt x="22127" y="6293"/>
                    <a:pt x="21431" y="6293"/>
                  </a:cubicBezTo>
                  <a:cubicBezTo>
                    <a:pt x="21109" y="6293"/>
                    <a:pt x="20838" y="6293"/>
                    <a:pt x="20567" y="6190"/>
                  </a:cubicBezTo>
                  <a:cubicBezTo>
                    <a:pt x="20309" y="6126"/>
                    <a:pt x="20038" y="6023"/>
                    <a:pt x="19922" y="5803"/>
                  </a:cubicBezTo>
                  <a:cubicBezTo>
                    <a:pt x="19819" y="5700"/>
                    <a:pt x="19768" y="5546"/>
                    <a:pt x="19768" y="5326"/>
                  </a:cubicBezTo>
                  <a:cubicBezTo>
                    <a:pt x="19768" y="4952"/>
                    <a:pt x="19922" y="4630"/>
                    <a:pt x="20090" y="4308"/>
                  </a:cubicBezTo>
                  <a:cubicBezTo>
                    <a:pt x="20309" y="3985"/>
                    <a:pt x="20567" y="3663"/>
                    <a:pt x="20838" y="3392"/>
                  </a:cubicBezTo>
                  <a:lnTo>
                    <a:pt x="20889" y="3341"/>
                  </a:lnTo>
                  <a:lnTo>
                    <a:pt x="15848" y="3341"/>
                  </a:lnTo>
                  <a:lnTo>
                    <a:pt x="0" y="12522"/>
                  </a:lnTo>
                  <a:lnTo>
                    <a:pt x="64847" y="12522"/>
                  </a:lnTo>
                  <a:lnTo>
                    <a:pt x="75962" y="813"/>
                  </a:lnTo>
                  <a:lnTo>
                    <a:pt x="76723" y="1"/>
                  </a:lnTo>
                  <a:lnTo>
                    <a:pt x="68071" y="1"/>
                  </a:lnTo>
                  <a:lnTo>
                    <a:pt x="68071" y="272"/>
                  </a:lnTo>
                  <a:lnTo>
                    <a:pt x="68071" y="4256"/>
                  </a:lnTo>
                  <a:lnTo>
                    <a:pt x="68071" y="6990"/>
                  </a:lnTo>
                  <a:cubicBezTo>
                    <a:pt x="68071" y="7364"/>
                    <a:pt x="67903" y="7635"/>
                    <a:pt x="67697" y="7854"/>
                  </a:cubicBezTo>
                  <a:cubicBezTo>
                    <a:pt x="67632" y="7905"/>
                    <a:pt x="67581" y="7957"/>
                    <a:pt x="67529" y="7957"/>
                  </a:cubicBezTo>
                  <a:lnTo>
                    <a:pt x="67529" y="8125"/>
                  </a:lnTo>
                  <a:cubicBezTo>
                    <a:pt x="67529" y="8176"/>
                    <a:pt x="67478" y="8279"/>
                    <a:pt x="67426" y="8331"/>
                  </a:cubicBezTo>
                  <a:cubicBezTo>
                    <a:pt x="67426" y="8382"/>
                    <a:pt x="67310" y="8447"/>
                    <a:pt x="67258" y="8498"/>
                  </a:cubicBezTo>
                  <a:cubicBezTo>
                    <a:pt x="67104" y="8602"/>
                    <a:pt x="66936" y="8705"/>
                    <a:pt x="66665" y="8769"/>
                  </a:cubicBezTo>
                  <a:cubicBezTo>
                    <a:pt x="66240" y="8924"/>
                    <a:pt x="65595" y="8976"/>
                    <a:pt x="64847" y="8976"/>
                  </a:cubicBezTo>
                  <a:cubicBezTo>
                    <a:pt x="63932" y="8976"/>
                    <a:pt x="63119" y="8769"/>
                    <a:pt x="62642" y="8498"/>
                  </a:cubicBezTo>
                  <a:cubicBezTo>
                    <a:pt x="62474" y="8382"/>
                    <a:pt x="62320" y="8279"/>
                    <a:pt x="62268" y="8176"/>
                  </a:cubicBezTo>
                  <a:cubicBezTo>
                    <a:pt x="62217" y="8060"/>
                    <a:pt x="62217" y="8008"/>
                    <a:pt x="62217" y="7905"/>
                  </a:cubicBezTo>
                  <a:cubicBezTo>
                    <a:pt x="62152" y="7905"/>
                    <a:pt x="62152" y="7854"/>
                    <a:pt x="62100" y="7854"/>
                  </a:cubicBezTo>
                  <a:cubicBezTo>
                    <a:pt x="61894" y="7635"/>
                    <a:pt x="61727" y="7364"/>
                    <a:pt x="61727" y="6990"/>
                  </a:cubicBezTo>
                  <a:lnTo>
                    <a:pt x="61727" y="6667"/>
                  </a:lnTo>
                  <a:lnTo>
                    <a:pt x="61727" y="2747"/>
                  </a:lnTo>
                  <a:lnTo>
                    <a:pt x="61727"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0"/>
            <p:cNvSpPr/>
            <p:nvPr/>
          </p:nvSpPr>
          <p:spPr>
            <a:xfrm>
              <a:off x="5711300" y="1784175"/>
              <a:ext cx="980650" cy="233750"/>
            </a:xfrm>
            <a:custGeom>
              <a:avLst/>
              <a:gdLst/>
              <a:ahLst/>
              <a:cxnLst/>
              <a:rect l="l" t="t" r="r" b="b"/>
              <a:pathLst>
                <a:path w="39226" h="9350" extrusionOk="0">
                  <a:moveTo>
                    <a:pt x="38903" y="0"/>
                  </a:moveTo>
                  <a:lnTo>
                    <a:pt x="34390" y="3701"/>
                  </a:lnTo>
                  <a:lnTo>
                    <a:pt x="18375" y="3701"/>
                  </a:lnTo>
                  <a:lnTo>
                    <a:pt x="18375" y="4294"/>
                  </a:lnTo>
                  <a:lnTo>
                    <a:pt x="18375" y="4346"/>
                  </a:lnTo>
                  <a:lnTo>
                    <a:pt x="14184" y="8060"/>
                  </a:lnTo>
                  <a:lnTo>
                    <a:pt x="14133" y="8111"/>
                  </a:lnTo>
                  <a:lnTo>
                    <a:pt x="477" y="8111"/>
                  </a:lnTo>
                  <a:cubicBezTo>
                    <a:pt x="426" y="8111"/>
                    <a:pt x="374" y="8060"/>
                    <a:pt x="374" y="8060"/>
                  </a:cubicBezTo>
                  <a:cubicBezTo>
                    <a:pt x="271" y="8163"/>
                    <a:pt x="155" y="8330"/>
                    <a:pt x="0" y="8434"/>
                  </a:cubicBezTo>
                  <a:cubicBezTo>
                    <a:pt x="1019" y="9027"/>
                    <a:pt x="2257" y="9130"/>
                    <a:pt x="3327" y="9181"/>
                  </a:cubicBezTo>
                  <a:cubicBezTo>
                    <a:pt x="4668" y="9246"/>
                    <a:pt x="6022" y="9297"/>
                    <a:pt x="7363" y="9349"/>
                  </a:cubicBezTo>
                  <a:lnTo>
                    <a:pt x="11554" y="9349"/>
                  </a:lnTo>
                  <a:cubicBezTo>
                    <a:pt x="12895" y="9297"/>
                    <a:pt x="14184" y="9246"/>
                    <a:pt x="15371" y="8434"/>
                  </a:cubicBezTo>
                  <a:cubicBezTo>
                    <a:pt x="17189" y="7144"/>
                    <a:pt x="18852" y="5107"/>
                    <a:pt x="21276" y="4939"/>
                  </a:cubicBezTo>
                  <a:cubicBezTo>
                    <a:pt x="22721" y="4836"/>
                    <a:pt x="24178" y="4836"/>
                    <a:pt x="25686" y="4784"/>
                  </a:cubicBezTo>
                  <a:cubicBezTo>
                    <a:pt x="27130" y="4784"/>
                    <a:pt x="28523" y="4733"/>
                    <a:pt x="29980" y="4617"/>
                  </a:cubicBezTo>
                  <a:cubicBezTo>
                    <a:pt x="30473" y="4580"/>
                    <a:pt x="30965" y="4544"/>
                    <a:pt x="31457" y="4544"/>
                  </a:cubicBezTo>
                  <a:cubicBezTo>
                    <a:pt x="31661" y="4544"/>
                    <a:pt x="31865" y="4550"/>
                    <a:pt x="32069" y="4565"/>
                  </a:cubicBezTo>
                  <a:cubicBezTo>
                    <a:pt x="32465" y="4565"/>
                    <a:pt x="32883" y="4611"/>
                    <a:pt x="33294" y="4611"/>
                  </a:cubicBezTo>
                  <a:cubicBezTo>
                    <a:pt x="33499" y="4611"/>
                    <a:pt x="33702" y="4600"/>
                    <a:pt x="33900" y="4565"/>
                  </a:cubicBezTo>
                  <a:cubicBezTo>
                    <a:pt x="34867" y="4410"/>
                    <a:pt x="35512" y="3701"/>
                    <a:pt x="36260" y="3121"/>
                  </a:cubicBezTo>
                  <a:cubicBezTo>
                    <a:pt x="37072" y="2579"/>
                    <a:pt x="39226" y="1187"/>
                    <a:pt x="38903" y="0"/>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0"/>
            <p:cNvSpPr/>
            <p:nvPr/>
          </p:nvSpPr>
          <p:spPr>
            <a:xfrm>
              <a:off x="5527225" y="1799000"/>
              <a:ext cx="334650" cy="139600"/>
            </a:xfrm>
            <a:custGeom>
              <a:avLst/>
              <a:gdLst/>
              <a:ahLst/>
              <a:cxnLst/>
              <a:rect l="l" t="t" r="r" b="b"/>
              <a:pathLst>
                <a:path w="13386" h="5584" extrusionOk="0">
                  <a:moveTo>
                    <a:pt x="6770" y="1"/>
                  </a:moveTo>
                  <a:cubicBezTo>
                    <a:pt x="5803" y="749"/>
                    <a:pt x="5210" y="1935"/>
                    <a:pt x="5906" y="3108"/>
                  </a:cubicBezTo>
                  <a:cubicBezTo>
                    <a:pt x="5971" y="3224"/>
                    <a:pt x="5906" y="3276"/>
                    <a:pt x="5855" y="3276"/>
                  </a:cubicBezTo>
                  <a:cubicBezTo>
                    <a:pt x="4410" y="3276"/>
                    <a:pt x="3005" y="3379"/>
                    <a:pt x="1561" y="3495"/>
                  </a:cubicBezTo>
                  <a:cubicBezTo>
                    <a:pt x="1187" y="3495"/>
                    <a:pt x="748" y="3495"/>
                    <a:pt x="374" y="3598"/>
                  </a:cubicBezTo>
                  <a:cubicBezTo>
                    <a:pt x="0" y="3753"/>
                    <a:pt x="490" y="3921"/>
                    <a:pt x="645" y="4024"/>
                  </a:cubicBezTo>
                  <a:cubicBezTo>
                    <a:pt x="916" y="4140"/>
                    <a:pt x="1135" y="4191"/>
                    <a:pt x="1393" y="4243"/>
                  </a:cubicBezTo>
                  <a:cubicBezTo>
                    <a:pt x="2104" y="4369"/>
                    <a:pt x="2815" y="4384"/>
                    <a:pt x="3526" y="4384"/>
                  </a:cubicBezTo>
                  <a:cubicBezTo>
                    <a:pt x="3754" y="4384"/>
                    <a:pt x="3983" y="4383"/>
                    <a:pt x="4212" y="4383"/>
                  </a:cubicBezTo>
                  <a:cubicBezTo>
                    <a:pt x="4510" y="4383"/>
                    <a:pt x="4809" y="4385"/>
                    <a:pt x="5107" y="4398"/>
                  </a:cubicBezTo>
                  <a:cubicBezTo>
                    <a:pt x="5529" y="4398"/>
                    <a:pt x="5970" y="4385"/>
                    <a:pt x="6416" y="4385"/>
                  </a:cubicBezTo>
                  <a:cubicBezTo>
                    <a:pt x="7225" y="4385"/>
                    <a:pt x="8051" y="4427"/>
                    <a:pt x="8807" y="4668"/>
                  </a:cubicBezTo>
                  <a:cubicBezTo>
                    <a:pt x="8872" y="4668"/>
                    <a:pt x="8924" y="4785"/>
                    <a:pt x="8872" y="4836"/>
                  </a:cubicBezTo>
                  <a:cubicBezTo>
                    <a:pt x="8653" y="5042"/>
                    <a:pt x="8550" y="5313"/>
                    <a:pt x="8434" y="5584"/>
                  </a:cubicBezTo>
                  <a:lnTo>
                    <a:pt x="12470" y="2360"/>
                  </a:lnTo>
                  <a:cubicBezTo>
                    <a:pt x="12470" y="2309"/>
                    <a:pt x="12521" y="2309"/>
                    <a:pt x="12521" y="2309"/>
                  </a:cubicBezTo>
                  <a:lnTo>
                    <a:pt x="13385" y="2309"/>
                  </a:lnTo>
                  <a:lnTo>
                    <a:pt x="13166" y="968"/>
                  </a:lnTo>
                  <a:cubicBezTo>
                    <a:pt x="12353" y="1612"/>
                    <a:pt x="11386" y="2309"/>
                    <a:pt x="10742" y="2631"/>
                  </a:cubicBezTo>
                  <a:cubicBezTo>
                    <a:pt x="10587" y="2734"/>
                    <a:pt x="10419" y="2786"/>
                    <a:pt x="10265" y="2786"/>
                  </a:cubicBezTo>
                  <a:cubicBezTo>
                    <a:pt x="9839" y="2850"/>
                    <a:pt x="9078" y="2953"/>
                    <a:pt x="8382" y="2953"/>
                  </a:cubicBezTo>
                  <a:cubicBezTo>
                    <a:pt x="8060" y="2953"/>
                    <a:pt x="7789" y="2953"/>
                    <a:pt x="7518" y="2850"/>
                  </a:cubicBezTo>
                  <a:cubicBezTo>
                    <a:pt x="7260" y="2786"/>
                    <a:pt x="6989" y="2683"/>
                    <a:pt x="6873" y="2463"/>
                  </a:cubicBezTo>
                  <a:cubicBezTo>
                    <a:pt x="6770" y="2360"/>
                    <a:pt x="6719" y="2206"/>
                    <a:pt x="6719" y="1986"/>
                  </a:cubicBezTo>
                  <a:cubicBezTo>
                    <a:pt x="6719" y="1612"/>
                    <a:pt x="6873" y="1290"/>
                    <a:pt x="7041" y="968"/>
                  </a:cubicBezTo>
                  <a:cubicBezTo>
                    <a:pt x="7260" y="645"/>
                    <a:pt x="7518" y="323"/>
                    <a:pt x="7789" y="52"/>
                  </a:cubicBezTo>
                  <a:lnTo>
                    <a:pt x="7840"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0"/>
            <p:cNvSpPr/>
            <p:nvPr/>
          </p:nvSpPr>
          <p:spPr>
            <a:xfrm>
              <a:off x="5464050" y="1237450"/>
              <a:ext cx="933575" cy="556100"/>
            </a:xfrm>
            <a:custGeom>
              <a:avLst/>
              <a:gdLst/>
              <a:ahLst/>
              <a:cxnLst/>
              <a:rect l="l" t="t" r="r" b="b"/>
              <a:pathLst>
                <a:path w="37343" h="22244" extrusionOk="0">
                  <a:moveTo>
                    <a:pt x="864" y="0"/>
                  </a:moveTo>
                  <a:cubicBezTo>
                    <a:pt x="593" y="0"/>
                    <a:pt x="374" y="103"/>
                    <a:pt x="219" y="271"/>
                  </a:cubicBezTo>
                  <a:cubicBezTo>
                    <a:pt x="52" y="426"/>
                    <a:pt x="0" y="645"/>
                    <a:pt x="0" y="864"/>
                  </a:cubicBezTo>
                  <a:lnTo>
                    <a:pt x="0" y="916"/>
                  </a:lnTo>
                  <a:lnTo>
                    <a:pt x="32404" y="916"/>
                  </a:lnTo>
                  <a:cubicBezTo>
                    <a:pt x="33101" y="916"/>
                    <a:pt x="33694" y="1393"/>
                    <a:pt x="33745" y="2038"/>
                  </a:cubicBezTo>
                  <a:lnTo>
                    <a:pt x="36324" y="22243"/>
                  </a:lnTo>
                  <a:lnTo>
                    <a:pt x="36647" y="22243"/>
                  </a:lnTo>
                  <a:cubicBezTo>
                    <a:pt x="36866" y="22243"/>
                    <a:pt x="37020" y="22192"/>
                    <a:pt x="37124" y="22024"/>
                  </a:cubicBezTo>
                  <a:cubicBezTo>
                    <a:pt x="37291" y="21921"/>
                    <a:pt x="37343" y="21766"/>
                    <a:pt x="37343" y="21547"/>
                  </a:cubicBezTo>
                  <a:lnTo>
                    <a:pt x="37343" y="21496"/>
                  </a:lnTo>
                  <a:lnTo>
                    <a:pt x="34712" y="967"/>
                  </a:lnTo>
                  <a:cubicBezTo>
                    <a:pt x="34661" y="748"/>
                    <a:pt x="34545" y="542"/>
                    <a:pt x="34442" y="374"/>
                  </a:cubicBezTo>
                  <a:cubicBezTo>
                    <a:pt x="34390" y="426"/>
                    <a:pt x="34338" y="490"/>
                    <a:pt x="34171" y="593"/>
                  </a:cubicBezTo>
                  <a:cubicBezTo>
                    <a:pt x="33890" y="919"/>
                    <a:pt x="33570" y="1206"/>
                    <a:pt x="33458" y="1206"/>
                  </a:cubicBezTo>
                  <a:cubicBezTo>
                    <a:pt x="33441" y="1206"/>
                    <a:pt x="33430" y="1200"/>
                    <a:pt x="33423" y="1187"/>
                  </a:cubicBezTo>
                  <a:cubicBezTo>
                    <a:pt x="33371" y="1187"/>
                    <a:pt x="33694" y="748"/>
                    <a:pt x="34016" y="426"/>
                  </a:cubicBezTo>
                  <a:cubicBezTo>
                    <a:pt x="34119" y="323"/>
                    <a:pt x="34222" y="271"/>
                    <a:pt x="34287" y="219"/>
                  </a:cubicBezTo>
                  <a:cubicBezTo>
                    <a:pt x="34068" y="52"/>
                    <a:pt x="33848" y="0"/>
                    <a:pt x="33578"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0"/>
            <p:cNvSpPr/>
            <p:nvPr/>
          </p:nvSpPr>
          <p:spPr>
            <a:xfrm>
              <a:off x="5700650" y="1799000"/>
              <a:ext cx="155725" cy="68375"/>
            </a:xfrm>
            <a:custGeom>
              <a:avLst/>
              <a:gdLst/>
              <a:ahLst/>
              <a:cxnLst/>
              <a:rect l="l" t="t" r="r" b="b"/>
              <a:pathLst>
                <a:path w="6229" h="2735" extrusionOk="0">
                  <a:moveTo>
                    <a:pt x="1226" y="1"/>
                  </a:moveTo>
                  <a:cubicBezTo>
                    <a:pt x="903" y="323"/>
                    <a:pt x="529" y="697"/>
                    <a:pt x="323" y="1071"/>
                  </a:cubicBezTo>
                  <a:cubicBezTo>
                    <a:pt x="104" y="1393"/>
                    <a:pt x="1" y="1716"/>
                    <a:pt x="1" y="1986"/>
                  </a:cubicBezTo>
                  <a:cubicBezTo>
                    <a:pt x="1" y="2141"/>
                    <a:pt x="52" y="2257"/>
                    <a:pt x="104" y="2360"/>
                  </a:cubicBezTo>
                  <a:cubicBezTo>
                    <a:pt x="155" y="2463"/>
                    <a:pt x="259" y="2528"/>
                    <a:pt x="426" y="2580"/>
                  </a:cubicBezTo>
                  <a:cubicBezTo>
                    <a:pt x="697" y="2683"/>
                    <a:pt x="1071" y="2734"/>
                    <a:pt x="1445" y="2734"/>
                  </a:cubicBezTo>
                  <a:cubicBezTo>
                    <a:pt x="2141" y="2734"/>
                    <a:pt x="2902" y="2631"/>
                    <a:pt x="3328" y="2580"/>
                  </a:cubicBezTo>
                  <a:cubicBezTo>
                    <a:pt x="3379" y="2580"/>
                    <a:pt x="3482" y="2528"/>
                    <a:pt x="3650" y="2463"/>
                  </a:cubicBezTo>
                  <a:cubicBezTo>
                    <a:pt x="3805" y="2412"/>
                    <a:pt x="3972" y="2309"/>
                    <a:pt x="4191" y="2206"/>
                  </a:cubicBezTo>
                  <a:cubicBezTo>
                    <a:pt x="4565" y="1986"/>
                    <a:pt x="4991" y="1664"/>
                    <a:pt x="5416" y="1342"/>
                  </a:cubicBezTo>
                  <a:cubicBezTo>
                    <a:pt x="5687" y="1122"/>
                    <a:pt x="5958" y="916"/>
                    <a:pt x="6229" y="697"/>
                  </a:cubicBezTo>
                  <a:lnTo>
                    <a:pt x="6126" y="1"/>
                  </a:lnTo>
                  <a:lnTo>
                    <a:pt x="5262" y="1"/>
                  </a:lnTo>
                  <a:cubicBezTo>
                    <a:pt x="4617" y="375"/>
                    <a:pt x="4127" y="852"/>
                    <a:pt x="3869" y="1238"/>
                  </a:cubicBezTo>
                  <a:cubicBezTo>
                    <a:pt x="3650" y="1496"/>
                    <a:pt x="3482" y="1716"/>
                    <a:pt x="3431" y="1883"/>
                  </a:cubicBezTo>
                  <a:cubicBezTo>
                    <a:pt x="3379" y="2038"/>
                    <a:pt x="3328" y="2090"/>
                    <a:pt x="3328" y="2141"/>
                  </a:cubicBezTo>
                  <a:cubicBezTo>
                    <a:pt x="3328" y="2206"/>
                    <a:pt x="3276" y="2206"/>
                    <a:pt x="3160" y="2206"/>
                  </a:cubicBezTo>
                  <a:cubicBezTo>
                    <a:pt x="3108" y="2206"/>
                    <a:pt x="3108" y="2090"/>
                    <a:pt x="3108" y="2038"/>
                  </a:cubicBezTo>
                  <a:cubicBezTo>
                    <a:pt x="3108" y="2038"/>
                    <a:pt x="3276" y="1664"/>
                    <a:pt x="3650" y="1122"/>
                  </a:cubicBezTo>
                  <a:cubicBezTo>
                    <a:pt x="3921" y="800"/>
                    <a:pt x="4295" y="375"/>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0"/>
            <p:cNvSpPr/>
            <p:nvPr/>
          </p:nvSpPr>
          <p:spPr>
            <a:xfrm>
              <a:off x="6569425" y="1753225"/>
              <a:ext cx="115750" cy="115425"/>
            </a:xfrm>
            <a:custGeom>
              <a:avLst/>
              <a:gdLst/>
              <a:ahLst/>
              <a:cxnLst/>
              <a:rect l="l" t="t" r="r" b="b"/>
              <a:pathLst>
                <a:path w="4630" h="4617" extrusionOk="0">
                  <a:moveTo>
                    <a:pt x="4578" y="1"/>
                  </a:moveTo>
                  <a:lnTo>
                    <a:pt x="1" y="3714"/>
                  </a:lnTo>
                  <a:lnTo>
                    <a:pt x="117" y="4617"/>
                  </a:lnTo>
                  <a:lnTo>
                    <a:pt x="4630" y="916"/>
                  </a:lnTo>
                  <a:lnTo>
                    <a:pt x="4578"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0"/>
            <p:cNvSpPr/>
            <p:nvPr/>
          </p:nvSpPr>
          <p:spPr>
            <a:xfrm>
              <a:off x="6225800" y="1119125"/>
              <a:ext cx="601550" cy="620600"/>
            </a:xfrm>
            <a:custGeom>
              <a:avLst/>
              <a:gdLst/>
              <a:ahLst/>
              <a:cxnLst/>
              <a:rect l="l" t="t" r="r" b="b"/>
              <a:pathLst>
                <a:path w="24062" h="24824" extrusionOk="0">
                  <a:moveTo>
                    <a:pt x="12624" y="1"/>
                  </a:moveTo>
                  <a:cubicBezTo>
                    <a:pt x="12456" y="117"/>
                    <a:pt x="12353" y="220"/>
                    <a:pt x="12198" y="323"/>
                  </a:cubicBezTo>
                  <a:cubicBezTo>
                    <a:pt x="12198" y="439"/>
                    <a:pt x="12250" y="542"/>
                    <a:pt x="12250" y="710"/>
                  </a:cubicBezTo>
                  <a:cubicBezTo>
                    <a:pt x="12250" y="1187"/>
                    <a:pt x="12134" y="1780"/>
                    <a:pt x="11811" y="2374"/>
                  </a:cubicBezTo>
                  <a:cubicBezTo>
                    <a:pt x="11438" y="2967"/>
                    <a:pt x="10844" y="3495"/>
                    <a:pt x="9877" y="3869"/>
                  </a:cubicBezTo>
                  <a:cubicBezTo>
                    <a:pt x="9297" y="4089"/>
                    <a:pt x="8807" y="4192"/>
                    <a:pt x="8330" y="4192"/>
                  </a:cubicBezTo>
                  <a:cubicBezTo>
                    <a:pt x="7466" y="4192"/>
                    <a:pt x="6770" y="3818"/>
                    <a:pt x="6331" y="3289"/>
                  </a:cubicBezTo>
                  <a:cubicBezTo>
                    <a:pt x="5906" y="2799"/>
                    <a:pt x="5687" y="2154"/>
                    <a:pt x="5687" y="1561"/>
                  </a:cubicBezTo>
                  <a:cubicBezTo>
                    <a:pt x="4887" y="1406"/>
                    <a:pt x="4242" y="1136"/>
                    <a:pt x="3701" y="762"/>
                  </a:cubicBezTo>
                  <a:cubicBezTo>
                    <a:pt x="2631" y="1084"/>
                    <a:pt x="2037" y="1406"/>
                    <a:pt x="1663" y="1677"/>
                  </a:cubicBezTo>
                  <a:cubicBezTo>
                    <a:pt x="1496" y="1780"/>
                    <a:pt x="1238" y="2103"/>
                    <a:pt x="1019" y="2477"/>
                  </a:cubicBezTo>
                  <a:cubicBezTo>
                    <a:pt x="748" y="2902"/>
                    <a:pt x="529" y="3341"/>
                    <a:pt x="271" y="3818"/>
                  </a:cubicBezTo>
                  <a:cubicBezTo>
                    <a:pt x="155" y="4037"/>
                    <a:pt x="52" y="4308"/>
                    <a:pt x="0" y="4514"/>
                  </a:cubicBezTo>
                  <a:lnTo>
                    <a:pt x="3108" y="4514"/>
                  </a:lnTo>
                  <a:cubicBezTo>
                    <a:pt x="3817" y="4514"/>
                    <a:pt x="4346" y="5004"/>
                    <a:pt x="4462" y="5649"/>
                  </a:cubicBezTo>
                  <a:lnTo>
                    <a:pt x="6770" y="23804"/>
                  </a:lnTo>
                  <a:lnTo>
                    <a:pt x="6873" y="23804"/>
                  </a:lnTo>
                  <a:cubicBezTo>
                    <a:pt x="7040" y="23650"/>
                    <a:pt x="7195" y="23482"/>
                    <a:pt x="7363" y="23276"/>
                  </a:cubicBezTo>
                  <a:cubicBezTo>
                    <a:pt x="8008" y="22566"/>
                    <a:pt x="8704" y="21870"/>
                    <a:pt x="8910" y="21599"/>
                  </a:cubicBezTo>
                  <a:cubicBezTo>
                    <a:pt x="9026" y="21496"/>
                    <a:pt x="9181" y="21445"/>
                    <a:pt x="9349" y="21341"/>
                  </a:cubicBezTo>
                  <a:cubicBezTo>
                    <a:pt x="9503" y="21225"/>
                    <a:pt x="9723" y="21174"/>
                    <a:pt x="9993" y="21122"/>
                  </a:cubicBezTo>
                  <a:cubicBezTo>
                    <a:pt x="10419" y="20955"/>
                    <a:pt x="11012" y="20851"/>
                    <a:pt x="11657" y="20851"/>
                  </a:cubicBezTo>
                  <a:cubicBezTo>
                    <a:pt x="12134" y="20851"/>
                    <a:pt x="12675" y="20955"/>
                    <a:pt x="13165" y="21122"/>
                  </a:cubicBezTo>
                  <a:lnTo>
                    <a:pt x="18800" y="16068"/>
                  </a:lnTo>
                  <a:cubicBezTo>
                    <a:pt x="18749" y="15964"/>
                    <a:pt x="18697" y="15861"/>
                    <a:pt x="18697" y="15694"/>
                  </a:cubicBezTo>
                  <a:cubicBezTo>
                    <a:pt x="18697" y="15642"/>
                    <a:pt x="18697" y="15539"/>
                    <a:pt x="18749" y="15474"/>
                  </a:cubicBezTo>
                  <a:cubicBezTo>
                    <a:pt x="18749" y="15423"/>
                    <a:pt x="18800" y="15371"/>
                    <a:pt x="18903" y="15320"/>
                  </a:cubicBezTo>
                  <a:cubicBezTo>
                    <a:pt x="18903" y="15320"/>
                    <a:pt x="18968" y="15268"/>
                    <a:pt x="19020" y="15268"/>
                  </a:cubicBezTo>
                  <a:lnTo>
                    <a:pt x="15847" y="6719"/>
                  </a:lnTo>
                  <a:cubicBezTo>
                    <a:pt x="15796" y="6616"/>
                    <a:pt x="15847" y="6564"/>
                    <a:pt x="15899" y="6564"/>
                  </a:cubicBezTo>
                  <a:lnTo>
                    <a:pt x="16002" y="6564"/>
                  </a:lnTo>
                  <a:lnTo>
                    <a:pt x="16067" y="6616"/>
                  </a:lnTo>
                  <a:lnTo>
                    <a:pt x="19226" y="15152"/>
                  </a:lnTo>
                  <a:lnTo>
                    <a:pt x="19342" y="15152"/>
                  </a:lnTo>
                  <a:cubicBezTo>
                    <a:pt x="19664" y="15049"/>
                    <a:pt x="20038" y="15049"/>
                    <a:pt x="20309" y="15049"/>
                  </a:cubicBezTo>
                  <a:lnTo>
                    <a:pt x="20683" y="15049"/>
                  </a:lnTo>
                  <a:cubicBezTo>
                    <a:pt x="20735" y="15049"/>
                    <a:pt x="20786" y="15100"/>
                    <a:pt x="20786" y="15152"/>
                  </a:cubicBezTo>
                  <a:cubicBezTo>
                    <a:pt x="20786" y="15217"/>
                    <a:pt x="20735" y="15268"/>
                    <a:pt x="20683" y="15268"/>
                  </a:cubicBezTo>
                  <a:lnTo>
                    <a:pt x="20309" y="15268"/>
                  </a:lnTo>
                  <a:cubicBezTo>
                    <a:pt x="20141" y="15268"/>
                    <a:pt x="19935" y="15268"/>
                    <a:pt x="19716" y="15320"/>
                  </a:cubicBezTo>
                  <a:cubicBezTo>
                    <a:pt x="19497" y="15320"/>
                    <a:pt x="19290" y="15371"/>
                    <a:pt x="19123" y="15423"/>
                  </a:cubicBezTo>
                  <a:cubicBezTo>
                    <a:pt x="19020" y="15474"/>
                    <a:pt x="18968" y="15539"/>
                    <a:pt x="18903" y="15590"/>
                  </a:cubicBezTo>
                  <a:lnTo>
                    <a:pt x="18903" y="15694"/>
                  </a:lnTo>
                  <a:cubicBezTo>
                    <a:pt x="18903" y="15797"/>
                    <a:pt x="18903" y="15861"/>
                    <a:pt x="19020" y="15964"/>
                  </a:cubicBezTo>
                  <a:cubicBezTo>
                    <a:pt x="19174" y="15913"/>
                    <a:pt x="19548" y="15694"/>
                    <a:pt x="20038" y="15694"/>
                  </a:cubicBezTo>
                  <a:cubicBezTo>
                    <a:pt x="20309" y="15694"/>
                    <a:pt x="20580" y="15745"/>
                    <a:pt x="20902" y="15861"/>
                  </a:cubicBezTo>
                  <a:lnTo>
                    <a:pt x="20954" y="15861"/>
                  </a:lnTo>
                  <a:cubicBezTo>
                    <a:pt x="21005" y="15913"/>
                    <a:pt x="21057" y="15964"/>
                    <a:pt x="21005" y="16016"/>
                  </a:cubicBezTo>
                  <a:cubicBezTo>
                    <a:pt x="21005" y="16052"/>
                    <a:pt x="20980" y="16089"/>
                    <a:pt x="20946" y="16089"/>
                  </a:cubicBezTo>
                  <a:cubicBezTo>
                    <a:pt x="20932" y="16089"/>
                    <a:pt x="20917" y="16083"/>
                    <a:pt x="20902" y="16068"/>
                  </a:cubicBezTo>
                  <a:cubicBezTo>
                    <a:pt x="20580" y="15964"/>
                    <a:pt x="20309" y="15964"/>
                    <a:pt x="20038" y="15964"/>
                  </a:cubicBezTo>
                  <a:cubicBezTo>
                    <a:pt x="19445" y="15964"/>
                    <a:pt x="19071" y="16235"/>
                    <a:pt x="19071" y="16235"/>
                  </a:cubicBezTo>
                  <a:lnTo>
                    <a:pt x="18968" y="16235"/>
                  </a:lnTo>
                  <a:lnTo>
                    <a:pt x="13372" y="21174"/>
                  </a:lnTo>
                  <a:cubicBezTo>
                    <a:pt x="13591" y="21277"/>
                    <a:pt x="13746" y="21341"/>
                    <a:pt x="13913" y="21445"/>
                  </a:cubicBezTo>
                  <a:cubicBezTo>
                    <a:pt x="14390" y="21767"/>
                    <a:pt x="14713" y="22141"/>
                    <a:pt x="14932" y="22566"/>
                  </a:cubicBezTo>
                  <a:cubicBezTo>
                    <a:pt x="15151" y="22953"/>
                    <a:pt x="15203" y="23379"/>
                    <a:pt x="15203" y="23804"/>
                  </a:cubicBezTo>
                  <a:cubicBezTo>
                    <a:pt x="15203" y="24127"/>
                    <a:pt x="15151" y="24397"/>
                    <a:pt x="15100" y="24668"/>
                  </a:cubicBezTo>
                  <a:cubicBezTo>
                    <a:pt x="15100" y="24720"/>
                    <a:pt x="15035" y="24771"/>
                    <a:pt x="15035" y="24823"/>
                  </a:cubicBezTo>
                  <a:cubicBezTo>
                    <a:pt x="15357" y="24617"/>
                    <a:pt x="15744" y="24397"/>
                    <a:pt x="16273" y="24075"/>
                  </a:cubicBezTo>
                  <a:cubicBezTo>
                    <a:pt x="17408" y="23327"/>
                    <a:pt x="18968" y="22244"/>
                    <a:pt x="20735" y="20903"/>
                  </a:cubicBezTo>
                  <a:cubicBezTo>
                    <a:pt x="22024" y="19936"/>
                    <a:pt x="22836" y="19188"/>
                    <a:pt x="23365" y="18543"/>
                  </a:cubicBezTo>
                  <a:cubicBezTo>
                    <a:pt x="23855" y="17847"/>
                    <a:pt x="24061" y="17254"/>
                    <a:pt x="24061" y="16558"/>
                  </a:cubicBezTo>
                  <a:cubicBezTo>
                    <a:pt x="24061" y="16068"/>
                    <a:pt x="23958" y="15539"/>
                    <a:pt x="23803" y="14894"/>
                  </a:cubicBezTo>
                  <a:cubicBezTo>
                    <a:pt x="23687" y="14353"/>
                    <a:pt x="23417" y="13540"/>
                    <a:pt x="23043" y="12522"/>
                  </a:cubicBezTo>
                  <a:cubicBezTo>
                    <a:pt x="22720" y="11554"/>
                    <a:pt x="22295" y="10433"/>
                    <a:pt x="21869" y="9298"/>
                  </a:cubicBezTo>
                  <a:cubicBezTo>
                    <a:pt x="20954" y="7093"/>
                    <a:pt x="20038" y="4901"/>
                    <a:pt x="19716" y="4037"/>
                  </a:cubicBezTo>
                  <a:cubicBezTo>
                    <a:pt x="19613" y="3869"/>
                    <a:pt x="19548" y="3766"/>
                    <a:pt x="19548" y="3715"/>
                  </a:cubicBezTo>
                  <a:cubicBezTo>
                    <a:pt x="19393" y="3444"/>
                    <a:pt x="19290" y="3173"/>
                    <a:pt x="19174" y="2967"/>
                  </a:cubicBezTo>
                  <a:cubicBezTo>
                    <a:pt x="18581" y="2103"/>
                    <a:pt x="18052" y="1510"/>
                    <a:pt x="17240" y="1136"/>
                  </a:cubicBezTo>
                  <a:cubicBezTo>
                    <a:pt x="16544" y="813"/>
                    <a:pt x="15306" y="542"/>
                    <a:pt x="14133" y="272"/>
                  </a:cubicBezTo>
                  <a:cubicBezTo>
                    <a:pt x="13591" y="169"/>
                    <a:pt x="13049" y="65"/>
                    <a:pt x="12624"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0"/>
            <p:cNvSpPr/>
            <p:nvPr/>
          </p:nvSpPr>
          <p:spPr>
            <a:xfrm>
              <a:off x="6540100" y="1298050"/>
              <a:ext cx="161200" cy="349150"/>
            </a:xfrm>
            <a:custGeom>
              <a:avLst/>
              <a:gdLst/>
              <a:ahLst/>
              <a:cxnLst/>
              <a:rect l="l" t="t" r="r" b="b"/>
              <a:pathLst>
                <a:path w="6448" h="13966" extrusionOk="0">
                  <a:moveTo>
                    <a:pt x="3430" y="0"/>
                  </a:moveTo>
                  <a:cubicBezTo>
                    <a:pt x="3430" y="104"/>
                    <a:pt x="3379" y="155"/>
                    <a:pt x="3327" y="258"/>
                  </a:cubicBezTo>
                  <a:cubicBezTo>
                    <a:pt x="3327" y="1819"/>
                    <a:pt x="3327" y="3379"/>
                    <a:pt x="3172" y="4887"/>
                  </a:cubicBezTo>
                  <a:cubicBezTo>
                    <a:pt x="2953" y="6499"/>
                    <a:pt x="2463" y="8060"/>
                    <a:pt x="1934" y="9555"/>
                  </a:cubicBezTo>
                  <a:cubicBezTo>
                    <a:pt x="1393" y="11012"/>
                    <a:pt x="748" y="12457"/>
                    <a:pt x="0" y="13798"/>
                  </a:cubicBezTo>
                  <a:cubicBezTo>
                    <a:pt x="207" y="13862"/>
                    <a:pt x="426" y="13914"/>
                    <a:pt x="593" y="13965"/>
                  </a:cubicBezTo>
                  <a:lnTo>
                    <a:pt x="6228" y="8911"/>
                  </a:lnTo>
                  <a:cubicBezTo>
                    <a:pt x="6177" y="8807"/>
                    <a:pt x="6125" y="8704"/>
                    <a:pt x="6125" y="8537"/>
                  </a:cubicBezTo>
                  <a:cubicBezTo>
                    <a:pt x="6125" y="8485"/>
                    <a:pt x="6125" y="8382"/>
                    <a:pt x="6177" y="8317"/>
                  </a:cubicBezTo>
                  <a:cubicBezTo>
                    <a:pt x="6177" y="8266"/>
                    <a:pt x="6228" y="8214"/>
                    <a:pt x="6331" y="8163"/>
                  </a:cubicBezTo>
                  <a:cubicBezTo>
                    <a:pt x="6331" y="8163"/>
                    <a:pt x="6396" y="8111"/>
                    <a:pt x="6448" y="8111"/>
                  </a:cubicBezTo>
                  <a:lnTo>
                    <a:pt x="3430" y="0"/>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0"/>
            <p:cNvSpPr/>
            <p:nvPr/>
          </p:nvSpPr>
          <p:spPr>
            <a:xfrm>
              <a:off x="6581675" y="1127200"/>
              <a:ext cx="245675" cy="612525"/>
            </a:xfrm>
            <a:custGeom>
              <a:avLst/>
              <a:gdLst/>
              <a:ahLst/>
              <a:cxnLst/>
              <a:rect l="l" t="t" r="r" b="b"/>
              <a:pathLst>
                <a:path w="9827" h="24501" extrusionOk="0">
                  <a:moveTo>
                    <a:pt x="1" y="0"/>
                  </a:moveTo>
                  <a:lnTo>
                    <a:pt x="1" y="0"/>
                  </a:lnTo>
                  <a:cubicBezTo>
                    <a:pt x="1122" y="387"/>
                    <a:pt x="2206" y="967"/>
                    <a:pt x="3173" y="1677"/>
                  </a:cubicBezTo>
                  <a:cubicBezTo>
                    <a:pt x="3817" y="2205"/>
                    <a:pt x="4462" y="2798"/>
                    <a:pt x="4939" y="3495"/>
                  </a:cubicBezTo>
                  <a:cubicBezTo>
                    <a:pt x="5481" y="4307"/>
                    <a:pt x="5752" y="5158"/>
                    <a:pt x="6022" y="6074"/>
                  </a:cubicBezTo>
                  <a:cubicBezTo>
                    <a:pt x="6448" y="7415"/>
                    <a:pt x="7093" y="8653"/>
                    <a:pt x="7634" y="9994"/>
                  </a:cubicBezTo>
                  <a:cubicBezTo>
                    <a:pt x="8008" y="11077"/>
                    <a:pt x="8331" y="12147"/>
                    <a:pt x="8601" y="13217"/>
                  </a:cubicBezTo>
                  <a:cubicBezTo>
                    <a:pt x="8705" y="13759"/>
                    <a:pt x="9078" y="14894"/>
                    <a:pt x="8537" y="15319"/>
                  </a:cubicBezTo>
                  <a:cubicBezTo>
                    <a:pt x="8331" y="15538"/>
                    <a:pt x="7247" y="15693"/>
                    <a:pt x="7570" y="16119"/>
                  </a:cubicBezTo>
                  <a:cubicBezTo>
                    <a:pt x="7789" y="16441"/>
                    <a:pt x="8008" y="16712"/>
                    <a:pt x="8008" y="17150"/>
                  </a:cubicBezTo>
                  <a:cubicBezTo>
                    <a:pt x="7892" y="18865"/>
                    <a:pt x="6022" y="20206"/>
                    <a:pt x="4668" y="21070"/>
                  </a:cubicBezTo>
                  <a:cubicBezTo>
                    <a:pt x="3921" y="21496"/>
                    <a:pt x="3057" y="22089"/>
                    <a:pt x="2154" y="22089"/>
                  </a:cubicBezTo>
                  <a:cubicBezTo>
                    <a:pt x="1612" y="22089"/>
                    <a:pt x="1122" y="21921"/>
                    <a:pt x="645" y="21715"/>
                  </a:cubicBezTo>
                  <a:cubicBezTo>
                    <a:pt x="594" y="21715"/>
                    <a:pt x="426" y="21599"/>
                    <a:pt x="155" y="21496"/>
                  </a:cubicBezTo>
                  <a:lnTo>
                    <a:pt x="155" y="21496"/>
                  </a:lnTo>
                  <a:cubicBezTo>
                    <a:pt x="426" y="21715"/>
                    <a:pt x="594" y="21986"/>
                    <a:pt x="697" y="22243"/>
                  </a:cubicBezTo>
                  <a:cubicBezTo>
                    <a:pt x="916" y="22630"/>
                    <a:pt x="968" y="23056"/>
                    <a:pt x="968" y="23481"/>
                  </a:cubicBezTo>
                  <a:cubicBezTo>
                    <a:pt x="968" y="23804"/>
                    <a:pt x="916" y="24074"/>
                    <a:pt x="865" y="24345"/>
                  </a:cubicBezTo>
                  <a:cubicBezTo>
                    <a:pt x="865" y="24397"/>
                    <a:pt x="800" y="24448"/>
                    <a:pt x="800" y="24500"/>
                  </a:cubicBezTo>
                  <a:cubicBezTo>
                    <a:pt x="1122" y="24294"/>
                    <a:pt x="1509" y="24074"/>
                    <a:pt x="2038" y="23752"/>
                  </a:cubicBezTo>
                  <a:cubicBezTo>
                    <a:pt x="3173" y="23004"/>
                    <a:pt x="4733" y="21921"/>
                    <a:pt x="6500" y="20580"/>
                  </a:cubicBezTo>
                  <a:cubicBezTo>
                    <a:pt x="7789" y="19613"/>
                    <a:pt x="8601" y="18865"/>
                    <a:pt x="9130" y="18220"/>
                  </a:cubicBezTo>
                  <a:cubicBezTo>
                    <a:pt x="9620" y="17524"/>
                    <a:pt x="9826" y="16931"/>
                    <a:pt x="9826" y="16235"/>
                  </a:cubicBezTo>
                  <a:cubicBezTo>
                    <a:pt x="9826" y="15745"/>
                    <a:pt x="9723" y="15216"/>
                    <a:pt x="9568" y="14571"/>
                  </a:cubicBezTo>
                  <a:cubicBezTo>
                    <a:pt x="9452" y="14030"/>
                    <a:pt x="9182" y="13217"/>
                    <a:pt x="8808" y="12199"/>
                  </a:cubicBezTo>
                  <a:cubicBezTo>
                    <a:pt x="8485" y="11231"/>
                    <a:pt x="8060" y="10110"/>
                    <a:pt x="7634" y="8975"/>
                  </a:cubicBezTo>
                  <a:cubicBezTo>
                    <a:pt x="6719" y="6770"/>
                    <a:pt x="5803" y="4578"/>
                    <a:pt x="5481" y="3714"/>
                  </a:cubicBezTo>
                  <a:cubicBezTo>
                    <a:pt x="5378" y="3546"/>
                    <a:pt x="5313" y="3443"/>
                    <a:pt x="5313" y="3392"/>
                  </a:cubicBezTo>
                  <a:cubicBezTo>
                    <a:pt x="5158" y="3121"/>
                    <a:pt x="5055" y="2850"/>
                    <a:pt x="4939" y="2644"/>
                  </a:cubicBezTo>
                  <a:cubicBezTo>
                    <a:pt x="4346" y="1780"/>
                    <a:pt x="3817" y="1187"/>
                    <a:pt x="3005" y="813"/>
                  </a:cubicBezTo>
                  <a:cubicBezTo>
                    <a:pt x="2309" y="542"/>
                    <a:pt x="1122" y="219"/>
                    <a:pt x="1" y="0"/>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0"/>
            <p:cNvSpPr/>
            <p:nvPr/>
          </p:nvSpPr>
          <p:spPr>
            <a:xfrm>
              <a:off x="6043000" y="1749350"/>
              <a:ext cx="635425" cy="92550"/>
            </a:xfrm>
            <a:custGeom>
              <a:avLst/>
              <a:gdLst/>
              <a:ahLst/>
              <a:cxnLst/>
              <a:rect l="l" t="t" r="r" b="b"/>
              <a:pathLst>
                <a:path w="25417" h="3702" extrusionOk="0">
                  <a:moveTo>
                    <a:pt x="15204" y="1"/>
                  </a:moveTo>
                  <a:cubicBezTo>
                    <a:pt x="14997" y="259"/>
                    <a:pt x="14778" y="478"/>
                    <a:pt x="14559" y="749"/>
                  </a:cubicBezTo>
                  <a:cubicBezTo>
                    <a:pt x="14507" y="800"/>
                    <a:pt x="14456" y="852"/>
                    <a:pt x="14404" y="852"/>
                  </a:cubicBezTo>
                  <a:lnTo>
                    <a:pt x="14404" y="968"/>
                  </a:lnTo>
                  <a:lnTo>
                    <a:pt x="14404" y="1071"/>
                  </a:lnTo>
                  <a:cubicBezTo>
                    <a:pt x="14404" y="1497"/>
                    <a:pt x="14082" y="1871"/>
                    <a:pt x="13708" y="1987"/>
                  </a:cubicBezTo>
                  <a:lnTo>
                    <a:pt x="1" y="1987"/>
                  </a:lnTo>
                  <a:lnTo>
                    <a:pt x="272" y="3702"/>
                  </a:lnTo>
                  <a:lnTo>
                    <a:pt x="20903" y="3702"/>
                  </a:lnTo>
                  <a:lnTo>
                    <a:pt x="25416" y="52"/>
                  </a:lnTo>
                  <a:lnTo>
                    <a:pt x="22192" y="52"/>
                  </a:lnTo>
                  <a:lnTo>
                    <a:pt x="22141" y="104"/>
                  </a:lnTo>
                  <a:cubicBezTo>
                    <a:pt x="21973" y="323"/>
                    <a:pt x="21651" y="478"/>
                    <a:pt x="21380" y="530"/>
                  </a:cubicBezTo>
                  <a:cubicBezTo>
                    <a:pt x="21058" y="581"/>
                    <a:pt x="20735" y="646"/>
                    <a:pt x="20529" y="646"/>
                  </a:cubicBezTo>
                  <a:lnTo>
                    <a:pt x="20310" y="646"/>
                  </a:lnTo>
                  <a:cubicBezTo>
                    <a:pt x="20310" y="697"/>
                    <a:pt x="20258" y="800"/>
                    <a:pt x="20258" y="852"/>
                  </a:cubicBezTo>
                  <a:cubicBezTo>
                    <a:pt x="20091" y="1226"/>
                    <a:pt x="19936" y="1497"/>
                    <a:pt x="19768" y="1664"/>
                  </a:cubicBezTo>
                  <a:cubicBezTo>
                    <a:pt x="19613" y="1767"/>
                    <a:pt x="19446" y="1819"/>
                    <a:pt x="19291" y="1819"/>
                  </a:cubicBezTo>
                  <a:cubicBezTo>
                    <a:pt x="19188" y="1819"/>
                    <a:pt x="19020" y="1767"/>
                    <a:pt x="18866" y="1716"/>
                  </a:cubicBezTo>
                  <a:cubicBezTo>
                    <a:pt x="18750" y="1664"/>
                    <a:pt x="18595" y="1548"/>
                    <a:pt x="18543" y="1393"/>
                  </a:cubicBezTo>
                  <a:cubicBezTo>
                    <a:pt x="18479" y="1613"/>
                    <a:pt x="18324" y="1767"/>
                    <a:pt x="18221" y="1871"/>
                  </a:cubicBezTo>
                  <a:cubicBezTo>
                    <a:pt x="18002" y="2038"/>
                    <a:pt x="17782" y="2141"/>
                    <a:pt x="17512" y="2141"/>
                  </a:cubicBezTo>
                  <a:cubicBezTo>
                    <a:pt x="17254" y="2141"/>
                    <a:pt x="16983" y="1987"/>
                    <a:pt x="16867" y="1767"/>
                  </a:cubicBezTo>
                  <a:cubicBezTo>
                    <a:pt x="16867" y="1716"/>
                    <a:pt x="16815" y="1716"/>
                    <a:pt x="16815" y="1664"/>
                  </a:cubicBezTo>
                  <a:cubicBezTo>
                    <a:pt x="16712" y="1819"/>
                    <a:pt x="16545" y="1987"/>
                    <a:pt x="16441" y="2038"/>
                  </a:cubicBezTo>
                  <a:cubicBezTo>
                    <a:pt x="16338" y="2090"/>
                    <a:pt x="16222" y="2090"/>
                    <a:pt x="16119" y="2090"/>
                  </a:cubicBezTo>
                  <a:cubicBezTo>
                    <a:pt x="16016" y="2090"/>
                    <a:pt x="15900" y="2090"/>
                    <a:pt x="15797" y="1987"/>
                  </a:cubicBezTo>
                  <a:cubicBezTo>
                    <a:pt x="15694" y="1935"/>
                    <a:pt x="15577" y="1871"/>
                    <a:pt x="15474" y="1767"/>
                  </a:cubicBezTo>
                  <a:cubicBezTo>
                    <a:pt x="15423" y="1767"/>
                    <a:pt x="15371" y="1664"/>
                    <a:pt x="15371" y="1613"/>
                  </a:cubicBezTo>
                  <a:cubicBezTo>
                    <a:pt x="15320" y="1497"/>
                    <a:pt x="15320" y="1445"/>
                    <a:pt x="15320" y="1342"/>
                  </a:cubicBezTo>
                  <a:cubicBezTo>
                    <a:pt x="15320" y="1071"/>
                    <a:pt x="15371" y="800"/>
                    <a:pt x="15474" y="426"/>
                  </a:cubicBezTo>
                  <a:cubicBezTo>
                    <a:pt x="15474" y="323"/>
                    <a:pt x="15526" y="156"/>
                    <a:pt x="155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0"/>
            <p:cNvSpPr/>
            <p:nvPr/>
          </p:nvSpPr>
          <p:spPr>
            <a:xfrm>
              <a:off x="5187450" y="524375"/>
              <a:ext cx="1947750" cy="1868125"/>
            </a:xfrm>
            <a:custGeom>
              <a:avLst/>
              <a:gdLst/>
              <a:ahLst/>
              <a:cxnLst/>
              <a:rect l="l" t="t" r="r" b="b"/>
              <a:pathLst>
                <a:path w="77910" h="74725" extrusionOk="0">
                  <a:moveTo>
                    <a:pt x="49696" y="5803"/>
                  </a:moveTo>
                  <a:cubicBezTo>
                    <a:pt x="51308" y="5803"/>
                    <a:pt x="52972" y="6177"/>
                    <a:pt x="54313" y="7144"/>
                  </a:cubicBezTo>
                  <a:cubicBezTo>
                    <a:pt x="55821" y="8214"/>
                    <a:pt x="56634" y="9929"/>
                    <a:pt x="57008" y="11438"/>
                  </a:cubicBezTo>
                  <a:cubicBezTo>
                    <a:pt x="57278" y="12302"/>
                    <a:pt x="57381" y="13050"/>
                    <a:pt x="57433" y="13643"/>
                  </a:cubicBezTo>
                  <a:lnTo>
                    <a:pt x="57278" y="13643"/>
                  </a:lnTo>
                  <a:cubicBezTo>
                    <a:pt x="57059" y="13643"/>
                    <a:pt x="56840" y="13746"/>
                    <a:pt x="56685" y="13914"/>
                  </a:cubicBezTo>
                  <a:cubicBezTo>
                    <a:pt x="56569" y="13101"/>
                    <a:pt x="56363" y="11606"/>
                    <a:pt x="55770" y="10200"/>
                  </a:cubicBezTo>
                  <a:cubicBezTo>
                    <a:pt x="55344" y="9130"/>
                    <a:pt x="54532" y="8317"/>
                    <a:pt x="53410" y="7737"/>
                  </a:cubicBezTo>
                  <a:cubicBezTo>
                    <a:pt x="52224" y="7196"/>
                    <a:pt x="50715" y="6873"/>
                    <a:pt x="48897" y="6873"/>
                  </a:cubicBezTo>
                  <a:lnTo>
                    <a:pt x="48781" y="6873"/>
                  </a:lnTo>
                  <a:cubicBezTo>
                    <a:pt x="46898" y="6925"/>
                    <a:pt x="45557" y="7350"/>
                    <a:pt x="44642" y="8111"/>
                  </a:cubicBezTo>
                  <a:cubicBezTo>
                    <a:pt x="43675" y="8807"/>
                    <a:pt x="43197" y="9826"/>
                    <a:pt x="43094" y="10793"/>
                  </a:cubicBezTo>
                  <a:cubicBezTo>
                    <a:pt x="42927" y="11760"/>
                    <a:pt x="42875" y="12457"/>
                    <a:pt x="42823" y="12895"/>
                  </a:cubicBezTo>
                  <a:lnTo>
                    <a:pt x="42707" y="12895"/>
                  </a:lnTo>
                  <a:cubicBezTo>
                    <a:pt x="42656" y="12895"/>
                    <a:pt x="42604" y="12895"/>
                    <a:pt x="42553" y="12947"/>
                  </a:cubicBezTo>
                  <a:lnTo>
                    <a:pt x="42282" y="12947"/>
                  </a:lnTo>
                  <a:cubicBezTo>
                    <a:pt x="42230" y="12998"/>
                    <a:pt x="42179" y="12998"/>
                    <a:pt x="42127" y="12998"/>
                  </a:cubicBezTo>
                  <a:cubicBezTo>
                    <a:pt x="42127" y="12302"/>
                    <a:pt x="42179" y="11283"/>
                    <a:pt x="42450" y="10252"/>
                  </a:cubicBezTo>
                  <a:cubicBezTo>
                    <a:pt x="42707" y="9130"/>
                    <a:pt x="43197" y="8060"/>
                    <a:pt x="43997" y="7466"/>
                  </a:cubicBezTo>
                  <a:cubicBezTo>
                    <a:pt x="45351" y="6551"/>
                    <a:pt x="47491" y="5803"/>
                    <a:pt x="49696" y="5803"/>
                  </a:cubicBezTo>
                  <a:close/>
                  <a:moveTo>
                    <a:pt x="49864" y="258"/>
                  </a:moveTo>
                  <a:cubicBezTo>
                    <a:pt x="50715" y="258"/>
                    <a:pt x="51953" y="581"/>
                    <a:pt x="53242" y="1341"/>
                  </a:cubicBezTo>
                  <a:cubicBezTo>
                    <a:pt x="54480" y="2089"/>
                    <a:pt x="55770" y="3327"/>
                    <a:pt x="56634" y="5094"/>
                  </a:cubicBezTo>
                  <a:cubicBezTo>
                    <a:pt x="56685" y="5158"/>
                    <a:pt x="56737" y="5158"/>
                    <a:pt x="56788" y="5158"/>
                  </a:cubicBezTo>
                  <a:cubicBezTo>
                    <a:pt x="56840" y="5158"/>
                    <a:pt x="56891" y="5094"/>
                    <a:pt x="56840" y="5042"/>
                  </a:cubicBezTo>
                  <a:lnTo>
                    <a:pt x="56840" y="4991"/>
                  </a:lnTo>
                  <a:lnTo>
                    <a:pt x="56840" y="4668"/>
                  </a:lnTo>
                  <a:cubicBezTo>
                    <a:pt x="56840" y="4346"/>
                    <a:pt x="56891" y="3804"/>
                    <a:pt x="57059" y="3430"/>
                  </a:cubicBezTo>
                  <a:cubicBezTo>
                    <a:pt x="57111" y="3224"/>
                    <a:pt x="57214" y="3056"/>
                    <a:pt x="57381" y="2902"/>
                  </a:cubicBezTo>
                  <a:cubicBezTo>
                    <a:pt x="57536" y="2786"/>
                    <a:pt x="57704" y="2734"/>
                    <a:pt x="57923" y="2734"/>
                  </a:cubicBezTo>
                  <a:lnTo>
                    <a:pt x="57975" y="2734"/>
                  </a:lnTo>
                  <a:cubicBezTo>
                    <a:pt x="58181" y="2734"/>
                    <a:pt x="58297" y="2786"/>
                    <a:pt x="58349" y="2902"/>
                  </a:cubicBezTo>
                  <a:cubicBezTo>
                    <a:pt x="58452" y="3005"/>
                    <a:pt x="58452" y="3160"/>
                    <a:pt x="58452" y="3327"/>
                  </a:cubicBezTo>
                  <a:cubicBezTo>
                    <a:pt x="58452" y="3701"/>
                    <a:pt x="58297" y="4243"/>
                    <a:pt x="58181" y="4617"/>
                  </a:cubicBezTo>
                  <a:cubicBezTo>
                    <a:pt x="58078" y="4836"/>
                    <a:pt x="58026" y="4991"/>
                    <a:pt x="57975" y="5158"/>
                  </a:cubicBezTo>
                  <a:cubicBezTo>
                    <a:pt x="57923" y="5210"/>
                    <a:pt x="57923" y="5261"/>
                    <a:pt x="57859" y="5313"/>
                  </a:cubicBezTo>
                  <a:lnTo>
                    <a:pt x="57859" y="5365"/>
                  </a:lnTo>
                  <a:cubicBezTo>
                    <a:pt x="57807" y="5365"/>
                    <a:pt x="57859" y="5416"/>
                    <a:pt x="57859" y="5481"/>
                  </a:cubicBezTo>
                  <a:cubicBezTo>
                    <a:pt x="57891" y="5506"/>
                    <a:pt x="57920" y="5519"/>
                    <a:pt x="57947" y="5519"/>
                  </a:cubicBezTo>
                  <a:cubicBezTo>
                    <a:pt x="57975" y="5519"/>
                    <a:pt x="58000" y="5506"/>
                    <a:pt x="58026" y="5481"/>
                  </a:cubicBezTo>
                  <a:cubicBezTo>
                    <a:pt x="58078" y="5416"/>
                    <a:pt x="58400" y="5261"/>
                    <a:pt x="58774" y="5042"/>
                  </a:cubicBezTo>
                  <a:cubicBezTo>
                    <a:pt x="59148" y="4887"/>
                    <a:pt x="59586" y="4668"/>
                    <a:pt x="59960" y="4668"/>
                  </a:cubicBezTo>
                  <a:cubicBezTo>
                    <a:pt x="60115" y="4668"/>
                    <a:pt x="60283" y="4720"/>
                    <a:pt x="60386" y="4771"/>
                  </a:cubicBezTo>
                  <a:cubicBezTo>
                    <a:pt x="60502" y="4887"/>
                    <a:pt x="60605" y="4991"/>
                    <a:pt x="60657" y="5158"/>
                  </a:cubicBezTo>
                  <a:cubicBezTo>
                    <a:pt x="60708" y="5261"/>
                    <a:pt x="60708" y="5365"/>
                    <a:pt x="60708" y="5416"/>
                  </a:cubicBezTo>
                  <a:cubicBezTo>
                    <a:pt x="60708" y="5532"/>
                    <a:pt x="60708" y="5635"/>
                    <a:pt x="60657" y="5687"/>
                  </a:cubicBezTo>
                  <a:cubicBezTo>
                    <a:pt x="60554" y="5855"/>
                    <a:pt x="60386" y="6009"/>
                    <a:pt x="60180" y="6125"/>
                  </a:cubicBezTo>
                  <a:cubicBezTo>
                    <a:pt x="59857" y="6280"/>
                    <a:pt x="59419" y="6332"/>
                    <a:pt x="59096" y="6383"/>
                  </a:cubicBezTo>
                  <a:cubicBezTo>
                    <a:pt x="58942" y="6448"/>
                    <a:pt x="58774" y="6448"/>
                    <a:pt x="58671" y="6448"/>
                  </a:cubicBezTo>
                  <a:cubicBezTo>
                    <a:pt x="58619" y="6499"/>
                    <a:pt x="58568" y="6499"/>
                    <a:pt x="58568" y="6499"/>
                  </a:cubicBezTo>
                  <a:lnTo>
                    <a:pt x="58503" y="6499"/>
                  </a:lnTo>
                  <a:cubicBezTo>
                    <a:pt x="58452" y="6499"/>
                    <a:pt x="58400" y="6499"/>
                    <a:pt x="58400" y="6551"/>
                  </a:cubicBezTo>
                  <a:cubicBezTo>
                    <a:pt x="58400" y="6602"/>
                    <a:pt x="58400" y="6654"/>
                    <a:pt x="58452" y="6706"/>
                  </a:cubicBezTo>
                  <a:cubicBezTo>
                    <a:pt x="58503" y="6706"/>
                    <a:pt x="58942" y="7028"/>
                    <a:pt x="59367" y="7673"/>
                  </a:cubicBezTo>
                  <a:cubicBezTo>
                    <a:pt x="59857" y="8266"/>
                    <a:pt x="60231" y="9233"/>
                    <a:pt x="60231" y="10574"/>
                  </a:cubicBezTo>
                  <a:cubicBezTo>
                    <a:pt x="60231" y="11606"/>
                    <a:pt x="60012" y="12895"/>
                    <a:pt x="59264" y="14391"/>
                  </a:cubicBezTo>
                  <a:cubicBezTo>
                    <a:pt x="59213" y="14288"/>
                    <a:pt x="59096" y="14236"/>
                    <a:pt x="59045" y="14120"/>
                  </a:cubicBezTo>
                  <a:cubicBezTo>
                    <a:pt x="58890" y="14017"/>
                    <a:pt x="58723" y="13914"/>
                    <a:pt x="58503" y="13862"/>
                  </a:cubicBezTo>
                  <a:lnTo>
                    <a:pt x="58452" y="13862"/>
                  </a:lnTo>
                  <a:lnTo>
                    <a:pt x="58400" y="13914"/>
                  </a:lnTo>
                  <a:cubicBezTo>
                    <a:pt x="58349" y="13862"/>
                    <a:pt x="58297" y="13862"/>
                    <a:pt x="58245" y="13798"/>
                  </a:cubicBezTo>
                  <a:cubicBezTo>
                    <a:pt x="58026" y="13746"/>
                    <a:pt x="57807" y="13694"/>
                    <a:pt x="57652" y="13694"/>
                  </a:cubicBezTo>
                  <a:cubicBezTo>
                    <a:pt x="57601" y="13101"/>
                    <a:pt x="57485" y="12250"/>
                    <a:pt x="57214" y="11386"/>
                  </a:cubicBezTo>
                  <a:cubicBezTo>
                    <a:pt x="56840" y="9826"/>
                    <a:pt x="56040" y="8060"/>
                    <a:pt x="54429" y="6976"/>
                  </a:cubicBezTo>
                  <a:cubicBezTo>
                    <a:pt x="53023" y="5958"/>
                    <a:pt x="51360" y="5584"/>
                    <a:pt x="49696" y="5584"/>
                  </a:cubicBezTo>
                  <a:cubicBezTo>
                    <a:pt x="47440" y="5584"/>
                    <a:pt x="45235" y="6332"/>
                    <a:pt x="43894" y="7299"/>
                  </a:cubicBezTo>
                  <a:cubicBezTo>
                    <a:pt x="42978" y="7943"/>
                    <a:pt x="42501" y="9078"/>
                    <a:pt x="42230" y="10200"/>
                  </a:cubicBezTo>
                  <a:cubicBezTo>
                    <a:pt x="41960" y="11283"/>
                    <a:pt x="41908" y="12353"/>
                    <a:pt x="41908" y="13101"/>
                  </a:cubicBezTo>
                  <a:cubicBezTo>
                    <a:pt x="41586" y="13269"/>
                    <a:pt x="41263" y="13540"/>
                    <a:pt x="41044" y="13862"/>
                  </a:cubicBezTo>
                  <a:cubicBezTo>
                    <a:pt x="41044" y="13914"/>
                    <a:pt x="40992" y="13965"/>
                    <a:pt x="40992" y="14017"/>
                  </a:cubicBezTo>
                  <a:cubicBezTo>
                    <a:pt x="40941" y="13965"/>
                    <a:pt x="40941" y="13965"/>
                    <a:pt x="40889" y="13914"/>
                  </a:cubicBezTo>
                  <a:cubicBezTo>
                    <a:pt x="40619" y="13694"/>
                    <a:pt x="40399" y="13424"/>
                    <a:pt x="40348" y="13217"/>
                  </a:cubicBezTo>
                  <a:cubicBezTo>
                    <a:pt x="40245" y="12998"/>
                    <a:pt x="40129" y="12831"/>
                    <a:pt x="40077" y="12676"/>
                  </a:cubicBezTo>
                  <a:cubicBezTo>
                    <a:pt x="40025" y="12508"/>
                    <a:pt x="39974" y="12353"/>
                    <a:pt x="39974" y="12186"/>
                  </a:cubicBezTo>
                  <a:cubicBezTo>
                    <a:pt x="39974" y="11979"/>
                    <a:pt x="40025" y="11760"/>
                    <a:pt x="40245" y="11489"/>
                  </a:cubicBezTo>
                  <a:cubicBezTo>
                    <a:pt x="40451" y="11219"/>
                    <a:pt x="40838" y="10961"/>
                    <a:pt x="41418" y="10574"/>
                  </a:cubicBezTo>
                  <a:cubicBezTo>
                    <a:pt x="41418" y="10522"/>
                    <a:pt x="41482" y="10471"/>
                    <a:pt x="41418" y="10419"/>
                  </a:cubicBezTo>
                  <a:cubicBezTo>
                    <a:pt x="41418" y="10419"/>
                    <a:pt x="41366" y="10368"/>
                    <a:pt x="41315" y="10368"/>
                  </a:cubicBezTo>
                  <a:cubicBezTo>
                    <a:pt x="41212" y="10368"/>
                    <a:pt x="40773" y="10316"/>
                    <a:pt x="40348" y="10148"/>
                  </a:cubicBezTo>
                  <a:cubicBezTo>
                    <a:pt x="40129" y="10097"/>
                    <a:pt x="39922" y="9994"/>
                    <a:pt x="39755" y="9826"/>
                  </a:cubicBezTo>
                  <a:cubicBezTo>
                    <a:pt x="39600" y="9671"/>
                    <a:pt x="39484" y="9452"/>
                    <a:pt x="39484" y="9181"/>
                  </a:cubicBezTo>
                  <a:lnTo>
                    <a:pt x="39484" y="9078"/>
                  </a:lnTo>
                  <a:cubicBezTo>
                    <a:pt x="39484" y="8807"/>
                    <a:pt x="39600" y="8537"/>
                    <a:pt x="39755" y="8266"/>
                  </a:cubicBezTo>
                  <a:cubicBezTo>
                    <a:pt x="40025" y="7892"/>
                    <a:pt x="40515" y="7518"/>
                    <a:pt x="41096" y="7196"/>
                  </a:cubicBezTo>
                  <a:cubicBezTo>
                    <a:pt x="41689" y="6873"/>
                    <a:pt x="42385" y="6602"/>
                    <a:pt x="43094" y="6383"/>
                  </a:cubicBezTo>
                  <a:cubicBezTo>
                    <a:pt x="43146" y="6383"/>
                    <a:pt x="43146" y="6383"/>
                    <a:pt x="43146" y="6332"/>
                  </a:cubicBezTo>
                  <a:cubicBezTo>
                    <a:pt x="43197" y="6280"/>
                    <a:pt x="43146" y="6228"/>
                    <a:pt x="43146" y="6228"/>
                  </a:cubicBezTo>
                  <a:lnTo>
                    <a:pt x="43094" y="6228"/>
                  </a:lnTo>
                  <a:cubicBezTo>
                    <a:pt x="43030" y="6125"/>
                    <a:pt x="42707" y="5738"/>
                    <a:pt x="42333" y="5313"/>
                  </a:cubicBezTo>
                  <a:cubicBezTo>
                    <a:pt x="42011" y="4836"/>
                    <a:pt x="41740" y="4243"/>
                    <a:pt x="41740" y="3753"/>
                  </a:cubicBezTo>
                  <a:cubicBezTo>
                    <a:pt x="41740" y="3482"/>
                    <a:pt x="41805" y="3224"/>
                    <a:pt x="41960" y="3056"/>
                  </a:cubicBezTo>
                  <a:cubicBezTo>
                    <a:pt x="42230" y="2734"/>
                    <a:pt x="42656" y="2515"/>
                    <a:pt x="43146" y="2360"/>
                  </a:cubicBezTo>
                  <a:cubicBezTo>
                    <a:pt x="43623" y="2192"/>
                    <a:pt x="44216" y="2141"/>
                    <a:pt x="44861" y="2141"/>
                  </a:cubicBezTo>
                  <a:cubicBezTo>
                    <a:pt x="46099" y="2141"/>
                    <a:pt x="47440" y="2412"/>
                    <a:pt x="48678" y="2902"/>
                  </a:cubicBezTo>
                  <a:cubicBezTo>
                    <a:pt x="48678" y="2902"/>
                    <a:pt x="48729" y="2902"/>
                    <a:pt x="48781" y="2837"/>
                  </a:cubicBezTo>
                  <a:cubicBezTo>
                    <a:pt x="48781" y="2837"/>
                    <a:pt x="48832" y="2786"/>
                    <a:pt x="48781" y="2734"/>
                  </a:cubicBezTo>
                  <a:cubicBezTo>
                    <a:pt x="48781" y="2631"/>
                    <a:pt x="48458" y="1986"/>
                    <a:pt x="48458" y="1393"/>
                  </a:cubicBezTo>
                  <a:cubicBezTo>
                    <a:pt x="48458" y="1122"/>
                    <a:pt x="48510" y="903"/>
                    <a:pt x="48626" y="748"/>
                  </a:cubicBezTo>
                  <a:cubicBezTo>
                    <a:pt x="48729" y="581"/>
                    <a:pt x="48897" y="426"/>
                    <a:pt x="49155" y="323"/>
                  </a:cubicBezTo>
                  <a:cubicBezTo>
                    <a:pt x="49322" y="258"/>
                    <a:pt x="49593" y="258"/>
                    <a:pt x="49864" y="258"/>
                  </a:cubicBezTo>
                  <a:close/>
                  <a:moveTo>
                    <a:pt x="48897" y="7092"/>
                  </a:moveTo>
                  <a:cubicBezTo>
                    <a:pt x="50715" y="7092"/>
                    <a:pt x="52172" y="7415"/>
                    <a:pt x="53294" y="7943"/>
                  </a:cubicBezTo>
                  <a:cubicBezTo>
                    <a:pt x="54429" y="8485"/>
                    <a:pt x="55177" y="9285"/>
                    <a:pt x="55550" y="10316"/>
                  </a:cubicBezTo>
                  <a:cubicBezTo>
                    <a:pt x="55989" y="11335"/>
                    <a:pt x="56195" y="12405"/>
                    <a:pt x="56363" y="13217"/>
                  </a:cubicBezTo>
                  <a:cubicBezTo>
                    <a:pt x="56414" y="13591"/>
                    <a:pt x="56414" y="13914"/>
                    <a:pt x="56466" y="14120"/>
                  </a:cubicBezTo>
                  <a:cubicBezTo>
                    <a:pt x="56247" y="14391"/>
                    <a:pt x="56040" y="14713"/>
                    <a:pt x="55873" y="15152"/>
                  </a:cubicBezTo>
                  <a:cubicBezTo>
                    <a:pt x="55821" y="15255"/>
                    <a:pt x="55770" y="15409"/>
                    <a:pt x="55718" y="15577"/>
                  </a:cubicBezTo>
                  <a:cubicBezTo>
                    <a:pt x="55667" y="15409"/>
                    <a:pt x="55550" y="15203"/>
                    <a:pt x="55499" y="14932"/>
                  </a:cubicBezTo>
                  <a:cubicBezTo>
                    <a:pt x="55344" y="14442"/>
                    <a:pt x="55228" y="13643"/>
                    <a:pt x="55280" y="12573"/>
                  </a:cubicBezTo>
                  <a:lnTo>
                    <a:pt x="55280" y="11709"/>
                  </a:lnTo>
                  <a:cubicBezTo>
                    <a:pt x="55280" y="11709"/>
                    <a:pt x="55280" y="11657"/>
                    <a:pt x="55228" y="11657"/>
                  </a:cubicBezTo>
                  <a:cubicBezTo>
                    <a:pt x="55228" y="11606"/>
                    <a:pt x="55177" y="11606"/>
                    <a:pt x="55125" y="11606"/>
                  </a:cubicBezTo>
                  <a:cubicBezTo>
                    <a:pt x="55022" y="11606"/>
                    <a:pt x="54803" y="11657"/>
                    <a:pt x="54480" y="11657"/>
                  </a:cubicBezTo>
                  <a:cubicBezTo>
                    <a:pt x="54055" y="11657"/>
                    <a:pt x="53462" y="11606"/>
                    <a:pt x="52868" y="11438"/>
                  </a:cubicBezTo>
                  <a:cubicBezTo>
                    <a:pt x="52275" y="11283"/>
                    <a:pt x="51630" y="11012"/>
                    <a:pt x="51153" y="10574"/>
                  </a:cubicBezTo>
                  <a:cubicBezTo>
                    <a:pt x="51153" y="10548"/>
                    <a:pt x="51124" y="10535"/>
                    <a:pt x="51095" y="10535"/>
                  </a:cubicBezTo>
                  <a:cubicBezTo>
                    <a:pt x="51066" y="10535"/>
                    <a:pt x="51037" y="10548"/>
                    <a:pt x="51037" y="10574"/>
                  </a:cubicBezTo>
                  <a:cubicBezTo>
                    <a:pt x="50986" y="10574"/>
                    <a:pt x="50986" y="10690"/>
                    <a:pt x="50986" y="10690"/>
                  </a:cubicBezTo>
                  <a:lnTo>
                    <a:pt x="50986" y="10742"/>
                  </a:lnTo>
                  <a:cubicBezTo>
                    <a:pt x="51037" y="10742"/>
                    <a:pt x="51089" y="10793"/>
                    <a:pt x="51153" y="10896"/>
                  </a:cubicBezTo>
                  <a:cubicBezTo>
                    <a:pt x="51205" y="11012"/>
                    <a:pt x="51257" y="11167"/>
                    <a:pt x="51257" y="11283"/>
                  </a:cubicBezTo>
                  <a:cubicBezTo>
                    <a:pt x="51257" y="11386"/>
                    <a:pt x="51205" y="11489"/>
                    <a:pt x="51153" y="11606"/>
                  </a:cubicBezTo>
                  <a:cubicBezTo>
                    <a:pt x="51037" y="11657"/>
                    <a:pt x="50883" y="11760"/>
                    <a:pt x="50612" y="11812"/>
                  </a:cubicBezTo>
                  <a:lnTo>
                    <a:pt x="50019" y="11812"/>
                  </a:lnTo>
                  <a:cubicBezTo>
                    <a:pt x="48781" y="11812"/>
                    <a:pt x="47169" y="11335"/>
                    <a:pt x="46318" y="10690"/>
                  </a:cubicBezTo>
                  <a:cubicBezTo>
                    <a:pt x="46286" y="10664"/>
                    <a:pt x="46257" y="10651"/>
                    <a:pt x="46229" y="10651"/>
                  </a:cubicBezTo>
                  <a:cubicBezTo>
                    <a:pt x="46202" y="10651"/>
                    <a:pt x="46176" y="10664"/>
                    <a:pt x="46150" y="10690"/>
                  </a:cubicBezTo>
                  <a:cubicBezTo>
                    <a:pt x="46099" y="10742"/>
                    <a:pt x="46150" y="10793"/>
                    <a:pt x="46202" y="10845"/>
                  </a:cubicBezTo>
                  <a:lnTo>
                    <a:pt x="46421" y="11064"/>
                  </a:lnTo>
                  <a:cubicBezTo>
                    <a:pt x="46524" y="11167"/>
                    <a:pt x="46576" y="11283"/>
                    <a:pt x="46576" y="11386"/>
                  </a:cubicBezTo>
                  <a:cubicBezTo>
                    <a:pt x="46576" y="11489"/>
                    <a:pt x="46576" y="11541"/>
                    <a:pt x="46473" y="11657"/>
                  </a:cubicBezTo>
                  <a:cubicBezTo>
                    <a:pt x="46369" y="11709"/>
                    <a:pt x="46150" y="11760"/>
                    <a:pt x="45931" y="11760"/>
                  </a:cubicBezTo>
                  <a:cubicBezTo>
                    <a:pt x="45557" y="11760"/>
                    <a:pt x="45080" y="11657"/>
                    <a:pt x="44590" y="11438"/>
                  </a:cubicBezTo>
                  <a:cubicBezTo>
                    <a:pt x="44165" y="11283"/>
                    <a:pt x="43675" y="10961"/>
                    <a:pt x="43352" y="10574"/>
                  </a:cubicBezTo>
                  <a:cubicBezTo>
                    <a:pt x="43520" y="9774"/>
                    <a:pt x="43945" y="8911"/>
                    <a:pt x="44758" y="8266"/>
                  </a:cubicBezTo>
                  <a:cubicBezTo>
                    <a:pt x="45673" y="7570"/>
                    <a:pt x="46963" y="7144"/>
                    <a:pt x="48781" y="7092"/>
                  </a:cubicBezTo>
                  <a:close/>
                  <a:moveTo>
                    <a:pt x="42179" y="13269"/>
                  </a:moveTo>
                  <a:lnTo>
                    <a:pt x="42179" y="13269"/>
                  </a:lnTo>
                  <a:cubicBezTo>
                    <a:pt x="41908" y="13914"/>
                    <a:pt x="41637" y="15035"/>
                    <a:pt x="41637" y="16325"/>
                  </a:cubicBezTo>
                  <a:cubicBezTo>
                    <a:pt x="41637" y="17189"/>
                    <a:pt x="41805" y="18208"/>
                    <a:pt x="42179" y="19175"/>
                  </a:cubicBezTo>
                  <a:cubicBezTo>
                    <a:pt x="42063" y="19123"/>
                    <a:pt x="41908" y="19071"/>
                    <a:pt x="41805" y="18955"/>
                  </a:cubicBezTo>
                  <a:cubicBezTo>
                    <a:pt x="41482" y="18749"/>
                    <a:pt x="41160" y="18259"/>
                    <a:pt x="40941" y="17408"/>
                  </a:cubicBezTo>
                  <a:cubicBezTo>
                    <a:pt x="40773" y="16918"/>
                    <a:pt x="40722" y="16441"/>
                    <a:pt x="40722" y="15951"/>
                  </a:cubicBezTo>
                  <a:cubicBezTo>
                    <a:pt x="40722" y="15203"/>
                    <a:pt x="40889" y="14442"/>
                    <a:pt x="41263" y="13965"/>
                  </a:cubicBezTo>
                  <a:cubicBezTo>
                    <a:pt x="41482" y="13643"/>
                    <a:pt x="41805" y="13372"/>
                    <a:pt x="42179" y="13269"/>
                  </a:cubicBezTo>
                  <a:close/>
                  <a:moveTo>
                    <a:pt x="42823" y="13101"/>
                  </a:moveTo>
                  <a:lnTo>
                    <a:pt x="42875" y="13153"/>
                  </a:lnTo>
                  <a:lnTo>
                    <a:pt x="42604" y="19226"/>
                  </a:lnTo>
                  <a:lnTo>
                    <a:pt x="42450" y="19226"/>
                  </a:lnTo>
                  <a:cubicBezTo>
                    <a:pt x="42011" y="18208"/>
                    <a:pt x="41856" y="17240"/>
                    <a:pt x="41856" y="16325"/>
                  </a:cubicBezTo>
                  <a:cubicBezTo>
                    <a:pt x="41856" y="14984"/>
                    <a:pt x="42179" y="13798"/>
                    <a:pt x="42385" y="13153"/>
                  </a:cubicBezTo>
                  <a:cubicBezTo>
                    <a:pt x="42553" y="13153"/>
                    <a:pt x="42656" y="13101"/>
                    <a:pt x="42823" y="13101"/>
                  </a:cubicBezTo>
                  <a:close/>
                  <a:moveTo>
                    <a:pt x="58503" y="14120"/>
                  </a:moveTo>
                  <a:cubicBezTo>
                    <a:pt x="58619" y="14120"/>
                    <a:pt x="58774" y="14184"/>
                    <a:pt x="58890" y="14288"/>
                  </a:cubicBezTo>
                  <a:cubicBezTo>
                    <a:pt x="59045" y="14507"/>
                    <a:pt x="59213" y="14765"/>
                    <a:pt x="59316" y="15152"/>
                  </a:cubicBezTo>
                  <a:cubicBezTo>
                    <a:pt x="59419" y="15525"/>
                    <a:pt x="59470" y="16003"/>
                    <a:pt x="59470" y="16493"/>
                  </a:cubicBezTo>
                  <a:lnTo>
                    <a:pt x="59470" y="17189"/>
                  </a:lnTo>
                  <a:cubicBezTo>
                    <a:pt x="59367" y="17937"/>
                    <a:pt x="59148" y="18698"/>
                    <a:pt x="58890" y="19175"/>
                  </a:cubicBezTo>
                  <a:cubicBezTo>
                    <a:pt x="58723" y="19445"/>
                    <a:pt x="58568" y="19665"/>
                    <a:pt x="58400" y="19768"/>
                  </a:cubicBezTo>
                  <a:cubicBezTo>
                    <a:pt x="58245" y="19871"/>
                    <a:pt x="58129" y="19987"/>
                    <a:pt x="57975" y="19987"/>
                  </a:cubicBezTo>
                  <a:lnTo>
                    <a:pt x="57923" y="19987"/>
                  </a:lnTo>
                  <a:cubicBezTo>
                    <a:pt x="57755" y="19923"/>
                    <a:pt x="57652" y="19871"/>
                    <a:pt x="57536" y="19768"/>
                  </a:cubicBezTo>
                  <a:cubicBezTo>
                    <a:pt x="57330" y="19600"/>
                    <a:pt x="57162" y="19278"/>
                    <a:pt x="57059" y="18904"/>
                  </a:cubicBezTo>
                  <a:cubicBezTo>
                    <a:pt x="56956" y="18530"/>
                    <a:pt x="56891" y="18104"/>
                    <a:pt x="56891" y="17563"/>
                  </a:cubicBezTo>
                  <a:cubicBezTo>
                    <a:pt x="56891" y="17344"/>
                    <a:pt x="56956" y="17137"/>
                    <a:pt x="56956" y="16918"/>
                  </a:cubicBezTo>
                  <a:cubicBezTo>
                    <a:pt x="57008" y="16119"/>
                    <a:pt x="57278" y="15409"/>
                    <a:pt x="57536" y="14881"/>
                  </a:cubicBezTo>
                  <a:cubicBezTo>
                    <a:pt x="57652" y="14610"/>
                    <a:pt x="57807" y="14442"/>
                    <a:pt x="57975" y="14288"/>
                  </a:cubicBezTo>
                  <a:cubicBezTo>
                    <a:pt x="58129" y="14184"/>
                    <a:pt x="58297" y="14120"/>
                    <a:pt x="58452" y="14120"/>
                  </a:cubicBezTo>
                  <a:close/>
                  <a:moveTo>
                    <a:pt x="57278" y="13862"/>
                  </a:moveTo>
                  <a:lnTo>
                    <a:pt x="57330" y="13914"/>
                  </a:lnTo>
                  <a:cubicBezTo>
                    <a:pt x="57536" y="13914"/>
                    <a:pt x="57807" y="13914"/>
                    <a:pt x="58078" y="13965"/>
                  </a:cubicBezTo>
                  <a:cubicBezTo>
                    <a:pt x="57975" y="14017"/>
                    <a:pt x="57923" y="14068"/>
                    <a:pt x="57859" y="14120"/>
                  </a:cubicBezTo>
                  <a:cubicBezTo>
                    <a:pt x="57536" y="14339"/>
                    <a:pt x="57330" y="14713"/>
                    <a:pt x="57111" y="15203"/>
                  </a:cubicBezTo>
                  <a:cubicBezTo>
                    <a:pt x="56956" y="15680"/>
                    <a:pt x="56788" y="16273"/>
                    <a:pt x="56737" y="16867"/>
                  </a:cubicBezTo>
                  <a:cubicBezTo>
                    <a:pt x="56685" y="17137"/>
                    <a:pt x="56685" y="17344"/>
                    <a:pt x="56685" y="17563"/>
                  </a:cubicBezTo>
                  <a:cubicBezTo>
                    <a:pt x="56685" y="18259"/>
                    <a:pt x="56788" y="18904"/>
                    <a:pt x="57008" y="19342"/>
                  </a:cubicBezTo>
                  <a:cubicBezTo>
                    <a:pt x="57111" y="19600"/>
                    <a:pt x="57214" y="19768"/>
                    <a:pt x="57381" y="19923"/>
                  </a:cubicBezTo>
                  <a:lnTo>
                    <a:pt x="57433" y="19987"/>
                  </a:lnTo>
                  <a:cubicBezTo>
                    <a:pt x="57381" y="19987"/>
                    <a:pt x="57330" y="20039"/>
                    <a:pt x="57214" y="20039"/>
                  </a:cubicBezTo>
                  <a:cubicBezTo>
                    <a:pt x="57008" y="20039"/>
                    <a:pt x="56840" y="19987"/>
                    <a:pt x="56634" y="19987"/>
                  </a:cubicBezTo>
                  <a:cubicBezTo>
                    <a:pt x="56518" y="19923"/>
                    <a:pt x="56363" y="19871"/>
                    <a:pt x="56247" y="19768"/>
                  </a:cubicBezTo>
                  <a:cubicBezTo>
                    <a:pt x="56092" y="19600"/>
                    <a:pt x="55924" y="19278"/>
                    <a:pt x="55821" y="18904"/>
                  </a:cubicBezTo>
                  <a:cubicBezTo>
                    <a:pt x="55718" y="18530"/>
                    <a:pt x="55667" y="18104"/>
                    <a:pt x="55667" y="17563"/>
                  </a:cubicBezTo>
                  <a:lnTo>
                    <a:pt x="55667" y="16918"/>
                  </a:lnTo>
                  <a:cubicBezTo>
                    <a:pt x="55770" y="16119"/>
                    <a:pt x="55989" y="15306"/>
                    <a:pt x="56311" y="14765"/>
                  </a:cubicBezTo>
                  <a:cubicBezTo>
                    <a:pt x="56466" y="14507"/>
                    <a:pt x="56634" y="14288"/>
                    <a:pt x="56788" y="14120"/>
                  </a:cubicBezTo>
                  <a:cubicBezTo>
                    <a:pt x="56956" y="13965"/>
                    <a:pt x="57111" y="13862"/>
                    <a:pt x="57278" y="13862"/>
                  </a:cubicBezTo>
                  <a:close/>
                  <a:moveTo>
                    <a:pt x="42656" y="19445"/>
                  </a:moveTo>
                  <a:cubicBezTo>
                    <a:pt x="42656" y="20309"/>
                    <a:pt x="42875" y="21483"/>
                    <a:pt x="43520" y="22618"/>
                  </a:cubicBezTo>
                  <a:cubicBezTo>
                    <a:pt x="43352" y="22566"/>
                    <a:pt x="43197" y="22501"/>
                    <a:pt x="43030" y="22450"/>
                  </a:cubicBezTo>
                  <a:cubicBezTo>
                    <a:pt x="42978" y="22450"/>
                    <a:pt x="42875" y="22398"/>
                    <a:pt x="42823" y="22398"/>
                  </a:cubicBezTo>
                  <a:cubicBezTo>
                    <a:pt x="42772" y="22347"/>
                    <a:pt x="42707" y="22347"/>
                    <a:pt x="42707" y="22347"/>
                  </a:cubicBezTo>
                  <a:cubicBezTo>
                    <a:pt x="42656" y="22347"/>
                    <a:pt x="42604" y="22295"/>
                    <a:pt x="42553" y="22179"/>
                  </a:cubicBezTo>
                  <a:cubicBezTo>
                    <a:pt x="42501" y="22076"/>
                    <a:pt x="42450" y="21921"/>
                    <a:pt x="42385" y="21754"/>
                  </a:cubicBezTo>
                  <a:cubicBezTo>
                    <a:pt x="42333" y="21599"/>
                    <a:pt x="42333" y="21483"/>
                    <a:pt x="42282" y="21380"/>
                  </a:cubicBezTo>
                  <a:cubicBezTo>
                    <a:pt x="42282" y="21328"/>
                    <a:pt x="42333" y="21160"/>
                    <a:pt x="42333" y="20954"/>
                  </a:cubicBezTo>
                  <a:cubicBezTo>
                    <a:pt x="42385" y="20632"/>
                    <a:pt x="42450" y="20245"/>
                    <a:pt x="42501" y="19923"/>
                  </a:cubicBezTo>
                  <a:cubicBezTo>
                    <a:pt x="42501" y="19716"/>
                    <a:pt x="42553" y="19549"/>
                    <a:pt x="42553" y="19497"/>
                  </a:cubicBezTo>
                  <a:lnTo>
                    <a:pt x="42656" y="19497"/>
                  </a:lnTo>
                  <a:lnTo>
                    <a:pt x="42656" y="19445"/>
                  </a:lnTo>
                  <a:close/>
                  <a:moveTo>
                    <a:pt x="42011" y="19445"/>
                  </a:moveTo>
                  <a:lnTo>
                    <a:pt x="42333" y="19497"/>
                  </a:lnTo>
                  <a:cubicBezTo>
                    <a:pt x="42333" y="19665"/>
                    <a:pt x="42282" y="19923"/>
                    <a:pt x="42230" y="20245"/>
                  </a:cubicBezTo>
                  <a:cubicBezTo>
                    <a:pt x="42179" y="20464"/>
                    <a:pt x="42179" y="20735"/>
                    <a:pt x="42127" y="20890"/>
                  </a:cubicBezTo>
                  <a:cubicBezTo>
                    <a:pt x="42127" y="21109"/>
                    <a:pt x="42063" y="21276"/>
                    <a:pt x="42063" y="21380"/>
                  </a:cubicBezTo>
                  <a:lnTo>
                    <a:pt x="42063" y="21431"/>
                  </a:lnTo>
                  <a:cubicBezTo>
                    <a:pt x="42127" y="21534"/>
                    <a:pt x="42127" y="21754"/>
                    <a:pt x="42230" y="21973"/>
                  </a:cubicBezTo>
                  <a:cubicBezTo>
                    <a:pt x="42282" y="22128"/>
                    <a:pt x="42333" y="22244"/>
                    <a:pt x="42385" y="22295"/>
                  </a:cubicBezTo>
                  <a:cubicBezTo>
                    <a:pt x="42450" y="22398"/>
                    <a:pt x="42501" y="22501"/>
                    <a:pt x="42604" y="22566"/>
                  </a:cubicBezTo>
                  <a:cubicBezTo>
                    <a:pt x="42656" y="22566"/>
                    <a:pt x="42707" y="22618"/>
                    <a:pt x="42823" y="22618"/>
                  </a:cubicBezTo>
                  <a:cubicBezTo>
                    <a:pt x="43468" y="22888"/>
                    <a:pt x="45351" y="23469"/>
                    <a:pt x="45351" y="23469"/>
                  </a:cubicBezTo>
                  <a:cubicBezTo>
                    <a:pt x="45402" y="23469"/>
                    <a:pt x="45454" y="23469"/>
                    <a:pt x="45454" y="23417"/>
                  </a:cubicBezTo>
                  <a:lnTo>
                    <a:pt x="45506" y="23365"/>
                  </a:lnTo>
                  <a:cubicBezTo>
                    <a:pt x="45506" y="23365"/>
                    <a:pt x="45609" y="23262"/>
                    <a:pt x="45673" y="23146"/>
                  </a:cubicBezTo>
                  <a:cubicBezTo>
                    <a:pt x="45725" y="23095"/>
                    <a:pt x="45776" y="23043"/>
                    <a:pt x="45828" y="23043"/>
                  </a:cubicBezTo>
                  <a:lnTo>
                    <a:pt x="45880" y="22991"/>
                  </a:lnTo>
                  <a:cubicBezTo>
                    <a:pt x="45931" y="22991"/>
                    <a:pt x="46253" y="22991"/>
                    <a:pt x="46524" y="23043"/>
                  </a:cubicBezTo>
                  <a:cubicBezTo>
                    <a:pt x="46692" y="23095"/>
                    <a:pt x="46847" y="23146"/>
                    <a:pt x="47014" y="23146"/>
                  </a:cubicBezTo>
                  <a:cubicBezTo>
                    <a:pt x="47117" y="23211"/>
                    <a:pt x="47221" y="23262"/>
                    <a:pt x="47337" y="23365"/>
                  </a:cubicBezTo>
                  <a:cubicBezTo>
                    <a:pt x="47388" y="23417"/>
                    <a:pt x="47440" y="23469"/>
                    <a:pt x="47491" y="23585"/>
                  </a:cubicBezTo>
                  <a:cubicBezTo>
                    <a:pt x="47491" y="23636"/>
                    <a:pt x="47543" y="23739"/>
                    <a:pt x="47543" y="23855"/>
                  </a:cubicBezTo>
                  <a:cubicBezTo>
                    <a:pt x="47543" y="24010"/>
                    <a:pt x="47491" y="24113"/>
                    <a:pt x="47440" y="24281"/>
                  </a:cubicBezTo>
                  <a:cubicBezTo>
                    <a:pt x="47440" y="24332"/>
                    <a:pt x="47337" y="24436"/>
                    <a:pt x="47285" y="24500"/>
                  </a:cubicBezTo>
                  <a:cubicBezTo>
                    <a:pt x="47169" y="24552"/>
                    <a:pt x="47066" y="24552"/>
                    <a:pt x="46963" y="24552"/>
                  </a:cubicBezTo>
                  <a:cubicBezTo>
                    <a:pt x="46898" y="24552"/>
                    <a:pt x="46743" y="24552"/>
                    <a:pt x="46524" y="24500"/>
                  </a:cubicBezTo>
                  <a:cubicBezTo>
                    <a:pt x="46318" y="24436"/>
                    <a:pt x="46099" y="24384"/>
                    <a:pt x="45880" y="24281"/>
                  </a:cubicBezTo>
                  <a:cubicBezTo>
                    <a:pt x="45673" y="24229"/>
                    <a:pt x="45609" y="24178"/>
                    <a:pt x="45557" y="24113"/>
                  </a:cubicBezTo>
                  <a:lnTo>
                    <a:pt x="45557" y="24062"/>
                  </a:lnTo>
                  <a:cubicBezTo>
                    <a:pt x="45506" y="24010"/>
                    <a:pt x="45506" y="23959"/>
                    <a:pt x="45454" y="23959"/>
                  </a:cubicBezTo>
                  <a:cubicBezTo>
                    <a:pt x="45454" y="23959"/>
                    <a:pt x="45286" y="23907"/>
                    <a:pt x="45080" y="23791"/>
                  </a:cubicBezTo>
                  <a:cubicBezTo>
                    <a:pt x="44384" y="23585"/>
                    <a:pt x="42978" y="23095"/>
                    <a:pt x="42501" y="22991"/>
                  </a:cubicBezTo>
                  <a:cubicBezTo>
                    <a:pt x="42385" y="22940"/>
                    <a:pt x="42282" y="22824"/>
                    <a:pt x="42179" y="22721"/>
                  </a:cubicBezTo>
                  <a:cubicBezTo>
                    <a:pt x="42063" y="22566"/>
                    <a:pt x="41960" y="22295"/>
                    <a:pt x="41908" y="22076"/>
                  </a:cubicBezTo>
                  <a:cubicBezTo>
                    <a:pt x="41856" y="21805"/>
                    <a:pt x="41805" y="21599"/>
                    <a:pt x="41805" y="21431"/>
                  </a:cubicBezTo>
                  <a:lnTo>
                    <a:pt x="41805" y="21328"/>
                  </a:lnTo>
                  <a:cubicBezTo>
                    <a:pt x="41805" y="21057"/>
                    <a:pt x="41856" y="20567"/>
                    <a:pt x="41908" y="20142"/>
                  </a:cubicBezTo>
                  <a:cubicBezTo>
                    <a:pt x="41960" y="19923"/>
                    <a:pt x="41960" y="19716"/>
                    <a:pt x="42011" y="19549"/>
                  </a:cubicBezTo>
                  <a:lnTo>
                    <a:pt x="42011" y="19445"/>
                  </a:lnTo>
                  <a:close/>
                  <a:moveTo>
                    <a:pt x="43301" y="10845"/>
                  </a:moveTo>
                  <a:cubicBezTo>
                    <a:pt x="43675" y="11219"/>
                    <a:pt x="44061" y="11489"/>
                    <a:pt x="44487" y="11657"/>
                  </a:cubicBezTo>
                  <a:cubicBezTo>
                    <a:pt x="45028" y="11863"/>
                    <a:pt x="45506" y="11979"/>
                    <a:pt x="45931" y="11979"/>
                  </a:cubicBezTo>
                  <a:cubicBezTo>
                    <a:pt x="46202" y="11979"/>
                    <a:pt x="46421" y="11928"/>
                    <a:pt x="46576" y="11812"/>
                  </a:cubicBezTo>
                  <a:cubicBezTo>
                    <a:pt x="46743" y="11709"/>
                    <a:pt x="46795" y="11541"/>
                    <a:pt x="46795" y="11386"/>
                  </a:cubicBezTo>
                  <a:lnTo>
                    <a:pt x="46795" y="11219"/>
                  </a:lnTo>
                  <a:cubicBezTo>
                    <a:pt x="47711" y="11709"/>
                    <a:pt x="48948" y="12083"/>
                    <a:pt x="50019" y="12083"/>
                  </a:cubicBezTo>
                  <a:cubicBezTo>
                    <a:pt x="50238" y="12083"/>
                    <a:pt x="50444" y="12031"/>
                    <a:pt x="50612" y="12031"/>
                  </a:cubicBezTo>
                  <a:cubicBezTo>
                    <a:pt x="50934" y="11979"/>
                    <a:pt x="51153" y="11863"/>
                    <a:pt x="51308" y="11760"/>
                  </a:cubicBezTo>
                  <a:cubicBezTo>
                    <a:pt x="51411" y="11606"/>
                    <a:pt x="51476" y="11438"/>
                    <a:pt x="51476" y="11283"/>
                  </a:cubicBezTo>
                  <a:cubicBezTo>
                    <a:pt x="51476" y="11219"/>
                    <a:pt x="51476" y="11116"/>
                    <a:pt x="51411" y="11064"/>
                  </a:cubicBezTo>
                  <a:lnTo>
                    <a:pt x="51411" y="11064"/>
                  </a:lnTo>
                  <a:cubicBezTo>
                    <a:pt x="51850" y="11386"/>
                    <a:pt x="52327" y="11541"/>
                    <a:pt x="52817" y="11657"/>
                  </a:cubicBezTo>
                  <a:cubicBezTo>
                    <a:pt x="53462" y="11812"/>
                    <a:pt x="54055" y="11863"/>
                    <a:pt x="54480" y="11863"/>
                  </a:cubicBezTo>
                  <a:lnTo>
                    <a:pt x="55073" y="11863"/>
                  </a:lnTo>
                  <a:cubicBezTo>
                    <a:pt x="55022" y="12083"/>
                    <a:pt x="55022" y="12353"/>
                    <a:pt x="55022" y="12573"/>
                  </a:cubicBezTo>
                  <a:cubicBezTo>
                    <a:pt x="55022" y="14068"/>
                    <a:pt x="55177" y="14932"/>
                    <a:pt x="55396" y="15474"/>
                  </a:cubicBezTo>
                  <a:cubicBezTo>
                    <a:pt x="55499" y="15629"/>
                    <a:pt x="55550" y="15732"/>
                    <a:pt x="55667" y="15848"/>
                  </a:cubicBezTo>
                  <a:cubicBezTo>
                    <a:pt x="55550" y="16170"/>
                    <a:pt x="55499" y="16544"/>
                    <a:pt x="55447" y="16867"/>
                  </a:cubicBezTo>
                  <a:lnTo>
                    <a:pt x="55447" y="17563"/>
                  </a:lnTo>
                  <a:cubicBezTo>
                    <a:pt x="55447" y="18259"/>
                    <a:pt x="55550" y="18904"/>
                    <a:pt x="55718" y="19342"/>
                  </a:cubicBezTo>
                  <a:cubicBezTo>
                    <a:pt x="55821" y="19549"/>
                    <a:pt x="55924" y="19716"/>
                    <a:pt x="56040" y="19871"/>
                  </a:cubicBezTo>
                  <a:cubicBezTo>
                    <a:pt x="55667" y="21754"/>
                    <a:pt x="54751" y="23095"/>
                    <a:pt x="53513" y="24010"/>
                  </a:cubicBezTo>
                  <a:cubicBezTo>
                    <a:pt x="52275" y="24874"/>
                    <a:pt x="50715" y="25300"/>
                    <a:pt x="49103" y="25300"/>
                  </a:cubicBezTo>
                  <a:cubicBezTo>
                    <a:pt x="48574" y="25300"/>
                    <a:pt x="48084" y="25248"/>
                    <a:pt x="47543" y="25196"/>
                  </a:cubicBezTo>
                  <a:cubicBezTo>
                    <a:pt x="46421" y="25029"/>
                    <a:pt x="45557" y="24552"/>
                    <a:pt x="44861" y="24010"/>
                  </a:cubicBezTo>
                  <a:lnTo>
                    <a:pt x="44861" y="24010"/>
                  </a:lnTo>
                  <a:cubicBezTo>
                    <a:pt x="45080" y="24062"/>
                    <a:pt x="45235" y="24113"/>
                    <a:pt x="45351" y="24113"/>
                  </a:cubicBezTo>
                  <a:cubicBezTo>
                    <a:pt x="45351" y="24178"/>
                    <a:pt x="45351" y="24229"/>
                    <a:pt x="45402" y="24229"/>
                  </a:cubicBezTo>
                  <a:cubicBezTo>
                    <a:pt x="45454" y="24332"/>
                    <a:pt x="45557" y="24436"/>
                    <a:pt x="45828" y="24500"/>
                  </a:cubicBezTo>
                  <a:cubicBezTo>
                    <a:pt x="46047" y="24603"/>
                    <a:pt x="46253" y="24655"/>
                    <a:pt x="46473" y="24706"/>
                  </a:cubicBezTo>
                  <a:cubicBezTo>
                    <a:pt x="46692" y="24758"/>
                    <a:pt x="46847" y="24758"/>
                    <a:pt x="46963" y="24758"/>
                  </a:cubicBezTo>
                  <a:cubicBezTo>
                    <a:pt x="47117" y="24758"/>
                    <a:pt x="47221" y="24758"/>
                    <a:pt x="47388" y="24706"/>
                  </a:cubicBezTo>
                  <a:cubicBezTo>
                    <a:pt x="47491" y="24603"/>
                    <a:pt x="47607" y="24500"/>
                    <a:pt x="47659" y="24332"/>
                  </a:cubicBezTo>
                  <a:cubicBezTo>
                    <a:pt x="47711" y="24178"/>
                    <a:pt x="47762" y="24010"/>
                    <a:pt x="47762" y="23855"/>
                  </a:cubicBezTo>
                  <a:cubicBezTo>
                    <a:pt x="47762" y="23739"/>
                    <a:pt x="47762" y="23585"/>
                    <a:pt x="47711" y="23469"/>
                  </a:cubicBezTo>
                  <a:cubicBezTo>
                    <a:pt x="47659" y="23365"/>
                    <a:pt x="47543" y="23262"/>
                    <a:pt x="47440" y="23146"/>
                  </a:cubicBezTo>
                  <a:cubicBezTo>
                    <a:pt x="47337" y="23095"/>
                    <a:pt x="47221" y="22991"/>
                    <a:pt x="47066" y="22940"/>
                  </a:cubicBezTo>
                  <a:cubicBezTo>
                    <a:pt x="46847" y="22888"/>
                    <a:pt x="46576" y="22824"/>
                    <a:pt x="46369" y="22772"/>
                  </a:cubicBezTo>
                  <a:lnTo>
                    <a:pt x="45880" y="22772"/>
                  </a:lnTo>
                  <a:cubicBezTo>
                    <a:pt x="45776" y="22772"/>
                    <a:pt x="45725" y="22824"/>
                    <a:pt x="45673" y="22824"/>
                  </a:cubicBezTo>
                  <a:cubicBezTo>
                    <a:pt x="45557" y="22940"/>
                    <a:pt x="45454" y="23043"/>
                    <a:pt x="45402" y="23095"/>
                  </a:cubicBezTo>
                  <a:cubicBezTo>
                    <a:pt x="45351" y="23146"/>
                    <a:pt x="45351" y="23211"/>
                    <a:pt x="45351" y="23211"/>
                  </a:cubicBezTo>
                  <a:cubicBezTo>
                    <a:pt x="45286" y="23211"/>
                    <a:pt x="45183" y="23146"/>
                    <a:pt x="45028" y="23095"/>
                  </a:cubicBezTo>
                  <a:cubicBezTo>
                    <a:pt x="44706" y="22991"/>
                    <a:pt x="44268" y="22888"/>
                    <a:pt x="43842" y="22721"/>
                  </a:cubicBezTo>
                  <a:cubicBezTo>
                    <a:pt x="43094" y="21534"/>
                    <a:pt x="42875" y="20245"/>
                    <a:pt x="42875" y="19445"/>
                  </a:cubicBezTo>
                  <a:cubicBezTo>
                    <a:pt x="42875" y="18582"/>
                    <a:pt x="42978" y="16377"/>
                    <a:pt x="43094" y="14391"/>
                  </a:cubicBezTo>
                  <a:cubicBezTo>
                    <a:pt x="43094" y="13372"/>
                    <a:pt x="43146" y="12405"/>
                    <a:pt x="43197" y="11709"/>
                  </a:cubicBezTo>
                  <a:cubicBezTo>
                    <a:pt x="43197" y="11541"/>
                    <a:pt x="43197" y="11438"/>
                    <a:pt x="43249" y="11283"/>
                  </a:cubicBezTo>
                  <a:cubicBezTo>
                    <a:pt x="43249" y="11167"/>
                    <a:pt x="43249" y="11012"/>
                    <a:pt x="43301" y="10845"/>
                  </a:cubicBezTo>
                  <a:close/>
                  <a:moveTo>
                    <a:pt x="52327" y="24926"/>
                  </a:moveTo>
                  <a:cubicBezTo>
                    <a:pt x="52275" y="25145"/>
                    <a:pt x="52172" y="25403"/>
                    <a:pt x="52056" y="25674"/>
                  </a:cubicBezTo>
                  <a:cubicBezTo>
                    <a:pt x="51798" y="26164"/>
                    <a:pt x="51360" y="26589"/>
                    <a:pt x="50509" y="26692"/>
                  </a:cubicBezTo>
                  <a:cubicBezTo>
                    <a:pt x="50341" y="26692"/>
                    <a:pt x="50238" y="26757"/>
                    <a:pt x="50122" y="26757"/>
                  </a:cubicBezTo>
                  <a:cubicBezTo>
                    <a:pt x="49696" y="26692"/>
                    <a:pt x="49374" y="26589"/>
                    <a:pt x="49103" y="26434"/>
                  </a:cubicBezTo>
                  <a:cubicBezTo>
                    <a:pt x="48781" y="26215"/>
                    <a:pt x="48574" y="25841"/>
                    <a:pt x="48458" y="25519"/>
                  </a:cubicBezTo>
                  <a:lnTo>
                    <a:pt x="49103" y="25519"/>
                  </a:lnTo>
                  <a:cubicBezTo>
                    <a:pt x="50238" y="25519"/>
                    <a:pt x="51308" y="25351"/>
                    <a:pt x="52327" y="24926"/>
                  </a:cubicBezTo>
                  <a:close/>
                  <a:moveTo>
                    <a:pt x="53513" y="24281"/>
                  </a:moveTo>
                  <a:lnTo>
                    <a:pt x="53513" y="24500"/>
                  </a:lnTo>
                  <a:cubicBezTo>
                    <a:pt x="53513" y="24926"/>
                    <a:pt x="53462" y="25519"/>
                    <a:pt x="53139" y="26047"/>
                  </a:cubicBezTo>
                  <a:cubicBezTo>
                    <a:pt x="52817" y="26589"/>
                    <a:pt x="52275" y="27079"/>
                    <a:pt x="51308" y="27453"/>
                  </a:cubicBezTo>
                  <a:cubicBezTo>
                    <a:pt x="50767" y="27659"/>
                    <a:pt x="50289" y="27724"/>
                    <a:pt x="49864" y="27724"/>
                  </a:cubicBezTo>
                  <a:cubicBezTo>
                    <a:pt x="49052" y="27724"/>
                    <a:pt x="48458" y="27401"/>
                    <a:pt x="48033" y="26911"/>
                  </a:cubicBezTo>
                  <a:cubicBezTo>
                    <a:pt x="47659" y="26486"/>
                    <a:pt x="47491" y="25944"/>
                    <a:pt x="47440" y="25403"/>
                  </a:cubicBezTo>
                  <a:lnTo>
                    <a:pt x="47543" y="25403"/>
                  </a:lnTo>
                  <a:cubicBezTo>
                    <a:pt x="47762" y="25467"/>
                    <a:pt x="47981" y="25467"/>
                    <a:pt x="48188" y="25519"/>
                  </a:cubicBezTo>
                  <a:cubicBezTo>
                    <a:pt x="48252" y="25622"/>
                    <a:pt x="48304" y="25725"/>
                    <a:pt x="48355" y="25893"/>
                  </a:cubicBezTo>
                  <a:cubicBezTo>
                    <a:pt x="48510" y="26164"/>
                    <a:pt x="48678" y="26434"/>
                    <a:pt x="48948" y="26589"/>
                  </a:cubicBezTo>
                  <a:cubicBezTo>
                    <a:pt x="49271" y="26808"/>
                    <a:pt x="49645" y="26963"/>
                    <a:pt x="50122" y="26963"/>
                  </a:cubicBezTo>
                  <a:cubicBezTo>
                    <a:pt x="50238" y="26963"/>
                    <a:pt x="50393" y="26963"/>
                    <a:pt x="50560" y="26911"/>
                  </a:cubicBezTo>
                  <a:cubicBezTo>
                    <a:pt x="51476" y="26808"/>
                    <a:pt x="51953" y="26318"/>
                    <a:pt x="52275" y="25790"/>
                  </a:cubicBezTo>
                  <a:cubicBezTo>
                    <a:pt x="52443" y="25467"/>
                    <a:pt x="52494" y="25080"/>
                    <a:pt x="52546" y="24822"/>
                  </a:cubicBezTo>
                  <a:cubicBezTo>
                    <a:pt x="52868" y="24655"/>
                    <a:pt x="53242" y="24500"/>
                    <a:pt x="53513" y="24281"/>
                  </a:cubicBezTo>
                  <a:close/>
                  <a:moveTo>
                    <a:pt x="33036" y="45183"/>
                  </a:moveTo>
                  <a:lnTo>
                    <a:pt x="32508" y="45931"/>
                  </a:lnTo>
                  <a:lnTo>
                    <a:pt x="26267" y="45931"/>
                  </a:lnTo>
                  <a:lnTo>
                    <a:pt x="26808" y="45183"/>
                  </a:lnTo>
                  <a:close/>
                  <a:moveTo>
                    <a:pt x="65389" y="45286"/>
                  </a:moveTo>
                  <a:cubicBezTo>
                    <a:pt x="66085" y="45286"/>
                    <a:pt x="66678" y="45338"/>
                    <a:pt x="67104" y="45454"/>
                  </a:cubicBezTo>
                  <a:cubicBezTo>
                    <a:pt x="67323" y="45505"/>
                    <a:pt x="67530" y="45609"/>
                    <a:pt x="67646" y="45660"/>
                  </a:cubicBezTo>
                  <a:cubicBezTo>
                    <a:pt x="67697" y="45712"/>
                    <a:pt x="67697" y="45776"/>
                    <a:pt x="67749" y="45776"/>
                  </a:cubicBezTo>
                  <a:lnTo>
                    <a:pt x="67749" y="45879"/>
                  </a:lnTo>
                  <a:lnTo>
                    <a:pt x="67749" y="45931"/>
                  </a:lnTo>
                  <a:cubicBezTo>
                    <a:pt x="67697" y="45983"/>
                    <a:pt x="67594" y="46034"/>
                    <a:pt x="67478" y="46099"/>
                  </a:cubicBezTo>
                  <a:cubicBezTo>
                    <a:pt x="67052" y="46305"/>
                    <a:pt x="66305" y="46473"/>
                    <a:pt x="65389" y="46473"/>
                  </a:cubicBezTo>
                  <a:cubicBezTo>
                    <a:pt x="64744" y="46473"/>
                    <a:pt x="64100" y="46356"/>
                    <a:pt x="63661" y="46253"/>
                  </a:cubicBezTo>
                  <a:cubicBezTo>
                    <a:pt x="63455" y="46202"/>
                    <a:pt x="63287" y="46099"/>
                    <a:pt x="63184" y="46034"/>
                  </a:cubicBezTo>
                  <a:cubicBezTo>
                    <a:pt x="63132" y="45983"/>
                    <a:pt x="63081" y="45983"/>
                    <a:pt x="63081" y="45931"/>
                  </a:cubicBezTo>
                  <a:lnTo>
                    <a:pt x="63016" y="45879"/>
                  </a:lnTo>
                  <a:cubicBezTo>
                    <a:pt x="63016" y="45828"/>
                    <a:pt x="63016" y="45828"/>
                    <a:pt x="63081" y="45776"/>
                  </a:cubicBezTo>
                  <a:cubicBezTo>
                    <a:pt x="63081" y="45712"/>
                    <a:pt x="63184" y="45660"/>
                    <a:pt x="63339" y="45609"/>
                  </a:cubicBezTo>
                  <a:cubicBezTo>
                    <a:pt x="63726" y="45389"/>
                    <a:pt x="64525" y="45286"/>
                    <a:pt x="65389" y="45286"/>
                  </a:cubicBezTo>
                  <a:close/>
                  <a:moveTo>
                    <a:pt x="61791" y="45338"/>
                  </a:moveTo>
                  <a:cubicBezTo>
                    <a:pt x="61843" y="46473"/>
                    <a:pt x="61946" y="47324"/>
                    <a:pt x="61998" y="47594"/>
                  </a:cubicBezTo>
                  <a:lnTo>
                    <a:pt x="58568" y="47594"/>
                  </a:lnTo>
                  <a:cubicBezTo>
                    <a:pt x="59470" y="47001"/>
                    <a:pt x="60554" y="46253"/>
                    <a:pt x="61791" y="45338"/>
                  </a:cubicBezTo>
                  <a:close/>
                  <a:moveTo>
                    <a:pt x="54158" y="23791"/>
                  </a:moveTo>
                  <a:cubicBezTo>
                    <a:pt x="54583" y="23855"/>
                    <a:pt x="55125" y="23959"/>
                    <a:pt x="55667" y="24062"/>
                  </a:cubicBezTo>
                  <a:cubicBezTo>
                    <a:pt x="56840" y="24332"/>
                    <a:pt x="58078" y="24603"/>
                    <a:pt x="58774" y="24926"/>
                  </a:cubicBezTo>
                  <a:cubicBezTo>
                    <a:pt x="59586" y="25300"/>
                    <a:pt x="60115" y="25893"/>
                    <a:pt x="60708" y="26757"/>
                  </a:cubicBezTo>
                  <a:cubicBezTo>
                    <a:pt x="60824" y="26963"/>
                    <a:pt x="60927" y="27234"/>
                    <a:pt x="61082" y="27505"/>
                  </a:cubicBezTo>
                  <a:cubicBezTo>
                    <a:pt x="61082" y="27556"/>
                    <a:pt x="61147" y="27659"/>
                    <a:pt x="61250" y="27827"/>
                  </a:cubicBezTo>
                  <a:cubicBezTo>
                    <a:pt x="61572" y="28691"/>
                    <a:pt x="62488" y="30883"/>
                    <a:pt x="63403" y="33088"/>
                  </a:cubicBezTo>
                  <a:cubicBezTo>
                    <a:pt x="63829" y="34223"/>
                    <a:pt x="64254" y="35344"/>
                    <a:pt x="64577" y="36312"/>
                  </a:cubicBezTo>
                  <a:cubicBezTo>
                    <a:pt x="64951" y="37330"/>
                    <a:pt x="65221" y="38143"/>
                    <a:pt x="65337" y="38684"/>
                  </a:cubicBezTo>
                  <a:cubicBezTo>
                    <a:pt x="65492" y="39329"/>
                    <a:pt x="65595" y="39858"/>
                    <a:pt x="65595" y="40348"/>
                  </a:cubicBezTo>
                  <a:cubicBezTo>
                    <a:pt x="65595" y="41044"/>
                    <a:pt x="65389" y="41637"/>
                    <a:pt x="64899" y="42333"/>
                  </a:cubicBezTo>
                  <a:cubicBezTo>
                    <a:pt x="64370" y="42978"/>
                    <a:pt x="63558" y="43726"/>
                    <a:pt x="62269" y="44693"/>
                  </a:cubicBezTo>
                  <a:cubicBezTo>
                    <a:pt x="60502" y="46034"/>
                    <a:pt x="58942" y="47117"/>
                    <a:pt x="57807" y="47865"/>
                  </a:cubicBezTo>
                  <a:cubicBezTo>
                    <a:pt x="57278" y="48187"/>
                    <a:pt x="56891" y="48407"/>
                    <a:pt x="56569" y="48613"/>
                  </a:cubicBezTo>
                  <a:cubicBezTo>
                    <a:pt x="56569" y="48561"/>
                    <a:pt x="56634" y="48510"/>
                    <a:pt x="56634" y="48458"/>
                  </a:cubicBezTo>
                  <a:cubicBezTo>
                    <a:pt x="56685" y="48187"/>
                    <a:pt x="56737" y="47917"/>
                    <a:pt x="56737" y="47594"/>
                  </a:cubicBezTo>
                  <a:cubicBezTo>
                    <a:pt x="56737" y="47169"/>
                    <a:pt x="56685" y="46743"/>
                    <a:pt x="56466" y="46356"/>
                  </a:cubicBezTo>
                  <a:cubicBezTo>
                    <a:pt x="56247" y="45931"/>
                    <a:pt x="55924" y="45557"/>
                    <a:pt x="55447" y="45235"/>
                  </a:cubicBezTo>
                  <a:cubicBezTo>
                    <a:pt x="55280" y="45131"/>
                    <a:pt x="55125" y="45067"/>
                    <a:pt x="54906" y="44964"/>
                  </a:cubicBezTo>
                  <a:lnTo>
                    <a:pt x="60502" y="40025"/>
                  </a:lnTo>
                  <a:lnTo>
                    <a:pt x="60605" y="40025"/>
                  </a:lnTo>
                  <a:cubicBezTo>
                    <a:pt x="60605" y="40025"/>
                    <a:pt x="60979" y="39754"/>
                    <a:pt x="61572" y="39754"/>
                  </a:cubicBezTo>
                  <a:cubicBezTo>
                    <a:pt x="61843" y="39754"/>
                    <a:pt x="62114" y="39754"/>
                    <a:pt x="62436" y="39858"/>
                  </a:cubicBezTo>
                  <a:cubicBezTo>
                    <a:pt x="62451" y="39873"/>
                    <a:pt x="62466" y="39879"/>
                    <a:pt x="62480" y="39879"/>
                  </a:cubicBezTo>
                  <a:cubicBezTo>
                    <a:pt x="62514" y="39879"/>
                    <a:pt x="62539" y="39842"/>
                    <a:pt x="62539" y="39806"/>
                  </a:cubicBezTo>
                  <a:cubicBezTo>
                    <a:pt x="62591" y="39754"/>
                    <a:pt x="62539" y="39703"/>
                    <a:pt x="62488" y="39651"/>
                  </a:cubicBezTo>
                  <a:lnTo>
                    <a:pt x="62436" y="39651"/>
                  </a:lnTo>
                  <a:cubicBezTo>
                    <a:pt x="62114" y="39535"/>
                    <a:pt x="61843" y="39484"/>
                    <a:pt x="61572" y="39484"/>
                  </a:cubicBezTo>
                  <a:cubicBezTo>
                    <a:pt x="61082" y="39484"/>
                    <a:pt x="60708" y="39703"/>
                    <a:pt x="60554" y="39754"/>
                  </a:cubicBezTo>
                  <a:cubicBezTo>
                    <a:pt x="60437" y="39651"/>
                    <a:pt x="60437" y="39587"/>
                    <a:pt x="60437" y="39484"/>
                  </a:cubicBezTo>
                  <a:lnTo>
                    <a:pt x="60437" y="39380"/>
                  </a:lnTo>
                  <a:cubicBezTo>
                    <a:pt x="60502" y="39329"/>
                    <a:pt x="60554" y="39264"/>
                    <a:pt x="60657" y="39213"/>
                  </a:cubicBezTo>
                  <a:cubicBezTo>
                    <a:pt x="60824" y="39161"/>
                    <a:pt x="61031" y="39110"/>
                    <a:pt x="61250" y="39110"/>
                  </a:cubicBezTo>
                  <a:cubicBezTo>
                    <a:pt x="61469" y="39058"/>
                    <a:pt x="61675" y="39058"/>
                    <a:pt x="61843" y="39058"/>
                  </a:cubicBezTo>
                  <a:lnTo>
                    <a:pt x="62217" y="39058"/>
                  </a:lnTo>
                  <a:cubicBezTo>
                    <a:pt x="62269" y="39058"/>
                    <a:pt x="62320" y="39007"/>
                    <a:pt x="62320" y="38942"/>
                  </a:cubicBezTo>
                  <a:cubicBezTo>
                    <a:pt x="62320" y="38890"/>
                    <a:pt x="62269" y="38839"/>
                    <a:pt x="62217" y="38839"/>
                  </a:cubicBezTo>
                  <a:lnTo>
                    <a:pt x="61843" y="38839"/>
                  </a:lnTo>
                  <a:cubicBezTo>
                    <a:pt x="61572" y="38839"/>
                    <a:pt x="61198" y="38839"/>
                    <a:pt x="60876" y="38942"/>
                  </a:cubicBezTo>
                  <a:lnTo>
                    <a:pt x="60760" y="38942"/>
                  </a:lnTo>
                  <a:lnTo>
                    <a:pt x="57601" y="30406"/>
                  </a:lnTo>
                  <a:lnTo>
                    <a:pt x="57536" y="30354"/>
                  </a:lnTo>
                  <a:cubicBezTo>
                    <a:pt x="57536" y="30354"/>
                    <a:pt x="57513" y="30331"/>
                    <a:pt x="57483" y="30331"/>
                  </a:cubicBezTo>
                  <a:cubicBezTo>
                    <a:pt x="57467" y="30331"/>
                    <a:pt x="57450" y="30337"/>
                    <a:pt x="57433" y="30354"/>
                  </a:cubicBezTo>
                  <a:cubicBezTo>
                    <a:pt x="57381" y="30354"/>
                    <a:pt x="57330" y="30406"/>
                    <a:pt x="57381" y="30509"/>
                  </a:cubicBezTo>
                  <a:lnTo>
                    <a:pt x="60554" y="39058"/>
                  </a:lnTo>
                  <a:cubicBezTo>
                    <a:pt x="60502" y="39058"/>
                    <a:pt x="60437" y="39110"/>
                    <a:pt x="60437" y="39110"/>
                  </a:cubicBezTo>
                  <a:cubicBezTo>
                    <a:pt x="60334" y="39161"/>
                    <a:pt x="60283" y="39213"/>
                    <a:pt x="60283" y="39264"/>
                  </a:cubicBezTo>
                  <a:cubicBezTo>
                    <a:pt x="60231" y="39329"/>
                    <a:pt x="60231" y="39432"/>
                    <a:pt x="60231" y="39484"/>
                  </a:cubicBezTo>
                  <a:cubicBezTo>
                    <a:pt x="60231" y="39651"/>
                    <a:pt x="60283" y="39754"/>
                    <a:pt x="60334" y="39858"/>
                  </a:cubicBezTo>
                  <a:lnTo>
                    <a:pt x="54699" y="44912"/>
                  </a:lnTo>
                  <a:cubicBezTo>
                    <a:pt x="54209" y="44745"/>
                    <a:pt x="53668" y="44641"/>
                    <a:pt x="53191" y="44641"/>
                  </a:cubicBezTo>
                  <a:cubicBezTo>
                    <a:pt x="52546" y="44641"/>
                    <a:pt x="51953" y="44745"/>
                    <a:pt x="51527" y="44912"/>
                  </a:cubicBezTo>
                  <a:cubicBezTo>
                    <a:pt x="51257" y="44964"/>
                    <a:pt x="51037" y="45015"/>
                    <a:pt x="50883" y="45131"/>
                  </a:cubicBezTo>
                  <a:cubicBezTo>
                    <a:pt x="50715" y="45235"/>
                    <a:pt x="50560" y="45286"/>
                    <a:pt x="50444" y="45389"/>
                  </a:cubicBezTo>
                  <a:cubicBezTo>
                    <a:pt x="50238" y="45660"/>
                    <a:pt x="49542" y="46356"/>
                    <a:pt x="48897" y="47066"/>
                  </a:cubicBezTo>
                  <a:cubicBezTo>
                    <a:pt x="48729" y="47272"/>
                    <a:pt x="48574" y="47440"/>
                    <a:pt x="48407" y="47594"/>
                  </a:cubicBezTo>
                  <a:lnTo>
                    <a:pt x="48304" y="47594"/>
                  </a:lnTo>
                  <a:lnTo>
                    <a:pt x="45996" y="29439"/>
                  </a:lnTo>
                  <a:cubicBezTo>
                    <a:pt x="45880" y="28794"/>
                    <a:pt x="45351" y="28304"/>
                    <a:pt x="44642" y="28304"/>
                  </a:cubicBezTo>
                  <a:lnTo>
                    <a:pt x="41534" y="28304"/>
                  </a:lnTo>
                  <a:cubicBezTo>
                    <a:pt x="41586" y="28098"/>
                    <a:pt x="41689" y="27827"/>
                    <a:pt x="41805" y="27608"/>
                  </a:cubicBezTo>
                  <a:cubicBezTo>
                    <a:pt x="42063" y="27131"/>
                    <a:pt x="42282" y="26692"/>
                    <a:pt x="42553" y="26267"/>
                  </a:cubicBezTo>
                  <a:cubicBezTo>
                    <a:pt x="42772" y="25893"/>
                    <a:pt x="43030" y="25570"/>
                    <a:pt x="43197" y="25467"/>
                  </a:cubicBezTo>
                  <a:cubicBezTo>
                    <a:pt x="43571" y="25196"/>
                    <a:pt x="44165" y="24874"/>
                    <a:pt x="45235" y="24552"/>
                  </a:cubicBezTo>
                  <a:cubicBezTo>
                    <a:pt x="45776" y="24926"/>
                    <a:pt x="46421" y="25196"/>
                    <a:pt x="47221" y="25351"/>
                  </a:cubicBezTo>
                  <a:cubicBezTo>
                    <a:pt x="47221" y="25944"/>
                    <a:pt x="47440" y="26589"/>
                    <a:pt x="47865" y="27079"/>
                  </a:cubicBezTo>
                  <a:cubicBezTo>
                    <a:pt x="48304" y="27608"/>
                    <a:pt x="49000" y="27982"/>
                    <a:pt x="49864" y="27982"/>
                  </a:cubicBezTo>
                  <a:cubicBezTo>
                    <a:pt x="50341" y="27982"/>
                    <a:pt x="50831" y="27879"/>
                    <a:pt x="51411" y="27659"/>
                  </a:cubicBezTo>
                  <a:cubicBezTo>
                    <a:pt x="52378" y="27285"/>
                    <a:pt x="52972" y="26757"/>
                    <a:pt x="53345" y="26164"/>
                  </a:cubicBezTo>
                  <a:cubicBezTo>
                    <a:pt x="53668" y="25570"/>
                    <a:pt x="53784" y="24977"/>
                    <a:pt x="53784" y="24500"/>
                  </a:cubicBezTo>
                  <a:cubicBezTo>
                    <a:pt x="53784" y="24332"/>
                    <a:pt x="53732" y="24229"/>
                    <a:pt x="53732" y="24113"/>
                  </a:cubicBezTo>
                  <a:cubicBezTo>
                    <a:pt x="53887" y="24010"/>
                    <a:pt x="53990" y="23907"/>
                    <a:pt x="54158" y="23791"/>
                  </a:cubicBezTo>
                  <a:close/>
                  <a:moveTo>
                    <a:pt x="50019" y="48136"/>
                  </a:moveTo>
                  <a:cubicBezTo>
                    <a:pt x="50019" y="48239"/>
                    <a:pt x="49967" y="48355"/>
                    <a:pt x="49967" y="48407"/>
                  </a:cubicBezTo>
                  <a:cubicBezTo>
                    <a:pt x="49916" y="48561"/>
                    <a:pt x="49916" y="48677"/>
                    <a:pt x="49864" y="48781"/>
                  </a:cubicBezTo>
                  <a:lnTo>
                    <a:pt x="49593" y="48781"/>
                  </a:lnTo>
                  <a:cubicBezTo>
                    <a:pt x="49748" y="48561"/>
                    <a:pt x="49916" y="48355"/>
                    <a:pt x="50019" y="48136"/>
                  </a:cubicBezTo>
                  <a:close/>
                  <a:moveTo>
                    <a:pt x="67749" y="46202"/>
                  </a:moveTo>
                  <a:lnTo>
                    <a:pt x="67749" y="46473"/>
                  </a:lnTo>
                  <a:lnTo>
                    <a:pt x="67800" y="46473"/>
                  </a:lnTo>
                  <a:cubicBezTo>
                    <a:pt x="67697" y="46576"/>
                    <a:pt x="67594" y="46627"/>
                    <a:pt x="67426" y="46743"/>
                  </a:cubicBezTo>
                  <a:cubicBezTo>
                    <a:pt x="66885" y="47001"/>
                    <a:pt x="66188" y="47066"/>
                    <a:pt x="66188" y="47117"/>
                  </a:cubicBezTo>
                  <a:cubicBezTo>
                    <a:pt x="66188" y="47117"/>
                    <a:pt x="66286" y="47140"/>
                    <a:pt x="66416" y="47140"/>
                  </a:cubicBezTo>
                  <a:cubicBezTo>
                    <a:pt x="66481" y="47140"/>
                    <a:pt x="66554" y="47134"/>
                    <a:pt x="66627" y="47117"/>
                  </a:cubicBezTo>
                  <a:cubicBezTo>
                    <a:pt x="66885" y="47117"/>
                    <a:pt x="67207" y="47066"/>
                    <a:pt x="67530" y="46898"/>
                  </a:cubicBezTo>
                  <a:cubicBezTo>
                    <a:pt x="67749" y="46795"/>
                    <a:pt x="67852" y="46627"/>
                    <a:pt x="67916" y="46576"/>
                  </a:cubicBezTo>
                  <a:cubicBezTo>
                    <a:pt x="68071" y="46679"/>
                    <a:pt x="68174" y="46846"/>
                    <a:pt x="68239" y="47001"/>
                  </a:cubicBezTo>
                  <a:cubicBezTo>
                    <a:pt x="68342" y="47220"/>
                    <a:pt x="68393" y="47440"/>
                    <a:pt x="68393" y="47646"/>
                  </a:cubicBezTo>
                  <a:lnTo>
                    <a:pt x="68393" y="47865"/>
                  </a:lnTo>
                  <a:cubicBezTo>
                    <a:pt x="66511" y="48935"/>
                    <a:pt x="63829" y="49851"/>
                    <a:pt x="62488" y="50289"/>
                  </a:cubicBezTo>
                  <a:lnTo>
                    <a:pt x="62488" y="47646"/>
                  </a:lnTo>
                  <a:cubicBezTo>
                    <a:pt x="62488" y="47388"/>
                    <a:pt x="62591" y="47066"/>
                    <a:pt x="62759" y="46846"/>
                  </a:cubicBezTo>
                  <a:cubicBezTo>
                    <a:pt x="62810" y="46743"/>
                    <a:pt x="62862" y="46679"/>
                    <a:pt x="62913" y="46627"/>
                  </a:cubicBezTo>
                  <a:cubicBezTo>
                    <a:pt x="63016" y="46743"/>
                    <a:pt x="63236" y="46950"/>
                    <a:pt x="63777" y="47066"/>
                  </a:cubicBezTo>
                  <a:cubicBezTo>
                    <a:pt x="64254" y="47220"/>
                    <a:pt x="64796" y="47220"/>
                    <a:pt x="65170" y="47220"/>
                  </a:cubicBezTo>
                  <a:cubicBezTo>
                    <a:pt x="65544" y="47220"/>
                    <a:pt x="65815" y="47169"/>
                    <a:pt x="65815" y="47169"/>
                  </a:cubicBezTo>
                  <a:cubicBezTo>
                    <a:pt x="65815" y="47117"/>
                    <a:pt x="65544" y="47117"/>
                    <a:pt x="65170" y="47117"/>
                  </a:cubicBezTo>
                  <a:cubicBezTo>
                    <a:pt x="64796" y="47066"/>
                    <a:pt x="64254" y="47001"/>
                    <a:pt x="63829" y="46898"/>
                  </a:cubicBezTo>
                  <a:cubicBezTo>
                    <a:pt x="63339" y="46795"/>
                    <a:pt x="63184" y="46627"/>
                    <a:pt x="63081" y="46576"/>
                  </a:cubicBezTo>
                  <a:lnTo>
                    <a:pt x="63081" y="46524"/>
                  </a:lnTo>
                  <a:lnTo>
                    <a:pt x="63081" y="46253"/>
                  </a:lnTo>
                  <a:cubicBezTo>
                    <a:pt x="63132" y="46253"/>
                    <a:pt x="63184" y="46305"/>
                    <a:pt x="63236" y="46305"/>
                  </a:cubicBezTo>
                  <a:cubicBezTo>
                    <a:pt x="63403" y="46421"/>
                    <a:pt x="63558" y="46473"/>
                    <a:pt x="63777" y="46524"/>
                  </a:cubicBezTo>
                  <a:cubicBezTo>
                    <a:pt x="64203" y="46627"/>
                    <a:pt x="64796" y="46679"/>
                    <a:pt x="65389" y="46679"/>
                  </a:cubicBezTo>
                  <a:cubicBezTo>
                    <a:pt x="66085" y="46679"/>
                    <a:pt x="66730" y="46576"/>
                    <a:pt x="67156" y="46473"/>
                  </a:cubicBezTo>
                  <a:lnTo>
                    <a:pt x="67207" y="46473"/>
                  </a:lnTo>
                  <a:cubicBezTo>
                    <a:pt x="67426" y="46421"/>
                    <a:pt x="67594" y="46305"/>
                    <a:pt x="67749" y="46202"/>
                  </a:cubicBezTo>
                  <a:close/>
                  <a:moveTo>
                    <a:pt x="43468" y="29658"/>
                  </a:moveTo>
                  <a:cubicBezTo>
                    <a:pt x="44061" y="29658"/>
                    <a:pt x="44538" y="30083"/>
                    <a:pt x="44590" y="30625"/>
                  </a:cubicBezTo>
                  <a:lnTo>
                    <a:pt x="47169" y="50766"/>
                  </a:lnTo>
                  <a:lnTo>
                    <a:pt x="34223" y="50766"/>
                  </a:lnTo>
                  <a:lnTo>
                    <a:pt x="33359" y="45015"/>
                  </a:lnTo>
                  <a:lnTo>
                    <a:pt x="33359" y="44964"/>
                  </a:lnTo>
                  <a:lnTo>
                    <a:pt x="26757" y="44964"/>
                  </a:lnTo>
                  <a:cubicBezTo>
                    <a:pt x="26705" y="44964"/>
                    <a:pt x="26705" y="44964"/>
                    <a:pt x="26654" y="45015"/>
                  </a:cubicBezTo>
                  <a:lnTo>
                    <a:pt x="25944" y="45983"/>
                  </a:lnTo>
                  <a:lnTo>
                    <a:pt x="25893" y="46034"/>
                  </a:lnTo>
                  <a:lnTo>
                    <a:pt x="26589" y="50766"/>
                  </a:lnTo>
                  <a:lnTo>
                    <a:pt x="15306" y="50766"/>
                  </a:lnTo>
                  <a:cubicBezTo>
                    <a:pt x="14559" y="50766"/>
                    <a:pt x="13862" y="50173"/>
                    <a:pt x="13759" y="49425"/>
                  </a:cubicBezTo>
                  <a:lnTo>
                    <a:pt x="11064" y="29658"/>
                  </a:lnTo>
                  <a:close/>
                  <a:moveTo>
                    <a:pt x="44642" y="28523"/>
                  </a:moveTo>
                  <a:cubicBezTo>
                    <a:pt x="44912" y="28523"/>
                    <a:pt x="45132" y="28575"/>
                    <a:pt x="45351" y="28742"/>
                  </a:cubicBezTo>
                  <a:cubicBezTo>
                    <a:pt x="45286" y="28794"/>
                    <a:pt x="45183" y="28846"/>
                    <a:pt x="45080" y="28949"/>
                  </a:cubicBezTo>
                  <a:cubicBezTo>
                    <a:pt x="44758" y="29271"/>
                    <a:pt x="44435" y="29710"/>
                    <a:pt x="44487" y="29710"/>
                  </a:cubicBezTo>
                  <a:cubicBezTo>
                    <a:pt x="44494" y="29723"/>
                    <a:pt x="44505" y="29729"/>
                    <a:pt x="44522" y="29729"/>
                  </a:cubicBezTo>
                  <a:cubicBezTo>
                    <a:pt x="44634" y="29729"/>
                    <a:pt x="44954" y="29442"/>
                    <a:pt x="45235" y="29116"/>
                  </a:cubicBezTo>
                  <a:cubicBezTo>
                    <a:pt x="45402" y="29013"/>
                    <a:pt x="45454" y="28949"/>
                    <a:pt x="45506" y="28897"/>
                  </a:cubicBezTo>
                  <a:cubicBezTo>
                    <a:pt x="45609" y="29065"/>
                    <a:pt x="45725" y="29271"/>
                    <a:pt x="45776" y="29490"/>
                  </a:cubicBezTo>
                  <a:lnTo>
                    <a:pt x="48407" y="50019"/>
                  </a:lnTo>
                  <a:lnTo>
                    <a:pt x="48407" y="50070"/>
                  </a:lnTo>
                  <a:cubicBezTo>
                    <a:pt x="48407" y="50289"/>
                    <a:pt x="48355" y="50444"/>
                    <a:pt x="48188" y="50547"/>
                  </a:cubicBezTo>
                  <a:cubicBezTo>
                    <a:pt x="48084" y="50715"/>
                    <a:pt x="47930" y="50766"/>
                    <a:pt x="47711" y="50766"/>
                  </a:cubicBezTo>
                  <a:lnTo>
                    <a:pt x="47388" y="50766"/>
                  </a:lnTo>
                  <a:lnTo>
                    <a:pt x="44809" y="30561"/>
                  </a:lnTo>
                  <a:cubicBezTo>
                    <a:pt x="44758" y="29916"/>
                    <a:pt x="44165" y="29439"/>
                    <a:pt x="43468" y="29439"/>
                  </a:cubicBezTo>
                  <a:lnTo>
                    <a:pt x="11064" y="29439"/>
                  </a:lnTo>
                  <a:lnTo>
                    <a:pt x="11064" y="29387"/>
                  </a:lnTo>
                  <a:cubicBezTo>
                    <a:pt x="11064" y="29168"/>
                    <a:pt x="11116" y="28949"/>
                    <a:pt x="11283" y="28794"/>
                  </a:cubicBezTo>
                  <a:cubicBezTo>
                    <a:pt x="11438" y="28626"/>
                    <a:pt x="11657" y="28523"/>
                    <a:pt x="11928" y="28523"/>
                  </a:cubicBezTo>
                  <a:close/>
                  <a:moveTo>
                    <a:pt x="53191" y="44912"/>
                  </a:moveTo>
                  <a:cubicBezTo>
                    <a:pt x="53939" y="44912"/>
                    <a:pt x="54699" y="45015"/>
                    <a:pt x="55344" y="45454"/>
                  </a:cubicBezTo>
                  <a:cubicBezTo>
                    <a:pt x="55821" y="45712"/>
                    <a:pt x="56092" y="46099"/>
                    <a:pt x="56247" y="46473"/>
                  </a:cubicBezTo>
                  <a:cubicBezTo>
                    <a:pt x="56466" y="46846"/>
                    <a:pt x="56518" y="47220"/>
                    <a:pt x="56518" y="47594"/>
                  </a:cubicBezTo>
                  <a:cubicBezTo>
                    <a:pt x="56518" y="47865"/>
                    <a:pt x="56466" y="48187"/>
                    <a:pt x="56414" y="48407"/>
                  </a:cubicBezTo>
                  <a:cubicBezTo>
                    <a:pt x="56363" y="48613"/>
                    <a:pt x="56247" y="48832"/>
                    <a:pt x="56195" y="48935"/>
                  </a:cubicBezTo>
                  <a:cubicBezTo>
                    <a:pt x="56092" y="49155"/>
                    <a:pt x="55821" y="49258"/>
                    <a:pt x="55550" y="49322"/>
                  </a:cubicBezTo>
                  <a:cubicBezTo>
                    <a:pt x="55280" y="49374"/>
                    <a:pt x="54957" y="49425"/>
                    <a:pt x="54751" y="49425"/>
                  </a:cubicBezTo>
                  <a:cubicBezTo>
                    <a:pt x="54699" y="49425"/>
                    <a:pt x="54635" y="49374"/>
                    <a:pt x="54583" y="49374"/>
                  </a:cubicBezTo>
                  <a:cubicBezTo>
                    <a:pt x="54635" y="49051"/>
                    <a:pt x="54751" y="48677"/>
                    <a:pt x="54803" y="48239"/>
                  </a:cubicBezTo>
                  <a:cubicBezTo>
                    <a:pt x="54803" y="48136"/>
                    <a:pt x="54751" y="48084"/>
                    <a:pt x="54699" y="48084"/>
                  </a:cubicBezTo>
                  <a:cubicBezTo>
                    <a:pt x="54635" y="48084"/>
                    <a:pt x="54583" y="48136"/>
                    <a:pt x="54583" y="48187"/>
                  </a:cubicBezTo>
                  <a:cubicBezTo>
                    <a:pt x="54429" y="49103"/>
                    <a:pt x="54313" y="49748"/>
                    <a:pt x="54106" y="50122"/>
                  </a:cubicBezTo>
                  <a:cubicBezTo>
                    <a:pt x="54055" y="50289"/>
                    <a:pt x="53939" y="50392"/>
                    <a:pt x="53835" y="50496"/>
                  </a:cubicBezTo>
                  <a:cubicBezTo>
                    <a:pt x="53732" y="50547"/>
                    <a:pt x="53668" y="50547"/>
                    <a:pt x="53513" y="50547"/>
                  </a:cubicBezTo>
                  <a:cubicBezTo>
                    <a:pt x="53410" y="50547"/>
                    <a:pt x="53294" y="50547"/>
                    <a:pt x="53191" y="50496"/>
                  </a:cubicBezTo>
                  <a:cubicBezTo>
                    <a:pt x="53088" y="50444"/>
                    <a:pt x="53023" y="50392"/>
                    <a:pt x="52972" y="50289"/>
                  </a:cubicBezTo>
                  <a:cubicBezTo>
                    <a:pt x="52920" y="50173"/>
                    <a:pt x="52868" y="50019"/>
                    <a:pt x="52868" y="49851"/>
                  </a:cubicBezTo>
                  <a:cubicBezTo>
                    <a:pt x="52868" y="49477"/>
                    <a:pt x="52972" y="49103"/>
                    <a:pt x="53023" y="48781"/>
                  </a:cubicBezTo>
                  <a:cubicBezTo>
                    <a:pt x="53088" y="48613"/>
                    <a:pt x="53139" y="48458"/>
                    <a:pt x="53191" y="48355"/>
                  </a:cubicBezTo>
                  <a:lnTo>
                    <a:pt x="53191" y="48239"/>
                  </a:lnTo>
                  <a:lnTo>
                    <a:pt x="53242" y="48187"/>
                  </a:lnTo>
                  <a:cubicBezTo>
                    <a:pt x="53242" y="48136"/>
                    <a:pt x="53191" y="48084"/>
                    <a:pt x="53139" y="48084"/>
                  </a:cubicBezTo>
                  <a:cubicBezTo>
                    <a:pt x="53124" y="48069"/>
                    <a:pt x="53108" y="48063"/>
                    <a:pt x="53092" y="48063"/>
                  </a:cubicBezTo>
                  <a:cubicBezTo>
                    <a:pt x="53055" y="48063"/>
                    <a:pt x="53023" y="48099"/>
                    <a:pt x="53023" y="48136"/>
                  </a:cubicBezTo>
                  <a:cubicBezTo>
                    <a:pt x="53023" y="48136"/>
                    <a:pt x="52972" y="48239"/>
                    <a:pt x="52920" y="48355"/>
                  </a:cubicBezTo>
                  <a:cubicBezTo>
                    <a:pt x="52920" y="48458"/>
                    <a:pt x="52868" y="48561"/>
                    <a:pt x="52817" y="48729"/>
                  </a:cubicBezTo>
                  <a:cubicBezTo>
                    <a:pt x="52765" y="49051"/>
                    <a:pt x="52649" y="49477"/>
                    <a:pt x="52649" y="49851"/>
                  </a:cubicBezTo>
                  <a:lnTo>
                    <a:pt x="52649" y="50019"/>
                  </a:lnTo>
                  <a:lnTo>
                    <a:pt x="52649" y="50122"/>
                  </a:lnTo>
                  <a:cubicBezTo>
                    <a:pt x="52546" y="50392"/>
                    <a:pt x="52443" y="50612"/>
                    <a:pt x="52275" y="50715"/>
                  </a:cubicBezTo>
                  <a:cubicBezTo>
                    <a:pt x="52120" y="50870"/>
                    <a:pt x="51953" y="50934"/>
                    <a:pt x="51734" y="50934"/>
                  </a:cubicBezTo>
                  <a:cubicBezTo>
                    <a:pt x="51527" y="50934"/>
                    <a:pt x="51360" y="50818"/>
                    <a:pt x="51308" y="50663"/>
                  </a:cubicBezTo>
                  <a:cubicBezTo>
                    <a:pt x="51257" y="50612"/>
                    <a:pt x="51257" y="50496"/>
                    <a:pt x="51257" y="50392"/>
                  </a:cubicBezTo>
                  <a:cubicBezTo>
                    <a:pt x="51257" y="49967"/>
                    <a:pt x="51411" y="49322"/>
                    <a:pt x="51527" y="48781"/>
                  </a:cubicBezTo>
                  <a:cubicBezTo>
                    <a:pt x="51630" y="48510"/>
                    <a:pt x="51682" y="48239"/>
                    <a:pt x="51734" y="48084"/>
                  </a:cubicBezTo>
                  <a:cubicBezTo>
                    <a:pt x="51798" y="47968"/>
                    <a:pt x="51798" y="47865"/>
                    <a:pt x="51798" y="47814"/>
                  </a:cubicBezTo>
                  <a:cubicBezTo>
                    <a:pt x="51798" y="47814"/>
                    <a:pt x="51850" y="47814"/>
                    <a:pt x="51850" y="47762"/>
                  </a:cubicBezTo>
                  <a:cubicBezTo>
                    <a:pt x="51850" y="47710"/>
                    <a:pt x="51850" y="47646"/>
                    <a:pt x="51734" y="47594"/>
                  </a:cubicBezTo>
                  <a:cubicBezTo>
                    <a:pt x="51682" y="47594"/>
                    <a:pt x="51630" y="47646"/>
                    <a:pt x="51630" y="47710"/>
                  </a:cubicBezTo>
                  <a:cubicBezTo>
                    <a:pt x="51630" y="47710"/>
                    <a:pt x="51476" y="48136"/>
                    <a:pt x="51308" y="48729"/>
                  </a:cubicBezTo>
                  <a:cubicBezTo>
                    <a:pt x="51205" y="49206"/>
                    <a:pt x="51037" y="49851"/>
                    <a:pt x="51037" y="50289"/>
                  </a:cubicBezTo>
                  <a:cubicBezTo>
                    <a:pt x="50934" y="50444"/>
                    <a:pt x="50831" y="50547"/>
                    <a:pt x="50767" y="50663"/>
                  </a:cubicBezTo>
                  <a:cubicBezTo>
                    <a:pt x="50715" y="50766"/>
                    <a:pt x="50612" y="50818"/>
                    <a:pt x="50560" y="50818"/>
                  </a:cubicBezTo>
                  <a:cubicBezTo>
                    <a:pt x="50509" y="50870"/>
                    <a:pt x="50444" y="50870"/>
                    <a:pt x="50341" y="50870"/>
                  </a:cubicBezTo>
                  <a:cubicBezTo>
                    <a:pt x="50289" y="50870"/>
                    <a:pt x="50186" y="50870"/>
                    <a:pt x="50122" y="50818"/>
                  </a:cubicBezTo>
                  <a:cubicBezTo>
                    <a:pt x="50019" y="50766"/>
                    <a:pt x="49916" y="50715"/>
                    <a:pt x="49864" y="50612"/>
                  </a:cubicBezTo>
                  <a:cubicBezTo>
                    <a:pt x="49799" y="50612"/>
                    <a:pt x="49799" y="50612"/>
                    <a:pt x="49799" y="50547"/>
                  </a:cubicBezTo>
                  <a:lnTo>
                    <a:pt x="49799" y="50341"/>
                  </a:lnTo>
                  <a:cubicBezTo>
                    <a:pt x="49799" y="50122"/>
                    <a:pt x="49799" y="49799"/>
                    <a:pt x="49916" y="49477"/>
                  </a:cubicBezTo>
                  <a:cubicBezTo>
                    <a:pt x="50019" y="49000"/>
                    <a:pt x="50186" y="48458"/>
                    <a:pt x="50341" y="48033"/>
                  </a:cubicBezTo>
                  <a:cubicBezTo>
                    <a:pt x="50393" y="47814"/>
                    <a:pt x="50444" y="47646"/>
                    <a:pt x="50509" y="47491"/>
                  </a:cubicBezTo>
                  <a:cubicBezTo>
                    <a:pt x="50560" y="47388"/>
                    <a:pt x="50560" y="47324"/>
                    <a:pt x="50560" y="47324"/>
                  </a:cubicBezTo>
                  <a:cubicBezTo>
                    <a:pt x="50612" y="47272"/>
                    <a:pt x="50560" y="47220"/>
                    <a:pt x="50509" y="47169"/>
                  </a:cubicBezTo>
                  <a:cubicBezTo>
                    <a:pt x="50444" y="47169"/>
                    <a:pt x="50393" y="47169"/>
                    <a:pt x="50341" y="47220"/>
                  </a:cubicBezTo>
                  <a:lnTo>
                    <a:pt x="50341" y="47272"/>
                  </a:lnTo>
                  <a:cubicBezTo>
                    <a:pt x="50186" y="47543"/>
                    <a:pt x="49542" y="48613"/>
                    <a:pt x="48626" y="49580"/>
                  </a:cubicBezTo>
                  <a:lnTo>
                    <a:pt x="48574" y="49580"/>
                  </a:lnTo>
                  <a:lnTo>
                    <a:pt x="48355" y="48033"/>
                  </a:lnTo>
                  <a:cubicBezTo>
                    <a:pt x="49219" y="47066"/>
                    <a:pt x="50289" y="45879"/>
                    <a:pt x="50612" y="45557"/>
                  </a:cubicBezTo>
                  <a:cubicBezTo>
                    <a:pt x="50715" y="45505"/>
                    <a:pt x="50831" y="45389"/>
                    <a:pt x="50986" y="45338"/>
                  </a:cubicBezTo>
                  <a:cubicBezTo>
                    <a:pt x="51476" y="45067"/>
                    <a:pt x="52275" y="44912"/>
                    <a:pt x="53191" y="44912"/>
                  </a:cubicBezTo>
                  <a:close/>
                  <a:moveTo>
                    <a:pt x="49799" y="49000"/>
                  </a:moveTo>
                  <a:cubicBezTo>
                    <a:pt x="49748" y="49155"/>
                    <a:pt x="49696" y="49322"/>
                    <a:pt x="49696" y="49425"/>
                  </a:cubicBezTo>
                  <a:cubicBezTo>
                    <a:pt x="49593" y="49799"/>
                    <a:pt x="49542" y="50070"/>
                    <a:pt x="49542" y="50341"/>
                  </a:cubicBezTo>
                  <a:cubicBezTo>
                    <a:pt x="49542" y="50444"/>
                    <a:pt x="49542" y="50496"/>
                    <a:pt x="49593" y="50612"/>
                  </a:cubicBezTo>
                  <a:cubicBezTo>
                    <a:pt x="49593" y="50663"/>
                    <a:pt x="49645" y="50766"/>
                    <a:pt x="49696" y="50766"/>
                  </a:cubicBezTo>
                  <a:cubicBezTo>
                    <a:pt x="49799" y="50870"/>
                    <a:pt x="49916" y="50934"/>
                    <a:pt x="50019" y="50986"/>
                  </a:cubicBezTo>
                  <a:cubicBezTo>
                    <a:pt x="50122" y="51089"/>
                    <a:pt x="50238" y="51089"/>
                    <a:pt x="50341" y="51089"/>
                  </a:cubicBezTo>
                  <a:cubicBezTo>
                    <a:pt x="50444" y="51089"/>
                    <a:pt x="50560" y="51089"/>
                    <a:pt x="50663" y="51037"/>
                  </a:cubicBezTo>
                  <a:cubicBezTo>
                    <a:pt x="50767" y="50986"/>
                    <a:pt x="50934" y="50818"/>
                    <a:pt x="51037" y="50663"/>
                  </a:cubicBezTo>
                  <a:cubicBezTo>
                    <a:pt x="51037" y="50715"/>
                    <a:pt x="51089" y="50715"/>
                    <a:pt x="51089" y="50766"/>
                  </a:cubicBezTo>
                  <a:cubicBezTo>
                    <a:pt x="51205" y="50986"/>
                    <a:pt x="51476" y="51140"/>
                    <a:pt x="51734" y="51140"/>
                  </a:cubicBezTo>
                  <a:cubicBezTo>
                    <a:pt x="52004" y="51140"/>
                    <a:pt x="52224" y="51037"/>
                    <a:pt x="52443" y="50870"/>
                  </a:cubicBezTo>
                  <a:cubicBezTo>
                    <a:pt x="52546" y="50766"/>
                    <a:pt x="52701" y="50612"/>
                    <a:pt x="52765" y="50392"/>
                  </a:cubicBezTo>
                  <a:cubicBezTo>
                    <a:pt x="52817" y="50547"/>
                    <a:pt x="52972" y="50663"/>
                    <a:pt x="53088" y="50715"/>
                  </a:cubicBezTo>
                  <a:cubicBezTo>
                    <a:pt x="53242" y="50766"/>
                    <a:pt x="53410" y="50818"/>
                    <a:pt x="53513" y="50818"/>
                  </a:cubicBezTo>
                  <a:cubicBezTo>
                    <a:pt x="53668" y="50818"/>
                    <a:pt x="53835" y="50766"/>
                    <a:pt x="53990" y="50663"/>
                  </a:cubicBezTo>
                  <a:cubicBezTo>
                    <a:pt x="54158" y="50496"/>
                    <a:pt x="54313" y="50225"/>
                    <a:pt x="54480" y="49851"/>
                  </a:cubicBezTo>
                  <a:cubicBezTo>
                    <a:pt x="54480" y="49799"/>
                    <a:pt x="54532" y="49696"/>
                    <a:pt x="54532" y="49645"/>
                  </a:cubicBezTo>
                  <a:lnTo>
                    <a:pt x="54751" y="49645"/>
                  </a:lnTo>
                  <a:cubicBezTo>
                    <a:pt x="54957" y="49645"/>
                    <a:pt x="55280" y="49580"/>
                    <a:pt x="55602" y="49529"/>
                  </a:cubicBezTo>
                  <a:cubicBezTo>
                    <a:pt x="55873" y="49477"/>
                    <a:pt x="56195" y="49322"/>
                    <a:pt x="56363" y="49103"/>
                  </a:cubicBezTo>
                  <a:lnTo>
                    <a:pt x="56414" y="49051"/>
                  </a:lnTo>
                  <a:lnTo>
                    <a:pt x="59638" y="49051"/>
                  </a:lnTo>
                  <a:lnTo>
                    <a:pt x="55125" y="52701"/>
                  </a:lnTo>
                  <a:lnTo>
                    <a:pt x="34494" y="52701"/>
                  </a:lnTo>
                  <a:lnTo>
                    <a:pt x="34223" y="50986"/>
                  </a:lnTo>
                  <a:lnTo>
                    <a:pt x="47930" y="50986"/>
                  </a:lnTo>
                  <a:cubicBezTo>
                    <a:pt x="48304" y="50870"/>
                    <a:pt x="48626" y="50496"/>
                    <a:pt x="48626" y="50070"/>
                  </a:cubicBezTo>
                  <a:lnTo>
                    <a:pt x="48626" y="49967"/>
                  </a:lnTo>
                  <a:lnTo>
                    <a:pt x="48626" y="49851"/>
                  </a:lnTo>
                  <a:cubicBezTo>
                    <a:pt x="48678" y="49851"/>
                    <a:pt x="48729" y="49799"/>
                    <a:pt x="48781" y="49748"/>
                  </a:cubicBezTo>
                  <a:cubicBezTo>
                    <a:pt x="49000" y="49477"/>
                    <a:pt x="49219" y="49258"/>
                    <a:pt x="49426" y="49000"/>
                  </a:cubicBezTo>
                  <a:close/>
                  <a:moveTo>
                    <a:pt x="26654" y="50986"/>
                  </a:moveTo>
                  <a:lnTo>
                    <a:pt x="26757" y="51682"/>
                  </a:lnTo>
                  <a:cubicBezTo>
                    <a:pt x="26486" y="51901"/>
                    <a:pt x="26215" y="52107"/>
                    <a:pt x="25944" y="52327"/>
                  </a:cubicBezTo>
                  <a:cubicBezTo>
                    <a:pt x="25519" y="52649"/>
                    <a:pt x="25093" y="52971"/>
                    <a:pt x="24719" y="53191"/>
                  </a:cubicBezTo>
                  <a:cubicBezTo>
                    <a:pt x="24500" y="53294"/>
                    <a:pt x="24333" y="53397"/>
                    <a:pt x="24178" y="53448"/>
                  </a:cubicBezTo>
                  <a:cubicBezTo>
                    <a:pt x="24010" y="53513"/>
                    <a:pt x="23907" y="53565"/>
                    <a:pt x="23856" y="53565"/>
                  </a:cubicBezTo>
                  <a:cubicBezTo>
                    <a:pt x="23430" y="53616"/>
                    <a:pt x="22669" y="53719"/>
                    <a:pt x="21973" y="53719"/>
                  </a:cubicBezTo>
                  <a:cubicBezTo>
                    <a:pt x="21599" y="53719"/>
                    <a:pt x="21225" y="53668"/>
                    <a:pt x="20954" y="53565"/>
                  </a:cubicBezTo>
                  <a:cubicBezTo>
                    <a:pt x="20787" y="53513"/>
                    <a:pt x="20683" y="53448"/>
                    <a:pt x="20632" y="53345"/>
                  </a:cubicBezTo>
                  <a:cubicBezTo>
                    <a:pt x="20580" y="53242"/>
                    <a:pt x="20529" y="53126"/>
                    <a:pt x="20529" y="52971"/>
                  </a:cubicBezTo>
                  <a:cubicBezTo>
                    <a:pt x="20529" y="52701"/>
                    <a:pt x="20632" y="52378"/>
                    <a:pt x="20851" y="52056"/>
                  </a:cubicBezTo>
                  <a:cubicBezTo>
                    <a:pt x="21057" y="51682"/>
                    <a:pt x="21431" y="51308"/>
                    <a:pt x="21754" y="50986"/>
                  </a:cubicBezTo>
                  <a:lnTo>
                    <a:pt x="25364" y="50986"/>
                  </a:lnTo>
                  <a:cubicBezTo>
                    <a:pt x="24823" y="51360"/>
                    <a:pt x="24449" y="51785"/>
                    <a:pt x="24178" y="52107"/>
                  </a:cubicBezTo>
                  <a:cubicBezTo>
                    <a:pt x="23804" y="52649"/>
                    <a:pt x="23636" y="53023"/>
                    <a:pt x="23636" y="53023"/>
                  </a:cubicBezTo>
                  <a:cubicBezTo>
                    <a:pt x="23636" y="53075"/>
                    <a:pt x="23636" y="53191"/>
                    <a:pt x="23688" y="53191"/>
                  </a:cubicBezTo>
                  <a:cubicBezTo>
                    <a:pt x="23804" y="53191"/>
                    <a:pt x="23856" y="53191"/>
                    <a:pt x="23856" y="53126"/>
                  </a:cubicBezTo>
                  <a:cubicBezTo>
                    <a:pt x="23856" y="53075"/>
                    <a:pt x="23907" y="53023"/>
                    <a:pt x="23959" y="52868"/>
                  </a:cubicBezTo>
                  <a:cubicBezTo>
                    <a:pt x="24010" y="52701"/>
                    <a:pt x="24178" y="52481"/>
                    <a:pt x="24397" y="52223"/>
                  </a:cubicBezTo>
                  <a:cubicBezTo>
                    <a:pt x="24655" y="51837"/>
                    <a:pt x="25145" y="51360"/>
                    <a:pt x="25790" y="50986"/>
                  </a:cubicBezTo>
                  <a:close/>
                  <a:moveTo>
                    <a:pt x="59857" y="49155"/>
                  </a:moveTo>
                  <a:lnTo>
                    <a:pt x="59909" y="50070"/>
                  </a:lnTo>
                  <a:lnTo>
                    <a:pt x="55396" y="53771"/>
                  </a:lnTo>
                  <a:lnTo>
                    <a:pt x="55280" y="52868"/>
                  </a:lnTo>
                  <a:lnTo>
                    <a:pt x="59857" y="49155"/>
                  </a:lnTo>
                  <a:close/>
                  <a:moveTo>
                    <a:pt x="55073" y="52920"/>
                  </a:moveTo>
                  <a:lnTo>
                    <a:pt x="55177" y="53887"/>
                  </a:lnTo>
                  <a:lnTo>
                    <a:pt x="39329" y="53887"/>
                  </a:lnTo>
                  <a:lnTo>
                    <a:pt x="39329" y="53513"/>
                  </a:lnTo>
                  <a:lnTo>
                    <a:pt x="39329" y="53448"/>
                  </a:lnTo>
                  <a:lnTo>
                    <a:pt x="39329" y="53397"/>
                  </a:lnTo>
                  <a:cubicBezTo>
                    <a:pt x="39277" y="53345"/>
                    <a:pt x="39277" y="53345"/>
                    <a:pt x="39226" y="53345"/>
                  </a:cubicBezTo>
                  <a:lnTo>
                    <a:pt x="34597" y="53345"/>
                  </a:lnTo>
                  <a:lnTo>
                    <a:pt x="34545" y="52920"/>
                  </a:lnTo>
                  <a:close/>
                  <a:moveTo>
                    <a:pt x="68393" y="48136"/>
                  </a:moveTo>
                  <a:lnTo>
                    <a:pt x="68393" y="51837"/>
                  </a:lnTo>
                  <a:cubicBezTo>
                    <a:pt x="67323" y="52378"/>
                    <a:pt x="64951" y="53513"/>
                    <a:pt x="62488" y="54158"/>
                  </a:cubicBezTo>
                  <a:lnTo>
                    <a:pt x="62488" y="50496"/>
                  </a:lnTo>
                  <a:cubicBezTo>
                    <a:pt x="63777" y="50122"/>
                    <a:pt x="66459" y="49206"/>
                    <a:pt x="68393" y="48136"/>
                  </a:cubicBezTo>
                  <a:close/>
                  <a:moveTo>
                    <a:pt x="33204" y="45338"/>
                  </a:moveTo>
                  <a:lnTo>
                    <a:pt x="34597" y="54906"/>
                  </a:lnTo>
                  <a:lnTo>
                    <a:pt x="33900" y="55653"/>
                  </a:lnTo>
                  <a:lnTo>
                    <a:pt x="32663" y="46034"/>
                  </a:lnTo>
                  <a:lnTo>
                    <a:pt x="33204" y="45338"/>
                  </a:lnTo>
                  <a:close/>
                  <a:moveTo>
                    <a:pt x="32456" y="46150"/>
                  </a:moveTo>
                  <a:lnTo>
                    <a:pt x="33681" y="55770"/>
                  </a:lnTo>
                  <a:lnTo>
                    <a:pt x="27556" y="55770"/>
                  </a:lnTo>
                  <a:lnTo>
                    <a:pt x="26164" y="46150"/>
                  </a:lnTo>
                  <a:close/>
                  <a:moveTo>
                    <a:pt x="68393" y="52107"/>
                  </a:moveTo>
                  <a:lnTo>
                    <a:pt x="68393" y="54635"/>
                  </a:lnTo>
                  <a:cubicBezTo>
                    <a:pt x="68393" y="54906"/>
                    <a:pt x="68290" y="55176"/>
                    <a:pt x="68071" y="55331"/>
                  </a:cubicBezTo>
                  <a:cubicBezTo>
                    <a:pt x="68020" y="55383"/>
                    <a:pt x="67916" y="55447"/>
                    <a:pt x="67800" y="55499"/>
                  </a:cubicBezTo>
                  <a:cubicBezTo>
                    <a:pt x="67323" y="55653"/>
                    <a:pt x="66459" y="55770"/>
                    <a:pt x="65441" y="55770"/>
                  </a:cubicBezTo>
                  <a:cubicBezTo>
                    <a:pt x="64796" y="55770"/>
                    <a:pt x="64151" y="55705"/>
                    <a:pt x="63661" y="55602"/>
                  </a:cubicBezTo>
                  <a:cubicBezTo>
                    <a:pt x="63455" y="55602"/>
                    <a:pt x="63236" y="55550"/>
                    <a:pt x="63132" y="55499"/>
                  </a:cubicBezTo>
                  <a:cubicBezTo>
                    <a:pt x="62965" y="55447"/>
                    <a:pt x="62862" y="55383"/>
                    <a:pt x="62810" y="55331"/>
                  </a:cubicBezTo>
                  <a:cubicBezTo>
                    <a:pt x="62591" y="55176"/>
                    <a:pt x="62488" y="54906"/>
                    <a:pt x="62488" y="54635"/>
                  </a:cubicBezTo>
                  <a:lnTo>
                    <a:pt x="62488" y="54364"/>
                  </a:lnTo>
                  <a:cubicBezTo>
                    <a:pt x="64899" y="53771"/>
                    <a:pt x="67272" y="52649"/>
                    <a:pt x="68393" y="52107"/>
                  </a:cubicBezTo>
                  <a:close/>
                  <a:moveTo>
                    <a:pt x="62965" y="55653"/>
                  </a:moveTo>
                  <a:lnTo>
                    <a:pt x="63016" y="55705"/>
                  </a:lnTo>
                  <a:cubicBezTo>
                    <a:pt x="63558" y="55873"/>
                    <a:pt x="64422" y="55976"/>
                    <a:pt x="65441" y="55976"/>
                  </a:cubicBezTo>
                  <a:cubicBezTo>
                    <a:pt x="66137" y="55976"/>
                    <a:pt x="66730" y="55924"/>
                    <a:pt x="67207" y="55821"/>
                  </a:cubicBezTo>
                  <a:cubicBezTo>
                    <a:pt x="67478" y="55821"/>
                    <a:pt x="67646" y="55770"/>
                    <a:pt x="67800" y="55705"/>
                  </a:cubicBezTo>
                  <a:lnTo>
                    <a:pt x="67852" y="55770"/>
                  </a:lnTo>
                  <a:cubicBezTo>
                    <a:pt x="67852" y="55770"/>
                    <a:pt x="67800" y="55821"/>
                    <a:pt x="67800" y="55873"/>
                  </a:cubicBezTo>
                  <a:cubicBezTo>
                    <a:pt x="67749" y="55924"/>
                    <a:pt x="67646" y="55976"/>
                    <a:pt x="67530" y="56092"/>
                  </a:cubicBezTo>
                  <a:cubicBezTo>
                    <a:pt x="67323" y="56195"/>
                    <a:pt x="67001" y="56247"/>
                    <a:pt x="66678" y="56298"/>
                  </a:cubicBezTo>
                  <a:cubicBezTo>
                    <a:pt x="66305" y="56414"/>
                    <a:pt x="65866" y="56414"/>
                    <a:pt x="65389" y="56414"/>
                  </a:cubicBezTo>
                  <a:cubicBezTo>
                    <a:pt x="64744" y="56414"/>
                    <a:pt x="64100" y="56298"/>
                    <a:pt x="63661" y="56143"/>
                  </a:cubicBezTo>
                  <a:cubicBezTo>
                    <a:pt x="63403" y="56027"/>
                    <a:pt x="63236" y="55924"/>
                    <a:pt x="63132" y="55821"/>
                  </a:cubicBezTo>
                  <a:cubicBezTo>
                    <a:pt x="63081" y="55770"/>
                    <a:pt x="63016" y="55705"/>
                    <a:pt x="62965" y="55705"/>
                  </a:cubicBezTo>
                  <a:lnTo>
                    <a:pt x="62965" y="55653"/>
                  </a:lnTo>
                  <a:close/>
                  <a:moveTo>
                    <a:pt x="27028" y="53513"/>
                  </a:moveTo>
                  <a:lnTo>
                    <a:pt x="27350" y="55924"/>
                  </a:lnTo>
                  <a:cubicBezTo>
                    <a:pt x="27350" y="55976"/>
                    <a:pt x="27402" y="56027"/>
                    <a:pt x="27453" y="56027"/>
                  </a:cubicBezTo>
                  <a:lnTo>
                    <a:pt x="33797" y="56027"/>
                  </a:lnTo>
                  <a:lnTo>
                    <a:pt x="33849" y="55976"/>
                  </a:lnTo>
                  <a:lnTo>
                    <a:pt x="33900" y="55976"/>
                  </a:lnTo>
                  <a:lnTo>
                    <a:pt x="34764" y="55009"/>
                  </a:lnTo>
                  <a:cubicBezTo>
                    <a:pt x="34816" y="54957"/>
                    <a:pt x="34816" y="54957"/>
                    <a:pt x="34816" y="54906"/>
                  </a:cubicBezTo>
                  <a:lnTo>
                    <a:pt x="34597" y="53565"/>
                  </a:lnTo>
                  <a:lnTo>
                    <a:pt x="38904" y="53565"/>
                  </a:lnTo>
                  <a:lnTo>
                    <a:pt x="34868" y="57111"/>
                  </a:lnTo>
                  <a:lnTo>
                    <a:pt x="21702" y="57111"/>
                  </a:lnTo>
                  <a:lnTo>
                    <a:pt x="26164" y="53513"/>
                  </a:lnTo>
                  <a:close/>
                  <a:moveTo>
                    <a:pt x="39110" y="53719"/>
                  </a:moveTo>
                  <a:lnTo>
                    <a:pt x="39110" y="54635"/>
                  </a:lnTo>
                  <a:lnTo>
                    <a:pt x="35138" y="58129"/>
                  </a:lnTo>
                  <a:lnTo>
                    <a:pt x="35035" y="57265"/>
                  </a:lnTo>
                  <a:lnTo>
                    <a:pt x="39110" y="53719"/>
                  </a:lnTo>
                  <a:close/>
                  <a:moveTo>
                    <a:pt x="34816" y="57317"/>
                  </a:moveTo>
                  <a:lnTo>
                    <a:pt x="34868" y="57704"/>
                  </a:lnTo>
                  <a:lnTo>
                    <a:pt x="34919" y="58232"/>
                  </a:lnTo>
                  <a:lnTo>
                    <a:pt x="21547" y="58284"/>
                  </a:lnTo>
                  <a:lnTo>
                    <a:pt x="21496" y="57317"/>
                  </a:lnTo>
                  <a:close/>
                  <a:moveTo>
                    <a:pt x="77265" y="47646"/>
                  </a:moveTo>
                  <a:lnTo>
                    <a:pt x="76504" y="48458"/>
                  </a:lnTo>
                  <a:lnTo>
                    <a:pt x="65389" y="60167"/>
                  </a:lnTo>
                  <a:lnTo>
                    <a:pt x="542" y="60167"/>
                  </a:lnTo>
                  <a:lnTo>
                    <a:pt x="16390" y="50986"/>
                  </a:lnTo>
                  <a:lnTo>
                    <a:pt x="21431" y="50986"/>
                  </a:lnTo>
                  <a:lnTo>
                    <a:pt x="21380" y="51037"/>
                  </a:lnTo>
                  <a:cubicBezTo>
                    <a:pt x="21109" y="51308"/>
                    <a:pt x="20851" y="51630"/>
                    <a:pt x="20632" y="51953"/>
                  </a:cubicBezTo>
                  <a:cubicBezTo>
                    <a:pt x="20464" y="52275"/>
                    <a:pt x="20310" y="52597"/>
                    <a:pt x="20310" y="52971"/>
                  </a:cubicBezTo>
                  <a:cubicBezTo>
                    <a:pt x="20310" y="53191"/>
                    <a:pt x="20361" y="53345"/>
                    <a:pt x="20464" y="53448"/>
                  </a:cubicBezTo>
                  <a:cubicBezTo>
                    <a:pt x="20580" y="53668"/>
                    <a:pt x="20851" y="53771"/>
                    <a:pt x="21109" y="53835"/>
                  </a:cubicBezTo>
                  <a:cubicBezTo>
                    <a:pt x="21380" y="53938"/>
                    <a:pt x="21651" y="53938"/>
                    <a:pt x="21973" y="53938"/>
                  </a:cubicBezTo>
                  <a:cubicBezTo>
                    <a:pt x="22669" y="53938"/>
                    <a:pt x="23430" y="53835"/>
                    <a:pt x="23856" y="53771"/>
                  </a:cubicBezTo>
                  <a:cubicBezTo>
                    <a:pt x="24010" y="53771"/>
                    <a:pt x="24178" y="53719"/>
                    <a:pt x="24333" y="53616"/>
                  </a:cubicBezTo>
                  <a:cubicBezTo>
                    <a:pt x="24977" y="53294"/>
                    <a:pt x="25944" y="52597"/>
                    <a:pt x="26808" y="51953"/>
                  </a:cubicBezTo>
                  <a:lnTo>
                    <a:pt x="26976" y="53294"/>
                  </a:lnTo>
                  <a:lnTo>
                    <a:pt x="26112" y="53294"/>
                  </a:lnTo>
                  <a:cubicBezTo>
                    <a:pt x="26112" y="53294"/>
                    <a:pt x="26061" y="53294"/>
                    <a:pt x="26061" y="53345"/>
                  </a:cubicBezTo>
                  <a:lnTo>
                    <a:pt x="21328" y="57111"/>
                  </a:lnTo>
                  <a:lnTo>
                    <a:pt x="21277" y="57111"/>
                  </a:lnTo>
                  <a:lnTo>
                    <a:pt x="21277" y="57162"/>
                  </a:lnTo>
                  <a:lnTo>
                    <a:pt x="21277" y="57214"/>
                  </a:lnTo>
                  <a:lnTo>
                    <a:pt x="21328" y="58400"/>
                  </a:lnTo>
                  <a:cubicBezTo>
                    <a:pt x="21328" y="58452"/>
                    <a:pt x="21328" y="58503"/>
                    <a:pt x="21431" y="58503"/>
                  </a:cubicBezTo>
                  <a:lnTo>
                    <a:pt x="35087" y="58503"/>
                  </a:lnTo>
                  <a:lnTo>
                    <a:pt x="35138" y="58452"/>
                  </a:lnTo>
                  <a:lnTo>
                    <a:pt x="39329" y="54738"/>
                  </a:lnTo>
                  <a:lnTo>
                    <a:pt x="39329" y="54686"/>
                  </a:lnTo>
                  <a:lnTo>
                    <a:pt x="39329" y="54093"/>
                  </a:lnTo>
                  <a:lnTo>
                    <a:pt x="55344" y="54093"/>
                  </a:lnTo>
                  <a:lnTo>
                    <a:pt x="60064" y="50225"/>
                  </a:lnTo>
                  <a:cubicBezTo>
                    <a:pt x="60115" y="50173"/>
                    <a:pt x="60115" y="50122"/>
                    <a:pt x="60115" y="50122"/>
                  </a:cubicBezTo>
                  <a:lnTo>
                    <a:pt x="60064" y="48935"/>
                  </a:lnTo>
                  <a:lnTo>
                    <a:pt x="60064" y="48884"/>
                  </a:lnTo>
                  <a:cubicBezTo>
                    <a:pt x="60064" y="48832"/>
                    <a:pt x="60012" y="48832"/>
                    <a:pt x="59960" y="48832"/>
                  </a:cubicBezTo>
                  <a:lnTo>
                    <a:pt x="56737" y="48781"/>
                  </a:lnTo>
                  <a:cubicBezTo>
                    <a:pt x="57059" y="48561"/>
                    <a:pt x="57601" y="48239"/>
                    <a:pt x="58245" y="47814"/>
                  </a:cubicBezTo>
                  <a:lnTo>
                    <a:pt x="62217" y="47814"/>
                  </a:lnTo>
                  <a:cubicBezTo>
                    <a:pt x="62217" y="47762"/>
                    <a:pt x="62269" y="47762"/>
                    <a:pt x="62217" y="47710"/>
                  </a:cubicBezTo>
                  <a:lnTo>
                    <a:pt x="62217" y="47646"/>
                  </a:lnTo>
                  <a:lnTo>
                    <a:pt x="62269" y="47646"/>
                  </a:lnTo>
                  <a:lnTo>
                    <a:pt x="62269" y="50392"/>
                  </a:lnTo>
                  <a:lnTo>
                    <a:pt x="62269" y="54312"/>
                  </a:lnTo>
                  <a:lnTo>
                    <a:pt x="62269" y="54635"/>
                  </a:lnTo>
                  <a:cubicBezTo>
                    <a:pt x="62269" y="55009"/>
                    <a:pt x="62436" y="55280"/>
                    <a:pt x="62642" y="55499"/>
                  </a:cubicBezTo>
                  <a:cubicBezTo>
                    <a:pt x="62694" y="55499"/>
                    <a:pt x="62694" y="55550"/>
                    <a:pt x="62759" y="55550"/>
                  </a:cubicBezTo>
                  <a:cubicBezTo>
                    <a:pt x="62759" y="55653"/>
                    <a:pt x="62759" y="55705"/>
                    <a:pt x="62810" y="55821"/>
                  </a:cubicBezTo>
                  <a:cubicBezTo>
                    <a:pt x="62862" y="55924"/>
                    <a:pt x="63016" y="56027"/>
                    <a:pt x="63184" y="56143"/>
                  </a:cubicBezTo>
                  <a:cubicBezTo>
                    <a:pt x="63661" y="56414"/>
                    <a:pt x="64474" y="56621"/>
                    <a:pt x="65389" y="56621"/>
                  </a:cubicBezTo>
                  <a:cubicBezTo>
                    <a:pt x="66137" y="56621"/>
                    <a:pt x="66782" y="56569"/>
                    <a:pt x="67207" y="56414"/>
                  </a:cubicBezTo>
                  <a:cubicBezTo>
                    <a:pt x="67478" y="56350"/>
                    <a:pt x="67646" y="56247"/>
                    <a:pt x="67800" y="56143"/>
                  </a:cubicBezTo>
                  <a:cubicBezTo>
                    <a:pt x="67852" y="56092"/>
                    <a:pt x="67968" y="56027"/>
                    <a:pt x="67968" y="55976"/>
                  </a:cubicBezTo>
                  <a:cubicBezTo>
                    <a:pt x="68020" y="55924"/>
                    <a:pt x="68071" y="55821"/>
                    <a:pt x="68071" y="55770"/>
                  </a:cubicBezTo>
                  <a:lnTo>
                    <a:pt x="68071" y="55602"/>
                  </a:lnTo>
                  <a:cubicBezTo>
                    <a:pt x="68123" y="55602"/>
                    <a:pt x="68174" y="55550"/>
                    <a:pt x="68239" y="55499"/>
                  </a:cubicBezTo>
                  <a:cubicBezTo>
                    <a:pt x="68445" y="55280"/>
                    <a:pt x="68613" y="55009"/>
                    <a:pt x="68613" y="54635"/>
                  </a:cubicBezTo>
                  <a:lnTo>
                    <a:pt x="68613" y="51901"/>
                  </a:lnTo>
                  <a:lnTo>
                    <a:pt x="68613" y="47917"/>
                  </a:lnTo>
                  <a:lnTo>
                    <a:pt x="68613" y="47646"/>
                  </a:lnTo>
                  <a:close/>
                  <a:moveTo>
                    <a:pt x="77420" y="47814"/>
                  </a:moveTo>
                  <a:lnTo>
                    <a:pt x="77639" y="70921"/>
                  </a:lnTo>
                  <a:lnTo>
                    <a:pt x="65711" y="74467"/>
                  </a:lnTo>
                  <a:lnTo>
                    <a:pt x="65595" y="65376"/>
                  </a:lnTo>
                  <a:lnTo>
                    <a:pt x="65544" y="60334"/>
                  </a:lnTo>
                  <a:lnTo>
                    <a:pt x="77420" y="47814"/>
                  </a:lnTo>
                  <a:close/>
                  <a:moveTo>
                    <a:pt x="65337" y="60437"/>
                  </a:moveTo>
                  <a:lnTo>
                    <a:pt x="65492" y="74518"/>
                  </a:lnTo>
                  <a:lnTo>
                    <a:pt x="220" y="74518"/>
                  </a:lnTo>
                  <a:lnTo>
                    <a:pt x="220" y="60437"/>
                  </a:lnTo>
                  <a:close/>
                  <a:moveTo>
                    <a:pt x="49864" y="0"/>
                  </a:moveTo>
                  <a:cubicBezTo>
                    <a:pt x="49542" y="0"/>
                    <a:pt x="49322" y="52"/>
                    <a:pt x="49103" y="104"/>
                  </a:cubicBezTo>
                  <a:cubicBezTo>
                    <a:pt x="48781" y="207"/>
                    <a:pt x="48574" y="426"/>
                    <a:pt x="48407" y="645"/>
                  </a:cubicBezTo>
                  <a:cubicBezTo>
                    <a:pt x="48304" y="851"/>
                    <a:pt x="48252" y="1122"/>
                    <a:pt x="48252" y="1393"/>
                  </a:cubicBezTo>
                  <a:cubicBezTo>
                    <a:pt x="48252" y="1819"/>
                    <a:pt x="48407" y="2309"/>
                    <a:pt x="48510" y="2579"/>
                  </a:cubicBezTo>
                  <a:cubicBezTo>
                    <a:pt x="47337" y="2141"/>
                    <a:pt x="46047" y="1935"/>
                    <a:pt x="44861" y="1935"/>
                  </a:cubicBezTo>
                  <a:cubicBezTo>
                    <a:pt x="44216" y="1935"/>
                    <a:pt x="43623" y="1986"/>
                    <a:pt x="43094" y="2141"/>
                  </a:cubicBezTo>
                  <a:cubicBezTo>
                    <a:pt x="42553" y="2309"/>
                    <a:pt x="42127" y="2579"/>
                    <a:pt x="41805" y="2902"/>
                  </a:cubicBezTo>
                  <a:cubicBezTo>
                    <a:pt x="41586" y="3108"/>
                    <a:pt x="41482" y="3430"/>
                    <a:pt x="41482" y="3753"/>
                  </a:cubicBezTo>
                  <a:cubicBezTo>
                    <a:pt x="41482" y="4346"/>
                    <a:pt x="41856" y="4991"/>
                    <a:pt x="42230" y="5532"/>
                  </a:cubicBezTo>
                  <a:cubicBezTo>
                    <a:pt x="42450" y="5855"/>
                    <a:pt x="42707" y="6125"/>
                    <a:pt x="42823" y="6228"/>
                  </a:cubicBezTo>
                  <a:cubicBezTo>
                    <a:pt x="41960" y="6499"/>
                    <a:pt x="41096" y="6873"/>
                    <a:pt x="40451" y="7299"/>
                  </a:cubicBezTo>
                  <a:cubicBezTo>
                    <a:pt x="40077" y="7570"/>
                    <a:pt x="39806" y="7840"/>
                    <a:pt x="39600" y="8163"/>
                  </a:cubicBezTo>
                  <a:cubicBezTo>
                    <a:pt x="39381" y="8433"/>
                    <a:pt x="39277" y="8756"/>
                    <a:pt x="39277" y="9078"/>
                  </a:cubicBezTo>
                  <a:lnTo>
                    <a:pt x="39277" y="9181"/>
                  </a:lnTo>
                  <a:cubicBezTo>
                    <a:pt x="39277" y="9555"/>
                    <a:pt x="39432" y="9826"/>
                    <a:pt x="39651" y="9994"/>
                  </a:cubicBezTo>
                  <a:cubicBezTo>
                    <a:pt x="39974" y="10316"/>
                    <a:pt x="40348" y="10419"/>
                    <a:pt x="40722" y="10522"/>
                  </a:cubicBezTo>
                  <a:cubicBezTo>
                    <a:pt x="40838" y="10522"/>
                    <a:pt x="40941" y="10522"/>
                    <a:pt x="40992" y="10574"/>
                  </a:cubicBezTo>
                  <a:cubicBezTo>
                    <a:pt x="40567" y="10845"/>
                    <a:pt x="40296" y="11116"/>
                    <a:pt x="40077" y="11335"/>
                  </a:cubicBezTo>
                  <a:cubicBezTo>
                    <a:pt x="39871" y="11657"/>
                    <a:pt x="39755" y="11928"/>
                    <a:pt x="39755" y="12186"/>
                  </a:cubicBezTo>
                  <a:cubicBezTo>
                    <a:pt x="39755" y="12353"/>
                    <a:pt x="39806" y="12573"/>
                    <a:pt x="39871" y="12727"/>
                  </a:cubicBezTo>
                  <a:cubicBezTo>
                    <a:pt x="39922" y="12947"/>
                    <a:pt x="40025" y="13101"/>
                    <a:pt x="40129" y="13321"/>
                  </a:cubicBezTo>
                  <a:cubicBezTo>
                    <a:pt x="40245" y="13591"/>
                    <a:pt x="40515" y="13914"/>
                    <a:pt x="40889" y="14236"/>
                  </a:cubicBezTo>
                  <a:cubicBezTo>
                    <a:pt x="40619" y="14713"/>
                    <a:pt x="40515" y="15306"/>
                    <a:pt x="40515" y="15951"/>
                  </a:cubicBezTo>
                  <a:cubicBezTo>
                    <a:pt x="40515" y="16493"/>
                    <a:pt x="40567" y="16970"/>
                    <a:pt x="40722" y="17460"/>
                  </a:cubicBezTo>
                  <a:cubicBezTo>
                    <a:pt x="40941" y="18375"/>
                    <a:pt x="41315" y="18852"/>
                    <a:pt x="41637" y="19123"/>
                  </a:cubicBezTo>
                  <a:cubicBezTo>
                    <a:pt x="41689" y="19175"/>
                    <a:pt x="41740" y="19226"/>
                    <a:pt x="41805" y="19278"/>
                  </a:cubicBezTo>
                  <a:cubicBezTo>
                    <a:pt x="41805" y="19278"/>
                    <a:pt x="41740" y="19665"/>
                    <a:pt x="41689" y="20090"/>
                  </a:cubicBezTo>
                  <a:cubicBezTo>
                    <a:pt x="41637" y="20516"/>
                    <a:pt x="41534" y="21006"/>
                    <a:pt x="41534" y="21328"/>
                  </a:cubicBezTo>
                  <a:cubicBezTo>
                    <a:pt x="41534" y="21380"/>
                    <a:pt x="41586" y="21380"/>
                    <a:pt x="41586" y="21431"/>
                  </a:cubicBezTo>
                  <a:cubicBezTo>
                    <a:pt x="41586" y="21650"/>
                    <a:pt x="41637" y="22024"/>
                    <a:pt x="41740" y="22347"/>
                  </a:cubicBezTo>
                  <a:cubicBezTo>
                    <a:pt x="41805" y="22566"/>
                    <a:pt x="41908" y="22721"/>
                    <a:pt x="42011" y="22888"/>
                  </a:cubicBezTo>
                  <a:cubicBezTo>
                    <a:pt x="42127" y="22991"/>
                    <a:pt x="42230" y="23095"/>
                    <a:pt x="42450" y="23211"/>
                  </a:cubicBezTo>
                  <a:cubicBezTo>
                    <a:pt x="42772" y="23314"/>
                    <a:pt x="43675" y="23585"/>
                    <a:pt x="44384" y="23791"/>
                  </a:cubicBezTo>
                  <a:cubicBezTo>
                    <a:pt x="44590" y="24010"/>
                    <a:pt x="44758" y="24229"/>
                    <a:pt x="45028" y="24384"/>
                  </a:cubicBezTo>
                  <a:cubicBezTo>
                    <a:pt x="43997" y="24655"/>
                    <a:pt x="43417" y="24977"/>
                    <a:pt x="43030" y="25248"/>
                  </a:cubicBezTo>
                  <a:cubicBezTo>
                    <a:pt x="42823" y="25467"/>
                    <a:pt x="42553" y="25841"/>
                    <a:pt x="42230" y="26318"/>
                  </a:cubicBezTo>
                  <a:cubicBezTo>
                    <a:pt x="41908" y="26911"/>
                    <a:pt x="41534" y="27608"/>
                    <a:pt x="41263" y="28304"/>
                  </a:cubicBezTo>
                  <a:lnTo>
                    <a:pt x="11825" y="28304"/>
                  </a:lnTo>
                  <a:cubicBezTo>
                    <a:pt x="11232" y="28368"/>
                    <a:pt x="10793" y="28846"/>
                    <a:pt x="10793" y="29387"/>
                  </a:cubicBezTo>
                  <a:cubicBezTo>
                    <a:pt x="10793" y="29439"/>
                    <a:pt x="10858" y="29490"/>
                    <a:pt x="10858" y="29542"/>
                  </a:cubicBezTo>
                  <a:lnTo>
                    <a:pt x="13540" y="49477"/>
                  </a:lnTo>
                  <a:cubicBezTo>
                    <a:pt x="13695" y="50341"/>
                    <a:pt x="14404" y="50986"/>
                    <a:pt x="15306" y="50986"/>
                  </a:cubicBezTo>
                  <a:lnTo>
                    <a:pt x="15951" y="50986"/>
                  </a:lnTo>
                  <a:lnTo>
                    <a:pt x="52" y="60218"/>
                  </a:lnTo>
                  <a:lnTo>
                    <a:pt x="1" y="60218"/>
                  </a:lnTo>
                  <a:lnTo>
                    <a:pt x="1" y="60283"/>
                  </a:lnTo>
                  <a:lnTo>
                    <a:pt x="1" y="60334"/>
                  </a:lnTo>
                  <a:lnTo>
                    <a:pt x="1" y="74621"/>
                  </a:lnTo>
                  <a:lnTo>
                    <a:pt x="1" y="74725"/>
                  </a:lnTo>
                  <a:lnTo>
                    <a:pt x="65660" y="74725"/>
                  </a:lnTo>
                  <a:lnTo>
                    <a:pt x="77794" y="71127"/>
                  </a:lnTo>
                  <a:cubicBezTo>
                    <a:pt x="77845" y="71127"/>
                    <a:pt x="77910" y="71075"/>
                    <a:pt x="77910" y="71024"/>
                  </a:cubicBezTo>
                  <a:lnTo>
                    <a:pt x="77639" y="47543"/>
                  </a:lnTo>
                  <a:lnTo>
                    <a:pt x="77639" y="47491"/>
                  </a:lnTo>
                  <a:lnTo>
                    <a:pt x="77587" y="47440"/>
                  </a:lnTo>
                  <a:lnTo>
                    <a:pt x="68613" y="47440"/>
                  </a:lnTo>
                  <a:cubicBezTo>
                    <a:pt x="68561" y="47169"/>
                    <a:pt x="68497" y="46950"/>
                    <a:pt x="68342" y="46743"/>
                  </a:cubicBezTo>
                  <a:cubicBezTo>
                    <a:pt x="68239" y="46576"/>
                    <a:pt x="68123" y="46473"/>
                    <a:pt x="68020" y="46356"/>
                  </a:cubicBezTo>
                  <a:lnTo>
                    <a:pt x="68020" y="45879"/>
                  </a:lnTo>
                  <a:cubicBezTo>
                    <a:pt x="68020" y="45776"/>
                    <a:pt x="67968" y="45712"/>
                    <a:pt x="67916" y="45660"/>
                  </a:cubicBezTo>
                  <a:cubicBezTo>
                    <a:pt x="67852" y="45557"/>
                    <a:pt x="67749" y="45454"/>
                    <a:pt x="67594" y="45389"/>
                  </a:cubicBezTo>
                  <a:cubicBezTo>
                    <a:pt x="67104" y="45183"/>
                    <a:pt x="66305" y="45015"/>
                    <a:pt x="65389" y="45015"/>
                  </a:cubicBezTo>
                  <a:cubicBezTo>
                    <a:pt x="64693" y="45015"/>
                    <a:pt x="64100" y="45131"/>
                    <a:pt x="63610" y="45235"/>
                  </a:cubicBezTo>
                  <a:cubicBezTo>
                    <a:pt x="63403" y="45338"/>
                    <a:pt x="63184" y="45389"/>
                    <a:pt x="63081" y="45505"/>
                  </a:cubicBezTo>
                  <a:cubicBezTo>
                    <a:pt x="62965" y="45557"/>
                    <a:pt x="62913" y="45609"/>
                    <a:pt x="62862" y="45660"/>
                  </a:cubicBezTo>
                  <a:cubicBezTo>
                    <a:pt x="62810" y="45712"/>
                    <a:pt x="62810" y="45776"/>
                    <a:pt x="62810" y="45879"/>
                  </a:cubicBezTo>
                  <a:cubicBezTo>
                    <a:pt x="62810" y="45931"/>
                    <a:pt x="62810" y="45931"/>
                    <a:pt x="62862" y="45983"/>
                  </a:cubicBezTo>
                  <a:lnTo>
                    <a:pt x="62862" y="46356"/>
                  </a:lnTo>
                  <a:cubicBezTo>
                    <a:pt x="62642" y="46524"/>
                    <a:pt x="62539" y="46743"/>
                    <a:pt x="62436" y="46950"/>
                  </a:cubicBezTo>
                  <a:cubicBezTo>
                    <a:pt x="62372" y="47117"/>
                    <a:pt x="62320" y="47272"/>
                    <a:pt x="62269" y="47440"/>
                  </a:cubicBezTo>
                  <a:lnTo>
                    <a:pt x="62217" y="47440"/>
                  </a:lnTo>
                  <a:cubicBezTo>
                    <a:pt x="62165" y="47066"/>
                    <a:pt x="62049" y="46253"/>
                    <a:pt x="61998" y="45183"/>
                  </a:cubicBezTo>
                  <a:cubicBezTo>
                    <a:pt x="62114" y="45131"/>
                    <a:pt x="62269" y="45015"/>
                    <a:pt x="62372" y="44912"/>
                  </a:cubicBezTo>
                  <a:cubicBezTo>
                    <a:pt x="63661" y="43945"/>
                    <a:pt x="64525" y="43133"/>
                    <a:pt x="65067" y="42436"/>
                  </a:cubicBezTo>
                  <a:cubicBezTo>
                    <a:pt x="65595" y="41740"/>
                    <a:pt x="65815" y="41095"/>
                    <a:pt x="65815" y="40348"/>
                  </a:cubicBezTo>
                  <a:cubicBezTo>
                    <a:pt x="65815" y="39806"/>
                    <a:pt x="65711" y="39264"/>
                    <a:pt x="65544" y="38620"/>
                  </a:cubicBezTo>
                  <a:cubicBezTo>
                    <a:pt x="65441" y="38039"/>
                    <a:pt x="65067" y="37008"/>
                    <a:pt x="64628" y="35834"/>
                  </a:cubicBezTo>
                  <a:cubicBezTo>
                    <a:pt x="64100" y="34326"/>
                    <a:pt x="63403" y="32495"/>
                    <a:pt x="62759" y="30947"/>
                  </a:cubicBezTo>
                  <a:cubicBezTo>
                    <a:pt x="62694" y="30780"/>
                    <a:pt x="62642" y="30561"/>
                    <a:pt x="62591" y="30354"/>
                  </a:cubicBezTo>
                  <a:cubicBezTo>
                    <a:pt x="62114" y="29220"/>
                    <a:pt x="61727" y="28304"/>
                    <a:pt x="61353" y="27505"/>
                  </a:cubicBezTo>
                  <a:cubicBezTo>
                    <a:pt x="61301" y="27401"/>
                    <a:pt x="61301" y="27337"/>
                    <a:pt x="61301" y="27337"/>
                  </a:cubicBezTo>
                  <a:lnTo>
                    <a:pt x="61250" y="27337"/>
                  </a:lnTo>
                  <a:cubicBezTo>
                    <a:pt x="61147" y="27079"/>
                    <a:pt x="60979" y="26860"/>
                    <a:pt x="60876" y="26641"/>
                  </a:cubicBezTo>
                  <a:cubicBezTo>
                    <a:pt x="60334" y="25725"/>
                    <a:pt x="59690" y="25080"/>
                    <a:pt x="58826" y="24706"/>
                  </a:cubicBezTo>
                  <a:cubicBezTo>
                    <a:pt x="58026" y="24384"/>
                    <a:pt x="56518" y="24010"/>
                    <a:pt x="55228" y="23739"/>
                  </a:cubicBezTo>
                  <a:cubicBezTo>
                    <a:pt x="54906" y="23688"/>
                    <a:pt x="54635" y="23636"/>
                    <a:pt x="54313" y="23585"/>
                  </a:cubicBezTo>
                  <a:cubicBezTo>
                    <a:pt x="55228" y="22721"/>
                    <a:pt x="55924" y="21534"/>
                    <a:pt x="56247" y="20039"/>
                  </a:cubicBezTo>
                  <a:cubicBezTo>
                    <a:pt x="56363" y="20142"/>
                    <a:pt x="56466" y="20193"/>
                    <a:pt x="56634" y="20193"/>
                  </a:cubicBezTo>
                  <a:cubicBezTo>
                    <a:pt x="56788" y="20193"/>
                    <a:pt x="57008" y="20245"/>
                    <a:pt x="57214" y="20245"/>
                  </a:cubicBezTo>
                  <a:cubicBezTo>
                    <a:pt x="57381" y="20245"/>
                    <a:pt x="57601" y="20193"/>
                    <a:pt x="57755" y="20142"/>
                  </a:cubicBezTo>
                  <a:cubicBezTo>
                    <a:pt x="57807" y="20193"/>
                    <a:pt x="57859" y="20193"/>
                    <a:pt x="57859" y="20193"/>
                  </a:cubicBezTo>
                  <a:lnTo>
                    <a:pt x="57975" y="20193"/>
                  </a:lnTo>
                  <a:cubicBezTo>
                    <a:pt x="58181" y="20193"/>
                    <a:pt x="58400" y="20090"/>
                    <a:pt x="58568" y="19923"/>
                  </a:cubicBezTo>
                  <a:cubicBezTo>
                    <a:pt x="58826" y="19716"/>
                    <a:pt x="59096" y="19342"/>
                    <a:pt x="59316" y="18852"/>
                  </a:cubicBezTo>
                  <a:cubicBezTo>
                    <a:pt x="59470" y="18375"/>
                    <a:pt x="59638" y="17834"/>
                    <a:pt x="59690" y="17189"/>
                  </a:cubicBezTo>
                  <a:cubicBezTo>
                    <a:pt x="59690" y="16970"/>
                    <a:pt x="59741" y="16699"/>
                    <a:pt x="59741" y="16493"/>
                  </a:cubicBezTo>
                  <a:cubicBezTo>
                    <a:pt x="59741" y="15796"/>
                    <a:pt x="59638" y="15203"/>
                    <a:pt x="59419" y="14713"/>
                  </a:cubicBezTo>
                  <a:lnTo>
                    <a:pt x="59367" y="14662"/>
                  </a:lnTo>
                  <a:cubicBezTo>
                    <a:pt x="60180" y="13050"/>
                    <a:pt x="60502" y="11709"/>
                    <a:pt x="60502" y="10574"/>
                  </a:cubicBezTo>
                  <a:cubicBezTo>
                    <a:pt x="60502" y="9130"/>
                    <a:pt x="60012" y="8111"/>
                    <a:pt x="59535" y="7466"/>
                  </a:cubicBezTo>
                  <a:cubicBezTo>
                    <a:pt x="59264" y="7092"/>
                    <a:pt x="58993" y="6822"/>
                    <a:pt x="58826" y="6654"/>
                  </a:cubicBezTo>
                  <a:cubicBezTo>
                    <a:pt x="59045" y="6654"/>
                    <a:pt x="59367" y="6602"/>
                    <a:pt x="59690" y="6499"/>
                  </a:cubicBezTo>
                  <a:cubicBezTo>
                    <a:pt x="60012" y="6448"/>
                    <a:pt x="60334" y="6280"/>
                    <a:pt x="60554" y="6125"/>
                  </a:cubicBezTo>
                  <a:cubicBezTo>
                    <a:pt x="60657" y="6061"/>
                    <a:pt x="60760" y="5958"/>
                    <a:pt x="60824" y="5855"/>
                  </a:cubicBezTo>
                  <a:cubicBezTo>
                    <a:pt x="60927" y="5687"/>
                    <a:pt x="60979" y="5584"/>
                    <a:pt x="60979" y="5416"/>
                  </a:cubicBezTo>
                  <a:cubicBezTo>
                    <a:pt x="60979" y="5313"/>
                    <a:pt x="60927" y="5210"/>
                    <a:pt x="60876" y="5042"/>
                  </a:cubicBezTo>
                  <a:cubicBezTo>
                    <a:pt x="60760" y="4836"/>
                    <a:pt x="60657" y="4668"/>
                    <a:pt x="60502" y="4617"/>
                  </a:cubicBezTo>
                  <a:cubicBezTo>
                    <a:pt x="60334" y="4514"/>
                    <a:pt x="60180" y="4449"/>
                    <a:pt x="59960" y="4449"/>
                  </a:cubicBezTo>
                  <a:cubicBezTo>
                    <a:pt x="59470" y="4449"/>
                    <a:pt x="58993" y="4668"/>
                    <a:pt x="58568" y="4887"/>
                  </a:cubicBezTo>
                  <a:cubicBezTo>
                    <a:pt x="58452" y="4939"/>
                    <a:pt x="58349" y="5042"/>
                    <a:pt x="58245" y="5094"/>
                  </a:cubicBezTo>
                  <a:cubicBezTo>
                    <a:pt x="58245" y="4991"/>
                    <a:pt x="58297" y="4836"/>
                    <a:pt x="58349" y="4720"/>
                  </a:cubicBezTo>
                  <a:cubicBezTo>
                    <a:pt x="58503" y="4294"/>
                    <a:pt x="58671" y="3753"/>
                    <a:pt x="58671" y="3327"/>
                  </a:cubicBezTo>
                  <a:cubicBezTo>
                    <a:pt x="58671" y="3108"/>
                    <a:pt x="58671" y="2902"/>
                    <a:pt x="58503" y="2734"/>
                  </a:cubicBezTo>
                  <a:cubicBezTo>
                    <a:pt x="58400" y="2579"/>
                    <a:pt x="58245" y="2463"/>
                    <a:pt x="57975" y="2463"/>
                  </a:cubicBezTo>
                  <a:lnTo>
                    <a:pt x="57923" y="2463"/>
                  </a:lnTo>
                  <a:cubicBezTo>
                    <a:pt x="57652" y="2463"/>
                    <a:pt x="57381" y="2579"/>
                    <a:pt x="57214" y="2734"/>
                  </a:cubicBezTo>
                  <a:cubicBezTo>
                    <a:pt x="56956" y="3005"/>
                    <a:pt x="56788" y="3327"/>
                    <a:pt x="56737" y="3701"/>
                  </a:cubicBezTo>
                  <a:cubicBezTo>
                    <a:pt x="56685" y="4024"/>
                    <a:pt x="56634" y="4346"/>
                    <a:pt x="56634" y="4565"/>
                  </a:cubicBezTo>
                  <a:cubicBezTo>
                    <a:pt x="55718" y="3005"/>
                    <a:pt x="54532" y="1870"/>
                    <a:pt x="53345" y="1122"/>
                  </a:cubicBezTo>
                  <a:cubicBezTo>
                    <a:pt x="52056" y="374"/>
                    <a:pt x="50767" y="0"/>
                    <a:pt x="4986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0"/>
            <p:cNvSpPr/>
            <p:nvPr/>
          </p:nvSpPr>
          <p:spPr>
            <a:xfrm>
              <a:off x="6434025" y="841250"/>
              <a:ext cx="72575" cy="50250"/>
            </a:xfrm>
            <a:custGeom>
              <a:avLst/>
              <a:gdLst/>
              <a:ahLst/>
              <a:cxnLst/>
              <a:rect l="l" t="t" r="r" b="b"/>
              <a:pathLst>
                <a:path w="2903" h="2010" extrusionOk="0">
                  <a:moveTo>
                    <a:pt x="2902" y="1"/>
                  </a:moveTo>
                  <a:cubicBezTo>
                    <a:pt x="2838" y="1"/>
                    <a:pt x="2683" y="104"/>
                    <a:pt x="2412" y="272"/>
                  </a:cubicBezTo>
                  <a:cubicBezTo>
                    <a:pt x="2361" y="323"/>
                    <a:pt x="2309" y="375"/>
                    <a:pt x="2257" y="426"/>
                  </a:cubicBezTo>
                  <a:cubicBezTo>
                    <a:pt x="1935" y="697"/>
                    <a:pt x="1497" y="1071"/>
                    <a:pt x="1020" y="1393"/>
                  </a:cubicBezTo>
                  <a:cubicBezTo>
                    <a:pt x="800" y="1561"/>
                    <a:pt x="581" y="1613"/>
                    <a:pt x="478" y="1664"/>
                  </a:cubicBezTo>
                  <a:cubicBezTo>
                    <a:pt x="323" y="1716"/>
                    <a:pt x="259" y="1716"/>
                    <a:pt x="207" y="1716"/>
                  </a:cubicBezTo>
                  <a:lnTo>
                    <a:pt x="104" y="1716"/>
                  </a:lnTo>
                  <a:cubicBezTo>
                    <a:pt x="53" y="1716"/>
                    <a:pt x="53" y="1767"/>
                    <a:pt x="53" y="1767"/>
                  </a:cubicBezTo>
                  <a:cubicBezTo>
                    <a:pt x="1" y="1767"/>
                    <a:pt x="1" y="1832"/>
                    <a:pt x="1" y="1832"/>
                  </a:cubicBezTo>
                  <a:cubicBezTo>
                    <a:pt x="1" y="1883"/>
                    <a:pt x="53" y="1935"/>
                    <a:pt x="156" y="1987"/>
                  </a:cubicBezTo>
                  <a:cubicBezTo>
                    <a:pt x="190" y="1987"/>
                    <a:pt x="276" y="2009"/>
                    <a:pt x="375" y="2009"/>
                  </a:cubicBezTo>
                  <a:cubicBezTo>
                    <a:pt x="425" y="2009"/>
                    <a:pt x="478" y="2004"/>
                    <a:pt x="530" y="1987"/>
                  </a:cubicBezTo>
                  <a:cubicBezTo>
                    <a:pt x="749" y="1935"/>
                    <a:pt x="968" y="1883"/>
                    <a:pt x="1226" y="1716"/>
                  </a:cubicBezTo>
                  <a:cubicBezTo>
                    <a:pt x="1716" y="1342"/>
                    <a:pt x="2141" y="968"/>
                    <a:pt x="2464" y="646"/>
                  </a:cubicBezTo>
                  <a:cubicBezTo>
                    <a:pt x="2735" y="272"/>
                    <a:pt x="2902" y="52"/>
                    <a:pt x="290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0"/>
            <p:cNvSpPr/>
            <p:nvPr/>
          </p:nvSpPr>
          <p:spPr>
            <a:xfrm>
              <a:off x="6290250" y="843825"/>
              <a:ext cx="64500" cy="37225"/>
            </a:xfrm>
            <a:custGeom>
              <a:avLst/>
              <a:gdLst/>
              <a:ahLst/>
              <a:cxnLst/>
              <a:rect l="l" t="t" r="r" b="b"/>
              <a:pathLst>
                <a:path w="2580" h="1489" extrusionOk="0">
                  <a:moveTo>
                    <a:pt x="968" y="1"/>
                  </a:moveTo>
                  <a:cubicBezTo>
                    <a:pt x="916" y="53"/>
                    <a:pt x="852" y="53"/>
                    <a:pt x="800" y="117"/>
                  </a:cubicBezTo>
                  <a:cubicBezTo>
                    <a:pt x="697" y="169"/>
                    <a:pt x="594" y="220"/>
                    <a:pt x="530" y="272"/>
                  </a:cubicBezTo>
                  <a:cubicBezTo>
                    <a:pt x="156" y="491"/>
                    <a:pt x="1" y="697"/>
                    <a:pt x="53" y="697"/>
                  </a:cubicBezTo>
                  <a:lnTo>
                    <a:pt x="104" y="762"/>
                  </a:lnTo>
                  <a:cubicBezTo>
                    <a:pt x="156" y="762"/>
                    <a:pt x="375" y="594"/>
                    <a:pt x="646" y="491"/>
                  </a:cubicBezTo>
                  <a:cubicBezTo>
                    <a:pt x="749" y="439"/>
                    <a:pt x="852" y="439"/>
                    <a:pt x="916" y="375"/>
                  </a:cubicBezTo>
                  <a:cubicBezTo>
                    <a:pt x="968" y="375"/>
                    <a:pt x="1020" y="323"/>
                    <a:pt x="1071" y="323"/>
                  </a:cubicBezTo>
                  <a:lnTo>
                    <a:pt x="1123" y="323"/>
                  </a:lnTo>
                  <a:cubicBezTo>
                    <a:pt x="1123" y="323"/>
                    <a:pt x="1174" y="375"/>
                    <a:pt x="1239" y="439"/>
                  </a:cubicBezTo>
                  <a:cubicBezTo>
                    <a:pt x="1290" y="439"/>
                    <a:pt x="1342" y="491"/>
                    <a:pt x="1342" y="543"/>
                  </a:cubicBezTo>
                  <a:cubicBezTo>
                    <a:pt x="1445" y="594"/>
                    <a:pt x="1561" y="697"/>
                    <a:pt x="1613" y="813"/>
                  </a:cubicBezTo>
                  <a:cubicBezTo>
                    <a:pt x="1884" y="1084"/>
                    <a:pt x="2090" y="1290"/>
                    <a:pt x="2206" y="1342"/>
                  </a:cubicBezTo>
                  <a:cubicBezTo>
                    <a:pt x="2305" y="1450"/>
                    <a:pt x="2362" y="1488"/>
                    <a:pt x="2390" y="1488"/>
                  </a:cubicBezTo>
                  <a:cubicBezTo>
                    <a:pt x="2406" y="1488"/>
                    <a:pt x="2412" y="1476"/>
                    <a:pt x="2412" y="1458"/>
                  </a:cubicBezTo>
                  <a:cubicBezTo>
                    <a:pt x="2528" y="1406"/>
                    <a:pt x="2580" y="1290"/>
                    <a:pt x="1884" y="543"/>
                  </a:cubicBezTo>
                  <a:cubicBezTo>
                    <a:pt x="1768" y="439"/>
                    <a:pt x="1716" y="375"/>
                    <a:pt x="1613" y="272"/>
                  </a:cubicBezTo>
                  <a:cubicBezTo>
                    <a:pt x="1561" y="220"/>
                    <a:pt x="1497" y="169"/>
                    <a:pt x="1445" y="169"/>
                  </a:cubicBezTo>
                  <a:cubicBezTo>
                    <a:pt x="1394" y="117"/>
                    <a:pt x="1342" y="53"/>
                    <a:pt x="12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0"/>
            <p:cNvSpPr/>
            <p:nvPr/>
          </p:nvSpPr>
          <p:spPr>
            <a:xfrm>
              <a:off x="6366650" y="917375"/>
              <a:ext cx="22925" cy="88250"/>
            </a:xfrm>
            <a:custGeom>
              <a:avLst/>
              <a:gdLst/>
              <a:ahLst/>
              <a:cxnLst/>
              <a:rect l="l" t="t" r="r" b="b"/>
              <a:pathLst>
                <a:path w="917" h="3530" extrusionOk="0">
                  <a:moveTo>
                    <a:pt x="501" y="0"/>
                  </a:moveTo>
                  <a:cubicBezTo>
                    <a:pt x="494" y="0"/>
                    <a:pt x="491" y="4"/>
                    <a:pt x="491" y="12"/>
                  </a:cubicBezTo>
                  <a:cubicBezTo>
                    <a:pt x="439" y="12"/>
                    <a:pt x="439" y="12"/>
                    <a:pt x="491" y="76"/>
                  </a:cubicBezTo>
                  <a:cubicBezTo>
                    <a:pt x="491" y="128"/>
                    <a:pt x="543" y="283"/>
                    <a:pt x="646" y="502"/>
                  </a:cubicBezTo>
                  <a:cubicBezTo>
                    <a:pt x="646" y="502"/>
                    <a:pt x="697" y="553"/>
                    <a:pt x="697" y="605"/>
                  </a:cubicBezTo>
                  <a:lnTo>
                    <a:pt x="697" y="721"/>
                  </a:lnTo>
                  <a:cubicBezTo>
                    <a:pt x="697" y="721"/>
                    <a:pt x="697" y="773"/>
                    <a:pt x="646" y="824"/>
                  </a:cubicBezTo>
                  <a:cubicBezTo>
                    <a:pt x="646" y="876"/>
                    <a:pt x="646" y="927"/>
                    <a:pt x="594" y="979"/>
                  </a:cubicBezTo>
                  <a:cubicBezTo>
                    <a:pt x="594" y="1043"/>
                    <a:pt x="543" y="1147"/>
                    <a:pt x="543" y="1198"/>
                  </a:cubicBezTo>
                  <a:cubicBezTo>
                    <a:pt x="491" y="1366"/>
                    <a:pt x="375" y="1572"/>
                    <a:pt x="323" y="1791"/>
                  </a:cubicBezTo>
                  <a:cubicBezTo>
                    <a:pt x="220" y="2062"/>
                    <a:pt x="117" y="2333"/>
                    <a:pt x="53" y="2539"/>
                  </a:cubicBezTo>
                  <a:cubicBezTo>
                    <a:pt x="53" y="2591"/>
                    <a:pt x="1" y="2655"/>
                    <a:pt x="1" y="2707"/>
                  </a:cubicBezTo>
                  <a:lnTo>
                    <a:pt x="1" y="2810"/>
                  </a:lnTo>
                  <a:cubicBezTo>
                    <a:pt x="1" y="2862"/>
                    <a:pt x="53" y="2913"/>
                    <a:pt x="53" y="2978"/>
                  </a:cubicBezTo>
                  <a:cubicBezTo>
                    <a:pt x="117" y="3081"/>
                    <a:pt x="169" y="3184"/>
                    <a:pt x="220" y="3235"/>
                  </a:cubicBezTo>
                  <a:cubicBezTo>
                    <a:pt x="323" y="3403"/>
                    <a:pt x="439" y="3506"/>
                    <a:pt x="543" y="3506"/>
                  </a:cubicBezTo>
                  <a:cubicBezTo>
                    <a:pt x="577" y="3523"/>
                    <a:pt x="606" y="3529"/>
                    <a:pt x="628" y="3529"/>
                  </a:cubicBezTo>
                  <a:cubicBezTo>
                    <a:pt x="674" y="3529"/>
                    <a:pt x="697" y="3506"/>
                    <a:pt x="697" y="3506"/>
                  </a:cubicBezTo>
                  <a:cubicBezTo>
                    <a:pt x="697" y="3506"/>
                    <a:pt x="646" y="3455"/>
                    <a:pt x="594" y="3403"/>
                  </a:cubicBezTo>
                  <a:cubicBezTo>
                    <a:pt x="543" y="3351"/>
                    <a:pt x="439" y="3300"/>
                    <a:pt x="375" y="3132"/>
                  </a:cubicBezTo>
                  <a:cubicBezTo>
                    <a:pt x="323" y="3081"/>
                    <a:pt x="323" y="2978"/>
                    <a:pt x="272" y="2913"/>
                  </a:cubicBezTo>
                  <a:cubicBezTo>
                    <a:pt x="272" y="2810"/>
                    <a:pt x="220" y="2707"/>
                    <a:pt x="272" y="2655"/>
                  </a:cubicBezTo>
                  <a:cubicBezTo>
                    <a:pt x="375" y="2436"/>
                    <a:pt x="491" y="2165"/>
                    <a:pt x="594" y="1894"/>
                  </a:cubicBezTo>
                  <a:lnTo>
                    <a:pt x="594" y="1843"/>
                  </a:lnTo>
                  <a:cubicBezTo>
                    <a:pt x="697" y="1572"/>
                    <a:pt x="813" y="1301"/>
                    <a:pt x="865" y="1095"/>
                  </a:cubicBezTo>
                  <a:cubicBezTo>
                    <a:pt x="865" y="979"/>
                    <a:pt x="865" y="927"/>
                    <a:pt x="916" y="876"/>
                  </a:cubicBezTo>
                  <a:lnTo>
                    <a:pt x="916" y="721"/>
                  </a:lnTo>
                  <a:lnTo>
                    <a:pt x="916" y="502"/>
                  </a:lnTo>
                  <a:cubicBezTo>
                    <a:pt x="865" y="450"/>
                    <a:pt x="865" y="450"/>
                    <a:pt x="813" y="399"/>
                  </a:cubicBezTo>
                  <a:cubicBezTo>
                    <a:pt x="671" y="125"/>
                    <a:pt x="538" y="0"/>
                    <a:pt x="50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0"/>
            <p:cNvSpPr/>
            <p:nvPr/>
          </p:nvSpPr>
          <p:spPr>
            <a:xfrm>
              <a:off x="6335725" y="1009200"/>
              <a:ext cx="156050" cy="67075"/>
            </a:xfrm>
            <a:custGeom>
              <a:avLst/>
              <a:gdLst/>
              <a:ahLst/>
              <a:cxnLst/>
              <a:rect l="l" t="t" r="r" b="b"/>
              <a:pathLst>
                <a:path w="6242" h="2683" extrusionOk="0">
                  <a:moveTo>
                    <a:pt x="4681" y="207"/>
                  </a:moveTo>
                  <a:cubicBezTo>
                    <a:pt x="4900" y="207"/>
                    <a:pt x="5106" y="323"/>
                    <a:pt x="5274" y="478"/>
                  </a:cubicBezTo>
                  <a:cubicBezTo>
                    <a:pt x="5377" y="646"/>
                    <a:pt x="5480" y="852"/>
                    <a:pt x="5545" y="1174"/>
                  </a:cubicBezTo>
                  <a:lnTo>
                    <a:pt x="5545" y="1290"/>
                  </a:lnTo>
                  <a:cubicBezTo>
                    <a:pt x="5545" y="1393"/>
                    <a:pt x="5480" y="1497"/>
                    <a:pt x="5480" y="1613"/>
                  </a:cubicBezTo>
                  <a:cubicBezTo>
                    <a:pt x="5274" y="1767"/>
                    <a:pt x="4952" y="1935"/>
                    <a:pt x="4629" y="2038"/>
                  </a:cubicBezTo>
                  <a:lnTo>
                    <a:pt x="4732" y="1239"/>
                  </a:lnTo>
                  <a:cubicBezTo>
                    <a:pt x="4732" y="1123"/>
                    <a:pt x="4732" y="1071"/>
                    <a:pt x="4629" y="1071"/>
                  </a:cubicBezTo>
                  <a:cubicBezTo>
                    <a:pt x="4578" y="1071"/>
                    <a:pt x="4513" y="1123"/>
                    <a:pt x="4513" y="1174"/>
                  </a:cubicBezTo>
                  <a:lnTo>
                    <a:pt x="4410" y="2090"/>
                  </a:lnTo>
                  <a:cubicBezTo>
                    <a:pt x="4139" y="2206"/>
                    <a:pt x="3817" y="2257"/>
                    <a:pt x="3546" y="2309"/>
                  </a:cubicBezTo>
                  <a:lnTo>
                    <a:pt x="3546" y="2141"/>
                  </a:lnTo>
                  <a:cubicBezTo>
                    <a:pt x="3546" y="1935"/>
                    <a:pt x="3546" y="1716"/>
                    <a:pt x="3611" y="1497"/>
                  </a:cubicBezTo>
                  <a:cubicBezTo>
                    <a:pt x="3611" y="1239"/>
                    <a:pt x="3714" y="968"/>
                    <a:pt x="3817" y="749"/>
                  </a:cubicBezTo>
                  <a:cubicBezTo>
                    <a:pt x="3933" y="530"/>
                    <a:pt x="4088" y="375"/>
                    <a:pt x="4307" y="272"/>
                  </a:cubicBezTo>
                  <a:cubicBezTo>
                    <a:pt x="4410" y="272"/>
                    <a:pt x="4513" y="207"/>
                    <a:pt x="4681" y="207"/>
                  </a:cubicBezTo>
                  <a:close/>
                  <a:moveTo>
                    <a:pt x="4681" y="1"/>
                  </a:moveTo>
                  <a:cubicBezTo>
                    <a:pt x="4513" y="1"/>
                    <a:pt x="4358" y="52"/>
                    <a:pt x="4191" y="52"/>
                  </a:cubicBezTo>
                  <a:cubicBezTo>
                    <a:pt x="3933" y="156"/>
                    <a:pt x="3714" y="375"/>
                    <a:pt x="3611" y="646"/>
                  </a:cubicBezTo>
                  <a:cubicBezTo>
                    <a:pt x="3443" y="916"/>
                    <a:pt x="3391" y="1174"/>
                    <a:pt x="3340" y="1497"/>
                  </a:cubicBezTo>
                  <a:lnTo>
                    <a:pt x="3340" y="2141"/>
                  </a:lnTo>
                  <a:lnTo>
                    <a:pt x="3340" y="2309"/>
                  </a:lnTo>
                  <a:cubicBezTo>
                    <a:pt x="3288" y="2361"/>
                    <a:pt x="3288" y="2361"/>
                    <a:pt x="3224" y="2361"/>
                  </a:cubicBezTo>
                  <a:cubicBezTo>
                    <a:pt x="2579" y="2412"/>
                    <a:pt x="1999" y="2412"/>
                    <a:pt x="1612" y="2412"/>
                  </a:cubicBezTo>
                  <a:lnTo>
                    <a:pt x="1509" y="2412"/>
                  </a:lnTo>
                  <a:cubicBezTo>
                    <a:pt x="1083" y="2412"/>
                    <a:pt x="761" y="2309"/>
                    <a:pt x="542" y="2206"/>
                  </a:cubicBezTo>
                  <a:cubicBezTo>
                    <a:pt x="438" y="2090"/>
                    <a:pt x="322" y="2038"/>
                    <a:pt x="271" y="1987"/>
                  </a:cubicBezTo>
                  <a:lnTo>
                    <a:pt x="219" y="1935"/>
                  </a:lnTo>
                  <a:cubicBezTo>
                    <a:pt x="194" y="1909"/>
                    <a:pt x="168" y="1896"/>
                    <a:pt x="142" y="1896"/>
                  </a:cubicBezTo>
                  <a:cubicBezTo>
                    <a:pt x="116" y="1896"/>
                    <a:pt x="90" y="1909"/>
                    <a:pt x="65" y="1935"/>
                  </a:cubicBezTo>
                  <a:cubicBezTo>
                    <a:pt x="0" y="1987"/>
                    <a:pt x="0" y="2038"/>
                    <a:pt x="65" y="2090"/>
                  </a:cubicBezTo>
                  <a:cubicBezTo>
                    <a:pt x="65" y="2090"/>
                    <a:pt x="168" y="2257"/>
                    <a:pt x="438" y="2361"/>
                  </a:cubicBezTo>
                  <a:cubicBezTo>
                    <a:pt x="645" y="2528"/>
                    <a:pt x="1032" y="2683"/>
                    <a:pt x="1509" y="2683"/>
                  </a:cubicBezTo>
                  <a:lnTo>
                    <a:pt x="1612" y="2683"/>
                  </a:lnTo>
                  <a:cubicBezTo>
                    <a:pt x="2050" y="2631"/>
                    <a:pt x="2747" y="2631"/>
                    <a:pt x="3443" y="2528"/>
                  </a:cubicBezTo>
                  <a:lnTo>
                    <a:pt x="3765" y="2528"/>
                  </a:lnTo>
                  <a:lnTo>
                    <a:pt x="3765" y="2464"/>
                  </a:lnTo>
                  <a:lnTo>
                    <a:pt x="3933" y="2464"/>
                  </a:lnTo>
                  <a:cubicBezTo>
                    <a:pt x="3985" y="2464"/>
                    <a:pt x="4036" y="2464"/>
                    <a:pt x="4036" y="2412"/>
                  </a:cubicBezTo>
                  <a:cubicBezTo>
                    <a:pt x="4139" y="2412"/>
                    <a:pt x="4191" y="2412"/>
                    <a:pt x="4307" y="2361"/>
                  </a:cubicBezTo>
                  <a:lnTo>
                    <a:pt x="4462" y="2361"/>
                  </a:lnTo>
                  <a:cubicBezTo>
                    <a:pt x="4462" y="2309"/>
                    <a:pt x="4513" y="2309"/>
                    <a:pt x="4513" y="2309"/>
                  </a:cubicBezTo>
                  <a:cubicBezTo>
                    <a:pt x="4784" y="2257"/>
                    <a:pt x="5003" y="2141"/>
                    <a:pt x="5222" y="2038"/>
                  </a:cubicBezTo>
                  <a:cubicBezTo>
                    <a:pt x="5648" y="1819"/>
                    <a:pt x="5970" y="1561"/>
                    <a:pt x="6241" y="1174"/>
                  </a:cubicBezTo>
                  <a:cubicBezTo>
                    <a:pt x="6241" y="1123"/>
                    <a:pt x="6241" y="1020"/>
                    <a:pt x="6189" y="1020"/>
                  </a:cubicBezTo>
                  <a:cubicBezTo>
                    <a:pt x="6171" y="1004"/>
                    <a:pt x="6153" y="998"/>
                    <a:pt x="6136" y="998"/>
                  </a:cubicBezTo>
                  <a:cubicBezTo>
                    <a:pt x="6095" y="998"/>
                    <a:pt x="6058" y="1035"/>
                    <a:pt x="6022" y="1071"/>
                  </a:cubicBezTo>
                  <a:lnTo>
                    <a:pt x="5970" y="1123"/>
                  </a:lnTo>
                  <a:cubicBezTo>
                    <a:pt x="5919" y="1239"/>
                    <a:pt x="5803" y="1342"/>
                    <a:pt x="5751" y="1393"/>
                  </a:cubicBezTo>
                  <a:lnTo>
                    <a:pt x="5751" y="1290"/>
                  </a:lnTo>
                  <a:lnTo>
                    <a:pt x="5751" y="1174"/>
                  </a:lnTo>
                  <a:cubicBezTo>
                    <a:pt x="5699" y="800"/>
                    <a:pt x="5596" y="530"/>
                    <a:pt x="5429" y="323"/>
                  </a:cubicBezTo>
                  <a:cubicBezTo>
                    <a:pt x="5222" y="104"/>
                    <a:pt x="4952" y="1"/>
                    <a:pt x="4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0"/>
            <p:cNvSpPr/>
            <p:nvPr/>
          </p:nvSpPr>
          <p:spPr>
            <a:xfrm>
              <a:off x="6311525" y="897675"/>
              <a:ext cx="27125" cy="49675"/>
            </a:xfrm>
            <a:custGeom>
              <a:avLst/>
              <a:gdLst/>
              <a:ahLst/>
              <a:cxnLst/>
              <a:rect l="l" t="t" r="r" b="b"/>
              <a:pathLst>
                <a:path w="1085" h="1987" extrusionOk="0">
                  <a:moveTo>
                    <a:pt x="543" y="0"/>
                  </a:moveTo>
                  <a:cubicBezTo>
                    <a:pt x="272" y="0"/>
                    <a:pt x="1" y="477"/>
                    <a:pt x="1" y="1019"/>
                  </a:cubicBezTo>
                  <a:cubicBezTo>
                    <a:pt x="1" y="1561"/>
                    <a:pt x="272" y="1986"/>
                    <a:pt x="543" y="1986"/>
                  </a:cubicBezTo>
                  <a:cubicBezTo>
                    <a:pt x="865" y="1986"/>
                    <a:pt x="1084" y="1561"/>
                    <a:pt x="1084" y="1019"/>
                  </a:cubicBezTo>
                  <a:cubicBezTo>
                    <a:pt x="1084" y="477"/>
                    <a:pt x="865" y="0"/>
                    <a:pt x="54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0"/>
            <p:cNvSpPr/>
            <p:nvPr/>
          </p:nvSpPr>
          <p:spPr>
            <a:xfrm>
              <a:off x="6463375" y="898950"/>
              <a:ext cx="27100" cy="49675"/>
            </a:xfrm>
            <a:custGeom>
              <a:avLst/>
              <a:gdLst/>
              <a:ahLst/>
              <a:cxnLst/>
              <a:rect l="l" t="t" r="r" b="b"/>
              <a:pathLst>
                <a:path w="1084" h="1987" extrusionOk="0">
                  <a:moveTo>
                    <a:pt x="542" y="1"/>
                  </a:moveTo>
                  <a:cubicBezTo>
                    <a:pt x="271" y="1"/>
                    <a:pt x="0" y="426"/>
                    <a:pt x="0" y="968"/>
                  </a:cubicBezTo>
                  <a:cubicBezTo>
                    <a:pt x="0" y="1510"/>
                    <a:pt x="271" y="1987"/>
                    <a:pt x="542" y="1987"/>
                  </a:cubicBezTo>
                  <a:cubicBezTo>
                    <a:pt x="864" y="1987"/>
                    <a:pt x="1083" y="1510"/>
                    <a:pt x="1083" y="968"/>
                  </a:cubicBezTo>
                  <a:cubicBezTo>
                    <a:pt x="1083" y="426"/>
                    <a:pt x="864" y="1"/>
                    <a:pt x="5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0"/>
            <p:cNvSpPr/>
            <p:nvPr/>
          </p:nvSpPr>
          <p:spPr>
            <a:xfrm>
              <a:off x="6816675" y="1667150"/>
              <a:ext cx="28400" cy="14850"/>
            </a:xfrm>
            <a:custGeom>
              <a:avLst/>
              <a:gdLst/>
              <a:ahLst/>
              <a:cxnLst/>
              <a:rect l="l" t="t" r="r" b="b"/>
              <a:pathLst>
                <a:path w="1136" h="594" extrusionOk="0">
                  <a:moveTo>
                    <a:pt x="542" y="168"/>
                  </a:moveTo>
                  <a:cubicBezTo>
                    <a:pt x="697" y="168"/>
                    <a:pt x="813" y="168"/>
                    <a:pt x="865" y="220"/>
                  </a:cubicBezTo>
                  <a:cubicBezTo>
                    <a:pt x="916" y="220"/>
                    <a:pt x="916" y="272"/>
                    <a:pt x="968" y="272"/>
                  </a:cubicBezTo>
                  <a:lnTo>
                    <a:pt x="916" y="323"/>
                  </a:lnTo>
                  <a:cubicBezTo>
                    <a:pt x="916" y="323"/>
                    <a:pt x="865" y="323"/>
                    <a:pt x="813" y="388"/>
                  </a:cubicBezTo>
                  <a:lnTo>
                    <a:pt x="542" y="388"/>
                  </a:lnTo>
                  <a:cubicBezTo>
                    <a:pt x="426" y="388"/>
                    <a:pt x="323" y="388"/>
                    <a:pt x="272" y="323"/>
                  </a:cubicBezTo>
                  <a:cubicBezTo>
                    <a:pt x="220" y="323"/>
                    <a:pt x="168" y="323"/>
                    <a:pt x="168" y="272"/>
                  </a:cubicBezTo>
                  <a:cubicBezTo>
                    <a:pt x="220" y="220"/>
                    <a:pt x="272" y="220"/>
                    <a:pt x="323" y="220"/>
                  </a:cubicBezTo>
                  <a:cubicBezTo>
                    <a:pt x="375" y="168"/>
                    <a:pt x="491" y="168"/>
                    <a:pt x="542" y="168"/>
                  </a:cubicBezTo>
                  <a:close/>
                  <a:moveTo>
                    <a:pt x="542" y="1"/>
                  </a:moveTo>
                  <a:cubicBezTo>
                    <a:pt x="426" y="1"/>
                    <a:pt x="272" y="1"/>
                    <a:pt x="168" y="65"/>
                  </a:cubicBezTo>
                  <a:cubicBezTo>
                    <a:pt x="104" y="65"/>
                    <a:pt x="52" y="117"/>
                    <a:pt x="52" y="117"/>
                  </a:cubicBezTo>
                  <a:cubicBezTo>
                    <a:pt x="1" y="168"/>
                    <a:pt x="1" y="220"/>
                    <a:pt x="1" y="272"/>
                  </a:cubicBezTo>
                  <a:cubicBezTo>
                    <a:pt x="1" y="323"/>
                    <a:pt x="1" y="388"/>
                    <a:pt x="52" y="439"/>
                  </a:cubicBezTo>
                  <a:cubicBezTo>
                    <a:pt x="104" y="491"/>
                    <a:pt x="168" y="491"/>
                    <a:pt x="272" y="542"/>
                  </a:cubicBezTo>
                  <a:cubicBezTo>
                    <a:pt x="323" y="542"/>
                    <a:pt x="426" y="594"/>
                    <a:pt x="542" y="594"/>
                  </a:cubicBezTo>
                  <a:cubicBezTo>
                    <a:pt x="697" y="594"/>
                    <a:pt x="813" y="542"/>
                    <a:pt x="916" y="491"/>
                  </a:cubicBezTo>
                  <a:cubicBezTo>
                    <a:pt x="968" y="491"/>
                    <a:pt x="1019" y="439"/>
                    <a:pt x="1071" y="439"/>
                  </a:cubicBezTo>
                  <a:cubicBezTo>
                    <a:pt x="1136" y="388"/>
                    <a:pt x="1136" y="323"/>
                    <a:pt x="1136" y="272"/>
                  </a:cubicBezTo>
                  <a:cubicBezTo>
                    <a:pt x="1136" y="220"/>
                    <a:pt x="1136" y="168"/>
                    <a:pt x="1071" y="117"/>
                  </a:cubicBezTo>
                  <a:cubicBezTo>
                    <a:pt x="1019" y="65"/>
                    <a:pt x="916" y="65"/>
                    <a:pt x="865"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0"/>
            <p:cNvSpPr/>
            <p:nvPr/>
          </p:nvSpPr>
          <p:spPr>
            <a:xfrm>
              <a:off x="6486250" y="966000"/>
              <a:ext cx="8100" cy="8100"/>
            </a:xfrm>
            <a:custGeom>
              <a:avLst/>
              <a:gdLst/>
              <a:ahLst/>
              <a:cxnLst/>
              <a:rect l="l" t="t" r="r" b="b"/>
              <a:pathLst>
                <a:path w="324" h="324" extrusionOk="0">
                  <a:moveTo>
                    <a:pt x="168" y="1"/>
                  </a:moveTo>
                  <a:cubicBezTo>
                    <a:pt x="104" y="1"/>
                    <a:pt x="1" y="117"/>
                    <a:pt x="1" y="169"/>
                  </a:cubicBezTo>
                  <a:cubicBezTo>
                    <a:pt x="1" y="272"/>
                    <a:pt x="104" y="323"/>
                    <a:pt x="168" y="323"/>
                  </a:cubicBezTo>
                  <a:cubicBezTo>
                    <a:pt x="272" y="323"/>
                    <a:pt x="323" y="272"/>
                    <a:pt x="323" y="169"/>
                  </a:cubicBezTo>
                  <a:cubicBezTo>
                    <a:pt x="323" y="117"/>
                    <a:pt x="272" y="1"/>
                    <a:pt x="16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0"/>
            <p:cNvSpPr/>
            <p:nvPr/>
          </p:nvSpPr>
          <p:spPr>
            <a:xfrm>
              <a:off x="6510425" y="967625"/>
              <a:ext cx="6800" cy="6475"/>
            </a:xfrm>
            <a:custGeom>
              <a:avLst/>
              <a:gdLst/>
              <a:ahLst/>
              <a:cxnLst/>
              <a:rect l="l" t="t" r="r" b="b"/>
              <a:pathLst>
                <a:path w="272" h="259" extrusionOk="0">
                  <a:moveTo>
                    <a:pt x="104" y="0"/>
                  </a:moveTo>
                  <a:cubicBezTo>
                    <a:pt x="53" y="0"/>
                    <a:pt x="1" y="52"/>
                    <a:pt x="1" y="104"/>
                  </a:cubicBezTo>
                  <a:cubicBezTo>
                    <a:pt x="1" y="207"/>
                    <a:pt x="53" y="258"/>
                    <a:pt x="104" y="258"/>
                  </a:cubicBezTo>
                  <a:cubicBezTo>
                    <a:pt x="220" y="258"/>
                    <a:pt x="272" y="207"/>
                    <a:pt x="272" y="104"/>
                  </a:cubicBezTo>
                  <a:cubicBezTo>
                    <a:pt x="272" y="52"/>
                    <a:pt x="220" y="0"/>
                    <a:pt x="10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0"/>
            <p:cNvSpPr/>
            <p:nvPr/>
          </p:nvSpPr>
          <p:spPr>
            <a:xfrm>
              <a:off x="6498500" y="954075"/>
              <a:ext cx="8100" cy="6800"/>
            </a:xfrm>
            <a:custGeom>
              <a:avLst/>
              <a:gdLst/>
              <a:ahLst/>
              <a:cxnLst/>
              <a:rect l="l" t="t" r="r" b="b"/>
              <a:pathLst>
                <a:path w="324" h="272" extrusionOk="0">
                  <a:moveTo>
                    <a:pt x="156" y="1"/>
                  </a:moveTo>
                  <a:cubicBezTo>
                    <a:pt x="52" y="1"/>
                    <a:pt x="1" y="52"/>
                    <a:pt x="1" y="104"/>
                  </a:cubicBezTo>
                  <a:cubicBezTo>
                    <a:pt x="1" y="220"/>
                    <a:pt x="52" y="272"/>
                    <a:pt x="156" y="272"/>
                  </a:cubicBezTo>
                  <a:cubicBezTo>
                    <a:pt x="207" y="272"/>
                    <a:pt x="323" y="220"/>
                    <a:pt x="323" y="104"/>
                  </a:cubicBezTo>
                  <a:cubicBezTo>
                    <a:pt x="323" y="52"/>
                    <a:pt x="207" y="1"/>
                    <a:pt x="15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0"/>
            <p:cNvSpPr/>
            <p:nvPr/>
          </p:nvSpPr>
          <p:spPr>
            <a:xfrm>
              <a:off x="6284775" y="959575"/>
              <a:ext cx="8100" cy="8075"/>
            </a:xfrm>
            <a:custGeom>
              <a:avLst/>
              <a:gdLst/>
              <a:ahLst/>
              <a:cxnLst/>
              <a:rect l="l" t="t" r="r" b="b"/>
              <a:pathLst>
                <a:path w="324" h="323" extrusionOk="0">
                  <a:moveTo>
                    <a:pt x="168" y="0"/>
                  </a:moveTo>
                  <a:cubicBezTo>
                    <a:pt x="104" y="0"/>
                    <a:pt x="1" y="52"/>
                    <a:pt x="1" y="155"/>
                  </a:cubicBezTo>
                  <a:cubicBezTo>
                    <a:pt x="1" y="206"/>
                    <a:pt x="52" y="322"/>
                    <a:pt x="104" y="322"/>
                  </a:cubicBezTo>
                  <a:cubicBezTo>
                    <a:pt x="220" y="322"/>
                    <a:pt x="272" y="258"/>
                    <a:pt x="272" y="206"/>
                  </a:cubicBezTo>
                  <a:cubicBezTo>
                    <a:pt x="323" y="103"/>
                    <a:pt x="272" y="52"/>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0"/>
            <p:cNvSpPr/>
            <p:nvPr/>
          </p:nvSpPr>
          <p:spPr>
            <a:xfrm>
              <a:off x="6306375" y="963425"/>
              <a:ext cx="6800" cy="7300"/>
            </a:xfrm>
            <a:custGeom>
              <a:avLst/>
              <a:gdLst/>
              <a:ahLst/>
              <a:cxnLst/>
              <a:rect l="l" t="t" r="r" b="b"/>
              <a:pathLst>
                <a:path w="272" h="292" extrusionOk="0">
                  <a:moveTo>
                    <a:pt x="155" y="1"/>
                  </a:moveTo>
                  <a:cubicBezTo>
                    <a:pt x="52" y="1"/>
                    <a:pt x="1" y="52"/>
                    <a:pt x="1" y="104"/>
                  </a:cubicBezTo>
                  <a:cubicBezTo>
                    <a:pt x="1" y="220"/>
                    <a:pt x="52" y="272"/>
                    <a:pt x="104" y="272"/>
                  </a:cubicBezTo>
                  <a:cubicBezTo>
                    <a:pt x="131" y="285"/>
                    <a:pt x="156" y="292"/>
                    <a:pt x="178" y="292"/>
                  </a:cubicBezTo>
                  <a:cubicBezTo>
                    <a:pt x="237" y="292"/>
                    <a:pt x="271" y="244"/>
                    <a:pt x="271" y="168"/>
                  </a:cubicBezTo>
                  <a:cubicBezTo>
                    <a:pt x="271" y="104"/>
                    <a:pt x="207"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0"/>
            <p:cNvSpPr/>
            <p:nvPr/>
          </p:nvSpPr>
          <p:spPr>
            <a:xfrm>
              <a:off x="6297025" y="948600"/>
              <a:ext cx="8100" cy="6800"/>
            </a:xfrm>
            <a:custGeom>
              <a:avLst/>
              <a:gdLst/>
              <a:ahLst/>
              <a:cxnLst/>
              <a:rect l="l" t="t" r="r" b="b"/>
              <a:pathLst>
                <a:path w="324" h="272" extrusionOk="0">
                  <a:moveTo>
                    <a:pt x="155" y="1"/>
                  </a:moveTo>
                  <a:cubicBezTo>
                    <a:pt x="104" y="1"/>
                    <a:pt x="1" y="52"/>
                    <a:pt x="1" y="117"/>
                  </a:cubicBezTo>
                  <a:cubicBezTo>
                    <a:pt x="1" y="220"/>
                    <a:pt x="52" y="271"/>
                    <a:pt x="155" y="271"/>
                  </a:cubicBezTo>
                  <a:cubicBezTo>
                    <a:pt x="207" y="271"/>
                    <a:pt x="323" y="220"/>
                    <a:pt x="323" y="168"/>
                  </a:cubicBezTo>
                  <a:cubicBezTo>
                    <a:pt x="323" y="52"/>
                    <a:pt x="259"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0"/>
            <p:cNvSpPr/>
            <p:nvPr/>
          </p:nvSpPr>
          <p:spPr>
            <a:xfrm>
              <a:off x="5363475" y="2113300"/>
              <a:ext cx="1211450" cy="100600"/>
            </a:xfrm>
            <a:custGeom>
              <a:avLst/>
              <a:gdLst/>
              <a:ahLst/>
              <a:cxnLst/>
              <a:rect l="l" t="t" r="r" b="b"/>
              <a:pathLst>
                <a:path w="48458" h="4024" extrusionOk="0">
                  <a:moveTo>
                    <a:pt x="1818" y="1"/>
                  </a:moveTo>
                  <a:cubicBezTo>
                    <a:pt x="1289" y="1"/>
                    <a:pt x="851" y="207"/>
                    <a:pt x="529" y="530"/>
                  </a:cubicBezTo>
                  <a:cubicBezTo>
                    <a:pt x="206" y="852"/>
                    <a:pt x="0" y="1342"/>
                    <a:pt x="0" y="1819"/>
                  </a:cubicBezTo>
                  <a:lnTo>
                    <a:pt x="0" y="2206"/>
                  </a:lnTo>
                  <a:cubicBezTo>
                    <a:pt x="0" y="2683"/>
                    <a:pt x="206" y="3173"/>
                    <a:pt x="529" y="3495"/>
                  </a:cubicBezTo>
                  <a:cubicBezTo>
                    <a:pt x="851" y="3818"/>
                    <a:pt x="1289" y="4024"/>
                    <a:pt x="1818" y="4024"/>
                  </a:cubicBezTo>
                  <a:lnTo>
                    <a:pt x="46949" y="4024"/>
                  </a:lnTo>
                  <a:lnTo>
                    <a:pt x="4845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0"/>
            <p:cNvSpPr/>
            <p:nvPr/>
          </p:nvSpPr>
          <p:spPr>
            <a:xfrm>
              <a:off x="6542675" y="2113300"/>
              <a:ext cx="476800" cy="100600"/>
            </a:xfrm>
            <a:custGeom>
              <a:avLst/>
              <a:gdLst/>
              <a:ahLst/>
              <a:cxnLst/>
              <a:rect l="l" t="t" r="r" b="b"/>
              <a:pathLst>
                <a:path w="19072" h="4024" extrusionOk="0">
                  <a:moveTo>
                    <a:pt x="1561" y="1"/>
                  </a:moveTo>
                  <a:lnTo>
                    <a:pt x="0" y="4024"/>
                  </a:lnTo>
                  <a:lnTo>
                    <a:pt x="17189" y="4024"/>
                  </a:lnTo>
                  <a:cubicBezTo>
                    <a:pt x="17730" y="4024"/>
                    <a:pt x="18156" y="3818"/>
                    <a:pt x="18543" y="3495"/>
                  </a:cubicBezTo>
                  <a:cubicBezTo>
                    <a:pt x="18865" y="3173"/>
                    <a:pt x="19072" y="2683"/>
                    <a:pt x="19072" y="2206"/>
                  </a:cubicBezTo>
                  <a:lnTo>
                    <a:pt x="19072" y="1819"/>
                  </a:lnTo>
                  <a:cubicBezTo>
                    <a:pt x="19072" y="1342"/>
                    <a:pt x="18865" y="852"/>
                    <a:pt x="18543" y="530"/>
                  </a:cubicBezTo>
                  <a:cubicBezTo>
                    <a:pt x="18156" y="207"/>
                    <a:pt x="17730" y="1"/>
                    <a:pt x="17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0"/>
            <p:cNvSpPr/>
            <p:nvPr/>
          </p:nvSpPr>
          <p:spPr>
            <a:xfrm>
              <a:off x="5356700" y="2107825"/>
              <a:ext cx="1222425" cy="111575"/>
            </a:xfrm>
            <a:custGeom>
              <a:avLst/>
              <a:gdLst/>
              <a:ahLst/>
              <a:cxnLst/>
              <a:rect l="l" t="t" r="r" b="b"/>
              <a:pathLst>
                <a:path w="48897" h="4463" extrusionOk="0">
                  <a:moveTo>
                    <a:pt x="2089" y="1"/>
                  </a:moveTo>
                  <a:cubicBezTo>
                    <a:pt x="967" y="1"/>
                    <a:pt x="52" y="916"/>
                    <a:pt x="0" y="2038"/>
                  </a:cubicBezTo>
                  <a:lnTo>
                    <a:pt x="0" y="2425"/>
                  </a:lnTo>
                  <a:cubicBezTo>
                    <a:pt x="52" y="3547"/>
                    <a:pt x="967" y="4462"/>
                    <a:pt x="2089" y="4462"/>
                  </a:cubicBezTo>
                  <a:lnTo>
                    <a:pt x="47285" y="4462"/>
                  </a:lnTo>
                  <a:cubicBezTo>
                    <a:pt x="47220" y="4462"/>
                    <a:pt x="47220" y="4462"/>
                    <a:pt x="47169" y="4411"/>
                  </a:cubicBezTo>
                  <a:lnTo>
                    <a:pt x="47169" y="4295"/>
                  </a:lnTo>
                  <a:lnTo>
                    <a:pt x="47220" y="4243"/>
                  </a:lnTo>
                  <a:lnTo>
                    <a:pt x="2089" y="4243"/>
                  </a:lnTo>
                  <a:cubicBezTo>
                    <a:pt x="1560" y="4243"/>
                    <a:pt x="1122" y="4037"/>
                    <a:pt x="800" y="3714"/>
                  </a:cubicBezTo>
                  <a:cubicBezTo>
                    <a:pt x="477" y="3392"/>
                    <a:pt x="271" y="2902"/>
                    <a:pt x="271" y="2425"/>
                  </a:cubicBezTo>
                  <a:lnTo>
                    <a:pt x="271" y="2038"/>
                  </a:lnTo>
                  <a:cubicBezTo>
                    <a:pt x="271" y="1561"/>
                    <a:pt x="477" y="1071"/>
                    <a:pt x="800" y="749"/>
                  </a:cubicBezTo>
                  <a:cubicBezTo>
                    <a:pt x="1122" y="426"/>
                    <a:pt x="1560" y="220"/>
                    <a:pt x="2089" y="220"/>
                  </a:cubicBezTo>
                  <a:lnTo>
                    <a:pt x="48729" y="220"/>
                  </a:lnTo>
                  <a:lnTo>
                    <a:pt x="48780" y="52"/>
                  </a:lnTo>
                  <a:cubicBezTo>
                    <a:pt x="48832" y="1"/>
                    <a:pt x="48832" y="1"/>
                    <a:pt x="488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0"/>
            <p:cNvSpPr/>
            <p:nvPr/>
          </p:nvSpPr>
          <p:spPr>
            <a:xfrm>
              <a:off x="6535900" y="2107825"/>
              <a:ext cx="489050" cy="111575"/>
            </a:xfrm>
            <a:custGeom>
              <a:avLst/>
              <a:gdLst/>
              <a:ahLst/>
              <a:cxnLst/>
              <a:rect l="l" t="t" r="r" b="b"/>
              <a:pathLst>
                <a:path w="19562" h="4463" extrusionOk="0">
                  <a:moveTo>
                    <a:pt x="17460" y="220"/>
                  </a:moveTo>
                  <a:cubicBezTo>
                    <a:pt x="18001" y="220"/>
                    <a:pt x="18427" y="426"/>
                    <a:pt x="18814" y="749"/>
                  </a:cubicBezTo>
                  <a:cubicBezTo>
                    <a:pt x="19136" y="1071"/>
                    <a:pt x="19343" y="1561"/>
                    <a:pt x="19343" y="2038"/>
                  </a:cubicBezTo>
                  <a:lnTo>
                    <a:pt x="19343" y="2425"/>
                  </a:lnTo>
                  <a:cubicBezTo>
                    <a:pt x="19343" y="2902"/>
                    <a:pt x="19136" y="3392"/>
                    <a:pt x="18814" y="3714"/>
                  </a:cubicBezTo>
                  <a:cubicBezTo>
                    <a:pt x="18427" y="4037"/>
                    <a:pt x="18001" y="4243"/>
                    <a:pt x="17460" y="4243"/>
                  </a:cubicBezTo>
                  <a:lnTo>
                    <a:pt x="271" y="4243"/>
                  </a:lnTo>
                  <a:lnTo>
                    <a:pt x="1832" y="220"/>
                  </a:lnTo>
                  <a:close/>
                  <a:moveTo>
                    <a:pt x="1729" y="1"/>
                  </a:moveTo>
                  <a:cubicBezTo>
                    <a:pt x="1664" y="1"/>
                    <a:pt x="1664" y="1"/>
                    <a:pt x="1612" y="52"/>
                  </a:cubicBezTo>
                  <a:lnTo>
                    <a:pt x="1561" y="220"/>
                  </a:lnTo>
                  <a:lnTo>
                    <a:pt x="52" y="4243"/>
                  </a:lnTo>
                  <a:lnTo>
                    <a:pt x="1" y="4295"/>
                  </a:lnTo>
                  <a:lnTo>
                    <a:pt x="1" y="4411"/>
                  </a:lnTo>
                  <a:cubicBezTo>
                    <a:pt x="52" y="4462"/>
                    <a:pt x="52" y="4462"/>
                    <a:pt x="117" y="4462"/>
                  </a:cubicBezTo>
                  <a:lnTo>
                    <a:pt x="17460" y="4462"/>
                  </a:lnTo>
                  <a:cubicBezTo>
                    <a:pt x="18646" y="4462"/>
                    <a:pt x="19562" y="3547"/>
                    <a:pt x="19562" y="2425"/>
                  </a:cubicBezTo>
                  <a:lnTo>
                    <a:pt x="19562" y="2038"/>
                  </a:lnTo>
                  <a:cubicBezTo>
                    <a:pt x="19562" y="916"/>
                    <a:pt x="18646" y="1"/>
                    <a:pt x="17460"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0"/>
            <p:cNvSpPr/>
            <p:nvPr/>
          </p:nvSpPr>
          <p:spPr>
            <a:xfrm>
              <a:off x="6128425" y="2141350"/>
              <a:ext cx="27750" cy="43225"/>
            </a:xfrm>
            <a:custGeom>
              <a:avLst/>
              <a:gdLst/>
              <a:ahLst/>
              <a:cxnLst/>
              <a:rect l="l" t="t" r="r" b="b"/>
              <a:pathLst>
                <a:path w="1110" h="1729" extrusionOk="0">
                  <a:moveTo>
                    <a:pt x="1" y="1"/>
                  </a:moveTo>
                  <a:lnTo>
                    <a:pt x="1" y="194"/>
                  </a:lnTo>
                  <a:lnTo>
                    <a:pt x="826" y="194"/>
                  </a:lnTo>
                  <a:lnTo>
                    <a:pt x="246" y="1729"/>
                  </a:lnTo>
                  <a:lnTo>
                    <a:pt x="491" y="1729"/>
                  </a:lnTo>
                  <a:lnTo>
                    <a:pt x="1110" y="91"/>
                  </a:lnTo>
                  <a:lnTo>
                    <a:pt x="1110"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0"/>
            <p:cNvSpPr/>
            <p:nvPr/>
          </p:nvSpPr>
          <p:spPr>
            <a:xfrm>
              <a:off x="6165500" y="2140375"/>
              <a:ext cx="29700" cy="44850"/>
            </a:xfrm>
            <a:custGeom>
              <a:avLst/>
              <a:gdLst/>
              <a:ahLst/>
              <a:cxnLst/>
              <a:rect l="l" t="t" r="r" b="b"/>
              <a:pathLst>
                <a:path w="1188" h="1794" extrusionOk="0">
                  <a:moveTo>
                    <a:pt x="607" y="800"/>
                  </a:moveTo>
                  <a:cubicBezTo>
                    <a:pt x="723" y="800"/>
                    <a:pt x="800" y="839"/>
                    <a:pt x="865" y="917"/>
                  </a:cubicBezTo>
                  <a:cubicBezTo>
                    <a:pt x="916" y="981"/>
                    <a:pt x="955" y="1084"/>
                    <a:pt x="955" y="1213"/>
                  </a:cubicBezTo>
                  <a:cubicBezTo>
                    <a:pt x="955" y="1329"/>
                    <a:pt x="916" y="1432"/>
                    <a:pt x="865" y="1497"/>
                  </a:cubicBezTo>
                  <a:cubicBezTo>
                    <a:pt x="800" y="1574"/>
                    <a:pt x="723" y="1613"/>
                    <a:pt x="607" y="1613"/>
                  </a:cubicBezTo>
                  <a:cubicBezTo>
                    <a:pt x="504" y="1613"/>
                    <a:pt x="426" y="1574"/>
                    <a:pt x="362" y="1497"/>
                  </a:cubicBezTo>
                  <a:cubicBezTo>
                    <a:pt x="297" y="1432"/>
                    <a:pt x="272" y="1329"/>
                    <a:pt x="272" y="1213"/>
                  </a:cubicBezTo>
                  <a:cubicBezTo>
                    <a:pt x="272" y="1084"/>
                    <a:pt x="297" y="981"/>
                    <a:pt x="362" y="917"/>
                  </a:cubicBezTo>
                  <a:cubicBezTo>
                    <a:pt x="426" y="839"/>
                    <a:pt x="504" y="800"/>
                    <a:pt x="607" y="800"/>
                  </a:cubicBezTo>
                  <a:close/>
                  <a:moveTo>
                    <a:pt x="710" y="1"/>
                  </a:moveTo>
                  <a:cubicBezTo>
                    <a:pt x="491" y="1"/>
                    <a:pt x="323" y="91"/>
                    <a:pt x="194" y="246"/>
                  </a:cubicBezTo>
                  <a:cubicBezTo>
                    <a:pt x="65" y="414"/>
                    <a:pt x="1" y="633"/>
                    <a:pt x="1" y="904"/>
                  </a:cubicBezTo>
                  <a:cubicBezTo>
                    <a:pt x="1" y="1187"/>
                    <a:pt x="52" y="1406"/>
                    <a:pt x="155" y="1561"/>
                  </a:cubicBezTo>
                  <a:cubicBezTo>
                    <a:pt x="259" y="1716"/>
                    <a:pt x="413" y="1793"/>
                    <a:pt x="607" y="1793"/>
                  </a:cubicBezTo>
                  <a:cubicBezTo>
                    <a:pt x="787" y="1793"/>
                    <a:pt x="929" y="1742"/>
                    <a:pt x="1032" y="1639"/>
                  </a:cubicBezTo>
                  <a:cubicBezTo>
                    <a:pt x="1135" y="1523"/>
                    <a:pt x="1187" y="1381"/>
                    <a:pt x="1187" y="1213"/>
                  </a:cubicBezTo>
                  <a:cubicBezTo>
                    <a:pt x="1187" y="1033"/>
                    <a:pt x="1135" y="878"/>
                    <a:pt x="1032" y="775"/>
                  </a:cubicBezTo>
                  <a:cubicBezTo>
                    <a:pt x="942" y="672"/>
                    <a:pt x="800" y="620"/>
                    <a:pt x="620" y="620"/>
                  </a:cubicBezTo>
                  <a:cubicBezTo>
                    <a:pt x="542" y="620"/>
                    <a:pt x="465" y="633"/>
                    <a:pt x="400" y="672"/>
                  </a:cubicBezTo>
                  <a:cubicBezTo>
                    <a:pt x="336" y="710"/>
                    <a:pt x="272" y="762"/>
                    <a:pt x="233" y="826"/>
                  </a:cubicBezTo>
                  <a:cubicBezTo>
                    <a:pt x="246" y="620"/>
                    <a:pt x="284" y="465"/>
                    <a:pt x="362" y="362"/>
                  </a:cubicBezTo>
                  <a:cubicBezTo>
                    <a:pt x="452" y="259"/>
                    <a:pt x="568" y="194"/>
                    <a:pt x="723" y="194"/>
                  </a:cubicBezTo>
                  <a:cubicBezTo>
                    <a:pt x="774" y="194"/>
                    <a:pt x="839" y="207"/>
                    <a:pt x="903" y="220"/>
                  </a:cubicBezTo>
                  <a:cubicBezTo>
                    <a:pt x="955" y="233"/>
                    <a:pt x="1019" y="259"/>
                    <a:pt x="1071" y="285"/>
                  </a:cubicBezTo>
                  <a:lnTo>
                    <a:pt x="1071" y="78"/>
                  </a:lnTo>
                  <a:cubicBezTo>
                    <a:pt x="1007" y="53"/>
                    <a:pt x="942" y="27"/>
                    <a:pt x="890" y="27"/>
                  </a:cubicBezTo>
                  <a:cubicBezTo>
                    <a:pt x="826" y="14"/>
                    <a:pt x="774" y="1"/>
                    <a:pt x="71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0"/>
            <p:cNvSpPr/>
            <p:nvPr/>
          </p:nvSpPr>
          <p:spPr>
            <a:xfrm>
              <a:off x="6202250" y="2140375"/>
              <a:ext cx="49675" cy="44850"/>
            </a:xfrm>
            <a:custGeom>
              <a:avLst/>
              <a:gdLst/>
              <a:ahLst/>
              <a:cxnLst/>
              <a:rect l="l" t="t" r="r" b="b"/>
              <a:pathLst>
                <a:path w="1987" h="1794" extrusionOk="0">
                  <a:moveTo>
                    <a:pt x="400" y="156"/>
                  </a:moveTo>
                  <a:cubicBezTo>
                    <a:pt x="465" y="156"/>
                    <a:pt x="517" y="182"/>
                    <a:pt x="555" y="233"/>
                  </a:cubicBezTo>
                  <a:cubicBezTo>
                    <a:pt x="594" y="298"/>
                    <a:pt x="607" y="375"/>
                    <a:pt x="607" y="478"/>
                  </a:cubicBezTo>
                  <a:cubicBezTo>
                    <a:pt x="607" y="581"/>
                    <a:pt x="594" y="659"/>
                    <a:pt x="555" y="710"/>
                  </a:cubicBezTo>
                  <a:cubicBezTo>
                    <a:pt x="517" y="775"/>
                    <a:pt x="465" y="800"/>
                    <a:pt x="400" y="800"/>
                  </a:cubicBezTo>
                  <a:cubicBezTo>
                    <a:pt x="323" y="800"/>
                    <a:pt x="272" y="775"/>
                    <a:pt x="233" y="710"/>
                  </a:cubicBezTo>
                  <a:cubicBezTo>
                    <a:pt x="194" y="659"/>
                    <a:pt x="181" y="581"/>
                    <a:pt x="181" y="478"/>
                  </a:cubicBezTo>
                  <a:cubicBezTo>
                    <a:pt x="181" y="375"/>
                    <a:pt x="194" y="298"/>
                    <a:pt x="233" y="233"/>
                  </a:cubicBezTo>
                  <a:cubicBezTo>
                    <a:pt x="272" y="182"/>
                    <a:pt x="323" y="156"/>
                    <a:pt x="400" y="156"/>
                  </a:cubicBezTo>
                  <a:close/>
                  <a:moveTo>
                    <a:pt x="400" y="1"/>
                  </a:moveTo>
                  <a:cubicBezTo>
                    <a:pt x="272" y="1"/>
                    <a:pt x="181" y="53"/>
                    <a:pt x="104" y="130"/>
                  </a:cubicBezTo>
                  <a:cubicBezTo>
                    <a:pt x="39" y="220"/>
                    <a:pt x="1" y="336"/>
                    <a:pt x="1" y="478"/>
                  </a:cubicBezTo>
                  <a:cubicBezTo>
                    <a:pt x="1" y="620"/>
                    <a:pt x="27" y="736"/>
                    <a:pt x="104" y="813"/>
                  </a:cubicBezTo>
                  <a:cubicBezTo>
                    <a:pt x="181" y="904"/>
                    <a:pt x="272" y="942"/>
                    <a:pt x="400" y="942"/>
                  </a:cubicBezTo>
                  <a:cubicBezTo>
                    <a:pt x="517" y="942"/>
                    <a:pt x="620" y="904"/>
                    <a:pt x="684" y="813"/>
                  </a:cubicBezTo>
                  <a:cubicBezTo>
                    <a:pt x="762" y="736"/>
                    <a:pt x="800" y="620"/>
                    <a:pt x="800" y="478"/>
                  </a:cubicBezTo>
                  <a:cubicBezTo>
                    <a:pt x="800" y="323"/>
                    <a:pt x="762" y="220"/>
                    <a:pt x="684" y="130"/>
                  </a:cubicBezTo>
                  <a:cubicBezTo>
                    <a:pt x="620" y="53"/>
                    <a:pt x="517" y="1"/>
                    <a:pt x="400" y="1"/>
                  </a:cubicBezTo>
                  <a:close/>
                  <a:moveTo>
                    <a:pt x="1587" y="1007"/>
                  </a:moveTo>
                  <a:cubicBezTo>
                    <a:pt x="1651" y="1007"/>
                    <a:pt x="1703" y="1033"/>
                    <a:pt x="1741" y="1084"/>
                  </a:cubicBezTo>
                  <a:cubicBezTo>
                    <a:pt x="1780" y="1149"/>
                    <a:pt x="1806" y="1226"/>
                    <a:pt x="1806" y="1329"/>
                  </a:cubicBezTo>
                  <a:cubicBezTo>
                    <a:pt x="1806" y="1419"/>
                    <a:pt x="1780" y="1510"/>
                    <a:pt x="1741" y="1561"/>
                  </a:cubicBezTo>
                  <a:cubicBezTo>
                    <a:pt x="1703" y="1626"/>
                    <a:pt x="1651" y="1651"/>
                    <a:pt x="1587" y="1651"/>
                  </a:cubicBezTo>
                  <a:cubicBezTo>
                    <a:pt x="1522" y="1651"/>
                    <a:pt x="1471" y="1626"/>
                    <a:pt x="1432" y="1561"/>
                  </a:cubicBezTo>
                  <a:cubicBezTo>
                    <a:pt x="1393" y="1510"/>
                    <a:pt x="1368" y="1419"/>
                    <a:pt x="1368" y="1329"/>
                  </a:cubicBezTo>
                  <a:cubicBezTo>
                    <a:pt x="1368" y="1226"/>
                    <a:pt x="1393" y="1149"/>
                    <a:pt x="1432" y="1084"/>
                  </a:cubicBezTo>
                  <a:cubicBezTo>
                    <a:pt x="1471" y="1033"/>
                    <a:pt x="1522" y="1007"/>
                    <a:pt x="1587" y="1007"/>
                  </a:cubicBezTo>
                  <a:close/>
                  <a:moveTo>
                    <a:pt x="1445" y="1"/>
                  </a:moveTo>
                  <a:lnTo>
                    <a:pt x="362" y="1793"/>
                  </a:lnTo>
                  <a:lnTo>
                    <a:pt x="542" y="1793"/>
                  </a:lnTo>
                  <a:lnTo>
                    <a:pt x="1625" y="1"/>
                  </a:lnTo>
                  <a:close/>
                  <a:moveTo>
                    <a:pt x="1587" y="852"/>
                  </a:moveTo>
                  <a:cubicBezTo>
                    <a:pt x="1471" y="852"/>
                    <a:pt x="1368" y="904"/>
                    <a:pt x="1290" y="981"/>
                  </a:cubicBezTo>
                  <a:cubicBezTo>
                    <a:pt x="1226" y="1071"/>
                    <a:pt x="1187" y="1174"/>
                    <a:pt x="1187" y="1329"/>
                  </a:cubicBezTo>
                  <a:cubicBezTo>
                    <a:pt x="1187" y="1471"/>
                    <a:pt x="1226" y="1587"/>
                    <a:pt x="1290" y="1664"/>
                  </a:cubicBezTo>
                  <a:cubicBezTo>
                    <a:pt x="1368" y="1755"/>
                    <a:pt x="1471" y="1793"/>
                    <a:pt x="1587" y="1793"/>
                  </a:cubicBezTo>
                  <a:cubicBezTo>
                    <a:pt x="1703" y="1793"/>
                    <a:pt x="1806" y="1755"/>
                    <a:pt x="1883" y="1664"/>
                  </a:cubicBezTo>
                  <a:cubicBezTo>
                    <a:pt x="1948" y="1587"/>
                    <a:pt x="1986" y="1471"/>
                    <a:pt x="1986" y="1329"/>
                  </a:cubicBezTo>
                  <a:cubicBezTo>
                    <a:pt x="1986" y="1187"/>
                    <a:pt x="1948" y="1071"/>
                    <a:pt x="1883" y="981"/>
                  </a:cubicBezTo>
                  <a:cubicBezTo>
                    <a:pt x="1806" y="904"/>
                    <a:pt x="1716" y="852"/>
                    <a:pt x="1587" y="852"/>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0"/>
            <p:cNvSpPr/>
            <p:nvPr/>
          </p:nvSpPr>
          <p:spPr>
            <a:xfrm>
              <a:off x="7264125" y="1965350"/>
              <a:ext cx="1325" cy="8075"/>
            </a:xfrm>
            <a:custGeom>
              <a:avLst/>
              <a:gdLst/>
              <a:ahLst/>
              <a:cxnLst/>
              <a:rect l="l" t="t" r="r" b="b"/>
              <a:pathLst>
                <a:path w="53" h="323" extrusionOk="0">
                  <a:moveTo>
                    <a:pt x="52" y="0"/>
                  </a:moveTo>
                  <a:cubicBezTo>
                    <a:pt x="52" y="116"/>
                    <a:pt x="52" y="219"/>
                    <a:pt x="0" y="323"/>
                  </a:cubicBezTo>
                  <a:lnTo>
                    <a:pt x="52" y="323"/>
                  </a:lnTo>
                  <a:lnTo>
                    <a:pt x="52"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70"/>
          <p:cNvGrpSpPr/>
          <p:nvPr/>
        </p:nvGrpSpPr>
        <p:grpSpPr>
          <a:xfrm>
            <a:off x="1128547" y="3342239"/>
            <a:ext cx="889292" cy="381715"/>
            <a:chOff x="3848426" y="4560828"/>
            <a:chExt cx="504334" cy="216490"/>
          </a:xfrm>
        </p:grpSpPr>
        <p:sp>
          <p:nvSpPr>
            <p:cNvPr id="3700" name="Google Shape;3700;p70"/>
            <p:cNvSpPr/>
            <p:nvPr/>
          </p:nvSpPr>
          <p:spPr>
            <a:xfrm>
              <a:off x="3856449" y="4567312"/>
              <a:ext cx="224514" cy="200472"/>
            </a:xfrm>
            <a:custGeom>
              <a:avLst/>
              <a:gdLst/>
              <a:ahLst/>
              <a:cxnLst/>
              <a:rect l="l" t="t" r="r" b="b"/>
              <a:pathLst>
                <a:path w="7583" h="6771" extrusionOk="0">
                  <a:moveTo>
                    <a:pt x="3868" y="645"/>
                  </a:moveTo>
                  <a:cubicBezTo>
                    <a:pt x="4410" y="645"/>
                    <a:pt x="4952" y="697"/>
                    <a:pt x="5480" y="865"/>
                  </a:cubicBezTo>
                  <a:cubicBezTo>
                    <a:pt x="5854" y="968"/>
                    <a:pt x="6125" y="1019"/>
                    <a:pt x="6125" y="1019"/>
                  </a:cubicBezTo>
                  <a:cubicBezTo>
                    <a:pt x="6177" y="1071"/>
                    <a:pt x="6177" y="1071"/>
                    <a:pt x="6241" y="1122"/>
                  </a:cubicBezTo>
                  <a:lnTo>
                    <a:pt x="6241" y="1239"/>
                  </a:lnTo>
                  <a:lnTo>
                    <a:pt x="6241" y="1986"/>
                  </a:lnTo>
                  <a:lnTo>
                    <a:pt x="6241" y="3224"/>
                  </a:lnTo>
                  <a:lnTo>
                    <a:pt x="6241" y="3379"/>
                  </a:lnTo>
                  <a:cubicBezTo>
                    <a:pt x="6125" y="4462"/>
                    <a:pt x="5532" y="5262"/>
                    <a:pt x="4952" y="5752"/>
                  </a:cubicBezTo>
                  <a:cubicBezTo>
                    <a:pt x="4410" y="6229"/>
                    <a:pt x="3868" y="6500"/>
                    <a:pt x="3868" y="6500"/>
                  </a:cubicBezTo>
                  <a:lnTo>
                    <a:pt x="3714" y="6500"/>
                  </a:lnTo>
                  <a:cubicBezTo>
                    <a:pt x="3714" y="6500"/>
                    <a:pt x="3172" y="6229"/>
                    <a:pt x="2631" y="5752"/>
                  </a:cubicBezTo>
                  <a:cubicBezTo>
                    <a:pt x="2050" y="5262"/>
                    <a:pt x="1457" y="4462"/>
                    <a:pt x="1289" y="3379"/>
                  </a:cubicBezTo>
                  <a:lnTo>
                    <a:pt x="1289" y="3224"/>
                  </a:lnTo>
                  <a:lnTo>
                    <a:pt x="1289" y="1239"/>
                  </a:lnTo>
                  <a:cubicBezTo>
                    <a:pt x="1289" y="1187"/>
                    <a:pt x="1341" y="1187"/>
                    <a:pt x="1341" y="1122"/>
                  </a:cubicBezTo>
                  <a:cubicBezTo>
                    <a:pt x="1341" y="1071"/>
                    <a:pt x="1406" y="1071"/>
                    <a:pt x="1457" y="1019"/>
                  </a:cubicBezTo>
                  <a:cubicBezTo>
                    <a:pt x="1457" y="1019"/>
                    <a:pt x="1663" y="968"/>
                    <a:pt x="2102" y="865"/>
                  </a:cubicBezTo>
                  <a:cubicBezTo>
                    <a:pt x="2631" y="697"/>
                    <a:pt x="3172" y="645"/>
                    <a:pt x="3662" y="645"/>
                  </a:cubicBezTo>
                  <a:close/>
                  <a:moveTo>
                    <a:pt x="0" y="1"/>
                  </a:moveTo>
                  <a:lnTo>
                    <a:pt x="0" y="6770"/>
                  </a:lnTo>
                  <a:lnTo>
                    <a:pt x="7582" y="6770"/>
                  </a:lnTo>
                  <a:lnTo>
                    <a:pt x="758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0"/>
            <p:cNvSpPr/>
            <p:nvPr/>
          </p:nvSpPr>
          <p:spPr>
            <a:xfrm>
              <a:off x="3902637" y="4592892"/>
              <a:ext cx="132109" cy="158844"/>
            </a:xfrm>
            <a:custGeom>
              <a:avLst/>
              <a:gdLst/>
              <a:ahLst/>
              <a:cxnLst/>
              <a:rect l="l" t="t" r="r" b="b"/>
              <a:pathLst>
                <a:path w="4462" h="5365" extrusionOk="0">
                  <a:moveTo>
                    <a:pt x="2579" y="748"/>
                  </a:moveTo>
                  <a:cubicBezTo>
                    <a:pt x="2631" y="748"/>
                    <a:pt x="2631" y="748"/>
                    <a:pt x="2682" y="800"/>
                  </a:cubicBezTo>
                  <a:lnTo>
                    <a:pt x="2682" y="852"/>
                  </a:lnTo>
                  <a:lnTo>
                    <a:pt x="2682" y="1870"/>
                  </a:lnTo>
                  <a:lnTo>
                    <a:pt x="3714" y="1870"/>
                  </a:lnTo>
                  <a:cubicBezTo>
                    <a:pt x="3714" y="1870"/>
                    <a:pt x="3765" y="1870"/>
                    <a:pt x="3765" y="1935"/>
                  </a:cubicBezTo>
                  <a:cubicBezTo>
                    <a:pt x="3817" y="1935"/>
                    <a:pt x="3817" y="1986"/>
                    <a:pt x="3817" y="1986"/>
                  </a:cubicBezTo>
                  <a:lnTo>
                    <a:pt x="3817" y="2734"/>
                  </a:lnTo>
                  <a:cubicBezTo>
                    <a:pt x="3817" y="2786"/>
                    <a:pt x="3817" y="2786"/>
                    <a:pt x="3765" y="2837"/>
                  </a:cubicBezTo>
                  <a:lnTo>
                    <a:pt x="2682" y="2837"/>
                  </a:lnTo>
                  <a:lnTo>
                    <a:pt x="2682" y="3869"/>
                  </a:lnTo>
                  <a:lnTo>
                    <a:pt x="2682" y="3972"/>
                  </a:lnTo>
                  <a:lnTo>
                    <a:pt x="1831" y="3972"/>
                  </a:lnTo>
                  <a:cubicBezTo>
                    <a:pt x="1780" y="3921"/>
                    <a:pt x="1780" y="3921"/>
                    <a:pt x="1780" y="3869"/>
                  </a:cubicBezTo>
                  <a:lnTo>
                    <a:pt x="1780" y="2837"/>
                  </a:lnTo>
                  <a:lnTo>
                    <a:pt x="645" y="2837"/>
                  </a:lnTo>
                  <a:lnTo>
                    <a:pt x="645" y="2734"/>
                  </a:lnTo>
                  <a:lnTo>
                    <a:pt x="645" y="1986"/>
                  </a:lnTo>
                  <a:lnTo>
                    <a:pt x="645" y="1935"/>
                  </a:lnTo>
                  <a:cubicBezTo>
                    <a:pt x="697" y="1870"/>
                    <a:pt x="697" y="1870"/>
                    <a:pt x="748" y="1870"/>
                  </a:cubicBezTo>
                  <a:lnTo>
                    <a:pt x="1780" y="1870"/>
                  </a:lnTo>
                  <a:lnTo>
                    <a:pt x="1780" y="852"/>
                  </a:lnTo>
                  <a:cubicBezTo>
                    <a:pt x="1780" y="852"/>
                    <a:pt x="1780" y="800"/>
                    <a:pt x="1831" y="800"/>
                  </a:cubicBezTo>
                  <a:cubicBezTo>
                    <a:pt x="1831" y="748"/>
                    <a:pt x="1883" y="748"/>
                    <a:pt x="1883" y="748"/>
                  </a:cubicBezTo>
                  <a:close/>
                  <a:moveTo>
                    <a:pt x="2102" y="1"/>
                  </a:moveTo>
                  <a:cubicBezTo>
                    <a:pt x="1612" y="1"/>
                    <a:pt x="1071" y="52"/>
                    <a:pt x="593" y="207"/>
                  </a:cubicBezTo>
                  <a:cubicBezTo>
                    <a:pt x="323" y="258"/>
                    <a:pt x="103" y="323"/>
                    <a:pt x="52" y="375"/>
                  </a:cubicBezTo>
                  <a:cubicBezTo>
                    <a:pt x="52" y="426"/>
                    <a:pt x="0" y="426"/>
                    <a:pt x="0" y="426"/>
                  </a:cubicBezTo>
                  <a:lnTo>
                    <a:pt x="0" y="1122"/>
                  </a:lnTo>
                  <a:lnTo>
                    <a:pt x="0" y="2309"/>
                  </a:lnTo>
                  <a:lnTo>
                    <a:pt x="0" y="2360"/>
                  </a:lnTo>
                  <a:lnTo>
                    <a:pt x="0" y="2463"/>
                  </a:lnTo>
                  <a:cubicBezTo>
                    <a:pt x="103" y="3482"/>
                    <a:pt x="645" y="4191"/>
                    <a:pt x="1187" y="4668"/>
                  </a:cubicBezTo>
                  <a:cubicBezTo>
                    <a:pt x="1612" y="5094"/>
                    <a:pt x="2038" y="5313"/>
                    <a:pt x="2205" y="5365"/>
                  </a:cubicBezTo>
                  <a:lnTo>
                    <a:pt x="2308" y="5365"/>
                  </a:lnTo>
                  <a:cubicBezTo>
                    <a:pt x="2360" y="5313"/>
                    <a:pt x="2424" y="5262"/>
                    <a:pt x="2528" y="5210"/>
                  </a:cubicBezTo>
                  <a:cubicBezTo>
                    <a:pt x="2682" y="5094"/>
                    <a:pt x="2953" y="4939"/>
                    <a:pt x="3224" y="4720"/>
                  </a:cubicBezTo>
                  <a:cubicBezTo>
                    <a:pt x="3765" y="4243"/>
                    <a:pt x="4294" y="3482"/>
                    <a:pt x="4462" y="2463"/>
                  </a:cubicBezTo>
                  <a:lnTo>
                    <a:pt x="4462" y="2360"/>
                  </a:lnTo>
                  <a:lnTo>
                    <a:pt x="4462" y="2309"/>
                  </a:lnTo>
                  <a:lnTo>
                    <a:pt x="4462" y="426"/>
                  </a:lnTo>
                  <a:cubicBezTo>
                    <a:pt x="4410" y="426"/>
                    <a:pt x="4410" y="426"/>
                    <a:pt x="4410" y="375"/>
                  </a:cubicBezTo>
                  <a:lnTo>
                    <a:pt x="4294" y="375"/>
                  </a:lnTo>
                  <a:cubicBezTo>
                    <a:pt x="4191" y="323"/>
                    <a:pt x="4088" y="258"/>
                    <a:pt x="3869" y="207"/>
                  </a:cubicBezTo>
                  <a:cubicBezTo>
                    <a:pt x="3327" y="52"/>
                    <a:pt x="2798" y="1"/>
                    <a:pt x="230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0"/>
            <p:cNvSpPr/>
            <p:nvPr/>
          </p:nvSpPr>
          <p:spPr>
            <a:xfrm>
              <a:off x="3928218" y="4623063"/>
              <a:ext cx="79437" cy="80947"/>
            </a:xfrm>
            <a:custGeom>
              <a:avLst/>
              <a:gdLst/>
              <a:ahLst/>
              <a:cxnLst/>
              <a:rect l="l" t="t" r="r" b="b"/>
              <a:pathLst>
                <a:path w="2683" h="2734" extrusionOk="0">
                  <a:moveTo>
                    <a:pt x="1174" y="0"/>
                  </a:moveTo>
                  <a:lnTo>
                    <a:pt x="1174" y="967"/>
                  </a:lnTo>
                  <a:cubicBezTo>
                    <a:pt x="1174" y="1019"/>
                    <a:pt x="1122" y="1070"/>
                    <a:pt x="1122" y="1070"/>
                  </a:cubicBezTo>
                  <a:cubicBezTo>
                    <a:pt x="1122" y="1070"/>
                    <a:pt x="1070" y="1122"/>
                    <a:pt x="1019" y="1122"/>
                  </a:cubicBezTo>
                  <a:lnTo>
                    <a:pt x="0" y="1122"/>
                  </a:lnTo>
                  <a:lnTo>
                    <a:pt x="0" y="1612"/>
                  </a:lnTo>
                  <a:lnTo>
                    <a:pt x="1122" y="1612"/>
                  </a:lnTo>
                  <a:cubicBezTo>
                    <a:pt x="1122" y="1664"/>
                    <a:pt x="1174" y="1664"/>
                    <a:pt x="1174" y="1715"/>
                  </a:cubicBezTo>
                  <a:lnTo>
                    <a:pt x="1174" y="2734"/>
                  </a:lnTo>
                  <a:lnTo>
                    <a:pt x="1612" y="2734"/>
                  </a:lnTo>
                  <a:lnTo>
                    <a:pt x="1612" y="1715"/>
                  </a:lnTo>
                  <a:lnTo>
                    <a:pt x="1612" y="1612"/>
                  </a:lnTo>
                  <a:lnTo>
                    <a:pt x="2682" y="1612"/>
                  </a:lnTo>
                  <a:lnTo>
                    <a:pt x="2682" y="1122"/>
                  </a:lnTo>
                  <a:lnTo>
                    <a:pt x="1715" y="1122"/>
                  </a:lnTo>
                  <a:cubicBezTo>
                    <a:pt x="1664" y="1122"/>
                    <a:pt x="1664" y="1070"/>
                    <a:pt x="1612" y="1070"/>
                  </a:cubicBezTo>
                  <a:lnTo>
                    <a:pt x="1612" y="967"/>
                  </a:lnTo>
                  <a:lnTo>
                    <a:pt x="1612"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0"/>
            <p:cNvSpPr/>
            <p:nvPr/>
          </p:nvSpPr>
          <p:spPr>
            <a:xfrm>
              <a:off x="3848426" y="4560828"/>
              <a:ext cx="238636" cy="214980"/>
            </a:xfrm>
            <a:custGeom>
              <a:avLst/>
              <a:gdLst/>
              <a:ahLst/>
              <a:cxnLst/>
              <a:rect l="l" t="t" r="r" b="b"/>
              <a:pathLst>
                <a:path w="8060" h="7261" extrusionOk="0">
                  <a:moveTo>
                    <a:pt x="7853" y="220"/>
                  </a:moveTo>
                  <a:lnTo>
                    <a:pt x="7853" y="6989"/>
                  </a:lnTo>
                  <a:lnTo>
                    <a:pt x="271" y="6989"/>
                  </a:lnTo>
                  <a:lnTo>
                    <a:pt x="271" y="220"/>
                  </a:lnTo>
                  <a:close/>
                  <a:moveTo>
                    <a:pt x="65" y="0"/>
                  </a:moveTo>
                  <a:cubicBezTo>
                    <a:pt x="65" y="52"/>
                    <a:pt x="0" y="52"/>
                    <a:pt x="0" y="116"/>
                  </a:cubicBezTo>
                  <a:lnTo>
                    <a:pt x="0" y="7092"/>
                  </a:lnTo>
                  <a:cubicBezTo>
                    <a:pt x="0" y="7144"/>
                    <a:pt x="65" y="7208"/>
                    <a:pt x="65" y="7208"/>
                  </a:cubicBezTo>
                  <a:cubicBezTo>
                    <a:pt x="116" y="7208"/>
                    <a:pt x="116" y="7260"/>
                    <a:pt x="168" y="7260"/>
                  </a:cubicBezTo>
                  <a:lnTo>
                    <a:pt x="7956" y="7260"/>
                  </a:lnTo>
                  <a:cubicBezTo>
                    <a:pt x="8008" y="7260"/>
                    <a:pt x="8008" y="7208"/>
                    <a:pt x="8059" y="7208"/>
                  </a:cubicBezTo>
                  <a:lnTo>
                    <a:pt x="8059" y="7092"/>
                  </a:lnTo>
                  <a:lnTo>
                    <a:pt x="8059" y="116"/>
                  </a:lnTo>
                  <a:lnTo>
                    <a:pt x="8059"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0"/>
            <p:cNvSpPr/>
            <p:nvPr/>
          </p:nvSpPr>
          <p:spPr>
            <a:xfrm>
              <a:off x="3894613" y="4586408"/>
              <a:ext cx="146616" cy="173352"/>
            </a:xfrm>
            <a:custGeom>
              <a:avLst/>
              <a:gdLst/>
              <a:ahLst/>
              <a:cxnLst/>
              <a:rect l="l" t="t" r="r" b="b"/>
              <a:pathLst>
                <a:path w="4952" h="5855" extrusionOk="0">
                  <a:moveTo>
                    <a:pt x="2579" y="220"/>
                  </a:moveTo>
                  <a:cubicBezTo>
                    <a:pt x="3069" y="220"/>
                    <a:pt x="3598" y="271"/>
                    <a:pt x="4140" y="426"/>
                  </a:cubicBezTo>
                  <a:cubicBezTo>
                    <a:pt x="4359" y="477"/>
                    <a:pt x="4462" y="542"/>
                    <a:pt x="4565" y="594"/>
                  </a:cubicBezTo>
                  <a:lnTo>
                    <a:pt x="4681" y="594"/>
                  </a:lnTo>
                  <a:cubicBezTo>
                    <a:pt x="4681" y="645"/>
                    <a:pt x="4681" y="645"/>
                    <a:pt x="4733" y="645"/>
                  </a:cubicBezTo>
                  <a:lnTo>
                    <a:pt x="4733" y="2528"/>
                  </a:lnTo>
                  <a:lnTo>
                    <a:pt x="4733" y="2579"/>
                  </a:lnTo>
                  <a:lnTo>
                    <a:pt x="4733" y="2682"/>
                  </a:lnTo>
                  <a:cubicBezTo>
                    <a:pt x="4565" y="3701"/>
                    <a:pt x="4036" y="4462"/>
                    <a:pt x="3495" y="4939"/>
                  </a:cubicBezTo>
                  <a:cubicBezTo>
                    <a:pt x="3224" y="5158"/>
                    <a:pt x="2953" y="5313"/>
                    <a:pt x="2799" y="5429"/>
                  </a:cubicBezTo>
                  <a:cubicBezTo>
                    <a:pt x="2695" y="5481"/>
                    <a:pt x="2631" y="5532"/>
                    <a:pt x="2579" y="5584"/>
                  </a:cubicBezTo>
                  <a:lnTo>
                    <a:pt x="2476" y="5584"/>
                  </a:lnTo>
                  <a:cubicBezTo>
                    <a:pt x="2309" y="5532"/>
                    <a:pt x="1883" y="5313"/>
                    <a:pt x="1458" y="4887"/>
                  </a:cubicBezTo>
                  <a:cubicBezTo>
                    <a:pt x="916" y="4410"/>
                    <a:pt x="374" y="3701"/>
                    <a:pt x="271" y="2682"/>
                  </a:cubicBezTo>
                  <a:lnTo>
                    <a:pt x="271" y="2579"/>
                  </a:lnTo>
                  <a:lnTo>
                    <a:pt x="271" y="2528"/>
                  </a:lnTo>
                  <a:lnTo>
                    <a:pt x="271" y="1341"/>
                  </a:lnTo>
                  <a:lnTo>
                    <a:pt x="271" y="645"/>
                  </a:lnTo>
                  <a:cubicBezTo>
                    <a:pt x="271" y="645"/>
                    <a:pt x="323" y="645"/>
                    <a:pt x="323" y="594"/>
                  </a:cubicBezTo>
                  <a:cubicBezTo>
                    <a:pt x="374" y="542"/>
                    <a:pt x="594" y="477"/>
                    <a:pt x="864" y="426"/>
                  </a:cubicBezTo>
                  <a:cubicBezTo>
                    <a:pt x="1342" y="271"/>
                    <a:pt x="1883" y="220"/>
                    <a:pt x="2373" y="220"/>
                  </a:cubicBezTo>
                  <a:close/>
                  <a:moveTo>
                    <a:pt x="2373" y="0"/>
                  </a:moveTo>
                  <a:cubicBezTo>
                    <a:pt x="1883" y="0"/>
                    <a:pt x="1342" y="52"/>
                    <a:pt x="813" y="220"/>
                  </a:cubicBezTo>
                  <a:cubicBezTo>
                    <a:pt x="374" y="323"/>
                    <a:pt x="168" y="374"/>
                    <a:pt x="168" y="374"/>
                  </a:cubicBezTo>
                  <a:cubicBezTo>
                    <a:pt x="117" y="426"/>
                    <a:pt x="52" y="426"/>
                    <a:pt x="52" y="477"/>
                  </a:cubicBezTo>
                  <a:cubicBezTo>
                    <a:pt x="52" y="542"/>
                    <a:pt x="0" y="542"/>
                    <a:pt x="0" y="594"/>
                  </a:cubicBezTo>
                  <a:lnTo>
                    <a:pt x="0" y="2579"/>
                  </a:lnTo>
                  <a:lnTo>
                    <a:pt x="0" y="2734"/>
                  </a:lnTo>
                  <a:cubicBezTo>
                    <a:pt x="168" y="3817"/>
                    <a:pt x="761" y="4617"/>
                    <a:pt x="1342" y="5107"/>
                  </a:cubicBezTo>
                  <a:cubicBezTo>
                    <a:pt x="1883" y="5584"/>
                    <a:pt x="2425" y="5855"/>
                    <a:pt x="2425" y="5855"/>
                  </a:cubicBezTo>
                  <a:lnTo>
                    <a:pt x="2579" y="5855"/>
                  </a:lnTo>
                  <a:cubicBezTo>
                    <a:pt x="2579" y="5855"/>
                    <a:pt x="3121" y="5584"/>
                    <a:pt x="3663" y="5107"/>
                  </a:cubicBezTo>
                  <a:cubicBezTo>
                    <a:pt x="4243" y="4617"/>
                    <a:pt x="4836" y="3817"/>
                    <a:pt x="4952" y="2734"/>
                  </a:cubicBezTo>
                  <a:lnTo>
                    <a:pt x="4952" y="2579"/>
                  </a:lnTo>
                  <a:lnTo>
                    <a:pt x="4952" y="1341"/>
                  </a:lnTo>
                  <a:lnTo>
                    <a:pt x="4952" y="594"/>
                  </a:lnTo>
                  <a:lnTo>
                    <a:pt x="4952" y="477"/>
                  </a:lnTo>
                  <a:cubicBezTo>
                    <a:pt x="4888" y="426"/>
                    <a:pt x="4888" y="426"/>
                    <a:pt x="4836" y="374"/>
                  </a:cubicBezTo>
                  <a:cubicBezTo>
                    <a:pt x="4836" y="374"/>
                    <a:pt x="4565" y="323"/>
                    <a:pt x="4191" y="220"/>
                  </a:cubicBezTo>
                  <a:cubicBezTo>
                    <a:pt x="3663" y="52"/>
                    <a:pt x="3121" y="0"/>
                    <a:pt x="257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0"/>
            <p:cNvSpPr/>
            <p:nvPr/>
          </p:nvSpPr>
          <p:spPr>
            <a:xfrm>
              <a:off x="3921734" y="4615039"/>
              <a:ext cx="93945" cy="95484"/>
            </a:xfrm>
            <a:custGeom>
              <a:avLst/>
              <a:gdLst/>
              <a:ahLst/>
              <a:cxnLst/>
              <a:rect l="l" t="t" r="r" b="b"/>
              <a:pathLst>
                <a:path w="3173" h="3225" extrusionOk="0">
                  <a:moveTo>
                    <a:pt x="1831" y="271"/>
                  </a:moveTo>
                  <a:lnTo>
                    <a:pt x="1831" y="1238"/>
                  </a:lnTo>
                  <a:lnTo>
                    <a:pt x="1831" y="1341"/>
                  </a:lnTo>
                  <a:cubicBezTo>
                    <a:pt x="1883" y="1341"/>
                    <a:pt x="1883" y="1393"/>
                    <a:pt x="1934" y="1393"/>
                  </a:cubicBezTo>
                  <a:lnTo>
                    <a:pt x="2901" y="1393"/>
                  </a:lnTo>
                  <a:lnTo>
                    <a:pt x="2901" y="1883"/>
                  </a:lnTo>
                  <a:lnTo>
                    <a:pt x="1831" y="1883"/>
                  </a:lnTo>
                  <a:lnTo>
                    <a:pt x="1831" y="1986"/>
                  </a:lnTo>
                  <a:lnTo>
                    <a:pt x="1831" y="3005"/>
                  </a:lnTo>
                  <a:lnTo>
                    <a:pt x="1393" y="3005"/>
                  </a:lnTo>
                  <a:lnTo>
                    <a:pt x="1393" y="1986"/>
                  </a:lnTo>
                  <a:cubicBezTo>
                    <a:pt x="1393" y="1935"/>
                    <a:pt x="1341" y="1935"/>
                    <a:pt x="1341" y="1883"/>
                  </a:cubicBezTo>
                  <a:lnTo>
                    <a:pt x="219" y="1883"/>
                  </a:lnTo>
                  <a:lnTo>
                    <a:pt x="219" y="1393"/>
                  </a:lnTo>
                  <a:lnTo>
                    <a:pt x="1238" y="1393"/>
                  </a:lnTo>
                  <a:cubicBezTo>
                    <a:pt x="1289" y="1393"/>
                    <a:pt x="1341" y="1341"/>
                    <a:pt x="1341" y="1341"/>
                  </a:cubicBezTo>
                  <a:cubicBezTo>
                    <a:pt x="1341" y="1341"/>
                    <a:pt x="1393" y="1290"/>
                    <a:pt x="1393" y="1238"/>
                  </a:cubicBezTo>
                  <a:lnTo>
                    <a:pt x="1393" y="271"/>
                  </a:lnTo>
                  <a:close/>
                  <a:moveTo>
                    <a:pt x="1238" y="0"/>
                  </a:moveTo>
                  <a:cubicBezTo>
                    <a:pt x="1238" y="0"/>
                    <a:pt x="1186" y="0"/>
                    <a:pt x="1186" y="52"/>
                  </a:cubicBezTo>
                  <a:cubicBezTo>
                    <a:pt x="1135" y="52"/>
                    <a:pt x="1135" y="104"/>
                    <a:pt x="1135" y="104"/>
                  </a:cubicBezTo>
                  <a:lnTo>
                    <a:pt x="1135" y="1122"/>
                  </a:lnTo>
                  <a:lnTo>
                    <a:pt x="103" y="1122"/>
                  </a:lnTo>
                  <a:cubicBezTo>
                    <a:pt x="52" y="1122"/>
                    <a:pt x="52" y="1122"/>
                    <a:pt x="0" y="1187"/>
                  </a:cubicBezTo>
                  <a:lnTo>
                    <a:pt x="0" y="1238"/>
                  </a:lnTo>
                  <a:lnTo>
                    <a:pt x="0" y="1986"/>
                  </a:lnTo>
                  <a:lnTo>
                    <a:pt x="0" y="2089"/>
                  </a:lnTo>
                  <a:lnTo>
                    <a:pt x="1135" y="2089"/>
                  </a:lnTo>
                  <a:lnTo>
                    <a:pt x="1135" y="3121"/>
                  </a:lnTo>
                  <a:cubicBezTo>
                    <a:pt x="1135" y="3173"/>
                    <a:pt x="1135" y="3173"/>
                    <a:pt x="1186" y="3224"/>
                  </a:cubicBezTo>
                  <a:lnTo>
                    <a:pt x="2037" y="3224"/>
                  </a:lnTo>
                  <a:lnTo>
                    <a:pt x="2037" y="3121"/>
                  </a:lnTo>
                  <a:lnTo>
                    <a:pt x="2037" y="2089"/>
                  </a:lnTo>
                  <a:lnTo>
                    <a:pt x="3120" y="2089"/>
                  </a:lnTo>
                  <a:cubicBezTo>
                    <a:pt x="3172" y="2038"/>
                    <a:pt x="3172" y="2038"/>
                    <a:pt x="3172" y="1986"/>
                  </a:cubicBezTo>
                  <a:lnTo>
                    <a:pt x="3172" y="1238"/>
                  </a:lnTo>
                  <a:cubicBezTo>
                    <a:pt x="3172" y="1238"/>
                    <a:pt x="3172" y="1187"/>
                    <a:pt x="3120" y="1187"/>
                  </a:cubicBezTo>
                  <a:cubicBezTo>
                    <a:pt x="3120" y="1122"/>
                    <a:pt x="3069" y="1122"/>
                    <a:pt x="3069" y="1122"/>
                  </a:cubicBezTo>
                  <a:lnTo>
                    <a:pt x="2037" y="1122"/>
                  </a:lnTo>
                  <a:lnTo>
                    <a:pt x="2037" y="104"/>
                  </a:lnTo>
                  <a:lnTo>
                    <a:pt x="2037" y="52"/>
                  </a:lnTo>
                  <a:cubicBezTo>
                    <a:pt x="1986" y="0"/>
                    <a:pt x="1986" y="0"/>
                    <a:pt x="193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0"/>
            <p:cNvSpPr/>
            <p:nvPr/>
          </p:nvSpPr>
          <p:spPr>
            <a:xfrm>
              <a:off x="4120637" y="4570361"/>
              <a:ext cx="224129" cy="200472"/>
            </a:xfrm>
            <a:custGeom>
              <a:avLst/>
              <a:gdLst/>
              <a:ahLst/>
              <a:cxnLst/>
              <a:rect l="l" t="t" r="r" b="b"/>
              <a:pathLst>
                <a:path w="7570" h="6771" extrusionOk="0">
                  <a:moveTo>
                    <a:pt x="3817" y="272"/>
                  </a:moveTo>
                  <a:cubicBezTo>
                    <a:pt x="3868" y="272"/>
                    <a:pt x="3920" y="323"/>
                    <a:pt x="3920" y="375"/>
                  </a:cubicBezTo>
                  <a:lnTo>
                    <a:pt x="3920" y="813"/>
                  </a:lnTo>
                  <a:cubicBezTo>
                    <a:pt x="5261" y="865"/>
                    <a:pt x="6344" y="1935"/>
                    <a:pt x="6396" y="3276"/>
                  </a:cubicBezTo>
                  <a:lnTo>
                    <a:pt x="6770" y="3276"/>
                  </a:lnTo>
                  <a:cubicBezTo>
                    <a:pt x="6873" y="3276"/>
                    <a:pt x="6924" y="3340"/>
                    <a:pt x="6924" y="3392"/>
                  </a:cubicBezTo>
                  <a:cubicBezTo>
                    <a:pt x="6924" y="3444"/>
                    <a:pt x="6873" y="3495"/>
                    <a:pt x="6770" y="3495"/>
                  </a:cubicBezTo>
                  <a:lnTo>
                    <a:pt x="6396" y="3495"/>
                  </a:lnTo>
                  <a:cubicBezTo>
                    <a:pt x="6344" y="4836"/>
                    <a:pt x="5261" y="5919"/>
                    <a:pt x="3920" y="5971"/>
                  </a:cubicBezTo>
                  <a:lnTo>
                    <a:pt x="3920" y="6397"/>
                  </a:lnTo>
                  <a:cubicBezTo>
                    <a:pt x="3920" y="6448"/>
                    <a:pt x="3868" y="6500"/>
                    <a:pt x="3817" y="6500"/>
                  </a:cubicBezTo>
                  <a:cubicBezTo>
                    <a:pt x="3701" y="6500"/>
                    <a:pt x="3649" y="6448"/>
                    <a:pt x="3649" y="6397"/>
                  </a:cubicBezTo>
                  <a:lnTo>
                    <a:pt x="3649" y="5971"/>
                  </a:lnTo>
                  <a:cubicBezTo>
                    <a:pt x="2308" y="5919"/>
                    <a:pt x="1290" y="4836"/>
                    <a:pt x="1186" y="3495"/>
                  </a:cubicBezTo>
                  <a:lnTo>
                    <a:pt x="800" y="3495"/>
                  </a:lnTo>
                  <a:cubicBezTo>
                    <a:pt x="748" y="3495"/>
                    <a:pt x="696" y="3444"/>
                    <a:pt x="696" y="3392"/>
                  </a:cubicBezTo>
                  <a:cubicBezTo>
                    <a:pt x="696" y="3340"/>
                    <a:pt x="748" y="3276"/>
                    <a:pt x="800" y="3276"/>
                  </a:cubicBezTo>
                  <a:lnTo>
                    <a:pt x="1186" y="3276"/>
                  </a:lnTo>
                  <a:cubicBezTo>
                    <a:pt x="1290" y="1935"/>
                    <a:pt x="2308" y="865"/>
                    <a:pt x="3649" y="813"/>
                  </a:cubicBezTo>
                  <a:lnTo>
                    <a:pt x="3649" y="375"/>
                  </a:lnTo>
                  <a:cubicBezTo>
                    <a:pt x="3649" y="323"/>
                    <a:pt x="3701" y="272"/>
                    <a:pt x="3817" y="272"/>
                  </a:cubicBezTo>
                  <a:close/>
                  <a:moveTo>
                    <a:pt x="0" y="1"/>
                  </a:moveTo>
                  <a:lnTo>
                    <a:pt x="0" y="6770"/>
                  </a:lnTo>
                  <a:lnTo>
                    <a:pt x="7569" y="6770"/>
                  </a:lnTo>
                  <a:lnTo>
                    <a:pt x="7569"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0"/>
            <p:cNvSpPr/>
            <p:nvPr/>
          </p:nvSpPr>
          <p:spPr>
            <a:xfrm>
              <a:off x="4163390" y="4600531"/>
              <a:ext cx="138593" cy="140132"/>
            </a:xfrm>
            <a:custGeom>
              <a:avLst/>
              <a:gdLst/>
              <a:ahLst/>
              <a:cxnLst/>
              <a:rect l="l" t="t" r="r" b="b"/>
              <a:pathLst>
                <a:path w="4681" h="4733" extrusionOk="0">
                  <a:moveTo>
                    <a:pt x="2373" y="1238"/>
                  </a:moveTo>
                  <a:cubicBezTo>
                    <a:pt x="2966" y="1238"/>
                    <a:pt x="3495" y="1728"/>
                    <a:pt x="3495" y="2373"/>
                  </a:cubicBezTo>
                  <a:cubicBezTo>
                    <a:pt x="3495" y="3018"/>
                    <a:pt x="2966" y="3495"/>
                    <a:pt x="2373" y="3495"/>
                  </a:cubicBezTo>
                  <a:cubicBezTo>
                    <a:pt x="1728" y="3495"/>
                    <a:pt x="1238" y="3018"/>
                    <a:pt x="1238" y="2373"/>
                  </a:cubicBezTo>
                  <a:cubicBezTo>
                    <a:pt x="1238" y="1728"/>
                    <a:pt x="1728" y="1238"/>
                    <a:pt x="2373" y="1238"/>
                  </a:cubicBezTo>
                  <a:close/>
                  <a:moveTo>
                    <a:pt x="2205" y="0"/>
                  </a:moveTo>
                  <a:cubicBezTo>
                    <a:pt x="1612" y="65"/>
                    <a:pt x="1083" y="271"/>
                    <a:pt x="709" y="710"/>
                  </a:cubicBezTo>
                  <a:cubicBezTo>
                    <a:pt x="271" y="1084"/>
                    <a:pt x="65" y="1612"/>
                    <a:pt x="0" y="2257"/>
                  </a:cubicBezTo>
                  <a:lnTo>
                    <a:pt x="542" y="2257"/>
                  </a:lnTo>
                  <a:cubicBezTo>
                    <a:pt x="593" y="2257"/>
                    <a:pt x="645" y="2321"/>
                    <a:pt x="645" y="2373"/>
                  </a:cubicBezTo>
                  <a:cubicBezTo>
                    <a:pt x="645" y="2425"/>
                    <a:pt x="593" y="2476"/>
                    <a:pt x="542" y="2476"/>
                  </a:cubicBezTo>
                  <a:lnTo>
                    <a:pt x="0" y="2476"/>
                  </a:lnTo>
                  <a:cubicBezTo>
                    <a:pt x="65" y="3069"/>
                    <a:pt x="271" y="3663"/>
                    <a:pt x="709" y="4036"/>
                  </a:cubicBezTo>
                  <a:cubicBezTo>
                    <a:pt x="1083" y="4410"/>
                    <a:pt x="1612" y="4681"/>
                    <a:pt x="2205" y="4733"/>
                  </a:cubicBezTo>
                  <a:lnTo>
                    <a:pt x="2205" y="4191"/>
                  </a:lnTo>
                  <a:cubicBezTo>
                    <a:pt x="2205" y="4088"/>
                    <a:pt x="2257" y="4036"/>
                    <a:pt x="2373" y="4036"/>
                  </a:cubicBezTo>
                  <a:cubicBezTo>
                    <a:pt x="2424" y="4036"/>
                    <a:pt x="2476" y="4088"/>
                    <a:pt x="2476" y="4191"/>
                  </a:cubicBezTo>
                  <a:lnTo>
                    <a:pt x="2476" y="4733"/>
                  </a:lnTo>
                  <a:cubicBezTo>
                    <a:pt x="3069" y="4681"/>
                    <a:pt x="3611" y="4410"/>
                    <a:pt x="4036" y="4036"/>
                  </a:cubicBezTo>
                  <a:cubicBezTo>
                    <a:pt x="4410" y="3663"/>
                    <a:pt x="4681" y="3069"/>
                    <a:pt x="4681" y="2476"/>
                  </a:cubicBezTo>
                  <a:lnTo>
                    <a:pt x="4139" y="2476"/>
                  </a:lnTo>
                  <a:cubicBezTo>
                    <a:pt x="4088" y="2476"/>
                    <a:pt x="4036" y="2425"/>
                    <a:pt x="4036" y="2373"/>
                  </a:cubicBezTo>
                  <a:cubicBezTo>
                    <a:pt x="4036" y="2321"/>
                    <a:pt x="4088" y="2257"/>
                    <a:pt x="4139" y="2257"/>
                  </a:cubicBezTo>
                  <a:lnTo>
                    <a:pt x="4681" y="2257"/>
                  </a:lnTo>
                  <a:cubicBezTo>
                    <a:pt x="4681" y="1612"/>
                    <a:pt x="4410" y="1084"/>
                    <a:pt x="4036" y="710"/>
                  </a:cubicBezTo>
                  <a:cubicBezTo>
                    <a:pt x="3611" y="271"/>
                    <a:pt x="3069" y="65"/>
                    <a:pt x="2476" y="0"/>
                  </a:cubicBezTo>
                  <a:lnTo>
                    <a:pt x="2476" y="542"/>
                  </a:lnTo>
                  <a:cubicBezTo>
                    <a:pt x="2476" y="645"/>
                    <a:pt x="2424" y="710"/>
                    <a:pt x="2373" y="710"/>
                  </a:cubicBezTo>
                  <a:cubicBezTo>
                    <a:pt x="2257" y="710"/>
                    <a:pt x="2205" y="645"/>
                    <a:pt x="2205" y="542"/>
                  </a:cubicBezTo>
                  <a:lnTo>
                    <a:pt x="2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0"/>
            <p:cNvSpPr/>
            <p:nvPr/>
          </p:nvSpPr>
          <p:spPr>
            <a:xfrm>
              <a:off x="4206528" y="4643669"/>
              <a:ext cx="52316" cy="52346"/>
            </a:xfrm>
            <a:custGeom>
              <a:avLst/>
              <a:gdLst/>
              <a:ahLst/>
              <a:cxnLst/>
              <a:rect l="l" t="t" r="r" b="b"/>
              <a:pathLst>
                <a:path w="1767" h="1768" extrusionOk="0">
                  <a:moveTo>
                    <a:pt x="916" y="542"/>
                  </a:moveTo>
                  <a:cubicBezTo>
                    <a:pt x="1071" y="542"/>
                    <a:pt x="1290" y="697"/>
                    <a:pt x="1290" y="916"/>
                  </a:cubicBezTo>
                  <a:cubicBezTo>
                    <a:pt x="1290" y="1122"/>
                    <a:pt x="1071" y="1290"/>
                    <a:pt x="916" y="1290"/>
                  </a:cubicBezTo>
                  <a:cubicBezTo>
                    <a:pt x="697" y="1290"/>
                    <a:pt x="542" y="1122"/>
                    <a:pt x="542" y="916"/>
                  </a:cubicBezTo>
                  <a:cubicBezTo>
                    <a:pt x="542" y="697"/>
                    <a:pt x="697" y="542"/>
                    <a:pt x="916" y="542"/>
                  </a:cubicBezTo>
                  <a:close/>
                  <a:moveTo>
                    <a:pt x="916" y="1"/>
                  </a:moveTo>
                  <a:cubicBezTo>
                    <a:pt x="645" y="1"/>
                    <a:pt x="426" y="104"/>
                    <a:pt x="271" y="271"/>
                  </a:cubicBezTo>
                  <a:cubicBezTo>
                    <a:pt x="104" y="426"/>
                    <a:pt x="0" y="645"/>
                    <a:pt x="0" y="916"/>
                  </a:cubicBezTo>
                  <a:cubicBezTo>
                    <a:pt x="0" y="1187"/>
                    <a:pt x="104" y="1393"/>
                    <a:pt x="271" y="1561"/>
                  </a:cubicBezTo>
                  <a:cubicBezTo>
                    <a:pt x="426" y="1716"/>
                    <a:pt x="645" y="1767"/>
                    <a:pt x="916" y="1767"/>
                  </a:cubicBezTo>
                  <a:cubicBezTo>
                    <a:pt x="1122" y="1767"/>
                    <a:pt x="1341" y="1716"/>
                    <a:pt x="1509" y="1561"/>
                  </a:cubicBezTo>
                  <a:cubicBezTo>
                    <a:pt x="1664" y="1393"/>
                    <a:pt x="1767" y="1187"/>
                    <a:pt x="1767" y="916"/>
                  </a:cubicBezTo>
                  <a:cubicBezTo>
                    <a:pt x="1767" y="645"/>
                    <a:pt x="1664" y="426"/>
                    <a:pt x="1509" y="271"/>
                  </a:cubicBezTo>
                  <a:cubicBezTo>
                    <a:pt x="1341" y="104"/>
                    <a:pt x="1122" y="1"/>
                    <a:pt x="916"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0"/>
            <p:cNvSpPr/>
            <p:nvPr/>
          </p:nvSpPr>
          <p:spPr>
            <a:xfrm>
              <a:off x="4222546" y="4659717"/>
              <a:ext cx="22176" cy="22146"/>
            </a:xfrm>
            <a:custGeom>
              <a:avLst/>
              <a:gdLst/>
              <a:ahLst/>
              <a:cxnLst/>
              <a:rect l="l" t="t" r="r" b="b"/>
              <a:pathLst>
                <a:path w="749" h="748" extrusionOk="0">
                  <a:moveTo>
                    <a:pt x="375" y="258"/>
                  </a:moveTo>
                  <a:cubicBezTo>
                    <a:pt x="426" y="258"/>
                    <a:pt x="478" y="322"/>
                    <a:pt x="478" y="374"/>
                  </a:cubicBezTo>
                  <a:cubicBezTo>
                    <a:pt x="478" y="426"/>
                    <a:pt x="426" y="477"/>
                    <a:pt x="375" y="477"/>
                  </a:cubicBezTo>
                  <a:cubicBezTo>
                    <a:pt x="259" y="477"/>
                    <a:pt x="207" y="426"/>
                    <a:pt x="207" y="374"/>
                  </a:cubicBezTo>
                  <a:cubicBezTo>
                    <a:pt x="207" y="322"/>
                    <a:pt x="259" y="258"/>
                    <a:pt x="375" y="258"/>
                  </a:cubicBezTo>
                  <a:close/>
                  <a:moveTo>
                    <a:pt x="375" y="0"/>
                  </a:moveTo>
                  <a:cubicBezTo>
                    <a:pt x="156" y="0"/>
                    <a:pt x="1" y="155"/>
                    <a:pt x="1" y="374"/>
                  </a:cubicBezTo>
                  <a:cubicBezTo>
                    <a:pt x="1" y="580"/>
                    <a:pt x="156" y="748"/>
                    <a:pt x="375" y="748"/>
                  </a:cubicBezTo>
                  <a:cubicBezTo>
                    <a:pt x="530" y="748"/>
                    <a:pt x="749" y="580"/>
                    <a:pt x="749" y="374"/>
                  </a:cubicBezTo>
                  <a:cubicBezTo>
                    <a:pt x="749" y="155"/>
                    <a:pt x="530" y="0"/>
                    <a:pt x="3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0"/>
            <p:cNvSpPr/>
            <p:nvPr/>
          </p:nvSpPr>
          <p:spPr>
            <a:xfrm>
              <a:off x="4114123" y="4562338"/>
              <a:ext cx="238636" cy="214980"/>
            </a:xfrm>
            <a:custGeom>
              <a:avLst/>
              <a:gdLst/>
              <a:ahLst/>
              <a:cxnLst/>
              <a:rect l="l" t="t" r="r" b="b"/>
              <a:pathLst>
                <a:path w="8060" h="7261" extrusionOk="0">
                  <a:moveTo>
                    <a:pt x="7789" y="272"/>
                  </a:moveTo>
                  <a:lnTo>
                    <a:pt x="7789" y="7041"/>
                  </a:lnTo>
                  <a:lnTo>
                    <a:pt x="220" y="7041"/>
                  </a:lnTo>
                  <a:lnTo>
                    <a:pt x="220" y="272"/>
                  </a:lnTo>
                  <a:close/>
                  <a:moveTo>
                    <a:pt x="117" y="1"/>
                  </a:moveTo>
                  <a:cubicBezTo>
                    <a:pt x="52" y="1"/>
                    <a:pt x="52" y="65"/>
                    <a:pt x="1" y="65"/>
                  </a:cubicBezTo>
                  <a:lnTo>
                    <a:pt x="1" y="169"/>
                  </a:lnTo>
                  <a:lnTo>
                    <a:pt x="1" y="7157"/>
                  </a:lnTo>
                  <a:lnTo>
                    <a:pt x="1" y="7261"/>
                  </a:lnTo>
                  <a:lnTo>
                    <a:pt x="8008" y="7261"/>
                  </a:lnTo>
                  <a:cubicBezTo>
                    <a:pt x="8008" y="7209"/>
                    <a:pt x="8060" y="7209"/>
                    <a:pt x="8060" y="7157"/>
                  </a:cubicBezTo>
                  <a:lnTo>
                    <a:pt x="8060" y="169"/>
                  </a:lnTo>
                  <a:cubicBezTo>
                    <a:pt x="8060" y="117"/>
                    <a:pt x="8008" y="117"/>
                    <a:pt x="8008" y="65"/>
                  </a:cubicBezTo>
                  <a:cubicBezTo>
                    <a:pt x="8008" y="65"/>
                    <a:pt x="7957" y="1"/>
                    <a:pt x="790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0"/>
            <p:cNvSpPr/>
            <p:nvPr/>
          </p:nvSpPr>
          <p:spPr>
            <a:xfrm>
              <a:off x="4236699" y="4594432"/>
              <a:ext cx="73308" cy="72953"/>
            </a:xfrm>
            <a:custGeom>
              <a:avLst/>
              <a:gdLst/>
              <a:ahLst/>
              <a:cxnLst/>
              <a:rect l="l" t="t" r="r" b="b"/>
              <a:pathLst>
                <a:path w="2476" h="2464" extrusionOk="0">
                  <a:moveTo>
                    <a:pt x="0" y="0"/>
                  </a:moveTo>
                  <a:lnTo>
                    <a:pt x="0" y="206"/>
                  </a:lnTo>
                  <a:cubicBezTo>
                    <a:pt x="593" y="271"/>
                    <a:pt x="1135" y="477"/>
                    <a:pt x="1560" y="916"/>
                  </a:cubicBezTo>
                  <a:cubicBezTo>
                    <a:pt x="1934" y="1290"/>
                    <a:pt x="2205" y="1818"/>
                    <a:pt x="2205" y="2463"/>
                  </a:cubicBezTo>
                  <a:lnTo>
                    <a:pt x="2476" y="2463"/>
                  </a:lnTo>
                  <a:cubicBezTo>
                    <a:pt x="2424" y="1122"/>
                    <a:pt x="1341" y="52"/>
                    <a:pt x="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0"/>
            <p:cNvSpPr/>
            <p:nvPr/>
          </p:nvSpPr>
          <p:spPr>
            <a:xfrm>
              <a:off x="4155752" y="4594432"/>
              <a:ext cx="72953" cy="72953"/>
            </a:xfrm>
            <a:custGeom>
              <a:avLst/>
              <a:gdLst/>
              <a:ahLst/>
              <a:cxnLst/>
              <a:rect l="l" t="t" r="r" b="b"/>
              <a:pathLst>
                <a:path w="2464" h="2464" extrusionOk="0">
                  <a:moveTo>
                    <a:pt x="2463" y="0"/>
                  </a:moveTo>
                  <a:cubicBezTo>
                    <a:pt x="1122" y="52"/>
                    <a:pt x="104" y="1122"/>
                    <a:pt x="0" y="2463"/>
                  </a:cubicBezTo>
                  <a:lnTo>
                    <a:pt x="258" y="2463"/>
                  </a:lnTo>
                  <a:cubicBezTo>
                    <a:pt x="323" y="1818"/>
                    <a:pt x="529" y="1290"/>
                    <a:pt x="967" y="916"/>
                  </a:cubicBezTo>
                  <a:cubicBezTo>
                    <a:pt x="1341" y="477"/>
                    <a:pt x="1870" y="271"/>
                    <a:pt x="2463" y="206"/>
                  </a:cubicBezTo>
                  <a:lnTo>
                    <a:pt x="246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0"/>
            <p:cNvSpPr/>
            <p:nvPr/>
          </p:nvSpPr>
          <p:spPr>
            <a:xfrm>
              <a:off x="4155752" y="4673839"/>
              <a:ext cx="72953" cy="73308"/>
            </a:xfrm>
            <a:custGeom>
              <a:avLst/>
              <a:gdLst/>
              <a:ahLst/>
              <a:cxnLst/>
              <a:rect l="l" t="t" r="r" b="b"/>
              <a:pathLst>
                <a:path w="2464" h="2476" extrusionOk="0">
                  <a:moveTo>
                    <a:pt x="0" y="0"/>
                  </a:moveTo>
                  <a:cubicBezTo>
                    <a:pt x="104" y="1341"/>
                    <a:pt x="1122" y="2424"/>
                    <a:pt x="2463" y="2476"/>
                  </a:cubicBezTo>
                  <a:lnTo>
                    <a:pt x="2463" y="2257"/>
                  </a:lnTo>
                  <a:cubicBezTo>
                    <a:pt x="1870" y="2205"/>
                    <a:pt x="1341" y="1934"/>
                    <a:pt x="967" y="1560"/>
                  </a:cubicBezTo>
                  <a:cubicBezTo>
                    <a:pt x="529" y="1187"/>
                    <a:pt x="323" y="593"/>
                    <a:pt x="2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0"/>
            <p:cNvSpPr/>
            <p:nvPr/>
          </p:nvSpPr>
          <p:spPr>
            <a:xfrm>
              <a:off x="4236699" y="4673839"/>
              <a:ext cx="73308" cy="73308"/>
            </a:xfrm>
            <a:custGeom>
              <a:avLst/>
              <a:gdLst/>
              <a:ahLst/>
              <a:cxnLst/>
              <a:rect l="l" t="t" r="r" b="b"/>
              <a:pathLst>
                <a:path w="2476" h="2476" extrusionOk="0">
                  <a:moveTo>
                    <a:pt x="2205" y="0"/>
                  </a:moveTo>
                  <a:cubicBezTo>
                    <a:pt x="2205" y="593"/>
                    <a:pt x="1934" y="1187"/>
                    <a:pt x="1560" y="1560"/>
                  </a:cubicBezTo>
                  <a:cubicBezTo>
                    <a:pt x="1135" y="1934"/>
                    <a:pt x="593" y="2205"/>
                    <a:pt x="0" y="2257"/>
                  </a:cubicBezTo>
                  <a:lnTo>
                    <a:pt x="0" y="2476"/>
                  </a:lnTo>
                  <a:cubicBezTo>
                    <a:pt x="1341" y="2424"/>
                    <a:pt x="2424" y="1341"/>
                    <a:pt x="247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0"/>
            <p:cNvSpPr/>
            <p:nvPr/>
          </p:nvSpPr>
          <p:spPr>
            <a:xfrm>
              <a:off x="4200044" y="4637185"/>
              <a:ext cx="66824" cy="66824"/>
            </a:xfrm>
            <a:custGeom>
              <a:avLst/>
              <a:gdLst/>
              <a:ahLst/>
              <a:cxnLst/>
              <a:rect l="l" t="t" r="r" b="b"/>
              <a:pathLst>
                <a:path w="2257" h="2257" extrusionOk="0">
                  <a:moveTo>
                    <a:pt x="1135" y="220"/>
                  </a:moveTo>
                  <a:cubicBezTo>
                    <a:pt x="1341" y="220"/>
                    <a:pt x="1560" y="323"/>
                    <a:pt x="1728" y="490"/>
                  </a:cubicBezTo>
                  <a:cubicBezTo>
                    <a:pt x="1883" y="645"/>
                    <a:pt x="1986" y="864"/>
                    <a:pt x="1986" y="1135"/>
                  </a:cubicBezTo>
                  <a:cubicBezTo>
                    <a:pt x="1986" y="1406"/>
                    <a:pt x="1883" y="1612"/>
                    <a:pt x="1728" y="1780"/>
                  </a:cubicBezTo>
                  <a:cubicBezTo>
                    <a:pt x="1560" y="1935"/>
                    <a:pt x="1341" y="1986"/>
                    <a:pt x="1135" y="1986"/>
                  </a:cubicBezTo>
                  <a:cubicBezTo>
                    <a:pt x="864" y="1986"/>
                    <a:pt x="645" y="1935"/>
                    <a:pt x="490" y="1780"/>
                  </a:cubicBezTo>
                  <a:cubicBezTo>
                    <a:pt x="323" y="1612"/>
                    <a:pt x="219" y="1406"/>
                    <a:pt x="219" y="1135"/>
                  </a:cubicBezTo>
                  <a:cubicBezTo>
                    <a:pt x="219" y="864"/>
                    <a:pt x="323" y="645"/>
                    <a:pt x="490" y="490"/>
                  </a:cubicBezTo>
                  <a:cubicBezTo>
                    <a:pt x="645" y="323"/>
                    <a:pt x="864" y="220"/>
                    <a:pt x="1135" y="220"/>
                  </a:cubicBezTo>
                  <a:close/>
                  <a:moveTo>
                    <a:pt x="1135" y="0"/>
                  </a:moveTo>
                  <a:cubicBezTo>
                    <a:pt x="490" y="0"/>
                    <a:pt x="0" y="490"/>
                    <a:pt x="0" y="1135"/>
                  </a:cubicBezTo>
                  <a:cubicBezTo>
                    <a:pt x="0" y="1780"/>
                    <a:pt x="490" y="2257"/>
                    <a:pt x="1135" y="2257"/>
                  </a:cubicBezTo>
                  <a:cubicBezTo>
                    <a:pt x="1728" y="2257"/>
                    <a:pt x="2257" y="1780"/>
                    <a:pt x="2257" y="1135"/>
                  </a:cubicBezTo>
                  <a:cubicBezTo>
                    <a:pt x="2257" y="490"/>
                    <a:pt x="1728" y="0"/>
                    <a:pt x="11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0"/>
            <p:cNvSpPr/>
            <p:nvPr/>
          </p:nvSpPr>
          <p:spPr>
            <a:xfrm>
              <a:off x="4228675" y="4667355"/>
              <a:ext cx="8053" cy="6514"/>
            </a:xfrm>
            <a:custGeom>
              <a:avLst/>
              <a:gdLst/>
              <a:ahLst/>
              <a:cxnLst/>
              <a:rect l="l" t="t" r="r" b="b"/>
              <a:pathLst>
                <a:path w="272" h="220" extrusionOk="0">
                  <a:moveTo>
                    <a:pt x="168" y="0"/>
                  </a:moveTo>
                  <a:cubicBezTo>
                    <a:pt x="52" y="0"/>
                    <a:pt x="0" y="64"/>
                    <a:pt x="0" y="116"/>
                  </a:cubicBezTo>
                  <a:cubicBezTo>
                    <a:pt x="0" y="168"/>
                    <a:pt x="52" y="219"/>
                    <a:pt x="168" y="219"/>
                  </a:cubicBezTo>
                  <a:cubicBezTo>
                    <a:pt x="219" y="219"/>
                    <a:pt x="271" y="168"/>
                    <a:pt x="271" y="116"/>
                  </a:cubicBezTo>
                  <a:cubicBezTo>
                    <a:pt x="271" y="64"/>
                    <a:pt x="219" y="0"/>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0"/>
            <p:cNvSpPr/>
            <p:nvPr/>
          </p:nvSpPr>
          <p:spPr>
            <a:xfrm>
              <a:off x="4228675" y="4720027"/>
              <a:ext cx="8053" cy="42783"/>
            </a:xfrm>
            <a:custGeom>
              <a:avLst/>
              <a:gdLst/>
              <a:ahLst/>
              <a:cxnLst/>
              <a:rect l="l" t="t" r="r" b="b"/>
              <a:pathLst>
                <a:path w="272" h="1445" extrusionOk="0">
                  <a:moveTo>
                    <a:pt x="168" y="0"/>
                  </a:moveTo>
                  <a:cubicBezTo>
                    <a:pt x="52" y="0"/>
                    <a:pt x="0" y="52"/>
                    <a:pt x="0" y="155"/>
                  </a:cubicBezTo>
                  <a:lnTo>
                    <a:pt x="0" y="697"/>
                  </a:lnTo>
                  <a:lnTo>
                    <a:pt x="0" y="916"/>
                  </a:lnTo>
                  <a:lnTo>
                    <a:pt x="0" y="1342"/>
                  </a:lnTo>
                  <a:cubicBezTo>
                    <a:pt x="0" y="1393"/>
                    <a:pt x="52" y="1445"/>
                    <a:pt x="168" y="1445"/>
                  </a:cubicBezTo>
                  <a:cubicBezTo>
                    <a:pt x="219" y="1445"/>
                    <a:pt x="271" y="1393"/>
                    <a:pt x="271" y="1342"/>
                  </a:cubicBezTo>
                  <a:lnTo>
                    <a:pt x="271" y="916"/>
                  </a:lnTo>
                  <a:lnTo>
                    <a:pt x="271" y="697"/>
                  </a:lnTo>
                  <a:lnTo>
                    <a:pt x="271" y="155"/>
                  </a:lnTo>
                  <a:cubicBezTo>
                    <a:pt x="271" y="52"/>
                    <a:pt x="219" y="0"/>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0"/>
            <p:cNvSpPr/>
            <p:nvPr/>
          </p:nvSpPr>
          <p:spPr>
            <a:xfrm>
              <a:off x="4141244" y="4667355"/>
              <a:ext cx="41243" cy="6514"/>
            </a:xfrm>
            <a:custGeom>
              <a:avLst/>
              <a:gdLst/>
              <a:ahLst/>
              <a:cxnLst/>
              <a:rect l="l" t="t" r="r" b="b"/>
              <a:pathLst>
                <a:path w="1393" h="220" extrusionOk="0">
                  <a:moveTo>
                    <a:pt x="104" y="0"/>
                  </a:moveTo>
                  <a:cubicBezTo>
                    <a:pt x="52" y="0"/>
                    <a:pt x="0" y="64"/>
                    <a:pt x="0" y="116"/>
                  </a:cubicBezTo>
                  <a:cubicBezTo>
                    <a:pt x="0" y="168"/>
                    <a:pt x="52" y="219"/>
                    <a:pt x="104" y="219"/>
                  </a:cubicBezTo>
                  <a:lnTo>
                    <a:pt x="1290" y="219"/>
                  </a:lnTo>
                  <a:cubicBezTo>
                    <a:pt x="1341" y="219"/>
                    <a:pt x="1393" y="168"/>
                    <a:pt x="1393" y="116"/>
                  </a:cubicBezTo>
                  <a:cubicBezTo>
                    <a:pt x="1393" y="64"/>
                    <a:pt x="1341" y="0"/>
                    <a:pt x="12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0"/>
            <p:cNvSpPr/>
            <p:nvPr/>
          </p:nvSpPr>
          <p:spPr>
            <a:xfrm>
              <a:off x="4282886" y="4667355"/>
              <a:ext cx="42783" cy="6514"/>
            </a:xfrm>
            <a:custGeom>
              <a:avLst/>
              <a:gdLst/>
              <a:ahLst/>
              <a:cxnLst/>
              <a:rect l="l" t="t" r="r" b="b"/>
              <a:pathLst>
                <a:path w="1445" h="220" extrusionOk="0">
                  <a:moveTo>
                    <a:pt x="103" y="0"/>
                  </a:moveTo>
                  <a:cubicBezTo>
                    <a:pt x="52" y="0"/>
                    <a:pt x="0" y="64"/>
                    <a:pt x="0" y="116"/>
                  </a:cubicBezTo>
                  <a:cubicBezTo>
                    <a:pt x="0" y="168"/>
                    <a:pt x="52" y="219"/>
                    <a:pt x="103" y="219"/>
                  </a:cubicBezTo>
                  <a:lnTo>
                    <a:pt x="1290" y="219"/>
                  </a:lnTo>
                  <a:cubicBezTo>
                    <a:pt x="1393" y="219"/>
                    <a:pt x="1444" y="168"/>
                    <a:pt x="1444" y="116"/>
                  </a:cubicBezTo>
                  <a:cubicBezTo>
                    <a:pt x="1444" y="64"/>
                    <a:pt x="1393" y="0"/>
                    <a:pt x="12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0"/>
          <p:cNvGrpSpPr/>
          <p:nvPr/>
        </p:nvGrpSpPr>
        <p:grpSpPr>
          <a:xfrm>
            <a:off x="1250714" y="3825535"/>
            <a:ext cx="642948" cy="783034"/>
            <a:chOff x="4009135" y="2938277"/>
            <a:chExt cx="385253" cy="469220"/>
          </a:xfrm>
        </p:grpSpPr>
        <p:sp>
          <p:nvSpPr>
            <p:cNvPr id="3721" name="Google Shape;3721;p70"/>
            <p:cNvSpPr/>
            <p:nvPr/>
          </p:nvSpPr>
          <p:spPr>
            <a:xfrm>
              <a:off x="4015649" y="2971882"/>
              <a:ext cx="80947" cy="158844"/>
            </a:xfrm>
            <a:custGeom>
              <a:avLst/>
              <a:gdLst/>
              <a:ahLst/>
              <a:cxnLst/>
              <a:rect l="l" t="t" r="r" b="b"/>
              <a:pathLst>
                <a:path w="2734" h="5365" extrusionOk="0">
                  <a:moveTo>
                    <a:pt x="593" y="0"/>
                  </a:moveTo>
                  <a:cubicBezTo>
                    <a:pt x="477" y="0"/>
                    <a:pt x="374" y="52"/>
                    <a:pt x="219" y="206"/>
                  </a:cubicBezTo>
                  <a:cubicBezTo>
                    <a:pt x="103" y="374"/>
                    <a:pt x="0" y="593"/>
                    <a:pt x="0" y="967"/>
                  </a:cubicBezTo>
                  <a:lnTo>
                    <a:pt x="0" y="1238"/>
                  </a:lnTo>
                  <a:cubicBezTo>
                    <a:pt x="52" y="1612"/>
                    <a:pt x="219" y="2308"/>
                    <a:pt x="477" y="3005"/>
                  </a:cubicBezTo>
                  <a:cubicBezTo>
                    <a:pt x="748" y="3701"/>
                    <a:pt x="1186" y="4462"/>
                    <a:pt x="1767" y="4887"/>
                  </a:cubicBezTo>
                  <a:cubicBezTo>
                    <a:pt x="2037" y="5158"/>
                    <a:pt x="2360" y="5313"/>
                    <a:pt x="2734" y="5364"/>
                  </a:cubicBezTo>
                  <a:cubicBezTo>
                    <a:pt x="2631" y="5106"/>
                    <a:pt x="2527" y="4836"/>
                    <a:pt x="2411" y="4565"/>
                  </a:cubicBezTo>
                  <a:cubicBezTo>
                    <a:pt x="2308" y="4513"/>
                    <a:pt x="2205" y="4462"/>
                    <a:pt x="2089" y="4397"/>
                  </a:cubicBezTo>
                  <a:cubicBezTo>
                    <a:pt x="1831" y="4191"/>
                    <a:pt x="1560" y="3920"/>
                    <a:pt x="1393" y="3379"/>
                  </a:cubicBezTo>
                  <a:cubicBezTo>
                    <a:pt x="1122" y="2631"/>
                    <a:pt x="916" y="1883"/>
                    <a:pt x="800" y="1444"/>
                  </a:cubicBezTo>
                  <a:cubicBezTo>
                    <a:pt x="748" y="1290"/>
                    <a:pt x="748" y="1122"/>
                    <a:pt x="748" y="1019"/>
                  </a:cubicBezTo>
                  <a:lnTo>
                    <a:pt x="748" y="916"/>
                  </a:lnTo>
                  <a:cubicBezTo>
                    <a:pt x="748" y="851"/>
                    <a:pt x="800" y="800"/>
                    <a:pt x="800" y="748"/>
                  </a:cubicBezTo>
                  <a:cubicBezTo>
                    <a:pt x="864" y="748"/>
                    <a:pt x="916" y="696"/>
                    <a:pt x="916" y="696"/>
                  </a:cubicBezTo>
                  <a:lnTo>
                    <a:pt x="1019" y="696"/>
                  </a:lnTo>
                  <a:cubicBezTo>
                    <a:pt x="1238" y="696"/>
                    <a:pt x="1560" y="748"/>
                    <a:pt x="1831" y="748"/>
                  </a:cubicBezTo>
                  <a:lnTo>
                    <a:pt x="1934" y="748"/>
                  </a:lnTo>
                  <a:lnTo>
                    <a:pt x="193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0"/>
            <p:cNvSpPr/>
            <p:nvPr/>
          </p:nvSpPr>
          <p:spPr>
            <a:xfrm>
              <a:off x="4306543" y="2971882"/>
              <a:ext cx="81361" cy="158844"/>
            </a:xfrm>
            <a:custGeom>
              <a:avLst/>
              <a:gdLst/>
              <a:ahLst/>
              <a:cxnLst/>
              <a:rect l="l" t="t" r="r" b="b"/>
              <a:pathLst>
                <a:path w="2748" h="5365" extrusionOk="0">
                  <a:moveTo>
                    <a:pt x="813" y="0"/>
                  </a:moveTo>
                  <a:lnTo>
                    <a:pt x="813" y="748"/>
                  </a:lnTo>
                  <a:lnTo>
                    <a:pt x="916" y="748"/>
                  </a:lnTo>
                  <a:cubicBezTo>
                    <a:pt x="1187" y="748"/>
                    <a:pt x="1509" y="696"/>
                    <a:pt x="1729" y="696"/>
                  </a:cubicBezTo>
                  <a:lnTo>
                    <a:pt x="1832" y="696"/>
                  </a:lnTo>
                  <a:cubicBezTo>
                    <a:pt x="1832" y="696"/>
                    <a:pt x="1883" y="748"/>
                    <a:pt x="1935" y="748"/>
                  </a:cubicBezTo>
                  <a:cubicBezTo>
                    <a:pt x="1935" y="800"/>
                    <a:pt x="1935" y="800"/>
                    <a:pt x="1999" y="851"/>
                  </a:cubicBezTo>
                  <a:lnTo>
                    <a:pt x="1999" y="1019"/>
                  </a:lnTo>
                  <a:cubicBezTo>
                    <a:pt x="1999" y="1122"/>
                    <a:pt x="1999" y="1290"/>
                    <a:pt x="1935" y="1444"/>
                  </a:cubicBezTo>
                  <a:cubicBezTo>
                    <a:pt x="1935" y="1612"/>
                    <a:pt x="1883" y="1767"/>
                    <a:pt x="1832" y="1986"/>
                  </a:cubicBezTo>
                  <a:cubicBezTo>
                    <a:pt x="1729" y="2360"/>
                    <a:pt x="1509" y="2901"/>
                    <a:pt x="1355" y="3379"/>
                  </a:cubicBezTo>
                  <a:cubicBezTo>
                    <a:pt x="1187" y="3920"/>
                    <a:pt x="916" y="4191"/>
                    <a:pt x="645" y="4397"/>
                  </a:cubicBezTo>
                  <a:cubicBezTo>
                    <a:pt x="542" y="4462"/>
                    <a:pt x="439" y="4513"/>
                    <a:pt x="323" y="4565"/>
                  </a:cubicBezTo>
                  <a:cubicBezTo>
                    <a:pt x="220" y="4836"/>
                    <a:pt x="117" y="5106"/>
                    <a:pt x="1" y="5364"/>
                  </a:cubicBezTo>
                  <a:cubicBezTo>
                    <a:pt x="388" y="5313"/>
                    <a:pt x="710" y="5158"/>
                    <a:pt x="968" y="4887"/>
                  </a:cubicBezTo>
                  <a:cubicBezTo>
                    <a:pt x="1355" y="4616"/>
                    <a:pt x="1677" y="4191"/>
                    <a:pt x="1935" y="3701"/>
                  </a:cubicBezTo>
                  <a:cubicBezTo>
                    <a:pt x="2425" y="2785"/>
                    <a:pt x="2696" y="1715"/>
                    <a:pt x="2747" y="1238"/>
                  </a:cubicBezTo>
                  <a:lnTo>
                    <a:pt x="2747" y="967"/>
                  </a:lnTo>
                  <a:cubicBezTo>
                    <a:pt x="2747" y="593"/>
                    <a:pt x="2644" y="374"/>
                    <a:pt x="2528" y="206"/>
                  </a:cubicBezTo>
                  <a:cubicBezTo>
                    <a:pt x="2373" y="52"/>
                    <a:pt x="2257" y="0"/>
                    <a:pt x="215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0"/>
            <p:cNvSpPr/>
            <p:nvPr/>
          </p:nvSpPr>
          <p:spPr>
            <a:xfrm>
              <a:off x="4079394" y="2962319"/>
              <a:ext cx="244736" cy="321123"/>
            </a:xfrm>
            <a:custGeom>
              <a:avLst/>
              <a:gdLst/>
              <a:ahLst/>
              <a:cxnLst/>
              <a:rect l="l" t="t" r="r" b="b"/>
              <a:pathLst>
                <a:path w="8266" h="10846" extrusionOk="0">
                  <a:moveTo>
                    <a:pt x="697" y="323"/>
                  </a:moveTo>
                  <a:cubicBezTo>
                    <a:pt x="800" y="323"/>
                    <a:pt x="903" y="426"/>
                    <a:pt x="903" y="529"/>
                  </a:cubicBezTo>
                  <a:lnTo>
                    <a:pt x="903" y="594"/>
                  </a:lnTo>
                  <a:lnTo>
                    <a:pt x="903" y="645"/>
                  </a:lnTo>
                  <a:lnTo>
                    <a:pt x="903" y="916"/>
                  </a:lnTo>
                  <a:lnTo>
                    <a:pt x="903" y="1613"/>
                  </a:lnTo>
                  <a:cubicBezTo>
                    <a:pt x="903" y="1716"/>
                    <a:pt x="852" y="1819"/>
                    <a:pt x="697" y="1883"/>
                  </a:cubicBezTo>
                  <a:cubicBezTo>
                    <a:pt x="852" y="1883"/>
                    <a:pt x="968" y="1987"/>
                    <a:pt x="968" y="2141"/>
                  </a:cubicBezTo>
                  <a:cubicBezTo>
                    <a:pt x="968" y="2309"/>
                    <a:pt x="968" y="2631"/>
                    <a:pt x="1071" y="2954"/>
                  </a:cubicBezTo>
                  <a:lnTo>
                    <a:pt x="1071" y="3005"/>
                  </a:lnTo>
                  <a:cubicBezTo>
                    <a:pt x="1071" y="3108"/>
                    <a:pt x="968" y="3224"/>
                    <a:pt x="852" y="3224"/>
                  </a:cubicBezTo>
                  <a:lnTo>
                    <a:pt x="800" y="3224"/>
                  </a:lnTo>
                  <a:cubicBezTo>
                    <a:pt x="697" y="3224"/>
                    <a:pt x="581" y="3173"/>
                    <a:pt x="581" y="3057"/>
                  </a:cubicBezTo>
                  <a:cubicBezTo>
                    <a:pt x="478" y="2683"/>
                    <a:pt x="478" y="2309"/>
                    <a:pt x="478" y="2141"/>
                  </a:cubicBezTo>
                  <a:cubicBezTo>
                    <a:pt x="478" y="2038"/>
                    <a:pt x="478" y="1987"/>
                    <a:pt x="529" y="1935"/>
                  </a:cubicBezTo>
                  <a:cubicBezTo>
                    <a:pt x="581" y="1935"/>
                    <a:pt x="645" y="1883"/>
                    <a:pt x="697" y="1883"/>
                  </a:cubicBezTo>
                  <a:cubicBezTo>
                    <a:pt x="529" y="1883"/>
                    <a:pt x="426" y="1767"/>
                    <a:pt x="426" y="1613"/>
                  </a:cubicBezTo>
                  <a:lnTo>
                    <a:pt x="426" y="916"/>
                  </a:lnTo>
                  <a:lnTo>
                    <a:pt x="426" y="529"/>
                  </a:lnTo>
                  <a:cubicBezTo>
                    <a:pt x="426" y="426"/>
                    <a:pt x="529" y="323"/>
                    <a:pt x="697" y="323"/>
                  </a:cubicBezTo>
                  <a:close/>
                  <a:moveTo>
                    <a:pt x="52" y="1"/>
                  </a:moveTo>
                  <a:cubicBezTo>
                    <a:pt x="0" y="529"/>
                    <a:pt x="0" y="1019"/>
                    <a:pt x="0" y="1497"/>
                  </a:cubicBezTo>
                  <a:cubicBezTo>
                    <a:pt x="0" y="4192"/>
                    <a:pt x="800" y="5855"/>
                    <a:pt x="1612" y="6874"/>
                  </a:cubicBezTo>
                  <a:cubicBezTo>
                    <a:pt x="2412" y="7841"/>
                    <a:pt x="3224" y="8163"/>
                    <a:pt x="3276" y="8215"/>
                  </a:cubicBezTo>
                  <a:cubicBezTo>
                    <a:pt x="3327" y="8215"/>
                    <a:pt x="3327" y="8266"/>
                    <a:pt x="3327" y="8331"/>
                  </a:cubicBezTo>
                  <a:lnTo>
                    <a:pt x="3327" y="10845"/>
                  </a:lnTo>
                  <a:lnTo>
                    <a:pt x="4939" y="10845"/>
                  </a:lnTo>
                  <a:lnTo>
                    <a:pt x="4939" y="8331"/>
                  </a:lnTo>
                  <a:cubicBezTo>
                    <a:pt x="4939" y="8266"/>
                    <a:pt x="4939" y="8215"/>
                    <a:pt x="4991" y="8215"/>
                  </a:cubicBezTo>
                  <a:lnTo>
                    <a:pt x="5042" y="8163"/>
                  </a:lnTo>
                  <a:lnTo>
                    <a:pt x="5158" y="8163"/>
                  </a:lnTo>
                  <a:cubicBezTo>
                    <a:pt x="5210" y="8111"/>
                    <a:pt x="5313" y="8008"/>
                    <a:pt x="5481" y="7944"/>
                  </a:cubicBezTo>
                  <a:cubicBezTo>
                    <a:pt x="5803" y="7738"/>
                    <a:pt x="6229" y="7415"/>
                    <a:pt x="6602" y="6925"/>
                  </a:cubicBezTo>
                  <a:cubicBezTo>
                    <a:pt x="7466" y="5906"/>
                    <a:pt x="8266" y="4243"/>
                    <a:pt x="8266" y="1497"/>
                  </a:cubicBezTo>
                  <a:cubicBezTo>
                    <a:pt x="8266" y="1019"/>
                    <a:pt x="8266" y="529"/>
                    <a:pt x="8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0"/>
            <p:cNvSpPr/>
            <p:nvPr/>
          </p:nvSpPr>
          <p:spPr>
            <a:xfrm>
              <a:off x="4177898" y="2962319"/>
              <a:ext cx="146231" cy="321123"/>
            </a:xfrm>
            <a:custGeom>
              <a:avLst/>
              <a:gdLst/>
              <a:ahLst/>
              <a:cxnLst/>
              <a:rect l="l" t="t" r="r" b="b"/>
              <a:pathLst>
                <a:path w="4939" h="10846" extrusionOk="0">
                  <a:moveTo>
                    <a:pt x="3972" y="1"/>
                  </a:moveTo>
                  <a:cubicBezTo>
                    <a:pt x="4565" y="1497"/>
                    <a:pt x="4410" y="3328"/>
                    <a:pt x="3869" y="4785"/>
                  </a:cubicBezTo>
                  <a:cubicBezTo>
                    <a:pt x="3224" y="6551"/>
                    <a:pt x="1831" y="7841"/>
                    <a:pt x="0" y="8434"/>
                  </a:cubicBezTo>
                  <a:lnTo>
                    <a:pt x="0" y="10845"/>
                  </a:lnTo>
                  <a:lnTo>
                    <a:pt x="1612" y="10845"/>
                  </a:lnTo>
                  <a:lnTo>
                    <a:pt x="1612" y="8331"/>
                  </a:lnTo>
                  <a:cubicBezTo>
                    <a:pt x="1612" y="8266"/>
                    <a:pt x="1612" y="8215"/>
                    <a:pt x="1664" y="8215"/>
                  </a:cubicBezTo>
                  <a:lnTo>
                    <a:pt x="1715" y="8163"/>
                  </a:lnTo>
                  <a:lnTo>
                    <a:pt x="1831" y="8163"/>
                  </a:lnTo>
                  <a:cubicBezTo>
                    <a:pt x="1883" y="8111"/>
                    <a:pt x="1986" y="8008"/>
                    <a:pt x="2154" y="7944"/>
                  </a:cubicBezTo>
                  <a:cubicBezTo>
                    <a:pt x="2476" y="7738"/>
                    <a:pt x="2902" y="7415"/>
                    <a:pt x="3275" y="6925"/>
                  </a:cubicBezTo>
                  <a:cubicBezTo>
                    <a:pt x="4139" y="5906"/>
                    <a:pt x="4939" y="4243"/>
                    <a:pt x="4939" y="1497"/>
                  </a:cubicBezTo>
                  <a:cubicBezTo>
                    <a:pt x="4939" y="1019"/>
                    <a:pt x="4939" y="529"/>
                    <a:pt x="4887"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0"/>
            <p:cNvSpPr/>
            <p:nvPr/>
          </p:nvSpPr>
          <p:spPr>
            <a:xfrm>
              <a:off x="4082443" y="2944761"/>
              <a:ext cx="238636" cy="11103"/>
            </a:xfrm>
            <a:custGeom>
              <a:avLst/>
              <a:gdLst/>
              <a:ahLst/>
              <a:cxnLst/>
              <a:rect l="l" t="t" r="r" b="b"/>
              <a:pathLst>
                <a:path w="8060" h="375" extrusionOk="0">
                  <a:moveTo>
                    <a:pt x="52" y="1"/>
                  </a:moveTo>
                  <a:cubicBezTo>
                    <a:pt x="1" y="155"/>
                    <a:pt x="1" y="271"/>
                    <a:pt x="1" y="375"/>
                  </a:cubicBezTo>
                  <a:lnTo>
                    <a:pt x="8060" y="375"/>
                  </a:lnTo>
                  <a:cubicBezTo>
                    <a:pt x="8060" y="271"/>
                    <a:pt x="8060" y="155"/>
                    <a:pt x="8008" y="1"/>
                  </a:cubicBezTo>
                  <a:close/>
                </a:path>
              </a:pathLst>
            </a:custGeom>
            <a:solidFill>
              <a:srgbClr val="E2A9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0"/>
            <p:cNvSpPr/>
            <p:nvPr/>
          </p:nvSpPr>
          <p:spPr>
            <a:xfrm>
              <a:off x="4098491" y="3022659"/>
              <a:ext cx="7668" cy="30170"/>
            </a:xfrm>
            <a:custGeom>
              <a:avLst/>
              <a:gdLst/>
              <a:ahLst/>
              <a:cxnLst/>
              <a:rect l="l" t="t" r="r" b="b"/>
              <a:pathLst>
                <a:path w="259" h="1019" extrusionOk="0">
                  <a:moveTo>
                    <a:pt x="52" y="0"/>
                  </a:moveTo>
                  <a:cubicBezTo>
                    <a:pt x="52" y="0"/>
                    <a:pt x="0" y="0"/>
                    <a:pt x="0" y="52"/>
                  </a:cubicBezTo>
                  <a:lnTo>
                    <a:pt x="0" y="103"/>
                  </a:lnTo>
                  <a:cubicBezTo>
                    <a:pt x="0" y="271"/>
                    <a:pt x="0" y="645"/>
                    <a:pt x="103" y="967"/>
                  </a:cubicBezTo>
                  <a:cubicBezTo>
                    <a:pt x="103" y="1019"/>
                    <a:pt x="103" y="1019"/>
                    <a:pt x="155" y="1019"/>
                  </a:cubicBezTo>
                  <a:lnTo>
                    <a:pt x="207" y="1019"/>
                  </a:lnTo>
                  <a:lnTo>
                    <a:pt x="258" y="967"/>
                  </a:lnTo>
                  <a:lnTo>
                    <a:pt x="258" y="916"/>
                  </a:lnTo>
                  <a:cubicBezTo>
                    <a:pt x="155" y="593"/>
                    <a:pt x="155" y="271"/>
                    <a:pt x="155" y="103"/>
                  </a:cubicBezTo>
                  <a:cubicBezTo>
                    <a:pt x="155" y="52"/>
                    <a:pt x="103" y="0"/>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0"/>
            <p:cNvSpPr/>
            <p:nvPr/>
          </p:nvSpPr>
          <p:spPr>
            <a:xfrm>
              <a:off x="4096566" y="2976441"/>
              <a:ext cx="5004" cy="36684"/>
            </a:xfrm>
            <a:custGeom>
              <a:avLst/>
              <a:gdLst/>
              <a:ahLst/>
              <a:cxnLst/>
              <a:rect l="l" t="t" r="r" b="b"/>
              <a:pathLst>
                <a:path w="169" h="1239" extrusionOk="0">
                  <a:moveTo>
                    <a:pt x="117" y="1"/>
                  </a:moveTo>
                  <a:cubicBezTo>
                    <a:pt x="65" y="1"/>
                    <a:pt x="1" y="1"/>
                    <a:pt x="1" y="52"/>
                  </a:cubicBezTo>
                  <a:lnTo>
                    <a:pt x="1" y="439"/>
                  </a:lnTo>
                  <a:lnTo>
                    <a:pt x="1" y="1136"/>
                  </a:lnTo>
                  <a:cubicBezTo>
                    <a:pt x="1" y="1187"/>
                    <a:pt x="65" y="1239"/>
                    <a:pt x="117" y="1239"/>
                  </a:cubicBezTo>
                  <a:cubicBezTo>
                    <a:pt x="168" y="1187"/>
                    <a:pt x="168" y="1187"/>
                    <a:pt x="168" y="1136"/>
                  </a:cubicBezTo>
                  <a:lnTo>
                    <a:pt x="168" y="439"/>
                  </a:lnTo>
                  <a:lnTo>
                    <a:pt x="168" y="117"/>
                  </a:lnTo>
                  <a:lnTo>
                    <a:pt x="168" y="52"/>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0"/>
            <p:cNvSpPr/>
            <p:nvPr/>
          </p:nvSpPr>
          <p:spPr>
            <a:xfrm>
              <a:off x="4119098" y="3291406"/>
              <a:ext cx="165328" cy="76387"/>
            </a:xfrm>
            <a:custGeom>
              <a:avLst/>
              <a:gdLst/>
              <a:ahLst/>
              <a:cxnLst/>
              <a:rect l="l" t="t" r="r" b="b"/>
              <a:pathLst>
                <a:path w="5584" h="2580" extrusionOk="0">
                  <a:moveTo>
                    <a:pt x="4991" y="594"/>
                  </a:moveTo>
                  <a:cubicBezTo>
                    <a:pt x="5042" y="646"/>
                    <a:pt x="5042" y="646"/>
                    <a:pt x="5042" y="697"/>
                  </a:cubicBezTo>
                  <a:lnTo>
                    <a:pt x="5042" y="1987"/>
                  </a:lnTo>
                  <a:cubicBezTo>
                    <a:pt x="5042" y="1987"/>
                    <a:pt x="5042" y="2051"/>
                    <a:pt x="4991" y="2051"/>
                  </a:cubicBezTo>
                  <a:cubicBezTo>
                    <a:pt x="4991" y="2103"/>
                    <a:pt x="4939" y="2103"/>
                    <a:pt x="4888" y="2103"/>
                  </a:cubicBezTo>
                  <a:lnTo>
                    <a:pt x="697" y="2103"/>
                  </a:lnTo>
                  <a:cubicBezTo>
                    <a:pt x="645" y="2103"/>
                    <a:pt x="594" y="2103"/>
                    <a:pt x="594" y="2051"/>
                  </a:cubicBezTo>
                  <a:cubicBezTo>
                    <a:pt x="529" y="2051"/>
                    <a:pt x="529" y="1987"/>
                    <a:pt x="529" y="1987"/>
                  </a:cubicBezTo>
                  <a:lnTo>
                    <a:pt x="529" y="697"/>
                  </a:lnTo>
                  <a:cubicBezTo>
                    <a:pt x="529" y="646"/>
                    <a:pt x="529" y="646"/>
                    <a:pt x="594" y="594"/>
                  </a:cubicBezTo>
                  <a:close/>
                  <a:moveTo>
                    <a:pt x="1" y="1"/>
                  </a:moveTo>
                  <a:lnTo>
                    <a:pt x="1" y="2580"/>
                  </a:lnTo>
                  <a:lnTo>
                    <a:pt x="5584" y="2580"/>
                  </a:lnTo>
                  <a:lnTo>
                    <a:pt x="55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0"/>
            <p:cNvSpPr/>
            <p:nvPr/>
          </p:nvSpPr>
          <p:spPr>
            <a:xfrm>
              <a:off x="4142754" y="3315477"/>
              <a:ext cx="118015" cy="30170"/>
            </a:xfrm>
            <a:custGeom>
              <a:avLst/>
              <a:gdLst/>
              <a:ahLst/>
              <a:cxnLst/>
              <a:rect l="l" t="t" r="r" b="b"/>
              <a:pathLst>
                <a:path w="3986" h="1019" extrusionOk="0">
                  <a:moveTo>
                    <a:pt x="1" y="0"/>
                  </a:moveTo>
                  <a:lnTo>
                    <a:pt x="1" y="1019"/>
                  </a:lnTo>
                  <a:lnTo>
                    <a:pt x="3985" y="1019"/>
                  </a:lnTo>
                  <a:lnTo>
                    <a:pt x="39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0"/>
            <p:cNvSpPr/>
            <p:nvPr/>
          </p:nvSpPr>
          <p:spPr>
            <a:xfrm>
              <a:off x="4077469" y="3374277"/>
              <a:ext cx="248200" cy="25581"/>
            </a:xfrm>
            <a:custGeom>
              <a:avLst/>
              <a:gdLst/>
              <a:ahLst/>
              <a:cxnLst/>
              <a:rect l="l" t="t" r="r" b="b"/>
              <a:pathLst>
                <a:path w="8383" h="864" extrusionOk="0">
                  <a:moveTo>
                    <a:pt x="1" y="0"/>
                  </a:moveTo>
                  <a:lnTo>
                    <a:pt x="1" y="864"/>
                  </a:lnTo>
                  <a:lnTo>
                    <a:pt x="8382" y="864"/>
                  </a:lnTo>
                  <a:lnTo>
                    <a:pt x="8382"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0"/>
            <p:cNvSpPr/>
            <p:nvPr/>
          </p:nvSpPr>
          <p:spPr>
            <a:xfrm>
              <a:off x="4009135" y="2963858"/>
              <a:ext cx="92435" cy="174892"/>
            </a:xfrm>
            <a:custGeom>
              <a:avLst/>
              <a:gdLst/>
              <a:ahLst/>
              <a:cxnLst/>
              <a:rect l="l" t="t" r="r" b="b"/>
              <a:pathLst>
                <a:path w="3122" h="5907" extrusionOk="0">
                  <a:moveTo>
                    <a:pt x="813" y="0"/>
                  </a:moveTo>
                  <a:cubicBezTo>
                    <a:pt x="646" y="0"/>
                    <a:pt x="439" y="103"/>
                    <a:pt x="272" y="323"/>
                  </a:cubicBezTo>
                  <a:cubicBezTo>
                    <a:pt x="117" y="542"/>
                    <a:pt x="1" y="800"/>
                    <a:pt x="1" y="1238"/>
                  </a:cubicBezTo>
                  <a:lnTo>
                    <a:pt x="1" y="1561"/>
                  </a:lnTo>
                  <a:cubicBezTo>
                    <a:pt x="52" y="2038"/>
                    <a:pt x="272" y="3121"/>
                    <a:pt x="813" y="4088"/>
                  </a:cubicBezTo>
                  <a:cubicBezTo>
                    <a:pt x="1084" y="4565"/>
                    <a:pt x="1406" y="5055"/>
                    <a:pt x="1832" y="5377"/>
                  </a:cubicBezTo>
                  <a:cubicBezTo>
                    <a:pt x="2206" y="5635"/>
                    <a:pt x="2580" y="5854"/>
                    <a:pt x="3121" y="5906"/>
                  </a:cubicBezTo>
                  <a:cubicBezTo>
                    <a:pt x="3070" y="5854"/>
                    <a:pt x="3018" y="5751"/>
                    <a:pt x="2954" y="5635"/>
                  </a:cubicBezTo>
                  <a:cubicBezTo>
                    <a:pt x="2580" y="5584"/>
                    <a:pt x="2257" y="5429"/>
                    <a:pt x="1987" y="5158"/>
                  </a:cubicBezTo>
                  <a:cubicBezTo>
                    <a:pt x="1406" y="4733"/>
                    <a:pt x="968" y="3972"/>
                    <a:pt x="697" y="3276"/>
                  </a:cubicBezTo>
                  <a:cubicBezTo>
                    <a:pt x="439" y="2579"/>
                    <a:pt x="272" y="1883"/>
                    <a:pt x="220" y="1509"/>
                  </a:cubicBezTo>
                  <a:lnTo>
                    <a:pt x="220" y="1238"/>
                  </a:lnTo>
                  <a:cubicBezTo>
                    <a:pt x="220" y="864"/>
                    <a:pt x="323" y="645"/>
                    <a:pt x="439" y="477"/>
                  </a:cubicBezTo>
                  <a:cubicBezTo>
                    <a:pt x="594" y="323"/>
                    <a:pt x="697" y="271"/>
                    <a:pt x="813" y="271"/>
                  </a:cubicBezTo>
                  <a:lnTo>
                    <a:pt x="2154" y="271"/>
                  </a:lnTo>
                  <a:cubicBezTo>
                    <a:pt x="2154" y="220"/>
                    <a:pt x="2206" y="103"/>
                    <a:pt x="220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0"/>
            <p:cNvSpPr/>
            <p:nvPr/>
          </p:nvSpPr>
          <p:spPr>
            <a:xfrm>
              <a:off x="4037766" y="2992489"/>
              <a:ext cx="49296" cy="114551"/>
            </a:xfrm>
            <a:custGeom>
              <a:avLst/>
              <a:gdLst/>
              <a:ahLst/>
              <a:cxnLst/>
              <a:rect l="l" t="t" r="r" b="b"/>
              <a:pathLst>
                <a:path w="1665" h="3869" extrusionOk="0">
                  <a:moveTo>
                    <a:pt x="169" y="0"/>
                  </a:moveTo>
                  <a:cubicBezTo>
                    <a:pt x="169" y="0"/>
                    <a:pt x="117" y="52"/>
                    <a:pt x="53" y="52"/>
                  </a:cubicBezTo>
                  <a:cubicBezTo>
                    <a:pt x="53" y="104"/>
                    <a:pt x="1" y="155"/>
                    <a:pt x="1" y="220"/>
                  </a:cubicBezTo>
                  <a:lnTo>
                    <a:pt x="1" y="323"/>
                  </a:lnTo>
                  <a:cubicBezTo>
                    <a:pt x="1" y="426"/>
                    <a:pt x="1" y="594"/>
                    <a:pt x="53" y="748"/>
                  </a:cubicBezTo>
                  <a:cubicBezTo>
                    <a:pt x="169" y="1187"/>
                    <a:pt x="375" y="1935"/>
                    <a:pt x="646" y="2683"/>
                  </a:cubicBezTo>
                  <a:cubicBezTo>
                    <a:pt x="813" y="3224"/>
                    <a:pt x="1084" y="3495"/>
                    <a:pt x="1342" y="3701"/>
                  </a:cubicBezTo>
                  <a:cubicBezTo>
                    <a:pt x="1458" y="3766"/>
                    <a:pt x="1561" y="3817"/>
                    <a:pt x="1664" y="3869"/>
                  </a:cubicBezTo>
                  <a:cubicBezTo>
                    <a:pt x="1613" y="3766"/>
                    <a:pt x="1613" y="3650"/>
                    <a:pt x="1561" y="3546"/>
                  </a:cubicBezTo>
                  <a:cubicBezTo>
                    <a:pt x="1510" y="3546"/>
                    <a:pt x="1510" y="3495"/>
                    <a:pt x="1458" y="3495"/>
                  </a:cubicBezTo>
                  <a:cubicBezTo>
                    <a:pt x="1290" y="3327"/>
                    <a:pt x="1084" y="3121"/>
                    <a:pt x="865" y="2631"/>
                  </a:cubicBezTo>
                  <a:cubicBezTo>
                    <a:pt x="697" y="2089"/>
                    <a:pt x="543" y="1612"/>
                    <a:pt x="439" y="1238"/>
                  </a:cubicBezTo>
                  <a:cubicBezTo>
                    <a:pt x="375" y="1019"/>
                    <a:pt x="323" y="800"/>
                    <a:pt x="272" y="697"/>
                  </a:cubicBezTo>
                  <a:cubicBezTo>
                    <a:pt x="272" y="542"/>
                    <a:pt x="220" y="426"/>
                    <a:pt x="220" y="323"/>
                  </a:cubicBezTo>
                  <a:lnTo>
                    <a:pt x="220" y="271"/>
                  </a:lnTo>
                  <a:lnTo>
                    <a:pt x="272" y="271"/>
                  </a:lnTo>
                  <a:cubicBezTo>
                    <a:pt x="439" y="271"/>
                    <a:pt x="762" y="271"/>
                    <a:pt x="1084" y="323"/>
                  </a:cubicBezTo>
                  <a:lnTo>
                    <a:pt x="1136" y="323"/>
                  </a:lnTo>
                  <a:cubicBezTo>
                    <a:pt x="1187" y="220"/>
                    <a:pt x="1187" y="155"/>
                    <a:pt x="1187" y="52"/>
                  </a:cubicBezTo>
                  <a:lnTo>
                    <a:pt x="1084" y="52"/>
                  </a:lnTo>
                  <a:cubicBezTo>
                    <a:pt x="813" y="52"/>
                    <a:pt x="491" y="0"/>
                    <a:pt x="27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0"/>
            <p:cNvSpPr/>
            <p:nvPr/>
          </p:nvSpPr>
          <p:spPr>
            <a:xfrm>
              <a:off x="4301983" y="2963858"/>
              <a:ext cx="92405" cy="174892"/>
            </a:xfrm>
            <a:custGeom>
              <a:avLst/>
              <a:gdLst/>
              <a:ahLst/>
              <a:cxnLst/>
              <a:rect l="l" t="t" r="r" b="b"/>
              <a:pathLst>
                <a:path w="3121" h="5907" extrusionOk="0">
                  <a:moveTo>
                    <a:pt x="916" y="0"/>
                  </a:moveTo>
                  <a:cubicBezTo>
                    <a:pt x="916" y="103"/>
                    <a:pt x="967" y="220"/>
                    <a:pt x="967" y="271"/>
                  </a:cubicBezTo>
                  <a:lnTo>
                    <a:pt x="2308" y="271"/>
                  </a:lnTo>
                  <a:cubicBezTo>
                    <a:pt x="2411" y="271"/>
                    <a:pt x="2527" y="323"/>
                    <a:pt x="2682" y="477"/>
                  </a:cubicBezTo>
                  <a:cubicBezTo>
                    <a:pt x="2798" y="645"/>
                    <a:pt x="2901" y="864"/>
                    <a:pt x="2901" y="1238"/>
                  </a:cubicBezTo>
                  <a:lnTo>
                    <a:pt x="2901" y="1509"/>
                  </a:lnTo>
                  <a:cubicBezTo>
                    <a:pt x="2850" y="1986"/>
                    <a:pt x="2579" y="3056"/>
                    <a:pt x="2089" y="3972"/>
                  </a:cubicBezTo>
                  <a:cubicBezTo>
                    <a:pt x="1831" y="4462"/>
                    <a:pt x="1509" y="4887"/>
                    <a:pt x="1122" y="5158"/>
                  </a:cubicBezTo>
                  <a:cubicBezTo>
                    <a:pt x="864" y="5429"/>
                    <a:pt x="542" y="5584"/>
                    <a:pt x="155" y="5635"/>
                  </a:cubicBezTo>
                  <a:cubicBezTo>
                    <a:pt x="103" y="5751"/>
                    <a:pt x="52" y="5854"/>
                    <a:pt x="0" y="5906"/>
                  </a:cubicBezTo>
                  <a:cubicBezTo>
                    <a:pt x="542" y="5854"/>
                    <a:pt x="967" y="5635"/>
                    <a:pt x="1289" y="5377"/>
                  </a:cubicBezTo>
                  <a:cubicBezTo>
                    <a:pt x="1934" y="4887"/>
                    <a:pt x="2360" y="4088"/>
                    <a:pt x="2631" y="3379"/>
                  </a:cubicBezTo>
                  <a:cubicBezTo>
                    <a:pt x="2953" y="2631"/>
                    <a:pt x="3056" y="1935"/>
                    <a:pt x="3121" y="1561"/>
                  </a:cubicBezTo>
                  <a:lnTo>
                    <a:pt x="3121" y="1238"/>
                  </a:lnTo>
                  <a:cubicBezTo>
                    <a:pt x="3121" y="800"/>
                    <a:pt x="3004" y="542"/>
                    <a:pt x="2850" y="323"/>
                  </a:cubicBezTo>
                  <a:cubicBezTo>
                    <a:pt x="2682" y="103"/>
                    <a:pt x="2476" y="0"/>
                    <a:pt x="23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0"/>
            <p:cNvSpPr/>
            <p:nvPr/>
          </p:nvSpPr>
          <p:spPr>
            <a:xfrm>
              <a:off x="4316106" y="2992489"/>
              <a:ext cx="49652" cy="114551"/>
            </a:xfrm>
            <a:custGeom>
              <a:avLst/>
              <a:gdLst/>
              <a:ahLst/>
              <a:cxnLst/>
              <a:rect l="l" t="t" r="r" b="b"/>
              <a:pathLst>
                <a:path w="1677" h="3869" extrusionOk="0">
                  <a:moveTo>
                    <a:pt x="1406" y="0"/>
                  </a:moveTo>
                  <a:cubicBezTo>
                    <a:pt x="1186" y="0"/>
                    <a:pt x="864" y="52"/>
                    <a:pt x="593" y="52"/>
                  </a:cubicBezTo>
                  <a:lnTo>
                    <a:pt x="490" y="52"/>
                  </a:lnTo>
                  <a:cubicBezTo>
                    <a:pt x="542" y="155"/>
                    <a:pt x="542" y="220"/>
                    <a:pt x="542" y="323"/>
                  </a:cubicBezTo>
                  <a:lnTo>
                    <a:pt x="593" y="323"/>
                  </a:lnTo>
                  <a:cubicBezTo>
                    <a:pt x="916" y="271"/>
                    <a:pt x="1238" y="271"/>
                    <a:pt x="1406" y="271"/>
                  </a:cubicBezTo>
                  <a:lnTo>
                    <a:pt x="1457" y="271"/>
                  </a:lnTo>
                  <a:lnTo>
                    <a:pt x="1457" y="323"/>
                  </a:lnTo>
                  <a:cubicBezTo>
                    <a:pt x="1457" y="426"/>
                    <a:pt x="1406" y="542"/>
                    <a:pt x="1406" y="697"/>
                  </a:cubicBezTo>
                  <a:cubicBezTo>
                    <a:pt x="1290" y="1122"/>
                    <a:pt x="1083" y="1831"/>
                    <a:pt x="812" y="2631"/>
                  </a:cubicBezTo>
                  <a:cubicBezTo>
                    <a:pt x="593" y="3121"/>
                    <a:pt x="387" y="3327"/>
                    <a:pt x="219" y="3495"/>
                  </a:cubicBezTo>
                  <a:cubicBezTo>
                    <a:pt x="168" y="3495"/>
                    <a:pt x="168" y="3546"/>
                    <a:pt x="116" y="3546"/>
                  </a:cubicBezTo>
                  <a:cubicBezTo>
                    <a:pt x="65" y="3650"/>
                    <a:pt x="65" y="3766"/>
                    <a:pt x="0" y="3869"/>
                  </a:cubicBezTo>
                  <a:cubicBezTo>
                    <a:pt x="116" y="3817"/>
                    <a:pt x="219" y="3766"/>
                    <a:pt x="322" y="3701"/>
                  </a:cubicBezTo>
                  <a:cubicBezTo>
                    <a:pt x="593" y="3495"/>
                    <a:pt x="864" y="3224"/>
                    <a:pt x="1032" y="2683"/>
                  </a:cubicBezTo>
                  <a:cubicBezTo>
                    <a:pt x="1186" y="2205"/>
                    <a:pt x="1406" y="1664"/>
                    <a:pt x="1509" y="1290"/>
                  </a:cubicBezTo>
                  <a:cubicBezTo>
                    <a:pt x="1560" y="1071"/>
                    <a:pt x="1612" y="916"/>
                    <a:pt x="1612" y="748"/>
                  </a:cubicBezTo>
                  <a:cubicBezTo>
                    <a:pt x="1676" y="594"/>
                    <a:pt x="1676" y="426"/>
                    <a:pt x="1676" y="323"/>
                  </a:cubicBezTo>
                  <a:lnTo>
                    <a:pt x="1676" y="155"/>
                  </a:lnTo>
                  <a:cubicBezTo>
                    <a:pt x="1612" y="104"/>
                    <a:pt x="1612" y="104"/>
                    <a:pt x="1612" y="52"/>
                  </a:cubicBezTo>
                  <a:cubicBezTo>
                    <a:pt x="1560" y="52"/>
                    <a:pt x="1509" y="0"/>
                    <a:pt x="15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0"/>
            <p:cNvSpPr/>
            <p:nvPr/>
          </p:nvSpPr>
          <p:spPr>
            <a:xfrm>
              <a:off x="4071370" y="2938277"/>
              <a:ext cx="260783" cy="345164"/>
            </a:xfrm>
            <a:custGeom>
              <a:avLst/>
              <a:gdLst/>
              <a:ahLst/>
              <a:cxnLst/>
              <a:rect l="l" t="t" r="r" b="b"/>
              <a:pathLst>
                <a:path w="8808" h="11658" extrusionOk="0">
                  <a:moveTo>
                    <a:pt x="323" y="0"/>
                  </a:moveTo>
                  <a:cubicBezTo>
                    <a:pt x="271" y="0"/>
                    <a:pt x="207" y="52"/>
                    <a:pt x="155" y="116"/>
                  </a:cubicBezTo>
                  <a:cubicBezTo>
                    <a:pt x="155" y="374"/>
                    <a:pt x="104" y="645"/>
                    <a:pt x="104" y="864"/>
                  </a:cubicBezTo>
                  <a:cubicBezTo>
                    <a:pt x="104" y="967"/>
                    <a:pt x="52" y="1084"/>
                    <a:pt x="52" y="1135"/>
                  </a:cubicBezTo>
                  <a:lnTo>
                    <a:pt x="52" y="1883"/>
                  </a:lnTo>
                  <a:cubicBezTo>
                    <a:pt x="52" y="1986"/>
                    <a:pt x="52" y="2051"/>
                    <a:pt x="1" y="2154"/>
                  </a:cubicBezTo>
                  <a:lnTo>
                    <a:pt x="1" y="2309"/>
                  </a:lnTo>
                  <a:cubicBezTo>
                    <a:pt x="1" y="3546"/>
                    <a:pt x="155" y="4514"/>
                    <a:pt x="426" y="5377"/>
                  </a:cubicBezTo>
                  <a:cubicBezTo>
                    <a:pt x="478" y="5481"/>
                    <a:pt x="478" y="5597"/>
                    <a:pt x="529" y="5700"/>
                  </a:cubicBezTo>
                  <a:cubicBezTo>
                    <a:pt x="645" y="5971"/>
                    <a:pt x="749" y="6241"/>
                    <a:pt x="852" y="6499"/>
                  </a:cubicBezTo>
                  <a:cubicBezTo>
                    <a:pt x="916" y="6615"/>
                    <a:pt x="968" y="6718"/>
                    <a:pt x="1019" y="6770"/>
                  </a:cubicBezTo>
                  <a:cubicBezTo>
                    <a:pt x="1239" y="7208"/>
                    <a:pt x="1496" y="7582"/>
                    <a:pt x="1716" y="7905"/>
                  </a:cubicBezTo>
                  <a:cubicBezTo>
                    <a:pt x="2412" y="8704"/>
                    <a:pt x="3173" y="9078"/>
                    <a:pt x="3379" y="9194"/>
                  </a:cubicBezTo>
                  <a:lnTo>
                    <a:pt x="3379" y="11657"/>
                  </a:lnTo>
                  <a:lnTo>
                    <a:pt x="3598" y="11657"/>
                  </a:lnTo>
                  <a:lnTo>
                    <a:pt x="3598" y="9143"/>
                  </a:lnTo>
                  <a:cubicBezTo>
                    <a:pt x="3598" y="9078"/>
                    <a:pt x="3598" y="9027"/>
                    <a:pt x="3547" y="9027"/>
                  </a:cubicBezTo>
                  <a:cubicBezTo>
                    <a:pt x="3495" y="8975"/>
                    <a:pt x="2683" y="8653"/>
                    <a:pt x="1883" y="7686"/>
                  </a:cubicBezTo>
                  <a:cubicBezTo>
                    <a:pt x="1071" y="6667"/>
                    <a:pt x="271" y="5004"/>
                    <a:pt x="271" y="2309"/>
                  </a:cubicBezTo>
                  <a:cubicBezTo>
                    <a:pt x="271" y="1831"/>
                    <a:pt x="271" y="1341"/>
                    <a:pt x="323" y="813"/>
                  </a:cubicBezTo>
                  <a:cubicBezTo>
                    <a:pt x="271" y="813"/>
                    <a:pt x="207" y="761"/>
                    <a:pt x="207" y="697"/>
                  </a:cubicBezTo>
                  <a:cubicBezTo>
                    <a:pt x="207" y="645"/>
                    <a:pt x="271" y="594"/>
                    <a:pt x="323" y="594"/>
                  </a:cubicBezTo>
                  <a:lnTo>
                    <a:pt x="375" y="594"/>
                  </a:lnTo>
                  <a:cubicBezTo>
                    <a:pt x="375" y="490"/>
                    <a:pt x="375" y="374"/>
                    <a:pt x="426" y="220"/>
                  </a:cubicBezTo>
                  <a:lnTo>
                    <a:pt x="8382" y="220"/>
                  </a:lnTo>
                  <a:cubicBezTo>
                    <a:pt x="8434" y="374"/>
                    <a:pt x="8434" y="490"/>
                    <a:pt x="8434" y="594"/>
                  </a:cubicBezTo>
                  <a:lnTo>
                    <a:pt x="8485" y="594"/>
                  </a:lnTo>
                  <a:cubicBezTo>
                    <a:pt x="8588" y="594"/>
                    <a:pt x="8653" y="645"/>
                    <a:pt x="8653" y="697"/>
                  </a:cubicBezTo>
                  <a:cubicBezTo>
                    <a:pt x="8653" y="761"/>
                    <a:pt x="8588" y="813"/>
                    <a:pt x="8485" y="813"/>
                  </a:cubicBezTo>
                  <a:cubicBezTo>
                    <a:pt x="8537" y="1341"/>
                    <a:pt x="8537" y="1831"/>
                    <a:pt x="8537" y="2309"/>
                  </a:cubicBezTo>
                  <a:cubicBezTo>
                    <a:pt x="8537" y="5055"/>
                    <a:pt x="7737" y="6718"/>
                    <a:pt x="6873" y="7737"/>
                  </a:cubicBezTo>
                  <a:cubicBezTo>
                    <a:pt x="6500" y="8227"/>
                    <a:pt x="6074" y="8550"/>
                    <a:pt x="5752" y="8756"/>
                  </a:cubicBezTo>
                  <a:cubicBezTo>
                    <a:pt x="5584" y="8820"/>
                    <a:pt x="5481" y="8923"/>
                    <a:pt x="5429" y="8975"/>
                  </a:cubicBezTo>
                  <a:lnTo>
                    <a:pt x="5313" y="8975"/>
                  </a:lnTo>
                  <a:lnTo>
                    <a:pt x="5262" y="9027"/>
                  </a:lnTo>
                  <a:cubicBezTo>
                    <a:pt x="5210" y="9027"/>
                    <a:pt x="5210" y="9078"/>
                    <a:pt x="5210" y="9143"/>
                  </a:cubicBezTo>
                  <a:lnTo>
                    <a:pt x="5210" y="11657"/>
                  </a:lnTo>
                  <a:lnTo>
                    <a:pt x="5429" y="11657"/>
                  </a:lnTo>
                  <a:lnTo>
                    <a:pt x="5429" y="9194"/>
                  </a:lnTo>
                  <a:cubicBezTo>
                    <a:pt x="5636" y="9078"/>
                    <a:pt x="6396" y="8704"/>
                    <a:pt x="7093" y="7905"/>
                  </a:cubicBezTo>
                  <a:cubicBezTo>
                    <a:pt x="7363" y="7582"/>
                    <a:pt x="7570" y="7208"/>
                    <a:pt x="7789" y="6770"/>
                  </a:cubicBezTo>
                  <a:cubicBezTo>
                    <a:pt x="7841" y="6718"/>
                    <a:pt x="7892" y="6615"/>
                    <a:pt x="7944" y="6499"/>
                  </a:cubicBezTo>
                  <a:cubicBezTo>
                    <a:pt x="8060" y="6241"/>
                    <a:pt x="8163" y="5971"/>
                    <a:pt x="8266" y="5700"/>
                  </a:cubicBezTo>
                  <a:cubicBezTo>
                    <a:pt x="8331" y="5597"/>
                    <a:pt x="8331" y="5481"/>
                    <a:pt x="8382" y="5377"/>
                  </a:cubicBezTo>
                  <a:cubicBezTo>
                    <a:pt x="8653" y="4514"/>
                    <a:pt x="8808" y="3546"/>
                    <a:pt x="8808" y="2309"/>
                  </a:cubicBezTo>
                  <a:lnTo>
                    <a:pt x="8808" y="2154"/>
                  </a:lnTo>
                  <a:cubicBezTo>
                    <a:pt x="8808" y="2051"/>
                    <a:pt x="8808" y="1986"/>
                    <a:pt x="8756" y="1883"/>
                  </a:cubicBezTo>
                  <a:lnTo>
                    <a:pt x="8756" y="1135"/>
                  </a:lnTo>
                  <a:cubicBezTo>
                    <a:pt x="8756" y="1084"/>
                    <a:pt x="8705" y="967"/>
                    <a:pt x="8705" y="864"/>
                  </a:cubicBezTo>
                  <a:cubicBezTo>
                    <a:pt x="8705" y="645"/>
                    <a:pt x="8653" y="374"/>
                    <a:pt x="8653" y="116"/>
                  </a:cubicBezTo>
                  <a:cubicBezTo>
                    <a:pt x="8588" y="52"/>
                    <a:pt x="8537" y="0"/>
                    <a:pt x="848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0"/>
            <p:cNvSpPr/>
            <p:nvPr/>
          </p:nvSpPr>
          <p:spPr>
            <a:xfrm>
              <a:off x="4077469" y="2955835"/>
              <a:ext cx="250095" cy="6514"/>
            </a:xfrm>
            <a:custGeom>
              <a:avLst/>
              <a:gdLst/>
              <a:ahLst/>
              <a:cxnLst/>
              <a:rect l="l" t="t" r="r" b="b"/>
              <a:pathLst>
                <a:path w="8447" h="220" extrusionOk="0">
                  <a:moveTo>
                    <a:pt x="117" y="1"/>
                  </a:moveTo>
                  <a:cubicBezTo>
                    <a:pt x="65" y="1"/>
                    <a:pt x="1" y="52"/>
                    <a:pt x="1" y="104"/>
                  </a:cubicBezTo>
                  <a:cubicBezTo>
                    <a:pt x="1" y="168"/>
                    <a:pt x="65" y="220"/>
                    <a:pt x="117" y="220"/>
                  </a:cubicBezTo>
                  <a:lnTo>
                    <a:pt x="8279" y="220"/>
                  </a:lnTo>
                  <a:cubicBezTo>
                    <a:pt x="8382" y="220"/>
                    <a:pt x="8447" y="168"/>
                    <a:pt x="8447" y="104"/>
                  </a:cubicBezTo>
                  <a:cubicBezTo>
                    <a:pt x="8447" y="52"/>
                    <a:pt x="8382" y="1"/>
                    <a:pt x="827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0"/>
            <p:cNvSpPr/>
            <p:nvPr/>
          </p:nvSpPr>
          <p:spPr>
            <a:xfrm>
              <a:off x="4093517" y="3018070"/>
              <a:ext cx="17587" cy="39733"/>
            </a:xfrm>
            <a:custGeom>
              <a:avLst/>
              <a:gdLst/>
              <a:ahLst/>
              <a:cxnLst/>
              <a:rect l="l" t="t" r="r" b="b"/>
              <a:pathLst>
                <a:path w="594" h="1342" extrusionOk="0">
                  <a:moveTo>
                    <a:pt x="220" y="155"/>
                  </a:moveTo>
                  <a:cubicBezTo>
                    <a:pt x="271" y="155"/>
                    <a:pt x="323" y="207"/>
                    <a:pt x="323" y="258"/>
                  </a:cubicBezTo>
                  <a:cubicBezTo>
                    <a:pt x="323" y="426"/>
                    <a:pt x="323" y="748"/>
                    <a:pt x="426" y="1071"/>
                  </a:cubicBezTo>
                  <a:lnTo>
                    <a:pt x="426" y="1122"/>
                  </a:lnTo>
                  <a:lnTo>
                    <a:pt x="375" y="1174"/>
                  </a:lnTo>
                  <a:lnTo>
                    <a:pt x="323" y="1174"/>
                  </a:lnTo>
                  <a:cubicBezTo>
                    <a:pt x="271" y="1174"/>
                    <a:pt x="271" y="1174"/>
                    <a:pt x="271" y="1122"/>
                  </a:cubicBezTo>
                  <a:cubicBezTo>
                    <a:pt x="168" y="800"/>
                    <a:pt x="168" y="426"/>
                    <a:pt x="168" y="258"/>
                  </a:cubicBezTo>
                  <a:lnTo>
                    <a:pt x="168" y="207"/>
                  </a:lnTo>
                  <a:cubicBezTo>
                    <a:pt x="168" y="155"/>
                    <a:pt x="220" y="155"/>
                    <a:pt x="220" y="155"/>
                  </a:cubicBezTo>
                  <a:close/>
                  <a:moveTo>
                    <a:pt x="220" y="0"/>
                  </a:moveTo>
                  <a:cubicBezTo>
                    <a:pt x="168" y="0"/>
                    <a:pt x="104" y="52"/>
                    <a:pt x="52" y="52"/>
                  </a:cubicBezTo>
                  <a:cubicBezTo>
                    <a:pt x="1" y="104"/>
                    <a:pt x="1" y="155"/>
                    <a:pt x="1" y="258"/>
                  </a:cubicBezTo>
                  <a:cubicBezTo>
                    <a:pt x="1" y="426"/>
                    <a:pt x="1" y="800"/>
                    <a:pt x="104" y="1174"/>
                  </a:cubicBezTo>
                  <a:cubicBezTo>
                    <a:pt x="104" y="1290"/>
                    <a:pt x="220" y="1341"/>
                    <a:pt x="323" y="1341"/>
                  </a:cubicBezTo>
                  <a:lnTo>
                    <a:pt x="375" y="1341"/>
                  </a:lnTo>
                  <a:cubicBezTo>
                    <a:pt x="491" y="1341"/>
                    <a:pt x="594" y="1225"/>
                    <a:pt x="594" y="1122"/>
                  </a:cubicBezTo>
                  <a:lnTo>
                    <a:pt x="594" y="1071"/>
                  </a:lnTo>
                  <a:cubicBezTo>
                    <a:pt x="491" y="748"/>
                    <a:pt x="491" y="426"/>
                    <a:pt x="491" y="258"/>
                  </a:cubicBezTo>
                  <a:cubicBezTo>
                    <a:pt x="491" y="104"/>
                    <a:pt x="375" y="0"/>
                    <a:pt x="220"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0"/>
            <p:cNvSpPr/>
            <p:nvPr/>
          </p:nvSpPr>
          <p:spPr>
            <a:xfrm>
              <a:off x="4091977" y="2971882"/>
              <a:ext cx="14182" cy="46217"/>
            </a:xfrm>
            <a:custGeom>
              <a:avLst/>
              <a:gdLst/>
              <a:ahLst/>
              <a:cxnLst/>
              <a:rect l="l" t="t" r="r" b="b"/>
              <a:pathLst>
                <a:path w="479" h="1561" extrusionOk="0">
                  <a:moveTo>
                    <a:pt x="272" y="155"/>
                  </a:moveTo>
                  <a:lnTo>
                    <a:pt x="323" y="206"/>
                  </a:lnTo>
                  <a:lnTo>
                    <a:pt x="323" y="271"/>
                  </a:lnTo>
                  <a:lnTo>
                    <a:pt x="323" y="593"/>
                  </a:lnTo>
                  <a:lnTo>
                    <a:pt x="323" y="1290"/>
                  </a:lnTo>
                  <a:cubicBezTo>
                    <a:pt x="323" y="1341"/>
                    <a:pt x="323" y="1341"/>
                    <a:pt x="272" y="1393"/>
                  </a:cubicBezTo>
                  <a:cubicBezTo>
                    <a:pt x="220" y="1393"/>
                    <a:pt x="156" y="1341"/>
                    <a:pt x="156" y="1290"/>
                  </a:cubicBezTo>
                  <a:lnTo>
                    <a:pt x="156" y="593"/>
                  </a:lnTo>
                  <a:lnTo>
                    <a:pt x="156" y="206"/>
                  </a:lnTo>
                  <a:cubicBezTo>
                    <a:pt x="156" y="155"/>
                    <a:pt x="220" y="155"/>
                    <a:pt x="272" y="155"/>
                  </a:cubicBezTo>
                  <a:close/>
                  <a:moveTo>
                    <a:pt x="272" y="0"/>
                  </a:moveTo>
                  <a:cubicBezTo>
                    <a:pt x="104" y="0"/>
                    <a:pt x="1" y="103"/>
                    <a:pt x="1" y="206"/>
                  </a:cubicBezTo>
                  <a:lnTo>
                    <a:pt x="1" y="593"/>
                  </a:lnTo>
                  <a:lnTo>
                    <a:pt x="1" y="1290"/>
                  </a:lnTo>
                  <a:cubicBezTo>
                    <a:pt x="1" y="1444"/>
                    <a:pt x="104" y="1560"/>
                    <a:pt x="272" y="1560"/>
                  </a:cubicBezTo>
                  <a:cubicBezTo>
                    <a:pt x="427" y="1496"/>
                    <a:pt x="478" y="1393"/>
                    <a:pt x="478" y="1290"/>
                  </a:cubicBezTo>
                  <a:lnTo>
                    <a:pt x="478" y="593"/>
                  </a:lnTo>
                  <a:lnTo>
                    <a:pt x="478" y="322"/>
                  </a:lnTo>
                  <a:lnTo>
                    <a:pt x="478" y="271"/>
                  </a:lnTo>
                  <a:lnTo>
                    <a:pt x="478" y="206"/>
                  </a:lnTo>
                  <a:cubicBezTo>
                    <a:pt x="478" y="103"/>
                    <a:pt x="375" y="0"/>
                    <a:pt x="272"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0"/>
            <p:cNvSpPr/>
            <p:nvPr/>
          </p:nvSpPr>
          <p:spPr>
            <a:xfrm>
              <a:off x="4111074" y="3283412"/>
              <a:ext cx="181376" cy="84381"/>
            </a:xfrm>
            <a:custGeom>
              <a:avLst/>
              <a:gdLst/>
              <a:ahLst/>
              <a:cxnLst/>
              <a:rect l="l" t="t" r="r" b="b"/>
              <a:pathLst>
                <a:path w="6126" h="2850" extrusionOk="0">
                  <a:moveTo>
                    <a:pt x="155" y="0"/>
                  </a:moveTo>
                  <a:cubicBezTo>
                    <a:pt x="104" y="0"/>
                    <a:pt x="52" y="0"/>
                    <a:pt x="52" y="65"/>
                  </a:cubicBezTo>
                  <a:lnTo>
                    <a:pt x="1" y="116"/>
                  </a:lnTo>
                  <a:lnTo>
                    <a:pt x="1" y="2850"/>
                  </a:lnTo>
                  <a:lnTo>
                    <a:pt x="272" y="2850"/>
                  </a:lnTo>
                  <a:lnTo>
                    <a:pt x="272" y="271"/>
                  </a:lnTo>
                  <a:lnTo>
                    <a:pt x="5855" y="271"/>
                  </a:lnTo>
                  <a:lnTo>
                    <a:pt x="5855" y="2850"/>
                  </a:lnTo>
                  <a:lnTo>
                    <a:pt x="6126" y="2850"/>
                  </a:lnTo>
                  <a:lnTo>
                    <a:pt x="6126" y="116"/>
                  </a:lnTo>
                  <a:lnTo>
                    <a:pt x="6074" y="65"/>
                  </a:lnTo>
                  <a:cubicBezTo>
                    <a:pt x="6074" y="0"/>
                    <a:pt x="6022" y="0"/>
                    <a:pt x="59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0"/>
            <p:cNvSpPr/>
            <p:nvPr/>
          </p:nvSpPr>
          <p:spPr>
            <a:xfrm>
              <a:off x="4134760" y="3308993"/>
              <a:ext cx="133648" cy="44678"/>
            </a:xfrm>
            <a:custGeom>
              <a:avLst/>
              <a:gdLst/>
              <a:ahLst/>
              <a:cxnLst/>
              <a:rect l="l" t="t" r="r" b="b"/>
              <a:pathLst>
                <a:path w="4514" h="1509" extrusionOk="0">
                  <a:moveTo>
                    <a:pt x="4255" y="219"/>
                  </a:moveTo>
                  <a:lnTo>
                    <a:pt x="4255" y="1238"/>
                  </a:lnTo>
                  <a:lnTo>
                    <a:pt x="271" y="1238"/>
                  </a:lnTo>
                  <a:lnTo>
                    <a:pt x="271" y="219"/>
                  </a:lnTo>
                  <a:close/>
                  <a:moveTo>
                    <a:pt x="65" y="0"/>
                  </a:moveTo>
                  <a:cubicBezTo>
                    <a:pt x="0" y="52"/>
                    <a:pt x="0" y="52"/>
                    <a:pt x="0" y="103"/>
                  </a:cubicBezTo>
                  <a:lnTo>
                    <a:pt x="0" y="1393"/>
                  </a:lnTo>
                  <a:cubicBezTo>
                    <a:pt x="0" y="1393"/>
                    <a:pt x="0" y="1457"/>
                    <a:pt x="65" y="1457"/>
                  </a:cubicBezTo>
                  <a:cubicBezTo>
                    <a:pt x="65" y="1509"/>
                    <a:pt x="116" y="1509"/>
                    <a:pt x="168" y="1509"/>
                  </a:cubicBezTo>
                  <a:lnTo>
                    <a:pt x="4359" y="1509"/>
                  </a:lnTo>
                  <a:cubicBezTo>
                    <a:pt x="4410" y="1509"/>
                    <a:pt x="4462" y="1509"/>
                    <a:pt x="4462" y="1457"/>
                  </a:cubicBezTo>
                  <a:cubicBezTo>
                    <a:pt x="4513" y="1457"/>
                    <a:pt x="4513" y="1393"/>
                    <a:pt x="4513" y="1393"/>
                  </a:cubicBezTo>
                  <a:lnTo>
                    <a:pt x="4513" y="103"/>
                  </a:lnTo>
                  <a:cubicBezTo>
                    <a:pt x="4513" y="52"/>
                    <a:pt x="4513" y="52"/>
                    <a:pt x="446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0"/>
            <p:cNvSpPr/>
            <p:nvPr/>
          </p:nvSpPr>
          <p:spPr>
            <a:xfrm>
              <a:off x="4071370" y="3367764"/>
              <a:ext cx="260783" cy="39733"/>
            </a:xfrm>
            <a:custGeom>
              <a:avLst/>
              <a:gdLst/>
              <a:ahLst/>
              <a:cxnLst/>
              <a:rect l="l" t="t" r="r" b="b"/>
              <a:pathLst>
                <a:path w="8808" h="1342" extrusionOk="0">
                  <a:moveTo>
                    <a:pt x="8588" y="220"/>
                  </a:moveTo>
                  <a:lnTo>
                    <a:pt x="8588" y="1084"/>
                  </a:lnTo>
                  <a:lnTo>
                    <a:pt x="207" y="1084"/>
                  </a:lnTo>
                  <a:lnTo>
                    <a:pt x="207" y="220"/>
                  </a:lnTo>
                  <a:close/>
                  <a:moveTo>
                    <a:pt x="1" y="1"/>
                  </a:moveTo>
                  <a:lnTo>
                    <a:pt x="1" y="117"/>
                  </a:lnTo>
                  <a:lnTo>
                    <a:pt x="1" y="1239"/>
                  </a:lnTo>
                  <a:lnTo>
                    <a:pt x="1" y="1290"/>
                  </a:lnTo>
                  <a:cubicBezTo>
                    <a:pt x="52" y="1342"/>
                    <a:pt x="104" y="1342"/>
                    <a:pt x="104" y="1342"/>
                  </a:cubicBezTo>
                  <a:lnTo>
                    <a:pt x="8705" y="1342"/>
                  </a:lnTo>
                  <a:cubicBezTo>
                    <a:pt x="8756" y="1342"/>
                    <a:pt x="8756" y="1342"/>
                    <a:pt x="8808" y="1290"/>
                  </a:cubicBezTo>
                  <a:lnTo>
                    <a:pt x="8808" y="1239"/>
                  </a:lnTo>
                  <a:lnTo>
                    <a:pt x="8808" y="117"/>
                  </a:lnTo>
                  <a:lnTo>
                    <a:pt x="8808"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2" name="Google Shape;3742;p70"/>
          <p:cNvSpPr/>
          <p:nvPr/>
        </p:nvSpPr>
        <p:spPr>
          <a:xfrm>
            <a:off x="2472506" y="2955835"/>
            <a:ext cx="4974" cy="5004"/>
          </a:xfrm>
          <a:custGeom>
            <a:avLst/>
            <a:gdLst/>
            <a:ahLst/>
            <a:cxnLst/>
            <a:rect l="l" t="t" r="r" b="b"/>
            <a:pathLst>
              <a:path w="168" h="169" extrusionOk="0">
                <a:moveTo>
                  <a:pt x="0" y="1"/>
                </a:moveTo>
                <a:lnTo>
                  <a:pt x="0" y="52"/>
                </a:lnTo>
                <a:cubicBezTo>
                  <a:pt x="52" y="104"/>
                  <a:pt x="52" y="104"/>
                  <a:pt x="52" y="168"/>
                </a:cubicBezTo>
                <a:cubicBezTo>
                  <a:pt x="116" y="104"/>
                  <a:pt x="116" y="52"/>
                  <a:pt x="168"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3" name="Google Shape;3743;p70"/>
          <p:cNvGrpSpPr/>
          <p:nvPr/>
        </p:nvGrpSpPr>
        <p:grpSpPr>
          <a:xfrm>
            <a:off x="2462884" y="2943110"/>
            <a:ext cx="1949023" cy="1665242"/>
            <a:chOff x="2386585" y="2943251"/>
            <a:chExt cx="2044072" cy="1746635"/>
          </a:xfrm>
        </p:grpSpPr>
        <p:sp>
          <p:nvSpPr>
            <p:cNvPr id="3744" name="Google Shape;3744;p70"/>
            <p:cNvSpPr/>
            <p:nvPr/>
          </p:nvSpPr>
          <p:spPr>
            <a:xfrm>
              <a:off x="2394609" y="3445661"/>
              <a:ext cx="2028410" cy="1075492"/>
            </a:xfrm>
            <a:custGeom>
              <a:avLst/>
              <a:gdLst/>
              <a:ahLst/>
              <a:cxnLst/>
              <a:rect l="l" t="t" r="r" b="b"/>
              <a:pathLst>
                <a:path w="68510" h="36325" extrusionOk="0">
                  <a:moveTo>
                    <a:pt x="2309" y="17472"/>
                  </a:moveTo>
                  <a:cubicBezTo>
                    <a:pt x="2683" y="17472"/>
                    <a:pt x="3005" y="17795"/>
                    <a:pt x="3005" y="18169"/>
                  </a:cubicBezTo>
                  <a:cubicBezTo>
                    <a:pt x="3005" y="18543"/>
                    <a:pt x="2683" y="18865"/>
                    <a:pt x="2309" y="18865"/>
                  </a:cubicBezTo>
                  <a:cubicBezTo>
                    <a:pt x="1935" y="18865"/>
                    <a:pt x="1612" y="18543"/>
                    <a:pt x="1612" y="18169"/>
                  </a:cubicBezTo>
                  <a:cubicBezTo>
                    <a:pt x="1612" y="17795"/>
                    <a:pt x="1935" y="17472"/>
                    <a:pt x="2309" y="17472"/>
                  </a:cubicBezTo>
                  <a:close/>
                  <a:moveTo>
                    <a:pt x="66034" y="16763"/>
                  </a:moveTo>
                  <a:cubicBezTo>
                    <a:pt x="66782" y="16763"/>
                    <a:pt x="67426" y="17408"/>
                    <a:pt x="67426" y="18169"/>
                  </a:cubicBezTo>
                  <a:cubicBezTo>
                    <a:pt x="67426" y="18968"/>
                    <a:pt x="66782" y="19613"/>
                    <a:pt x="66034" y="19613"/>
                  </a:cubicBezTo>
                  <a:cubicBezTo>
                    <a:pt x="65221" y="19613"/>
                    <a:pt x="64577" y="18968"/>
                    <a:pt x="64577" y="18169"/>
                  </a:cubicBezTo>
                  <a:cubicBezTo>
                    <a:pt x="64577" y="17408"/>
                    <a:pt x="65221" y="16763"/>
                    <a:pt x="66034" y="16763"/>
                  </a:cubicBezTo>
                  <a:close/>
                  <a:moveTo>
                    <a:pt x="63455" y="3288"/>
                  </a:moveTo>
                  <a:cubicBezTo>
                    <a:pt x="63506" y="3288"/>
                    <a:pt x="63506" y="3340"/>
                    <a:pt x="63558" y="3340"/>
                  </a:cubicBezTo>
                  <a:cubicBezTo>
                    <a:pt x="63558" y="3340"/>
                    <a:pt x="63610" y="3392"/>
                    <a:pt x="63610" y="3443"/>
                  </a:cubicBezTo>
                  <a:lnTo>
                    <a:pt x="63610" y="32946"/>
                  </a:lnTo>
                  <a:cubicBezTo>
                    <a:pt x="63610" y="32998"/>
                    <a:pt x="63558" y="32998"/>
                    <a:pt x="63558" y="33049"/>
                  </a:cubicBezTo>
                  <a:lnTo>
                    <a:pt x="4462" y="33049"/>
                  </a:lnTo>
                  <a:cubicBezTo>
                    <a:pt x="4411" y="32998"/>
                    <a:pt x="4411" y="32998"/>
                    <a:pt x="4411" y="32946"/>
                  </a:cubicBezTo>
                  <a:lnTo>
                    <a:pt x="4411" y="3443"/>
                  </a:lnTo>
                  <a:cubicBezTo>
                    <a:pt x="4411" y="3392"/>
                    <a:pt x="4411" y="3340"/>
                    <a:pt x="4462" y="3340"/>
                  </a:cubicBezTo>
                  <a:lnTo>
                    <a:pt x="4514" y="3288"/>
                  </a:lnTo>
                  <a:close/>
                  <a:moveTo>
                    <a:pt x="2309" y="0"/>
                  </a:moveTo>
                  <a:cubicBezTo>
                    <a:pt x="1664" y="0"/>
                    <a:pt x="1071" y="271"/>
                    <a:pt x="645" y="710"/>
                  </a:cubicBezTo>
                  <a:cubicBezTo>
                    <a:pt x="220" y="1135"/>
                    <a:pt x="1" y="1728"/>
                    <a:pt x="1" y="2373"/>
                  </a:cubicBezTo>
                  <a:lnTo>
                    <a:pt x="1" y="34016"/>
                  </a:lnTo>
                  <a:cubicBezTo>
                    <a:pt x="1" y="34661"/>
                    <a:pt x="220" y="35254"/>
                    <a:pt x="645" y="35680"/>
                  </a:cubicBezTo>
                  <a:cubicBezTo>
                    <a:pt x="1071" y="36054"/>
                    <a:pt x="1664" y="36324"/>
                    <a:pt x="2309" y="36324"/>
                  </a:cubicBezTo>
                  <a:lnTo>
                    <a:pt x="66189" y="36324"/>
                  </a:lnTo>
                  <a:cubicBezTo>
                    <a:pt x="66833" y="36324"/>
                    <a:pt x="67375" y="36054"/>
                    <a:pt x="67800" y="35680"/>
                  </a:cubicBezTo>
                  <a:cubicBezTo>
                    <a:pt x="68239" y="35254"/>
                    <a:pt x="68510" y="34661"/>
                    <a:pt x="68510" y="34016"/>
                  </a:cubicBezTo>
                  <a:lnTo>
                    <a:pt x="68510" y="2373"/>
                  </a:lnTo>
                  <a:cubicBezTo>
                    <a:pt x="68510" y="1728"/>
                    <a:pt x="68239" y="1135"/>
                    <a:pt x="67800" y="710"/>
                  </a:cubicBezTo>
                  <a:cubicBezTo>
                    <a:pt x="67375" y="271"/>
                    <a:pt x="66833" y="0"/>
                    <a:pt x="6618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0"/>
            <p:cNvSpPr/>
            <p:nvPr/>
          </p:nvSpPr>
          <p:spPr>
            <a:xfrm>
              <a:off x="4329074" y="3476186"/>
              <a:ext cx="72953" cy="243729"/>
            </a:xfrm>
            <a:custGeom>
              <a:avLst/>
              <a:gdLst/>
              <a:ahLst/>
              <a:cxnLst/>
              <a:rect l="l" t="t" r="r" b="b"/>
              <a:pathLst>
                <a:path w="2464" h="8232" extrusionOk="0">
                  <a:moveTo>
                    <a:pt x="800" y="1"/>
                  </a:moveTo>
                  <a:cubicBezTo>
                    <a:pt x="697" y="1"/>
                    <a:pt x="529" y="52"/>
                    <a:pt x="426" y="156"/>
                  </a:cubicBezTo>
                  <a:cubicBezTo>
                    <a:pt x="104" y="426"/>
                    <a:pt x="1" y="852"/>
                    <a:pt x="1" y="1226"/>
                  </a:cubicBezTo>
                  <a:cubicBezTo>
                    <a:pt x="1" y="1819"/>
                    <a:pt x="155" y="2464"/>
                    <a:pt x="271" y="3108"/>
                  </a:cubicBezTo>
                  <a:cubicBezTo>
                    <a:pt x="374" y="4076"/>
                    <a:pt x="426" y="5043"/>
                    <a:pt x="594" y="6010"/>
                  </a:cubicBezTo>
                  <a:cubicBezTo>
                    <a:pt x="638" y="6287"/>
                    <a:pt x="959" y="8231"/>
                    <a:pt x="1490" y="8231"/>
                  </a:cubicBezTo>
                  <a:cubicBezTo>
                    <a:pt x="1577" y="8231"/>
                    <a:pt x="1669" y="8179"/>
                    <a:pt x="1767" y="8060"/>
                  </a:cubicBezTo>
                  <a:cubicBezTo>
                    <a:pt x="2360" y="7299"/>
                    <a:pt x="2412" y="6010"/>
                    <a:pt x="2463" y="5094"/>
                  </a:cubicBezTo>
                  <a:cubicBezTo>
                    <a:pt x="2463" y="3972"/>
                    <a:pt x="2412" y="323"/>
                    <a:pt x="800"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0"/>
            <p:cNvSpPr/>
            <p:nvPr/>
          </p:nvSpPr>
          <p:spPr>
            <a:xfrm>
              <a:off x="2533201" y="3550649"/>
              <a:ext cx="1737102" cy="867026"/>
            </a:xfrm>
            <a:custGeom>
              <a:avLst/>
              <a:gdLst/>
              <a:ahLst/>
              <a:cxnLst/>
              <a:rect l="l" t="t" r="r" b="b"/>
              <a:pathLst>
                <a:path w="58671" h="29284" extrusionOk="0">
                  <a:moveTo>
                    <a:pt x="0" y="0"/>
                  </a:moveTo>
                  <a:lnTo>
                    <a:pt x="0" y="29284"/>
                  </a:lnTo>
                  <a:lnTo>
                    <a:pt x="58671" y="29284"/>
                  </a:lnTo>
                  <a:lnTo>
                    <a:pt x="58671"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0"/>
            <p:cNvSpPr/>
            <p:nvPr/>
          </p:nvSpPr>
          <p:spPr>
            <a:xfrm>
              <a:off x="2394609" y="4077485"/>
              <a:ext cx="2028410" cy="443668"/>
            </a:xfrm>
            <a:custGeom>
              <a:avLst/>
              <a:gdLst/>
              <a:ahLst/>
              <a:cxnLst/>
              <a:rect l="l" t="t" r="r" b="b"/>
              <a:pathLst>
                <a:path w="68510" h="14985" extrusionOk="0">
                  <a:moveTo>
                    <a:pt x="4411" y="1"/>
                  </a:moveTo>
                  <a:cubicBezTo>
                    <a:pt x="2850" y="581"/>
                    <a:pt x="1393" y="1290"/>
                    <a:pt x="1" y="2141"/>
                  </a:cubicBezTo>
                  <a:lnTo>
                    <a:pt x="1" y="12676"/>
                  </a:lnTo>
                  <a:cubicBezTo>
                    <a:pt x="1" y="13321"/>
                    <a:pt x="220" y="13914"/>
                    <a:pt x="645" y="14340"/>
                  </a:cubicBezTo>
                  <a:cubicBezTo>
                    <a:pt x="1071" y="14714"/>
                    <a:pt x="1664" y="14984"/>
                    <a:pt x="2309" y="14984"/>
                  </a:cubicBezTo>
                  <a:lnTo>
                    <a:pt x="66189" y="14984"/>
                  </a:lnTo>
                  <a:cubicBezTo>
                    <a:pt x="66833" y="14984"/>
                    <a:pt x="67375" y="14714"/>
                    <a:pt x="67800" y="14340"/>
                  </a:cubicBezTo>
                  <a:cubicBezTo>
                    <a:pt x="68239" y="13914"/>
                    <a:pt x="68510" y="13321"/>
                    <a:pt x="68510" y="12676"/>
                  </a:cubicBezTo>
                  <a:lnTo>
                    <a:pt x="68510" y="2309"/>
                  </a:lnTo>
                  <a:cubicBezTo>
                    <a:pt x="66898" y="1716"/>
                    <a:pt x="65221" y="1174"/>
                    <a:pt x="63610" y="646"/>
                  </a:cubicBezTo>
                  <a:lnTo>
                    <a:pt x="63610" y="11606"/>
                  </a:lnTo>
                  <a:cubicBezTo>
                    <a:pt x="63610" y="11658"/>
                    <a:pt x="63558" y="11658"/>
                    <a:pt x="63558" y="11709"/>
                  </a:cubicBezTo>
                  <a:lnTo>
                    <a:pt x="4462" y="11709"/>
                  </a:lnTo>
                  <a:cubicBezTo>
                    <a:pt x="4411" y="11658"/>
                    <a:pt x="4411" y="11658"/>
                    <a:pt x="4411" y="11606"/>
                  </a:cubicBezTo>
                  <a:lnTo>
                    <a:pt x="4411"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0"/>
            <p:cNvSpPr/>
            <p:nvPr/>
          </p:nvSpPr>
          <p:spPr>
            <a:xfrm>
              <a:off x="2533201" y="3955443"/>
              <a:ext cx="1737102" cy="462232"/>
            </a:xfrm>
            <a:custGeom>
              <a:avLst/>
              <a:gdLst/>
              <a:ahLst/>
              <a:cxnLst/>
              <a:rect l="l" t="t" r="r" b="b"/>
              <a:pathLst>
                <a:path w="58671" h="15612" extrusionOk="0">
                  <a:moveTo>
                    <a:pt x="28488" y="1"/>
                  </a:moveTo>
                  <a:cubicBezTo>
                    <a:pt x="24957" y="1"/>
                    <a:pt x="21433" y="201"/>
                    <a:pt x="17937" y="512"/>
                  </a:cubicBezTo>
                  <a:cubicBezTo>
                    <a:pt x="13475" y="951"/>
                    <a:pt x="8962" y="1479"/>
                    <a:pt x="4617" y="2614"/>
                  </a:cubicBezTo>
                  <a:cubicBezTo>
                    <a:pt x="3056" y="2988"/>
                    <a:pt x="1496" y="3414"/>
                    <a:pt x="0" y="4007"/>
                  </a:cubicBezTo>
                  <a:lnTo>
                    <a:pt x="0" y="15612"/>
                  </a:lnTo>
                  <a:lnTo>
                    <a:pt x="58671" y="15612"/>
                  </a:lnTo>
                  <a:lnTo>
                    <a:pt x="58671" y="4703"/>
                  </a:lnTo>
                  <a:cubicBezTo>
                    <a:pt x="55125" y="3633"/>
                    <a:pt x="51463" y="2717"/>
                    <a:pt x="47814" y="1969"/>
                  </a:cubicBezTo>
                  <a:cubicBezTo>
                    <a:pt x="42707" y="951"/>
                    <a:pt x="37549" y="306"/>
                    <a:pt x="32392" y="87"/>
                  </a:cubicBezTo>
                  <a:cubicBezTo>
                    <a:pt x="31090" y="28"/>
                    <a:pt x="29788" y="1"/>
                    <a:pt x="28488"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0"/>
            <p:cNvSpPr/>
            <p:nvPr/>
          </p:nvSpPr>
          <p:spPr>
            <a:xfrm>
              <a:off x="4313027" y="3948456"/>
              <a:ext cx="71828" cy="69903"/>
            </a:xfrm>
            <a:custGeom>
              <a:avLst/>
              <a:gdLst/>
              <a:ahLst/>
              <a:cxnLst/>
              <a:rect l="l" t="t" r="r" b="b"/>
              <a:pathLst>
                <a:path w="2426" h="2361" extrusionOk="0">
                  <a:moveTo>
                    <a:pt x="1239" y="0"/>
                  </a:moveTo>
                  <a:cubicBezTo>
                    <a:pt x="865" y="0"/>
                    <a:pt x="594" y="168"/>
                    <a:pt x="375" y="374"/>
                  </a:cubicBezTo>
                  <a:cubicBezTo>
                    <a:pt x="169" y="594"/>
                    <a:pt x="1" y="864"/>
                    <a:pt x="1" y="1187"/>
                  </a:cubicBezTo>
                  <a:cubicBezTo>
                    <a:pt x="1" y="1509"/>
                    <a:pt x="169" y="1832"/>
                    <a:pt x="375" y="2038"/>
                  </a:cubicBezTo>
                  <a:cubicBezTo>
                    <a:pt x="594" y="2257"/>
                    <a:pt x="865" y="2360"/>
                    <a:pt x="1239" y="2360"/>
                  </a:cubicBezTo>
                  <a:cubicBezTo>
                    <a:pt x="1561" y="2360"/>
                    <a:pt x="1832" y="2257"/>
                    <a:pt x="2038" y="2038"/>
                  </a:cubicBezTo>
                  <a:cubicBezTo>
                    <a:pt x="2258" y="1832"/>
                    <a:pt x="2425" y="1509"/>
                    <a:pt x="2425" y="1187"/>
                  </a:cubicBezTo>
                  <a:cubicBezTo>
                    <a:pt x="2425" y="864"/>
                    <a:pt x="2258" y="594"/>
                    <a:pt x="2038" y="374"/>
                  </a:cubicBezTo>
                  <a:cubicBezTo>
                    <a:pt x="1832" y="168"/>
                    <a:pt x="1561" y="0"/>
                    <a:pt x="123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0"/>
            <p:cNvSpPr/>
            <p:nvPr/>
          </p:nvSpPr>
          <p:spPr>
            <a:xfrm>
              <a:off x="2450360" y="3970602"/>
              <a:ext cx="25610" cy="27120"/>
            </a:xfrm>
            <a:custGeom>
              <a:avLst/>
              <a:gdLst/>
              <a:ahLst/>
              <a:cxnLst/>
              <a:rect l="l" t="t" r="r" b="b"/>
              <a:pathLst>
                <a:path w="865" h="916" extrusionOk="0">
                  <a:moveTo>
                    <a:pt x="426" y="0"/>
                  </a:moveTo>
                  <a:cubicBezTo>
                    <a:pt x="155" y="0"/>
                    <a:pt x="0" y="220"/>
                    <a:pt x="0" y="439"/>
                  </a:cubicBezTo>
                  <a:cubicBezTo>
                    <a:pt x="0" y="710"/>
                    <a:pt x="155" y="916"/>
                    <a:pt x="426" y="916"/>
                  </a:cubicBezTo>
                  <a:cubicBezTo>
                    <a:pt x="697" y="916"/>
                    <a:pt x="864" y="710"/>
                    <a:pt x="864" y="439"/>
                  </a:cubicBezTo>
                  <a:cubicBezTo>
                    <a:pt x="864" y="220"/>
                    <a:pt x="697" y="0"/>
                    <a:pt x="426"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0"/>
            <p:cNvSpPr/>
            <p:nvPr/>
          </p:nvSpPr>
          <p:spPr>
            <a:xfrm>
              <a:off x="2386585" y="3439562"/>
              <a:ext cx="2044072" cy="1089615"/>
            </a:xfrm>
            <a:custGeom>
              <a:avLst/>
              <a:gdLst/>
              <a:ahLst/>
              <a:cxnLst/>
              <a:rect l="l" t="t" r="r" b="b"/>
              <a:pathLst>
                <a:path w="69039" h="36802" extrusionOk="0">
                  <a:moveTo>
                    <a:pt x="66460" y="206"/>
                  </a:moveTo>
                  <a:cubicBezTo>
                    <a:pt x="67104" y="206"/>
                    <a:pt x="67646" y="477"/>
                    <a:pt x="68071" y="916"/>
                  </a:cubicBezTo>
                  <a:cubicBezTo>
                    <a:pt x="68510" y="1341"/>
                    <a:pt x="68781" y="1934"/>
                    <a:pt x="68781" y="2579"/>
                  </a:cubicBezTo>
                  <a:lnTo>
                    <a:pt x="68781" y="34222"/>
                  </a:lnTo>
                  <a:cubicBezTo>
                    <a:pt x="68781" y="34867"/>
                    <a:pt x="68510" y="35460"/>
                    <a:pt x="68071" y="35886"/>
                  </a:cubicBezTo>
                  <a:cubicBezTo>
                    <a:pt x="67646" y="36260"/>
                    <a:pt x="67104" y="36530"/>
                    <a:pt x="66460" y="36530"/>
                  </a:cubicBezTo>
                  <a:lnTo>
                    <a:pt x="2580" y="36530"/>
                  </a:lnTo>
                  <a:cubicBezTo>
                    <a:pt x="1935" y="36530"/>
                    <a:pt x="1342" y="36260"/>
                    <a:pt x="916" y="35886"/>
                  </a:cubicBezTo>
                  <a:cubicBezTo>
                    <a:pt x="491" y="35460"/>
                    <a:pt x="272" y="34867"/>
                    <a:pt x="272" y="34222"/>
                  </a:cubicBezTo>
                  <a:lnTo>
                    <a:pt x="272" y="2579"/>
                  </a:lnTo>
                  <a:cubicBezTo>
                    <a:pt x="272" y="1934"/>
                    <a:pt x="491" y="1341"/>
                    <a:pt x="916" y="916"/>
                  </a:cubicBezTo>
                  <a:cubicBezTo>
                    <a:pt x="1342" y="477"/>
                    <a:pt x="1935" y="206"/>
                    <a:pt x="2580" y="206"/>
                  </a:cubicBezTo>
                  <a:close/>
                  <a:moveTo>
                    <a:pt x="2580" y="0"/>
                  </a:moveTo>
                  <a:cubicBezTo>
                    <a:pt x="1187" y="0"/>
                    <a:pt x="1" y="1122"/>
                    <a:pt x="1" y="2579"/>
                  </a:cubicBezTo>
                  <a:lnTo>
                    <a:pt x="1" y="34222"/>
                  </a:lnTo>
                  <a:cubicBezTo>
                    <a:pt x="1" y="35615"/>
                    <a:pt x="1187" y="36801"/>
                    <a:pt x="2580" y="36801"/>
                  </a:cubicBezTo>
                  <a:lnTo>
                    <a:pt x="66460" y="36801"/>
                  </a:lnTo>
                  <a:cubicBezTo>
                    <a:pt x="67865" y="36801"/>
                    <a:pt x="69038" y="35615"/>
                    <a:pt x="69038" y="34222"/>
                  </a:cubicBezTo>
                  <a:lnTo>
                    <a:pt x="69038" y="2579"/>
                  </a:lnTo>
                  <a:cubicBezTo>
                    <a:pt x="69038" y="1122"/>
                    <a:pt x="67865" y="0"/>
                    <a:pt x="6646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0"/>
            <p:cNvSpPr/>
            <p:nvPr/>
          </p:nvSpPr>
          <p:spPr>
            <a:xfrm>
              <a:off x="2525178" y="3543011"/>
              <a:ext cx="1752764" cy="881178"/>
            </a:xfrm>
            <a:custGeom>
              <a:avLst/>
              <a:gdLst/>
              <a:ahLst/>
              <a:cxnLst/>
              <a:rect l="l" t="t" r="r" b="b"/>
              <a:pathLst>
                <a:path w="59200" h="29762" extrusionOk="0">
                  <a:moveTo>
                    <a:pt x="58942" y="258"/>
                  </a:moveTo>
                  <a:lnTo>
                    <a:pt x="58942" y="29542"/>
                  </a:lnTo>
                  <a:lnTo>
                    <a:pt x="271" y="29542"/>
                  </a:lnTo>
                  <a:lnTo>
                    <a:pt x="271" y="258"/>
                  </a:lnTo>
                  <a:close/>
                  <a:moveTo>
                    <a:pt x="104" y="0"/>
                  </a:moveTo>
                  <a:lnTo>
                    <a:pt x="52" y="52"/>
                  </a:lnTo>
                  <a:cubicBezTo>
                    <a:pt x="1" y="52"/>
                    <a:pt x="1" y="104"/>
                    <a:pt x="1" y="155"/>
                  </a:cubicBezTo>
                  <a:lnTo>
                    <a:pt x="1" y="29658"/>
                  </a:lnTo>
                  <a:cubicBezTo>
                    <a:pt x="1" y="29710"/>
                    <a:pt x="1" y="29710"/>
                    <a:pt x="52" y="29761"/>
                  </a:cubicBezTo>
                  <a:lnTo>
                    <a:pt x="59148" y="29761"/>
                  </a:lnTo>
                  <a:cubicBezTo>
                    <a:pt x="59148" y="29710"/>
                    <a:pt x="59200" y="29710"/>
                    <a:pt x="59200" y="29658"/>
                  </a:cubicBezTo>
                  <a:lnTo>
                    <a:pt x="59200" y="155"/>
                  </a:lnTo>
                  <a:cubicBezTo>
                    <a:pt x="59200" y="104"/>
                    <a:pt x="59148" y="52"/>
                    <a:pt x="59148" y="52"/>
                  </a:cubicBezTo>
                  <a:cubicBezTo>
                    <a:pt x="59096" y="52"/>
                    <a:pt x="59096" y="0"/>
                    <a:pt x="5904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0"/>
            <p:cNvSpPr/>
            <p:nvPr/>
          </p:nvSpPr>
          <p:spPr>
            <a:xfrm>
              <a:off x="4306543" y="3941972"/>
              <a:ext cx="84411" cy="84381"/>
            </a:xfrm>
            <a:custGeom>
              <a:avLst/>
              <a:gdLst/>
              <a:ahLst/>
              <a:cxnLst/>
              <a:rect l="l" t="t" r="r" b="b"/>
              <a:pathLst>
                <a:path w="2851" h="2850" extrusionOk="0">
                  <a:moveTo>
                    <a:pt x="1458" y="219"/>
                  </a:moveTo>
                  <a:cubicBezTo>
                    <a:pt x="1780" y="219"/>
                    <a:pt x="2051" y="387"/>
                    <a:pt x="2257" y="593"/>
                  </a:cubicBezTo>
                  <a:cubicBezTo>
                    <a:pt x="2477" y="813"/>
                    <a:pt x="2644" y="1083"/>
                    <a:pt x="2644" y="1406"/>
                  </a:cubicBezTo>
                  <a:cubicBezTo>
                    <a:pt x="2644" y="1728"/>
                    <a:pt x="2477" y="2051"/>
                    <a:pt x="2257" y="2257"/>
                  </a:cubicBezTo>
                  <a:cubicBezTo>
                    <a:pt x="2051" y="2476"/>
                    <a:pt x="1780" y="2579"/>
                    <a:pt x="1458" y="2579"/>
                  </a:cubicBezTo>
                  <a:cubicBezTo>
                    <a:pt x="1084" y="2579"/>
                    <a:pt x="813" y="2476"/>
                    <a:pt x="594" y="2257"/>
                  </a:cubicBezTo>
                  <a:cubicBezTo>
                    <a:pt x="388" y="2051"/>
                    <a:pt x="220" y="1728"/>
                    <a:pt x="220" y="1406"/>
                  </a:cubicBezTo>
                  <a:cubicBezTo>
                    <a:pt x="220" y="1083"/>
                    <a:pt x="388" y="813"/>
                    <a:pt x="594" y="593"/>
                  </a:cubicBezTo>
                  <a:cubicBezTo>
                    <a:pt x="813" y="387"/>
                    <a:pt x="1084" y="219"/>
                    <a:pt x="1458" y="219"/>
                  </a:cubicBezTo>
                  <a:close/>
                  <a:moveTo>
                    <a:pt x="1458" y="0"/>
                  </a:moveTo>
                  <a:cubicBezTo>
                    <a:pt x="645" y="0"/>
                    <a:pt x="1" y="645"/>
                    <a:pt x="1" y="1406"/>
                  </a:cubicBezTo>
                  <a:cubicBezTo>
                    <a:pt x="1" y="2205"/>
                    <a:pt x="645" y="2850"/>
                    <a:pt x="1458" y="2850"/>
                  </a:cubicBezTo>
                  <a:cubicBezTo>
                    <a:pt x="2206" y="2850"/>
                    <a:pt x="2850" y="2205"/>
                    <a:pt x="2850" y="1406"/>
                  </a:cubicBezTo>
                  <a:cubicBezTo>
                    <a:pt x="2850" y="645"/>
                    <a:pt x="2206" y="0"/>
                    <a:pt x="14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0"/>
            <p:cNvSpPr/>
            <p:nvPr/>
          </p:nvSpPr>
          <p:spPr>
            <a:xfrm>
              <a:off x="2442336" y="3962963"/>
              <a:ext cx="41273" cy="41273"/>
            </a:xfrm>
            <a:custGeom>
              <a:avLst/>
              <a:gdLst/>
              <a:ahLst/>
              <a:cxnLst/>
              <a:rect l="l" t="t" r="r" b="b"/>
              <a:pathLst>
                <a:path w="1394" h="1394" extrusionOk="0">
                  <a:moveTo>
                    <a:pt x="697" y="258"/>
                  </a:moveTo>
                  <a:cubicBezTo>
                    <a:pt x="968" y="258"/>
                    <a:pt x="1135" y="478"/>
                    <a:pt x="1135" y="697"/>
                  </a:cubicBezTo>
                  <a:cubicBezTo>
                    <a:pt x="1135" y="968"/>
                    <a:pt x="968" y="1174"/>
                    <a:pt x="697" y="1174"/>
                  </a:cubicBezTo>
                  <a:cubicBezTo>
                    <a:pt x="426" y="1174"/>
                    <a:pt x="271" y="968"/>
                    <a:pt x="271" y="697"/>
                  </a:cubicBezTo>
                  <a:cubicBezTo>
                    <a:pt x="271" y="478"/>
                    <a:pt x="426" y="258"/>
                    <a:pt x="697" y="258"/>
                  </a:cubicBezTo>
                  <a:close/>
                  <a:moveTo>
                    <a:pt x="697" y="0"/>
                  </a:moveTo>
                  <a:cubicBezTo>
                    <a:pt x="323" y="0"/>
                    <a:pt x="0" y="323"/>
                    <a:pt x="0" y="697"/>
                  </a:cubicBezTo>
                  <a:cubicBezTo>
                    <a:pt x="0" y="1071"/>
                    <a:pt x="323" y="1393"/>
                    <a:pt x="697" y="1393"/>
                  </a:cubicBezTo>
                  <a:cubicBezTo>
                    <a:pt x="1071" y="1393"/>
                    <a:pt x="1393" y="1071"/>
                    <a:pt x="1393" y="697"/>
                  </a:cubicBezTo>
                  <a:cubicBezTo>
                    <a:pt x="1393" y="323"/>
                    <a:pt x="1071" y="0"/>
                    <a:pt x="697"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0"/>
            <p:cNvSpPr/>
            <p:nvPr/>
          </p:nvSpPr>
          <p:spPr>
            <a:xfrm>
              <a:off x="3205884" y="3173835"/>
              <a:ext cx="384868" cy="187860"/>
            </a:xfrm>
            <a:custGeom>
              <a:avLst/>
              <a:gdLst/>
              <a:ahLst/>
              <a:cxnLst/>
              <a:rect l="l" t="t" r="r" b="b"/>
              <a:pathLst>
                <a:path w="12999" h="6345" extrusionOk="0">
                  <a:moveTo>
                    <a:pt x="6177" y="0"/>
                  </a:moveTo>
                  <a:cubicBezTo>
                    <a:pt x="3921" y="0"/>
                    <a:pt x="1986" y="864"/>
                    <a:pt x="1019" y="2038"/>
                  </a:cubicBezTo>
                  <a:cubicBezTo>
                    <a:pt x="594" y="2579"/>
                    <a:pt x="323" y="3276"/>
                    <a:pt x="168" y="4023"/>
                  </a:cubicBezTo>
                  <a:cubicBezTo>
                    <a:pt x="1" y="4784"/>
                    <a:pt x="1" y="5481"/>
                    <a:pt x="1" y="6074"/>
                  </a:cubicBezTo>
                  <a:lnTo>
                    <a:pt x="1" y="6345"/>
                  </a:lnTo>
                  <a:cubicBezTo>
                    <a:pt x="104" y="6280"/>
                    <a:pt x="271" y="6280"/>
                    <a:pt x="375" y="6228"/>
                  </a:cubicBezTo>
                  <a:lnTo>
                    <a:pt x="375" y="5855"/>
                  </a:lnTo>
                  <a:lnTo>
                    <a:pt x="375" y="5532"/>
                  </a:lnTo>
                  <a:lnTo>
                    <a:pt x="375" y="5429"/>
                  </a:lnTo>
                  <a:cubicBezTo>
                    <a:pt x="491" y="4462"/>
                    <a:pt x="749" y="3598"/>
                    <a:pt x="1071" y="2953"/>
                  </a:cubicBezTo>
                  <a:cubicBezTo>
                    <a:pt x="1187" y="2798"/>
                    <a:pt x="1342" y="2528"/>
                    <a:pt x="1612" y="2308"/>
                  </a:cubicBezTo>
                  <a:cubicBezTo>
                    <a:pt x="1883" y="2038"/>
                    <a:pt x="2206" y="1767"/>
                    <a:pt x="2631" y="1561"/>
                  </a:cubicBezTo>
                  <a:cubicBezTo>
                    <a:pt x="3444" y="1122"/>
                    <a:pt x="4565" y="748"/>
                    <a:pt x="5906" y="748"/>
                  </a:cubicBezTo>
                  <a:cubicBezTo>
                    <a:pt x="6822" y="748"/>
                    <a:pt x="7789" y="916"/>
                    <a:pt x="8872" y="1290"/>
                  </a:cubicBezTo>
                  <a:cubicBezTo>
                    <a:pt x="10419" y="1883"/>
                    <a:pt x="11283" y="2902"/>
                    <a:pt x="11825" y="3972"/>
                  </a:cubicBezTo>
                  <a:cubicBezTo>
                    <a:pt x="12199" y="4784"/>
                    <a:pt x="12302" y="5635"/>
                    <a:pt x="12418" y="6345"/>
                  </a:cubicBezTo>
                  <a:cubicBezTo>
                    <a:pt x="12521" y="6280"/>
                    <a:pt x="12624" y="6280"/>
                    <a:pt x="12792" y="6280"/>
                  </a:cubicBezTo>
                  <a:lnTo>
                    <a:pt x="12947" y="6280"/>
                  </a:lnTo>
                  <a:cubicBezTo>
                    <a:pt x="12998" y="6228"/>
                    <a:pt x="12998" y="6177"/>
                    <a:pt x="12998" y="6125"/>
                  </a:cubicBezTo>
                  <a:cubicBezTo>
                    <a:pt x="12998" y="5210"/>
                    <a:pt x="12792" y="4023"/>
                    <a:pt x="12199" y="3005"/>
                  </a:cubicBezTo>
                  <a:cubicBezTo>
                    <a:pt x="11657" y="1986"/>
                    <a:pt x="10690" y="1071"/>
                    <a:pt x="9246" y="542"/>
                  </a:cubicBezTo>
                  <a:cubicBezTo>
                    <a:pt x="8163" y="155"/>
                    <a:pt x="7144" y="0"/>
                    <a:pt x="617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0"/>
            <p:cNvSpPr/>
            <p:nvPr/>
          </p:nvSpPr>
          <p:spPr>
            <a:xfrm>
              <a:off x="3197860" y="3366254"/>
              <a:ext cx="20666" cy="149666"/>
            </a:xfrm>
            <a:custGeom>
              <a:avLst/>
              <a:gdLst/>
              <a:ahLst/>
              <a:cxnLst/>
              <a:rect l="l" t="t" r="r" b="b"/>
              <a:pathLst>
                <a:path w="698" h="5055" extrusionOk="0">
                  <a:moveTo>
                    <a:pt x="646" y="0"/>
                  </a:moveTo>
                  <a:cubicBezTo>
                    <a:pt x="542" y="0"/>
                    <a:pt x="375" y="52"/>
                    <a:pt x="272" y="103"/>
                  </a:cubicBezTo>
                  <a:cubicBezTo>
                    <a:pt x="52" y="1019"/>
                    <a:pt x="1" y="1831"/>
                    <a:pt x="1" y="2528"/>
                  </a:cubicBezTo>
                  <a:cubicBezTo>
                    <a:pt x="1" y="3598"/>
                    <a:pt x="169" y="4410"/>
                    <a:pt x="272" y="4887"/>
                  </a:cubicBezTo>
                  <a:cubicBezTo>
                    <a:pt x="439" y="5003"/>
                    <a:pt x="594" y="5003"/>
                    <a:pt x="697" y="5055"/>
                  </a:cubicBezTo>
                  <a:lnTo>
                    <a:pt x="697" y="4733"/>
                  </a:lnTo>
                  <a:cubicBezTo>
                    <a:pt x="697" y="3920"/>
                    <a:pt x="646" y="1393"/>
                    <a:pt x="64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0"/>
            <p:cNvSpPr/>
            <p:nvPr/>
          </p:nvSpPr>
          <p:spPr>
            <a:xfrm>
              <a:off x="3329969" y="3538036"/>
              <a:ext cx="95484" cy="27150"/>
            </a:xfrm>
            <a:custGeom>
              <a:avLst/>
              <a:gdLst/>
              <a:ahLst/>
              <a:cxnLst/>
              <a:rect l="l" t="t" r="r" b="b"/>
              <a:pathLst>
                <a:path w="3225" h="917" extrusionOk="0">
                  <a:moveTo>
                    <a:pt x="0" y="1"/>
                  </a:moveTo>
                  <a:lnTo>
                    <a:pt x="0" y="52"/>
                  </a:lnTo>
                  <a:cubicBezTo>
                    <a:pt x="0" y="323"/>
                    <a:pt x="104" y="646"/>
                    <a:pt x="323" y="916"/>
                  </a:cubicBezTo>
                  <a:cubicBezTo>
                    <a:pt x="697" y="697"/>
                    <a:pt x="1135" y="491"/>
                    <a:pt x="1715" y="491"/>
                  </a:cubicBezTo>
                  <a:lnTo>
                    <a:pt x="1831" y="491"/>
                  </a:lnTo>
                  <a:cubicBezTo>
                    <a:pt x="2309" y="542"/>
                    <a:pt x="2682" y="697"/>
                    <a:pt x="2953" y="865"/>
                  </a:cubicBezTo>
                  <a:cubicBezTo>
                    <a:pt x="3172" y="594"/>
                    <a:pt x="3224" y="220"/>
                    <a:pt x="3224" y="52"/>
                  </a:cubicBezTo>
                  <a:lnTo>
                    <a:pt x="322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0"/>
            <p:cNvSpPr/>
            <p:nvPr/>
          </p:nvSpPr>
          <p:spPr>
            <a:xfrm>
              <a:off x="3170769" y="3375787"/>
              <a:ext cx="27120" cy="130599"/>
            </a:xfrm>
            <a:custGeom>
              <a:avLst/>
              <a:gdLst/>
              <a:ahLst/>
              <a:cxnLst/>
              <a:rect l="l" t="t" r="r" b="b"/>
              <a:pathLst>
                <a:path w="916" h="4411" extrusionOk="0">
                  <a:moveTo>
                    <a:pt x="864" y="1"/>
                  </a:moveTo>
                  <a:cubicBezTo>
                    <a:pt x="710" y="104"/>
                    <a:pt x="490" y="323"/>
                    <a:pt x="387" y="542"/>
                  </a:cubicBezTo>
                  <a:cubicBezTo>
                    <a:pt x="168" y="916"/>
                    <a:pt x="0" y="1458"/>
                    <a:pt x="0" y="2206"/>
                  </a:cubicBezTo>
                  <a:cubicBezTo>
                    <a:pt x="0" y="2953"/>
                    <a:pt x="168" y="3443"/>
                    <a:pt x="387" y="3817"/>
                  </a:cubicBezTo>
                  <a:cubicBezTo>
                    <a:pt x="542" y="4088"/>
                    <a:pt x="710" y="4295"/>
                    <a:pt x="916" y="4411"/>
                  </a:cubicBezTo>
                  <a:cubicBezTo>
                    <a:pt x="761" y="3921"/>
                    <a:pt x="645" y="3173"/>
                    <a:pt x="645" y="2206"/>
                  </a:cubicBezTo>
                  <a:cubicBezTo>
                    <a:pt x="645" y="1561"/>
                    <a:pt x="710" y="813"/>
                    <a:pt x="86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0"/>
            <p:cNvSpPr/>
            <p:nvPr/>
          </p:nvSpPr>
          <p:spPr>
            <a:xfrm>
              <a:off x="3547969" y="3366254"/>
              <a:ext cx="57291" cy="155795"/>
            </a:xfrm>
            <a:custGeom>
              <a:avLst/>
              <a:gdLst/>
              <a:ahLst/>
              <a:cxnLst/>
              <a:rect l="l" t="t" r="r" b="b"/>
              <a:pathLst>
                <a:path w="1935" h="5262" extrusionOk="0">
                  <a:moveTo>
                    <a:pt x="1238" y="0"/>
                  </a:moveTo>
                  <a:cubicBezTo>
                    <a:pt x="1019" y="0"/>
                    <a:pt x="864" y="103"/>
                    <a:pt x="697" y="271"/>
                  </a:cubicBezTo>
                  <a:cubicBezTo>
                    <a:pt x="542" y="426"/>
                    <a:pt x="426" y="697"/>
                    <a:pt x="323" y="967"/>
                  </a:cubicBezTo>
                  <a:cubicBezTo>
                    <a:pt x="103" y="1509"/>
                    <a:pt x="52" y="2154"/>
                    <a:pt x="52" y="2631"/>
                  </a:cubicBezTo>
                  <a:cubicBezTo>
                    <a:pt x="52" y="2798"/>
                    <a:pt x="0" y="3005"/>
                    <a:pt x="0" y="3224"/>
                  </a:cubicBezTo>
                  <a:cubicBezTo>
                    <a:pt x="0" y="3598"/>
                    <a:pt x="52" y="3972"/>
                    <a:pt x="103" y="4294"/>
                  </a:cubicBezTo>
                  <a:cubicBezTo>
                    <a:pt x="219" y="4617"/>
                    <a:pt x="323" y="4939"/>
                    <a:pt x="542" y="5106"/>
                  </a:cubicBezTo>
                  <a:cubicBezTo>
                    <a:pt x="645" y="5210"/>
                    <a:pt x="800" y="5261"/>
                    <a:pt x="1019" y="5261"/>
                  </a:cubicBezTo>
                  <a:cubicBezTo>
                    <a:pt x="1187" y="5261"/>
                    <a:pt x="1290" y="5261"/>
                    <a:pt x="1444" y="5210"/>
                  </a:cubicBezTo>
                  <a:cubicBezTo>
                    <a:pt x="1122" y="4681"/>
                    <a:pt x="916" y="3972"/>
                    <a:pt x="916" y="3121"/>
                  </a:cubicBezTo>
                  <a:lnTo>
                    <a:pt x="916" y="2631"/>
                  </a:lnTo>
                  <a:cubicBezTo>
                    <a:pt x="967" y="1986"/>
                    <a:pt x="1122" y="1457"/>
                    <a:pt x="1341" y="1019"/>
                  </a:cubicBezTo>
                  <a:cubicBezTo>
                    <a:pt x="1509" y="645"/>
                    <a:pt x="1715" y="374"/>
                    <a:pt x="1934" y="219"/>
                  </a:cubicBezTo>
                  <a:cubicBezTo>
                    <a:pt x="1715" y="52"/>
                    <a:pt x="1509" y="0"/>
                    <a:pt x="1238"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0"/>
            <p:cNvSpPr/>
            <p:nvPr/>
          </p:nvSpPr>
          <p:spPr>
            <a:xfrm>
              <a:off x="3159696" y="3115034"/>
              <a:ext cx="463121" cy="260783"/>
            </a:xfrm>
            <a:custGeom>
              <a:avLst/>
              <a:gdLst/>
              <a:ahLst/>
              <a:cxnLst/>
              <a:rect l="l" t="t" r="r" b="b"/>
              <a:pathLst>
                <a:path w="15642" h="8808" extrusionOk="0">
                  <a:moveTo>
                    <a:pt x="8227" y="1"/>
                  </a:moveTo>
                  <a:cubicBezTo>
                    <a:pt x="7260" y="1"/>
                    <a:pt x="6345" y="271"/>
                    <a:pt x="5532" y="594"/>
                  </a:cubicBezTo>
                  <a:cubicBezTo>
                    <a:pt x="4410" y="1071"/>
                    <a:pt x="3340" y="1174"/>
                    <a:pt x="2695" y="1174"/>
                  </a:cubicBezTo>
                  <a:cubicBezTo>
                    <a:pt x="2476" y="1174"/>
                    <a:pt x="2309" y="1174"/>
                    <a:pt x="2205" y="1122"/>
                  </a:cubicBezTo>
                  <a:lnTo>
                    <a:pt x="2205" y="1122"/>
                  </a:lnTo>
                  <a:cubicBezTo>
                    <a:pt x="2425" y="1716"/>
                    <a:pt x="2902" y="2257"/>
                    <a:pt x="2953" y="2309"/>
                  </a:cubicBezTo>
                  <a:lnTo>
                    <a:pt x="2953" y="2360"/>
                  </a:lnTo>
                  <a:lnTo>
                    <a:pt x="3018" y="2412"/>
                  </a:lnTo>
                  <a:cubicBezTo>
                    <a:pt x="2953" y="2463"/>
                    <a:pt x="2953" y="2528"/>
                    <a:pt x="2953" y="2528"/>
                  </a:cubicBezTo>
                  <a:cubicBezTo>
                    <a:pt x="2309" y="2953"/>
                    <a:pt x="1612" y="3598"/>
                    <a:pt x="1135" y="4191"/>
                  </a:cubicBezTo>
                  <a:cubicBezTo>
                    <a:pt x="594" y="4784"/>
                    <a:pt x="168" y="5313"/>
                    <a:pt x="0" y="5532"/>
                  </a:cubicBezTo>
                  <a:lnTo>
                    <a:pt x="0" y="5584"/>
                  </a:lnTo>
                  <a:lnTo>
                    <a:pt x="1238" y="6977"/>
                  </a:lnTo>
                  <a:cubicBezTo>
                    <a:pt x="1290" y="7041"/>
                    <a:pt x="1290" y="7041"/>
                    <a:pt x="1290" y="7093"/>
                  </a:cubicBezTo>
                  <a:cubicBezTo>
                    <a:pt x="1290" y="7144"/>
                    <a:pt x="1238" y="7144"/>
                    <a:pt x="1238" y="7196"/>
                  </a:cubicBezTo>
                  <a:lnTo>
                    <a:pt x="271" y="7892"/>
                  </a:lnTo>
                  <a:lnTo>
                    <a:pt x="864" y="8808"/>
                  </a:lnTo>
                  <a:lnTo>
                    <a:pt x="916" y="8756"/>
                  </a:lnTo>
                  <a:cubicBezTo>
                    <a:pt x="968" y="8704"/>
                    <a:pt x="1019" y="8653"/>
                    <a:pt x="1019" y="8653"/>
                  </a:cubicBezTo>
                  <a:lnTo>
                    <a:pt x="1084" y="8588"/>
                  </a:lnTo>
                  <a:cubicBezTo>
                    <a:pt x="1135" y="8588"/>
                    <a:pt x="1187" y="8537"/>
                    <a:pt x="1187" y="8537"/>
                  </a:cubicBezTo>
                  <a:lnTo>
                    <a:pt x="1238" y="8485"/>
                  </a:lnTo>
                  <a:lnTo>
                    <a:pt x="1290" y="8485"/>
                  </a:lnTo>
                  <a:lnTo>
                    <a:pt x="1290" y="8060"/>
                  </a:lnTo>
                  <a:cubicBezTo>
                    <a:pt x="1290" y="7467"/>
                    <a:pt x="1341" y="6719"/>
                    <a:pt x="1509" y="5958"/>
                  </a:cubicBezTo>
                  <a:cubicBezTo>
                    <a:pt x="1664" y="5210"/>
                    <a:pt x="1935" y="4462"/>
                    <a:pt x="2425" y="3869"/>
                  </a:cubicBezTo>
                  <a:cubicBezTo>
                    <a:pt x="3443" y="2631"/>
                    <a:pt x="5377" y="1716"/>
                    <a:pt x="7737" y="1716"/>
                  </a:cubicBezTo>
                  <a:cubicBezTo>
                    <a:pt x="8704" y="1716"/>
                    <a:pt x="9787" y="1883"/>
                    <a:pt x="10858" y="2309"/>
                  </a:cubicBezTo>
                  <a:cubicBezTo>
                    <a:pt x="12418" y="2850"/>
                    <a:pt x="13385" y="3817"/>
                    <a:pt x="13978" y="4888"/>
                  </a:cubicBezTo>
                  <a:cubicBezTo>
                    <a:pt x="14558" y="5958"/>
                    <a:pt x="14778" y="7144"/>
                    <a:pt x="14778" y="8111"/>
                  </a:cubicBezTo>
                  <a:lnTo>
                    <a:pt x="14778" y="8331"/>
                  </a:lnTo>
                  <a:cubicBezTo>
                    <a:pt x="14997" y="8382"/>
                    <a:pt x="15152" y="8434"/>
                    <a:pt x="15371" y="8537"/>
                  </a:cubicBezTo>
                  <a:lnTo>
                    <a:pt x="15371" y="8588"/>
                  </a:lnTo>
                  <a:cubicBezTo>
                    <a:pt x="15422" y="8588"/>
                    <a:pt x="15422" y="8588"/>
                    <a:pt x="15474" y="8653"/>
                  </a:cubicBezTo>
                  <a:cubicBezTo>
                    <a:pt x="15590" y="8163"/>
                    <a:pt x="15642" y="7737"/>
                    <a:pt x="15642" y="7299"/>
                  </a:cubicBezTo>
                  <a:cubicBezTo>
                    <a:pt x="15642" y="6229"/>
                    <a:pt x="15268" y="5158"/>
                    <a:pt x="14881" y="4398"/>
                  </a:cubicBezTo>
                  <a:cubicBezTo>
                    <a:pt x="14455" y="3598"/>
                    <a:pt x="14030" y="3057"/>
                    <a:pt x="13978" y="2953"/>
                  </a:cubicBezTo>
                  <a:lnTo>
                    <a:pt x="13914" y="2953"/>
                  </a:lnTo>
                  <a:lnTo>
                    <a:pt x="13914" y="2850"/>
                  </a:lnTo>
                  <a:cubicBezTo>
                    <a:pt x="13978" y="2631"/>
                    <a:pt x="14081" y="2463"/>
                    <a:pt x="14184" y="2309"/>
                  </a:cubicBezTo>
                  <a:cubicBezTo>
                    <a:pt x="14352" y="2141"/>
                    <a:pt x="14507" y="1935"/>
                    <a:pt x="14674" y="1767"/>
                  </a:cubicBezTo>
                  <a:cubicBezTo>
                    <a:pt x="14778" y="1664"/>
                    <a:pt x="14881" y="1561"/>
                    <a:pt x="14997" y="1445"/>
                  </a:cubicBezTo>
                  <a:lnTo>
                    <a:pt x="14997" y="1445"/>
                  </a:lnTo>
                  <a:cubicBezTo>
                    <a:pt x="14133" y="1561"/>
                    <a:pt x="13385" y="1767"/>
                    <a:pt x="13217" y="1819"/>
                  </a:cubicBezTo>
                  <a:lnTo>
                    <a:pt x="13063" y="1819"/>
                  </a:lnTo>
                  <a:cubicBezTo>
                    <a:pt x="13011" y="1767"/>
                    <a:pt x="13011" y="1767"/>
                    <a:pt x="13011" y="1716"/>
                  </a:cubicBezTo>
                  <a:cubicBezTo>
                    <a:pt x="13011" y="1290"/>
                    <a:pt x="12843" y="800"/>
                    <a:pt x="12624" y="375"/>
                  </a:cubicBezTo>
                  <a:cubicBezTo>
                    <a:pt x="12573" y="271"/>
                    <a:pt x="12521" y="155"/>
                    <a:pt x="12469" y="52"/>
                  </a:cubicBezTo>
                  <a:cubicBezTo>
                    <a:pt x="12469" y="375"/>
                    <a:pt x="12366" y="748"/>
                    <a:pt x="12302" y="1019"/>
                  </a:cubicBezTo>
                  <a:cubicBezTo>
                    <a:pt x="12199" y="1342"/>
                    <a:pt x="12147" y="1561"/>
                    <a:pt x="12147" y="1561"/>
                  </a:cubicBezTo>
                  <a:cubicBezTo>
                    <a:pt x="12096" y="1612"/>
                    <a:pt x="12096" y="1612"/>
                    <a:pt x="12044" y="1664"/>
                  </a:cubicBezTo>
                  <a:cubicBezTo>
                    <a:pt x="11979" y="1664"/>
                    <a:pt x="11928" y="1612"/>
                    <a:pt x="11928" y="1612"/>
                  </a:cubicBezTo>
                  <a:cubicBezTo>
                    <a:pt x="10754" y="426"/>
                    <a:pt x="9465" y="52"/>
                    <a:pt x="82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0"/>
            <p:cNvSpPr/>
            <p:nvPr/>
          </p:nvSpPr>
          <p:spPr>
            <a:xfrm>
              <a:off x="3224981" y="3202465"/>
              <a:ext cx="340575" cy="197393"/>
            </a:xfrm>
            <a:custGeom>
              <a:avLst/>
              <a:gdLst/>
              <a:ahLst/>
              <a:cxnLst/>
              <a:rect l="l" t="t" r="r" b="b"/>
              <a:pathLst>
                <a:path w="11503" h="6667" extrusionOk="0">
                  <a:moveTo>
                    <a:pt x="5261" y="0"/>
                  </a:moveTo>
                  <a:cubicBezTo>
                    <a:pt x="3327" y="0"/>
                    <a:pt x="1883" y="800"/>
                    <a:pt x="1135" y="1509"/>
                  </a:cubicBezTo>
                  <a:cubicBezTo>
                    <a:pt x="916" y="1715"/>
                    <a:pt x="748" y="1986"/>
                    <a:pt x="645" y="2154"/>
                  </a:cubicBezTo>
                  <a:cubicBezTo>
                    <a:pt x="323" y="2683"/>
                    <a:pt x="104" y="3495"/>
                    <a:pt x="0" y="4462"/>
                  </a:cubicBezTo>
                  <a:lnTo>
                    <a:pt x="426" y="4462"/>
                  </a:lnTo>
                  <a:cubicBezTo>
                    <a:pt x="1883" y="4462"/>
                    <a:pt x="3121" y="3972"/>
                    <a:pt x="4088" y="3495"/>
                  </a:cubicBezTo>
                  <a:cubicBezTo>
                    <a:pt x="5003" y="3005"/>
                    <a:pt x="5584" y="2476"/>
                    <a:pt x="5648" y="2412"/>
                  </a:cubicBezTo>
                  <a:cubicBezTo>
                    <a:pt x="5674" y="2386"/>
                    <a:pt x="5700" y="2373"/>
                    <a:pt x="5726" y="2373"/>
                  </a:cubicBezTo>
                  <a:cubicBezTo>
                    <a:pt x="5751" y="2373"/>
                    <a:pt x="5777" y="2386"/>
                    <a:pt x="5803" y="2412"/>
                  </a:cubicBezTo>
                  <a:cubicBezTo>
                    <a:pt x="5803" y="2412"/>
                    <a:pt x="5855" y="2476"/>
                    <a:pt x="5855" y="2528"/>
                  </a:cubicBezTo>
                  <a:cubicBezTo>
                    <a:pt x="5751" y="3276"/>
                    <a:pt x="5481" y="3869"/>
                    <a:pt x="5326" y="4191"/>
                  </a:cubicBezTo>
                  <a:cubicBezTo>
                    <a:pt x="7905" y="3869"/>
                    <a:pt x="8923" y="2528"/>
                    <a:pt x="8975" y="2476"/>
                  </a:cubicBezTo>
                  <a:lnTo>
                    <a:pt x="8975" y="2412"/>
                  </a:lnTo>
                  <a:cubicBezTo>
                    <a:pt x="8975" y="2412"/>
                    <a:pt x="8998" y="2389"/>
                    <a:pt x="9029" y="2389"/>
                  </a:cubicBezTo>
                  <a:cubicBezTo>
                    <a:pt x="9044" y="2389"/>
                    <a:pt x="9061" y="2395"/>
                    <a:pt x="9078" y="2412"/>
                  </a:cubicBezTo>
                  <a:cubicBezTo>
                    <a:pt x="9130" y="2412"/>
                    <a:pt x="9194" y="2476"/>
                    <a:pt x="9194" y="2476"/>
                  </a:cubicBezTo>
                  <a:cubicBezTo>
                    <a:pt x="9297" y="3224"/>
                    <a:pt x="9671" y="3869"/>
                    <a:pt x="10045" y="4346"/>
                  </a:cubicBezTo>
                  <a:cubicBezTo>
                    <a:pt x="10419" y="4836"/>
                    <a:pt x="10742" y="5158"/>
                    <a:pt x="10858" y="5210"/>
                  </a:cubicBezTo>
                  <a:cubicBezTo>
                    <a:pt x="10909" y="5261"/>
                    <a:pt x="10909" y="5313"/>
                    <a:pt x="10909" y="5313"/>
                  </a:cubicBezTo>
                  <a:cubicBezTo>
                    <a:pt x="10909" y="5584"/>
                    <a:pt x="10858" y="5751"/>
                    <a:pt x="10858" y="5958"/>
                  </a:cubicBezTo>
                  <a:cubicBezTo>
                    <a:pt x="10858" y="6229"/>
                    <a:pt x="10909" y="6448"/>
                    <a:pt x="10909" y="6667"/>
                  </a:cubicBezTo>
                  <a:cubicBezTo>
                    <a:pt x="11012" y="6280"/>
                    <a:pt x="11180" y="5906"/>
                    <a:pt x="11451" y="5635"/>
                  </a:cubicBezTo>
                  <a:cubicBezTo>
                    <a:pt x="11451" y="5584"/>
                    <a:pt x="11502" y="5584"/>
                    <a:pt x="11502" y="5532"/>
                  </a:cubicBezTo>
                  <a:cubicBezTo>
                    <a:pt x="11451" y="4836"/>
                    <a:pt x="11335" y="3972"/>
                    <a:pt x="10961" y="3121"/>
                  </a:cubicBezTo>
                  <a:cubicBezTo>
                    <a:pt x="10484" y="2089"/>
                    <a:pt x="9620" y="1122"/>
                    <a:pt x="8163" y="594"/>
                  </a:cubicBezTo>
                  <a:cubicBezTo>
                    <a:pt x="7092" y="155"/>
                    <a:pt x="6125" y="0"/>
                    <a:pt x="52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0"/>
            <p:cNvSpPr/>
            <p:nvPr/>
          </p:nvSpPr>
          <p:spPr>
            <a:xfrm>
              <a:off x="3345986" y="3560183"/>
              <a:ext cx="66854" cy="21021"/>
            </a:xfrm>
            <a:custGeom>
              <a:avLst/>
              <a:gdLst/>
              <a:ahLst/>
              <a:cxnLst/>
              <a:rect l="l" t="t" r="r" b="b"/>
              <a:pathLst>
                <a:path w="2258" h="710" extrusionOk="0">
                  <a:moveTo>
                    <a:pt x="1174" y="1"/>
                  </a:moveTo>
                  <a:cubicBezTo>
                    <a:pt x="697" y="1"/>
                    <a:pt x="272" y="168"/>
                    <a:pt x="1" y="323"/>
                  </a:cubicBezTo>
                  <a:cubicBezTo>
                    <a:pt x="272" y="542"/>
                    <a:pt x="646" y="710"/>
                    <a:pt x="1174" y="710"/>
                  </a:cubicBezTo>
                  <a:cubicBezTo>
                    <a:pt x="1716" y="710"/>
                    <a:pt x="2090" y="542"/>
                    <a:pt x="2258" y="323"/>
                  </a:cubicBezTo>
                  <a:cubicBezTo>
                    <a:pt x="2038" y="168"/>
                    <a:pt x="1716" y="1"/>
                    <a:pt x="129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0"/>
            <p:cNvSpPr/>
            <p:nvPr/>
          </p:nvSpPr>
          <p:spPr>
            <a:xfrm>
              <a:off x="3583083" y="3375787"/>
              <a:ext cx="57291" cy="144721"/>
            </a:xfrm>
            <a:custGeom>
              <a:avLst/>
              <a:gdLst/>
              <a:ahLst/>
              <a:cxnLst/>
              <a:rect l="l" t="t" r="r" b="b"/>
              <a:pathLst>
                <a:path w="1935" h="4888" extrusionOk="0">
                  <a:moveTo>
                    <a:pt x="1019" y="1"/>
                  </a:moveTo>
                  <a:cubicBezTo>
                    <a:pt x="748" y="168"/>
                    <a:pt x="529" y="426"/>
                    <a:pt x="374" y="813"/>
                  </a:cubicBezTo>
                  <a:cubicBezTo>
                    <a:pt x="155" y="1187"/>
                    <a:pt x="52" y="1716"/>
                    <a:pt x="1" y="2309"/>
                  </a:cubicBezTo>
                  <a:lnTo>
                    <a:pt x="1" y="2799"/>
                  </a:lnTo>
                  <a:cubicBezTo>
                    <a:pt x="1" y="3650"/>
                    <a:pt x="207" y="4359"/>
                    <a:pt x="478" y="4888"/>
                  </a:cubicBezTo>
                  <a:cubicBezTo>
                    <a:pt x="903" y="4733"/>
                    <a:pt x="1290" y="4514"/>
                    <a:pt x="1496" y="4140"/>
                  </a:cubicBezTo>
                  <a:cubicBezTo>
                    <a:pt x="1767" y="3766"/>
                    <a:pt x="1935" y="3173"/>
                    <a:pt x="1935" y="2360"/>
                  </a:cubicBezTo>
                  <a:cubicBezTo>
                    <a:pt x="1935" y="1716"/>
                    <a:pt x="1819" y="1238"/>
                    <a:pt x="1664" y="813"/>
                  </a:cubicBezTo>
                  <a:cubicBezTo>
                    <a:pt x="1445" y="426"/>
                    <a:pt x="1225" y="220"/>
                    <a:pt x="101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0"/>
            <p:cNvSpPr/>
            <p:nvPr/>
          </p:nvSpPr>
          <p:spPr>
            <a:xfrm>
              <a:off x="3185277" y="3986620"/>
              <a:ext cx="467710" cy="429546"/>
            </a:xfrm>
            <a:custGeom>
              <a:avLst/>
              <a:gdLst/>
              <a:ahLst/>
              <a:cxnLst/>
              <a:rect l="l" t="t" r="r" b="b"/>
              <a:pathLst>
                <a:path w="15797" h="14508" extrusionOk="0">
                  <a:moveTo>
                    <a:pt x="323" y="1"/>
                  </a:moveTo>
                  <a:cubicBezTo>
                    <a:pt x="323" y="104"/>
                    <a:pt x="271" y="169"/>
                    <a:pt x="271" y="272"/>
                  </a:cubicBezTo>
                  <a:cubicBezTo>
                    <a:pt x="271" y="272"/>
                    <a:pt x="323" y="323"/>
                    <a:pt x="323" y="375"/>
                  </a:cubicBezTo>
                  <a:lnTo>
                    <a:pt x="0" y="14507"/>
                  </a:lnTo>
                  <a:lnTo>
                    <a:pt x="15796" y="14507"/>
                  </a:lnTo>
                  <a:lnTo>
                    <a:pt x="15203" y="3818"/>
                  </a:lnTo>
                  <a:cubicBezTo>
                    <a:pt x="14661" y="3547"/>
                    <a:pt x="14184" y="3276"/>
                    <a:pt x="13694" y="3005"/>
                  </a:cubicBezTo>
                  <a:cubicBezTo>
                    <a:pt x="12199" y="2154"/>
                    <a:pt x="11232" y="1510"/>
                    <a:pt x="10638" y="1071"/>
                  </a:cubicBezTo>
                  <a:lnTo>
                    <a:pt x="10264" y="1071"/>
                  </a:lnTo>
                  <a:cubicBezTo>
                    <a:pt x="9452" y="1020"/>
                    <a:pt x="8807" y="594"/>
                    <a:pt x="8279" y="169"/>
                  </a:cubicBezTo>
                  <a:lnTo>
                    <a:pt x="916" y="169"/>
                  </a:lnTo>
                  <a:cubicBezTo>
                    <a:pt x="697" y="169"/>
                    <a:pt x="542" y="104"/>
                    <a:pt x="32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0"/>
            <p:cNvSpPr/>
            <p:nvPr/>
          </p:nvSpPr>
          <p:spPr>
            <a:xfrm>
              <a:off x="3092872" y="3832394"/>
              <a:ext cx="152745" cy="181376"/>
            </a:xfrm>
            <a:custGeom>
              <a:avLst/>
              <a:gdLst/>
              <a:ahLst/>
              <a:cxnLst/>
              <a:rect l="l" t="t" r="r" b="b"/>
              <a:pathLst>
                <a:path w="5159" h="6126" extrusionOk="0">
                  <a:moveTo>
                    <a:pt x="4308" y="1"/>
                  </a:moveTo>
                  <a:cubicBezTo>
                    <a:pt x="4037" y="1"/>
                    <a:pt x="3598" y="52"/>
                    <a:pt x="3070" y="104"/>
                  </a:cubicBezTo>
                  <a:cubicBezTo>
                    <a:pt x="2477" y="220"/>
                    <a:pt x="2051" y="271"/>
                    <a:pt x="1664" y="426"/>
                  </a:cubicBezTo>
                  <a:cubicBezTo>
                    <a:pt x="1290" y="645"/>
                    <a:pt x="1020" y="916"/>
                    <a:pt x="762" y="1342"/>
                  </a:cubicBezTo>
                  <a:cubicBezTo>
                    <a:pt x="594" y="1664"/>
                    <a:pt x="439" y="2038"/>
                    <a:pt x="272" y="2528"/>
                  </a:cubicBezTo>
                  <a:cubicBezTo>
                    <a:pt x="52" y="3173"/>
                    <a:pt x="1" y="3650"/>
                    <a:pt x="1" y="4088"/>
                  </a:cubicBezTo>
                  <a:cubicBezTo>
                    <a:pt x="1" y="4514"/>
                    <a:pt x="117" y="4836"/>
                    <a:pt x="220" y="5107"/>
                  </a:cubicBezTo>
                  <a:cubicBezTo>
                    <a:pt x="323" y="5313"/>
                    <a:pt x="439" y="5532"/>
                    <a:pt x="594" y="5635"/>
                  </a:cubicBezTo>
                  <a:lnTo>
                    <a:pt x="594" y="5700"/>
                  </a:lnTo>
                  <a:cubicBezTo>
                    <a:pt x="594" y="5700"/>
                    <a:pt x="646" y="5700"/>
                    <a:pt x="646" y="5752"/>
                  </a:cubicBezTo>
                  <a:cubicBezTo>
                    <a:pt x="697" y="5752"/>
                    <a:pt x="813" y="5803"/>
                    <a:pt x="916" y="5855"/>
                  </a:cubicBezTo>
                  <a:cubicBezTo>
                    <a:pt x="1136" y="6022"/>
                    <a:pt x="1458" y="6125"/>
                    <a:pt x="1883" y="6125"/>
                  </a:cubicBezTo>
                  <a:cubicBezTo>
                    <a:pt x="1987" y="6125"/>
                    <a:pt x="2154" y="6125"/>
                    <a:pt x="2309" y="6074"/>
                  </a:cubicBezTo>
                  <a:cubicBezTo>
                    <a:pt x="2528" y="6022"/>
                    <a:pt x="2747" y="5906"/>
                    <a:pt x="2851" y="5752"/>
                  </a:cubicBezTo>
                  <a:cubicBezTo>
                    <a:pt x="3018" y="5635"/>
                    <a:pt x="3121" y="5481"/>
                    <a:pt x="3173" y="5262"/>
                  </a:cubicBezTo>
                  <a:cubicBezTo>
                    <a:pt x="3341" y="4939"/>
                    <a:pt x="3392" y="4617"/>
                    <a:pt x="3392" y="4514"/>
                  </a:cubicBezTo>
                  <a:cubicBezTo>
                    <a:pt x="3392" y="4462"/>
                    <a:pt x="3392" y="4410"/>
                    <a:pt x="3495" y="4410"/>
                  </a:cubicBezTo>
                  <a:cubicBezTo>
                    <a:pt x="3547" y="4410"/>
                    <a:pt x="3547" y="4410"/>
                    <a:pt x="3598" y="4346"/>
                  </a:cubicBezTo>
                  <a:cubicBezTo>
                    <a:pt x="3715" y="4346"/>
                    <a:pt x="3818" y="4346"/>
                    <a:pt x="3985" y="4294"/>
                  </a:cubicBezTo>
                  <a:cubicBezTo>
                    <a:pt x="4243" y="4191"/>
                    <a:pt x="4630" y="4088"/>
                    <a:pt x="4888" y="3869"/>
                  </a:cubicBezTo>
                  <a:cubicBezTo>
                    <a:pt x="4952" y="3766"/>
                    <a:pt x="5004" y="3701"/>
                    <a:pt x="5056" y="3650"/>
                  </a:cubicBezTo>
                  <a:cubicBezTo>
                    <a:pt x="5056" y="3598"/>
                    <a:pt x="5107" y="3547"/>
                    <a:pt x="5107" y="3495"/>
                  </a:cubicBezTo>
                  <a:cubicBezTo>
                    <a:pt x="5107" y="3379"/>
                    <a:pt x="5056" y="3276"/>
                    <a:pt x="5004" y="3173"/>
                  </a:cubicBezTo>
                  <a:lnTo>
                    <a:pt x="4836" y="3005"/>
                  </a:lnTo>
                  <a:cubicBezTo>
                    <a:pt x="4785" y="3057"/>
                    <a:pt x="4630" y="3121"/>
                    <a:pt x="4411" y="3173"/>
                  </a:cubicBezTo>
                  <a:cubicBezTo>
                    <a:pt x="4088" y="3224"/>
                    <a:pt x="3818" y="3327"/>
                    <a:pt x="3547" y="3379"/>
                  </a:cubicBezTo>
                  <a:cubicBezTo>
                    <a:pt x="3353" y="3425"/>
                    <a:pt x="3219" y="3464"/>
                    <a:pt x="3158" y="3464"/>
                  </a:cubicBezTo>
                  <a:cubicBezTo>
                    <a:pt x="3134" y="3464"/>
                    <a:pt x="3121" y="3458"/>
                    <a:pt x="3121" y="3443"/>
                  </a:cubicBezTo>
                  <a:cubicBezTo>
                    <a:pt x="3121" y="3443"/>
                    <a:pt x="3225" y="3327"/>
                    <a:pt x="3495" y="3224"/>
                  </a:cubicBezTo>
                  <a:cubicBezTo>
                    <a:pt x="3715" y="3173"/>
                    <a:pt x="4037" y="3057"/>
                    <a:pt x="4359" y="2953"/>
                  </a:cubicBezTo>
                  <a:cubicBezTo>
                    <a:pt x="4630" y="2902"/>
                    <a:pt x="4785" y="2850"/>
                    <a:pt x="4836" y="2850"/>
                  </a:cubicBezTo>
                  <a:lnTo>
                    <a:pt x="4888" y="2850"/>
                  </a:lnTo>
                  <a:cubicBezTo>
                    <a:pt x="4952" y="2799"/>
                    <a:pt x="5004" y="2734"/>
                    <a:pt x="5004" y="2683"/>
                  </a:cubicBezTo>
                  <a:cubicBezTo>
                    <a:pt x="5056" y="2631"/>
                    <a:pt x="5056" y="2579"/>
                    <a:pt x="5056" y="2528"/>
                  </a:cubicBezTo>
                  <a:cubicBezTo>
                    <a:pt x="5056" y="2412"/>
                    <a:pt x="5004" y="2257"/>
                    <a:pt x="4952" y="2154"/>
                  </a:cubicBezTo>
                  <a:cubicBezTo>
                    <a:pt x="4888" y="2038"/>
                    <a:pt x="4836" y="1986"/>
                    <a:pt x="4836" y="1935"/>
                  </a:cubicBezTo>
                  <a:cubicBezTo>
                    <a:pt x="4733" y="1986"/>
                    <a:pt x="4566" y="2038"/>
                    <a:pt x="4359" y="2089"/>
                  </a:cubicBezTo>
                  <a:cubicBezTo>
                    <a:pt x="3726" y="2229"/>
                    <a:pt x="3138" y="2440"/>
                    <a:pt x="2928" y="2440"/>
                  </a:cubicBezTo>
                  <a:cubicBezTo>
                    <a:pt x="2886" y="2440"/>
                    <a:pt x="2859" y="2431"/>
                    <a:pt x="2851" y="2412"/>
                  </a:cubicBezTo>
                  <a:cubicBezTo>
                    <a:pt x="2851" y="2412"/>
                    <a:pt x="3018" y="2309"/>
                    <a:pt x="3276" y="2206"/>
                  </a:cubicBezTo>
                  <a:cubicBezTo>
                    <a:pt x="3547" y="2089"/>
                    <a:pt x="3921" y="1986"/>
                    <a:pt x="4308" y="1883"/>
                  </a:cubicBezTo>
                  <a:cubicBezTo>
                    <a:pt x="4566" y="1832"/>
                    <a:pt x="4733" y="1767"/>
                    <a:pt x="4836" y="1767"/>
                  </a:cubicBezTo>
                  <a:cubicBezTo>
                    <a:pt x="5004" y="1664"/>
                    <a:pt x="5056" y="1612"/>
                    <a:pt x="5107" y="1561"/>
                  </a:cubicBezTo>
                  <a:cubicBezTo>
                    <a:pt x="5159" y="1509"/>
                    <a:pt x="5159" y="1445"/>
                    <a:pt x="5159" y="1393"/>
                  </a:cubicBezTo>
                  <a:cubicBezTo>
                    <a:pt x="5159" y="1342"/>
                    <a:pt x="5159" y="1290"/>
                    <a:pt x="5107" y="1238"/>
                  </a:cubicBezTo>
                  <a:cubicBezTo>
                    <a:pt x="5107" y="1187"/>
                    <a:pt x="5004" y="1122"/>
                    <a:pt x="4952" y="1071"/>
                  </a:cubicBezTo>
                  <a:cubicBezTo>
                    <a:pt x="4836" y="968"/>
                    <a:pt x="4682" y="916"/>
                    <a:pt x="4682" y="916"/>
                  </a:cubicBezTo>
                  <a:cubicBezTo>
                    <a:pt x="4566" y="916"/>
                    <a:pt x="4359" y="916"/>
                    <a:pt x="3985" y="968"/>
                  </a:cubicBezTo>
                  <a:cubicBezTo>
                    <a:pt x="3547" y="1071"/>
                    <a:pt x="3173" y="1187"/>
                    <a:pt x="2851" y="1238"/>
                  </a:cubicBezTo>
                  <a:cubicBezTo>
                    <a:pt x="2615" y="1314"/>
                    <a:pt x="2434" y="1362"/>
                    <a:pt x="2354" y="1362"/>
                  </a:cubicBezTo>
                  <a:cubicBezTo>
                    <a:pt x="2325" y="1362"/>
                    <a:pt x="2309" y="1355"/>
                    <a:pt x="2309" y="1342"/>
                  </a:cubicBezTo>
                  <a:cubicBezTo>
                    <a:pt x="2309" y="1342"/>
                    <a:pt x="2477" y="1238"/>
                    <a:pt x="2799" y="1071"/>
                  </a:cubicBezTo>
                  <a:cubicBezTo>
                    <a:pt x="3121" y="968"/>
                    <a:pt x="3547" y="864"/>
                    <a:pt x="3985" y="748"/>
                  </a:cubicBezTo>
                  <a:cubicBezTo>
                    <a:pt x="4243" y="748"/>
                    <a:pt x="4462" y="697"/>
                    <a:pt x="4630" y="697"/>
                  </a:cubicBezTo>
                  <a:cubicBezTo>
                    <a:pt x="4682" y="478"/>
                    <a:pt x="4733" y="323"/>
                    <a:pt x="4733" y="220"/>
                  </a:cubicBezTo>
                  <a:cubicBezTo>
                    <a:pt x="4733" y="155"/>
                    <a:pt x="4733" y="155"/>
                    <a:pt x="4682" y="104"/>
                  </a:cubicBezTo>
                  <a:lnTo>
                    <a:pt x="4682" y="52"/>
                  </a:lnTo>
                  <a:cubicBezTo>
                    <a:pt x="4630" y="52"/>
                    <a:pt x="4462" y="1"/>
                    <a:pt x="4308" y="1"/>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0"/>
            <p:cNvSpPr/>
            <p:nvPr/>
          </p:nvSpPr>
          <p:spPr>
            <a:xfrm>
              <a:off x="3180303" y="3798790"/>
              <a:ext cx="297822" cy="184810"/>
            </a:xfrm>
            <a:custGeom>
              <a:avLst/>
              <a:gdLst/>
              <a:ahLst/>
              <a:cxnLst/>
              <a:rect l="l" t="t" r="r" b="b"/>
              <a:pathLst>
                <a:path w="10059" h="6242" extrusionOk="0">
                  <a:moveTo>
                    <a:pt x="865" y="1"/>
                  </a:moveTo>
                  <a:cubicBezTo>
                    <a:pt x="645" y="1"/>
                    <a:pt x="439" y="117"/>
                    <a:pt x="272" y="272"/>
                  </a:cubicBezTo>
                  <a:cubicBezTo>
                    <a:pt x="117" y="439"/>
                    <a:pt x="1" y="646"/>
                    <a:pt x="1" y="916"/>
                  </a:cubicBezTo>
                  <a:lnTo>
                    <a:pt x="1" y="1032"/>
                  </a:lnTo>
                  <a:lnTo>
                    <a:pt x="117" y="1032"/>
                  </a:lnTo>
                  <a:cubicBezTo>
                    <a:pt x="645" y="968"/>
                    <a:pt x="1084" y="916"/>
                    <a:pt x="1355" y="916"/>
                  </a:cubicBezTo>
                  <a:cubicBezTo>
                    <a:pt x="1509" y="916"/>
                    <a:pt x="1613" y="916"/>
                    <a:pt x="1729" y="968"/>
                  </a:cubicBezTo>
                  <a:cubicBezTo>
                    <a:pt x="1832" y="968"/>
                    <a:pt x="1935" y="1084"/>
                    <a:pt x="1999" y="1136"/>
                  </a:cubicBezTo>
                  <a:lnTo>
                    <a:pt x="1999" y="1355"/>
                  </a:lnTo>
                  <a:cubicBezTo>
                    <a:pt x="1999" y="1509"/>
                    <a:pt x="1999" y="1677"/>
                    <a:pt x="1935" y="1832"/>
                  </a:cubicBezTo>
                  <a:cubicBezTo>
                    <a:pt x="1935" y="1883"/>
                    <a:pt x="1999" y="1883"/>
                    <a:pt x="1999" y="1883"/>
                  </a:cubicBezTo>
                  <a:cubicBezTo>
                    <a:pt x="2103" y="1999"/>
                    <a:pt x="2257" y="2103"/>
                    <a:pt x="2373" y="2206"/>
                  </a:cubicBezTo>
                  <a:cubicBezTo>
                    <a:pt x="2425" y="2322"/>
                    <a:pt x="2476" y="2425"/>
                    <a:pt x="2476" y="2528"/>
                  </a:cubicBezTo>
                  <a:cubicBezTo>
                    <a:pt x="2476" y="2644"/>
                    <a:pt x="2425" y="2747"/>
                    <a:pt x="2373" y="2851"/>
                  </a:cubicBezTo>
                  <a:cubicBezTo>
                    <a:pt x="2322" y="2902"/>
                    <a:pt x="2206" y="2967"/>
                    <a:pt x="2103" y="3070"/>
                  </a:cubicBezTo>
                  <a:cubicBezTo>
                    <a:pt x="2154" y="3070"/>
                    <a:pt x="2154" y="3121"/>
                    <a:pt x="2206" y="3173"/>
                  </a:cubicBezTo>
                  <a:cubicBezTo>
                    <a:pt x="2257" y="3289"/>
                    <a:pt x="2322" y="3495"/>
                    <a:pt x="2322" y="3663"/>
                  </a:cubicBezTo>
                  <a:cubicBezTo>
                    <a:pt x="2322" y="3766"/>
                    <a:pt x="2322" y="3869"/>
                    <a:pt x="2257" y="3934"/>
                  </a:cubicBezTo>
                  <a:cubicBezTo>
                    <a:pt x="2257" y="3985"/>
                    <a:pt x="2206" y="4037"/>
                    <a:pt x="2154" y="4088"/>
                  </a:cubicBezTo>
                  <a:cubicBezTo>
                    <a:pt x="2206" y="4088"/>
                    <a:pt x="2206" y="4140"/>
                    <a:pt x="2206" y="4140"/>
                  </a:cubicBezTo>
                  <a:cubicBezTo>
                    <a:pt x="2322" y="4256"/>
                    <a:pt x="2373" y="4411"/>
                    <a:pt x="2373" y="4630"/>
                  </a:cubicBezTo>
                  <a:cubicBezTo>
                    <a:pt x="2373" y="4733"/>
                    <a:pt x="2373" y="4785"/>
                    <a:pt x="2322" y="4901"/>
                  </a:cubicBezTo>
                  <a:cubicBezTo>
                    <a:pt x="2257" y="5004"/>
                    <a:pt x="2206" y="5107"/>
                    <a:pt x="2103" y="5159"/>
                  </a:cubicBezTo>
                  <a:cubicBezTo>
                    <a:pt x="1780" y="5429"/>
                    <a:pt x="1406" y="5597"/>
                    <a:pt x="1084" y="5649"/>
                  </a:cubicBezTo>
                  <a:cubicBezTo>
                    <a:pt x="916" y="5700"/>
                    <a:pt x="762" y="5752"/>
                    <a:pt x="645" y="5752"/>
                  </a:cubicBezTo>
                  <a:cubicBezTo>
                    <a:pt x="645" y="5868"/>
                    <a:pt x="594" y="5971"/>
                    <a:pt x="594" y="6126"/>
                  </a:cubicBezTo>
                  <a:cubicBezTo>
                    <a:pt x="762" y="6190"/>
                    <a:pt x="916" y="6242"/>
                    <a:pt x="1084" y="6242"/>
                  </a:cubicBezTo>
                  <a:lnTo>
                    <a:pt x="8176" y="6242"/>
                  </a:lnTo>
                  <a:cubicBezTo>
                    <a:pt x="7905" y="6023"/>
                    <a:pt x="7737" y="5803"/>
                    <a:pt x="7686" y="5700"/>
                  </a:cubicBezTo>
                  <a:cubicBezTo>
                    <a:pt x="7583" y="5700"/>
                    <a:pt x="7312" y="5649"/>
                    <a:pt x="7041" y="5597"/>
                  </a:cubicBezTo>
                  <a:cubicBezTo>
                    <a:pt x="6667" y="5481"/>
                    <a:pt x="6190" y="5326"/>
                    <a:pt x="5919" y="5055"/>
                  </a:cubicBezTo>
                  <a:cubicBezTo>
                    <a:pt x="5700" y="4836"/>
                    <a:pt x="5597" y="4630"/>
                    <a:pt x="5597" y="4411"/>
                  </a:cubicBezTo>
                  <a:cubicBezTo>
                    <a:pt x="5597" y="4256"/>
                    <a:pt x="5649" y="4088"/>
                    <a:pt x="5700" y="4037"/>
                  </a:cubicBezTo>
                  <a:cubicBezTo>
                    <a:pt x="5700" y="3985"/>
                    <a:pt x="5752" y="3985"/>
                    <a:pt x="5752" y="3934"/>
                  </a:cubicBezTo>
                  <a:cubicBezTo>
                    <a:pt x="5700" y="3934"/>
                    <a:pt x="5700" y="3869"/>
                    <a:pt x="5649" y="3818"/>
                  </a:cubicBezTo>
                  <a:cubicBezTo>
                    <a:pt x="5597" y="3714"/>
                    <a:pt x="5481" y="3547"/>
                    <a:pt x="5481" y="3289"/>
                  </a:cubicBezTo>
                  <a:cubicBezTo>
                    <a:pt x="5481" y="3070"/>
                    <a:pt x="5545" y="2902"/>
                    <a:pt x="5649" y="2747"/>
                  </a:cubicBezTo>
                  <a:cubicBezTo>
                    <a:pt x="5545" y="2696"/>
                    <a:pt x="5429" y="2644"/>
                    <a:pt x="5326" y="2477"/>
                  </a:cubicBezTo>
                  <a:cubicBezTo>
                    <a:pt x="5275" y="2425"/>
                    <a:pt x="5223" y="2322"/>
                    <a:pt x="5275" y="2206"/>
                  </a:cubicBezTo>
                  <a:lnTo>
                    <a:pt x="5275" y="1935"/>
                  </a:lnTo>
                  <a:cubicBezTo>
                    <a:pt x="5378" y="1613"/>
                    <a:pt x="5545" y="1458"/>
                    <a:pt x="5752" y="1406"/>
                  </a:cubicBezTo>
                  <a:cubicBezTo>
                    <a:pt x="5803" y="1355"/>
                    <a:pt x="5919" y="1290"/>
                    <a:pt x="5971" y="1290"/>
                  </a:cubicBezTo>
                  <a:lnTo>
                    <a:pt x="5971" y="1239"/>
                  </a:lnTo>
                  <a:cubicBezTo>
                    <a:pt x="5971" y="1084"/>
                    <a:pt x="6022" y="968"/>
                    <a:pt x="6074" y="865"/>
                  </a:cubicBezTo>
                  <a:cubicBezTo>
                    <a:pt x="6126" y="762"/>
                    <a:pt x="6190" y="646"/>
                    <a:pt x="6293" y="594"/>
                  </a:cubicBezTo>
                  <a:cubicBezTo>
                    <a:pt x="6448" y="439"/>
                    <a:pt x="6719" y="388"/>
                    <a:pt x="6938" y="388"/>
                  </a:cubicBezTo>
                  <a:cubicBezTo>
                    <a:pt x="7312" y="388"/>
                    <a:pt x="7686" y="491"/>
                    <a:pt x="8060" y="594"/>
                  </a:cubicBezTo>
                  <a:cubicBezTo>
                    <a:pt x="8447" y="710"/>
                    <a:pt x="8821" y="813"/>
                    <a:pt x="9143" y="916"/>
                  </a:cubicBezTo>
                  <a:cubicBezTo>
                    <a:pt x="9517" y="1084"/>
                    <a:pt x="9788" y="1187"/>
                    <a:pt x="10058" y="1355"/>
                  </a:cubicBezTo>
                  <a:lnTo>
                    <a:pt x="10058" y="916"/>
                  </a:lnTo>
                  <a:cubicBezTo>
                    <a:pt x="10058" y="646"/>
                    <a:pt x="9994" y="439"/>
                    <a:pt x="9839" y="272"/>
                  </a:cubicBezTo>
                  <a:cubicBezTo>
                    <a:pt x="9672" y="117"/>
                    <a:pt x="9465" y="1"/>
                    <a:pt x="919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0"/>
            <p:cNvSpPr/>
            <p:nvPr/>
          </p:nvSpPr>
          <p:spPr>
            <a:xfrm>
              <a:off x="3197860" y="3896139"/>
              <a:ext cx="224514" cy="87461"/>
            </a:xfrm>
            <a:custGeom>
              <a:avLst/>
              <a:gdLst/>
              <a:ahLst/>
              <a:cxnLst/>
              <a:rect l="l" t="t" r="r" b="b"/>
              <a:pathLst>
                <a:path w="7583" h="2954" extrusionOk="0">
                  <a:moveTo>
                    <a:pt x="1664" y="1"/>
                  </a:moveTo>
                  <a:lnTo>
                    <a:pt x="1664" y="1"/>
                  </a:lnTo>
                  <a:cubicBezTo>
                    <a:pt x="1729" y="104"/>
                    <a:pt x="1729" y="259"/>
                    <a:pt x="1729" y="375"/>
                  </a:cubicBezTo>
                  <a:cubicBezTo>
                    <a:pt x="1729" y="478"/>
                    <a:pt x="1729" y="581"/>
                    <a:pt x="1664" y="646"/>
                  </a:cubicBezTo>
                  <a:cubicBezTo>
                    <a:pt x="1664" y="697"/>
                    <a:pt x="1613" y="749"/>
                    <a:pt x="1561" y="800"/>
                  </a:cubicBezTo>
                  <a:cubicBezTo>
                    <a:pt x="1613" y="800"/>
                    <a:pt x="1613" y="852"/>
                    <a:pt x="1613" y="852"/>
                  </a:cubicBezTo>
                  <a:cubicBezTo>
                    <a:pt x="1729" y="968"/>
                    <a:pt x="1780" y="1123"/>
                    <a:pt x="1780" y="1342"/>
                  </a:cubicBezTo>
                  <a:cubicBezTo>
                    <a:pt x="1780" y="1445"/>
                    <a:pt x="1780" y="1497"/>
                    <a:pt x="1729" y="1613"/>
                  </a:cubicBezTo>
                  <a:cubicBezTo>
                    <a:pt x="1664" y="1716"/>
                    <a:pt x="1613" y="1819"/>
                    <a:pt x="1510" y="1871"/>
                  </a:cubicBezTo>
                  <a:cubicBezTo>
                    <a:pt x="1187" y="2141"/>
                    <a:pt x="813" y="2309"/>
                    <a:pt x="491" y="2361"/>
                  </a:cubicBezTo>
                  <a:cubicBezTo>
                    <a:pt x="323" y="2412"/>
                    <a:pt x="169" y="2464"/>
                    <a:pt x="52" y="2464"/>
                  </a:cubicBezTo>
                  <a:cubicBezTo>
                    <a:pt x="52" y="2580"/>
                    <a:pt x="1" y="2683"/>
                    <a:pt x="1" y="2838"/>
                  </a:cubicBezTo>
                  <a:cubicBezTo>
                    <a:pt x="169" y="2902"/>
                    <a:pt x="323" y="2954"/>
                    <a:pt x="491" y="2954"/>
                  </a:cubicBezTo>
                  <a:lnTo>
                    <a:pt x="7583" y="2954"/>
                  </a:lnTo>
                  <a:cubicBezTo>
                    <a:pt x="7312" y="2735"/>
                    <a:pt x="7144" y="2515"/>
                    <a:pt x="7093" y="2412"/>
                  </a:cubicBezTo>
                  <a:cubicBezTo>
                    <a:pt x="6990" y="2412"/>
                    <a:pt x="6719" y="2361"/>
                    <a:pt x="6448" y="2309"/>
                  </a:cubicBezTo>
                  <a:cubicBezTo>
                    <a:pt x="6074" y="2193"/>
                    <a:pt x="5597" y="2038"/>
                    <a:pt x="5326" y="1767"/>
                  </a:cubicBezTo>
                  <a:cubicBezTo>
                    <a:pt x="5107" y="1548"/>
                    <a:pt x="5004" y="1342"/>
                    <a:pt x="5004" y="1123"/>
                  </a:cubicBezTo>
                  <a:cubicBezTo>
                    <a:pt x="5004" y="968"/>
                    <a:pt x="5056" y="800"/>
                    <a:pt x="5107" y="749"/>
                  </a:cubicBezTo>
                  <a:cubicBezTo>
                    <a:pt x="5107" y="697"/>
                    <a:pt x="5159" y="697"/>
                    <a:pt x="5159" y="646"/>
                  </a:cubicBezTo>
                  <a:cubicBezTo>
                    <a:pt x="5107" y="646"/>
                    <a:pt x="5107" y="581"/>
                    <a:pt x="5056" y="530"/>
                  </a:cubicBezTo>
                  <a:cubicBezTo>
                    <a:pt x="5056" y="478"/>
                    <a:pt x="5004" y="426"/>
                    <a:pt x="5004" y="375"/>
                  </a:cubicBezTo>
                  <a:lnTo>
                    <a:pt x="4088" y="375"/>
                  </a:lnTo>
                  <a:cubicBezTo>
                    <a:pt x="3392" y="323"/>
                    <a:pt x="2477" y="259"/>
                    <a:pt x="1664"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0"/>
            <p:cNvSpPr/>
            <p:nvPr/>
          </p:nvSpPr>
          <p:spPr>
            <a:xfrm>
              <a:off x="3342552" y="3817887"/>
              <a:ext cx="202397" cy="194344"/>
            </a:xfrm>
            <a:custGeom>
              <a:avLst/>
              <a:gdLst/>
              <a:ahLst/>
              <a:cxnLst/>
              <a:rect l="l" t="t" r="r" b="b"/>
              <a:pathLst>
                <a:path w="6836" h="6564" extrusionOk="0">
                  <a:moveTo>
                    <a:pt x="1458" y="1"/>
                  </a:moveTo>
                  <a:cubicBezTo>
                    <a:pt x="1290" y="1"/>
                    <a:pt x="1136" y="1"/>
                    <a:pt x="1032" y="65"/>
                  </a:cubicBezTo>
                  <a:cubicBezTo>
                    <a:pt x="916" y="117"/>
                    <a:pt x="865" y="220"/>
                    <a:pt x="813" y="323"/>
                  </a:cubicBezTo>
                  <a:cubicBezTo>
                    <a:pt x="762" y="387"/>
                    <a:pt x="762" y="491"/>
                    <a:pt x="762" y="594"/>
                  </a:cubicBezTo>
                  <a:lnTo>
                    <a:pt x="762" y="761"/>
                  </a:lnTo>
                  <a:cubicBezTo>
                    <a:pt x="916" y="761"/>
                    <a:pt x="1136" y="813"/>
                    <a:pt x="1510" y="916"/>
                  </a:cubicBezTo>
                  <a:cubicBezTo>
                    <a:pt x="2051" y="1084"/>
                    <a:pt x="2528" y="1238"/>
                    <a:pt x="2851" y="1406"/>
                  </a:cubicBezTo>
                  <a:cubicBezTo>
                    <a:pt x="3070" y="1458"/>
                    <a:pt x="3173" y="1509"/>
                    <a:pt x="3289" y="1612"/>
                  </a:cubicBezTo>
                  <a:cubicBezTo>
                    <a:pt x="3392" y="1677"/>
                    <a:pt x="3444" y="1728"/>
                    <a:pt x="3444" y="1728"/>
                  </a:cubicBezTo>
                  <a:cubicBezTo>
                    <a:pt x="3444" y="1728"/>
                    <a:pt x="3341" y="1728"/>
                    <a:pt x="3289" y="1677"/>
                  </a:cubicBezTo>
                  <a:cubicBezTo>
                    <a:pt x="3173" y="1677"/>
                    <a:pt x="3018" y="1612"/>
                    <a:pt x="2799" y="1509"/>
                  </a:cubicBezTo>
                  <a:cubicBezTo>
                    <a:pt x="2477" y="1406"/>
                    <a:pt x="1935" y="1238"/>
                    <a:pt x="1458" y="1135"/>
                  </a:cubicBezTo>
                  <a:cubicBezTo>
                    <a:pt x="1084" y="1032"/>
                    <a:pt x="813" y="916"/>
                    <a:pt x="646" y="864"/>
                  </a:cubicBezTo>
                  <a:lnTo>
                    <a:pt x="646" y="916"/>
                  </a:lnTo>
                  <a:lnTo>
                    <a:pt x="594" y="916"/>
                  </a:lnTo>
                  <a:cubicBezTo>
                    <a:pt x="594" y="916"/>
                    <a:pt x="491" y="916"/>
                    <a:pt x="388" y="968"/>
                  </a:cubicBezTo>
                  <a:cubicBezTo>
                    <a:pt x="272" y="1032"/>
                    <a:pt x="117" y="1135"/>
                    <a:pt x="65" y="1354"/>
                  </a:cubicBezTo>
                  <a:cubicBezTo>
                    <a:pt x="1" y="1458"/>
                    <a:pt x="1" y="1509"/>
                    <a:pt x="1" y="1561"/>
                  </a:cubicBezTo>
                  <a:cubicBezTo>
                    <a:pt x="1" y="1612"/>
                    <a:pt x="1" y="1677"/>
                    <a:pt x="65" y="1728"/>
                  </a:cubicBezTo>
                  <a:cubicBezTo>
                    <a:pt x="117" y="1780"/>
                    <a:pt x="117" y="1780"/>
                    <a:pt x="169" y="1832"/>
                  </a:cubicBezTo>
                  <a:cubicBezTo>
                    <a:pt x="272" y="1883"/>
                    <a:pt x="388" y="1883"/>
                    <a:pt x="388" y="1883"/>
                  </a:cubicBezTo>
                  <a:lnTo>
                    <a:pt x="439" y="1935"/>
                  </a:lnTo>
                  <a:cubicBezTo>
                    <a:pt x="542" y="1935"/>
                    <a:pt x="710" y="1999"/>
                    <a:pt x="968" y="2051"/>
                  </a:cubicBezTo>
                  <a:cubicBezTo>
                    <a:pt x="1355" y="2154"/>
                    <a:pt x="1729" y="2257"/>
                    <a:pt x="1935" y="2373"/>
                  </a:cubicBezTo>
                  <a:cubicBezTo>
                    <a:pt x="2206" y="2476"/>
                    <a:pt x="2425" y="2579"/>
                    <a:pt x="2374" y="2644"/>
                  </a:cubicBezTo>
                  <a:cubicBezTo>
                    <a:pt x="2374" y="2657"/>
                    <a:pt x="2362" y="2664"/>
                    <a:pt x="2340" y="2664"/>
                  </a:cubicBezTo>
                  <a:cubicBezTo>
                    <a:pt x="2278" y="2664"/>
                    <a:pt x="2135" y="2613"/>
                    <a:pt x="1935" y="2528"/>
                  </a:cubicBezTo>
                  <a:cubicBezTo>
                    <a:pt x="1613" y="2476"/>
                    <a:pt x="1290" y="2373"/>
                    <a:pt x="916" y="2257"/>
                  </a:cubicBezTo>
                  <a:cubicBezTo>
                    <a:pt x="710" y="2206"/>
                    <a:pt x="542" y="2154"/>
                    <a:pt x="439" y="2102"/>
                  </a:cubicBezTo>
                  <a:lnTo>
                    <a:pt x="439" y="2154"/>
                  </a:lnTo>
                  <a:cubicBezTo>
                    <a:pt x="388" y="2154"/>
                    <a:pt x="388" y="2206"/>
                    <a:pt x="323" y="2257"/>
                  </a:cubicBezTo>
                  <a:cubicBezTo>
                    <a:pt x="272" y="2373"/>
                    <a:pt x="220" y="2476"/>
                    <a:pt x="220" y="2644"/>
                  </a:cubicBezTo>
                  <a:cubicBezTo>
                    <a:pt x="220" y="2799"/>
                    <a:pt x="323" y="2902"/>
                    <a:pt x="388" y="3018"/>
                  </a:cubicBezTo>
                  <a:cubicBezTo>
                    <a:pt x="439" y="3121"/>
                    <a:pt x="491" y="3173"/>
                    <a:pt x="542" y="3173"/>
                  </a:cubicBezTo>
                  <a:lnTo>
                    <a:pt x="542" y="3224"/>
                  </a:lnTo>
                  <a:cubicBezTo>
                    <a:pt x="646" y="3224"/>
                    <a:pt x="762" y="3289"/>
                    <a:pt x="968" y="3340"/>
                  </a:cubicBezTo>
                  <a:cubicBezTo>
                    <a:pt x="1561" y="3495"/>
                    <a:pt x="2154" y="3714"/>
                    <a:pt x="2154" y="3817"/>
                  </a:cubicBezTo>
                  <a:cubicBezTo>
                    <a:pt x="2147" y="3824"/>
                    <a:pt x="2131" y="3827"/>
                    <a:pt x="2106" y="3827"/>
                  </a:cubicBezTo>
                  <a:cubicBezTo>
                    <a:pt x="1945" y="3827"/>
                    <a:pt x="1431" y="3692"/>
                    <a:pt x="916" y="3547"/>
                  </a:cubicBezTo>
                  <a:cubicBezTo>
                    <a:pt x="710" y="3495"/>
                    <a:pt x="594" y="3443"/>
                    <a:pt x="491" y="3392"/>
                  </a:cubicBezTo>
                  <a:cubicBezTo>
                    <a:pt x="491" y="3443"/>
                    <a:pt x="491" y="3443"/>
                    <a:pt x="439" y="3495"/>
                  </a:cubicBezTo>
                  <a:cubicBezTo>
                    <a:pt x="388" y="3547"/>
                    <a:pt x="388" y="3663"/>
                    <a:pt x="388" y="3766"/>
                  </a:cubicBezTo>
                  <a:cubicBezTo>
                    <a:pt x="388" y="3933"/>
                    <a:pt x="388" y="4037"/>
                    <a:pt x="594" y="4256"/>
                  </a:cubicBezTo>
                  <a:cubicBezTo>
                    <a:pt x="813" y="4462"/>
                    <a:pt x="1187" y="4630"/>
                    <a:pt x="1561" y="4681"/>
                  </a:cubicBezTo>
                  <a:cubicBezTo>
                    <a:pt x="1884" y="4784"/>
                    <a:pt x="2206" y="4836"/>
                    <a:pt x="2257" y="4836"/>
                  </a:cubicBezTo>
                  <a:cubicBezTo>
                    <a:pt x="2322" y="4836"/>
                    <a:pt x="2322" y="4836"/>
                    <a:pt x="2374" y="4900"/>
                  </a:cubicBezTo>
                  <a:cubicBezTo>
                    <a:pt x="2374" y="4900"/>
                    <a:pt x="2374" y="4952"/>
                    <a:pt x="2425" y="4952"/>
                  </a:cubicBezTo>
                  <a:cubicBezTo>
                    <a:pt x="2425" y="5004"/>
                    <a:pt x="2477" y="5055"/>
                    <a:pt x="2580" y="5107"/>
                  </a:cubicBezTo>
                  <a:cubicBezTo>
                    <a:pt x="2696" y="5274"/>
                    <a:pt x="2902" y="5481"/>
                    <a:pt x="3121" y="5700"/>
                  </a:cubicBezTo>
                  <a:cubicBezTo>
                    <a:pt x="3611" y="6074"/>
                    <a:pt x="4256" y="6512"/>
                    <a:pt x="4952" y="6512"/>
                  </a:cubicBezTo>
                  <a:cubicBezTo>
                    <a:pt x="5004" y="6512"/>
                    <a:pt x="5056" y="6564"/>
                    <a:pt x="5056" y="6564"/>
                  </a:cubicBezTo>
                  <a:cubicBezTo>
                    <a:pt x="5326" y="6564"/>
                    <a:pt x="5546" y="6448"/>
                    <a:pt x="5752" y="6396"/>
                  </a:cubicBezTo>
                  <a:cubicBezTo>
                    <a:pt x="5920" y="6293"/>
                    <a:pt x="6023" y="6125"/>
                    <a:pt x="6190" y="5971"/>
                  </a:cubicBezTo>
                  <a:cubicBezTo>
                    <a:pt x="6397" y="5648"/>
                    <a:pt x="6513" y="5274"/>
                    <a:pt x="6616" y="5055"/>
                  </a:cubicBezTo>
                  <a:cubicBezTo>
                    <a:pt x="6719" y="4681"/>
                    <a:pt x="6835" y="4359"/>
                    <a:pt x="6835" y="4037"/>
                  </a:cubicBezTo>
                  <a:cubicBezTo>
                    <a:pt x="6835" y="3495"/>
                    <a:pt x="6616" y="2966"/>
                    <a:pt x="6074" y="2322"/>
                  </a:cubicBezTo>
                  <a:cubicBezTo>
                    <a:pt x="5649" y="1780"/>
                    <a:pt x="5326" y="1406"/>
                    <a:pt x="4952" y="1187"/>
                  </a:cubicBezTo>
                  <a:cubicBezTo>
                    <a:pt x="4578" y="916"/>
                    <a:pt x="4140" y="710"/>
                    <a:pt x="3547" y="542"/>
                  </a:cubicBezTo>
                  <a:cubicBezTo>
                    <a:pt x="3289" y="439"/>
                    <a:pt x="2902" y="271"/>
                    <a:pt x="2528" y="168"/>
                  </a:cubicBezTo>
                  <a:cubicBezTo>
                    <a:pt x="2154" y="65"/>
                    <a:pt x="1780" y="1"/>
                    <a:pt x="1458" y="1"/>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0"/>
            <p:cNvSpPr/>
            <p:nvPr/>
          </p:nvSpPr>
          <p:spPr>
            <a:xfrm>
              <a:off x="2964227" y="3671655"/>
              <a:ext cx="663178" cy="488346"/>
            </a:xfrm>
            <a:custGeom>
              <a:avLst/>
              <a:gdLst/>
              <a:ahLst/>
              <a:cxnLst/>
              <a:rect l="l" t="t" r="r" b="b"/>
              <a:pathLst>
                <a:path w="22399" h="16494" extrusionOk="0">
                  <a:moveTo>
                    <a:pt x="12134" y="1"/>
                  </a:moveTo>
                  <a:cubicBezTo>
                    <a:pt x="11760" y="1"/>
                    <a:pt x="11335" y="52"/>
                    <a:pt x="10961" y="52"/>
                  </a:cubicBezTo>
                  <a:cubicBezTo>
                    <a:pt x="10264" y="104"/>
                    <a:pt x="9555" y="220"/>
                    <a:pt x="9130" y="375"/>
                  </a:cubicBezTo>
                  <a:cubicBezTo>
                    <a:pt x="8330" y="646"/>
                    <a:pt x="7518" y="1239"/>
                    <a:pt x="6551" y="2425"/>
                  </a:cubicBezTo>
                  <a:cubicBezTo>
                    <a:pt x="5532" y="3599"/>
                    <a:pt x="4397" y="5326"/>
                    <a:pt x="2953" y="7738"/>
                  </a:cubicBezTo>
                  <a:cubicBezTo>
                    <a:pt x="2038" y="9246"/>
                    <a:pt x="1290" y="10536"/>
                    <a:pt x="800" y="11606"/>
                  </a:cubicBezTo>
                  <a:cubicBezTo>
                    <a:pt x="271" y="12676"/>
                    <a:pt x="0" y="13540"/>
                    <a:pt x="0" y="14237"/>
                  </a:cubicBezTo>
                  <a:cubicBezTo>
                    <a:pt x="0" y="14675"/>
                    <a:pt x="104" y="14997"/>
                    <a:pt x="271" y="15371"/>
                  </a:cubicBezTo>
                  <a:cubicBezTo>
                    <a:pt x="477" y="15694"/>
                    <a:pt x="800" y="15964"/>
                    <a:pt x="1238" y="16287"/>
                  </a:cubicBezTo>
                  <a:cubicBezTo>
                    <a:pt x="1445" y="16442"/>
                    <a:pt x="1715" y="16493"/>
                    <a:pt x="1986" y="16493"/>
                  </a:cubicBezTo>
                  <a:cubicBezTo>
                    <a:pt x="2528" y="16493"/>
                    <a:pt x="3108" y="16171"/>
                    <a:pt x="3701" y="15745"/>
                  </a:cubicBezTo>
                  <a:cubicBezTo>
                    <a:pt x="4294" y="15255"/>
                    <a:pt x="4887" y="14610"/>
                    <a:pt x="5429" y="13966"/>
                  </a:cubicBezTo>
                  <a:cubicBezTo>
                    <a:pt x="6177" y="13063"/>
                    <a:pt x="6822" y="12148"/>
                    <a:pt x="7196" y="11554"/>
                  </a:cubicBezTo>
                  <a:lnTo>
                    <a:pt x="7196" y="11554"/>
                  </a:lnTo>
                  <a:cubicBezTo>
                    <a:pt x="7041" y="11606"/>
                    <a:pt x="6873" y="11709"/>
                    <a:pt x="6718" y="11709"/>
                  </a:cubicBezTo>
                  <a:cubicBezTo>
                    <a:pt x="6551" y="11774"/>
                    <a:pt x="6396" y="11774"/>
                    <a:pt x="6228" y="11774"/>
                  </a:cubicBezTo>
                  <a:cubicBezTo>
                    <a:pt x="5751" y="11774"/>
                    <a:pt x="5429" y="11658"/>
                    <a:pt x="5158" y="11554"/>
                  </a:cubicBezTo>
                  <a:cubicBezTo>
                    <a:pt x="4887" y="11387"/>
                    <a:pt x="4784" y="11284"/>
                    <a:pt x="4720" y="11284"/>
                  </a:cubicBezTo>
                  <a:lnTo>
                    <a:pt x="4720" y="11232"/>
                  </a:lnTo>
                  <a:cubicBezTo>
                    <a:pt x="4617" y="11129"/>
                    <a:pt x="4462" y="10910"/>
                    <a:pt x="4346" y="10587"/>
                  </a:cubicBezTo>
                  <a:cubicBezTo>
                    <a:pt x="4243" y="10368"/>
                    <a:pt x="4140" y="10162"/>
                    <a:pt x="4140" y="9839"/>
                  </a:cubicBezTo>
                  <a:lnTo>
                    <a:pt x="1019" y="12947"/>
                  </a:lnTo>
                  <a:cubicBezTo>
                    <a:pt x="993" y="12973"/>
                    <a:pt x="967" y="12986"/>
                    <a:pt x="940" y="12986"/>
                  </a:cubicBezTo>
                  <a:cubicBezTo>
                    <a:pt x="913" y="12986"/>
                    <a:pt x="884" y="12973"/>
                    <a:pt x="851" y="12947"/>
                  </a:cubicBezTo>
                  <a:cubicBezTo>
                    <a:pt x="800" y="12896"/>
                    <a:pt x="800" y="12844"/>
                    <a:pt x="851" y="12792"/>
                  </a:cubicBezTo>
                  <a:lnTo>
                    <a:pt x="4075" y="9453"/>
                  </a:lnTo>
                  <a:cubicBezTo>
                    <a:pt x="4075" y="9027"/>
                    <a:pt x="4191" y="8550"/>
                    <a:pt x="4397" y="7905"/>
                  </a:cubicBezTo>
                  <a:cubicBezTo>
                    <a:pt x="4617" y="7145"/>
                    <a:pt x="4887" y="6616"/>
                    <a:pt x="5158" y="6229"/>
                  </a:cubicBezTo>
                  <a:cubicBezTo>
                    <a:pt x="5481" y="5855"/>
                    <a:pt x="5855" y="5649"/>
                    <a:pt x="6332" y="5481"/>
                  </a:cubicBezTo>
                  <a:cubicBezTo>
                    <a:pt x="6551" y="5430"/>
                    <a:pt x="6770" y="5378"/>
                    <a:pt x="7041" y="5378"/>
                  </a:cubicBezTo>
                  <a:lnTo>
                    <a:pt x="7041" y="5210"/>
                  </a:lnTo>
                  <a:cubicBezTo>
                    <a:pt x="7041" y="4785"/>
                    <a:pt x="7247" y="4411"/>
                    <a:pt x="7570" y="4243"/>
                  </a:cubicBezTo>
                  <a:cubicBezTo>
                    <a:pt x="7621" y="3547"/>
                    <a:pt x="7686" y="3005"/>
                    <a:pt x="7737" y="3005"/>
                  </a:cubicBezTo>
                  <a:cubicBezTo>
                    <a:pt x="7789" y="3005"/>
                    <a:pt x="7840" y="3495"/>
                    <a:pt x="7840" y="4140"/>
                  </a:cubicBezTo>
                  <a:cubicBezTo>
                    <a:pt x="7943" y="4088"/>
                    <a:pt x="8060" y="4088"/>
                    <a:pt x="8163" y="4088"/>
                  </a:cubicBezTo>
                  <a:lnTo>
                    <a:pt x="8485" y="4088"/>
                  </a:lnTo>
                  <a:cubicBezTo>
                    <a:pt x="8704" y="3921"/>
                    <a:pt x="8911" y="3715"/>
                    <a:pt x="9297" y="3444"/>
                  </a:cubicBezTo>
                  <a:cubicBezTo>
                    <a:pt x="10659" y="2284"/>
                    <a:pt x="12021" y="1186"/>
                    <a:pt x="12189" y="1186"/>
                  </a:cubicBezTo>
                  <a:cubicBezTo>
                    <a:pt x="12193" y="1186"/>
                    <a:pt x="12196" y="1186"/>
                    <a:pt x="12199" y="1187"/>
                  </a:cubicBezTo>
                  <a:cubicBezTo>
                    <a:pt x="12250" y="1239"/>
                    <a:pt x="10845" y="2477"/>
                    <a:pt x="9452" y="3599"/>
                  </a:cubicBezTo>
                  <a:cubicBezTo>
                    <a:pt x="9233" y="3818"/>
                    <a:pt x="9027" y="3921"/>
                    <a:pt x="8859" y="4088"/>
                  </a:cubicBezTo>
                  <a:lnTo>
                    <a:pt x="16493" y="4088"/>
                  </a:lnTo>
                  <a:cubicBezTo>
                    <a:pt x="17137" y="4088"/>
                    <a:pt x="17614" y="4566"/>
                    <a:pt x="17614" y="5210"/>
                  </a:cubicBezTo>
                  <a:lnTo>
                    <a:pt x="17614" y="5752"/>
                  </a:lnTo>
                  <a:cubicBezTo>
                    <a:pt x="17679" y="5803"/>
                    <a:pt x="17782" y="5855"/>
                    <a:pt x="17834" y="5907"/>
                  </a:cubicBezTo>
                  <a:cubicBezTo>
                    <a:pt x="18259" y="6177"/>
                    <a:pt x="18646" y="6551"/>
                    <a:pt x="19071" y="7093"/>
                  </a:cubicBezTo>
                  <a:cubicBezTo>
                    <a:pt x="19342" y="7415"/>
                    <a:pt x="19497" y="7686"/>
                    <a:pt x="19613" y="7957"/>
                  </a:cubicBezTo>
                  <a:lnTo>
                    <a:pt x="22398" y="9298"/>
                  </a:lnTo>
                  <a:lnTo>
                    <a:pt x="22398" y="9298"/>
                  </a:lnTo>
                  <a:lnTo>
                    <a:pt x="22295" y="8163"/>
                  </a:lnTo>
                  <a:lnTo>
                    <a:pt x="22295" y="8112"/>
                  </a:lnTo>
                  <a:cubicBezTo>
                    <a:pt x="22295" y="7905"/>
                    <a:pt x="22295" y="7635"/>
                    <a:pt x="22244" y="7364"/>
                  </a:cubicBezTo>
                  <a:cubicBezTo>
                    <a:pt x="22192" y="6551"/>
                    <a:pt x="22127" y="5803"/>
                    <a:pt x="22127" y="5107"/>
                  </a:cubicBezTo>
                  <a:cubicBezTo>
                    <a:pt x="21973" y="5056"/>
                    <a:pt x="21599" y="4785"/>
                    <a:pt x="20464" y="3972"/>
                  </a:cubicBezTo>
                  <a:cubicBezTo>
                    <a:pt x="18968" y="2851"/>
                    <a:pt x="17460" y="1664"/>
                    <a:pt x="17240" y="1394"/>
                  </a:cubicBezTo>
                  <a:cubicBezTo>
                    <a:pt x="17189" y="1510"/>
                    <a:pt x="17086" y="1613"/>
                    <a:pt x="17034" y="1664"/>
                  </a:cubicBezTo>
                  <a:cubicBezTo>
                    <a:pt x="16596" y="2154"/>
                    <a:pt x="15899" y="2528"/>
                    <a:pt x="14778" y="2528"/>
                  </a:cubicBezTo>
                  <a:cubicBezTo>
                    <a:pt x="14662" y="2528"/>
                    <a:pt x="14507" y="2528"/>
                    <a:pt x="14339" y="2477"/>
                  </a:cubicBezTo>
                  <a:cubicBezTo>
                    <a:pt x="13424" y="2425"/>
                    <a:pt x="12843" y="2103"/>
                    <a:pt x="12521" y="1716"/>
                  </a:cubicBezTo>
                  <a:cubicBezTo>
                    <a:pt x="12199" y="1290"/>
                    <a:pt x="12083" y="813"/>
                    <a:pt x="12083" y="375"/>
                  </a:cubicBezTo>
                  <a:cubicBezTo>
                    <a:pt x="12083" y="272"/>
                    <a:pt x="12083" y="104"/>
                    <a:pt x="1213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0"/>
            <p:cNvSpPr/>
            <p:nvPr/>
          </p:nvSpPr>
          <p:spPr>
            <a:xfrm>
              <a:off x="2964227" y="3671655"/>
              <a:ext cx="362721" cy="488346"/>
            </a:xfrm>
            <a:custGeom>
              <a:avLst/>
              <a:gdLst/>
              <a:ahLst/>
              <a:cxnLst/>
              <a:rect l="l" t="t" r="r" b="b"/>
              <a:pathLst>
                <a:path w="12251" h="16494" extrusionOk="0">
                  <a:moveTo>
                    <a:pt x="12134" y="1"/>
                  </a:moveTo>
                  <a:cubicBezTo>
                    <a:pt x="11760" y="1"/>
                    <a:pt x="11335" y="52"/>
                    <a:pt x="10961" y="52"/>
                  </a:cubicBezTo>
                  <a:cubicBezTo>
                    <a:pt x="10264" y="104"/>
                    <a:pt x="9555" y="220"/>
                    <a:pt x="9130" y="375"/>
                  </a:cubicBezTo>
                  <a:cubicBezTo>
                    <a:pt x="8330" y="646"/>
                    <a:pt x="7518" y="1239"/>
                    <a:pt x="6551" y="2425"/>
                  </a:cubicBezTo>
                  <a:cubicBezTo>
                    <a:pt x="5532" y="3599"/>
                    <a:pt x="4397" y="5326"/>
                    <a:pt x="2953" y="7738"/>
                  </a:cubicBezTo>
                  <a:cubicBezTo>
                    <a:pt x="2038" y="9246"/>
                    <a:pt x="1290" y="10536"/>
                    <a:pt x="800" y="11606"/>
                  </a:cubicBezTo>
                  <a:cubicBezTo>
                    <a:pt x="271" y="12676"/>
                    <a:pt x="0" y="13540"/>
                    <a:pt x="0" y="14237"/>
                  </a:cubicBezTo>
                  <a:cubicBezTo>
                    <a:pt x="0" y="14675"/>
                    <a:pt x="104" y="14997"/>
                    <a:pt x="271" y="15371"/>
                  </a:cubicBezTo>
                  <a:cubicBezTo>
                    <a:pt x="477" y="15694"/>
                    <a:pt x="800" y="15964"/>
                    <a:pt x="1238" y="16287"/>
                  </a:cubicBezTo>
                  <a:cubicBezTo>
                    <a:pt x="1445" y="16442"/>
                    <a:pt x="1715" y="16493"/>
                    <a:pt x="1986" y="16493"/>
                  </a:cubicBezTo>
                  <a:cubicBezTo>
                    <a:pt x="2528" y="16493"/>
                    <a:pt x="3108" y="16171"/>
                    <a:pt x="3701" y="15745"/>
                  </a:cubicBezTo>
                  <a:cubicBezTo>
                    <a:pt x="4294" y="15255"/>
                    <a:pt x="4887" y="14610"/>
                    <a:pt x="5429" y="13966"/>
                  </a:cubicBezTo>
                  <a:cubicBezTo>
                    <a:pt x="6177" y="13063"/>
                    <a:pt x="6822" y="12148"/>
                    <a:pt x="7196" y="11554"/>
                  </a:cubicBezTo>
                  <a:lnTo>
                    <a:pt x="7196" y="11554"/>
                  </a:lnTo>
                  <a:cubicBezTo>
                    <a:pt x="7041" y="11606"/>
                    <a:pt x="6873" y="11709"/>
                    <a:pt x="6718" y="11709"/>
                  </a:cubicBezTo>
                  <a:cubicBezTo>
                    <a:pt x="6551" y="11774"/>
                    <a:pt x="6396" y="11774"/>
                    <a:pt x="6228" y="11774"/>
                  </a:cubicBezTo>
                  <a:cubicBezTo>
                    <a:pt x="5751" y="11774"/>
                    <a:pt x="5429" y="11658"/>
                    <a:pt x="5158" y="11554"/>
                  </a:cubicBezTo>
                  <a:cubicBezTo>
                    <a:pt x="4887" y="11387"/>
                    <a:pt x="4784" y="11284"/>
                    <a:pt x="4720" y="11284"/>
                  </a:cubicBezTo>
                  <a:lnTo>
                    <a:pt x="4720" y="11232"/>
                  </a:lnTo>
                  <a:cubicBezTo>
                    <a:pt x="4617" y="11129"/>
                    <a:pt x="4462" y="10910"/>
                    <a:pt x="4346" y="10587"/>
                  </a:cubicBezTo>
                  <a:cubicBezTo>
                    <a:pt x="4243" y="10368"/>
                    <a:pt x="4140" y="10162"/>
                    <a:pt x="4140" y="9839"/>
                  </a:cubicBezTo>
                  <a:lnTo>
                    <a:pt x="1019" y="12947"/>
                  </a:lnTo>
                  <a:cubicBezTo>
                    <a:pt x="993" y="12973"/>
                    <a:pt x="967" y="12986"/>
                    <a:pt x="940" y="12986"/>
                  </a:cubicBezTo>
                  <a:cubicBezTo>
                    <a:pt x="913" y="12986"/>
                    <a:pt x="884" y="12973"/>
                    <a:pt x="851" y="12947"/>
                  </a:cubicBezTo>
                  <a:cubicBezTo>
                    <a:pt x="800" y="12896"/>
                    <a:pt x="800" y="12844"/>
                    <a:pt x="851" y="12792"/>
                  </a:cubicBezTo>
                  <a:lnTo>
                    <a:pt x="4075" y="9453"/>
                  </a:lnTo>
                  <a:cubicBezTo>
                    <a:pt x="4075" y="9027"/>
                    <a:pt x="4191" y="8550"/>
                    <a:pt x="4397" y="7905"/>
                  </a:cubicBezTo>
                  <a:cubicBezTo>
                    <a:pt x="4617" y="7145"/>
                    <a:pt x="4887" y="6616"/>
                    <a:pt x="5158" y="6229"/>
                  </a:cubicBezTo>
                  <a:cubicBezTo>
                    <a:pt x="5481" y="5855"/>
                    <a:pt x="5855" y="5649"/>
                    <a:pt x="6332" y="5481"/>
                  </a:cubicBezTo>
                  <a:cubicBezTo>
                    <a:pt x="6551" y="5430"/>
                    <a:pt x="6770" y="5378"/>
                    <a:pt x="7041" y="5378"/>
                  </a:cubicBezTo>
                  <a:lnTo>
                    <a:pt x="7041" y="5210"/>
                  </a:lnTo>
                  <a:cubicBezTo>
                    <a:pt x="7041" y="4785"/>
                    <a:pt x="7247" y="4411"/>
                    <a:pt x="7570" y="4243"/>
                  </a:cubicBezTo>
                  <a:cubicBezTo>
                    <a:pt x="7621" y="3547"/>
                    <a:pt x="7686" y="3005"/>
                    <a:pt x="7737" y="3005"/>
                  </a:cubicBezTo>
                  <a:cubicBezTo>
                    <a:pt x="7789" y="3005"/>
                    <a:pt x="7840" y="3495"/>
                    <a:pt x="7840" y="4140"/>
                  </a:cubicBezTo>
                  <a:cubicBezTo>
                    <a:pt x="7943" y="4088"/>
                    <a:pt x="8060" y="4088"/>
                    <a:pt x="8163" y="4088"/>
                  </a:cubicBezTo>
                  <a:lnTo>
                    <a:pt x="8485" y="4088"/>
                  </a:lnTo>
                  <a:cubicBezTo>
                    <a:pt x="8704" y="3921"/>
                    <a:pt x="8911" y="3715"/>
                    <a:pt x="9297" y="3444"/>
                  </a:cubicBezTo>
                  <a:cubicBezTo>
                    <a:pt x="10368" y="2528"/>
                    <a:pt x="11489" y="1613"/>
                    <a:pt x="11979" y="1290"/>
                  </a:cubicBezTo>
                  <a:cubicBezTo>
                    <a:pt x="12031" y="1239"/>
                    <a:pt x="12134" y="1187"/>
                    <a:pt x="12250" y="1136"/>
                  </a:cubicBezTo>
                  <a:cubicBezTo>
                    <a:pt x="12134" y="865"/>
                    <a:pt x="12083" y="594"/>
                    <a:pt x="12083" y="375"/>
                  </a:cubicBezTo>
                  <a:cubicBezTo>
                    <a:pt x="12083" y="272"/>
                    <a:pt x="12083" y="104"/>
                    <a:pt x="1213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0"/>
            <p:cNvSpPr/>
            <p:nvPr/>
          </p:nvSpPr>
          <p:spPr>
            <a:xfrm>
              <a:off x="3474661" y="3674734"/>
              <a:ext cx="391352" cy="482188"/>
            </a:xfrm>
            <a:custGeom>
              <a:avLst/>
              <a:gdLst/>
              <a:ahLst/>
              <a:cxnLst/>
              <a:rect l="l" t="t" r="r" b="b"/>
              <a:pathLst>
                <a:path w="13218" h="16286" extrusionOk="0">
                  <a:moveTo>
                    <a:pt x="374" y="0"/>
                  </a:moveTo>
                  <a:cubicBezTo>
                    <a:pt x="374" y="387"/>
                    <a:pt x="271" y="864"/>
                    <a:pt x="0" y="1238"/>
                  </a:cubicBezTo>
                  <a:cubicBezTo>
                    <a:pt x="323" y="1406"/>
                    <a:pt x="1883" y="2527"/>
                    <a:pt x="3392" y="3662"/>
                  </a:cubicBezTo>
                  <a:cubicBezTo>
                    <a:pt x="4307" y="4358"/>
                    <a:pt x="4681" y="4681"/>
                    <a:pt x="4887" y="4836"/>
                  </a:cubicBezTo>
                  <a:cubicBezTo>
                    <a:pt x="4784" y="3765"/>
                    <a:pt x="4784" y="2966"/>
                    <a:pt x="4836" y="2966"/>
                  </a:cubicBezTo>
                  <a:cubicBezTo>
                    <a:pt x="4838" y="2965"/>
                    <a:pt x="4839" y="2964"/>
                    <a:pt x="4841" y="2964"/>
                  </a:cubicBezTo>
                  <a:cubicBezTo>
                    <a:pt x="4956" y="2964"/>
                    <a:pt x="5109" y="5136"/>
                    <a:pt x="5274" y="7208"/>
                  </a:cubicBezTo>
                  <a:cubicBezTo>
                    <a:pt x="5326" y="7531"/>
                    <a:pt x="5326" y="7801"/>
                    <a:pt x="5326" y="8059"/>
                  </a:cubicBezTo>
                  <a:lnTo>
                    <a:pt x="6448" y="9839"/>
                  </a:lnTo>
                  <a:lnTo>
                    <a:pt x="10858" y="11992"/>
                  </a:lnTo>
                  <a:cubicBezTo>
                    <a:pt x="10909" y="11992"/>
                    <a:pt x="10909" y="12095"/>
                    <a:pt x="10909" y="12147"/>
                  </a:cubicBezTo>
                  <a:cubicBezTo>
                    <a:pt x="10909" y="12147"/>
                    <a:pt x="10858" y="12198"/>
                    <a:pt x="10806" y="12198"/>
                  </a:cubicBezTo>
                  <a:lnTo>
                    <a:pt x="10755" y="12198"/>
                  </a:lnTo>
                  <a:lnTo>
                    <a:pt x="2528" y="8227"/>
                  </a:lnTo>
                  <a:lnTo>
                    <a:pt x="2528" y="8227"/>
                  </a:lnTo>
                  <a:cubicBezTo>
                    <a:pt x="2579" y="8446"/>
                    <a:pt x="2631" y="8652"/>
                    <a:pt x="2631" y="8872"/>
                  </a:cubicBezTo>
                  <a:cubicBezTo>
                    <a:pt x="2631" y="9245"/>
                    <a:pt x="2528" y="9619"/>
                    <a:pt x="2373" y="9942"/>
                  </a:cubicBezTo>
                  <a:cubicBezTo>
                    <a:pt x="2309" y="10161"/>
                    <a:pt x="2205" y="10432"/>
                    <a:pt x="2051" y="10703"/>
                  </a:cubicBezTo>
                  <a:cubicBezTo>
                    <a:pt x="1935" y="10960"/>
                    <a:pt x="1728" y="11231"/>
                    <a:pt x="1406" y="11450"/>
                  </a:cubicBezTo>
                  <a:cubicBezTo>
                    <a:pt x="1341" y="11450"/>
                    <a:pt x="1238" y="11502"/>
                    <a:pt x="1187" y="11502"/>
                  </a:cubicBezTo>
                  <a:cubicBezTo>
                    <a:pt x="1238" y="11554"/>
                    <a:pt x="1238" y="11554"/>
                    <a:pt x="1290" y="11554"/>
                  </a:cubicBezTo>
                  <a:cubicBezTo>
                    <a:pt x="1831" y="11992"/>
                    <a:pt x="2747" y="12572"/>
                    <a:pt x="4036" y="13333"/>
                  </a:cubicBezTo>
                  <a:cubicBezTo>
                    <a:pt x="5855" y="14352"/>
                    <a:pt x="8176" y="15474"/>
                    <a:pt x="9839" y="16015"/>
                  </a:cubicBezTo>
                  <a:cubicBezTo>
                    <a:pt x="10432" y="16183"/>
                    <a:pt x="10909" y="16286"/>
                    <a:pt x="11335" y="16286"/>
                  </a:cubicBezTo>
                  <a:cubicBezTo>
                    <a:pt x="11399" y="16286"/>
                    <a:pt x="11502" y="16234"/>
                    <a:pt x="11606" y="16234"/>
                  </a:cubicBezTo>
                  <a:cubicBezTo>
                    <a:pt x="11773" y="16183"/>
                    <a:pt x="11928" y="16118"/>
                    <a:pt x="12096" y="16067"/>
                  </a:cubicBezTo>
                  <a:cubicBezTo>
                    <a:pt x="12418" y="15912"/>
                    <a:pt x="12689" y="15641"/>
                    <a:pt x="12947" y="15151"/>
                  </a:cubicBezTo>
                  <a:cubicBezTo>
                    <a:pt x="13166" y="14829"/>
                    <a:pt x="13217" y="14455"/>
                    <a:pt x="13217" y="13978"/>
                  </a:cubicBezTo>
                  <a:cubicBezTo>
                    <a:pt x="13217" y="13062"/>
                    <a:pt x="12895" y="11992"/>
                    <a:pt x="12302" y="10806"/>
                  </a:cubicBezTo>
                  <a:cubicBezTo>
                    <a:pt x="11773" y="9619"/>
                    <a:pt x="11012" y="8446"/>
                    <a:pt x="10265" y="7311"/>
                  </a:cubicBezTo>
                  <a:cubicBezTo>
                    <a:pt x="9568" y="6293"/>
                    <a:pt x="8756" y="5003"/>
                    <a:pt x="7905" y="3868"/>
                  </a:cubicBezTo>
                  <a:cubicBezTo>
                    <a:pt x="7041" y="2695"/>
                    <a:pt x="6177" y="1612"/>
                    <a:pt x="5274" y="916"/>
                  </a:cubicBezTo>
                  <a:cubicBezTo>
                    <a:pt x="4681" y="490"/>
                    <a:pt x="4140" y="219"/>
                    <a:pt x="3598" y="168"/>
                  </a:cubicBezTo>
                  <a:cubicBezTo>
                    <a:pt x="2528" y="65"/>
                    <a:pt x="1341" y="0"/>
                    <a:pt x="37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0"/>
            <p:cNvSpPr/>
            <p:nvPr/>
          </p:nvSpPr>
          <p:spPr>
            <a:xfrm>
              <a:off x="3193301" y="3986620"/>
              <a:ext cx="252759" cy="30200"/>
            </a:xfrm>
            <a:custGeom>
              <a:avLst/>
              <a:gdLst/>
              <a:ahLst/>
              <a:cxnLst/>
              <a:rect l="l" t="t" r="r" b="b"/>
              <a:pathLst>
                <a:path w="8537" h="1020" extrusionOk="0">
                  <a:moveTo>
                    <a:pt x="52" y="1"/>
                  </a:moveTo>
                  <a:cubicBezTo>
                    <a:pt x="52" y="104"/>
                    <a:pt x="0" y="169"/>
                    <a:pt x="0" y="272"/>
                  </a:cubicBezTo>
                  <a:cubicBezTo>
                    <a:pt x="0" y="272"/>
                    <a:pt x="52" y="323"/>
                    <a:pt x="52" y="375"/>
                  </a:cubicBezTo>
                  <a:lnTo>
                    <a:pt x="0" y="865"/>
                  </a:lnTo>
                  <a:cubicBezTo>
                    <a:pt x="593" y="916"/>
                    <a:pt x="1122" y="1020"/>
                    <a:pt x="1715" y="1020"/>
                  </a:cubicBezTo>
                  <a:cubicBezTo>
                    <a:pt x="2527" y="1020"/>
                    <a:pt x="3379" y="916"/>
                    <a:pt x="4191" y="865"/>
                  </a:cubicBezTo>
                  <a:cubicBezTo>
                    <a:pt x="5635" y="813"/>
                    <a:pt x="7092" y="749"/>
                    <a:pt x="8536" y="543"/>
                  </a:cubicBezTo>
                  <a:cubicBezTo>
                    <a:pt x="8330" y="426"/>
                    <a:pt x="8162" y="272"/>
                    <a:pt x="8008" y="169"/>
                  </a:cubicBezTo>
                  <a:lnTo>
                    <a:pt x="645" y="169"/>
                  </a:lnTo>
                  <a:cubicBezTo>
                    <a:pt x="426" y="169"/>
                    <a:pt x="271" y="104"/>
                    <a:pt x="52"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0"/>
            <p:cNvSpPr/>
            <p:nvPr/>
          </p:nvSpPr>
          <p:spPr>
            <a:xfrm>
              <a:off x="3185277" y="4012201"/>
              <a:ext cx="467710" cy="403965"/>
            </a:xfrm>
            <a:custGeom>
              <a:avLst/>
              <a:gdLst/>
              <a:ahLst/>
              <a:cxnLst/>
              <a:rect l="l" t="t" r="r" b="b"/>
              <a:pathLst>
                <a:path w="15797" h="13644" extrusionOk="0">
                  <a:moveTo>
                    <a:pt x="9401" y="1"/>
                  </a:moveTo>
                  <a:cubicBezTo>
                    <a:pt x="7789" y="1819"/>
                    <a:pt x="5803" y="3276"/>
                    <a:pt x="3920" y="4785"/>
                  </a:cubicBezTo>
                  <a:cubicBezTo>
                    <a:pt x="2682" y="5752"/>
                    <a:pt x="1393" y="6719"/>
                    <a:pt x="104" y="7686"/>
                  </a:cubicBezTo>
                  <a:lnTo>
                    <a:pt x="0" y="13643"/>
                  </a:lnTo>
                  <a:lnTo>
                    <a:pt x="15796" y="13643"/>
                  </a:lnTo>
                  <a:lnTo>
                    <a:pt x="15203" y="2954"/>
                  </a:lnTo>
                  <a:cubicBezTo>
                    <a:pt x="14661" y="2683"/>
                    <a:pt x="14184" y="2412"/>
                    <a:pt x="13694" y="2141"/>
                  </a:cubicBezTo>
                  <a:cubicBezTo>
                    <a:pt x="12199" y="1290"/>
                    <a:pt x="11232" y="646"/>
                    <a:pt x="10638" y="207"/>
                  </a:cubicBezTo>
                  <a:lnTo>
                    <a:pt x="10264" y="207"/>
                  </a:lnTo>
                  <a:cubicBezTo>
                    <a:pt x="9942" y="207"/>
                    <a:pt x="9671" y="104"/>
                    <a:pt x="940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0"/>
            <p:cNvSpPr/>
            <p:nvPr/>
          </p:nvSpPr>
          <p:spPr>
            <a:xfrm>
              <a:off x="3542995" y="3813297"/>
              <a:ext cx="84411" cy="133648"/>
            </a:xfrm>
            <a:custGeom>
              <a:avLst/>
              <a:gdLst/>
              <a:ahLst/>
              <a:cxnLst/>
              <a:rect l="l" t="t" r="r" b="b"/>
              <a:pathLst>
                <a:path w="2851" h="4514" extrusionOk="0">
                  <a:moveTo>
                    <a:pt x="1999" y="1"/>
                  </a:moveTo>
                  <a:cubicBezTo>
                    <a:pt x="1832" y="323"/>
                    <a:pt x="1561" y="646"/>
                    <a:pt x="1406" y="968"/>
                  </a:cubicBezTo>
                  <a:cubicBezTo>
                    <a:pt x="916" y="1664"/>
                    <a:pt x="542" y="2412"/>
                    <a:pt x="1" y="3057"/>
                  </a:cubicBezTo>
                  <a:cubicBezTo>
                    <a:pt x="65" y="3121"/>
                    <a:pt x="65" y="3173"/>
                    <a:pt x="65" y="3173"/>
                  </a:cubicBezTo>
                  <a:lnTo>
                    <a:pt x="2850" y="4514"/>
                  </a:lnTo>
                  <a:lnTo>
                    <a:pt x="2850" y="4514"/>
                  </a:lnTo>
                  <a:lnTo>
                    <a:pt x="2747" y="3379"/>
                  </a:lnTo>
                  <a:lnTo>
                    <a:pt x="2747" y="3328"/>
                  </a:lnTo>
                  <a:cubicBezTo>
                    <a:pt x="2747" y="3121"/>
                    <a:pt x="2747" y="2851"/>
                    <a:pt x="2696" y="2580"/>
                  </a:cubicBezTo>
                  <a:cubicBezTo>
                    <a:pt x="2644" y="1767"/>
                    <a:pt x="2579" y="1019"/>
                    <a:pt x="2579" y="323"/>
                  </a:cubicBezTo>
                  <a:cubicBezTo>
                    <a:pt x="2476" y="323"/>
                    <a:pt x="2322" y="220"/>
                    <a:pt x="1999"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0"/>
            <p:cNvSpPr/>
            <p:nvPr/>
          </p:nvSpPr>
          <p:spPr>
            <a:xfrm>
              <a:off x="3003931" y="3913341"/>
              <a:ext cx="87461" cy="122575"/>
            </a:xfrm>
            <a:custGeom>
              <a:avLst/>
              <a:gdLst/>
              <a:ahLst/>
              <a:cxnLst/>
              <a:rect l="l" t="t" r="r" b="b"/>
              <a:pathLst>
                <a:path w="2954" h="4140" extrusionOk="0">
                  <a:moveTo>
                    <a:pt x="2953" y="0"/>
                  </a:moveTo>
                  <a:lnTo>
                    <a:pt x="2953" y="0"/>
                  </a:lnTo>
                  <a:cubicBezTo>
                    <a:pt x="1883" y="1290"/>
                    <a:pt x="864" y="2644"/>
                    <a:pt x="0" y="4139"/>
                  </a:cubicBezTo>
                  <a:lnTo>
                    <a:pt x="2734" y="1290"/>
                  </a:lnTo>
                  <a:cubicBezTo>
                    <a:pt x="2734" y="916"/>
                    <a:pt x="2850" y="490"/>
                    <a:pt x="2953" y="0"/>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0"/>
            <p:cNvSpPr/>
            <p:nvPr/>
          </p:nvSpPr>
          <p:spPr>
            <a:xfrm>
              <a:off x="2964227" y="4008766"/>
              <a:ext cx="213056" cy="151235"/>
            </a:xfrm>
            <a:custGeom>
              <a:avLst/>
              <a:gdLst/>
              <a:ahLst/>
              <a:cxnLst/>
              <a:rect l="l" t="t" r="r" b="b"/>
              <a:pathLst>
                <a:path w="7196" h="5108" extrusionOk="0">
                  <a:moveTo>
                    <a:pt x="4939" y="1"/>
                  </a:moveTo>
                  <a:cubicBezTo>
                    <a:pt x="4720" y="491"/>
                    <a:pt x="4397" y="968"/>
                    <a:pt x="4075" y="1355"/>
                  </a:cubicBezTo>
                  <a:cubicBezTo>
                    <a:pt x="3546" y="1999"/>
                    <a:pt x="2953" y="2580"/>
                    <a:pt x="2257" y="2967"/>
                  </a:cubicBezTo>
                  <a:cubicBezTo>
                    <a:pt x="1827" y="3223"/>
                    <a:pt x="1331" y="3438"/>
                    <a:pt x="848" y="3438"/>
                  </a:cubicBezTo>
                  <a:cubicBezTo>
                    <a:pt x="723" y="3438"/>
                    <a:pt x="599" y="3424"/>
                    <a:pt x="477" y="3392"/>
                  </a:cubicBezTo>
                  <a:cubicBezTo>
                    <a:pt x="271" y="3341"/>
                    <a:pt x="104" y="3224"/>
                    <a:pt x="0" y="3070"/>
                  </a:cubicBezTo>
                  <a:lnTo>
                    <a:pt x="0" y="3070"/>
                  </a:lnTo>
                  <a:cubicBezTo>
                    <a:pt x="52" y="3392"/>
                    <a:pt x="104" y="3663"/>
                    <a:pt x="271" y="3985"/>
                  </a:cubicBezTo>
                  <a:cubicBezTo>
                    <a:pt x="477" y="4308"/>
                    <a:pt x="800" y="4578"/>
                    <a:pt x="1238" y="4901"/>
                  </a:cubicBezTo>
                  <a:cubicBezTo>
                    <a:pt x="1445" y="5056"/>
                    <a:pt x="1715" y="5107"/>
                    <a:pt x="1986" y="5107"/>
                  </a:cubicBezTo>
                  <a:cubicBezTo>
                    <a:pt x="2528" y="5107"/>
                    <a:pt x="3108" y="4785"/>
                    <a:pt x="3701" y="4359"/>
                  </a:cubicBezTo>
                  <a:cubicBezTo>
                    <a:pt x="4294" y="3869"/>
                    <a:pt x="4887" y="3224"/>
                    <a:pt x="5429" y="2580"/>
                  </a:cubicBezTo>
                  <a:cubicBezTo>
                    <a:pt x="6177" y="1677"/>
                    <a:pt x="6822" y="762"/>
                    <a:pt x="7196" y="168"/>
                  </a:cubicBezTo>
                  <a:lnTo>
                    <a:pt x="7196" y="168"/>
                  </a:lnTo>
                  <a:cubicBezTo>
                    <a:pt x="7041" y="220"/>
                    <a:pt x="6873" y="323"/>
                    <a:pt x="6718" y="323"/>
                  </a:cubicBezTo>
                  <a:cubicBezTo>
                    <a:pt x="6551" y="388"/>
                    <a:pt x="6396" y="388"/>
                    <a:pt x="6228" y="388"/>
                  </a:cubicBezTo>
                  <a:cubicBezTo>
                    <a:pt x="5751" y="388"/>
                    <a:pt x="5429" y="272"/>
                    <a:pt x="5158" y="168"/>
                  </a:cubicBezTo>
                  <a:cubicBezTo>
                    <a:pt x="5042" y="117"/>
                    <a:pt x="4991" y="65"/>
                    <a:pt x="4939"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0"/>
            <p:cNvSpPr/>
            <p:nvPr/>
          </p:nvSpPr>
          <p:spPr>
            <a:xfrm>
              <a:off x="3606740" y="3784667"/>
              <a:ext cx="12642" cy="33249"/>
            </a:xfrm>
            <a:custGeom>
              <a:avLst/>
              <a:gdLst/>
              <a:ahLst/>
              <a:cxnLst/>
              <a:rect l="l" t="t" r="r" b="b"/>
              <a:pathLst>
                <a:path w="427" h="1123" extrusionOk="0">
                  <a:moveTo>
                    <a:pt x="375" y="1"/>
                  </a:moveTo>
                  <a:cubicBezTo>
                    <a:pt x="272" y="271"/>
                    <a:pt x="104" y="478"/>
                    <a:pt x="1" y="749"/>
                  </a:cubicBezTo>
                  <a:cubicBezTo>
                    <a:pt x="220" y="916"/>
                    <a:pt x="323" y="1019"/>
                    <a:pt x="426" y="1123"/>
                  </a:cubicBezTo>
                  <a:cubicBezTo>
                    <a:pt x="375" y="697"/>
                    <a:pt x="375" y="271"/>
                    <a:pt x="375" y="1"/>
                  </a:cubicBezTo>
                  <a:close/>
                </a:path>
              </a:pathLst>
            </a:custGeom>
            <a:solidFill>
              <a:srgbClr val="BC4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0"/>
            <p:cNvSpPr/>
            <p:nvPr/>
          </p:nvSpPr>
          <p:spPr>
            <a:xfrm>
              <a:off x="3621247" y="3770159"/>
              <a:ext cx="150850" cy="246660"/>
            </a:xfrm>
            <a:custGeom>
              <a:avLst/>
              <a:gdLst/>
              <a:ahLst/>
              <a:cxnLst/>
              <a:rect l="l" t="t" r="r" b="b"/>
              <a:pathLst>
                <a:path w="5095" h="8331" extrusionOk="0">
                  <a:moveTo>
                    <a:pt x="1" y="1"/>
                  </a:moveTo>
                  <a:lnTo>
                    <a:pt x="1" y="117"/>
                  </a:lnTo>
                  <a:cubicBezTo>
                    <a:pt x="53" y="865"/>
                    <a:pt x="207" y="2425"/>
                    <a:pt x="323" y="3985"/>
                  </a:cubicBezTo>
                  <a:cubicBezTo>
                    <a:pt x="375" y="4308"/>
                    <a:pt x="375" y="4578"/>
                    <a:pt x="375" y="4836"/>
                  </a:cubicBezTo>
                  <a:lnTo>
                    <a:pt x="1497" y="6616"/>
                  </a:lnTo>
                  <a:lnTo>
                    <a:pt x="5094" y="8331"/>
                  </a:lnTo>
                  <a:cubicBezTo>
                    <a:pt x="4991" y="8227"/>
                    <a:pt x="4888" y="8008"/>
                    <a:pt x="4772" y="7905"/>
                  </a:cubicBezTo>
                  <a:cubicBezTo>
                    <a:pt x="4514" y="7583"/>
                    <a:pt x="4243" y="7260"/>
                    <a:pt x="4024" y="6938"/>
                  </a:cubicBezTo>
                  <a:cubicBezTo>
                    <a:pt x="3431" y="6242"/>
                    <a:pt x="2954" y="5481"/>
                    <a:pt x="2464" y="4681"/>
                  </a:cubicBezTo>
                  <a:cubicBezTo>
                    <a:pt x="1548" y="3173"/>
                    <a:pt x="749" y="1613"/>
                    <a:pt x="1"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0"/>
            <p:cNvSpPr/>
            <p:nvPr/>
          </p:nvSpPr>
          <p:spPr>
            <a:xfrm>
              <a:off x="3509775" y="3918286"/>
              <a:ext cx="342115" cy="238636"/>
            </a:xfrm>
            <a:custGeom>
              <a:avLst/>
              <a:gdLst/>
              <a:ahLst/>
              <a:cxnLst/>
              <a:rect l="l" t="t" r="r" b="b"/>
              <a:pathLst>
                <a:path w="11555" h="8060" extrusionOk="0">
                  <a:moveTo>
                    <a:pt x="1342" y="1"/>
                  </a:moveTo>
                  <a:cubicBezTo>
                    <a:pt x="1393" y="220"/>
                    <a:pt x="1445" y="426"/>
                    <a:pt x="1445" y="646"/>
                  </a:cubicBezTo>
                  <a:cubicBezTo>
                    <a:pt x="1445" y="1019"/>
                    <a:pt x="1342" y="1393"/>
                    <a:pt x="1187" y="1716"/>
                  </a:cubicBezTo>
                  <a:cubicBezTo>
                    <a:pt x="1123" y="1935"/>
                    <a:pt x="1019" y="2206"/>
                    <a:pt x="865" y="2477"/>
                  </a:cubicBezTo>
                  <a:cubicBezTo>
                    <a:pt x="749" y="2734"/>
                    <a:pt x="542" y="3005"/>
                    <a:pt x="220" y="3224"/>
                  </a:cubicBezTo>
                  <a:cubicBezTo>
                    <a:pt x="155" y="3224"/>
                    <a:pt x="52" y="3276"/>
                    <a:pt x="1" y="3276"/>
                  </a:cubicBezTo>
                  <a:cubicBezTo>
                    <a:pt x="52" y="3328"/>
                    <a:pt x="52" y="3328"/>
                    <a:pt x="104" y="3328"/>
                  </a:cubicBezTo>
                  <a:cubicBezTo>
                    <a:pt x="645" y="3766"/>
                    <a:pt x="1561" y="4346"/>
                    <a:pt x="2850" y="5107"/>
                  </a:cubicBezTo>
                  <a:cubicBezTo>
                    <a:pt x="4669" y="6126"/>
                    <a:pt x="6990" y="7248"/>
                    <a:pt x="8653" y="7789"/>
                  </a:cubicBezTo>
                  <a:cubicBezTo>
                    <a:pt x="9246" y="7957"/>
                    <a:pt x="9723" y="8060"/>
                    <a:pt x="10149" y="8060"/>
                  </a:cubicBezTo>
                  <a:cubicBezTo>
                    <a:pt x="10213" y="8060"/>
                    <a:pt x="10316" y="8008"/>
                    <a:pt x="10420" y="8008"/>
                  </a:cubicBezTo>
                  <a:cubicBezTo>
                    <a:pt x="10587" y="7957"/>
                    <a:pt x="10742" y="7892"/>
                    <a:pt x="10910" y="7841"/>
                  </a:cubicBezTo>
                  <a:cubicBezTo>
                    <a:pt x="11116" y="7738"/>
                    <a:pt x="11335" y="7570"/>
                    <a:pt x="11554" y="7312"/>
                  </a:cubicBezTo>
                  <a:cubicBezTo>
                    <a:pt x="9826" y="7144"/>
                    <a:pt x="8111" y="6603"/>
                    <a:pt x="6667" y="5907"/>
                  </a:cubicBezTo>
                  <a:cubicBezTo>
                    <a:pt x="5159" y="5262"/>
                    <a:pt x="3701" y="4346"/>
                    <a:pt x="2683" y="3121"/>
                  </a:cubicBezTo>
                  <a:cubicBezTo>
                    <a:pt x="2257" y="2580"/>
                    <a:pt x="1883" y="1987"/>
                    <a:pt x="1716" y="1290"/>
                  </a:cubicBezTo>
                  <a:cubicBezTo>
                    <a:pt x="1664" y="1071"/>
                    <a:pt x="1613" y="800"/>
                    <a:pt x="1561" y="542"/>
                  </a:cubicBezTo>
                  <a:cubicBezTo>
                    <a:pt x="1509" y="478"/>
                    <a:pt x="1393" y="156"/>
                    <a:pt x="1342"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0"/>
            <p:cNvSpPr/>
            <p:nvPr/>
          </p:nvSpPr>
          <p:spPr>
            <a:xfrm>
              <a:off x="3329969" y="3671655"/>
              <a:ext cx="148156" cy="66854"/>
            </a:xfrm>
            <a:custGeom>
              <a:avLst/>
              <a:gdLst/>
              <a:ahLst/>
              <a:cxnLst/>
              <a:rect l="l" t="t" r="r" b="b"/>
              <a:pathLst>
                <a:path w="5004" h="2258" extrusionOk="0">
                  <a:moveTo>
                    <a:pt x="0" y="1"/>
                  </a:moveTo>
                  <a:lnTo>
                    <a:pt x="0" y="375"/>
                  </a:lnTo>
                  <a:cubicBezTo>
                    <a:pt x="0" y="749"/>
                    <a:pt x="52" y="1187"/>
                    <a:pt x="374" y="1561"/>
                  </a:cubicBezTo>
                  <a:cubicBezTo>
                    <a:pt x="645" y="1884"/>
                    <a:pt x="1135" y="2206"/>
                    <a:pt x="1986" y="2257"/>
                  </a:cubicBezTo>
                  <a:lnTo>
                    <a:pt x="2425" y="2257"/>
                  </a:lnTo>
                  <a:cubicBezTo>
                    <a:pt x="3495" y="2257"/>
                    <a:pt x="4140" y="1935"/>
                    <a:pt x="4514" y="1510"/>
                  </a:cubicBezTo>
                  <a:cubicBezTo>
                    <a:pt x="4887" y="1071"/>
                    <a:pt x="5003" y="542"/>
                    <a:pt x="5003" y="104"/>
                  </a:cubicBezTo>
                  <a:cubicBezTo>
                    <a:pt x="4784" y="104"/>
                    <a:pt x="4617" y="52"/>
                    <a:pt x="4410" y="52"/>
                  </a:cubicBezTo>
                  <a:cubicBezTo>
                    <a:pt x="4359" y="375"/>
                    <a:pt x="4243" y="697"/>
                    <a:pt x="3920" y="968"/>
                  </a:cubicBezTo>
                  <a:cubicBezTo>
                    <a:pt x="3650" y="1239"/>
                    <a:pt x="3121" y="1510"/>
                    <a:pt x="2425" y="1510"/>
                  </a:cubicBezTo>
                  <a:lnTo>
                    <a:pt x="2205" y="1510"/>
                  </a:lnTo>
                  <a:cubicBezTo>
                    <a:pt x="1935" y="1510"/>
                    <a:pt x="1664" y="1458"/>
                    <a:pt x="1457" y="1394"/>
                  </a:cubicBezTo>
                  <a:cubicBezTo>
                    <a:pt x="1238" y="1342"/>
                    <a:pt x="1071" y="1239"/>
                    <a:pt x="967" y="1071"/>
                  </a:cubicBezTo>
                  <a:cubicBezTo>
                    <a:pt x="697" y="813"/>
                    <a:pt x="645" y="491"/>
                    <a:pt x="645" y="169"/>
                  </a:cubicBezTo>
                  <a:lnTo>
                    <a:pt x="645"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0"/>
            <p:cNvSpPr/>
            <p:nvPr/>
          </p:nvSpPr>
          <p:spPr>
            <a:xfrm>
              <a:off x="3223441" y="3285307"/>
              <a:ext cx="326067" cy="357747"/>
            </a:xfrm>
            <a:custGeom>
              <a:avLst/>
              <a:gdLst/>
              <a:ahLst/>
              <a:cxnLst/>
              <a:rect l="l" t="t" r="r" b="b"/>
              <a:pathLst>
                <a:path w="11013" h="12083" extrusionOk="0">
                  <a:moveTo>
                    <a:pt x="7700" y="2100"/>
                  </a:moveTo>
                  <a:cubicBezTo>
                    <a:pt x="7820" y="2100"/>
                    <a:pt x="7942" y="2113"/>
                    <a:pt x="8060" y="2141"/>
                  </a:cubicBezTo>
                  <a:cubicBezTo>
                    <a:pt x="8215" y="2257"/>
                    <a:pt x="8382" y="2309"/>
                    <a:pt x="8485" y="2360"/>
                  </a:cubicBezTo>
                  <a:cubicBezTo>
                    <a:pt x="8601" y="2463"/>
                    <a:pt x="8653" y="2515"/>
                    <a:pt x="8653" y="2580"/>
                  </a:cubicBezTo>
                  <a:cubicBezTo>
                    <a:pt x="8705" y="2631"/>
                    <a:pt x="8705" y="2683"/>
                    <a:pt x="8653" y="2734"/>
                  </a:cubicBezTo>
                  <a:cubicBezTo>
                    <a:pt x="8653" y="2734"/>
                    <a:pt x="8630" y="2757"/>
                    <a:pt x="8580" y="2757"/>
                  </a:cubicBezTo>
                  <a:cubicBezTo>
                    <a:pt x="8556" y="2757"/>
                    <a:pt x="8524" y="2751"/>
                    <a:pt x="8485" y="2734"/>
                  </a:cubicBezTo>
                  <a:cubicBezTo>
                    <a:pt x="8434" y="2683"/>
                    <a:pt x="8279" y="2580"/>
                    <a:pt x="7957" y="2463"/>
                  </a:cubicBezTo>
                  <a:cubicBezTo>
                    <a:pt x="7834" y="2424"/>
                    <a:pt x="7701" y="2407"/>
                    <a:pt x="7573" y="2407"/>
                  </a:cubicBezTo>
                  <a:cubicBezTo>
                    <a:pt x="7365" y="2407"/>
                    <a:pt x="7169" y="2451"/>
                    <a:pt x="7041" y="2515"/>
                  </a:cubicBezTo>
                  <a:cubicBezTo>
                    <a:pt x="6990" y="2580"/>
                    <a:pt x="6874" y="2580"/>
                    <a:pt x="6822" y="2631"/>
                  </a:cubicBezTo>
                  <a:cubicBezTo>
                    <a:pt x="6770" y="2631"/>
                    <a:pt x="6770" y="2683"/>
                    <a:pt x="6719" y="2683"/>
                  </a:cubicBezTo>
                  <a:cubicBezTo>
                    <a:pt x="6642" y="2683"/>
                    <a:pt x="6593" y="2706"/>
                    <a:pt x="6569" y="2706"/>
                  </a:cubicBezTo>
                  <a:cubicBezTo>
                    <a:pt x="6557" y="2706"/>
                    <a:pt x="6551" y="2700"/>
                    <a:pt x="6551" y="2683"/>
                  </a:cubicBezTo>
                  <a:cubicBezTo>
                    <a:pt x="6551" y="2683"/>
                    <a:pt x="6551" y="2631"/>
                    <a:pt x="6603" y="2580"/>
                  </a:cubicBezTo>
                  <a:cubicBezTo>
                    <a:pt x="6667" y="2515"/>
                    <a:pt x="6667" y="2463"/>
                    <a:pt x="6719" y="2463"/>
                  </a:cubicBezTo>
                  <a:cubicBezTo>
                    <a:pt x="6770" y="2412"/>
                    <a:pt x="6822" y="2360"/>
                    <a:pt x="6925" y="2309"/>
                  </a:cubicBezTo>
                  <a:cubicBezTo>
                    <a:pt x="7084" y="2187"/>
                    <a:pt x="7384" y="2100"/>
                    <a:pt x="7700" y="2100"/>
                  </a:cubicBezTo>
                  <a:close/>
                  <a:moveTo>
                    <a:pt x="1912" y="2230"/>
                  </a:moveTo>
                  <a:cubicBezTo>
                    <a:pt x="2065" y="2230"/>
                    <a:pt x="2216" y="2273"/>
                    <a:pt x="2361" y="2309"/>
                  </a:cubicBezTo>
                  <a:cubicBezTo>
                    <a:pt x="2734" y="2463"/>
                    <a:pt x="2902" y="2631"/>
                    <a:pt x="2954" y="2683"/>
                  </a:cubicBezTo>
                  <a:cubicBezTo>
                    <a:pt x="3005" y="2786"/>
                    <a:pt x="2954" y="2837"/>
                    <a:pt x="2954" y="2837"/>
                  </a:cubicBezTo>
                  <a:cubicBezTo>
                    <a:pt x="2902" y="2902"/>
                    <a:pt x="2851" y="2902"/>
                    <a:pt x="2799" y="2902"/>
                  </a:cubicBezTo>
                  <a:cubicBezTo>
                    <a:pt x="2683" y="2837"/>
                    <a:pt x="2580" y="2734"/>
                    <a:pt x="2257" y="2631"/>
                  </a:cubicBezTo>
                  <a:cubicBezTo>
                    <a:pt x="2136" y="2587"/>
                    <a:pt x="2014" y="2569"/>
                    <a:pt x="1895" y="2569"/>
                  </a:cubicBezTo>
                  <a:cubicBezTo>
                    <a:pt x="1699" y="2569"/>
                    <a:pt x="1510" y="2618"/>
                    <a:pt x="1342" y="2683"/>
                  </a:cubicBezTo>
                  <a:cubicBezTo>
                    <a:pt x="1290" y="2683"/>
                    <a:pt x="1239" y="2734"/>
                    <a:pt x="1187" y="2734"/>
                  </a:cubicBezTo>
                  <a:cubicBezTo>
                    <a:pt x="1123" y="2786"/>
                    <a:pt x="1123" y="2786"/>
                    <a:pt x="1071" y="2786"/>
                  </a:cubicBezTo>
                  <a:cubicBezTo>
                    <a:pt x="1019" y="2837"/>
                    <a:pt x="968" y="2837"/>
                    <a:pt x="916" y="2837"/>
                  </a:cubicBezTo>
                  <a:cubicBezTo>
                    <a:pt x="916" y="2837"/>
                    <a:pt x="916" y="2786"/>
                    <a:pt x="968" y="2683"/>
                  </a:cubicBezTo>
                  <a:cubicBezTo>
                    <a:pt x="1019" y="2683"/>
                    <a:pt x="1019" y="2631"/>
                    <a:pt x="1071" y="2580"/>
                  </a:cubicBezTo>
                  <a:cubicBezTo>
                    <a:pt x="1123" y="2515"/>
                    <a:pt x="1187" y="2515"/>
                    <a:pt x="1239" y="2463"/>
                  </a:cubicBezTo>
                  <a:cubicBezTo>
                    <a:pt x="1290" y="2412"/>
                    <a:pt x="1393" y="2360"/>
                    <a:pt x="1445" y="2360"/>
                  </a:cubicBezTo>
                  <a:cubicBezTo>
                    <a:pt x="1561" y="2309"/>
                    <a:pt x="1613" y="2257"/>
                    <a:pt x="1716" y="2257"/>
                  </a:cubicBezTo>
                  <a:cubicBezTo>
                    <a:pt x="1781" y="2238"/>
                    <a:pt x="1847" y="2230"/>
                    <a:pt x="1912" y="2230"/>
                  </a:cubicBezTo>
                  <a:close/>
                  <a:moveTo>
                    <a:pt x="2154" y="4024"/>
                  </a:moveTo>
                  <a:cubicBezTo>
                    <a:pt x="2412" y="4024"/>
                    <a:pt x="2631" y="4127"/>
                    <a:pt x="2799" y="4243"/>
                  </a:cubicBezTo>
                  <a:cubicBezTo>
                    <a:pt x="2954" y="4294"/>
                    <a:pt x="3057" y="4398"/>
                    <a:pt x="3057" y="4398"/>
                  </a:cubicBezTo>
                  <a:cubicBezTo>
                    <a:pt x="3121" y="4449"/>
                    <a:pt x="3121" y="4514"/>
                    <a:pt x="3057" y="4617"/>
                  </a:cubicBezTo>
                  <a:cubicBezTo>
                    <a:pt x="3031" y="4643"/>
                    <a:pt x="2992" y="4656"/>
                    <a:pt x="2954" y="4656"/>
                  </a:cubicBezTo>
                  <a:cubicBezTo>
                    <a:pt x="2915" y="4656"/>
                    <a:pt x="2876" y="4643"/>
                    <a:pt x="2851" y="4617"/>
                  </a:cubicBezTo>
                  <a:lnTo>
                    <a:pt x="2799" y="4565"/>
                  </a:lnTo>
                  <a:lnTo>
                    <a:pt x="2734" y="4514"/>
                  </a:lnTo>
                  <a:cubicBezTo>
                    <a:pt x="2683" y="4514"/>
                    <a:pt x="2683" y="4449"/>
                    <a:pt x="2631" y="4449"/>
                  </a:cubicBezTo>
                  <a:cubicBezTo>
                    <a:pt x="2528" y="4398"/>
                    <a:pt x="2309" y="4294"/>
                    <a:pt x="2154" y="4294"/>
                  </a:cubicBezTo>
                  <a:cubicBezTo>
                    <a:pt x="1987" y="4294"/>
                    <a:pt x="1832" y="4346"/>
                    <a:pt x="1613" y="4514"/>
                  </a:cubicBezTo>
                  <a:cubicBezTo>
                    <a:pt x="1613" y="4514"/>
                    <a:pt x="1561" y="4565"/>
                    <a:pt x="1509" y="4617"/>
                  </a:cubicBezTo>
                  <a:cubicBezTo>
                    <a:pt x="1477" y="4643"/>
                    <a:pt x="1448" y="4656"/>
                    <a:pt x="1421" y="4656"/>
                  </a:cubicBezTo>
                  <a:cubicBezTo>
                    <a:pt x="1393" y="4656"/>
                    <a:pt x="1368" y="4643"/>
                    <a:pt x="1342" y="4617"/>
                  </a:cubicBezTo>
                  <a:cubicBezTo>
                    <a:pt x="1290" y="4565"/>
                    <a:pt x="1290" y="4449"/>
                    <a:pt x="1342" y="4398"/>
                  </a:cubicBezTo>
                  <a:cubicBezTo>
                    <a:pt x="1561" y="4127"/>
                    <a:pt x="1883" y="4024"/>
                    <a:pt x="2154" y="4024"/>
                  </a:cubicBezTo>
                  <a:close/>
                  <a:moveTo>
                    <a:pt x="7634" y="4024"/>
                  </a:moveTo>
                  <a:cubicBezTo>
                    <a:pt x="7892" y="4024"/>
                    <a:pt x="8163" y="4127"/>
                    <a:pt x="8331" y="4243"/>
                  </a:cubicBezTo>
                  <a:cubicBezTo>
                    <a:pt x="8537" y="4346"/>
                    <a:pt x="8601" y="4449"/>
                    <a:pt x="8601" y="4449"/>
                  </a:cubicBezTo>
                  <a:cubicBezTo>
                    <a:pt x="8653" y="4514"/>
                    <a:pt x="8653" y="4617"/>
                    <a:pt x="8601" y="4668"/>
                  </a:cubicBezTo>
                  <a:cubicBezTo>
                    <a:pt x="8569" y="4694"/>
                    <a:pt x="8540" y="4707"/>
                    <a:pt x="8513" y="4707"/>
                  </a:cubicBezTo>
                  <a:cubicBezTo>
                    <a:pt x="8485" y="4707"/>
                    <a:pt x="8460" y="4694"/>
                    <a:pt x="8434" y="4668"/>
                  </a:cubicBezTo>
                  <a:lnTo>
                    <a:pt x="8382" y="4668"/>
                  </a:lnTo>
                  <a:lnTo>
                    <a:pt x="8382" y="4617"/>
                  </a:lnTo>
                  <a:cubicBezTo>
                    <a:pt x="8331" y="4617"/>
                    <a:pt x="8331" y="4565"/>
                    <a:pt x="8279" y="4565"/>
                  </a:cubicBezTo>
                  <a:cubicBezTo>
                    <a:pt x="8279" y="4514"/>
                    <a:pt x="8215" y="4514"/>
                    <a:pt x="8215" y="4514"/>
                  </a:cubicBezTo>
                  <a:cubicBezTo>
                    <a:pt x="8060" y="4398"/>
                    <a:pt x="7841" y="4294"/>
                    <a:pt x="7634" y="4294"/>
                  </a:cubicBezTo>
                  <a:cubicBezTo>
                    <a:pt x="7467" y="4294"/>
                    <a:pt x="7248" y="4346"/>
                    <a:pt x="7093" y="4449"/>
                  </a:cubicBezTo>
                  <a:cubicBezTo>
                    <a:pt x="7041" y="4514"/>
                    <a:pt x="6990" y="4514"/>
                    <a:pt x="6925" y="4565"/>
                  </a:cubicBezTo>
                  <a:cubicBezTo>
                    <a:pt x="6904" y="4587"/>
                    <a:pt x="6874" y="4599"/>
                    <a:pt x="6842" y="4599"/>
                  </a:cubicBezTo>
                  <a:cubicBezTo>
                    <a:pt x="6797" y="4599"/>
                    <a:pt x="6749" y="4574"/>
                    <a:pt x="6719" y="4514"/>
                  </a:cubicBezTo>
                  <a:cubicBezTo>
                    <a:pt x="6667" y="4449"/>
                    <a:pt x="6719" y="4398"/>
                    <a:pt x="6770" y="4346"/>
                  </a:cubicBezTo>
                  <a:cubicBezTo>
                    <a:pt x="7041" y="4127"/>
                    <a:pt x="7364" y="4024"/>
                    <a:pt x="7634" y="4024"/>
                  </a:cubicBezTo>
                  <a:close/>
                  <a:moveTo>
                    <a:pt x="4565" y="4836"/>
                  </a:moveTo>
                  <a:lnTo>
                    <a:pt x="4565" y="4939"/>
                  </a:lnTo>
                  <a:cubicBezTo>
                    <a:pt x="4565" y="5042"/>
                    <a:pt x="4514" y="5210"/>
                    <a:pt x="4462" y="5416"/>
                  </a:cubicBezTo>
                  <a:cubicBezTo>
                    <a:pt x="4411" y="5584"/>
                    <a:pt x="4346" y="5803"/>
                    <a:pt x="4295" y="6009"/>
                  </a:cubicBezTo>
                  <a:cubicBezTo>
                    <a:pt x="4243" y="6126"/>
                    <a:pt x="4243" y="6229"/>
                    <a:pt x="4192" y="6332"/>
                  </a:cubicBezTo>
                  <a:lnTo>
                    <a:pt x="4140" y="6499"/>
                  </a:lnTo>
                  <a:lnTo>
                    <a:pt x="4140" y="6551"/>
                  </a:lnTo>
                  <a:cubicBezTo>
                    <a:pt x="4192" y="6603"/>
                    <a:pt x="4295" y="6654"/>
                    <a:pt x="4346" y="6706"/>
                  </a:cubicBezTo>
                  <a:cubicBezTo>
                    <a:pt x="4411" y="6822"/>
                    <a:pt x="4462" y="6822"/>
                    <a:pt x="4514" y="6873"/>
                  </a:cubicBezTo>
                  <a:lnTo>
                    <a:pt x="4733" y="7093"/>
                  </a:lnTo>
                  <a:lnTo>
                    <a:pt x="4733" y="7144"/>
                  </a:lnTo>
                  <a:cubicBezTo>
                    <a:pt x="4785" y="7196"/>
                    <a:pt x="4785" y="7247"/>
                    <a:pt x="4733" y="7247"/>
                  </a:cubicBezTo>
                  <a:cubicBezTo>
                    <a:pt x="4733" y="7299"/>
                    <a:pt x="4669" y="7299"/>
                    <a:pt x="4565" y="7299"/>
                  </a:cubicBezTo>
                  <a:cubicBezTo>
                    <a:pt x="4514" y="7247"/>
                    <a:pt x="4462" y="7196"/>
                    <a:pt x="4346" y="7144"/>
                  </a:cubicBezTo>
                  <a:cubicBezTo>
                    <a:pt x="4243" y="7093"/>
                    <a:pt x="4192" y="7028"/>
                    <a:pt x="4140" y="6977"/>
                  </a:cubicBezTo>
                  <a:cubicBezTo>
                    <a:pt x="4088" y="6925"/>
                    <a:pt x="3972" y="6873"/>
                    <a:pt x="3869" y="6706"/>
                  </a:cubicBezTo>
                  <a:lnTo>
                    <a:pt x="3869" y="6654"/>
                  </a:lnTo>
                  <a:cubicBezTo>
                    <a:pt x="3818" y="6654"/>
                    <a:pt x="3818" y="6603"/>
                    <a:pt x="3818" y="6603"/>
                  </a:cubicBezTo>
                  <a:lnTo>
                    <a:pt x="3818" y="6551"/>
                  </a:lnTo>
                  <a:lnTo>
                    <a:pt x="3818" y="6499"/>
                  </a:lnTo>
                  <a:lnTo>
                    <a:pt x="3818" y="6448"/>
                  </a:lnTo>
                  <a:cubicBezTo>
                    <a:pt x="3869" y="6383"/>
                    <a:pt x="3869" y="6332"/>
                    <a:pt x="3869" y="6229"/>
                  </a:cubicBezTo>
                  <a:cubicBezTo>
                    <a:pt x="3921" y="6126"/>
                    <a:pt x="3972" y="6009"/>
                    <a:pt x="4024" y="5906"/>
                  </a:cubicBezTo>
                  <a:cubicBezTo>
                    <a:pt x="4088" y="5739"/>
                    <a:pt x="4192" y="5532"/>
                    <a:pt x="4243" y="5365"/>
                  </a:cubicBezTo>
                  <a:cubicBezTo>
                    <a:pt x="4411" y="5042"/>
                    <a:pt x="4514" y="4836"/>
                    <a:pt x="4565" y="4836"/>
                  </a:cubicBezTo>
                  <a:close/>
                  <a:moveTo>
                    <a:pt x="6925" y="8266"/>
                  </a:moveTo>
                  <a:cubicBezTo>
                    <a:pt x="6990" y="8266"/>
                    <a:pt x="7041" y="8318"/>
                    <a:pt x="7041" y="8382"/>
                  </a:cubicBezTo>
                  <a:lnTo>
                    <a:pt x="7041" y="8588"/>
                  </a:lnTo>
                  <a:cubicBezTo>
                    <a:pt x="7041" y="8756"/>
                    <a:pt x="7041" y="9027"/>
                    <a:pt x="6925" y="9285"/>
                  </a:cubicBezTo>
                  <a:cubicBezTo>
                    <a:pt x="6874" y="9401"/>
                    <a:pt x="6822" y="9555"/>
                    <a:pt x="6719" y="9672"/>
                  </a:cubicBezTo>
                  <a:lnTo>
                    <a:pt x="6667" y="9723"/>
                  </a:lnTo>
                  <a:lnTo>
                    <a:pt x="6603" y="9775"/>
                  </a:lnTo>
                  <a:cubicBezTo>
                    <a:pt x="6551" y="9826"/>
                    <a:pt x="6500" y="9826"/>
                    <a:pt x="6500" y="9878"/>
                  </a:cubicBezTo>
                  <a:lnTo>
                    <a:pt x="6448" y="9878"/>
                  </a:lnTo>
                  <a:cubicBezTo>
                    <a:pt x="6448" y="9929"/>
                    <a:pt x="6397" y="9929"/>
                    <a:pt x="6345" y="9994"/>
                  </a:cubicBezTo>
                  <a:cubicBezTo>
                    <a:pt x="6280" y="9994"/>
                    <a:pt x="6280" y="9994"/>
                    <a:pt x="6229" y="10045"/>
                  </a:cubicBezTo>
                  <a:cubicBezTo>
                    <a:pt x="6177" y="10045"/>
                    <a:pt x="6177" y="10045"/>
                    <a:pt x="6126" y="10097"/>
                  </a:cubicBezTo>
                  <a:lnTo>
                    <a:pt x="6023" y="10097"/>
                  </a:lnTo>
                  <a:cubicBezTo>
                    <a:pt x="6023" y="10149"/>
                    <a:pt x="5958" y="10149"/>
                    <a:pt x="5907" y="10149"/>
                  </a:cubicBezTo>
                  <a:lnTo>
                    <a:pt x="5803" y="10149"/>
                  </a:lnTo>
                  <a:cubicBezTo>
                    <a:pt x="5803" y="10200"/>
                    <a:pt x="5700" y="10200"/>
                    <a:pt x="5636" y="10200"/>
                  </a:cubicBezTo>
                  <a:lnTo>
                    <a:pt x="4991" y="10200"/>
                  </a:lnTo>
                  <a:cubicBezTo>
                    <a:pt x="4939" y="10200"/>
                    <a:pt x="4888" y="10200"/>
                    <a:pt x="4836" y="10149"/>
                  </a:cubicBezTo>
                  <a:lnTo>
                    <a:pt x="4617" y="10149"/>
                  </a:lnTo>
                  <a:cubicBezTo>
                    <a:pt x="4565" y="10097"/>
                    <a:pt x="4565" y="10097"/>
                    <a:pt x="4514" y="10097"/>
                  </a:cubicBezTo>
                  <a:cubicBezTo>
                    <a:pt x="4462" y="10097"/>
                    <a:pt x="4462" y="10097"/>
                    <a:pt x="4411" y="10045"/>
                  </a:cubicBezTo>
                  <a:lnTo>
                    <a:pt x="4295" y="10045"/>
                  </a:lnTo>
                  <a:cubicBezTo>
                    <a:pt x="4295" y="9994"/>
                    <a:pt x="4243" y="9994"/>
                    <a:pt x="4243" y="9994"/>
                  </a:cubicBezTo>
                  <a:cubicBezTo>
                    <a:pt x="4192" y="9994"/>
                    <a:pt x="4192" y="9929"/>
                    <a:pt x="4140" y="9929"/>
                  </a:cubicBezTo>
                  <a:lnTo>
                    <a:pt x="4088" y="9878"/>
                  </a:lnTo>
                  <a:cubicBezTo>
                    <a:pt x="4024" y="9878"/>
                    <a:pt x="4024" y="9878"/>
                    <a:pt x="3972" y="9826"/>
                  </a:cubicBezTo>
                  <a:cubicBezTo>
                    <a:pt x="3972" y="9826"/>
                    <a:pt x="3921" y="9826"/>
                    <a:pt x="3921" y="9775"/>
                  </a:cubicBezTo>
                  <a:cubicBezTo>
                    <a:pt x="3921" y="9775"/>
                    <a:pt x="3869" y="9775"/>
                    <a:pt x="3869" y="9723"/>
                  </a:cubicBezTo>
                  <a:lnTo>
                    <a:pt x="3818" y="9723"/>
                  </a:lnTo>
                  <a:cubicBezTo>
                    <a:pt x="3818" y="9672"/>
                    <a:pt x="3766" y="9672"/>
                    <a:pt x="3766" y="9607"/>
                  </a:cubicBezTo>
                  <a:cubicBezTo>
                    <a:pt x="3444" y="9285"/>
                    <a:pt x="3379" y="8911"/>
                    <a:pt x="3379" y="8588"/>
                  </a:cubicBezTo>
                  <a:lnTo>
                    <a:pt x="3379" y="8382"/>
                  </a:lnTo>
                  <a:cubicBezTo>
                    <a:pt x="3444" y="8318"/>
                    <a:pt x="3444" y="8266"/>
                    <a:pt x="3547" y="8266"/>
                  </a:cubicBezTo>
                  <a:close/>
                  <a:moveTo>
                    <a:pt x="9027" y="1"/>
                  </a:moveTo>
                  <a:cubicBezTo>
                    <a:pt x="8653" y="426"/>
                    <a:pt x="7467" y="1445"/>
                    <a:pt x="5210" y="1664"/>
                  </a:cubicBezTo>
                  <a:cubicBezTo>
                    <a:pt x="5159" y="1664"/>
                    <a:pt x="5107" y="1612"/>
                    <a:pt x="5055" y="1612"/>
                  </a:cubicBezTo>
                  <a:lnTo>
                    <a:pt x="5055" y="1445"/>
                  </a:lnTo>
                  <a:lnTo>
                    <a:pt x="5107" y="1445"/>
                  </a:lnTo>
                  <a:cubicBezTo>
                    <a:pt x="5107" y="1393"/>
                    <a:pt x="5107" y="1393"/>
                    <a:pt x="5159" y="1342"/>
                  </a:cubicBezTo>
                  <a:cubicBezTo>
                    <a:pt x="5159" y="1226"/>
                    <a:pt x="5210" y="1122"/>
                    <a:pt x="5313" y="968"/>
                  </a:cubicBezTo>
                  <a:cubicBezTo>
                    <a:pt x="5378" y="697"/>
                    <a:pt x="5533" y="375"/>
                    <a:pt x="5584" y="52"/>
                  </a:cubicBezTo>
                  <a:lnTo>
                    <a:pt x="5584" y="52"/>
                  </a:lnTo>
                  <a:cubicBezTo>
                    <a:pt x="5313" y="207"/>
                    <a:pt x="4888" y="529"/>
                    <a:pt x="4295" y="852"/>
                  </a:cubicBezTo>
                  <a:cubicBezTo>
                    <a:pt x="3379" y="1393"/>
                    <a:pt x="2038" y="1935"/>
                    <a:pt x="478" y="1935"/>
                  </a:cubicBezTo>
                  <a:cubicBezTo>
                    <a:pt x="323" y="1935"/>
                    <a:pt x="156" y="1935"/>
                    <a:pt x="1" y="1870"/>
                  </a:cubicBezTo>
                  <a:lnTo>
                    <a:pt x="1" y="1870"/>
                  </a:lnTo>
                  <a:cubicBezTo>
                    <a:pt x="52" y="2631"/>
                    <a:pt x="52" y="6448"/>
                    <a:pt x="52" y="7467"/>
                  </a:cubicBezTo>
                  <a:cubicBezTo>
                    <a:pt x="52" y="7995"/>
                    <a:pt x="220" y="8962"/>
                    <a:pt x="865" y="9929"/>
                  </a:cubicBezTo>
                  <a:cubicBezTo>
                    <a:pt x="1509" y="10845"/>
                    <a:pt x="2683" y="11760"/>
                    <a:pt x="4785" y="12031"/>
                  </a:cubicBezTo>
                  <a:cubicBezTo>
                    <a:pt x="5107" y="12083"/>
                    <a:pt x="5429" y="12083"/>
                    <a:pt x="5752" y="12083"/>
                  </a:cubicBezTo>
                  <a:cubicBezTo>
                    <a:pt x="7518" y="12083"/>
                    <a:pt x="8808" y="11438"/>
                    <a:pt x="9723" y="10523"/>
                  </a:cubicBezTo>
                  <a:cubicBezTo>
                    <a:pt x="10536" y="9672"/>
                    <a:pt x="10961" y="8588"/>
                    <a:pt x="11013" y="7621"/>
                  </a:cubicBezTo>
                  <a:cubicBezTo>
                    <a:pt x="11013" y="7570"/>
                    <a:pt x="10961" y="7518"/>
                    <a:pt x="10961" y="7415"/>
                  </a:cubicBezTo>
                  <a:cubicBezTo>
                    <a:pt x="10742" y="6977"/>
                    <a:pt x="10742" y="6448"/>
                    <a:pt x="10742" y="5958"/>
                  </a:cubicBezTo>
                  <a:lnTo>
                    <a:pt x="10742" y="5313"/>
                  </a:lnTo>
                  <a:cubicBezTo>
                    <a:pt x="10742" y="5042"/>
                    <a:pt x="10794" y="4720"/>
                    <a:pt x="10858" y="4346"/>
                  </a:cubicBezTo>
                  <a:cubicBezTo>
                    <a:pt x="10742" y="4127"/>
                    <a:pt x="10690" y="3753"/>
                    <a:pt x="10690" y="3160"/>
                  </a:cubicBezTo>
                  <a:lnTo>
                    <a:pt x="10690" y="2580"/>
                  </a:lnTo>
                  <a:cubicBezTo>
                    <a:pt x="10587" y="2463"/>
                    <a:pt x="10316" y="2193"/>
                    <a:pt x="9943" y="1767"/>
                  </a:cubicBezTo>
                  <a:cubicBezTo>
                    <a:pt x="9620" y="1342"/>
                    <a:pt x="9182" y="697"/>
                    <a:pt x="9027"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0"/>
            <p:cNvSpPr/>
            <p:nvPr/>
          </p:nvSpPr>
          <p:spPr>
            <a:xfrm>
              <a:off x="3357060" y="3643025"/>
              <a:ext cx="95484" cy="66854"/>
            </a:xfrm>
            <a:custGeom>
              <a:avLst/>
              <a:gdLst/>
              <a:ahLst/>
              <a:cxnLst/>
              <a:rect l="l" t="t" r="r" b="b"/>
              <a:pathLst>
                <a:path w="3225" h="2258" extrusionOk="0">
                  <a:moveTo>
                    <a:pt x="3057" y="1"/>
                  </a:moveTo>
                  <a:cubicBezTo>
                    <a:pt x="2528" y="168"/>
                    <a:pt x="1884" y="272"/>
                    <a:pt x="1239" y="272"/>
                  </a:cubicBezTo>
                  <a:cubicBezTo>
                    <a:pt x="916" y="272"/>
                    <a:pt x="594" y="220"/>
                    <a:pt x="220" y="168"/>
                  </a:cubicBezTo>
                  <a:lnTo>
                    <a:pt x="156" y="168"/>
                  </a:lnTo>
                  <a:lnTo>
                    <a:pt x="156" y="1071"/>
                  </a:lnTo>
                  <a:cubicBezTo>
                    <a:pt x="156" y="1136"/>
                    <a:pt x="104" y="1187"/>
                    <a:pt x="52" y="1187"/>
                  </a:cubicBezTo>
                  <a:lnTo>
                    <a:pt x="1" y="1187"/>
                  </a:lnTo>
                  <a:cubicBezTo>
                    <a:pt x="1" y="1342"/>
                    <a:pt x="1" y="1561"/>
                    <a:pt x="104" y="1716"/>
                  </a:cubicBezTo>
                  <a:cubicBezTo>
                    <a:pt x="220" y="1883"/>
                    <a:pt x="375" y="2038"/>
                    <a:pt x="646" y="2154"/>
                  </a:cubicBezTo>
                  <a:cubicBezTo>
                    <a:pt x="800" y="2206"/>
                    <a:pt x="1020" y="2257"/>
                    <a:pt x="1290" y="2257"/>
                  </a:cubicBezTo>
                  <a:lnTo>
                    <a:pt x="1445" y="2257"/>
                  </a:lnTo>
                  <a:cubicBezTo>
                    <a:pt x="2154" y="2206"/>
                    <a:pt x="2580" y="1987"/>
                    <a:pt x="2851" y="1716"/>
                  </a:cubicBezTo>
                  <a:cubicBezTo>
                    <a:pt x="3057" y="1561"/>
                    <a:pt x="3173" y="1342"/>
                    <a:pt x="3225" y="1136"/>
                  </a:cubicBezTo>
                  <a:lnTo>
                    <a:pt x="3173" y="1136"/>
                  </a:lnTo>
                  <a:cubicBezTo>
                    <a:pt x="3121" y="1136"/>
                    <a:pt x="3057" y="1071"/>
                    <a:pt x="3057" y="1019"/>
                  </a:cubicBezTo>
                  <a:lnTo>
                    <a:pt x="3057" y="1"/>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0"/>
            <p:cNvSpPr/>
            <p:nvPr/>
          </p:nvSpPr>
          <p:spPr>
            <a:xfrm>
              <a:off x="3092872" y="3922875"/>
              <a:ext cx="151235" cy="90895"/>
            </a:xfrm>
            <a:custGeom>
              <a:avLst/>
              <a:gdLst/>
              <a:ahLst/>
              <a:cxnLst/>
              <a:rect l="l" t="t" r="r" b="b"/>
              <a:pathLst>
                <a:path w="5108" h="3070" extrusionOk="0">
                  <a:moveTo>
                    <a:pt x="4888" y="1"/>
                  </a:moveTo>
                  <a:cubicBezTo>
                    <a:pt x="4733" y="65"/>
                    <a:pt x="4566" y="65"/>
                    <a:pt x="4411" y="117"/>
                  </a:cubicBezTo>
                  <a:cubicBezTo>
                    <a:pt x="4192" y="168"/>
                    <a:pt x="3921" y="220"/>
                    <a:pt x="3766" y="271"/>
                  </a:cubicBezTo>
                  <a:cubicBezTo>
                    <a:pt x="3495" y="387"/>
                    <a:pt x="3225" y="491"/>
                    <a:pt x="2954" y="594"/>
                  </a:cubicBezTo>
                  <a:cubicBezTo>
                    <a:pt x="2425" y="864"/>
                    <a:pt x="1935" y="1187"/>
                    <a:pt x="1406" y="1458"/>
                  </a:cubicBezTo>
                  <a:cubicBezTo>
                    <a:pt x="1259" y="1531"/>
                    <a:pt x="1112" y="1565"/>
                    <a:pt x="969" y="1565"/>
                  </a:cubicBezTo>
                  <a:cubicBezTo>
                    <a:pt x="586" y="1565"/>
                    <a:pt x="236" y="1324"/>
                    <a:pt x="1" y="968"/>
                  </a:cubicBezTo>
                  <a:lnTo>
                    <a:pt x="1" y="1032"/>
                  </a:lnTo>
                  <a:cubicBezTo>
                    <a:pt x="1" y="1458"/>
                    <a:pt x="117" y="1780"/>
                    <a:pt x="220" y="2051"/>
                  </a:cubicBezTo>
                  <a:cubicBezTo>
                    <a:pt x="323" y="2257"/>
                    <a:pt x="439" y="2476"/>
                    <a:pt x="594" y="2579"/>
                  </a:cubicBezTo>
                  <a:lnTo>
                    <a:pt x="594" y="2644"/>
                  </a:lnTo>
                  <a:cubicBezTo>
                    <a:pt x="594" y="2644"/>
                    <a:pt x="646" y="2644"/>
                    <a:pt x="646" y="2696"/>
                  </a:cubicBezTo>
                  <a:cubicBezTo>
                    <a:pt x="697" y="2696"/>
                    <a:pt x="813" y="2747"/>
                    <a:pt x="916" y="2799"/>
                  </a:cubicBezTo>
                  <a:cubicBezTo>
                    <a:pt x="1136" y="2966"/>
                    <a:pt x="1458" y="3069"/>
                    <a:pt x="1883" y="3069"/>
                  </a:cubicBezTo>
                  <a:cubicBezTo>
                    <a:pt x="1987" y="3069"/>
                    <a:pt x="2154" y="3069"/>
                    <a:pt x="2309" y="3018"/>
                  </a:cubicBezTo>
                  <a:cubicBezTo>
                    <a:pt x="2528" y="2966"/>
                    <a:pt x="2747" y="2850"/>
                    <a:pt x="2851" y="2696"/>
                  </a:cubicBezTo>
                  <a:cubicBezTo>
                    <a:pt x="3018" y="2579"/>
                    <a:pt x="3121" y="2425"/>
                    <a:pt x="3173" y="2206"/>
                  </a:cubicBezTo>
                  <a:cubicBezTo>
                    <a:pt x="3341" y="1883"/>
                    <a:pt x="3392" y="1561"/>
                    <a:pt x="3392" y="1458"/>
                  </a:cubicBezTo>
                  <a:cubicBezTo>
                    <a:pt x="3392" y="1406"/>
                    <a:pt x="3392" y="1354"/>
                    <a:pt x="3495" y="1354"/>
                  </a:cubicBezTo>
                  <a:cubicBezTo>
                    <a:pt x="3547" y="1354"/>
                    <a:pt x="3547" y="1354"/>
                    <a:pt x="3598" y="1290"/>
                  </a:cubicBezTo>
                  <a:cubicBezTo>
                    <a:pt x="3715" y="1290"/>
                    <a:pt x="3818" y="1290"/>
                    <a:pt x="3985" y="1238"/>
                  </a:cubicBezTo>
                  <a:cubicBezTo>
                    <a:pt x="4243" y="1135"/>
                    <a:pt x="4630" y="1032"/>
                    <a:pt x="4888" y="813"/>
                  </a:cubicBezTo>
                  <a:cubicBezTo>
                    <a:pt x="4952" y="710"/>
                    <a:pt x="5004" y="645"/>
                    <a:pt x="5056" y="594"/>
                  </a:cubicBezTo>
                  <a:cubicBezTo>
                    <a:pt x="5056" y="542"/>
                    <a:pt x="5107" y="491"/>
                    <a:pt x="5107" y="439"/>
                  </a:cubicBezTo>
                  <a:cubicBezTo>
                    <a:pt x="5107" y="323"/>
                    <a:pt x="5056" y="220"/>
                    <a:pt x="5004" y="117"/>
                  </a:cubicBezTo>
                  <a:lnTo>
                    <a:pt x="4888" y="1"/>
                  </a:lnTo>
                  <a:close/>
                </a:path>
              </a:pathLst>
            </a:custGeom>
            <a:solidFill>
              <a:srgbClr val="E2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0"/>
            <p:cNvSpPr/>
            <p:nvPr/>
          </p:nvSpPr>
          <p:spPr>
            <a:xfrm>
              <a:off x="3430368" y="3897679"/>
              <a:ext cx="114581" cy="114551"/>
            </a:xfrm>
            <a:custGeom>
              <a:avLst/>
              <a:gdLst/>
              <a:ahLst/>
              <a:cxnLst/>
              <a:rect l="l" t="t" r="r" b="b"/>
              <a:pathLst>
                <a:path w="3870" h="3869" extrusionOk="0">
                  <a:moveTo>
                    <a:pt x="3431" y="1"/>
                  </a:moveTo>
                  <a:lnTo>
                    <a:pt x="3431" y="1"/>
                  </a:lnTo>
                  <a:cubicBezTo>
                    <a:pt x="3678" y="1425"/>
                    <a:pt x="1959" y="2892"/>
                    <a:pt x="432" y="2892"/>
                  </a:cubicBezTo>
                  <a:cubicBezTo>
                    <a:pt x="286" y="2892"/>
                    <a:pt x="141" y="2878"/>
                    <a:pt x="1" y="2850"/>
                  </a:cubicBezTo>
                  <a:lnTo>
                    <a:pt x="1" y="2850"/>
                  </a:lnTo>
                  <a:lnTo>
                    <a:pt x="155" y="3005"/>
                  </a:lnTo>
                  <a:cubicBezTo>
                    <a:pt x="645" y="3379"/>
                    <a:pt x="1290" y="3817"/>
                    <a:pt x="1986" y="3817"/>
                  </a:cubicBezTo>
                  <a:cubicBezTo>
                    <a:pt x="2038" y="3817"/>
                    <a:pt x="2090" y="3869"/>
                    <a:pt x="2090" y="3869"/>
                  </a:cubicBezTo>
                  <a:cubicBezTo>
                    <a:pt x="2360" y="3869"/>
                    <a:pt x="2580" y="3753"/>
                    <a:pt x="2786" y="3701"/>
                  </a:cubicBezTo>
                  <a:cubicBezTo>
                    <a:pt x="2954" y="3598"/>
                    <a:pt x="3057" y="3430"/>
                    <a:pt x="3224" y="3276"/>
                  </a:cubicBezTo>
                  <a:cubicBezTo>
                    <a:pt x="3431" y="2953"/>
                    <a:pt x="3547" y="2579"/>
                    <a:pt x="3650" y="2360"/>
                  </a:cubicBezTo>
                  <a:cubicBezTo>
                    <a:pt x="3753" y="1986"/>
                    <a:pt x="3869" y="1664"/>
                    <a:pt x="3869" y="1342"/>
                  </a:cubicBezTo>
                  <a:cubicBezTo>
                    <a:pt x="3869" y="916"/>
                    <a:pt x="3753" y="478"/>
                    <a:pt x="3431" y="1"/>
                  </a:cubicBezTo>
                  <a:close/>
                </a:path>
              </a:pathLst>
            </a:custGeom>
            <a:solidFill>
              <a:srgbClr val="E2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0"/>
            <p:cNvSpPr/>
            <p:nvPr/>
          </p:nvSpPr>
          <p:spPr>
            <a:xfrm>
              <a:off x="3266224" y="3360865"/>
              <a:ext cx="21021" cy="2369"/>
            </a:xfrm>
            <a:custGeom>
              <a:avLst/>
              <a:gdLst/>
              <a:ahLst/>
              <a:cxnLst/>
              <a:rect l="l" t="t" r="r" b="b"/>
              <a:pathLst>
                <a:path w="710" h="80" extrusionOk="0">
                  <a:moveTo>
                    <a:pt x="479" y="0"/>
                  </a:moveTo>
                  <a:cubicBezTo>
                    <a:pt x="307" y="0"/>
                    <a:pt x="154" y="43"/>
                    <a:pt x="0" y="79"/>
                  </a:cubicBezTo>
                  <a:lnTo>
                    <a:pt x="219" y="79"/>
                  </a:lnTo>
                  <a:cubicBezTo>
                    <a:pt x="387" y="79"/>
                    <a:pt x="542" y="28"/>
                    <a:pt x="709" y="28"/>
                  </a:cubicBezTo>
                  <a:cubicBezTo>
                    <a:pt x="628" y="8"/>
                    <a:pt x="552" y="0"/>
                    <a:pt x="479" y="0"/>
                  </a:cubicBezTo>
                  <a:close/>
                </a:path>
              </a:pathLst>
            </a:custGeom>
            <a:solidFill>
              <a:srgbClr val="E2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0"/>
            <p:cNvSpPr/>
            <p:nvPr/>
          </p:nvSpPr>
          <p:spPr>
            <a:xfrm>
              <a:off x="3223441" y="3285307"/>
              <a:ext cx="318044" cy="119141"/>
            </a:xfrm>
            <a:custGeom>
              <a:avLst/>
              <a:gdLst/>
              <a:ahLst/>
              <a:cxnLst/>
              <a:rect l="l" t="t" r="r" b="b"/>
              <a:pathLst>
                <a:path w="10742" h="4024" extrusionOk="0">
                  <a:moveTo>
                    <a:pt x="9027" y="1"/>
                  </a:moveTo>
                  <a:cubicBezTo>
                    <a:pt x="8653" y="426"/>
                    <a:pt x="7467" y="1445"/>
                    <a:pt x="5210" y="1664"/>
                  </a:cubicBezTo>
                  <a:cubicBezTo>
                    <a:pt x="5159" y="1664"/>
                    <a:pt x="5107" y="1612"/>
                    <a:pt x="5055" y="1612"/>
                  </a:cubicBezTo>
                  <a:lnTo>
                    <a:pt x="5055" y="1445"/>
                  </a:lnTo>
                  <a:lnTo>
                    <a:pt x="5107" y="1445"/>
                  </a:lnTo>
                  <a:cubicBezTo>
                    <a:pt x="5107" y="1393"/>
                    <a:pt x="5107" y="1393"/>
                    <a:pt x="5159" y="1342"/>
                  </a:cubicBezTo>
                  <a:cubicBezTo>
                    <a:pt x="5159" y="1226"/>
                    <a:pt x="5210" y="1122"/>
                    <a:pt x="5313" y="968"/>
                  </a:cubicBezTo>
                  <a:cubicBezTo>
                    <a:pt x="5378" y="697"/>
                    <a:pt x="5533" y="375"/>
                    <a:pt x="5584" y="52"/>
                  </a:cubicBezTo>
                  <a:lnTo>
                    <a:pt x="5584" y="52"/>
                  </a:lnTo>
                  <a:cubicBezTo>
                    <a:pt x="5313" y="207"/>
                    <a:pt x="4888" y="529"/>
                    <a:pt x="4295" y="852"/>
                  </a:cubicBezTo>
                  <a:cubicBezTo>
                    <a:pt x="3379" y="1393"/>
                    <a:pt x="2038" y="1935"/>
                    <a:pt x="478" y="1935"/>
                  </a:cubicBezTo>
                  <a:cubicBezTo>
                    <a:pt x="323" y="1935"/>
                    <a:pt x="156" y="1935"/>
                    <a:pt x="1" y="1870"/>
                  </a:cubicBezTo>
                  <a:lnTo>
                    <a:pt x="1" y="1870"/>
                  </a:lnTo>
                  <a:cubicBezTo>
                    <a:pt x="1" y="2038"/>
                    <a:pt x="52" y="2257"/>
                    <a:pt x="52" y="2580"/>
                  </a:cubicBezTo>
                  <a:cubicBezTo>
                    <a:pt x="375" y="2631"/>
                    <a:pt x="697" y="2631"/>
                    <a:pt x="1019" y="2631"/>
                  </a:cubicBezTo>
                  <a:lnTo>
                    <a:pt x="1071" y="2580"/>
                  </a:lnTo>
                  <a:cubicBezTo>
                    <a:pt x="1123" y="2515"/>
                    <a:pt x="1187" y="2515"/>
                    <a:pt x="1239" y="2463"/>
                  </a:cubicBezTo>
                  <a:cubicBezTo>
                    <a:pt x="1290" y="2412"/>
                    <a:pt x="1393" y="2360"/>
                    <a:pt x="1445" y="2360"/>
                  </a:cubicBezTo>
                  <a:cubicBezTo>
                    <a:pt x="1561" y="2309"/>
                    <a:pt x="1613" y="2257"/>
                    <a:pt x="1716" y="2257"/>
                  </a:cubicBezTo>
                  <a:cubicBezTo>
                    <a:pt x="1781" y="2238"/>
                    <a:pt x="1847" y="2230"/>
                    <a:pt x="1912" y="2230"/>
                  </a:cubicBezTo>
                  <a:cubicBezTo>
                    <a:pt x="2065" y="2230"/>
                    <a:pt x="2216" y="2273"/>
                    <a:pt x="2361" y="2309"/>
                  </a:cubicBezTo>
                  <a:cubicBezTo>
                    <a:pt x="2528" y="2360"/>
                    <a:pt x="2631" y="2412"/>
                    <a:pt x="2734" y="2463"/>
                  </a:cubicBezTo>
                  <a:cubicBezTo>
                    <a:pt x="2851" y="2463"/>
                    <a:pt x="2954" y="2463"/>
                    <a:pt x="3057" y="2412"/>
                  </a:cubicBezTo>
                  <a:cubicBezTo>
                    <a:pt x="3444" y="2360"/>
                    <a:pt x="3818" y="2141"/>
                    <a:pt x="4192" y="2090"/>
                  </a:cubicBezTo>
                  <a:cubicBezTo>
                    <a:pt x="4243" y="2090"/>
                    <a:pt x="4243" y="2090"/>
                    <a:pt x="4295" y="2193"/>
                  </a:cubicBezTo>
                  <a:cubicBezTo>
                    <a:pt x="4318" y="2482"/>
                    <a:pt x="4700" y="2566"/>
                    <a:pt x="5144" y="2566"/>
                  </a:cubicBezTo>
                  <a:cubicBezTo>
                    <a:pt x="5687" y="2566"/>
                    <a:pt x="6322" y="2440"/>
                    <a:pt x="6500" y="2412"/>
                  </a:cubicBezTo>
                  <a:cubicBezTo>
                    <a:pt x="6603" y="2412"/>
                    <a:pt x="6719" y="2412"/>
                    <a:pt x="6822" y="2360"/>
                  </a:cubicBezTo>
                  <a:cubicBezTo>
                    <a:pt x="6874" y="2360"/>
                    <a:pt x="6874" y="2360"/>
                    <a:pt x="6925" y="2309"/>
                  </a:cubicBezTo>
                  <a:cubicBezTo>
                    <a:pt x="7084" y="2187"/>
                    <a:pt x="7351" y="2100"/>
                    <a:pt x="7652" y="2100"/>
                  </a:cubicBezTo>
                  <a:cubicBezTo>
                    <a:pt x="7767" y="2100"/>
                    <a:pt x="7887" y="2113"/>
                    <a:pt x="8008" y="2141"/>
                  </a:cubicBezTo>
                  <a:cubicBezTo>
                    <a:pt x="8215" y="2090"/>
                    <a:pt x="8434" y="2038"/>
                    <a:pt x="8601" y="1935"/>
                  </a:cubicBezTo>
                  <a:cubicBezTo>
                    <a:pt x="8627" y="1903"/>
                    <a:pt x="8653" y="1886"/>
                    <a:pt x="8672" y="1886"/>
                  </a:cubicBezTo>
                  <a:cubicBezTo>
                    <a:pt x="8692" y="1886"/>
                    <a:pt x="8705" y="1903"/>
                    <a:pt x="8705" y="1935"/>
                  </a:cubicBezTo>
                  <a:cubicBezTo>
                    <a:pt x="9298" y="2683"/>
                    <a:pt x="10368" y="3108"/>
                    <a:pt x="10742" y="4024"/>
                  </a:cubicBezTo>
                  <a:cubicBezTo>
                    <a:pt x="10690" y="3804"/>
                    <a:pt x="10690" y="3547"/>
                    <a:pt x="10690" y="3160"/>
                  </a:cubicBezTo>
                  <a:lnTo>
                    <a:pt x="10690" y="2580"/>
                  </a:lnTo>
                  <a:cubicBezTo>
                    <a:pt x="10587" y="2463"/>
                    <a:pt x="10316" y="2193"/>
                    <a:pt x="9943" y="1767"/>
                  </a:cubicBezTo>
                  <a:cubicBezTo>
                    <a:pt x="9620" y="1342"/>
                    <a:pt x="9182" y="697"/>
                    <a:pt x="9027"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0"/>
            <p:cNvSpPr/>
            <p:nvPr/>
          </p:nvSpPr>
          <p:spPr>
            <a:xfrm>
              <a:off x="3360139" y="3643025"/>
              <a:ext cx="87431" cy="36388"/>
            </a:xfrm>
            <a:custGeom>
              <a:avLst/>
              <a:gdLst/>
              <a:ahLst/>
              <a:cxnLst/>
              <a:rect l="l" t="t" r="r" b="b"/>
              <a:pathLst>
                <a:path w="2953" h="1229" extrusionOk="0">
                  <a:moveTo>
                    <a:pt x="2953" y="1"/>
                  </a:moveTo>
                  <a:cubicBezTo>
                    <a:pt x="2424" y="168"/>
                    <a:pt x="1780" y="272"/>
                    <a:pt x="1135" y="272"/>
                  </a:cubicBezTo>
                  <a:cubicBezTo>
                    <a:pt x="812" y="272"/>
                    <a:pt x="490" y="220"/>
                    <a:pt x="116" y="168"/>
                  </a:cubicBezTo>
                  <a:lnTo>
                    <a:pt x="52" y="168"/>
                  </a:lnTo>
                  <a:lnTo>
                    <a:pt x="52" y="1071"/>
                  </a:lnTo>
                  <a:cubicBezTo>
                    <a:pt x="52" y="1136"/>
                    <a:pt x="52" y="1187"/>
                    <a:pt x="0" y="1187"/>
                  </a:cubicBezTo>
                  <a:cubicBezTo>
                    <a:pt x="387" y="1208"/>
                    <a:pt x="782" y="1228"/>
                    <a:pt x="1179" y="1228"/>
                  </a:cubicBezTo>
                  <a:cubicBezTo>
                    <a:pt x="1774" y="1228"/>
                    <a:pt x="2373" y="1182"/>
                    <a:pt x="2953" y="1019"/>
                  </a:cubicBezTo>
                  <a:lnTo>
                    <a:pt x="2953"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0"/>
            <p:cNvSpPr/>
            <p:nvPr/>
          </p:nvSpPr>
          <p:spPr>
            <a:xfrm>
              <a:off x="2956204" y="3096855"/>
              <a:ext cx="917832" cy="1325794"/>
            </a:xfrm>
            <a:custGeom>
              <a:avLst/>
              <a:gdLst/>
              <a:ahLst/>
              <a:cxnLst/>
              <a:rect l="l" t="t" r="r" b="b"/>
              <a:pathLst>
                <a:path w="31000" h="44779" extrusionOk="0">
                  <a:moveTo>
                    <a:pt x="14610" y="2600"/>
                  </a:moveTo>
                  <a:cubicBezTo>
                    <a:pt x="15577" y="2600"/>
                    <a:pt x="16596" y="2755"/>
                    <a:pt x="17679" y="3142"/>
                  </a:cubicBezTo>
                  <a:cubicBezTo>
                    <a:pt x="19123" y="3671"/>
                    <a:pt x="20090" y="4586"/>
                    <a:pt x="20632" y="5605"/>
                  </a:cubicBezTo>
                  <a:cubicBezTo>
                    <a:pt x="21225" y="6623"/>
                    <a:pt x="21431" y="7810"/>
                    <a:pt x="21431" y="8725"/>
                  </a:cubicBezTo>
                  <a:cubicBezTo>
                    <a:pt x="21431" y="8777"/>
                    <a:pt x="21431" y="8828"/>
                    <a:pt x="21380" y="8880"/>
                  </a:cubicBezTo>
                  <a:lnTo>
                    <a:pt x="21225" y="8880"/>
                  </a:lnTo>
                  <a:cubicBezTo>
                    <a:pt x="21057" y="8880"/>
                    <a:pt x="20954" y="8880"/>
                    <a:pt x="20851" y="8945"/>
                  </a:cubicBezTo>
                  <a:cubicBezTo>
                    <a:pt x="20735" y="8235"/>
                    <a:pt x="20632" y="7384"/>
                    <a:pt x="20258" y="6572"/>
                  </a:cubicBezTo>
                  <a:cubicBezTo>
                    <a:pt x="19716" y="5502"/>
                    <a:pt x="18852" y="4483"/>
                    <a:pt x="17305" y="3890"/>
                  </a:cubicBezTo>
                  <a:cubicBezTo>
                    <a:pt x="16222" y="3516"/>
                    <a:pt x="15255" y="3348"/>
                    <a:pt x="14339" y="3348"/>
                  </a:cubicBezTo>
                  <a:cubicBezTo>
                    <a:pt x="12998" y="3348"/>
                    <a:pt x="11877" y="3722"/>
                    <a:pt x="11064" y="4161"/>
                  </a:cubicBezTo>
                  <a:cubicBezTo>
                    <a:pt x="10639" y="4367"/>
                    <a:pt x="10316" y="4638"/>
                    <a:pt x="10045" y="4908"/>
                  </a:cubicBezTo>
                  <a:cubicBezTo>
                    <a:pt x="9775" y="5128"/>
                    <a:pt x="9620" y="5398"/>
                    <a:pt x="9504" y="5553"/>
                  </a:cubicBezTo>
                  <a:cubicBezTo>
                    <a:pt x="9182" y="6198"/>
                    <a:pt x="8924" y="7062"/>
                    <a:pt x="8808" y="8029"/>
                  </a:cubicBezTo>
                  <a:lnTo>
                    <a:pt x="8808" y="8132"/>
                  </a:lnTo>
                  <a:lnTo>
                    <a:pt x="8808" y="8455"/>
                  </a:lnTo>
                  <a:lnTo>
                    <a:pt x="8808" y="8828"/>
                  </a:lnTo>
                  <a:cubicBezTo>
                    <a:pt x="8704" y="8880"/>
                    <a:pt x="8537" y="8880"/>
                    <a:pt x="8434" y="8945"/>
                  </a:cubicBezTo>
                  <a:lnTo>
                    <a:pt x="8434" y="8674"/>
                  </a:lnTo>
                  <a:cubicBezTo>
                    <a:pt x="8434" y="8081"/>
                    <a:pt x="8434" y="7384"/>
                    <a:pt x="8601" y="6623"/>
                  </a:cubicBezTo>
                  <a:cubicBezTo>
                    <a:pt x="8756" y="5876"/>
                    <a:pt x="9027" y="5179"/>
                    <a:pt x="9452" y="4638"/>
                  </a:cubicBezTo>
                  <a:cubicBezTo>
                    <a:pt x="10419" y="3464"/>
                    <a:pt x="12354" y="2600"/>
                    <a:pt x="14610" y="2600"/>
                  </a:cubicBezTo>
                  <a:close/>
                  <a:moveTo>
                    <a:pt x="15100" y="615"/>
                  </a:moveTo>
                  <a:cubicBezTo>
                    <a:pt x="16338" y="666"/>
                    <a:pt x="17627" y="1040"/>
                    <a:pt x="18801" y="2226"/>
                  </a:cubicBezTo>
                  <a:cubicBezTo>
                    <a:pt x="18801" y="2226"/>
                    <a:pt x="18852" y="2278"/>
                    <a:pt x="18917" y="2278"/>
                  </a:cubicBezTo>
                  <a:cubicBezTo>
                    <a:pt x="18969" y="2226"/>
                    <a:pt x="18969" y="2226"/>
                    <a:pt x="19020" y="2175"/>
                  </a:cubicBezTo>
                  <a:cubicBezTo>
                    <a:pt x="19020" y="2175"/>
                    <a:pt x="19072" y="1956"/>
                    <a:pt x="19175" y="1633"/>
                  </a:cubicBezTo>
                  <a:cubicBezTo>
                    <a:pt x="19239" y="1362"/>
                    <a:pt x="19342" y="989"/>
                    <a:pt x="19342" y="666"/>
                  </a:cubicBezTo>
                  <a:cubicBezTo>
                    <a:pt x="19394" y="769"/>
                    <a:pt x="19446" y="885"/>
                    <a:pt x="19497" y="989"/>
                  </a:cubicBezTo>
                  <a:cubicBezTo>
                    <a:pt x="19716" y="1414"/>
                    <a:pt x="19884" y="1904"/>
                    <a:pt x="19884" y="2330"/>
                  </a:cubicBezTo>
                  <a:cubicBezTo>
                    <a:pt x="19884" y="2381"/>
                    <a:pt x="19884" y="2381"/>
                    <a:pt x="19936" y="2433"/>
                  </a:cubicBezTo>
                  <a:lnTo>
                    <a:pt x="20090" y="2433"/>
                  </a:lnTo>
                  <a:cubicBezTo>
                    <a:pt x="20258" y="2381"/>
                    <a:pt x="21006" y="2175"/>
                    <a:pt x="21870" y="2059"/>
                  </a:cubicBezTo>
                  <a:lnTo>
                    <a:pt x="21870" y="2059"/>
                  </a:lnTo>
                  <a:cubicBezTo>
                    <a:pt x="21754" y="2175"/>
                    <a:pt x="21651" y="2278"/>
                    <a:pt x="21547" y="2381"/>
                  </a:cubicBezTo>
                  <a:cubicBezTo>
                    <a:pt x="21380" y="2549"/>
                    <a:pt x="21225" y="2755"/>
                    <a:pt x="21057" y="2923"/>
                  </a:cubicBezTo>
                  <a:cubicBezTo>
                    <a:pt x="20954" y="3077"/>
                    <a:pt x="20851" y="3245"/>
                    <a:pt x="20787" y="3464"/>
                  </a:cubicBezTo>
                  <a:lnTo>
                    <a:pt x="20787" y="3567"/>
                  </a:lnTo>
                  <a:lnTo>
                    <a:pt x="20851" y="3567"/>
                  </a:lnTo>
                  <a:cubicBezTo>
                    <a:pt x="20903" y="3671"/>
                    <a:pt x="21328" y="4212"/>
                    <a:pt x="21754" y="5012"/>
                  </a:cubicBezTo>
                  <a:cubicBezTo>
                    <a:pt x="22141" y="5772"/>
                    <a:pt x="22515" y="6843"/>
                    <a:pt x="22515" y="7913"/>
                  </a:cubicBezTo>
                  <a:cubicBezTo>
                    <a:pt x="22515" y="8351"/>
                    <a:pt x="22463" y="8777"/>
                    <a:pt x="22347" y="9267"/>
                  </a:cubicBezTo>
                  <a:cubicBezTo>
                    <a:pt x="22295" y="9202"/>
                    <a:pt x="22295" y="9202"/>
                    <a:pt x="22244" y="9202"/>
                  </a:cubicBezTo>
                  <a:lnTo>
                    <a:pt x="22244" y="9151"/>
                  </a:lnTo>
                  <a:cubicBezTo>
                    <a:pt x="22025" y="9048"/>
                    <a:pt x="21870" y="8996"/>
                    <a:pt x="21651" y="8945"/>
                  </a:cubicBezTo>
                  <a:lnTo>
                    <a:pt x="21651" y="8725"/>
                  </a:lnTo>
                  <a:cubicBezTo>
                    <a:pt x="21651" y="7758"/>
                    <a:pt x="21431" y="6572"/>
                    <a:pt x="20851" y="5502"/>
                  </a:cubicBezTo>
                  <a:cubicBezTo>
                    <a:pt x="20258" y="4431"/>
                    <a:pt x="19291" y="3464"/>
                    <a:pt x="17731" y="2923"/>
                  </a:cubicBezTo>
                  <a:cubicBezTo>
                    <a:pt x="16660" y="2497"/>
                    <a:pt x="15577" y="2330"/>
                    <a:pt x="14610" y="2330"/>
                  </a:cubicBezTo>
                  <a:cubicBezTo>
                    <a:pt x="12250" y="2330"/>
                    <a:pt x="10316" y="3245"/>
                    <a:pt x="9298" y="4483"/>
                  </a:cubicBezTo>
                  <a:cubicBezTo>
                    <a:pt x="8808" y="5076"/>
                    <a:pt x="8537" y="5824"/>
                    <a:pt x="8382" y="6572"/>
                  </a:cubicBezTo>
                  <a:cubicBezTo>
                    <a:pt x="8214" y="7333"/>
                    <a:pt x="8163" y="8081"/>
                    <a:pt x="8163" y="8674"/>
                  </a:cubicBezTo>
                  <a:lnTo>
                    <a:pt x="8163" y="9099"/>
                  </a:lnTo>
                  <a:lnTo>
                    <a:pt x="8111" y="9099"/>
                  </a:lnTo>
                  <a:lnTo>
                    <a:pt x="8060" y="9151"/>
                  </a:lnTo>
                  <a:cubicBezTo>
                    <a:pt x="8060" y="9151"/>
                    <a:pt x="8008" y="9202"/>
                    <a:pt x="7957" y="9202"/>
                  </a:cubicBezTo>
                  <a:lnTo>
                    <a:pt x="7892" y="9267"/>
                  </a:lnTo>
                  <a:cubicBezTo>
                    <a:pt x="7892" y="9267"/>
                    <a:pt x="7841" y="9318"/>
                    <a:pt x="7789" y="9370"/>
                  </a:cubicBezTo>
                  <a:lnTo>
                    <a:pt x="7737" y="9422"/>
                  </a:lnTo>
                  <a:lnTo>
                    <a:pt x="7144" y="8506"/>
                  </a:lnTo>
                  <a:lnTo>
                    <a:pt x="8111" y="7810"/>
                  </a:lnTo>
                  <a:cubicBezTo>
                    <a:pt x="8111" y="7758"/>
                    <a:pt x="8163" y="7758"/>
                    <a:pt x="8163" y="7707"/>
                  </a:cubicBezTo>
                  <a:cubicBezTo>
                    <a:pt x="8163" y="7655"/>
                    <a:pt x="8163" y="7655"/>
                    <a:pt x="8111" y="7591"/>
                  </a:cubicBezTo>
                  <a:lnTo>
                    <a:pt x="6873" y="6198"/>
                  </a:lnTo>
                  <a:lnTo>
                    <a:pt x="6873" y="6146"/>
                  </a:lnTo>
                  <a:cubicBezTo>
                    <a:pt x="7041" y="5927"/>
                    <a:pt x="7467" y="5398"/>
                    <a:pt x="8008" y="4805"/>
                  </a:cubicBezTo>
                  <a:cubicBezTo>
                    <a:pt x="8485" y="4212"/>
                    <a:pt x="9182" y="3567"/>
                    <a:pt x="9826" y="3142"/>
                  </a:cubicBezTo>
                  <a:cubicBezTo>
                    <a:pt x="9826" y="3142"/>
                    <a:pt x="9826" y="3077"/>
                    <a:pt x="9891" y="3026"/>
                  </a:cubicBezTo>
                  <a:lnTo>
                    <a:pt x="9826" y="2974"/>
                  </a:lnTo>
                  <a:lnTo>
                    <a:pt x="9826" y="2923"/>
                  </a:lnTo>
                  <a:cubicBezTo>
                    <a:pt x="9775" y="2871"/>
                    <a:pt x="9298" y="2330"/>
                    <a:pt x="9078" y="1736"/>
                  </a:cubicBezTo>
                  <a:lnTo>
                    <a:pt x="9078" y="1736"/>
                  </a:lnTo>
                  <a:cubicBezTo>
                    <a:pt x="9182" y="1788"/>
                    <a:pt x="9349" y="1788"/>
                    <a:pt x="9568" y="1788"/>
                  </a:cubicBezTo>
                  <a:cubicBezTo>
                    <a:pt x="10213" y="1788"/>
                    <a:pt x="11283" y="1685"/>
                    <a:pt x="12405" y="1208"/>
                  </a:cubicBezTo>
                  <a:cubicBezTo>
                    <a:pt x="13218" y="885"/>
                    <a:pt x="14133" y="615"/>
                    <a:pt x="15100" y="615"/>
                  </a:cubicBezTo>
                  <a:close/>
                  <a:moveTo>
                    <a:pt x="14339" y="3567"/>
                  </a:moveTo>
                  <a:cubicBezTo>
                    <a:pt x="15203" y="3567"/>
                    <a:pt x="16170" y="3722"/>
                    <a:pt x="17241" y="4161"/>
                  </a:cubicBezTo>
                  <a:cubicBezTo>
                    <a:pt x="18698" y="4689"/>
                    <a:pt x="19562" y="5656"/>
                    <a:pt x="20039" y="6688"/>
                  </a:cubicBezTo>
                  <a:cubicBezTo>
                    <a:pt x="20413" y="7539"/>
                    <a:pt x="20529" y="8403"/>
                    <a:pt x="20580" y="9099"/>
                  </a:cubicBezTo>
                  <a:cubicBezTo>
                    <a:pt x="20580" y="9151"/>
                    <a:pt x="20529" y="9151"/>
                    <a:pt x="20529" y="9202"/>
                  </a:cubicBezTo>
                  <a:cubicBezTo>
                    <a:pt x="20258" y="9473"/>
                    <a:pt x="20090" y="9847"/>
                    <a:pt x="19987" y="10234"/>
                  </a:cubicBezTo>
                  <a:cubicBezTo>
                    <a:pt x="19987" y="10015"/>
                    <a:pt x="19936" y="9796"/>
                    <a:pt x="19936" y="9525"/>
                  </a:cubicBezTo>
                  <a:cubicBezTo>
                    <a:pt x="19936" y="9318"/>
                    <a:pt x="19987" y="9151"/>
                    <a:pt x="19987" y="8880"/>
                  </a:cubicBezTo>
                  <a:cubicBezTo>
                    <a:pt x="19987" y="8880"/>
                    <a:pt x="19987" y="8828"/>
                    <a:pt x="19936" y="8777"/>
                  </a:cubicBezTo>
                  <a:cubicBezTo>
                    <a:pt x="19820" y="8725"/>
                    <a:pt x="19497" y="8403"/>
                    <a:pt x="19123" y="7913"/>
                  </a:cubicBezTo>
                  <a:cubicBezTo>
                    <a:pt x="18749" y="7436"/>
                    <a:pt x="18375" y="6791"/>
                    <a:pt x="18272" y="6043"/>
                  </a:cubicBezTo>
                  <a:cubicBezTo>
                    <a:pt x="18272" y="6043"/>
                    <a:pt x="18208" y="5979"/>
                    <a:pt x="18156" y="5979"/>
                  </a:cubicBezTo>
                  <a:cubicBezTo>
                    <a:pt x="18139" y="5962"/>
                    <a:pt x="18122" y="5956"/>
                    <a:pt x="18107" y="5956"/>
                  </a:cubicBezTo>
                  <a:cubicBezTo>
                    <a:pt x="18076" y="5956"/>
                    <a:pt x="18053" y="5979"/>
                    <a:pt x="18053" y="5979"/>
                  </a:cubicBezTo>
                  <a:lnTo>
                    <a:pt x="18053" y="6043"/>
                  </a:lnTo>
                  <a:cubicBezTo>
                    <a:pt x="18001" y="6095"/>
                    <a:pt x="16983" y="7436"/>
                    <a:pt x="14404" y="7758"/>
                  </a:cubicBezTo>
                  <a:cubicBezTo>
                    <a:pt x="14559" y="7436"/>
                    <a:pt x="14829" y="6843"/>
                    <a:pt x="14933" y="6095"/>
                  </a:cubicBezTo>
                  <a:cubicBezTo>
                    <a:pt x="14933" y="6043"/>
                    <a:pt x="14881" y="5979"/>
                    <a:pt x="14881" y="5979"/>
                  </a:cubicBezTo>
                  <a:cubicBezTo>
                    <a:pt x="14855" y="5953"/>
                    <a:pt x="14829" y="5940"/>
                    <a:pt x="14804" y="5940"/>
                  </a:cubicBezTo>
                  <a:cubicBezTo>
                    <a:pt x="14778" y="5940"/>
                    <a:pt x="14752" y="5953"/>
                    <a:pt x="14726" y="5979"/>
                  </a:cubicBezTo>
                  <a:cubicBezTo>
                    <a:pt x="14662" y="6043"/>
                    <a:pt x="14081" y="6572"/>
                    <a:pt x="13166" y="7062"/>
                  </a:cubicBezTo>
                  <a:cubicBezTo>
                    <a:pt x="12199" y="7539"/>
                    <a:pt x="10961" y="8029"/>
                    <a:pt x="9504" y="8029"/>
                  </a:cubicBezTo>
                  <a:lnTo>
                    <a:pt x="9078" y="8029"/>
                  </a:lnTo>
                  <a:cubicBezTo>
                    <a:pt x="9182" y="7062"/>
                    <a:pt x="9401" y="6250"/>
                    <a:pt x="9723" y="5721"/>
                  </a:cubicBezTo>
                  <a:cubicBezTo>
                    <a:pt x="9826" y="5553"/>
                    <a:pt x="9994" y="5282"/>
                    <a:pt x="10213" y="5076"/>
                  </a:cubicBezTo>
                  <a:cubicBezTo>
                    <a:pt x="10961" y="4367"/>
                    <a:pt x="12405" y="3567"/>
                    <a:pt x="14339" y="3567"/>
                  </a:cubicBezTo>
                  <a:close/>
                  <a:moveTo>
                    <a:pt x="8111" y="9422"/>
                  </a:moveTo>
                  <a:lnTo>
                    <a:pt x="8111" y="9422"/>
                  </a:lnTo>
                  <a:cubicBezTo>
                    <a:pt x="7957" y="10234"/>
                    <a:pt x="7892" y="10982"/>
                    <a:pt x="7892" y="11627"/>
                  </a:cubicBezTo>
                  <a:cubicBezTo>
                    <a:pt x="7892" y="12594"/>
                    <a:pt x="8008" y="13342"/>
                    <a:pt x="8163" y="13832"/>
                  </a:cubicBezTo>
                  <a:cubicBezTo>
                    <a:pt x="7957" y="13716"/>
                    <a:pt x="7789" y="13509"/>
                    <a:pt x="7634" y="13238"/>
                  </a:cubicBezTo>
                  <a:cubicBezTo>
                    <a:pt x="7415" y="12864"/>
                    <a:pt x="7247" y="12374"/>
                    <a:pt x="7247" y="11627"/>
                  </a:cubicBezTo>
                  <a:cubicBezTo>
                    <a:pt x="7247" y="10879"/>
                    <a:pt x="7415" y="10337"/>
                    <a:pt x="7634" y="9963"/>
                  </a:cubicBezTo>
                  <a:cubicBezTo>
                    <a:pt x="7737" y="9744"/>
                    <a:pt x="7957" y="9525"/>
                    <a:pt x="8111" y="9422"/>
                  </a:cubicBezTo>
                  <a:close/>
                  <a:moveTo>
                    <a:pt x="8808" y="9099"/>
                  </a:moveTo>
                  <a:cubicBezTo>
                    <a:pt x="8808" y="10492"/>
                    <a:pt x="8859" y="13019"/>
                    <a:pt x="8859" y="13832"/>
                  </a:cubicBezTo>
                  <a:lnTo>
                    <a:pt x="8859" y="14154"/>
                  </a:lnTo>
                  <a:cubicBezTo>
                    <a:pt x="8756" y="14102"/>
                    <a:pt x="8601" y="14102"/>
                    <a:pt x="8434" y="13986"/>
                  </a:cubicBezTo>
                  <a:cubicBezTo>
                    <a:pt x="8331" y="13509"/>
                    <a:pt x="8163" y="12697"/>
                    <a:pt x="8163" y="11627"/>
                  </a:cubicBezTo>
                  <a:cubicBezTo>
                    <a:pt x="8163" y="10930"/>
                    <a:pt x="8214" y="10118"/>
                    <a:pt x="8434" y="9202"/>
                  </a:cubicBezTo>
                  <a:cubicBezTo>
                    <a:pt x="8537" y="9151"/>
                    <a:pt x="8704" y="9099"/>
                    <a:pt x="8808" y="9099"/>
                  </a:cubicBezTo>
                  <a:close/>
                  <a:moveTo>
                    <a:pt x="22192" y="9422"/>
                  </a:moveTo>
                  <a:cubicBezTo>
                    <a:pt x="22398" y="9641"/>
                    <a:pt x="22618" y="9847"/>
                    <a:pt x="22837" y="10234"/>
                  </a:cubicBezTo>
                  <a:cubicBezTo>
                    <a:pt x="22992" y="10659"/>
                    <a:pt x="23108" y="11137"/>
                    <a:pt x="23108" y="11781"/>
                  </a:cubicBezTo>
                  <a:cubicBezTo>
                    <a:pt x="23108" y="12594"/>
                    <a:pt x="22940" y="13187"/>
                    <a:pt x="22669" y="13561"/>
                  </a:cubicBezTo>
                  <a:cubicBezTo>
                    <a:pt x="22463" y="13935"/>
                    <a:pt x="22076" y="14154"/>
                    <a:pt x="21651" y="14309"/>
                  </a:cubicBezTo>
                  <a:cubicBezTo>
                    <a:pt x="21380" y="13780"/>
                    <a:pt x="21174" y="13071"/>
                    <a:pt x="21174" y="12220"/>
                  </a:cubicBezTo>
                  <a:lnTo>
                    <a:pt x="21174" y="11730"/>
                  </a:lnTo>
                  <a:cubicBezTo>
                    <a:pt x="21225" y="11137"/>
                    <a:pt x="21328" y="10608"/>
                    <a:pt x="21547" y="10234"/>
                  </a:cubicBezTo>
                  <a:cubicBezTo>
                    <a:pt x="21702" y="9847"/>
                    <a:pt x="21921" y="9589"/>
                    <a:pt x="22192" y="9422"/>
                  </a:cubicBezTo>
                  <a:close/>
                  <a:moveTo>
                    <a:pt x="21225" y="9099"/>
                  </a:moveTo>
                  <a:cubicBezTo>
                    <a:pt x="21496" y="9099"/>
                    <a:pt x="21702" y="9151"/>
                    <a:pt x="21921" y="9318"/>
                  </a:cubicBezTo>
                  <a:cubicBezTo>
                    <a:pt x="21702" y="9473"/>
                    <a:pt x="21496" y="9744"/>
                    <a:pt x="21328" y="10118"/>
                  </a:cubicBezTo>
                  <a:cubicBezTo>
                    <a:pt x="21109" y="10556"/>
                    <a:pt x="20954" y="11085"/>
                    <a:pt x="20903" y="11730"/>
                  </a:cubicBezTo>
                  <a:lnTo>
                    <a:pt x="20903" y="12220"/>
                  </a:lnTo>
                  <a:cubicBezTo>
                    <a:pt x="20903" y="13071"/>
                    <a:pt x="21109" y="13780"/>
                    <a:pt x="21431" y="14309"/>
                  </a:cubicBezTo>
                  <a:cubicBezTo>
                    <a:pt x="21277" y="14360"/>
                    <a:pt x="21174" y="14360"/>
                    <a:pt x="21006" y="14360"/>
                  </a:cubicBezTo>
                  <a:cubicBezTo>
                    <a:pt x="20787" y="14360"/>
                    <a:pt x="20632" y="14309"/>
                    <a:pt x="20529" y="14205"/>
                  </a:cubicBezTo>
                  <a:cubicBezTo>
                    <a:pt x="20310" y="14038"/>
                    <a:pt x="20206" y="13716"/>
                    <a:pt x="20090" y="13393"/>
                  </a:cubicBezTo>
                  <a:cubicBezTo>
                    <a:pt x="20039" y="13071"/>
                    <a:pt x="19987" y="12697"/>
                    <a:pt x="19987" y="12323"/>
                  </a:cubicBezTo>
                  <a:cubicBezTo>
                    <a:pt x="19987" y="12104"/>
                    <a:pt x="20039" y="11897"/>
                    <a:pt x="20039" y="11678"/>
                  </a:cubicBezTo>
                  <a:cubicBezTo>
                    <a:pt x="20039" y="11253"/>
                    <a:pt x="20090" y="10608"/>
                    <a:pt x="20310" y="10066"/>
                  </a:cubicBezTo>
                  <a:cubicBezTo>
                    <a:pt x="20413" y="9796"/>
                    <a:pt x="20529" y="9525"/>
                    <a:pt x="20684" y="9370"/>
                  </a:cubicBezTo>
                  <a:cubicBezTo>
                    <a:pt x="20851" y="9202"/>
                    <a:pt x="21006" y="9099"/>
                    <a:pt x="21225" y="9099"/>
                  </a:cubicBezTo>
                  <a:close/>
                  <a:moveTo>
                    <a:pt x="18053" y="6366"/>
                  </a:moveTo>
                  <a:cubicBezTo>
                    <a:pt x="18208" y="7062"/>
                    <a:pt x="18646" y="7707"/>
                    <a:pt x="18969" y="8132"/>
                  </a:cubicBezTo>
                  <a:cubicBezTo>
                    <a:pt x="19342" y="8558"/>
                    <a:pt x="19613" y="8828"/>
                    <a:pt x="19716" y="8945"/>
                  </a:cubicBezTo>
                  <a:lnTo>
                    <a:pt x="19716" y="9525"/>
                  </a:lnTo>
                  <a:cubicBezTo>
                    <a:pt x="19716" y="10118"/>
                    <a:pt x="19768" y="10492"/>
                    <a:pt x="19884" y="10711"/>
                  </a:cubicBezTo>
                  <a:cubicBezTo>
                    <a:pt x="19820" y="11085"/>
                    <a:pt x="19768" y="11407"/>
                    <a:pt x="19768" y="11678"/>
                  </a:cubicBezTo>
                  <a:lnTo>
                    <a:pt x="19768" y="12323"/>
                  </a:lnTo>
                  <a:cubicBezTo>
                    <a:pt x="19768" y="12813"/>
                    <a:pt x="19768" y="13342"/>
                    <a:pt x="19987" y="13780"/>
                  </a:cubicBezTo>
                  <a:cubicBezTo>
                    <a:pt x="19987" y="13883"/>
                    <a:pt x="20039" y="13935"/>
                    <a:pt x="20039" y="13986"/>
                  </a:cubicBezTo>
                  <a:cubicBezTo>
                    <a:pt x="19987" y="14953"/>
                    <a:pt x="19562" y="16037"/>
                    <a:pt x="18749" y="16888"/>
                  </a:cubicBezTo>
                  <a:cubicBezTo>
                    <a:pt x="17834" y="17803"/>
                    <a:pt x="16544" y="18448"/>
                    <a:pt x="14778" y="18448"/>
                  </a:cubicBezTo>
                  <a:cubicBezTo>
                    <a:pt x="14455" y="18448"/>
                    <a:pt x="14133" y="18448"/>
                    <a:pt x="13811" y="18396"/>
                  </a:cubicBezTo>
                  <a:cubicBezTo>
                    <a:pt x="11709" y="18125"/>
                    <a:pt x="10535" y="17210"/>
                    <a:pt x="9891" y="16294"/>
                  </a:cubicBezTo>
                  <a:cubicBezTo>
                    <a:pt x="9246" y="15327"/>
                    <a:pt x="9078" y="14360"/>
                    <a:pt x="9078" y="13832"/>
                  </a:cubicBezTo>
                  <a:cubicBezTo>
                    <a:pt x="9078" y="12813"/>
                    <a:pt x="9078" y="8996"/>
                    <a:pt x="9027" y="8235"/>
                  </a:cubicBezTo>
                  <a:lnTo>
                    <a:pt x="9027" y="8235"/>
                  </a:lnTo>
                  <a:cubicBezTo>
                    <a:pt x="9182" y="8300"/>
                    <a:pt x="9349" y="8300"/>
                    <a:pt x="9504" y="8300"/>
                  </a:cubicBezTo>
                  <a:cubicBezTo>
                    <a:pt x="11064" y="8300"/>
                    <a:pt x="12405" y="7758"/>
                    <a:pt x="13321" y="7217"/>
                  </a:cubicBezTo>
                  <a:cubicBezTo>
                    <a:pt x="13914" y="6894"/>
                    <a:pt x="14339" y="6572"/>
                    <a:pt x="14610" y="6417"/>
                  </a:cubicBezTo>
                  <a:lnTo>
                    <a:pt x="14610" y="6417"/>
                  </a:lnTo>
                  <a:cubicBezTo>
                    <a:pt x="14559" y="6740"/>
                    <a:pt x="14404" y="7062"/>
                    <a:pt x="14339" y="7333"/>
                  </a:cubicBezTo>
                  <a:cubicBezTo>
                    <a:pt x="14236" y="7487"/>
                    <a:pt x="14185" y="7591"/>
                    <a:pt x="14185" y="7707"/>
                  </a:cubicBezTo>
                  <a:cubicBezTo>
                    <a:pt x="14133" y="7758"/>
                    <a:pt x="14133" y="7758"/>
                    <a:pt x="14133" y="7810"/>
                  </a:cubicBezTo>
                  <a:lnTo>
                    <a:pt x="14081" y="7810"/>
                  </a:lnTo>
                  <a:lnTo>
                    <a:pt x="14081" y="7977"/>
                  </a:lnTo>
                  <a:cubicBezTo>
                    <a:pt x="14133" y="7977"/>
                    <a:pt x="14185" y="8029"/>
                    <a:pt x="14236" y="8029"/>
                  </a:cubicBezTo>
                  <a:cubicBezTo>
                    <a:pt x="16493" y="7810"/>
                    <a:pt x="17679" y="6791"/>
                    <a:pt x="18053" y="6366"/>
                  </a:cubicBezTo>
                  <a:close/>
                  <a:moveTo>
                    <a:pt x="16596" y="18448"/>
                  </a:moveTo>
                  <a:lnTo>
                    <a:pt x="16596" y="19466"/>
                  </a:lnTo>
                  <a:cubicBezTo>
                    <a:pt x="16596" y="19518"/>
                    <a:pt x="16660" y="19583"/>
                    <a:pt x="16712" y="19583"/>
                  </a:cubicBezTo>
                  <a:lnTo>
                    <a:pt x="16764" y="19583"/>
                  </a:lnTo>
                  <a:cubicBezTo>
                    <a:pt x="16712" y="19789"/>
                    <a:pt x="16596" y="20008"/>
                    <a:pt x="16390" y="20163"/>
                  </a:cubicBezTo>
                  <a:cubicBezTo>
                    <a:pt x="16119" y="20434"/>
                    <a:pt x="15693" y="20653"/>
                    <a:pt x="14984" y="20704"/>
                  </a:cubicBezTo>
                  <a:lnTo>
                    <a:pt x="14829" y="20704"/>
                  </a:lnTo>
                  <a:cubicBezTo>
                    <a:pt x="14559" y="20704"/>
                    <a:pt x="14339" y="20653"/>
                    <a:pt x="14185" y="20601"/>
                  </a:cubicBezTo>
                  <a:cubicBezTo>
                    <a:pt x="13914" y="20485"/>
                    <a:pt x="13759" y="20330"/>
                    <a:pt x="13643" y="20163"/>
                  </a:cubicBezTo>
                  <a:cubicBezTo>
                    <a:pt x="13540" y="20008"/>
                    <a:pt x="13540" y="19789"/>
                    <a:pt x="13540" y="19634"/>
                  </a:cubicBezTo>
                  <a:lnTo>
                    <a:pt x="13591" y="19634"/>
                  </a:lnTo>
                  <a:cubicBezTo>
                    <a:pt x="13643" y="19634"/>
                    <a:pt x="13695" y="19583"/>
                    <a:pt x="13695" y="19518"/>
                  </a:cubicBezTo>
                  <a:lnTo>
                    <a:pt x="13695" y="18615"/>
                  </a:lnTo>
                  <a:lnTo>
                    <a:pt x="13759" y="18615"/>
                  </a:lnTo>
                  <a:cubicBezTo>
                    <a:pt x="14133" y="18667"/>
                    <a:pt x="14455" y="18719"/>
                    <a:pt x="14778" y="18719"/>
                  </a:cubicBezTo>
                  <a:cubicBezTo>
                    <a:pt x="15423" y="18719"/>
                    <a:pt x="16067" y="18615"/>
                    <a:pt x="16596" y="18448"/>
                  </a:cubicBezTo>
                  <a:close/>
                  <a:moveTo>
                    <a:pt x="13269" y="19415"/>
                  </a:moveTo>
                  <a:lnTo>
                    <a:pt x="13269" y="19583"/>
                  </a:lnTo>
                  <a:cubicBezTo>
                    <a:pt x="13269" y="19905"/>
                    <a:pt x="13321" y="20227"/>
                    <a:pt x="13591" y="20485"/>
                  </a:cubicBezTo>
                  <a:cubicBezTo>
                    <a:pt x="13695" y="20653"/>
                    <a:pt x="13862" y="20756"/>
                    <a:pt x="14081" y="20808"/>
                  </a:cubicBezTo>
                  <a:cubicBezTo>
                    <a:pt x="14288" y="20872"/>
                    <a:pt x="14559" y="20924"/>
                    <a:pt x="14829" y="20924"/>
                  </a:cubicBezTo>
                  <a:lnTo>
                    <a:pt x="15049" y="20924"/>
                  </a:lnTo>
                  <a:cubicBezTo>
                    <a:pt x="15745" y="20924"/>
                    <a:pt x="16274" y="20653"/>
                    <a:pt x="16544" y="20382"/>
                  </a:cubicBezTo>
                  <a:cubicBezTo>
                    <a:pt x="16867" y="20111"/>
                    <a:pt x="16983" y="19789"/>
                    <a:pt x="17034" y="19466"/>
                  </a:cubicBezTo>
                  <a:cubicBezTo>
                    <a:pt x="17241" y="19466"/>
                    <a:pt x="17408" y="19518"/>
                    <a:pt x="17627" y="19518"/>
                  </a:cubicBezTo>
                  <a:cubicBezTo>
                    <a:pt x="17627" y="19956"/>
                    <a:pt x="17511" y="20485"/>
                    <a:pt x="17138" y="20924"/>
                  </a:cubicBezTo>
                  <a:cubicBezTo>
                    <a:pt x="16764" y="21349"/>
                    <a:pt x="16119" y="21671"/>
                    <a:pt x="15049" y="21671"/>
                  </a:cubicBezTo>
                  <a:lnTo>
                    <a:pt x="14610" y="21671"/>
                  </a:lnTo>
                  <a:cubicBezTo>
                    <a:pt x="13759" y="21620"/>
                    <a:pt x="13269" y="21298"/>
                    <a:pt x="12998" y="20975"/>
                  </a:cubicBezTo>
                  <a:cubicBezTo>
                    <a:pt x="12676" y="20601"/>
                    <a:pt x="12624" y="20163"/>
                    <a:pt x="12624" y="19789"/>
                  </a:cubicBezTo>
                  <a:lnTo>
                    <a:pt x="12624" y="19415"/>
                  </a:lnTo>
                  <a:close/>
                  <a:moveTo>
                    <a:pt x="22888" y="28067"/>
                  </a:moveTo>
                  <a:lnTo>
                    <a:pt x="23533" y="29137"/>
                  </a:lnTo>
                  <a:lnTo>
                    <a:pt x="22888" y="28867"/>
                  </a:lnTo>
                  <a:lnTo>
                    <a:pt x="22888" y="28493"/>
                  </a:lnTo>
                  <a:lnTo>
                    <a:pt x="22888" y="28067"/>
                  </a:lnTo>
                  <a:close/>
                  <a:moveTo>
                    <a:pt x="16764" y="23709"/>
                  </a:moveTo>
                  <a:cubicBezTo>
                    <a:pt x="17034" y="23709"/>
                    <a:pt x="17241" y="23825"/>
                    <a:pt x="17408" y="23980"/>
                  </a:cubicBezTo>
                  <a:cubicBezTo>
                    <a:pt x="17563" y="24147"/>
                    <a:pt x="17627" y="24354"/>
                    <a:pt x="17627" y="24624"/>
                  </a:cubicBezTo>
                  <a:lnTo>
                    <a:pt x="17627" y="25063"/>
                  </a:lnTo>
                  <a:cubicBezTo>
                    <a:pt x="17357" y="24895"/>
                    <a:pt x="17086" y="24792"/>
                    <a:pt x="16712" y="24624"/>
                  </a:cubicBezTo>
                  <a:cubicBezTo>
                    <a:pt x="16390" y="24521"/>
                    <a:pt x="16016" y="24418"/>
                    <a:pt x="15629" y="24302"/>
                  </a:cubicBezTo>
                  <a:cubicBezTo>
                    <a:pt x="15255" y="24199"/>
                    <a:pt x="14881" y="24096"/>
                    <a:pt x="14507" y="24096"/>
                  </a:cubicBezTo>
                  <a:cubicBezTo>
                    <a:pt x="14288" y="24096"/>
                    <a:pt x="14017" y="24147"/>
                    <a:pt x="13862" y="24302"/>
                  </a:cubicBezTo>
                  <a:cubicBezTo>
                    <a:pt x="13759" y="24354"/>
                    <a:pt x="13695" y="24470"/>
                    <a:pt x="13643" y="24573"/>
                  </a:cubicBezTo>
                  <a:cubicBezTo>
                    <a:pt x="13591" y="24676"/>
                    <a:pt x="13540" y="24792"/>
                    <a:pt x="13540" y="24947"/>
                  </a:cubicBezTo>
                  <a:lnTo>
                    <a:pt x="13540" y="24998"/>
                  </a:lnTo>
                  <a:cubicBezTo>
                    <a:pt x="13488" y="24998"/>
                    <a:pt x="13372" y="25063"/>
                    <a:pt x="13321" y="25114"/>
                  </a:cubicBezTo>
                  <a:cubicBezTo>
                    <a:pt x="13114" y="25166"/>
                    <a:pt x="12947" y="25321"/>
                    <a:pt x="12844" y="25643"/>
                  </a:cubicBezTo>
                  <a:lnTo>
                    <a:pt x="12844" y="25914"/>
                  </a:lnTo>
                  <a:cubicBezTo>
                    <a:pt x="12792" y="26030"/>
                    <a:pt x="12844" y="26133"/>
                    <a:pt x="12895" y="26185"/>
                  </a:cubicBezTo>
                  <a:cubicBezTo>
                    <a:pt x="12998" y="26352"/>
                    <a:pt x="13114" y="26404"/>
                    <a:pt x="13218" y="26455"/>
                  </a:cubicBezTo>
                  <a:lnTo>
                    <a:pt x="13166" y="26455"/>
                  </a:lnTo>
                  <a:cubicBezTo>
                    <a:pt x="13114" y="26610"/>
                    <a:pt x="13050" y="26778"/>
                    <a:pt x="13050" y="26997"/>
                  </a:cubicBezTo>
                  <a:cubicBezTo>
                    <a:pt x="13050" y="27255"/>
                    <a:pt x="13166" y="27422"/>
                    <a:pt x="13218" y="27526"/>
                  </a:cubicBezTo>
                  <a:cubicBezTo>
                    <a:pt x="13269" y="27577"/>
                    <a:pt x="13269" y="27642"/>
                    <a:pt x="13321" y="27642"/>
                  </a:cubicBezTo>
                  <a:cubicBezTo>
                    <a:pt x="13321" y="27693"/>
                    <a:pt x="13269" y="27693"/>
                    <a:pt x="13269" y="27745"/>
                  </a:cubicBezTo>
                  <a:cubicBezTo>
                    <a:pt x="13218" y="27796"/>
                    <a:pt x="13166" y="27964"/>
                    <a:pt x="13166" y="28119"/>
                  </a:cubicBezTo>
                  <a:cubicBezTo>
                    <a:pt x="13166" y="28338"/>
                    <a:pt x="13269" y="28544"/>
                    <a:pt x="13488" y="28763"/>
                  </a:cubicBezTo>
                  <a:cubicBezTo>
                    <a:pt x="13759" y="29034"/>
                    <a:pt x="14236" y="29189"/>
                    <a:pt x="14610" y="29305"/>
                  </a:cubicBezTo>
                  <a:cubicBezTo>
                    <a:pt x="14881" y="29357"/>
                    <a:pt x="15152" y="29408"/>
                    <a:pt x="15255" y="29408"/>
                  </a:cubicBezTo>
                  <a:cubicBezTo>
                    <a:pt x="15306" y="29511"/>
                    <a:pt x="15474" y="29731"/>
                    <a:pt x="15745" y="29950"/>
                  </a:cubicBezTo>
                  <a:lnTo>
                    <a:pt x="8653" y="29950"/>
                  </a:lnTo>
                  <a:cubicBezTo>
                    <a:pt x="8485" y="29950"/>
                    <a:pt x="8331" y="29898"/>
                    <a:pt x="8163" y="29834"/>
                  </a:cubicBezTo>
                  <a:cubicBezTo>
                    <a:pt x="8163" y="29679"/>
                    <a:pt x="8214" y="29576"/>
                    <a:pt x="8214" y="29460"/>
                  </a:cubicBezTo>
                  <a:cubicBezTo>
                    <a:pt x="8331" y="29460"/>
                    <a:pt x="8485" y="29408"/>
                    <a:pt x="8653" y="29357"/>
                  </a:cubicBezTo>
                  <a:cubicBezTo>
                    <a:pt x="8975" y="29305"/>
                    <a:pt x="9349" y="29137"/>
                    <a:pt x="9672" y="28867"/>
                  </a:cubicBezTo>
                  <a:cubicBezTo>
                    <a:pt x="9775" y="28815"/>
                    <a:pt x="9826" y="28712"/>
                    <a:pt x="9891" y="28609"/>
                  </a:cubicBezTo>
                  <a:cubicBezTo>
                    <a:pt x="9942" y="28493"/>
                    <a:pt x="9942" y="28441"/>
                    <a:pt x="9942" y="28338"/>
                  </a:cubicBezTo>
                  <a:cubicBezTo>
                    <a:pt x="9942" y="28119"/>
                    <a:pt x="9891" y="27964"/>
                    <a:pt x="9775" y="27848"/>
                  </a:cubicBezTo>
                  <a:cubicBezTo>
                    <a:pt x="9775" y="27848"/>
                    <a:pt x="9775" y="27796"/>
                    <a:pt x="9723" y="27796"/>
                  </a:cubicBezTo>
                  <a:cubicBezTo>
                    <a:pt x="9775" y="27745"/>
                    <a:pt x="9826" y="27693"/>
                    <a:pt x="9826" y="27642"/>
                  </a:cubicBezTo>
                  <a:cubicBezTo>
                    <a:pt x="9891" y="27577"/>
                    <a:pt x="9891" y="27474"/>
                    <a:pt x="9891" y="27371"/>
                  </a:cubicBezTo>
                  <a:cubicBezTo>
                    <a:pt x="9891" y="27203"/>
                    <a:pt x="9826" y="26997"/>
                    <a:pt x="9775" y="26881"/>
                  </a:cubicBezTo>
                  <a:cubicBezTo>
                    <a:pt x="9723" y="26829"/>
                    <a:pt x="9723" y="26778"/>
                    <a:pt x="9672" y="26778"/>
                  </a:cubicBezTo>
                  <a:cubicBezTo>
                    <a:pt x="9775" y="26675"/>
                    <a:pt x="9891" y="26610"/>
                    <a:pt x="9942" y="26559"/>
                  </a:cubicBezTo>
                  <a:cubicBezTo>
                    <a:pt x="9994" y="26455"/>
                    <a:pt x="10045" y="26352"/>
                    <a:pt x="10045" y="26236"/>
                  </a:cubicBezTo>
                  <a:cubicBezTo>
                    <a:pt x="10045" y="26133"/>
                    <a:pt x="9994" y="26030"/>
                    <a:pt x="9942" y="25914"/>
                  </a:cubicBezTo>
                  <a:cubicBezTo>
                    <a:pt x="9826" y="25811"/>
                    <a:pt x="9672" y="25707"/>
                    <a:pt x="9568" y="25591"/>
                  </a:cubicBezTo>
                  <a:cubicBezTo>
                    <a:pt x="9568" y="25591"/>
                    <a:pt x="9504" y="25591"/>
                    <a:pt x="9504" y="25540"/>
                  </a:cubicBezTo>
                  <a:cubicBezTo>
                    <a:pt x="9568" y="25385"/>
                    <a:pt x="9568" y="25217"/>
                    <a:pt x="9568" y="25063"/>
                  </a:cubicBezTo>
                  <a:lnTo>
                    <a:pt x="9568" y="24844"/>
                  </a:lnTo>
                  <a:cubicBezTo>
                    <a:pt x="9504" y="24792"/>
                    <a:pt x="9401" y="24676"/>
                    <a:pt x="9298" y="24676"/>
                  </a:cubicBezTo>
                  <a:cubicBezTo>
                    <a:pt x="9182" y="24624"/>
                    <a:pt x="9078" y="24624"/>
                    <a:pt x="8924" y="24624"/>
                  </a:cubicBezTo>
                  <a:cubicBezTo>
                    <a:pt x="8653" y="24624"/>
                    <a:pt x="8214" y="24676"/>
                    <a:pt x="7686" y="24740"/>
                  </a:cubicBezTo>
                  <a:lnTo>
                    <a:pt x="7570" y="24740"/>
                  </a:lnTo>
                  <a:lnTo>
                    <a:pt x="7570" y="24624"/>
                  </a:lnTo>
                  <a:cubicBezTo>
                    <a:pt x="7570" y="24354"/>
                    <a:pt x="7686" y="24147"/>
                    <a:pt x="7841" y="23980"/>
                  </a:cubicBezTo>
                  <a:cubicBezTo>
                    <a:pt x="8008" y="23825"/>
                    <a:pt x="8214" y="23709"/>
                    <a:pt x="8434" y="23709"/>
                  </a:cubicBezTo>
                  <a:close/>
                  <a:moveTo>
                    <a:pt x="14507" y="24354"/>
                  </a:moveTo>
                  <a:cubicBezTo>
                    <a:pt x="14829" y="24354"/>
                    <a:pt x="15203" y="24418"/>
                    <a:pt x="15577" y="24521"/>
                  </a:cubicBezTo>
                  <a:cubicBezTo>
                    <a:pt x="15951" y="24624"/>
                    <a:pt x="16338" y="24792"/>
                    <a:pt x="16596" y="24895"/>
                  </a:cubicBezTo>
                  <a:cubicBezTo>
                    <a:pt x="17189" y="25063"/>
                    <a:pt x="17627" y="25269"/>
                    <a:pt x="18001" y="25540"/>
                  </a:cubicBezTo>
                  <a:cubicBezTo>
                    <a:pt x="18375" y="25759"/>
                    <a:pt x="18698" y="26133"/>
                    <a:pt x="19123" y="26675"/>
                  </a:cubicBezTo>
                  <a:cubicBezTo>
                    <a:pt x="19665" y="27319"/>
                    <a:pt x="19884" y="27848"/>
                    <a:pt x="19884" y="28390"/>
                  </a:cubicBezTo>
                  <a:cubicBezTo>
                    <a:pt x="19884" y="28712"/>
                    <a:pt x="19768" y="29034"/>
                    <a:pt x="19665" y="29408"/>
                  </a:cubicBezTo>
                  <a:cubicBezTo>
                    <a:pt x="19562" y="29627"/>
                    <a:pt x="19446" y="30001"/>
                    <a:pt x="19239" y="30324"/>
                  </a:cubicBezTo>
                  <a:cubicBezTo>
                    <a:pt x="19072" y="30478"/>
                    <a:pt x="18969" y="30646"/>
                    <a:pt x="18801" y="30749"/>
                  </a:cubicBezTo>
                  <a:cubicBezTo>
                    <a:pt x="18595" y="30801"/>
                    <a:pt x="18375" y="30917"/>
                    <a:pt x="18105" y="30917"/>
                  </a:cubicBezTo>
                  <a:cubicBezTo>
                    <a:pt x="18105" y="30917"/>
                    <a:pt x="18053" y="30865"/>
                    <a:pt x="18001" y="30865"/>
                  </a:cubicBezTo>
                  <a:cubicBezTo>
                    <a:pt x="17305" y="30865"/>
                    <a:pt x="16660" y="30427"/>
                    <a:pt x="16170" y="30053"/>
                  </a:cubicBezTo>
                  <a:cubicBezTo>
                    <a:pt x="15951" y="29834"/>
                    <a:pt x="15745" y="29627"/>
                    <a:pt x="15629" y="29460"/>
                  </a:cubicBezTo>
                  <a:cubicBezTo>
                    <a:pt x="15526" y="29408"/>
                    <a:pt x="15474" y="29357"/>
                    <a:pt x="15474" y="29305"/>
                  </a:cubicBezTo>
                  <a:cubicBezTo>
                    <a:pt x="15423" y="29305"/>
                    <a:pt x="15423" y="29253"/>
                    <a:pt x="15423" y="29253"/>
                  </a:cubicBezTo>
                  <a:cubicBezTo>
                    <a:pt x="15371" y="29189"/>
                    <a:pt x="15371" y="29189"/>
                    <a:pt x="15306" y="29189"/>
                  </a:cubicBezTo>
                  <a:cubicBezTo>
                    <a:pt x="15255" y="29189"/>
                    <a:pt x="14933" y="29137"/>
                    <a:pt x="14610" y="29034"/>
                  </a:cubicBezTo>
                  <a:cubicBezTo>
                    <a:pt x="14236" y="28983"/>
                    <a:pt x="13862" y="28815"/>
                    <a:pt x="13643" y="28609"/>
                  </a:cubicBezTo>
                  <a:cubicBezTo>
                    <a:pt x="13437" y="28390"/>
                    <a:pt x="13437" y="28286"/>
                    <a:pt x="13437" y="28119"/>
                  </a:cubicBezTo>
                  <a:cubicBezTo>
                    <a:pt x="13437" y="28016"/>
                    <a:pt x="13437" y="27900"/>
                    <a:pt x="13488" y="27848"/>
                  </a:cubicBezTo>
                  <a:cubicBezTo>
                    <a:pt x="13540" y="27796"/>
                    <a:pt x="13540" y="27796"/>
                    <a:pt x="13540" y="27745"/>
                  </a:cubicBezTo>
                  <a:cubicBezTo>
                    <a:pt x="13643" y="27796"/>
                    <a:pt x="13759" y="27848"/>
                    <a:pt x="13965" y="27900"/>
                  </a:cubicBezTo>
                  <a:cubicBezTo>
                    <a:pt x="14480" y="28045"/>
                    <a:pt x="14994" y="28180"/>
                    <a:pt x="15155" y="28180"/>
                  </a:cubicBezTo>
                  <a:cubicBezTo>
                    <a:pt x="15180" y="28180"/>
                    <a:pt x="15196" y="28177"/>
                    <a:pt x="15203" y="28170"/>
                  </a:cubicBezTo>
                  <a:cubicBezTo>
                    <a:pt x="15203" y="28067"/>
                    <a:pt x="14610" y="27848"/>
                    <a:pt x="14017" y="27693"/>
                  </a:cubicBezTo>
                  <a:cubicBezTo>
                    <a:pt x="13811" y="27642"/>
                    <a:pt x="13695" y="27577"/>
                    <a:pt x="13591" y="27577"/>
                  </a:cubicBezTo>
                  <a:lnTo>
                    <a:pt x="13591" y="27526"/>
                  </a:lnTo>
                  <a:cubicBezTo>
                    <a:pt x="13540" y="27526"/>
                    <a:pt x="13488" y="27474"/>
                    <a:pt x="13437" y="27371"/>
                  </a:cubicBezTo>
                  <a:cubicBezTo>
                    <a:pt x="13372" y="27255"/>
                    <a:pt x="13269" y="27152"/>
                    <a:pt x="13269" y="26997"/>
                  </a:cubicBezTo>
                  <a:cubicBezTo>
                    <a:pt x="13269" y="26829"/>
                    <a:pt x="13321" y="26726"/>
                    <a:pt x="13372" y="26610"/>
                  </a:cubicBezTo>
                  <a:cubicBezTo>
                    <a:pt x="13437" y="26559"/>
                    <a:pt x="13437" y="26507"/>
                    <a:pt x="13488" y="26507"/>
                  </a:cubicBezTo>
                  <a:lnTo>
                    <a:pt x="13488" y="26455"/>
                  </a:lnTo>
                  <a:cubicBezTo>
                    <a:pt x="13591" y="26507"/>
                    <a:pt x="13759" y="26559"/>
                    <a:pt x="13965" y="26610"/>
                  </a:cubicBezTo>
                  <a:cubicBezTo>
                    <a:pt x="14339" y="26726"/>
                    <a:pt x="14662" y="26829"/>
                    <a:pt x="14984" y="26881"/>
                  </a:cubicBezTo>
                  <a:cubicBezTo>
                    <a:pt x="15184" y="26966"/>
                    <a:pt x="15327" y="27017"/>
                    <a:pt x="15389" y="27017"/>
                  </a:cubicBezTo>
                  <a:cubicBezTo>
                    <a:pt x="15411" y="27017"/>
                    <a:pt x="15423" y="27010"/>
                    <a:pt x="15423" y="26997"/>
                  </a:cubicBezTo>
                  <a:cubicBezTo>
                    <a:pt x="15474" y="26932"/>
                    <a:pt x="15255" y="26829"/>
                    <a:pt x="14984" y="26726"/>
                  </a:cubicBezTo>
                  <a:cubicBezTo>
                    <a:pt x="14778" y="26610"/>
                    <a:pt x="14404" y="26507"/>
                    <a:pt x="14017" y="26404"/>
                  </a:cubicBezTo>
                  <a:cubicBezTo>
                    <a:pt x="13759" y="26352"/>
                    <a:pt x="13591" y="26288"/>
                    <a:pt x="13488" y="26288"/>
                  </a:cubicBezTo>
                  <a:lnTo>
                    <a:pt x="13437" y="26236"/>
                  </a:lnTo>
                  <a:cubicBezTo>
                    <a:pt x="13437" y="26236"/>
                    <a:pt x="13321" y="26236"/>
                    <a:pt x="13218" y="26185"/>
                  </a:cubicBezTo>
                  <a:cubicBezTo>
                    <a:pt x="13166" y="26133"/>
                    <a:pt x="13166" y="26133"/>
                    <a:pt x="13114" y="26081"/>
                  </a:cubicBezTo>
                  <a:cubicBezTo>
                    <a:pt x="13050" y="26030"/>
                    <a:pt x="13050" y="25965"/>
                    <a:pt x="13050" y="25914"/>
                  </a:cubicBezTo>
                  <a:cubicBezTo>
                    <a:pt x="13050" y="25862"/>
                    <a:pt x="13050" y="25811"/>
                    <a:pt x="13114" y="25707"/>
                  </a:cubicBezTo>
                  <a:cubicBezTo>
                    <a:pt x="13166" y="25488"/>
                    <a:pt x="13321" y="25385"/>
                    <a:pt x="13437" y="25321"/>
                  </a:cubicBezTo>
                  <a:cubicBezTo>
                    <a:pt x="13540" y="25269"/>
                    <a:pt x="13643" y="25269"/>
                    <a:pt x="13643" y="25269"/>
                  </a:cubicBezTo>
                  <a:lnTo>
                    <a:pt x="13695" y="25269"/>
                  </a:lnTo>
                  <a:lnTo>
                    <a:pt x="13695" y="25217"/>
                  </a:lnTo>
                  <a:cubicBezTo>
                    <a:pt x="13862" y="25269"/>
                    <a:pt x="14133" y="25385"/>
                    <a:pt x="14507" y="25488"/>
                  </a:cubicBezTo>
                  <a:cubicBezTo>
                    <a:pt x="14984" y="25591"/>
                    <a:pt x="15526" y="25759"/>
                    <a:pt x="15848" y="25862"/>
                  </a:cubicBezTo>
                  <a:cubicBezTo>
                    <a:pt x="16067" y="25965"/>
                    <a:pt x="16222" y="26030"/>
                    <a:pt x="16338" y="26030"/>
                  </a:cubicBezTo>
                  <a:cubicBezTo>
                    <a:pt x="16390" y="26081"/>
                    <a:pt x="16493" y="26081"/>
                    <a:pt x="16493" y="26081"/>
                  </a:cubicBezTo>
                  <a:cubicBezTo>
                    <a:pt x="16493" y="26081"/>
                    <a:pt x="16441" y="26030"/>
                    <a:pt x="16338" y="25965"/>
                  </a:cubicBezTo>
                  <a:cubicBezTo>
                    <a:pt x="16222" y="25862"/>
                    <a:pt x="16119" y="25811"/>
                    <a:pt x="15900" y="25759"/>
                  </a:cubicBezTo>
                  <a:cubicBezTo>
                    <a:pt x="15577" y="25591"/>
                    <a:pt x="15100" y="25437"/>
                    <a:pt x="14559" y="25269"/>
                  </a:cubicBezTo>
                  <a:cubicBezTo>
                    <a:pt x="14185" y="25166"/>
                    <a:pt x="13965" y="25114"/>
                    <a:pt x="13811" y="25114"/>
                  </a:cubicBezTo>
                  <a:lnTo>
                    <a:pt x="13811" y="24947"/>
                  </a:lnTo>
                  <a:cubicBezTo>
                    <a:pt x="13811" y="24844"/>
                    <a:pt x="13811" y="24740"/>
                    <a:pt x="13862" y="24676"/>
                  </a:cubicBezTo>
                  <a:cubicBezTo>
                    <a:pt x="13914" y="24573"/>
                    <a:pt x="13965" y="24470"/>
                    <a:pt x="14081" y="24418"/>
                  </a:cubicBezTo>
                  <a:cubicBezTo>
                    <a:pt x="14185" y="24354"/>
                    <a:pt x="14339" y="24354"/>
                    <a:pt x="14507" y="24354"/>
                  </a:cubicBezTo>
                  <a:close/>
                  <a:moveTo>
                    <a:pt x="8924" y="24844"/>
                  </a:moveTo>
                  <a:cubicBezTo>
                    <a:pt x="9078" y="24844"/>
                    <a:pt x="9246" y="24895"/>
                    <a:pt x="9298" y="24895"/>
                  </a:cubicBezTo>
                  <a:lnTo>
                    <a:pt x="9298" y="24947"/>
                  </a:lnTo>
                  <a:cubicBezTo>
                    <a:pt x="9349" y="24998"/>
                    <a:pt x="9349" y="24998"/>
                    <a:pt x="9349" y="25063"/>
                  </a:cubicBezTo>
                  <a:cubicBezTo>
                    <a:pt x="9349" y="25166"/>
                    <a:pt x="9298" y="25321"/>
                    <a:pt x="9246" y="25540"/>
                  </a:cubicBezTo>
                  <a:cubicBezTo>
                    <a:pt x="9078" y="25540"/>
                    <a:pt x="8859" y="25591"/>
                    <a:pt x="8601" y="25591"/>
                  </a:cubicBezTo>
                  <a:cubicBezTo>
                    <a:pt x="8163" y="25707"/>
                    <a:pt x="7737" y="25811"/>
                    <a:pt x="7415" y="25914"/>
                  </a:cubicBezTo>
                  <a:cubicBezTo>
                    <a:pt x="7093" y="26081"/>
                    <a:pt x="6925" y="26185"/>
                    <a:pt x="6925" y="26185"/>
                  </a:cubicBezTo>
                  <a:cubicBezTo>
                    <a:pt x="6925" y="26198"/>
                    <a:pt x="6941" y="26205"/>
                    <a:pt x="6970" y="26205"/>
                  </a:cubicBezTo>
                  <a:cubicBezTo>
                    <a:pt x="7050" y="26205"/>
                    <a:pt x="7231" y="26157"/>
                    <a:pt x="7467" y="26081"/>
                  </a:cubicBezTo>
                  <a:cubicBezTo>
                    <a:pt x="7789" y="26030"/>
                    <a:pt x="8163" y="25914"/>
                    <a:pt x="8601" y="25811"/>
                  </a:cubicBezTo>
                  <a:cubicBezTo>
                    <a:pt x="8975" y="25759"/>
                    <a:pt x="9182" y="25759"/>
                    <a:pt x="9298" y="25759"/>
                  </a:cubicBezTo>
                  <a:cubicBezTo>
                    <a:pt x="9298" y="25759"/>
                    <a:pt x="9452" y="25811"/>
                    <a:pt x="9568" y="25914"/>
                  </a:cubicBezTo>
                  <a:cubicBezTo>
                    <a:pt x="9620" y="25965"/>
                    <a:pt x="9723" y="26030"/>
                    <a:pt x="9723" y="26081"/>
                  </a:cubicBezTo>
                  <a:cubicBezTo>
                    <a:pt x="9775" y="26133"/>
                    <a:pt x="9775" y="26185"/>
                    <a:pt x="9775" y="26236"/>
                  </a:cubicBezTo>
                  <a:cubicBezTo>
                    <a:pt x="9775" y="26288"/>
                    <a:pt x="9775" y="26352"/>
                    <a:pt x="9723" y="26404"/>
                  </a:cubicBezTo>
                  <a:cubicBezTo>
                    <a:pt x="9672" y="26455"/>
                    <a:pt x="9620" y="26507"/>
                    <a:pt x="9452" y="26610"/>
                  </a:cubicBezTo>
                  <a:cubicBezTo>
                    <a:pt x="9349" y="26610"/>
                    <a:pt x="9182" y="26675"/>
                    <a:pt x="8924" y="26726"/>
                  </a:cubicBezTo>
                  <a:cubicBezTo>
                    <a:pt x="8537" y="26829"/>
                    <a:pt x="8163" y="26932"/>
                    <a:pt x="7892" y="27049"/>
                  </a:cubicBezTo>
                  <a:cubicBezTo>
                    <a:pt x="7634" y="27152"/>
                    <a:pt x="7467" y="27255"/>
                    <a:pt x="7467" y="27255"/>
                  </a:cubicBezTo>
                  <a:cubicBezTo>
                    <a:pt x="7475" y="27274"/>
                    <a:pt x="7502" y="27283"/>
                    <a:pt x="7544" y="27283"/>
                  </a:cubicBezTo>
                  <a:cubicBezTo>
                    <a:pt x="7754" y="27283"/>
                    <a:pt x="8342" y="27072"/>
                    <a:pt x="8975" y="26932"/>
                  </a:cubicBezTo>
                  <a:cubicBezTo>
                    <a:pt x="9182" y="26881"/>
                    <a:pt x="9349" y="26829"/>
                    <a:pt x="9452" y="26778"/>
                  </a:cubicBezTo>
                  <a:cubicBezTo>
                    <a:pt x="9452" y="26829"/>
                    <a:pt x="9504" y="26881"/>
                    <a:pt x="9568" y="26997"/>
                  </a:cubicBezTo>
                  <a:cubicBezTo>
                    <a:pt x="9620" y="27100"/>
                    <a:pt x="9672" y="27255"/>
                    <a:pt x="9672" y="27371"/>
                  </a:cubicBezTo>
                  <a:cubicBezTo>
                    <a:pt x="9672" y="27422"/>
                    <a:pt x="9672" y="27474"/>
                    <a:pt x="9620" y="27526"/>
                  </a:cubicBezTo>
                  <a:cubicBezTo>
                    <a:pt x="9620" y="27577"/>
                    <a:pt x="9568" y="27642"/>
                    <a:pt x="9504" y="27693"/>
                  </a:cubicBezTo>
                  <a:lnTo>
                    <a:pt x="9452" y="27693"/>
                  </a:lnTo>
                  <a:cubicBezTo>
                    <a:pt x="9401" y="27693"/>
                    <a:pt x="9246" y="27745"/>
                    <a:pt x="8975" y="27796"/>
                  </a:cubicBezTo>
                  <a:cubicBezTo>
                    <a:pt x="8653" y="27900"/>
                    <a:pt x="8331" y="28016"/>
                    <a:pt x="8111" y="28067"/>
                  </a:cubicBezTo>
                  <a:cubicBezTo>
                    <a:pt x="7841" y="28170"/>
                    <a:pt x="7737" y="28286"/>
                    <a:pt x="7737" y="28286"/>
                  </a:cubicBezTo>
                  <a:cubicBezTo>
                    <a:pt x="7737" y="28301"/>
                    <a:pt x="7750" y="28307"/>
                    <a:pt x="7774" y="28307"/>
                  </a:cubicBezTo>
                  <a:cubicBezTo>
                    <a:pt x="7835" y="28307"/>
                    <a:pt x="7969" y="28268"/>
                    <a:pt x="8163" y="28222"/>
                  </a:cubicBezTo>
                  <a:cubicBezTo>
                    <a:pt x="8434" y="28170"/>
                    <a:pt x="8704" y="28067"/>
                    <a:pt x="9027" y="28016"/>
                  </a:cubicBezTo>
                  <a:cubicBezTo>
                    <a:pt x="9246" y="27964"/>
                    <a:pt x="9401" y="27900"/>
                    <a:pt x="9452" y="27848"/>
                  </a:cubicBezTo>
                  <a:lnTo>
                    <a:pt x="9620" y="28016"/>
                  </a:lnTo>
                  <a:cubicBezTo>
                    <a:pt x="9672" y="28119"/>
                    <a:pt x="9723" y="28222"/>
                    <a:pt x="9723" y="28338"/>
                  </a:cubicBezTo>
                  <a:cubicBezTo>
                    <a:pt x="9723" y="28390"/>
                    <a:pt x="9672" y="28441"/>
                    <a:pt x="9672" y="28493"/>
                  </a:cubicBezTo>
                  <a:cubicBezTo>
                    <a:pt x="9620" y="28544"/>
                    <a:pt x="9568" y="28609"/>
                    <a:pt x="9504" y="28712"/>
                  </a:cubicBezTo>
                  <a:cubicBezTo>
                    <a:pt x="9246" y="28931"/>
                    <a:pt x="8859" y="29034"/>
                    <a:pt x="8601" y="29137"/>
                  </a:cubicBezTo>
                  <a:cubicBezTo>
                    <a:pt x="8434" y="29189"/>
                    <a:pt x="8331" y="29189"/>
                    <a:pt x="8214" y="29189"/>
                  </a:cubicBezTo>
                  <a:cubicBezTo>
                    <a:pt x="8163" y="29253"/>
                    <a:pt x="8163" y="29253"/>
                    <a:pt x="8111" y="29253"/>
                  </a:cubicBezTo>
                  <a:cubicBezTo>
                    <a:pt x="8008" y="29253"/>
                    <a:pt x="8008" y="29305"/>
                    <a:pt x="8008" y="29357"/>
                  </a:cubicBezTo>
                  <a:cubicBezTo>
                    <a:pt x="8008" y="29460"/>
                    <a:pt x="7957" y="29782"/>
                    <a:pt x="7789" y="30105"/>
                  </a:cubicBezTo>
                  <a:cubicBezTo>
                    <a:pt x="7737" y="30324"/>
                    <a:pt x="7634" y="30478"/>
                    <a:pt x="7467" y="30595"/>
                  </a:cubicBezTo>
                  <a:cubicBezTo>
                    <a:pt x="7363" y="30749"/>
                    <a:pt x="7144" y="30865"/>
                    <a:pt x="6925" y="30917"/>
                  </a:cubicBezTo>
                  <a:cubicBezTo>
                    <a:pt x="6770" y="30968"/>
                    <a:pt x="6603" y="30968"/>
                    <a:pt x="6499" y="30968"/>
                  </a:cubicBezTo>
                  <a:cubicBezTo>
                    <a:pt x="6074" y="30968"/>
                    <a:pt x="5752" y="30865"/>
                    <a:pt x="5532" y="30698"/>
                  </a:cubicBezTo>
                  <a:cubicBezTo>
                    <a:pt x="5429" y="30646"/>
                    <a:pt x="5313" y="30595"/>
                    <a:pt x="5262" y="30595"/>
                  </a:cubicBezTo>
                  <a:cubicBezTo>
                    <a:pt x="5262" y="30543"/>
                    <a:pt x="5210" y="30543"/>
                    <a:pt x="5210" y="30543"/>
                  </a:cubicBezTo>
                  <a:lnTo>
                    <a:pt x="5210" y="30478"/>
                  </a:lnTo>
                  <a:cubicBezTo>
                    <a:pt x="5055" y="30375"/>
                    <a:pt x="4939" y="30156"/>
                    <a:pt x="4836" y="29950"/>
                  </a:cubicBezTo>
                  <a:cubicBezTo>
                    <a:pt x="4733" y="29679"/>
                    <a:pt x="4617" y="29357"/>
                    <a:pt x="4617" y="28931"/>
                  </a:cubicBezTo>
                  <a:cubicBezTo>
                    <a:pt x="4617" y="28493"/>
                    <a:pt x="4668" y="28016"/>
                    <a:pt x="4888" y="27371"/>
                  </a:cubicBezTo>
                  <a:cubicBezTo>
                    <a:pt x="5055" y="26881"/>
                    <a:pt x="5210" y="26507"/>
                    <a:pt x="5378" y="26185"/>
                  </a:cubicBezTo>
                  <a:cubicBezTo>
                    <a:pt x="5636" y="25759"/>
                    <a:pt x="5906" y="25488"/>
                    <a:pt x="6280" y="25269"/>
                  </a:cubicBezTo>
                  <a:cubicBezTo>
                    <a:pt x="6667" y="25114"/>
                    <a:pt x="7093" y="25063"/>
                    <a:pt x="7686" y="24947"/>
                  </a:cubicBezTo>
                  <a:cubicBezTo>
                    <a:pt x="8214" y="24895"/>
                    <a:pt x="8653" y="24844"/>
                    <a:pt x="8924" y="24844"/>
                  </a:cubicBezTo>
                  <a:close/>
                  <a:moveTo>
                    <a:pt x="17885" y="19518"/>
                  </a:moveTo>
                  <a:cubicBezTo>
                    <a:pt x="18852" y="19518"/>
                    <a:pt x="20039" y="19583"/>
                    <a:pt x="21109" y="19686"/>
                  </a:cubicBezTo>
                  <a:cubicBezTo>
                    <a:pt x="21651" y="19686"/>
                    <a:pt x="22192" y="20008"/>
                    <a:pt x="22785" y="20434"/>
                  </a:cubicBezTo>
                  <a:cubicBezTo>
                    <a:pt x="23688" y="21130"/>
                    <a:pt x="24552" y="22213"/>
                    <a:pt x="25416" y="23386"/>
                  </a:cubicBezTo>
                  <a:cubicBezTo>
                    <a:pt x="26267" y="24521"/>
                    <a:pt x="27079" y="25811"/>
                    <a:pt x="27776" y="26829"/>
                  </a:cubicBezTo>
                  <a:cubicBezTo>
                    <a:pt x="28523" y="27964"/>
                    <a:pt x="29284" y="29137"/>
                    <a:pt x="29813" y="30324"/>
                  </a:cubicBezTo>
                  <a:cubicBezTo>
                    <a:pt x="30406" y="31510"/>
                    <a:pt x="30728" y="32580"/>
                    <a:pt x="30728" y="33496"/>
                  </a:cubicBezTo>
                  <a:cubicBezTo>
                    <a:pt x="30728" y="33973"/>
                    <a:pt x="30677" y="34347"/>
                    <a:pt x="30458" y="34669"/>
                  </a:cubicBezTo>
                  <a:cubicBezTo>
                    <a:pt x="30200" y="35159"/>
                    <a:pt x="29929" y="35430"/>
                    <a:pt x="29607" y="35585"/>
                  </a:cubicBezTo>
                  <a:cubicBezTo>
                    <a:pt x="29439" y="35636"/>
                    <a:pt x="29284" y="35701"/>
                    <a:pt x="29117" y="35752"/>
                  </a:cubicBezTo>
                  <a:cubicBezTo>
                    <a:pt x="29013" y="35752"/>
                    <a:pt x="28910" y="35804"/>
                    <a:pt x="28846" y="35804"/>
                  </a:cubicBezTo>
                  <a:cubicBezTo>
                    <a:pt x="28420" y="35804"/>
                    <a:pt x="27943" y="35701"/>
                    <a:pt x="27350" y="35533"/>
                  </a:cubicBezTo>
                  <a:cubicBezTo>
                    <a:pt x="25687" y="34992"/>
                    <a:pt x="23366" y="33870"/>
                    <a:pt x="21547" y="32851"/>
                  </a:cubicBezTo>
                  <a:cubicBezTo>
                    <a:pt x="20258" y="32090"/>
                    <a:pt x="19342" y="31510"/>
                    <a:pt x="18801" y="31072"/>
                  </a:cubicBezTo>
                  <a:cubicBezTo>
                    <a:pt x="18749" y="31072"/>
                    <a:pt x="18749" y="31072"/>
                    <a:pt x="18698" y="31020"/>
                  </a:cubicBezTo>
                  <a:cubicBezTo>
                    <a:pt x="18749" y="31020"/>
                    <a:pt x="18852" y="30968"/>
                    <a:pt x="18917" y="30968"/>
                  </a:cubicBezTo>
                  <a:cubicBezTo>
                    <a:pt x="19239" y="30749"/>
                    <a:pt x="19446" y="30478"/>
                    <a:pt x="19562" y="30221"/>
                  </a:cubicBezTo>
                  <a:cubicBezTo>
                    <a:pt x="19716" y="29950"/>
                    <a:pt x="19820" y="29679"/>
                    <a:pt x="19884" y="29460"/>
                  </a:cubicBezTo>
                  <a:cubicBezTo>
                    <a:pt x="20039" y="29137"/>
                    <a:pt x="20142" y="28763"/>
                    <a:pt x="20142" y="28390"/>
                  </a:cubicBezTo>
                  <a:cubicBezTo>
                    <a:pt x="20142" y="28170"/>
                    <a:pt x="20090" y="27964"/>
                    <a:pt x="20039" y="27745"/>
                  </a:cubicBezTo>
                  <a:lnTo>
                    <a:pt x="20039" y="27745"/>
                  </a:lnTo>
                  <a:lnTo>
                    <a:pt x="28266" y="31716"/>
                  </a:lnTo>
                  <a:lnTo>
                    <a:pt x="28317" y="31716"/>
                  </a:lnTo>
                  <a:cubicBezTo>
                    <a:pt x="28369" y="31716"/>
                    <a:pt x="28420" y="31665"/>
                    <a:pt x="28420" y="31665"/>
                  </a:cubicBezTo>
                  <a:cubicBezTo>
                    <a:pt x="28420" y="31613"/>
                    <a:pt x="28420" y="31510"/>
                    <a:pt x="28369" y="31510"/>
                  </a:cubicBezTo>
                  <a:lnTo>
                    <a:pt x="23959" y="29357"/>
                  </a:lnTo>
                  <a:lnTo>
                    <a:pt x="22837" y="27577"/>
                  </a:lnTo>
                  <a:cubicBezTo>
                    <a:pt x="22837" y="27319"/>
                    <a:pt x="22837" y="27049"/>
                    <a:pt x="22785" y="26726"/>
                  </a:cubicBezTo>
                  <a:cubicBezTo>
                    <a:pt x="22620" y="24654"/>
                    <a:pt x="22467" y="22482"/>
                    <a:pt x="22352" y="22482"/>
                  </a:cubicBezTo>
                  <a:cubicBezTo>
                    <a:pt x="22350" y="22482"/>
                    <a:pt x="22349" y="22483"/>
                    <a:pt x="22347" y="22484"/>
                  </a:cubicBezTo>
                  <a:cubicBezTo>
                    <a:pt x="22295" y="22484"/>
                    <a:pt x="22295" y="23283"/>
                    <a:pt x="22398" y="24354"/>
                  </a:cubicBezTo>
                  <a:cubicBezTo>
                    <a:pt x="22192" y="24199"/>
                    <a:pt x="21818" y="23876"/>
                    <a:pt x="20903" y="23180"/>
                  </a:cubicBezTo>
                  <a:cubicBezTo>
                    <a:pt x="19394" y="22045"/>
                    <a:pt x="17834" y="20924"/>
                    <a:pt x="17511" y="20756"/>
                  </a:cubicBezTo>
                  <a:cubicBezTo>
                    <a:pt x="17782" y="20382"/>
                    <a:pt x="17885" y="19905"/>
                    <a:pt x="17885" y="19518"/>
                  </a:cubicBezTo>
                  <a:close/>
                  <a:moveTo>
                    <a:pt x="12405" y="19415"/>
                  </a:moveTo>
                  <a:cubicBezTo>
                    <a:pt x="12354" y="19518"/>
                    <a:pt x="12354" y="19686"/>
                    <a:pt x="12354" y="19789"/>
                  </a:cubicBezTo>
                  <a:cubicBezTo>
                    <a:pt x="12354" y="20227"/>
                    <a:pt x="12470" y="20704"/>
                    <a:pt x="12792" y="21130"/>
                  </a:cubicBezTo>
                  <a:cubicBezTo>
                    <a:pt x="13114" y="21517"/>
                    <a:pt x="13695" y="21839"/>
                    <a:pt x="14610" y="21942"/>
                  </a:cubicBezTo>
                  <a:lnTo>
                    <a:pt x="15049" y="21942"/>
                  </a:lnTo>
                  <a:cubicBezTo>
                    <a:pt x="16170" y="21942"/>
                    <a:pt x="16867" y="21568"/>
                    <a:pt x="17305" y="21078"/>
                  </a:cubicBezTo>
                  <a:cubicBezTo>
                    <a:pt x="17357" y="21027"/>
                    <a:pt x="17460" y="20924"/>
                    <a:pt x="17511" y="20808"/>
                  </a:cubicBezTo>
                  <a:cubicBezTo>
                    <a:pt x="17731" y="21078"/>
                    <a:pt x="19239" y="22265"/>
                    <a:pt x="20735" y="23386"/>
                  </a:cubicBezTo>
                  <a:cubicBezTo>
                    <a:pt x="21870" y="24199"/>
                    <a:pt x="22244" y="24470"/>
                    <a:pt x="22398" y="24521"/>
                  </a:cubicBezTo>
                  <a:cubicBezTo>
                    <a:pt x="22398" y="25217"/>
                    <a:pt x="22463" y="25965"/>
                    <a:pt x="22515" y="26778"/>
                  </a:cubicBezTo>
                  <a:cubicBezTo>
                    <a:pt x="22566" y="27049"/>
                    <a:pt x="22566" y="27319"/>
                    <a:pt x="22566" y="27526"/>
                  </a:cubicBezTo>
                  <a:lnTo>
                    <a:pt x="22566" y="27577"/>
                  </a:lnTo>
                  <a:lnTo>
                    <a:pt x="22669" y="28712"/>
                  </a:lnTo>
                  <a:lnTo>
                    <a:pt x="22669" y="28712"/>
                  </a:lnTo>
                  <a:lnTo>
                    <a:pt x="19884" y="27371"/>
                  </a:lnTo>
                  <a:cubicBezTo>
                    <a:pt x="19768" y="27100"/>
                    <a:pt x="19613" y="26829"/>
                    <a:pt x="19342" y="26507"/>
                  </a:cubicBezTo>
                  <a:cubicBezTo>
                    <a:pt x="18917" y="25965"/>
                    <a:pt x="18530" y="25591"/>
                    <a:pt x="18105" y="25321"/>
                  </a:cubicBezTo>
                  <a:cubicBezTo>
                    <a:pt x="18053" y="25269"/>
                    <a:pt x="17950" y="25217"/>
                    <a:pt x="17885" y="25166"/>
                  </a:cubicBezTo>
                  <a:lnTo>
                    <a:pt x="17885" y="24624"/>
                  </a:lnTo>
                  <a:cubicBezTo>
                    <a:pt x="17885" y="23980"/>
                    <a:pt x="17408" y="23502"/>
                    <a:pt x="16764" y="23502"/>
                  </a:cubicBezTo>
                  <a:lnTo>
                    <a:pt x="9130" y="23502"/>
                  </a:lnTo>
                  <a:cubicBezTo>
                    <a:pt x="9298" y="23335"/>
                    <a:pt x="9504" y="23232"/>
                    <a:pt x="9723" y="23013"/>
                  </a:cubicBezTo>
                  <a:cubicBezTo>
                    <a:pt x="11116" y="21891"/>
                    <a:pt x="12521" y="20653"/>
                    <a:pt x="12470" y="20601"/>
                  </a:cubicBezTo>
                  <a:cubicBezTo>
                    <a:pt x="12467" y="20600"/>
                    <a:pt x="12464" y="20600"/>
                    <a:pt x="12460" y="20600"/>
                  </a:cubicBezTo>
                  <a:cubicBezTo>
                    <a:pt x="12292" y="20600"/>
                    <a:pt x="10930" y="21698"/>
                    <a:pt x="9568" y="22858"/>
                  </a:cubicBezTo>
                  <a:cubicBezTo>
                    <a:pt x="9182" y="23129"/>
                    <a:pt x="8975" y="23335"/>
                    <a:pt x="8756" y="23502"/>
                  </a:cubicBezTo>
                  <a:lnTo>
                    <a:pt x="8434" y="23502"/>
                  </a:lnTo>
                  <a:cubicBezTo>
                    <a:pt x="8331" y="23502"/>
                    <a:pt x="8214" y="23502"/>
                    <a:pt x="8111" y="23554"/>
                  </a:cubicBezTo>
                  <a:cubicBezTo>
                    <a:pt x="8111" y="22909"/>
                    <a:pt x="8060" y="22419"/>
                    <a:pt x="8008" y="22419"/>
                  </a:cubicBezTo>
                  <a:cubicBezTo>
                    <a:pt x="7957" y="22419"/>
                    <a:pt x="7892" y="22961"/>
                    <a:pt x="7841" y="23657"/>
                  </a:cubicBezTo>
                  <a:cubicBezTo>
                    <a:pt x="7518" y="23825"/>
                    <a:pt x="7312" y="24199"/>
                    <a:pt x="7312" y="24624"/>
                  </a:cubicBezTo>
                  <a:lnTo>
                    <a:pt x="7312" y="24792"/>
                  </a:lnTo>
                  <a:cubicBezTo>
                    <a:pt x="7041" y="24792"/>
                    <a:pt x="6822" y="24844"/>
                    <a:pt x="6603" y="24895"/>
                  </a:cubicBezTo>
                  <a:cubicBezTo>
                    <a:pt x="6126" y="25063"/>
                    <a:pt x="5752" y="25269"/>
                    <a:pt x="5429" y="25643"/>
                  </a:cubicBezTo>
                  <a:cubicBezTo>
                    <a:pt x="5158" y="26030"/>
                    <a:pt x="4888" y="26559"/>
                    <a:pt x="4668" y="27319"/>
                  </a:cubicBezTo>
                  <a:cubicBezTo>
                    <a:pt x="4462" y="27964"/>
                    <a:pt x="4346" y="28441"/>
                    <a:pt x="4346" y="28867"/>
                  </a:cubicBezTo>
                  <a:lnTo>
                    <a:pt x="1122" y="32206"/>
                  </a:lnTo>
                  <a:cubicBezTo>
                    <a:pt x="1071" y="32258"/>
                    <a:pt x="1071" y="32310"/>
                    <a:pt x="1122" y="32361"/>
                  </a:cubicBezTo>
                  <a:cubicBezTo>
                    <a:pt x="1155" y="32387"/>
                    <a:pt x="1184" y="32400"/>
                    <a:pt x="1211" y="32400"/>
                  </a:cubicBezTo>
                  <a:cubicBezTo>
                    <a:pt x="1238" y="32400"/>
                    <a:pt x="1264" y="32387"/>
                    <a:pt x="1290" y="32361"/>
                  </a:cubicBezTo>
                  <a:lnTo>
                    <a:pt x="4411" y="29253"/>
                  </a:lnTo>
                  <a:cubicBezTo>
                    <a:pt x="4411" y="29576"/>
                    <a:pt x="4514" y="29782"/>
                    <a:pt x="4617" y="30001"/>
                  </a:cubicBezTo>
                  <a:cubicBezTo>
                    <a:pt x="4733" y="30324"/>
                    <a:pt x="4888" y="30543"/>
                    <a:pt x="4991" y="30646"/>
                  </a:cubicBezTo>
                  <a:lnTo>
                    <a:pt x="4991" y="30698"/>
                  </a:lnTo>
                  <a:cubicBezTo>
                    <a:pt x="5055" y="30698"/>
                    <a:pt x="5158" y="30801"/>
                    <a:pt x="5429" y="30968"/>
                  </a:cubicBezTo>
                  <a:cubicBezTo>
                    <a:pt x="5700" y="31072"/>
                    <a:pt x="6022" y="31188"/>
                    <a:pt x="6499" y="31188"/>
                  </a:cubicBezTo>
                  <a:cubicBezTo>
                    <a:pt x="6667" y="31188"/>
                    <a:pt x="6822" y="31188"/>
                    <a:pt x="6989" y="31123"/>
                  </a:cubicBezTo>
                  <a:cubicBezTo>
                    <a:pt x="7144" y="31123"/>
                    <a:pt x="7312" y="31020"/>
                    <a:pt x="7467" y="30968"/>
                  </a:cubicBezTo>
                  <a:lnTo>
                    <a:pt x="7467" y="30968"/>
                  </a:lnTo>
                  <a:cubicBezTo>
                    <a:pt x="7093" y="31562"/>
                    <a:pt x="6448" y="32477"/>
                    <a:pt x="5700" y="33380"/>
                  </a:cubicBezTo>
                  <a:cubicBezTo>
                    <a:pt x="5158" y="34024"/>
                    <a:pt x="4565" y="34669"/>
                    <a:pt x="3972" y="35159"/>
                  </a:cubicBezTo>
                  <a:cubicBezTo>
                    <a:pt x="3379" y="35585"/>
                    <a:pt x="2799" y="35907"/>
                    <a:pt x="2257" y="35907"/>
                  </a:cubicBezTo>
                  <a:cubicBezTo>
                    <a:pt x="1986" y="35907"/>
                    <a:pt x="1716" y="35856"/>
                    <a:pt x="1509" y="35701"/>
                  </a:cubicBezTo>
                  <a:cubicBezTo>
                    <a:pt x="1071" y="35378"/>
                    <a:pt x="748" y="35108"/>
                    <a:pt x="542" y="34785"/>
                  </a:cubicBezTo>
                  <a:cubicBezTo>
                    <a:pt x="375" y="34411"/>
                    <a:pt x="271" y="34089"/>
                    <a:pt x="271" y="33651"/>
                  </a:cubicBezTo>
                  <a:cubicBezTo>
                    <a:pt x="271" y="32954"/>
                    <a:pt x="542" y="32090"/>
                    <a:pt x="1071" y="31020"/>
                  </a:cubicBezTo>
                  <a:cubicBezTo>
                    <a:pt x="1561" y="29950"/>
                    <a:pt x="2309" y="28660"/>
                    <a:pt x="3224" y="27152"/>
                  </a:cubicBezTo>
                  <a:cubicBezTo>
                    <a:pt x="4668" y="24740"/>
                    <a:pt x="5803" y="23013"/>
                    <a:pt x="6822" y="21839"/>
                  </a:cubicBezTo>
                  <a:cubicBezTo>
                    <a:pt x="7789" y="20653"/>
                    <a:pt x="8601" y="20060"/>
                    <a:pt x="9401" y="19789"/>
                  </a:cubicBezTo>
                  <a:cubicBezTo>
                    <a:pt x="9826" y="19634"/>
                    <a:pt x="10535" y="19518"/>
                    <a:pt x="11232" y="19466"/>
                  </a:cubicBezTo>
                  <a:cubicBezTo>
                    <a:pt x="11606" y="19466"/>
                    <a:pt x="12031" y="19415"/>
                    <a:pt x="12405" y="19415"/>
                  </a:cubicBezTo>
                  <a:close/>
                  <a:moveTo>
                    <a:pt x="8060" y="30053"/>
                  </a:moveTo>
                  <a:cubicBezTo>
                    <a:pt x="8279" y="30156"/>
                    <a:pt x="8434" y="30221"/>
                    <a:pt x="8653" y="30221"/>
                  </a:cubicBezTo>
                  <a:lnTo>
                    <a:pt x="16016" y="30221"/>
                  </a:lnTo>
                  <a:cubicBezTo>
                    <a:pt x="16544" y="30646"/>
                    <a:pt x="17189" y="31072"/>
                    <a:pt x="18001" y="31123"/>
                  </a:cubicBezTo>
                  <a:lnTo>
                    <a:pt x="18375" y="31123"/>
                  </a:lnTo>
                  <a:cubicBezTo>
                    <a:pt x="18969" y="31562"/>
                    <a:pt x="19936" y="32206"/>
                    <a:pt x="21431" y="33057"/>
                  </a:cubicBezTo>
                  <a:cubicBezTo>
                    <a:pt x="21921" y="33328"/>
                    <a:pt x="22398" y="33599"/>
                    <a:pt x="22940" y="33870"/>
                  </a:cubicBezTo>
                  <a:lnTo>
                    <a:pt x="23533" y="44559"/>
                  </a:lnTo>
                  <a:lnTo>
                    <a:pt x="7737" y="44559"/>
                  </a:lnTo>
                  <a:lnTo>
                    <a:pt x="8060" y="30427"/>
                  </a:lnTo>
                  <a:cubicBezTo>
                    <a:pt x="8060" y="30375"/>
                    <a:pt x="8008" y="30324"/>
                    <a:pt x="8008" y="30324"/>
                  </a:cubicBezTo>
                  <a:cubicBezTo>
                    <a:pt x="8008" y="30221"/>
                    <a:pt x="8060" y="30156"/>
                    <a:pt x="8060" y="30053"/>
                  </a:cubicBezTo>
                  <a:close/>
                  <a:moveTo>
                    <a:pt x="19171" y="0"/>
                  </a:moveTo>
                  <a:cubicBezTo>
                    <a:pt x="19155" y="0"/>
                    <a:pt x="19138" y="6"/>
                    <a:pt x="19123" y="21"/>
                  </a:cubicBezTo>
                  <a:cubicBezTo>
                    <a:pt x="19072" y="21"/>
                    <a:pt x="19072" y="73"/>
                    <a:pt x="19072" y="125"/>
                  </a:cubicBezTo>
                  <a:cubicBezTo>
                    <a:pt x="19072" y="241"/>
                    <a:pt x="19123" y="395"/>
                    <a:pt x="19123" y="499"/>
                  </a:cubicBezTo>
                  <a:cubicBezTo>
                    <a:pt x="19123" y="885"/>
                    <a:pt x="19020" y="1259"/>
                    <a:pt x="18917" y="1582"/>
                  </a:cubicBezTo>
                  <a:cubicBezTo>
                    <a:pt x="18917" y="1685"/>
                    <a:pt x="18852" y="1852"/>
                    <a:pt x="18801" y="1904"/>
                  </a:cubicBezTo>
                  <a:cubicBezTo>
                    <a:pt x="17679" y="769"/>
                    <a:pt x="16338" y="395"/>
                    <a:pt x="15100" y="395"/>
                  </a:cubicBezTo>
                  <a:cubicBezTo>
                    <a:pt x="14081" y="395"/>
                    <a:pt x="13114" y="666"/>
                    <a:pt x="12302" y="989"/>
                  </a:cubicBezTo>
                  <a:cubicBezTo>
                    <a:pt x="11232" y="1466"/>
                    <a:pt x="10213" y="1530"/>
                    <a:pt x="9568" y="1530"/>
                  </a:cubicBezTo>
                  <a:lnTo>
                    <a:pt x="8924" y="1530"/>
                  </a:lnTo>
                  <a:cubicBezTo>
                    <a:pt x="8902" y="1509"/>
                    <a:pt x="8882" y="1501"/>
                    <a:pt x="8863" y="1501"/>
                  </a:cubicBezTo>
                  <a:cubicBezTo>
                    <a:pt x="8825" y="1501"/>
                    <a:pt x="8790" y="1530"/>
                    <a:pt x="8756" y="1530"/>
                  </a:cubicBezTo>
                  <a:lnTo>
                    <a:pt x="8756" y="1685"/>
                  </a:lnTo>
                  <a:cubicBezTo>
                    <a:pt x="8859" y="2007"/>
                    <a:pt x="9130" y="2381"/>
                    <a:pt x="9298" y="2652"/>
                  </a:cubicBezTo>
                  <a:cubicBezTo>
                    <a:pt x="9401" y="2820"/>
                    <a:pt x="9504" y="2923"/>
                    <a:pt x="9568" y="3026"/>
                  </a:cubicBezTo>
                  <a:cubicBezTo>
                    <a:pt x="8808" y="3516"/>
                    <a:pt x="8111" y="4264"/>
                    <a:pt x="7570" y="4908"/>
                  </a:cubicBezTo>
                  <a:cubicBezTo>
                    <a:pt x="6989" y="5553"/>
                    <a:pt x="6603" y="6095"/>
                    <a:pt x="6603" y="6146"/>
                  </a:cubicBezTo>
                  <a:lnTo>
                    <a:pt x="6603" y="6250"/>
                  </a:lnTo>
                  <a:lnTo>
                    <a:pt x="7841" y="7655"/>
                  </a:lnTo>
                  <a:lnTo>
                    <a:pt x="6873" y="8403"/>
                  </a:lnTo>
                  <a:cubicBezTo>
                    <a:pt x="6822" y="8403"/>
                    <a:pt x="6822" y="8506"/>
                    <a:pt x="6873" y="8558"/>
                  </a:cubicBezTo>
                  <a:lnTo>
                    <a:pt x="7570" y="9589"/>
                  </a:lnTo>
                  <a:cubicBezTo>
                    <a:pt x="7518" y="9641"/>
                    <a:pt x="7518" y="9692"/>
                    <a:pt x="7467" y="9692"/>
                  </a:cubicBezTo>
                  <a:lnTo>
                    <a:pt x="7467" y="9744"/>
                  </a:lnTo>
                  <a:cubicBezTo>
                    <a:pt x="7467" y="9744"/>
                    <a:pt x="7415" y="9796"/>
                    <a:pt x="7415" y="9847"/>
                  </a:cubicBezTo>
                  <a:lnTo>
                    <a:pt x="7363" y="9912"/>
                  </a:lnTo>
                  <a:cubicBezTo>
                    <a:pt x="7363" y="9912"/>
                    <a:pt x="7363" y="9963"/>
                    <a:pt x="7312" y="10015"/>
                  </a:cubicBezTo>
                  <a:lnTo>
                    <a:pt x="7312" y="10066"/>
                  </a:lnTo>
                  <a:lnTo>
                    <a:pt x="7312" y="10118"/>
                  </a:lnTo>
                  <a:cubicBezTo>
                    <a:pt x="7247" y="10118"/>
                    <a:pt x="7247" y="10118"/>
                    <a:pt x="7247" y="10169"/>
                  </a:cubicBezTo>
                  <a:lnTo>
                    <a:pt x="7247" y="10234"/>
                  </a:lnTo>
                  <a:cubicBezTo>
                    <a:pt x="7196" y="10286"/>
                    <a:pt x="7196" y="10337"/>
                    <a:pt x="7196" y="10389"/>
                  </a:cubicBezTo>
                  <a:lnTo>
                    <a:pt x="7144" y="10389"/>
                  </a:lnTo>
                  <a:lnTo>
                    <a:pt x="7144" y="10608"/>
                  </a:lnTo>
                  <a:lnTo>
                    <a:pt x="7093" y="10659"/>
                  </a:lnTo>
                  <a:lnTo>
                    <a:pt x="7093" y="10814"/>
                  </a:lnTo>
                  <a:lnTo>
                    <a:pt x="7093" y="10879"/>
                  </a:lnTo>
                  <a:cubicBezTo>
                    <a:pt x="7041" y="10930"/>
                    <a:pt x="7041" y="10982"/>
                    <a:pt x="7041" y="11033"/>
                  </a:cubicBezTo>
                  <a:lnTo>
                    <a:pt x="7041" y="11137"/>
                  </a:lnTo>
                  <a:lnTo>
                    <a:pt x="7041" y="11304"/>
                  </a:lnTo>
                  <a:lnTo>
                    <a:pt x="7041" y="11356"/>
                  </a:lnTo>
                  <a:lnTo>
                    <a:pt x="7041" y="11627"/>
                  </a:lnTo>
                  <a:lnTo>
                    <a:pt x="7041" y="11897"/>
                  </a:lnTo>
                  <a:lnTo>
                    <a:pt x="7041" y="11949"/>
                  </a:lnTo>
                  <a:lnTo>
                    <a:pt x="7041" y="12104"/>
                  </a:lnTo>
                  <a:lnTo>
                    <a:pt x="7041" y="12220"/>
                  </a:lnTo>
                  <a:cubicBezTo>
                    <a:pt x="7041" y="12271"/>
                    <a:pt x="7041" y="12323"/>
                    <a:pt x="7093" y="12374"/>
                  </a:cubicBezTo>
                  <a:lnTo>
                    <a:pt x="7093" y="12426"/>
                  </a:lnTo>
                  <a:lnTo>
                    <a:pt x="7093" y="12594"/>
                  </a:lnTo>
                  <a:lnTo>
                    <a:pt x="7144" y="12645"/>
                  </a:lnTo>
                  <a:cubicBezTo>
                    <a:pt x="7144" y="12697"/>
                    <a:pt x="7144" y="12748"/>
                    <a:pt x="7196" y="12864"/>
                  </a:cubicBezTo>
                  <a:cubicBezTo>
                    <a:pt x="7196" y="12916"/>
                    <a:pt x="7196" y="12968"/>
                    <a:pt x="7247" y="13019"/>
                  </a:cubicBezTo>
                  <a:lnTo>
                    <a:pt x="7247" y="13071"/>
                  </a:lnTo>
                  <a:lnTo>
                    <a:pt x="7312" y="13135"/>
                  </a:lnTo>
                  <a:lnTo>
                    <a:pt x="7312" y="13187"/>
                  </a:lnTo>
                  <a:cubicBezTo>
                    <a:pt x="7312" y="13238"/>
                    <a:pt x="7363" y="13238"/>
                    <a:pt x="7363" y="13290"/>
                  </a:cubicBezTo>
                  <a:cubicBezTo>
                    <a:pt x="7363" y="13342"/>
                    <a:pt x="7415" y="13342"/>
                    <a:pt x="7415" y="13342"/>
                  </a:cubicBezTo>
                  <a:lnTo>
                    <a:pt x="7415" y="13393"/>
                  </a:lnTo>
                  <a:cubicBezTo>
                    <a:pt x="7415" y="13458"/>
                    <a:pt x="7467" y="13509"/>
                    <a:pt x="7518" y="13509"/>
                  </a:cubicBezTo>
                  <a:lnTo>
                    <a:pt x="7518" y="13561"/>
                  </a:lnTo>
                  <a:cubicBezTo>
                    <a:pt x="7570" y="13612"/>
                    <a:pt x="7570" y="13664"/>
                    <a:pt x="7634" y="13664"/>
                  </a:cubicBezTo>
                  <a:cubicBezTo>
                    <a:pt x="7634" y="13716"/>
                    <a:pt x="7634" y="13716"/>
                    <a:pt x="7686" y="13716"/>
                  </a:cubicBezTo>
                  <a:cubicBezTo>
                    <a:pt x="7686" y="13780"/>
                    <a:pt x="7737" y="13780"/>
                    <a:pt x="7737" y="13832"/>
                  </a:cubicBezTo>
                  <a:cubicBezTo>
                    <a:pt x="7737" y="13832"/>
                    <a:pt x="7789" y="13832"/>
                    <a:pt x="7789" y="13883"/>
                  </a:cubicBezTo>
                  <a:cubicBezTo>
                    <a:pt x="7841" y="13883"/>
                    <a:pt x="7841" y="13883"/>
                    <a:pt x="7841" y="13935"/>
                  </a:cubicBezTo>
                  <a:cubicBezTo>
                    <a:pt x="7892" y="13935"/>
                    <a:pt x="7892" y="13935"/>
                    <a:pt x="7957" y="13986"/>
                  </a:cubicBezTo>
                  <a:cubicBezTo>
                    <a:pt x="8008" y="14038"/>
                    <a:pt x="8111" y="14102"/>
                    <a:pt x="8163" y="14102"/>
                  </a:cubicBezTo>
                  <a:lnTo>
                    <a:pt x="8163" y="14154"/>
                  </a:lnTo>
                  <a:cubicBezTo>
                    <a:pt x="8214" y="14154"/>
                    <a:pt x="8214" y="14154"/>
                    <a:pt x="8279" y="14205"/>
                  </a:cubicBezTo>
                  <a:lnTo>
                    <a:pt x="8331" y="14205"/>
                  </a:lnTo>
                  <a:cubicBezTo>
                    <a:pt x="8537" y="14309"/>
                    <a:pt x="8756" y="14360"/>
                    <a:pt x="8924" y="14425"/>
                  </a:cubicBezTo>
                  <a:cubicBezTo>
                    <a:pt x="8975" y="14953"/>
                    <a:pt x="9182" y="15714"/>
                    <a:pt x="9672" y="16462"/>
                  </a:cubicBezTo>
                  <a:cubicBezTo>
                    <a:pt x="10316" y="17378"/>
                    <a:pt x="11503" y="18293"/>
                    <a:pt x="13488" y="18615"/>
                  </a:cubicBezTo>
                  <a:lnTo>
                    <a:pt x="13488" y="19144"/>
                  </a:lnTo>
                  <a:lnTo>
                    <a:pt x="12947" y="19144"/>
                  </a:lnTo>
                  <a:lnTo>
                    <a:pt x="12947" y="19196"/>
                  </a:lnTo>
                  <a:lnTo>
                    <a:pt x="12521" y="19196"/>
                  </a:lnTo>
                  <a:cubicBezTo>
                    <a:pt x="12083" y="19196"/>
                    <a:pt x="11657" y="19196"/>
                    <a:pt x="11232" y="19260"/>
                  </a:cubicBezTo>
                  <a:cubicBezTo>
                    <a:pt x="10471" y="19312"/>
                    <a:pt x="9775" y="19415"/>
                    <a:pt x="9298" y="19583"/>
                  </a:cubicBezTo>
                  <a:cubicBezTo>
                    <a:pt x="8485" y="19840"/>
                    <a:pt x="7634" y="20485"/>
                    <a:pt x="6603" y="21671"/>
                  </a:cubicBezTo>
                  <a:cubicBezTo>
                    <a:pt x="5584" y="22909"/>
                    <a:pt x="4462" y="24624"/>
                    <a:pt x="3005" y="27049"/>
                  </a:cubicBezTo>
                  <a:cubicBezTo>
                    <a:pt x="2090" y="28544"/>
                    <a:pt x="1342" y="29834"/>
                    <a:pt x="865" y="30917"/>
                  </a:cubicBezTo>
                  <a:cubicBezTo>
                    <a:pt x="323" y="31987"/>
                    <a:pt x="1" y="32903"/>
                    <a:pt x="1" y="33651"/>
                  </a:cubicBezTo>
                  <a:cubicBezTo>
                    <a:pt x="1" y="34089"/>
                    <a:pt x="104" y="34514"/>
                    <a:pt x="323" y="34888"/>
                  </a:cubicBezTo>
                  <a:cubicBezTo>
                    <a:pt x="594" y="35262"/>
                    <a:pt x="916" y="35585"/>
                    <a:pt x="1393" y="35907"/>
                  </a:cubicBezTo>
                  <a:cubicBezTo>
                    <a:pt x="1664" y="36075"/>
                    <a:pt x="1935" y="36126"/>
                    <a:pt x="2257" y="36126"/>
                  </a:cubicBezTo>
                  <a:cubicBezTo>
                    <a:pt x="2902" y="36126"/>
                    <a:pt x="3598" y="35752"/>
                    <a:pt x="4243" y="35262"/>
                  </a:cubicBezTo>
                  <a:cubicBezTo>
                    <a:pt x="5210" y="34463"/>
                    <a:pt x="6177" y="33225"/>
                    <a:pt x="6873" y="32258"/>
                  </a:cubicBezTo>
                  <a:cubicBezTo>
                    <a:pt x="7247" y="31716"/>
                    <a:pt x="7570" y="31188"/>
                    <a:pt x="7789" y="30865"/>
                  </a:cubicBezTo>
                  <a:lnTo>
                    <a:pt x="7789" y="30865"/>
                  </a:lnTo>
                  <a:lnTo>
                    <a:pt x="7467" y="44663"/>
                  </a:lnTo>
                  <a:cubicBezTo>
                    <a:pt x="7467" y="44727"/>
                    <a:pt x="7467" y="44727"/>
                    <a:pt x="7518" y="44779"/>
                  </a:cubicBezTo>
                  <a:lnTo>
                    <a:pt x="23752" y="44779"/>
                  </a:lnTo>
                  <a:cubicBezTo>
                    <a:pt x="23752" y="44727"/>
                    <a:pt x="23804" y="44727"/>
                    <a:pt x="23804" y="44663"/>
                  </a:cubicBezTo>
                  <a:lnTo>
                    <a:pt x="23211" y="34024"/>
                  </a:lnTo>
                  <a:lnTo>
                    <a:pt x="23211" y="34024"/>
                  </a:lnTo>
                  <a:cubicBezTo>
                    <a:pt x="23907" y="34411"/>
                    <a:pt x="24655" y="34734"/>
                    <a:pt x="25416" y="35056"/>
                  </a:cubicBezTo>
                  <a:cubicBezTo>
                    <a:pt x="26061" y="35314"/>
                    <a:pt x="26705" y="35585"/>
                    <a:pt x="27298" y="35752"/>
                  </a:cubicBezTo>
                  <a:cubicBezTo>
                    <a:pt x="27556" y="35804"/>
                    <a:pt x="27776" y="35907"/>
                    <a:pt x="27995" y="35907"/>
                  </a:cubicBezTo>
                  <a:cubicBezTo>
                    <a:pt x="28201" y="35959"/>
                    <a:pt x="28420" y="36023"/>
                    <a:pt x="28743" y="36023"/>
                  </a:cubicBezTo>
                  <a:lnTo>
                    <a:pt x="29117" y="36023"/>
                  </a:lnTo>
                  <a:cubicBezTo>
                    <a:pt x="29168" y="36023"/>
                    <a:pt x="29168" y="36023"/>
                    <a:pt x="29233" y="35959"/>
                  </a:cubicBezTo>
                  <a:cubicBezTo>
                    <a:pt x="29387" y="35959"/>
                    <a:pt x="29555" y="35856"/>
                    <a:pt x="29710" y="35804"/>
                  </a:cubicBezTo>
                  <a:cubicBezTo>
                    <a:pt x="30084" y="35585"/>
                    <a:pt x="30406" y="35314"/>
                    <a:pt x="30677" y="34837"/>
                  </a:cubicBezTo>
                  <a:cubicBezTo>
                    <a:pt x="30896" y="34463"/>
                    <a:pt x="30999" y="33973"/>
                    <a:pt x="30999" y="33496"/>
                  </a:cubicBezTo>
                  <a:cubicBezTo>
                    <a:pt x="30999" y="32529"/>
                    <a:pt x="30625" y="31394"/>
                    <a:pt x="30032" y="30221"/>
                  </a:cubicBezTo>
                  <a:cubicBezTo>
                    <a:pt x="29491" y="29034"/>
                    <a:pt x="28743" y="27796"/>
                    <a:pt x="27995" y="26675"/>
                  </a:cubicBezTo>
                  <a:cubicBezTo>
                    <a:pt x="27028" y="25321"/>
                    <a:pt x="25893" y="23554"/>
                    <a:pt x="24771" y="22097"/>
                  </a:cubicBezTo>
                  <a:cubicBezTo>
                    <a:pt x="24178" y="21349"/>
                    <a:pt x="23533" y="20756"/>
                    <a:pt x="22940" y="20279"/>
                  </a:cubicBezTo>
                  <a:cubicBezTo>
                    <a:pt x="22347" y="19789"/>
                    <a:pt x="21702" y="19466"/>
                    <a:pt x="21109" y="19415"/>
                  </a:cubicBezTo>
                  <a:cubicBezTo>
                    <a:pt x="19987" y="19363"/>
                    <a:pt x="18801" y="19312"/>
                    <a:pt x="17731" y="19260"/>
                  </a:cubicBezTo>
                  <a:lnTo>
                    <a:pt x="16815" y="19260"/>
                  </a:lnTo>
                  <a:lnTo>
                    <a:pt x="16815" y="18396"/>
                  </a:lnTo>
                  <a:cubicBezTo>
                    <a:pt x="17679" y="18074"/>
                    <a:pt x="18375" y="17584"/>
                    <a:pt x="18917" y="17055"/>
                  </a:cubicBezTo>
                  <a:cubicBezTo>
                    <a:pt x="19716" y="16243"/>
                    <a:pt x="20142" y="15224"/>
                    <a:pt x="20258" y="14309"/>
                  </a:cubicBezTo>
                  <a:cubicBezTo>
                    <a:pt x="20310" y="14309"/>
                    <a:pt x="20310" y="14360"/>
                    <a:pt x="20361" y="14360"/>
                  </a:cubicBezTo>
                  <a:cubicBezTo>
                    <a:pt x="20529" y="14528"/>
                    <a:pt x="20735" y="14631"/>
                    <a:pt x="21006" y="14631"/>
                  </a:cubicBezTo>
                  <a:cubicBezTo>
                    <a:pt x="21225" y="14631"/>
                    <a:pt x="21431" y="14579"/>
                    <a:pt x="21651" y="14528"/>
                  </a:cubicBezTo>
                  <a:lnTo>
                    <a:pt x="21818" y="14528"/>
                  </a:lnTo>
                  <a:lnTo>
                    <a:pt x="21870" y="14476"/>
                  </a:lnTo>
                  <a:cubicBezTo>
                    <a:pt x="22076" y="14425"/>
                    <a:pt x="22295" y="14309"/>
                    <a:pt x="22463" y="14154"/>
                  </a:cubicBezTo>
                  <a:lnTo>
                    <a:pt x="22515" y="14154"/>
                  </a:lnTo>
                  <a:cubicBezTo>
                    <a:pt x="22515" y="14102"/>
                    <a:pt x="22566" y="14102"/>
                    <a:pt x="22618" y="14038"/>
                  </a:cubicBezTo>
                  <a:lnTo>
                    <a:pt x="22669" y="13986"/>
                  </a:lnTo>
                  <a:lnTo>
                    <a:pt x="22721" y="13935"/>
                  </a:lnTo>
                  <a:lnTo>
                    <a:pt x="22721" y="13883"/>
                  </a:lnTo>
                  <a:cubicBezTo>
                    <a:pt x="22785" y="13883"/>
                    <a:pt x="22785" y="13832"/>
                    <a:pt x="22785" y="13832"/>
                  </a:cubicBezTo>
                  <a:cubicBezTo>
                    <a:pt x="22837" y="13780"/>
                    <a:pt x="22837" y="13780"/>
                    <a:pt x="22888" y="13716"/>
                  </a:cubicBezTo>
                  <a:cubicBezTo>
                    <a:pt x="22888" y="13664"/>
                    <a:pt x="22888" y="13664"/>
                    <a:pt x="22940" y="13664"/>
                  </a:cubicBezTo>
                  <a:cubicBezTo>
                    <a:pt x="22940" y="13612"/>
                    <a:pt x="22940" y="13561"/>
                    <a:pt x="22992" y="13509"/>
                  </a:cubicBezTo>
                  <a:cubicBezTo>
                    <a:pt x="22992" y="13509"/>
                    <a:pt x="23043" y="13458"/>
                    <a:pt x="23043" y="13393"/>
                  </a:cubicBezTo>
                  <a:cubicBezTo>
                    <a:pt x="23108" y="13342"/>
                    <a:pt x="23108" y="13290"/>
                    <a:pt x="23108" y="13238"/>
                  </a:cubicBezTo>
                  <a:cubicBezTo>
                    <a:pt x="23159" y="13187"/>
                    <a:pt x="23159" y="13135"/>
                    <a:pt x="23159" y="13071"/>
                  </a:cubicBezTo>
                  <a:cubicBezTo>
                    <a:pt x="23159" y="13071"/>
                    <a:pt x="23211" y="13019"/>
                    <a:pt x="23211" y="12968"/>
                  </a:cubicBezTo>
                  <a:cubicBezTo>
                    <a:pt x="23211" y="12916"/>
                    <a:pt x="23211" y="12864"/>
                    <a:pt x="23262" y="12813"/>
                  </a:cubicBezTo>
                  <a:lnTo>
                    <a:pt x="23262" y="12697"/>
                  </a:lnTo>
                  <a:cubicBezTo>
                    <a:pt x="23262" y="12645"/>
                    <a:pt x="23262" y="12594"/>
                    <a:pt x="23314" y="12542"/>
                  </a:cubicBezTo>
                  <a:lnTo>
                    <a:pt x="23314" y="12426"/>
                  </a:lnTo>
                  <a:lnTo>
                    <a:pt x="23314" y="12220"/>
                  </a:lnTo>
                  <a:lnTo>
                    <a:pt x="23314" y="12104"/>
                  </a:lnTo>
                  <a:cubicBezTo>
                    <a:pt x="23314" y="12001"/>
                    <a:pt x="23366" y="11897"/>
                    <a:pt x="23366" y="11781"/>
                  </a:cubicBezTo>
                  <a:cubicBezTo>
                    <a:pt x="23366" y="11678"/>
                    <a:pt x="23314" y="11575"/>
                    <a:pt x="23314" y="11459"/>
                  </a:cubicBezTo>
                  <a:lnTo>
                    <a:pt x="23314" y="11407"/>
                  </a:lnTo>
                  <a:lnTo>
                    <a:pt x="23314" y="11085"/>
                  </a:lnTo>
                  <a:cubicBezTo>
                    <a:pt x="23262" y="10982"/>
                    <a:pt x="23262" y="10930"/>
                    <a:pt x="23262" y="10814"/>
                  </a:cubicBezTo>
                  <a:cubicBezTo>
                    <a:pt x="23262" y="10763"/>
                    <a:pt x="23262" y="10763"/>
                    <a:pt x="23211" y="10711"/>
                  </a:cubicBezTo>
                  <a:cubicBezTo>
                    <a:pt x="23211" y="10659"/>
                    <a:pt x="23211" y="10608"/>
                    <a:pt x="23159" y="10556"/>
                  </a:cubicBezTo>
                  <a:lnTo>
                    <a:pt x="23159" y="10492"/>
                  </a:lnTo>
                  <a:cubicBezTo>
                    <a:pt x="23159" y="10389"/>
                    <a:pt x="23108" y="10337"/>
                    <a:pt x="23108" y="10286"/>
                  </a:cubicBezTo>
                  <a:cubicBezTo>
                    <a:pt x="23108" y="10234"/>
                    <a:pt x="23043" y="10234"/>
                    <a:pt x="23043" y="10169"/>
                  </a:cubicBezTo>
                  <a:lnTo>
                    <a:pt x="23043" y="10118"/>
                  </a:lnTo>
                  <a:cubicBezTo>
                    <a:pt x="22992" y="10118"/>
                    <a:pt x="22992" y="10066"/>
                    <a:pt x="22992" y="10066"/>
                  </a:cubicBezTo>
                  <a:cubicBezTo>
                    <a:pt x="22992" y="10015"/>
                    <a:pt x="22940" y="9963"/>
                    <a:pt x="22940" y="9963"/>
                  </a:cubicBezTo>
                  <a:cubicBezTo>
                    <a:pt x="22888" y="9912"/>
                    <a:pt x="22888" y="9847"/>
                    <a:pt x="22837" y="9796"/>
                  </a:cubicBezTo>
                  <a:cubicBezTo>
                    <a:pt x="22837" y="9796"/>
                    <a:pt x="22837" y="9744"/>
                    <a:pt x="22785" y="9744"/>
                  </a:cubicBezTo>
                  <a:cubicBezTo>
                    <a:pt x="22785" y="9692"/>
                    <a:pt x="22785" y="9692"/>
                    <a:pt x="22721" y="9641"/>
                  </a:cubicBezTo>
                  <a:cubicBezTo>
                    <a:pt x="22721" y="9641"/>
                    <a:pt x="22721" y="9589"/>
                    <a:pt x="22669" y="9589"/>
                  </a:cubicBezTo>
                  <a:cubicBezTo>
                    <a:pt x="22669" y="9525"/>
                    <a:pt x="22618" y="9525"/>
                    <a:pt x="22618" y="9473"/>
                  </a:cubicBezTo>
                  <a:lnTo>
                    <a:pt x="22566" y="9473"/>
                  </a:lnTo>
                  <a:lnTo>
                    <a:pt x="22515" y="9422"/>
                  </a:lnTo>
                  <a:cubicBezTo>
                    <a:pt x="22669" y="8880"/>
                    <a:pt x="22785" y="8403"/>
                    <a:pt x="22785" y="7913"/>
                  </a:cubicBezTo>
                  <a:cubicBezTo>
                    <a:pt x="22785" y="6688"/>
                    <a:pt x="22295" y="5553"/>
                    <a:pt x="21870" y="4754"/>
                  </a:cubicBezTo>
                  <a:cubicBezTo>
                    <a:pt x="21547" y="4045"/>
                    <a:pt x="21174" y="3619"/>
                    <a:pt x="21057" y="3464"/>
                  </a:cubicBezTo>
                  <a:cubicBezTo>
                    <a:pt x="21057" y="3348"/>
                    <a:pt x="21174" y="3194"/>
                    <a:pt x="21277" y="3077"/>
                  </a:cubicBezTo>
                  <a:cubicBezTo>
                    <a:pt x="21431" y="2820"/>
                    <a:pt x="21702" y="2549"/>
                    <a:pt x="21921" y="2381"/>
                  </a:cubicBezTo>
                  <a:cubicBezTo>
                    <a:pt x="22025" y="2278"/>
                    <a:pt x="22141" y="2175"/>
                    <a:pt x="22192" y="2110"/>
                  </a:cubicBezTo>
                  <a:cubicBezTo>
                    <a:pt x="22192" y="2059"/>
                    <a:pt x="22244" y="2059"/>
                    <a:pt x="22244" y="2059"/>
                  </a:cubicBezTo>
                  <a:lnTo>
                    <a:pt x="22295" y="2007"/>
                  </a:lnTo>
                  <a:cubicBezTo>
                    <a:pt x="22295" y="2007"/>
                    <a:pt x="22347" y="1956"/>
                    <a:pt x="22295" y="1904"/>
                  </a:cubicBezTo>
                  <a:cubicBezTo>
                    <a:pt x="22295" y="1852"/>
                    <a:pt x="22244" y="1788"/>
                    <a:pt x="22192" y="1788"/>
                  </a:cubicBezTo>
                  <a:cubicBezTo>
                    <a:pt x="21277" y="1852"/>
                    <a:pt x="20464" y="2059"/>
                    <a:pt x="20090" y="2175"/>
                  </a:cubicBezTo>
                  <a:cubicBezTo>
                    <a:pt x="20090" y="1685"/>
                    <a:pt x="19884" y="1208"/>
                    <a:pt x="19716" y="821"/>
                  </a:cubicBezTo>
                  <a:cubicBezTo>
                    <a:pt x="19497" y="395"/>
                    <a:pt x="19291" y="73"/>
                    <a:pt x="19291" y="73"/>
                  </a:cubicBezTo>
                  <a:cubicBezTo>
                    <a:pt x="19254" y="37"/>
                    <a:pt x="19212" y="0"/>
                    <a:pt x="1917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0"/>
            <p:cNvSpPr/>
            <p:nvPr/>
          </p:nvSpPr>
          <p:spPr>
            <a:xfrm>
              <a:off x="3250562" y="3351332"/>
              <a:ext cx="61880" cy="19896"/>
            </a:xfrm>
            <a:custGeom>
              <a:avLst/>
              <a:gdLst/>
              <a:ahLst/>
              <a:cxnLst/>
              <a:rect l="l" t="t" r="r" b="b"/>
              <a:pathLst>
                <a:path w="2090" h="672" extrusionOk="0">
                  <a:moveTo>
                    <a:pt x="996" y="0"/>
                  </a:moveTo>
                  <a:cubicBezTo>
                    <a:pt x="931" y="0"/>
                    <a:pt x="865" y="8"/>
                    <a:pt x="800" y="27"/>
                  </a:cubicBezTo>
                  <a:cubicBezTo>
                    <a:pt x="697" y="27"/>
                    <a:pt x="645" y="79"/>
                    <a:pt x="529" y="130"/>
                  </a:cubicBezTo>
                  <a:cubicBezTo>
                    <a:pt x="477" y="130"/>
                    <a:pt x="374" y="182"/>
                    <a:pt x="323" y="233"/>
                  </a:cubicBezTo>
                  <a:cubicBezTo>
                    <a:pt x="271" y="285"/>
                    <a:pt x="207" y="285"/>
                    <a:pt x="155" y="350"/>
                  </a:cubicBezTo>
                  <a:cubicBezTo>
                    <a:pt x="103" y="401"/>
                    <a:pt x="103" y="453"/>
                    <a:pt x="52" y="453"/>
                  </a:cubicBezTo>
                  <a:cubicBezTo>
                    <a:pt x="0" y="556"/>
                    <a:pt x="0" y="607"/>
                    <a:pt x="0" y="607"/>
                  </a:cubicBezTo>
                  <a:cubicBezTo>
                    <a:pt x="52" y="607"/>
                    <a:pt x="103" y="607"/>
                    <a:pt x="155" y="556"/>
                  </a:cubicBezTo>
                  <a:cubicBezTo>
                    <a:pt x="207" y="556"/>
                    <a:pt x="207" y="556"/>
                    <a:pt x="271" y="504"/>
                  </a:cubicBezTo>
                  <a:cubicBezTo>
                    <a:pt x="323" y="504"/>
                    <a:pt x="374" y="453"/>
                    <a:pt x="426" y="453"/>
                  </a:cubicBezTo>
                  <a:cubicBezTo>
                    <a:pt x="594" y="388"/>
                    <a:pt x="783" y="339"/>
                    <a:pt x="979" y="339"/>
                  </a:cubicBezTo>
                  <a:cubicBezTo>
                    <a:pt x="1098" y="339"/>
                    <a:pt x="1220" y="357"/>
                    <a:pt x="1341" y="401"/>
                  </a:cubicBezTo>
                  <a:cubicBezTo>
                    <a:pt x="1664" y="504"/>
                    <a:pt x="1767" y="607"/>
                    <a:pt x="1883" y="672"/>
                  </a:cubicBezTo>
                  <a:cubicBezTo>
                    <a:pt x="1935" y="672"/>
                    <a:pt x="1986" y="672"/>
                    <a:pt x="2038" y="607"/>
                  </a:cubicBezTo>
                  <a:cubicBezTo>
                    <a:pt x="2038" y="607"/>
                    <a:pt x="2089" y="556"/>
                    <a:pt x="2038" y="453"/>
                  </a:cubicBezTo>
                  <a:cubicBezTo>
                    <a:pt x="1986" y="401"/>
                    <a:pt x="1818" y="233"/>
                    <a:pt x="1445" y="79"/>
                  </a:cubicBezTo>
                  <a:cubicBezTo>
                    <a:pt x="1300" y="43"/>
                    <a:pt x="1149" y="0"/>
                    <a:pt x="99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0"/>
            <p:cNvSpPr/>
            <p:nvPr/>
          </p:nvSpPr>
          <p:spPr>
            <a:xfrm>
              <a:off x="3417400" y="3347453"/>
              <a:ext cx="63775" cy="19511"/>
            </a:xfrm>
            <a:custGeom>
              <a:avLst/>
              <a:gdLst/>
              <a:ahLst/>
              <a:cxnLst/>
              <a:rect l="l" t="t" r="r" b="b"/>
              <a:pathLst>
                <a:path w="2154" h="659" extrusionOk="0">
                  <a:moveTo>
                    <a:pt x="1149" y="1"/>
                  </a:moveTo>
                  <a:cubicBezTo>
                    <a:pt x="833" y="1"/>
                    <a:pt x="533" y="88"/>
                    <a:pt x="374" y="210"/>
                  </a:cubicBezTo>
                  <a:cubicBezTo>
                    <a:pt x="271" y="261"/>
                    <a:pt x="219" y="313"/>
                    <a:pt x="168" y="364"/>
                  </a:cubicBezTo>
                  <a:cubicBezTo>
                    <a:pt x="116" y="364"/>
                    <a:pt x="116" y="416"/>
                    <a:pt x="52" y="481"/>
                  </a:cubicBezTo>
                  <a:cubicBezTo>
                    <a:pt x="0" y="532"/>
                    <a:pt x="0" y="584"/>
                    <a:pt x="0" y="584"/>
                  </a:cubicBezTo>
                  <a:cubicBezTo>
                    <a:pt x="0" y="601"/>
                    <a:pt x="6" y="607"/>
                    <a:pt x="18" y="607"/>
                  </a:cubicBezTo>
                  <a:cubicBezTo>
                    <a:pt x="42" y="607"/>
                    <a:pt x="91" y="584"/>
                    <a:pt x="168" y="584"/>
                  </a:cubicBezTo>
                  <a:cubicBezTo>
                    <a:pt x="219" y="584"/>
                    <a:pt x="219" y="532"/>
                    <a:pt x="271" y="532"/>
                  </a:cubicBezTo>
                  <a:cubicBezTo>
                    <a:pt x="323" y="481"/>
                    <a:pt x="439" y="481"/>
                    <a:pt x="490" y="416"/>
                  </a:cubicBezTo>
                  <a:cubicBezTo>
                    <a:pt x="618" y="352"/>
                    <a:pt x="814" y="308"/>
                    <a:pt x="1022" y="308"/>
                  </a:cubicBezTo>
                  <a:cubicBezTo>
                    <a:pt x="1150" y="308"/>
                    <a:pt x="1283" y="325"/>
                    <a:pt x="1406" y="364"/>
                  </a:cubicBezTo>
                  <a:cubicBezTo>
                    <a:pt x="1728" y="481"/>
                    <a:pt x="1883" y="584"/>
                    <a:pt x="1934" y="635"/>
                  </a:cubicBezTo>
                  <a:cubicBezTo>
                    <a:pt x="1973" y="652"/>
                    <a:pt x="2005" y="658"/>
                    <a:pt x="2029" y="658"/>
                  </a:cubicBezTo>
                  <a:cubicBezTo>
                    <a:pt x="2079" y="658"/>
                    <a:pt x="2102" y="635"/>
                    <a:pt x="2102" y="635"/>
                  </a:cubicBezTo>
                  <a:cubicBezTo>
                    <a:pt x="2154" y="584"/>
                    <a:pt x="2154" y="532"/>
                    <a:pt x="2102" y="481"/>
                  </a:cubicBezTo>
                  <a:cubicBezTo>
                    <a:pt x="2102" y="416"/>
                    <a:pt x="2050" y="364"/>
                    <a:pt x="1934" y="261"/>
                  </a:cubicBezTo>
                  <a:cubicBezTo>
                    <a:pt x="1831" y="210"/>
                    <a:pt x="1664" y="158"/>
                    <a:pt x="1509" y="42"/>
                  </a:cubicBezTo>
                  <a:cubicBezTo>
                    <a:pt x="1391" y="14"/>
                    <a:pt x="1269" y="1"/>
                    <a:pt x="114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0"/>
            <p:cNvSpPr/>
            <p:nvPr/>
          </p:nvSpPr>
          <p:spPr>
            <a:xfrm>
              <a:off x="3420834" y="3404418"/>
              <a:ext cx="58830" cy="20281"/>
            </a:xfrm>
            <a:custGeom>
              <a:avLst/>
              <a:gdLst/>
              <a:ahLst/>
              <a:cxnLst/>
              <a:rect l="l" t="t" r="r" b="b"/>
              <a:pathLst>
                <a:path w="1987" h="685" extrusionOk="0">
                  <a:moveTo>
                    <a:pt x="967" y="1"/>
                  </a:moveTo>
                  <a:cubicBezTo>
                    <a:pt x="697" y="1"/>
                    <a:pt x="374" y="104"/>
                    <a:pt x="103" y="323"/>
                  </a:cubicBezTo>
                  <a:cubicBezTo>
                    <a:pt x="52" y="375"/>
                    <a:pt x="0" y="426"/>
                    <a:pt x="52" y="491"/>
                  </a:cubicBezTo>
                  <a:cubicBezTo>
                    <a:pt x="82" y="551"/>
                    <a:pt x="130" y="576"/>
                    <a:pt x="175" y="576"/>
                  </a:cubicBezTo>
                  <a:cubicBezTo>
                    <a:pt x="207" y="576"/>
                    <a:pt x="237" y="564"/>
                    <a:pt x="258" y="542"/>
                  </a:cubicBezTo>
                  <a:cubicBezTo>
                    <a:pt x="323" y="491"/>
                    <a:pt x="374" y="491"/>
                    <a:pt x="426" y="426"/>
                  </a:cubicBezTo>
                  <a:cubicBezTo>
                    <a:pt x="581" y="323"/>
                    <a:pt x="800" y="271"/>
                    <a:pt x="967" y="271"/>
                  </a:cubicBezTo>
                  <a:cubicBezTo>
                    <a:pt x="1174" y="271"/>
                    <a:pt x="1393" y="375"/>
                    <a:pt x="1548" y="491"/>
                  </a:cubicBezTo>
                  <a:cubicBezTo>
                    <a:pt x="1548" y="491"/>
                    <a:pt x="1612" y="491"/>
                    <a:pt x="1612" y="542"/>
                  </a:cubicBezTo>
                  <a:cubicBezTo>
                    <a:pt x="1664" y="542"/>
                    <a:pt x="1664" y="594"/>
                    <a:pt x="1715" y="594"/>
                  </a:cubicBezTo>
                  <a:lnTo>
                    <a:pt x="1715" y="645"/>
                  </a:lnTo>
                  <a:lnTo>
                    <a:pt x="1767" y="645"/>
                  </a:lnTo>
                  <a:cubicBezTo>
                    <a:pt x="1793" y="671"/>
                    <a:pt x="1818" y="684"/>
                    <a:pt x="1846" y="684"/>
                  </a:cubicBezTo>
                  <a:cubicBezTo>
                    <a:pt x="1873" y="684"/>
                    <a:pt x="1902" y="671"/>
                    <a:pt x="1934" y="645"/>
                  </a:cubicBezTo>
                  <a:cubicBezTo>
                    <a:pt x="1986" y="594"/>
                    <a:pt x="1986" y="491"/>
                    <a:pt x="1934" y="426"/>
                  </a:cubicBezTo>
                  <a:cubicBezTo>
                    <a:pt x="1934" y="426"/>
                    <a:pt x="1870" y="323"/>
                    <a:pt x="1664" y="220"/>
                  </a:cubicBezTo>
                  <a:cubicBezTo>
                    <a:pt x="1496" y="104"/>
                    <a:pt x="1225" y="1"/>
                    <a:pt x="96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0"/>
            <p:cNvSpPr/>
            <p:nvPr/>
          </p:nvSpPr>
          <p:spPr>
            <a:xfrm>
              <a:off x="3261635" y="3404418"/>
              <a:ext cx="54241" cy="18742"/>
            </a:xfrm>
            <a:custGeom>
              <a:avLst/>
              <a:gdLst/>
              <a:ahLst/>
              <a:cxnLst/>
              <a:rect l="l" t="t" r="r" b="b"/>
              <a:pathLst>
                <a:path w="1832" h="633" extrusionOk="0">
                  <a:moveTo>
                    <a:pt x="864" y="1"/>
                  </a:moveTo>
                  <a:cubicBezTo>
                    <a:pt x="593" y="1"/>
                    <a:pt x="271" y="104"/>
                    <a:pt x="52" y="375"/>
                  </a:cubicBezTo>
                  <a:cubicBezTo>
                    <a:pt x="0" y="426"/>
                    <a:pt x="0" y="542"/>
                    <a:pt x="52" y="594"/>
                  </a:cubicBezTo>
                  <a:cubicBezTo>
                    <a:pt x="78" y="620"/>
                    <a:pt x="103" y="633"/>
                    <a:pt x="131" y="633"/>
                  </a:cubicBezTo>
                  <a:cubicBezTo>
                    <a:pt x="158" y="633"/>
                    <a:pt x="187" y="620"/>
                    <a:pt x="219" y="594"/>
                  </a:cubicBezTo>
                  <a:cubicBezTo>
                    <a:pt x="271" y="542"/>
                    <a:pt x="323" y="491"/>
                    <a:pt x="323" y="491"/>
                  </a:cubicBezTo>
                  <a:cubicBezTo>
                    <a:pt x="542" y="323"/>
                    <a:pt x="697" y="271"/>
                    <a:pt x="864" y="271"/>
                  </a:cubicBezTo>
                  <a:cubicBezTo>
                    <a:pt x="1019" y="271"/>
                    <a:pt x="1238" y="375"/>
                    <a:pt x="1341" y="426"/>
                  </a:cubicBezTo>
                  <a:cubicBezTo>
                    <a:pt x="1393" y="426"/>
                    <a:pt x="1393" y="491"/>
                    <a:pt x="1444" y="491"/>
                  </a:cubicBezTo>
                  <a:lnTo>
                    <a:pt x="1509" y="542"/>
                  </a:lnTo>
                  <a:lnTo>
                    <a:pt x="1561" y="594"/>
                  </a:lnTo>
                  <a:cubicBezTo>
                    <a:pt x="1586" y="620"/>
                    <a:pt x="1625" y="633"/>
                    <a:pt x="1664" y="633"/>
                  </a:cubicBezTo>
                  <a:cubicBezTo>
                    <a:pt x="1702" y="633"/>
                    <a:pt x="1741" y="620"/>
                    <a:pt x="1767" y="594"/>
                  </a:cubicBezTo>
                  <a:cubicBezTo>
                    <a:pt x="1831" y="491"/>
                    <a:pt x="1831" y="426"/>
                    <a:pt x="1767" y="375"/>
                  </a:cubicBezTo>
                  <a:cubicBezTo>
                    <a:pt x="1767" y="375"/>
                    <a:pt x="1664" y="271"/>
                    <a:pt x="1509" y="220"/>
                  </a:cubicBezTo>
                  <a:cubicBezTo>
                    <a:pt x="1341" y="104"/>
                    <a:pt x="1122" y="1"/>
                    <a:pt x="86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0"/>
            <p:cNvSpPr/>
            <p:nvPr/>
          </p:nvSpPr>
          <p:spPr>
            <a:xfrm>
              <a:off x="3336453" y="3428489"/>
              <a:ext cx="28660" cy="72923"/>
            </a:xfrm>
            <a:custGeom>
              <a:avLst/>
              <a:gdLst/>
              <a:ahLst/>
              <a:cxnLst/>
              <a:rect l="l" t="t" r="r" b="b"/>
              <a:pathLst>
                <a:path w="968" h="2463" extrusionOk="0">
                  <a:moveTo>
                    <a:pt x="748" y="0"/>
                  </a:moveTo>
                  <a:cubicBezTo>
                    <a:pt x="697" y="0"/>
                    <a:pt x="594" y="206"/>
                    <a:pt x="426" y="529"/>
                  </a:cubicBezTo>
                  <a:cubicBezTo>
                    <a:pt x="375" y="696"/>
                    <a:pt x="271" y="903"/>
                    <a:pt x="207" y="1070"/>
                  </a:cubicBezTo>
                  <a:cubicBezTo>
                    <a:pt x="155" y="1173"/>
                    <a:pt x="104" y="1290"/>
                    <a:pt x="52" y="1393"/>
                  </a:cubicBezTo>
                  <a:cubicBezTo>
                    <a:pt x="52" y="1496"/>
                    <a:pt x="52" y="1547"/>
                    <a:pt x="1" y="1612"/>
                  </a:cubicBezTo>
                  <a:lnTo>
                    <a:pt x="1" y="1663"/>
                  </a:lnTo>
                  <a:lnTo>
                    <a:pt x="1" y="1715"/>
                  </a:lnTo>
                  <a:lnTo>
                    <a:pt x="1" y="1767"/>
                  </a:lnTo>
                  <a:cubicBezTo>
                    <a:pt x="1" y="1767"/>
                    <a:pt x="1" y="1818"/>
                    <a:pt x="52" y="1818"/>
                  </a:cubicBezTo>
                  <a:lnTo>
                    <a:pt x="52" y="1870"/>
                  </a:lnTo>
                  <a:cubicBezTo>
                    <a:pt x="155" y="2037"/>
                    <a:pt x="271" y="2089"/>
                    <a:pt x="323" y="2141"/>
                  </a:cubicBezTo>
                  <a:cubicBezTo>
                    <a:pt x="375" y="2192"/>
                    <a:pt x="426" y="2257"/>
                    <a:pt x="529" y="2308"/>
                  </a:cubicBezTo>
                  <a:cubicBezTo>
                    <a:pt x="645" y="2360"/>
                    <a:pt x="697" y="2411"/>
                    <a:pt x="748" y="2463"/>
                  </a:cubicBezTo>
                  <a:cubicBezTo>
                    <a:pt x="852" y="2463"/>
                    <a:pt x="916" y="2463"/>
                    <a:pt x="916" y="2411"/>
                  </a:cubicBezTo>
                  <a:cubicBezTo>
                    <a:pt x="968" y="2411"/>
                    <a:pt x="968" y="2360"/>
                    <a:pt x="916" y="2308"/>
                  </a:cubicBezTo>
                  <a:lnTo>
                    <a:pt x="916" y="2257"/>
                  </a:lnTo>
                  <a:lnTo>
                    <a:pt x="697" y="2037"/>
                  </a:lnTo>
                  <a:cubicBezTo>
                    <a:pt x="645" y="1986"/>
                    <a:pt x="594" y="1986"/>
                    <a:pt x="529" y="1870"/>
                  </a:cubicBezTo>
                  <a:cubicBezTo>
                    <a:pt x="478" y="1818"/>
                    <a:pt x="375" y="1767"/>
                    <a:pt x="323" y="1715"/>
                  </a:cubicBezTo>
                  <a:lnTo>
                    <a:pt x="323" y="1663"/>
                  </a:lnTo>
                  <a:lnTo>
                    <a:pt x="375" y="1496"/>
                  </a:lnTo>
                  <a:cubicBezTo>
                    <a:pt x="426" y="1393"/>
                    <a:pt x="426" y="1290"/>
                    <a:pt x="478" y="1173"/>
                  </a:cubicBezTo>
                  <a:cubicBezTo>
                    <a:pt x="529" y="967"/>
                    <a:pt x="594" y="748"/>
                    <a:pt x="645" y="580"/>
                  </a:cubicBezTo>
                  <a:cubicBezTo>
                    <a:pt x="697" y="374"/>
                    <a:pt x="748" y="206"/>
                    <a:pt x="748" y="103"/>
                  </a:cubicBezTo>
                  <a:lnTo>
                    <a:pt x="74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0"/>
            <p:cNvSpPr/>
            <p:nvPr/>
          </p:nvSpPr>
          <p:spPr>
            <a:xfrm>
              <a:off x="3323485" y="3530042"/>
              <a:ext cx="108452" cy="57291"/>
            </a:xfrm>
            <a:custGeom>
              <a:avLst/>
              <a:gdLst/>
              <a:ahLst/>
              <a:cxnLst/>
              <a:rect l="l" t="t" r="r" b="b"/>
              <a:pathLst>
                <a:path w="3663" h="1935" extrusionOk="0">
                  <a:moveTo>
                    <a:pt x="3443" y="271"/>
                  </a:moveTo>
                  <a:lnTo>
                    <a:pt x="3443" y="322"/>
                  </a:lnTo>
                  <a:cubicBezTo>
                    <a:pt x="3443" y="490"/>
                    <a:pt x="3391" y="864"/>
                    <a:pt x="3172" y="1135"/>
                  </a:cubicBezTo>
                  <a:cubicBezTo>
                    <a:pt x="2901" y="967"/>
                    <a:pt x="2528" y="812"/>
                    <a:pt x="2050" y="761"/>
                  </a:cubicBezTo>
                  <a:lnTo>
                    <a:pt x="1934" y="761"/>
                  </a:lnTo>
                  <a:cubicBezTo>
                    <a:pt x="1354" y="761"/>
                    <a:pt x="916" y="967"/>
                    <a:pt x="542" y="1186"/>
                  </a:cubicBezTo>
                  <a:cubicBezTo>
                    <a:pt x="323" y="916"/>
                    <a:pt x="219" y="593"/>
                    <a:pt x="219" y="322"/>
                  </a:cubicBezTo>
                  <a:lnTo>
                    <a:pt x="219" y="271"/>
                  </a:lnTo>
                  <a:close/>
                  <a:moveTo>
                    <a:pt x="2050" y="1019"/>
                  </a:moveTo>
                  <a:cubicBezTo>
                    <a:pt x="2476" y="1019"/>
                    <a:pt x="2798" y="1186"/>
                    <a:pt x="3018" y="1341"/>
                  </a:cubicBezTo>
                  <a:cubicBezTo>
                    <a:pt x="2850" y="1560"/>
                    <a:pt x="2476" y="1728"/>
                    <a:pt x="1934" y="1728"/>
                  </a:cubicBezTo>
                  <a:cubicBezTo>
                    <a:pt x="1406" y="1728"/>
                    <a:pt x="1032" y="1560"/>
                    <a:pt x="761" y="1341"/>
                  </a:cubicBezTo>
                  <a:cubicBezTo>
                    <a:pt x="1032" y="1186"/>
                    <a:pt x="1457" y="1019"/>
                    <a:pt x="1934" y="1019"/>
                  </a:cubicBezTo>
                  <a:close/>
                  <a:moveTo>
                    <a:pt x="168" y="0"/>
                  </a:moveTo>
                  <a:cubicBezTo>
                    <a:pt x="65" y="0"/>
                    <a:pt x="65" y="52"/>
                    <a:pt x="0" y="116"/>
                  </a:cubicBezTo>
                  <a:lnTo>
                    <a:pt x="0" y="322"/>
                  </a:lnTo>
                  <a:cubicBezTo>
                    <a:pt x="0" y="645"/>
                    <a:pt x="65" y="1019"/>
                    <a:pt x="387" y="1341"/>
                  </a:cubicBezTo>
                  <a:cubicBezTo>
                    <a:pt x="387" y="1406"/>
                    <a:pt x="439" y="1406"/>
                    <a:pt x="439" y="1457"/>
                  </a:cubicBezTo>
                  <a:lnTo>
                    <a:pt x="490" y="1457"/>
                  </a:lnTo>
                  <a:cubicBezTo>
                    <a:pt x="490" y="1509"/>
                    <a:pt x="542" y="1509"/>
                    <a:pt x="542" y="1509"/>
                  </a:cubicBezTo>
                  <a:cubicBezTo>
                    <a:pt x="542" y="1560"/>
                    <a:pt x="593" y="1560"/>
                    <a:pt x="593" y="1560"/>
                  </a:cubicBezTo>
                  <a:cubicBezTo>
                    <a:pt x="645" y="1612"/>
                    <a:pt x="645" y="1612"/>
                    <a:pt x="709" y="1612"/>
                  </a:cubicBezTo>
                  <a:lnTo>
                    <a:pt x="761" y="1663"/>
                  </a:lnTo>
                  <a:cubicBezTo>
                    <a:pt x="813" y="1663"/>
                    <a:pt x="813" y="1728"/>
                    <a:pt x="864" y="1728"/>
                  </a:cubicBezTo>
                  <a:cubicBezTo>
                    <a:pt x="864" y="1728"/>
                    <a:pt x="916" y="1728"/>
                    <a:pt x="916" y="1779"/>
                  </a:cubicBezTo>
                  <a:lnTo>
                    <a:pt x="1032" y="1779"/>
                  </a:lnTo>
                  <a:cubicBezTo>
                    <a:pt x="1083" y="1831"/>
                    <a:pt x="1083" y="1831"/>
                    <a:pt x="1135" y="1831"/>
                  </a:cubicBezTo>
                  <a:cubicBezTo>
                    <a:pt x="1186" y="1831"/>
                    <a:pt x="1186" y="1831"/>
                    <a:pt x="1238" y="1883"/>
                  </a:cubicBezTo>
                  <a:lnTo>
                    <a:pt x="1457" y="1883"/>
                  </a:lnTo>
                  <a:cubicBezTo>
                    <a:pt x="1509" y="1934"/>
                    <a:pt x="1560" y="1934"/>
                    <a:pt x="1612" y="1934"/>
                  </a:cubicBezTo>
                  <a:lnTo>
                    <a:pt x="2257" y="1934"/>
                  </a:lnTo>
                  <a:cubicBezTo>
                    <a:pt x="2321" y="1934"/>
                    <a:pt x="2424" y="1934"/>
                    <a:pt x="2424" y="1883"/>
                  </a:cubicBezTo>
                  <a:lnTo>
                    <a:pt x="2528" y="1883"/>
                  </a:lnTo>
                  <a:cubicBezTo>
                    <a:pt x="2579" y="1883"/>
                    <a:pt x="2644" y="1883"/>
                    <a:pt x="2644" y="1831"/>
                  </a:cubicBezTo>
                  <a:lnTo>
                    <a:pt x="2747" y="1831"/>
                  </a:lnTo>
                  <a:cubicBezTo>
                    <a:pt x="2798" y="1779"/>
                    <a:pt x="2798" y="1779"/>
                    <a:pt x="2850" y="1779"/>
                  </a:cubicBezTo>
                  <a:cubicBezTo>
                    <a:pt x="2901" y="1728"/>
                    <a:pt x="2901" y="1728"/>
                    <a:pt x="2966" y="1728"/>
                  </a:cubicBezTo>
                  <a:cubicBezTo>
                    <a:pt x="3018" y="1663"/>
                    <a:pt x="3069" y="1663"/>
                    <a:pt x="3069" y="1612"/>
                  </a:cubicBezTo>
                  <a:lnTo>
                    <a:pt x="3121" y="1612"/>
                  </a:lnTo>
                  <a:cubicBezTo>
                    <a:pt x="3121" y="1560"/>
                    <a:pt x="3172" y="1560"/>
                    <a:pt x="3224" y="1509"/>
                  </a:cubicBezTo>
                  <a:lnTo>
                    <a:pt x="3288" y="1457"/>
                  </a:lnTo>
                  <a:lnTo>
                    <a:pt x="3340" y="1406"/>
                  </a:lnTo>
                  <a:cubicBezTo>
                    <a:pt x="3443" y="1289"/>
                    <a:pt x="3495" y="1135"/>
                    <a:pt x="3546" y="1019"/>
                  </a:cubicBezTo>
                  <a:cubicBezTo>
                    <a:pt x="3662" y="761"/>
                    <a:pt x="3662" y="490"/>
                    <a:pt x="3662" y="322"/>
                  </a:cubicBezTo>
                  <a:lnTo>
                    <a:pt x="3662" y="116"/>
                  </a:lnTo>
                  <a:cubicBezTo>
                    <a:pt x="3662" y="52"/>
                    <a:pt x="3611" y="0"/>
                    <a:pt x="35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0"/>
            <p:cNvSpPr/>
            <p:nvPr/>
          </p:nvSpPr>
          <p:spPr>
            <a:xfrm>
              <a:off x="2998957" y="3285307"/>
              <a:ext cx="90895" cy="85921"/>
            </a:xfrm>
            <a:custGeom>
              <a:avLst/>
              <a:gdLst/>
              <a:ahLst/>
              <a:cxnLst/>
              <a:rect l="l" t="t" r="r" b="b"/>
              <a:pathLst>
                <a:path w="3070" h="2902" extrusionOk="0">
                  <a:moveTo>
                    <a:pt x="1780" y="1"/>
                  </a:moveTo>
                  <a:lnTo>
                    <a:pt x="1136" y="748"/>
                  </a:lnTo>
                  <a:cubicBezTo>
                    <a:pt x="1084" y="800"/>
                    <a:pt x="1032" y="800"/>
                    <a:pt x="1032" y="800"/>
                  </a:cubicBezTo>
                  <a:lnTo>
                    <a:pt x="1" y="697"/>
                  </a:lnTo>
                  <a:lnTo>
                    <a:pt x="594" y="1548"/>
                  </a:lnTo>
                  <a:lnTo>
                    <a:pt x="594" y="1664"/>
                  </a:lnTo>
                  <a:lnTo>
                    <a:pt x="272" y="2515"/>
                  </a:lnTo>
                  <a:lnTo>
                    <a:pt x="1290" y="2309"/>
                  </a:lnTo>
                  <a:lnTo>
                    <a:pt x="1355" y="2309"/>
                  </a:lnTo>
                  <a:lnTo>
                    <a:pt x="2206" y="2902"/>
                  </a:lnTo>
                  <a:lnTo>
                    <a:pt x="2257" y="1870"/>
                  </a:lnTo>
                  <a:cubicBezTo>
                    <a:pt x="2257" y="1819"/>
                    <a:pt x="2257" y="1767"/>
                    <a:pt x="2322" y="1767"/>
                  </a:cubicBezTo>
                  <a:lnTo>
                    <a:pt x="3070" y="1342"/>
                  </a:lnTo>
                  <a:lnTo>
                    <a:pt x="2154" y="968"/>
                  </a:lnTo>
                  <a:cubicBezTo>
                    <a:pt x="2103" y="968"/>
                    <a:pt x="2103" y="903"/>
                    <a:pt x="2051" y="903"/>
                  </a:cubicBezTo>
                  <a:lnTo>
                    <a:pt x="178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0"/>
            <p:cNvSpPr/>
            <p:nvPr/>
          </p:nvSpPr>
          <p:spPr>
            <a:xfrm>
              <a:off x="2987884" y="3273849"/>
              <a:ext cx="114581" cy="106942"/>
            </a:xfrm>
            <a:custGeom>
              <a:avLst/>
              <a:gdLst/>
              <a:ahLst/>
              <a:cxnLst/>
              <a:rect l="l" t="t" r="r" b="b"/>
              <a:pathLst>
                <a:path w="3870" h="3612" extrusionOk="0">
                  <a:moveTo>
                    <a:pt x="2154" y="388"/>
                  </a:moveTo>
                  <a:lnTo>
                    <a:pt x="2425" y="1290"/>
                  </a:lnTo>
                  <a:cubicBezTo>
                    <a:pt x="2477" y="1290"/>
                    <a:pt x="2477" y="1355"/>
                    <a:pt x="2528" y="1355"/>
                  </a:cubicBezTo>
                  <a:lnTo>
                    <a:pt x="3444" y="1729"/>
                  </a:lnTo>
                  <a:lnTo>
                    <a:pt x="2696" y="2154"/>
                  </a:lnTo>
                  <a:cubicBezTo>
                    <a:pt x="2631" y="2154"/>
                    <a:pt x="2631" y="2206"/>
                    <a:pt x="2631" y="2257"/>
                  </a:cubicBezTo>
                  <a:lnTo>
                    <a:pt x="2580" y="3289"/>
                  </a:lnTo>
                  <a:lnTo>
                    <a:pt x="1729" y="2696"/>
                  </a:lnTo>
                  <a:lnTo>
                    <a:pt x="1664" y="2696"/>
                  </a:lnTo>
                  <a:lnTo>
                    <a:pt x="646" y="2902"/>
                  </a:lnTo>
                  <a:lnTo>
                    <a:pt x="968" y="2051"/>
                  </a:lnTo>
                  <a:lnTo>
                    <a:pt x="968" y="1935"/>
                  </a:lnTo>
                  <a:lnTo>
                    <a:pt x="375" y="1084"/>
                  </a:lnTo>
                  <a:lnTo>
                    <a:pt x="1406" y="1187"/>
                  </a:lnTo>
                  <a:cubicBezTo>
                    <a:pt x="1406" y="1187"/>
                    <a:pt x="1458" y="1187"/>
                    <a:pt x="1510" y="1135"/>
                  </a:cubicBezTo>
                  <a:lnTo>
                    <a:pt x="2154" y="388"/>
                  </a:lnTo>
                  <a:close/>
                  <a:moveTo>
                    <a:pt x="2103" y="1"/>
                  </a:moveTo>
                  <a:lnTo>
                    <a:pt x="1342" y="916"/>
                  </a:lnTo>
                  <a:lnTo>
                    <a:pt x="168" y="813"/>
                  </a:lnTo>
                  <a:cubicBezTo>
                    <a:pt x="153" y="798"/>
                    <a:pt x="137" y="792"/>
                    <a:pt x="122" y="792"/>
                  </a:cubicBezTo>
                  <a:cubicBezTo>
                    <a:pt x="85" y="792"/>
                    <a:pt x="52" y="828"/>
                    <a:pt x="52" y="865"/>
                  </a:cubicBezTo>
                  <a:cubicBezTo>
                    <a:pt x="1" y="865"/>
                    <a:pt x="1" y="916"/>
                    <a:pt x="52" y="968"/>
                  </a:cubicBezTo>
                  <a:lnTo>
                    <a:pt x="697" y="2051"/>
                  </a:lnTo>
                  <a:lnTo>
                    <a:pt x="323" y="3018"/>
                  </a:lnTo>
                  <a:cubicBezTo>
                    <a:pt x="323" y="3070"/>
                    <a:pt x="323" y="3121"/>
                    <a:pt x="375" y="3121"/>
                  </a:cubicBezTo>
                  <a:cubicBezTo>
                    <a:pt x="375" y="3173"/>
                    <a:pt x="439" y="3173"/>
                    <a:pt x="491" y="3173"/>
                  </a:cubicBezTo>
                  <a:lnTo>
                    <a:pt x="1664" y="2902"/>
                  </a:lnTo>
                  <a:lnTo>
                    <a:pt x="2631" y="3611"/>
                  </a:lnTo>
                  <a:lnTo>
                    <a:pt x="2747" y="3611"/>
                  </a:lnTo>
                  <a:cubicBezTo>
                    <a:pt x="2799" y="3611"/>
                    <a:pt x="2851" y="3547"/>
                    <a:pt x="2851" y="3495"/>
                  </a:cubicBezTo>
                  <a:lnTo>
                    <a:pt x="2851" y="2322"/>
                  </a:lnTo>
                  <a:lnTo>
                    <a:pt x="3766" y="1832"/>
                  </a:lnTo>
                  <a:lnTo>
                    <a:pt x="3869" y="1729"/>
                  </a:lnTo>
                  <a:cubicBezTo>
                    <a:pt x="3869" y="1677"/>
                    <a:pt x="3818" y="1613"/>
                    <a:pt x="3766" y="1613"/>
                  </a:cubicBezTo>
                  <a:lnTo>
                    <a:pt x="2631" y="1135"/>
                  </a:lnTo>
                  <a:lnTo>
                    <a:pt x="2309" y="65"/>
                  </a:lnTo>
                  <a:cubicBezTo>
                    <a:pt x="2309" y="1"/>
                    <a:pt x="2257" y="1"/>
                    <a:pt x="22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0"/>
            <p:cNvSpPr/>
            <p:nvPr/>
          </p:nvSpPr>
          <p:spPr>
            <a:xfrm>
              <a:off x="2814561" y="3830855"/>
              <a:ext cx="90895" cy="85951"/>
            </a:xfrm>
            <a:custGeom>
              <a:avLst/>
              <a:gdLst/>
              <a:ahLst/>
              <a:cxnLst/>
              <a:rect l="l" t="t" r="r" b="b"/>
              <a:pathLst>
                <a:path w="3070" h="2903" extrusionOk="0">
                  <a:moveTo>
                    <a:pt x="968" y="1"/>
                  </a:moveTo>
                  <a:lnTo>
                    <a:pt x="916" y="1020"/>
                  </a:lnTo>
                  <a:cubicBezTo>
                    <a:pt x="916" y="1071"/>
                    <a:pt x="916" y="1071"/>
                    <a:pt x="865" y="1123"/>
                  </a:cubicBezTo>
                  <a:lnTo>
                    <a:pt x="1" y="1613"/>
                  </a:lnTo>
                  <a:lnTo>
                    <a:pt x="1019" y="1987"/>
                  </a:lnTo>
                  <a:lnTo>
                    <a:pt x="1071" y="2038"/>
                  </a:lnTo>
                  <a:lnTo>
                    <a:pt x="1342" y="2902"/>
                  </a:lnTo>
                  <a:lnTo>
                    <a:pt x="1986" y="2141"/>
                  </a:lnTo>
                  <a:cubicBezTo>
                    <a:pt x="1986" y="2090"/>
                    <a:pt x="2038" y="2090"/>
                    <a:pt x="2103" y="2090"/>
                  </a:cubicBezTo>
                  <a:lnTo>
                    <a:pt x="3070" y="2038"/>
                  </a:lnTo>
                  <a:lnTo>
                    <a:pt x="2528" y="1239"/>
                  </a:lnTo>
                  <a:cubicBezTo>
                    <a:pt x="2476" y="1174"/>
                    <a:pt x="2476" y="1123"/>
                    <a:pt x="2476" y="1071"/>
                  </a:cubicBezTo>
                  <a:lnTo>
                    <a:pt x="2850" y="323"/>
                  </a:lnTo>
                  <a:lnTo>
                    <a:pt x="1883" y="530"/>
                  </a:lnTo>
                  <a:cubicBezTo>
                    <a:pt x="1858" y="562"/>
                    <a:pt x="1832" y="578"/>
                    <a:pt x="1812" y="578"/>
                  </a:cubicBezTo>
                  <a:cubicBezTo>
                    <a:pt x="1793" y="578"/>
                    <a:pt x="1780" y="562"/>
                    <a:pt x="1780" y="530"/>
                  </a:cubicBezTo>
                  <a:lnTo>
                    <a:pt x="968"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0"/>
            <p:cNvSpPr/>
            <p:nvPr/>
          </p:nvSpPr>
          <p:spPr>
            <a:xfrm>
              <a:off x="2801978" y="3819811"/>
              <a:ext cx="114551" cy="108748"/>
            </a:xfrm>
            <a:custGeom>
              <a:avLst/>
              <a:gdLst/>
              <a:ahLst/>
              <a:cxnLst/>
              <a:rect l="l" t="t" r="r" b="b"/>
              <a:pathLst>
                <a:path w="3869" h="3673" extrusionOk="0">
                  <a:moveTo>
                    <a:pt x="1393" y="374"/>
                  </a:moveTo>
                  <a:lnTo>
                    <a:pt x="2205" y="903"/>
                  </a:lnTo>
                  <a:cubicBezTo>
                    <a:pt x="2205" y="935"/>
                    <a:pt x="2218" y="951"/>
                    <a:pt x="2237" y="951"/>
                  </a:cubicBezTo>
                  <a:cubicBezTo>
                    <a:pt x="2257" y="951"/>
                    <a:pt x="2283" y="935"/>
                    <a:pt x="2308" y="903"/>
                  </a:cubicBezTo>
                  <a:lnTo>
                    <a:pt x="3275" y="696"/>
                  </a:lnTo>
                  <a:lnTo>
                    <a:pt x="2901" y="1444"/>
                  </a:lnTo>
                  <a:cubicBezTo>
                    <a:pt x="2901" y="1496"/>
                    <a:pt x="2901" y="1547"/>
                    <a:pt x="2953" y="1612"/>
                  </a:cubicBezTo>
                  <a:lnTo>
                    <a:pt x="3495" y="2411"/>
                  </a:lnTo>
                  <a:lnTo>
                    <a:pt x="2528" y="2463"/>
                  </a:lnTo>
                  <a:cubicBezTo>
                    <a:pt x="2463" y="2463"/>
                    <a:pt x="2411" y="2463"/>
                    <a:pt x="2411" y="2514"/>
                  </a:cubicBezTo>
                  <a:lnTo>
                    <a:pt x="1767" y="3275"/>
                  </a:lnTo>
                  <a:lnTo>
                    <a:pt x="1496" y="2411"/>
                  </a:lnTo>
                  <a:lnTo>
                    <a:pt x="1444" y="2360"/>
                  </a:lnTo>
                  <a:lnTo>
                    <a:pt x="426" y="1986"/>
                  </a:lnTo>
                  <a:lnTo>
                    <a:pt x="1290" y="1496"/>
                  </a:lnTo>
                  <a:cubicBezTo>
                    <a:pt x="1341" y="1444"/>
                    <a:pt x="1341" y="1444"/>
                    <a:pt x="1341" y="1393"/>
                  </a:cubicBezTo>
                  <a:lnTo>
                    <a:pt x="1393" y="374"/>
                  </a:lnTo>
                  <a:close/>
                  <a:moveTo>
                    <a:pt x="1238" y="0"/>
                  </a:moveTo>
                  <a:cubicBezTo>
                    <a:pt x="1238" y="52"/>
                    <a:pt x="1174" y="103"/>
                    <a:pt x="1174" y="103"/>
                  </a:cubicBezTo>
                  <a:lnTo>
                    <a:pt x="1122" y="1289"/>
                  </a:lnTo>
                  <a:lnTo>
                    <a:pt x="103" y="1934"/>
                  </a:lnTo>
                  <a:cubicBezTo>
                    <a:pt x="52" y="1934"/>
                    <a:pt x="0" y="1986"/>
                    <a:pt x="0" y="2037"/>
                  </a:cubicBezTo>
                  <a:cubicBezTo>
                    <a:pt x="0" y="2089"/>
                    <a:pt x="52" y="2141"/>
                    <a:pt x="103" y="2141"/>
                  </a:cubicBezTo>
                  <a:lnTo>
                    <a:pt x="1290" y="2579"/>
                  </a:lnTo>
                  <a:lnTo>
                    <a:pt x="1560" y="3598"/>
                  </a:lnTo>
                  <a:cubicBezTo>
                    <a:pt x="1612" y="3649"/>
                    <a:pt x="1612" y="3649"/>
                    <a:pt x="1664" y="3649"/>
                  </a:cubicBezTo>
                  <a:cubicBezTo>
                    <a:pt x="1681" y="3666"/>
                    <a:pt x="1698" y="3672"/>
                    <a:pt x="1713" y="3672"/>
                  </a:cubicBezTo>
                  <a:cubicBezTo>
                    <a:pt x="1744" y="3672"/>
                    <a:pt x="1767" y="3649"/>
                    <a:pt x="1767" y="3649"/>
                  </a:cubicBezTo>
                  <a:lnTo>
                    <a:pt x="2579" y="2734"/>
                  </a:lnTo>
                  <a:lnTo>
                    <a:pt x="3753" y="2631"/>
                  </a:lnTo>
                  <a:cubicBezTo>
                    <a:pt x="3817" y="2631"/>
                    <a:pt x="3817" y="2631"/>
                    <a:pt x="3869" y="2579"/>
                  </a:cubicBezTo>
                  <a:lnTo>
                    <a:pt x="3869" y="2463"/>
                  </a:lnTo>
                  <a:lnTo>
                    <a:pt x="3172" y="1496"/>
                  </a:lnTo>
                  <a:lnTo>
                    <a:pt x="3598" y="529"/>
                  </a:lnTo>
                  <a:lnTo>
                    <a:pt x="3598" y="426"/>
                  </a:lnTo>
                  <a:cubicBezTo>
                    <a:pt x="3546" y="374"/>
                    <a:pt x="3495" y="374"/>
                    <a:pt x="3430" y="374"/>
                  </a:cubicBezTo>
                  <a:lnTo>
                    <a:pt x="2308" y="696"/>
                  </a:lnTo>
                  <a:lnTo>
                    <a:pt x="1393" y="52"/>
                  </a:lnTo>
                  <a:cubicBezTo>
                    <a:pt x="1341" y="0"/>
                    <a:pt x="1290" y="0"/>
                    <a:pt x="12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0"/>
            <p:cNvSpPr/>
            <p:nvPr/>
          </p:nvSpPr>
          <p:spPr>
            <a:xfrm>
              <a:off x="2830609" y="3515890"/>
              <a:ext cx="138237" cy="124115"/>
            </a:xfrm>
            <a:custGeom>
              <a:avLst/>
              <a:gdLst/>
              <a:ahLst/>
              <a:cxnLst/>
              <a:rect l="l" t="t" r="r" b="b"/>
              <a:pathLst>
                <a:path w="4669" h="4192" extrusionOk="0">
                  <a:moveTo>
                    <a:pt x="4617" y="1"/>
                  </a:moveTo>
                  <a:cubicBezTo>
                    <a:pt x="4565" y="852"/>
                    <a:pt x="4139" y="1884"/>
                    <a:pt x="3276" y="2683"/>
                  </a:cubicBezTo>
                  <a:cubicBezTo>
                    <a:pt x="2412" y="3547"/>
                    <a:pt x="1393" y="4024"/>
                    <a:pt x="529" y="4024"/>
                  </a:cubicBezTo>
                  <a:cubicBezTo>
                    <a:pt x="374" y="4024"/>
                    <a:pt x="155" y="4024"/>
                    <a:pt x="0" y="3972"/>
                  </a:cubicBezTo>
                  <a:lnTo>
                    <a:pt x="0" y="3972"/>
                  </a:lnTo>
                  <a:cubicBezTo>
                    <a:pt x="271" y="4140"/>
                    <a:pt x="593" y="4192"/>
                    <a:pt x="916" y="4192"/>
                  </a:cubicBezTo>
                  <a:cubicBezTo>
                    <a:pt x="1715" y="4192"/>
                    <a:pt x="2682" y="3753"/>
                    <a:pt x="3430" y="3005"/>
                  </a:cubicBezTo>
                  <a:cubicBezTo>
                    <a:pt x="4243" y="2206"/>
                    <a:pt x="4668" y="1239"/>
                    <a:pt x="4668" y="426"/>
                  </a:cubicBezTo>
                  <a:cubicBezTo>
                    <a:pt x="4668" y="272"/>
                    <a:pt x="4617" y="156"/>
                    <a:pt x="461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0"/>
            <p:cNvSpPr/>
            <p:nvPr/>
          </p:nvSpPr>
          <p:spPr>
            <a:xfrm>
              <a:off x="2806538" y="3476186"/>
              <a:ext cx="152745" cy="152745"/>
            </a:xfrm>
            <a:custGeom>
              <a:avLst/>
              <a:gdLst/>
              <a:ahLst/>
              <a:cxnLst/>
              <a:rect l="l" t="t" r="r" b="b"/>
              <a:pathLst>
                <a:path w="5159" h="5159" extrusionOk="0">
                  <a:moveTo>
                    <a:pt x="3392" y="697"/>
                  </a:moveTo>
                  <a:cubicBezTo>
                    <a:pt x="3663" y="697"/>
                    <a:pt x="3985" y="749"/>
                    <a:pt x="4140" y="968"/>
                  </a:cubicBezTo>
                  <a:cubicBezTo>
                    <a:pt x="4359" y="1174"/>
                    <a:pt x="4462" y="1445"/>
                    <a:pt x="4462" y="1716"/>
                  </a:cubicBezTo>
                  <a:cubicBezTo>
                    <a:pt x="4462" y="2309"/>
                    <a:pt x="4089" y="3057"/>
                    <a:pt x="3495" y="3650"/>
                  </a:cubicBezTo>
                  <a:cubicBezTo>
                    <a:pt x="2902" y="4243"/>
                    <a:pt x="2206" y="4566"/>
                    <a:pt x="1613" y="4566"/>
                  </a:cubicBezTo>
                  <a:cubicBezTo>
                    <a:pt x="1290" y="4566"/>
                    <a:pt x="1020" y="4514"/>
                    <a:pt x="813" y="4295"/>
                  </a:cubicBezTo>
                  <a:cubicBezTo>
                    <a:pt x="646" y="4076"/>
                    <a:pt x="542" y="3805"/>
                    <a:pt x="542" y="3482"/>
                  </a:cubicBezTo>
                  <a:cubicBezTo>
                    <a:pt x="542" y="2902"/>
                    <a:pt x="865" y="2193"/>
                    <a:pt x="1458" y="1613"/>
                  </a:cubicBezTo>
                  <a:cubicBezTo>
                    <a:pt x="2103" y="1020"/>
                    <a:pt x="2799" y="697"/>
                    <a:pt x="3392" y="697"/>
                  </a:cubicBezTo>
                  <a:close/>
                  <a:moveTo>
                    <a:pt x="3869" y="1"/>
                  </a:moveTo>
                  <a:cubicBezTo>
                    <a:pt x="3121" y="1"/>
                    <a:pt x="2103" y="426"/>
                    <a:pt x="1290" y="1290"/>
                  </a:cubicBezTo>
                  <a:cubicBezTo>
                    <a:pt x="491" y="2090"/>
                    <a:pt x="1" y="3057"/>
                    <a:pt x="52" y="3805"/>
                  </a:cubicBezTo>
                  <a:cubicBezTo>
                    <a:pt x="52" y="4243"/>
                    <a:pt x="169" y="4566"/>
                    <a:pt x="375" y="4772"/>
                  </a:cubicBezTo>
                  <a:cubicBezTo>
                    <a:pt x="594" y="5043"/>
                    <a:pt x="968" y="5159"/>
                    <a:pt x="1342" y="5159"/>
                  </a:cubicBezTo>
                  <a:cubicBezTo>
                    <a:pt x="2103" y="5159"/>
                    <a:pt x="3070" y="4669"/>
                    <a:pt x="3921" y="3869"/>
                  </a:cubicBezTo>
                  <a:cubicBezTo>
                    <a:pt x="4733" y="3057"/>
                    <a:pt x="5159" y="2090"/>
                    <a:pt x="5159" y="1342"/>
                  </a:cubicBezTo>
                  <a:cubicBezTo>
                    <a:pt x="5159" y="904"/>
                    <a:pt x="5056" y="581"/>
                    <a:pt x="4836" y="375"/>
                  </a:cubicBezTo>
                  <a:cubicBezTo>
                    <a:pt x="4566" y="104"/>
                    <a:pt x="4243" y="1"/>
                    <a:pt x="3869" y="1"/>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0"/>
            <p:cNvSpPr/>
            <p:nvPr/>
          </p:nvSpPr>
          <p:spPr>
            <a:xfrm>
              <a:off x="2830609" y="3502922"/>
              <a:ext cx="100044" cy="101968"/>
            </a:xfrm>
            <a:custGeom>
              <a:avLst/>
              <a:gdLst/>
              <a:ahLst/>
              <a:cxnLst/>
              <a:rect l="l" t="t" r="r" b="b"/>
              <a:pathLst>
                <a:path w="3379" h="3444" extrusionOk="0">
                  <a:moveTo>
                    <a:pt x="2579" y="1"/>
                  </a:moveTo>
                  <a:cubicBezTo>
                    <a:pt x="2089" y="1"/>
                    <a:pt x="1393" y="323"/>
                    <a:pt x="851" y="864"/>
                  </a:cubicBezTo>
                  <a:cubicBezTo>
                    <a:pt x="271" y="1458"/>
                    <a:pt x="0" y="2102"/>
                    <a:pt x="0" y="2579"/>
                  </a:cubicBezTo>
                  <a:cubicBezTo>
                    <a:pt x="0" y="2850"/>
                    <a:pt x="52" y="3069"/>
                    <a:pt x="207" y="3224"/>
                  </a:cubicBezTo>
                  <a:cubicBezTo>
                    <a:pt x="323" y="3340"/>
                    <a:pt x="529" y="3443"/>
                    <a:pt x="800" y="3443"/>
                  </a:cubicBezTo>
                  <a:cubicBezTo>
                    <a:pt x="1290" y="3443"/>
                    <a:pt x="1986" y="3121"/>
                    <a:pt x="2528" y="2579"/>
                  </a:cubicBezTo>
                  <a:cubicBezTo>
                    <a:pt x="3056" y="1999"/>
                    <a:pt x="3379" y="1354"/>
                    <a:pt x="3379" y="813"/>
                  </a:cubicBezTo>
                  <a:cubicBezTo>
                    <a:pt x="3379" y="594"/>
                    <a:pt x="3327" y="387"/>
                    <a:pt x="3172" y="220"/>
                  </a:cubicBezTo>
                  <a:cubicBezTo>
                    <a:pt x="3005" y="117"/>
                    <a:pt x="2850" y="1"/>
                    <a:pt x="257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0"/>
            <p:cNvSpPr/>
            <p:nvPr/>
          </p:nvSpPr>
          <p:spPr>
            <a:xfrm>
              <a:off x="2814561" y="3509406"/>
              <a:ext cx="24101" cy="31710"/>
            </a:xfrm>
            <a:custGeom>
              <a:avLst/>
              <a:gdLst/>
              <a:ahLst/>
              <a:cxnLst/>
              <a:rect l="l" t="t" r="r" b="b"/>
              <a:pathLst>
                <a:path w="814" h="1071" extrusionOk="0">
                  <a:moveTo>
                    <a:pt x="813" y="1"/>
                  </a:moveTo>
                  <a:lnTo>
                    <a:pt x="813" y="1"/>
                  </a:lnTo>
                  <a:cubicBezTo>
                    <a:pt x="491" y="323"/>
                    <a:pt x="220" y="697"/>
                    <a:pt x="1" y="1071"/>
                  </a:cubicBezTo>
                  <a:cubicBezTo>
                    <a:pt x="220" y="697"/>
                    <a:pt x="491" y="375"/>
                    <a:pt x="813"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0"/>
            <p:cNvSpPr/>
            <p:nvPr/>
          </p:nvSpPr>
          <p:spPr>
            <a:xfrm>
              <a:off x="2800439" y="3469702"/>
              <a:ext cx="166868" cy="165358"/>
            </a:xfrm>
            <a:custGeom>
              <a:avLst/>
              <a:gdLst/>
              <a:ahLst/>
              <a:cxnLst/>
              <a:rect l="l" t="t" r="r" b="b"/>
              <a:pathLst>
                <a:path w="5636" h="5585" extrusionOk="0">
                  <a:moveTo>
                    <a:pt x="4075" y="220"/>
                  </a:moveTo>
                  <a:cubicBezTo>
                    <a:pt x="4449" y="220"/>
                    <a:pt x="4772" y="323"/>
                    <a:pt x="5042" y="594"/>
                  </a:cubicBezTo>
                  <a:cubicBezTo>
                    <a:pt x="5262" y="800"/>
                    <a:pt x="5365" y="1123"/>
                    <a:pt x="5365" y="1561"/>
                  </a:cubicBezTo>
                  <a:cubicBezTo>
                    <a:pt x="5365" y="2309"/>
                    <a:pt x="4939" y="3276"/>
                    <a:pt x="4127" y="4088"/>
                  </a:cubicBezTo>
                  <a:cubicBezTo>
                    <a:pt x="3276" y="4888"/>
                    <a:pt x="2309" y="5378"/>
                    <a:pt x="1548" y="5378"/>
                  </a:cubicBezTo>
                  <a:cubicBezTo>
                    <a:pt x="1174" y="5378"/>
                    <a:pt x="800" y="5262"/>
                    <a:pt x="581" y="4991"/>
                  </a:cubicBezTo>
                  <a:cubicBezTo>
                    <a:pt x="375" y="4785"/>
                    <a:pt x="258" y="4462"/>
                    <a:pt x="258" y="4024"/>
                  </a:cubicBezTo>
                  <a:cubicBezTo>
                    <a:pt x="207" y="3276"/>
                    <a:pt x="697" y="2309"/>
                    <a:pt x="1496" y="1509"/>
                  </a:cubicBezTo>
                  <a:cubicBezTo>
                    <a:pt x="2309" y="645"/>
                    <a:pt x="3327" y="220"/>
                    <a:pt x="4075" y="220"/>
                  </a:cubicBezTo>
                  <a:close/>
                  <a:moveTo>
                    <a:pt x="4075" y="1"/>
                  </a:moveTo>
                  <a:cubicBezTo>
                    <a:pt x="3224" y="1"/>
                    <a:pt x="2193" y="478"/>
                    <a:pt x="1342" y="1290"/>
                  </a:cubicBezTo>
                  <a:lnTo>
                    <a:pt x="1290" y="1342"/>
                  </a:lnTo>
                  <a:cubicBezTo>
                    <a:pt x="968" y="1664"/>
                    <a:pt x="697" y="2038"/>
                    <a:pt x="478" y="2412"/>
                  </a:cubicBezTo>
                  <a:cubicBezTo>
                    <a:pt x="155" y="3005"/>
                    <a:pt x="1" y="3547"/>
                    <a:pt x="1" y="4024"/>
                  </a:cubicBezTo>
                  <a:cubicBezTo>
                    <a:pt x="1" y="4243"/>
                    <a:pt x="1" y="4411"/>
                    <a:pt x="52" y="4565"/>
                  </a:cubicBezTo>
                  <a:cubicBezTo>
                    <a:pt x="104" y="4785"/>
                    <a:pt x="258" y="4991"/>
                    <a:pt x="426" y="5159"/>
                  </a:cubicBezTo>
                  <a:cubicBezTo>
                    <a:pt x="581" y="5378"/>
                    <a:pt x="800" y="5481"/>
                    <a:pt x="1019" y="5532"/>
                  </a:cubicBezTo>
                  <a:cubicBezTo>
                    <a:pt x="1174" y="5584"/>
                    <a:pt x="1393" y="5584"/>
                    <a:pt x="1548" y="5584"/>
                  </a:cubicBezTo>
                  <a:cubicBezTo>
                    <a:pt x="2412" y="5584"/>
                    <a:pt x="3431" y="5107"/>
                    <a:pt x="4295" y="4243"/>
                  </a:cubicBezTo>
                  <a:cubicBezTo>
                    <a:pt x="5158" y="3444"/>
                    <a:pt x="5584" y="2412"/>
                    <a:pt x="5636" y="1561"/>
                  </a:cubicBezTo>
                  <a:cubicBezTo>
                    <a:pt x="5636" y="1187"/>
                    <a:pt x="5532" y="865"/>
                    <a:pt x="5365" y="594"/>
                  </a:cubicBezTo>
                  <a:cubicBezTo>
                    <a:pt x="5313" y="542"/>
                    <a:pt x="5262" y="478"/>
                    <a:pt x="5210" y="375"/>
                  </a:cubicBezTo>
                  <a:cubicBezTo>
                    <a:pt x="4888" y="104"/>
                    <a:pt x="4514" y="1"/>
                    <a:pt x="40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0"/>
            <p:cNvSpPr/>
            <p:nvPr/>
          </p:nvSpPr>
          <p:spPr>
            <a:xfrm>
              <a:off x="2822585" y="3496823"/>
              <a:ext cx="116091" cy="114551"/>
            </a:xfrm>
            <a:custGeom>
              <a:avLst/>
              <a:gdLst/>
              <a:ahLst/>
              <a:cxnLst/>
              <a:rect l="l" t="t" r="r" b="b"/>
              <a:pathLst>
                <a:path w="3921" h="3869" extrusionOk="0">
                  <a:moveTo>
                    <a:pt x="2850" y="207"/>
                  </a:moveTo>
                  <a:cubicBezTo>
                    <a:pt x="3121" y="207"/>
                    <a:pt x="3276" y="323"/>
                    <a:pt x="3443" y="426"/>
                  </a:cubicBezTo>
                  <a:cubicBezTo>
                    <a:pt x="3598" y="593"/>
                    <a:pt x="3650" y="800"/>
                    <a:pt x="3650" y="1019"/>
                  </a:cubicBezTo>
                  <a:cubicBezTo>
                    <a:pt x="3650" y="1560"/>
                    <a:pt x="3327" y="2205"/>
                    <a:pt x="2799" y="2785"/>
                  </a:cubicBezTo>
                  <a:cubicBezTo>
                    <a:pt x="2257" y="3327"/>
                    <a:pt x="1561" y="3649"/>
                    <a:pt x="1071" y="3649"/>
                  </a:cubicBezTo>
                  <a:cubicBezTo>
                    <a:pt x="800" y="3649"/>
                    <a:pt x="594" y="3546"/>
                    <a:pt x="478" y="3430"/>
                  </a:cubicBezTo>
                  <a:cubicBezTo>
                    <a:pt x="323" y="3275"/>
                    <a:pt x="271" y="3056"/>
                    <a:pt x="271" y="2785"/>
                  </a:cubicBezTo>
                  <a:cubicBezTo>
                    <a:pt x="271" y="2308"/>
                    <a:pt x="542" y="1664"/>
                    <a:pt x="1122" y="1070"/>
                  </a:cubicBezTo>
                  <a:cubicBezTo>
                    <a:pt x="1664" y="529"/>
                    <a:pt x="2360" y="207"/>
                    <a:pt x="2850" y="207"/>
                  </a:cubicBezTo>
                  <a:close/>
                  <a:moveTo>
                    <a:pt x="2850" y="0"/>
                  </a:moveTo>
                  <a:cubicBezTo>
                    <a:pt x="2257" y="0"/>
                    <a:pt x="1561" y="323"/>
                    <a:pt x="916" y="916"/>
                  </a:cubicBezTo>
                  <a:cubicBezTo>
                    <a:pt x="323" y="1496"/>
                    <a:pt x="0" y="2205"/>
                    <a:pt x="0" y="2785"/>
                  </a:cubicBezTo>
                  <a:cubicBezTo>
                    <a:pt x="0" y="3108"/>
                    <a:pt x="104" y="3379"/>
                    <a:pt x="271" y="3598"/>
                  </a:cubicBezTo>
                  <a:cubicBezTo>
                    <a:pt x="478" y="3817"/>
                    <a:pt x="748" y="3869"/>
                    <a:pt x="1071" y="3869"/>
                  </a:cubicBezTo>
                  <a:cubicBezTo>
                    <a:pt x="1664" y="3869"/>
                    <a:pt x="2360" y="3546"/>
                    <a:pt x="2953" y="2953"/>
                  </a:cubicBezTo>
                  <a:cubicBezTo>
                    <a:pt x="3547" y="2360"/>
                    <a:pt x="3920" y="1612"/>
                    <a:pt x="3920" y="1019"/>
                  </a:cubicBezTo>
                  <a:cubicBezTo>
                    <a:pt x="3920" y="748"/>
                    <a:pt x="3817" y="477"/>
                    <a:pt x="3598" y="271"/>
                  </a:cubicBezTo>
                  <a:cubicBezTo>
                    <a:pt x="3443" y="52"/>
                    <a:pt x="3121" y="0"/>
                    <a:pt x="285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0"/>
            <p:cNvSpPr/>
            <p:nvPr/>
          </p:nvSpPr>
          <p:spPr>
            <a:xfrm>
              <a:off x="3627376" y="3048240"/>
              <a:ext cx="89355" cy="85921"/>
            </a:xfrm>
            <a:custGeom>
              <a:avLst/>
              <a:gdLst/>
              <a:ahLst/>
              <a:cxnLst/>
              <a:rect l="l" t="t" r="r" b="b"/>
              <a:pathLst>
                <a:path w="3018" h="2902" extrusionOk="0">
                  <a:moveTo>
                    <a:pt x="864" y="0"/>
                  </a:moveTo>
                  <a:lnTo>
                    <a:pt x="864" y="967"/>
                  </a:lnTo>
                  <a:cubicBezTo>
                    <a:pt x="864" y="1019"/>
                    <a:pt x="813" y="1019"/>
                    <a:pt x="813" y="1070"/>
                  </a:cubicBezTo>
                  <a:lnTo>
                    <a:pt x="0" y="1663"/>
                  </a:lnTo>
                  <a:lnTo>
                    <a:pt x="864" y="1883"/>
                  </a:lnTo>
                  <a:lnTo>
                    <a:pt x="916" y="1934"/>
                  </a:lnTo>
                  <a:lnTo>
                    <a:pt x="1238" y="2901"/>
                  </a:lnTo>
                  <a:lnTo>
                    <a:pt x="1883" y="2141"/>
                  </a:lnTo>
                  <a:cubicBezTo>
                    <a:pt x="1883" y="2089"/>
                    <a:pt x="1934" y="2089"/>
                    <a:pt x="1986" y="2089"/>
                  </a:cubicBezTo>
                  <a:lnTo>
                    <a:pt x="3018" y="2037"/>
                  </a:lnTo>
                  <a:lnTo>
                    <a:pt x="2476" y="1341"/>
                  </a:lnTo>
                  <a:cubicBezTo>
                    <a:pt x="2424" y="1290"/>
                    <a:pt x="2424" y="1238"/>
                    <a:pt x="2424" y="1238"/>
                  </a:cubicBezTo>
                  <a:lnTo>
                    <a:pt x="2747" y="206"/>
                  </a:lnTo>
                  <a:lnTo>
                    <a:pt x="1831" y="593"/>
                  </a:lnTo>
                  <a:lnTo>
                    <a:pt x="1728" y="593"/>
                  </a:lnTo>
                  <a:lnTo>
                    <a:pt x="86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0"/>
            <p:cNvSpPr/>
            <p:nvPr/>
          </p:nvSpPr>
          <p:spPr>
            <a:xfrm>
              <a:off x="3614763" y="3037522"/>
              <a:ext cx="113041" cy="107712"/>
            </a:xfrm>
            <a:custGeom>
              <a:avLst/>
              <a:gdLst/>
              <a:ahLst/>
              <a:cxnLst/>
              <a:rect l="l" t="t" r="r" b="b"/>
              <a:pathLst>
                <a:path w="3818" h="3638" extrusionOk="0">
                  <a:moveTo>
                    <a:pt x="1290" y="362"/>
                  </a:moveTo>
                  <a:lnTo>
                    <a:pt x="2154" y="955"/>
                  </a:lnTo>
                  <a:lnTo>
                    <a:pt x="2257" y="955"/>
                  </a:lnTo>
                  <a:lnTo>
                    <a:pt x="3173" y="568"/>
                  </a:lnTo>
                  <a:lnTo>
                    <a:pt x="2850" y="1600"/>
                  </a:lnTo>
                  <a:cubicBezTo>
                    <a:pt x="2850" y="1600"/>
                    <a:pt x="2850" y="1652"/>
                    <a:pt x="2902" y="1703"/>
                  </a:cubicBezTo>
                  <a:lnTo>
                    <a:pt x="3444" y="2399"/>
                  </a:lnTo>
                  <a:lnTo>
                    <a:pt x="2412" y="2451"/>
                  </a:lnTo>
                  <a:cubicBezTo>
                    <a:pt x="2360" y="2451"/>
                    <a:pt x="2309" y="2451"/>
                    <a:pt x="2309" y="2503"/>
                  </a:cubicBezTo>
                  <a:lnTo>
                    <a:pt x="1664" y="3263"/>
                  </a:lnTo>
                  <a:lnTo>
                    <a:pt x="1342" y="2296"/>
                  </a:lnTo>
                  <a:lnTo>
                    <a:pt x="1290" y="2245"/>
                  </a:lnTo>
                  <a:lnTo>
                    <a:pt x="426" y="2025"/>
                  </a:lnTo>
                  <a:lnTo>
                    <a:pt x="1239" y="1432"/>
                  </a:lnTo>
                  <a:cubicBezTo>
                    <a:pt x="1239" y="1381"/>
                    <a:pt x="1290" y="1381"/>
                    <a:pt x="1290" y="1329"/>
                  </a:cubicBezTo>
                  <a:lnTo>
                    <a:pt x="1290" y="362"/>
                  </a:lnTo>
                  <a:close/>
                  <a:moveTo>
                    <a:pt x="1205" y="1"/>
                  </a:moveTo>
                  <a:cubicBezTo>
                    <a:pt x="1184" y="1"/>
                    <a:pt x="1155" y="14"/>
                    <a:pt x="1123" y="40"/>
                  </a:cubicBezTo>
                  <a:cubicBezTo>
                    <a:pt x="1071" y="40"/>
                    <a:pt x="1071" y="91"/>
                    <a:pt x="1071" y="143"/>
                  </a:cubicBezTo>
                  <a:lnTo>
                    <a:pt x="1019" y="1278"/>
                  </a:lnTo>
                  <a:lnTo>
                    <a:pt x="52" y="1974"/>
                  </a:lnTo>
                  <a:cubicBezTo>
                    <a:pt x="1" y="2025"/>
                    <a:pt x="1" y="2077"/>
                    <a:pt x="1" y="2077"/>
                  </a:cubicBezTo>
                  <a:cubicBezTo>
                    <a:pt x="52" y="2129"/>
                    <a:pt x="52" y="2180"/>
                    <a:pt x="104" y="2180"/>
                  </a:cubicBezTo>
                  <a:lnTo>
                    <a:pt x="1123" y="2451"/>
                  </a:lnTo>
                  <a:lnTo>
                    <a:pt x="1509" y="3586"/>
                  </a:lnTo>
                  <a:cubicBezTo>
                    <a:pt x="1509" y="3586"/>
                    <a:pt x="1509" y="3637"/>
                    <a:pt x="1561" y="3637"/>
                  </a:cubicBezTo>
                  <a:cubicBezTo>
                    <a:pt x="1613" y="3637"/>
                    <a:pt x="1664" y="3637"/>
                    <a:pt x="1664" y="3586"/>
                  </a:cubicBezTo>
                  <a:lnTo>
                    <a:pt x="2477" y="2722"/>
                  </a:lnTo>
                  <a:lnTo>
                    <a:pt x="3650" y="2670"/>
                  </a:lnTo>
                  <a:cubicBezTo>
                    <a:pt x="3702" y="2619"/>
                    <a:pt x="3766" y="2619"/>
                    <a:pt x="3766" y="2567"/>
                  </a:cubicBezTo>
                  <a:cubicBezTo>
                    <a:pt x="3818" y="2503"/>
                    <a:pt x="3766" y="2503"/>
                    <a:pt x="3766" y="2451"/>
                  </a:cubicBezTo>
                  <a:lnTo>
                    <a:pt x="3121" y="1600"/>
                  </a:lnTo>
                  <a:lnTo>
                    <a:pt x="3495" y="414"/>
                  </a:lnTo>
                  <a:cubicBezTo>
                    <a:pt x="3547" y="362"/>
                    <a:pt x="3495" y="310"/>
                    <a:pt x="3495" y="246"/>
                  </a:cubicBezTo>
                  <a:lnTo>
                    <a:pt x="3328" y="246"/>
                  </a:lnTo>
                  <a:lnTo>
                    <a:pt x="2257" y="684"/>
                  </a:lnTo>
                  <a:lnTo>
                    <a:pt x="1239" y="40"/>
                  </a:lnTo>
                  <a:cubicBezTo>
                    <a:pt x="1239" y="14"/>
                    <a:pt x="1226" y="1"/>
                    <a:pt x="120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0"/>
            <p:cNvSpPr/>
            <p:nvPr/>
          </p:nvSpPr>
          <p:spPr>
            <a:xfrm>
              <a:off x="3743438" y="3247143"/>
              <a:ext cx="137083" cy="124085"/>
            </a:xfrm>
            <a:custGeom>
              <a:avLst/>
              <a:gdLst/>
              <a:ahLst/>
              <a:cxnLst/>
              <a:rect l="l" t="t" r="r" b="b"/>
              <a:pathLst>
                <a:path w="4630" h="4191" extrusionOk="0">
                  <a:moveTo>
                    <a:pt x="65" y="0"/>
                  </a:moveTo>
                  <a:cubicBezTo>
                    <a:pt x="0" y="155"/>
                    <a:pt x="0" y="322"/>
                    <a:pt x="0" y="477"/>
                  </a:cubicBezTo>
                  <a:cubicBezTo>
                    <a:pt x="0" y="1225"/>
                    <a:pt x="387" y="2192"/>
                    <a:pt x="1187" y="3005"/>
                  </a:cubicBezTo>
                  <a:cubicBezTo>
                    <a:pt x="1934" y="3752"/>
                    <a:pt x="2902" y="4191"/>
                    <a:pt x="3714" y="4191"/>
                  </a:cubicBezTo>
                  <a:cubicBezTo>
                    <a:pt x="4036" y="4191"/>
                    <a:pt x="4359" y="4126"/>
                    <a:pt x="4629" y="3972"/>
                  </a:cubicBezTo>
                  <a:lnTo>
                    <a:pt x="4629" y="3972"/>
                  </a:lnTo>
                  <a:cubicBezTo>
                    <a:pt x="4462" y="4023"/>
                    <a:pt x="4307" y="4023"/>
                    <a:pt x="4088" y="4023"/>
                  </a:cubicBezTo>
                  <a:cubicBezTo>
                    <a:pt x="3224" y="4023"/>
                    <a:pt x="2205" y="3546"/>
                    <a:pt x="1354" y="2734"/>
                  </a:cubicBezTo>
                  <a:cubicBezTo>
                    <a:pt x="542" y="1870"/>
                    <a:pt x="65" y="851"/>
                    <a:pt x="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0"/>
            <p:cNvSpPr/>
            <p:nvPr/>
          </p:nvSpPr>
          <p:spPr>
            <a:xfrm>
              <a:off x="3751461" y="3207054"/>
              <a:ext cx="152715" cy="152745"/>
            </a:xfrm>
            <a:custGeom>
              <a:avLst/>
              <a:gdLst/>
              <a:ahLst/>
              <a:cxnLst/>
              <a:rect l="l" t="t" r="r" b="b"/>
              <a:pathLst>
                <a:path w="5158" h="5159" extrusionOk="0">
                  <a:moveTo>
                    <a:pt x="1779" y="709"/>
                  </a:moveTo>
                  <a:cubicBezTo>
                    <a:pt x="2373" y="709"/>
                    <a:pt x="3121" y="1032"/>
                    <a:pt x="3714" y="1612"/>
                  </a:cubicBezTo>
                  <a:cubicBezTo>
                    <a:pt x="4307" y="2205"/>
                    <a:pt x="4629" y="2901"/>
                    <a:pt x="4629" y="3546"/>
                  </a:cubicBezTo>
                  <a:cubicBezTo>
                    <a:pt x="4629" y="3817"/>
                    <a:pt x="4513" y="4088"/>
                    <a:pt x="4358" y="4307"/>
                  </a:cubicBezTo>
                  <a:cubicBezTo>
                    <a:pt x="4139" y="4513"/>
                    <a:pt x="3868" y="4578"/>
                    <a:pt x="3546" y="4578"/>
                  </a:cubicBezTo>
                  <a:cubicBezTo>
                    <a:pt x="2953" y="4578"/>
                    <a:pt x="2257" y="4255"/>
                    <a:pt x="1663" y="3662"/>
                  </a:cubicBezTo>
                  <a:cubicBezTo>
                    <a:pt x="1083" y="3069"/>
                    <a:pt x="696" y="2373"/>
                    <a:pt x="696" y="1780"/>
                  </a:cubicBezTo>
                  <a:cubicBezTo>
                    <a:pt x="696" y="1457"/>
                    <a:pt x="812" y="1186"/>
                    <a:pt x="1019" y="967"/>
                  </a:cubicBezTo>
                  <a:cubicBezTo>
                    <a:pt x="1238" y="761"/>
                    <a:pt x="1509" y="709"/>
                    <a:pt x="1779" y="709"/>
                  </a:cubicBezTo>
                  <a:close/>
                  <a:moveTo>
                    <a:pt x="1289" y="0"/>
                  </a:moveTo>
                  <a:cubicBezTo>
                    <a:pt x="916" y="0"/>
                    <a:pt x="593" y="168"/>
                    <a:pt x="374" y="387"/>
                  </a:cubicBezTo>
                  <a:cubicBezTo>
                    <a:pt x="116" y="593"/>
                    <a:pt x="0" y="916"/>
                    <a:pt x="0" y="1354"/>
                  </a:cubicBezTo>
                  <a:cubicBezTo>
                    <a:pt x="0" y="2102"/>
                    <a:pt x="438" y="3069"/>
                    <a:pt x="1289" y="3869"/>
                  </a:cubicBezTo>
                  <a:cubicBezTo>
                    <a:pt x="2102" y="4733"/>
                    <a:pt x="3069" y="5158"/>
                    <a:pt x="3817" y="5158"/>
                  </a:cubicBezTo>
                  <a:cubicBezTo>
                    <a:pt x="4242" y="5158"/>
                    <a:pt x="4565" y="5055"/>
                    <a:pt x="4784" y="4784"/>
                  </a:cubicBezTo>
                  <a:cubicBezTo>
                    <a:pt x="5003" y="4578"/>
                    <a:pt x="5158" y="4255"/>
                    <a:pt x="5158" y="3817"/>
                  </a:cubicBezTo>
                  <a:cubicBezTo>
                    <a:pt x="5158" y="3069"/>
                    <a:pt x="4681" y="2102"/>
                    <a:pt x="3868" y="1290"/>
                  </a:cubicBezTo>
                  <a:cubicBezTo>
                    <a:pt x="3069" y="490"/>
                    <a:pt x="2102" y="0"/>
                    <a:pt x="128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0"/>
            <p:cNvSpPr/>
            <p:nvPr/>
          </p:nvSpPr>
          <p:spPr>
            <a:xfrm>
              <a:off x="3780092" y="3234145"/>
              <a:ext cx="101939" cy="101968"/>
            </a:xfrm>
            <a:custGeom>
              <a:avLst/>
              <a:gdLst/>
              <a:ahLst/>
              <a:cxnLst/>
              <a:rect l="l" t="t" r="r" b="b"/>
              <a:pathLst>
                <a:path w="3443" h="3444" extrusionOk="0">
                  <a:moveTo>
                    <a:pt x="812" y="1"/>
                  </a:moveTo>
                  <a:cubicBezTo>
                    <a:pt x="593" y="1"/>
                    <a:pt x="374" y="117"/>
                    <a:pt x="219" y="220"/>
                  </a:cubicBezTo>
                  <a:cubicBezTo>
                    <a:pt x="52" y="375"/>
                    <a:pt x="0" y="594"/>
                    <a:pt x="0" y="865"/>
                  </a:cubicBezTo>
                  <a:cubicBezTo>
                    <a:pt x="0" y="1342"/>
                    <a:pt x="322" y="1986"/>
                    <a:pt x="864" y="2580"/>
                  </a:cubicBezTo>
                  <a:cubicBezTo>
                    <a:pt x="1457" y="3121"/>
                    <a:pt x="2102" y="3444"/>
                    <a:pt x="2579" y="3444"/>
                  </a:cubicBezTo>
                  <a:cubicBezTo>
                    <a:pt x="2850" y="3444"/>
                    <a:pt x="3069" y="3340"/>
                    <a:pt x="3172" y="3224"/>
                  </a:cubicBezTo>
                  <a:cubicBezTo>
                    <a:pt x="3340" y="3070"/>
                    <a:pt x="3443" y="2850"/>
                    <a:pt x="3443" y="2631"/>
                  </a:cubicBezTo>
                  <a:cubicBezTo>
                    <a:pt x="3443" y="2103"/>
                    <a:pt x="3121" y="1458"/>
                    <a:pt x="2527" y="865"/>
                  </a:cubicBezTo>
                  <a:cubicBezTo>
                    <a:pt x="1986" y="323"/>
                    <a:pt x="1341" y="1"/>
                    <a:pt x="81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0"/>
            <p:cNvSpPr/>
            <p:nvPr/>
          </p:nvSpPr>
          <p:spPr>
            <a:xfrm>
              <a:off x="3872467" y="3240629"/>
              <a:ext cx="23716" cy="31739"/>
            </a:xfrm>
            <a:custGeom>
              <a:avLst/>
              <a:gdLst/>
              <a:ahLst/>
              <a:cxnLst/>
              <a:rect l="l" t="t" r="r" b="b"/>
              <a:pathLst>
                <a:path w="801" h="1072" extrusionOk="0">
                  <a:moveTo>
                    <a:pt x="1" y="1"/>
                  </a:moveTo>
                  <a:lnTo>
                    <a:pt x="1" y="52"/>
                  </a:lnTo>
                  <a:cubicBezTo>
                    <a:pt x="323" y="375"/>
                    <a:pt x="594" y="697"/>
                    <a:pt x="800" y="1071"/>
                  </a:cubicBezTo>
                  <a:cubicBezTo>
                    <a:pt x="594" y="697"/>
                    <a:pt x="323" y="375"/>
                    <a:pt x="1"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0"/>
            <p:cNvSpPr/>
            <p:nvPr/>
          </p:nvSpPr>
          <p:spPr>
            <a:xfrm>
              <a:off x="3745332" y="3200925"/>
              <a:ext cx="165358" cy="165358"/>
            </a:xfrm>
            <a:custGeom>
              <a:avLst/>
              <a:gdLst/>
              <a:ahLst/>
              <a:cxnLst/>
              <a:rect l="l" t="t" r="r" b="b"/>
              <a:pathLst>
                <a:path w="5585" h="5585" extrusionOk="0">
                  <a:moveTo>
                    <a:pt x="1496" y="207"/>
                  </a:moveTo>
                  <a:cubicBezTo>
                    <a:pt x="2309" y="207"/>
                    <a:pt x="3276" y="697"/>
                    <a:pt x="4075" y="1497"/>
                  </a:cubicBezTo>
                  <a:cubicBezTo>
                    <a:pt x="4888" y="2309"/>
                    <a:pt x="5365" y="3276"/>
                    <a:pt x="5365" y="4024"/>
                  </a:cubicBezTo>
                  <a:cubicBezTo>
                    <a:pt x="5365" y="4462"/>
                    <a:pt x="5210" y="4785"/>
                    <a:pt x="4991" y="4991"/>
                  </a:cubicBezTo>
                  <a:cubicBezTo>
                    <a:pt x="4772" y="5262"/>
                    <a:pt x="4449" y="5365"/>
                    <a:pt x="4024" y="5365"/>
                  </a:cubicBezTo>
                  <a:cubicBezTo>
                    <a:pt x="3276" y="5365"/>
                    <a:pt x="2309" y="4940"/>
                    <a:pt x="1496" y="4076"/>
                  </a:cubicBezTo>
                  <a:cubicBezTo>
                    <a:pt x="645" y="3276"/>
                    <a:pt x="207" y="2309"/>
                    <a:pt x="207" y="1561"/>
                  </a:cubicBezTo>
                  <a:cubicBezTo>
                    <a:pt x="207" y="1123"/>
                    <a:pt x="323" y="800"/>
                    <a:pt x="581" y="594"/>
                  </a:cubicBezTo>
                  <a:cubicBezTo>
                    <a:pt x="800" y="375"/>
                    <a:pt x="1123" y="207"/>
                    <a:pt x="1496" y="207"/>
                  </a:cubicBezTo>
                  <a:close/>
                  <a:moveTo>
                    <a:pt x="1496" y="1"/>
                  </a:moveTo>
                  <a:cubicBezTo>
                    <a:pt x="1071" y="1"/>
                    <a:pt x="697" y="104"/>
                    <a:pt x="375" y="426"/>
                  </a:cubicBezTo>
                  <a:cubicBezTo>
                    <a:pt x="323" y="478"/>
                    <a:pt x="259" y="530"/>
                    <a:pt x="259" y="594"/>
                  </a:cubicBezTo>
                  <a:cubicBezTo>
                    <a:pt x="52" y="852"/>
                    <a:pt x="1" y="1174"/>
                    <a:pt x="1" y="1561"/>
                  </a:cubicBezTo>
                  <a:cubicBezTo>
                    <a:pt x="1" y="2412"/>
                    <a:pt x="478" y="3431"/>
                    <a:pt x="1290" y="4295"/>
                  </a:cubicBezTo>
                  <a:cubicBezTo>
                    <a:pt x="2141" y="5107"/>
                    <a:pt x="3160" y="5584"/>
                    <a:pt x="4024" y="5584"/>
                  </a:cubicBezTo>
                  <a:cubicBezTo>
                    <a:pt x="4243" y="5584"/>
                    <a:pt x="4398" y="5584"/>
                    <a:pt x="4565" y="5533"/>
                  </a:cubicBezTo>
                  <a:cubicBezTo>
                    <a:pt x="4772" y="5481"/>
                    <a:pt x="4991" y="5365"/>
                    <a:pt x="5159" y="5210"/>
                  </a:cubicBezTo>
                  <a:cubicBezTo>
                    <a:pt x="5365" y="4991"/>
                    <a:pt x="5481" y="4785"/>
                    <a:pt x="5532" y="4566"/>
                  </a:cubicBezTo>
                  <a:cubicBezTo>
                    <a:pt x="5584" y="4398"/>
                    <a:pt x="5584" y="4243"/>
                    <a:pt x="5584" y="4024"/>
                  </a:cubicBezTo>
                  <a:cubicBezTo>
                    <a:pt x="5584" y="3547"/>
                    <a:pt x="5416" y="3005"/>
                    <a:pt x="5094" y="2412"/>
                  </a:cubicBezTo>
                  <a:cubicBezTo>
                    <a:pt x="4888" y="2038"/>
                    <a:pt x="4617" y="1716"/>
                    <a:pt x="4295" y="1342"/>
                  </a:cubicBezTo>
                  <a:lnTo>
                    <a:pt x="4243" y="1342"/>
                  </a:lnTo>
                  <a:cubicBezTo>
                    <a:pt x="3379" y="478"/>
                    <a:pt x="2360" y="1"/>
                    <a:pt x="1496"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0"/>
            <p:cNvSpPr/>
            <p:nvPr/>
          </p:nvSpPr>
          <p:spPr>
            <a:xfrm>
              <a:off x="3772068" y="3228046"/>
              <a:ext cx="116476" cy="114551"/>
            </a:xfrm>
            <a:custGeom>
              <a:avLst/>
              <a:gdLst/>
              <a:ahLst/>
              <a:cxnLst/>
              <a:rect l="l" t="t" r="r" b="b"/>
              <a:pathLst>
                <a:path w="3934" h="3869" extrusionOk="0">
                  <a:moveTo>
                    <a:pt x="1083" y="207"/>
                  </a:moveTo>
                  <a:cubicBezTo>
                    <a:pt x="1612" y="207"/>
                    <a:pt x="2257" y="529"/>
                    <a:pt x="2798" y="1071"/>
                  </a:cubicBezTo>
                  <a:cubicBezTo>
                    <a:pt x="3392" y="1664"/>
                    <a:pt x="3714" y="2309"/>
                    <a:pt x="3714" y="2837"/>
                  </a:cubicBezTo>
                  <a:cubicBezTo>
                    <a:pt x="3714" y="3056"/>
                    <a:pt x="3611" y="3276"/>
                    <a:pt x="3443" y="3430"/>
                  </a:cubicBezTo>
                  <a:cubicBezTo>
                    <a:pt x="3340" y="3546"/>
                    <a:pt x="3121" y="3650"/>
                    <a:pt x="2850" y="3650"/>
                  </a:cubicBezTo>
                  <a:cubicBezTo>
                    <a:pt x="2373" y="3650"/>
                    <a:pt x="1728" y="3327"/>
                    <a:pt x="1135" y="2786"/>
                  </a:cubicBezTo>
                  <a:cubicBezTo>
                    <a:pt x="593" y="2192"/>
                    <a:pt x="271" y="1548"/>
                    <a:pt x="271" y="1071"/>
                  </a:cubicBezTo>
                  <a:cubicBezTo>
                    <a:pt x="271" y="800"/>
                    <a:pt x="323" y="581"/>
                    <a:pt x="490" y="426"/>
                  </a:cubicBezTo>
                  <a:cubicBezTo>
                    <a:pt x="645" y="323"/>
                    <a:pt x="864" y="207"/>
                    <a:pt x="1083" y="207"/>
                  </a:cubicBezTo>
                  <a:close/>
                  <a:moveTo>
                    <a:pt x="1083" y="0"/>
                  </a:moveTo>
                  <a:cubicBezTo>
                    <a:pt x="813" y="0"/>
                    <a:pt x="542" y="52"/>
                    <a:pt x="323" y="258"/>
                  </a:cubicBezTo>
                  <a:cubicBezTo>
                    <a:pt x="116" y="477"/>
                    <a:pt x="0" y="748"/>
                    <a:pt x="0" y="1071"/>
                  </a:cubicBezTo>
                  <a:cubicBezTo>
                    <a:pt x="0" y="1664"/>
                    <a:pt x="387" y="2360"/>
                    <a:pt x="967" y="2953"/>
                  </a:cubicBezTo>
                  <a:cubicBezTo>
                    <a:pt x="1561" y="3546"/>
                    <a:pt x="2257" y="3869"/>
                    <a:pt x="2850" y="3869"/>
                  </a:cubicBezTo>
                  <a:cubicBezTo>
                    <a:pt x="3172" y="3869"/>
                    <a:pt x="3443" y="3804"/>
                    <a:pt x="3662" y="3598"/>
                  </a:cubicBezTo>
                  <a:cubicBezTo>
                    <a:pt x="3817" y="3379"/>
                    <a:pt x="3933" y="3108"/>
                    <a:pt x="3933" y="2837"/>
                  </a:cubicBezTo>
                  <a:cubicBezTo>
                    <a:pt x="3933" y="2192"/>
                    <a:pt x="3611" y="1496"/>
                    <a:pt x="3018" y="903"/>
                  </a:cubicBezTo>
                  <a:cubicBezTo>
                    <a:pt x="2425" y="323"/>
                    <a:pt x="1677" y="0"/>
                    <a:pt x="1083"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0"/>
            <p:cNvSpPr/>
            <p:nvPr/>
          </p:nvSpPr>
          <p:spPr>
            <a:xfrm>
              <a:off x="3988528" y="4117189"/>
              <a:ext cx="92435" cy="85951"/>
            </a:xfrm>
            <a:custGeom>
              <a:avLst/>
              <a:gdLst/>
              <a:ahLst/>
              <a:cxnLst/>
              <a:rect l="l" t="t" r="r" b="b"/>
              <a:pathLst>
                <a:path w="3122" h="2903" extrusionOk="0">
                  <a:moveTo>
                    <a:pt x="1612" y="1"/>
                  </a:moveTo>
                  <a:lnTo>
                    <a:pt x="1071" y="800"/>
                  </a:lnTo>
                  <a:cubicBezTo>
                    <a:pt x="1071" y="852"/>
                    <a:pt x="1019" y="852"/>
                    <a:pt x="968" y="852"/>
                  </a:cubicBezTo>
                  <a:lnTo>
                    <a:pt x="1" y="968"/>
                  </a:lnTo>
                  <a:lnTo>
                    <a:pt x="594" y="1561"/>
                  </a:lnTo>
                  <a:cubicBezTo>
                    <a:pt x="594" y="1613"/>
                    <a:pt x="645" y="1664"/>
                    <a:pt x="594" y="1716"/>
                  </a:cubicBezTo>
                  <a:lnTo>
                    <a:pt x="323" y="2683"/>
                  </a:lnTo>
                  <a:lnTo>
                    <a:pt x="1290" y="2361"/>
                  </a:lnTo>
                  <a:lnTo>
                    <a:pt x="1393" y="2361"/>
                  </a:lnTo>
                  <a:lnTo>
                    <a:pt x="2309" y="2902"/>
                  </a:lnTo>
                  <a:lnTo>
                    <a:pt x="2257" y="1987"/>
                  </a:lnTo>
                  <a:lnTo>
                    <a:pt x="2257" y="1884"/>
                  </a:lnTo>
                  <a:lnTo>
                    <a:pt x="3121" y="1239"/>
                  </a:lnTo>
                  <a:lnTo>
                    <a:pt x="2102" y="1020"/>
                  </a:lnTo>
                  <a:cubicBezTo>
                    <a:pt x="2102" y="1020"/>
                    <a:pt x="2038" y="1020"/>
                    <a:pt x="2038" y="968"/>
                  </a:cubicBezTo>
                  <a:lnTo>
                    <a:pt x="161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0"/>
            <p:cNvSpPr/>
            <p:nvPr/>
          </p:nvSpPr>
          <p:spPr>
            <a:xfrm>
              <a:off x="3975945" y="4106116"/>
              <a:ext cx="116061" cy="106557"/>
            </a:xfrm>
            <a:custGeom>
              <a:avLst/>
              <a:gdLst/>
              <a:ahLst/>
              <a:cxnLst/>
              <a:rect l="l" t="t" r="r" b="b"/>
              <a:pathLst>
                <a:path w="3920" h="3599" extrusionOk="0">
                  <a:moveTo>
                    <a:pt x="2037" y="375"/>
                  </a:moveTo>
                  <a:lnTo>
                    <a:pt x="2463" y="1342"/>
                  </a:lnTo>
                  <a:cubicBezTo>
                    <a:pt x="2463" y="1394"/>
                    <a:pt x="2527" y="1394"/>
                    <a:pt x="2527" y="1394"/>
                  </a:cubicBezTo>
                  <a:lnTo>
                    <a:pt x="3546" y="1613"/>
                  </a:lnTo>
                  <a:lnTo>
                    <a:pt x="2682" y="2258"/>
                  </a:lnTo>
                  <a:lnTo>
                    <a:pt x="2682" y="2361"/>
                  </a:lnTo>
                  <a:lnTo>
                    <a:pt x="2734" y="3276"/>
                  </a:lnTo>
                  <a:lnTo>
                    <a:pt x="1818" y="2735"/>
                  </a:lnTo>
                  <a:lnTo>
                    <a:pt x="1715" y="2735"/>
                  </a:lnTo>
                  <a:lnTo>
                    <a:pt x="748" y="3057"/>
                  </a:lnTo>
                  <a:lnTo>
                    <a:pt x="1019" y="2090"/>
                  </a:lnTo>
                  <a:cubicBezTo>
                    <a:pt x="1070" y="2038"/>
                    <a:pt x="1019" y="1987"/>
                    <a:pt x="1019" y="1935"/>
                  </a:cubicBezTo>
                  <a:lnTo>
                    <a:pt x="426" y="1342"/>
                  </a:lnTo>
                  <a:lnTo>
                    <a:pt x="1393" y="1226"/>
                  </a:lnTo>
                  <a:cubicBezTo>
                    <a:pt x="1444" y="1226"/>
                    <a:pt x="1496" y="1226"/>
                    <a:pt x="1496" y="1174"/>
                  </a:cubicBezTo>
                  <a:lnTo>
                    <a:pt x="2037" y="375"/>
                  </a:lnTo>
                  <a:close/>
                  <a:moveTo>
                    <a:pt x="2089" y="1"/>
                  </a:moveTo>
                  <a:cubicBezTo>
                    <a:pt x="2037" y="1"/>
                    <a:pt x="1986" y="53"/>
                    <a:pt x="1986" y="53"/>
                  </a:cubicBezTo>
                  <a:lnTo>
                    <a:pt x="1341" y="1020"/>
                  </a:lnTo>
                  <a:lnTo>
                    <a:pt x="103" y="1071"/>
                  </a:lnTo>
                  <a:cubicBezTo>
                    <a:pt x="103" y="1071"/>
                    <a:pt x="52" y="1123"/>
                    <a:pt x="52" y="1174"/>
                  </a:cubicBezTo>
                  <a:cubicBezTo>
                    <a:pt x="0" y="1226"/>
                    <a:pt x="0" y="1290"/>
                    <a:pt x="52" y="1290"/>
                  </a:cubicBezTo>
                  <a:lnTo>
                    <a:pt x="800" y="2090"/>
                  </a:lnTo>
                  <a:lnTo>
                    <a:pt x="477" y="3160"/>
                  </a:lnTo>
                  <a:lnTo>
                    <a:pt x="477" y="3328"/>
                  </a:lnTo>
                  <a:lnTo>
                    <a:pt x="645" y="3328"/>
                  </a:lnTo>
                  <a:lnTo>
                    <a:pt x="1767" y="3005"/>
                  </a:lnTo>
                  <a:lnTo>
                    <a:pt x="2785" y="3599"/>
                  </a:lnTo>
                  <a:lnTo>
                    <a:pt x="2953" y="3599"/>
                  </a:lnTo>
                  <a:cubicBezTo>
                    <a:pt x="2953" y="3547"/>
                    <a:pt x="3004" y="3547"/>
                    <a:pt x="3004" y="3482"/>
                  </a:cubicBezTo>
                  <a:lnTo>
                    <a:pt x="2901" y="2412"/>
                  </a:lnTo>
                  <a:lnTo>
                    <a:pt x="3868" y="1613"/>
                  </a:lnTo>
                  <a:cubicBezTo>
                    <a:pt x="3920" y="1613"/>
                    <a:pt x="3920" y="1548"/>
                    <a:pt x="3920" y="1497"/>
                  </a:cubicBezTo>
                  <a:cubicBezTo>
                    <a:pt x="3920" y="1445"/>
                    <a:pt x="3868" y="1394"/>
                    <a:pt x="3817" y="1394"/>
                  </a:cubicBezTo>
                  <a:lnTo>
                    <a:pt x="2631" y="1174"/>
                  </a:lnTo>
                  <a:lnTo>
                    <a:pt x="2205" y="104"/>
                  </a:lnTo>
                  <a:cubicBezTo>
                    <a:pt x="2141" y="53"/>
                    <a:pt x="2141" y="1"/>
                    <a:pt x="208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0"/>
            <p:cNvSpPr/>
            <p:nvPr/>
          </p:nvSpPr>
          <p:spPr>
            <a:xfrm>
              <a:off x="3956848" y="3861025"/>
              <a:ext cx="130214" cy="54241"/>
            </a:xfrm>
            <a:custGeom>
              <a:avLst/>
              <a:gdLst/>
              <a:ahLst/>
              <a:cxnLst/>
              <a:rect l="l" t="t" r="r" b="b"/>
              <a:pathLst>
                <a:path w="4398" h="1832" extrusionOk="0">
                  <a:moveTo>
                    <a:pt x="4397" y="1"/>
                  </a:moveTo>
                  <a:cubicBezTo>
                    <a:pt x="4294" y="104"/>
                    <a:pt x="4191" y="271"/>
                    <a:pt x="4075" y="426"/>
                  </a:cubicBezTo>
                  <a:cubicBezTo>
                    <a:pt x="3701" y="800"/>
                    <a:pt x="3224" y="1122"/>
                    <a:pt x="2631" y="1342"/>
                  </a:cubicBezTo>
                  <a:cubicBezTo>
                    <a:pt x="2089" y="1561"/>
                    <a:pt x="1561" y="1664"/>
                    <a:pt x="1071" y="1664"/>
                  </a:cubicBezTo>
                  <a:cubicBezTo>
                    <a:pt x="697" y="1664"/>
                    <a:pt x="374" y="1612"/>
                    <a:pt x="52" y="1445"/>
                  </a:cubicBezTo>
                  <a:lnTo>
                    <a:pt x="0" y="1445"/>
                  </a:lnTo>
                  <a:cubicBezTo>
                    <a:pt x="52" y="1509"/>
                    <a:pt x="155" y="1561"/>
                    <a:pt x="271" y="1612"/>
                  </a:cubicBezTo>
                  <a:cubicBezTo>
                    <a:pt x="529" y="1767"/>
                    <a:pt x="916" y="1832"/>
                    <a:pt x="1341" y="1832"/>
                  </a:cubicBezTo>
                  <a:cubicBezTo>
                    <a:pt x="1715" y="1832"/>
                    <a:pt x="2205" y="1767"/>
                    <a:pt x="2682" y="1561"/>
                  </a:cubicBezTo>
                  <a:cubicBezTo>
                    <a:pt x="3224" y="1342"/>
                    <a:pt x="3649" y="1019"/>
                    <a:pt x="3972" y="645"/>
                  </a:cubicBezTo>
                  <a:cubicBezTo>
                    <a:pt x="4191" y="426"/>
                    <a:pt x="4294" y="220"/>
                    <a:pt x="439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0"/>
            <p:cNvSpPr/>
            <p:nvPr/>
          </p:nvSpPr>
          <p:spPr>
            <a:xfrm>
              <a:off x="3945775" y="3808353"/>
              <a:ext cx="141287" cy="95455"/>
            </a:xfrm>
            <a:custGeom>
              <a:avLst/>
              <a:gdLst/>
              <a:ahLst/>
              <a:cxnLst/>
              <a:rect l="l" t="t" r="r" b="b"/>
              <a:pathLst>
                <a:path w="4772" h="3224" extrusionOk="0">
                  <a:moveTo>
                    <a:pt x="2953" y="323"/>
                  </a:moveTo>
                  <a:cubicBezTo>
                    <a:pt x="3224" y="323"/>
                    <a:pt x="3430" y="387"/>
                    <a:pt x="3650" y="439"/>
                  </a:cubicBezTo>
                  <a:cubicBezTo>
                    <a:pt x="3869" y="542"/>
                    <a:pt x="4023" y="709"/>
                    <a:pt x="4075" y="864"/>
                  </a:cubicBezTo>
                  <a:cubicBezTo>
                    <a:pt x="4127" y="967"/>
                    <a:pt x="4127" y="1083"/>
                    <a:pt x="4127" y="1186"/>
                  </a:cubicBezTo>
                  <a:cubicBezTo>
                    <a:pt x="4127" y="1457"/>
                    <a:pt x="3972" y="1728"/>
                    <a:pt x="3701" y="1999"/>
                  </a:cubicBezTo>
                  <a:cubicBezTo>
                    <a:pt x="3482" y="2257"/>
                    <a:pt x="3108" y="2528"/>
                    <a:pt x="2734" y="2695"/>
                  </a:cubicBezTo>
                  <a:cubicBezTo>
                    <a:pt x="2360" y="2798"/>
                    <a:pt x="1986" y="2901"/>
                    <a:pt x="1664" y="2901"/>
                  </a:cubicBezTo>
                  <a:cubicBezTo>
                    <a:pt x="1393" y="2901"/>
                    <a:pt x="1122" y="2850"/>
                    <a:pt x="967" y="2747"/>
                  </a:cubicBezTo>
                  <a:cubicBezTo>
                    <a:pt x="748" y="2695"/>
                    <a:pt x="581" y="2528"/>
                    <a:pt x="477" y="2321"/>
                  </a:cubicBezTo>
                  <a:cubicBezTo>
                    <a:pt x="477" y="2257"/>
                    <a:pt x="426" y="2154"/>
                    <a:pt x="426" y="2050"/>
                  </a:cubicBezTo>
                  <a:cubicBezTo>
                    <a:pt x="426" y="1780"/>
                    <a:pt x="581" y="1457"/>
                    <a:pt x="851" y="1186"/>
                  </a:cubicBezTo>
                  <a:cubicBezTo>
                    <a:pt x="1122" y="916"/>
                    <a:pt x="1445" y="709"/>
                    <a:pt x="1870" y="542"/>
                  </a:cubicBezTo>
                  <a:cubicBezTo>
                    <a:pt x="2257" y="387"/>
                    <a:pt x="2631" y="323"/>
                    <a:pt x="2953" y="323"/>
                  </a:cubicBezTo>
                  <a:close/>
                  <a:moveTo>
                    <a:pt x="3276" y="0"/>
                  </a:moveTo>
                  <a:cubicBezTo>
                    <a:pt x="2837" y="0"/>
                    <a:pt x="2360" y="65"/>
                    <a:pt x="1870" y="271"/>
                  </a:cubicBezTo>
                  <a:cubicBezTo>
                    <a:pt x="1290" y="490"/>
                    <a:pt x="800" y="813"/>
                    <a:pt x="477" y="1186"/>
                  </a:cubicBezTo>
                  <a:cubicBezTo>
                    <a:pt x="155" y="1509"/>
                    <a:pt x="0" y="1883"/>
                    <a:pt x="0" y="2205"/>
                  </a:cubicBezTo>
                  <a:cubicBezTo>
                    <a:pt x="0" y="2321"/>
                    <a:pt x="0" y="2424"/>
                    <a:pt x="52" y="2528"/>
                  </a:cubicBezTo>
                  <a:cubicBezTo>
                    <a:pt x="155" y="2747"/>
                    <a:pt x="323" y="2901"/>
                    <a:pt x="529" y="3018"/>
                  </a:cubicBezTo>
                  <a:cubicBezTo>
                    <a:pt x="800" y="3172"/>
                    <a:pt x="1122" y="3224"/>
                    <a:pt x="1445" y="3224"/>
                  </a:cubicBezTo>
                  <a:cubicBezTo>
                    <a:pt x="1935" y="3224"/>
                    <a:pt x="2412" y="3121"/>
                    <a:pt x="2902" y="2901"/>
                  </a:cubicBezTo>
                  <a:cubicBezTo>
                    <a:pt x="3482" y="2695"/>
                    <a:pt x="3972" y="2373"/>
                    <a:pt x="4294" y="1999"/>
                  </a:cubicBezTo>
                  <a:cubicBezTo>
                    <a:pt x="4617" y="1676"/>
                    <a:pt x="4771" y="1290"/>
                    <a:pt x="4771" y="967"/>
                  </a:cubicBezTo>
                  <a:cubicBezTo>
                    <a:pt x="4771" y="864"/>
                    <a:pt x="4771" y="761"/>
                    <a:pt x="4720" y="645"/>
                  </a:cubicBezTo>
                  <a:cubicBezTo>
                    <a:pt x="4617" y="439"/>
                    <a:pt x="4449" y="271"/>
                    <a:pt x="4243" y="168"/>
                  </a:cubicBezTo>
                  <a:cubicBezTo>
                    <a:pt x="3972" y="65"/>
                    <a:pt x="3650" y="0"/>
                    <a:pt x="327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0"/>
            <p:cNvSpPr/>
            <p:nvPr/>
          </p:nvSpPr>
          <p:spPr>
            <a:xfrm>
              <a:off x="3966382" y="3824371"/>
              <a:ext cx="93945" cy="62265"/>
            </a:xfrm>
            <a:custGeom>
              <a:avLst/>
              <a:gdLst/>
              <a:ahLst/>
              <a:cxnLst/>
              <a:rect l="l" t="t" r="r" b="b"/>
              <a:pathLst>
                <a:path w="3173" h="2103" extrusionOk="0">
                  <a:moveTo>
                    <a:pt x="2257" y="1"/>
                  </a:moveTo>
                  <a:cubicBezTo>
                    <a:pt x="1935" y="1"/>
                    <a:pt x="1612" y="104"/>
                    <a:pt x="1239" y="220"/>
                  </a:cubicBezTo>
                  <a:cubicBezTo>
                    <a:pt x="852" y="375"/>
                    <a:pt x="529" y="594"/>
                    <a:pt x="323" y="813"/>
                  </a:cubicBezTo>
                  <a:cubicBezTo>
                    <a:pt x="104" y="1071"/>
                    <a:pt x="1" y="1290"/>
                    <a:pt x="1" y="1509"/>
                  </a:cubicBezTo>
                  <a:cubicBezTo>
                    <a:pt x="1" y="1561"/>
                    <a:pt x="1" y="1613"/>
                    <a:pt x="52" y="1664"/>
                  </a:cubicBezTo>
                  <a:cubicBezTo>
                    <a:pt x="104" y="1832"/>
                    <a:pt x="207" y="1935"/>
                    <a:pt x="375" y="1987"/>
                  </a:cubicBezTo>
                  <a:cubicBezTo>
                    <a:pt x="478" y="2103"/>
                    <a:pt x="697" y="2103"/>
                    <a:pt x="968" y="2103"/>
                  </a:cubicBezTo>
                  <a:cubicBezTo>
                    <a:pt x="1239" y="2103"/>
                    <a:pt x="1612" y="2038"/>
                    <a:pt x="1935" y="1883"/>
                  </a:cubicBezTo>
                  <a:cubicBezTo>
                    <a:pt x="2309" y="1780"/>
                    <a:pt x="2631" y="1561"/>
                    <a:pt x="2850" y="1290"/>
                  </a:cubicBezTo>
                  <a:cubicBezTo>
                    <a:pt x="3057" y="1071"/>
                    <a:pt x="3173" y="813"/>
                    <a:pt x="3173" y="645"/>
                  </a:cubicBezTo>
                  <a:lnTo>
                    <a:pt x="3173" y="426"/>
                  </a:lnTo>
                  <a:cubicBezTo>
                    <a:pt x="3108" y="323"/>
                    <a:pt x="3005" y="220"/>
                    <a:pt x="2850" y="104"/>
                  </a:cubicBezTo>
                  <a:cubicBezTo>
                    <a:pt x="2683" y="52"/>
                    <a:pt x="2464" y="1"/>
                    <a:pt x="225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0"/>
            <p:cNvSpPr/>
            <p:nvPr/>
          </p:nvSpPr>
          <p:spPr>
            <a:xfrm>
              <a:off x="3966382" y="3827420"/>
              <a:ext cx="1569" cy="30"/>
            </a:xfrm>
            <a:custGeom>
              <a:avLst/>
              <a:gdLst/>
              <a:ahLst/>
              <a:cxnLst/>
              <a:rect l="l" t="t" r="r" b="b"/>
              <a:pathLst>
                <a:path w="53" h="1" extrusionOk="0">
                  <a:moveTo>
                    <a:pt x="1" y="1"/>
                  </a:moveTo>
                  <a:lnTo>
                    <a:pt x="52" y="1"/>
                  </a:ln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0"/>
            <p:cNvSpPr/>
            <p:nvPr/>
          </p:nvSpPr>
          <p:spPr>
            <a:xfrm>
              <a:off x="3969432" y="3810248"/>
              <a:ext cx="27150" cy="15692"/>
            </a:xfrm>
            <a:custGeom>
              <a:avLst/>
              <a:gdLst/>
              <a:ahLst/>
              <a:cxnLst/>
              <a:rect l="l" t="t" r="r" b="b"/>
              <a:pathLst>
                <a:path w="917" h="530" extrusionOk="0">
                  <a:moveTo>
                    <a:pt x="916" y="1"/>
                  </a:moveTo>
                  <a:cubicBezTo>
                    <a:pt x="594" y="155"/>
                    <a:pt x="272" y="323"/>
                    <a:pt x="1" y="529"/>
                  </a:cubicBezTo>
                  <a:cubicBezTo>
                    <a:pt x="272" y="323"/>
                    <a:pt x="594" y="155"/>
                    <a:pt x="916"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0"/>
            <p:cNvSpPr/>
            <p:nvPr/>
          </p:nvSpPr>
          <p:spPr>
            <a:xfrm>
              <a:off x="3937752" y="3869048"/>
              <a:ext cx="6129" cy="23686"/>
            </a:xfrm>
            <a:custGeom>
              <a:avLst/>
              <a:gdLst/>
              <a:ahLst/>
              <a:cxnLst/>
              <a:rect l="l" t="t" r="r" b="b"/>
              <a:pathLst>
                <a:path w="207" h="800" extrusionOk="0">
                  <a:moveTo>
                    <a:pt x="52" y="0"/>
                  </a:moveTo>
                  <a:cubicBezTo>
                    <a:pt x="36" y="32"/>
                    <a:pt x="26" y="63"/>
                    <a:pt x="18" y="95"/>
                  </a:cubicBezTo>
                  <a:lnTo>
                    <a:pt x="18" y="95"/>
                  </a:lnTo>
                  <a:cubicBezTo>
                    <a:pt x="33" y="63"/>
                    <a:pt x="52" y="32"/>
                    <a:pt x="52" y="0"/>
                  </a:cubicBezTo>
                  <a:close/>
                  <a:moveTo>
                    <a:pt x="18" y="95"/>
                  </a:moveTo>
                  <a:cubicBezTo>
                    <a:pt x="8" y="115"/>
                    <a:pt x="1" y="135"/>
                    <a:pt x="1" y="155"/>
                  </a:cubicBezTo>
                  <a:cubicBezTo>
                    <a:pt x="1" y="174"/>
                    <a:pt x="1" y="193"/>
                    <a:pt x="3" y="210"/>
                  </a:cubicBezTo>
                  <a:lnTo>
                    <a:pt x="3" y="210"/>
                  </a:lnTo>
                  <a:cubicBezTo>
                    <a:pt x="5" y="171"/>
                    <a:pt x="9" y="133"/>
                    <a:pt x="18" y="95"/>
                  </a:cubicBezTo>
                  <a:close/>
                  <a:moveTo>
                    <a:pt x="3" y="210"/>
                  </a:moveTo>
                  <a:lnTo>
                    <a:pt x="3" y="210"/>
                  </a:lnTo>
                  <a:cubicBezTo>
                    <a:pt x="1" y="247"/>
                    <a:pt x="1" y="284"/>
                    <a:pt x="1" y="323"/>
                  </a:cubicBezTo>
                  <a:cubicBezTo>
                    <a:pt x="1" y="478"/>
                    <a:pt x="52" y="645"/>
                    <a:pt x="104" y="800"/>
                  </a:cubicBezTo>
                  <a:lnTo>
                    <a:pt x="207" y="800"/>
                  </a:lnTo>
                  <a:cubicBezTo>
                    <a:pt x="155" y="697"/>
                    <a:pt x="104" y="645"/>
                    <a:pt x="104" y="594"/>
                  </a:cubicBezTo>
                  <a:cubicBezTo>
                    <a:pt x="58" y="445"/>
                    <a:pt x="12" y="347"/>
                    <a:pt x="3" y="21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0"/>
            <p:cNvSpPr/>
            <p:nvPr/>
          </p:nvSpPr>
          <p:spPr>
            <a:xfrm>
              <a:off x="3937752" y="3800714"/>
              <a:ext cx="155795" cy="109607"/>
            </a:xfrm>
            <a:custGeom>
              <a:avLst/>
              <a:gdLst/>
              <a:ahLst/>
              <a:cxnLst/>
              <a:rect l="l" t="t" r="r" b="b"/>
              <a:pathLst>
                <a:path w="5262" h="3702" extrusionOk="0">
                  <a:moveTo>
                    <a:pt x="3547" y="258"/>
                  </a:moveTo>
                  <a:cubicBezTo>
                    <a:pt x="3921" y="258"/>
                    <a:pt x="4243" y="323"/>
                    <a:pt x="4514" y="426"/>
                  </a:cubicBezTo>
                  <a:cubicBezTo>
                    <a:pt x="4720" y="529"/>
                    <a:pt x="4888" y="697"/>
                    <a:pt x="4991" y="903"/>
                  </a:cubicBezTo>
                  <a:cubicBezTo>
                    <a:pt x="5042" y="1019"/>
                    <a:pt x="5042" y="1122"/>
                    <a:pt x="5042" y="1225"/>
                  </a:cubicBezTo>
                  <a:cubicBezTo>
                    <a:pt x="5042" y="1548"/>
                    <a:pt x="4888" y="1934"/>
                    <a:pt x="4565" y="2257"/>
                  </a:cubicBezTo>
                  <a:cubicBezTo>
                    <a:pt x="4243" y="2631"/>
                    <a:pt x="3753" y="2953"/>
                    <a:pt x="3173" y="3159"/>
                  </a:cubicBezTo>
                  <a:cubicBezTo>
                    <a:pt x="2683" y="3379"/>
                    <a:pt x="2206" y="3482"/>
                    <a:pt x="1716" y="3482"/>
                  </a:cubicBezTo>
                  <a:cubicBezTo>
                    <a:pt x="1393" y="3482"/>
                    <a:pt x="1071" y="3430"/>
                    <a:pt x="800" y="3276"/>
                  </a:cubicBezTo>
                  <a:cubicBezTo>
                    <a:pt x="594" y="3159"/>
                    <a:pt x="426" y="3005"/>
                    <a:pt x="323" y="2786"/>
                  </a:cubicBezTo>
                  <a:cubicBezTo>
                    <a:pt x="271" y="2682"/>
                    <a:pt x="271" y="2579"/>
                    <a:pt x="271" y="2463"/>
                  </a:cubicBezTo>
                  <a:cubicBezTo>
                    <a:pt x="271" y="2141"/>
                    <a:pt x="426" y="1767"/>
                    <a:pt x="748" y="1444"/>
                  </a:cubicBezTo>
                  <a:cubicBezTo>
                    <a:pt x="1071" y="1071"/>
                    <a:pt x="1561" y="748"/>
                    <a:pt x="2141" y="529"/>
                  </a:cubicBezTo>
                  <a:cubicBezTo>
                    <a:pt x="2631" y="323"/>
                    <a:pt x="3108" y="258"/>
                    <a:pt x="3547" y="258"/>
                  </a:cubicBezTo>
                  <a:close/>
                  <a:moveTo>
                    <a:pt x="3547" y="0"/>
                  </a:moveTo>
                  <a:cubicBezTo>
                    <a:pt x="3108" y="0"/>
                    <a:pt x="2579" y="103"/>
                    <a:pt x="2038" y="323"/>
                  </a:cubicBezTo>
                  <a:lnTo>
                    <a:pt x="1986" y="323"/>
                  </a:lnTo>
                  <a:cubicBezTo>
                    <a:pt x="1664" y="477"/>
                    <a:pt x="1342" y="645"/>
                    <a:pt x="1071" y="851"/>
                  </a:cubicBezTo>
                  <a:cubicBezTo>
                    <a:pt x="1071" y="851"/>
                    <a:pt x="1019" y="851"/>
                    <a:pt x="1019" y="903"/>
                  </a:cubicBezTo>
                  <a:lnTo>
                    <a:pt x="968" y="903"/>
                  </a:lnTo>
                  <a:lnTo>
                    <a:pt x="594" y="1290"/>
                  </a:lnTo>
                  <a:cubicBezTo>
                    <a:pt x="271" y="1612"/>
                    <a:pt x="104" y="1934"/>
                    <a:pt x="52" y="2308"/>
                  </a:cubicBezTo>
                  <a:cubicBezTo>
                    <a:pt x="52" y="2360"/>
                    <a:pt x="1" y="2412"/>
                    <a:pt x="1" y="2463"/>
                  </a:cubicBezTo>
                  <a:cubicBezTo>
                    <a:pt x="1" y="2631"/>
                    <a:pt x="52" y="2734"/>
                    <a:pt x="104" y="2902"/>
                  </a:cubicBezTo>
                  <a:cubicBezTo>
                    <a:pt x="104" y="2953"/>
                    <a:pt x="155" y="3005"/>
                    <a:pt x="207" y="3108"/>
                  </a:cubicBezTo>
                  <a:cubicBezTo>
                    <a:pt x="323" y="3224"/>
                    <a:pt x="426" y="3379"/>
                    <a:pt x="645" y="3482"/>
                  </a:cubicBezTo>
                  <a:lnTo>
                    <a:pt x="697" y="3482"/>
                  </a:lnTo>
                  <a:cubicBezTo>
                    <a:pt x="1019" y="3649"/>
                    <a:pt x="1342" y="3701"/>
                    <a:pt x="1716" y="3701"/>
                  </a:cubicBezTo>
                  <a:cubicBezTo>
                    <a:pt x="2206" y="3701"/>
                    <a:pt x="2734" y="3598"/>
                    <a:pt x="3276" y="3379"/>
                  </a:cubicBezTo>
                  <a:cubicBezTo>
                    <a:pt x="3869" y="3159"/>
                    <a:pt x="4346" y="2837"/>
                    <a:pt x="4720" y="2463"/>
                  </a:cubicBezTo>
                  <a:cubicBezTo>
                    <a:pt x="4836" y="2308"/>
                    <a:pt x="4939" y="2141"/>
                    <a:pt x="5042" y="2038"/>
                  </a:cubicBezTo>
                  <a:cubicBezTo>
                    <a:pt x="5210" y="1767"/>
                    <a:pt x="5262" y="1496"/>
                    <a:pt x="5262" y="1225"/>
                  </a:cubicBezTo>
                  <a:lnTo>
                    <a:pt x="5262" y="1019"/>
                  </a:lnTo>
                  <a:cubicBezTo>
                    <a:pt x="5262" y="967"/>
                    <a:pt x="5262" y="903"/>
                    <a:pt x="5210" y="800"/>
                  </a:cubicBezTo>
                  <a:cubicBezTo>
                    <a:pt x="5107" y="529"/>
                    <a:pt x="4888" y="323"/>
                    <a:pt x="4565" y="207"/>
                  </a:cubicBezTo>
                  <a:cubicBezTo>
                    <a:pt x="4294" y="52"/>
                    <a:pt x="3972" y="0"/>
                    <a:pt x="354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0"/>
            <p:cNvSpPr/>
            <p:nvPr/>
          </p:nvSpPr>
          <p:spPr>
            <a:xfrm>
              <a:off x="3958358" y="3817887"/>
              <a:ext cx="109607" cy="76387"/>
            </a:xfrm>
            <a:custGeom>
              <a:avLst/>
              <a:gdLst/>
              <a:ahLst/>
              <a:cxnLst/>
              <a:rect l="l" t="t" r="r" b="b"/>
              <a:pathLst>
                <a:path w="3702" h="2580" extrusionOk="0">
                  <a:moveTo>
                    <a:pt x="2528" y="220"/>
                  </a:moveTo>
                  <a:cubicBezTo>
                    <a:pt x="2735" y="220"/>
                    <a:pt x="2954" y="271"/>
                    <a:pt x="3121" y="323"/>
                  </a:cubicBezTo>
                  <a:cubicBezTo>
                    <a:pt x="3276" y="439"/>
                    <a:pt x="3379" y="542"/>
                    <a:pt x="3444" y="645"/>
                  </a:cubicBezTo>
                  <a:lnTo>
                    <a:pt x="3444" y="864"/>
                  </a:lnTo>
                  <a:cubicBezTo>
                    <a:pt x="3444" y="1032"/>
                    <a:pt x="3328" y="1290"/>
                    <a:pt x="3121" y="1509"/>
                  </a:cubicBezTo>
                  <a:cubicBezTo>
                    <a:pt x="2902" y="1780"/>
                    <a:pt x="2580" y="1999"/>
                    <a:pt x="2206" y="2102"/>
                  </a:cubicBezTo>
                  <a:cubicBezTo>
                    <a:pt x="1883" y="2257"/>
                    <a:pt x="1510" y="2322"/>
                    <a:pt x="1239" y="2322"/>
                  </a:cubicBezTo>
                  <a:cubicBezTo>
                    <a:pt x="968" y="2322"/>
                    <a:pt x="749" y="2322"/>
                    <a:pt x="646" y="2206"/>
                  </a:cubicBezTo>
                  <a:cubicBezTo>
                    <a:pt x="478" y="2154"/>
                    <a:pt x="375" y="2051"/>
                    <a:pt x="323" y="1883"/>
                  </a:cubicBezTo>
                  <a:cubicBezTo>
                    <a:pt x="272" y="1832"/>
                    <a:pt x="272" y="1780"/>
                    <a:pt x="272" y="1728"/>
                  </a:cubicBezTo>
                  <a:cubicBezTo>
                    <a:pt x="272" y="1509"/>
                    <a:pt x="375" y="1290"/>
                    <a:pt x="594" y="1032"/>
                  </a:cubicBezTo>
                  <a:cubicBezTo>
                    <a:pt x="800" y="813"/>
                    <a:pt x="1123" y="594"/>
                    <a:pt x="1510" y="439"/>
                  </a:cubicBezTo>
                  <a:cubicBezTo>
                    <a:pt x="1883" y="323"/>
                    <a:pt x="2206" y="220"/>
                    <a:pt x="2528" y="220"/>
                  </a:cubicBezTo>
                  <a:close/>
                  <a:moveTo>
                    <a:pt x="2528" y="1"/>
                  </a:moveTo>
                  <a:cubicBezTo>
                    <a:pt x="2206" y="1"/>
                    <a:pt x="1832" y="65"/>
                    <a:pt x="1445" y="220"/>
                  </a:cubicBezTo>
                  <a:cubicBezTo>
                    <a:pt x="1020" y="387"/>
                    <a:pt x="697" y="594"/>
                    <a:pt x="426" y="864"/>
                  </a:cubicBezTo>
                  <a:cubicBezTo>
                    <a:pt x="156" y="1135"/>
                    <a:pt x="1" y="1458"/>
                    <a:pt x="1" y="1728"/>
                  </a:cubicBezTo>
                  <a:cubicBezTo>
                    <a:pt x="1" y="1832"/>
                    <a:pt x="52" y="1935"/>
                    <a:pt x="52" y="1999"/>
                  </a:cubicBezTo>
                  <a:cubicBezTo>
                    <a:pt x="156" y="2206"/>
                    <a:pt x="323" y="2373"/>
                    <a:pt x="542" y="2425"/>
                  </a:cubicBezTo>
                  <a:cubicBezTo>
                    <a:pt x="697" y="2528"/>
                    <a:pt x="968" y="2579"/>
                    <a:pt x="1239" y="2579"/>
                  </a:cubicBezTo>
                  <a:cubicBezTo>
                    <a:pt x="1561" y="2579"/>
                    <a:pt x="1935" y="2476"/>
                    <a:pt x="2309" y="2373"/>
                  </a:cubicBezTo>
                  <a:cubicBezTo>
                    <a:pt x="2683" y="2206"/>
                    <a:pt x="3057" y="1935"/>
                    <a:pt x="3276" y="1677"/>
                  </a:cubicBezTo>
                  <a:cubicBezTo>
                    <a:pt x="3547" y="1406"/>
                    <a:pt x="3702" y="1135"/>
                    <a:pt x="3702" y="864"/>
                  </a:cubicBezTo>
                  <a:cubicBezTo>
                    <a:pt x="3702" y="761"/>
                    <a:pt x="3702" y="645"/>
                    <a:pt x="3650" y="542"/>
                  </a:cubicBezTo>
                  <a:cubicBezTo>
                    <a:pt x="3598" y="387"/>
                    <a:pt x="3444" y="220"/>
                    <a:pt x="3225" y="117"/>
                  </a:cubicBezTo>
                  <a:cubicBezTo>
                    <a:pt x="3005" y="65"/>
                    <a:pt x="2799" y="1"/>
                    <a:pt x="25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0"/>
            <p:cNvSpPr/>
            <p:nvPr/>
          </p:nvSpPr>
          <p:spPr>
            <a:xfrm>
              <a:off x="2930623" y="4287462"/>
              <a:ext cx="130599" cy="74492"/>
            </a:xfrm>
            <a:custGeom>
              <a:avLst/>
              <a:gdLst/>
              <a:ahLst/>
              <a:cxnLst/>
              <a:rect l="l" t="t" r="r" b="b"/>
              <a:pathLst>
                <a:path w="4411" h="2516" extrusionOk="0">
                  <a:moveTo>
                    <a:pt x="1" y="1"/>
                  </a:moveTo>
                  <a:cubicBezTo>
                    <a:pt x="1" y="323"/>
                    <a:pt x="168" y="646"/>
                    <a:pt x="375" y="968"/>
                  </a:cubicBezTo>
                  <a:cubicBezTo>
                    <a:pt x="645" y="1342"/>
                    <a:pt x="1019" y="1716"/>
                    <a:pt x="1561" y="1987"/>
                  </a:cubicBezTo>
                  <a:cubicBezTo>
                    <a:pt x="2102" y="2361"/>
                    <a:pt x="2747" y="2515"/>
                    <a:pt x="3276" y="2515"/>
                  </a:cubicBezTo>
                  <a:cubicBezTo>
                    <a:pt x="3598" y="2515"/>
                    <a:pt x="3869" y="2412"/>
                    <a:pt x="4140" y="2309"/>
                  </a:cubicBezTo>
                  <a:cubicBezTo>
                    <a:pt x="4243" y="2257"/>
                    <a:pt x="4307" y="2257"/>
                    <a:pt x="4411" y="2193"/>
                  </a:cubicBezTo>
                  <a:lnTo>
                    <a:pt x="4411" y="2193"/>
                  </a:lnTo>
                  <a:cubicBezTo>
                    <a:pt x="4140" y="2309"/>
                    <a:pt x="3869" y="2361"/>
                    <a:pt x="3547" y="2361"/>
                  </a:cubicBezTo>
                  <a:cubicBezTo>
                    <a:pt x="2954" y="2361"/>
                    <a:pt x="2257" y="2141"/>
                    <a:pt x="1612" y="1767"/>
                  </a:cubicBezTo>
                  <a:cubicBezTo>
                    <a:pt x="1084" y="1445"/>
                    <a:pt x="645" y="1071"/>
                    <a:pt x="323" y="646"/>
                  </a:cubicBezTo>
                  <a:cubicBezTo>
                    <a:pt x="168" y="426"/>
                    <a:pt x="52" y="207"/>
                    <a:pt x="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0"/>
            <p:cNvSpPr/>
            <p:nvPr/>
          </p:nvSpPr>
          <p:spPr>
            <a:xfrm>
              <a:off x="2934057" y="4239764"/>
              <a:ext cx="141287" cy="109577"/>
            </a:xfrm>
            <a:custGeom>
              <a:avLst/>
              <a:gdLst/>
              <a:ahLst/>
              <a:cxnLst/>
              <a:rect l="l" t="t" r="r" b="b"/>
              <a:pathLst>
                <a:path w="4772" h="3701" extrusionOk="0">
                  <a:moveTo>
                    <a:pt x="1767" y="374"/>
                  </a:moveTo>
                  <a:cubicBezTo>
                    <a:pt x="2141" y="374"/>
                    <a:pt x="2631" y="529"/>
                    <a:pt x="3108" y="800"/>
                  </a:cubicBezTo>
                  <a:cubicBezTo>
                    <a:pt x="3482" y="1019"/>
                    <a:pt x="3753" y="1290"/>
                    <a:pt x="3972" y="1547"/>
                  </a:cubicBezTo>
                  <a:cubicBezTo>
                    <a:pt x="4191" y="1818"/>
                    <a:pt x="4346" y="2141"/>
                    <a:pt x="4346" y="2411"/>
                  </a:cubicBezTo>
                  <a:cubicBezTo>
                    <a:pt x="4346" y="2579"/>
                    <a:pt x="4295" y="2734"/>
                    <a:pt x="4191" y="2837"/>
                  </a:cubicBezTo>
                  <a:cubicBezTo>
                    <a:pt x="4127" y="3005"/>
                    <a:pt x="3972" y="3108"/>
                    <a:pt x="3805" y="3224"/>
                  </a:cubicBezTo>
                  <a:cubicBezTo>
                    <a:pt x="3650" y="3275"/>
                    <a:pt x="3431" y="3327"/>
                    <a:pt x="3224" y="3327"/>
                  </a:cubicBezTo>
                  <a:cubicBezTo>
                    <a:pt x="2786" y="3327"/>
                    <a:pt x="2309" y="3159"/>
                    <a:pt x="1870" y="2901"/>
                  </a:cubicBezTo>
                  <a:cubicBezTo>
                    <a:pt x="1496" y="2682"/>
                    <a:pt x="1174" y="2411"/>
                    <a:pt x="968" y="2141"/>
                  </a:cubicBezTo>
                  <a:cubicBezTo>
                    <a:pt x="749" y="1870"/>
                    <a:pt x="645" y="1547"/>
                    <a:pt x="645" y="1290"/>
                  </a:cubicBezTo>
                  <a:cubicBezTo>
                    <a:pt x="645" y="1122"/>
                    <a:pt x="697" y="967"/>
                    <a:pt x="749" y="851"/>
                  </a:cubicBezTo>
                  <a:cubicBezTo>
                    <a:pt x="852" y="696"/>
                    <a:pt x="1019" y="580"/>
                    <a:pt x="1174" y="477"/>
                  </a:cubicBezTo>
                  <a:cubicBezTo>
                    <a:pt x="1342" y="426"/>
                    <a:pt x="1548" y="374"/>
                    <a:pt x="1767" y="374"/>
                  </a:cubicBezTo>
                  <a:close/>
                  <a:moveTo>
                    <a:pt x="1342" y="0"/>
                  </a:moveTo>
                  <a:cubicBezTo>
                    <a:pt x="1071" y="0"/>
                    <a:pt x="800" y="52"/>
                    <a:pt x="581" y="103"/>
                  </a:cubicBezTo>
                  <a:cubicBezTo>
                    <a:pt x="375" y="206"/>
                    <a:pt x="207" y="374"/>
                    <a:pt x="104" y="529"/>
                  </a:cubicBezTo>
                  <a:cubicBezTo>
                    <a:pt x="52" y="696"/>
                    <a:pt x="1" y="851"/>
                    <a:pt x="1" y="1019"/>
                  </a:cubicBezTo>
                  <a:cubicBezTo>
                    <a:pt x="1" y="1341"/>
                    <a:pt x="155" y="1715"/>
                    <a:pt x="426" y="2141"/>
                  </a:cubicBezTo>
                  <a:cubicBezTo>
                    <a:pt x="697" y="2515"/>
                    <a:pt x="1123" y="2837"/>
                    <a:pt x="1613" y="3159"/>
                  </a:cubicBezTo>
                  <a:cubicBezTo>
                    <a:pt x="2257" y="3546"/>
                    <a:pt x="2902" y="3701"/>
                    <a:pt x="3431" y="3701"/>
                  </a:cubicBezTo>
                  <a:cubicBezTo>
                    <a:pt x="3701" y="3701"/>
                    <a:pt x="3972" y="3649"/>
                    <a:pt x="4191" y="3546"/>
                  </a:cubicBezTo>
                  <a:cubicBezTo>
                    <a:pt x="4398" y="3482"/>
                    <a:pt x="4565" y="3327"/>
                    <a:pt x="4669" y="3159"/>
                  </a:cubicBezTo>
                  <a:cubicBezTo>
                    <a:pt x="4720" y="3005"/>
                    <a:pt x="4772" y="2837"/>
                    <a:pt x="4772" y="2682"/>
                  </a:cubicBezTo>
                  <a:cubicBezTo>
                    <a:pt x="4772" y="2308"/>
                    <a:pt x="4617" y="1934"/>
                    <a:pt x="4346" y="1547"/>
                  </a:cubicBezTo>
                  <a:cubicBezTo>
                    <a:pt x="4075" y="1173"/>
                    <a:pt x="3650" y="800"/>
                    <a:pt x="3160" y="529"/>
                  </a:cubicBezTo>
                  <a:cubicBezTo>
                    <a:pt x="2515" y="155"/>
                    <a:pt x="1870" y="0"/>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0"/>
            <p:cNvSpPr/>
            <p:nvPr/>
          </p:nvSpPr>
          <p:spPr>
            <a:xfrm>
              <a:off x="2960793" y="4258831"/>
              <a:ext cx="93945" cy="71443"/>
            </a:xfrm>
            <a:custGeom>
              <a:avLst/>
              <a:gdLst/>
              <a:ahLst/>
              <a:cxnLst/>
              <a:rect l="l" t="t" r="r" b="b"/>
              <a:pathLst>
                <a:path w="3173" h="2413" extrusionOk="0">
                  <a:moveTo>
                    <a:pt x="864" y="1"/>
                  </a:moveTo>
                  <a:cubicBezTo>
                    <a:pt x="645" y="1"/>
                    <a:pt x="490" y="52"/>
                    <a:pt x="387" y="104"/>
                  </a:cubicBezTo>
                  <a:cubicBezTo>
                    <a:pt x="220" y="156"/>
                    <a:pt x="116" y="207"/>
                    <a:pt x="65" y="323"/>
                  </a:cubicBezTo>
                  <a:cubicBezTo>
                    <a:pt x="0" y="426"/>
                    <a:pt x="0" y="529"/>
                    <a:pt x="0" y="646"/>
                  </a:cubicBezTo>
                  <a:cubicBezTo>
                    <a:pt x="0" y="852"/>
                    <a:pt x="116" y="1123"/>
                    <a:pt x="271" y="1342"/>
                  </a:cubicBezTo>
                  <a:cubicBezTo>
                    <a:pt x="490" y="1613"/>
                    <a:pt x="761" y="1871"/>
                    <a:pt x="1083" y="2038"/>
                  </a:cubicBezTo>
                  <a:cubicBezTo>
                    <a:pt x="1509" y="2309"/>
                    <a:pt x="1935" y="2412"/>
                    <a:pt x="2321" y="2412"/>
                  </a:cubicBezTo>
                  <a:cubicBezTo>
                    <a:pt x="2528" y="2412"/>
                    <a:pt x="2695" y="2412"/>
                    <a:pt x="2798" y="2361"/>
                  </a:cubicBezTo>
                  <a:cubicBezTo>
                    <a:pt x="2966" y="2309"/>
                    <a:pt x="3018" y="2193"/>
                    <a:pt x="3121" y="2090"/>
                  </a:cubicBezTo>
                  <a:cubicBezTo>
                    <a:pt x="3121" y="1987"/>
                    <a:pt x="3172" y="1935"/>
                    <a:pt x="3172" y="1767"/>
                  </a:cubicBezTo>
                  <a:cubicBezTo>
                    <a:pt x="3172" y="1613"/>
                    <a:pt x="3069" y="1342"/>
                    <a:pt x="2902" y="1071"/>
                  </a:cubicBezTo>
                  <a:cubicBezTo>
                    <a:pt x="2695" y="800"/>
                    <a:pt x="2425" y="581"/>
                    <a:pt x="2102" y="375"/>
                  </a:cubicBezTo>
                  <a:cubicBezTo>
                    <a:pt x="1677" y="104"/>
                    <a:pt x="1187" y="1"/>
                    <a:pt x="86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0"/>
            <p:cNvSpPr/>
            <p:nvPr/>
          </p:nvSpPr>
          <p:spPr>
            <a:xfrm>
              <a:off x="3032561" y="4249297"/>
              <a:ext cx="27150" cy="20636"/>
            </a:xfrm>
            <a:custGeom>
              <a:avLst/>
              <a:gdLst/>
              <a:ahLst/>
              <a:cxnLst/>
              <a:rect l="l" t="t" r="r" b="b"/>
              <a:pathLst>
                <a:path w="917" h="697" extrusionOk="0">
                  <a:moveTo>
                    <a:pt x="1" y="0"/>
                  </a:moveTo>
                  <a:lnTo>
                    <a:pt x="1" y="0"/>
                  </a:lnTo>
                  <a:cubicBezTo>
                    <a:pt x="323" y="207"/>
                    <a:pt x="645" y="478"/>
                    <a:pt x="916" y="697"/>
                  </a:cubicBezTo>
                  <a:cubicBezTo>
                    <a:pt x="645" y="478"/>
                    <a:pt x="374" y="207"/>
                    <a:pt x="1"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0"/>
            <p:cNvSpPr/>
            <p:nvPr/>
          </p:nvSpPr>
          <p:spPr>
            <a:xfrm>
              <a:off x="2927573" y="4231740"/>
              <a:ext cx="155795" cy="125625"/>
            </a:xfrm>
            <a:custGeom>
              <a:avLst/>
              <a:gdLst/>
              <a:ahLst/>
              <a:cxnLst/>
              <a:rect l="l" t="t" r="r" b="b"/>
              <a:pathLst>
                <a:path w="5262" h="4243" extrusionOk="0">
                  <a:moveTo>
                    <a:pt x="1561" y="271"/>
                  </a:moveTo>
                  <a:cubicBezTo>
                    <a:pt x="2089" y="271"/>
                    <a:pt x="2734" y="426"/>
                    <a:pt x="3379" y="800"/>
                  </a:cubicBezTo>
                  <a:cubicBezTo>
                    <a:pt x="3869" y="1071"/>
                    <a:pt x="4294" y="1444"/>
                    <a:pt x="4565" y="1818"/>
                  </a:cubicBezTo>
                  <a:cubicBezTo>
                    <a:pt x="4836" y="2205"/>
                    <a:pt x="4991" y="2579"/>
                    <a:pt x="4991" y="2953"/>
                  </a:cubicBezTo>
                  <a:cubicBezTo>
                    <a:pt x="4991" y="3108"/>
                    <a:pt x="4939" y="3276"/>
                    <a:pt x="4888" y="3430"/>
                  </a:cubicBezTo>
                  <a:cubicBezTo>
                    <a:pt x="4784" y="3598"/>
                    <a:pt x="4617" y="3753"/>
                    <a:pt x="4410" y="3817"/>
                  </a:cubicBezTo>
                  <a:cubicBezTo>
                    <a:pt x="4191" y="3920"/>
                    <a:pt x="3920" y="3972"/>
                    <a:pt x="3650" y="3972"/>
                  </a:cubicBezTo>
                  <a:cubicBezTo>
                    <a:pt x="3121" y="3972"/>
                    <a:pt x="2476" y="3817"/>
                    <a:pt x="1832" y="3430"/>
                  </a:cubicBezTo>
                  <a:cubicBezTo>
                    <a:pt x="1342" y="3108"/>
                    <a:pt x="916" y="2786"/>
                    <a:pt x="645" y="2412"/>
                  </a:cubicBezTo>
                  <a:cubicBezTo>
                    <a:pt x="374" y="1986"/>
                    <a:pt x="220" y="1612"/>
                    <a:pt x="220" y="1290"/>
                  </a:cubicBezTo>
                  <a:cubicBezTo>
                    <a:pt x="220" y="1122"/>
                    <a:pt x="271" y="967"/>
                    <a:pt x="323" y="800"/>
                  </a:cubicBezTo>
                  <a:cubicBezTo>
                    <a:pt x="426" y="645"/>
                    <a:pt x="594" y="477"/>
                    <a:pt x="800" y="374"/>
                  </a:cubicBezTo>
                  <a:cubicBezTo>
                    <a:pt x="1019" y="323"/>
                    <a:pt x="1290" y="271"/>
                    <a:pt x="1561" y="271"/>
                  </a:cubicBezTo>
                  <a:close/>
                  <a:moveTo>
                    <a:pt x="1561" y="0"/>
                  </a:moveTo>
                  <a:cubicBezTo>
                    <a:pt x="1238" y="0"/>
                    <a:pt x="968" y="52"/>
                    <a:pt x="697" y="155"/>
                  </a:cubicBezTo>
                  <a:cubicBezTo>
                    <a:pt x="478" y="271"/>
                    <a:pt x="271" y="426"/>
                    <a:pt x="104" y="697"/>
                  </a:cubicBezTo>
                  <a:cubicBezTo>
                    <a:pt x="104" y="748"/>
                    <a:pt x="52" y="800"/>
                    <a:pt x="52" y="851"/>
                  </a:cubicBezTo>
                  <a:cubicBezTo>
                    <a:pt x="1" y="967"/>
                    <a:pt x="1" y="1122"/>
                    <a:pt x="1" y="1290"/>
                  </a:cubicBezTo>
                  <a:cubicBezTo>
                    <a:pt x="1" y="1496"/>
                    <a:pt x="1" y="1664"/>
                    <a:pt x="104" y="1883"/>
                  </a:cubicBezTo>
                  <a:cubicBezTo>
                    <a:pt x="155" y="2089"/>
                    <a:pt x="271" y="2308"/>
                    <a:pt x="426" y="2528"/>
                  </a:cubicBezTo>
                  <a:cubicBezTo>
                    <a:pt x="748" y="2953"/>
                    <a:pt x="1187" y="3327"/>
                    <a:pt x="1715" y="3649"/>
                  </a:cubicBezTo>
                  <a:cubicBezTo>
                    <a:pt x="2360" y="4023"/>
                    <a:pt x="3057" y="4243"/>
                    <a:pt x="3650" y="4243"/>
                  </a:cubicBezTo>
                  <a:cubicBezTo>
                    <a:pt x="3972" y="4243"/>
                    <a:pt x="4243" y="4191"/>
                    <a:pt x="4514" y="4075"/>
                  </a:cubicBezTo>
                  <a:lnTo>
                    <a:pt x="4514" y="4023"/>
                  </a:lnTo>
                  <a:cubicBezTo>
                    <a:pt x="4733" y="3920"/>
                    <a:pt x="4939" y="3753"/>
                    <a:pt x="5107" y="3546"/>
                  </a:cubicBezTo>
                  <a:cubicBezTo>
                    <a:pt x="5210" y="3379"/>
                    <a:pt x="5210" y="3172"/>
                    <a:pt x="5261" y="2953"/>
                  </a:cubicBezTo>
                  <a:cubicBezTo>
                    <a:pt x="5261" y="2528"/>
                    <a:pt x="5055" y="2089"/>
                    <a:pt x="4784" y="1664"/>
                  </a:cubicBezTo>
                  <a:cubicBezTo>
                    <a:pt x="4668" y="1561"/>
                    <a:pt x="4565" y="1444"/>
                    <a:pt x="4462" y="1290"/>
                  </a:cubicBezTo>
                  <a:cubicBezTo>
                    <a:pt x="4191" y="1071"/>
                    <a:pt x="3869" y="800"/>
                    <a:pt x="3547" y="593"/>
                  </a:cubicBezTo>
                  <a:lnTo>
                    <a:pt x="3495" y="593"/>
                  </a:lnTo>
                  <a:cubicBezTo>
                    <a:pt x="2850" y="207"/>
                    <a:pt x="2154" y="0"/>
                    <a:pt x="156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0"/>
            <p:cNvSpPr/>
            <p:nvPr/>
          </p:nvSpPr>
          <p:spPr>
            <a:xfrm>
              <a:off x="2953154" y="4250837"/>
              <a:ext cx="109607" cy="87431"/>
            </a:xfrm>
            <a:custGeom>
              <a:avLst/>
              <a:gdLst/>
              <a:ahLst/>
              <a:cxnLst/>
              <a:rect l="l" t="t" r="r" b="b"/>
              <a:pathLst>
                <a:path w="3702" h="2953" extrusionOk="0">
                  <a:moveTo>
                    <a:pt x="1122" y="271"/>
                  </a:moveTo>
                  <a:cubicBezTo>
                    <a:pt x="1445" y="271"/>
                    <a:pt x="1935" y="374"/>
                    <a:pt x="2360" y="645"/>
                  </a:cubicBezTo>
                  <a:cubicBezTo>
                    <a:pt x="2683" y="851"/>
                    <a:pt x="2953" y="1070"/>
                    <a:pt x="3160" y="1341"/>
                  </a:cubicBezTo>
                  <a:cubicBezTo>
                    <a:pt x="3327" y="1612"/>
                    <a:pt x="3430" y="1883"/>
                    <a:pt x="3430" y="2037"/>
                  </a:cubicBezTo>
                  <a:cubicBezTo>
                    <a:pt x="3430" y="2205"/>
                    <a:pt x="3379" y="2257"/>
                    <a:pt x="3379" y="2360"/>
                  </a:cubicBezTo>
                  <a:cubicBezTo>
                    <a:pt x="3276" y="2463"/>
                    <a:pt x="3224" y="2579"/>
                    <a:pt x="3056" y="2631"/>
                  </a:cubicBezTo>
                  <a:cubicBezTo>
                    <a:pt x="2953" y="2682"/>
                    <a:pt x="2786" y="2682"/>
                    <a:pt x="2579" y="2682"/>
                  </a:cubicBezTo>
                  <a:cubicBezTo>
                    <a:pt x="2193" y="2682"/>
                    <a:pt x="1767" y="2579"/>
                    <a:pt x="1341" y="2308"/>
                  </a:cubicBezTo>
                  <a:cubicBezTo>
                    <a:pt x="1019" y="2141"/>
                    <a:pt x="748" y="1883"/>
                    <a:pt x="529" y="1612"/>
                  </a:cubicBezTo>
                  <a:cubicBezTo>
                    <a:pt x="374" y="1393"/>
                    <a:pt x="258" y="1122"/>
                    <a:pt x="258" y="916"/>
                  </a:cubicBezTo>
                  <a:cubicBezTo>
                    <a:pt x="258" y="799"/>
                    <a:pt x="258" y="696"/>
                    <a:pt x="323" y="593"/>
                  </a:cubicBezTo>
                  <a:cubicBezTo>
                    <a:pt x="374" y="477"/>
                    <a:pt x="478" y="426"/>
                    <a:pt x="645" y="374"/>
                  </a:cubicBezTo>
                  <a:cubicBezTo>
                    <a:pt x="748" y="322"/>
                    <a:pt x="903" y="271"/>
                    <a:pt x="1122" y="271"/>
                  </a:cubicBezTo>
                  <a:close/>
                  <a:moveTo>
                    <a:pt x="1122" y="0"/>
                  </a:moveTo>
                  <a:cubicBezTo>
                    <a:pt x="903" y="0"/>
                    <a:pt x="697" y="52"/>
                    <a:pt x="529" y="103"/>
                  </a:cubicBezTo>
                  <a:cubicBezTo>
                    <a:pt x="374" y="206"/>
                    <a:pt x="207" y="322"/>
                    <a:pt x="104" y="477"/>
                  </a:cubicBezTo>
                  <a:cubicBezTo>
                    <a:pt x="52" y="593"/>
                    <a:pt x="0" y="748"/>
                    <a:pt x="0" y="916"/>
                  </a:cubicBezTo>
                  <a:cubicBezTo>
                    <a:pt x="0" y="1173"/>
                    <a:pt x="104" y="1496"/>
                    <a:pt x="323" y="1767"/>
                  </a:cubicBezTo>
                  <a:cubicBezTo>
                    <a:pt x="529" y="2037"/>
                    <a:pt x="851" y="2308"/>
                    <a:pt x="1225" y="2527"/>
                  </a:cubicBezTo>
                  <a:cubicBezTo>
                    <a:pt x="1664" y="2785"/>
                    <a:pt x="2141" y="2953"/>
                    <a:pt x="2579" y="2953"/>
                  </a:cubicBezTo>
                  <a:cubicBezTo>
                    <a:pt x="2786" y="2953"/>
                    <a:pt x="3005" y="2901"/>
                    <a:pt x="3160" y="2850"/>
                  </a:cubicBezTo>
                  <a:cubicBezTo>
                    <a:pt x="3327" y="2734"/>
                    <a:pt x="3482" y="2631"/>
                    <a:pt x="3546" y="2463"/>
                  </a:cubicBezTo>
                  <a:cubicBezTo>
                    <a:pt x="3650" y="2360"/>
                    <a:pt x="3701" y="2205"/>
                    <a:pt x="3701" y="2037"/>
                  </a:cubicBezTo>
                  <a:cubicBezTo>
                    <a:pt x="3701" y="1767"/>
                    <a:pt x="3546" y="1444"/>
                    <a:pt x="3327" y="1173"/>
                  </a:cubicBezTo>
                  <a:cubicBezTo>
                    <a:pt x="3108" y="916"/>
                    <a:pt x="2837" y="645"/>
                    <a:pt x="2463" y="426"/>
                  </a:cubicBezTo>
                  <a:cubicBezTo>
                    <a:pt x="1986" y="155"/>
                    <a:pt x="1496" y="0"/>
                    <a:pt x="11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0"/>
            <p:cNvSpPr/>
            <p:nvPr/>
          </p:nvSpPr>
          <p:spPr>
            <a:xfrm>
              <a:off x="2992858" y="3644564"/>
              <a:ext cx="101583" cy="92405"/>
            </a:xfrm>
            <a:custGeom>
              <a:avLst/>
              <a:gdLst/>
              <a:ahLst/>
              <a:cxnLst/>
              <a:rect l="l" t="t" r="r" b="b"/>
              <a:pathLst>
                <a:path w="3431" h="3121" extrusionOk="0">
                  <a:moveTo>
                    <a:pt x="2631" y="0"/>
                  </a:moveTo>
                  <a:lnTo>
                    <a:pt x="0" y="1084"/>
                  </a:lnTo>
                  <a:lnTo>
                    <a:pt x="852" y="3121"/>
                  </a:lnTo>
                  <a:lnTo>
                    <a:pt x="3430" y="2051"/>
                  </a:lnTo>
                  <a:lnTo>
                    <a:pt x="263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0"/>
            <p:cNvSpPr/>
            <p:nvPr/>
          </p:nvSpPr>
          <p:spPr>
            <a:xfrm>
              <a:off x="2984834" y="3636541"/>
              <a:ext cx="119141" cy="109104"/>
            </a:xfrm>
            <a:custGeom>
              <a:avLst/>
              <a:gdLst/>
              <a:ahLst/>
              <a:cxnLst/>
              <a:rect l="l" t="t" r="r" b="b"/>
              <a:pathLst>
                <a:path w="4024" h="3685" extrusionOk="0">
                  <a:moveTo>
                    <a:pt x="2902" y="271"/>
                  </a:moveTo>
                  <a:lnTo>
                    <a:pt x="3701" y="2322"/>
                  </a:lnTo>
                  <a:lnTo>
                    <a:pt x="1123" y="3392"/>
                  </a:lnTo>
                  <a:lnTo>
                    <a:pt x="271" y="1355"/>
                  </a:lnTo>
                  <a:lnTo>
                    <a:pt x="2902" y="271"/>
                  </a:lnTo>
                  <a:close/>
                  <a:moveTo>
                    <a:pt x="2902" y="1"/>
                  </a:moveTo>
                  <a:lnTo>
                    <a:pt x="52" y="1187"/>
                  </a:lnTo>
                  <a:lnTo>
                    <a:pt x="1" y="1238"/>
                  </a:lnTo>
                  <a:lnTo>
                    <a:pt x="1" y="1355"/>
                  </a:lnTo>
                  <a:lnTo>
                    <a:pt x="968" y="3611"/>
                  </a:lnTo>
                  <a:cubicBezTo>
                    <a:pt x="1004" y="3648"/>
                    <a:pt x="1041" y="3684"/>
                    <a:pt x="1077" y="3684"/>
                  </a:cubicBezTo>
                  <a:cubicBezTo>
                    <a:pt x="1092" y="3684"/>
                    <a:pt x="1107" y="3678"/>
                    <a:pt x="1123" y="3663"/>
                  </a:cubicBezTo>
                  <a:lnTo>
                    <a:pt x="3921" y="2528"/>
                  </a:lnTo>
                  <a:cubicBezTo>
                    <a:pt x="3972" y="2476"/>
                    <a:pt x="4024" y="2425"/>
                    <a:pt x="3972" y="2373"/>
                  </a:cubicBezTo>
                  <a:lnTo>
                    <a:pt x="3057" y="117"/>
                  </a:lnTo>
                  <a:cubicBezTo>
                    <a:pt x="3057" y="65"/>
                    <a:pt x="3005" y="65"/>
                    <a:pt x="300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0"/>
            <p:cNvSpPr/>
            <p:nvPr/>
          </p:nvSpPr>
          <p:spPr>
            <a:xfrm>
              <a:off x="3796109" y="3624698"/>
              <a:ext cx="109607" cy="104278"/>
            </a:xfrm>
            <a:custGeom>
              <a:avLst/>
              <a:gdLst/>
              <a:ahLst/>
              <a:cxnLst/>
              <a:rect l="l" t="t" r="r" b="b"/>
              <a:pathLst>
                <a:path w="3702" h="3522" extrusionOk="0">
                  <a:moveTo>
                    <a:pt x="747" y="1"/>
                  </a:moveTo>
                  <a:cubicBezTo>
                    <a:pt x="658" y="1"/>
                    <a:pt x="562" y="27"/>
                    <a:pt x="478" y="78"/>
                  </a:cubicBezTo>
                  <a:cubicBezTo>
                    <a:pt x="375" y="194"/>
                    <a:pt x="375" y="401"/>
                    <a:pt x="478" y="568"/>
                  </a:cubicBezTo>
                  <a:lnTo>
                    <a:pt x="1561" y="1587"/>
                  </a:lnTo>
                  <a:lnTo>
                    <a:pt x="155" y="2928"/>
                  </a:lnTo>
                  <a:cubicBezTo>
                    <a:pt x="1" y="3044"/>
                    <a:pt x="1" y="3250"/>
                    <a:pt x="104" y="3418"/>
                  </a:cubicBezTo>
                  <a:cubicBezTo>
                    <a:pt x="220" y="3470"/>
                    <a:pt x="271" y="3521"/>
                    <a:pt x="375" y="3521"/>
                  </a:cubicBezTo>
                  <a:cubicBezTo>
                    <a:pt x="426" y="3521"/>
                    <a:pt x="542" y="3470"/>
                    <a:pt x="594" y="3418"/>
                  </a:cubicBezTo>
                  <a:lnTo>
                    <a:pt x="1986" y="2077"/>
                  </a:lnTo>
                  <a:lnTo>
                    <a:pt x="3005" y="3044"/>
                  </a:lnTo>
                  <a:cubicBezTo>
                    <a:pt x="3057" y="3147"/>
                    <a:pt x="3173" y="3147"/>
                    <a:pt x="3224" y="3147"/>
                  </a:cubicBezTo>
                  <a:cubicBezTo>
                    <a:pt x="3327" y="3147"/>
                    <a:pt x="3444" y="3147"/>
                    <a:pt x="3495" y="3044"/>
                  </a:cubicBezTo>
                  <a:cubicBezTo>
                    <a:pt x="3598" y="2928"/>
                    <a:pt x="3598" y="2722"/>
                    <a:pt x="3495" y="2606"/>
                  </a:cubicBezTo>
                  <a:lnTo>
                    <a:pt x="2476" y="1587"/>
                  </a:lnTo>
                  <a:lnTo>
                    <a:pt x="3547" y="568"/>
                  </a:lnTo>
                  <a:cubicBezTo>
                    <a:pt x="3701" y="465"/>
                    <a:pt x="3701" y="246"/>
                    <a:pt x="3598" y="78"/>
                  </a:cubicBezTo>
                  <a:cubicBezTo>
                    <a:pt x="3521" y="27"/>
                    <a:pt x="3427" y="1"/>
                    <a:pt x="3340" y="1"/>
                  </a:cubicBezTo>
                  <a:cubicBezTo>
                    <a:pt x="3253" y="1"/>
                    <a:pt x="3173" y="27"/>
                    <a:pt x="3121" y="78"/>
                  </a:cubicBezTo>
                  <a:lnTo>
                    <a:pt x="2038" y="1161"/>
                  </a:lnTo>
                  <a:lnTo>
                    <a:pt x="968" y="78"/>
                  </a:lnTo>
                  <a:cubicBezTo>
                    <a:pt x="916" y="27"/>
                    <a:pt x="836" y="1"/>
                    <a:pt x="74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0"/>
            <p:cNvSpPr/>
            <p:nvPr/>
          </p:nvSpPr>
          <p:spPr>
            <a:xfrm>
              <a:off x="2765324" y="4120268"/>
              <a:ext cx="54241" cy="55751"/>
            </a:xfrm>
            <a:custGeom>
              <a:avLst/>
              <a:gdLst/>
              <a:ahLst/>
              <a:cxnLst/>
              <a:rect l="l" t="t" r="r" b="b"/>
              <a:pathLst>
                <a:path w="1832" h="1883" extrusionOk="0">
                  <a:moveTo>
                    <a:pt x="916" y="0"/>
                  </a:moveTo>
                  <a:cubicBezTo>
                    <a:pt x="645" y="0"/>
                    <a:pt x="426" y="103"/>
                    <a:pt x="271" y="271"/>
                  </a:cubicBezTo>
                  <a:cubicBezTo>
                    <a:pt x="103" y="490"/>
                    <a:pt x="0" y="696"/>
                    <a:pt x="0" y="967"/>
                  </a:cubicBezTo>
                  <a:cubicBezTo>
                    <a:pt x="0" y="1186"/>
                    <a:pt x="103" y="1393"/>
                    <a:pt x="271" y="1612"/>
                  </a:cubicBezTo>
                  <a:cubicBezTo>
                    <a:pt x="426" y="1780"/>
                    <a:pt x="645" y="1883"/>
                    <a:pt x="916" y="1883"/>
                  </a:cubicBezTo>
                  <a:cubicBezTo>
                    <a:pt x="1187" y="1883"/>
                    <a:pt x="1393" y="1780"/>
                    <a:pt x="1561" y="1612"/>
                  </a:cubicBezTo>
                  <a:cubicBezTo>
                    <a:pt x="1715" y="1393"/>
                    <a:pt x="1831" y="1186"/>
                    <a:pt x="1831" y="967"/>
                  </a:cubicBezTo>
                  <a:cubicBezTo>
                    <a:pt x="1831" y="696"/>
                    <a:pt x="1715" y="490"/>
                    <a:pt x="1561" y="271"/>
                  </a:cubicBezTo>
                  <a:cubicBezTo>
                    <a:pt x="1393" y="103"/>
                    <a:pt x="1187" y="0"/>
                    <a:pt x="91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0"/>
            <p:cNvSpPr/>
            <p:nvPr/>
          </p:nvSpPr>
          <p:spPr>
            <a:xfrm>
              <a:off x="2757301" y="4113754"/>
              <a:ext cx="69903" cy="68749"/>
            </a:xfrm>
            <a:custGeom>
              <a:avLst/>
              <a:gdLst/>
              <a:ahLst/>
              <a:cxnLst/>
              <a:rect l="l" t="t" r="r" b="b"/>
              <a:pathLst>
                <a:path w="2361" h="2322" extrusionOk="0">
                  <a:moveTo>
                    <a:pt x="1187" y="220"/>
                  </a:moveTo>
                  <a:cubicBezTo>
                    <a:pt x="1458" y="220"/>
                    <a:pt x="1664" y="323"/>
                    <a:pt x="1832" y="491"/>
                  </a:cubicBezTo>
                  <a:cubicBezTo>
                    <a:pt x="1986" y="710"/>
                    <a:pt x="2102" y="916"/>
                    <a:pt x="2102" y="1187"/>
                  </a:cubicBezTo>
                  <a:cubicBezTo>
                    <a:pt x="2102" y="1406"/>
                    <a:pt x="1986" y="1613"/>
                    <a:pt x="1832" y="1832"/>
                  </a:cubicBezTo>
                  <a:cubicBezTo>
                    <a:pt x="1664" y="2000"/>
                    <a:pt x="1458" y="2103"/>
                    <a:pt x="1187" y="2103"/>
                  </a:cubicBezTo>
                  <a:cubicBezTo>
                    <a:pt x="916" y="2103"/>
                    <a:pt x="697" y="2000"/>
                    <a:pt x="542" y="1832"/>
                  </a:cubicBezTo>
                  <a:cubicBezTo>
                    <a:pt x="374" y="1613"/>
                    <a:pt x="271" y="1406"/>
                    <a:pt x="271" y="1187"/>
                  </a:cubicBezTo>
                  <a:cubicBezTo>
                    <a:pt x="271" y="916"/>
                    <a:pt x="374" y="710"/>
                    <a:pt x="542" y="491"/>
                  </a:cubicBezTo>
                  <a:cubicBezTo>
                    <a:pt x="697" y="323"/>
                    <a:pt x="916" y="220"/>
                    <a:pt x="1187" y="220"/>
                  </a:cubicBezTo>
                  <a:close/>
                  <a:moveTo>
                    <a:pt x="1187" y="1"/>
                  </a:moveTo>
                  <a:cubicBezTo>
                    <a:pt x="542" y="1"/>
                    <a:pt x="1" y="542"/>
                    <a:pt x="1" y="1187"/>
                  </a:cubicBezTo>
                  <a:cubicBezTo>
                    <a:pt x="1" y="1780"/>
                    <a:pt x="542" y="2322"/>
                    <a:pt x="1187" y="2322"/>
                  </a:cubicBezTo>
                  <a:cubicBezTo>
                    <a:pt x="1832" y="2322"/>
                    <a:pt x="2360" y="1780"/>
                    <a:pt x="2360" y="1187"/>
                  </a:cubicBezTo>
                  <a:cubicBezTo>
                    <a:pt x="2360" y="542"/>
                    <a:pt x="1832" y="1"/>
                    <a:pt x="118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0"/>
            <p:cNvSpPr/>
            <p:nvPr/>
          </p:nvSpPr>
          <p:spPr>
            <a:xfrm>
              <a:off x="3751461" y="4242813"/>
              <a:ext cx="117986" cy="108067"/>
            </a:xfrm>
            <a:custGeom>
              <a:avLst/>
              <a:gdLst/>
              <a:ahLst/>
              <a:cxnLst/>
              <a:rect l="l" t="t" r="r" b="b"/>
              <a:pathLst>
                <a:path w="3985" h="3650" extrusionOk="0">
                  <a:moveTo>
                    <a:pt x="0" y="0"/>
                  </a:moveTo>
                  <a:lnTo>
                    <a:pt x="1341" y="3649"/>
                  </a:lnTo>
                  <a:lnTo>
                    <a:pt x="3984" y="967"/>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0"/>
            <p:cNvSpPr/>
            <p:nvPr/>
          </p:nvSpPr>
          <p:spPr>
            <a:xfrm>
              <a:off x="3741898" y="4234790"/>
              <a:ext cx="138622" cy="125625"/>
            </a:xfrm>
            <a:custGeom>
              <a:avLst/>
              <a:gdLst/>
              <a:ahLst/>
              <a:cxnLst/>
              <a:rect l="l" t="t" r="r" b="b"/>
              <a:pathLst>
                <a:path w="4682" h="4243" extrusionOk="0">
                  <a:moveTo>
                    <a:pt x="323" y="271"/>
                  </a:moveTo>
                  <a:lnTo>
                    <a:pt x="4307" y="1238"/>
                  </a:lnTo>
                  <a:lnTo>
                    <a:pt x="1664" y="3920"/>
                  </a:lnTo>
                  <a:lnTo>
                    <a:pt x="323" y="271"/>
                  </a:lnTo>
                  <a:close/>
                  <a:moveTo>
                    <a:pt x="52" y="0"/>
                  </a:moveTo>
                  <a:cubicBezTo>
                    <a:pt x="1" y="52"/>
                    <a:pt x="1" y="104"/>
                    <a:pt x="1" y="168"/>
                  </a:cubicBezTo>
                  <a:lnTo>
                    <a:pt x="1509" y="4191"/>
                  </a:lnTo>
                  <a:lnTo>
                    <a:pt x="1561" y="4243"/>
                  </a:lnTo>
                  <a:cubicBezTo>
                    <a:pt x="1612" y="4243"/>
                    <a:pt x="1664" y="4243"/>
                    <a:pt x="1729" y="4191"/>
                  </a:cubicBezTo>
                  <a:lnTo>
                    <a:pt x="4630" y="1238"/>
                  </a:lnTo>
                  <a:cubicBezTo>
                    <a:pt x="4681" y="1238"/>
                    <a:pt x="4681" y="1187"/>
                    <a:pt x="4681" y="1135"/>
                  </a:cubicBezTo>
                  <a:cubicBezTo>
                    <a:pt x="4681" y="1071"/>
                    <a:pt x="4630" y="1071"/>
                    <a:pt x="4565" y="1071"/>
                  </a:cubicBezTo>
                  <a:lnTo>
                    <a:pt x="16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0"/>
            <p:cNvSpPr/>
            <p:nvPr/>
          </p:nvSpPr>
          <p:spPr>
            <a:xfrm>
              <a:off x="2440796" y="4598992"/>
              <a:ext cx="68393" cy="77927"/>
            </a:xfrm>
            <a:custGeom>
              <a:avLst/>
              <a:gdLst/>
              <a:ahLst/>
              <a:cxnLst/>
              <a:rect l="l" t="t" r="r" b="b"/>
              <a:pathLst>
                <a:path w="2310" h="2632" extrusionOk="0">
                  <a:moveTo>
                    <a:pt x="1" y="1"/>
                  </a:moveTo>
                  <a:lnTo>
                    <a:pt x="1" y="2631"/>
                  </a:lnTo>
                  <a:lnTo>
                    <a:pt x="2309" y="1290"/>
                  </a:lnTo>
                  <a:lnTo>
                    <a:pt x="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0"/>
            <p:cNvSpPr/>
            <p:nvPr/>
          </p:nvSpPr>
          <p:spPr>
            <a:xfrm>
              <a:off x="2432802" y="4589458"/>
              <a:ext cx="87431" cy="98445"/>
            </a:xfrm>
            <a:custGeom>
              <a:avLst/>
              <a:gdLst/>
              <a:ahLst/>
              <a:cxnLst/>
              <a:rect l="l" t="t" r="r" b="b"/>
              <a:pathLst>
                <a:path w="2953" h="3325" extrusionOk="0">
                  <a:moveTo>
                    <a:pt x="271" y="323"/>
                  </a:moveTo>
                  <a:lnTo>
                    <a:pt x="2579" y="1612"/>
                  </a:lnTo>
                  <a:lnTo>
                    <a:pt x="271" y="2953"/>
                  </a:lnTo>
                  <a:lnTo>
                    <a:pt x="271" y="323"/>
                  </a:lnTo>
                  <a:close/>
                  <a:moveTo>
                    <a:pt x="52" y="1"/>
                  </a:moveTo>
                  <a:cubicBezTo>
                    <a:pt x="52" y="52"/>
                    <a:pt x="0" y="52"/>
                    <a:pt x="0" y="117"/>
                  </a:cubicBezTo>
                  <a:lnTo>
                    <a:pt x="0" y="3173"/>
                  </a:lnTo>
                  <a:cubicBezTo>
                    <a:pt x="0" y="3224"/>
                    <a:pt x="52" y="3276"/>
                    <a:pt x="52" y="3276"/>
                  </a:cubicBezTo>
                  <a:cubicBezTo>
                    <a:pt x="77" y="3308"/>
                    <a:pt x="107" y="3324"/>
                    <a:pt x="136" y="3324"/>
                  </a:cubicBezTo>
                  <a:cubicBezTo>
                    <a:pt x="165" y="3324"/>
                    <a:pt x="194" y="3308"/>
                    <a:pt x="219" y="3276"/>
                  </a:cubicBezTo>
                  <a:lnTo>
                    <a:pt x="2901" y="1728"/>
                  </a:lnTo>
                  <a:cubicBezTo>
                    <a:pt x="2953" y="1728"/>
                    <a:pt x="2953" y="1664"/>
                    <a:pt x="2953" y="1612"/>
                  </a:cubicBezTo>
                  <a:cubicBezTo>
                    <a:pt x="2953" y="1612"/>
                    <a:pt x="2953" y="1561"/>
                    <a:pt x="2901" y="1509"/>
                  </a:cubicBezTo>
                  <a:lnTo>
                    <a:pt x="219"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0"/>
            <p:cNvSpPr/>
            <p:nvPr/>
          </p:nvSpPr>
          <p:spPr>
            <a:xfrm>
              <a:off x="2534711" y="4602426"/>
              <a:ext cx="68393" cy="77927"/>
            </a:xfrm>
            <a:custGeom>
              <a:avLst/>
              <a:gdLst/>
              <a:ahLst/>
              <a:cxnLst/>
              <a:rect l="l" t="t" r="r" b="b"/>
              <a:pathLst>
                <a:path w="2310" h="2632" extrusionOk="0">
                  <a:moveTo>
                    <a:pt x="1" y="1"/>
                  </a:moveTo>
                  <a:lnTo>
                    <a:pt x="1" y="2631"/>
                  </a:lnTo>
                  <a:lnTo>
                    <a:pt x="2309" y="1290"/>
                  </a:lnTo>
                  <a:lnTo>
                    <a:pt x="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0"/>
            <p:cNvSpPr/>
            <p:nvPr/>
          </p:nvSpPr>
          <p:spPr>
            <a:xfrm>
              <a:off x="2526717" y="4591471"/>
              <a:ext cx="87461" cy="98415"/>
            </a:xfrm>
            <a:custGeom>
              <a:avLst/>
              <a:gdLst/>
              <a:ahLst/>
              <a:cxnLst/>
              <a:rect l="l" t="t" r="r" b="b"/>
              <a:pathLst>
                <a:path w="2954" h="3324" extrusionOk="0">
                  <a:moveTo>
                    <a:pt x="271" y="371"/>
                  </a:moveTo>
                  <a:lnTo>
                    <a:pt x="2579" y="1660"/>
                  </a:lnTo>
                  <a:lnTo>
                    <a:pt x="271" y="3001"/>
                  </a:lnTo>
                  <a:lnTo>
                    <a:pt x="271" y="371"/>
                  </a:lnTo>
                  <a:close/>
                  <a:moveTo>
                    <a:pt x="123" y="0"/>
                  </a:moveTo>
                  <a:cubicBezTo>
                    <a:pt x="103" y="0"/>
                    <a:pt x="78" y="16"/>
                    <a:pt x="52" y="49"/>
                  </a:cubicBezTo>
                  <a:cubicBezTo>
                    <a:pt x="0" y="49"/>
                    <a:pt x="0" y="100"/>
                    <a:pt x="0" y="152"/>
                  </a:cubicBezTo>
                  <a:lnTo>
                    <a:pt x="0" y="3208"/>
                  </a:lnTo>
                  <a:cubicBezTo>
                    <a:pt x="0" y="3272"/>
                    <a:pt x="0" y="3324"/>
                    <a:pt x="52" y="3324"/>
                  </a:cubicBezTo>
                  <a:lnTo>
                    <a:pt x="155" y="3324"/>
                  </a:lnTo>
                  <a:lnTo>
                    <a:pt x="2901" y="1764"/>
                  </a:lnTo>
                  <a:cubicBezTo>
                    <a:pt x="2953" y="1764"/>
                    <a:pt x="2953" y="1712"/>
                    <a:pt x="2953" y="1660"/>
                  </a:cubicBezTo>
                  <a:cubicBezTo>
                    <a:pt x="2953" y="1596"/>
                    <a:pt x="2953" y="1544"/>
                    <a:pt x="2901" y="1544"/>
                  </a:cubicBezTo>
                  <a:lnTo>
                    <a:pt x="155" y="49"/>
                  </a:lnTo>
                  <a:cubicBezTo>
                    <a:pt x="155" y="16"/>
                    <a:pt x="142" y="0"/>
                    <a:pt x="12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0"/>
            <p:cNvSpPr/>
            <p:nvPr/>
          </p:nvSpPr>
          <p:spPr>
            <a:xfrm>
              <a:off x="2680943" y="4579924"/>
              <a:ext cx="79437" cy="73308"/>
            </a:xfrm>
            <a:custGeom>
              <a:avLst/>
              <a:gdLst/>
              <a:ahLst/>
              <a:cxnLst/>
              <a:rect l="l" t="t" r="r" b="b"/>
              <a:pathLst>
                <a:path w="2683" h="2476" extrusionOk="0">
                  <a:moveTo>
                    <a:pt x="1342" y="0"/>
                  </a:moveTo>
                  <a:lnTo>
                    <a:pt x="968" y="696"/>
                  </a:lnTo>
                  <a:cubicBezTo>
                    <a:pt x="968" y="761"/>
                    <a:pt x="916" y="761"/>
                    <a:pt x="865" y="761"/>
                  </a:cubicBezTo>
                  <a:lnTo>
                    <a:pt x="1" y="813"/>
                  </a:lnTo>
                  <a:lnTo>
                    <a:pt x="645" y="1509"/>
                  </a:lnTo>
                  <a:cubicBezTo>
                    <a:pt x="645" y="1560"/>
                    <a:pt x="697" y="1560"/>
                    <a:pt x="645" y="1612"/>
                  </a:cubicBezTo>
                  <a:lnTo>
                    <a:pt x="491" y="2476"/>
                  </a:lnTo>
                  <a:lnTo>
                    <a:pt x="1342" y="1986"/>
                  </a:lnTo>
                  <a:lnTo>
                    <a:pt x="1458" y="1986"/>
                  </a:lnTo>
                  <a:lnTo>
                    <a:pt x="2257" y="2424"/>
                  </a:lnTo>
                  <a:lnTo>
                    <a:pt x="2102" y="1560"/>
                  </a:lnTo>
                  <a:lnTo>
                    <a:pt x="2102" y="1457"/>
                  </a:lnTo>
                  <a:lnTo>
                    <a:pt x="2683" y="761"/>
                  </a:lnTo>
                  <a:lnTo>
                    <a:pt x="1780" y="761"/>
                  </a:lnTo>
                  <a:cubicBezTo>
                    <a:pt x="1780" y="761"/>
                    <a:pt x="1716" y="761"/>
                    <a:pt x="1664" y="696"/>
                  </a:cubicBezTo>
                  <a:lnTo>
                    <a:pt x="134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0"/>
            <p:cNvSpPr/>
            <p:nvPr/>
          </p:nvSpPr>
          <p:spPr>
            <a:xfrm>
              <a:off x="2669870" y="4568851"/>
              <a:ext cx="103508" cy="95455"/>
            </a:xfrm>
            <a:custGeom>
              <a:avLst/>
              <a:gdLst/>
              <a:ahLst/>
              <a:cxnLst/>
              <a:rect l="l" t="t" r="r" b="b"/>
              <a:pathLst>
                <a:path w="3496" h="3224" extrusionOk="0">
                  <a:moveTo>
                    <a:pt x="1716" y="374"/>
                  </a:moveTo>
                  <a:lnTo>
                    <a:pt x="2038" y="1070"/>
                  </a:lnTo>
                  <a:cubicBezTo>
                    <a:pt x="2090" y="1135"/>
                    <a:pt x="2154" y="1135"/>
                    <a:pt x="2154" y="1135"/>
                  </a:cubicBezTo>
                  <a:lnTo>
                    <a:pt x="3057" y="1135"/>
                  </a:lnTo>
                  <a:lnTo>
                    <a:pt x="2476" y="1831"/>
                  </a:lnTo>
                  <a:lnTo>
                    <a:pt x="2476" y="1934"/>
                  </a:lnTo>
                  <a:lnTo>
                    <a:pt x="2631" y="2798"/>
                  </a:lnTo>
                  <a:lnTo>
                    <a:pt x="1832" y="2360"/>
                  </a:lnTo>
                  <a:lnTo>
                    <a:pt x="1716" y="2360"/>
                  </a:lnTo>
                  <a:lnTo>
                    <a:pt x="865" y="2850"/>
                  </a:lnTo>
                  <a:lnTo>
                    <a:pt x="1019" y="1986"/>
                  </a:lnTo>
                  <a:cubicBezTo>
                    <a:pt x="1071" y="1934"/>
                    <a:pt x="1019" y="1934"/>
                    <a:pt x="1019" y="1883"/>
                  </a:cubicBezTo>
                  <a:lnTo>
                    <a:pt x="375" y="1187"/>
                  </a:lnTo>
                  <a:lnTo>
                    <a:pt x="1239" y="1135"/>
                  </a:lnTo>
                  <a:cubicBezTo>
                    <a:pt x="1290" y="1135"/>
                    <a:pt x="1342" y="1135"/>
                    <a:pt x="1342" y="1070"/>
                  </a:cubicBezTo>
                  <a:lnTo>
                    <a:pt x="1716" y="374"/>
                  </a:lnTo>
                  <a:close/>
                  <a:moveTo>
                    <a:pt x="1767" y="0"/>
                  </a:moveTo>
                  <a:cubicBezTo>
                    <a:pt x="1716" y="0"/>
                    <a:pt x="1664" y="0"/>
                    <a:pt x="1612" y="52"/>
                  </a:cubicBezTo>
                  <a:lnTo>
                    <a:pt x="1187" y="916"/>
                  </a:lnTo>
                  <a:lnTo>
                    <a:pt x="104" y="967"/>
                  </a:lnTo>
                  <a:cubicBezTo>
                    <a:pt x="52" y="967"/>
                    <a:pt x="52" y="967"/>
                    <a:pt x="1" y="1019"/>
                  </a:cubicBezTo>
                  <a:cubicBezTo>
                    <a:pt x="1" y="1070"/>
                    <a:pt x="1" y="1135"/>
                    <a:pt x="52" y="1135"/>
                  </a:cubicBezTo>
                  <a:lnTo>
                    <a:pt x="800" y="1986"/>
                  </a:lnTo>
                  <a:lnTo>
                    <a:pt x="542" y="3069"/>
                  </a:lnTo>
                  <a:cubicBezTo>
                    <a:pt x="542" y="3121"/>
                    <a:pt x="542" y="3172"/>
                    <a:pt x="594" y="3224"/>
                  </a:cubicBezTo>
                  <a:lnTo>
                    <a:pt x="697" y="3224"/>
                  </a:lnTo>
                  <a:lnTo>
                    <a:pt x="1767" y="2631"/>
                  </a:lnTo>
                  <a:lnTo>
                    <a:pt x="2734" y="3172"/>
                  </a:lnTo>
                  <a:lnTo>
                    <a:pt x="2850" y="3172"/>
                  </a:lnTo>
                  <a:cubicBezTo>
                    <a:pt x="2902" y="3121"/>
                    <a:pt x="2902" y="3069"/>
                    <a:pt x="2902" y="3005"/>
                  </a:cubicBezTo>
                  <a:lnTo>
                    <a:pt x="2734" y="1934"/>
                  </a:lnTo>
                  <a:lnTo>
                    <a:pt x="3444" y="1135"/>
                  </a:lnTo>
                  <a:cubicBezTo>
                    <a:pt x="3495" y="1070"/>
                    <a:pt x="3495" y="1019"/>
                    <a:pt x="3444" y="967"/>
                  </a:cubicBezTo>
                  <a:cubicBezTo>
                    <a:pt x="3444" y="916"/>
                    <a:pt x="3379" y="916"/>
                    <a:pt x="3327" y="916"/>
                  </a:cubicBezTo>
                  <a:lnTo>
                    <a:pt x="2257" y="916"/>
                  </a:lnTo>
                  <a:lnTo>
                    <a:pt x="1883" y="52"/>
                  </a:lnTo>
                  <a:cubicBezTo>
                    <a:pt x="1832" y="0"/>
                    <a:pt x="1767" y="0"/>
                    <a:pt x="17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0"/>
            <p:cNvSpPr/>
            <p:nvPr/>
          </p:nvSpPr>
          <p:spPr>
            <a:xfrm>
              <a:off x="2803488" y="4579924"/>
              <a:ext cx="79437" cy="73308"/>
            </a:xfrm>
            <a:custGeom>
              <a:avLst/>
              <a:gdLst/>
              <a:ahLst/>
              <a:cxnLst/>
              <a:rect l="l" t="t" r="r" b="b"/>
              <a:pathLst>
                <a:path w="2683" h="2476" extrusionOk="0">
                  <a:moveTo>
                    <a:pt x="1342" y="0"/>
                  </a:moveTo>
                  <a:lnTo>
                    <a:pt x="968" y="696"/>
                  </a:lnTo>
                  <a:cubicBezTo>
                    <a:pt x="968" y="761"/>
                    <a:pt x="916" y="761"/>
                    <a:pt x="865" y="761"/>
                  </a:cubicBezTo>
                  <a:lnTo>
                    <a:pt x="1" y="813"/>
                  </a:lnTo>
                  <a:lnTo>
                    <a:pt x="645" y="1509"/>
                  </a:lnTo>
                  <a:cubicBezTo>
                    <a:pt x="645" y="1560"/>
                    <a:pt x="697" y="1560"/>
                    <a:pt x="697" y="1612"/>
                  </a:cubicBezTo>
                  <a:lnTo>
                    <a:pt x="478" y="2476"/>
                  </a:lnTo>
                  <a:lnTo>
                    <a:pt x="1342" y="1986"/>
                  </a:lnTo>
                  <a:lnTo>
                    <a:pt x="1445" y="1986"/>
                  </a:lnTo>
                  <a:lnTo>
                    <a:pt x="2257" y="2424"/>
                  </a:lnTo>
                  <a:lnTo>
                    <a:pt x="2090" y="1560"/>
                  </a:lnTo>
                  <a:lnTo>
                    <a:pt x="2090" y="1457"/>
                  </a:lnTo>
                  <a:lnTo>
                    <a:pt x="2683" y="761"/>
                  </a:lnTo>
                  <a:lnTo>
                    <a:pt x="1832" y="761"/>
                  </a:lnTo>
                  <a:cubicBezTo>
                    <a:pt x="1767" y="761"/>
                    <a:pt x="1716" y="761"/>
                    <a:pt x="1664" y="696"/>
                  </a:cubicBezTo>
                  <a:lnTo>
                    <a:pt x="134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0"/>
            <p:cNvSpPr/>
            <p:nvPr/>
          </p:nvSpPr>
          <p:spPr>
            <a:xfrm>
              <a:off x="2792415" y="4568851"/>
              <a:ext cx="103508" cy="95455"/>
            </a:xfrm>
            <a:custGeom>
              <a:avLst/>
              <a:gdLst/>
              <a:ahLst/>
              <a:cxnLst/>
              <a:rect l="l" t="t" r="r" b="b"/>
              <a:pathLst>
                <a:path w="3496" h="3224" extrusionOk="0">
                  <a:moveTo>
                    <a:pt x="1716" y="374"/>
                  </a:moveTo>
                  <a:lnTo>
                    <a:pt x="2038" y="1070"/>
                  </a:lnTo>
                  <a:cubicBezTo>
                    <a:pt x="2090" y="1135"/>
                    <a:pt x="2141" y="1135"/>
                    <a:pt x="2206" y="1135"/>
                  </a:cubicBezTo>
                  <a:lnTo>
                    <a:pt x="3057" y="1135"/>
                  </a:lnTo>
                  <a:lnTo>
                    <a:pt x="2464" y="1831"/>
                  </a:lnTo>
                  <a:lnTo>
                    <a:pt x="2464" y="1934"/>
                  </a:lnTo>
                  <a:lnTo>
                    <a:pt x="2631" y="2798"/>
                  </a:lnTo>
                  <a:lnTo>
                    <a:pt x="1819" y="2360"/>
                  </a:lnTo>
                  <a:lnTo>
                    <a:pt x="1716" y="2360"/>
                  </a:lnTo>
                  <a:lnTo>
                    <a:pt x="852" y="2850"/>
                  </a:lnTo>
                  <a:lnTo>
                    <a:pt x="1071" y="1986"/>
                  </a:lnTo>
                  <a:cubicBezTo>
                    <a:pt x="1071" y="1934"/>
                    <a:pt x="1019" y="1934"/>
                    <a:pt x="1019" y="1883"/>
                  </a:cubicBezTo>
                  <a:lnTo>
                    <a:pt x="375" y="1187"/>
                  </a:lnTo>
                  <a:lnTo>
                    <a:pt x="1239" y="1135"/>
                  </a:lnTo>
                  <a:cubicBezTo>
                    <a:pt x="1290" y="1135"/>
                    <a:pt x="1342" y="1135"/>
                    <a:pt x="1342" y="1070"/>
                  </a:cubicBezTo>
                  <a:lnTo>
                    <a:pt x="1716" y="374"/>
                  </a:lnTo>
                  <a:close/>
                  <a:moveTo>
                    <a:pt x="1767" y="0"/>
                  </a:moveTo>
                  <a:cubicBezTo>
                    <a:pt x="1716" y="0"/>
                    <a:pt x="1664" y="0"/>
                    <a:pt x="1664" y="52"/>
                  </a:cubicBezTo>
                  <a:lnTo>
                    <a:pt x="1174" y="916"/>
                  </a:lnTo>
                  <a:lnTo>
                    <a:pt x="104" y="967"/>
                  </a:lnTo>
                  <a:cubicBezTo>
                    <a:pt x="52" y="967"/>
                    <a:pt x="52" y="967"/>
                    <a:pt x="1" y="1019"/>
                  </a:cubicBezTo>
                  <a:cubicBezTo>
                    <a:pt x="1" y="1070"/>
                    <a:pt x="1" y="1135"/>
                    <a:pt x="52" y="1135"/>
                  </a:cubicBezTo>
                  <a:lnTo>
                    <a:pt x="800" y="1986"/>
                  </a:lnTo>
                  <a:lnTo>
                    <a:pt x="529" y="3069"/>
                  </a:lnTo>
                  <a:cubicBezTo>
                    <a:pt x="529" y="3121"/>
                    <a:pt x="529" y="3172"/>
                    <a:pt x="594" y="3224"/>
                  </a:cubicBezTo>
                  <a:lnTo>
                    <a:pt x="697" y="3224"/>
                  </a:lnTo>
                  <a:lnTo>
                    <a:pt x="1767" y="2631"/>
                  </a:lnTo>
                  <a:lnTo>
                    <a:pt x="2734" y="3172"/>
                  </a:lnTo>
                  <a:lnTo>
                    <a:pt x="2851" y="3172"/>
                  </a:lnTo>
                  <a:cubicBezTo>
                    <a:pt x="2902" y="3121"/>
                    <a:pt x="2902" y="3069"/>
                    <a:pt x="2902" y="3005"/>
                  </a:cubicBezTo>
                  <a:lnTo>
                    <a:pt x="2734" y="1934"/>
                  </a:lnTo>
                  <a:lnTo>
                    <a:pt x="3431" y="1135"/>
                  </a:lnTo>
                  <a:cubicBezTo>
                    <a:pt x="3495" y="1070"/>
                    <a:pt x="3495" y="1019"/>
                    <a:pt x="3431" y="967"/>
                  </a:cubicBezTo>
                  <a:cubicBezTo>
                    <a:pt x="3431" y="916"/>
                    <a:pt x="3379" y="916"/>
                    <a:pt x="3328" y="916"/>
                  </a:cubicBezTo>
                  <a:lnTo>
                    <a:pt x="2257" y="916"/>
                  </a:lnTo>
                  <a:lnTo>
                    <a:pt x="1883" y="52"/>
                  </a:lnTo>
                  <a:cubicBezTo>
                    <a:pt x="1819" y="0"/>
                    <a:pt x="1767" y="0"/>
                    <a:pt x="17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0"/>
            <p:cNvSpPr/>
            <p:nvPr/>
          </p:nvSpPr>
          <p:spPr>
            <a:xfrm>
              <a:off x="2926034" y="4579924"/>
              <a:ext cx="79437" cy="73308"/>
            </a:xfrm>
            <a:custGeom>
              <a:avLst/>
              <a:gdLst/>
              <a:ahLst/>
              <a:cxnLst/>
              <a:rect l="l" t="t" r="r" b="b"/>
              <a:pathLst>
                <a:path w="2683" h="2476" extrusionOk="0">
                  <a:moveTo>
                    <a:pt x="1342" y="0"/>
                  </a:moveTo>
                  <a:lnTo>
                    <a:pt x="968" y="696"/>
                  </a:lnTo>
                  <a:cubicBezTo>
                    <a:pt x="968" y="761"/>
                    <a:pt x="916" y="761"/>
                    <a:pt x="916" y="761"/>
                  </a:cubicBezTo>
                  <a:lnTo>
                    <a:pt x="1" y="813"/>
                  </a:lnTo>
                  <a:lnTo>
                    <a:pt x="646" y="1509"/>
                  </a:lnTo>
                  <a:cubicBezTo>
                    <a:pt x="697" y="1560"/>
                    <a:pt x="697" y="1560"/>
                    <a:pt x="697" y="1612"/>
                  </a:cubicBezTo>
                  <a:lnTo>
                    <a:pt x="478" y="2476"/>
                  </a:lnTo>
                  <a:lnTo>
                    <a:pt x="1342" y="1986"/>
                  </a:lnTo>
                  <a:lnTo>
                    <a:pt x="1445" y="1986"/>
                  </a:lnTo>
                  <a:lnTo>
                    <a:pt x="2257" y="2424"/>
                  </a:lnTo>
                  <a:lnTo>
                    <a:pt x="2090" y="1560"/>
                  </a:lnTo>
                  <a:lnTo>
                    <a:pt x="2090" y="1457"/>
                  </a:lnTo>
                  <a:lnTo>
                    <a:pt x="2683" y="761"/>
                  </a:lnTo>
                  <a:lnTo>
                    <a:pt x="1819" y="761"/>
                  </a:lnTo>
                  <a:cubicBezTo>
                    <a:pt x="1767" y="761"/>
                    <a:pt x="1716" y="761"/>
                    <a:pt x="1716" y="696"/>
                  </a:cubicBezTo>
                  <a:lnTo>
                    <a:pt x="134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0"/>
            <p:cNvSpPr/>
            <p:nvPr/>
          </p:nvSpPr>
          <p:spPr>
            <a:xfrm>
              <a:off x="2914960" y="4568851"/>
              <a:ext cx="103123" cy="95455"/>
            </a:xfrm>
            <a:custGeom>
              <a:avLst/>
              <a:gdLst/>
              <a:ahLst/>
              <a:cxnLst/>
              <a:rect l="l" t="t" r="r" b="b"/>
              <a:pathLst>
                <a:path w="3483" h="3224" extrusionOk="0">
                  <a:moveTo>
                    <a:pt x="1716" y="374"/>
                  </a:moveTo>
                  <a:lnTo>
                    <a:pt x="2090" y="1070"/>
                  </a:lnTo>
                  <a:cubicBezTo>
                    <a:pt x="2090" y="1135"/>
                    <a:pt x="2141" y="1135"/>
                    <a:pt x="2193" y="1135"/>
                  </a:cubicBezTo>
                  <a:lnTo>
                    <a:pt x="3057" y="1135"/>
                  </a:lnTo>
                  <a:lnTo>
                    <a:pt x="2464" y="1831"/>
                  </a:lnTo>
                  <a:lnTo>
                    <a:pt x="2464" y="1934"/>
                  </a:lnTo>
                  <a:lnTo>
                    <a:pt x="2631" y="2798"/>
                  </a:lnTo>
                  <a:lnTo>
                    <a:pt x="1819" y="2360"/>
                  </a:lnTo>
                  <a:lnTo>
                    <a:pt x="1716" y="2360"/>
                  </a:lnTo>
                  <a:lnTo>
                    <a:pt x="852" y="2850"/>
                  </a:lnTo>
                  <a:lnTo>
                    <a:pt x="1071" y="1986"/>
                  </a:lnTo>
                  <a:cubicBezTo>
                    <a:pt x="1071" y="1934"/>
                    <a:pt x="1071" y="1934"/>
                    <a:pt x="1020" y="1883"/>
                  </a:cubicBezTo>
                  <a:lnTo>
                    <a:pt x="375" y="1187"/>
                  </a:lnTo>
                  <a:lnTo>
                    <a:pt x="1290" y="1135"/>
                  </a:lnTo>
                  <a:cubicBezTo>
                    <a:pt x="1290" y="1135"/>
                    <a:pt x="1342" y="1135"/>
                    <a:pt x="1342" y="1070"/>
                  </a:cubicBezTo>
                  <a:lnTo>
                    <a:pt x="1716" y="374"/>
                  </a:lnTo>
                  <a:close/>
                  <a:moveTo>
                    <a:pt x="1768" y="0"/>
                  </a:moveTo>
                  <a:cubicBezTo>
                    <a:pt x="1716" y="0"/>
                    <a:pt x="1664" y="0"/>
                    <a:pt x="1664" y="52"/>
                  </a:cubicBezTo>
                  <a:lnTo>
                    <a:pt x="1174" y="916"/>
                  </a:lnTo>
                  <a:lnTo>
                    <a:pt x="104" y="967"/>
                  </a:lnTo>
                  <a:cubicBezTo>
                    <a:pt x="53" y="967"/>
                    <a:pt x="53" y="967"/>
                    <a:pt x="1" y="1019"/>
                  </a:cubicBezTo>
                  <a:cubicBezTo>
                    <a:pt x="1" y="1070"/>
                    <a:pt x="1" y="1135"/>
                    <a:pt x="53" y="1135"/>
                  </a:cubicBezTo>
                  <a:lnTo>
                    <a:pt x="800" y="1986"/>
                  </a:lnTo>
                  <a:lnTo>
                    <a:pt x="530" y="3069"/>
                  </a:lnTo>
                  <a:cubicBezTo>
                    <a:pt x="530" y="3121"/>
                    <a:pt x="530" y="3172"/>
                    <a:pt x="581" y="3224"/>
                  </a:cubicBezTo>
                  <a:lnTo>
                    <a:pt x="697" y="3224"/>
                  </a:lnTo>
                  <a:lnTo>
                    <a:pt x="1768" y="2631"/>
                  </a:lnTo>
                  <a:lnTo>
                    <a:pt x="2735" y="3172"/>
                  </a:lnTo>
                  <a:lnTo>
                    <a:pt x="2838" y="3172"/>
                  </a:lnTo>
                  <a:cubicBezTo>
                    <a:pt x="2902" y="3121"/>
                    <a:pt x="2902" y="3069"/>
                    <a:pt x="2902" y="3005"/>
                  </a:cubicBezTo>
                  <a:lnTo>
                    <a:pt x="2735" y="1934"/>
                  </a:lnTo>
                  <a:lnTo>
                    <a:pt x="3431" y="1135"/>
                  </a:lnTo>
                  <a:cubicBezTo>
                    <a:pt x="3483" y="1070"/>
                    <a:pt x="3483" y="1019"/>
                    <a:pt x="3431" y="967"/>
                  </a:cubicBezTo>
                  <a:cubicBezTo>
                    <a:pt x="3431" y="916"/>
                    <a:pt x="3379" y="916"/>
                    <a:pt x="3328" y="916"/>
                  </a:cubicBezTo>
                  <a:lnTo>
                    <a:pt x="2258" y="916"/>
                  </a:lnTo>
                  <a:lnTo>
                    <a:pt x="1871" y="52"/>
                  </a:lnTo>
                  <a:cubicBezTo>
                    <a:pt x="1819" y="0"/>
                    <a:pt x="1819" y="0"/>
                    <a:pt x="17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0"/>
            <p:cNvSpPr/>
            <p:nvPr/>
          </p:nvSpPr>
          <p:spPr>
            <a:xfrm>
              <a:off x="3048609" y="4579924"/>
              <a:ext cx="79437" cy="73308"/>
            </a:xfrm>
            <a:custGeom>
              <a:avLst/>
              <a:gdLst/>
              <a:ahLst/>
              <a:cxnLst/>
              <a:rect l="l" t="t" r="r" b="b"/>
              <a:pathLst>
                <a:path w="2683" h="2476" extrusionOk="0">
                  <a:moveTo>
                    <a:pt x="1341" y="0"/>
                  </a:moveTo>
                  <a:lnTo>
                    <a:pt x="967" y="696"/>
                  </a:lnTo>
                  <a:cubicBezTo>
                    <a:pt x="967" y="761"/>
                    <a:pt x="903" y="761"/>
                    <a:pt x="903" y="761"/>
                  </a:cubicBezTo>
                  <a:lnTo>
                    <a:pt x="0" y="813"/>
                  </a:lnTo>
                  <a:lnTo>
                    <a:pt x="645" y="1509"/>
                  </a:lnTo>
                  <a:cubicBezTo>
                    <a:pt x="696" y="1560"/>
                    <a:pt x="696" y="1560"/>
                    <a:pt x="696" y="1612"/>
                  </a:cubicBezTo>
                  <a:lnTo>
                    <a:pt x="477" y="2476"/>
                  </a:lnTo>
                  <a:lnTo>
                    <a:pt x="477" y="2476"/>
                  </a:lnTo>
                  <a:lnTo>
                    <a:pt x="1341" y="1986"/>
                  </a:lnTo>
                  <a:lnTo>
                    <a:pt x="1496" y="1986"/>
                  </a:lnTo>
                  <a:lnTo>
                    <a:pt x="2257" y="2424"/>
                  </a:lnTo>
                  <a:lnTo>
                    <a:pt x="2089" y="1560"/>
                  </a:lnTo>
                  <a:cubicBezTo>
                    <a:pt x="2089" y="1560"/>
                    <a:pt x="2089" y="1509"/>
                    <a:pt x="2141" y="1457"/>
                  </a:cubicBezTo>
                  <a:lnTo>
                    <a:pt x="2682" y="761"/>
                  </a:lnTo>
                  <a:lnTo>
                    <a:pt x="1818" y="761"/>
                  </a:lnTo>
                  <a:cubicBezTo>
                    <a:pt x="1767" y="761"/>
                    <a:pt x="1715" y="761"/>
                    <a:pt x="1715" y="696"/>
                  </a:cubicBezTo>
                  <a:lnTo>
                    <a:pt x="134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0"/>
            <p:cNvSpPr/>
            <p:nvPr/>
          </p:nvSpPr>
          <p:spPr>
            <a:xfrm>
              <a:off x="3037151" y="4568851"/>
              <a:ext cx="103478" cy="95455"/>
            </a:xfrm>
            <a:custGeom>
              <a:avLst/>
              <a:gdLst/>
              <a:ahLst/>
              <a:cxnLst/>
              <a:rect l="l" t="t" r="r" b="b"/>
              <a:pathLst>
                <a:path w="3495" h="3224" extrusionOk="0">
                  <a:moveTo>
                    <a:pt x="1728" y="374"/>
                  </a:moveTo>
                  <a:lnTo>
                    <a:pt x="2102" y="1070"/>
                  </a:lnTo>
                  <a:cubicBezTo>
                    <a:pt x="2102" y="1135"/>
                    <a:pt x="2154" y="1135"/>
                    <a:pt x="2205" y="1135"/>
                  </a:cubicBezTo>
                  <a:lnTo>
                    <a:pt x="3069" y="1135"/>
                  </a:lnTo>
                  <a:lnTo>
                    <a:pt x="2528" y="1831"/>
                  </a:lnTo>
                  <a:cubicBezTo>
                    <a:pt x="2476" y="1883"/>
                    <a:pt x="2476" y="1934"/>
                    <a:pt x="2476" y="1934"/>
                  </a:cubicBezTo>
                  <a:lnTo>
                    <a:pt x="2644" y="2798"/>
                  </a:lnTo>
                  <a:lnTo>
                    <a:pt x="2644" y="2798"/>
                  </a:lnTo>
                  <a:lnTo>
                    <a:pt x="1883" y="2360"/>
                  </a:lnTo>
                  <a:lnTo>
                    <a:pt x="1728" y="2360"/>
                  </a:lnTo>
                  <a:lnTo>
                    <a:pt x="864" y="2850"/>
                  </a:lnTo>
                  <a:lnTo>
                    <a:pt x="864" y="2850"/>
                  </a:lnTo>
                  <a:lnTo>
                    <a:pt x="1083" y="1986"/>
                  </a:lnTo>
                  <a:cubicBezTo>
                    <a:pt x="1083" y="1934"/>
                    <a:pt x="1083" y="1934"/>
                    <a:pt x="1032" y="1883"/>
                  </a:cubicBezTo>
                  <a:lnTo>
                    <a:pt x="387" y="1187"/>
                  </a:lnTo>
                  <a:lnTo>
                    <a:pt x="1290" y="1135"/>
                  </a:lnTo>
                  <a:cubicBezTo>
                    <a:pt x="1290" y="1135"/>
                    <a:pt x="1354" y="1135"/>
                    <a:pt x="1354" y="1070"/>
                  </a:cubicBezTo>
                  <a:lnTo>
                    <a:pt x="1728" y="374"/>
                  </a:lnTo>
                  <a:close/>
                  <a:moveTo>
                    <a:pt x="1780" y="0"/>
                  </a:moveTo>
                  <a:cubicBezTo>
                    <a:pt x="1728" y="0"/>
                    <a:pt x="1677" y="0"/>
                    <a:pt x="1677" y="52"/>
                  </a:cubicBezTo>
                  <a:lnTo>
                    <a:pt x="1187" y="916"/>
                  </a:lnTo>
                  <a:lnTo>
                    <a:pt x="116" y="967"/>
                  </a:lnTo>
                  <a:cubicBezTo>
                    <a:pt x="116" y="967"/>
                    <a:pt x="65" y="967"/>
                    <a:pt x="0" y="1019"/>
                  </a:cubicBezTo>
                  <a:cubicBezTo>
                    <a:pt x="0" y="1070"/>
                    <a:pt x="0" y="1135"/>
                    <a:pt x="65" y="1135"/>
                  </a:cubicBezTo>
                  <a:lnTo>
                    <a:pt x="813" y="1986"/>
                  </a:lnTo>
                  <a:lnTo>
                    <a:pt x="542" y="3069"/>
                  </a:lnTo>
                  <a:cubicBezTo>
                    <a:pt x="542" y="3121"/>
                    <a:pt x="542" y="3172"/>
                    <a:pt x="593" y="3224"/>
                  </a:cubicBezTo>
                  <a:lnTo>
                    <a:pt x="761" y="3224"/>
                  </a:lnTo>
                  <a:lnTo>
                    <a:pt x="1780" y="2631"/>
                  </a:lnTo>
                  <a:lnTo>
                    <a:pt x="2747" y="3172"/>
                  </a:lnTo>
                  <a:lnTo>
                    <a:pt x="2850" y="3172"/>
                  </a:lnTo>
                  <a:cubicBezTo>
                    <a:pt x="2902" y="3121"/>
                    <a:pt x="2902" y="3069"/>
                    <a:pt x="2902" y="3005"/>
                  </a:cubicBezTo>
                  <a:lnTo>
                    <a:pt x="2747" y="1934"/>
                  </a:lnTo>
                  <a:lnTo>
                    <a:pt x="3443" y="1135"/>
                  </a:lnTo>
                  <a:cubicBezTo>
                    <a:pt x="3495" y="1070"/>
                    <a:pt x="3495" y="1019"/>
                    <a:pt x="3443" y="967"/>
                  </a:cubicBezTo>
                  <a:cubicBezTo>
                    <a:pt x="3443" y="916"/>
                    <a:pt x="3392" y="916"/>
                    <a:pt x="3340" y="916"/>
                  </a:cubicBezTo>
                  <a:lnTo>
                    <a:pt x="2257" y="916"/>
                  </a:lnTo>
                  <a:lnTo>
                    <a:pt x="1883" y="52"/>
                  </a:lnTo>
                  <a:cubicBezTo>
                    <a:pt x="1831" y="0"/>
                    <a:pt x="1831" y="0"/>
                    <a:pt x="178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0"/>
            <p:cNvSpPr/>
            <p:nvPr/>
          </p:nvSpPr>
          <p:spPr>
            <a:xfrm>
              <a:off x="3170769" y="4579924"/>
              <a:ext cx="81332" cy="73308"/>
            </a:xfrm>
            <a:custGeom>
              <a:avLst/>
              <a:gdLst/>
              <a:ahLst/>
              <a:cxnLst/>
              <a:rect l="l" t="t" r="r" b="b"/>
              <a:pathLst>
                <a:path w="2747" h="2476" extrusionOk="0">
                  <a:moveTo>
                    <a:pt x="1406" y="0"/>
                  </a:moveTo>
                  <a:lnTo>
                    <a:pt x="1032" y="696"/>
                  </a:lnTo>
                  <a:cubicBezTo>
                    <a:pt x="967" y="761"/>
                    <a:pt x="916" y="761"/>
                    <a:pt x="916" y="761"/>
                  </a:cubicBezTo>
                  <a:lnTo>
                    <a:pt x="0" y="813"/>
                  </a:lnTo>
                  <a:lnTo>
                    <a:pt x="645" y="1509"/>
                  </a:lnTo>
                  <a:cubicBezTo>
                    <a:pt x="710" y="1560"/>
                    <a:pt x="710" y="1560"/>
                    <a:pt x="710" y="1612"/>
                  </a:cubicBezTo>
                  <a:lnTo>
                    <a:pt x="490" y="2476"/>
                  </a:lnTo>
                  <a:lnTo>
                    <a:pt x="1354" y="1986"/>
                  </a:lnTo>
                  <a:lnTo>
                    <a:pt x="1509" y="1986"/>
                  </a:lnTo>
                  <a:lnTo>
                    <a:pt x="2257" y="2424"/>
                  </a:lnTo>
                  <a:lnTo>
                    <a:pt x="2102" y="1560"/>
                  </a:lnTo>
                  <a:cubicBezTo>
                    <a:pt x="2102" y="1560"/>
                    <a:pt x="2102" y="1509"/>
                    <a:pt x="2154" y="1457"/>
                  </a:cubicBezTo>
                  <a:lnTo>
                    <a:pt x="2747" y="761"/>
                  </a:lnTo>
                  <a:lnTo>
                    <a:pt x="1831" y="761"/>
                  </a:lnTo>
                  <a:cubicBezTo>
                    <a:pt x="1780" y="761"/>
                    <a:pt x="1728" y="761"/>
                    <a:pt x="1728" y="696"/>
                  </a:cubicBezTo>
                  <a:lnTo>
                    <a:pt x="140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0"/>
            <p:cNvSpPr/>
            <p:nvPr/>
          </p:nvSpPr>
          <p:spPr>
            <a:xfrm>
              <a:off x="3159696" y="4568851"/>
              <a:ext cx="103478" cy="95455"/>
            </a:xfrm>
            <a:custGeom>
              <a:avLst/>
              <a:gdLst/>
              <a:ahLst/>
              <a:cxnLst/>
              <a:rect l="l" t="t" r="r" b="b"/>
              <a:pathLst>
                <a:path w="3495" h="3224" extrusionOk="0">
                  <a:moveTo>
                    <a:pt x="1780" y="374"/>
                  </a:moveTo>
                  <a:lnTo>
                    <a:pt x="2102" y="1070"/>
                  </a:lnTo>
                  <a:cubicBezTo>
                    <a:pt x="2102" y="1135"/>
                    <a:pt x="2154" y="1135"/>
                    <a:pt x="2205" y="1135"/>
                  </a:cubicBezTo>
                  <a:lnTo>
                    <a:pt x="3121" y="1135"/>
                  </a:lnTo>
                  <a:lnTo>
                    <a:pt x="2528" y="1831"/>
                  </a:lnTo>
                  <a:cubicBezTo>
                    <a:pt x="2476" y="1883"/>
                    <a:pt x="2476" y="1934"/>
                    <a:pt x="2476" y="1934"/>
                  </a:cubicBezTo>
                  <a:lnTo>
                    <a:pt x="2631" y="2798"/>
                  </a:lnTo>
                  <a:lnTo>
                    <a:pt x="1883" y="2360"/>
                  </a:lnTo>
                  <a:lnTo>
                    <a:pt x="1728" y="2360"/>
                  </a:lnTo>
                  <a:lnTo>
                    <a:pt x="864" y="2850"/>
                  </a:lnTo>
                  <a:lnTo>
                    <a:pt x="1084" y="1986"/>
                  </a:lnTo>
                  <a:cubicBezTo>
                    <a:pt x="1084" y="1934"/>
                    <a:pt x="1084" y="1934"/>
                    <a:pt x="1019" y="1883"/>
                  </a:cubicBezTo>
                  <a:lnTo>
                    <a:pt x="374" y="1187"/>
                  </a:lnTo>
                  <a:lnTo>
                    <a:pt x="1290" y="1135"/>
                  </a:lnTo>
                  <a:cubicBezTo>
                    <a:pt x="1290" y="1135"/>
                    <a:pt x="1341" y="1135"/>
                    <a:pt x="1406" y="1070"/>
                  </a:cubicBezTo>
                  <a:lnTo>
                    <a:pt x="1780" y="374"/>
                  </a:lnTo>
                  <a:close/>
                  <a:moveTo>
                    <a:pt x="1780" y="0"/>
                  </a:moveTo>
                  <a:cubicBezTo>
                    <a:pt x="1728" y="0"/>
                    <a:pt x="1664" y="0"/>
                    <a:pt x="1664" y="52"/>
                  </a:cubicBezTo>
                  <a:lnTo>
                    <a:pt x="1187" y="916"/>
                  </a:lnTo>
                  <a:lnTo>
                    <a:pt x="116" y="967"/>
                  </a:lnTo>
                  <a:cubicBezTo>
                    <a:pt x="116" y="967"/>
                    <a:pt x="52" y="967"/>
                    <a:pt x="0" y="1019"/>
                  </a:cubicBezTo>
                  <a:cubicBezTo>
                    <a:pt x="0" y="1070"/>
                    <a:pt x="0" y="1135"/>
                    <a:pt x="52" y="1135"/>
                  </a:cubicBezTo>
                  <a:lnTo>
                    <a:pt x="813" y="1986"/>
                  </a:lnTo>
                  <a:lnTo>
                    <a:pt x="542" y="3069"/>
                  </a:lnTo>
                  <a:cubicBezTo>
                    <a:pt x="542" y="3121"/>
                    <a:pt x="542" y="3172"/>
                    <a:pt x="594" y="3224"/>
                  </a:cubicBezTo>
                  <a:lnTo>
                    <a:pt x="761" y="3224"/>
                  </a:lnTo>
                  <a:lnTo>
                    <a:pt x="1780" y="2631"/>
                  </a:lnTo>
                  <a:lnTo>
                    <a:pt x="2747" y="3172"/>
                  </a:lnTo>
                  <a:lnTo>
                    <a:pt x="2850" y="3172"/>
                  </a:lnTo>
                  <a:cubicBezTo>
                    <a:pt x="2902" y="3121"/>
                    <a:pt x="2953" y="3069"/>
                    <a:pt x="2902" y="3005"/>
                  </a:cubicBezTo>
                  <a:lnTo>
                    <a:pt x="2747" y="1934"/>
                  </a:lnTo>
                  <a:lnTo>
                    <a:pt x="3443" y="1135"/>
                  </a:lnTo>
                  <a:cubicBezTo>
                    <a:pt x="3495" y="1070"/>
                    <a:pt x="3495" y="1019"/>
                    <a:pt x="3443" y="967"/>
                  </a:cubicBezTo>
                  <a:cubicBezTo>
                    <a:pt x="3443" y="916"/>
                    <a:pt x="3392" y="916"/>
                    <a:pt x="3340" y="916"/>
                  </a:cubicBezTo>
                  <a:lnTo>
                    <a:pt x="2257" y="916"/>
                  </a:lnTo>
                  <a:lnTo>
                    <a:pt x="1883" y="52"/>
                  </a:lnTo>
                  <a:cubicBezTo>
                    <a:pt x="1831" y="0"/>
                    <a:pt x="1831" y="0"/>
                    <a:pt x="178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0"/>
            <p:cNvSpPr/>
            <p:nvPr/>
          </p:nvSpPr>
          <p:spPr>
            <a:xfrm>
              <a:off x="2499597" y="3129157"/>
              <a:ext cx="63804" cy="85921"/>
            </a:xfrm>
            <a:custGeom>
              <a:avLst/>
              <a:gdLst/>
              <a:ahLst/>
              <a:cxnLst/>
              <a:rect l="l" t="t" r="r" b="b"/>
              <a:pathLst>
                <a:path w="2155" h="2902" extrusionOk="0">
                  <a:moveTo>
                    <a:pt x="1187" y="1"/>
                  </a:moveTo>
                  <a:cubicBezTo>
                    <a:pt x="1290" y="220"/>
                    <a:pt x="1290" y="439"/>
                    <a:pt x="1290" y="697"/>
                  </a:cubicBezTo>
                  <a:cubicBezTo>
                    <a:pt x="1290" y="916"/>
                    <a:pt x="1290" y="1135"/>
                    <a:pt x="1239" y="1342"/>
                  </a:cubicBezTo>
                  <a:cubicBezTo>
                    <a:pt x="1135" y="1613"/>
                    <a:pt x="968" y="1883"/>
                    <a:pt x="813" y="2103"/>
                  </a:cubicBezTo>
                  <a:cubicBezTo>
                    <a:pt x="594" y="2309"/>
                    <a:pt x="375" y="2580"/>
                    <a:pt x="168" y="2747"/>
                  </a:cubicBezTo>
                  <a:cubicBezTo>
                    <a:pt x="104" y="2799"/>
                    <a:pt x="52" y="2850"/>
                    <a:pt x="1" y="2902"/>
                  </a:cubicBezTo>
                  <a:lnTo>
                    <a:pt x="2154" y="2902"/>
                  </a:lnTo>
                  <a:lnTo>
                    <a:pt x="2154" y="52"/>
                  </a:lnTo>
                  <a:lnTo>
                    <a:pt x="215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0"/>
            <p:cNvSpPr/>
            <p:nvPr/>
          </p:nvSpPr>
          <p:spPr>
            <a:xfrm>
              <a:off x="2736694" y="3129157"/>
              <a:ext cx="173352" cy="85921"/>
            </a:xfrm>
            <a:custGeom>
              <a:avLst/>
              <a:gdLst/>
              <a:ahLst/>
              <a:cxnLst/>
              <a:rect l="l" t="t" r="r" b="b"/>
              <a:pathLst>
                <a:path w="5855" h="2902" extrusionOk="0">
                  <a:moveTo>
                    <a:pt x="0" y="1"/>
                  </a:moveTo>
                  <a:lnTo>
                    <a:pt x="0" y="52"/>
                  </a:lnTo>
                  <a:lnTo>
                    <a:pt x="0" y="2902"/>
                  </a:lnTo>
                  <a:lnTo>
                    <a:pt x="4784" y="2902"/>
                  </a:lnTo>
                  <a:cubicBezTo>
                    <a:pt x="5055" y="2902"/>
                    <a:pt x="5313" y="2799"/>
                    <a:pt x="5532" y="2580"/>
                  </a:cubicBezTo>
                  <a:cubicBezTo>
                    <a:pt x="5700" y="2373"/>
                    <a:pt x="5854" y="2103"/>
                    <a:pt x="5854" y="1832"/>
                  </a:cubicBezTo>
                  <a:lnTo>
                    <a:pt x="5854" y="1084"/>
                  </a:lnTo>
                  <a:cubicBezTo>
                    <a:pt x="5854" y="813"/>
                    <a:pt x="5700" y="542"/>
                    <a:pt x="5532" y="323"/>
                  </a:cubicBezTo>
                  <a:cubicBezTo>
                    <a:pt x="5313" y="168"/>
                    <a:pt x="5055" y="1"/>
                    <a:pt x="478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0"/>
            <p:cNvSpPr/>
            <p:nvPr/>
          </p:nvSpPr>
          <p:spPr>
            <a:xfrm>
              <a:off x="2626731" y="3129157"/>
              <a:ext cx="47757" cy="85921"/>
            </a:xfrm>
            <a:custGeom>
              <a:avLst/>
              <a:gdLst/>
              <a:ahLst/>
              <a:cxnLst/>
              <a:rect l="l" t="t" r="r" b="b"/>
              <a:pathLst>
                <a:path w="1613" h="2902" extrusionOk="0">
                  <a:moveTo>
                    <a:pt x="1" y="1"/>
                  </a:moveTo>
                  <a:lnTo>
                    <a:pt x="1" y="52"/>
                  </a:lnTo>
                  <a:lnTo>
                    <a:pt x="1" y="2902"/>
                  </a:lnTo>
                  <a:lnTo>
                    <a:pt x="1612" y="2902"/>
                  </a:lnTo>
                  <a:lnTo>
                    <a:pt x="1612" y="52"/>
                  </a:lnTo>
                  <a:lnTo>
                    <a:pt x="1612"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0"/>
            <p:cNvSpPr/>
            <p:nvPr/>
          </p:nvSpPr>
          <p:spPr>
            <a:xfrm>
              <a:off x="2680943" y="3129157"/>
              <a:ext cx="49267" cy="85921"/>
            </a:xfrm>
            <a:custGeom>
              <a:avLst/>
              <a:gdLst/>
              <a:ahLst/>
              <a:cxnLst/>
              <a:rect l="l" t="t" r="r" b="b"/>
              <a:pathLst>
                <a:path w="1664" h="2902" extrusionOk="0">
                  <a:moveTo>
                    <a:pt x="1" y="1"/>
                  </a:moveTo>
                  <a:lnTo>
                    <a:pt x="1" y="52"/>
                  </a:lnTo>
                  <a:lnTo>
                    <a:pt x="1" y="2902"/>
                  </a:lnTo>
                  <a:lnTo>
                    <a:pt x="1664" y="2902"/>
                  </a:lnTo>
                  <a:lnTo>
                    <a:pt x="1664" y="52"/>
                  </a:lnTo>
                  <a:lnTo>
                    <a:pt x="1664"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0"/>
            <p:cNvSpPr/>
            <p:nvPr/>
          </p:nvSpPr>
          <p:spPr>
            <a:xfrm>
              <a:off x="2571365" y="3129157"/>
              <a:ext cx="47757" cy="85921"/>
            </a:xfrm>
            <a:custGeom>
              <a:avLst/>
              <a:gdLst/>
              <a:ahLst/>
              <a:cxnLst/>
              <a:rect l="l" t="t" r="r" b="b"/>
              <a:pathLst>
                <a:path w="1613" h="2902" extrusionOk="0">
                  <a:moveTo>
                    <a:pt x="1" y="1"/>
                  </a:moveTo>
                  <a:lnTo>
                    <a:pt x="1" y="52"/>
                  </a:lnTo>
                  <a:lnTo>
                    <a:pt x="1" y="2902"/>
                  </a:lnTo>
                  <a:lnTo>
                    <a:pt x="1613" y="2902"/>
                  </a:lnTo>
                  <a:lnTo>
                    <a:pt x="1613" y="52"/>
                  </a:lnTo>
                  <a:lnTo>
                    <a:pt x="1613"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0"/>
            <p:cNvSpPr/>
            <p:nvPr/>
          </p:nvSpPr>
          <p:spPr>
            <a:xfrm>
              <a:off x="2416755" y="3118084"/>
              <a:ext cx="114551" cy="105018"/>
            </a:xfrm>
            <a:custGeom>
              <a:avLst/>
              <a:gdLst/>
              <a:ahLst/>
              <a:cxnLst/>
              <a:rect l="l" t="t" r="r" b="b"/>
              <a:pathLst>
                <a:path w="3869" h="3547" extrusionOk="0">
                  <a:moveTo>
                    <a:pt x="1032" y="1"/>
                  </a:moveTo>
                  <a:cubicBezTo>
                    <a:pt x="710" y="1"/>
                    <a:pt x="491" y="104"/>
                    <a:pt x="271" y="272"/>
                  </a:cubicBezTo>
                  <a:cubicBezTo>
                    <a:pt x="117" y="426"/>
                    <a:pt x="1" y="697"/>
                    <a:pt x="1" y="1071"/>
                  </a:cubicBezTo>
                  <a:cubicBezTo>
                    <a:pt x="1" y="1187"/>
                    <a:pt x="1" y="1342"/>
                    <a:pt x="65" y="1509"/>
                  </a:cubicBezTo>
                  <a:cubicBezTo>
                    <a:pt x="117" y="1716"/>
                    <a:pt x="220" y="1935"/>
                    <a:pt x="439" y="2206"/>
                  </a:cubicBezTo>
                  <a:cubicBezTo>
                    <a:pt x="594" y="2425"/>
                    <a:pt x="813" y="2631"/>
                    <a:pt x="1084" y="2850"/>
                  </a:cubicBezTo>
                  <a:cubicBezTo>
                    <a:pt x="1458" y="3173"/>
                    <a:pt x="1883" y="3444"/>
                    <a:pt x="2051" y="3547"/>
                  </a:cubicBezTo>
                  <a:lnTo>
                    <a:pt x="2102" y="3495"/>
                  </a:lnTo>
                  <a:cubicBezTo>
                    <a:pt x="2206" y="3444"/>
                    <a:pt x="2322" y="3328"/>
                    <a:pt x="2476" y="3224"/>
                  </a:cubicBezTo>
                  <a:cubicBezTo>
                    <a:pt x="2799" y="2954"/>
                    <a:pt x="3121" y="2631"/>
                    <a:pt x="3392" y="2309"/>
                  </a:cubicBezTo>
                  <a:cubicBezTo>
                    <a:pt x="3611" y="2103"/>
                    <a:pt x="3714" y="1883"/>
                    <a:pt x="3766" y="1664"/>
                  </a:cubicBezTo>
                  <a:cubicBezTo>
                    <a:pt x="3817" y="1458"/>
                    <a:pt x="3869" y="1239"/>
                    <a:pt x="3869" y="1071"/>
                  </a:cubicBezTo>
                  <a:cubicBezTo>
                    <a:pt x="3869" y="749"/>
                    <a:pt x="3817" y="491"/>
                    <a:pt x="3663" y="323"/>
                  </a:cubicBezTo>
                  <a:cubicBezTo>
                    <a:pt x="3495" y="104"/>
                    <a:pt x="3289" y="1"/>
                    <a:pt x="2966" y="1"/>
                  </a:cubicBezTo>
                  <a:lnTo>
                    <a:pt x="2902" y="1"/>
                  </a:lnTo>
                  <a:cubicBezTo>
                    <a:pt x="2696" y="1"/>
                    <a:pt x="2579" y="52"/>
                    <a:pt x="2476" y="104"/>
                  </a:cubicBezTo>
                  <a:cubicBezTo>
                    <a:pt x="2373" y="168"/>
                    <a:pt x="2257" y="220"/>
                    <a:pt x="2206" y="323"/>
                  </a:cubicBezTo>
                  <a:cubicBezTo>
                    <a:pt x="2102" y="491"/>
                    <a:pt x="2102" y="645"/>
                    <a:pt x="2102" y="645"/>
                  </a:cubicBezTo>
                  <a:cubicBezTo>
                    <a:pt x="2051" y="749"/>
                    <a:pt x="1999" y="749"/>
                    <a:pt x="1935" y="749"/>
                  </a:cubicBezTo>
                  <a:cubicBezTo>
                    <a:pt x="1919" y="768"/>
                    <a:pt x="1904" y="776"/>
                    <a:pt x="1890" y="776"/>
                  </a:cubicBezTo>
                  <a:cubicBezTo>
                    <a:pt x="1857" y="776"/>
                    <a:pt x="1832" y="733"/>
                    <a:pt x="1832" y="697"/>
                  </a:cubicBezTo>
                  <a:lnTo>
                    <a:pt x="1832" y="645"/>
                  </a:lnTo>
                  <a:lnTo>
                    <a:pt x="1832" y="594"/>
                  </a:lnTo>
                  <a:cubicBezTo>
                    <a:pt x="1832" y="594"/>
                    <a:pt x="1780" y="542"/>
                    <a:pt x="1780" y="491"/>
                  </a:cubicBezTo>
                  <a:cubicBezTo>
                    <a:pt x="1728" y="323"/>
                    <a:pt x="1612" y="220"/>
                    <a:pt x="1458" y="104"/>
                  </a:cubicBezTo>
                  <a:cubicBezTo>
                    <a:pt x="1354" y="52"/>
                    <a:pt x="1238" y="1"/>
                    <a:pt x="108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0"/>
            <p:cNvSpPr/>
            <p:nvPr/>
          </p:nvSpPr>
          <p:spPr>
            <a:xfrm>
              <a:off x="2472506" y="3123058"/>
              <a:ext cx="4974" cy="3079"/>
            </a:xfrm>
            <a:custGeom>
              <a:avLst/>
              <a:gdLst/>
              <a:ahLst/>
              <a:cxnLst/>
              <a:rect l="l" t="t" r="r" b="b"/>
              <a:pathLst>
                <a:path w="168" h="104" extrusionOk="0">
                  <a:moveTo>
                    <a:pt x="0" y="0"/>
                  </a:moveTo>
                  <a:lnTo>
                    <a:pt x="0" y="52"/>
                  </a:lnTo>
                  <a:cubicBezTo>
                    <a:pt x="52" y="52"/>
                    <a:pt x="52" y="104"/>
                    <a:pt x="52" y="104"/>
                  </a:cubicBezTo>
                  <a:lnTo>
                    <a:pt x="168" y="0"/>
                  </a:ln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0"/>
            <p:cNvSpPr/>
            <p:nvPr/>
          </p:nvSpPr>
          <p:spPr>
            <a:xfrm>
              <a:off x="2490063" y="3123058"/>
              <a:ext cx="426466" cy="98534"/>
            </a:xfrm>
            <a:custGeom>
              <a:avLst/>
              <a:gdLst/>
              <a:ahLst/>
              <a:cxnLst/>
              <a:rect l="l" t="t" r="r" b="b"/>
              <a:pathLst>
                <a:path w="14404" h="3328" extrusionOk="0">
                  <a:moveTo>
                    <a:pt x="1393" y="0"/>
                  </a:moveTo>
                  <a:cubicBezTo>
                    <a:pt x="1457" y="52"/>
                    <a:pt x="1457" y="155"/>
                    <a:pt x="1509" y="207"/>
                  </a:cubicBezTo>
                  <a:lnTo>
                    <a:pt x="2476" y="207"/>
                  </a:lnTo>
                  <a:cubicBezTo>
                    <a:pt x="2528" y="155"/>
                    <a:pt x="2579" y="104"/>
                    <a:pt x="2631" y="104"/>
                  </a:cubicBezTo>
                  <a:cubicBezTo>
                    <a:pt x="2682" y="104"/>
                    <a:pt x="2747" y="155"/>
                    <a:pt x="2747" y="207"/>
                  </a:cubicBezTo>
                  <a:lnTo>
                    <a:pt x="4359" y="207"/>
                  </a:lnTo>
                  <a:cubicBezTo>
                    <a:pt x="4359" y="155"/>
                    <a:pt x="4410" y="104"/>
                    <a:pt x="4462" y="104"/>
                  </a:cubicBezTo>
                  <a:cubicBezTo>
                    <a:pt x="4565" y="104"/>
                    <a:pt x="4617" y="155"/>
                    <a:pt x="4617" y="207"/>
                  </a:cubicBezTo>
                  <a:lnTo>
                    <a:pt x="6228" y="207"/>
                  </a:lnTo>
                  <a:cubicBezTo>
                    <a:pt x="6228" y="155"/>
                    <a:pt x="6293" y="104"/>
                    <a:pt x="6344" y="104"/>
                  </a:cubicBezTo>
                  <a:cubicBezTo>
                    <a:pt x="6396" y="104"/>
                    <a:pt x="6448" y="155"/>
                    <a:pt x="6448" y="207"/>
                  </a:cubicBezTo>
                  <a:lnTo>
                    <a:pt x="8111" y="207"/>
                  </a:lnTo>
                  <a:cubicBezTo>
                    <a:pt x="8111" y="155"/>
                    <a:pt x="8163" y="104"/>
                    <a:pt x="8227" y="104"/>
                  </a:cubicBezTo>
                  <a:cubicBezTo>
                    <a:pt x="8279" y="104"/>
                    <a:pt x="8330" y="155"/>
                    <a:pt x="8330" y="207"/>
                  </a:cubicBezTo>
                  <a:lnTo>
                    <a:pt x="13114" y="207"/>
                  </a:lnTo>
                  <a:cubicBezTo>
                    <a:pt x="13385" y="207"/>
                    <a:pt x="13643" y="374"/>
                    <a:pt x="13862" y="529"/>
                  </a:cubicBezTo>
                  <a:cubicBezTo>
                    <a:pt x="14030" y="748"/>
                    <a:pt x="14184" y="1019"/>
                    <a:pt x="14184" y="1290"/>
                  </a:cubicBezTo>
                  <a:lnTo>
                    <a:pt x="14184" y="2038"/>
                  </a:lnTo>
                  <a:cubicBezTo>
                    <a:pt x="14184" y="2309"/>
                    <a:pt x="14030" y="2579"/>
                    <a:pt x="13862" y="2786"/>
                  </a:cubicBezTo>
                  <a:cubicBezTo>
                    <a:pt x="13643" y="3005"/>
                    <a:pt x="13385" y="3108"/>
                    <a:pt x="13114" y="3108"/>
                  </a:cubicBezTo>
                  <a:lnTo>
                    <a:pt x="8330" y="3108"/>
                  </a:lnTo>
                  <a:cubicBezTo>
                    <a:pt x="8330" y="3160"/>
                    <a:pt x="8279" y="3224"/>
                    <a:pt x="8227" y="3224"/>
                  </a:cubicBezTo>
                  <a:cubicBezTo>
                    <a:pt x="8163" y="3224"/>
                    <a:pt x="8111" y="3160"/>
                    <a:pt x="8111" y="3108"/>
                  </a:cubicBezTo>
                  <a:lnTo>
                    <a:pt x="6448" y="3108"/>
                  </a:lnTo>
                  <a:cubicBezTo>
                    <a:pt x="6448" y="3160"/>
                    <a:pt x="6396" y="3224"/>
                    <a:pt x="6344" y="3224"/>
                  </a:cubicBezTo>
                  <a:cubicBezTo>
                    <a:pt x="6293" y="3224"/>
                    <a:pt x="6228" y="3160"/>
                    <a:pt x="6228" y="3108"/>
                  </a:cubicBezTo>
                  <a:lnTo>
                    <a:pt x="4617" y="3108"/>
                  </a:lnTo>
                  <a:cubicBezTo>
                    <a:pt x="4617" y="3160"/>
                    <a:pt x="4565" y="3224"/>
                    <a:pt x="4462" y="3224"/>
                  </a:cubicBezTo>
                  <a:cubicBezTo>
                    <a:pt x="4410" y="3224"/>
                    <a:pt x="4359" y="3160"/>
                    <a:pt x="4359" y="3108"/>
                  </a:cubicBezTo>
                  <a:lnTo>
                    <a:pt x="2747" y="3108"/>
                  </a:lnTo>
                  <a:cubicBezTo>
                    <a:pt x="2747" y="3160"/>
                    <a:pt x="2682" y="3224"/>
                    <a:pt x="2631" y="3224"/>
                  </a:cubicBezTo>
                  <a:cubicBezTo>
                    <a:pt x="2579" y="3224"/>
                    <a:pt x="2528" y="3160"/>
                    <a:pt x="2476" y="3108"/>
                  </a:cubicBezTo>
                  <a:lnTo>
                    <a:pt x="323" y="3108"/>
                  </a:lnTo>
                  <a:cubicBezTo>
                    <a:pt x="220" y="3160"/>
                    <a:pt x="103" y="3276"/>
                    <a:pt x="0" y="3327"/>
                  </a:cubicBezTo>
                  <a:lnTo>
                    <a:pt x="13114" y="3327"/>
                  </a:lnTo>
                  <a:cubicBezTo>
                    <a:pt x="13810" y="3327"/>
                    <a:pt x="14404" y="2734"/>
                    <a:pt x="14404" y="2038"/>
                  </a:cubicBezTo>
                  <a:lnTo>
                    <a:pt x="14404" y="1290"/>
                  </a:lnTo>
                  <a:cubicBezTo>
                    <a:pt x="14404" y="581"/>
                    <a:pt x="13810" y="0"/>
                    <a:pt x="1311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0"/>
            <p:cNvSpPr/>
            <p:nvPr/>
          </p:nvSpPr>
          <p:spPr>
            <a:xfrm>
              <a:off x="2730210" y="3126107"/>
              <a:ext cx="6514" cy="92435"/>
            </a:xfrm>
            <a:custGeom>
              <a:avLst/>
              <a:gdLst/>
              <a:ahLst/>
              <a:cxnLst/>
              <a:rect l="l" t="t" r="r" b="b"/>
              <a:pathLst>
                <a:path w="220" h="3122" extrusionOk="0">
                  <a:moveTo>
                    <a:pt x="116" y="1"/>
                  </a:moveTo>
                  <a:cubicBezTo>
                    <a:pt x="52" y="1"/>
                    <a:pt x="0" y="52"/>
                    <a:pt x="0" y="104"/>
                  </a:cubicBezTo>
                  <a:lnTo>
                    <a:pt x="0" y="155"/>
                  </a:lnTo>
                  <a:lnTo>
                    <a:pt x="0" y="3005"/>
                  </a:lnTo>
                  <a:cubicBezTo>
                    <a:pt x="0" y="3057"/>
                    <a:pt x="52" y="3121"/>
                    <a:pt x="116" y="3121"/>
                  </a:cubicBezTo>
                  <a:cubicBezTo>
                    <a:pt x="168" y="3121"/>
                    <a:pt x="219" y="3057"/>
                    <a:pt x="219" y="3005"/>
                  </a:cubicBezTo>
                  <a:lnTo>
                    <a:pt x="219" y="155"/>
                  </a:lnTo>
                  <a:lnTo>
                    <a:pt x="219" y="104"/>
                  </a:lnTo>
                  <a:cubicBezTo>
                    <a:pt x="219" y="52"/>
                    <a:pt x="168" y="1"/>
                    <a:pt x="11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0"/>
            <p:cNvSpPr/>
            <p:nvPr/>
          </p:nvSpPr>
          <p:spPr>
            <a:xfrm>
              <a:off x="2674459" y="3126107"/>
              <a:ext cx="6514" cy="92435"/>
            </a:xfrm>
            <a:custGeom>
              <a:avLst/>
              <a:gdLst/>
              <a:ahLst/>
              <a:cxnLst/>
              <a:rect l="l" t="t" r="r" b="b"/>
              <a:pathLst>
                <a:path w="220" h="3122" extrusionOk="0">
                  <a:moveTo>
                    <a:pt x="116" y="1"/>
                  </a:moveTo>
                  <a:cubicBezTo>
                    <a:pt x="65" y="1"/>
                    <a:pt x="0" y="52"/>
                    <a:pt x="0" y="104"/>
                  </a:cubicBezTo>
                  <a:lnTo>
                    <a:pt x="0" y="155"/>
                  </a:lnTo>
                  <a:lnTo>
                    <a:pt x="0" y="3005"/>
                  </a:lnTo>
                  <a:cubicBezTo>
                    <a:pt x="0" y="3057"/>
                    <a:pt x="65" y="3121"/>
                    <a:pt x="116" y="3121"/>
                  </a:cubicBezTo>
                  <a:cubicBezTo>
                    <a:pt x="168" y="3121"/>
                    <a:pt x="220" y="3057"/>
                    <a:pt x="220" y="3005"/>
                  </a:cubicBezTo>
                  <a:lnTo>
                    <a:pt x="220" y="155"/>
                  </a:lnTo>
                  <a:lnTo>
                    <a:pt x="220" y="104"/>
                  </a:lnTo>
                  <a:cubicBezTo>
                    <a:pt x="220" y="52"/>
                    <a:pt x="168" y="1"/>
                    <a:pt x="11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0"/>
            <p:cNvSpPr/>
            <p:nvPr/>
          </p:nvSpPr>
          <p:spPr>
            <a:xfrm>
              <a:off x="2619093" y="3126107"/>
              <a:ext cx="7668" cy="92435"/>
            </a:xfrm>
            <a:custGeom>
              <a:avLst/>
              <a:gdLst/>
              <a:ahLst/>
              <a:cxnLst/>
              <a:rect l="l" t="t" r="r" b="b"/>
              <a:pathLst>
                <a:path w="259" h="3122" extrusionOk="0">
                  <a:moveTo>
                    <a:pt x="104" y="1"/>
                  </a:moveTo>
                  <a:cubicBezTo>
                    <a:pt x="52" y="1"/>
                    <a:pt x="1" y="52"/>
                    <a:pt x="1" y="104"/>
                  </a:cubicBezTo>
                  <a:lnTo>
                    <a:pt x="1" y="155"/>
                  </a:lnTo>
                  <a:lnTo>
                    <a:pt x="1" y="3005"/>
                  </a:lnTo>
                  <a:cubicBezTo>
                    <a:pt x="1" y="3057"/>
                    <a:pt x="52" y="3121"/>
                    <a:pt x="104" y="3121"/>
                  </a:cubicBezTo>
                  <a:cubicBezTo>
                    <a:pt x="207" y="3121"/>
                    <a:pt x="259" y="3057"/>
                    <a:pt x="259" y="3005"/>
                  </a:cubicBezTo>
                  <a:lnTo>
                    <a:pt x="259" y="155"/>
                  </a:lnTo>
                  <a:lnTo>
                    <a:pt x="259" y="104"/>
                  </a:lnTo>
                  <a:cubicBezTo>
                    <a:pt x="259" y="52"/>
                    <a:pt x="207" y="1"/>
                    <a:pt x="10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0"/>
            <p:cNvSpPr/>
            <p:nvPr/>
          </p:nvSpPr>
          <p:spPr>
            <a:xfrm>
              <a:off x="2563371" y="3126107"/>
              <a:ext cx="8024" cy="92435"/>
            </a:xfrm>
            <a:custGeom>
              <a:avLst/>
              <a:gdLst/>
              <a:ahLst/>
              <a:cxnLst/>
              <a:rect l="l" t="t" r="r" b="b"/>
              <a:pathLst>
                <a:path w="271" h="3122" extrusionOk="0">
                  <a:moveTo>
                    <a:pt x="155" y="1"/>
                  </a:moveTo>
                  <a:cubicBezTo>
                    <a:pt x="103" y="1"/>
                    <a:pt x="52" y="52"/>
                    <a:pt x="0" y="104"/>
                  </a:cubicBezTo>
                  <a:lnTo>
                    <a:pt x="0" y="155"/>
                  </a:lnTo>
                  <a:lnTo>
                    <a:pt x="0" y="3005"/>
                  </a:lnTo>
                  <a:cubicBezTo>
                    <a:pt x="52" y="3057"/>
                    <a:pt x="103" y="3121"/>
                    <a:pt x="155" y="3121"/>
                  </a:cubicBezTo>
                  <a:cubicBezTo>
                    <a:pt x="206" y="3121"/>
                    <a:pt x="271" y="3057"/>
                    <a:pt x="271" y="3005"/>
                  </a:cubicBezTo>
                  <a:lnTo>
                    <a:pt x="271" y="155"/>
                  </a:lnTo>
                  <a:lnTo>
                    <a:pt x="271" y="104"/>
                  </a:lnTo>
                  <a:cubicBezTo>
                    <a:pt x="271" y="52"/>
                    <a:pt x="206"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0"/>
            <p:cNvSpPr/>
            <p:nvPr/>
          </p:nvSpPr>
          <p:spPr>
            <a:xfrm>
              <a:off x="2409116" y="3110060"/>
              <a:ext cx="128704" cy="121065"/>
            </a:xfrm>
            <a:custGeom>
              <a:avLst/>
              <a:gdLst/>
              <a:ahLst/>
              <a:cxnLst/>
              <a:rect l="l" t="t" r="r" b="b"/>
              <a:pathLst>
                <a:path w="4347" h="4089" extrusionOk="0">
                  <a:moveTo>
                    <a:pt x="3224" y="272"/>
                  </a:moveTo>
                  <a:cubicBezTo>
                    <a:pt x="3547" y="272"/>
                    <a:pt x="3753" y="375"/>
                    <a:pt x="3921" y="594"/>
                  </a:cubicBezTo>
                  <a:cubicBezTo>
                    <a:pt x="4075" y="762"/>
                    <a:pt x="4127" y="1020"/>
                    <a:pt x="4127" y="1342"/>
                  </a:cubicBezTo>
                  <a:cubicBezTo>
                    <a:pt x="4127" y="1510"/>
                    <a:pt x="4075" y="1729"/>
                    <a:pt x="4024" y="1935"/>
                  </a:cubicBezTo>
                  <a:cubicBezTo>
                    <a:pt x="3972" y="2154"/>
                    <a:pt x="3869" y="2374"/>
                    <a:pt x="3650" y="2580"/>
                  </a:cubicBezTo>
                  <a:cubicBezTo>
                    <a:pt x="3379" y="2902"/>
                    <a:pt x="3057" y="3225"/>
                    <a:pt x="2734" y="3495"/>
                  </a:cubicBezTo>
                  <a:cubicBezTo>
                    <a:pt x="2580" y="3599"/>
                    <a:pt x="2464" y="3715"/>
                    <a:pt x="2360" y="3766"/>
                  </a:cubicBezTo>
                  <a:lnTo>
                    <a:pt x="2309" y="3818"/>
                  </a:lnTo>
                  <a:cubicBezTo>
                    <a:pt x="2141" y="3715"/>
                    <a:pt x="1716" y="3444"/>
                    <a:pt x="1342" y="3121"/>
                  </a:cubicBezTo>
                  <a:cubicBezTo>
                    <a:pt x="1071" y="2902"/>
                    <a:pt x="852" y="2696"/>
                    <a:pt x="697" y="2477"/>
                  </a:cubicBezTo>
                  <a:cubicBezTo>
                    <a:pt x="478" y="2206"/>
                    <a:pt x="375" y="1987"/>
                    <a:pt x="323" y="1780"/>
                  </a:cubicBezTo>
                  <a:cubicBezTo>
                    <a:pt x="259" y="1613"/>
                    <a:pt x="259" y="1458"/>
                    <a:pt x="259" y="1342"/>
                  </a:cubicBezTo>
                  <a:cubicBezTo>
                    <a:pt x="259" y="968"/>
                    <a:pt x="375" y="697"/>
                    <a:pt x="529" y="543"/>
                  </a:cubicBezTo>
                  <a:cubicBezTo>
                    <a:pt x="749" y="375"/>
                    <a:pt x="968" y="272"/>
                    <a:pt x="1290" y="272"/>
                  </a:cubicBezTo>
                  <a:lnTo>
                    <a:pt x="1342" y="272"/>
                  </a:lnTo>
                  <a:cubicBezTo>
                    <a:pt x="1496" y="272"/>
                    <a:pt x="1612" y="323"/>
                    <a:pt x="1716" y="375"/>
                  </a:cubicBezTo>
                  <a:cubicBezTo>
                    <a:pt x="1870" y="491"/>
                    <a:pt x="1986" y="594"/>
                    <a:pt x="2038" y="762"/>
                  </a:cubicBezTo>
                  <a:cubicBezTo>
                    <a:pt x="2038" y="813"/>
                    <a:pt x="2090" y="865"/>
                    <a:pt x="2090" y="865"/>
                  </a:cubicBezTo>
                  <a:lnTo>
                    <a:pt x="2090" y="916"/>
                  </a:lnTo>
                  <a:lnTo>
                    <a:pt x="2090" y="968"/>
                  </a:lnTo>
                  <a:cubicBezTo>
                    <a:pt x="2090" y="1004"/>
                    <a:pt x="2115" y="1047"/>
                    <a:pt x="2148" y="1047"/>
                  </a:cubicBezTo>
                  <a:cubicBezTo>
                    <a:pt x="2162" y="1047"/>
                    <a:pt x="2177" y="1039"/>
                    <a:pt x="2193" y="1020"/>
                  </a:cubicBezTo>
                  <a:cubicBezTo>
                    <a:pt x="2257" y="1020"/>
                    <a:pt x="2309" y="1020"/>
                    <a:pt x="2360" y="916"/>
                  </a:cubicBezTo>
                  <a:cubicBezTo>
                    <a:pt x="2360" y="916"/>
                    <a:pt x="2360" y="762"/>
                    <a:pt x="2464" y="594"/>
                  </a:cubicBezTo>
                  <a:cubicBezTo>
                    <a:pt x="2515" y="491"/>
                    <a:pt x="2631" y="439"/>
                    <a:pt x="2734" y="375"/>
                  </a:cubicBezTo>
                  <a:cubicBezTo>
                    <a:pt x="2837" y="323"/>
                    <a:pt x="2954" y="272"/>
                    <a:pt x="3160" y="272"/>
                  </a:cubicBezTo>
                  <a:close/>
                  <a:moveTo>
                    <a:pt x="1290" y="1"/>
                  </a:moveTo>
                  <a:cubicBezTo>
                    <a:pt x="903" y="1"/>
                    <a:pt x="581" y="117"/>
                    <a:pt x="375" y="375"/>
                  </a:cubicBezTo>
                  <a:cubicBezTo>
                    <a:pt x="155" y="594"/>
                    <a:pt x="1" y="916"/>
                    <a:pt x="1" y="1342"/>
                  </a:cubicBezTo>
                  <a:cubicBezTo>
                    <a:pt x="1" y="1510"/>
                    <a:pt x="1" y="1664"/>
                    <a:pt x="52" y="1832"/>
                  </a:cubicBezTo>
                  <a:cubicBezTo>
                    <a:pt x="155" y="2154"/>
                    <a:pt x="323" y="2425"/>
                    <a:pt x="529" y="2696"/>
                  </a:cubicBezTo>
                  <a:cubicBezTo>
                    <a:pt x="1174" y="3444"/>
                    <a:pt x="2193" y="4089"/>
                    <a:pt x="2257" y="4089"/>
                  </a:cubicBezTo>
                  <a:lnTo>
                    <a:pt x="2360" y="4089"/>
                  </a:lnTo>
                  <a:cubicBezTo>
                    <a:pt x="2360" y="4089"/>
                    <a:pt x="2515" y="3985"/>
                    <a:pt x="2734" y="3766"/>
                  </a:cubicBezTo>
                  <a:cubicBezTo>
                    <a:pt x="2837" y="3715"/>
                    <a:pt x="2954" y="3599"/>
                    <a:pt x="3057" y="3547"/>
                  </a:cubicBezTo>
                  <a:cubicBezTo>
                    <a:pt x="3108" y="3495"/>
                    <a:pt x="3160" y="3444"/>
                    <a:pt x="3224" y="3392"/>
                  </a:cubicBezTo>
                  <a:cubicBezTo>
                    <a:pt x="3431" y="3225"/>
                    <a:pt x="3650" y="2954"/>
                    <a:pt x="3869" y="2748"/>
                  </a:cubicBezTo>
                  <a:cubicBezTo>
                    <a:pt x="4024" y="2528"/>
                    <a:pt x="4191" y="2258"/>
                    <a:pt x="4295" y="1987"/>
                  </a:cubicBezTo>
                  <a:cubicBezTo>
                    <a:pt x="4346" y="1780"/>
                    <a:pt x="4346" y="1561"/>
                    <a:pt x="4346" y="1342"/>
                  </a:cubicBezTo>
                  <a:cubicBezTo>
                    <a:pt x="4346" y="1084"/>
                    <a:pt x="4346" y="865"/>
                    <a:pt x="4243" y="646"/>
                  </a:cubicBezTo>
                  <a:cubicBezTo>
                    <a:pt x="4191" y="594"/>
                    <a:pt x="4191" y="491"/>
                    <a:pt x="4127" y="439"/>
                  </a:cubicBezTo>
                  <a:lnTo>
                    <a:pt x="4075" y="439"/>
                  </a:lnTo>
                  <a:cubicBezTo>
                    <a:pt x="3921" y="169"/>
                    <a:pt x="3598" y="53"/>
                    <a:pt x="3224" y="1"/>
                  </a:cubicBezTo>
                  <a:lnTo>
                    <a:pt x="3160" y="1"/>
                  </a:lnTo>
                  <a:cubicBezTo>
                    <a:pt x="2954" y="1"/>
                    <a:pt x="2734" y="53"/>
                    <a:pt x="2580" y="169"/>
                  </a:cubicBezTo>
                  <a:cubicBezTo>
                    <a:pt x="2464" y="220"/>
                    <a:pt x="2360" y="323"/>
                    <a:pt x="2309" y="439"/>
                  </a:cubicBezTo>
                  <a:lnTo>
                    <a:pt x="2193" y="543"/>
                  </a:lnTo>
                  <a:cubicBezTo>
                    <a:pt x="2193" y="543"/>
                    <a:pt x="2193" y="491"/>
                    <a:pt x="2141" y="491"/>
                  </a:cubicBezTo>
                  <a:lnTo>
                    <a:pt x="2141" y="439"/>
                  </a:lnTo>
                  <a:cubicBezTo>
                    <a:pt x="2038" y="323"/>
                    <a:pt x="1986" y="220"/>
                    <a:pt x="1870" y="169"/>
                  </a:cubicBezTo>
                  <a:cubicBezTo>
                    <a:pt x="1716" y="53"/>
                    <a:pt x="1548" y="1"/>
                    <a:pt x="13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0"/>
            <p:cNvSpPr/>
            <p:nvPr/>
          </p:nvSpPr>
          <p:spPr>
            <a:xfrm>
              <a:off x="2499597" y="2963858"/>
              <a:ext cx="63804" cy="84411"/>
            </a:xfrm>
            <a:custGeom>
              <a:avLst/>
              <a:gdLst/>
              <a:ahLst/>
              <a:cxnLst/>
              <a:rect l="l" t="t" r="r" b="b"/>
              <a:pathLst>
                <a:path w="2155" h="2851" extrusionOk="0">
                  <a:moveTo>
                    <a:pt x="1187" y="0"/>
                  </a:moveTo>
                  <a:cubicBezTo>
                    <a:pt x="1290" y="155"/>
                    <a:pt x="1290" y="426"/>
                    <a:pt x="1290" y="645"/>
                  </a:cubicBezTo>
                  <a:cubicBezTo>
                    <a:pt x="1290" y="864"/>
                    <a:pt x="1290" y="1071"/>
                    <a:pt x="1239" y="1341"/>
                  </a:cubicBezTo>
                  <a:cubicBezTo>
                    <a:pt x="1135" y="1561"/>
                    <a:pt x="968" y="1831"/>
                    <a:pt x="813" y="2038"/>
                  </a:cubicBezTo>
                  <a:cubicBezTo>
                    <a:pt x="594" y="2308"/>
                    <a:pt x="375" y="2528"/>
                    <a:pt x="168" y="2734"/>
                  </a:cubicBezTo>
                  <a:cubicBezTo>
                    <a:pt x="104" y="2798"/>
                    <a:pt x="52" y="2798"/>
                    <a:pt x="1" y="2850"/>
                  </a:cubicBezTo>
                  <a:lnTo>
                    <a:pt x="2154" y="2850"/>
                  </a:lnTo>
                  <a:lnTo>
                    <a:pt x="21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0"/>
            <p:cNvSpPr/>
            <p:nvPr/>
          </p:nvSpPr>
          <p:spPr>
            <a:xfrm>
              <a:off x="2736694" y="2963858"/>
              <a:ext cx="173352" cy="84411"/>
            </a:xfrm>
            <a:custGeom>
              <a:avLst/>
              <a:gdLst/>
              <a:ahLst/>
              <a:cxnLst/>
              <a:rect l="l" t="t" r="r" b="b"/>
              <a:pathLst>
                <a:path w="5855" h="2851" extrusionOk="0">
                  <a:moveTo>
                    <a:pt x="0" y="0"/>
                  </a:moveTo>
                  <a:lnTo>
                    <a:pt x="0" y="2850"/>
                  </a:lnTo>
                  <a:lnTo>
                    <a:pt x="4784" y="2850"/>
                  </a:lnTo>
                  <a:cubicBezTo>
                    <a:pt x="5055" y="2850"/>
                    <a:pt x="5313" y="2734"/>
                    <a:pt x="5532" y="2528"/>
                  </a:cubicBezTo>
                  <a:cubicBezTo>
                    <a:pt x="5700" y="2360"/>
                    <a:pt x="5854" y="2089"/>
                    <a:pt x="5854" y="1767"/>
                  </a:cubicBezTo>
                  <a:lnTo>
                    <a:pt x="5854" y="1071"/>
                  </a:lnTo>
                  <a:cubicBezTo>
                    <a:pt x="5854" y="748"/>
                    <a:pt x="5700" y="477"/>
                    <a:pt x="5532" y="323"/>
                  </a:cubicBezTo>
                  <a:cubicBezTo>
                    <a:pt x="5313" y="103"/>
                    <a:pt x="5055" y="0"/>
                    <a:pt x="4784"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0"/>
            <p:cNvSpPr/>
            <p:nvPr/>
          </p:nvSpPr>
          <p:spPr>
            <a:xfrm>
              <a:off x="2626731" y="2963858"/>
              <a:ext cx="47757" cy="84411"/>
            </a:xfrm>
            <a:custGeom>
              <a:avLst/>
              <a:gdLst/>
              <a:ahLst/>
              <a:cxnLst/>
              <a:rect l="l" t="t" r="r" b="b"/>
              <a:pathLst>
                <a:path w="1613" h="2851" extrusionOk="0">
                  <a:moveTo>
                    <a:pt x="1" y="0"/>
                  </a:moveTo>
                  <a:lnTo>
                    <a:pt x="1" y="2850"/>
                  </a:lnTo>
                  <a:lnTo>
                    <a:pt x="1612" y="2850"/>
                  </a:lnTo>
                  <a:lnTo>
                    <a:pt x="1612"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0"/>
            <p:cNvSpPr/>
            <p:nvPr/>
          </p:nvSpPr>
          <p:spPr>
            <a:xfrm>
              <a:off x="2680943" y="2963858"/>
              <a:ext cx="49267" cy="84411"/>
            </a:xfrm>
            <a:custGeom>
              <a:avLst/>
              <a:gdLst/>
              <a:ahLst/>
              <a:cxnLst/>
              <a:rect l="l" t="t" r="r" b="b"/>
              <a:pathLst>
                <a:path w="1664" h="2851" extrusionOk="0">
                  <a:moveTo>
                    <a:pt x="1" y="0"/>
                  </a:moveTo>
                  <a:lnTo>
                    <a:pt x="1" y="2850"/>
                  </a:lnTo>
                  <a:lnTo>
                    <a:pt x="1664" y="2850"/>
                  </a:lnTo>
                  <a:lnTo>
                    <a:pt x="1664"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0"/>
            <p:cNvSpPr/>
            <p:nvPr/>
          </p:nvSpPr>
          <p:spPr>
            <a:xfrm>
              <a:off x="2571365" y="2963858"/>
              <a:ext cx="47757" cy="84411"/>
            </a:xfrm>
            <a:custGeom>
              <a:avLst/>
              <a:gdLst/>
              <a:ahLst/>
              <a:cxnLst/>
              <a:rect l="l" t="t" r="r" b="b"/>
              <a:pathLst>
                <a:path w="1613" h="2851" extrusionOk="0">
                  <a:moveTo>
                    <a:pt x="1" y="0"/>
                  </a:moveTo>
                  <a:lnTo>
                    <a:pt x="1" y="2850"/>
                  </a:lnTo>
                  <a:lnTo>
                    <a:pt x="1613" y="2850"/>
                  </a:lnTo>
                  <a:lnTo>
                    <a:pt x="1613"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0"/>
            <p:cNvSpPr/>
            <p:nvPr/>
          </p:nvSpPr>
          <p:spPr>
            <a:xfrm>
              <a:off x="2416755" y="2951245"/>
              <a:ext cx="114551" cy="105018"/>
            </a:xfrm>
            <a:custGeom>
              <a:avLst/>
              <a:gdLst/>
              <a:ahLst/>
              <a:cxnLst/>
              <a:rect l="l" t="t" r="r" b="b"/>
              <a:pathLst>
                <a:path w="3869" h="3547" extrusionOk="0">
                  <a:moveTo>
                    <a:pt x="1032" y="1"/>
                  </a:moveTo>
                  <a:cubicBezTo>
                    <a:pt x="710" y="1"/>
                    <a:pt x="491" y="104"/>
                    <a:pt x="271" y="259"/>
                  </a:cubicBezTo>
                  <a:cubicBezTo>
                    <a:pt x="117" y="478"/>
                    <a:pt x="1" y="749"/>
                    <a:pt x="1" y="1071"/>
                  </a:cubicBezTo>
                  <a:cubicBezTo>
                    <a:pt x="1" y="1226"/>
                    <a:pt x="1" y="1393"/>
                    <a:pt x="65" y="1497"/>
                  </a:cubicBezTo>
                  <a:cubicBezTo>
                    <a:pt x="117" y="1767"/>
                    <a:pt x="220" y="1987"/>
                    <a:pt x="439" y="2193"/>
                  </a:cubicBezTo>
                  <a:cubicBezTo>
                    <a:pt x="594" y="2412"/>
                    <a:pt x="813" y="2683"/>
                    <a:pt x="1084" y="2838"/>
                  </a:cubicBezTo>
                  <a:cubicBezTo>
                    <a:pt x="1458" y="3224"/>
                    <a:pt x="1883" y="3482"/>
                    <a:pt x="2051" y="3547"/>
                  </a:cubicBezTo>
                  <a:cubicBezTo>
                    <a:pt x="2051" y="3547"/>
                    <a:pt x="2102" y="3547"/>
                    <a:pt x="2102" y="3482"/>
                  </a:cubicBezTo>
                  <a:cubicBezTo>
                    <a:pt x="2206" y="3431"/>
                    <a:pt x="2322" y="3328"/>
                    <a:pt x="2476" y="3224"/>
                  </a:cubicBezTo>
                  <a:cubicBezTo>
                    <a:pt x="2799" y="3005"/>
                    <a:pt x="3121" y="2683"/>
                    <a:pt x="3392" y="2361"/>
                  </a:cubicBezTo>
                  <a:cubicBezTo>
                    <a:pt x="3611" y="2090"/>
                    <a:pt x="3714" y="1871"/>
                    <a:pt x="3766" y="1664"/>
                  </a:cubicBezTo>
                  <a:cubicBezTo>
                    <a:pt x="3817" y="1497"/>
                    <a:pt x="3869" y="1290"/>
                    <a:pt x="3869" y="1071"/>
                  </a:cubicBezTo>
                  <a:cubicBezTo>
                    <a:pt x="3869" y="749"/>
                    <a:pt x="3817" y="529"/>
                    <a:pt x="3663" y="323"/>
                  </a:cubicBezTo>
                  <a:cubicBezTo>
                    <a:pt x="3495" y="156"/>
                    <a:pt x="3289" y="52"/>
                    <a:pt x="2966" y="1"/>
                  </a:cubicBezTo>
                  <a:lnTo>
                    <a:pt x="2902" y="1"/>
                  </a:lnTo>
                  <a:cubicBezTo>
                    <a:pt x="2696" y="1"/>
                    <a:pt x="2579" y="52"/>
                    <a:pt x="2476" y="104"/>
                  </a:cubicBezTo>
                  <a:cubicBezTo>
                    <a:pt x="2373" y="156"/>
                    <a:pt x="2257" y="259"/>
                    <a:pt x="2206" y="323"/>
                  </a:cubicBezTo>
                  <a:cubicBezTo>
                    <a:pt x="2102" y="478"/>
                    <a:pt x="2102" y="697"/>
                    <a:pt x="2102" y="697"/>
                  </a:cubicBezTo>
                  <a:cubicBezTo>
                    <a:pt x="2051" y="749"/>
                    <a:pt x="1999" y="800"/>
                    <a:pt x="1935" y="800"/>
                  </a:cubicBezTo>
                  <a:cubicBezTo>
                    <a:pt x="1883" y="800"/>
                    <a:pt x="1832" y="749"/>
                    <a:pt x="1832" y="697"/>
                  </a:cubicBezTo>
                  <a:lnTo>
                    <a:pt x="1832" y="646"/>
                  </a:lnTo>
                  <a:cubicBezTo>
                    <a:pt x="1832" y="581"/>
                    <a:pt x="1780" y="529"/>
                    <a:pt x="1780" y="478"/>
                  </a:cubicBezTo>
                  <a:cubicBezTo>
                    <a:pt x="1728" y="375"/>
                    <a:pt x="1612" y="207"/>
                    <a:pt x="1458" y="104"/>
                  </a:cubicBezTo>
                  <a:cubicBezTo>
                    <a:pt x="1354" y="52"/>
                    <a:pt x="1238" y="1"/>
                    <a:pt x="108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0"/>
            <p:cNvSpPr/>
            <p:nvPr/>
          </p:nvSpPr>
          <p:spPr>
            <a:xfrm>
              <a:off x="2490063" y="2955835"/>
              <a:ext cx="426466" cy="100429"/>
            </a:xfrm>
            <a:custGeom>
              <a:avLst/>
              <a:gdLst/>
              <a:ahLst/>
              <a:cxnLst/>
              <a:rect l="l" t="t" r="r" b="b"/>
              <a:pathLst>
                <a:path w="14404" h="3392" extrusionOk="0">
                  <a:moveTo>
                    <a:pt x="1393" y="1"/>
                  </a:moveTo>
                  <a:cubicBezTo>
                    <a:pt x="1457" y="104"/>
                    <a:pt x="1457" y="168"/>
                    <a:pt x="1509" y="271"/>
                  </a:cubicBezTo>
                  <a:lnTo>
                    <a:pt x="2476" y="271"/>
                  </a:lnTo>
                  <a:cubicBezTo>
                    <a:pt x="2528" y="220"/>
                    <a:pt x="2579" y="168"/>
                    <a:pt x="2631" y="168"/>
                  </a:cubicBezTo>
                  <a:cubicBezTo>
                    <a:pt x="2682" y="168"/>
                    <a:pt x="2747" y="220"/>
                    <a:pt x="2747" y="271"/>
                  </a:cubicBezTo>
                  <a:lnTo>
                    <a:pt x="4359" y="271"/>
                  </a:lnTo>
                  <a:cubicBezTo>
                    <a:pt x="4359" y="220"/>
                    <a:pt x="4410" y="168"/>
                    <a:pt x="4462" y="168"/>
                  </a:cubicBezTo>
                  <a:cubicBezTo>
                    <a:pt x="4565" y="168"/>
                    <a:pt x="4617" y="220"/>
                    <a:pt x="4617" y="271"/>
                  </a:cubicBezTo>
                  <a:lnTo>
                    <a:pt x="6228" y="271"/>
                  </a:lnTo>
                  <a:cubicBezTo>
                    <a:pt x="6228" y="220"/>
                    <a:pt x="6293" y="168"/>
                    <a:pt x="6344" y="168"/>
                  </a:cubicBezTo>
                  <a:cubicBezTo>
                    <a:pt x="6396" y="168"/>
                    <a:pt x="6448" y="220"/>
                    <a:pt x="6448" y="271"/>
                  </a:cubicBezTo>
                  <a:lnTo>
                    <a:pt x="8111" y="271"/>
                  </a:lnTo>
                  <a:cubicBezTo>
                    <a:pt x="8111" y="220"/>
                    <a:pt x="8163" y="168"/>
                    <a:pt x="8227" y="168"/>
                  </a:cubicBezTo>
                  <a:cubicBezTo>
                    <a:pt x="8279" y="168"/>
                    <a:pt x="8330" y="220"/>
                    <a:pt x="8330" y="271"/>
                  </a:cubicBezTo>
                  <a:lnTo>
                    <a:pt x="13114" y="271"/>
                  </a:lnTo>
                  <a:cubicBezTo>
                    <a:pt x="13385" y="271"/>
                    <a:pt x="13643" y="374"/>
                    <a:pt x="13862" y="594"/>
                  </a:cubicBezTo>
                  <a:cubicBezTo>
                    <a:pt x="14030" y="748"/>
                    <a:pt x="14184" y="1019"/>
                    <a:pt x="14184" y="1342"/>
                  </a:cubicBezTo>
                  <a:lnTo>
                    <a:pt x="14184" y="2038"/>
                  </a:lnTo>
                  <a:cubicBezTo>
                    <a:pt x="14184" y="2360"/>
                    <a:pt x="14030" y="2631"/>
                    <a:pt x="13862" y="2799"/>
                  </a:cubicBezTo>
                  <a:cubicBezTo>
                    <a:pt x="13643" y="3005"/>
                    <a:pt x="13385" y="3121"/>
                    <a:pt x="13114" y="3121"/>
                  </a:cubicBezTo>
                  <a:lnTo>
                    <a:pt x="8330" y="3121"/>
                  </a:lnTo>
                  <a:cubicBezTo>
                    <a:pt x="8330" y="3173"/>
                    <a:pt x="8279" y="3224"/>
                    <a:pt x="8227" y="3224"/>
                  </a:cubicBezTo>
                  <a:cubicBezTo>
                    <a:pt x="8163" y="3224"/>
                    <a:pt x="8111" y="3173"/>
                    <a:pt x="8111" y="3121"/>
                  </a:cubicBezTo>
                  <a:lnTo>
                    <a:pt x="6448" y="3121"/>
                  </a:lnTo>
                  <a:cubicBezTo>
                    <a:pt x="6448" y="3173"/>
                    <a:pt x="6396" y="3224"/>
                    <a:pt x="6344" y="3224"/>
                  </a:cubicBezTo>
                  <a:cubicBezTo>
                    <a:pt x="6293" y="3224"/>
                    <a:pt x="6228" y="3173"/>
                    <a:pt x="6228" y="3121"/>
                  </a:cubicBezTo>
                  <a:lnTo>
                    <a:pt x="4617" y="3121"/>
                  </a:lnTo>
                  <a:cubicBezTo>
                    <a:pt x="4617" y="3173"/>
                    <a:pt x="4565" y="3224"/>
                    <a:pt x="4462" y="3224"/>
                  </a:cubicBezTo>
                  <a:cubicBezTo>
                    <a:pt x="4410" y="3224"/>
                    <a:pt x="4359" y="3173"/>
                    <a:pt x="4359" y="3121"/>
                  </a:cubicBezTo>
                  <a:lnTo>
                    <a:pt x="2747" y="3121"/>
                  </a:lnTo>
                  <a:cubicBezTo>
                    <a:pt x="2747" y="3173"/>
                    <a:pt x="2682" y="3224"/>
                    <a:pt x="2631" y="3224"/>
                  </a:cubicBezTo>
                  <a:cubicBezTo>
                    <a:pt x="2579" y="3224"/>
                    <a:pt x="2528" y="3173"/>
                    <a:pt x="2476" y="3121"/>
                  </a:cubicBezTo>
                  <a:lnTo>
                    <a:pt x="323" y="3121"/>
                  </a:lnTo>
                  <a:cubicBezTo>
                    <a:pt x="220" y="3224"/>
                    <a:pt x="103" y="3276"/>
                    <a:pt x="0" y="3392"/>
                  </a:cubicBezTo>
                  <a:lnTo>
                    <a:pt x="13114" y="3392"/>
                  </a:lnTo>
                  <a:cubicBezTo>
                    <a:pt x="13810" y="3392"/>
                    <a:pt x="14404" y="2799"/>
                    <a:pt x="14404" y="2038"/>
                  </a:cubicBezTo>
                  <a:lnTo>
                    <a:pt x="14404" y="1342"/>
                  </a:lnTo>
                  <a:cubicBezTo>
                    <a:pt x="14404" y="594"/>
                    <a:pt x="13810" y="1"/>
                    <a:pt x="1311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0"/>
            <p:cNvSpPr/>
            <p:nvPr/>
          </p:nvSpPr>
          <p:spPr>
            <a:xfrm>
              <a:off x="2730210" y="2960809"/>
              <a:ext cx="6514" cy="90510"/>
            </a:xfrm>
            <a:custGeom>
              <a:avLst/>
              <a:gdLst/>
              <a:ahLst/>
              <a:cxnLst/>
              <a:rect l="l" t="t" r="r" b="b"/>
              <a:pathLst>
                <a:path w="220" h="3057" extrusionOk="0">
                  <a:moveTo>
                    <a:pt x="116" y="0"/>
                  </a:moveTo>
                  <a:cubicBezTo>
                    <a:pt x="52" y="0"/>
                    <a:pt x="0" y="52"/>
                    <a:pt x="0" y="103"/>
                  </a:cubicBezTo>
                  <a:lnTo>
                    <a:pt x="0" y="2953"/>
                  </a:lnTo>
                  <a:cubicBezTo>
                    <a:pt x="0" y="3005"/>
                    <a:pt x="52" y="3056"/>
                    <a:pt x="116" y="3056"/>
                  </a:cubicBezTo>
                  <a:cubicBezTo>
                    <a:pt x="168" y="3056"/>
                    <a:pt x="219" y="3005"/>
                    <a:pt x="219" y="2953"/>
                  </a:cubicBezTo>
                  <a:lnTo>
                    <a:pt x="219" y="103"/>
                  </a:lnTo>
                  <a:cubicBezTo>
                    <a:pt x="219" y="52"/>
                    <a:pt x="168" y="0"/>
                    <a:pt x="1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0"/>
            <p:cNvSpPr/>
            <p:nvPr/>
          </p:nvSpPr>
          <p:spPr>
            <a:xfrm>
              <a:off x="2674459" y="2960809"/>
              <a:ext cx="6514" cy="90510"/>
            </a:xfrm>
            <a:custGeom>
              <a:avLst/>
              <a:gdLst/>
              <a:ahLst/>
              <a:cxnLst/>
              <a:rect l="l" t="t" r="r" b="b"/>
              <a:pathLst>
                <a:path w="220" h="3057" extrusionOk="0">
                  <a:moveTo>
                    <a:pt x="116" y="0"/>
                  </a:moveTo>
                  <a:cubicBezTo>
                    <a:pt x="65" y="0"/>
                    <a:pt x="0" y="52"/>
                    <a:pt x="0" y="103"/>
                  </a:cubicBezTo>
                  <a:lnTo>
                    <a:pt x="0" y="2953"/>
                  </a:lnTo>
                  <a:cubicBezTo>
                    <a:pt x="0" y="3005"/>
                    <a:pt x="65" y="3056"/>
                    <a:pt x="116" y="3056"/>
                  </a:cubicBezTo>
                  <a:cubicBezTo>
                    <a:pt x="168" y="3056"/>
                    <a:pt x="220" y="3005"/>
                    <a:pt x="220" y="2953"/>
                  </a:cubicBezTo>
                  <a:lnTo>
                    <a:pt x="220" y="103"/>
                  </a:lnTo>
                  <a:cubicBezTo>
                    <a:pt x="220" y="52"/>
                    <a:pt x="168" y="0"/>
                    <a:pt x="1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0"/>
            <p:cNvSpPr/>
            <p:nvPr/>
          </p:nvSpPr>
          <p:spPr>
            <a:xfrm>
              <a:off x="2619093" y="2960809"/>
              <a:ext cx="7668" cy="90510"/>
            </a:xfrm>
            <a:custGeom>
              <a:avLst/>
              <a:gdLst/>
              <a:ahLst/>
              <a:cxnLst/>
              <a:rect l="l" t="t" r="r" b="b"/>
              <a:pathLst>
                <a:path w="259" h="3057" extrusionOk="0">
                  <a:moveTo>
                    <a:pt x="104" y="0"/>
                  </a:moveTo>
                  <a:cubicBezTo>
                    <a:pt x="52" y="0"/>
                    <a:pt x="1" y="52"/>
                    <a:pt x="1" y="103"/>
                  </a:cubicBezTo>
                  <a:lnTo>
                    <a:pt x="1" y="2953"/>
                  </a:lnTo>
                  <a:cubicBezTo>
                    <a:pt x="1" y="3005"/>
                    <a:pt x="52" y="3056"/>
                    <a:pt x="104" y="3056"/>
                  </a:cubicBezTo>
                  <a:cubicBezTo>
                    <a:pt x="207" y="3056"/>
                    <a:pt x="259" y="3005"/>
                    <a:pt x="259" y="2953"/>
                  </a:cubicBezTo>
                  <a:lnTo>
                    <a:pt x="259" y="103"/>
                  </a:lnTo>
                  <a:cubicBezTo>
                    <a:pt x="259" y="52"/>
                    <a:pt x="207" y="0"/>
                    <a:pt x="10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0"/>
            <p:cNvSpPr/>
            <p:nvPr/>
          </p:nvSpPr>
          <p:spPr>
            <a:xfrm>
              <a:off x="2563371" y="2960809"/>
              <a:ext cx="8024" cy="90510"/>
            </a:xfrm>
            <a:custGeom>
              <a:avLst/>
              <a:gdLst/>
              <a:ahLst/>
              <a:cxnLst/>
              <a:rect l="l" t="t" r="r" b="b"/>
              <a:pathLst>
                <a:path w="271" h="3057" extrusionOk="0">
                  <a:moveTo>
                    <a:pt x="155" y="0"/>
                  </a:moveTo>
                  <a:cubicBezTo>
                    <a:pt x="103" y="0"/>
                    <a:pt x="52" y="52"/>
                    <a:pt x="0" y="103"/>
                  </a:cubicBezTo>
                  <a:lnTo>
                    <a:pt x="0" y="2953"/>
                  </a:lnTo>
                  <a:cubicBezTo>
                    <a:pt x="52" y="3005"/>
                    <a:pt x="103" y="3056"/>
                    <a:pt x="155" y="3056"/>
                  </a:cubicBezTo>
                  <a:cubicBezTo>
                    <a:pt x="206" y="3056"/>
                    <a:pt x="271" y="3005"/>
                    <a:pt x="271" y="2953"/>
                  </a:cubicBezTo>
                  <a:lnTo>
                    <a:pt x="271" y="103"/>
                  </a:lnTo>
                  <a:cubicBezTo>
                    <a:pt x="271" y="52"/>
                    <a:pt x="206" y="0"/>
                    <a:pt x="15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0"/>
            <p:cNvSpPr/>
            <p:nvPr/>
          </p:nvSpPr>
          <p:spPr>
            <a:xfrm>
              <a:off x="2409116" y="2943251"/>
              <a:ext cx="128704" cy="121509"/>
            </a:xfrm>
            <a:custGeom>
              <a:avLst/>
              <a:gdLst/>
              <a:ahLst/>
              <a:cxnLst/>
              <a:rect l="l" t="t" r="r" b="b"/>
              <a:pathLst>
                <a:path w="4347" h="4104" extrusionOk="0">
                  <a:moveTo>
                    <a:pt x="3224" y="271"/>
                  </a:moveTo>
                  <a:cubicBezTo>
                    <a:pt x="3547" y="322"/>
                    <a:pt x="3753" y="426"/>
                    <a:pt x="3921" y="593"/>
                  </a:cubicBezTo>
                  <a:cubicBezTo>
                    <a:pt x="4075" y="799"/>
                    <a:pt x="4127" y="1019"/>
                    <a:pt x="4127" y="1341"/>
                  </a:cubicBezTo>
                  <a:cubicBezTo>
                    <a:pt x="4127" y="1560"/>
                    <a:pt x="4075" y="1767"/>
                    <a:pt x="4024" y="1934"/>
                  </a:cubicBezTo>
                  <a:cubicBezTo>
                    <a:pt x="3972" y="2141"/>
                    <a:pt x="3869" y="2360"/>
                    <a:pt x="3650" y="2631"/>
                  </a:cubicBezTo>
                  <a:cubicBezTo>
                    <a:pt x="3379" y="2953"/>
                    <a:pt x="3057" y="3275"/>
                    <a:pt x="2734" y="3494"/>
                  </a:cubicBezTo>
                  <a:cubicBezTo>
                    <a:pt x="2580" y="3598"/>
                    <a:pt x="2464" y="3701"/>
                    <a:pt x="2360" y="3752"/>
                  </a:cubicBezTo>
                  <a:cubicBezTo>
                    <a:pt x="2360" y="3817"/>
                    <a:pt x="2309" y="3817"/>
                    <a:pt x="2309" y="3817"/>
                  </a:cubicBezTo>
                  <a:cubicBezTo>
                    <a:pt x="2141" y="3752"/>
                    <a:pt x="1716" y="3494"/>
                    <a:pt x="1342" y="3108"/>
                  </a:cubicBezTo>
                  <a:cubicBezTo>
                    <a:pt x="1071" y="2953"/>
                    <a:pt x="852" y="2682"/>
                    <a:pt x="697" y="2463"/>
                  </a:cubicBezTo>
                  <a:cubicBezTo>
                    <a:pt x="478" y="2257"/>
                    <a:pt x="375" y="2037"/>
                    <a:pt x="323" y="1767"/>
                  </a:cubicBezTo>
                  <a:cubicBezTo>
                    <a:pt x="259" y="1663"/>
                    <a:pt x="259" y="1496"/>
                    <a:pt x="259" y="1341"/>
                  </a:cubicBezTo>
                  <a:cubicBezTo>
                    <a:pt x="259" y="1019"/>
                    <a:pt x="375" y="748"/>
                    <a:pt x="529" y="529"/>
                  </a:cubicBezTo>
                  <a:cubicBezTo>
                    <a:pt x="749" y="374"/>
                    <a:pt x="968" y="271"/>
                    <a:pt x="1290" y="271"/>
                  </a:cubicBezTo>
                  <a:lnTo>
                    <a:pt x="1342" y="271"/>
                  </a:lnTo>
                  <a:cubicBezTo>
                    <a:pt x="1496" y="271"/>
                    <a:pt x="1612" y="322"/>
                    <a:pt x="1716" y="374"/>
                  </a:cubicBezTo>
                  <a:cubicBezTo>
                    <a:pt x="1870" y="477"/>
                    <a:pt x="1986" y="645"/>
                    <a:pt x="2038" y="748"/>
                  </a:cubicBezTo>
                  <a:cubicBezTo>
                    <a:pt x="2038" y="799"/>
                    <a:pt x="2090" y="851"/>
                    <a:pt x="2090" y="916"/>
                  </a:cubicBezTo>
                  <a:lnTo>
                    <a:pt x="2090" y="967"/>
                  </a:lnTo>
                  <a:cubicBezTo>
                    <a:pt x="2090" y="1019"/>
                    <a:pt x="2141" y="1070"/>
                    <a:pt x="2193" y="1070"/>
                  </a:cubicBezTo>
                  <a:cubicBezTo>
                    <a:pt x="2257" y="1070"/>
                    <a:pt x="2309" y="1019"/>
                    <a:pt x="2360" y="967"/>
                  </a:cubicBezTo>
                  <a:cubicBezTo>
                    <a:pt x="2360" y="967"/>
                    <a:pt x="2360" y="748"/>
                    <a:pt x="2464" y="593"/>
                  </a:cubicBezTo>
                  <a:cubicBezTo>
                    <a:pt x="2515" y="529"/>
                    <a:pt x="2631" y="426"/>
                    <a:pt x="2734" y="374"/>
                  </a:cubicBezTo>
                  <a:cubicBezTo>
                    <a:pt x="2837" y="322"/>
                    <a:pt x="2954" y="271"/>
                    <a:pt x="3160" y="271"/>
                  </a:cubicBezTo>
                  <a:close/>
                  <a:moveTo>
                    <a:pt x="1290" y="0"/>
                  </a:moveTo>
                  <a:cubicBezTo>
                    <a:pt x="903" y="0"/>
                    <a:pt x="581" y="155"/>
                    <a:pt x="375" y="374"/>
                  </a:cubicBezTo>
                  <a:cubicBezTo>
                    <a:pt x="155" y="645"/>
                    <a:pt x="1" y="967"/>
                    <a:pt x="1" y="1341"/>
                  </a:cubicBezTo>
                  <a:cubicBezTo>
                    <a:pt x="1" y="1496"/>
                    <a:pt x="1" y="1663"/>
                    <a:pt x="52" y="1883"/>
                  </a:cubicBezTo>
                  <a:cubicBezTo>
                    <a:pt x="155" y="2141"/>
                    <a:pt x="323" y="2411"/>
                    <a:pt x="529" y="2682"/>
                  </a:cubicBezTo>
                  <a:cubicBezTo>
                    <a:pt x="1174" y="3430"/>
                    <a:pt x="2193" y="4075"/>
                    <a:pt x="2257" y="4075"/>
                  </a:cubicBezTo>
                  <a:cubicBezTo>
                    <a:pt x="2257" y="4096"/>
                    <a:pt x="2263" y="4103"/>
                    <a:pt x="2272" y="4103"/>
                  </a:cubicBezTo>
                  <a:cubicBezTo>
                    <a:pt x="2292" y="4103"/>
                    <a:pt x="2326" y="4075"/>
                    <a:pt x="2360" y="4075"/>
                  </a:cubicBezTo>
                  <a:cubicBezTo>
                    <a:pt x="2360" y="4075"/>
                    <a:pt x="2515" y="3972"/>
                    <a:pt x="2734" y="3817"/>
                  </a:cubicBezTo>
                  <a:cubicBezTo>
                    <a:pt x="2837" y="3701"/>
                    <a:pt x="2954" y="3649"/>
                    <a:pt x="3057" y="3546"/>
                  </a:cubicBezTo>
                  <a:cubicBezTo>
                    <a:pt x="3108" y="3494"/>
                    <a:pt x="3160" y="3494"/>
                    <a:pt x="3224" y="3430"/>
                  </a:cubicBezTo>
                  <a:cubicBezTo>
                    <a:pt x="3431" y="3224"/>
                    <a:pt x="3650" y="3004"/>
                    <a:pt x="3869" y="2734"/>
                  </a:cubicBezTo>
                  <a:cubicBezTo>
                    <a:pt x="4024" y="2527"/>
                    <a:pt x="4191" y="2257"/>
                    <a:pt x="4295" y="2037"/>
                  </a:cubicBezTo>
                  <a:cubicBezTo>
                    <a:pt x="4346" y="1767"/>
                    <a:pt x="4346" y="1560"/>
                    <a:pt x="4346" y="1341"/>
                  </a:cubicBezTo>
                  <a:cubicBezTo>
                    <a:pt x="4346" y="1122"/>
                    <a:pt x="4346" y="851"/>
                    <a:pt x="4243" y="696"/>
                  </a:cubicBezTo>
                  <a:cubicBezTo>
                    <a:pt x="4191" y="593"/>
                    <a:pt x="4191" y="529"/>
                    <a:pt x="4127" y="426"/>
                  </a:cubicBezTo>
                  <a:lnTo>
                    <a:pt x="4075" y="426"/>
                  </a:lnTo>
                  <a:cubicBezTo>
                    <a:pt x="3921" y="206"/>
                    <a:pt x="3598" y="52"/>
                    <a:pt x="3224" y="52"/>
                  </a:cubicBezTo>
                  <a:lnTo>
                    <a:pt x="3160" y="52"/>
                  </a:lnTo>
                  <a:cubicBezTo>
                    <a:pt x="2954" y="52"/>
                    <a:pt x="2734" y="103"/>
                    <a:pt x="2580" y="155"/>
                  </a:cubicBezTo>
                  <a:cubicBezTo>
                    <a:pt x="2464" y="271"/>
                    <a:pt x="2360" y="322"/>
                    <a:pt x="2309" y="426"/>
                  </a:cubicBezTo>
                  <a:cubicBezTo>
                    <a:pt x="2257" y="477"/>
                    <a:pt x="2257" y="529"/>
                    <a:pt x="2193" y="593"/>
                  </a:cubicBezTo>
                  <a:cubicBezTo>
                    <a:pt x="2193" y="529"/>
                    <a:pt x="2193" y="529"/>
                    <a:pt x="2141" y="477"/>
                  </a:cubicBezTo>
                  <a:lnTo>
                    <a:pt x="2141" y="426"/>
                  </a:lnTo>
                  <a:cubicBezTo>
                    <a:pt x="2038" y="374"/>
                    <a:pt x="1986" y="271"/>
                    <a:pt x="1870" y="155"/>
                  </a:cubicBezTo>
                  <a:cubicBezTo>
                    <a:pt x="1716" y="103"/>
                    <a:pt x="1548" y="52"/>
                    <a:pt x="13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0"/>
            <p:cNvSpPr/>
            <p:nvPr/>
          </p:nvSpPr>
          <p:spPr>
            <a:xfrm>
              <a:off x="2801978" y="3487260"/>
              <a:ext cx="173352" cy="160769"/>
            </a:xfrm>
            <a:custGeom>
              <a:avLst/>
              <a:gdLst/>
              <a:ahLst/>
              <a:cxnLst/>
              <a:rect l="l" t="t" r="r" b="b"/>
              <a:pathLst>
                <a:path w="5855" h="5430" extrusionOk="0">
                  <a:moveTo>
                    <a:pt x="5313" y="1"/>
                  </a:moveTo>
                  <a:lnTo>
                    <a:pt x="5313" y="52"/>
                  </a:lnTo>
                  <a:cubicBezTo>
                    <a:pt x="5334" y="71"/>
                    <a:pt x="5355" y="90"/>
                    <a:pt x="5375" y="109"/>
                  </a:cubicBezTo>
                  <a:lnTo>
                    <a:pt x="5375" y="109"/>
                  </a:lnTo>
                  <a:cubicBezTo>
                    <a:pt x="5355" y="72"/>
                    <a:pt x="5335" y="36"/>
                    <a:pt x="5313" y="1"/>
                  </a:cubicBezTo>
                  <a:close/>
                  <a:moveTo>
                    <a:pt x="0" y="3972"/>
                  </a:moveTo>
                  <a:cubicBezTo>
                    <a:pt x="10" y="4014"/>
                    <a:pt x="23" y="4054"/>
                    <a:pt x="40" y="4095"/>
                  </a:cubicBezTo>
                  <a:lnTo>
                    <a:pt x="40" y="4095"/>
                  </a:lnTo>
                  <a:cubicBezTo>
                    <a:pt x="26" y="4054"/>
                    <a:pt x="13" y="4013"/>
                    <a:pt x="0" y="3972"/>
                  </a:cubicBezTo>
                  <a:close/>
                  <a:moveTo>
                    <a:pt x="5375" y="109"/>
                  </a:moveTo>
                  <a:cubicBezTo>
                    <a:pt x="5505" y="356"/>
                    <a:pt x="5584" y="643"/>
                    <a:pt x="5584" y="968"/>
                  </a:cubicBezTo>
                  <a:cubicBezTo>
                    <a:pt x="5584" y="1123"/>
                    <a:pt x="5635" y="1239"/>
                    <a:pt x="5635" y="1393"/>
                  </a:cubicBezTo>
                  <a:cubicBezTo>
                    <a:pt x="5635" y="2206"/>
                    <a:pt x="5210" y="3173"/>
                    <a:pt x="4397" y="3972"/>
                  </a:cubicBezTo>
                  <a:cubicBezTo>
                    <a:pt x="3649" y="4720"/>
                    <a:pt x="2682" y="5159"/>
                    <a:pt x="1883" y="5159"/>
                  </a:cubicBezTo>
                  <a:cubicBezTo>
                    <a:pt x="1560" y="5159"/>
                    <a:pt x="1238" y="5107"/>
                    <a:pt x="967" y="4939"/>
                  </a:cubicBezTo>
                  <a:cubicBezTo>
                    <a:pt x="748" y="4888"/>
                    <a:pt x="529" y="4785"/>
                    <a:pt x="374" y="4566"/>
                  </a:cubicBezTo>
                  <a:cubicBezTo>
                    <a:pt x="238" y="4429"/>
                    <a:pt x="110" y="4268"/>
                    <a:pt x="40" y="4095"/>
                  </a:cubicBezTo>
                  <a:lnTo>
                    <a:pt x="40" y="4095"/>
                  </a:lnTo>
                  <a:cubicBezTo>
                    <a:pt x="132" y="4375"/>
                    <a:pt x="241" y="4651"/>
                    <a:pt x="477" y="4888"/>
                  </a:cubicBezTo>
                  <a:cubicBezTo>
                    <a:pt x="851" y="5210"/>
                    <a:pt x="1341" y="5429"/>
                    <a:pt x="1883" y="5429"/>
                  </a:cubicBezTo>
                  <a:cubicBezTo>
                    <a:pt x="2734" y="5429"/>
                    <a:pt x="3753" y="4939"/>
                    <a:pt x="4565" y="4140"/>
                  </a:cubicBezTo>
                  <a:cubicBezTo>
                    <a:pt x="5429" y="3328"/>
                    <a:pt x="5854" y="2309"/>
                    <a:pt x="5854" y="1393"/>
                  </a:cubicBezTo>
                  <a:cubicBezTo>
                    <a:pt x="5854" y="883"/>
                    <a:pt x="5705" y="429"/>
                    <a:pt x="5375" y="109"/>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0"/>
            <p:cNvSpPr/>
            <p:nvPr/>
          </p:nvSpPr>
          <p:spPr>
            <a:xfrm>
              <a:off x="3735799" y="3218512"/>
              <a:ext cx="173352" cy="160354"/>
            </a:xfrm>
            <a:custGeom>
              <a:avLst/>
              <a:gdLst/>
              <a:ahLst/>
              <a:cxnLst/>
              <a:rect l="l" t="t" r="r" b="b"/>
              <a:pathLst>
                <a:path w="5855" h="5416" extrusionOk="0">
                  <a:moveTo>
                    <a:pt x="581" y="0"/>
                  </a:moveTo>
                  <a:lnTo>
                    <a:pt x="529" y="52"/>
                  </a:lnTo>
                  <a:cubicBezTo>
                    <a:pt x="155" y="374"/>
                    <a:pt x="0" y="903"/>
                    <a:pt x="0" y="1444"/>
                  </a:cubicBezTo>
                  <a:cubicBezTo>
                    <a:pt x="0" y="2308"/>
                    <a:pt x="426" y="3327"/>
                    <a:pt x="1290" y="4126"/>
                  </a:cubicBezTo>
                  <a:cubicBezTo>
                    <a:pt x="2089" y="4939"/>
                    <a:pt x="3108" y="5416"/>
                    <a:pt x="3972" y="5416"/>
                  </a:cubicBezTo>
                  <a:cubicBezTo>
                    <a:pt x="4513" y="5416"/>
                    <a:pt x="4991" y="5261"/>
                    <a:pt x="5364" y="4887"/>
                  </a:cubicBezTo>
                  <a:cubicBezTo>
                    <a:pt x="5635" y="4616"/>
                    <a:pt x="5803" y="4346"/>
                    <a:pt x="5854" y="3972"/>
                  </a:cubicBezTo>
                  <a:lnTo>
                    <a:pt x="5854" y="3972"/>
                  </a:lnTo>
                  <a:cubicBezTo>
                    <a:pt x="5803" y="4191"/>
                    <a:pt x="5687" y="4397"/>
                    <a:pt x="5481" y="4616"/>
                  </a:cubicBezTo>
                  <a:cubicBezTo>
                    <a:pt x="5313" y="4771"/>
                    <a:pt x="5094" y="4887"/>
                    <a:pt x="4887" y="4939"/>
                  </a:cubicBezTo>
                  <a:cubicBezTo>
                    <a:pt x="4617" y="5093"/>
                    <a:pt x="4294" y="5158"/>
                    <a:pt x="3972" y="5158"/>
                  </a:cubicBezTo>
                  <a:cubicBezTo>
                    <a:pt x="3160" y="5158"/>
                    <a:pt x="2192" y="4719"/>
                    <a:pt x="1445" y="3972"/>
                  </a:cubicBezTo>
                  <a:cubicBezTo>
                    <a:pt x="645" y="3159"/>
                    <a:pt x="258" y="2192"/>
                    <a:pt x="258" y="1444"/>
                  </a:cubicBezTo>
                  <a:cubicBezTo>
                    <a:pt x="258" y="1289"/>
                    <a:pt x="258" y="1122"/>
                    <a:pt x="323" y="967"/>
                  </a:cubicBezTo>
                  <a:cubicBezTo>
                    <a:pt x="323" y="580"/>
                    <a:pt x="374" y="258"/>
                    <a:pt x="581"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0"/>
            <p:cNvSpPr/>
            <p:nvPr/>
          </p:nvSpPr>
          <p:spPr>
            <a:xfrm>
              <a:off x="3940801" y="3832394"/>
              <a:ext cx="155795" cy="90510"/>
            </a:xfrm>
            <a:custGeom>
              <a:avLst/>
              <a:gdLst/>
              <a:ahLst/>
              <a:cxnLst/>
              <a:rect l="l" t="t" r="r" b="b"/>
              <a:pathLst>
                <a:path w="5262" h="3057" extrusionOk="0">
                  <a:moveTo>
                    <a:pt x="5159" y="1"/>
                  </a:moveTo>
                  <a:lnTo>
                    <a:pt x="5159" y="155"/>
                  </a:lnTo>
                  <a:cubicBezTo>
                    <a:pt x="5159" y="426"/>
                    <a:pt x="5107" y="697"/>
                    <a:pt x="4939" y="968"/>
                  </a:cubicBezTo>
                  <a:cubicBezTo>
                    <a:pt x="4836" y="1187"/>
                    <a:pt x="4733" y="1393"/>
                    <a:pt x="4514" y="1612"/>
                  </a:cubicBezTo>
                  <a:cubicBezTo>
                    <a:pt x="4191" y="1986"/>
                    <a:pt x="3766" y="2309"/>
                    <a:pt x="3224" y="2528"/>
                  </a:cubicBezTo>
                  <a:cubicBezTo>
                    <a:pt x="2747" y="2734"/>
                    <a:pt x="2257" y="2799"/>
                    <a:pt x="1883" y="2799"/>
                  </a:cubicBezTo>
                  <a:cubicBezTo>
                    <a:pt x="1458" y="2799"/>
                    <a:pt x="1071" y="2734"/>
                    <a:pt x="813" y="2579"/>
                  </a:cubicBezTo>
                  <a:cubicBezTo>
                    <a:pt x="697" y="2528"/>
                    <a:pt x="594" y="2476"/>
                    <a:pt x="542" y="2412"/>
                  </a:cubicBezTo>
                  <a:cubicBezTo>
                    <a:pt x="323" y="2309"/>
                    <a:pt x="220" y="2154"/>
                    <a:pt x="104" y="2038"/>
                  </a:cubicBezTo>
                  <a:lnTo>
                    <a:pt x="1" y="2038"/>
                  </a:lnTo>
                  <a:cubicBezTo>
                    <a:pt x="104" y="2412"/>
                    <a:pt x="375" y="2631"/>
                    <a:pt x="697" y="2799"/>
                  </a:cubicBezTo>
                  <a:cubicBezTo>
                    <a:pt x="1019" y="2953"/>
                    <a:pt x="1458" y="3057"/>
                    <a:pt x="1883" y="3057"/>
                  </a:cubicBezTo>
                  <a:cubicBezTo>
                    <a:pt x="2309" y="3057"/>
                    <a:pt x="2799" y="2953"/>
                    <a:pt x="3276" y="2799"/>
                  </a:cubicBezTo>
                  <a:cubicBezTo>
                    <a:pt x="3869" y="2528"/>
                    <a:pt x="4359" y="2206"/>
                    <a:pt x="4733" y="1767"/>
                  </a:cubicBezTo>
                  <a:cubicBezTo>
                    <a:pt x="5055" y="1393"/>
                    <a:pt x="5262" y="916"/>
                    <a:pt x="5262" y="478"/>
                  </a:cubicBezTo>
                  <a:cubicBezTo>
                    <a:pt x="5262" y="323"/>
                    <a:pt x="5262" y="155"/>
                    <a:pt x="515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0"/>
            <p:cNvSpPr/>
            <p:nvPr/>
          </p:nvSpPr>
          <p:spPr>
            <a:xfrm>
              <a:off x="2922599" y="4256936"/>
              <a:ext cx="160769" cy="111502"/>
            </a:xfrm>
            <a:custGeom>
              <a:avLst/>
              <a:gdLst/>
              <a:ahLst/>
              <a:cxnLst/>
              <a:rect l="l" t="t" r="r" b="b"/>
              <a:pathLst>
                <a:path w="5430" h="3766" extrusionOk="0">
                  <a:moveTo>
                    <a:pt x="220" y="0"/>
                  </a:moveTo>
                  <a:lnTo>
                    <a:pt x="169" y="65"/>
                  </a:lnTo>
                  <a:cubicBezTo>
                    <a:pt x="65" y="271"/>
                    <a:pt x="1" y="542"/>
                    <a:pt x="1" y="813"/>
                  </a:cubicBezTo>
                  <a:cubicBezTo>
                    <a:pt x="1" y="1238"/>
                    <a:pt x="169" y="1677"/>
                    <a:pt x="439" y="2102"/>
                  </a:cubicBezTo>
                  <a:cubicBezTo>
                    <a:pt x="762" y="2528"/>
                    <a:pt x="1187" y="2966"/>
                    <a:pt x="1677" y="3224"/>
                  </a:cubicBezTo>
                  <a:cubicBezTo>
                    <a:pt x="2322" y="3611"/>
                    <a:pt x="2967" y="3766"/>
                    <a:pt x="3547" y="3766"/>
                  </a:cubicBezTo>
                  <a:cubicBezTo>
                    <a:pt x="3869" y="3766"/>
                    <a:pt x="4256" y="3714"/>
                    <a:pt x="4514" y="3546"/>
                  </a:cubicBezTo>
                  <a:cubicBezTo>
                    <a:pt x="4785" y="3443"/>
                    <a:pt x="5056" y="3224"/>
                    <a:pt x="5223" y="2966"/>
                  </a:cubicBezTo>
                  <a:cubicBezTo>
                    <a:pt x="5326" y="2747"/>
                    <a:pt x="5429" y="2476"/>
                    <a:pt x="5429" y="2205"/>
                  </a:cubicBezTo>
                  <a:lnTo>
                    <a:pt x="5429" y="2102"/>
                  </a:lnTo>
                  <a:cubicBezTo>
                    <a:pt x="5378" y="2321"/>
                    <a:pt x="5378" y="2528"/>
                    <a:pt x="5275" y="2695"/>
                  </a:cubicBezTo>
                  <a:cubicBezTo>
                    <a:pt x="5107" y="2902"/>
                    <a:pt x="4901" y="3069"/>
                    <a:pt x="4682" y="3172"/>
                  </a:cubicBezTo>
                  <a:lnTo>
                    <a:pt x="4682" y="3224"/>
                  </a:lnTo>
                  <a:cubicBezTo>
                    <a:pt x="4578" y="3288"/>
                    <a:pt x="4514" y="3288"/>
                    <a:pt x="4411" y="3340"/>
                  </a:cubicBezTo>
                  <a:cubicBezTo>
                    <a:pt x="4140" y="3443"/>
                    <a:pt x="3869" y="3546"/>
                    <a:pt x="3547" y="3546"/>
                  </a:cubicBezTo>
                  <a:cubicBezTo>
                    <a:pt x="3018" y="3546"/>
                    <a:pt x="2373" y="3392"/>
                    <a:pt x="1832" y="3018"/>
                  </a:cubicBezTo>
                  <a:cubicBezTo>
                    <a:pt x="1290" y="2747"/>
                    <a:pt x="916" y="2373"/>
                    <a:pt x="646" y="1999"/>
                  </a:cubicBezTo>
                  <a:cubicBezTo>
                    <a:pt x="439" y="1677"/>
                    <a:pt x="272" y="1354"/>
                    <a:pt x="272" y="1032"/>
                  </a:cubicBezTo>
                  <a:cubicBezTo>
                    <a:pt x="169" y="813"/>
                    <a:pt x="169" y="645"/>
                    <a:pt x="169" y="439"/>
                  </a:cubicBezTo>
                  <a:cubicBezTo>
                    <a:pt x="169" y="271"/>
                    <a:pt x="169" y="116"/>
                    <a:pt x="22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97392" y="475489"/>
            <a:ext cx="6662987" cy="596495"/>
          </a:xfrm>
          <a:prstGeom prst="rect">
            <a:avLst/>
          </a:prstGeom>
        </p:spPr>
        <p:txBody>
          <a:bodyPr spcFirstLastPara="1" wrap="square" lIns="91425" tIns="91425" rIns="91425" bIns="91425" anchor="b" anchorCtr="0">
            <a:noAutofit/>
          </a:bodyPr>
          <a:lstStyle/>
          <a:p>
            <a:pPr lvl="0"/>
            <a:r>
              <a:rPr lang="en-US" dirty="0"/>
              <a:t>I </a:t>
            </a:r>
            <a:r>
              <a:rPr lang="en-US" dirty="0" smtClean="0"/>
              <a:t>Called </a:t>
            </a:r>
            <a:r>
              <a:rPr lang="en-US" dirty="0" err="1" smtClean="0"/>
              <a:t>Tt</a:t>
            </a:r>
            <a:r>
              <a:rPr lang="en-US" dirty="0"/>
              <a:t>, ‘</a:t>
            </a:r>
            <a:r>
              <a:rPr lang="en-US" dirty="0" err="1"/>
              <a:t>Ctrl’+It</a:t>
            </a:r>
            <a:endParaRPr lang="en-US"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7409244" y="1224900"/>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396775" y="1348489"/>
            <a:ext cx="4637257" cy="1323470"/>
          </a:xfrm>
          <a:prstGeom prst="rect">
            <a:avLst/>
          </a:prstGeom>
        </p:spPr>
        <p:txBody>
          <a:bodyPr spcFirstLastPara="1" wrap="square" lIns="91425" tIns="91425" rIns="91425" bIns="91425" anchor="t" anchorCtr="0">
            <a:noAutofit/>
          </a:bodyPr>
          <a:lstStyle/>
          <a:p>
            <a:pPr marL="0" lvl="0" indent="0">
              <a:spcAft>
                <a:spcPts val="1200"/>
              </a:spcAft>
            </a:pPr>
            <a:r>
              <a:rPr lang="en-US" sz="1800" dirty="0" err="1" smtClean="0"/>
              <a:t>Mirip</a:t>
            </a:r>
            <a:r>
              <a:rPr lang="en-US" sz="1800" dirty="0" smtClean="0"/>
              <a:t> </a:t>
            </a:r>
            <a:r>
              <a:rPr lang="en-US" sz="1800" dirty="0" err="1" smtClean="0"/>
              <a:t>seperti</a:t>
            </a:r>
            <a:r>
              <a:rPr lang="en-US" sz="1800" dirty="0" smtClean="0"/>
              <a:t> Mario yang  </a:t>
            </a:r>
            <a:r>
              <a:rPr lang="en-US" sz="1800" dirty="0" err="1" smtClean="0"/>
              <a:t>bertujuan</a:t>
            </a:r>
            <a:r>
              <a:rPr lang="en-US" sz="1800" dirty="0" smtClean="0"/>
              <a:t> </a:t>
            </a:r>
            <a:r>
              <a:rPr lang="en-US" sz="1800" dirty="0" err="1" smtClean="0"/>
              <a:t>untuk</a:t>
            </a:r>
            <a:r>
              <a:rPr lang="en-US" sz="1800" dirty="0" smtClean="0"/>
              <a:t> </a:t>
            </a:r>
            <a:r>
              <a:rPr lang="en-US" sz="1800" dirty="0" err="1" smtClean="0"/>
              <a:t>menyelamatkan</a:t>
            </a:r>
            <a:r>
              <a:rPr lang="en-US" sz="1800" dirty="0" smtClean="0"/>
              <a:t> Princess Peach </a:t>
            </a:r>
            <a:r>
              <a:rPr lang="en-US" sz="1800" dirty="0" err="1" smtClean="0"/>
              <a:t>setelah</a:t>
            </a:r>
            <a:r>
              <a:rPr lang="en-US" sz="1800" dirty="0" smtClean="0"/>
              <a:t> </a:t>
            </a:r>
            <a:r>
              <a:rPr lang="en-US" sz="1800" dirty="0" err="1" smtClean="0"/>
              <a:t>diculik</a:t>
            </a:r>
            <a:r>
              <a:rPr lang="en-US" sz="1800" dirty="0" smtClean="0"/>
              <a:t> </a:t>
            </a:r>
            <a:r>
              <a:rPr lang="en-US" sz="1800" dirty="0" err="1" smtClean="0"/>
              <a:t>oleh</a:t>
            </a:r>
            <a:r>
              <a:rPr lang="en-US" sz="1800" dirty="0" smtClean="0"/>
              <a:t> Bowser</a:t>
            </a:r>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1365" y="2516039"/>
            <a:ext cx="2379448" cy="1782289"/>
          </a:xfrm>
          <a:prstGeom prst="rect">
            <a:avLst/>
          </a:prstGeom>
        </p:spPr>
      </p:pic>
    </p:spTree>
    <p:extLst>
      <p:ext uri="{BB962C8B-B14F-4D97-AF65-F5344CB8AC3E}">
        <p14:creationId xmlns:p14="http://schemas.microsoft.com/office/powerpoint/2010/main" val="189734277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82"/>
        <p:cNvGrpSpPr/>
        <p:nvPr/>
      </p:nvGrpSpPr>
      <p:grpSpPr>
        <a:xfrm>
          <a:off x="0" y="0"/>
          <a:ext cx="0" cy="0"/>
          <a:chOff x="0" y="0"/>
          <a:chExt cx="0" cy="0"/>
        </a:xfrm>
      </p:grpSpPr>
      <p:sp>
        <p:nvSpPr>
          <p:cNvPr id="3883" name="Google Shape;3883;p71"/>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84" name="Google Shape;3884;p71"/>
          <p:cNvSpPr txBox="1">
            <a:spLocks noGrp="1"/>
          </p:cNvSpPr>
          <p:nvPr>
            <p:ph type="body" idx="1"/>
          </p:nvPr>
        </p:nvSpPr>
        <p:spPr>
          <a:xfrm>
            <a:off x="720000" y="1198800"/>
            <a:ext cx="3861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solidFill>
                  <a:schemeClr val="accent4"/>
                </a:solidFill>
              </a:rPr>
              <a:t>Vectors</a:t>
            </a:r>
            <a:endParaRPr sz="1200"/>
          </a:p>
          <a:p>
            <a:pPr marL="457200" lvl="0" indent="-304800" algn="l" rtl="0">
              <a:spcBef>
                <a:spcPts val="1200"/>
              </a:spcBef>
              <a:spcAft>
                <a:spcPts val="0"/>
              </a:spcAft>
              <a:buSzPts val="1200"/>
              <a:buChar char="●"/>
            </a:pPr>
            <a:r>
              <a:rPr lang="en" sz="1200">
                <a:solidFill>
                  <a:schemeClr val="hlink"/>
                </a:solidFill>
                <a:uFill>
                  <a:noFill/>
                </a:uFill>
                <a:hlinkClick r:id="rId3"/>
              </a:rPr>
              <a:t>Online games addiction concept with boy</a:t>
            </a:r>
            <a:endParaRPr sz="1200"/>
          </a:p>
          <a:p>
            <a:pPr marL="457200" lvl="0" indent="-304800" algn="l" rtl="0">
              <a:spcBef>
                <a:spcPts val="0"/>
              </a:spcBef>
              <a:spcAft>
                <a:spcPts val="0"/>
              </a:spcAft>
              <a:buSzPts val="1200"/>
              <a:buChar char="●"/>
            </a:pPr>
            <a:r>
              <a:rPr lang="en" sz="1200">
                <a:solidFill>
                  <a:schemeClr val="hlink"/>
                </a:solidFill>
                <a:uFill>
                  <a:noFill/>
                </a:uFill>
                <a:hlinkClick r:id="rId4"/>
              </a:rPr>
              <a:t>Boy gamer playing online games</a:t>
            </a:r>
            <a:endParaRPr sz="1200"/>
          </a:p>
          <a:p>
            <a:pPr marL="457200" lvl="0" indent="-304800" algn="l" rtl="0">
              <a:spcBef>
                <a:spcPts val="0"/>
              </a:spcBef>
              <a:spcAft>
                <a:spcPts val="0"/>
              </a:spcAft>
              <a:buSzPts val="1200"/>
              <a:buChar char="●"/>
            </a:pPr>
            <a:r>
              <a:rPr lang="en" sz="1200">
                <a:solidFill>
                  <a:schemeClr val="hlink"/>
                </a:solidFill>
                <a:uFill>
                  <a:noFill/>
                </a:uFill>
                <a:hlinkClick r:id="rId5"/>
              </a:rPr>
              <a:t>Hand drawn game pad logo</a:t>
            </a:r>
            <a:endParaRPr sz="1200"/>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6"/>
              </a:rPr>
              <a:t>Character playing videogame theme</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7"/>
              </a:rPr>
              <a:t>Character playing videogame concept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8"/>
              </a:rPr>
              <a:t>Character playing videogame</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9"/>
              </a:rPr>
              <a:t>Online games illustration</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0"/>
              </a:rPr>
              <a:t>Online games illustrated design </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1"/>
              </a:rPr>
              <a:t>Online games illustrated concept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2"/>
              </a:rPr>
              <a:t>Online games illustrated</a:t>
            </a:r>
            <a:endParaRPr sz="1200"/>
          </a:p>
          <a:p>
            <a:pPr marL="0" lvl="0" indent="0" algn="l" rtl="0">
              <a:spcBef>
                <a:spcPts val="1200"/>
              </a:spcBef>
              <a:spcAft>
                <a:spcPts val="0"/>
              </a:spcAft>
              <a:buNone/>
            </a:pPr>
            <a:r>
              <a:rPr lang="en" sz="1400" b="1">
                <a:solidFill>
                  <a:schemeClr val="accent4"/>
                </a:solidFill>
              </a:rPr>
              <a:t>Icons</a:t>
            </a:r>
            <a:endParaRPr sz="1400" b="1">
              <a:solidFill>
                <a:schemeClr val="accent4"/>
              </a:solidFill>
            </a:endParaRPr>
          </a:p>
          <a:p>
            <a:pPr marL="457200" lvl="0" indent="-304800" algn="l" rtl="0">
              <a:spcBef>
                <a:spcPts val="1200"/>
              </a:spcBef>
              <a:spcAft>
                <a:spcPts val="0"/>
              </a:spcAft>
              <a:buClr>
                <a:schemeClr val="lt1"/>
              </a:buClr>
              <a:buSzPts val="1200"/>
              <a:buChar char="●"/>
            </a:pPr>
            <a:r>
              <a:rPr lang="en" sz="1200">
                <a:solidFill>
                  <a:schemeClr val="hlink"/>
                </a:solidFill>
                <a:uFill>
                  <a:noFill/>
                </a:uFill>
                <a:hlinkClick r:id="rId13"/>
              </a:rPr>
              <a:t>Gaming Icon Pack</a:t>
            </a:r>
            <a:endParaRPr sz="1200">
              <a:solidFill>
                <a:schemeClr val="lt1"/>
              </a:solidFill>
            </a:endParaRPr>
          </a:p>
        </p:txBody>
      </p:sp>
      <p:sp>
        <p:nvSpPr>
          <p:cNvPr id="3885" name="Google Shape;3885;p71"/>
          <p:cNvSpPr txBox="1">
            <a:spLocks noGrp="1"/>
          </p:cNvSpPr>
          <p:nvPr>
            <p:ph type="body" idx="2"/>
          </p:nvPr>
        </p:nvSpPr>
        <p:spPr>
          <a:xfrm>
            <a:off x="4581900" y="1198800"/>
            <a:ext cx="3861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solidFill>
                  <a:schemeClr val="accent4"/>
                </a:solidFill>
              </a:rPr>
              <a:t>Photos</a:t>
            </a:r>
            <a:endParaRPr sz="1400" b="1">
              <a:solidFill>
                <a:schemeClr val="accent4"/>
              </a:solidFill>
            </a:endParaRPr>
          </a:p>
          <a:p>
            <a:pPr marL="457200" lvl="0" indent="-304800" algn="l" rtl="0">
              <a:spcBef>
                <a:spcPts val="1200"/>
              </a:spcBef>
              <a:spcAft>
                <a:spcPts val="0"/>
              </a:spcAft>
              <a:buClr>
                <a:schemeClr val="lt1"/>
              </a:buClr>
              <a:buSzPts val="1200"/>
              <a:buChar char="●"/>
            </a:pPr>
            <a:r>
              <a:rPr lang="en" sz="1200">
                <a:solidFill>
                  <a:schemeClr val="hlink"/>
                </a:solidFill>
                <a:uFill>
                  <a:noFill/>
                </a:uFill>
                <a:hlinkClick r:id="rId14"/>
              </a:rPr>
              <a:t>Father and son playing video games with controllers</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5"/>
              </a:rPr>
              <a:t>Happy couple playing with game controllers</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6"/>
              </a:rPr>
              <a:t>Businessman working on laptop</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7"/>
              </a:rPr>
              <a:t>Smiling woman listening music looking at camera</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8"/>
              </a:rPr>
              <a:t>Young male playing with virtual headset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9"/>
              </a:rPr>
              <a:t>High angle man with virtual headset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20"/>
              </a:rPr>
              <a:t>Male friends playing different games</a:t>
            </a:r>
            <a:endParaRPr sz="1200">
              <a:solidFill>
                <a:schemeClr val="lt1"/>
              </a:solidFill>
            </a:endParaRPr>
          </a:p>
          <a:p>
            <a:pPr marL="0" lvl="0" indent="0" algn="l" rtl="0">
              <a:spcBef>
                <a:spcPts val="1200"/>
              </a:spcBef>
              <a:spcAft>
                <a:spcPts val="1200"/>
              </a:spcAft>
              <a:buNone/>
            </a:pPr>
            <a:endParaRPr/>
          </a:p>
        </p:txBody>
      </p:sp>
      <p:grpSp>
        <p:nvGrpSpPr>
          <p:cNvPr id="3886" name="Google Shape;3886;p71"/>
          <p:cNvGrpSpPr/>
          <p:nvPr/>
        </p:nvGrpSpPr>
        <p:grpSpPr>
          <a:xfrm>
            <a:off x="6800513" y="670546"/>
            <a:ext cx="1177916" cy="621735"/>
            <a:chOff x="1291232" y="1115596"/>
            <a:chExt cx="1128380" cy="595588"/>
          </a:xfrm>
        </p:grpSpPr>
        <p:sp>
          <p:nvSpPr>
            <p:cNvPr id="3887" name="Google Shape;3887;p71"/>
            <p:cNvSpPr/>
            <p:nvPr/>
          </p:nvSpPr>
          <p:spPr>
            <a:xfrm>
              <a:off x="1291232" y="155788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8" name="Google Shape;3888;p71"/>
            <p:cNvSpPr/>
            <p:nvPr/>
          </p:nvSpPr>
          <p:spPr>
            <a:xfrm>
              <a:off x="1779571"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9" name="Google Shape;3889;p7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0" name="Google Shape;3890;p71"/>
          <p:cNvGrpSpPr/>
          <p:nvPr/>
        </p:nvGrpSpPr>
        <p:grpSpPr>
          <a:xfrm>
            <a:off x="3983038" y="3816096"/>
            <a:ext cx="1177916" cy="621735"/>
            <a:chOff x="1291232" y="1115596"/>
            <a:chExt cx="1128380" cy="595588"/>
          </a:xfrm>
        </p:grpSpPr>
        <p:sp>
          <p:nvSpPr>
            <p:cNvPr id="3891" name="Google Shape;3891;p71"/>
            <p:cNvSpPr/>
            <p:nvPr/>
          </p:nvSpPr>
          <p:spPr>
            <a:xfrm>
              <a:off x="1291232" y="155788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2" name="Google Shape;3892;p71"/>
            <p:cNvSpPr/>
            <p:nvPr/>
          </p:nvSpPr>
          <p:spPr>
            <a:xfrm>
              <a:off x="1779571"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3" name="Google Shape;3893;p7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97"/>
        <p:cNvGrpSpPr/>
        <p:nvPr/>
      </p:nvGrpSpPr>
      <p:grpSpPr>
        <a:xfrm>
          <a:off x="0" y="0"/>
          <a:ext cx="0" cy="0"/>
          <a:chOff x="0" y="0"/>
          <a:chExt cx="0" cy="0"/>
        </a:xfrm>
      </p:grpSpPr>
      <p:sp>
        <p:nvSpPr>
          <p:cNvPr id="3898" name="Google Shape;3898;p72"/>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3899" name="Google Shape;3899;p72"/>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xmlns=""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3900" name="Google Shape;3900;p72"/>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xmlns=""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xmlns=""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4"/>
        <p:cNvGrpSpPr/>
        <p:nvPr/>
      </p:nvGrpSpPr>
      <p:grpSpPr>
        <a:xfrm>
          <a:off x="0" y="0"/>
          <a:ext cx="0" cy="0"/>
          <a:chOff x="0" y="0"/>
          <a:chExt cx="0" cy="0"/>
        </a:xfrm>
      </p:grpSpPr>
      <p:sp>
        <p:nvSpPr>
          <p:cNvPr id="3905" name="Google Shape;3905;p7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906" name="Google Shape;3906;p7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907" name="Google Shape;3907;p7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Titillium Web</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xmlns="" val="tx"/>
                    </a:ext>
                  </a:extLst>
                </a:hlinkClick>
              </a:rPr>
              <a:t>https://fonts.google.com/specimen/Titillium+Web</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Press Start 2P</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xmlns="" val="tx"/>
                    </a:ext>
                  </a:extLst>
                </a:hlinkClick>
              </a:rPr>
              <a:t>https://fonts.google.com/specimen/Press+Start+2P</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3908" name="Google Shape;3908;p73"/>
          <p:cNvSpPr/>
          <p:nvPr/>
        </p:nvSpPr>
        <p:spPr>
          <a:xfrm>
            <a:off x="2052625" y="3567075"/>
            <a:ext cx="791400" cy="754200"/>
          </a:xfrm>
          <a:prstGeom prst="roundRect">
            <a:avLst>
              <a:gd name="adj" fmla="val 16667"/>
            </a:avLst>
          </a:prstGeom>
          <a:solidFill>
            <a:srgbClr val="38799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3114445" y="3567075"/>
            <a:ext cx="791400" cy="754200"/>
          </a:xfrm>
          <a:prstGeom prst="roundRect">
            <a:avLst>
              <a:gd name="adj" fmla="val 16667"/>
            </a:avLst>
          </a:prstGeom>
          <a:solidFill>
            <a:srgbClr val="33BF4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4176264" y="3567075"/>
            <a:ext cx="791400" cy="754200"/>
          </a:xfrm>
          <a:prstGeom prst="roundRect">
            <a:avLst>
              <a:gd name="adj" fmla="val 16667"/>
            </a:avLst>
          </a:prstGeom>
          <a:solidFill>
            <a:srgbClr val="F2B84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990800" y="3567075"/>
            <a:ext cx="791400" cy="754200"/>
          </a:xfrm>
          <a:prstGeom prst="roundRect">
            <a:avLst>
              <a:gd name="adj" fmla="val 16667"/>
            </a:avLst>
          </a:prstGeom>
          <a:solidFill>
            <a:srgbClr val="EF5C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txBox="1"/>
          <p:nvPr/>
        </p:nvSpPr>
        <p:spPr>
          <a:xfrm>
            <a:off x="205262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#387995ff</a:t>
            </a:r>
            <a:endParaRPr sz="1000">
              <a:solidFill>
                <a:srgbClr val="FFFFFF"/>
              </a:solidFill>
            </a:endParaRPr>
          </a:p>
        </p:txBody>
      </p:sp>
      <p:sp>
        <p:nvSpPr>
          <p:cNvPr id="3913" name="Google Shape;3913;p73"/>
          <p:cNvSpPr txBox="1"/>
          <p:nvPr/>
        </p:nvSpPr>
        <p:spPr>
          <a:xfrm>
            <a:off x="3114450"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#33bf4bff</a:t>
            </a:r>
            <a:endParaRPr sz="1000">
              <a:solidFill>
                <a:srgbClr val="FFFFFF"/>
              </a:solidFill>
            </a:endParaRPr>
          </a:p>
        </p:txBody>
      </p:sp>
      <p:sp>
        <p:nvSpPr>
          <p:cNvPr id="3914" name="Google Shape;3914;p73"/>
          <p:cNvSpPr txBox="1"/>
          <p:nvPr/>
        </p:nvSpPr>
        <p:spPr>
          <a:xfrm>
            <a:off x="417627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#f2b84cff</a:t>
            </a:r>
            <a:endParaRPr sz="1000">
              <a:solidFill>
                <a:srgbClr val="FFFFFF"/>
              </a:solidFill>
            </a:endParaRPr>
          </a:p>
        </p:txBody>
      </p:sp>
      <p:sp>
        <p:nvSpPr>
          <p:cNvPr id="3915" name="Google Shape;3915;p73"/>
          <p:cNvSpPr txBox="1"/>
          <p:nvPr/>
        </p:nvSpPr>
        <p:spPr>
          <a:xfrm>
            <a:off x="990800"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#ef5c44ff</a:t>
            </a:r>
            <a:endParaRPr sz="1000">
              <a:solidFill>
                <a:srgbClr val="FFFFFF"/>
              </a:solidFill>
            </a:endParaRPr>
          </a:p>
        </p:txBody>
      </p:sp>
      <p:sp>
        <p:nvSpPr>
          <p:cNvPr id="3916" name="Google Shape;3916;p73"/>
          <p:cNvSpPr/>
          <p:nvPr/>
        </p:nvSpPr>
        <p:spPr>
          <a:xfrm>
            <a:off x="5238114" y="3567075"/>
            <a:ext cx="791400" cy="754200"/>
          </a:xfrm>
          <a:prstGeom prst="roundRect">
            <a:avLst>
              <a:gd name="adj" fmla="val 16667"/>
            </a:avLst>
          </a:prstGeom>
          <a:solidFill>
            <a:srgbClr val="292E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txBox="1"/>
          <p:nvPr/>
        </p:nvSpPr>
        <p:spPr>
          <a:xfrm>
            <a:off x="523812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#292e3dff</a:t>
            </a:r>
            <a:endParaRPr sz="1000">
              <a:solidFill>
                <a:srgbClr val="FFFFFF"/>
              </a:solidFill>
            </a:endParaRPr>
          </a:p>
        </p:txBody>
      </p:sp>
      <p:sp>
        <p:nvSpPr>
          <p:cNvPr id="3918" name="Google Shape;3918;p73"/>
          <p:cNvSpPr/>
          <p:nvPr/>
        </p:nvSpPr>
        <p:spPr>
          <a:xfrm>
            <a:off x="6299964" y="3567075"/>
            <a:ext cx="791400" cy="754200"/>
          </a:xfrm>
          <a:prstGeom prst="roundRect">
            <a:avLst>
              <a:gd name="adj" fmla="val 16667"/>
            </a:avLst>
          </a:prstGeom>
          <a:solidFill>
            <a:srgbClr val="DD4D3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txBox="1"/>
          <p:nvPr/>
        </p:nvSpPr>
        <p:spPr>
          <a:xfrm>
            <a:off x="629997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#434343</a:t>
            </a:r>
            <a:endParaRPr sz="1000">
              <a:solidFill>
                <a:schemeClr val="lt1"/>
              </a:solidFill>
            </a:endParaRPr>
          </a:p>
        </p:txBody>
      </p:sp>
      <p:grpSp>
        <p:nvGrpSpPr>
          <p:cNvPr id="3920" name="Google Shape;3920;p73"/>
          <p:cNvGrpSpPr/>
          <p:nvPr/>
        </p:nvGrpSpPr>
        <p:grpSpPr>
          <a:xfrm>
            <a:off x="7361789" y="3567075"/>
            <a:ext cx="791411" cy="754200"/>
            <a:chOff x="6830864" y="3567075"/>
            <a:chExt cx="791411" cy="754200"/>
          </a:xfrm>
        </p:grpSpPr>
        <p:sp>
          <p:nvSpPr>
            <p:cNvPr id="3921" name="Google Shape;3921;p73"/>
            <p:cNvSpPr/>
            <p:nvPr/>
          </p:nvSpPr>
          <p:spPr>
            <a:xfrm>
              <a:off x="6830864" y="3567075"/>
              <a:ext cx="791400" cy="754200"/>
            </a:xfrm>
            <a:prstGeom prst="roundRect">
              <a:avLst>
                <a:gd name="adj" fmla="val 16667"/>
              </a:avLst>
            </a:prstGeom>
            <a:solidFill>
              <a:srgbClr val="41A9A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922" name="Google Shape;3922;p73"/>
            <p:cNvSpPr txBox="1"/>
            <p:nvPr/>
          </p:nvSpPr>
          <p:spPr>
            <a:xfrm>
              <a:off x="683087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#41a9adff</a:t>
              </a:r>
              <a:endParaRPr sz="1000">
                <a:solidFill>
                  <a:schemeClr val="lt1"/>
                </a:solidFill>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26"/>
        <p:cNvGrpSpPr/>
        <p:nvPr/>
      </p:nvGrpSpPr>
      <p:grpSpPr>
        <a:xfrm>
          <a:off x="0" y="0"/>
          <a:ext cx="0" cy="0"/>
          <a:chOff x="0" y="0"/>
          <a:chExt cx="0" cy="0"/>
        </a:xfrm>
      </p:grpSpPr>
      <p:sp>
        <p:nvSpPr>
          <p:cNvPr id="3927" name="Google Shape;3927;p74"/>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3928" name="Google Shape;3928;p74"/>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xmlns="" val="tx"/>
                    </a:ext>
                  </a:extLst>
                </a:hlinkClick>
              </a:rPr>
              <a:t>How it Works.</a:t>
            </a:r>
            <a:endParaRPr sz="1100">
              <a:solidFill>
                <a:srgbClr val="869FB2"/>
              </a:solidFill>
            </a:endParaRPr>
          </a:p>
        </p:txBody>
      </p:sp>
      <p:pic>
        <p:nvPicPr>
          <p:cNvPr id="3929" name="Google Shape;3929;p74"/>
          <p:cNvPicPr preferRelativeResize="0"/>
          <p:nvPr/>
        </p:nvPicPr>
        <p:blipFill rotWithShape="1">
          <a:blip r:embed="rId4">
            <a:alphaModFix/>
            <a:extLst>
              <a:ext uri="{28A0092B-C50C-407E-A947-70E740481C1C}">
                <a14:useLocalDpi xmlns:a14="http://schemas.microsoft.com/office/drawing/2010/main" val="0"/>
              </a:ext>
            </a:extLst>
          </a:blip>
          <a:srcRect t="16540" b="16547"/>
          <a:stretch/>
        </p:blipFill>
        <p:spPr>
          <a:xfrm>
            <a:off x="510820" y="2688639"/>
            <a:ext cx="1606719" cy="1075073"/>
          </a:xfrm>
          <a:prstGeom prst="rect">
            <a:avLst/>
          </a:prstGeom>
          <a:noFill/>
          <a:ln>
            <a:noFill/>
          </a:ln>
        </p:spPr>
      </p:pic>
      <p:sp>
        <p:nvSpPr>
          <p:cNvPr id="3930" name="Google Shape;3930;p74"/>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xmlns="" val="tx"/>
                    </a:ext>
                  </a:extLst>
                </a:hlinkClick>
              </a:rPr>
              <a:t>Pana</a:t>
            </a:r>
            <a:endParaRPr>
              <a:solidFill>
                <a:srgbClr val="869FB2"/>
              </a:solidFill>
            </a:endParaRPr>
          </a:p>
        </p:txBody>
      </p:sp>
      <p:sp>
        <p:nvSpPr>
          <p:cNvPr id="3931" name="Google Shape;3931;p74"/>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xmlns="" val="tx"/>
                    </a:ext>
                  </a:extLst>
                </a:hlinkClick>
              </a:rPr>
              <a:t>Amico</a:t>
            </a:r>
            <a:endParaRPr>
              <a:solidFill>
                <a:srgbClr val="869FB2"/>
              </a:solidFill>
            </a:endParaRPr>
          </a:p>
        </p:txBody>
      </p:sp>
      <p:sp>
        <p:nvSpPr>
          <p:cNvPr id="3932" name="Google Shape;3932;p74"/>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xmlns="" val="tx"/>
                    </a:ext>
                  </a:extLst>
                </a:hlinkClick>
              </a:rPr>
              <a:t>Bro</a:t>
            </a:r>
            <a:endParaRPr>
              <a:solidFill>
                <a:srgbClr val="869FB2"/>
              </a:solidFill>
            </a:endParaRPr>
          </a:p>
        </p:txBody>
      </p:sp>
      <p:sp>
        <p:nvSpPr>
          <p:cNvPr id="3933" name="Google Shape;3933;p74"/>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xmlns="" val="tx"/>
                    </a:ext>
                  </a:extLst>
                </a:hlinkClick>
              </a:rPr>
              <a:t>Rafiki</a:t>
            </a:r>
            <a:endParaRPr>
              <a:solidFill>
                <a:srgbClr val="869FB2"/>
              </a:solidFill>
            </a:endParaRPr>
          </a:p>
        </p:txBody>
      </p:sp>
      <p:pic>
        <p:nvPicPr>
          <p:cNvPr id="3934" name="Google Shape;3934;p74"/>
          <p:cNvPicPr preferRelativeResize="0"/>
          <p:nvPr/>
        </p:nvPicPr>
        <p:blipFill rotWithShape="1">
          <a:blip r:embed="rId9">
            <a:alphaModFix/>
            <a:extLst>
              <a:ext uri="{28A0092B-C50C-407E-A947-70E740481C1C}">
                <a14:useLocalDpi xmlns:a14="http://schemas.microsoft.com/office/drawing/2010/main" val="0"/>
              </a:ext>
            </a:extLst>
          </a:blip>
          <a:srcRect/>
          <a:stretch/>
        </p:blipFill>
        <p:spPr>
          <a:xfrm>
            <a:off x="2255077" y="2410850"/>
            <a:ext cx="1340595" cy="1340603"/>
          </a:xfrm>
          <a:prstGeom prst="rect">
            <a:avLst/>
          </a:prstGeom>
          <a:noFill/>
          <a:ln>
            <a:noFill/>
          </a:ln>
        </p:spPr>
      </p:pic>
      <p:pic>
        <p:nvPicPr>
          <p:cNvPr id="3935" name="Google Shape;3935;p74"/>
          <p:cNvPicPr preferRelativeResize="0"/>
          <p:nvPr/>
        </p:nvPicPr>
        <p:blipFill rotWithShape="1">
          <a:blip r:embed="rId10">
            <a:alphaModFix/>
            <a:extLst>
              <a:ext uri="{28A0092B-C50C-407E-A947-70E740481C1C}">
                <a14:useLocalDpi xmlns:a14="http://schemas.microsoft.com/office/drawing/2010/main" val="0"/>
              </a:ext>
            </a:extLst>
          </a:blip>
          <a:srcRect l="4194" t="11228" r="4213" b="8854"/>
          <a:stretch/>
        </p:blipFill>
        <p:spPr>
          <a:xfrm>
            <a:off x="3774275" y="2532512"/>
            <a:ext cx="1448304" cy="1263588"/>
          </a:xfrm>
          <a:prstGeom prst="rect">
            <a:avLst/>
          </a:prstGeom>
          <a:noFill/>
          <a:ln>
            <a:noFill/>
          </a:ln>
        </p:spPr>
      </p:pic>
      <p:pic>
        <p:nvPicPr>
          <p:cNvPr id="3936" name="Google Shape;3936;p74"/>
          <p:cNvPicPr preferRelativeResize="0"/>
          <p:nvPr/>
        </p:nvPicPr>
        <p:blipFill rotWithShape="1">
          <a:blip r:embed="rId11">
            <a:alphaModFix/>
            <a:extLst>
              <a:ext uri="{28A0092B-C50C-407E-A947-70E740481C1C}">
                <a14:useLocalDpi xmlns:a14="http://schemas.microsoft.com/office/drawing/2010/main" val="0"/>
              </a:ext>
            </a:extLst>
          </a:blip>
          <a:srcRect t="6567" b="11945"/>
          <a:stretch/>
        </p:blipFill>
        <p:spPr>
          <a:xfrm>
            <a:off x="5347337" y="2581527"/>
            <a:ext cx="1448284" cy="1180164"/>
          </a:xfrm>
          <a:prstGeom prst="rect">
            <a:avLst/>
          </a:prstGeom>
          <a:noFill/>
          <a:ln>
            <a:noFill/>
          </a:ln>
        </p:spPr>
      </p:pic>
      <p:pic>
        <p:nvPicPr>
          <p:cNvPr id="3937" name="Google Shape;3937;p74"/>
          <p:cNvPicPr preferRelativeResize="0"/>
          <p:nvPr/>
        </p:nvPicPr>
        <p:blipFill rotWithShape="1">
          <a:blip r:embed="rId12">
            <a:alphaModFix/>
            <a:extLst>
              <a:ext uri="{28A0092B-C50C-407E-A947-70E740481C1C}">
                <a14:useLocalDpi xmlns:a14="http://schemas.microsoft.com/office/drawing/2010/main" val="0"/>
              </a:ext>
            </a:extLst>
          </a:blip>
          <a:srcRect t="11708" b="17967"/>
          <a:stretch/>
        </p:blipFill>
        <p:spPr>
          <a:xfrm>
            <a:off x="6836257" y="2523903"/>
            <a:ext cx="1796923" cy="1263600"/>
          </a:xfrm>
          <a:prstGeom prst="rect">
            <a:avLst/>
          </a:prstGeom>
          <a:noFill/>
          <a:ln>
            <a:noFill/>
          </a:ln>
        </p:spPr>
      </p:pic>
      <p:sp>
        <p:nvSpPr>
          <p:cNvPr id="3938" name="Google Shape;3938;p74"/>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xmlns="" val="tx"/>
                    </a:ext>
                  </a:extLst>
                </a:hlinkClick>
              </a:rPr>
              <a:t>Cuate</a:t>
            </a:r>
            <a:endParaRPr>
              <a:solidFill>
                <a:srgbClr val="869FB2"/>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42"/>
        <p:cNvGrpSpPr/>
        <p:nvPr/>
      </p:nvGrpSpPr>
      <p:grpSpPr>
        <a:xfrm>
          <a:off x="0" y="0"/>
          <a:ext cx="0" cy="0"/>
          <a:chOff x="0" y="0"/>
          <a:chExt cx="0" cy="0"/>
        </a:xfrm>
      </p:grpSpPr>
      <p:sp>
        <p:nvSpPr>
          <p:cNvPr id="3943" name="Google Shape;3943;p75"/>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 val="tx"/>
                    </a:ext>
                  </a:extLst>
                </a:hlinkClick>
              </a:rPr>
              <a:t>infographics</a:t>
            </a:r>
            <a:r>
              <a:rPr lang="en" sz="1100">
                <a:solidFill>
                  <a:srgbClr val="FFFFFF"/>
                </a:solidFill>
              </a:rPr>
              <a:t> on Slidesgo.</a:t>
            </a:r>
            <a:endParaRPr sz="1100">
              <a:solidFill>
                <a:srgbClr val="FFFFFF"/>
              </a:solidFill>
            </a:endParaRPr>
          </a:p>
        </p:txBody>
      </p:sp>
      <p:grpSp>
        <p:nvGrpSpPr>
          <p:cNvPr id="3944" name="Google Shape;3944;p75"/>
          <p:cNvGrpSpPr/>
          <p:nvPr/>
        </p:nvGrpSpPr>
        <p:grpSpPr>
          <a:xfrm>
            <a:off x="5156078" y="3085736"/>
            <a:ext cx="474294" cy="551291"/>
            <a:chOff x="4727025" y="1332775"/>
            <a:chExt cx="59900" cy="69625"/>
          </a:xfrm>
        </p:grpSpPr>
        <p:sp>
          <p:nvSpPr>
            <p:cNvPr id="3945" name="Google Shape;3945;p7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75"/>
          <p:cNvGrpSpPr/>
          <p:nvPr/>
        </p:nvGrpSpPr>
        <p:grpSpPr>
          <a:xfrm>
            <a:off x="5769734" y="2314340"/>
            <a:ext cx="555653" cy="557031"/>
            <a:chOff x="4820425" y="1329900"/>
            <a:chExt cx="70175" cy="70350"/>
          </a:xfrm>
        </p:grpSpPr>
        <p:sp>
          <p:nvSpPr>
            <p:cNvPr id="3948" name="Google Shape;3948;p7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75"/>
          <p:cNvGrpSpPr/>
          <p:nvPr/>
        </p:nvGrpSpPr>
        <p:grpSpPr>
          <a:xfrm>
            <a:off x="6396103" y="2318845"/>
            <a:ext cx="582574" cy="533871"/>
            <a:chOff x="4903200" y="1331525"/>
            <a:chExt cx="73575" cy="67425"/>
          </a:xfrm>
        </p:grpSpPr>
        <p:sp>
          <p:nvSpPr>
            <p:cNvPr id="3953" name="Google Shape;3953;p7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75"/>
          <p:cNvGrpSpPr/>
          <p:nvPr/>
        </p:nvGrpSpPr>
        <p:grpSpPr>
          <a:xfrm>
            <a:off x="5755581" y="3078709"/>
            <a:ext cx="583960" cy="565345"/>
            <a:chOff x="4815575" y="1416800"/>
            <a:chExt cx="73750" cy="71400"/>
          </a:xfrm>
        </p:grpSpPr>
        <p:sp>
          <p:nvSpPr>
            <p:cNvPr id="3956" name="Google Shape;3956;p7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75"/>
          <p:cNvGrpSpPr/>
          <p:nvPr/>
        </p:nvGrpSpPr>
        <p:grpSpPr>
          <a:xfrm>
            <a:off x="6390362" y="3108896"/>
            <a:ext cx="589898" cy="504970"/>
            <a:chOff x="4902475" y="1418875"/>
            <a:chExt cx="74500" cy="63775"/>
          </a:xfrm>
        </p:grpSpPr>
        <p:sp>
          <p:nvSpPr>
            <p:cNvPr id="3960" name="Google Shape;3960;p7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2" name="Google Shape;3962;p75"/>
          <p:cNvGrpSpPr/>
          <p:nvPr/>
        </p:nvGrpSpPr>
        <p:grpSpPr>
          <a:xfrm>
            <a:off x="5765577" y="3826000"/>
            <a:ext cx="563967" cy="567127"/>
            <a:chOff x="4818100" y="1507675"/>
            <a:chExt cx="71225" cy="71625"/>
          </a:xfrm>
        </p:grpSpPr>
        <p:sp>
          <p:nvSpPr>
            <p:cNvPr id="3963" name="Google Shape;3963;p7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75"/>
          <p:cNvGrpSpPr/>
          <p:nvPr/>
        </p:nvGrpSpPr>
        <p:grpSpPr>
          <a:xfrm>
            <a:off x="5079075" y="3829461"/>
            <a:ext cx="628301" cy="588505"/>
            <a:chOff x="4721450" y="1509475"/>
            <a:chExt cx="79350" cy="74325"/>
          </a:xfrm>
        </p:grpSpPr>
        <p:sp>
          <p:nvSpPr>
            <p:cNvPr id="3968" name="Google Shape;3968;p7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75"/>
          <p:cNvGrpSpPr/>
          <p:nvPr/>
        </p:nvGrpSpPr>
        <p:grpSpPr>
          <a:xfrm>
            <a:off x="6424608" y="3814027"/>
            <a:ext cx="557038" cy="562772"/>
            <a:chOff x="4906800" y="1507500"/>
            <a:chExt cx="70350" cy="71075"/>
          </a:xfrm>
        </p:grpSpPr>
        <p:sp>
          <p:nvSpPr>
            <p:cNvPr id="3973" name="Google Shape;3973;p7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75"/>
          <p:cNvGrpSpPr/>
          <p:nvPr/>
        </p:nvGrpSpPr>
        <p:grpSpPr>
          <a:xfrm>
            <a:off x="4462216" y="2340963"/>
            <a:ext cx="517934" cy="517934"/>
            <a:chOff x="3736598" y="2170606"/>
            <a:chExt cx="404889" cy="404889"/>
          </a:xfrm>
        </p:grpSpPr>
        <p:sp>
          <p:nvSpPr>
            <p:cNvPr id="3979" name="Google Shape;3979;p7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75"/>
          <p:cNvGrpSpPr/>
          <p:nvPr/>
        </p:nvGrpSpPr>
        <p:grpSpPr>
          <a:xfrm>
            <a:off x="3729277" y="2341061"/>
            <a:ext cx="586986" cy="517740"/>
            <a:chOff x="3161917" y="2170682"/>
            <a:chExt cx="458870" cy="404737"/>
          </a:xfrm>
        </p:grpSpPr>
        <p:sp>
          <p:nvSpPr>
            <p:cNvPr id="3984" name="Google Shape;3984;p7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75"/>
          <p:cNvGrpSpPr/>
          <p:nvPr/>
        </p:nvGrpSpPr>
        <p:grpSpPr>
          <a:xfrm>
            <a:off x="3752299" y="3102400"/>
            <a:ext cx="540943" cy="517963"/>
            <a:chOff x="3179914" y="2889488"/>
            <a:chExt cx="422876" cy="404911"/>
          </a:xfrm>
        </p:grpSpPr>
        <p:sp>
          <p:nvSpPr>
            <p:cNvPr id="3988" name="Google Shape;3988;p7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75"/>
          <p:cNvGrpSpPr/>
          <p:nvPr/>
        </p:nvGrpSpPr>
        <p:grpSpPr>
          <a:xfrm>
            <a:off x="4453093" y="3102358"/>
            <a:ext cx="536180" cy="518047"/>
            <a:chOff x="3729467" y="2889422"/>
            <a:chExt cx="419153" cy="404977"/>
          </a:xfrm>
        </p:grpSpPr>
        <p:sp>
          <p:nvSpPr>
            <p:cNvPr id="3995" name="Google Shape;3995;p7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75"/>
          <p:cNvGrpSpPr/>
          <p:nvPr/>
        </p:nvGrpSpPr>
        <p:grpSpPr>
          <a:xfrm>
            <a:off x="1990126" y="3445787"/>
            <a:ext cx="965351" cy="134611"/>
            <a:chOff x="4411970" y="2962952"/>
            <a:chExt cx="706544" cy="104212"/>
          </a:xfrm>
        </p:grpSpPr>
        <p:sp>
          <p:nvSpPr>
            <p:cNvPr id="4003" name="Google Shape;4003;p7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75"/>
          <p:cNvGrpSpPr/>
          <p:nvPr/>
        </p:nvGrpSpPr>
        <p:grpSpPr>
          <a:xfrm>
            <a:off x="1990126" y="3041077"/>
            <a:ext cx="960158" cy="289172"/>
            <a:chOff x="4411970" y="2726085"/>
            <a:chExt cx="643107" cy="193659"/>
          </a:xfrm>
        </p:grpSpPr>
        <p:sp>
          <p:nvSpPr>
            <p:cNvPr id="4008" name="Google Shape;4008;p7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75"/>
          <p:cNvGrpSpPr/>
          <p:nvPr/>
        </p:nvGrpSpPr>
        <p:grpSpPr>
          <a:xfrm>
            <a:off x="998624" y="3295400"/>
            <a:ext cx="811503" cy="252584"/>
            <a:chOff x="4411970" y="4340222"/>
            <a:chExt cx="779467" cy="242683"/>
          </a:xfrm>
        </p:grpSpPr>
        <p:sp>
          <p:nvSpPr>
            <p:cNvPr id="4012" name="Google Shape;4012;p7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75"/>
          <p:cNvGrpSpPr/>
          <p:nvPr/>
        </p:nvGrpSpPr>
        <p:grpSpPr>
          <a:xfrm>
            <a:off x="1990126" y="2709308"/>
            <a:ext cx="965160" cy="216230"/>
            <a:chOff x="4411970" y="2468674"/>
            <a:chExt cx="747317" cy="167425"/>
          </a:xfrm>
        </p:grpSpPr>
        <p:sp>
          <p:nvSpPr>
            <p:cNvPr id="4016" name="Google Shape;4016;p7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8" name="Google Shape;4018;p7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9" name="Google Shape;4019;p75"/>
          <p:cNvGrpSpPr/>
          <p:nvPr/>
        </p:nvGrpSpPr>
        <p:grpSpPr>
          <a:xfrm>
            <a:off x="997692" y="2334687"/>
            <a:ext cx="1959041" cy="208784"/>
            <a:chOff x="6336019" y="3733725"/>
            <a:chExt cx="2566206" cy="351310"/>
          </a:xfrm>
        </p:grpSpPr>
        <p:sp>
          <p:nvSpPr>
            <p:cNvPr id="4020" name="Google Shape;4020;p7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75"/>
          <p:cNvGrpSpPr/>
          <p:nvPr/>
        </p:nvGrpSpPr>
        <p:grpSpPr>
          <a:xfrm>
            <a:off x="1990126" y="3950602"/>
            <a:ext cx="946551" cy="153200"/>
            <a:chOff x="4404545" y="3301592"/>
            <a:chExt cx="782403" cy="129272"/>
          </a:xfrm>
        </p:grpSpPr>
        <p:sp>
          <p:nvSpPr>
            <p:cNvPr id="4025" name="Google Shape;4025;p7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75"/>
          <p:cNvGrpSpPr/>
          <p:nvPr/>
        </p:nvGrpSpPr>
        <p:grpSpPr>
          <a:xfrm>
            <a:off x="1990126" y="3695937"/>
            <a:ext cx="962257" cy="139127"/>
            <a:chOff x="4411970" y="3131459"/>
            <a:chExt cx="710520" cy="117397"/>
          </a:xfrm>
        </p:grpSpPr>
        <p:sp>
          <p:nvSpPr>
            <p:cNvPr id="4028" name="Google Shape;4028;p7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0" name="Google Shape;4030;p7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1" name="Google Shape;4031;p75"/>
          <p:cNvGrpSpPr/>
          <p:nvPr/>
        </p:nvGrpSpPr>
        <p:grpSpPr>
          <a:xfrm>
            <a:off x="990271" y="3621603"/>
            <a:ext cx="823838" cy="458988"/>
            <a:chOff x="4411970" y="1801825"/>
            <a:chExt cx="734586" cy="409262"/>
          </a:xfrm>
        </p:grpSpPr>
        <p:sp>
          <p:nvSpPr>
            <p:cNvPr id="4032" name="Google Shape;4032;p7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75"/>
          <p:cNvGrpSpPr/>
          <p:nvPr/>
        </p:nvGrpSpPr>
        <p:grpSpPr>
          <a:xfrm>
            <a:off x="3095243" y="2339173"/>
            <a:ext cx="521514" cy="521514"/>
            <a:chOff x="5681300" y="2527788"/>
            <a:chExt cx="805800" cy="805800"/>
          </a:xfrm>
        </p:grpSpPr>
        <p:sp>
          <p:nvSpPr>
            <p:cNvPr id="4035" name="Google Shape;4035;p7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75"/>
          <p:cNvGrpSpPr/>
          <p:nvPr/>
        </p:nvGrpSpPr>
        <p:grpSpPr>
          <a:xfrm>
            <a:off x="3089483" y="3094865"/>
            <a:ext cx="533033" cy="533033"/>
            <a:chOff x="4049800" y="640400"/>
            <a:chExt cx="858900" cy="858900"/>
          </a:xfrm>
        </p:grpSpPr>
        <p:sp>
          <p:nvSpPr>
            <p:cNvPr id="4038" name="Google Shape;4038;p7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75"/>
          <p:cNvGrpSpPr/>
          <p:nvPr/>
        </p:nvGrpSpPr>
        <p:grpSpPr>
          <a:xfrm>
            <a:off x="3014966" y="3772543"/>
            <a:ext cx="682068" cy="682068"/>
            <a:chOff x="5080188" y="927900"/>
            <a:chExt cx="961200" cy="961200"/>
          </a:xfrm>
        </p:grpSpPr>
        <p:sp>
          <p:nvSpPr>
            <p:cNvPr id="4041" name="Google Shape;4041;p7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75"/>
          <p:cNvGrpSpPr/>
          <p:nvPr/>
        </p:nvGrpSpPr>
        <p:grpSpPr>
          <a:xfrm>
            <a:off x="4478465" y="3869234"/>
            <a:ext cx="505650" cy="504006"/>
            <a:chOff x="6039282" y="1042577"/>
            <a:chExt cx="734315" cy="731929"/>
          </a:xfrm>
        </p:grpSpPr>
        <p:sp>
          <p:nvSpPr>
            <p:cNvPr id="4050" name="Google Shape;4050;p7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75"/>
          <p:cNvGrpSpPr/>
          <p:nvPr/>
        </p:nvGrpSpPr>
        <p:grpSpPr>
          <a:xfrm>
            <a:off x="5091067" y="2298862"/>
            <a:ext cx="567744" cy="602136"/>
            <a:chOff x="1825800" y="1651625"/>
            <a:chExt cx="539989" cy="571775"/>
          </a:xfrm>
        </p:grpSpPr>
        <p:sp>
          <p:nvSpPr>
            <p:cNvPr id="4072" name="Google Shape;4072;p7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 name="Google Shape;4076;p75"/>
          <p:cNvGrpSpPr/>
          <p:nvPr/>
        </p:nvGrpSpPr>
        <p:grpSpPr>
          <a:xfrm>
            <a:off x="3765995" y="3855579"/>
            <a:ext cx="508123" cy="507955"/>
            <a:chOff x="1897577" y="2802432"/>
            <a:chExt cx="492176" cy="492014"/>
          </a:xfrm>
        </p:grpSpPr>
        <p:sp>
          <p:nvSpPr>
            <p:cNvPr id="4077" name="Google Shape;4077;p7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75"/>
          <p:cNvGrpSpPr/>
          <p:nvPr/>
        </p:nvGrpSpPr>
        <p:grpSpPr>
          <a:xfrm>
            <a:off x="997525" y="4169123"/>
            <a:ext cx="809227" cy="200842"/>
            <a:chOff x="2013045" y="4813233"/>
            <a:chExt cx="921986" cy="228854"/>
          </a:xfrm>
        </p:grpSpPr>
        <p:sp>
          <p:nvSpPr>
            <p:cNvPr id="4090" name="Google Shape;4090;p7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75"/>
          <p:cNvGrpSpPr/>
          <p:nvPr/>
        </p:nvGrpSpPr>
        <p:grpSpPr>
          <a:xfrm>
            <a:off x="1005985" y="2656004"/>
            <a:ext cx="792421" cy="269941"/>
            <a:chOff x="1046767" y="4756633"/>
            <a:chExt cx="859646" cy="292841"/>
          </a:xfrm>
        </p:grpSpPr>
        <p:sp>
          <p:nvSpPr>
            <p:cNvPr id="4093" name="Google Shape;4093;p7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6" name="Google Shape;4096;p7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0" name="Google Shape;4100;p75"/>
          <p:cNvGrpSpPr/>
          <p:nvPr/>
        </p:nvGrpSpPr>
        <p:grpSpPr>
          <a:xfrm>
            <a:off x="7141841" y="2550562"/>
            <a:ext cx="166473" cy="141497"/>
            <a:chOff x="4660325" y="1866850"/>
            <a:chExt cx="68350" cy="58100"/>
          </a:xfrm>
        </p:grpSpPr>
        <p:sp>
          <p:nvSpPr>
            <p:cNvPr id="4101" name="Google Shape;4101;p7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3" name="Google Shape;4103;p75"/>
          <p:cNvGrpSpPr/>
          <p:nvPr/>
        </p:nvGrpSpPr>
        <p:grpSpPr>
          <a:xfrm>
            <a:off x="7451186" y="2576286"/>
            <a:ext cx="162515" cy="90049"/>
            <a:chOff x="4791775" y="1877500"/>
            <a:chExt cx="66725" cy="36975"/>
          </a:xfrm>
        </p:grpSpPr>
        <p:sp>
          <p:nvSpPr>
            <p:cNvPr id="4104" name="Google Shape;4104;p7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75"/>
          <p:cNvGrpSpPr/>
          <p:nvPr/>
        </p:nvGrpSpPr>
        <p:grpSpPr>
          <a:xfrm>
            <a:off x="7772899" y="2576286"/>
            <a:ext cx="144979" cy="90049"/>
            <a:chOff x="4923925" y="1877500"/>
            <a:chExt cx="59525" cy="36975"/>
          </a:xfrm>
        </p:grpSpPr>
        <p:sp>
          <p:nvSpPr>
            <p:cNvPr id="4107" name="Google Shape;4107;p7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75"/>
          <p:cNvGrpSpPr/>
          <p:nvPr/>
        </p:nvGrpSpPr>
        <p:grpSpPr>
          <a:xfrm>
            <a:off x="8067390" y="2558477"/>
            <a:ext cx="141447" cy="125667"/>
            <a:chOff x="5058450" y="1870100"/>
            <a:chExt cx="58075" cy="51600"/>
          </a:xfrm>
        </p:grpSpPr>
        <p:sp>
          <p:nvSpPr>
            <p:cNvPr id="4110" name="Google Shape;4110;p7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75"/>
          <p:cNvGrpSpPr/>
          <p:nvPr/>
        </p:nvGrpSpPr>
        <p:grpSpPr>
          <a:xfrm>
            <a:off x="7481905" y="2980885"/>
            <a:ext cx="101077" cy="107645"/>
            <a:chOff x="4811425" y="2065025"/>
            <a:chExt cx="41500" cy="44200"/>
          </a:xfrm>
        </p:grpSpPr>
        <p:sp>
          <p:nvSpPr>
            <p:cNvPr id="4113" name="Google Shape;4113;p7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75"/>
          <p:cNvGrpSpPr/>
          <p:nvPr/>
        </p:nvGrpSpPr>
        <p:grpSpPr>
          <a:xfrm>
            <a:off x="7774342" y="2981098"/>
            <a:ext cx="120867" cy="107218"/>
            <a:chOff x="4929875" y="2065025"/>
            <a:chExt cx="49625" cy="44025"/>
          </a:xfrm>
        </p:grpSpPr>
        <p:sp>
          <p:nvSpPr>
            <p:cNvPr id="4116" name="Google Shape;4116;p7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75"/>
          <p:cNvGrpSpPr/>
          <p:nvPr/>
        </p:nvGrpSpPr>
        <p:grpSpPr>
          <a:xfrm>
            <a:off x="8103011" y="2984112"/>
            <a:ext cx="70206" cy="101191"/>
            <a:chOff x="5083925" y="2066350"/>
            <a:chExt cx="28825" cy="41550"/>
          </a:xfrm>
        </p:grpSpPr>
        <p:sp>
          <p:nvSpPr>
            <p:cNvPr id="4119" name="Google Shape;4119;p7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1" name="Google Shape;4121;p75"/>
          <p:cNvGrpSpPr/>
          <p:nvPr/>
        </p:nvGrpSpPr>
        <p:grpSpPr>
          <a:xfrm>
            <a:off x="7134565" y="2999759"/>
            <a:ext cx="181026" cy="69896"/>
            <a:chOff x="4659775" y="2072775"/>
            <a:chExt cx="74325" cy="28700"/>
          </a:xfrm>
        </p:grpSpPr>
        <p:sp>
          <p:nvSpPr>
            <p:cNvPr id="4122" name="Google Shape;4122;p7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75"/>
          <p:cNvGrpSpPr/>
          <p:nvPr/>
        </p:nvGrpSpPr>
        <p:grpSpPr>
          <a:xfrm>
            <a:off x="8054421" y="2790324"/>
            <a:ext cx="167387" cy="89197"/>
            <a:chOff x="4662475" y="1976500"/>
            <a:chExt cx="68725" cy="36625"/>
          </a:xfrm>
        </p:grpSpPr>
        <p:sp>
          <p:nvSpPr>
            <p:cNvPr id="4126" name="Google Shape;4126;p7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75"/>
          <p:cNvGrpSpPr/>
          <p:nvPr/>
        </p:nvGrpSpPr>
        <p:grpSpPr>
          <a:xfrm>
            <a:off x="7751326" y="2793764"/>
            <a:ext cx="166899" cy="82317"/>
            <a:chOff x="4920150" y="1977875"/>
            <a:chExt cx="68525" cy="33800"/>
          </a:xfrm>
        </p:grpSpPr>
        <p:sp>
          <p:nvSpPr>
            <p:cNvPr id="4130" name="Google Shape;4130;p7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75"/>
          <p:cNvGrpSpPr/>
          <p:nvPr/>
        </p:nvGrpSpPr>
        <p:grpSpPr>
          <a:xfrm>
            <a:off x="7162483" y="3197682"/>
            <a:ext cx="125190" cy="127859"/>
            <a:chOff x="4676550" y="2160575"/>
            <a:chExt cx="51400" cy="52500"/>
          </a:xfrm>
        </p:grpSpPr>
        <p:sp>
          <p:nvSpPr>
            <p:cNvPr id="4134" name="Google Shape;4134;p7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75"/>
          <p:cNvGrpSpPr/>
          <p:nvPr/>
        </p:nvGrpSpPr>
        <p:grpSpPr>
          <a:xfrm>
            <a:off x="7459741" y="3204714"/>
            <a:ext cx="145405" cy="113794"/>
            <a:chOff x="4768325" y="2163475"/>
            <a:chExt cx="59700" cy="46725"/>
          </a:xfrm>
        </p:grpSpPr>
        <p:sp>
          <p:nvSpPr>
            <p:cNvPr id="4138" name="Google Shape;4138;p7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0" name="Google Shape;4140;p7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6" name="Google Shape;4146;p75"/>
          <p:cNvGrpSpPr/>
          <p:nvPr/>
        </p:nvGrpSpPr>
        <p:grpSpPr>
          <a:xfrm>
            <a:off x="7476059" y="3459808"/>
            <a:ext cx="112768" cy="106853"/>
            <a:chOff x="4768575" y="2253950"/>
            <a:chExt cx="46300" cy="43875"/>
          </a:xfrm>
        </p:grpSpPr>
        <p:sp>
          <p:nvSpPr>
            <p:cNvPr id="4147" name="Google Shape;4147;p7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9" name="Google Shape;4149;p75"/>
          <p:cNvGrpSpPr/>
          <p:nvPr/>
        </p:nvGrpSpPr>
        <p:grpSpPr>
          <a:xfrm>
            <a:off x="7775682" y="3948834"/>
            <a:ext cx="118187" cy="146246"/>
            <a:chOff x="4960900" y="2433225"/>
            <a:chExt cx="48525" cy="60050"/>
          </a:xfrm>
        </p:grpSpPr>
        <p:sp>
          <p:nvSpPr>
            <p:cNvPr id="4150" name="Google Shape;4150;p7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75"/>
          <p:cNvGrpSpPr/>
          <p:nvPr/>
        </p:nvGrpSpPr>
        <p:grpSpPr>
          <a:xfrm>
            <a:off x="7464247" y="4212895"/>
            <a:ext cx="136394" cy="143810"/>
            <a:chOff x="4854075" y="2527625"/>
            <a:chExt cx="56000" cy="59050"/>
          </a:xfrm>
        </p:grpSpPr>
        <p:sp>
          <p:nvSpPr>
            <p:cNvPr id="4153" name="Google Shape;4153;p7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5" name="Google Shape;4155;p7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8" name="Google Shape;4158;p75"/>
          <p:cNvGrpSpPr/>
          <p:nvPr/>
        </p:nvGrpSpPr>
        <p:grpSpPr>
          <a:xfrm>
            <a:off x="8088458" y="3676639"/>
            <a:ext cx="99312" cy="160797"/>
            <a:chOff x="5059700" y="2334775"/>
            <a:chExt cx="40775" cy="66025"/>
          </a:xfrm>
        </p:grpSpPr>
        <p:sp>
          <p:nvSpPr>
            <p:cNvPr id="4159" name="Google Shape;4159;p7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75"/>
          <p:cNvGrpSpPr/>
          <p:nvPr/>
        </p:nvGrpSpPr>
        <p:grpSpPr>
          <a:xfrm>
            <a:off x="8045622" y="3941771"/>
            <a:ext cx="184984" cy="160371"/>
            <a:chOff x="5037700" y="2430325"/>
            <a:chExt cx="75950" cy="65850"/>
          </a:xfrm>
        </p:grpSpPr>
        <p:sp>
          <p:nvSpPr>
            <p:cNvPr id="4169" name="Google Shape;4169;p7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75"/>
          <p:cNvGrpSpPr/>
          <p:nvPr/>
        </p:nvGrpSpPr>
        <p:grpSpPr>
          <a:xfrm>
            <a:off x="7465128" y="3708223"/>
            <a:ext cx="173014" cy="97629"/>
            <a:chOff x="4756975" y="2341800"/>
            <a:chExt cx="91975" cy="51925"/>
          </a:xfrm>
        </p:grpSpPr>
        <p:sp>
          <p:nvSpPr>
            <p:cNvPr id="4172" name="Google Shape;4172;p7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75"/>
          <p:cNvGrpSpPr/>
          <p:nvPr/>
        </p:nvGrpSpPr>
        <p:grpSpPr>
          <a:xfrm>
            <a:off x="7732065" y="4196920"/>
            <a:ext cx="212497" cy="175761"/>
            <a:chOff x="4943575" y="2516350"/>
            <a:chExt cx="98675" cy="81700"/>
          </a:xfrm>
        </p:grpSpPr>
        <p:sp>
          <p:nvSpPr>
            <p:cNvPr id="4193" name="Google Shape;4193;p7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1" name="Google Shape;4271;p7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279"/>
        <p:cNvGrpSpPr/>
        <p:nvPr/>
      </p:nvGrpSpPr>
      <p:grpSpPr>
        <a:xfrm>
          <a:off x="0" y="0"/>
          <a:ext cx="0" cy="0"/>
          <a:chOff x="0" y="0"/>
          <a:chExt cx="0" cy="0"/>
        </a:xfrm>
      </p:grpSpPr>
      <p:grpSp>
        <p:nvGrpSpPr>
          <p:cNvPr id="4280" name="Google Shape;4280;p76"/>
          <p:cNvGrpSpPr/>
          <p:nvPr/>
        </p:nvGrpSpPr>
        <p:grpSpPr>
          <a:xfrm>
            <a:off x="745571" y="1168666"/>
            <a:ext cx="2492868" cy="1379876"/>
            <a:chOff x="2654821" y="2311071"/>
            <a:chExt cx="2279715" cy="1262120"/>
          </a:xfrm>
        </p:grpSpPr>
        <p:grpSp>
          <p:nvGrpSpPr>
            <p:cNvPr id="4281" name="Google Shape;4281;p76"/>
            <p:cNvGrpSpPr/>
            <p:nvPr/>
          </p:nvGrpSpPr>
          <p:grpSpPr>
            <a:xfrm>
              <a:off x="4034269" y="2840745"/>
              <a:ext cx="40212" cy="36437"/>
              <a:chOff x="4293400" y="2574725"/>
              <a:chExt cx="84425" cy="80100"/>
            </a:xfrm>
          </p:grpSpPr>
          <p:sp>
            <p:nvSpPr>
              <p:cNvPr id="4282" name="Google Shape;4282;p7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283" name="Google Shape;4283;p7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76"/>
            <p:cNvGrpSpPr/>
            <p:nvPr/>
          </p:nvGrpSpPr>
          <p:grpSpPr>
            <a:xfrm>
              <a:off x="3894606" y="2334874"/>
              <a:ext cx="913198" cy="518984"/>
              <a:chOff x="4000175" y="1462675"/>
              <a:chExt cx="1917275" cy="1140875"/>
            </a:xfrm>
          </p:grpSpPr>
          <p:sp>
            <p:nvSpPr>
              <p:cNvPr id="4285" name="Google Shape;4285;p7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286" name="Google Shape;4286;p76"/>
              <p:cNvGrpSpPr/>
              <p:nvPr/>
            </p:nvGrpSpPr>
            <p:grpSpPr>
              <a:xfrm>
                <a:off x="4000175" y="1462675"/>
                <a:ext cx="1917275" cy="1140875"/>
                <a:chOff x="4000175" y="1462675"/>
                <a:chExt cx="1917275" cy="1140875"/>
              </a:xfrm>
            </p:grpSpPr>
            <p:sp>
              <p:nvSpPr>
                <p:cNvPr id="4287" name="Google Shape;4287;p7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288" name="Google Shape;4288;p7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92" name="Google Shape;4292;p7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3" name="Google Shape;4293;p76"/>
            <p:cNvGrpSpPr/>
            <p:nvPr/>
          </p:nvGrpSpPr>
          <p:grpSpPr>
            <a:xfrm>
              <a:off x="3875768" y="2846704"/>
              <a:ext cx="44796" cy="47366"/>
              <a:chOff x="3960625" y="2587825"/>
              <a:chExt cx="94050" cy="104125"/>
            </a:xfrm>
          </p:grpSpPr>
          <p:sp>
            <p:nvSpPr>
              <p:cNvPr id="4294" name="Google Shape;4294;p7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295" name="Google Shape;4295;p7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76"/>
            <p:cNvGrpSpPr/>
            <p:nvPr/>
          </p:nvGrpSpPr>
          <p:grpSpPr>
            <a:xfrm>
              <a:off x="3782759" y="2807162"/>
              <a:ext cx="82686" cy="85487"/>
              <a:chOff x="3765350" y="2500900"/>
              <a:chExt cx="173600" cy="187925"/>
            </a:xfrm>
          </p:grpSpPr>
          <p:sp>
            <p:nvSpPr>
              <p:cNvPr id="4297" name="Google Shape;4297;p7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298" name="Google Shape;4298;p7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76"/>
            <p:cNvGrpSpPr/>
            <p:nvPr/>
          </p:nvGrpSpPr>
          <p:grpSpPr>
            <a:xfrm>
              <a:off x="3775674" y="2798496"/>
              <a:ext cx="40545" cy="23564"/>
              <a:chOff x="3750475" y="2481850"/>
              <a:chExt cx="85125" cy="51800"/>
            </a:xfrm>
          </p:grpSpPr>
          <p:sp>
            <p:nvSpPr>
              <p:cNvPr id="4304" name="Google Shape;4304;p7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306" name="Google Shape;4306;p76"/>
            <p:cNvGrpSpPr/>
            <p:nvPr/>
          </p:nvGrpSpPr>
          <p:grpSpPr>
            <a:xfrm>
              <a:off x="3716946" y="2776024"/>
              <a:ext cx="81971" cy="76912"/>
              <a:chOff x="3627175" y="2432450"/>
              <a:chExt cx="172100" cy="169075"/>
            </a:xfrm>
          </p:grpSpPr>
          <p:sp>
            <p:nvSpPr>
              <p:cNvPr id="4307" name="Google Shape;4307;p7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309" name="Google Shape;4309;p7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310" name="Google Shape;4310;p76"/>
            <p:cNvGrpSpPr/>
            <p:nvPr/>
          </p:nvGrpSpPr>
          <p:grpSpPr>
            <a:xfrm>
              <a:off x="3685682" y="2845624"/>
              <a:ext cx="29311" cy="45055"/>
              <a:chOff x="3561536" y="2585450"/>
              <a:chExt cx="61539" cy="99045"/>
            </a:xfrm>
          </p:grpSpPr>
          <p:sp>
            <p:nvSpPr>
              <p:cNvPr id="4311" name="Google Shape;4311;p7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313" name="Google Shape;4313;p76"/>
            <p:cNvGrpSpPr/>
            <p:nvPr/>
          </p:nvGrpSpPr>
          <p:grpSpPr>
            <a:xfrm>
              <a:off x="3849905" y="2572252"/>
              <a:ext cx="74339" cy="119559"/>
              <a:chOff x="3906325" y="1984500"/>
              <a:chExt cx="156075" cy="262825"/>
            </a:xfrm>
          </p:grpSpPr>
          <p:sp>
            <p:nvSpPr>
              <p:cNvPr id="4314" name="Google Shape;4314;p7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315" name="Google Shape;4315;p7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76"/>
            <p:cNvGrpSpPr/>
            <p:nvPr/>
          </p:nvGrpSpPr>
          <p:grpSpPr>
            <a:xfrm>
              <a:off x="2654821" y="2414345"/>
              <a:ext cx="667570" cy="558731"/>
              <a:chOff x="1397225" y="1637375"/>
              <a:chExt cx="1401575" cy="1228250"/>
            </a:xfrm>
          </p:grpSpPr>
          <p:sp>
            <p:nvSpPr>
              <p:cNvPr id="4317" name="Google Shape;4317;p7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318" name="Google Shape;4318;p76"/>
              <p:cNvGrpSpPr/>
              <p:nvPr/>
            </p:nvGrpSpPr>
            <p:grpSpPr>
              <a:xfrm>
                <a:off x="1397225" y="1637375"/>
                <a:ext cx="1398775" cy="1228250"/>
                <a:chOff x="1397225" y="1637375"/>
                <a:chExt cx="1398775" cy="1228250"/>
              </a:xfrm>
            </p:grpSpPr>
            <p:sp>
              <p:nvSpPr>
                <p:cNvPr id="4319" name="Google Shape;4319;p7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1" name="Google Shape;4321;p76"/>
            <p:cNvGrpSpPr/>
            <p:nvPr/>
          </p:nvGrpSpPr>
          <p:grpSpPr>
            <a:xfrm>
              <a:off x="3230417" y="3103734"/>
              <a:ext cx="282982" cy="280332"/>
              <a:chOff x="2605700" y="3152850"/>
              <a:chExt cx="594125" cy="616250"/>
            </a:xfrm>
          </p:grpSpPr>
          <p:sp>
            <p:nvSpPr>
              <p:cNvPr id="4322" name="Google Shape;4322;p7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323" name="Google Shape;4323;p7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24" name="Google Shape;4324;p76"/>
            <p:cNvGrpSpPr/>
            <p:nvPr/>
          </p:nvGrpSpPr>
          <p:grpSpPr>
            <a:xfrm>
              <a:off x="3265985" y="3226989"/>
              <a:ext cx="87151" cy="346202"/>
              <a:chOff x="2680375" y="3423800"/>
              <a:chExt cx="182975" cy="761050"/>
            </a:xfrm>
          </p:grpSpPr>
          <p:sp>
            <p:nvSpPr>
              <p:cNvPr id="4325" name="Google Shape;4325;p7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326" name="Google Shape;4326;p7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76"/>
            <p:cNvGrpSpPr/>
            <p:nvPr/>
          </p:nvGrpSpPr>
          <p:grpSpPr>
            <a:xfrm>
              <a:off x="3855466" y="3289811"/>
              <a:ext cx="112514" cy="94210"/>
              <a:chOff x="3918000" y="3561900"/>
              <a:chExt cx="236225" cy="207100"/>
            </a:xfrm>
          </p:grpSpPr>
          <p:sp>
            <p:nvSpPr>
              <p:cNvPr id="4328" name="Google Shape;4328;p7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329" name="Google Shape;4329;p7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0" name="Google Shape;4330;p7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33" name="Google Shape;4333;p76"/>
            <p:cNvGrpSpPr/>
            <p:nvPr/>
          </p:nvGrpSpPr>
          <p:grpSpPr>
            <a:xfrm>
              <a:off x="2905224" y="2311071"/>
              <a:ext cx="596721" cy="528992"/>
              <a:chOff x="1922950" y="1410350"/>
              <a:chExt cx="1252825" cy="1162875"/>
            </a:xfrm>
          </p:grpSpPr>
          <p:sp>
            <p:nvSpPr>
              <p:cNvPr id="4334" name="Google Shape;4334;p7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50" name="Google Shape;4350;p7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70" name="Google Shape;4370;p7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71" name="Google Shape;4371;p7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2" name="Google Shape;4372;p76"/>
            <p:cNvGrpSpPr/>
            <p:nvPr/>
          </p:nvGrpSpPr>
          <p:grpSpPr>
            <a:xfrm>
              <a:off x="3280929" y="3294542"/>
              <a:ext cx="109894" cy="272224"/>
              <a:chOff x="2711750" y="3572300"/>
              <a:chExt cx="230725" cy="598425"/>
            </a:xfrm>
          </p:grpSpPr>
          <p:sp>
            <p:nvSpPr>
              <p:cNvPr id="4373" name="Google Shape;4373;p7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5" name="Google Shape;4375;p7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6" name="Google Shape;4376;p76"/>
            <p:cNvGrpSpPr/>
            <p:nvPr/>
          </p:nvGrpSpPr>
          <p:grpSpPr>
            <a:xfrm>
              <a:off x="3790439" y="2408636"/>
              <a:ext cx="73017" cy="75684"/>
              <a:chOff x="3781475" y="1624825"/>
              <a:chExt cx="153300" cy="166375"/>
            </a:xfrm>
          </p:grpSpPr>
          <p:sp>
            <p:nvSpPr>
              <p:cNvPr id="4377" name="Google Shape;4377;p7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1" name="Google Shape;4381;p7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8" name="Google Shape;4388;p76"/>
            <p:cNvGrpSpPr/>
            <p:nvPr/>
          </p:nvGrpSpPr>
          <p:grpSpPr>
            <a:xfrm>
              <a:off x="4403342" y="3107749"/>
              <a:ext cx="316680" cy="101374"/>
              <a:chOff x="5068275" y="3161675"/>
              <a:chExt cx="664875" cy="222850"/>
            </a:xfrm>
          </p:grpSpPr>
          <p:sp>
            <p:nvSpPr>
              <p:cNvPr id="4389" name="Google Shape;4389;p7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3" name="Google Shape;4393;p7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2" name="Google Shape;4422;p76"/>
            <p:cNvGrpSpPr/>
            <p:nvPr/>
          </p:nvGrpSpPr>
          <p:grpSpPr>
            <a:xfrm>
              <a:off x="3697513" y="2707266"/>
              <a:ext cx="59549" cy="79733"/>
              <a:chOff x="3586375" y="2281300"/>
              <a:chExt cx="125025" cy="175275"/>
            </a:xfrm>
          </p:grpSpPr>
          <p:sp>
            <p:nvSpPr>
              <p:cNvPr id="4423" name="Google Shape;4423;p7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5" name="Google Shape;4425;p7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6" name="Google Shape;4426;p76"/>
            <p:cNvGrpSpPr/>
            <p:nvPr/>
          </p:nvGrpSpPr>
          <p:grpSpPr>
            <a:xfrm>
              <a:off x="4513224" y="3221724"/>
              <a:ext cx="274563" cy="280321"/>
              <a:chOff x="5298975" y="3412225"/>
              <a:chExt cx="576450" cy="616225"/>
            </a:xfrm>
          </p:grpSpPr>
          <p:sp>
            <p:nvSpPr>
              <p:cNvPr id="4427" name="Google Shape;4427;p7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28" name="Google Shape;4428;p7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9" name="Google Shape;4429;p76"/>
            <p:cNvGrpSpPr/>
            <p:nvPr/>
          </p:nvGrpSpPr>
          <p:grpSpPr>
            <a:xfrm>
              <a:off x="4824403" y="3421846"/>
              <a:ext cx="110132" cy="130647"/>
              <a:chOff x="5952300" y="3852150"/>
              <a:chExt cx="231225" cy="287200"/>
            </a:xfrm>
          </p:grpSpPr>
          <p:sp>
            <p:nvSpPr>
              <p:cNvPr id="4430" name="Google Shape;4430;p7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2" name="Google Shape;4432;p7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0" name="Google Shape;4440;p76"/>
            <p:cNvGrpSpPr/>
            <p:nvPr/>
          </p:nvGrpSpPr>
          <p:grpSpPr>
            <a:xfrm>
              <a:off x="4295710" y="3079670"/>
              <a:ext cx="14968" cy="27135"/>
              <a:chOff x="4842300" y="3099950"/>
              <a:chExt cx="31425" cy="59650"/>
            </a:xfrm>
          </p:grpSpPr>
          <p:sp>
            <p:nvSpPr>
              <p:cNvPr id="4441" name="Google Shape;4441;p7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5" name="Google Shape;4445;p7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3" name="Google Shape;4453;p76"/>
            <p:cNvGrpSpPr/>
            <p:nvPr/>
          </p:nvGrpSpPr>
          <p:grpSpPr>
            <a:xfrm>
              <a:off x="3831056" y="2816010"/>
              <a:ext cx="37378" cy="27612"/>
              <a:chOff x="3866750" y="2520350"/>
              <a:chExt cx="78475" cy="60700"/>
            </a:xfrm>
          </p:grpSpPr>
          <p:sp>
            <p:nvSpPr>
              <p:cNvPr id="4454" name="Google Shape;4454;p7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8" name="Google Shape;4458;p7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75" name="Google Shape;4475;p7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87" name="Google Shape;4487;p7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0" name="Google Shape;4500;p76"/>
            <p:cNvGrpSpPr/>
            <p:nvPr/>
          </p:nvGrpSpPr>
          <p:grpSpPr>
            <a:xfrm>
              <a:off x="3632736" y="3051591"/>
              <a:ext cx="63288" cy="45217"/>
              <a:chOff x="3450375" y="3038225"/>
              <a:chExt cx="132875" cy="99400"/>
            </a:xfrm>
          </p:grpSpPr>
          <p:sp>
            <p:nvSpPr>
              <p:cNvPr id="4501" name="Google Shape;4501;p7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3" name="Google Shape;4503;p7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12" name="Google Shape;4512;p7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22" name="Google Shape;4522;p7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28" name="Google Shape;4528;p7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76"/>
          <p:cNvGrpSpPr/>
          <p:nvPr/>
        </p:nvGrpSpPr>
        <p:grpSpPr>
          <a:xfrm>
            <a:off x="3554131" y="1233340"/>
            <a:ext cx="2078182" cy="1366558"/>
            <a:chOff x="235800" y="830650"/>
            <a:chExt cx="6978450" cy="4588844"/>
          </a:xfrm>
        </p:grpSpPr>
        <p:sp>
          <p:nvSpPr>
            <p:cNvPr id="4539" name="Google Shape;4539;p7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76"/>
          <p:cNvGrpSpPr/>
          <p:nvPr/>
        </p:nvGrpSpPr>
        <p:grpSpPr>
          <a:xfrm>
            <a:off x="742628" y="3064442"/>
            <a:ext cx="2622876" cy="1333540"/>
            <a:chOff x="238125" y="1038125"/>
            <a:chExt cx="7146800" cy="3633625"/>
          </a:xfrm>
        </p:grpSpPr>
        <p:sp>
          <p:nvSpPr>
            <p:cNvPr id="4546" name="Google Shape;4546;p7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76"/>
          <p:cNvGrpSpPr/>
          <p:nvPr/>
        </p:nvGrpSpPr>
        <p:grpSpPr>
          <a:xfrm>
            <a:off x="5857556" y="1206552"/>
            <a:ext cx="2590840" cy="1380235"/>
            <a:chOff x="233350" y="949250"/>
            <a:chExt cx="7137300" cy="3802300"/>
          </a:xfrm>
        </p:grpSpPr>
        <p:sp>
          <p:nvSpPr>
            <p:cNvPr id="6119" name="Google Shape;6119;p7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76"/>
          <p:cNvGrpSpPr/>
          <p:nvPr/>
        </p:nvGrpSpPr>
        <p:grpSpPr>
          <a:xfrm>
            <a:off x="7671985" y="3251325"/>
            <a:ext cx="104231" cy="320340"/>
            <a:chOff x="7564426" y="3224343"/>
            <a:chExt cx="119985" cy="368801"/>
          </a:xfrm>
        </p:grpSpPr>
        <p:sp>
          <p:nvSpPr>
            <p:cNvPr id="6171" name="Google Shape;6171;p7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76"/>
          <p:cNvGrpSpPr/>
          <p:nvPr/>
        </p:nvGrpSpPr>
        <p:grpSpPr>
          <a:xfrm>
            <a:off x="7371473" y="3245427"/>
            <a:ext cx="189489" cy="332132"/>
            <a:chOff x="8370831" y="3202002"/>
            <a:chExt cx="218129" cy="382376"/>
          </a:xfrm>
        </p:grpSpPr>
        <p:sp>
          <p:nvSpPr>
            <p:cNvPr id="6174" name="Google Shape;6174;p7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76"/>
          <p:cNvGrpSpPr/>
          <p:nvPr/>
        </p:nvGrpSpPr>
        <p:grpSpPr>
          <a:xfrm>
            <a:off x="8094863" y="3656559"/>
            <a:ext cx="309429" cy="267000"/>
            <a:chOff x="6742064" y="3750480"/>
            <a:chExt cx="399315" cy="344560"/>
          </a:xfrm>
        </p:grpSpPr>
        <p:sp>
          <p:nvSpPr>
            <p:cNvPr id="6177" name="Google Shape;6177;p7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6"/>
          <p:cNvGrpSpPr/>
          <p:nvPr/>
        </p:nvGrpSpPr>
        <p:grpSpPr>
          <a:xfrm>
            <a:off x="7633882" y="4007606"/>
            <a:ext cx="180437" cy="281608"/>
            <a:chOff x="7248525" y="3739696"/>
            <a:chExt cx="230531" cy="359790"/>
          </a:xfrm>
        </p:grpSpPr>
        <p:sp>
          <p:nvSpPr>
            <p:cNvPr id="6180" name="Google Shape;6180;p7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6"/>
          <p:cNvGrpSpPr/>
          <p:nvPr/>
        </p:nvGrpSpPr>
        <p:grpSpPr>
          <a:xfrm>
            <a:off x="7879801" y="3650830"/>
            <a:ext cx="162896" cy="278710"/>
            <a:chOff x="7601242" y="3729267"/>
            <a:chExt cx="222566" cy="380803"/>
          </a:xfrm>
        </p:grpSpPr>
        <p:sp>
          <p:nvSpPr>
            <p:cNvPr id="6183" name="Google Shape;6183;p7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5" name="Google Shape;6185;p76"/>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6" name="Google Shape;6186;p76"/>
          <p:cNvGrpSpPr/>
          <p:nvPr/>
        </p:nvGrpSpPr>
        <p:grpSpPr>
          <a:xfrm>
            <a:off x="7369446" y="3651971"/>
            <a:ext cx="193543" cy="275990"/>
            <a:chOff x="8304647" y="3738687"/>
            <a:chExt cx="225076" cy="320956"/>
          </a:xfrm>
        </p:grpSpPr>
        <p:sp>
          <p:nvSpPr>
            <p:cNvPr id="6187" name="Google Shape;6187;p7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6"/>
          <p:cNvGrpSpPr/>
          <p:nvPr/>
        </p:nvGrpSpPr>
        <p:grpSpPr>
          <a:xfrm>
            <a:off x="7641939" y="3651971"/>
            <a:ext cx="178492" cy="275990"/>
            <a:chOff x="8615101" y="3738687"/>
            <a:chExt cx="207573" cy="320956"/>
          </a:xfrm>
        </p:grpSpPr>
        <p:sp>
          <p:nvSpPr>
            <p:cNvPr id="6191" name="Google Shape;6191;p7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76"/>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76"/>
          <p:cNvGrpSpPr/>
          <p:nvPr/>
        </p:nvGrpSpPr>
        <p:grpSpPr>
          <a:xfrm>
            <a:off x="6036644" y="3773459"/>
            <a:ext cx="557670" cy="511283"/>
            <a:chOff x="6015419" y="3716859"/>
            <a:chExt cx="557671" cy="511283"/>
          </a:xfrm>
        </p:grpSpPr>
        <p:sp>
          <p:nvSpPr>
            <p:cNvPr id="6196" name="Google Shape;6196;p7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7" name="Google Shape;6197;p76"/>
            <p:cNvGrpSpPr/>
            <p:nvPr/>
          </p:nvGrpSpPr>
          <p:grpSpPr>
            <a:xfrm>
              <a:off x="6036094" y="3716980"/>
              <a:ext cx="529860" cy="510468"/>
              <a:chOff x="6036094" y="3716980"/>
              <a:chExt cx="529860" cy="510468"/>
            </a:xfrm>
          </p:grpSpPr>
          <p:sp>
            <p:nvSpPr>
              <p:cNvPr id="6198" name="Google Shape;6198;p7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8" name="Google Shape;6208;p76"/>
          <p:cNvGrpSpPr/>
          <p:nvPr/>
        </p:nvGrpSpPr>
        <p:grpSpPr>
          <a:xfrm>
            <a:off x="6665529" y="3130228"/>
            <a:ext cx="576302" cy="511871"/>
            <a:chOff x="6644304" y="3073628"/>
            <a:chExt cx="576302" cy="511871"/>
          </a:xfrm>
        </p:grpSpPr>
        <p:sp>
          <p:nvSpPr>
            <p:cNvPr id="6209" name="Google Shape;6209;p7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0" name="Google Shape;6210;p76"/>
            <p:cNvGrpSpPr/>
            <p:nvPr/>
          </p:nvGrpSpPr>
          <p:grpSpPr>
            <a:xfrm>
              <a:off x="6712169" y="3085440"/>
              <a:ext cx="481622" cy="494913"/>
              <a:chOff x="6712169" y="3085440"/>
              <a:chExt cx="481622" cy="494913"/>
            </a:xfrm>
          </p:grpSpPr>
          <p:sp>
            <p:nvSpPr>
              <p:cNvPr id="6211" name="Google Shape;6211;p7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6" name="Google Shape;6216;p7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9" name="Google Shape;6219;p76"/>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0" name="Google Shape;6220;p76"/>
          <p:cNvGrpSpPr/>
          <p:nvPr/>
        </p:nvGrpSpPr>
        <p:grpSpPr>
          <a:xfrm>
            <a:off x="6673379" y="3773223"/>
            <a:ext cx="560631" cy="511352"/>
            <a:chOff x="6652154" y="3716623"/>
            <a:chExt cx="560631" cy="511352"/>
          </a:xfrm>
        </p:grpSpPr>
        <p:sp>
          <p:nvSpPr>
            <p:cNvPr id="6221" name="Google Shape;6221;p7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2" name="Google Shape;6222;p76"/>
            <p:cNvGrpSpPr/>
            <p:nvPr/>
          </p:nvGrpSpPr>
          <p:grpSpPr>
            <a:xfrm>
              <a:off x="6669657" y="3716715"/>
              <a:ext cx="466779" cy="464290"/>
              <a:chOff x="6669657" y="3716715"/>
              <a:chExt cx="466779" cy="464290"/>
            </a:xfrm>
          </p:grpSpPr>
          <p:sp>
            <p:nvSpPr>
              <p:cNvPr id="6223" name="Google Shape;6223;p7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6" name="Google Shape;6236;p76"/>
          <p:cNvGrpSpPr/>
          <p:nvPr/>
        </p:nvGrpSpPr>
        <p:grpSpPr>
          <a:xfrm>
            <a:off x="7867470" y="4054631"/>
            <a:ext cx="187557" cy="187557"/>
            <a:chOff x="8565775" y="671075"/>
            <a:chExt cx="441000" cy="441000"/>
          </a:xfrm>
        </p:grpSpPr>
        <p:sp>
          <p:nvSpPr>
            <p:cNvPr id="6237" name="Google Shape;6237;p7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9" name="Google Shape;6239;p76"/>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6"/>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1" name="Google Shape;6241;p76"/>
          <p:cNvGrpSpPr/>
          <p:nvPr/>
        </p:nvGrpSpPr>
        <p:grpSpPr>
          <a:xfrm>
            <a:off x="6021325" y="3132850"/>
            <a:ext cx="587871" cy="512373"/>
            <a:chOff x="6000100" y="3076250"/>
            <a:chExt cx="587871" cy="512373"/>
          </a:xfrm>
        </p:grpSpPr>
        <p:sp>
          <p:nvSpPr>
            <p:cNvPr id="6242" name="Google Shape;6242;p7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3" name="Google Shape;6243;p76"/>
            <p:cNvGrpSpPr/>
            <p:nvPr/>
          </p:nvGrpSpPr>
          <p:grpSpPr>
            <a:xfrm>
              <a:off x="6031360" y="3076713"/>
              <a:ext cx="539107" cy="480965"/>
              <a:chOff x="6031360" y="3076713"/>
              <a:chExt cx="539107" cy="480965"/>
            </a:xfrm>
          </p:grpSpPr>
          <p:sp>
            <p:nvSpPr>
              <p:cNvPr id="6244" name="Google Shape;6244;p7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1" name="Google Shape;6251;p76"/>
          <p:cNvGrpSpPr/>
          <p:nvPr/>
        </p:nvGrpSpPr>
        <p:grpSpPr>
          <a:xfrm>
            <a:off x="3597785" y="3065882"/>
            <a:ext cx="2241344" cy="1330656"/>
            <a:chOff x="3597785" y="3065882"/>
            <a:chExt cx="2241344" cy="1330656"/>
          </a:xfrm>
        </p:grpSpPr>
        <p:grpSp>
          <p:nvGrpSpPr>
            <p:cNvPr id="6252" name="Google Shape;6252;p76"/>
            <p:cNvGrpSpPr/>
            <p:nvPr/>
          </p:nvGrpSpPr>
          <p:grpSpPr>
            <a:xfrm>
              <a:off x="5296908" y="3937355"/>
              <a:ext cx="143198" cy="32380"/>
              <a:chOff x="5296908" y="3937355"/>
              <a:chExt cx="143198" cy="32380"/>
            </a:xfrm>
          </p:grpSpPr>
          <p:sp>
            <p:nvSpPr>
              <p:cNvPr id="6253" name="Google Shape;6253;p7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76"/>
              <p:cNvGrpSpPr/>
              <p:nvPr/>
            </p:nvGrpSpPr>
            <p:grpSpPr>
              <a:xfrm>
                <a:off x="5402331" y="3937355"/>
                <a:ext cx="37776" cy="32380"/>
                <a:chOff x="5402331" y="3937355"/>
                <a:chExt cx="37776" cy="32380"/>
              </a:xfrm>
            </p:grpSpPr>
            <p:sp>
              <p:nvSpPr>
                <p:cNvPr id="6255" name="Google Shape;6255;p7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76"/>
              <p:cNvGrpSpPr/>
              <p:nvPr/>
            </p:nvGrpSpPr>
            <p:grpSpPr>
              <a:xfrm>
                <a:off x="5296908" y="3937355"/>
                <a:ext cx="37783" cy="32380"/>
                <a:chOff x="5296908" y="3937355"/>
                <a:chExt cx="37783" cy="32380"/>
              </a:xfrm>
            </p:grpSpPr>
            <p:sp>
              <p:nvSpPr>
                <p:cNvPr id="6258" name="Google Shape;6258;p7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0" name="Google Shape;6260;p76"/>
            <p:cNvGrpSpPr/>
            <p:nvPr/>
          </p:nvGrpSpPr>
          <p:grpSpPr>
            <a:xfrm>
              <a:off x="4724163" y="3119631"/>
              <a:ext cx="120838" cy="84218"/>
              <a:chOff x="4724163" y="3119631"/>
              <a:chExt cx="120838" cy="84218"/>
            </a:xfrm>
          </p:grpSpPr>
          <p:grpSp>
            <p:nvGrpSpPr>
              <p:cNvPr id="6261" name="Google Shape;6261;p76"/>
              <p:cNvGrpSpPr/>
              <p:nvPr/>
            </p:nvGrpSpPr>
            <p:grpSpPr>
              <a:xfrm>
                <a:off x="4746712" y="3132773"/>
                <a:ext cx="86869" cy="56424"/>
                <a:chOff x="4746712" y="3132773"/>
                <a:chExt cx="86869" cy="56424"/>
              </a:xfrm>
            </p:grpSpPr>
            <p:sp>
              <p:nvSpPr>
                <p:cNvPr id="6262" name="Google Shape;6262;p7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76"/>
              <p:cNvGrpSpPr/>
              <p:nvPr/>
            </p:nvGrpSpPr>
            <p:grpSpPr>
              <a:xfrm>
                <a:off x="4773634" y="3143336"/>
                <a:ext cx="37776" cy="32451"/>
                <a:chOff x="4773634" y="3143336"/>
                <a:chExt cx="37776" cy="32451"/>
              </a:xfrm>
            </p:grpSpPr>
            <p:sp>
              <p:nvSpPr>
                <p:cNvPr id="6265" name="Google Shape;6265;p7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76"/>
              <p:cNvGrpSpPr/>
              <p:nvPr/>
            </p:nvGrpSpPr>
            <p:grpSpPr>
              <a:xfrm>
                <a:off x="4724163" y="3131248"/>
                <a:ext cx="37776" cy="32459"/>
                <a:chOff x="4724163" y="3131248"/>
                <a:chExt cx="37776" cy="32459"/>
              </a:xfrm>
            </p:grpSpPr>
            <p:sp>
              <p:nvSpPr>
                <p:cNvPr id="6268" name="Google Shape;6268;p7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76"/>
              <p:cNvGrpSpPr/>
              <p:nvPr/>
            </p:nvGrpSpPr>
            <p:grpSpPr>
              <a:xfrm>
                <a:off x="4755081" y="3176054"/>
                <a:ext cx="32357" cy="27795"/>
                <a:chOff x="4755081" y="3176054"/>
                <a:chExt cx="32357" cy="27795"/>
              </a:xfrm>
            </p:grpSpPr>
            <p:sp>
              <p:nvSpPr>
                <p:cNvPr id="6271" name="Google Shape;6271;p7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76"/>
              <p:cNvGrpSpPr/>
              <p:nvPr/>
            </p:nvGrpSpPr>
            <p:grpSpPr>
              <a:xfrm>
                <a:off x="4812550" y="3119631"/>
                <a:ext cx="32451" cy="27803"/>
                <a:chOff x="4812550" y="3119631"/>
                <a:chExt cx="32451" cy="27803"/>
              </a:xfrm>
            </p:grpSpPr>
            <p:sp>
              <p:nvSpPr>
                <p:cNvPr id="6274" name="Google Shape;6274;p7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6" name="Google Shape;6276;p76"/>
            <p:cNvGrpSpPr/>
            <p:nvPr/>
          </p:nvGrpSpPr>
          <p:grpSpPr>
            <a:xfrm>
              <a:off x="5382826" y="4027197"/>
              <a:ext cx="268967" cy="250422"/>
              <a:chOff x="5382826" y="4027197"/>
              <a:chExt cx="268967" cy="250422"/>
            </a:xfrm>
          </p:grpSpPr>
          <p:grpSp>
            <p:nvGrpSpPr>
              <p:cNvPr id="6277" name="Google Shape;6277;p76"/>
              <p:cNvGrpSpPr/>
              <p:nvPr/>
            </p:nvGrpSpPr>
            <p:grpSpPr>
              <a:xfrm>
                <a:off x="5405280" y="4042510"/>
                <a:ext cx="237570" cy="218647"/>
                <a:chOff x="5405280" y="4042510"/>
                <a:chExt cx="237570" cy="218647"/>
              </a:xfrm>
            </p:grpSpPr>
            <p:sp>
              <p:nvSpPr>
                <p:cNvPr id="6278" name="Google Shape;6278;p7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76"/>
              <p:cNvGrpSpPr/>
              <p:nvPr/>
            </p:nvGrpSpPr>
            <p:grpSpPr>
              <a:xfrm>
                <a:off x="5382826" y="4125549"/>
                <a:ext cx="37776" cy="32380"/>
                <a:chOff x="5382826" y="4125549"/>
                <a:chExt cx="37776" cy="32380"/>
              </a:xfrm>
            </p:grpSpPr>
            <p:sp>
              <p:nvSpPr>
                <p:cNvPr id="6285" name="Google Shape;6285;p7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76"/>
              <p:cNvGrpSpPr/>
              <p:nvPr/>
            </p:nvGrpSpPr>
            <p:grpSpPr>
              <a:xfrm>
                <a:off x="5475680" y="4195587"/>
                <a:ext cx="37783" cy="32364"/>
                <a:chOff x="5475680" y="4195587"/>
                <a:chExt cx="37783" cy="32364"/>
              </a:xfrm>
            </p:grpSpPr>
            <p:sp>
              <p:nvSpPr>
                <p:cNvPr id="6288" name="Google Shape;6288;p7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76"/>
              <p:cNvGrpSpPr/>
              <p:nvPr/>
            </p:nvGrpSpPr>
            <p:grpSpPr>
              <a:xfrm>
                <a:off x="5532575" y="4027197"/>
                <a:ext cx="33308" cy="32262"/>
                <a:chOff x="5532575" y="4027197"/>
                <a:chExt cx="33308" cy="32262"/>
              </a:xfrm>
            </p:grpSpPr>
            <p:sp>
              <p:nvSpPr>
                <p:cNvPr id="6291" name="Google Shape;6291;p7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76"/>
              <p:cNvGrpSpPr/>
              <p:nvPr/>
            </p:nvGrpSpPr>
            <p:grpSpPr>
              <a:xfrm>
                <a:off x="5590706" y="4245348"/>
                <a:ext cx="33497" cy="32270"/>
                <a:chOff x="5590706" y="4245348"/>
                <a:chExt cx="33497" cy="32270"/>
              </a:xfrm>
            </p:grpSpPr>
            <p:sp>
              <p:nvSpPr>
                <p:cNvPr id="6294" name="Google Shape;6294;p7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76"/>
              <p:cNvGrpSpPr/>
              <p:nvPr/>
            </p:nvGrpSpPr>
            <p:grpSpPr>
              <a:xfrm>
                <a:off x="5618681" y="4109677"/>
                <a:ext cx="33112" cy="32357"/>
                <a:chOff x="5618681" y="4109677"/>
                <a:chExt cx="33112" cy="32357"/>
              </a:xfrm>
            </p:grpSpPr>
            <p:sp>
              <p:nvSpPr>
                <p:cNvPr id="6297" name="Google Shape;6297;p7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76"/>
              <p:cNvGrpSpPr/>
              <p:nvPr/>
            </p:nvGrpSpPr>
            <p:grpSpPr>
              <a:xfrm>
                <a:off x="5479298" y="4128262"/>
                <a:ext cx="31405" cy="26906"/>
                <a:chOff x="5479298" y="4128262"/>
                <a:chExt cx="31405" cy="26906"/>
              </a:xfrm>
            </p:grpSpPr>
            <p:sp>
              <p:nvSpPr>
                <p:cNvPr id="6300" name="Google Shape;6300;p7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76"/>
              <p:cNvGrpSpPr/>
              <p:nvPr/>
            </p:nvGrpSpPr>
            <p:grpSpPr>
              <a:xfrm>
                <a:off x="5582903" y="4180116"/>
                <a:ext cx="31499" cy="26898"/>
                <a:chOff x="5582903" y="4180116"/>
                <a:chExt cx="31499" cy="26898"/>
              </a:xfrm>
            </p:grpSpPr>
            <p:sp>
              <p:nvSpPr>
                <p:cNvPr id="6303" name="Google Shape;6303;p7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5" name="Google Shape;6305;p76"/>
            <p:cNvGrpSpPr/>
            <p:nvPr/>
          </p:nvGrpSpPr>
          <p:grpSpPr>
            <a:xfrm>
              <a:off x="3977681" y="3230323"/>
              <a:ext cx="94584" cy="84085"/>
              <a:chOff x="3977681" y="3230323"/>
              <a:chExt cx="94584" cy="84085"/>
            </a:xfrm>
          </p:grpSpPr>
          <p:grpSp>
            <p:nvGrpSpPr>
              <p:cNvPr id="6306" name="Google Shape;6306;p76"/>
              <p:cNvGrpSpPr/>
              <p:nvPr/>
            </p:nvGrpSpPr>
            <p:grpSpPr>
              <a:xfrm>
                <a:off x="4000135" y="3243041"/>
                <a:ext cx="59570" cy="57186"/>
                <a:chOff x="4000135" y="3243041"/>
                <a:chExt cx="59570" cy="57186"/>
              </a:xfrm>
            </p:grpSpPr>
            <p:sp>
              <p:nvSpPr>
                <p:cNvPr id="6307" name="Google Shape;6307;p7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76"/>
              <p:cNvGrpSpPr/>
              <p:nvPr/>
            </p:nvGrpSpPr>
            <p:grpSpPr>
              <a:xfrm>
                <a:off x="3977681" y="3245872"/>
                <a:ext cx="37783" cy="32380"/>
                <a:chOff x="3977681" y="3245872"/>
                <a:chExt cx="37783" cy="32380"/>
              </a:xfrm>
            </p:grpSpPr>
            <p:sp>
              <p:nvSpPr>
                <p:cNvPr id="6311" name="Google Shape;6311;p7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76"/>
              <p:cNvGrpSpPr/>
              <p:nvPr/>
            </p:nvGrpSpPr>
            <p:grpSpPr>
              <a:xfrm>
                <a:off x="4040860" y="3262672"/>
                <a:ext cx="31405" cy="27001"/>
                <a:chOff x="4040860" y="3262672"/>
                <a:chExt cx="31405" cy="27001"/>
              </a:xfrm>
            </p:grpSpPr>
            <p:sp>
              <p:nvSpPr>
                <p:cNvPr id="6314" name="Google Shape;6314;p7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76"/>
              <p:cNvGrpSpPr/>
              <p:nvPr/>
            </p:nvGrpSpPr>
            <p:grpSpPr>
              <a:xfrm>
                <a:off x="4021072" y="3230323"/>
                <a:ext cx="31397" cy="26906"/>
                <a:chOff x="4021072" y="3230323"/>
                <a:chExt cx="31397" cy="26906"/>
              </a:xfrm>
            </p:grpSpPr>
            <p:sp>
              <p:nvSpPr>
                <p:cNvPr id="6317" name="Google Shape;6317;p7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76"/>
              <p:cNvGrpSpPr/>
              <p:nvPr/>
            </p:nvGrpSpPr>
            <p:grpSpPr>
              <a:xfrm>
                <a:off x="4001472" y="3287462"/>
                <a:ext cx="31499" cy="26945"/>
                <a:chOff x="4001472" y="3287462"/>
                <a:chExt cx="31499" cy="26945"/>
              </a:xfrm>
            </p:grpSpPr>
            <p:sp>
              <p:nvSpPr>
                <p:cNvPr id="6320" name="Google Shape;6320;p7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2" name="Google Shape;6322;p76"/>
            <p:cNvGrpSpPr/>
            <p:nvPr/>
          </p:nvGrpSpPr>
          <p:grpSpPr>
            <a:xfrm>
              <a:off x="4084715" y="3258865"/>
              <a:ext cx="184961" cy="137268"/>
              <a:chOff x="4084715" y="3258865"/>
              <a:chExt cx="184961" cy="137268"/>
            </a:xfrm>
          </p:grpSpPr>
          <p:grpSp>
            <p:nvGrpSpPr>
              <p:cNvPr id="6323" name="Google Shape;6323;p76"/>
              <p:cNvGrpSpPr/>
              <p:nvPr/>
            </p:nvGrpSpPr>
            <p:grpSpPr>
              <a:xfrm>
                <a:off x="4107453" y="3271583"/>
                <a:ext cx="153470" cy="110275"/>
                <a:chOff x="4107453" y="3271583"/>
                <a:chExt cx="153470" cy="110275"/>
              </a:xfrm>
            </p:grpSpPr>
            <p:sp>
              <p:nvSpPr>
                <p:cNvPr id="6324" name="Google Shape;6324;p7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76"/>
              <p:cNvGrpSpPr/>
              <p:nvPr/>
            </p:nvGrpSpPr>
            <p:grpSpPr>
              <a:xfrm>
                <a:off x="4136947" y="3258865"/>
                <a:ext cx="31499" cy="27001"/>
                <a:chOff x="4136947" y="3258865"/>
                <a:chExt cx="31499" cy="27001"/>
              </a:xfrm>
            </p:grpSpPr>
            <p:sp>
              <p:nvSpPr>
                <p:cNvPr id="6329" name="Google Shape;6329;p7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76"/>
              <p:cNvGrpSpPr/>
              <p:nvPr/>
            </p:nvGrpSpPr>
            <p:grpSpPr>
              <a:xfrm>
                <a:off x="4084715" y="3266478"/>
                <a:ext cx="31468" cy="26898"/>
                <a:chOff x="4084715" y="3266478"/>
                <a:chExt cx="31468" cy="26898"/>
              </a:xfrm>
            </p:grpSpPr>
            <p:sp>
              <p:nvSpPr>
                <p:cNvPr id="6332" name="Google Shape;6332;p7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76"/>
              <p:cNvGrpSpPr/>
              <p:nvPr/>
            </p:nvGrpSpPr>
            <p:grpSpPr>
              <a:xfrm>
                <a:off x="4159213" y="3279849"/>
                <a:ext cx="31405" cy="26945"/>
                <a:chOff x="4159213" y="3279849"/>
                <a:chExt cx="31405" cy="26945"/>
              </a:xfrm>
            </p:grpSpPr>
            <p:sp>
              <p:nvSpPr>
                <p:cNvPr id="6335" name="Google Shape;6335;p7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76"/>
              <p:cNvGrpSpPr/>
              <p:nvPr/>
            </p:nvGrpSpPr>
            <p:grpSpPr>
              <a:xfrm>
                <a:off x="4201550" y="3266502"/>
                <a:ext cx="31405" cy="26883"/>
                <a:chOff x="4201550" y="3266502"/>
                <a:chExt cx="31405" cy="26883"/>
              </a:xfrm>
            </p:grpSpPr>
            <p:sp>
              <p:nvSpPr>
                <p:cNvPr id="6338" name="Google Shape;6338;p7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6"/>
              <p:cNvGrpSpPr/>
              <p:nvPr/>
            </p:nvGrpSpPr>
            <p:grpSpPr>
              <a:xfrm>
                <a:off x="4201550" y="3338278"/>
                <a:ext cx="31405" cy="26930"/>
                <a:chOff x="4201550" y="3338278"/>
                <a:chExt cx="31405" cy="26930"/>
              </a:xfrm>
            </p:grpSpPr>
            <p:sp>
              <p:nvSpPr>
                <p:cNvPr id="6341" name="Google Shape;6341;p7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76"/>
              <p:cNvGrpSpPr/>
              <p:nvPr/>
            </p:nvGrpSpPr>
            <p:grpSpPr>
              <a:xfrm>
                <a:off x="4238272" y="3369132"/>
                <a:ext cx="31405" cy="27001"/>
                <a:chOff x="4238272" y="3369132"/>
                <a:chExt cx="31405" cy="27001"/>
              </a:xfrm>
            </p:grpSpPr>
            <p:sp>
              <p:nvSpPr>
                <p:cNvPr id="6344" name="Google Shape;6344;p7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6" name="Google Shape;6346;p76"/>
            <p:cNvGrpSpPr/>
            <p:nvPr/>
          </p:nvGrpSpPr>
          <p:grpSpPr>
            <a:xfrm>
              <a:off x="4068639" y="3200169"/>
              <a:ext cx="77643" cy="37272"/>
              <a:chOff x="4068639" y="3200169"/>
              <a:chExt cx="77643" cy="37272"/>
            </a:xfrm>
          </p:grpSpPr>
          <p:sp>
            <p:nvSpPr>
              <p:cNvPr id="6347" name="Google Shape;6347;p7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76"/>
              <p:cNvGrpSpPr/>
              <p:nvPr/>
            </p:nvGrpSpPr>
            <p:grpSpPr>
              <a:xfrm>
                <a:off x="4114878" y="3200169"/>
                <a:ext cx="31405" cy="26993"/>
                <a:chOff x="4114878" y="3200169"/>
                <a:chExt cx="31405" cy="26993"/>
              </a:xfrm>
            </p:grpSpPr>
            <p:sp>
              <p:nvSpPr>
                <p:cNvPr id="6349" name="Google Shape;6349;p7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76"/>
              <p:cNvGrpSpPr/>
              <p:nvPr/>
            </p:nvGrpSpPr>
            <p:grpSpPr>
              <a:xfrm>
                <a:off x="4068639" y="3210535"/>
                <a:ext cx="31499" cy="26906"/>
                <a:chOff x="4068639" y="3210535"/>
                <a:chExt cx="31499" cy="26906"/>
              </a:xfrm>
            </p:grpSpPr>
            <p:sp>
              <p:nvSpPr>
                <p:cNvPr id="6352" name="Google Shape;6352;p7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4" name="Google Shape;6354;p76"/>
            <p:cNvGrpSpPr/>
            <p:nvPr/>
          </p:nvGrpSpPr>
          <p:grpSpPr>
            <a:xfrm>
              <a:off x="3869702" y="3066935"/>
              <a:ext cx="382664" cy="190294"/>
              <a:chOff x="3869702" y="3066935"/>
              <a:chExt cx="382664" cy="190294"/>
            </a:xfrm>
          </p:grpSpPr>
          <p:grpSp>
            <p:nvGrpSpPr>
              <p:cNvPr id="6355" name="Google Shape;6355;p76"/>
              <p:cNvGrpSpPr/>
              <p:nvPr/>
            </p:nvGrpSpPr>
            <p:grpSpPr>
              <a:xfrm>
                <a:off x="3888633" y="3082351"/>
                <a:ext cx="351172" cy="160698"/>
                <a:chOff x="3888633" y="3082351"/>
                <a:chExt cx="351172" cy="160698"/>
              </a:xfrm>
            </p:grpSpPr>
            <p:sp>
              <p:nvSpPr>
                <p:cNvPr id="6356" name="Google Shape;6356;p7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76"/>
              <p:cNvGrpSpPr/>
              <p:nvPr/>
            </p:nvGrpSpPr>
            <p:grpSpPr>
              <a:xfrm>
                <a:off x="4143703" y="3066935"/>
                <a:ext cx="37783" cy="32357"/>
                <a:chOff x="4143703" y="3066935"/>
                <a:chExt cx="37783" cy="32357"/>
              </a:xfrm>
            </p:grpSpPr>
            <p:sp>
              <p:nvSpPr>
                <p:cNvPr id="6363" name="Google Shape;6363;p7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6"/>
              <p:cNvGrpSpPr/>
              <p:nvPr/>
            </p:nvGrpSpPr>
            <p:grpSpPr>
              <a:xfrm>
                <a:off x="4044565" y="3103563"/>
                <a:ext cx="37783" cy="32451"/>
                <a:chOff x="4044565" y="3103563"/>
                <a:chExt cx="37783" cy="32451"/>
              </a:xfrm>
            </p:grpSpPr>
            <p:sp>
              <p:nvSpPr>
                <p:cNvPr id="6366" name="Google Shape;6366;p7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76"/>
              <p:cNvGrpSpPr/>
              <p:nvPr/>
            </p:nvGrpSpPr>
            <p:grpSpPr>
              <a:xfrm>
                <a:off x="4017454" y="3188237"/>
                <a:ext cx="37776" cy="32357"/>
                <a:chOff x="4017454" y="3188237"/>
                <a:chExt cx="37776" cy="32357"/>
              </a:xfrm>
            </p:grpSpPr>
            <p:sp>
              <p:nvSpPr>
                <p:cNvPr id="6369" name="Google Shape;6369;p7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76"/>
              <p:cNvGrpSpPr/>
              <p:nvPr/>
            </p:nvGrpSpPr>
            <p:grpSpPr>
              <a:xfrm>
                <a:off x="3921548" y="3157509"/>
                <a:ext cx="37783" cy="32357"/>
                <a:chOff x="3921548" y="3157509"/>
                <a:chExt cx="37783" cy="32357"/>
              </a:xfrm>
            </p:grpSpPr>
            <p:sp>
              <p:nvSpPr>
                <p:cNvPr id="6372" name="Google Shape;6372;p7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76"/>
              <p:cNvGrpSpPr/>
              <p:nvPr/>
            </p:nvGrpSpPr>
            <p:grpSpPr>
              <a:xfrm>
                <a:off x="3939056" y="3211620"/>
                <a:ext cx="37783" cy="32380"/>
                <a:chOff x="3939056" y="3211620"/>
                <a:chExt cx="37783" cy="32380"/>
              </a:xfrm>
            </p:grpSpPr>
            <p:sp>
              <p:nvSpPr>
                <p:cNvPr id="6375" name="Google Shape;6375;p7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76"/>
              <p:cNvGrpSpPr/>
              <p:nvPr/>
            </p:nvGrpSpPr>
            <p:grpSpPr>
              <a:xfrm>
                <a:off x="4176240" y="3136965"/>
                <a:ext cx="31405" cy="26930"/>
                <a:chOff x="4176240" y="3136965"/>
                <a:chExt cx="31405" cy="26930"/>
              </a:xfrm>
            </p:grpSpPr>
            <p:sp>
              <p:nvSpPr>
                <p:cNvPr id="6378" name="Google Shape;6378;p7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76"/>
              <p:cNvGrpSpPr/>
              <p:nvPr/>
            </p:nvGrpSpPr>
            <p:grpSpPr>
              <a:xfrm>
                <a:off x="4133148" y="3152593"/>
                <a:ext cx="31499" cy="27001"/>
                <a:chOff x="4133148" y="3152593"/>
                <a:chExt cx="31499" cy="27001"/>
              </a:xfrm>
            </p:grpSpPr>
            <p:sp>
              <p:nvSpPr>
                <p:cNvPr id="6381" name="Google Shape;6381;p7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6"/>
              <p:cNvGrpSpPr/>
              <p:nvPr/>
            </p:nvGrpSpPr>
            <p:grpSpPr>
              <a:xfrm>
                <a:off x="4220866" y="3073534"/>
                <a:ext cx="31499" cy="26898"/>
                <a:chOff x="4220866" y="3073534"/>
                <a:chExt cx="31499" cy="26898"/>
              </a:xfrm>
            </p:grpSpPr>
            <p:sp>
              <p:nvSpPr>
                <p:cNvPr id="6384" name="Google Shape;6384;p7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76"/>
              <p:cNvGrpSpPr/>
              <p:nvPr/>
            </p:nvGrpSpPr>
            <p:grpSpPr>
              <a:xfrm>
                <a:off x="3869702" y="3230323"/>
                <a:ext cx="31499" cy="26906"/>
                <a:chOff x="3869702" y="3230323"/>
                <a:chExt cx="31499" cy="26906"/>
              </a:xfrm>
            </p:grpSpPr>
            <p:sp>
              <p:nvSpPr>
                <p:cNvPr id="6387" name="Google Shape;6387;p7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9" name="Google Shape;6389;p76"/>
            <p:cNvGrpSpPr/>
            <p:nvPr/>
          </p:nvGrpSpPr>
          <p:grpSpPr>
            <a:xfrm>
              <a:off x="4271383" y="3065882"/>
              <a:ext cx="304556" cy="341663"/>
              <a:chOff x="4271383" y="3065882"/>
              <a:chExt cx="304556" cy="341663"/>
            </a:xfrm>
          </p:grpSpPr>
          <p:grpSp>
            <p:nvGrpSpPr>
              <p:cNvPr id="6390" name="Google Shape;6390;p76"/>
              <p:cNvGrpSpPr/>
              <p:nvPr/>
            </p:nvGrpSpPr>
            <p:grpSpPr>
              <a:xfrm>
                <a:off x="4293838" y="3078639"/>
                <a:ext cx="269353" cy="311973"/>
                <a:chOff x="4293838" y="3078639"/>
                <a:chExt cx="269353" cy="311973"/>
              </a:xfrm>
            </p:grpSpPr>
            <p:sp>
              <p:nvSpPr>
                <p:cNvPr id="6391" name="Google Shape;6391;p7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8" name="Google Shape;6408;p76"/>
              <p:cNvGrpSpPr/>
              <p:nvPr/>
            </p:nvGrpSpPr>
            <p:grpSpPr>
              <a:xfrm>
                <a:off x="4538164" y="3342061"/>
                <a:ext cx="37776" cy="32380"/>
                <a:chOff x="4538164" y="3342061"/>
                <a:chExt cx="37776" cy="32380"/>
              </a:xfrm>
            </p:grpSpPr>
            <p:sp>
              <p:nvSpPr>
                <p:cNvPr id="6409" name="Google Shape;6409;p7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76"/>
              <p:cNvGrpSpPr/>
              <p:nvPr/>
            </p:nvGrpSpPr>
            <p:grpSpPr>
              <a:xfrm>
                <a:off x="4271383" y="3194742"/>
                <a:ext cx="37783" cy="32420"/>
                <a:chOff x="4271383" y="3194742"/>
                <a:chExt cx="37783" cy="32420"/>
              </a:xfrm>
            </p:grpSpPr>
            <p:sp>
              <p:nvSpPr>
                <p:cNvPr id="6412" name="Google Shape;6412;p7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76"/>
              <p:cNvGrpSpPr/>
              <p:nvPr/>
            </p:nvGrpSpPr>
            <p:grpSpPr>
              <a:xfrm>
                <a:off x="4284416" y="3084058"/>
                <a:ext cx="37783" cy="32357"/>
                <a:chOff x="4284416" y="3084058"/>
                <a:chExt cx="37783" cy="32357"/>
              </a:xfrm>
            </p:grpSpPr>
            <p:sp>
              <p:nvSpPr>
                <p:cNvPr id="6415" name="Google Shape;6415;p7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76"/>
              <p:cNvGrpSpPr/>
              <p:nvPr/>
            </p:nvGrpSpPr>
            <p:grpSpPr>
              <a:xfrm>
                <a:off x="4478697" y="3297561"/>
                <a:ext cx="37776" cy="32451"/>
                <a:chOff x="4478697" y="3297561"/>
                <a:chExt cx="37776" cy="32451"/>
              </a:xfrm>
            </p:grpSpPr>
            <p:sp>
              <p:nvSpPr>
                <p:cNvPr id="6418" name="Google Shape;6418;p7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76"/>
              <p:cNvGrpSpPr/>
              <p:nvPr/>
            </p:nvGrpSpPr>
            <p:grpSpPr>
              <a:xfrm>
                <a:off x="4411813" y="3331711"/>
                <a:ext cx="37776" cy="32451"/>
                <a:chOff x="4411813" y="3331711"/>
                <a:chExt cx="37776" cy="32451"/>
              </a:xfrm>
            </p:grpSpPr>
            <p:sp>
              <p:nvSpPr>
                <p:cNvPr id="6421" name="Google Shape;6421;p7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76"/>
              <p:cNvGrpSpPr/>
              <p:nvPr/>
            </p:nvGrpSpPr>
            <p:grpSpPr>
              <a:xfrm>
                <a:off x="4337984" y="3375188"/>
                <a:ext cx="37776" cy="32357"/>
                <a:chOff x="4337984" y="3375188"/>
                <a:chExt cx="37776" cy="32357"/>
              </a:xfrm>
            </p:grpSpPr>
            <p:sp>
              <p:nvSpPr>
                <p:cNvPr id="6424" name="Google Shape;6424;p7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76"/>
              <p:cNvGrpSpPr/>
              <p:nvPr/>
            </p:nvGrpSpPr>
            <p:grpSpPr>
              <a:xfrm>
                <a:off x="4494867" y="3090530"/>
                <a:ext cx="37878" cy="32451"/>
                <a:chOff x="4494867" y="3090530"/>
                <a:chExt cx="37878" cy="32451"/>
              </a:xfrm>
            </p:grpSpPr>
            <p:sp>
              <p:nvSpPr>
                <p:cNvPr id="6427" name="Google Shape;6427;p7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76"/>
              <p:cNvGrpSpPr/>
              <p:nvPr/>
            </p:nvGrpSpPr>
            <p:grpSpPr>
              <a:xfrm>
                <a:off x="4525124" y="3207774"/>
                <a:ext cx="37783" cy="32420"/>
                <a:chOff x="4525124" y="3207774"/>
                <a:chExt cx="37783" cy="32420"/>
              </a:xfrm>
            </p:grpSpPr>
            <p:sp>
              <p:nvSpPr>
                <p:cNvPr id="6430" name="Google Shape;6430;p7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76"/>
              <p:cNvGrpSpPr/>
              <p:nvPr/>
            </p:nvGrpSpPr>
            <p:grpSpPr>
              <a:xfrm>
                <a:off x="4440544" y="3176479"/>
                <a:ext cx="31499" cy="26898"/>
                <a:chOff x="4440544" y="3176479"/>
                <a:chExt cx="31499" cy="26898"/>
              </a:xfrm>
            </p:grpSpPr>
            <p:sp>
              <p:nvSpPr>
                <p:cNvPr id="6433" name="Google Shape;6433;p7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76"/>
              <p:cNvGrpSpPr/>
              <p:nvPr/>
            </p:nvGrpSpPr>
            <p:grpSpPr>
              <a:xfrm>
                <a:off x="4350545" y="3156400"/>
                <a:ext cx="31405" cy="27001"/>
                <a:chOff x="4350545" y="3156400"/>
                <a:chExt cx="31405" cy="27001"/>
              </a:xfrm>
            </p:grpSpPr>
            <p:sp>
              <p:nvSpPr>
                <p:cNvPr id="6436" name="Google Shape;6436;p7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76"/>
              <p:cNvGrpSpPr/>
              <p:nvPr/>
            </p:nvGrpSpPr>
            <p:grpSpPr>
              <a:xfrm>
                <a:off x="4376703" y="3255058"/>
                <a:ext cx="31405" cy="27001"/>
                <a:chOff x="4376703" y="3255058"/>
                <a:chExt cx="31405" cy="27001"/>
              </a:xfrm>
            </p:grpSpPr>
            <p:sp>
              <p:nvSpPr>
                <p:cNvPr id="6439" name="Google Shape;6439;p7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76"/>
              <p:cNvGrpSpPr/>
              <p:nvPr/>
            </p:nvGrpSpPr>
            <p:grpSpPr>
              <a:xfrm>
                <a:off x="4331322" y="3283656"/>
                <a:ext cx="31405" cy="26945"/>
                <a:chOff x="4331322" y="3283656"/>
                <a:chExt cx="31405" cy="26945"/>
              </a:xfrm>
            </p:grpSpPr>
            <p:sp>
              <p:nvSpPr>
                <p:cNvPr id="6442" name="Google Shape;6442;p7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76"/>
              <p:cNvGrpSpPr/>
              <p:nvPr/>
            </p:nvGrpSpPr>
            <p:grpSpPr>
              <a:xfrm>
                <a:off x="4380510" y="3065882"/>
                <a:ext cx="31405" cy="26938"/>
                <a:chOff x="4380510" y="3065882"/>
                <a:chExt cx="31405" cy="26938"/>
              </a:xfrm>
            </p:grpSpPr>
            <p:sp>
              <p:nvSpPr>
                <p:cNvPr id="6445" name="Google Shape;6445;p7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47" name="Google Shape;6447;p76"/>
            <p:cNvGrpSpPr/>
            <p:nvPr/>
          </p:nvGrpSpPr>
          <p:grpSpPr>
            <a:xfrm>
              <a:off x="4558998" y="3188237"/>
              <a:ext cx="1280131" cy="1052746"/>
              <a:chOff x="4558998" y="3188237"/>
              <a:chExt cx="1280131" cy="1052746"/>
            </a:xfrm>
          </p:grpSpPr>
          <p:sp>
            <p:nvSpPr>
              <p:cNvPr id="6448" name="Google Shape;6448;p7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9" name="Google Shape;6449;p76"/>
              <p:cNvGrpSpPr/>
              <p:nvPr/>
            </p:nvGrpSpPr>
            <p:grpSpPr>
              <a:xfrm>
                <a:off x="4579164" y="3203653"/>
                <a:ext cx="1244833" cy="1020397"/>
                <a:chOff x="4579164" y="3203653"/>
                <a:chExt cx="1244833" cy="1020397"/>
              </a:xfrm>
            </p:grpSpPr>
            <p:sp>
              <p:nvSpPr>
                <p:cNvPr id="6450" name="Google Shape;6450;p7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76"/>
                <p:cNvGrpSpPr/>
                <p:nvPr/>
              </p:nvGrpSpPr>
              <p:grpSpPr>
                <a:xfrm>
                  <a:off x="4579164" y="3203653"/>
                  <a:ext cx="1244833" cy="1020397"/>
                  <a:chOff x="4579164" y="3203653"/>
                  <a:chExt cx="1244833" cy="1020397"/>
                </a:xfrm>
              </p:grpSpPr>
              <p:sp>
                <p:nvSpPr>
                  <p:cNvPr id="6453" name="Google Shape;6453;p7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5" name="Google Shape;6455;p76"/>
                  <p:cNvGrpSpPr/>
                  <p:nvPr/>
                </p:nvGrpSpPr>
                <p:grpSpPr>
                  <a:xfrm>
                    <a:off x="4579164" y="3203653"/>
                    <a:ext cx="1244833" cy="1020397"/>
                    <a:chOff x="4579164" y="3203653"/>
                    <a:chExt cx="1244833" cy="1020397"/>
                  </a:xfrm>
                </p:grpSpPr>
                <p:sp>
                  <p:nvSpPr>
                    <p:cNvPr id="6456" name="Google Shape;6456;p7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4" name="Google Shape;6464;p76"/>
                    <p:cNvGrpSpPr/>
                    <p:nvPr/>
                  </p:nvGrpSpPr>
                  <p:grpSpPr>
                    <a:xfrm>
                      <a:off x="4579164" y="3203653"/>
                      <a:ext cx="1244833" cy="1020397"/>
                      <a:chOff x="4579164" y="3203653"/>
                      <a:chExt cx="1244833" cy="1020397"/>
                    </a:xfrm>
                  </p:grpSpPr>
                  <p:sp>
                    <p:nvSpPr>
                      <p:cNvPr id="6465" name="Google Shape;6465;p7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9" name="Google Shape;6479;p76"/>
                      <p:cNvGrpSpPr/>
                      <p:nvPr/>
                    </p:nvGrpSpPr>
                    <p:grpSpPr>
                      <a:xfrm>
                        <a:off x="4579164" y="3203653"/>
                        <a:ext cx="1244833" cy="1020397"/>
                        <a:chOff x="4579164" y="3203653"/>
                        <a:chExt cx="1244833" cy="1020397"/>
                      </a:xfrm>
                    </p:grpSpPr>
                    <p:sp>
                      <p:nvSpPr>
                        <p:cNvPr id="6480" name="Google Shape;6480;p7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4" name="Google Shape;6504;p76"/>
                        <p:cNvGrpSpPr/>
                        <p:nvPr/>
                      </p:nvGrpSpPr>
                      <p:grpSpPr>
                        <a:xfrm>
                          <a:off x="4579164" y="3203653"/>
                          <a:ext cx="1244833" cy="1020397"/>
                          <a:chOff x="4579164" y="3203653"/>
                          <a:chExt cx="1244833" cy="1020397"/>
                        </a:xfrm>
                      </p:grpSpPr>
                      <p:sp>
                        <p:nvSpPr>
                          <p:cNvPr id="6505" name="Google Shape;6505;p7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6" name="Google Shape;6506;p76"/>
                          <p:cNvGrpSpPr/>
                          <p:nvPr/>
                        </p:nvGrpSpPr>
                        <p:grpSpPr>
                          <a:xfrm>
                            <a:off x="4579164" y="3203653"/>
                            <a:ext cx="1244833" cy="1020397"/>
                            <a:chOff x="4579164" y="3203653"/>
                            <a:chExt cx="1244833" cy="1020397"/>
                          </a:xfrm>
                        </p:grpSpPr>
                        <p:sp>
                          <p:nvSpPr>
                            <p:cNvPr id="6507" name="Google Shape;6507;p7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4" name="Google Shape;6514;p76"/>
                            <p:cNvGrpSpPr/>
                            <p:nvPr/>
                          </p:nvGrpSpPr>
                          <p:grpSpPr>
                            <a:xfrm>
                              <a:off x="4579164" y="3203653"/>
                              <a:ext cx="1244833" cy="1020397"/>
                              <a:chOff x="4579164" y="3203653"/>
                              <a:chExt cx="1244833" cy="1020397"/>
                            </a:xfrm>
                          </p:grpSpPr>
                          <p:sp>
                            <p:nvSpPr>
                              <p:cNvPr id="6515" name="Google Shape;6515;p7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8" name="Google Shape;6528;p76"/>
                              <p:cNvGrpSpPr/>
                              <p:nvPr/>
                            </p:nvGrpSpPr>
                            <p:grpSpPr>
                              <a:xfrm>
                                <a:off x="4579164" y="3203653"/>
                                <a:ext cx="1244833" cy="1020397"/>
                                <a:chOff x="4579164" y="3203653"/>
                                <a:chExt cx="1244833" cy="1020397"/>
                              </a:xfrm>
                            </p:grpSpPr>
                            <p:sp>
                              <p:nvSpPr>
                                <p:cNvPr id="6529" name="Google Shape;6529;p7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6" name="Google Shape;6536;p76"/>
                                <p:cNvGrpSpPr/>
                                <p:nvPr/>
                              </p:nvGrpSpPr>
                              <p:grpSpPr>
                                <a:xfrm>
                                  <a:off x="4579164" y="3203653"/>
                                  <a:ext cx="1244833" cy="1020397"/>
                                  <a:chOff x="4579164" y="3203653"/>
                                  <a:chExt cx="1244833" cy="1020397"/>
                                </a:xfrm>
                              </p:grpSpPr>
                              <p:sp>
                                <p:nvSpPr>
                                  <p:cNvPr id="6537" name="Google Shape;6537;p7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2" name="Google Shape;6542;p76"/>
                                  <p:cNvGrpSpPr/>
                                  <p:nvPr/>
                                </p:nvGrpSpPr>
                                <p:grpSpPr>
                                  <a:xfrm>
                                    <a:off x="4579164" y="3203653"/>
                                    <a:ext cx="1244833" cy="1020397"/>
                                    <a:chOff x="4579164" y="3203653"/>
                                    <a:chExt cx="1244833" cy="1020397"/>
                                  </a:xfrm>
                                </p:grpSpPr>
                                <p:sp>
                                  <p:nvSpPr>
                                    <p:cNvPr id="6543" name="Google Shape;6543;p7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547" name="Google Shape;6547;p7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50" name="Google Shape;6550;p7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551" name="Google Shape;6551;p76"/>
              <p:cNvGrpSpPr/>
              <p:nvPr/>
            </p:nvGrpSpPr>
            <p:grpSpPr>
              <a:xfrm>
                <a:off x="4595437" y="3598775"/>
                <a:ext cx="37776" cy="32451"/>
                <a:chOff x="4595437" y="3598775"/>
                <a:chExt cx="37776" cy="32451"/>
              </a:xfrm>
            </p:grpSpPr>
            <p:sp>
              <p:nvSpPr>
                <p:cNvPr id="6552" name="Google Shape;6552;p7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6"/>
              <p:cNvGrpSpPr/>
              <p:nvPr/>
            </p:nvGrpSpPr>
            <p:grpSpPr>
              <a:xfrm>
                <a:off x="4641864" y="3524443"/>
                <a:ext cx="37776" cy="32380"/>
                <a:chOff x="4641864" y="3524443"/>
                <a:chExt cx="37776" cy="32380"/>
              </a:xfrm>
            </p:grpSpPr>
            <p:sp>
              <p:nvSpPr>
                <p:cNvPr id="6555" name="Google Shape;6555;p7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76"/>
              <p:cNvGrpSpPr/>
              <p:nvPr/>
            </p:nvGrpSpPr>
            <p:grpSpPr>
              <a:xfrm>
                <a:off x="4648431" y="3893901"/>
                <a:ext cx="37776" cy="32357"/>
                <a:chOff x="4648431" y="3893901"/>
                <a:chExt cx="37776" cy="32357"/>
              </a:xfrm>
            </p:grpSpPr>
            <p:sp>
              <p:nvSpPr>
                <p:cNvPr id="6558" name="Google Shape;6558;p7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6"/>
              <p:cNvGrpSpPr/>
              <p:nvPr/>
            </p:nvGrpSpPr>
            <p:grpSpPr>
              <a:xfrm>
                <a:off x="4567752" y="3722908"/>
                <a:ext cx="37870" cy="32380"/>
                <a:chOff x="4567752" y="3722908"/>
                <a:chExt cx="37870" cy="32380"/>
              </a:xfrm>
            </p:grpSpPr>
            <p:sp>
              <p:nvSpPr>
                <p:cNvPr id="6561" name="Google Shape;6561;p7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76"/>
              <p:cNvGrpSpPr/>
              <p:nvPr/>
            </p:nvGrpSpPr>
            <p:grpSpPr>
              <a:xfrm>
                <a:off x="4617506" y="3652052"/>
                <a:ext cx="37783" cy="32357"/>
                <a:chOff x="4617506" y="3652052"/>
                <a:chExt cx="37783" cy="32357"/>
              </a:xfrm>
            </p:grpSpPr>
            <p:sp>
              <p:nvSpPr>
                <p:cNvPr id="6564" name="Google Shape;6564;p7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76"/>
              <p:cNvGrpSpPr/>
              <p:nvPr/>
            </p:nvGrpSpPr>
            <p:grpSpPr>
              <a:xfrm>
                <a:off x="4739005" y="3554149"/>
                <a:ext cx="37870" cy="32357"/>
                <a:chOff x="4739005" y="3554149"/>
                <a:chExt cx="37870" cy="32357"/>
              </a:xfrm>
            </p:grpSpPr>
            <p:sp>
              <p:nvSpPr>
                <p:cNvPr id="6567" name="Google Shape;6567;p7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76"/>
              <p:cNvGrpSpPr/>
              <p:nvPr/>
            </p:nvGrpSpPr>
            <p:grpSpPr>
              <a:xfrm>
                <a:off x="4806557" y="3630258"/>
                <a:ext cx="37776" cy="32364"/>
                <a:chOff x="4806557" y="3630258"/>
                <a:chExt cx="37776" cy="32364"/>
              </a:xfrm>
            </p:grpSpPr>
            <p:sp>
              <p:nvSpPr>
                <p:cNvPr id="6570" name="Google Shape;6570;p7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76"/>
              <p:cNvGrpSpPr/>
              <p:nvPr/>
            </p:nvGrpSpPr>
            <p:grpSpPr>
              <a:xfrm>
                <a:off x="4737007" y="4004357"/>
                <a:ext cx="37870" cy="32357"/>
                <a:chOff x="4737007" y="4004357"/>
                <a:chExt cx="37870" cy="32357"/>
              </a:xfrm>
            </p:grpSpPr>
            <p:sp>
              <p:nvSpPr>
                <p:cNvPr id="6573" name="Google Shape;6573;p7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76"/>
              <p:cNvGrpSpPr/>
              <p:nvPr/>
            </p:nvGrpSpPr>
            <p:grpSpPr>
              <a:xfrm>
                <a:off x="4773634" y="4208627"/>
                <a:ext cx="37776" cy="32357"/>
                <a:chOff x="4773634" y="4208627"/>
                <a:chExt cx="37776" cy="32357"/>
              </a:xfrm>
            </p:grpSpPr>
            <p:sp>
              <p:nvSpPr>
                <p:cNvPr id="6576" name="Google Shape;6576;p7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76"/>
              <p:cNvGrpSpPr/>
              <p:nvPr/>
            </p:nvGrpSpPr>
            <p:grpSpPr>
              <a:xfrm>
                <a:off x="4888282" y="4074764"/>
                <a:ext cx="37776" cy="32451"/>
                <a:chOff x="4888282" y="4074764"/>
                <a:chExt cx="37776" cy="32451"/>
              </a:xfrm>
            </p:grpSpPr>
            <p:sp>
              <p:nvSpPr>
                <p:cNvPr id="6579" name="Google Shape;6579;p7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76"/>
              <p:cNvGrpSpPr/>
              <p:nvPr/>
            </p:nvGrpSpPr>
            <p:grpSpPr>
              <a:xfrm>
                <a:off x="4901315" y="3804271"/>
                <a:ext cx="37776" cy="32364"/>
                <a:chOff x="4901315" y="3804271"/>
                <a:chExt cx="37776" cy="32364"/>
              </a:xfrm>
            </p:grpSpPr>
            <p:sp>
              <p:nvSpPr>
                <p:cNvPr id="6582" name="Google Shape;6582;p7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76"/>
              <p:cNvGrpSpPr/>
              <p:nvPr/>
            </p:nvGrpSpPr>
            <p:grpSpPr>
              <a:xfrm>
                <a:off x="4866394" y="3715035"/>
                <a:ext cx="37846" cy="32357"/>
                <a:chOff x="4866394" y="3715035"/>
                <a:chExt cx="37846" cy="32357"/>
              </a:xfrm>
            </p:grpSpPr>
            <p:sp>
              <p:nvSpPr>
                <p:cNvPr id="6585" name="Google Shape;6585;p7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76"/>
              <p:cNvGrpSpPr/>
              <p:nvPr/>
            </p:nvGrpSpPr>
            <p:grpSpPr>
              <a:xfrm>
                <a:off x="4979233" y="3839798"/>
                <a:ext cx="37878" cy="32420"/>
                <a:chOff x="4979233" y="3839798"/>
                <a:chExt cx="37878" cy="32420"/>
              </a:xfrm>
            </p:grpSpPr>
            <p:sp>
              <p:nvSpPr>
                <p:cNvPr id="6588" name="Google Shape;6588;p7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76"/>
              <p:cNvGrpSpPr/>
              <p:nvPr/>
            </p:nvGrpSpPr>
            <p:grpSpPr>
              <a:xfrm>
                <a:off x="4790662" y="3679147"/>
                <a:ext cx="37783" cy="32380"/>
                <a:chOff x="4790662" y="3679147"/>
                <a:chExt cx="37783" cy="32380"/>
              </a:xfrm>
            </p:grpSpPr>
            <p:sp>
              <p:nvSpPr>
                <p:cNvPr id="6591" name="Google Shape;6591;p7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76"/>
              <p:cNvGrpSpPr/>
              <p:nvPr/>
            </p:nvGrpSpPr>
            <p:grpSpPr>
              <a:xfrm>
                <a:off x="4857263" y="3557861"/>
                <a:ext cx="37776" cy="32357"/>
                <a:chOff x="4857263" y="3557861"/>
                <a:chExt cx="37776" cy="32357"/>
              </a:xfrm>
            </p:grpSpPr>
            <p:sp>
              <p:nvSpPr>
                <p:cNvPr id="6594" name="Google Shape;6594;p7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76"/>
              <p:cNvGrpSpPr/>
              <p:nvPr/>
            </p:nvGrpSpPr>
            <p:grpSpPr>
              <a:xfrm>
                <a:off x="4883902" y="3648033"/>
                <a:ext cx="37783" cy="32380"/>
                <a:chOff x="4883902" y="3648033"/>
                <a:chExt cx="37783" cy="32380"/>
              </a:xfrm>
            </p:grpSpPr>
            <p:sp>
              <p:nvSpPr>
                <p:cNvPr id="6597" name="Google Shape;6597;p7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76"/>
              <p:cNvGrpSpPr/>
              <p:nvPr/>
            </p:nvGrpSpPr>
            <p:grpSpPr>
              <a:xfrm>
                <a:off x="4907780" y="3347220"/>
                <a:ext cx="37878" cy="32357"/>
                <a:chOff x="4907780" y="3347220"/>
                <a:chExt cx="37878" cy="32357"/>
              </a:xfrm>
            </p:grpSpPr>
            <p:sp>
              <p:nvSpPr>
                <p:cNvPr id="6600" name="Google Shape;6600;p7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76"/>
              <p:cNvGrpSpPr/>
              <p:nvPr/>
            </p:nvGrpSpPr>
            <p:grpSpPr>
              <a:xfrm>
                <a:off x="5065048" y="3738150"/>
                <a:ext cx="37783" cy="32364"/>
                <a:chOff x="5065048" y="3738150"/>
                <a:chExt cx="37783" cy="32364"/>
              </a:xfrm>
            </p:grpSpPr>
            <p:sp>
              <p:nvSpPr>
                <p:cNvPr id="6603" name="Google Shape;6603;p7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6"/>
              <p:cNvGrpSpPr/>
              <p:nvPr/>
            </p:nvGrpSpPr>
            <p:grpSpPr>
              <a:xfrm>
                <a:off x="5071616" y="3284615"/>
                <a:ext cx="37783" cy="32357"/>
                <a:chOff x="5071616" y="3284615"/>
                <a:chExt cx="37783" cy="32357"/>
              </a:xfrm>
            </p:grpSpPr>
            <p:sp>
              <p:nvSpPr>
                <p:cNvPr id="6606" name="Google Shape;6606;p7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76"/>
              <p:cNvGrpSpPr/>
              <p:nvPr/>
            </p:nvGrpSpPr>
            <p:grpSpPr>
              <a:xfrm>
                <a:off x="5389291" y="3759921"/>
                <a:ext cx="37783" cy="32380"/>
                <a:chOff x="5389291" y="3759921"/>
                <a:chExt cx="37783" cy="32380"/>
              </a:xfrm>
            </p:grpSpPr>
            <p:sp>
              <p:nvSpPr>
                <p:cNvPr id="6609" name="Google Shape;6609;p7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76"/>
              <p:cNvGrpSpPr/>
              <p:nvPr/>
            </p:nvGrpSpPr>
            <p:grpSpPr>
              <a:xfrm>
                <a:off x="5431534" y="3632932"/>
                <a:ext cx="37878" cy="32451"/>
                <a:chOff x="5431534" y="3632932"/>
                <a:chExt cx="37878" cy="32451"/>
              </a:xfrm>
            </p:grpSpPr>
            <p:sp>
              <p:nvSpPr>
                <p:cNvPr id="6612" name="Google Shape;6612;p7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76"/>
              <p:cNvGrpSpPr/>
              <p:nvPr/>
            </p:nvGrpSpPr>
            <p:grpSpPr>
              <a:xfrm>
                <a:off x="5540755" y="3544829"/>
                <a:ext cx="37783" cy="32357"/>
                <a:chOff x="5540755" y="3544829"/>
                <a:chExt cx="37783" cy="32357"/>
              </a:xfrm>
            </p:grpSpPr>
            <p:sp>
              <p:nvSpPr>
                <p:cNvPr id="6615" name="Google Shape;6615;p7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76"/>
              <p:cNvGrpSpPr/>
              <p:nvPr/>
            </p:nvGrpSpPr>
            <p:grpSpPr>
              <a:xfrm>
                <a:off x="5579293" y="3412107"/>
                <a:ext cx="37776" cy="32357"/>
                <a:chOff x="5579293" y="3412107"/>
                <a:chExt cx="37776" cy="32357"/>
              </a:xfrm>
            </p:grpSpPr>
            <p:sp>
              <p:nvSpPr>
                <p:cNvPr id="6618" name="Google Shape;6618;p7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76"/>
              <p:cNvGrpSpPr/>
              <p:nvPr/>
            </p:nvGrpSpPr>
            <p:grpSpPr>
              <a:xfrm>
                <a:off x="5801346" y="3284615"/>
                <a:ext cx="37783" cy="32357"/>
                <a:chOff x="5801346" y="3284615"/>
                <a:chExt cx="37783" cy="32357"/>
              </a:xfrm>
            </p:grpSpPr>
            <p:sp>
              <p:nvSpPr>
                <p:cNvPr id="6621" name="Google Shape;6621;p7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76"/>
              <p:cNvGrpSpPr/>
              <p:nvPr/>
            </p:nvGrpSpPr>
            <p:grpSpPr>
              <a:xfrm>
                <a:off x="5763578" y="3399067"/>
                <a:ext cx="37776" cy="32364"/>
                <a:chOff x="5763578" y="3399067"/>
                <a:chExt cx="37776" cy="32364"/>
              </a:xfrm>
            </p:grpSpPr>
            <p:sp>
              <p:nvSpPr>
                <p:cNvPr id="6624" name="Google Shape;6624;p7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76"/>
              <p:cNvGrpSpPr/>
              <p:nvPr/>
            </p:nvGrpSpPr>
            <p:grpSpPr>
              <a:xfrm>
                <a:off x="5395858" y="3230952"/>
                <a:ext cx="37776" cy="32364"/>
                <a:chOff x="5395858" y="3230952"/>
                <a:chExt cx="37776" cy="32364"/>
              </a:xfrm>
            </p:grpSpPr>
            <p:sp>
              <p:nvSpPr>
                <p:cNvPr id="6627" name="Google Shape;6627;p7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6"/>
              <p:cNvGrpSpPr/>
              <p:nvPr/>
            </p:nvGrpSpPr>
            <p:grpSpPr>
              <a:xfrm>
                <a:off x="5264088" y="3188237"/>
                <a:ext cx="37776" cy="32357"/>
                <a:chOff x="5264088" y="3188237"/>
                <a:chExt cx="37776" cy="32357"/>
              </a:xfrm>
            </p:grpSpPr>
            <p:sp>
              <p:nvSpPr>
                <p:cNvPr id="6630" name="Google Shape;6630;p7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76"/>
              <p:cNvGrpSpPr/>
              <p:nvPr/>
            </p:nvGrpSpPr>
            <p:grpSpPr>
              <a:xfrm>
                <a:off x="5585758" y="3237425"/>
                <a:ext cx="37878" cy="32357"/>
                <a:chOff x="5585758" y="3237425"/>
                <a:chExt cx="37878" cy="32357"/>
              </a:xfrm>
            </p:grpSpPr>
            <p:sp>
              <p:nvSpPr>
                <p:cNvPr id="6633" name="Google Shape;6633;p7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76"/>
              <p:cNvGrpSpPr/>
              <p:nvPr/>
            </p:nvGrpSpPr>
            <p:grpSpPr>
              <a:xfrm>
                <a:off x="4874196" y="3291088"/>
                <a:ext cx="37878" cy="32451"/>
                <a:chOff x="4874196" y="3291088"/>
                <a:chExt cx="37878" cy="32451"/>
              </a:xfrm>
            </p:grpSpPr>
            <p:sp>
              <p:nvSpPr>
                <p:cNvPr id="6636" name="Google Shape;6636;p7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76"/>
              <p:cNvGrpSpPr/>
              <p:nvPr/>
            </p:nvGrpSpPr>
            <p:grpSpPr>
              <a:xfrm>
                <a:off x="5197770" y="3785466"/>
                <a:ext cx="37783" cy="32427"/>
                <a:chOff x="5197770" y="3785466"/>
                <a:chExt cx="37783" cy="32427"/>
              </a:xfrm>
            </p:grpSpPr>
            <p:sp>
              <p:nvSpPr>
                <p:cNvPr id="6639" name="Google Shape;6639;p7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76"/>
              <p:cNvGrpSpPr/>
              <p:nvPr/>
            </p:nvGrpSpPr>
            <p:grpSpPr>
              <a:xfrm>
                <a:off x="5177699" y="3492117"/>
                <a:ext cx="37776" cy="32357"/>
                <a:chOff x="5177699" y="3492117"/>
                <a:chExt cx="37776" cy="32357"/>
              </a:xfrm>
            </p:grpSpPr>
            <p:sp>
              <p:nvSpPr>
                <p:cNvPr id="6642" name="Google Shape;6642;p7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76"/>
              <p:cNvGrpSpPr/>
              <p:nvPr/>
            </p:nvGrpSpPr>
            <p:grpSpPr>
              <a:xfrm>
                <a:off x="5349431" y="3622346"/>
                <a:ext cx="37870" cy="32380"/>
                <a:chOff x="5349431" y="3622346"/>
                <a:chExt cx="37870" cy="32380"/>
              </a:xfrm>
            </p:grpSpPr>
            <p:sp>
              <p:nvSpPr>
                <p:cNvPr id="6645" name="Google Shape;6645;p7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76"/>
              <p:cNvGrpSpPr/>
              <p:nvPr/>
            </p:nvGrpSpPr>
            <p:grpSpPr>
              <a:xfrm>
                <a:off x="5068855" y="3563980"/>
                <a:ext cx="53954" cy="46223"/>
                <a:chOff x="5068855" y="3563980"/>
                <a:chExt cx="53954" cy="46223"/>
              </a:xfrm>
            </p:grpSpPr>
            <p:sp>
              <p:nvSpPr>
                <p:cNvPr id="6648" name="Google Shape;6648;p7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6"/>
              <p:cNvGrpSpPr/>
              <p:nvPr/>
            </p:nvGrpSpPr>
            <p:grpSpPr>
              <a:xfrm>
                <a:off x="5037654" y="3392507"/>
                <a:ext cx="37870" cy="32451"/>
                <a:chOff x="5037654" y="3392507"/>
                <a:chExt cx="37870" cy="32451"/>
              </a:xfrm>
            </p:grpSpPr>
            <p:sp>
              <p:nvSpPr>
                <p:cNvPr id="6651" name="Google Shape;6651;p7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76"/>
              <p:cNvGrpSpPr/>
              <p:nvPr/>
            </p:nvGrpSpPr>
            <p:grpSpPr>
              <a:xfrm>
                <a:off x="5456560" y="3368629"/>
                <a:ext cx="37870" cy="32451"/>
                <a:chOff x="5456560" y="3368629"/>
                <a:chExt cx="37870" cy="32451"/>
              </a:xfrm>
            </p:grpSpPr>
            <p:sp>
              <p:nvSpPr>
                <p:cNvPr id="6654" name="Google Shape;6654;p7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76"/>
              <p:cNvGrpSpPr/>
              <p:nvPr/>
            </p:nvGrpSpPr>
            <p:grpSpPr>
              <a:xfrm>
                <a:off x="4755749" y="3501516"/>
                <a:ext cx="46246" cy="39608"/>
                <a:chOff x="4755749" y="3501516"/>
                <a:chExt cx="46246" cy="39608"/>
              </a:xfrm>
            </p:grpSpPr>
            <p:sp>
              <p:nvSpPr>
                <p:cNvPr id="6657" name="Google Shape;6657;p7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6"/>
              <p:cNvGrpSpPr/>
              <p:nvPr/>
            </p:nvGrpSpPr>
            <p:grpSpPr>
              <a:xfrm>
                <a:off x="4681346" y="3485582"/>
                <a:ext cx="37783" cy="32427"/>
                <a:chOff x="4681346" y="3485582"/>
                <a:chExt cx="37783" cy="32427"/>
              </a:xfrm>
            </p:grpSpPr>
            <p:sp>
              <p:nvSpPr>
                <p:cNvPr id="6660" name="Google Shape;6660;p7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76"/>
              <p:cNvGrpSpPr/>
              <p:nvPr/>
            </p:nvGrpSpPr>
            <p:grpSpPr>
              <a:xfrm>
                <a:off x="4767067" y="3291088"/>
                <a:ext cx="37878" cy="32451"/>
                <a:chOff x="4767067" y="3291088"/>
                <a:chExt cx="37878" cy="32451"/>
              </a:xfrm>
            </p:grpSpPr>
            <p:sp>
              <p:nvSpPr>
                <p:cNvPr id="6663" name="Google Shape;6663;p7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76"/>
              <p:cNvGrpSpPr/>
              <p:nvPr/>
            </p:nvGrpSpPr>
            <p:grpSpPr>
              <a:xfrm>
                <a:off x="4687819" y="3405539"/>
                <a:ext cx="37776" cy="32451"/>
                <a:chOff x="4687819" y="3405539"/>
                <a:chExt cx="37776" cy="32451"/>
              </a:xfrm>
            </p:grpSpPr>
            <p:sp>
              <p:nvSpPr>
                <p:cNvPr id="6666" name="Google Shape;6666;p7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76"/>
              <p:cNvGrpSpPr/>
              <p:nvPr/>
            </p:nvGrpSpPr>
            <p:grpSpPr>
              <a:xfrm>
                <a:off x="4923101" y="3444809"/>
                <a:ext cx="52813" cy="45318"/>
                <a:chOff x="4923101" y="3444809"/>
                <a:chExt cx="52813" cy="45318"/>
              </a:xfrm>
            </p:grpSpPr>
            <p:sp>
              <p:nvSpPr>
                <p:cNvPr id="6669" name="Google Shape;6669;p7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76"/>
              <p:cNvGrpSpPr/>
              <p:nvPr/>
            </p:nvGrpSpPr>
            <p:grpSpPr>
              <a:xfrm>
                <a:off x="4846040" y="3654750"/>
                <a:ext cx="31405" cy="26993"/>
                <a:chOff x="4846040" y="3654750"/>
                <a:chExt cx="31405" cy="26993"/>
              </a:xfrm>
            </p:grpSpPr>
            <p:sp>
              <p:nvSpPr>
                <p:cNvPr id="6672" name="Google Shape;6672;p7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76"/>
              <p:cNvGrpSpPr/>
              <p:nvPr/>
            </p:nvGrpSpPr>
            <p:grpSpPr>
              <a:xfrm>
                <a:off x="4925673" y="3691700"/>
                <a:ext cx="40253" cy="34472"/>
                <a:chOff x="4925673" y="3691700"/>
                <a:chExt cx="40253" cy="34472"/>
              </a:xfrm>
            </p:grpSpPr>
            <p:sp>
              <p:nvSpPr>
                <p:cNvPr id="6675" name="Google Shape;6675;p7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76"/>
              <p:cNvGrpSpPr/>
              <p:nvPr/>
            </p:nvGrpSpPr>
            <p:grpSpPr>
              <a:xfrm>
                <a:off x="4894653" y="3740848"/>
                <a:ext cx="31405" cy="26906"/>
                <a:chOff x="4894653" y="3740848"/>
                <a:chExt cx="31405" cy="26906"/>
              </a:xfrm>
            </p:grpSpPr>
            <p:sp>
              <p:nvSpPr>
                <p:cNvPr id="6678" name="Google Shape;6678;p7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76"/>
              <p:cNvGrpSpPr/>
              <p:nvPr/>
            </p:nvGrpSpPr>
            <p:grpSpPr>
              <a:xfrm>
                <a:off x="4962300" y="3696348"/>
                <a:ext cx="38255" cy="32773"/>
                <a:chOff x="4962300" y="3696348"/>
                <a:chExt cx="38255" cy="32773"/>
              </a:xfrm>
            </p:grpSpPr>
            <p:sp>
              <p:nvSpPr>
                <p:cNvPr id="6681" name="Google Shape;6681;p7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76"/>
              <p:cNvGrpSpPr/>
              <p:nvPr/>
            </p:nvGrpSpPr>
            <p:grpSpPr>
              <a:xfrm>
                <a:off x="4980185" y="3743349"/>
                <a:ext cx="31499" cy="26969"/>
                <a:chOff x="4980185" y="3743349"/>
                <a:chExt cx="31499" cy="26969"/>
              </a:xfrm>
            </p:grpSpPr>
            <p:sp>
              <p:nvSpPr>
                <p:cNvPr id="6684" name="Google Shape;6684;p7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6"/>
              <p:cNvGrpSpPr/>
              <p:nvPr/>
            </p:nvGrpSpPr>
            <p:grpSpPr>
              <a:xfrm>
                <a:off x="5013768" y="3734312"/>
                <a:ext cx="31499" cy="26969"/>
                <a:chOff x="5013768" y="3734312"/>
                <a:chExt cx="31499" cy="26969"/>
              </a:xfrm>
            </p:grpSpPr>
            <p:sp>
              <p:nvSpPr>
                <p:cNvPr id="6687" name="Google Shape;6687;p7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76"/>
              <p:cNvGrpSpPr/>
              <p:nvPr/>
            </p:nvGrpSpPr>
            <p:grpSpPr>
              <a:xfrm>
                <a:off x="5036703" y="3764545"/>
                <a:ext cx="31499" cy="26898"/>
                <a:chOff x="5036703" y="3764545"/>
                <a:chExt cx="31499" cy="26898"/>
              </a:xfrm>
            </p:grpSpPr>
            <p:sp>
              <p:nvSpPr>
                <p:cNvPr id="6690" name="Google Shape;6690;p7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76"/>
              <p:cNvGrpSpPr/>
              <p:nvPr/>
            </p:nvGrpSpPr>
            <p:grpSpPr>
              <a:xfrm>
                <a:off x="4953546" y="3768352"/>
                <a:ext cx="31405" cy="26898"/>
                <a:chOff x="4953546" y="3768352"/>
                <a:chExt cx="31405" cy="26898"/>
              </a:xfrm>
            </p:grpSpPr>
            <p:sp>
              <p:nvSpPr>
                <p:cNvPr id="6693" name="Google Shape;6693;p7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76"/>
              <p:cNvGrpSpPr/>
              <p:nvPr/>
            </p:nvGrpSpPr>
            <p:grpSpPr>
              <a:xfrm>
                <a:off x="4964770" y="3814016"/>
                <a:ext cx="31499" cy="26993"/>
                <a:chOff x="4964770" y="3814016"/>
                <a:chExt cx="31499" cy="26993"/>
              </a:xfrm>
            </p:grpSpPr>
            <p:sp>
              <p:nvSpPr>
                <p:cNvPr id="6696" name="Google Shape;6696;p7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76"/>
              <p:cNvGrpSpPr/>
              <p:nvPr/>
            </p:nvGrpSpPr>
            <p:grpSpPr>
              <a:xfrm>
                <a:off x="4923290" y="3800504"/>
                <a:ext cx="31468" cy="26898"/>
                <a:chOff x="4923290" y="3800504"/>
                <a:chExt cx="31468" cy="26898"/>
              </a:xfrm>
            </p:grpSpPr>
            <p:sp>
              <p:nvSpPr>
                <p:cNvPr id="6699" name="Google Shape;6699;p7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76"/>
              <p:cNvGrpSpPr/>
              <p:nvPr/>
            </p:nvGrpSpPr>
            <p:grpSpPr>
              <a:xfrm>
                <a:off x="5108534" y="3650943"/>
                <a:ext cx="31405" cy="26993"/>
                <a:chOff x="5108534" y="3650943"/>
                <a:chExt cx="31405" cy="26993"/>
              </a:xfrm>
            </p:grpSpPr>
            <p:sp>
              <p:nvSpPr>
                <p:cNvPr id="6702" name="Google Shape;6702;p7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6"/>
              <p:cNvGrpSpPr/>
              <p:nvPr/>
            </p:nvGrpSpPr>
            <p:grpSpPr>
              <a:xfrm>
                <a:off x="5119380" y="3760739"/>
                <a:ext cx="31499" cy="26993"/>
                <a:chOff x="5119380" y="3760739"/>
                <a:chExt cx="31499" cy="26993"/>
              </a:xfrm>
            </p:grpSpPr>
            <p:sp>
              <p:nvSpPr>
                <p:cNvPr id="6705" name="Google Shape;6705;p7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76"/>
              <p:cNvGrpSpPr/>
              <p:nvPr/>
            </p:nvGrpSpPr>
            <p:grpSpPr>
              <a:xfrm>
                <a:off x="5119380" y="3788235"/>
                <a:ext cx="31499" cy="26993"/>
                <a:chOff x="5119380" y="3788235"/>
                <a:chExt cx="31499" cy="26993"/>
              </a:xfrm>
            </p:grpSpPr>
            <p:sp>
              <p:nvSpPr>
                <p:cNvPr id="6708" name="Google Shape;6708;p7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76"/>
              <p:cNvGrpSpPr/>
              <p:nvPr/>
            </p:nvGrpSpPr>
            <p:grpSpPr>
              <a:xfrm>
                <a:off x="5158005" y="3875284"/>
                <a:ext cx="31405" cy="27001"/>
                <a:chOff x="5158005" y="3875284"/>
                <a:chExt cx="31405" cy="27001"/>
              </a:xfrm>
            </p:grpSpPr>
            <p:sp>
              <p:nvSpPr>
                <p:cNvPr id="6711" name="Google Shape;6711;p7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76"/>
              <p:cNvGrpSpPr/>
              <p:nvPr/>
            </p:nvGrpSpPr>
            <p:grpSpPr>
              <a:xfrm>
                <a:off x="5233163" y="3764545"/>
                <a:ext cx="31499" cy="26898"/>
                <a:chOff x="5233163" y="3764545"/>
                <a:chExt cx="31499" cy="26898"/>
              </a:xfrm>
            </p:grpSpPr>
            <p:sp>
              <p:nvSpPr>
                <p:cNvPr id="6714" name="Google Shape;6714;p7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76"/>
              <p:cNvGrpSpPr/>
              <p:nvPr/>
            </p:nvGrpSpPr>
            <p:grpSpPr>
              <a:xfrm>
                <a:off x="5276168" y="3805545"/>
                <a:ext cx="31499" cy="26906"/>
                <a:chOff x="5276168" y="3805545"/>
                <a:chExt cx="31499" cy="26906"/>
              </a:xfrm>
            </p:grpSpPr>
            <p:sp>
              <p:nvSpPr>
                <p:cNvPr id="6717" name="Google Shape;6717;p7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76"/>
              <p:cNvGrpSpPr/>
              <p:nvPr/>
            </p:nvGrpSpPr>
            <p:grpSpPr>
              <a:xfrm>
                <a:off x="5294053" y="3851933"/>
                <a:ext cx="31405" cy="26945"/>
                <a:chOff x="5294053" y="3851933"/>
                <a:chExt cx="31405" cy="26945"/>
              </a:xfrm>
            </p:grpSpPr>
            <p:sp>
              <p:nvSpPr>
                <p:cNvPr id="6720" name="Google Shape;6720;p7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76"/>
              <p:cNvGrpSpPr/>
              <p:nvPr/>
            </p:nvGrpSpPr>
            <p:grpSpPr>
              <a:xfrm>
                <a:off x="5341723" y="3851902"/>
                <a:ext cx="31405" cy="26977"/>
                <a:chOff x="5341723" y="3851902"/>
                <a:chExt cx="31405" cy="26977"/>
              </a:xfrm>
            </p:grpSpPr>
            <p:sp>
              <p:nvSpPr>
                <p:cNvPr id="6723" name="Google Shape;6723;p7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76"/>
              <p:cNvGrpSpPr/>
              <p:nvPr/>
            </p:nvGrpSpPr>
            <p:grpSpPr>
              <a:xfrm>
                <a:off x="5054871" y="3507855"/>
                <a:ext cx="31405" cy="26993"/>
                <a:chOff x="5054871" y="3507855"/>
                <a:chExt cx="31405" cy="26993"/>
              </a:xfrm>
            </p:grpSpPr>
            <p:sp>
              <p:nvSpPr>
                <p:cNvPr id="6726" name="Google Shape;6726;p7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76"/>
              <p:cNvGrpSpPr/>
              <p:nvPr/>
            </p:nvGrpSpPr>
            <p:grpSpPr>
              <a:xfrm>
                <a:off x="4876579" y="3675325"/>
                <a:ext cx="31405" cy="26969"/>
                <a:chOff x="4876579" y="3675325"/>
                <a:chExt cx="31405" cy="26969"/>
              </a:xfrm>
            </p:grpSpPr>
            <p:sp>
              <p:nvSpPr>
                <p:cNvPr id="6729" name="Google Shape;6729;p7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76"/>
              <p:cNvGrpSpPr/>
              <p:nvPr/>
            </p:nvGrpSpPr>
            <p:grpSpPr>
              <a:xfrm>
                <a:off x="4842233" y="3688333"/>
                <a:ext cx="31405" cy="26993"/>
                <a:chOff x="4842233" y="3688333"/>
                <a:chExt cx="31405" cy="26993"/>
              </a:xfrm>
            </p:grpSpPr>
            <p:sp>
              <p:nvSpPr>
                <p:cNvPr id="6732" name="Google Shape;6732;p7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6"/>
              <p:cNvGrpSpPr/>
              <p:nvPr/>
            </p:nvGrpSpPr>
            <p:grpSpPr>
              <a:xfrm>
                <a:off x="5187876" y="3608032"/>
                <a:ext cx="31405" cy="27001"/>
                <a:chOff x="5187876" y="3608032"/>
                <a:chExt cx="31405" cy="27001"/>
              </a:xfrm>
            </p:grpSpPr>
            <p:sp>
              <p:nvSpPr>
                <p:cNvPr id="6735" name="Google Shape;6735;p7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7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9" name="Google Shape;6739;p76"/>
              <p:cNvGrpSpPr/>
              <p:nvPr/>
            </p:nvGrpSpPr>
            <p:grpSpPr>
              <a:xfrm>
                <a:off x="5269224" y="3304167"/>
                <a:ext cx="40253" cy="34402"/>
                <a:chOff x="5269224" y="3304167"/>
                <a:chExt cx="40253" cy="34402"/>
              </a:xfrm>
            </p:grpSpPr>
            <p:sp>
              <p:nvSpPr>
                <p:cNvPr id="6740" name="Google Shape;6740;p7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76"/>
              <p:cNvGrpSpPr/>
              <p:nvPr/>
            </p:nvGrpSpPr>
            <p:grpSpPr>
              <a:xfrm>
                <a:off x="5327354" y="3476615"/>
                <a:ext cx="49864" cy="42723"/>
                <a:chOff x="5327354" y="3476615"/>
                <a:chExt cx="49864" cy="42723"/>
              </a:xfrm>
            </p:grpSpPr>
            <p:sp>
              <p:nvSpPr>
                <p:cNvPr id="6743" name="Google Shape;6743;p7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5" name="Google Shape;6745;p7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7" name="Google Shape;6747;p76"/>
              <p:cNvGrpSpPr/>
              <p:nvPr/>
            </p:nvGrpSpPr>
            <p:grpSpPr>
              <a:xfrm>
                <a:off x="5341723" y="3775957"/>
                <a:ext cx="31405" cy="26898"/>
                <a:chOff x="5341723" y="3775957"/>
                <a:chExt cx="31405" cy="26898"/>
              </a:xfrm>
            </p:grpSpPr>
            <p:sp>
              <p:nvSpPr>
                <p:cNvPr id="6748" name="Google Shape;6748;p7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76"/>
              <p:cNvGrpSpPr/>
              <p:nvPr/>
            </p:nvGrpSpPr>
            <p:grpSpPr>
              <a:xfrm>
                <a:off x="5439053" y="3699274"/>
                <a:ext cx="31405" cy="26898"/>
                <a:chOff x="5439053" y="3699274"/>
                <a:chExt cx="31405" cy="26898"/>
              </a:xfrm>
            </p:grpSpPr>
            <p:sp>
              <p:nvSpPr>
                <p:cNvPr id="6751" name="Google Shape;6751;p7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76"/>
              <p:cNvGrpSpPr/>
              <p:nvPr/>
            </p:nvGrpSpPr>
            <p:grpSpPr>
              <a:xfrm>
                <a:off x="5412414" y="3622307"/>
                <a:ext cx="31499" cy="26993"/>
                <a:chOff x="5412414" y="3622307"/>
                <a:chExt cx="31499" cy="26993"/>
              </a:xfrm>
            </p:grpSpPr>
            <p:sp>
              <p:nvSpPr>
                <p:cNvPr id="6754" name="Google Shape;6754;p7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76"/>
              <p:cNvGrpSpPr/>
              <p:nvPr/>
            </p:nvGrpSpPr>
            <p:grpSpPr>
              <a:xfrm>
                <a:off x="5476254" y="3473949"/>
                <a:ext cx="26835" cy="26930"/>
                <a:chOff x="5476254" y="3473949"/>
                <a:chExt cx="26835" cy="26930"/>
              </a:xfrm>
            </p:grpSpPr>
            <p:sp>
              <p:nvSpPr>
                <p:cNvPr id="6757" name="Google Shape;6757;p7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76"/>
              <p:cNvGrpSpPr/>
              <p:nvPr/>
            </p:nvGrpSpPr>
            <p:grpSpPr>
              <a:xfrm>
                <a:off x="5564547" y="3481594"/>
                <a:ext cx="31397" cy="26898"/>
                <a:chOff x="5564547" y="3481594"/>
                <a:chExt cx="31397" cy="26898"/>
              </a:xfrm>
            </p:grpSpPr>
            <p:sp>
              <p:nvSpPr>
                <p:cNvPr id="6760" name="Google Shape;6760;p7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76"/>
              <p:cNvGrpSpPr/>
              <p:nvPr/>
            </p:nvGrpSpPr>
            <p:grpSpPr>
              <a:xfrm>
                <a:off x="5534101" y="3470174"/>
                <a:ext cx="31397" cy="26906"/>
                <a:chOff x="5534101" y="3470174"/>
                <a:chExt cx="31397" cy="26906"/>
              </a:xfrm>
            </p:grpSpPr>
            <p:sp>
              <p:nvSpPr>
                <p:cNvPr id="6763" name="Google Shape;6763;p7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76"/>
              <p:cNvGrpSpPr/>
              <p:nvPr/>
            </p:nvGrpSpPr>
            <p:grpSpPr>
              <a:xfrm>
                <a:off x="5610879" y="3314486"/>
                <a:ext cx="31499" cy="26938"/>
                <a:chOff x="5610879" y="3314486"/>
                <a:chExt cx="31499" cy="26938"/>
              </a:xfrm>
            </p:grpSpPr>
            <p:sp>
              <p:nvSpPr>
                <p:cNvPr id="6766" name="Google Shape;6766;p7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76"/>
              <p:cNvGrpSpPr/>
              <p:nvPr/>
            </p:nvGrpSpPr>
            <p:grpSpPr>
              <a:xfrm>
                <a:off x="4834525" y="3501382"/>
                <a:ext cx="31499" cy="26898"/>
                <a:chOff x="4834525" y="3501382"/>
                <a:chExt cx="31499" cy="26898"/>
              </a:xfrm>
            </p:grpSpPr>
            <p:sp>
              <p:nvSpPr>
                <p:cNvPr id="6769" name="Google Shape;6769;p7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76"/>
              <p:cNvGrpSpPr/>
              <p:nvPr/>
            </p:nvGrpSpPr>
            <p:grpSpPr>
              <a:xfrm>
                <a:off x="4898460" y="3580158"/>
                <a:ext cx="31405" cy="26898"/>
                <a:chOff x="4898460" y="3580158"/>
                <a:chExt cx="31405" cy="26898"/>
              </a:xfrm>
            </p:grpSpPr>
            <p:sp>
              <p:nvSpPr>
                <p:cNvPr id="6772" name="Google Shape;6772;p7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76"/>
              <p:cNvGrpSpPr/>
              <p:nvPr/>
            </p:nvGrpSpPr>
            <p:grpSpPr>
              <a:xfrm>
                <a:off x="4882667" y="3608032"/>
                <a:ext cx="31499" cy="27001"/>
                <a:chOff x="4882667" y="3608032"/>
                <a:chExt cx="31499" cy="27001"/>
              </a:xfrm>
            </p:grpSpPr>
            <p:sp>
              <p:nvSpPr>
                <p:cNvPr id="6775" name="Google Shape;6775;p7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76"/>
              <p:cNvGrpSpPr/>
              <p:nvPr/>
            </p:nvGrpSpPr>
            <p:grpSpPr>
              <a:xfrm>
                <a:off x="4843373" y="3631407"/>
                <a:ext cx="16273" cy="16186"/>
                <a:chOff x="4843373" y="3631407"/>
                <a:chExt cx="16273" cy="16186"/>
              </a:xfrm>
            </p:grpSpPr>
            <p:sp>
              <p:nvSpPr>
                <p:cNvPr id="6778" name="Google Shape;6778;p7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76"/>
              <p:cNvGrpSpPr/>
              <p:nvPr/>
            </p:nvGrpSpPr>
            <p:grpSpPr>
              <a:xfrm>
                <a:off x="4727773" y="3591578"/>
                <a:ext cx="31499" cy="26898"/>
                <a:chOff x="4727773" y="3591578"/>
                <a:chExt cx="31499" cy="26898"/>
              </a:xfrm>
            </p:grpSpPr>
            <p:sp>
              <p:nvSpPr>
                <p:cNvPr id="6781" name="Google Shape;6781;p7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3" name="Google Shape;6783;p7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5" name="Google Shape;6785;p76"/>
              <p:cNvGrpSpPr/>
              <p:nvPr/>
            </p:nvGrpSpPr>
            <p:grpSpPr>
              <a:xfrm>
                <a:off x="4609421" y="3577398"/>
                <a:ext cx="31499" cy="27001"/>
                <a:chOff x="4609421" y="3577398"/>
                <a:chExt cx="31499" cy="27001"/>
              </a:xfrm>
            </p:grpSpPr>
            <p:sp>
              <p:nvSpPr>
                <p:cNvPr id="6786" name="Google Shape;6786;p7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76"/>
              <p:cNvGrpSpPr/>
              <p:nvPr/>
            </p:nvGrpSpPr>
            <p:grpSpPr>
              <a:xfrm>
                <a:off x="4649289" y="3577398"/>
                <a:ext cx="31499" cy="27001"/>
                <a:chOff x="4649289" y="3577398"/>
                <a:chExt cx="31499" cy="27001"/>
              </a:xfrm>
            </p:grpSpPr>
            <p:sp>
              <p:nvSpPr>
                <p:cNvPr id="6789" name="Google Shape;6789;p7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76"/>
              <p:cNvGrpSpPr/>
              <p:nvPr/>
            </p:nvGrpSpPr>
            <p:grpSpPr>
              <a:xfrm>
                <a:off x="4605614" y="3639523"/>
                <a:ext cx="31499" cy="26906"/>
                <a:chOff x="4605614" y="3639523"/>
                <a:chExt cx="31499" cy="26906"/>
              </a:xfrm>
            </p:grpSpPr>
            <p:sp>
              <p:nvSpPr>
                <p:cNvPr id="6792" name="Google Shape;6792;p7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76"/>
              <p:cNvGrpSpPr/>
              <p:nvPr/>
            </p:nvGrpSpPr>
            <p:grpSpPr>
              <a:xfrm>
                <a:off x="4785149" y="3618846"/>
                <a:ext cx="26930" cy="26843"/>
                <a:chOff x="4785149" y="3618846"/>
                <a:chExt cx="26930" cy="26843"/>
              </a:xfrm>
            </p:grpSpPr>
            <p:sp>
              <p:nvSpPr>
                <p:cNvPr id="6795" name="Google Shape;6795;p7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76"/>
              <p:cNvGrpSpPr/>
              <p:nvPr/>
            </p:nvGrpSpPr>
            <p:grpSpPr>
              <a:xfrm>
                <a:off x="4810167" y="3601567"/>
                <a:ext cx="31405" cy="26898"/>
                <a:chOff x="4810167" y="3601567"/>
                <a:chExt cx="31405" cy="26898"/>
              </a:xfrm>
            </p:grpSpPr>
            <p:sp>
              <p:nvSpPr>
                <p:cNvPr id="6798" name="Google Shape;6798;p7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76"/>
              <p:cNvGrpSpPr/>
              <p:nvPr/>
            </p:nvGrpSpPr>
            <p:grpSpPr>
              <a:xfrm>
                <a:off x="4831002" y="3373230"/>
                <a:ext cx="31405" cy="26898"/>
                <a:chOff x="4831002" y="3373230"/>
                <a:chExt cx="31405" cy="26898"/>
              </a:xfrm>
            </p:grpSpPr>
            <p:sp>
              <p:nvSpPr>
                <p:cNvPr id="6801" name="Google Shape;6801;p7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76"/>
              <p:cNvGrpSpPr/>
              <p:nvPr/>
            </p:nvGrpSpPr>
            <p:grpSpPr>
              <a:xfrm>
                <a:off x="4719311" y="3355054"/>
                <a:ext cx="31499" cy="27001"/>
                <a:chOff x="4719311" y="3355054"/>
                <a:chExt cx="31499" cy="27001"/>
              </a:xfrm>
            </p:grpSpPr>
            <p:sp>
              <p:nvSpPr>
                <p:cNvPr id="6804" name="Google Shape;6804;p7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76"/>
              <p:cNvGrpSpPr/>
              <p:nvPr/>
            </p:nvGrpSpPr>
            <p:grpSpPr>
              <a:xfrm>
                <a:off x="4798755" y="3450260"/>
                <a:ext cx="26930" cy="26930"/>
                <a:chOff x="4798755" y="3450260"/>
                <a:chExt cx="26930" cy="26930"/>
              </a:xfrm>
            </p:grpSpPr>
            <p:sp>
              <p:nvSpPr>
                <p:cNvPr id="6807" name="Google Shape;6807;p7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76"/>
              <p:cNvGrpSpPr/>
              <p:nvPr/>
            </p:nvGrpSpPr>
            <p:grpSpPr>
              <a:xfrm>
                <a:off x="4645576" y="3467555"/>
                <a:ext cx="31405" cy="26953"/>
                <a:chOff x="4645576" y="3467555"/>
                <a:chExt cx="31405" cy="26953"/>
              </a:xfrm>
            </p:grpSpPr>
            <p:sp>
              <p:nvSpPr>
                <p:cNvPr id="6810" name="Google Shape;6810;p7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76"/>
              <p:cNvGrpSpPr/>
              <p:nvPr/>
            </p:nvGrpSpPr>
            <p:grpSpPr>
              <a:xfrm>
                <a:off x="4687631" y="3583965"/>
                <a:ext cx="31499" cy="26898"/>
                <a:chOff x="4687631" y="3583965"/>
                <a:chExt cx="31499" cy="26898"/>
              </a:xfrm>
            </p:grpSpPr>
            <p:sp>
              <p:nvSpPr>
                <p:cNvPr id="6813" name="Google Shape;6813;p7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76"/>
              <p:cNvGrpSpPr/>
              <p:nvPr/>
            </p:nvGrpSpPr>
            <p:grpSpPr>
              <a:xfrm>
                <a:off x="4719311" y="3471314"/>
                <a:ext cx="31499" cy="27001"/>
                <a:chOff x="4719311" y="3471314"/>
                <a:chExt cx="31499" cy="27001"/>
              </a:xfrm>
            </p:grpSpPr>
            <p:sp>
              <p:nvSpPr>
                <p:cNvPr id="6816" name="Google Shape;6816;p7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76"/>
              <p:cNvGrpSpPr/>
              <p:nvPr/>
            </p:nvGrpSpPr>
            <p:grpSpPr>
              <a:xfrm>
                <a:off x="4719311" y="3434404"/>
                <a:ext cx="31499" cy="26898"/>
                <a:chOff x="4719311" y="3434404"/>
                <a:chExt cx="31499" cy="26898"/>
              </a:xfrm>
            </p:grpSpPr>
            <p:sp>
              <p:nvSpPr>
                <p:cNvPr id="6819" name="Google Shape;6819;p7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6"/>
              <p:cNvGrpSpPr/>
              <p:nvPr/>
            </p:nvGrpSpPr>
            <p:grpSpPr>
              <a:xfrm>
                <a:off x="4768876" y="3401772"/>
                <a:ext cx="31499" cy="26898"/>
                <a:chOff x="4768876" y="3401772"/>
                <a:chExt cx="31499" cy="26898"/>
              </a:xfrm>
            </p:grpSpPr>
            <p:sp>
              <p:nvSpPr>
                <p:cNvPr id="6822" name="Google Shape;6822;p7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76"/>
              <p:cNvGrpSpPr/>
              <p:nvPr/>
            </p:nvGrpSpPr>
            <p:grpSpPr>
              <a:xfrm>
                <a:off x="4762214" y="3471377"/>
                <a:ext cx="26938" cy="26938"/>
                <a:chOff x="4762214" y="3471377"/>
                <a:chExt cx="26938" cy="26938"/>
              </a:xfrm>
            </p:grpSpPr>
            <p:sp>
              <p:nvSpPr>
                <p:cNvPr id="6825" name="Google Shape;6825;p7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76"/>
              <p:cNvGrpSpPr/>
              <p:nvPr/>
            </p:nvGrpSpPr>
            <p:grpSpPr>
              <a:xfrm>
                <a:off x="4790473" y="3344782"/>
                <a:ext cx="31405" cy="26898"/>
                <a:chOff x="4790473" y="3344782"/>
                <a:chExt cx="31405" cy="26898"/>
              </a:xfrm>
            </p:grpSpPr>
            <p:sp>
              <p:nvSpPr>
                <p:cNvPr id="6828" name="Google Shape;6828;p7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76"/>
              <p:cNvGrpSpPr/>
              <p:nvPr/>
            </p:nvGrpSpPr>
            <p:grpSpPr>
              <a:xfrm>
                <a:off x="4823774" y="3950733"/>
                <a:ext cx="37398" cy="32034"/>
                <a:chOff x="4823774" y="3950733"/>
                <a:chExt cx="37398" cy="32034"/>
              </a:xfrm>
            </p:grpSpPr>
            <p:sp>
              <p:nvSpPr>
                <p:cNvPr id="6831" name="Google Shape;6831;p7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76"/>
              <p:cNvGrpSpPr/>
              <p:nvPr/>
            </p:nvGrpSpPr>
            <p:grpSpPr>
              <a:xfrm>
                <a:off x="4823396" y="4110566"/>
                <a:ext cx="31405" cy="26906"/>
                <a:chOff x="4823396" y="4110566"/>
                <a:chExt cx="31405" cy="26906"/>
              </a:xfrm>
            </p:grpSpPr>
            <p:sp>
              <p:nvSpPr>
                <p:cNvPr id="6834" name="Google Shape;6834;p7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6"/>
              <p:cNvGrpSpPr/>
              <p:nvPr/>
            </p:nvGrpSpPr>
            <p:grpSpPr>
              <a:xfrm>
                <a:off x="4838332" y="3821150"/>
                <a:ext cx="31499" cy="26898"/>
                <a:chOff x="4838332" y="3821150"/>
                <a:chExt cx="31499" cy="26898"/>
              </a:xfrm>
            </p:grpSpPr>
            <p:sp>
              <p:nvSpPr>
                <p:cNvPr id="6837" name="Google Shape;6837;p7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76"/>
              <p:cNvGrpSpPr/>
              <p:nvPr/>
            </p:nvGrpSpPr>
            <p:grpSpPr>
              <a:xfrm>
                <a:off x="4661275" y="3815007"/>
                <a:ext cx="36824" cy="31523"/>
                <a:chOff x="4661275" y="3815007"/>
                <a:chExt cx="36824" cy="31523"/>
              </a:xfrm>
            </p:grpSpPr>
            <p:sp>
              <p:nvSpPr>
                <p:cNvPr id="6840" name="Google Shape;6840;p7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76"/>
              <p:cNvGrpSpPr/>
              <p:nvPr/>
            </p:nvGrpSpPr>
            <p:grpSpPr>
              <a:xfrm>
                <a:off x="4558998" y="3851037"/>
                <a:ext cx="33591" cy="28699"/>
                <a:chOff x="4558998" y="3851037"/>
                <a:chExt cx="33591" cy="28699"/>
              </a:xfrm>
            </p:grpSpPr>
            <p:sp>
              <p:nvSpPr>
                <p:cNvPr id="6843" name="Google Shape;6843;p7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76"/>
              <p:cNvGrpSpPr/>
              <p:nvPr/>
            </p:nvGrpSpPr>
            <p:grpSpPr>
              <a:xfrm>
                <a:off x="4696762" y="3638587"/>
                <a:ext cx="33591" cy="28794"/>
                <a:chOff x="4696762" y="3638587"/>
                <a:chExt cx="33591" cy="28794"/>
              </a:xfrm>
            </p:grpSpPr>
            <p:sp>
              <p:nvSpPr>
                <p:cNvPr id="6846" name="Google Shape;6846;p7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76"/>
              <p:cNvGrpSpPr/>
              <p:nvPr/>
            </p:nvGrpSpPr>
            <p:grpSpPr>
              <a:xfrm>
                <a:off x="4929479" y="3939140"/>
                <a:ext cx="33497" cy="28692"/>
                <a:chOff x="4929479" y="3939140"/>
                <a:chExt cx="33497" cy="28692"/>
              </a:xfrm>
            </p:grpSpPr>
            <p:sp>
              <p:nvSpPr>
                <p:cNvPr id="6849" name="Google Shape;6849;p7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76"/>
              <p:cNvGrpSpPr/>
              <p:nvPr/>
            </p:nvGrpSpPr>
            <p:grpSpPr>
              <a:xfrm>
                <a:off x="4907119" y="3986039"/>
                <a:ext cx="33497" cy="28699"/>
                <a:chOff x="4907119" y="3986039"/>
                <a:chExt cx="33497" cy="28699"/>
              </a:xfrm>
            </p:grpSpPr>
            <p:sp>
              <p:nvSpPr>
                <p:cNvPr id="6852" name="Google Shape;6852;p7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76"/>
              <p:cNvGrpSpPr/>
              <p:nvPr/>
            </p:nvGrpSpPr>
            <p:grpSpPr>
              <a:xfrm>
                <a:off x="4911783" y="4048102"/>
                <a:ext cx="33591" cy="28762"/>
                <a:chOff x="4911783" y="4048102"/>
                <a:chExt cx="33591" cy="28762"/>
              </a:xfrm>
            </p:grpSpPr>
            <p:sp>
              <p:nvSpPr>
                <p:cNvPr id="6855" name="Google Shape;6855;p7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7" name="Google Shape;6857;p7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9" name="Google Shape;6859;p76"/>
              <p:cNvGrpSpPr/>
              <p:nvPr/>
            </p:nvGrpSpPr>
            <p:grpSpPr>
              <a:xfrm>
                <a:off x="4762623" y="3837847"/>
                <a:ext cx="42416" cy="36273"/>
                <a:chOff x="4762623" y="3837847"/>
                <a:chExt cx="42416" cy="36273"/>
              </a:xfrm>
            </p:grpSpPr>
            <p:sp>
              <p:nvSpPr>
                <p:cNvPr id="6860" name="Google Shape;6860;p7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6"/>
              <p:cNvGrpSpPr/>
              <p:nvPr/>
            </p:nvGrpSpPr>
            <p:grpSpPr>
              <a:xfrm>
                <a:off x="4746044" y="4104966"/>
                <a:ext cx="33497" cy="28699"/>
                <a:chOff x="4746044" y="4104966"/>
                <a:chExt cx="33497" cy="28699"/>
              </a:xfrm>
            </p:grpSpPr>
            <p:sp>
              <p:nvSpPr>
                <p:cNvPr id="6863" name="Google Shape;6863;p7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76"/>
              <p:cNvGrpSpPr/>
              <p:nvPr/>
            </p:nvGrpSpPr>
            <p:grpSpPr>
              <a:xfrm>
                <a:off x="4859646" y="4162554"/>
                <a:ext cx="33591" cy="28762"/>
                <a:chOff x="4859646" y="4162554"/>
                <a:chExt cx="33591" cy="28762"/>
              </a:xfrm>
            </p:grpSpPr>
            <p:sp>
              <p:nvSpPr>
                <p:cNvPr id="6866" name="Google Shape;6866;p7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8" name="Google Shape;6868;p76"/>
            <p:cNvGrpSpPr/>
            <p:nvPr/>
          </p:nvGrpSpPr>
          <p:grpSpPr>
            <a:xfrm>
              <a:off x="3597785" y="3274438"/>
              <a:ext cx="855610" cy="1122100"/>
              <a:chOff x="3597785" y="3274438"/>
              <a:chExt cx="855610" cy="1122100"/>
            </a:xfrm>
          </p:grpSpPr>
          <p:grpSp>
            <p:nvGrpSpPr>
              <p:cNvPr id="6869" name="Google Shape;6869;p76"/>
              <p:cNvGrpSpPr/>
              <p:nvPr/>
            </p:nvGrpSpPr>
            <p:grpSpPr>
              <a:xfrm>
                <a:off x="3617857" y="3284717"/>
                <a:ext cx="826785" cy="1099165"/>
                <a:chOff x="3617857" y="3284717"/>
                <a:chExt cx="826785" cy="1099165"/>
              </a:xfrm>
            </p:grpSpPr>
            <p:sp>
              <p:nvSpPr>
                <p:cNvPr id="6870" name="Google Shape;6870;p7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6"/>
              <p:cNvGrpSpPr/>
              <p:nvPr/>
            </p:nvGrpSpPr>
            <p:grpSpPr>
              <a:xfrm>
                <a:off x="4180904" y="4251758"/>
                <a:ext cx="37783" cy="32420"/>
                <a:chOff x="4180904" y="4251758"/>
                <a:chExt cx="37783" cy="32420"/>
              </a:xfrm>
            </p:grpSpPr>
            <p:sp>
              <p:nvSpPr>
                <p:cNvPr id="6927" name="Google Shape;6927;p7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76"/>
              <p:cNvGrpSpPr/>
              <p:nvPr/>
            </p:nvGrpSpPr>
            <p:grpSpPr>
              <a:xfrm>
                <a:off x="4201644" y="4081324"/>
                <a:ext cx="37783" cy="32364"/>
                <a:chOff x="4201644" y="4081324"/>
                <a:chExt cx="37783" cy="32364"/>
              </a:xfrm>
            </p:grpSpPr>
            <p:sp>
              <p:nvSpPr>
                <p:cNvPr id="6930" name="Google Shape;6930;p7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76"/>
              <p:cNvGrpSpPr/>
              <p:nvPr/>
            </p:nvGrpSpPr>
            <p:grpSpPr>
              <a:xfrm>
                <a:off x="4284416" y="3887428"/>
                <a:ext cx="37783" cy="32451"/>
                <a:chOff x="4284416" y="3887428"/>
                <a:chExt cx="37783" cy="32451"/>
              </a:xfrm>
            </p:grpSpPr>
            <p:sp>
              <p:nvSpPr>
                <p:cNvPr id="6933" name="Google Shape;6933;p7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76"/>
              <p:cNvGrpSpPr/>
              <p:nvPr/>
            </p:nvGrpSpPr>
            <p:grpSpPr>
              <a:xfrm>
                <a:off x="4223721" y="3860404"/>
                <a:ext cx="37870" cy="32364"/>
                <a:chOff x="4223721" y="3860404"/>
                <a:chExt cx="37870" cy="32364"/>
              </a:xfrm>
            </p:grpSpPr>
            <p:sp>
              <p:nvSpPr>
                <p:cNvPr id="6936" name="Google Shape;6936;p7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76"/>
              <p:cNvGrpSpPr/>
              <p:nvPr/>
            </p:nvGrpSpPr>
            <p:grpSpPr>
              <a:xfrm>
                <a:off x="4104889" y="3699242"/>
                <a:ext cx="37776" cy="32357"/>
                <a:chOff x="4104889" y="3699242"/>
                <a:chExt cx="37776" cy="32357"/>
              </a:xfrm>
            </p:grpSpPr>
            <p:sp>
              <p:nvSpPr>
                <p:cNvPr id="6939" name="Google Shape;6939;p7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76"/>
              <p:cNvGrpSpPr/>
              <p:nvPr/>
            </p:nvGrpSpPr>
            <p:grpSpPr>
              <a:xfrm>
                <a:off x="4143608" y="3475121"/>
                <a:ext cx="37878" cy="32420"/>
                <a:chOff x="4143608" y="3475121"/>
                <a:chExt cx="37878" cy="32420"/>
              </a:xfrm>
            </p:grpSpPr>
            <p:sp>
              <p:nvSpPr>
                <p:cNvPr id="6942" name="Google Shape;6942;p7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76"/>
              <p:cNvGrpSpPr/>
              <p:nvPr/>
            </p:nvGrpSpPr>
            <p:grpSpPr>
              <a:xfrm>
                <a:off x="4217248" y="3570893"/>
                <a:ext cx="37776" cy="32364"/>
                <a:chOff x="4217248" y="3570893"/>
                <a:chExt cx="37776" cy="32364"/>
              </a:xfrm>
            </p:grpSpPr>
            <p:sp>
              <p:nvSpPr>
                <p:cNvPr id="6945" name="Google Shape;6945;p7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76"/>
              <p:cNvGrpSpPr/>
              <p:nvPr/>
            </p:nvGrpSpPr>
            <p:grpSpPr>
              <a:xfrm>
                <a:off x="4255307" y="3431612"/>
                <a:ext cx="37776" cy="32451"/>
                <a:chOff x="4255307" y="3431612"/>
                <a:chExt cx="37776" cy="32451"/>
              </a:xfrm>
            </p:grpSpPr>
            <p:sp>
              <p:nvSpPr>
                <p:cNvPr id="6948" name="Google Shape;6948;p7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76"/>
              <p:cNvGrpSpPr/>
              <p:nvPr/>
            </p:nvGrpSpPr>
            <p:grpSpPr>
              <a:xfrm>
                <a:off x="3853052" y="3577398"/>
                <a:ext cx="37776" cy="32420"/>
                <a:chOff x="3853052" y="3577398"/>
                <a:chExt cx="37776" cy="32420"/>
              </a:xfrm>
            </p:grpSpPr>
            <p:sp>
              <p:nvSpPr>
                <p:cNvPr id="6951" name="Google Shape;6951;p7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76"/>
              <p:cNvGrpSpPr/>
              <p:nvPr/>
            </p:nvGrpSpPr>
            <p:grpSpPr>
              <a:xfrm>
                <a:off x="4039908" y="3412107"/>
                <a:ext cx="37776" cy="32357"/>
                <a:chOff x="4039908" y="3412107"/>
                <a:chExt cx="37776" cy="32357"/>
              </a:xfrm>
            </p:grpSpPr>
            <p:sp>
              <p:nvSpPr>
                <p:cNvPr id="6954" name="Google Shape;6954;p7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76"/>
              <p:cNvGrpSpPr/>
              <p:nvPr/>
            </p:nvGrpSpPr>
            <p:grpSpPr>
              <a:xfrm>
                <a:off x="4017360" y="3342061"/>
                <a:ext cx="37870" cy="32380"/>
                <a:chOff x="4017360" y="3342061"/>
                <a:chExt cx="37870" cy="32380"/>
              </a:xfrm>
            </p:grpSpPr>
            <p:sp>
              <p:nvSpPr>
                <p:cNvPr id="6957" name="Google Shape;6957;p7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9" name="Google Shape;6959;p7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1" name="Google Shape;6961;p76"/>
              <p:cNvGrpSpPr/>
              <p:nvPr/>
            </p:nvGrpSpPr>
            <p:grpSpPr>
              <a:xfrm>
                <a:off x="3750870" y="3418650"/>
                <a:ext cx="37776" cy="32380"/>
                <a:chOff x="3750870" y="3418650"/>
                <a:chExt cx="37776" cy="32380"/>
              </a:xfrm>
            </p:grpSpPr>
            <p:sp>
              <p:nvSpPr>
                <p:cNvPr id="6962" name="Google Shape;6962;p7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6"/>
              <p:cNvGrpSpPr/>
              <p:nvPr/>
            </p:nvGrpSpPr>
            <p:grpSpPr>
              <a:xfrm>
                <a:off x="3632509" y="3274438"/>
                <a:ext cx="37783" cy="32357"/>
                <a:chOff x="3632509" y="3274438"/>
                <a:chExt cx="37783" cy="32357"/>
              </a:xfrm>
            </p:grpSpPr>
            <p:sp>
              <p:nvSpPr>
                <p:cNvPr id="6965" name="Google Shape;6965;p7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6"/>
              <p:cNvGrpSpPr/>
              <p:nvPr/>
            </p:nvGrpSpPr>
            <p:grpSpPr>
              <a:xfrm>
                <a:off x="3906424" y="3297561"/>
                <a:ext cx="37776" cy="32451"/>
                <a:chOff x="3906424" y="3297561"/>
                <a:chExt cx="37776" cy="32451"/>
              </a:xfrm>
            </p:grpSpPr>
            <p:sp>
              <p:nvSpPr>
                <p:cNvPr id="6968" name="Google Shape;6968;p7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76"/>
              <p:cNvGrpSpPr/>
              <p:nvPr/>
            </p:nvGrpSpPr>
            <p:grpSpPr>
              <a:xfrm>
                <a:off x="3866084" y="3412107"/>
                <a:ext cx="37776" cy="32357"/>
                <a:chOff x="3866084" y="3412107"/>
                <a:chExt cx="37776" cy="32357"/>
              </a:xfrm>
            </p:grpSpPr>
            <p:sp>
              <p:nvSpPr>
                <p:cNvPr id="6971" name="Google Shape;6971;p7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76"/>
              <p:cNvGrpSpPr/>
              <p:nvPr/>
            </p:nvGrpSpPr>
            <p:grpSpPr>
              <a:xfrm>
                <a:off x="4023919" y="3766409"/>
                <a:ext cx="37783" cy="32357"/>
                <a:chOff x="4023919" y="3766409"/>
                <a:chExt cx="37783" cy="32357"/>
              </a:xfrm>
            </p:grpSpPr>
            <p:sp>
              <p:nvSpPr>
                <p:cNvPr id="6974" name="Google Shape;6974;p7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76"/>
              <p:cNvGrpSpPr/>
              <p:nvPr/>
            </p:nvGrpSpPr>
            <p:grpSpPr>
              <a:xfrm>
                <a:off x="3973882" y="3779449"/>
                <a:ext cx="37776" cy="32357"/>
                <a:chOff x="3973882" y="3779449"/>
                <a:chExt cx="37776" cy="32357"/>
              </a:xfrm>
            </p:grpSpPr>
            <p:sp>
              <p:nvSpPr>
                <p:cNvPr id="6977" name="Google Shape;6977;p7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76"/>
              <p:cNvGrpSpPr/>
              <p:nvPr/>
            </p:nvGrpSpPr>
            <p:grpSpPr>
              <a:xfrm>
                <a:off x="4073398" y="3838028"/>
                <a:ext cx="37776" cy="32380"/>
                <a:chOff x="4073398" y="3838028"/>
                <a:chExt cx="37776" cy="32380"/>
              </a:xfrm>
            </p:grpSpPr>
            <p:sp>
              <p:nvSpPr>
                <p:cNvPr id="6980" name="Google Shape;6980;p7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76"/>
              <p:cNvGrpSpPr/>
              <p:nvPr/>
            </p:nvGrpSpPr>
            <p:grpSpPr>
              <a:xfrm>
                <a:off x="4342672" y="4144496"/>
                <a:ext cx="37752" cy="32364"/>
                <a:chOff x="4342672" y="4144496"/>
                <a:chExt cx="37752" cy="32364"/>
              </a:xfrm>
            </p:grpSpPr>
            <p:sp>
              <p:nvSpPr>
                <p:cNvPr id="6983" name="Google Shape;6983;p7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6"/>
              <p:cNvGrpSpPr/>
              <p:nvPr/>
            </p:nvGrpSpPr>
            <p:grpSpPr>
              <a:xfrm>
                <a:off x="4406386" y="4056872"/>
                <a:ext cx="37783" cy="32364"/>
                <a:chOff x="4406386" y="4056872"/>
                <a:chExt cx="37783" cy="32364"/>
              </a:xfrm>
            </p:grpSpPr>
            <p:sp>
              <p:nvSpPr>
                <p:cNvPr id="6986" name="Google Shape;6986;p7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76"/>
              <p:cNvGrpSpPr/>
              <p:nvPr/>
            </p:nvGrpSpPr>
            <p:grpSpPr>
              <a:xfrm>
                <a:off x="4284416" y="4245254"/>
                <a:ext cx="37783" cy="32357"/>
                <a:chOff x="4284416" y="4245254"/>
                <a:chExt cx="37783" cy="32357"/>
              </a:xfrm>
            </p:grpSpPr>
            <p:sp>
              <p:nvSpPr>
                <p:cNvPr id="6989" name="Google Shape;6989;p7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6"/>
              <p:cNvGrpSpPr/>
              <p:nvPr/>
            </p:nvGrpSpPr>
            <p:grpSpPr>
              <a:xfrm>
                <a:off x="4219057" y="4331258"/>
                <a:ext cx="37776" cy="32364"/>
                <a:chOff x="4219057" y="4331258"/>
                <a:chExt cx="37776" cy="32364"/>
              </a:xfrm>
            </p:grpSpPr>
            <p:sp>
              <p:nvSpPr>
                <p:cNvPr id="6992" name="Google Shape;6992;p7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6"/>
              <p:cNvGrpSpPr/>
              <p:nvPr/>
            </p:nvGrpSpPr>
            <p:grpSpPr>
              <a:xfrm>
                <a:off x="4204122" y="4141688"/>
                <a:ext cx="33497" cy="28699"/>
                <a:chOff x="4204122" y="4141688"/>
                <a:chExt cx="33497" cy="28699"/>
              </a:xfrm>
            </p:grpSpPr>
            <p:sp>
              <p:nvSpPr>
                <p:cNvPr id="6995" name="Google Shape;6995;p7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6"/>
              <p:cNvGrpSpPr/>
              <p:nvPr/>
            </p:nvGrpSpPr>
            <p:grpSpPr>
              <a:xfrm>
                <a:off x="4301546" y="4003869"/>
                <a:ext cx="38916" cy="33324"/>
                <a:chOff x="4301546" y="4003869"/>
                <a:chExt cx="38916" cy="33324"/>
              </a:xfrm>
            </p:grpSpPr>
            <p:sp>
              <p:nvSpPr>
                <p:cNvPr id="6998" name="Google Shape;6998;p7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76"/>
              <p:cNvGrpSpPr/>
              <p:nvPr/>
            </p:nvGrpSpPr>
            <p:grpSpPr>
              <a:xfrm>
                <a:off x="4210681" y="3924669"/>
                <a:ext cx="36549" cy="31366"/>
                <a:chOff x="4210681" y="3924669"/>
                <a:chExt cx="36549" cy="31366"/>
              </a:xfrm>
            </p:grpSpPr>
            <p:sp>
              <p:nvSpPr>
                <p:cNvPr id="7001" name="Google Shape;7001;p7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76"/>
              <p:cNvGrpSpPr/>
              <p:nvPr/>
            </p:nvGrpSpPr>
            <p:grpSpPr>
              <a:xfrm>
                <a:off x="3987771" y="3628874"/>
                <a:ext cx="31499" cy="26993"/>
                <a:chOff x="3987771" y="3628874"/>
                <a:chExt cx="31499" cy="26993"/>
              </a:xfrm>
            </p:grpSpPr>
            <p:sp>
              <p:nvSpPr>
                <p:cNvPr id="7004" name="Google Shape;7004;p7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6"/>
              <p:cNvGrpSpPr/>
              <p:nvPr/>
            </p:nvGrpSpPr>
            <p:grpSpPr>
              <a:xfrm>
                <a:off x="4087382" y="3775674"/>
                <a:ext cx="31405" cy="26898"/>
                <a:chOff x="4087382" y="3775674"/>
                <a:chExt cx="31405" cy="26898"/>
              </a:xfrm>
            </p:grpSpPr>
            <p:sp>
              <p:nvSpPr>
                <p:cNvPr id="7007" name="Google Shape;7007;p7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76"/>
              <p:cNvGrpSpPr/>
              <p:nvPr/>
            </p:nvGrpSpPr>
            <p:grpSpPr>
              <a:xfrm>
                <a:off x="4118873" y="3856637"/>
                <a:ext cx="31405" cy="26906"/>
                <a:chOff x="4118873" y="3856637"/>
                <a:chExt cx="31405" cy="26906"/>
              </a:xfrm>
            </p:grpSpPr>
            <p:sp>
              <p:nvSpPr>
                <p:cNvPr id="7010" name="Google Shape;7010;p7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76"/>
              <p:cNvGrpSpPr/>
              <p:nvPr/>
            </p:nvGrpSpPr>
            <p:grpSpPr>
              <a:xfrm>
                <a:off x="4168541" y="3639523"/>
                <a:ext cx="31499" cy="26906"/>
                <a:chOff x="4168541" y="3639523"/>
                <a:chExt cx="31499" cy="26906"/>
              </a:xfrm>
            </p:grpSpPr>
            <p:sp>
              <p:nvSpPr>
                <p:cNvPr id="7013" name="Google Shape;7013;p7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76"/>
              <p:cNvGrpSpPr/>
              <p:nvPr/>
            </p:nvGrpSpPr>
            <p:grpSpPr>
              <a:xfrm>
                <a:off x="3965789" y="3393545"/>
                <a:ext cx="31405" cy="26945"/>
                <a:chOff x="3965789" y="3393545"/>
                <a:chExt cx="31405" cy="26945"/>
              </a:xfrm>
            </p:grpSpPr>
            <p:sp>
              <p:nvSpPr>
                <p:cNvPr id="7016" name="Google Shape;7016;p7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76"/>
              <p:cNvGrpSpPr/>
              <p:nvPr/>
            </p:nvGrpSpPr>
            <p:grpSpPr>
              <a:xfrm>
                <a:off x="3925166" y="3491008"/>
                <a:ext cx="31405" cy="27001"/>
                <a:chOff x="3925166" y="3491008"/>
                <a:chExt cx="31405" cy="27001"/>
              </a:xfrm>
            </p:grpSpPr>
            <p:sp>
              <p:nvSpPr>
                <p:cNvPr id="7019" name="Google Shape;7019;p7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76"/>
              <p:cNvGrpSpPr/>
              <p:nvPr/>
            </p:nvGrpSpPr>
            <p:grpSpPr>
              <a:xfrm>
                <a:off x="3682845" y="3340976"/>
                <a:ext cx="31397" cy="26898"/>
                <a:chOff x="3682845" y="3340976"/>
                <a:chExt cx="31397" cy="26898"/>
              </a:xfrm>
            </p:grpSpPr>
            <p:sp>
              <p:nvSpPr>
                <p:cNvPr id="7022" name="Google Shape;7022;p7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76"/>
              <p:cNvGrpSpPr/>
              <p:nvPr/>
            </p:nvGrpSpPr>
            <p:grpSpPr>
              <a:xfrm>
                <a:off x="3795393" y="3353725"/>
                <a:ext cx="31499" cy="26993"/>
                <a:chOff x="3795393" y="3353725"/>
                <a:chExt cx="31499" cy="26993"/>
              </a:xfrm>
            </p:grpSpPr>
            <p:sp>
              <p:nvSpPr>
                <p:cNvPr id="7025" name="Google Shape;7025;p7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76"/>
              <p:cNvGrpSpPr/>
              <p:nvPr/>
            </p:nvGrpSpPr>
            <p:grpSpPr>
              <a:xfrm>
                <a:off x="4176909" y="4363221"/>
                <a:ext cx="38924" cy="33316"/>
                <a:chOff x="4176909" y="4363221"/>
                <a:chExt cx="38924" cy="33316"/>
              </a:xfrm>
            </p:grpSpPr>
            <p:sp>
              <p:nvSpPr>
                <p:cNvPr id="7028" name="Google Shape;7028;p7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76"/>
              <p:cNvGrpSpPr/>
              <p:nvPr/>
            </p:nvGrpSpPr>
            <p:grpSpPr>
              <a:xfrm>
                <a:off x="4226191" y="4007660"/>
                <a:ext cx="33560" cy="28770"/>
                <a:chOff x="4226191" y="4007660"/>
                <a:chExt cx="33560" cy="28770"/>
              </a:xfrm>
            </p:grpSpPr>
            <p:sp>
              <p:nvSpPr>
                <p:cNvPr id="7031" name="Google Shape;7031;p7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76"/>
              <p:cNvGrpSpPr/>
              <p:nvPr/>
            </p:nvGrpSpPr>
            <p:grpSpPr>
              <a:xfrm>
                <a:off x="3597785" y="3377045"/>
                <a:ext cx="33591" cy="28699"/>
                <a:chOff x="3597785" y="3377045"/>
                <a:chExt cx="33591" cy="28699"/>
              </a:xfrm>
            </p:grpSpPr>
            <p:sp>
              <p:nvSpPr>
                <p:cNvPr id="7034" name="Google Shape;7034;p7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76"/>
              <p:cNvGrpSpPr/>
              <p:nvPr/>
            </p:nvGrpSpPr>
            <p:grpSpPr>
              <a:xfrm>
                <a:off x="3887870" y="3669796"/>
                <a:ext cx="33591" cy="28692"/>
                <a:chOff x="3887870" y="3669796"/>
                <a:chExt cx="33591" cy="28692"/>
              </a:xfrm>
            </p:grpSpPr>
            <p:sp>
              <p:nvSpPr>
                <p:cNvPr id="7037" name="Google Shape;7037;p7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76"/>
              <p:cNvGrpSpPr/>
              <p:nvPr/>
            </p:nvGrpSpPr>
            <p:grpSpPr>
              <a:xfrm>
                <a:off x="3818320" y="3481625"/>
                <a:ext cx="33497" cy="28770"/>
                <a:chOff x="3818320" y="3481625"/>
                <a:chExt cx="33497" cy="28770"/>
              </a:xfrm>
            </p:grpSpPr>
            <p:sp>
              <p:nvSpPr>
                <p:cNvPr id="7040" name="Google Shape;7040;p7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6"/>
              <p:cNvGrpSpPr/>
              <p:nvPr/>
            </p:nvGrpSpPr>
            <p:grpSpPr>
              <a:xfrm>
                <a:off x="4278139" y="4120948"/>
                <a:ext cx="37492" cy="32129"/>
                <a:chOff x="4278139" y="4120948"/>
                <a:chExt cx="37492" cy="32129"/>
              </a:xfrm>
            </p:grpSpPr>
            <p:sp>
              <p:nvSpPr>
                <p:cNvPr id="7043" name="Google Shape;7043;p7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76"/>
              <p:cNvGrpSpPr/>
              <p:nvPr/>
            </p:nvGrpSpPr>
            <p:grpSpPr>
              <a:xfrm>
                <a:off x="4419898" y="3977388"/>
                <a:ext cx="33497" cy="28692"/>
                <a:chOff x="4419898" y="3977388"/>
                <a:chExt cx="33497" cy="28692"/>
              </a:xfrm>
            </p:grpSpPr>
            <p:sp>
              <p:nvSpPr>
                <p:cNvPr id="7046" name="Google Shape;7046;p7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8" name="Google Shape;7048;p76"/>
              <p:cNvGrpSpPr/>
              <p:nvPr/>
            </p:nvGrpSpPr>
            <p:grpSpPr>
              <a:xfrm>
                <a:off x="4158930" y="4034684"/>
                <a:ext cx="33497" cy="28762"/>
                <a:chOff x="4158930" y="4034684"/>
                <a:chExt cx="33497" cy="28762"/>
              </a:xfrm>
            </p:grpSpPr>
            <p:sp>
              <p:nvSpPr>
                <p:cNvPr id="7049" name="Google Shape;7049;p7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76"/>
              <p:cNvGrpSpPr/>
              <p:nvPr/>
            </p:nvGrpSpPr>
            <p:grpSpPr>
              <a:xfrm>
                <a:off x="4134949" y="3957049"/>
                <a:ext cx="33497" cy="28770"/>
                <a:chOff x="4134949" y="3957049"/>
                <a:chExt cx="33497" cy="28770"/>
              </a:xfrm>
            </p:grpSpPr>
            <p:sp>
              <p:nvSpPr>
                <p:cNvPr id="7052" name="Google Shape;7052;p7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76"/>
              <p:cNvGrpSpPr/>
              <p:nvPr/>
            </p:nvGrpSpPr>
            <p:grpSpPr>
              <a:xfrm>
                <a:off x="4193653" y="4184403"/>
                <a:ext cx="43580" cy="37264"/>
                <a:chOff x="4193653" y="4184403"/>
                <a:chExt cx="43580" cy="37264"/>
              </a:xfrm>
            </p:grpSpPr>
            <p:sp>
              <p:nvSpPr>
                <p:cNvPr id="7055" name="Google Shape;7055;p7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6"/>
              <p:cNvGrpSpPr/>
              <p:nvPr/>
            </p:nvGrpSpPr>
            <p:grpSpPr>
              <a:xfrm>
                <a:off x="4343600" y="3943844"/>
                <a:ext cx="43580" cy="37312"/>
                <a:chOff x="4343600" y="3943844"/>
                <a:chExt cx="43580" cy="37312"/>
              </a:xfrm>
            </p:grpSpPr>
            <p:sp>
              <p:nvSpPr>
                <p:cNvPr id="7058" name="Google Shape;7058;p7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76"/>
              <p:cNvGrpSpPr/>
              <p:nvPr/>
            </p:nvGrpSpPr>
            <p:grpSpPr>
              <a:xfrm>
                <a:off x="4172339" y="3381693"/>
                <a:ext cx="31499" cy="27001"/>
                <a:chOff x="4172339" y="3381693"/>
                <a:chExt cx="31499" cy="27001"/>
              </a:xfrm>
            </p:grpSpPr>
            <p:sp>
              <p:nvSpPr>
                <p:cNvPr id="7061" name="Google Shape;7061;p7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066"/>
        <p:cNvGrpSpPr/>
        <p:nvPr/>
      </p:nvGrpSpPr>
      <p:grpSpPr>
        <a:xfrm>
          <a:off x="0" y="0"/>
          <a:ext cx="0" cy="0"/>
          <a:chOff x="0" y="0"/>
          <a:chExt cx="0" cy="0"/>
        </a:xfrm>
      </p:grpSpPr>
      <p:grpSp>
        <p:nvGrpSpPr>
          <p:cNvPr id="7067" name="Google Shape;7067;p77"/>
          <p:cNvGrpSpPr/>
          <p:nvPr/>
        </p:nvGrpSpPr>
        <p:grpSpPr>
          <a:xfrm>
            <a:off x="729274" y="1175734"/>
            <a:ext cx="2507799" cy="206239"/>
            <a:chOff x="106648" y="895722"/>
            <a:chExt cx="4481413" cy="374300"/>
          </a:xfrm>
        </p:grpSpPr>
        <p:grpSp>
          <p:nvGrpSpPr>
            <p:cNvPr id="7068" name="Google Shape;7068;p77"/>
            <p:cNvGrpSpPr/>
            <p:nvPr/>
          </p:nvGrpSpPr>
          <p:grpSpPr>
            <a:xfrm>
              <a:off x="2233276" y="895722"/>
              <a:ext cx="1082667" cy="223591"/>
              <a:chOff x="4808316" y="2800065"/>
              <a:chExt cx="1999386" cy="412910"/>
            </a:xfrm>
          </p:grpSpPr>
          <p:sp>
            <p:nvSpPr>
              <p:cNvPr id="7069" name="Google Shape;7069;p7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0" name="Google Shape;7070;p77"/>
              <p:cNvGrpSpPr/>
              <p:nvPr/>
            </p:nvGrpSpPr>
            <p:grpSpPr>
              <a:xfrm>
                <a:off x="4808316" y="2800065"/>
                <a:ext cx="92400" cy="411825"/>
                <a:chOff x="845575" y="2563700"/>
                <a:chExt cx="92400" cy="411825"/>
              </a:xfrm>
            </p:grpSpPr>
            <p:cxnSp>
              <p:nvCxnSpPr>
                <p:cNvPr id="7071" name="Google Shape;7071;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72" name="Google Shape;7072;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3" name="Google Shape;7073;p77"/>
            <p:cNvGrpSpPr/>
            <p:nvPr/>
          </p:nvGrpSpPr>
          <p:grpSpPr>
            <a:xfrm>
              <a:off x="106648" y="895722"/>
              <a:ext cx="1088401" cy="223591"/>
              <a:chOff x="881025" y="2800065"/>
              <a:chExt cx="2009975" cy="412910"/>
            </a:xfrm>
          </p:grpSpPr>
          <p:sp>
            <p:nvSpPr>
              <p:cNvPr id="7074" name="Google Shape;7074;p7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5" name="Google Shape;7075;p77"/>
              <p:cNvGrpSpPr/>
              <p:nvPr/>
            </p:nvGrpSpPr>
            <p:grpSpPr>
              <a:xfrm>
                <a:off x="881025" y="2800065"/>
                <a:ext cx="92400" cy="411825"/>
                <a:chOff x="845575" y="2563700"/>
                <a:chExt cx="92400" cy="411825"/>
              </a:xfrm>
            </p:grpSpPr>
            <p:cxnSp>
              <p:nvCxnSpPr>
                <p:cNvPr id="7076" name="Google Shape;7076;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77" name="Google Shape;7077;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8" name="Google Shape;7078;p77"/>
            <p:cNvGrpSpPr/>
            <p:nvPr/>
          </p:nvGrpSpPr>
          <p:grpSpPr>
            <a:xfrm>
              <a:off x="1172346" y="1047018"/>
              <a:ext cx="1083151" cy="223003"/>
              <a:chOff x="2849073" y="3079467"/>
              <a:chExt cx="2000279" cy="411825"/>
            </a:xfrm>
          </p:grpSpPr>
          <p:sp>
            <p:nvSpPr>
              <p:cNvPr id="7079" name="Google Shape;7079;p7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0" name="Google Shape;7080;p77"/>
              <p:cNvGrpSpPr/>
              <p:nvPr/>
            </p:nvGrpSpPr>
            <p:grpSpPr>
              <a:xfrm rot="10800000">
                <a:off x="2849073" y="3079467"/>
                <a:ext cx="92400" cy="411825"/>
                <a:chOff x="2070100" y="2563700"/>
                <a:chExt cx="92400" cy="411825"/>
              </a:xfrm>
            </p:grpSpPr>
            <p:cxnSp>
              <p:nvCxnSpPr>
                <p:cNvPr id="7081" name="Google Shape;7081;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82" name="Google Shape;7082;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3" name="Google Shape;7083;p77"/>
            <p:cNvGrpSpPr/>
            <p:nvPr/>
          </p:nvGrpSpPr>
          <p:grpSpPr>
            <a:xfrm>
              <a:off x="3290132" y="1047018"/>
              <a:ext cx="1297929" cy="223003"/>
              <a:chOff x="6760035" y="3079467"/>
              <a:chExt cx="2396914" cy="411825"/>
            </a:xfrm>
          </p:grpSpPr>
          <p:sp>
            <p:nvSpPr>
              <p:cNvPr id="7084" name="Google Shape;7084;p7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5" name="Google Shape;7085;p77"/>
              <p:cNvGrpSpPr/>
              <p:nvPr/>
            </p:nvGrpSpPr>
            <p:grpSpPr>
              <a:xfrm rot="10800000">
                <a:off x="6760035" y="3079467"/>
                <a:ext cx="92400" cy="411825"/>
                <a:chOff x="2070100" y="2563700"/>
                <a:chExt cx="92400" cy="411825"/>
              </a:xfrm>
            </p:grpSpPr>
            <p:cxnSp>
              <p:nvCxnSpPr>
                <p:cNvPr id="7086" name="Google Shape;7086;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87" name="Google Shape;7087;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88" name="Google Shape;7088;p77"/>
          <p:cNvGrpSpPr/>
          <p:nvPr/>
        </p:nvGrpSpPr>
        <p:grpSpPr>
          <a:xfrm>
            <a:off x="2147036" y="3575105"/>
            <a:ext cx="1086701" cy="799429"/>
            <a:chOff x="2183288" y="3555572"/>
            <a:chExt cx="1136241" cy="835873"/>
          </a:xfrm>
        </p:grpSpPr>
        <p:sp>
          <p:nvSpPr>
            <p:cNvPr id="7089" name="Google Shape;7089;p7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0" name="Google Shape;7090;p77"/>
            <p:cNvGrpSpPr/>
            <p:nvPr/>
          </p:nvGrpSpPr>
          <p:grpSpPr>
            <a:xfrm>
              <a:off x="2205895" y="3637269"/>
              <a:ext cx="1089848" cy="724993"/>
              <a:chOff x="2205895" y="3637269"/>
              <a:chExt cx="1089848" cy="724993"/>
            </a:xfrm>
          </p:grpSpPr>
          <p:sp>
            <p:nvSpPr>
              <p:cNvPr id="7091" name="Google Shape;7091;p7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7" name="Google Shape;7097;p7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98" name="Google Shape;7098;p7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099" name="Google Shape;7099;p77"/>
            <p:cNvGrpSpPr/>
            <p:nvPr/>
          </p:nvGrpSpPr>
          <p:grpSpPr>
            <a:xfrm>
              <a:off x="3173850" y="3779426"/>
              <a:ext cx="145679" cy="70048"/>
              <a:chOff x="3173850" y="3779426"/>
              <a:chExt cx="145679" cy="70048"/>
            </a:xfrm>
          </p:grpSpPr>
          <p:cxnSp>
            <p:nvCxnSpPr>
              <p:cNvPr id="7100" name="Google Shape;7100;p7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101" name="Google Shape;7101;p7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7"/>
            <p:cNvGrpSpPr/>
            <p:nvPr/>
          </p:nvGrpSpPr>
          <p:grpSpPr>
            <a:xfrm>
              <a:off x="2183288" y="4139483"/>
              <a:ext cx="145133" cy="70048"/>
              <a:chOff x="2183288" y="4139483"/>
              <a:chExt cx="145133" cy="70048"/>
            </a:xfrm>
          </p:grpSpPr>
          <p:cxnSp>
            <p:nvCxnSpPr>
              <p:cNvPr id="7103" name="Google Shape;7103;p7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104" name="Google Shape;7104;p7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5" name="Google Shape;7105;p7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6" name="Google Shape;7106;p7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107" name="Google Shape;7107;p77"/>
            <p:cNvGrpSpPr/>
            <p:nvPr/>
          </p:nvGrpSpPr>
          <p:grpSpPr>
            <a:xfrm>
              <a:off x="2943836" y="4268886"/>
              <a:ext cx="60717" cy="122559"/>
              <a:chOff x="2943836" y="4268886"/>
              <a:chExt cx="60717" cy="122559"/>
            </a:xfrm>
          </p:grpSpPr>
          <p:sp>
            <p:nvSpPr>
              <p:cNvPr id="7108" name="Google Shape;7108;p7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9" name="Google Shape;7109;p7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110" name="Google Shape;7110;p77"/>
          <p:cNvGrpSpPr/>
          <p:nvPr/>
        </p:nvGrpSpPr>
        <p:grpSpPr>
          <a:xfrm>
            <a:off x="3409981" y="1496104"/>
            <a:ext cx="1675870" cy="758251"/>
            <a:chOff x="3530532" y="1496185"/>
            <a:chExt cx="1562000" cy="706730"/>
          </a:xfrm>
        </p:grpSpPr>
        <p:cxnSp>
          <p:nvCxnSpPr>
            <p:cNvPr id="7111" name="Google Shape;7111;p7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112" name="Google Shape;7112;p77"/>
            <p:cNvGrpSpPr/>
            <p:nvPr/>
          </p:nvGrpSpPr>
          <p:grpSpPr>
            <a:xfrm>
              <a:off x="3530532" y="1496185"/>
              <a:ext cx="323430" cy="463587"/>
              <a:chOff x="3530532" y="1496185"/>
              <a:chExt cx="323430" cy="463587"/>
            </a:xfrm>
          </p:grpSpPr>
          <p:grpSp>
            <p:nvGrpSpPr>
              <p:cNvPr id="7113" name="Google Shape;7113;p77"/>
              <p:cNvGrpSpPr/>
              <p:nvPr/>
            </p:nvGrpSpPr>
            <p:grpSpPr>
              <a:xfrm>
                <a:off x="3567462" y="1496185"/>
                <a:ext cx="286500" cy="361376"/>
                <a:chOff x="3567462" y="1496185"/>
                <a:chExt cx="286500" cy="361376"/>
              </a:xfrm>
            </p:grpSpPr>
            <p:cxnSp>
              <p:nvCxnSpPr>
                <p:cNvPr id="7114" name="Google Shape;7114;p7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115" name="Google Shape;7115;p7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6" name="Google Shape;7116;p7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77"/>
            <p:cNvGrpSpPr/>
            <p:nvPr/>
          </p:nvGrpSpPr>
          <p:grpSpPr>
            <a:xfrm>
              <a:off x="3891569" y="1779209"/>
              <a:ext cx="323945" cy="423706"/>
              <a:chOff x="3891569" y="1779209"/>
              <a:chExt cx="323945" cy="423706"/>
            </a:xfrm>
          </p:grpSpPr>
          <p:grpSp>
            <p:nvGrpSpPr>
              <p:cNvPr id="7118" name="Google Shape;7118;p77"/>
              <p:cNvGrpSpPr/>
              <p:nvPr/>
            </p:nvGrpSpPr>
            <p:grpSpPr>
              <a:xfrm>
                <a:off x="3929014" y="1881638"/>
                <a:ext cx="286500" cy="321278"/>
                <a:chOff x="3929014" y="1881638"/>
                <a:chExt cx="286500" cy="321278"/>
              </a:xfrm>
            </p:grpSpPr>
            <p:cxnSp>
              <p:nvCxnSpPr>
                <p:cNvPr id="7119" name="Google Shape;7119;p7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120" name="Google Shape;7120;p7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1" name="Google Shape;7121;p7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77"/>
            <p:cNvGrpSpPr/>
            <p:nvPr/>
          </p:nvGrpSpPr>
          <p:grpSpPr>
            <a:xfrm>
              <a:off x="4252606" y="1496185"/>
              <a:ext cx="324721" cy="463587"/>
              <a:chOff x="4252606" y="1496185"/>
              <a:chExt cx="324721" cy="463587"/>
            </a:xfrm>
          </p:grpSpPr>
          <p:grpSp>
            <p:nvGrpSpPr>
              <p:cNvPr id="7123" name="Google Shape;7123;p77"/>
              <p:cNvGrpSpPr/>
              <p:nvPr/>
            </p:nvGrpSpPr>
            <p:grpSpPr>
              <a:xfrm>
                <a:off x="4290828" y="1496185"/>
                <a:ext cx="286500" cy="361376"/>
                <a:chOff x="4290828" y="1496185"/>
                <a:chExt cx="286500" cy="361376"/>
              </a:xfrm>
            </p:grpSpPr>
            <p:cxnSp>
              <p:nvCxnSpPr>
                <p:cNvPr id="7124" name="Google Shape;7124;p7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125" name="Google Shape;7125;p7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6" name="Google Shape;7126;p7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77"/>
            <p:cNvGrpSpPr/>
            <p:nvPr/>
          </p:nvGrpSpPr>
          <p:grpSpPr>
            <a:xfrm>
              <a:off x="4613643" y="1763716"/>
              <a:ext cx="325308" cy="439200"/>
              <a:chOff x="4613643" y="1763716"/>
              <a:chExt cx="325308" cy="439200"/>
            </a:xfrm>
          </p:grpSpPr>
          <p:grpSp>
            <p:nvGrpSpPr>
              <p:cNvPr id="7128" name="Google Shape;7128;p77"/>
              <p:cNvGrpSpPr/>
              <p:nvPr/>
            </p:nvGrpSpPr>
            <p:grpSpPr>
              <a:xfrm>
                <a:off x="4652451" y="1879538"/>
                <a:ext cx="286500" cy="323378"/>
                <a:chOff x="4652451" y="1879538"/>
                <a:chExt cx="286500" cy="323378"/>
              </a:xfrm>
            </p:grpSpPr>
            <p:cxnSp>
              <p:nvCxnSpPr>
                <p:cNvPr id="7129" name="Google Shape;7129;p7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130" name="Google Shape;7130;p7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1" name="Google Shape;7131;p7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2" name="Google Shape;7132;p77"/>
          <p:cNvGrpSpPr/>
          <p:nvPr/>
        </p:nvGrpSpPr>
        <p:grpSpPr>
          <a:xfrm>
            <a:off x="3421841" y="2349730"/>
            <a:ext cx="1652173" cy="391517"/>
            <a:chOff x="3512551" y="2358270"/>
            <a:chExt cx="1597383" cy="378533"/>
          </a:xfrm>
        </p:grpSpPr>
        <p:cxnSp>
          <p:nvCxnSpPr>
            <p:cNvPr id="7133" name="Google Shape;7133;p77"/>
            <p:cNvCxnSpPr>
              <a:stCxn id="7134" idx="6"/>
              <a:endCxn id="713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136" name="Google Shape;7136;p77"/>
            <p:cNvGrpSpPr/>
            <p:nvPr/>
          </p:nvGrpSpPr>
          <p:grpSpPr>
            <a:xfrm>
              <a:off x="3512551" y="2358270"/>
              <a:ext cx="225647" cy="307714"/>
              <a:chOff x="2182679" y="2004714"/>
              <a:chExt cx="792300" cy="1080458"/>
            </a:xfrm>
          </p:grpSpPr>
          <p:cxnSp>
            <p:nvCxnSpPr>
              <p:cNvPr id="7137" name="Google Shape;7137;p77"/>
              <p:cNvCxnSpPr>
                <a:stCxn id="713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134" name="Google Shape;7134;p7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77"/>
            <p:cNvGrpSpPr/>
            <p:nvPr/>
          </p:nvGrpSpPr>
          <p:grpSpPr>
            <a:xfrm>
              <a:off x="3969644" y="2440153"/>
              <a:ext cx="225853" cy="296651"/>
              <a:chOff x="3775710" y="1729289"/>
              <a:chExt cx="136500" cy="179289"/>
            </a:xfrm>
          </p:grpSpPr>
          <p:cxnSp>
            <p:nvCxnSpPr>
              <p:cNvPr id="7140" name="Google Shape;7140;p7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141" name="Google Shape;7141;p7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77"/>
            <p:cNvGrpSpPr/>
            <p:nvPr/>
          </p:nvGrpSpPr>
          <p:grpSpPr>
            <a:xfrm>
              <a:off x="4427051" y="2358270"/>
              <a:ext cx="225647" cy="307714"/>
              <a:chOff x="5393704" y="2004714"/>
              <a:chExt cx="792300" cy="1080458"/>
            </a:xfrm>
          </p:grpSpPr>
          <p:cxnSp>
            <p:nvCxnSpPr>
              <p:cNvPr id="7144" name="Google Shape;7144;p77"/>
              <p:cNvCxnSpPr>
                <a:stCxn id="714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146" name="Google Shape;7146;p7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77"/>
            <p:cNvGrpSpPr/>
            <p:nvPr/>
          </p:nvGrpSpPr>
          <p:grpSpPr>
            <a:xfrm>
              <a:off x="4884287" y="2440252"/>
              <a:ext cx="225647" cy="296532"/>
              <a:chOff x="6999166" y="2292572"/>
              <a:chExt cx="792300" cy="1041192"/>
            </a:xfrm>
          </p:grpSpPr>
          <p:cxnSp>
            <p:nvCxnSpPr>
              <p:cNvPr id="7148" name="Google Shape;7148;p7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135" name="Google Shape;7135;p7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0" name="Google Shape;7150;p77"/>
          <p:cNvGrpSpPr/>
          <p:nvPr/>
        </p:nvGrpSpPr>
        <p:grpSpPr>
          <a:xfrm>
            <a:off x="6842649" y="1185930"/>
            <a:ext cx="1581844" cy="732818"/>
            <a:chOff x="634175" y="2986275"/>
            <a:chExt cx="3147949" cy="1458344"/>
          </a:xfrm>
        </p:grpSpPr>
        <p:cxnSp>
          <p:nvCxnSpPr>
            <p:cNvPr id="7151" name="Google Shape;7151;p77"/>
            <p:cNvCxnSpPr>
              <a:stCxn id="7152" idx="4"/>
              <a:endCxn id="715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154" name="Google Shape;7154;p77"/>
            <p:cNvCxnSpPr>
              <a:stCxn id="7153" idx="0"/>
              <a:endCxn id="715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156" name="Google Shape;7156;p77"/>
            <p:cNvCxnSpPr>
              <a:stCxn id="7155" idx="4"/>
              <a:endCxn id="715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158" name="Google Shape;7158;p77"/>
            <p:cNvCxnSpPr>
              <a:stCxn id="7157" idx="0"/>
              <a:endCxn id="715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159" name="Google Shape;7159;p7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5" name="Google Shape;7155;p7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2" name="Google Shape;7152;p7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7" name="Google Shape;7157;p7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3" name="Google Shape;7153;p7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160" name="Google Shape;7160;p77"/>
          <p:cNvGrpSpPr/>
          <p:nvPr/>
        </p:nvGrpSpPr>
        <p:grpSpPr>
          <a:xfrm>
            <a:off x="3410364" y="2880240"/>
            <a:ext cx="1675128" cy="313674"/>
            <a:chOff x="998425" y="1182125"/>
            <a:chExt cx="1065400" cy="199500"/>
          </a:xfrm>
        </p:grpSpPr>
        <p:sp>
          <p:nvSpPr>
            <p:cNvPr id="7161" name="Google Shape;7161;p7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77"/>
          <p:cNvGrpSpPr/>
          <p:nvPr/>
        </p:nvGrpSpPr>
        <p:grpSpPr>
          <a:xfrm>
            <a:off x="3410363" y="3836206"/>
            <a:ext cx="1675129" cy="525345"/>
            <a:chOff x="5194708" y="3484366"/>
            <a:chExt cx="3148148" cy="987304"/>
          </a:xfrm>
        </p:grpSpPr>
        <p:grpSp>
          <p:nvGrpSpPr>
            <p:cNvPr id="7167" name="Google Shape;7167;p77"/>
            <p:cNvGrpSpPr/>
            <p:nvPr/>
          </p:nvGrpSpPr>
          <p:grpSpPr>
            <a:xfrm>
              <a:off x="7531521" y="3484366"/>
              <a:ext cx="811335" cy="987304"/>
              <a:chOff x="3379425" y="1617275"/>
              <a:chExt cx="1090650" cy="1327200"/>
            </a:xfrm>
          </p:grpSpPr>
          <p:sp>
            <p:nvSpPr>
              <p:cNvPr id="7168" name="Google Shape;7168;p7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77"/>
            <p:cNvGrpSpPr/>
            <p:nvPr/>
          </p:nvGrpSpPr>
          <p:grpSpPr>
            <a:xfrm>
              <a:off x="6752546" y="3484366"/>
              <a:ext cx="811428" cy="987304"/>
              <a:chOff x="2332275" y="1617275"/>
              <a:chExt cx="1090775" cy="1327200"/>
            </a:xfrm>
          </p:grpSpPr>
          <p:sp>
            <p:nvSpPr>
              <p:cNvPr id="7172" name="Google Shape;7172;p7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77"/>
            <p:cNvGrpSpPr/>
            <p:nvPr/>
          </p:nvGrpSpPr>
          <p:grpSpPr>
            <a:xfrm>
              <a:off x="5973664" y="3484366"/>
              <a:ext cx="811335" cy="987304"/>
              <a:chOff x="1285250" y="1617275"/>
              <a:chExt cx="1090650" cy="1327200"/>
            </a:xfrm>
          </p:grpSpPr>
          <p:sp>
            <p:nvSpPr>
              <p:cNvPr id="7176" name="Google Shape;7176;p7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77"/>
            <p:cNvGrpSpPr/>
            <p:nvPr/>
          </p:nvGrpSpPr>
          <p:grpSpPr>
            <a:xfrm>
              <a:off x="5194708" y="3484366"/>
              <a:ext cx="811409" cy="987304"/>
              <a:chOff x="238125" y="1617275"/>
              <a:chExt cx="1090750" cy="1327200"/>
            </a:xfrm>
          </p:grpSpPr>
          <p:sp>
            <p:nvSpPr>
              <p:cNvPr id="7180" name="Google Shape;7180;p7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3" name="Google Shape;7183;p77"/>
          <p:cNvGrpSpPr/>
          <p:nvPr/>
        </p:nvGrpSpPr>
        <p:grpSpPr>
          <a:xfrm>
            <a:off x="6844048" y="2482095"/>
            <a:ext cx="1579046" cy="522230"/>
            <a:chOff x="6853641" y="2534077"/>
            <a:chExt cx="1515545" cy="501229"/>
          </a:xfrm>
        </p:grpSpPr>
        <p:grpSp>
          <p:nvGrpSpPr>
            <p:cNvPr id="7184" name="Google Shape;7184;p77"/>
            <p:cNvGrpSpPr/>
            <p:nvPr/>
          </p:nvGrpSpPr>
          <p:grpSpPr>
            <a:xfrm>
              <a:off x="6853641" y="2618923"/>
              <a:ext cx="1515545" cy="324556"/>
              <a:chOff x="6853641" y="2618923"/>
              <a:chExt cx="1515545" cy="324556"/>
            </a:xfrm>
          </p:grpSpPr>
          <p:sp>
            <p:nvSpPr>
              <p:cNvPr id="7185" name="Google Shape;7185;p7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0" name="Google Shape;7190;p7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77"/>
          <p:cNvGrpSpPr/>
          <p:nvPr/>
        </p:nvGrpSpPr>
        <p:grpSpPr>
          <a:xfrm>
            <a:off x="3438940" y="3357136"/>
            <a:ext cx="1617976" cy="346616"/>
            <a:chOff x="1808063" y="4294338"/>
            <a:chExt cx="3370782" cy="721817"/>
          </a:xfrm>
        </p:grpSpPr>
        <p:sp>
          <p:nvSpPr>
            <p:cNvPr id="7196" name="Google Shape;7196;p7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77"/>
          <p:cNvGrpSpPr/>
          <p:nvPr/>
        </p:nvGrpSpPr>
        <p:grpSpPr>
          <a:xfrm>
            <a:off x="5264936" y="4023886"/>
            <a:ext cx="1417067" cy="350605"/>
            <a:chOff x="4234950" y="2101012"/>
            <a:chExt cx="4219974" cy="1044090"/>
          </a:xfrm>
        </p:grpSpPr>
        <p:sp>
          <p:nvSpPr>
            <p:cNvPr id="7207" name="Google Shape;7207;p7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77"/>
          <p:cNvGrpSpPr/>
          <p:nvPr/>
        </p:nvGrpSpPr>
        <p:grpSpPr>
          <a:xfrm>
            <a:off x="6840408" y="2014643"/>
            <a:ext cx="1586327" cy="371557"/>
            <a:chOff x="1247650" y="2075423"/>
            <a:chExt cx="6648477" cy="1557238"/>
          </a:xfrm>
        </p:grpSpPr>
        <p:sp>
          <p:nvSpPr>
            <p:cNvPr id="7224" name="Google Shape;7224;p7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77"/>
          <p:cNvGrpSpPr/>
          <p:nvPr/>
        </p:nvGrpSpPr>
        <p:grpSpPr>
          <a:xfrm>
            <a:off x="5271678" y="1167833"/>
            <a:ext cx="1415601" cy="1648533"/>
            <a:chOff x="1839112" y="2209163"/>
            <a:chExt cx="1918159" cy="2233784"/>
          </a:xfrm>
        </p:grpSpPr>
        <p:sp>
          <p:nvSpPr>
            <p:cNvPr id="7231" name="Google Shape;7231;p7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34" name="Google Shape;7234;p77"/>
            <p:cNvCxnSpPr>
              <a:stCxn id="7231" idx="6"/>
              <a:endCxn id="723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235" name="Google Shape;7235;p77"/>
            <p:cNvCxnSpPr>
              <a:stCxn id="7232" idx="4"/>
              <a:endCxn id="723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237" name="Google Shape;7237;p77"/>
            <p:cNvCxnSpPr>
              <a:stCxn id="7236" idx="6"/>
              <a:endCxn id="723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238" name="Google Shape;7238;p77"/>
            <p:cNvCxnSpPr>
              <a:stCxn id="7233" idx="4"/>
              <a:endCxn id="723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236" name="Google Shape;7236;p7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41" name="Google Shape;7241;p77"/>
            <p:cNvCxnSpPr>
              <a:endCxn id="724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242" name="Google Shape;7242;p77"/>
          <p:cNvGrpSpPr/>
          <p:nvPr/>
        </p:nvGrpSpPr>
        <p:grpSpPr>
          <a:xfrm>
            <a:off x="3428944" y="1185917"/>
            <a:ext cx="1637968" cy="154942"/>
            <a:chOff x="238125" y="2506075"/>
            <a:chExt cx="7115411" cy="673075"/>
          </a:xfrm>
        </p:grpSpPr>
        <p:sp>
          <p:nvSpPr>
            <p:cNvPr id="7243" name="Google Shape;7243;p7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7"/>
          <p:cNvGrpSpPr/>
          <p:nvPr/>
        </p:nvGrpSpPr>
        <p:grpSpPr>
          <a:xfrm>
            <a:off x="1969680" y="1500635"/>
            <a:ext cx="1262932" cy="785408"/>
            <a:chOff x="548861" y="389676"/>
            <a:chExt cx="3843371" cy="2390163"/>
          </a:xfrm>
        </p:grpSpPr>
        <p:cxnSp>
          <p:nvCxnSpPr>
            <p:cNvPr id="7249" name="Google Shape;7249;p7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50" name="Google Shape;7250;p7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51" name="Google Shape;7251;p7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52" name="Google Shape;7252;p7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253" name="Google Shape;7253;p7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54" name="Google Shape;7254;p7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55" name="Google Shape;7255;p7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56" name="Google Shape;7256;p7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7"/>
          <p:cNvGrpSpPr/>
          <p:nvPr/>
        </p:nvGrpSpPr>
        <p:grpSpPr>
          <a:xfrm>
            <a:off x="757812" y="2607512"/>
            <a:ext cx="1412054" cy="633562"/>
            <a:chOff x="1187400" y="2529299"/>
            <a:chExt cx="6769193" cy="2241903"/>
          </a:xfrm>
        </p:grpSpPr>
        <p:sp>
          <p:nvSpPr>
            <p:cNvPr id="7263" name="Google Shape;7263;p7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64" name="Google Shape;7264;p7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5" name="Google Shape;7265;p7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6" name="Google Shape;7266;p7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7" name="Google Shape;7267;p7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8" name="Google Shape;7268;p7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9" name="Google Shape;7269;p7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270" name="Google Shape;7270;p77"/>
            <p:cNvCxnSpPr>
              <a:stCxn id="7263" idx="2"/>
              <a:endCxn id="726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1" name="Google Shape;7271;p77"/>
            <p:cNvCxnSpPr>
              <a:stCxn id="7265" idx="0"/>
              <a:endCxn id="726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2" name="Google Shape;7272;p77"/>
            <p:cNvCxnSpPr>
              <a:stCxn id="7265" idx="2"/>
              <a:endCxn id="726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3" name="Google Shape;7273;p77"/>
            <p:cNvCxnSpPr>
              <a:stCxn id="7266" idx="0"/>
              <a:endCxn id="726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4" name="Google Shape;7274;p77"/>
            <p:cNvCxnSpPr>
              <a:stCxn id="7264" idx="2"/>
              <a:endCxn id="726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5" name="Google Shape;7275;p77"/>
            <p:cNvCxnSpPr>
              <a:stCxn id="7268" idx="0"/>
              <a:endCxn id="726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276" name="Google Shape;7276;p77"/>
          <p:cNvGrpSpPr/>
          <p:nvPr/>
        </p:nvGrpSpPr>
        <p:grpSpPr>
          <a:xfrm>
            <a:off x="6844058" y="3100221"/>
            <a:ext cx="1579035" cy="540873"/>
            <a:chOff x="6895650" y="3126697"/>
            <a:chExt cx="1436662" cy="492105"/>
          </a:xfrm>
        </p:grpSpPr>
        <p:sp>
          <p:nvSpPr>
            <p:cNvPr id="7277" name="Google Shape;7277;p7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2" name="Google Shape;7282;p77"/>
            <p:cNvGrpSpPr/>
            <p:nvPr/>
          </p:nvGrpSpPr>
          <p:grpSpPr>
            <a:xfrm>
              <a:off x="6995957" y="3335810"/>
              <a:ext cx="1230393" cy="71754"/>
              <a:chOff x="6995957" y="3287964"/>
              <a:chExt cx="1230393" cy="71754"/>
            </a:xfrm>
          </p:grpSpPr>
          <p:sp>
            <p:nvSpPr>
              <p:cNvPr id="7283" name="Google Shape;7283;p7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8" name="Google Shape;7288;p77"/>
          <p:cNvGrpSpPr/>
          <p:nvPr/>
        </p:nvGrpSpPr>
        <p:grpSpPr>
          <a:xfrm>
            <a:off x="6842640" y="3736984"/>
            <a:ext cx="1581862" cy="650625"/>
            <a:chOff x="6777990" y="3710194"/>
            <a:chExt cx="1646915" cy="677382"/>
          </a:xfrm>
        </p:grpSpPr>
        <p:grpSp>
          <p:nvGrpSpPr>
            <p:cNvPr id="7289" name="Google Shape;7289;p77"/>
            <p:cNvGrpSpPr/>
            <p:nvPr/>
          </p:nvGrpSpPr>
          <p:grpSpPr>
            <a:xfrm>
              <a:off x="6777990" y="3874492"/>
              <a:ext cx="411129" cy="513083"/>
              <a:chOff x="6777990" y="3874492"/>
              <a:chExt cx="411129" cy="513083"/>
            </a:xfrm>
          </p:grpSpPr>
          <p:cxnSp>
            <p:nvCxnSpPr>
              <p:cNvPr id="7290" name="Google Shape;7290;p7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291" name="Google Shape;7291;p7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77"/>
            <p:cNvGrpSpPr/>
            <p:nvPr/>
          </p:nvGrpSpPr>
          <p:grpSpPr>
            <a:xfrm>
              <a:off x="7188425" y="3710194"/>
              <a:ext cx="411123" cy="520535"/>
              <a:chOff x="7188425" y="3710194"/>
              <a:chExt cx="411123" cy="520535"/>
            </a:xfrm>
          </p:grpSpPr>
          <p:cxnSp>
            <p:nvCxnSpPr>
              <p:cNvPr id="7293" name="Google Shape;7293;p7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294" name="Google Shape;7294;p7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7"/>
            <p:cNvGrpSpPr/>
            <p:nvPr/>
          </p:nvGrpSpPr>
          <p:grpSpPr>
            <a:xfrm>
              <a:off x="7603341" y="3874492"/>
              <a:ext cx="411474" cy="513083"/>
              <a:chOff x="7603341" y="3874492"/>
              <a:chExt cx="411474" cy="513083"/>
            </a:xfrm>
          </p:grpSpPr>
          <p:cxnSp>
            <p:nvCxnSpPr>
              <p:cNvPr id="7296" name="Google Shape;7296;p7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297" name="Google Shape;7297;p7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77"/>
            <p:cNvGrpSpPr/>
            <p:nvPr/>
          </p:nvGrpSpPr>
          <p:grpSpPr>
            <a:xfrm>
              <a:off x="8013776" y="3722847"/>
              <a:ext cx="411129" cy="507881"/>
              <a:chOff x="8013776" y="3722847"/>
              <a:chExt cx="411129" cy="507881"/>
            </a:xfrm>
          </p:grpSpPr>
          <p:cxnSp>
            <p:nvCxnSpPr>
              <p:cNvPr id="7299" name="Google Shape;7299;p7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300" name="Google Shape;7300;p7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1" name="Google Shape;7301;p77"/>
          <p:cNvGrpSpPr/>
          <p:nvPr/>
        </p:nvGrpSpPr>
        <p:grpSpPr>
          <a:xfrm>
            <a:off x="5262155" y="2909824"/>
            <a:ext cx="1421889" cy="1020603"/>
            <a:chOff x="5190863" y="2824811"/>
            <a:chExt cx="1544860" cy="1108869"/>
          </a:xfrm>
        </p:grpSpPr>
        <p:grpSp>
          <p:nvGrpSpPr>
            <p:cNvPr id="7302" name="Google Shape;7302;p77"/>
            <p:cNvGrpSpPr/>
            <p:nvPr/>
          </p:nvGrpSpPr>
          <p:grpSpPr>
            <a:xfrm>
              <a:off x="5938695" y="3176919"/>
              <a:ext cx="685761" cy="404739"/>
              <a:chOff x="5938695" y="3176919"/>
              <a:chExt cx="685761" cy="404739"/>
            </a:xfrm>
          </p:grpSpPr>
          <p:grpSp>
            <p:nvGrpSpPr>
              <p:cNvPr id="7303" name="Google Shape;7303;p77"/>
              <p:cNvGrpSpPr/>
              <p:nvPr/>
            </p:nvGrpSpPr>
            <p:grpSpPr>
              <a:xfrm>
                <a:off x="5938695" y="3176919"/>
                <a:ext cx="685761" cy="404739"/>
                <a:chOff x="5938695" y="3176919"/>
                <a:chExt cx="685761" cy="404739"/>
              </a:xfrm>
            </p:grpSpPr>
            <p:sp>
              <p:nvSpPr>
                <p:cNvPr id="7304" name="Google Shape;7304;p7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6" name="Google Shape;7306;p7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77"/>
            <p:cNvGrpSpPr/>
            <p:nvPr/>
          </p:nvGrpSpPr>
          <p:grpSpPr>
            <a:xfrm>
              <a:off x="5305233" y="3176835"/>
              <a:ext cx="685971" cy="404655"/>
              <a:chOff x="5305233" y="3176835"/>
              <a:chExt cx="685971" cy="404655"/>
            </a:xfrm>
          </p:grpSpPr>
          <p:grpSp>
            <p:nvGrpSpPr>
              <p:cNvPr id="7308" name="Google Shape;7308;p77"/>
              <p:cNvGrpSpPr/>
              <p:nvPr/>
            </p:nvGrpSpPr>
            <p:grpSpPr>
              <a:xfrm>
                <a:off x="5305233" y="3176835"/>
                <a:ext cx="685971" cy="404655"/>
                <a:chOff x="5305233" y="3176835"/>
                <a:chExt cx="685971" cy="404655"/>
              </a:xfrm>
            </p:grpSpPr>
            <p:sp>
              <p:nvSpPr>
                <p:cNvPr id="7309" name="Google Shape;7309;p7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1" name="Google Shape;7311;p7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2" name="Google Shape;7312;p7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3" name="Google Shape;7313;p77"/>
            <p:cNvGrpSpPr/>
            <p:nvPr/>
          </p:nvGrpSpPr>
          <p:grpSpPr>
            <a:xfrm>
              <a:off x="5657361" y="2824811"/>
              <a:ext cx="1078361" cy="404655"/>
              <a:chOff x="5657361" y="2824811"/>
              <a:chExt cx="1078361" cy="404655"/>
            </a:xfrm>
          </p:grpSpPr>
          <p:grpSp>
            <p:nvGrpSpPr>
              <p:cNvPr id="7314" name="Google Shape;7314;p77"/>
              <p:cNvGrpSpPr/>
              <p:nvPr/>
            </p:nvGrpSpPr>
            <p:grpSpPr>
              <a:xfrm>
                <a:off x="5657361" y="2824811"/>
                <a:ext cx="1078361" cy="404655"/>
                <a:chOff x="5657361" y="2824811"/>
                <a:chExt cx="1078361" cy="404655"/>
              </a:xfrm>
            </p:grpSpPr>
            <p:grpSp>
              <p:nvGrpSpPr>
                <p:cNvPr id="7315" name="Google Shape;7315;p77"/>
                <p:cNvGrpSpPr/>
                <p:nvPr/>
              </p:nvGrpSpPr>
              <p:grpSpPr>
                <a:xfrm>
                  <a:off x="5938485" y="2824811"/>
                  <a:ext cx="797237" cy="404655"/>
                  <a:chOff x="5938485" y="2824811"/>
                  <a:chExt cx="797237" cy="404655"/>
                </a:xfrm>
              </p:grpSpPr>
              <p:sp>
                <p:nvSpPr>
                  <p:cNvPr id="7316" name="Google Shape;7316;p7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8" name="Google Shape;7318;p7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9" name="Google Shape;7319;p7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77"/>
            <p:cNvGrpSpPr/>
            <p:nvPr/>
          </p:nvGrpSpPr>
          <p:grpSpPr>
            <a:xfrm>
              <a:off x="5190863" y="3528942"/>
              <a:ext cx="1078026" cy="404739"/>
              <a:chOff x="5190863" y="3528942"/>
              <a:chExt cx="1078026" cy="404739"/>
            </a:xfrm>
          </p:grpSpPr>
          <p:sp>
            <p:nvSpPr>
              <p:cNvPr id="7321" name="Google Shape;7321;p7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2" name="Google Shape;7322;p77"/>
              <p:cNvGrpSpPr/>
              <p:nvPr/>
            </p:nvGrpSpPr>
            <p:grpSpPr>
              <a:xfrm>
                <a:off x="5190863" y="3528942"/>
                <a:ext cx="1078026" cy="404739"/>
                <a:chOff x="5190863" y="3528942"/>
                <a:chExt cx="1078026" cy="404739"/>
              </a:xfrm>
            </p:grpSpPr>
            <p:sp>
              <p:nvSpPr>
                <p:cNvPr id="7323" name="Google Shape;7323;p7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25" name="Google Shape;7325;p77"/>
          <p:cNvGrpSpPr/>
          <p:nvPr/>
        </p:nvGrpSpPr>
        <p:grpSpPr>
          <a:xfrm>
            <a:off x="728162" y="1474292"/>
            <a:ext cx="1086719" cy="879487"/>
            <a:chOff x="803162" y="1474292"/>
            <a:chExt cx="1086719" cy="879487"/>
          </a:xfrm>
        </p:grpSpPr>
        <p:grpSp>
          <p:nvGrpSpPr>
            <p:cNvPr id="7326" name="Google Shape;7326;p77"/>
            <p:cNvGrpSpPr/>
            <p:nvPr/>
          </p:nvGrpSpPr>
          <p:grpSpPr>
            <a:xfrm>
              <a:off x="803162" y="1625948"/>
              <a:ext cx="445856" cy="576579"/>
              <a:chOff x="803162" y="1625948"/>
              <a:chExt cx="445856" cy="576579"/>
            </a:xfrm>
          </p:grpSpPr>
          <p:sp>
            <p:nvSpPr>
              <p:cNvPr id="7327" name="Google Shape;7327;p7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8" name="Google Shape;7328;p77"/>
              <p:cNvGrpSpPr/>
              <p:nvPr/>
            </p:nvGrpSpPr>
            <p:grpSpPr>
              <a:xfrm>
                <a:off x="1056023" y="1625948"/>
                <a:ext cx="192995" cy="576579"/>
                <a:chOff x="1056023" y="1625948"/>
                <a:chExt cx="192995" cy="576579"/>
              </a:xfrm>
            </p:grpSpPr>
            <p:sp>
              <p:nvSpPr>
                <p:cNvPr id="7329" name="Google Shape;7329;p7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4" name="Google Shape;7334;p77"/>
            <p:cNvGrpSpPr/>
            <p:nvPr/>
          </p:nvGrpSpPr>
          <p:grpSpPr>
            <a:xfrm>
              <a:off x="1371406" y="1474292"/>
              <a:ext cx="518475" cy="879487"/>
              <a:chOff x="1398231" y="1474292"/>
              <a:chExt cx="518475" cy="879487"/>
            </a:xfrm>
          </p:grpSpPr>
          <p:grpSp>
            <p:nvGrpSpPr>
              <p:cNvPr id="7335" name="Google Shape;7335;p77"/>
              <p:cNvGrpSpPr/>
              <p:nvPr/>
            </p:nvGrpSpPr>
            <p:grpSpPr>
              <a:xfrm>
                <a:off x="1398231" y="1474292"/>
                <a:ext cx="518475" cy="341643"/>
                <a:chOff x="1398231" y="1474292"/>
                <a:chExt cx="518475" cy="341643"/>
              </a:xfrm>
            </p:grpSpPr>
            <p:sp>
              <p:nvSpPr>
                <p:cNvPr id="7336" name="Google Shape;7336;p7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7" name="Google Shape;7337;p77"/>
                <p:cNvGrpSpPr/>
                <p:nvPr/>
              </p:nvGrpSpPr>
              <p:grpSpPr>
                <a:xfrm>
                  <a:off x="1616453" y="1474292"/>
                  <a:ext cx="300253" cy="341643"/>
                  <a:chOff x="1616453" y="1475379"/>
                  <a:chExt cx="300253" cy="341643"/>
                </a:xfrm>
              </p:grpSpPr>
              <p:sp>
                <p:nvSpPr>
                  <p:cNvPr id="7338" name="Google Shape;7338;p7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5" name="Google Shape;7345;p77"/>
                  <p:cNvGrpSpPr/>
                  <p:nvPr/>
                </p:nvGrpSpPr>
                <p:grpSpPr>
                  <a:xfrm>
                    <a:off x="1839639" y="1475379"/>
                    <a:ext cx="77067" cy="341643"/>
                    <a:chOff x="1839639" y="1475379"/>
                    <a:chExt cx="77067" cy="341643"/>
                  </a:xfrm>
                </p:grpSpPr>
                <p:sp>
                  <p:nvSpPr>
                    <p:cNvPr id="7346" name="Google Shape;7346;p7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48" name="Google Shape;7348;p77"/>
              <p:cNvGrpSpPr/>
              <p:nvPr/>
            </p:nvGrpSpPr>
            <p:grpSpPr>
              <a:xfrm>
                <a:off x="1398451" y="2012951"/>
                <a:ext cx="518255" cy="340828"/>
                <a:chOff x="1398451" y="2012951"/>
                <a:chExt cx="518255" cy="340828"/>
              </a:xfrm>
            </p:grpSpPr>
            <p:sp>
              <p:nvSpPr>
                <p:cNvPr id="7349" name="Google Shape;7349;p7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0" name="Google Shape;7350;p77"/>
                <p:cNvGrpSpPr/>
                <p:nvPr/>
              </p:nvGrpSpPr>
              <p:grpSpPr>
                <a:xfrm>
                  <a:off x="1616453" y="2012951"/>
                  <a:ext cx="300253" cy="340828"/>
                  <a:chOff x="1616453" y="2013538"/>
                  <a:chExt cx="300253" cy="340828"/>
                </a:xfrm>
              </p:grpSpPr>
              <p:sp>
                <p:nvSpPr>
                  <p:cNvPr id="7351" name="Google Shape;7351;p7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8" name="Google Shape;7358;p77"/>
                  <p:cNvGrpSpPr/>
                  <p:nvPr/>
                </p:nvGrpSpPr>
                <p:grpSpPr>
                  <a:xfrm>
                    <a:off x="1839639" y="2013538"/>
                    <a:ext cx="77067" cy="340828"/>
                    <a:chOff x="1839639" y="2013538"/>
                    <a:chExt cx="77067" cy="340828"/>
                  </a:xfrm>
                </p:grpSpPr>
                <p:sp>
                  <p:nvSpPr>
                    <p:cNvPr id="7359" name="Google Shape;7359;p7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361" name="Google Shape;7361;p77"/>
          <p:cNvGrpSpPr/>
          <p:nvPr/>
        </p:nvGrpSpPr>
        <p:grpSpPr>
          <a:xfrm>
            <a:off x="724986" y="3605478"/>
            <a:ext cx="1368681" cy="682918"/>
            <a:chOff x="724986" y="3605478"/>
            <a:chExt cx="1368681" cy="682918"/>
          </a:xfrm>
        </p:grpSpPr>
        <p:grpSp>
          <p:nvGrpSpPr>
            <p:cNvPr id="7362" name="Google Shape;7362;p77"/>
            <p:cNvGrpSpPr/>
            <p:nvPr/>
          </p:nvGrpSpPr>
          <p:grpSpPr>
            <a:xfrm>
              <a:off x="1289102" y="3823629"/>
              <a:ext cx="240442" cy="250435"/>
              <a:chOff x="-165066" y="3843615"/>
              <a:chExt cx="221259" cy="230455"/>
            </a:xfrm>
          </p:grpSpPr>
          <p:sp>
            <p:nvSpPr>
              <p:cNvPr id="7363" name="Google Shape;7363;p7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77"/>
            <p:cNvGrpSpPr/>
            <p:nvPr/>
          </p:nvGrpSpPr>
          <p:grpSpPr>
            <a:xfrm>
              <a:off x="724986" y="3605478"/>
              <a:ext cx="1368681" cy="682918"/>
              <a:chOff x="724986" y="3605478"/>
              <a:chExt cx="1368681" cy="682918"/>
            </a:xfrm>
          </p:grpSpPr>
          <p:grpSp>
            <p:nvGrpSpPr>
              <p:cNvPr id="7384" name="Google Shape;7384;p77"/>
              <p:cNvGrpSpPr/>
              <p:nvPr/>
            </p:nvGrpSpPr>
            <p:grpSpPr>
              <a:xfrm>
                <a:off x="1498221" y="4047614"/>
                <a:ext cx="529172" cy="240783"/>
                <a:chOff x="1498221" y="4047614"/>
                <a:chExt cx="529172" cy="240783"/>
              </a:xfrm>
            </p:grpSpPr>
            <p:grpSp>
              <p:nvGrpSpPr>
                <p:cNvPr id="7385" name="Google Shape;7385;p77"/>
                <p:cNvGrpSpPr/>
                <p:nvPr/>
              </p:nvGrpSpPr>
              <p:grpSpPr>
                <a:xfrm>
                  <a:off x="1826655" y="4224370"/>
                  <a:ext cx="200738" cy="25631"/>
                  <a:chOff x="1826655" y="4224370"/>
                  <a:chExt cx="200738" cy="25631"/>
                </a:xfrm>
              </p:grpSpPr>
              <p:sp>
                <p:nvSpPr>
                  <p:cNvPr id="7386" name="Google Shape;7386;p7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77"/>
                <p:cNvGrpSpPr/>
                <p:nvPr/>
              </p:nvGrpSpPr>
              <p:grpSpPr>
                <a:xfrm>
                  <a:off x="1498221" y="4047614"/>
                  <a:ext cx="328444" cy="240783"/>
                  <a:chOff x="1498221" y="4047614"/>
                  <a:chExt cx="328444" cy="240783"/>
                </a:xfrm>
              </p:grpSpPr>
              <p:sp>
                <p:nvSpPr>
                  <p:cNvPr id="7389" name="Google Shape;7389;p7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77"/>
                  <p:cNvGrpSpPr/>
                  <p:nvPr/>
                </p:nvGrpSpPr>
                <p:grpSpPr>
                  <a:xfrm>
                    <a:off x="1498221" y="4047614"/>
                    <a:ext cx="150566" cy="190416"/>
                    <a:chOff x="1498221" y="4047614"/>
                    <a:chExt cx="150566" cy="190416"/>
                  </a:xfrm>
                </p:grpSpPr>
                <p:sp>
                  <p:nvSpPr>
                    <p:cNvPr id="7391" name="Google Shape;7391;p7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93" name="Google Shape;7393;p77"/>
              <p:cNvGrpSpPr/>
              <p:nvPr/>
            </p:nvGrpSpPr>
            <p:grpSpPr>
              <a:xfrm>
                <a:off x="1560718" y="3800594"/>
                <a:ext cx="532948" cy="302090"/>
                <a:chOff x="1560718" y="3800594"/>
                <a:chExt cx="532948" cy="302090"/>
              </a:xfrm>
            </p:grpSpPr>
            <p:grpSp>
              <p:nvGrpSpPr>
                <p:cNvPr id="7394" name="Google Shape;7394;p77"/>
                <p:cNvGrpSpPr/>
                <p:nvPr/>
              </p:nvGrpSpPr>
              <p:grpSpPr>
                <a:xfrm>
                  <a:off x="1912179" y="3827344"/>
                  <a:ext cx="181487" cy="25631"/>
                  <a:chOff x="1912179" y="3827344"/>
                  <a:chExt cx="181487" cy="25631"/>
                </a:xfrm>
              </p:grpSpPr>
              <p:sp>
                <p:nvSpPr>
                  <p:cNvPr id="7395" name="Google Shape;7395;p7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77"/>
                <p:cNvGrpSpPr/>
                <p:nvPr/>
              </p:nvGrpSpPr>
              <p:grpSpPr>
                <a:xfrm>
                  <a:off x="1912179" y="4044505"/>
                  <a:ext cx="181487" cy="25622"/>
                  <a:chOff x="1912179" y="4044506"/>
                  <a:chExt cx="181487" cy="25622"/>
                </a:xfrm>
              </p:grpSpPr>
              <p:sp>
                <p:nvSpPr>
                  <p:cNvPr id="7398" name="Google Shape;7398;p7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77"/>
                <p:cNvGrpSpPr/>
                <p:nvPr/>
              </p:nvGrpSpPr>
              <p:grpSpPr>
                <a:xfrm>
                  <a:off x="1560718" y="3800594"/>
                  <a:ext cx="351472" cy="302090"/>
                  <a:chOff x="1560718" y="3800594"/>
                  <a:chExt cx="351472" cy="302090"/>
                </a:xfrm>
              </p:grpSpPr>
              <p:grpSp>
                <p:nvGrpSpPr>
                  <p:cNvPr id="7401" name="Google Shape;7401;p77"/>
                  <p:cNvGrpSpPr/>
                  <p:nvPr/>
                </p:nvGrpSpPr>
                <p:grpSpPr>
                  <a:xfrm>
                    <a:off x="1560718" y="3842857"/>
                    <a:ext cx="173586" cy="217131"/>
                    <a:chOff x="1560718" y="3842857"/>
                    <a:chExt cx="173586" cy="217131"/>
                  </a:xfrm>
                </p:grpSpPr>
                <p:sp>
                  <p:nvSpPr>
                    <p:cNvPr id="7402" name="Google Shape;7402;p7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5" name="Google Shape;7405;p7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07" name="Google Shape;7407;p7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8" name="Google Shape;7408;p77"/>
              <p:cNvGrpSpPr/>
              <p:nvPr/>
            </p:nvGrpSpPr>
            <p:grpSpPr>
              <a:xfrm>
                <a:off x="785350" y="3605478"/>
                <a:ext cx="535311" cy="249245"/>
                <a:chOff x="785350" y="3605478"/>
                <a:chExt cx="535311" cy="249245"/>
              </a:xfrm>
            </p:grpSpPr>
            <p:grpSp>
              <p:nvGrpSpPr>
                <p:cNvPr id="7409" name="Google Shape;7409;p77"/>
                <p:cNvGrpSpPr/>
                <p:nvPr/>
              </p:nvGrpSpPr>
              <p:grpSpPr>
                <a:xfrm>
                  <a:off x="785350" y="3605478"/>
                  <a:ext cx="376191" cy="102736"/>
                  <a:chOff x="785350" y="3605478"/>
                  <a:chExt cx="376191" cy="102736"/>
                </a:xfrm>
              </p:grpSpPr>
              <p:sp>
                <p:nvSpPr>
                  <p:cNvPr id="7410" name="Google Shape;7410;p7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7"/>
                <p:cNvGrpSpPr/>
                <p:nvPr/>
              </p:nvGrpSpPr>
              <p:grpSpPr>
                <a:xfrm>
                  <a:off x="1161530" y="3655851"/>
                  <a:ext cx="159131" cy="198872"/>
                  <a:chOff x="1161530" y="3655851"/>
                  <a:chExt cx="159131" cy="198872"/>
                </a:xfrm>
              </p:grpSpPr>
              <p:sp>
                <p:nvSpPr>
                  <p:cNvPr id="7414" name="Google Shape;7414;p7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6" name="Google Shape;7416;p77"/>
              <p:cNvGrpSpPr/>
              <p:nvPr/>
            </p:nvGrpSpPr>
            <p:grpSpPr>
              <a:xfrm>
                <a:off x="785350" y="4047614"/>
                <a:ext cx="535311" cy="240783"/>
                <a:chOff x="785350" y="4047614"/>
                <a:chExt cx="535311" cy="240783"/>
              </a:xfrm>
            </p:grpSpPr>
            <p:grpSp>
              <p:nvGrpSpPr>
                <p:cNvPr id="7417" name="Google Shape;7417;p77"/>
                <p:cNvGrpSpPr/>
                <p:nvPr/>
              </p:nvGrpSpPr>
              <p:grpSpPr>
                <a:xfrm>
                  <a:off x="1161636" y="4047614"/>
                  <a:ext cx="159025" cy="190415"/>
                  <a:chOff x="1161636" y="4047614"/>
                  <a:chExt cx="159025" cy="190415"/>
                </a:xfrm>
              </p:grpSpPr>
              <p:sp>
                <p:nvSpPr>
                  <p:cNvPr id="7418" name="Google Shape;7418;p7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77"/>
                <p:cNvGrpSpPr/>
                <p:nvPr/>
              </p:nvGrpSpPr>
              <p:grpSpPr>
                <a:xfrm>
                  <a:off x="785350" y="4185661"/>
                  <a:ext cx="376191" cy="102736"/>
                  <a:chOff x="785350" y="4185661"/>
                  <a:chExt cx="376191" cy="102736"/>
                </a:xfrm>
              </p:grpSpPr>
              <p:sp>
                <p:nvSpPr>
                  <p:cNvPr id="7421" name="Google Shape;7421;p7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4" name="Google Shape;7424;p77"/>
              <p:cNvGrpSpPr/>
              <p:nvPr/>
            </p:nvGrpSpPr>
            <p:grpSpPr>
              <a:xfrm>
                <a:off x="1501054" y="3605478"/>
                <a:ext cx="526340" cy="249240"/>
                <a:chOff x="1501054" y="3605478"/>
                <a:chExt cx="526340" cy="249240"/>
              </a:xfrm>
            </p:grpSpPr>
            <p:grpSp>
              <p:nvGrpSpPr>
                <p:cNvPr id="7425" name="Google Shape;7425;p77"/>
                <p:cNvGrpSpPr/>
                <p:nvPr/>
              </p:nvGrpSpPr>
              <p:grpSpPr>
                <a:xfrm>
                  <a:off x="1834208" y="3643867"/>
                  <a:ext cx="193185" cy="25622"/>
                  <a:chOff x="1834208" y="3643867"/>
                  <a:chExt cx="193185" cy="25622"/>
                </a:xfrm>
              </p:grpSpPr>
              <p:sp>
                <p:nvSpPr>
                  <p:cNvPr id="7426" name="Google Shape;7426;p7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77"/>
                <p:cNvGrpSpPr/>
                <p:nvPr/>
              </p:nvGrpSpPr>
              <p:grpSpPr>
                <a:xfrm>
                  <a:off x="1501054" y="3605478"/>
                  <a:ext cx="333165" cy="249240"/>
                  <a:chOff x="1501054" y="3605478"/>
                  <a:chExt cx="333165" cy="249240"/>
                </a:xfrm>
              </p:grpSpPr>
              <p:sp>
                <p:nvSpPr>
                  <p:cNvPr id="7429" name="Google Shape;7429;p7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77"/>
                  <p:cNvGrpSpPr/>
                  <p:nvPr/>
                </p:nvGrpSpPr>
                <p:grpSpPr>
                  <a:xfrm>
                    <a:off x="1501054" y="3655851"/>
                    <a:ext cx="155286" cy="198867"/>
                    <a:chOff x="1501054" y="3655851"/>
                    <a:chExt cx="155286" cy="198867"/>
                  </a:xfrm>
                </p:grpSpPr>
                <p:sp>
                  <p:nvSpPr>
                    <p:cNvPr id="7431" name="Google Shape;7431;p7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33" name="Google Shape;7433;p77"/>
              <p:cNvGrpSpPr/>
              <p:nvPr/>
            </p:nvGrpSpPr>
            <p:grpSpPr>
              <a:xfrm>
                <a:off x="724986" y="3800594"/>
                <a:ext cx="532950" cy="302090"/>
                <a:chOff x="724986" y="3800594"/>
                <a:chExt cx="532950" cy="302090"/>
              </a:xfrm>
            </p:grpSpPr>
            <p:grpSp>
              <p:nvGrpSpPr>
                <p:cNvPr id="7434" name="Google Shape;7434;p77"/>
                <p:cNvGrpSpPr/>
                <p:nvPr/>
              </p:nvGrpSpPr>
              <p:grpSpPr>
                <a:xfrm>
                  <a:off x="724986" y="4044367"/>
                  <a:ext cx="181314" cy="25626"/>
                  <a:chOff x="724986" y="4044367"/>
                  <a:chExt cx="181314" cy="25626"/>
                </a:xfrm>
              </p:grpSpPr>
              <p:sp>
                <p:nvSpPr>
                  <p:cNvPr id="7435" name="Google Shape;7435;p7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77"/>
                <p:cNvGrpSpPr/>
                <p:nvPr/>
              </p:nvGrpSpPr>
              <p:grpSpPr>
                <a:xfrm>
                  <a:off x="906290" y="3800594"/>
                  <a:ext cx="351646" cy="302090"/>
                  <a:chOff x="906290" y="3800594"/>
                  <a:chExt cx="351646" cy="302090"/>
                </a:xfrm>
              </p:grpSpPr>
              <p:grpSp>
                <p:nvGrpSpPr>
                  <p:cNvPr id="7438" name="Google Shape;7438;p77"/>
                  <p:cNvGrpSpPr/>
                  <p:nvPr/>
                </p:nvGrpSpPr>
                <p:grpSpPr>
                  <a:xfrm>
                    <a:off x="1084172" y="3842857"/>
                    <a:ext cx="173764" cy="217131"/>
                    <a:chOff x="1084172" y="3842857"/>
                    <a:chExt cx="173764" cy="217131"/>
                  </a:xfrm>
                </p:grpSpPr>
                <p:grpSp>
                  <p:nvGrpSpPr>
                    <p:cNvPr id="7439" name="Google Shape;7439;p77"/>
                    <p:cNvGrpSpPr/>
                    <p:nvPr/>
                  </p:nvGrpSpPr>
                  <p:grpSpPr>
                    <a:xfrm>
                      <a:off x="1156862" y="3936509"/>
                      <a:ext cx="101073" cy="25622"/>
                      <a:chOff x="1156862" y="3936509"/>
                      <a:chExt cx="101073" cy="25622"/>
                    </a:xfrm>
                  </p:grpSpPr>
                  <p:sp>
                    <p:nvSpPr>
                      <p:cNvPr id="7440" name="Google Shape;7440;p7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2" name="Google Shape;7442;p7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3" name="Google Shape;7443;p7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77"/>
                <p:cNvGrpSpPr/>
                <p:nvPr/>
              </p:nvGrpSpPr>
              <p:grpSpPr>
                <a:xfrm>
                  <a:off x="724986" y="3830189"/>
                  <a:ext cx="189533" cy="25626"/>
                  <a:chOff x="724986" y="3830189"/>
                  <a:chExt cx="189533" cy="25626"/>
                </a:xfrm>
              </p:grpSpPr>
              <p:sp>
                <p:nvSpPr>
                  <p:cNvPr id="7446" name="Google Shape;7446;p7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448" name="Google Shape;7448;p77"/>
          <p:cNvGrpSpPr/>
          <p:nvPr/>
        </p:nvGrpSpPr>
        <p:grpSpPr>
          <a:xfrm>
            <a:off x="2253298" y="2455640"/>
            <a:ext cx="948701" cy="935378"/>
            <a:chOff x="2253298" y="2428317"/>
            <a:chExt cx="948701" cy="935378"/>
          </a:xfrm>
        </p:grpSpPr>
        <p:sp>
          <p:nvSpPr>
            <p:cNvPr id="7449" name="Google Shape;7449;p7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485"/>
        <p:cNvGrpSpPr/>
        <p:nvPr/>
      </p:nvGrpSpPr>
      <p:grpSpPr>
        <a:xfrm>
          <a:off x="0" y="0"/>
          <a:ext cx="0" cy="0"/>
          <a:chOff x="0" y="0"/>
          <a:chExt cx="0" cy="0"/>
        </a:xfrm>
      </p:grpSpPr>
      <p:grpSp>
        <p:nvGrpSpPr>
          <p:cNvPr id="7486" name="Google Shape;7486;p78"/>
          <p:cNvGrpSpPr/>
          <p:nvPr/>
        </p:nvGrpSpPr>
        <p:grpSpPr>
          <a:xfrm>
            <a:off x="3353582" y="1145627"/>
            <a:ext cx="2363393" cy="1017867"/>
            <a:chOff x="3292400" y="1219146"/>
            <a:chExt cx="2615240" cy="1110239"/>
          </a:xfrm>
        </p:grpSpPr>
        <p:sp>
          <p:nvSpPr>
            <p:cNvPr id="7487" name="Google Shape;7487;p7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488" name="Google Shape;7488;p7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489" name="Google Shape;7489;p7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490" name="Google Shape;7490;p7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491" name="Google Shape;7491;p7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492" name="Google Shape;7492;p7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493" name="Google Shape;7493;p7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494" name="Google Shape;7494;p7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495" name="Google Shape;7495;p7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496" name="Google Shape;7496;p7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497" name="Google Shape;7497;p7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498" name="Google Shape;7498;p7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499" name="Google Shape;7499;p7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500" name="Google Shape;7500;p7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501" name="Google Shape;7501;p78"/>
            <p:cNvGrpSpPr/>
            <p:nvPr/>
          </p:nvGrpSpPr>
          <p:grpSpPr>
            <a:xfrm>
              <a:off x="3748438" y="1378608"/>
              <a:ext cx="2159202" cy="903971"/>
              <a:chOff x="1683525" y="2179850"/>
              <a:chExt cx="4519050" cy="2134525"/>
            </a:xfrm>
          </p:grpSpPr>
          <p:sp>
            <p:nvSpPr>
              <p:cNvPr id="7502" name="Google Shape;7502;p7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3" name="Google Shape;7503;p7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4" name="Google Shape;7504;p7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5" name="Google Shape;7505;p7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6" name="Google Shape;7506;p7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7" name="Google Shape;7507;p7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8" name="Google Shape;7508;p7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9" name="Google Shape;7509;p7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0" name="Google Shape;7510;p7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1" name="Google Shape;7511;p7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2" name="Google Shape;7512;p7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3" name="Google Shape;7513;p7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514" name="Google Shape;7514;p78"/>
          <p:cNvGraphicFramePr/>
          <p:nvPr/>
        </p:nvGraphicFramePr>
        <p:xfrm>
          <a:off x="5949675" y="2323100"/>
          <a:ext cx="3000000" cy="3000000"/>
        </p:xfrm>
        <a:graphic>
          <a:graphicData uri="http://schemas.openxmlformats.org/drawingml/2006/table">
            <a:tbl>
              <a:tblPr>
                <a:noFill/>
                <a:tableStyleId>{335F10AD-0916-4ECF-A651-3D319FD193CB}</a:tableStyleId>
              </a:tblPr>
              <a:tblGrid>
                <a:gridCol w="622825">
                  <a:extLst>
                    <a:ext uri="{9D8B030D-6E8A-4147-A177-3AD203B41FA5}">
                      <a16:colId xmlns:a16="http://schemas.microsoft.com/office/drawing/2014/main" xmlns="" val="20000"/>
                    </a:ext>
                  </a:extLst>
                </a:gridCol>
                <a:gridCol w="622825">
                  <a:extLst>
                    <a:ext uri="{9D8B030D-6E8A-4147-A177-3AD203B41FA5}">
                      <a16:colId xmlns:a16="http://schemas.microsoft.com/office/drawing/2014/main" xmlns="" val="20001"/>
                    </a:ext>
                  </a:extLst>
                </a:gridCol>
                <a:gridCol w="622825">
                  <a:extLst>
                    <a:ext uri="{9D8B030D-6E8A-4147-A177-3AD203B41FA5}">
                      <a16:colId xmlns:a16="http://schemas.microsoft.com/office/drawing/2014/main" xmlns="" val="20002"/>
                    </a:ext>
                  </a:extLst>
                </a:gridCol>
                <a:gridCol w="622825">
                  <a:extLst>
                    <a:ext uri="{9D8B030D-6E8A-4147-A177-3AD203B41FA5}">
                      <a16:colId xmlns:a16="http://schemas.microsoft.com/office/drawing/2014/main" xmlns=""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xmlns=""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xmlns=""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xmlns=""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xmlns="" val="10003"/>
                  </a:ext>
                </a:extLst>
              </a:tr>
            </a:tbl>
          </a:graphicData>
        </a:graphic>
      </p:graphicFrame>
      <p:grpSp>
        <p:nvGrpSpPr>
          <p:cNvPr id="7515" name="Google Shape;7515;p78"/>
          <p:cNvGrpSpPr/>
          <p:nvPr/>
        </p:nvGrpSpPr>
        <p:grpSpPr>
          <a:xfrm>
            <a:off x="5926924" y="3381697"/>
            <a:ext cx="2519825" cy="1001454"/>
            <a:chOff x="1906114" y="789980"/>
            <a:chExt cx="1487676" cy="606868"/>
          </a:xfrm>
        </p:grpSpPr>
        <p:cxnSp>
          <p:nvCxnSpPr>
            <p:cNvPr id="7516" name="Google Shape;7516;p7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17" name="Google Shape;7517;p7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18" name="Google Shape;7518;p7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519" name="Google Shape;7519;p7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520" name="Google Shape;7520;p7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521" name="Google Shape;7521;p7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522" name="Google Shape;7522;p7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523" name="Google Shape;7523;p7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530" name="Google Shape;7530;p7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531" name="Google Shape;7531;p7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532" name="Google Shape;7532;p7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78"/>
          <p:cNvGrpSpPr/>
          <p:nvPr/>
        </p:nvGrpSpPr>
        <p:grpSpPr>
          <a:xfrm>
            <a:off x="726399" y="1190655"/>
            <a:ext cx="2394370" cy="976502"/>
            <a:chOff x="749309" y="1112739"/>
            <a:chExt cx="2371603" cy="976502"/>
          </a:xfrm>
        </p:grpSpPr>
        <p:sp>
          <p:nvSpPr>
            <p:cNvPr id="7534" name="Google Shape;7534;p7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566" name="Google Shape;7566;p78"/>
          <p:cNvGraphicFramePr/>
          <p:nvPr/>
        </p:nvGraphicFramePr>
        <p:xfrm>
          <a:off x="5949700" y="1188950"/>
          <a:ext cx="3000000" cy="3000000"/>
        </p:xfrm>
        <a:graphic>
          <a:graphicData uri="http://schemas.openxmlformats.org/drawingml/2006/table">
            <a:tbl>
              <a:tblPr>
                <a:noFill/>
                <a:tableStyleId>{335F10AD-0916-4ECF-A651-3D319FD193CB}</a:tableStyleId>
              </a:tblPr>
              <a:tblGrid>
                <a:gridCol w="622825">
                  <a:extLst>
                    <a:ext uri="{9D8B030D-6E8A-4147-A177-3AD203B41FA5}">
                      <a16:colId xmlns:a16="http://schemas.microsoft.com/office/drawing/2014/main" xmlns="" val="20000"/>
                    </a:ext>
                  </a:extLst>
                </a:gridCol>
                <a:gridCol w="622825">
                  <a:extLst>
                    <a:ext uri="{9D8B030D-6E8A-4147-A177-3AD203B41FA5}">
                      <a16:colId xmlns:a16="http://schemas.microsoft.com/office/drawing/2014/main" xmlns="" val="20001"/>
                    </a:ext>
                  </a:extLst>
                </a:gridCol>
                <a:gridCol w="622825">
                  <a:extLst>
                    <a:ext uri="{9D8B030D-6E8A-4147-A177-3AD203B41FA5}">
                      <a16:colId xmlns:a16="http://schemas.microsoft.com/office/drawing/2014/main" xmlns="" val="20002"/>
                    </a:ext>
                  </a:extLst>
                </a:gridCol>
                <a:gridCol w="622825">
                  <a:extLst>
                    <a:ext uri="{9D8B030D-6E8A-4147-A177-3AD203B41FA5}">
                      <a16:colId xmlns:a16="http://schemas.microsoft.com/office/drawing/2014/main" xmlns=""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xmlns=""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xmlns=""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xmlns="" val="10002"/>
                  </a:ext>
                </a:extLst>
              </a:tr>
            </a:tbl>
          </a:graphicData>
        </a:graphic>
      </p:graphicFrame>
      <p:graphicFrame>
        <p:nvGraphicFramePr>
          <p:cNvPr id="7567" name="Google Shape;7567;p78"/>
          <p:cNvGraphicFramePr/>
          <p:nvPr/>
        </p:nvGraphicFramePr>
        <p:xfrm>
          <a:off x="3356413" y="2323100"/>
          <a:ext cx="3000000" cy="3000000"/>
        </p:xfrm>
        <a:graphic>
          <a:graphicData uri="http://schemas.openxmlformats.org/drawingml/2006/table">
            <a:tbl>
              <a:tblPr>
                <a:noFill/>
                <a:tableStyleId>{335F10AD-0916-4ECF-A651-3D319FD193CB}</a:tableStyleId>
              </a:tblPr>
              <a:tblGrid>
                <a:gridCol w="590850">
                  <a:extLst>
                    <a:ext uri="{9D8B030D-6E8A-4147-A177-3AD203B41FA5}">
                      <a16:colId xmlns:a16="http://schemas.microsoft.com/office/drawing/2014/main" xmlns="" val="20000"/>
                    </a:ext>
                  </a:extLst>
                </a:gridCol>
                <a:gridCol w="590850">
                  <a:extLst>
                    <a:ext uri="{9D8B030D-6E8A-4147-A177-3AD203B41FA5}">
                      <a16:colId xmlns:a16="http://schemas.microsoft.com/office/drawing/2014/main" xmlns="" val="20001"/>
                    </a:ext>
                  </a:extLst>
                </a:gridCol>
                <a:gridCol w="590850">
                  <a:extLst>
                    <a:ext uri="{9D8B030D-6E8A-4147-A177-3AD203B41FA5}">
                      <a16:colId xmlns:a16="http://schemas.microsoft.com/office/drawing/2014/main" xmlns="" val="20002"/>
                    </a:ext>
                  </a:extLst>
                </a:gridCol>
                <a:gridCol w="590850">
                  <a:extLst>
                    <a:ext uri="{9D8B030D-6E8A-4147-A177-3AD203B41FA5}">
                      <a16:colId xmlns:a16="http://schemas.microsoft.com/office/drawing/2014/main" xmlns=""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xmlns=""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xmlns=""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xmlns="" val="10002"/>
                  </a:ext>
                </a:extLst>
              </a:tr>
            </a:tbl>
          </a:graphicData>
        </a:graphic>
      </p:graphicFrame>
      <p:grpSp>
        <p:nvGrpSpPr>
          <p:cNvPr id="7568" name="Google Shape;7568;p78"/>
          <p:cNvGrpSpPr/>
          <p:nvPr/>
        </p:nvGrpSpPr>
        <p:grpSpPr>
          <a:xfrm>
            <a:off x="4100342" y="2709743"/>
            <a:ext cx="1517436" cy="74460"/>
            <a:chOff x="3980086" y="2804397"/>
            <a:chExt cx="1227600" cy="66900"/>
          </a:xfrm>
        </p:grpSpPr>
        <p:sp>
          <p:nvSpPr>
            <p:cNvPr id="7569" name="Google Shape;7569;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8"/>
          <p:cNvGrpSpPr/>
          <p:nvPr/>
        </p:nvGrpSpPr>
        <p:grpSpPr>
          <a:xfrm>
            <a:off x="4725406" y="3002330"/>
            <a:ext cx="892956" cy="74460"/>
            <a:chOff x="3980086" y="2804397"/>
            <a:chExt cx="1227600" cy="66900"/>
          </a:xfrm>
        </p:grpSpPr>
        <p:sp>
          <p:nvSpPr>
            <p:cNvPr id="7572" name="Google Shape;7572;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8"/>
          <p:cNvGrpSpPr/>
          <p:nvPr/>
        </p:nvGrpSpPr>
        <p:grpSpPr>
          <a:xfrm>
            <a:off x="3358498" y="3361213"/>
            <a:ext cx="2363244" cy="1005943"/>
            <a:chOff x="3358415" y="3361302"/>
            <a:chExt cx="2363244" cy="1024695"/>
          </a:xfrm>
        </p:grpSpPr>
        <p:grpSp>
          <p:nvGrpSpPr>
            <p:cNvPr id="7575" name="Google Shape;7575;p78"/>
            <p:cNvGrpSpPr/>
            <p:nvPr/>
          </p:nvGrpSpPr>
          <p:grpSpPr>
            <a:xfrm>
              <a:off x="3358415" y="3361302"/>
              <a:ext cx="441300" cy="1024695"/>
              <a:chOff x="3358415" y="3361302"/>
              <a:chExt cx="441300" cy="1024695"/>
            </a:xfrm>
          </p:grpSpPr>
          <p:sp>
            <p:nvSpPr>
              <p:cNvPr id="7576" name="Google Shape;7576;p7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8"/>
            <p:cNvGrpSpPr/>
            <p:nvPr/>
          </p:nvGrpSpPr>
          <p:grpSpPr>
            <a:xfrm>
              <a:off x="3838901" y="3361302"/>
              <a:ext cx="441300" cy="1024695"/>
              <a:chOff x="3838901" y="3361302"/>
              <a:chExt cx="441300" cy="1024695"/>
            </a:xfrm>
          </p:grpSpPr>
          <p:sp>
            <p:nvSpPr>
              <p:cNvPr id="7583" name="Google Shape;7583;p7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8"/>
            <p:cNvGrpSpPr/>
            <p:nvPr/>
          </p:nvGrpSpPr>
          <p:grpSpPr>
            <a:xfrm>
              <a:off x="4319387" y="3361302"/>
              <a:ext cx="441300" cy="1024695"/>
              <a:chOff x="4319387" y="3361302"/>
              <a:chExt cx="441300" cy="1024695"/>
            </a:xfrm>
          </p:grpSpPr>
          <p:sp>
            <p:nvSpPr>
              <p:cNvPr id="7590" name="Google Shape;7590;p7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78"/>
            <p:cNvGrpSpPr/>
            <p:nvPr/>
          </p:nvGrpSpPr>
          <p:grpSpPr>
            <a:xfrm>
              <a:off x="4799873" y="3361302"/>
              <a:ext cx="441300" cy="1024695"/>
              <a:chOff x="4799873" y="3361302"/>
              <a:chExt cx="441300" cy="1024695"/>
            </a:xfrm>
          </p:grpSpPr>
          <p:sp>
            <p:nvSpPr>
              <p:cNvPr id="7597" name="Google Shape;7597;p7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8"/>
            <p:cNvGrpSpPr/>
            <p:nvPr/>
          </p:nvGrpSpPr>
          <p:grpSpPr>
            <a:xfrm>
              <a:off x="5280360" y="3361302"/>
              <a:ext cx="441300" cy="1024695"/>
              <a:chOff x="5280360" y="3361302"/>
              <a:chExt cx="441300" cy="1024695"/>
            </a:xfrm>
          </p:grpSpPr>
          <p:sp>
            <p:nvSpPr>
              <p:cNvPr id="7604" name="Google Shape;7604;p7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610" name="Google Shape;7610;p78"/>
          <p:cNvGraphicFramePr/>
          <p:nvPr/>
        </p:nvGraphicFramePr>
        <p:xfrm>
          <a:off x="724925" y="2323100"/>
          <a:ext cx="3000000" cy="3000000"/>
        </p:xfrm>
        <a:graphic>
          <a:graphicData uri="http://schemas.openxmlformats.org/drawingml/2006/table">
            <a:tbl>
              <a:tblPr>
                <a:noFill/>
                <a:tableStyleId>{335F10AD-0916-4ECF-A651-3D319FD193CB}</a:tableStyleId>
              </a:tblPr>
              <a:tblGrid>
                <a:gridCol w="600900">
                  <a:extLst>
                    <a:ext uri="{9D8B030D-6E8A-4147-A177-3AD203B41FA5}">
                      <a16:colId xmlns:a16="http://schemas.microsoft.com/office/drawing/2014/main" xmlns="" val="20000"/>
                    </a:ext>
                  </a:extLst>
                </a:gridCol>
                <a:gridCol w="600900">
                  <a:extLst>
                    <a:ext uri="{9D8B030D-6E8A-4147-A177-3AD203B41FA5}">
                      <a16:colId xmlns:a16="http://schemas.microsoft.com/office/drawing/2014/main" xmlns="" val="20001"/>
                    </a:ext>
                  </a:extLst>
                </a:gridCol>
                <a:gridCol w="600900">
                  <a:extLst>
                    <a:ext uri="{9D8B030D-6E8A-4147-A177-3AD203B41FA5}">
                      <a16:colId xmlns:a16="http://schemas.microsoft.com/office/drawing/2014/main" xmlns="" val="20002"/>
                    </a:ext>
                  </a:extLst>
                </a:gridCol>
                <a:gridCol w="600900">
                  <a:extLst>
                    <a:ext uri="{9D8B030D-6E8A-4147-A177-3AD203B41FA5}">
                      <a16:colId xmlns:a16="http://schemas.microsoft.com/office/drawing/2014/main" xmlns=""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xmlns=""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xmlns=""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xmlns="" val="10002"/>
                  </a:ext>
                </a:extLst>
              </a:tr>
            </a:tbl>
          </a:graphicData>
        </a:graphic>
      </p:graphicFrame>
      <p:grpSp>
        <p:nvGrpSpPr>
          <p:cNvPr id="7611" name="Google Shape;7611;p78"/>
          <p:cNvGrpSpPr/>
          <p:nvPr/>
        </p:nvGrpSpPr>
        <p:grpSpPr>
          <a:xfrm>
            <a:off x="726450" y="3372825"/>
            <a:ext cx="2403614" cy="1005900"/>
            <a:chOff x="726450" y="3372825"/>
            <a:chExt cx="2403614" cy="1005900"/>
          </a:xfrm>
        </p:grpSpPr>
        <p:grpSp>
          <p:nvGrpSpPr>
            <p:cNvPr id="7612" name="Google Shape;7612;p78"/>
            <p:cNvGrpSpPr/>
            <p:nvPr/>
          </p:nvGrpSpPr>
          <p:grpSpPr>
            <a:xfrm>
              <a:off x="726450" y="3696000"/>
              <a:ext cx="2403614" cy="500898"/>
              <a:chOff x="726450" y="3696000"/>
              <a:chExt cx="2403614" cy="500898"/>
            </a:xfrm>
          </p:grpSpPr>
          <p:sp>
            <p:nvSpPr>
              <p:cNvPr id="7613" name="Google Shape;7613;p7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4" name="Google Shape;7614;p7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15" name="Google Shape;7615;p78"/>
            <p:cNvGrpSpPr/>
            <p:nvPr/>
          </p:nvGrpSpPr>
          <p:grpSpPr>
            <a:xfrm>
              <a:off x="1348050" y="3372825"/>
              <a:ext cx="1720425" cy="1005900"/>
              <a:chOff x="1348050" y="3372825"/>
              <a:chExt cx="1720425" cy="1005900"/>
            </a:xfrm>
          </p:grpSpPr>
          <p:sp>
            <p:nvSpPr>
              <p:cNvPr id="7616" name="Google Shape;7616;p7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7" name="Google Shape;7617;p7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8" name="Google Shape;7618;p7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9" name="Google Shape;7619;p7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0" name="Google Shape;7620;p7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21" name="Google Shape;7621;p78"/>
            <p:cNvGrpSpPr/>
            <p:nvPr/>
          </p:nvGrpSpPr>
          <p:grpSpPr>
            <a:xfrm>
              <a:off x="1455707" y="3731058"/>
              <a:ext cx="1491150" cy="417657"/>
              <a:chOff x="1455707" y="3731058"/>
              <a:chExt cx="1491150" cy="417657"/>
            </a:xfrm>
          </p:grpSpPr>
          <p:grpSp>
            <p:nvGrpSpPr>
              <p:cNvPr id="7622" name="Google Shape;7622;p78"/>
              <p:cNvGrpSpPr/>
              <p:nvPr/>
            </p:nvGrpSpPr>
            <p:grpSpPr>
              <a:xfrm>
                <a:off x="1472938" y="3745828"/>
                <a:ext cx="72126" cy="53788"/>
                <a:chOff x="1472938" y="3745828"/>
                <a:chExt cx="72126" cy="53788"/>
              </a:xfrm>
            </p:grpSpPr>
            <p:sp>
              <p:nvSpPr>
                <p:cNvPr id="7623" name="Google Shape;7623;p7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8"/>
              <p:cNvGrpSpPr/>
              <p:nvPr/>
            </p:nvGrpSpPr>
            <p:grpSpPr>
              <a:xfrm>
                <a:off x="1819181" y="4089633"/>
                <a:ext cx="72126" cy="53788"/>
                <a:chOff x="1819181" y="4089633"/>
                <a:chExt cx="72126" cy="53788"/>
              </a:xfrm>
            </p:grpSpPr>
            <p:sp>
              <p:nvSpPr>
                <p:cNvPr id="7626" name="Google Shape;7626;p7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8"/>
              <p:cNvGrpSpPr/>
              <p:nvPr/>
            </p:nvGrpSpPr>
            <p:grpSpPr>
              <a:xfrm>
                <a:off x="1455707" y="4084171"/>
                <a:ext cx="64321" cy="64544"/>
                <a:chOff x="1455707" y="4084171"/>
                <a:chExt cx="64321" cy="64544"/>
              </a:xfrm>
            </p:grpSpPr>
            <p:sp>
              <p:nvSpPr>
                <p:cNvPr id="7629" name="Google Shape;7629;p7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8"/>
              <p:cNvGrpSpPr/>
              <p:nvPr/>
            </p:nvGrpSpPr>
            <p:grpSpPr>
              <a:xfrm>
                <a:off x="1818610" y="3731058"/>
                <a:ext cx="64321" cy="64544"/>
                <a:chOff x="1818610" y="3731058"/>
                <a:chExt cx="64321" cy="64544"/>
              </a:xfrm>
            </p:grpSpPr>
            <p:sp>
              <p:nvSpPr>
                <p:cNvPr id="7632" name="Google Shape;7632;p7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8"/>
              <p:cNvGrpSpPr/>
              <p:nvPr/>
            </p:nvGrpSpPr>
            <p:grpSpPr>
              <a:xfrm>
                <a:off x="2172491" y="4089633"/>
                <a:ext cx="72126" cy="53788"/>
                <a:chOff x="2172491" y="4089633"/>
                <a:chExt cx="72126" cy="53788"/>
              </a:xfrm>
            </p:grpSpPr>
            <p:sp>
              <p:nvSpPr>
                <p:cNvPr id="7635" name="Google Shape;7635;p7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78"/>
              <p:cNvGrpSpPr/>
              <p:nvPr/>
            </p:nvGrpSpPr>
            <p:grpSpPr>
              <a:xfrm>
                <a:off x="2171920" y="3731058"/>
                <a:ext cx="64321" cy="64544"/>
                <a:chOff x="2171920" y="3731058"/>
                <a:chExt cx="64321" cy="64544"/>
              </a:xfrm>
            </p:grpSpPr>
            <p:sp>
              <p:nvSpPr>
                <p:cNvPr id="7638" name="Google Shape;7638;p7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8"/>
              <p:cNvGrpSpPr/>
              <p:nvPr/>
            </p:nvGrpSpPr>
            <p:grpSpPr>
              <a:xfrm>
                <a:off x="2874730" y="3745828"/>
                <a:ext cx="72126" cy="53788"/>
                <a:chOff x="2874730" y="3745828"/>
                <a:chExt cx="72126" cy="53788"/>
              </a:xfrm>
            </p:grpSpPr>
            <p:sp>
              <p:nvSpPr>
                <p:cNvPr id="7641" name="Google Shape;7641;p7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78"/>
              <p:cNvGrpSpPr/>
              <p:nvPr/>
            </p:nvGrpSpPr>
            <p:grpSpPr>
              <a:xfrm>
                <a:off x="2878589" y="4081481"/>
                <a:ext cx="64321" cy="64544"/>
                <a:chOff x="2878589" y="4081481"/>
                <a:chExt cx="64321" cy="64544"/>
              </a:xfrm>
            </p:grpSpPr>
            <p:sp>
              <p:nvSpPr>
                <p:cNvPr id="7644" name="Google Shape;7644;p7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78"/>
              <p:cNvGrpSpPr/>
              <p:nvPr/>
            </p:nvGrpSpPr>
            <p:grpSpPr>
              <a:xfrm>
                <a:off x="2525796" y="4089633"/>
                <a:ext cx="72126" cy="53788"/>
                <a:chOff x="2525796" y="4089633"/>
                <a:chExt cx="72126" cy="53788"/>
              </a:xfrm>
            </p:grpSpPr>
            <p:sp>
              <p:nvSpPr>
                <p:cNvPr id="7647" name="Google Shape;7647;p7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78"/>
              <p:cNvGrpSpPr/>
              <p:nvPr/>
            </p:nvGrpSpPr>
            <p:grpSpPr>
              <a:xfrm>
                <a:off x="2525225" y="3731058"/>
                <a:ext cx="64321" cy="64544"/>
                <a:chOff x="2525225" y="3731058"/>
                <a:chExt cx="64321" cy="64544"/>
              </a:xfrm>
            </p:grpSpPr>
            <p:sp>
              <p:nvSpPr>
                <p:cNvPr id="7650" name="Google Shape;7650;p7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655"/>
        <p:cNvGrpSpPr/>
        <p:nvPr/>
      </p:nvGrpSpPr>
      <p:grpSpPr>
        <a:xfrm>
          <a:off x="0" y="0"/>
          <a:ext cx="0" cy="0"/>
          <a:chOff x="0" y="0"/>
          <a:chExt cx="0" cy="0"/>
        </a:xfrm>
      </p:grpSpPr>
      <p:grpSp>
        <p:nvGrpSpPr>
          <p:cNvPr id="7656" name="Google Shape;7656;p79"/>
          <p:cNvGrpSpPr/>
          <p:nvPr/>
        </p:nvGrpSpPr>
        <p:grpSpPr>
          <a:xfrm>
            <a:off x="732428" y="1171356"/>
            <a:ext cx="845921" cy="690752"/>
            <a:chOff x="732428" y="1198513"/>
            <a:chExt cx="845921" cy="690752"/>
          </a:xfrm>
        </p:grpSpPr>
        <p:grpSp>
          <p:nvGrpSpPr>
            <p:cNvPr id="7657" name="Google Shape;7657;p79"/>
            <p:cNvGrpSpPr/>
            <p:nvPr/>
          </p:nvGrpSpPr>
          <p:grpSpPr>
            <a:xfrm>
              <a:off x="823030" y="1198513"/>
              <a:ext cx="755319" cy="690752"/>
              <a:chOff x="823030" y="1198513"/>
              <a:chExt cx="755319" cy="690752"/>
            </a:xfrm>
          </p:grpSpPr>
          <p:sp>
            <p:nvSpPr>
              <p:cNvPr id="7658" name="Google Shape;7658;p7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9"/>
            <p:cNvGrpSpPr/>
            <p:nvPr/>
          </p:nvGrpSpPr>
          <p:grpSpPr>
            <a:xfrm>
              <a:off x="732428" y="1239937"/>
              <a:ext cx="739912" cy="607886"/>
              <a:chOff x="732428" y="1239937"/>
              <a:chExt cx="739912" cy="607886"/>
            </a:xfrm>
          </p:grpSpPr>
          <p:sp>
            <p:nvSpPr>
              <p:cNvPr id="7661" name="Google Shape;7661;p7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9"/>
            <p:cNvGrpSpPr/>
            <p:nvPr/>
          </p:nvGrpSpPr>
          <p:grpSpPr>
            <a:xfrm>
              <a:off x="732428" y="1277018"/>
              <a:ext cx="702832" cy="533758"/>
              <a:chOff x="732428" y="1277018"/>
              <a:chExt cx="702832" cy="533758"/>
            </a:xfrm>
          </p:grpSpPr>
          <p:sp>
            <p:nvSpPr>
              <p:cNvPr id="7664" name="Google Shape;7664;p7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79"/>
            <p:cNvGrpSpPr/>
            <p:nvPr/>
          </p:nvGrpSpPr>
          <p:grpSpPr>
            <a:xfrm>
              <a:off x="931170" y="1306653"/>
              <a:ext cx="647179" cy="474455"/>
              <a:chOff x="931170" y="1306653"/>
              <a:chExt cx="647179" cy="474455"/>
            </a:xfrm>
          </p:grpSpPr>
          <p:sp>
            <p:nvSpPr>
              <p:cNvPr id="7667" name="Google Shape;7667;p7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9" name="Google Shape;7669;p7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9"/>
          <p:cNvGrpSpPr/>
          <p:nvPr/>
        </p:nvGrpSpPr>
        <p:grpSpPr>
          <a:xfrm>
            <a:off x="3964037" y="1171363"/>
            <a:ext cx="634656" cy="699982"/>
            <a:chOff x="5985650" y="2860025"/>
            <a:chExt cx="1396075" cy="1539775"/>
          </a:xfrm>
        </p:grpSpPr>
        <p:sp>
          <p:nvSpPr>
            <p:cNvPr id="7671" name="Google Shape;7671;p7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9"/>
          <p:cNvGrpSpPr/>
          <p:nvPr/>
        </p:nvGrpSpPr>
        <p:grpSpPr>
          <a:xfrm>
            <a:off x="4719687" y="1171356"/>
            <a:ext cx="725845" cy="699975"/>
            <a:chOff x="4249973" y="1201875"/>
            <a:chExt cx="1958568" cy="1888762"/>
          </a:xfrm>
        </p:grpSpPr>
        <p:sp>
          <p:nvSpPr>
            <p:cNvPr id="7704" name="Google Shape;7704;p7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5" name="Google Shape;7705;p79"/>
            <p:cNvGrpSpPr/>
            <p:nvPr/>
          </p:nvGrpSpPr>
          <p:grpSpPr>
            <a:xfrm>
              <a:off x="5853086" y="1789142"/>
              <a:ext cx="355454" cy="1048099"/>
              <a:chOff x="5576108" y="2016725"/>
              <a:chExt cx="565200" cy="1666560"/>
            </a:xfrm>
          </p:grpSpPr>
          <p:sp>
            <p:nvSpPr>
              <p:cNvPr id="7706" name="Google Shape;7706;p7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07" name="Google Shape;7707;p7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9"/>
            <p:cNvGrpSpPr/>
            <p:nvPr/>
          </p:nvGrpSpPr>
          <p:grpSpPr>
            <a:xfrm>
              <a:off x="4869455" y="2691676"/>
              <a:ext cx="1013897" cy="398961"/>
              <a:chOff x="4012057" y="3451825"/>
              <a:chExt cx="1612175" cy="634379"/>
            </a:xfrm>
          </p:grpSpPr>
          <p:sp>
            <p:nvSpPr>
              <p:cNvPr id="7709" name="Google Shape;7709;p7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0" name="Google Shape;7710;p7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9"/>
            <p:cNvGrpSpPr/>
            <p:nvPr/>
          </p:nvGrpSpPr>
          <p:grpSpPr>
            <a:xfrm>
              <a:off x="4276937" y="2155961"/>
              <a:ext cx="651965" cy="891358"/>
              <a:chOff x="3069908" y="2599997"/>
              <a:chExt cx="1036675" cy="1417328"/>
            </a:xfrm>
          </p:grpSpPr>
          <p:sp>
            <p:nvSpPr>
              <p:cNvPr id="7712" name="Google Shape;7712;p7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3" name="Google Shape;7713;p7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79"/>
            <p:cNvGrpSpPr/>
            <p:nvPr/>
          </p:nvGrpSpPr>
          <p:grpSpPr>
            <a:xfrm>
              <a:off x="5054918" y="1201875"/>
              <a:ext cx="999548" cy="602711"/>
              <a:chOff x="4306958" y="1082925"/>
              <a:chExt cx="1589359" cy="958358"/>
            </a:xfrm>
          </p:grpSpPr>
          <p:sp>
            <p:nvSpPr>
              <p:cNvPr id="7715" name="Google Shape;7715;p7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6" name="Google Shape;7716;p7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79"/>
            <p:cNvGrpSpPr/>
            <p:nvPr/>
          </p:nvGrpSpPr>
          <p:grpSpPr>
            <a:xfrm>
              <a:off x="4249973" y="1303451"/>
              <a:ext cx="799317" cy="841334"/>
              <a:chOff x="3027033" y="1244439"/>
              <a:chExt cx="1270977" cy="1337786"/>
            </a:xfrm>
          </p:grpSpPr>
          <p:sp>
            <p:nvSpPr>
              <p:cNvPr id="7718" name="Google Shape;7718;p7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9" name="Google Shape;7719;p7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0" name="Google Shape;7720;p79"/>
          <p:cNvGrpSpPr/>
          <p:nvPr/>
        </p:nvGrpSpPr>
        <p:grpSpPr>
          <a:xfrm>
            <a:off x="4072551" y="2058137"/>
            <a:ext cx="750769" cy="683784"/>
            <a:chOff x="4204684" y="2104422"/>
            <a:chExt cx="699822" cy="637382"/>
          </a:xfrm>
        </p:grpSpPr>
        <p:grpSp>
          <p:nvGrpSpPr>
            <p:cNvPr id="7721" name="Google Shape;7721;p79"/>
            <p:cNvGrpSpPr/>
            <p:nvPr/>
          </p:nvGrpSpPr>
          <p:grpSpPr>
            <a:xfrm>
              <a:off x="4204684" y="2430067"/>
              <a:ext cx="342957" cy="311738"/>
              <a:chOff x="4204684" y="2430067"/>
              <a:chExt cx="342957" cy="311738"/>
            </a:xfrm>
          </p:grpSpPr>
          <p:sp>
            <p:nvSpPr>
              <p:cNvPr id="7722" name="Google Shape;7722;p7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9"/>
            <p:cNvGrpSpPr/>
            <p:nvPr/>
          </p:nvGrpSpPr>
          <p:grpSpPr>
            <a:xfrm>
              <a:off x="4561586" y="2430067"/>
              <a:ext cx="342920" cy="311738"/>
              <a:chOff x="4561586" y="2430067"/>
              <a:chExt cx="342920" cy="311738"/>
            </a:xfrm>
          </p:grpSpPr>
          <p:sp>
            <p:nvSpPr>
              <p:cNvPr id="7725" name="Google Shape;7725;p7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9"/>
            <p:cNvGrpSpPr/>
            <p:nvPr/>
          </p:nvGrpSpPr>
          <p:grpSpPr>
            <a:xfrm>
              <a:off x="4561586" y="2104422"/>
              <a:ext cx="342920" cy="311738"/>
              <a:chOff x="4561586" y="2104422"/>
              <a:chExt cx="342920" cy="311738"/>
            </a:xfrm>
          </p:grpSpPr>
          <p:sp>
            <p:nvSpPr>
              <p:cNvPr id="7728" name="Google Shape;7728;p7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9"/>
            <p:cNvGrpSpPr/>
            <p:nvPr/>
          </p:nvGrpSpPr>
          <p:grpSpPr>
            <a:xfrm>
              <a:off x="4204684" y="2104422"/>
              <a:ext cx="342957" cy="311664"/>
              <a:chOff x="4204684" y="2104422"/>
              <a:chExt cx="342957" cy="311664"/>
            </a:xfrm>
          </p:grpSpPr>
          <p:sp>
            <p:nvSpPr>
              <p:cNvPr id="7731" name="Google Shape;7731;p7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3" name="Google Shape;7733;p79"/>
          <p:cNvGrpSpPr/>
          <p:nvPr/>
        </p:nvGrpSpPr>
        <p:grpSpPr>
          <a:xfrm>
            <a:off x="5536984" y="1171351"/>
            <a:ext cx="660591" cy="688867"/>
            <a:chOff x="5830645" y="1267368"/>
            <a:chExt cx="530340" cy="553040"/>
          </a:xfrm>
        </p:grpSpPr>
        <p:sp>
          <p:nvSpPr>
            <p:cNvPr id="7734" name="Google Shape;7734;p7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5" name="Google Shape;7735;p79"/>
            <p:cNvGrpSpPr/>
            <p:nvPr/>
          </p:nvGrpSpPr>
          <p:grpSpPr>
            <a:xfrm>
              <a:off x="5830645" y="1267368"/>
              <a:ext cx="259743" cy="269909"/>
              <a:chOff x="5830645" y="1267368"/>
              <a:chExt cx="259743" cy="269909"/>
            </a:xfrm>
          </p:grpSpPr>
          <p:sp>
            <p:nvSpPr>
              <p:cNvPr id="7736" name="Google Shape;7736;p7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9"/>
            <p:cNvGrpSpPr/>
            <p:nvPr/>
          </p:nvGrpSpPr>
          <p:grpSpPr>
            <a:xfrm>
              <a:off x="6101293" y="1267368"/>
              <a:ext cx="259692" cy="269909"/>
              <a:chOff x="6101293" y="1267368"/>
              <a:chExt cx="259692" cy="269909"/>
            </a:xfrm>
          </p:grpSpPr>
          <p:sp>
            <p:nvSpPr>
              <p:cNvPr id="7739" name="Google Shape;7739;p7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9"/>
            <p:cNvGrpSpPr/>
            <p:nvPr/>
          </p:nvGrpSpPr>
          <p:grpSpPr>
            <a:xfrm>
              <a:off x="5830645" y="1550500"/>
              <a:ext cx="259692" cy="269909"/>
              <a:chOff x="5830645" y="1550500"/>
              <a:chExt cx="259692" cy="269909"/>
            </a:xfrm>
          </p:grpSpPr>
          <p:sp>
            <p:nvSpPr>
              <p:cNvPr id="7742" name="Google Shape;7742;p7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9"/>
            <p:cNvGrpSpPr/>
            <p:nvPr/>
          </p:nvGrpSpPr>
          <p:grpSpPr>
            <a:xfrm>
              <a:off x="6101293" y="1550500"/>
              <a:ext cx="259692" cy="269909"/>
              <a:chOff x="6101293" y="1550500"/>
              <a:chExt cx="259692" cy="269909"/>
            </a:xfrm>
          </p:grpSpPr>
          <p:sp>
            <p:nvSpPr>
              <p:cNvPr id="7745" name="Google Shape;7745;p7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7" name="Google Shape;7747;p79"/>
          <p:cNvGrpSpPr/>
          <p:nvPr/>
        </p:nvGrpSpPr>
        <p:grpSpPr>
          <a:xfrm>
            <a:off x="739138" y="2061810"/>
            <a:ext cx="697154" cy="679574"/>
            <a:chOff x="2679875" y="2361475"/>
            <a:chExt cx="780425" cy="760575"/>
          </a:xfrm>
        </p:grpSpPr>
        <p:sp>
          <p:nvSpPr>
            <p:cNvPr id="7748" name="Google Shape;7748;p7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79"/>
          <p:cNvGrpSpPr/>
          <p:nvPr/>
        </p:nvGrpSpPr>
        <p:grpSpPr>
          <a:xfrm>
            <a:off x="3138297" y="1171402"/>
            <a:ext cx="735829" cy="684547"/>
            <a:chOff x="3351965" y="1148808"/>
            <a:chExt cx="750770" cy="698375"/>
          </a:xfrm>
        </p:grpSpPr>
        <p:grpSp>
          <p:nvGrpSpPr>
            <p:cNvPr id="7755" name="Google Shape;7755;p79"/>
            <p:cNvGrpSpPr/>
            <p:nvPr/>
          </p:nvGrpSpPr>
          <p:grpSpPr>
            <a:xfrm>
              <a:off x="3586796" y="1148808"/>
              <a:ext cx="294857" cy="286830"/>
              <a:chOff x="3750225" y="1774000"/>
              <a:chExt cx="149575" cy="145525"/>
            </a:xfrm>
          </p:grpSpPr>
          <p:sp>
            <p:nvSpPr>
              <p:cNvPr id="7756" name="Google Shape;7756;p7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9"/>
            <p:cNvGrpSpPr/>
            <p:nvPr/>
          </p:nvGrpSpPr>
          <p:grpSpPr>
            <a:xfrm>
              <a:off x="3779245" y="1375768"/>
              <a:ext cx="323490" cy="286978"/>
              <a:chOff x="3847850" y="1889150"/>
              <a:chExt cx="164100" cy="145600"/>
            </a:xfrm>
          </p:grpSpPr>
          <p:sp>
            <p:nvSpPr>
              <p:cNvPr id="7759" name="Google Shape;7759;p7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79"/>
            <p:cNvGrpSpPr/>
            <p:nvPr/>
          </p:nvGrpSpPr>
          <p:grpSpPr>
            <a:xfrm>
              <a:off x="3351965" y="1330435"/>
              <a:ext cx="295449" cy="285401"/>
              <a:chOff x="3631100" y="1866150"/>
              <a:chExt cx="149875" cy="144800"/>
            </a:xfrm>
          </p:grpSpPr>
          <p:sp>
            <p:nvSpPr>
              <p:cNvPr id="7762" name="Google Shape;7762;p7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9"/>
            <p:cNvGrpSpPr/>
            <p:nvPr/>
          </p:nvGrpSpPr>
          <p:grpSpPr>
            <a:xfrm>
              <a:off x="3548208" y="1560352"/>
              <a:ext cx="294808" cy="286830"/>
              <a:chOff x="3730650" y="1982800"/>
              <a:chExt cx="149550" cy="145525"/>
            </a:xfrm>
          </p:grpSpPr>
          <p:sp>
            <p:nvSpPr>
              <p:cNvPr id="7765" name="Google Shape;7765;p7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7" name="Google Shape;7767;p79"/>
          <p:cNvGrpSpPr/>
          <p:nvPr/>
        </p:nvGrpSpPr>
        <p:grpSpPr>
          <a:xfrm>
            <a:off x="7639949" y="1171356"/>
            <a:ext cx="804565" cy="677795"/>
            <a:chOff x="7636443" y="1204988"/>
            <a:chExt cx="804565" cy="677795"/>
          </a:xfrm>
        </p:grpSpPr>
        <p:grpSp>
          <p:nvGrpSpPr>
            <p:cNvPr id="7768" name="Google Shape;7768;p79"/>
            <p:cNvGrpSpPr/>
            <p:nvPr/>
          </p:nvGrpSpPr>
          <p:grpSpPr>
            <a:xfrm>
              <a:off x="7636443" y="1509705"/>
              <a:ext cx="804565" cy="373078"/>
              <a:chOff x="7636443" y="1509705"/>
              <a:chExt cx="804565" cy="373078"/>
            </a:xfrm>
          </p:grpSpPr>
          <p:sp>
            <p:nvSpPr>
              <p:cNvPr id="7769" name="Google Shape;7769;p7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9"/>
            <p:cNvGrpSpPr/>
            <p:nvPr/>
          </p:nvGrpSpPr>
          <p:grpSpPr>
            <a:xfrm>
              <a:off x="7636443" y="1408133"/>
              <a:ext cx="804565" cy="373078"/>
              <a:chOff x="7636443" y="1408133"/>
              <a:chExt cx="804565" cy="373078"/>
            </a:xfrm>
          </p:grpSpPr>
          <p:sp>
            <p:nvSpPr>
              <p:cNvPr id="7772" name="Google Shape;7772;p7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79"/>
            <p:cNvGrpSpPr/>
            <p:nvPr/>
          </p:nvGrpSpPr>
          <p:grpSpPr>
            <a:xfrm>
              <a:off x="7636443" y="1306560"/>
              <a:ext cx="804565" cy="373078"/>
              <a:chOff x="7636443" y="1306560"/>
              <a:chExt cx="804565" cy="373078"/>
            </a:xfrm>
          </p:grpSpPr>
          <p:sp>
            <p:nvSpPr>
              <p:cNvPr id="7775" name="Google Shape;7775;p7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79"/>
            <p:cNvGrpSpPr/>
            <p:nvPr/>
          </p:nvGrpSpPr>
          <p:grpSpPr>
            <a:xfrm>
              <a:off x="7636443" y="1204988"/>
              <a:ext cx="804565" cy="373078"/>
              <a:chOff x="7636443" y="1204988"/>
              <a:chExt cx="804565" cy="373078"/>
            </a:xfrm>
          </p:grpSpPr>
          <p:sp>
            <p:nvSpPr>
              <p:cNvPr id="7778" name="Google Shape;7778;p7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0" name="Google Shape;7780;p79"/>
          <p:cNvGrpSpPr/>
          <p:nvPr/>
        </p:nvGrpSpPr>
        <p:grpSpPr>
          <a:xfrm>
            <a:off x="4978796" y="2078771"/>
            <a:ext cx="661339" cy="661188"/>
            <a:chOff x="3990000" y="975400"/>
            <a:chExt cx="3934200" cy="3933300"/>
          </a:xfrm>
        </p:grpSpPr>
        <p:sp>
          <p:nvSpPr>
            <p:cNvPr id="7781" name="Google Shape;7781;p7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9"/>
          <p:cNvGrpSpPr/>
          <p:nvPr/>
        </p:nvGrpSpPr>
        <p:grpSpPr>
          <a:xfrm>
            <a:off x="6622444" y="2057409"/>
            <a:ext cx="868881" cy="684241"/>
            <a:chOff x="6598259" y="2078634"/>
            <a:chExt cx="868881" cy="684241"/>
          </a:xfrm>
        </p:grpSpPr>
        <p:sp>
          <p:nvSpPr>
            <p:cNvPr id="7786" name="Google Shape;7786;p7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79"/>
            <p:cNvGrpSpPr/>
            <p:nvPr/>
          </p:nvGrpSpPr>
          <p:grpSpPr>
            <a:xfrm>
              <a:off x="6808175" y="2078634"/>
              <a:ext cx="452229" cy="684241"/>
              <a:chOff x="6808175" y="2078634"/>
              <a:chExt cx="452229" cy="684241"/>
            </a:xfrm>
          </p:grpSpPr>
          <p:sp>
            <p:nvSpPr>
              <p:cNvPr id="7793" name="Google Shape;7793;p7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9" name="Google Shape;7799;p79"/>
              <p:cNvGrpSpPr/>
              <p:nvPr/>
            </p:nvGrpSpPr>
            <p:grpSpPr>
              <a:xfrm>
                <a:off x="6821586" y="2078634"/>
                <a:ext cx="426871" cy="684241"/>
                <a:chOff x="6821586" y="2078634"/>
                <a:chExt cx="426871" cy="684241"/>
              </a:xfrm>
            </p:grpSpPr>
            <p:grpSp>
              <p:nvGrpSpPr>
                <p:cNvPr id="7800" name="Google Shape;7800;p79"/>
                <p:cNvGrpSpPr/>
                <p:nvPr/>
              </p:nvGrpSpPr>
              <p:grpSpPr>
                <a:xfrm>
                  <a:off x="6821586" y="2078634"/>
                  <a:ext cx="426871" cy="684241"/>
                  <a:chOff x="6821586" y="2078634"/>
                  <a:chExt cx="426871" cy="684241"/>
                </a:xfrm>
              </p:grpSpPr>
              <p:sp>
                <p:nvSpPr>
                  <p:cNvPr id="7801" name="Google Shape;7801;p7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0" name="Google Shape;7820;p7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26" name="Google Shape;7826;p79"/>
          <p:cNvGrpSpPr/>
          <p:nvPr/>
        </p:nvGrpSpPr>
        <p:grpSpPr>
          <a:xfrm>
            <a:off x="5795610" y="2063018"/>
            <a:ext cx="671358" cy="671358"/>
            <a:chOff x="6535625" y="760425"/>
            <a:chExt cx="1665900" cy="1665900"/>
          </a:xfrm>
        </p:grpSpPr>
        <p:sp>
          <p:nvSpPr>
            <p:cNvPr id="7827" name="Google Shape;7827;p7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9"/>
          <p:cNvGrpSpPr/>
          <p:nvPr/>
        </p:nvGrpSpPr>
        <p:grpSpPr>
          <a:xfrm>
            <a:off x="732427" y="3731418"/>
            <a:ext cx="1340789" cy="640830"/>
            <a:chOff x="238125" y="1151100"/>
            <a:chExt cx="7139450" cy="3412300"/>
          </a:xfrm>
        </p:grpSpPr>
        <p:sp>
          <p:nvSpPr>
            <p:cNvPr id="7832" name="Google Shape;7832;p7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79"/>
          <p:cNvGrpSpPr/>
          <p:nvPr/>
        </p:nvGrpSpPr>
        <p:grpSpPr>
          <a:xfrm>
            <a:off x="5599650" y="2934699"/>
            <a:ext cx="985357" cy="585764"/>
            <a:chOff x="5145061" y="2881789"/>
            <a:chExt cx="1107641" cy="658458"/>
          </a:xfrm>
        </p:grpSpPr>
        <p:grpSp>
          <p:nvGrpSpPr>
            <p:cNvPr id="7845" name="Google Shape;7845;p79"/>
            <p:cNvGrpSpPr/>
            <p:nvPr/>
          </p:nvGrpSpPr>
          <p:grpSpPr>
            <a:xfrm>
              <a:off x="5722989" y="3244587"/>
              <a:ext cx="529713" cy="295659"/>
              <a:chOff x="5722989" y="3244587"/>
              <a:chExt cx="529713" cy="295659"/>
            </a:xfrm>
          </p:grpSpPr>
          <p:sp>
            <p:nvSpPr>
              <p:cNvPr id="7846" name="Google Shape;7846;p7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47" name="Google Shape;7847;p7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48" name="Google Shape;7848;p79"/>
            <p:cNvGrpSpPr/>
            <p:nvPr/>
          </p:nvGrpSpPr>
          <p:grpSpPr>
            <a:xfrm>
              <a:off x="5145061" y="3244587"/>
              <a:ext cx="536807" cy="295659"/>
              <a:chOff x="5145061" y="3244587"/>
              <a:chExt cx="536807" cy="295659"/>
            </a:xfrm>
          </p:grpSpPr>
          <p:sp>
            <p:nvSpPr>
              <p:cNvPr id="7849" name="Google Shape;7849;p7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50" name="Google Shape;7850;p7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51" name="Google Shape;7851;p79"/>
            <p:cNvGrpSpPr/>
            <p:nvPr/>
          </p:nvGrpSpPr>
          <p:grpSpPr>
            <a:xfrm>
              <a:off x="5341327" y="2898245"/>
              <a:ext cx="532309" cy="614891"/>
              <a:chOff x="5341327" y="2898245"/>
              <a:chExt cx="532309" cy="614891"/>
            </a:xfrm>
          </p:grpSpPr>
          <p:sp>
            <p:nvSpPr>
              <p:cNvPr id="7852" name="Google Shape;7852;p7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53" name="Google Shape;7853;p7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54" name="Google Shape;7854;p79"/>
            <p:cNvGrpSpPr/>
            <p:nvPr/>
          </p:nvGrpSpPr>
          <p:grpSpPr>
            <a:xfrm>
              <a:off x="5532290" y="2881789"/>
              <a:ext cx="620516" cy="305456"/>
              <a:chOff x="5532290" y="2881789"/>
              <a:chExt cx="620516" cy="305456"/>
            </a:xfrm>
          </p:grpSpPr>
          <p:sp>
            <p:nvSpPr>
              <p:cNvPr id="7855" name="Google Shape;7855;p7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56" name="Google Shape;7856;p7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857" name="Google Shape;7857;p79"/>
          <p:cNvGrpSpPr/>
          <p:nvPr/>
        </p:nvGrpSpPr>
        <p:grpSpPr>
          <a:xfrm>
            <a:off x="8178573" y="3726757"/>
            <a:ext cx="269068" cy="645491"/>
            <a:chOff x="7026852" y="3311869"/>
            <a:chExt cx="434331" cy="1041954"/>
          </a:xfrm>
        </p:grpSpPr>
        <p:sp>
          <p:nvSpPr>
            <p:cNvPr id="7858" name="Google Shape;7858;p7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79"/>
          <p:cNvGrpSpPr/>
          <p:nvPr/>
        </p:nvGrpSpPr>
        <p:grpSpPr>
          <a:xfrm>
            <a:off x="6195154" y="3765995"/>
            <a:ext cx="293882" cy="293836"/>
            <a:chOff x="4873519" y="3311869"/>
            <a:chExt cx="499374" cy="499296"/>
          </a:xfrm>
        </p:grpSpPr>
        <p:sp>
          <p:nvSpPr>
            <p:cNvPr id="7862" name="Google Shape;7862;p7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79"/>
          <p:cNvGrpSpPr/>
          <p:nvPr/>
        </p:nvGrpSpPr>
        <p:grpSpPr>
          <a:xfrm>
            <a:off x="6195154" y="4078366"/>
            <a:ext cx="293882" cy="293882"/>
            <a:chOff x="4873519" y="3875839"/>
            <a:chExt cx="499374" cy="499374"/>
          </a:xfrm>
        </p:grpSpPr>
        <p:sp>
          <p:nvSpPr>
            <p:cNvPr id="7865" name="Google Shape;7865;p7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9"/>
          <p:cNvGrpSpPr/>
          <p:nvPr/>
        </p:nvGrpSpPr>
        <p:grpSpPr>
          <a:xfrm>
            <a:off x="2425681" y="2050319"/>
            <a:ext cx="698104" cy="698208"/>
            <a:chOff x="2565073" y="2075876"/>
            <a:chExt cx="672482" cy="672518"/>
          </a:xfrm>
        </p:grpSpPr>
        <p:sp>
          <p:nvSpPr>
            <p:cNvPr id="7868" name="Google Shape;7868;p7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9"/>
          <p:cNvGrpSpPr/>
          <p:nvPr/>
        </p:nvGrpSpPr>
        <p:grpSpPr>
          <a:xfrm>
            <a:off x="5649092" y="3734919"/>
            <a:ext cx="438354" cy="637329"/>
            <a:chOff x="1697726" y="3244179"/>
            <a:chExt cx="788124" cy="1146069"/>
          </a:xfrm>
        </p:grpSpPr>
        <p:sp>
          <p:nvSpPr>
            <p:cNvPr id="7875" name="Google Shape;7875;p7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7" name="Google Shape;7877;p7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8" name="Google Shape;7878;p79"/>
          <p:cNvGrpSpPr/>
          <p:nvPr/>
        </p:nvGrpSpPr>
        <p:grpSpPr>
          <a:xfrm>
            <a:off x="7650306" y="2063282"/>
            <a:ext cx="799565" cy="670282"/>
            <a:chOff x="7617850" y="2063282"/>
            <a:chExt cx="799565" cy="670282"/>
          </a:xfrm>
        </p:grpSpPr>
        <p:cxnSp>
          <p:nvCxnSpPr>
            <p:cNvPr id="7879" name="Google Shape;7879;p7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0" name="Google Shape;7880;p7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1" name="Google Shape;7881;p7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2" name="Google Shape;7882;p7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3" name="Google Shape;7883;p7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884" name="Google Shape;7884;p7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885" name="Google Shape;7885;p79"/>
            <p:cNvGrpSpPr/>
            <p:nvPr/>
          </p:nvGrpSpPr>
          <p:grpSpPr>
            <a:xfrm>
              <a:off x="7734309" y="2063282"/>
              <a:ext cx="570957" cy="620095"/>
              <a:chOff x="7734309" y="2063282"/>
              <a:chExt cx="570957" cy="620095"/>
            </a:xfrm>
          </p:grpSpPr>
          <p:grpSp>
            <p:nvGrpSpPr>
              <p:cNvPr id="7886" name="Google Shape;7886;p79"/>
              <p:cNvGrpSpPr/>
              <p:nvPr/>
            </p:nvGrpSpPr>
            <p:grpSpPr>
              <a:xfrm>
                <a:off x="8031573" y="2063282"/>
                <a:ext cx="273693" cy="620095"/>
                <a:chOff x="8031573" y="2063282"/>
                <a:chExt cx="273693" cy="620095"/>
              </a:xfrm>
            </p:grpSpPr>
            <p:sp>
              <p:nvSpPr>
                <p:cNvPr id="7887" name="Google Shape;7887;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9"/>
              <p:cNvGrpSpPr/>
              <p:nvPr/>
            </p:nvGrpSpPr>
            <p:grpSpPr>
              <a:xfrm flipH="1">
                <a:off x="7734309" y="2063282"/>
                <a:ext cx="273693" cy="620095"/>
                <a:chOff x="8031573" y="2063282"/>
                <a:chExt cx="273693" cy="620095"/>
              </a:xfrm>
            </p:grpSpPr>
            <p:sp>
              <p:nvSpPr>
                <p:cNvPr id="7892" name="Google Shape;7892;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896" name="Google Shape;7896;p79"/>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9"/>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8" name="Google Shape;7898;p79"/>
          <p:cNvGrpSpPr/>
          <p:nvPr/>
        </p:nvGrpSpPr>
        <p:grpSpPr>
          <a:xfrm>
            <a:off x="7836913" y="2916765"/>
            <a:ext cx="602567" cy="601884"/>
            <a:chOff x="1186975" y="238125"/>
            <a:chExt cx="5244275" cy="5238325"/>
          </a:xfrm>
        </p:grpSpPr>
        <p:sp>
          <p:nvSpPr>
            <p:cNvPr id="7899" name="Google Shape;7899;p7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79"/>
          <p:cNvGrpSpPr/>
          <p:nvPr/>
        </p:nvGrpSpPr>
        <p:grpSpPr>
          <a:xfrm>
            <a:off x="3279650" y="2056249"/>
            <a:ext cx="651848" cy="687338"/>
            <a:chOff x="3400515" y="2056248"/>
            <a:chExt cx="698134" cy="735987"/>
          </a:xfrm>
        </p:grpSpPr>
        <p:grpSp>
          <p:nvGrpSpPr>
            <p:cNvPr id="7904" name="Google Shape;7904;p79"/>
            <p:cNvGrpSpPr/>
            <p:nvPr/>
          </p:nvGrpSpPr>
          <p:grpSpPr>
            <a:xfrm>
              <a:off x="3400515" y="2283913"/>
              <a:ext cx="312919" cy="219900"/>
              <a:chOff x="3400515" y="2283913"/>
              <a:chExt cx="312919" cy="219900"/>
            </a:xfrm>
          </p:grpSpPr>
          <p:sp>
            <p:nvSpPr>
              <p:cNvPr id="7905" name="Google Shape;7905;p7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06" name="Google Shape;7906;p7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907" name="Google Shape;7907;p79"/>
            <p:cNvGrpSpPr/>
            <p:nvPr/>
          </p:nvGrpSpPr>
          <p:grpSpPr>
            <a:xfrm>
              <a:off x="3547823" y="2461089"/>
              <a:ext cx="219900" cy="331146"/>
              <a:chOff x="3547823" y="2461089"/>
              <a:chExt cx="219900" cy="331146"/>
            </a:xfrm>
          </p:grpSpPr>
          <p:sp>
            <p:nvSpPr>
              <p:cNvPr id="7908" name="Google Shape;7908;p7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09" name="Google Shape;7909;p7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910" name="Google Shape;7910;p79"/>
            <p:cNvGrpSpPr/>
            <p:nvPr/>
          </p:nvGrpSpPr>
          <p:grpSpPr>
            <a:xfrm>
              <a:off x="3734138" y="2461089"/>
              <a:ext cx="219900" cy="331146"/>
              <a:chOff x="3734138" y="2461089"/>
              <a:chExt cx="219900" cy="331146"/>
            </a:xfrm>
          </p:grpSpPr>
          <p:sp>
            <p:nvSpPr>
              <p:cNvPr id="7911" name="Google Shape;7911;p7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12" name="Google Shape;7912;p7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913" name="Google Shape;7913;p79"/>
            <p:cNvGrpSpPr/>
            <p:nvPr/>
          </p:nvGrpSpPr>
          <p:grpSpPr>
            <a:xfrm>
              <a:off x="3787560" y="2281742"/>
              <a:ext cx="311089" cy="219900"/>
              <a:chOff x="3787560" y="2281742"/>
              <a:chExt cx="311089" cy="219900"/>
            </a:xfrm>
          </p:grpSpPr>
          <p:sp>
            <p:nvSpPr>
              <p:cNvPr id="7914" name="Google Shape;7914;p7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15" name="Google Shape;7915;p7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916" name="Google Shape;7916;p79"/>
            <p:cNvGrpSpPr/>
            <p:nvPr/>
          </p:nvGrpSpPr>
          <p:grpSpPr>
            <a:xfrm>
              <a:off x="3637290" y="2056248"/>
              <a:ext cx="219900" cy="330736"/>
              <a:chOff x="3637290" y="2056248"/>
              <a:chExt cx="219900" cy="330736"/>
            </a:xfrm>
          </p:grpSpPr>
          <p:sp>
            <p:nvSpPr>
              <p:cNvPr id="7917" name="Google Shape;7917;p7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18" name="Google Shape;7918;p7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919" name="Google Shape;7919;p79"/>
          <p:cNvGrpSpPr/>
          <p:nvPr/>
        </p:nvGrpSpPr>
        <p:grpSpPr>
          <a:xfrm>
            <a:off x="2571356" y="2926255"/>
            <a:ext cx="1268144" cy="592394"/>
            <a:chOff x="238125" y="1188750"/>
            <a:chExt cx="7140450" cy="3335550"/>
          </a:xfrm>
        </p:grpSpPr>
        <p:sp>
          <p:nvSpPr>
            <p:cNvPr id="7920" name="Google Shape;7920;p7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9"/>
          <p:cNvGrpSpPr/>
          <p:nvPr/>
        </p:nvGrpSpPr>
        <p:grpSpPr>
          <a:xfrm>
            <a:off x="6679257" y="2928410"/>
            <a:ext cx="1053944" cy="590147"/>
            <a:chOff x="238125" y="1335475"/>
            <a:chExt cx="5418735" cy="3034175"/>
          </a:xfrm>
        </p:grpSpPr>
        <p:sp>
          <p:nvSpPr>
            <p:cNvPr id="7926" name="Google Shape;7926;p7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79"/>
          <p:cNvGrpSpPr/>
          <p:nvPr/>
        </p:nvGrpSpPr>
        <p:grpSpPr>
          <a:xfrm>
            <a:off x="4110066" y="3733309"/>
            <a:ext cx="1268207" cy="638939"/>
            <a:chOff x="3967651" y="3645904"/>
            <a:chExt cx="1479304" cy="745292"/>
          </a:xfrm>
        </p:grpSpPr>
        <p:grpSp>
          <p:nvGrpSpPr>
            <p:cNvPr id="7930" name="Google Shape;7930;p79"/>
            <p:cNvGrpSpPr/>
            <p:nvPr/>
          </p:nvGrpSpPr>
          <p:grpSpPr>
            <a:xfrm>
              <a:off x="3967651" y="4009026"/>
              <a:ext cx="1479304" cy="382170"/>
              <a:chOff x="3967651" y="4009026"/>
              <a:chExt cx="1479304" cy="382170"/>
            </a:xfrm>
          </p:grpSpPr>
          <p:grpSp>
            <p:nvGrpSpPr>
              <p:cNvPr id="7931" name="Google Shape;7931;p79"/>
              <p:cNvGrpSpPr/>
              <p:nvPr/>
            </p:nvGrpSpPr>
            <p:grpSpPr>
              <a:xfrm>
                <a:off x="4892216" y="4195630"/>
                <a:ext cx="554739" cy="195566"/>
                <a:chOff x="3604375" y="4892160"/>
                <a:chExt cx="1651500" cy="582215"/>
              </a:xfrm>
            </p:grpSpPr>
            <p:sp>
              <p:nvSpPr>
                <p:cNvPr id="7932" name="Google Shape;7932;p7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9"/>
              <p:cNvGrpSpPr/>
              <p:nvPr/>
            </p:nvGrpSpPr>
            <p:grpSpPr>
              <a:xfrm>
                <a:off x="3967651" y="4146303"/>
                <a:ext cx="579402" cy="244893"/>
                <a:chOff x="851875" y="4745310"/>
                <a:chExt cx="1724925" cy="729065"/>
              </a:xfrm>
            </p:grpSpPr>
            <p:sp>
              <p:nvSpPr>
                <p:cNvPr id="7935" name="Google Shape;7935;p7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79"/>
              <p:cNvGrpSpPr/>
              <p:nvPr/>
            </p:nvGrpSpPr>
            <p:grpSpPr>
              <a:xfrm>
                <a:off x="4460753" y="4009026"/>
                <a:ext cx="493110" cy="382170"/>
                <a:chOff x="2319875" y="4336625"/>
                <a:chExt cx="1468025" cy="1137750"/>
              </a:xfrm>
            </p:grpSpPr>
            <p:sp>
              <p:nvSpPr>
                <p:cNvPr id="7938" name="Google Shape;7938;p7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0" name="Google Shape;7940;p79"/>
            <p:cNvGrpSpPr/>
            <p:nvPr/>
          </p:nvGrpSpPr>
          <p:grpSpPr>
            <a:xfrm>
              <a:off x="4479443" y="3645904"/>
              <a:ext cx="455965" cy="388789"/>
              <a:chOff x="2957425" y="238100"/>
              <a:chExt cx="1910200" cy="1628775"/>
            </a:xfrm>
          </p:grpSpPr>
          <p:sp>
            <p:nvSpPr>
              <p:cNvPr id="7941" name="Google Shape;7941;p7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1" name="Google Shape;7951;p79"/>
          <p:cNvGrpSpPr/>
          <p:nvPr/>
        </p:nvGrpSpPr>
        <p:grpSpPr>
          <a:xfrm>
            <a:off x="2496179" y="3734510"/>
            <a:ext cx="1243128" cy="637739"/>
            <a:chOff x="2496310" y="3693351"/>
            <a:chExt cx="1342906" cy="688926"/>
          </a:xfrm>
        </p:grpSpPr>
        <p:grpSp>
          <p:nvGrpSpPr>
            <p:cNvPr id="7952" name="Google Shape;7952;p79"/>
            <p:cNvGrpSpPr/>
            <p:nvPr/>
          </p:nvGrpSpPr>
          <p:grpSpPr>
            <a:xfrm>
              <a:off x="2496310" y="3693351"/>
              <a:ext cx="1342906" cy="688875"/>
              <a:chOff x="2496310" y="3693351"/>
              <a:chExt cx="1342906" cy="688875"/>
            </a:xfrm>
          </p:grpSpPr>
          <p:sp>
            <p:nvSpPr>
              <p:cNvPr id="7953" name="Google Shape;7953;p7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9" name="Google Shape;7959;p79"/>
              <p:cNvCxnSpPr>
                <a:stCxn id="795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960" name="Google Shape;7960;p79"/>
              <p:cNvCxnSpPr>
                <a:stCxn id="795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961" name="Google Shape;7961;p79"/>
              <p:cNvCxnSpPr>
                <a:stCxn id="795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962" name="Google Shape;7962;p79"/>
              <p:cNvCxnSpPr>
                <a:stCxn id="795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963" name="Google Shape;7963;p79"/>
              <p:cNvCxnSpPr>
                <a:stCxn id="795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64" name="Google Shape;7964;p79"/>
            <p:cNvGrpSpPr/>
            <p:nvPr/>
          </p:nvGrpSpPr>
          <p:grpSpPr>
            <a:xfrm>
              <a:off x="2675275" y="3930557"/>
              <a:ext cx="1003306" cy="451719"/>
              <a:chOff x="2675275" y="4174282"/>
              <a:chExt cx="1003306" cy="451719"/>
            </a:xfrm>
          </p:grpSpPr>
          <p:sp>
            <p:nvSpPr>
              <p:cNvPr id="7965" name="Google Shape;7965;p7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8" name="Google Shape;7968;p79"/>
          <p:cNvGrpSpPr/>
          <p:nvPr/>
        </p:nvGrpSpPr>
        <p:grpSpPr>
          <a:xfrm>
            <a:off x="1669850" y="1171356"/>
            <a:ext cx="574511" cy="874709"/>
            <a:chOff x="1715404" y="1112080"/>
            <a:chExt cx="642270" cy="977984"/>
          </a:xfrm>
        </p:grpSpPr>
        <p:grpSp>
          <p:nvGrpSpPr>
            <p:cNvPr id="7969" name="Google Shape;7969;p79"/>
            <p:cNvGrpSpPr/>
            <p:nvPr/>
          </p:nvGrpSpPr>
          <p:grpSpPr>
            <a:xfrm>
              <a:off x="1715404" y="1112080"/>
              <a:ext cx="642270" cy="977984"/>
              <a:chOff x="1715404" y="1112080"/>
              <a:chExt cx="642270" cy="977984"/>
            </a:xfrm>
          </p:grpSpPr>
          <p:sp>
            <p:nvSpPr>
              <p:cNvPr id="7970" name="Google Shape;7970;p7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9"/>
            <p:cNvGrpSpPr/>
            <p:nvPr/>
          </p:nvGrpSpPr>
          <p:grpSpPr>
            <a:xfrm>
              <a:off x="1768927" y="1165603"/>
              <a:ext cx="535225" cy="851367"/>
              <a:chOff x="1768927" y="1165603"/>
              <a:chExt cx="535225" cy="851367"/>
            </a:xfrm>
          </p:grpSpPr>
          <p:sp>
            <p:nvSpPr>
              <p:cNvPr id="7973" name="Google Shape;7973;p7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79"/>
            <p:cNvGrpSpPr/>
            <p:nvPr/>
          </p:nvGrpSpPr>
          <p:grpSpPr>
            <a:xfrm>
              <a:off x="1822449" y="1219125"/>
              <a:ext cx="428180" cy="718859"/>
              <a:chOff x="1822449" y="1219125"/>
              <a:chExt cx="428180" cy="718859"/>
            </a:xfrm>
          </p:grpSpPr>
          <p:sp>
            <p:nvSpPr>
              <p:cNvPr id="7976" name="Google Shape;7976;p7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79"/>
            <p:cNvGrpSpPr/>
            <p:nvPr/>
          </p:nvGrpSpPr>
          <p:grpSpPr>
            <a:xfrm>
              <a:off x="1875972" y="1272648"/>
              <a:ext cx="321135" cy="586939"/>
              <a:chOff x="1875972" y="1272648"/>
              <a:chExt cx="321135" cy="586939"/>
            </a:xfrm>
          </p:grpSpPr>
          <p:sp>
            <p:nvSpPr>
              <p:cNvPr id="7979" name="Google Shape;7979;p7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1" name="Google Shape;7981;p79"/>
          <p:cNvGrpSpPr/>
          <p:nvPr/>
        </p:nvGrpSpPr>
        <p:grpSpPr>
          <a:xfrm>
            <a:off x="7777011" y="3728078"/>
            <a:ext cx="293855" cy="644170"/>
            <a:chOff x="241025" y="3151575"/>
            <a:chExt cx="293855" cy="644170"/>
          </a:xfrm>
        </p:grpSpPr>
        <p:sp>
          <p:nvSpPr>
            <p:cNvPr id="7982" name="Google Shape;7982;p7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9"/>
          <p:cNvGrpSpPr/>
          <p:nvPr/>
        </p:nvGrpSpPr>
        <p:grpSpPr>
          <a:xfrm>
            <a:off x="724994" y="2928078"/>
            <a:ext cx="1779649" cy="591620"/>
            <a:chOff x="246070" y="1983375"/>
            <a:chExt cx="1855347" cy="616849"/>
          </a:xfrm>
        </p:grpSpPr>
        <p:sp>
          <p:nvSpPr>
            <p:cNvPr id="7985" name="Google Shape;7985;p7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9"/>
          <p:cNvGrpSpPr/>
          <p:nvPr/>
        </p:nvGrpSpPr>
        <p:grpSpPr>
          <a:xfrm>
            <a:off x="2335861" y="1171356"/>
            <a:ext cx="711055" cy="745993"/>
            <a:chOff x="2496269" y="1171698"/>
            <a:chExt cx="761953" cy="799392"/>
          </a:xfrm>
        </p:grpSpPr>
        <p:grpSp>
          <p:nvGrpSpPr>
            <p:cNvPr id="7995" name="Google Shape;7995;p79"/>
            <p:cNvGrpSpPr/>
            <p:nvPr/>
          </p:nvGrpSpPr>
          <p:grpSpPr>
            <a:xfrm>
              <a:off x="2496269" y="1171698"/>
              <a:ext cx="761953" cy="723022"/>
              <a:chOff x="2496269" y="1171698"/>
              <a:chExt cx="761953" cy="723022"/>
            </a:xfrm>
          </p:grpSpPr>
          <p:sp>
            <p:nvSpPr>
              <p:cNvPr id="7996" name="Google Shape;7996;p7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8" name="Google Shape;7998;p79"/>
              <p:cNvGrpSpPr/>
              <p:nvPr/>
            </p:nvGrpSpPr>
            <p:grpSpPr>
              <a:xfrm>
                <a:off x="2496269" y="1171698"/>
                <a:ext cx="761953" cy="723022"/>
                <a:chOff x="2496269" y="1120652"/>
                <a:chExt cx="761953" cy="723022"/>
              </a:xfrm>
            </p:grpSpPr>
            <p:grpSp>
              <p:nvGrpSpPr>
                <p:cNvPr id="7999" name="Google Shape;7999;p79"/>
                <p:cNvGrpSpPr/>
                <p:nvPr/>
              </p:nvGrpSpPr>
              <p:grpSpPr>
                <a:xfrm>
                  <a:off x="2496269" y="1120652"/>
                  <a:ext cx="761953" cy="723022"/>
                  <a:chOff x="2496269" y="1120652"/>
                  <a:chExt cx="761953" cy="723022"/>
                </a:xfrm>
              </p:grpSpPr>
              <p:grpSp>
                <p:nvGrpSpPr>
                  <p:cNvPr id="8000" name="Google Shape;8000;p79"/>
                  <p:cNvGrpSpPr/>
                  <p:nvPr/>
                </p:nvGrpSpPr>
                <p:grpSpPr>
                  <a:xfrm>
                    <a:off x="2496269" y="1304589"/>
                    <a:ext cx="407089" cy="305057"/>
                    <a:chOff x="2496269" y="1304589"/>
                    <a:chExt cx="407089" cy="305057"/>
                  </a:xfrm>
                </p:grpSpPr>
                <p:sp>
                  <p:nvSpPr>
                    <p:cNvPr id="8001" name="Google Shape;8001;p7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9"/>
                  <p:cNvGrpSpPr/>
                  <p:nvPr/>
                </p:nvGrpSpPr>
                <p:grpSpPr>
                  <a:xfrm>
                    <a:off x="2586468" y="1493376"/>
                    <a:ext cx="358850" cy="349656"/>
                    <a:chOff x="2586468" y="1493376"/>
                    <a:chExt cx="358850" cy="349656"/>
                  </a:xfrm>
                </p:grpSpPr>
                <p:sp>
                  <p:nvSpPr>
                    <p:cNvPr id="8004" name="Google Shape;8004;p7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79"/>
                  <p:cNvGrpSpPr/>
                  <p:nvPr/>
                </p:nvGrpSpPr>
                <p:grpSpPr>
                  <a:xfrm>
                    <a:off x="2807939" y="1494024"/>
                    <a:ext cx="358857" cy="349650"/>
                    <a:chOff x="2807939" y="1494024"/>
                    <a:chExt cx="358857" cy="349650"/>
                  </a:xfrm>
                </p:grpSpPr>
                <p:sp>
                  <p:nvSpPr>
                    <p:cNvPr id="8007" name="Google Shape;8007;p7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9"/>
                  <p:cNvGrpSpPr/>
                  <p:nvPr/>
                </p:nvGrpSpPr>
                <p:grpSpPr>
                  <a:xfrm>
                    <a:off x="2851133" y="1305635"/>
                    <a:ext cx="407089" cy="305057"/>
                    <a:chOff x="2851133" y="1305635"/>
                    <a:chExt cx="407089" cy="305057"/>
                  </a:xfrm>
                </p:grpSpPr>
                <p:sp>
                  <p:nvSpPr>
                    <p:cNvPr id="8010" name="Google Shape;8010;p7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9"/>
                  <p:cNvGrpSpPr/>
                  <p:nvPr/>
                </p:nvGrpSpPr>
                <p:grpSpPr>
                  <a:xfrm>
                    <a:off x="2727495" y="1120652"/>
                    <a:ext cx="300271" cy="396358"/>
                    <a:chOff x="2727495" y="1120652"/>
                    <a:chExt cx="300271" cy="396358"/>
                  </a:xfrm>
                </p:grpSpPr>
                <p:sp>
                  <p:nvSpPr>
                    <p:cNvPr id="8013" name="Google Shape;8013;p7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5" name="Google Shape;8015;p79"/>
                <p:cNvGrpSpPr/>
                <p:nvPr/>
              </p:nvGrpSpPr>
              <p:grpSpPr>
                <a:xfrm>
                  <a:off x="2722305" y="1350460"/>
                  <a:ext cx="308357" cy="308344"/>
                  <a:chOff x="2722305" y="1350460"/>
                  <a:chExt cx="308357" cy="308344"/>
                </a:xfrm>
              </p:grpSpPr>
              <p:sp>
                <p:nvSpPr>
                  <p:cNvPr id="8016" name="Google Shape;8016;p7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7" name="Google Shape;8017;p79"/>
                  <p:cNvGrpSpPr/>
                  <p:nvPr/>
                </p:nvGrpSpPr>
                <p:grpSpPr>
                  <a:xfrm>
                    <a:off x="2725064" y="1364529"/>
                    <a:ext cx="297954" cy="280182"/>
                    <a:chOff x="2725064" y="1364529"/>
                    <a:chExt cx="297954" cy="280182"/>
                  </a:xfrm>
                </p:grpSpPr>
                <p:sp>
                  <p:nvSpPr>
                    <p:cNvPr id="8018" name="Google Shape;8018;p7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23" name="Google Shape;8023;p7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79"/>
          <p:cNvGrpSpPr/>
          <p:nvPr/>
        </p:nvGrpSpPr>
        <p:grpSpPr>
          <a:xfrm>
            <a:off x="3924561" y="2927462"/>
            <a:ext cx="1569144" cy="591015"/>
            <a:chOff x="3820100" y="3023049"/>
            <a:chExt cx="1303926" cy="491162"/>
          </a:xfrm>
        </p:grpSpPr>
        <p:grpSp>
          <p:nvGrpSpPr>
            <p:cNvPr id="8029" name="Google Shape;8029;p79"/>
            <p:cNvGrpSpPr/>
            <p:nvPr/>
          </p:nvGrpSpPr>
          <p:grpSpPr>
            <a:xfrm>
              <a:off x="3820100" y="3023072"/>
              <a:ext cx="1303926" cy="491139"/>
              <a:chOff x="3820100" y="3023072"/>
              <a:chExt cx="1303926" cy="491139"/>
            </a:xfrm>
          </p:grpSpPr>
          <p:sp>
            <p:nvSpPr>
              <p:cNvPr id="8030" name="Google Shape;8030;p7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9"/>
            <p:cNvGrpSpPr/>
            <p:nvPr/>
          </p:nvGrpSpPr>
          <p:grpSpPr>
            <a:xfrm>
              <a:off x="4132439" y="3023645"/>
              <a:ext cx="393633" cy="177096"/>
              <a:chOff x="4132439" y="3023645"/>
              <a:chExt cx="393633" cy="177096"/>
            </a:xfrm>
          </p:grpSpPr>
          <p:sp>
            <p:nvSpPr>
              <p:cNvPr id="8033" name="Google Shape;8033;p7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9"/>
            <p:cNvGrpSpPr/>
            <p:nvPr/>
          </p:nvGrpSpPr>
          <p:grpSpPr>
            <a:xfrm>
              <a:off x="3921811" y="3023049"/>
              <a:ext cx="1002397" cy="388943"/>
              <a:chOff x="3921811" y="3023049"/>
              <a:chExt cx="1002397" cy="388943"/>
            </a:xfrm>
          </p:grpSpPr>
          <p:sp>
            <p:nvSpPr>
              <p:cNvPr id="8036" name="Google Shape;8036;p7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9"/>
            <p:cNvGrpSpPr/>
            <p:nvPr/>
          </p:nvGrpSpPr>
          <p:grpSpPr>
            <a:xfrm>
              <a:off x="4023645" y="3023049"/>
              <a:ext cx="683032" cy="286722"/>
              <a:chOff x="4023645" y="3023049"/>
              <a:chExt cx="683032" cy="286722"/>
            </a:xfrm>
          </p:grpSpPr>
          <p:sp>
            <p:nvSpPr>
              <p:cNvPr id="8039" name="Google Shape;8039;p7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1" name="Google Shape;8041;p79"/>
          <p:cNvGrpSpPr/>
          <p:nvPr/>
        </p:nvGrpSpPr>
        <p:grpSpPr>
          <a:xfrm>
            <a:off x="1556683" y="2054307"/>
            <a:ext cx="713522" cy="688025"/>
            <a:chOff x="1706078" y="2092648"/>
            <a:chExt cx="660913" cy="637296"/>
          </a:xfrm>
        </p:grpSpPr>
        <p:sp>
          <p:nvSpPr>
            <p:cNvPr id="8042" name="Google Shape;8042;p7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3" name="Google Shape;8043;p79"/>
            <p:cNvGrpSpPr/>
            <p:nvPr/>
          </p:nvGrpSpPr>
          <p:grpSpPr>
            <a:xfrm>
              <a:off x="1706078" y="2092648"/>
              <a:ext cx="660913" cy="575241"/>
              <a:chOff x="1706078" y="2092648"/>
              <a:chExt cx="660913" cy="575241"/>
            </a:xfrm>
          </p:grpSpPr>
          <p:sp>
            <p:nvSpPr>
              <p:cNvPr id="8044" name="Google Shape;8044;p7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7" name="Google Shape;8047;p79"/>
          <p:cNvGrpSpPr/>
          <p:nvPr/>
        </p:nvGrpSpPr>
        <p:grpSpPr>
          <a:xfrm>
            <a:off x="6318542" y="1171856"/>
            <a:ext cx="1317459" cy="684168"/>
            <a:chOff x="238125" y="999450"/>
            <a:chExt cx="7140700" cy="3708225"/>
          </a:xfrm>
        </p:grpSpPr>
        <p:sp>
          <p:nvSpPr>
            <p:cNvPr id="8048" name="Google Shape;8048;p7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060"/>
        <p:cNvGrpSpPr/>
        <p:nvPr/>
      </p:nvGrpSpPr>
      <p:grpSpPr>
        <a:xfrm>
          <a:off x="0" y="0"/>
          <a:ext cx="0" cy="0"/>
          <a:chOff x="0" y="0"/>
          <a:chExt cx="0" cy="0"/>
        </a:xfrm>
      </p:grpSpPr>
      <p:grpSp>
        <p:nvGrpSpPr>
          <p:cNvPr id="8061" name="Google Shape;8061;p80"/>
          <p:cNvGrpSpPr/>
          <p:nvPr/>
        </p:nvGrpSpPr>
        <p:grpSpPr>
          <a:xfrm>
            <a:off x="729238" y="1179665"/>
            <a:ext cx="1636117" cy="1526144"/>
            <a:chOff x="729238" y="1179665"/>
            <a:chExt cx="1636117" cy="1526144"/>
          </a:xfrm>
        </p:grpSpPr>
        <p:grpSp>
          <p:nvGrpSpPr>
            <p:cNvPr id="8062" name="Google Shape;8062;p80"/>
            <p:cNvGrpSpPr/>
            <p:nvPr/>
          </p:nvGrpSpPr>
          <p:grpSpPr>
            <a:xfrm>
              <a:off x="729238" y="1179665"/>
              <a:ext cx="80700" cy="1526144"/>
              <a:chOff x="729238" y="1179665"/>
              <a:chExt cx="80700" cy="1526144"/>
            </a:xfrm>
          </p:grpSpPr>
          <p:sp>
            <p:nvSpPr>
              <p:cNvPr id="8063" name="Google Shape;8063;p8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80"/>
            <p:cNvGrpSpPr/>
            <p:nvPr/>
          </p:nvGrpSpPr>
          <p:grpSpPr>
            <a:xfrm>
              <a:off x="903098" y="1179665"/>
              <a:ext cx="80700" cy="1526144"/>
              <a:chOff x="903098" y="1179665"/>
              <a:chExt cx="80700" cy="1526144"/>
            </a:xfrm>
          </p:grpSpPr>
          <p:sp>
            <p:nvSpPr>
              <p:cNvPr id="8074" name="Google Shape;8074;p8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80"/>
            <p:cNvGrpSpPr/>
            <p:nvPr/>
          </p:nvGrpSpPr>
          <p:grpSpPr>
            <a:xfrm>
              <a:off x="1076958" y="1179665"/>
              <a:ext cx="80700" cy="1526144"/>
              <a:chOff x="1076958" y="1179665"/>
              <a:chExt cx="80700" cy="1526144"/>
            </a:xfrm>
          </p:grpSpPr>
          <p:sp>
            <p:nvSpPr>
              <p:cNvPr id="8085" name="Google Shape;8085;p8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80"/>
            <p:cNvGrpSpPr/>
            <p:nvPr/>
          </p:nvGrpSpPr>
          <p:grpSpPr>
            <a:xfrm>
              <a:off x="1247707" y="1179665"/>
              <a:ext cx="80700" cy="1526144"/>
              <a:chOff x="1247707" y="1179665"/>
              <a:chExt cx="80700" cy="1526144"/>
            </a:xfrm>
          </p:grpSpPr>
          <p:sp>
            <p:nvSpPr>
              <p:cNvPr id="8096" name="Google Shape;8096;p8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0"/>
            <p:cNvGrpSpPr/>
            <p:nvPr/>
          </p:nvGrpSpPr>
          <p:grpSpPr>
            <a:xfrm>
              <a:off x="1421567" y="1179665"/>
              <a:ext cx="80700" cy="1526144"/>
              <a:chOff x="1421567" y="1179665"/>
              <a:chExt cx="80700" cy="1526144"/>
            </a:xfrm>
          </p:grpSpPr>
          <p:sp>
            <p:nvSpPr>
              <p:cNvPr id="8107" name="Google Shape;8107;p8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0"/>
            <p:cNvGrpSpPr/>
            <p:nvPr/>
          </p:nvGrpSpPr>
          <p:grpSpPr>
            <a:xfrm>
              <a:off x="1592327" y="1179665"/>
              <a:ext cx="80700" cy="1526144"/>
              <a:chOff x="1592327" y="1179665"/>
              <a:chExt cx="80700" cy="1526144"/>
            </a:xfrm>
          </p:grpSpPr>
          <p:sp>
            <p:nvSpPr>
              <p:cNvPr id="8118" name="Google Shape;8118;p8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0"/>
            <p:cNvGrpSpPr/>
            <p:nvPr/>
          </p:nvGrpSpPr>
          <p:grpSpPr>
            <a:xfrm>
              <a:off x="1766187" y="1179665"/>
              <a:ext cx="80700" cy="1526144"/>
              <a:chOff x="1766187" y="1179665"/>
              <a:chExt cx="80700" cy="1526144"/>
            </a:xfrm>
          </p:grpSpPr>
          <p:sp>
            <p:nvSpPr>
              <p:cNvPr id="8129" name="Google Shape;8129;p8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80"/>
            <p:cNvGrpSpPr/>
            <p:nvPr/>
          </p:nvGrpSpPr>
          <p:grpSpPr>
            <a:xfrm>
              <a:off x="1936935" y="1179665"/>
              <a:ext cx="80700" cy="1526144"/>
              <a:chOff x="1936935" y="1179665"/>
              <a:chExt cx="80700" cy="1526144"/>
            </a:xfrm>
          </p:grpSpPr>
          <p:sp>
            <p:nvSpPr>
              <p:cNvPr id="8140" name="Google Shape;8140;p8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80"/>
            <p:cNvGrpSpPr/>
            <p:nvPr/>
          </p:nvGrpSpPr>
          <p:grpSpPr>
            <a:xfrm>
              <a:off x="2110795" y="1179665"/>
              <a:ext cx="80700" cy="1526144"/>
              <a:chOff x="2110795" y="1179665"/>
              <a:chExt cx="80700" cy="1526144"/>
            </a:xfrm>
          </p:grpSpPr>
          <p:sp>
            <p:nvSpPr>
              <p:cNvPr id="8151" name="Google Shape;8151;p8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0"/>
            <p:cNvGrpSpPr/>
            <p:nvPr/>
          </p:nvGrpSpPr>
          <p:grpSpPr>
            <a:xfrm>
              <a:off x="2284655" y="1179665"/>
              <a:ext cx="80700" cy="1526144"/>
              <a:chOff x="2284655" y="1179665"/>
              <a:chExt cx="80700" cy="1526144"/>
            </a:xfrm>
          </p:grpSpPr>
          <p:sp>
            <p:nvSpPr>
              <p:cNvPr id="8162" name="Google Shape;8162;p8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2" name="Google Shape;8172;p80"/>
          <p:cNvGrpSpPr/>
          <p:nvPr/>
        </p:nvGrpSpPr>
        <p:grpSpPr>
          <a:xfrm>
            <a:off x="2623904" y="1198803"/>
            <a:ext cx="1364248" cy="1102133"/>
            <a:chOff x="2623904" y="1198803"/>
            <a:chExt cx="1364248" cy="1102133"/>
          </a:xfrm>
        </p:grpSpPr>
        <p:grpSp>
          <p:nvGrpSpPr>
            <p:cNvPr id="8173" name="Google Shape;8173;p80"/>
            <p:cNvGrpSpPr/>
            <p:nvPr/>
          </p:nvGrpSpPr>
          <p:grpSpPr>
            <a:xfrm>
              <a:off x="2623907" y="1198803"/>
              <a:ext cx="1364245" cy="273000"/>
              <a:chOff x="2623907" y="1198803"/>
              <a:chExt cx="1364245" cy="273000"/>
            </a:xfrm>
          </p:grpSpPr>
          <p:sp>
            <p:nvSpPr>
              <p:cNvPr id="8174" name="Google Shape;8174;p8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80"/>
            <p:cNvGrpSpPr/>
            <p:nvPr/>
          </p:nvGrpSpPr>
          <p:grpSpPr>
            <a:xfrm>
              <a:off x="2623904" y="1476964"/>
              <a:ext cx="1364245" cy="273000"/>
              <a:chOff x="2623904" y="1476964"/>
              <a:chExt cx="1364245" cy="273000"/>
            </a:xfrm>
          </p:grpSpPr>
          <p:sp>
            <p:nvSpPr>
              <p:cNvPr id="8180" name="Google Shape;8180;p8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0"/>
            <p:cNvGrpSpPr/>
            <p:nvPr/>
          </p:nvGrpSpPr>
          <p:grpSpPr>
            <a:xfrm>
              <a:off x="2623907" y="1749775"/>
              <a:ext cx="1364245" cy="273000"/>
              <a:chOff x="2623907" y="1749775"/>
              <a:chExt cx="1364245" cy="273000"/>
            </a:xfrm>
          </p:grpSpPr>
          <p:sp>
            <p:nvSpPr>
              <p:cNvPr id="8186" name="Google Shape;8186;p8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80"/>
            <p:cNvGrpSpPr/>
            <p:nvPr/>
          </p:nvGrpSpPr>
          <p:grpSpPr>
            <a:xfrm>
              <a:off x="2623904" y="2027936"/>
              <a:ext cx="1364245" cy="273000"/>
              <a:chOff x="2623904" y="2027936"/>
              <a:chExt cx="1364245" cy="273000"/>
            </a:xfrm>
          </p:grpSpPr>
          <p:sp>
            <p:nvSpPr>
              <p:cNvPr id="8192" name="Google Shape;8192;p8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7" name="Google Shape;8197;p80"/>
          <p:cNvGrpSpPr/>
          <p:nvPr/>
        </p:nvGrpSpPr>
        <p:grpSpPr>
          <a:xfrm>
            <a:off x="2613365" y="2657876"/>
            <a:ext cx="1387541" cy="159124"/>
            <a:chOff x="3200660" y="2180272"/>
            <a:chExt cx="2563824" cy="378237"/>
          </a:xfrm>
        </p:grpSpPr>
        <p:sp>
          <p:nvSpPr>
            <p:cNvPr id="8198" name="Google Shape;8198;p8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80"/>
          <p:cNvGrpSpPr/>
          <p:nvPr/>
        </p:nvGrpSpPr>
        <p:grpSpPr>
          <a:xfrm>
            <a:off x="2609890" y="2935640"/>
            <a:ext cx="1390502" cy="159625"/>
            <a:chOff x="3530150" y="2790075"/>
            <a:chExt cx="1962600" cy="225300"/>
          </a:xfrm>
        </p:grpSpPr>
        <p:sp>
          <p:nvSpPr>
            <p:cNvPr id="8217" name="Google Shape;8217;p8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80"/>
          <p:cNvGrpSpPr/>
          <p:nvPr/>
        </p:nvGrpSpPr>
        <p:grpSpPr>
          <a:xfrm>
            <a:off x="2609948" y="3213905"/>
            <a:ext cx="1411629" cy="154175"/>
            <a:chOff x="3558802" y="4011244"/>
            <a:chExt cx="1866000" cy="111600"/>
          </a:xfrm>
        </p:grpSpPr>
        <p:sp>
          <p:nvSpPr>
            <p:cNvPr id="8220" name="Google Shape;8220;p8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0"/>
          <p:cNvGrpSpPr/>
          <p:nvPr/>
        </p:nvGrpSpPr>
        <p:grpSpPr>
          <a:xfrm>
            <a:off x="2610235" y="2419475"/>
            <a:ext cx="1383503" cy="119761"/>
            <a:chOff x="3465975" y="2270258"/>
            <a:chExt cx="1986364" cy="171947"/>
          </a:xfrm>
        </p:grpSpPr>
        <p:sp>
          <p:nvSpPr>
            <p:cNvPr id="8223" name="Google Shape;8223;p8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80"/>
          <p:cNvGrpSpPr/>
          <p:nvPr/>
        </p:nvGrpSpPr>
        <p:grpSpPr>
          <a:xfrm>
            <a:off x="2621243" y="3783248"/>
            <a:ext cx="1369531" cy="195460"/>
            <a:chOff x="723300" y="4253549"/>
            <a:chExt cx="2276482" cy="324900"/>
          </a:xfrm>
        </p:grpSpPr>
        <p:sp>
          <p:nvSpPr>
            <p:cNvPr id="8232" name="Google Shape;8232;p8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80"/>
          <p:cNvGrpSpPr/>
          <p:nvPr/>
        </p:nvGrpSpPr>
        <p:grpSpPr>
          <a:xfrm>
            <a:off x="2610803" y="3484489"/>
            <a:ext cx="1389066" cy="180119"/>
            <a:chOff x="705948" y="3788465"/>
            <a:chExt cx="2308953" cy="299400"/>
          </a:xfrm>
        </p:grpSpPr>
        <p:sp>
          <p:nvSpPr>
            <p:cNvPr id="8238" name="Google Shape;8238;p8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80"/>
          <p:cNvGrpSpPr/>
          <p:nvPr/>
        </p:nvGrpSpPr>
        <p:grpSpPr>
          <a:xfrm>
            <a:off x="4207794" y="2088443"/>
            <a:ext cx="1433821" cy="191501"/>
            <a:chOff x="4273350" y="2088443"/>
            <a:chExt cx="1433821" cy="191501"/>
          </a:xfrm>
        </p:grpSpPr>
        <p:grpSp>
          <p:nvGrpSpPr>
            <p:cNvPr id="8244" name="Google Shape;8244;p80"/>
            <p:cNvGrpSpPr/>
            <p:nvPr/>
          </p:nvGrpSpPr>
          <p:grpSpPr>
            <a:xfrm>
              <a:off x="4273350" y="2088443"/>
              <a:ext cx="1433821" cy="0"/>
              <a:chOff x="5224975" y="2962250"/>
              <a:chExt cx="1544400" cy="0"/>
            </a:xfrm>
          </p:grpSpPr>
          <p:cxnSp>
            <p:nvCxnSpPr>
              <p:cNvPr id="8245" name="Google Shape;8245;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246" name="Google Shape;8246;p8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247" name="Google Shape;8247;p80"/>
            <p:cNvGrpSpPr/>
            <p:nvPr/>
          </p:nvGrpSpPr>
          <p:grpSpPr>
            <a:xfrm>
              <a:off x="4273350" y="2279944"/>
              <a:ext cx="1433821" cy="0"/>
              <a:chOff x="5224975" y="2962250"/>
              <a:chExt cx="1544400" cy="0"/>
            </a:xfrm>
          </p:grpSpPr>
          <p:cxnSp>
            <p:nvCxnSpPr>
              <p:cNvPr id="8248" name="Google Shape;8248;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249" name="Google Shape;8249;p8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250" name="Google Shape;8250;p80"/>
          <p:cNvGrpSpPr/>
          <p:nvPr/>
        </p:nvGrpSpPr>
        <p:grpSpPr>
          <a:xfrm>
            <a:off x="2658741" y="4097347"/>
            <a:ext cx="1304609" cy="294074"/>
            <a:chOff x="2658741" y="4097347"/>
            <a:chExt cx="1304609" cy="294074"/>
          </a:xfrm>
        </p:grpSpPr>
        <p:grpSp>
          <p:nvGrpSpPr>
            <p:cNvPr id="8251" name="Google Shape;8251;p80"/>
            <p:cNvGrpSpPr/>
            <p:nvPr/>
          </p:nvGrpSpPr>
          <p:grpSpPr>
            <a:xfrm>
              <a:off x="2658741" y="4097347"/>
              <a:ext cx="118572" cy="294074"/>
              <a:chOff x="3343310" y="4475555"/>
              <a:chExt cx="127717" cy="316753"/>
            </a:xfrm>
          </p:grpSpPr>
          <p:sp>
            <p:nvSpPr>
              <p:cNvPr id="8252" name="Google Shape;8252;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80"/>
            <p:cNvGrpSpPr/>
            <p:nvPr/>
          </p:nvGrpSpPr>
          <p:grpSpPr>
            <a:xfrm>
              <a:off x="3815519" y="4098388"/>
              <a:ext cx="147831" cy="291991"/>
              <a:chOff x="3527539" y="4476677"/>
              <a:chExt cx="159232" cy="314510"/>
            </a:xfrm>
          </p:grpSpPr>
          <p:sp>
            <p:nvSpPr>
              <p:cNvPr id="8255" name="Google Shape;8255;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0"/>
            <p:cNvGrpSpPr/>
            <p:nvPr/>
          </p:nvGrpSpPr>
          <p:grpSpPr>
            <a:xfrm>
              <a:off x="3511696" y="4098388"/>
              <a:ext cx="147831" cy="291991"/>
              <a:chOff x="3527539" y="4476677"/>
              <a:chExt cx="159232" cy="314510"/>
            </a:xfrm>
          </p:grpSpPr>
          <p:sp>
            <p:nvSpPr>
              <p:cNvPr id="8258" name="Google Shape;8258;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80"/>
            <p:cNvGrpSpPr/>
            <p:nvPr/>
          </p:nvGrpSpPr>
          <p:grpSpPr>
            <a:xfrm>
              <a:off x="3207874" y="4098388"/>
              <a:ext cx="147831" cy="291991"/>
              <a:chOff x="3527539" y="4476677"/>
              <a:chExt cx="159232" cy="314510"/>
            </a:xfrm>
          </p:grpSpPr>
          <p:sp>
            <p:nvSpPr>
              <p:cNvPr id="8261" name="Google Shape;8261;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80"/>
            <p:cNvGrpSpPr/>
            <p:nvPr/>
          </p:nvGrpSpPr>
          <p:grpSpPr>
            <a:xfrm>
              <a:off x="2933305" y="4097347"/>
              <a:ext cx="118572" cy="294074"/>
              <a:chOff x="3343310" y="4475555"/>
              <a:chExt cx="127717" cy="316753"/>
            </a:xfrm>
          </p:grpSpPr>
          <p:sp>
            <p:nvSpPr>
              <p:cNvPr id="8264" name="Google Shape;8264;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6" name="Google Shape;8266;p80"/>
          <p:cNvGrpSpPr/>
          <p:nvPr/>
        </p:nvGrpSpPr>
        <p:grpSpPr>
          <a:xfrm>
            <a:off x="4209349" y="1176041"/>
            <a:ext cx="1430711" cy="751237"/>
            <a:chOff x="5159450" y="1919950"/>
            <a:chExt cx="1541050" cy="862500"/>
          </a:xfrm>
        </p:grpSpPr>
        <p:sp>
          <p:nvSpPr>
            <p:cNvPr id="8267" name="Google Shape;8267;p8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268" name="Google Shape;8268;p80"/>
            <p:cNvGrpSpPr/>
            <p:nvPr/>
          </p:nvGrpSpPr>
          <p:grpSpPr>
            <a:xfrm>
              <a:off x="5159450" y="1919950"/>
              <a:ext cx="1541050" cy="862500"/>
              <a:chOff x="5159450" y="1919950"/>
              <a:chExt cx="1541050" cy="862500"/>
            </a:xfrm>
          </p:grpSpPr>
          <p:cxnSp>
            <p:nvCxnSpPr>
              <p:cNvPr id="8269" name="Google Shape;8269;p8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270" name="Google Shape;8270;p8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271" name="Google Shape;8271;p80"/>
          <p:cNvGrpSpPr/>
          <p:nvPr/>
        </p:nvGrpSpPr>
        <p:grpSpPr>
          <a:xfrm>
            <a:off x="4257486" y="2439811"/>
            <a:ext cx="1334436" cy="967914"/>
            <a:chOff x="4294923" y="2439811"/>
            <a:chExt cx="1334436" cy="967914"/>
          </a:xfrm>
        </p:grpSpPr>
        <p:grpSp>
          <p:nvGrpSpPr>
            <p:cNvPr id="8272" name="Google Shape;8272;p80"/>
            <p:cNvGrpSpPr/>
            <p:nvPr/>
          </p:nvGrpSpPr>
          <p:grpSpPr>
            <a:xfrm>
              <a:off x="4960455" y="2469658"/>
              <a:ext cx="668904" cy="885524"/>
              <a:chOff x="4960455" y="2469658"/>
              <a:chExt cx="668904" cy="885524"/>
            </a:xfrm>
          </p:grpSpPr>
          <p:sp>
            <p:nvSpPr>
              <p:cNvPr id="8273" name="Google Shape;8273;p8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80"/>
            <p:cNvGrpSpPr/>
            <p:nvPr/>
          </p:nvGrpSpPr>
          <p:grpSpPr>
            <a:xfrm>
              <a:off x="4294923" y="2469658"/>
              <a:ext cx="668951" cy="885524"/>
              <a:chOff x="4294923" y="2469658"/>
              <a:chExt cx="668951" cy="885524"/>
            </a:xfrm>
          </p:grpSpPr>
          <p:sp>
            <p:nvSpPr>
              <p:cNvPr id="8280" name="Google Shape;8280;p8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8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0"/>
          <p:cNvGrpSpPr/>
          <p:nvPr/>
        </p:nvGrpSpPr>
        <p:grpSpPr>
          <a:xfrm>
            <a:off x="4243690" y="3494256"/>
            <a:ext cx="1430949" cy="897289"/>
            <a:chOff x="4351371" y="3547942"/>
            <a:chExt cx="1345130" cy="843475"/>
          </a:xfrm>
        </p:grpSpPr>
        <p:grpSp>
          <p:nvGrpSpPr>
            <p:cNvPr id="8288" name="Google Shape;8288;p80"/>
            <p:cNvGrpSpPr/>
            <p:nvPr/>
          </p:nvGrpSpPr>
          <p:grpSpPr>
            <a:xfrm>
              <a:off x="4351371" y="4209917"/>
              <a:ext cx="1345130" cy="181500"/>
              <a:chOff x="4351371" y="4209917"/>
              <a:chExt cx="1345130" cy="181500"/>
            </a:xfrm>
          </p:grpSpPr>
          <p:sp>
            <p:nvSpPr>
              <p:cNvPr id="8289" name="Google Shape;8289;p8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0" name="Google Shape;8290;p8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291" name="Google Shape;8291;p80"/>
            <p:cNvGrpSpPr/>
            <p:nvPr/>
          </p:nvGrpSpPr>
          <p:grpSpPr>
            <a:xfrm>
              <a:off x="4403010" y="3985221"/>
              <a:ext cx="1109518" cy="181500"/>
              <a:chOff x="4403010" y="3985221"/>
              <a:chExt cx="1109518" cy="181500"/>
            </a:xfrm>
          </p:grpSpPr>
          <p:sp>
            <p:nvSpPr>
              <p:cNvPr id="8292" name="Google Shape;8292;p8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3" name="Google Shape;8293;p8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294" name="Google Shape;8294;p80"/>
            <p:cNvGrpSpPr/>
            <p:nvPr/>
          </p:nvGrpSpPr>
          <p:grpSpPr>
            <a:xfrm>
              <a:off x="4618704" y="3766582"/>
              <a:ext cx="807858" cy="181500"/>
              <a:chOff x="4618704" y="3766582"/>
              <a:chExt cx="807858" cy="181500"/>
            </a:xfrm>
          </p:grpSpPr>
          <p:sp>
            <p:nvSpPr>
              <p:cNvPr id="8295" name="Google Shape;8295;p8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6" name="Google Shape;8296;p8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297" name="Google Shape;8297;p80"/>
            <p:cNvGrpSpPr/>
            <p:nvPr/>
          </p:nvGrpSpPr>
          <p:grpSpPr>
            <a:xfrm>
              <a:off x="4735238" y="3547942"/>
              <a:ext cx="462839" cy="181500"/>
              <a:chOff x="4735238" y="3547942"/>
              <a:chExt cx="462839" cy="181500"/>
            </a:xfrm>
          </p:grpSpPr>
          <p:sp>
            <p:nvSpPr>
              <p:cNvPr id="8298" name="Google Shape;8298;p8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9" name="Google Shape;8299;p8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300" name="Google Shape;8300;p80"/>
          <p:cNvGrpSpPr/>
          <p:nvPr/>
        </p:nvGrpSpPr>
        <p:grpSpPr>
          <a:xfrm>
            <a:off x="7420047" y="2429580"/>
            <a:ext cx="1020955" cy="928853"/>
            <a:chOff x="926675" y="238125"/>
            <a:chExt cx="5755100" cy="5232975"/>
          </a:xfrm>
        </p:grpSpPr>
        <p:sp>
          <p:nvSpPr>
            <p:cNvPr id="8301" name="Google Shape;8301;p8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80"/>
          <p:cNvGrpSpPr/>
          <p:nvPr/>
        </p:nvGrpSpPr>
        <p:grpSpPr>
          <a:xfrm>
            <a:off x="727421" y="2828315"/>
            <a:ext cx="1695374" cy="1560837"/>
            <a:chOff x="727421" y="2828315"/>
            <a:chExt cx="1695374" cy="1560837"/>
          </a:xfrm>
        </p:grpSpPr>
        <p:grpSp>
          <p:nvGrpSpPr>
            <p:cNvPr id="8306" name="Google Shape;8306;p80"/>
            <p:cNvGrpSpPr/>
            <p:nvPr/>
          </p:nvGrpSpPr>
          <p:grpSpPr>
            <a:xfrm>
              <a:off x="727421" y="2828315"/>
              <a:ext cx="1695374" cy="1560837"/>
              <a:chOff x="734799" y="2782450"/>
              <a:chExt cx="1571100" cy="1577400"/>
            </a:xfrm>
          </p:grpSpPr>
          <p:cxnSp>
            <p:nvCxnSpPr>
              <p:cNvPr id="8307" name="Google Shape;8307;p8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308" name="Google Shape;8308;p8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309" name="Google Shape;8309;p80"/>
            <p:cNvGrpSpPr/>
            <p:nvPr/>
          </p:nvGrpSpPr>
          <p:grpSpPr>
            <a:xfrm>
              <a:off x="819108" y="2882501"/>
              <a:ext cx="1556791" cy="1426186"/>
              <a:chOff x="819108" y="2882501"/>
              <a:chExt cx="1556791" cy="1426186"/>
            </a:xfrm>
          </p:grpSpPr>
          <p:grpSp>
            <p:nvGrpSpPr>
              <p:cNvPr id="8310" name="Google Shape;8310;p80"/>
              <p:cNvGrpSpPr/>
              <p:nvPr/>
            </p:nvGrpSpPr>
            <p:grpSpPr>
              <a:xfrm>
                <a:off x="819108" y="2882501"/>
                <a:ext cx="103104" cy="1426186"/>
                <a:chOff x="4674013" y="3100904"/>
                <a:chExt cx="122758" cy="1698043"/>
              </a:xfrm>
            </p:grpSpPr>
            <p:sp>
              <p:nvSpPr>
                <p:cNvPr id="8311" name="Google Shape;8311;p8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0"/>
              <p:cNvGrpSpPr/>
              <p:nvPr/>
            </p:nvGrpSpPr>
            <p:grpSpPr>
              <a:xfrm>
                <a:off x="1062475" y="2882501"/>
                <a:ext cx="103104" cy="1426186"/>
                <a:chOff x="4940438" y="3100904"/>
                <a:chExt cx="122758" cy="1698043"/>
              </a:xfrm>
            </p:grpSpPr>
            <p:sp>
              <p:nvSpPr>
                <p:cNvPr id="8319" name="Google Shape;8319;p8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80"/>
              <p:cNvGrpSpPr/>
              <p:nvPr/>
            </p:nvGrpSpPr>
            <p:grpSpPr>
              <a:xfrm>
                <a:off x="1299324" y="2882501"/>
                <a:ext cx="103104" cy="1426186"/>
                <a:chOff x="5206863" y="3100904"/>
                <a:chExt cx="122758" cy="1698043"/>
              </a:xfrm>
            </p:grpSpPr>
            <p:sp>
              <p:nvSpPr>
                <p:cNvPr id="8327" name="Google Shape;8327;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80"/>
              <p:cNvGrpSpPr/>
              <p:nvPr/>
            </p:nvGrpSpPr>
            <p:grpSpPr>
              <a:xfrm>
                <a:off x="1786057" y="2882501"/>
                <a:ext cx="103104" cy="1426186"/>
                <a:chOff x="6006138" y="3143629"/>
                <a:chExt cx="122758" cy="1698043"/>
              </a:xfrm>
            </p:grpSpPr>
            <p:sp>
              <p:nvSpPr>
                <p:cNvPr id="8335" name="Google Shape;8335;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80"/>
              <p:cNvGrpSpPr/>
              <p:nvPr/>
            </p:nvGrpSpPr>
            <p:grpSpPr>
              <a:xfrm>
                <a:off x="2029422" y="2882501"/>
                <a:ext cx="103104" cy="1426186"/>
                <a:chOff x="6805413" y="3100904"/>
                <a:chExt cx="122758" cy="1698043"/>
              </a:xfrm>
            </p:grpSpPr>
            <p:sp>
              <p:nvSpPr>
                <p:cNvPr id="8343" name="Google Shape;8343;p8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80"/>
              <p:cNvGrpSpPr/>
              <p:nvPr/>
            </p:nvGrpSpPr>
            <p:grpSpPr>
              <a:xfrm>
                <a:off x="2272795" y="2882501"/>
                <a:ext cx="103104" cy="1426186"/>
                <a:chOff x="5206863" y="3100904"/>
                <a:chExt cx="122758" cy="1698043"/>
              </a:xfrm>
            </p:grpSpPr>
            <p:sp>
              <p:nvSpPr>
                <p:cNvPr id="8351" name="Google Shape;8351;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0"/>
              <p:cNvGrpSpPr/>
              <p:nvPr/>
            </p:nvGrpSpPr>
            <p:grpSpPr>
              <a:xfrm>
                <a:off x="1542694" y="2882501"/>
                <a:ext cx="103104" cy="1426186"/>
                <a:chOff x="6006138" y="3143629"/>
                <a:chExt cx="122758" cy="1698043"/>
              </a:xfrm>
            </p:grpSpPr>
            <p:sp>
              <p:nvSpPr>
                <p:cNvPr id="8359" name="Google Shape;8359;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66" name="Google Shape;8366;p80"/>
          <p:cNvGrpSpPr/>
          <p:nvPr/>
        </p:nvGrpSpPr>
        <p:grpSpPr>
          <a:xfrm>
            <a:off x="5683472" y="3518037"/>
            <a:ext cx="2749952" cy="870677"/>
            <a:chOff x="238125" y="1725700"/>
            <a:chExt cx="7139025" cy="2260325"/>
          </a:xfrm>
        </p:grpSpPr>
        <p:sp>
          <p:nvSpPr>
            <p:cNvPr id="8367" name="Google Shape;8367;p8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0"/>
          <p:cNvGrpSpPr/>
          <p:nvPr/>
        </p:nvGrpSpPr>
        <p:grpSpPr>
          <a:xfrm>
            <a:off x="5953636" y="2459783"/>
            <a:ext cx="1105452" cy="916747"/>
            <a:chOff x="5249100" y="1210600"/>
            <a:chExt cx="3502700" cy="2904775"/>
          </a:xfrm>
        </p:grpSpPr>
        <p:sp>
          <p:nvSpPr>
            <p:cNvPr id="8378" name="Google Shape;8378;p8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2" name="Google Shape;8382;p8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383" name="Google Shape;8383;p8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384" name="Google Shape;8384;p8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385" name="Google Shape;8385;p8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386" name="Google Shape;8386;p8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0"/>
          <p:cNvGrpSpPr/>
          <p:nvPr/>
        </p:nvGrpSpPr>
        <p:grpSpPr>
          <a:xfrm>
            <a:off x="7136183" y="1179201"/>
            <a:ext cx="1304650" cy="1124856"/>
            <a:chOff x="7287122" y="1165658"/>
            <a:chExt cx="1219413" cy="1051365"/>
          </a:xfrm>
        </p:grpSpPr>
        <p:grpSp>
          <p:nvGrpSpPr>
            <p:cNvPr id="8388" name="Google Shape;8388;p80"/>
            <p:cNvGrpSpPr/>
            <p:nvPr/>
          </p:nvGrpSpPr>
          <p:grpSpPr>
            <a:xfrm>
              <a:off x="7287122" y="1969723"/>
              <a:ext cx="1219413" cy="247300"/>
              <a:chOff x="7287122" y="1969723"/>
              <a:chExt cx="1219413" cy="247300"/>
            </a:xfrm>
          </p:grpSpPr>
          <p:sp>
            <p:nvSpPr>
              <p:cNvPr id="8389" name="Google Shape;8389;p8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0" name="Google Shape;8390;p80"/>
              <p:cNvGrpSpPr/>
              <p:nvPr/>
            </p:nvGrpSpPr>
            <p:grpSpPr>
              <a:xfrm>
                <a:off x="7287122" y="2063892"/>
                <a:ext cx="1151753" cy="73428"/>
                <a:chOff x="7287122" y="2063892"/>
                <a:chExt cx="1151753" cy="73428"/>
              </a:xfrm>
            </p:grpSpPr>
            <p:sp>
              <p:nvSpPr>
                <p:cNvPr id="8391" name="Google Shape;8391;p8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2" name="Google Shape;8392;p8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393" name="Google Shape;8393;p80"/>
            <p:cNvGrpSpPr/>
            <p:nvPr/>
          </p:nvGrpSpPr>
          <p:grpSpPr>
            <a:xfrm>
              <a:off x="7287122" y="1712201"/>
              <a:ext cx="1219403" cy="246767"/>
              <a:chOff x="7287122" y="1712201"/>
              <a:chExt cx="1219403" cy="246767"/>
            </a:xfrm>
          </p:grpSpPr>
          <p:sp>
            <p:nvSpPr>
              <p:cNvPr id="8394" name="Google Shape;8394;p8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5" name="Google Shape;8395;p80"/>
              <p:cNvGrpSpPr/>
              <p:nvPr/>
            </p:nvGrpSpPr>
            <p:grpSpPr>
              <a:xfrm>
                <a:off x="7287122" y="1842861"/>
                <a:ext cx="1005303" cy="73419"/>
                <a:chOff x="7287122" y="1842861"/>
                <a:chExt cx="1005303" cy="73419"/>
              </a:xfrm>
            </p:grpSpPr>
            <p:sp>
              <p:nvSpPr>
                <p:cNvPr id="8396" name="Google Shape;8396;p8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7" name="Google Shape;8397;p8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398" name="Google Shape;8398;p80"/>
            <p:cNvGrpSpPr/>
            <p:nvPr/>
          </p:nvGrpSpPr>
          <p:grpSpPr>
            <a:xfrm>
              <a:off x="7287122" y="1447520"/>
              <a:ext cx="1219403" cy="286667"/>
              <a:chOff x="7287122" y="1447520"/>
              <a:chExt cx="1219403" cy="286667"/>
            </a:xfrm>
          </p:grpSpPr>
          <p:sp>
            <p:nvSpPr>
              <p:cNvPr id="8399" name="Google Shape;8399;p8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0" name="Google Shape;8400;p80"/>
              <p:cNvGrpSpPr/>
              <p:nvPr/>
            </p:nvGrpSpPr>
            <p:grpSpPr>
              <a:xfrm>
                <a:off x="7287122" y="1581977"/>
                <a:ext cx="852803" cy="73428"/>
                <a:chOff x="7287122" y="1581977"/>
                <a:chExt cx="852803" cy="73428"/>
              </a:xfrm>
            </p:grpSpPr>
            <p:sp>
              <p:nvSpPr>
                <p:cNvPr id="8401" name="Google Shape;8401;p8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2" name="Google Shape;8402;p8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403" name="Google Shape;8403;p80"/>
            <p:cNvGrpSpPr/>
            <p:nvPr/>
          </p:nvGrpSpPr>
          <p:grpSpPr>
            <a:xfrm>
              <a:off x="7287122" y="1165658"/>
              <a:ext cx="1219403" cy="344253"/>
              <a:chOff x="7287122" y="1165658"/>
              <a:chExt cx="1219403" cy="344253"/>
            </a:xfrm>
          </p:grpSpPr>
          <p:sp>
            <p:nvSpPr>
              <p:cNvPr id="8404" name="Google Shape;8404;p8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5" name="Google Shape;8405;p80"/>
              <p:cNvGrpSpPr/>
              <p:nvPr/>
            </p:nvGrpSpPr>
            <p:grpSpPr>
              <a:xfrm>
                <a:off x="7287122" y="1341025"/>
                <a:ext cx="695703" cy="73419"/>
                <a:chOff x="7287122" y="1341025"/>
                <a:chExt cx="695703" cy="73419"/>
              </a:xfrm>
            </p:grpSpPr>
            <p:sp>
              <p:nvSpPr>
                <p:cNvPr id="8406" name="Google Shape;8406;p8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7" name="Google Shape;8407;p8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408" name="Google Shape;8408;p80"/>
          <p:cNvGrpSpPr/>
          <p:nvPr/>
        </p:nvGrpSpPr>
        <p:grpSpPr>
          <a:xfrm>
            <a:off x="5802676" y="1185224"/>
            <a:ext cx="1397729" cy="1098540"/>
            <a:chOff x="5900602" y="1193063"/>
            <a:chExt cx="1299851" cy="1021707"/>
          </a:xfrm>
        </p:grpSpPr>
        <p:grpSp>
          <p:nvGrpSpPr>
            <p:cNvPr id="8409" name="Google Shape;8409;p80"/>
            <p:cNvGrpSpPr/>
            <p:nvPr/>
          </p:nvGrpSpPr>
          <p:grpSpPr>
            <a:xfrm>
              <a:off x="6520337" y="1193063"/>
              <a:ext cx="341815" cy="799959"/>
              <a:chOff x="6520337" y="1193063"/>
              <a:chExt cx="341815" cy="799959"/>
            </a:xfrm>
          </p:grpSpPr>
          <p:grpSp>
            <p:nvGrpSpPr>
              <p:cNvPr id="8410" name="Google Shape;8410;p80"/>
              <p:cNvGrpSpPr/>
              <p:nvPr/>
            </p:nvGrpSpPr>
            <p:grpSpPr>
              <a:xfrm>
                <a:off x="6520337" y="1589527"/>
                <a:ext cx="213950" cy="403494"/>
                <a:chOff x="6520337" y="1589527"/>
                <a:chExt cx="213950" cy="403494"/>
              </a:xfrm>
            </p:grpSpPr>
            <p:sp>
              <p:nvSpPr>
                <p:cNvPr id="8411" name="Google Shape;8411;p8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80"/>
              <p:cNvGrpSpPr/>
              <p:nvPr/>
            </p:nvGrpSpPr>
            <p:grpSpPr>
              <a:xfrm>
                <a:off x="6577204" y="1193063"/>
                <a:ext cx="284947" cy="464512"/>
                <a:chOff x="6577204" y="1193063"/>
                <a:chExt cx="284947" cy="464512"/>
              </a:xfrm>
            </p:grpSpPr>
            <p:sp>
              <p:nvSpPr>
                <p:cNvPr id="8414" name="Google Shape;8414;p8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5" name="Google Shape;8415;p8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416" name="Google Shape;8416;p80"/>
            <p:cNvGrpSpPr/>
            <p:nvPr/>
          </p:nvGrpSpPr>
          <p:grpSpPr>
            <a:xfrm>
              <a:off x="6238903" y="1193063"/>
              <a:ext cx="300475" cy="900152"/>
              <a:chOff x="6238903" y="1193063"/>
              <a:chExt cx="300475" cy="900152"/>
            </a:xfrm>
          </p:grpSpPr>
          <p:grpSp>
            <p:nvGrpSpPr>
              <p:cNvPr id="8417" name="Google Shape;8417;p80"/>
              <p:cNvGrpSpPr/>
              <p:nvPr/>
            </p:nvGrpSpPr>
            <p:grpSpPr>
              <a:xfrm>
                <a:off x="6290865" y="1489315"/>
                <a:ext cx="248514" cy="603900"/>
                <a:chOff x="6290865" y="1489315"/>
                <a:chExt cx="248514" cy="603900"/>
              </a:xfrm>
            </p:grpSpPr>
            <p:sp>
              <p:nvSpPr>
                <p:cNvPr id="8418" name="Google Shape;8418;p8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80"/>
              <p:cNvGrpSpPr/>
              <p:nvPr/>
            </p:nvGrpSpPr>
            <p:grpSpPr>
              <a:xfrm>
                <a:off x="6238903" y="1193063"/>
                <a:ext cx="284947" cy="333087"/>
                <a:chOff x="6238903" y="1193063"/>
                <a:chExt cx="284947" cy="333087"/>
              </a:xfrm>
            </p:grpSpPr>
            <p:sp>
              <p:nvSpPr>
                <p:cNvPr id="8421" name="Google Shape;8421;p8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2" name="Google Shape;8422;p8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423" name="Google Shape;8423;p80"/>
            <p:cNvGrpSpPr/>
            <p:nvPr/>
          </p:nvGrpSpPr>
          <p:grpSpPr>
            <a:xfrm>
              <a:off x="5900602" y="1193063"/>
              <a:ext cx="444345" cy="1021707"/>
              <a:chOff x="5900602" y="1193063"/>
              <a:chExt cx="444345" cy="1021707"/>
            </a:xfrm>
          </p:grpSpPr>
          <p:grpSp>
            <p:nvGrpSpPr>
              <p:cNvPr id="8424" name="Google Shape;8424;p80"/>
              <p:cNvGrpSpPr/>
              <p:nvPr/>
            </p:nvGrpSpPr>
            <p:grpSpPr>
              <a:xfrm>
                <a:off x="6046501" y="1367785"/>
                <a:ext cx="298446" cy="846986"/>
                <a:chOff x="6046501" y="1367785"/>
                <a:chExt cx="298446" cy="846986"/>
              </a:xfrm>
            </p:grpSpPr>
            <p:sp>
              <p:nvSpPr>
                <p:cNvPr id="8425" name="Google Shape;8425;p8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80"/>
              <p:cNvGrpSpPr/>
              <p:nvPr/>
            </p:nvGrpSpPr>
            <p:grpSpPr>
              <a:xfrm>
                <a:off x="5900602" y="1193063"/>
                <a:ext cx="284947" cy="182312"/>
                <a:chOff x="5900602" y="1193063"/>
                <a:chExt cx="284947" cy="182312"/>
              </a:xfrm>
            </p:grpSpPr>
            <p:sp>
              <p:nvSpPr>
                <p:cNvPr id="8428" name="Google Shape;8428;p8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9" name="Google Shape;8429;p8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430" name="Google Shape;8430;p80"/>
            <p:cNvGrpSpPr/>
            <p:nvPr/>
          </p:nvGrpSpPr>
          <p:grpSpPr>
            <a:xfrm>
              <a:off x="6738300" y="1193063"/>
              <a:ext cx="462153" cy="707634"/>
              <a:chOff x="6738300" y="1193063"/>
              <a:chExt cx="462153" cy="707634"/>
            </a:xfrm>
          </p:grpSpPr>
          <p:grpSp>
            <p:nvGrpSpPr>
              <p:cNvPr id="8431" name="Google Shape;8431;p80"/>
              <p:cNvGrpSpPr/>
              <p:nvPr/>
            </p:nvGrpSpPr>
            <p:grpSpPr>
              <a:xfrm>
                <a:off x="6915505" y="1193063"/>
                <a:ext cx="284947" cy="597387"/>
                <a:chOff x="6915505" y="1193063"/>
                <a:chExt cx="284947" cy="597387"/>
              </a:xfrm>
            </p:grpSpPr>
            <p:sp>
              <p:nvSpPr>
                <p:cNvPr id="8432" name="Google Shape;8432;p8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3" name="Google Shape;8433;p8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434" name="Google Shape;8434;p80"/>
              <p:cNvGrpSpPr/>
              <p:nvPr/>
            </p:nvGrpSpPr>
            <p:grpSpPr>
              <a:xfrm>
                <a:off x="6738300" y="1684725"/>
                <a:ext cx="230066" cy="215971"/>
                <a:chOff x="6738300" y="1684725"/>
                <a:chExt cx="230066" cy="215971"/>
              </a:xfrm>
            </p:grpSpPr>
            <p:sp>
              <p:nvSpPr>
                <p:cNvPr id="8435" name="Google Shape;8435;p8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97392" y="475489"/>
            <a:ext cx="6662987" cy="596495"/>
          </a:xfrm>
          <a:prstGeom prst="rect">
            <a:avLst/>
          </a:prstGeom>
        </p:spPr>
        <p:txBody>
          <a:bodyPr spcFirstLastPara="1" wrap="square" lIns="91425" tIns="91425" rIns="91425" bIns="91425" anchor="b" anchorCtr="0">
            <a:noAutofit/>
          </a:bodyPr>
          <a:lstStyle/>
          <a:p>
            <a:pPr lvl="0"/>
            <a:r>
              <a:rPr lang="en-US" dirty="0"/>
              <a:t>I </a:t>
            </a:r>
            <a:r>
              <a:rPr lang="en-US" dirty="0" smtClean="0"/>
              <a:t>Called </a:t>
            </a:r>
            <a:r>
              <a:rPr lang="en-US" dirty="0" err="1" smtClean="0"/>
              <a:t>Tt</a:t>
            </a:r>
            <a:r>
              <a:rPr lang="en-US" dirty="0"/>
              <a:t>, ‘</a:t>
            </a:r>
            <a:r>
              <a:rPr lang="en-US" dirty="0" err="1"/>
              <a:t>Ctrl’+It</a:t>
            </a:r>
            <a:endParaRPr lang="en-US"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7409244" y="1224900"/>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396775" y="1348489"/>
            <a:ext cx="4637257" cy="2339240"/>
          </a:xfrm>
          <a:prstGeom prst="rect">
            <a:avLst/>
          </a:prstGeom>
        </p:spPr>
        <p:txBody>
          <a:bodyPr spcFirstLastPara="1" wrap="square" lIns="91425" tIns="91425" rIns="91425" bIns="91425" anchor="t" anchorCtr="0">
            <a:noAutofit/>
          </a:bodyPr>
          <a:lstStyle/>
          <a:p>
            <a:pPr marL="0" lvl="0" indent="0">
              <a:spcAft>
                <a:spcPts val="1200"/>
              </a:spcAft>
            </a:pPr>
            <a:r>
              <a:rPr lang="en-US" sz="1800" dirty="0" smtClean="0"/>
              <a:t>Story game </a:t>
            </a:r>
            <a:r>
              <a:rPr lang="en-US" sz="1800" dirty="0" err="1" smtClean="0"/>
              <a:t>akan</a:t>
            </a:r>
            <a:r>
              <a:rPr lang="en-US" sz="1800" dirty="0" smtClean="0"/>
              <a:t> </a:t>
            </a:r>
            <a:r>
              <a:rPr lang="en-US" sz="1800" dirty="0" err="1" smtClean="0"/>
              <a:t>berfokus</a:t>
            </a:r>
            <a:r>
              <a:rPr lang="en-US" sz="1800" dirty="0" smtClean="0"/>
              <a:t> </a:t>
            </a:r>
            <a:r>
              <a:rPr lang="en-US" sz="1800" dirty="0" err="1" smtClean="0"/>
              <a:t>kepada</a:t>
            </a:r>
            <a:r>
              <a:rPr lang="en-US" sz="1800" dirty="0" smtClean="0"/>
              <a:t> </a:t>
            </a:r>
            <a:r>
              <a:rPr lang="en-US" sz="1800" dirty="0" err="1" smtClean="0"/>
              <a:t>seorang</a:t>
            </a:r>
            <a:r>
              <a:rPr lang="en-US" sz="1800" dirty="0" smtClean="0"/>
              <a:t> </a:t>
            </a:r>
            <a:r>
              <a:rPr lang="en-US" sz="1800" dirty="0" err="1" smtClean="0"/>
              <a:t>penduduk</a:t>
            </a:r>
            <a:r>
              <a:rPr lang="en-US" sz="1800" dirty="0" smtClean="0"/>
              <a:t> </a:t>
            </a:r>
            <a:r>
              <a:rPr lang="en-US" sz="1800" dirty="0" err="1" smtClean="0"/>
              <a:t>desa</a:t>
            </a:r>
            <a:r>
              <a:rPr lang="en-US" sz="1800" dirty="0" smtClean="0"/>
              <a:t> yang </a:t>
            </a:r>
            <a:r>
              <a:rPr lang="en-US" sz="1800" dirty="0" err="1" smtClean="0"/>
              <a:t>berkeingingan</a:t>
            </a:r>
            <a:r>
              <a:rPr lang="en-US" sz="1800" dirty="0" smtClean="0"/>
              <a:t> </a:t>
            </a:r>
            <a:r>
              <a:rPr lang="en-US" sz="1800" dirty="0" err="1" smtClean="0"/>
              <a:t>untuk</a:t>
            </a:r>
            <a:r>
              <a:rPr lang="en-US" sz="1800" dirty="0" smtClean="0"/>
              <a:t> </a:t>
            </a:r>
            <a:r>
              <a:rPr lang="en-US" sz="1800" dirty="0" err="1" smtClean="0"/>
              <a:t>mengalahkan</a:t>
            </a:r>
            <a:r>
              <a:rPr lang="en-US" sz="1800" dirty="0" smtClean="0"/>
              <a:t> monster yang </a:t>
            </a:r>
            <a:r>
              <a:rPr lang="en-US" sz="1800" dirty="0" err="1" smtClean="0"/>
              <a:t>telah</a:t>
            </a:r>
            <a:r>
              <a:rPr lang="en-US" sz="1800" dirty="0" smtClean="0"/>
              <a:t> </a:t>
            </a:r>
            <a:r>
              <a:rPr lang="en-US" sz="1800" dirty="0" err="1" smtClean="0"/>
              <a:t>menyerang</a:t>
            </a:r>
            <a:r>
              <a:rPr lang="en-US" sz="1800" dirty="0" smtClean="0"/>
              <a:t> </a:t>
            </a:r>
            <a:r>
              <a:rPr lang="en-US" sz="1800" dirty="0" err="1" smtClean="0"/>
              <a:t>desanya</a:t>
            </a:r>
            <a:endParaRPr sz="1800"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5146" y="2778859"/>
            <a:ext cx="1600513" cy="1837375"/>
          </a:xfrm>
          <a:prstGeom prst="rect">
            <a:avLst/>
          </a:prstGeom>
        </p:spPr>
      </p:pic>
    </p:spTree>
    <p:extLst>
      <p:ext uri="{BB962C8B-B14F-4D97-AF65-F5344CB8AC3E}">
        <p14:creationId xmlns:p14="http://schemas.microsoft.com/office/powerpoint/2010/main" val="377102371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40"/>
        <p:cNvGrpSpPr/>
        <p:nvPr/>
      </p:nvGrpSpPr>
      <p:grpSpPr>
        <a:xfrm>
          <a:off x="0" y="0"/>
          <a:ext cx="0" cy="0"/>
          <a:chOff x="0" y="0"/>
          <a:chExt cx="0" cy="0"/>
        </a:xfrm>
      </p:grpSpPr>
      <p:sp>
        <p:nvSpPr>
          <p:cNvPr id="8441" name="Google Shape;8441;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442" name="Google Shape;8442;p8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xmlns="" val="tx"/>
                    </a:ext>
                  </a:extLst>
                </a:hlinkClick>
              </a:rPr>
              <a:t>Flaticon’s extension</a:t>
            </a:r>
            <a:r>
              <a:rPr lang="en">
                <a:solidFill>
                  <a:srgbClr val="FFFFFF"/>
                </a:solidFill>
                <a:latin typeface="Arial"/>
                <a:ea typeface="Arial"/>
                <a:cs typeface="Arial"/>
                <a:sym typeface="Arial"/>
              </a:rPr>
              <a:t>, allowing you to customize and add even more icons.</a:t>
            </a:r>
            <a:r>
              <a:rPr lang="en">
                <a:solidFill>
                  <a:srgbClr val="435D74"/>
                </a:solidFill>
                <a:latin typeface="Arial"/>
                <a:ea typeface="Arial"/>
                <a:cs typeface="Arial"/>
                <a:sym typeface="Arial"/>
              </a:rPr>
              <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443" name="Google Shape;8443;p81"/>
          <p:cNvGrpSpPr/>
          <p:nvPr/>
        </p:nvGrpSpPr>
        <p:grpSpPr>
          <a:xfrm>
            <a:off x="1267741" y="2287103"/>
            <a:ext cx="298169" cy="339253"/>
            <a:chOff x="1529350" y="258825"/>
            <a:chExt cx="423475" cy="481825"/>
          </a:xfrm>
        </p:grpSpPr>
        <p:sp>
          <p:nvSpPr>
            <p:cNvPr id="8444" name="Google Shape;8444;p8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5" name="Google Shape;8445;p8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6" name="Google Shape;8446;p81"/>
          <p:cNvGrpSpPr/>
          <p:nvPr/>
        </p:nvGrpSpPr>
        <p:grpSpPr>
          <a:xfrm>
            <a:off x="1660716" y="2367273"/>
            <a:ext cx="340890" cy="178912"/>
            <a:chOff x="2084325" y="363300"/>
            <a:chExt cx="484150" cy="254100"/>
          </a:xfrm>
        </p:grpSpPr>
        <p:sp>
          <p:nvSpPr>
            <p:cNvPr id="8447" name="Google Shape;8447;p8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8" name="Google Shape;8448;p8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9" name="Google Shape;8449;p81"/>
          <p:cNvGrpSpPr/>
          <p:nvPr/>
        </p:nvGrpSpPr>
        <p:grpSpPr>
          <a:xfrm>
            <a:off x="2110011" y="2287102"/>
            <a:ext cx="298169" cy="339253"/>
            <a:chOff x="2707500" y="249400"/>
            <a:chExt cx="423475" cy="481825"/>
          </a:xfrm>
        </p:grpSpPr>
        <p:sp>
          <p:nvSpPr>
            <p:cNvPr id="8450" name="Google Shape;8450;p8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1" name="Google Shape;8451;p8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2" name="Google Shape;8452;p81"/>
          <p:cNvGrpSpPr/>
          <p:nvPr/>
        </p:nvGrpSpPr>
        <p:grpSpPr>
          <a:xfrm>
            <a:off x="2912712" y="2287349"/>
            <a:ext cx="352349" cy="338760"/>
            <a:chOff x="3854700" y="249750"/>
            <a:chExt cx="500425" cy="481125"/>
          </a:xfrm>
        </p:grpSpPr>
        <p:sp>
          <p:nvSpPr>
            <p:cNvPr id="8453" name="Google Shape;8453;p8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4" name="Google Shape;8454;p8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5" name="Google Shape;8455;p8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6" name="Google Shape;8456;p8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7" name="Google Shape;8457;p8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8" name="Google Shape;8458;p8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9" name="Google Shape;8459;p8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8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1" name="Google Shape;8461;p81"/>
          <p:cNvGrpSpPr/>
          <p:nvPr/>
        </p:nvGrpSpPr>
        <p:grpSpPr>
          <a:xfrm>
            <a:off x="3330701" y="2287349"/>
            <a:ext cx="352349" cy="338760"/>
            <a:chOff x="4447550" y="249750"/>
            <a:chExt cx="500425" cy="481125"/>
          </a:xfrm>
        </p:grpSpPr>
        <p:sp>
          <p:nvSpPr>
            <p:cNvPr id="8462" name="Google Shape;8462;p8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3" name="Google Shape;8463;p8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4" name="Google Shape;8464;p81"/>
          <p:cNvGrpSpPr/>
          <p:nvPr/>
        </p:nvGrpSpPr>
        <p:grpSpPr>
          <a:xfrm>
            <a:off x="3759902" y="2287102"/>
            <a:ext cx="339253" cy="339253"/>
            <a:chOff x="5049725" y="249400"/>
            <a:chExt cx="481825" cy="481825"/>
          </a:xfrm>
        </p:grpSpPr>
        <p:sp>
          <p:nvSpPr>
            <p:cNvPr id="8465" name="Google Shape;8465;p8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6" name="Google Shape;8466;p8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7" name="Google Shape;8467;p81"/>
          <p:cNvGrpSpPr/>
          <p:nvPr/>
        </p:nvGrpSpPr>
        <p:grpSpPr>
          <a:xfrm>
            <a:off x="4173843" y="2287102"/>
            <a:ext cx="339253" cy="339253"/>
            <a:chOff x="5660400" y="238125"/>
            <a:chExt cx="481825" cy="481825"/>
          </a:xfrm>
        </p:grpSpPr>
        <p:sp>
          <p:nvSpPr>
            <p:cNvPr id="8468" name="Google Shape;8468;p8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9" name="Google Shape;8469;p8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0" name="Google Shape;8470;p81"/>
          <p:cNvGrpSpPr/>
          <p:nvPr/>
        </p:nvGrpSpPr>
        <p:grpSpPr>
          <a:xfrm>
            <a:off x="4590529" y="2287102"/>
            <a:ext cx="339253" cy="339253"/>
            <a:chOff x="6235400" y="249400"/>
            <a:chExt cx="481825" cy="481825"/>
          </a:xfrm>
        </p:grpSpPr>
        <p:sp>
          <p:nvSpPr>
            <p:cNvPr id="8471" name="Google Shape;8471;p8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2" name="Google Shape;8472;p8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3" name="Google Shape;8473;p8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4" name="Google Shape;8474;p8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8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76" name="Google Shape;8476;p81"/>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77" name="Google Shape;8477;p81"/>
          <p:cNvGrpSpPr/>
          <p:nvPr/>
        </p:nvGrpSpPr>
        <p:grpSpPr>
          <a:xfrm>
            <a:off x="1660875" y="2711232"/>
            <a:ext cx="340573" cy="339271"/>
            <a:chOff x="2085450" y="842250"/>
            <a:chExt cx="483700" cy="481850"/>
          </a:xfrm>
        </p:grpSpPr>
        <p:sp>
          <p:nvSpPr>
            <p:cNvPr id="8478" name="Google Shape;8478;p8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9" name="Google Shape;8479;p8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8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1" name="Google Shape;8481;p81"/>
          <p:cNvGrpSpPr/>
          <p:nvPr/>
        </p:nvGrpSpPr>
        <p:grpSpPr>
          <a:xfrm>
            <a:off x="2089443" y="2711241"/>
            <a:ext cx="339306" cy="339253"/>
            <a:chOff x="2685825" y="840375"/>
            <a:chExt cx="481900" cy="481825"/>
          </a:xfrm>
        </p:grpSpPr>
        <p:sp>
          <p:nvSpPr>
            <p:cNvPr id="8482" name="Google Shape;8482;p8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3" name="Google Shape;8483;p8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4" name="Google Shape;8484;p81"/>
          <p:cNvGrpSpPr/>
          <p:nvPr/>
        </p:nvGrpSpPr>
        <p:grpSpPr>
          <a:xfrm>
            <a:off x="2501104" y="2710924"/>
            <a:ext cx="350431" cy="339887"/>
            <a:chOff x="3270675" y="841800"/>
            <a:chExt cx="497700" cy="482725"/>
          </a:xfrm>
        </p:grpSpPr>
        <p:sp>
          <p:nvSpPr>
            <p:cNvPr id="8485" name="Google Shape;8485;p8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8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7" name="Google Shape;8487;p8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88" name="Google Shape;8488;p81"/>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89" name="Google Shape;8489;p81"/>
          <p:cNvGrpSpPr/>
          <p:nvPr/>
        </p:nvGrpSpPr>
        <p:grpSpPr>
          <a:xfrm>
            <a:off x="3337249" y="2731783"/>
            <a:ext cx="339253" cy="298169"/>
            <a:chOff x="4467200" y="877100"/>
            <a:chExt cx="481825" cy="423475"/>
          </a:xfrm>
        </p:grpSpPr>
        <p:sp>
          <p:nvSpPr>
            <p:cNvPr id="8490" name="Google Shape;8490;p8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1" name="Google Shape;8491;p8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8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8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4" name="Google Shape;8494;p81"/>
          <p:cNvGrpSpPr/>
          <p:nvPr/>
        </p:nvGrpSpPr>
        <p:grpSpPr>
          <a:xfrm>
            <a:off x="3752140" y="2711232"/>
            <a:ext cx="354778" cy="339271"/>
            <a:chOff x="5045500" y="842250"/>
            <a:chExt cx="503875" cy="481850"/>
          </a:xfrm>
        </p:grpSpPr>
        <p:sp>
          <p:nvSpPr>
            <p:cNvPr id="8495" name="Google Shape;8495;p8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8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7" name="Google Shape;8497;p81"/>
          <p:cNvGrpSpPr/>
          <p:nvPr/>
        </p:nvGrpSpPr>
        <p:grpSpPr>
          <a:xfrm>
            <a:off x="2523626" y="2287428"/>
            <a:ext cx="305386" cy="338602"/>
            <a:chOff x="3300325" y="249875"/>
            <a:chExt cx="433725" cy="480900"/>
          </a:xfrm>
        </p:grpSpPr>
        <p:sp>
          <p:nvSpPr>
            <p:cNvPr id="8498" name="Google Shape;8498;p8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9" name="Google Shape;8499;p8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8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8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2" name="Google Shape;8502;p8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3" name="Google Shape;8503;p8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4" name="Google Shape;8504;p81"/>
          <p:cNvGrpSpPr/>
          <p:nvPr/>
        </p:nvGrpSpPr>
        <p:grpSpPr>
          <a:xfrm>
            <a:off x="4174987" y="2737451"/>
            <a:ext cx="336965" cy="286833"/>
            <a:chOff x="5645200" y="879425"/>
            <a:chExt cx="478575" cy="407375"/>
          </a:xfrm>
        </p:grpSpPr>
        <p:sp>
          <p:nvSpPr>
            <p:cNvPr id="8505" name="Google Shape;8505;p8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6" name="Google Shape;8506;p8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8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8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9" name="Google Shape;8509;p8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0" name="Google Shape;8510;p8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1" name="Google Shape;8511;p81"/>
          <p:cNvGrpSpPr/>
          <p:nvPr/>
        </p:nvGrpSpPr>
        <p:grpSpPr>
          <a:xfrm>
            <a:off x="4611062" y="2711241"/>
            <a:ext cx="298186" cy="339253"/>
            <a:chOff x="6264525" y="842250"/>
            <a:chExt cx="423500" cy="481825"/>
          </a:xfrm>
        </p:grpSpPr>
        <p:sp>
          <p:nvSpPr>
            <p:cNvPr id="8512" name="Google Shape;8512;p8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3" name="Google Shape;8513;p8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4" name="Google Shape;8514;p8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5" name="Google Shape;8515;p8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8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8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8" name="Google Shape;8518;p8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9" name="Google Shape;8519;p81"/>
          <p:cNvGrpSpPr/>
          <p:nvPr/>
        </p:nvGrpSpPr>
        <p:grpSpPr>
          <a:xfrm>
            <a:off x="829350" y="3125895"/>
            <a:ext cx="339253" cy="339253"/>
            <a:chOff x="900750" y="1436075"/>
            <a:chExt cx="481825" cy="481825"/>
          </a:xfrm>
        </p:grpSpPr>
        <p:sp>
          <p:nvSpPr>
            <p:cNvPr id="8520" name="Google Shape;8520;p8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1" name="Google Shape;8521;p8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2" name="Google Shape;8522;p8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3" name="Google Shape;8523;p8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4" name="Google Shape;8524;p81"/>
          <p:cNvGrpSpPr/>
          <p:nvPr/>
        </p:nvGrpSpPr>
        <p:grpSpPr>
          <a:xfrm>
            <a:off x="1247198" y="3186183"/>
            <a:ext cx="339253" cy="218676"/>
            <a:chOff x="1492675" y="1520750"/>
            <a:chExt cx="481825" cy="310575"/>
          </a:xfrm>
        </p:grpSpPr>
        <p:sp>
          <p:nvSpPr>
            <p:cNvPr id="8525" name="Google Shape;8525;p8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6" name="Google Shape;8526;p8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7" name="Google Shape;8527;p81"/>
          <p:cNvGrpSpPr/>
          <p:nvPr/>
        </p:nvGrpSpPr>
        <p:grpSpPr>
          <a:xfrm>
            <a:off x="1654995" y="3125877"/>
            <a:ext cx="352332" cy="339288"/>
            <a:chOff x="2071000" y="1435025"/>
            <a:chExt cx="500400" cy="481875"/>
          </a:xfrm>
        </p:grpSpPr>
        <p:sp>
          <p:nvSpPr>
            <p:cNvPr id="8528" name="Google Shape;8528;p8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8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0" name="Google Shape;8530;p8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1" name="Google Shape;8531;p81"/>
          <p:cNvGrpSpPr/>
          <p:nvPr/>
        </p:nvGrpSpPr>
        <p:grpSpPr>
          <a:xfrm>
            <a:off x="828875" y="2731810"/>
            <a:ext cx="340204" cy="298116"/>
            <a:chOff x="899850" y="871450"/>
            <a:chExt cx="483175" cy="423400"/>
          </a:xfrm>
        </p:grpSpPr>
        <p:sp>
          <p:nvSpPr>
            <p:cNvPr id="8532" name="Google Shape;8532;p8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3" name="Google Shape;8533;p8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4" name="Google Shape;8534;p8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5" name="Google Shape;8535;p8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6" name="Google Shape;8536;p81"/>
          <p:cNvGrpSpPr/>
          <p:nvPr/>
        </p:nvGrpSpPr>
        <p:grpSpPr>
          <a:xfrm>
            <a:off x="2083159" y="3146709"/>
            <a:ext cx="351874" cy="297623"/>
            <a:chOff x="2678350" y="1464650"/>
            <a:chExt cx="499750" cy="422700"/>
          </a:xfrm>
        </p:grpSpPr>
        <p:sp>
          <p:nvSpPr>
            <p:cNvPr id="8537" name="Google Shape;8537;p8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8" name="Google Shape;8538;p8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9" name="Google Shape;8539;p8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0" name="Google Shape;8540;p81"/>
          <p:cNvGrpSpPr/>
          <p:nvPr/>
        </p:nvGrpSpPr>
        <p:grpSpPr>
          <a:xfrm>
            <a:off x="2506692" y="3125895"/>
            <a:ext cx="339253" cy="339253"/>
            <a:chOff x="3271200" y="1435075"/>
            <a:chExt cx="481825" cy="481825"/>
          </a:xfrm>
        </p:grpSpPr>
        <p:sp>
          <p:nvSpPr>
            <p:cNvPr id="8541" name="Google Shape;8541;p8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2" name="Google Shape;8542;p8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3" name="Google Shape;8543;p81"/>
          <p:cNvGrpSpPr/>
          <p:nvPr/>
        </p:nvGrpSpPr>
        <p:grpSpPr>
          <a:xfrm>
            <a:off x="2917165" y="3125877"/>
            <a:ext cx="343442" cy="339288"/>
            <a:chOff x="3858100" y="1435075"/>
            <a:chExt cx="487775" cy="481875"/>
          </a:xfrm>
        </p:grpSpPr>
        <p:sp>
          <p:nvSpPr>
            <p:cNvPr id="8544" name="Google Shape;8544;p8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5" name="Google Shape;8545;p8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6" name="Google Shape;8546;p8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7" name="Google Shape;8547;p8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8" name="Google Shape;8548;p8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9" name="Google Shape;8549;p81"/>
          <p:cNvGrpSpPr/>
          <p:nvPr/>
        </p:nvGrpSpPr>
        <p:grpSpPr>
          <a:xfrm>
            <a:off x="3337249" y="3125895"/>
            <a:ext cx="339253" cy="339253"/>
            <a:chOff x="4456875" y="1435075"/>
            <a:chExt cx="481825" cy="481825"/>
          </a:xfrm>
        </p:grpSpPr>
        <p:sp>
          <p:nvSpPr>
            <p:cNvPr id="8550" name="Google Shape;8550;p8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8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2" name="Google Shape;8552;p8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8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4" name="Google Shape;8554;p8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5" name="Google Shape;8555;p8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6" name="Google Shape;8556;p8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7" name="Google Shape;8557;p8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8" name="Google Shape;8558;p8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9" name="Google Shape;8559;p8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0" name="Google Shape;8560;p8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1" name="Google Shape;8561;p8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2" name="Google Shape;8562;p8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3" name="Google Shape;8563;p8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4" name="Google Shape;8564;p8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5" name="Google Shape;8565;p8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6" name="Google Shape;8566;p8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8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8" name="Google Shape;8568;p8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9" name="Google Shape;8569;p81"/>
          <p:cNvGrpSpPr/>
          <p:nvPr/>
        </p:nvGrpSpPr>
        <p:grpSpPr>
          <a:xfrm>
            <a:off x="3758239" y="3125886"/>
            <a:ext cx="342580" cy="339271"/>
            <a:chOff x="5049725" y="1435050"/>
            <a:chExt cx="486550" cy="481850"/>
          </a:xfrm>
        </p:grpSpPr>
        <p:sp>
          <p:nvSpPr>
            <p:cNvPr id="8570" name="Google Shape;8570;p8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1" name="Google Shape;8571;p8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8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3" name="Google Shape;8573;p8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4" name="Google Shape;8574;p81"/>
          <p:cNvGrpSpPr/>
          <p:nvPr/>
        </p:nvGrpSpPr>
        <p:grpSpPr>
          <a:xfrm>
            <a:off x="4173790" y="3125895"/>
            <a:ext cx="339359" cy="339253"/>
            <a:chOff x="5642475" y="1435075"/>
            <a:chExt cx="481975" cy="481825"/>
          </a:xfrm>
        </p:grpSpPr>
        <p:sp>
          <p:nvSpPr>
            <p:cNvPr id="8575" name="Google Shape;8575;p8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8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7" name="Google Shape;8577;p8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8" name="Google Shape;8578;p81"/>
          <p:cNvGrpSpPr/>
          <p:nvPr/>
        </p:nvGrpSpPr>
        <p:grpSpPr>
          <a:xfrm>
            <a:off x="1661509" y="3559347"/>
            <a:ext cx="339306" cy="298186"/>
            <a:chOff x="2085450" y="2057100"/>
            <a:chExt cx="481900" cy="423500"/>
          </a:xfrm>
        </p:grpSpPr>
        <p:sp>
          <p:nvSpPr>
            <p:cNvPr id="8579" name="Google Shape;8579;p8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0" name="Google Shape;8580;p8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8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2" name="Google Shape;8582;p81"/>
          <p:cNvGrpSpPr/>
          <p:nvPr/>
        </p:nvGrpSpPr>
        <p:grpSpPr>
          <a:xfrm>
            <a:off x="2089442" y="3582592"/>
            <a:ext cx="339306" cy="251698"/>
            <a:chOff x="2678275" y="2090100"/>
            <a:chExt cx="481900" cy="357475"/>
          </a:xfrm>
        </p:grpSpPr>
        <p:sp>
          <p:nvSpPr>
            <p:cNvPr id="8583" name="Google Shape;8583;p8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4" name="Google Shape;8584;p8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8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8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7" name="Google Shape;8587;p8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8" name="Google Shape;8588;p81"/>
          <p:cNvGrpSpPr/>
          <p:nvPr/>
        </p:nvGrpSpPr>
        <p:grpSpPr>
          <a:xfrm>
            <a:off x="2566646" y="3594790"/>
            <a:ext cx="219345" cy="227301"/>
            <a:chOff x="3357325" y="2093500"/>
            <a:chExt cx="311525" cy="322825"/>
          </a:xfrm>
        </p:grpSpPr>
        <p:sp>
          <p:nvSpPr>
            <p:cNvPr id="8589" name="Google Shape;8589;p8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8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1" name="Google Shape;8591;p8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92" name="Google Shape;8592;p81"/>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93" name="Google Shape;8593;p81"/>
          <p:cNvGrpSpPr/>
          <p:nvPr/>
        </p:nvGrpSpPr>
        <p:grpSpPr>
          <a:xfrm>
            <a:off x="3360836" y="3538814"/>
            <a:ext cx="292078" cy="339253"/>
            <a:chOff x="4492800" y="2027925"/>
            <a:chExt cx="414825" cy="481825"/>
          </a:xfrm>
        </p:grpSpPr>
        <p:sp>
          <p:nvSpPr>
            <p:cNvPr id="8594" name="Google Shape;8594;p8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8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6" name="Google Shape;8596;p81"/>
          <p:cNvGrpSpPr/>
          <p:nvPr/>
        </p:nvGrpSpPr>
        <p:grpSpPr>
          <a:xfrm>
            <a:off x="3759928" y="3538805"/>
            <a:ext cx="339200" cy="339271"/>
            <a:chOff x="5049725" y="2027900"/>
            <a:chExt cx="481750" cy="481850"/>
          </a:xfrm>
        </p:grpSpPr>
        <p:sp>
          <p:nvSpPr>
            <p:cNvPr id="8597" name="Google Shape;8597;p8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8" name="Google Shape;8598;p8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8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0" name="Google Shape;8600;p8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1" name="Google Shape;8601;p8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8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3" name="Google Shape;8603;p8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4" name="Google Shape;8604;p8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5" name="Google Shape;8605;p81"/>
          <p:cNvGrpSpPr/>
          <p:nvPr/>
        </p:nvGrpSpPr>
        <p:grpSpPr>
          <a:xfrm>
            <a:off x="4233524" y="3538893"/>
            <a:ext cx="219890" cy="339095"/>
            <a:chOff x="5726350" y="2028150"/>
            <a:chExt cx="312300" cy="481600"/>
          </a:xfrm>
        </p:grpSpPr>
        <p:sp>
          <p:nvSpPr>
            <p:cNvPr id="8606" name="Google Shape;8606;p8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8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8" name="Google Shape;8608;p8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9" name="Google Shape;8609;p81"/>
          <p:cNvGrpSpPr/>
          <p:nvPr/>
        </p:nvGrpSpPr>
        <p:grpSpPr>
          <a:xfrm>
            <a:off x="4593715" y="3542000"/>
            <a:ext cx="332881" cy="332881"/>
            <a:chOff x="6239925" y="2032450"/>
            <a:chExt cx="472775" cy="472775"/>
          </a:xfrm>
        </p:grpSpPr>
        <p:sp>
          <p:nvSpPr>
            <p:cNvPr id="8610" name="Google Shape;8610;p8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1" name="Google Shape;8611;p8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2" name="Google Shape;8612;p81"/>
          <p:cNvGrpSpPr/>
          <p:nvPr/>
        </p:nvGrpSpPr>
        <p:grpSpPr>
          <a:xfrm>
            <a:off x="5042807" y="2364092"/>
            <a:ext cx="334641" cy="185425"/>
            <a:chOff x="903075" y="2730000"/>
            <a:chExt cx="475275" cy="263350"/>
          </a:xfrm>
        </p:grpSpPr>
        <p:sp>
          <p:nvSpPr>
            <p:cNvPr id="8613" name="Google Shape;8613;p8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4" name="Google Shape;8614;p8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5" name="Google Shape;8615;p8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6" name="Google Shape;8616;p81"/>
          <p:cNvGrpSpPr/>
          <p:nvPr/>
        </p:nvGrpSpPr>
        <p:grpSpPr>
          <a:xfrm>
            <a:off x="1247198" y="3538814"/>
            <a:ext cx="339253" cy="339253"/>
            <a:chOff x="1492675" y="2027925"/>
            <a:chExt cx="481825" cy="481825"/>
          </a:xfrm>
        </p:grpSpPr>
        <p:sp>
          <p:nvSpPr>
            <p:cNvPr id="8617" name="Google Shape;8617;p8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8" name="Google Shape;8618;p8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9" name="Google Shape;8619;p8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0" name="Google Shape;8620;p8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1" name="Google Shape;8621;p8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2" name="Google Shape;8622;p81"/>
          <p:cNvGrpSpPr/>
          <p:nvPr/>
        </p:nvGrpSpPr>
        <p:grpSpPr>
          <a:xfrm>
            <a:off x="829359" y="2307635"/>
            <a:ext cx="339235" cy="298186"/>
            <a:chOff x="898875" y="244725"/>
            <a:chExt cx="481800" cy="423500"/>
          </a:xfrm>
        </p:grpSpPr>
        <p:sp>
          <p:nvSpPr>
            <p:cNvPr id="8623" name="Google Shape;8623;p8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8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5" name="Google Shape;8625;p8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6" name="Google Shape;8626;p8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7" name="Google Shape;8627;p8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8" name="Google Shape;8628;p8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9" name="Google Shape;8629;p81"/>
          <p:cNvGrpSpPr/>
          <p:nvPr/>
        </p:nvGrpSpPr>
        <p:grpSpPr>
          <a:xfrm>
            <a:off x="5473575" y="2287178"/>
            <a:ext cx="339253" cy="339253"/>
            <a:chOff x="1492675" y="2620775"/>
            <a:chExt cx="481825" cy="481825"/>
          </a:xfrm>
        </p:grpSpPr>
        <p:sp>
          <p:nvSpPr>
            <p:cNvPr id="8630" name="Google Shape;8630;p8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1" name="Google Shape;8631;p8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32" name="Google Shape;8632;p81"/>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33" name="Google Shape;8633;p81"/>
          <p:cNvGrpSpPr/>
          <p:nvPr/>
        </p:nvGrpSpPr>
        <p:grpSpPr>
          <a:xfrm>
            <a:off x="6297328" y="2303161"/>
            <a:ext cx="333585" cy="307287"/>
            <a:chOff x="2682350" y="2643425"/>
            <a:chExt cx="473775" cy="436425"/>
          </a:xfrm>
        </p:grpSpPr>
        <p:sp>
          <p:nvSpPr>
            <p:cNvPr id="8634" name="Google Shape;8634;p8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5" name="Google Shape;8635;p8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8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8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8" name="Google Shape;8638;p8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9" name="Google Shape;8639;p8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0" name="Google Shape;8640;p8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1" name="Google Shape;8641;p81"/>
          <p:cNvGrpSpPr/>
          <p:nvPr/>
        </p:nvGrpSpPr>
        <p:grpSpPr>
          <a:xfrm>
            <a:off x="6762818" y="2287178"/>
            <a:ext cx="238531" cy="339253"/>
            <a:chOff x="3342725" y="2620775"/>
            <a:chExt cx="338775" cy="481825"/>
          </a:xfrm>
        </p:grpSpPr>
        <p:sp>
          <p:nvSpPr>
            <p:cNvPr id="8642" name="Google Shape;8642;p8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3" name="Google Shape;8643;p8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4" name="Google Shape;8644;p8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5" name="Google Shape;8645;p81"/>
          <p:cNvGrpSpPr/>
          <p:nvPr/>
        </p:nvGrpSpPr>
        <p:grpSpPr>
          <a:xfrm>
            <a:off x="7156568" y="2287178"/>
            <a:ext cx="278296" cy="339253"/>
            <a:chOff x="3907325" y="2620775"/>
            <a:chExt cx="395250" cy="481825"/>
          </a:xfrm>
        </p:grpSpPr>
        <p:sp>
          <p:nvSpPr>
            <p:cNvPr id="8646" name="Google Shape;8646;p8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7" name="Google Shape;8647;p8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8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9" name="Google Shape;8649;p8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0" name="Google Shape;8650;p81"/>
          <p:cNvGrpSpPr/>
          <p:nvPr/>
        </p:nvGrpSpPr>
        <p:grpSpPr>
          <a:xfrm>
            <a:off x="7974679" y="2297783"/>
            <a:ext cx="339253" cy="318042"/>
            <a:chOff x="5049725" y="2635825"/>
            <a:chExt cx="481825" cy="451700"/>
          </a:xfrm>
        </p:grpSpPr>
        <p:sp>
          <p:nvSpPr>
            <p:cNvPr id="8651" name="Google Shape;8651;p8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2" name="Google Shape;8652;p8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8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4" name="Google Shape;8654;p81"/>
          <p:cNvGrpSpPr/>
          <p:nvPr/>
        </p:nvGrpSpPr>
        <p:grpSpPr>
          <a:xfrm>
            <a:off x="2375386" y="3952243"/>
            <a:ext cx="338566" cy="338373"/>
            <a:chOff x="5643000" y="2621375"/>
            <a:chExt cx="480850" cy="480575"/>
          </a:xfrm>
        </p:grpSpPr>
        <p:sp>
          <p:nvSpPr>
            <p:cNvPr id="8655" name="Google Shape;8655;p8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6" name="Google Shape;8656;p8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7" name="Google Shape;8657;p8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8" name="Google Shape;8658;p8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8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0" name="Google Shape;8660;p8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1" name="Google Shape;8661;p8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2" name="Google Shape;8662;p81"/>
          <p:cNvGrpSpPr/>
          <p:nvPr/>
        </p:nvGrpSpPr>
        <p:grpSpPr>
          <a:xfrm>
            <a:off x="4192782" y="3951803"/>
            <a:ext cx="339359" cy="339253"/>
            <a:chOff x="6235250" y="2620775"/>
            <a:chExt cx="481975" cy="481825"/>
          </a:xfrm>
        </p:grpSpPr>
        <p:sp>
          <p:nvSpPr>
            <p:cNvPr id="8663" name="Google Shape;8663;p8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4" name="Google Shape;8664;p8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5" name="Google Shape;8665;p8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8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7" name="Google Shape;8667;p8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68" name="Google Shape;8668;p81"/>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69" name="Google Shape;8669;p81"/>
          <p:cNvGrpSpPr/>
          <p:nvPr/>
        </p:nvGrpSpPr>
        <p:grpSpPr>
          <a:xfrm>
            <a:off x="5472652" y="2711317"/>
            <a:ext cx="341101" cy="339253"/>
            <a:chOff x="1535000" y="3223325"/>
            <a:chExt cx="484450" cy="481825"/>
          </a:xfrm>
        </p:grpSpPr>
        <p:sp>
          <p:nvSpPr>
            <p:cNvPr id="8670" name="Google Shape;8670;p8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1" name="Google Shape;8671;p8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8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3" name="Google Shape;8673;p81"/>
          <p:cNvGrpSpPr/>
          <p:nvPr/>
        </p:nvGrpSpPr>
        <p:grpSpPr>
          <a:xfrm>
            <a:off x="5880219" y="2746618"/>
            <a:ext cx="339253" cy="268649"/>
            <a:chOff x="2085525" y="3263750"/>
            <a:chExt cx="481825" cy="381550"/>
          </a:xfrm>
        </p:grpSpPr>
        <p:sp>
          <p:nvSpPr>
            <p:cNvPr id="8674" name="Google Shape;8674;p8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5" name="Google Shape;8675;p8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76" name="Google Shape;8676;p81"/>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77" name="Google Shape;8677;p81"/>
          <p:cNvGrpSpPr/>
          <p:nvPr/>
        </p:nvGrpSpPr>
        <p:grpSpPr>
          <a:xfrm>
            <a:off x="6711982" y="2711308"/>
            <a:ext cx="340204" cy="339271"/>
            <a:chOff x="3270450" y="3213625"/>
            <a:chExt cx="483175" cy="481850"/>
          </a:xfrm>
        </p:grpSpPr>
        <p:sp>
          <p:nvSpPr>
            <p:cNvPr id="8678" name="Google Shape;8678;p8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9" name="Google Shape;8679;p81"/>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0" name="Google Shape;8680;p81"/>
          <p:cNvGrpSpPr/>
          <p:nvPr/>
        </p:nvGrpSpPr>
        <p:grpSpPr>
          <a:xfrm>
            <a:off x="7211250" y="2711317"/>
            <a:ext cx="168931" cy="339253"/>
            <a:chOff x="3984950" y="3213600"/>
            <a:chExt cx="239925" cy="481825"/>
          </a:xfrm>
        </p:grpSpPr>
        <p:sp>
          <p:nvSpPr>
            <p:cNvPr id="8681" name="Google Shape;8681;p8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2" name="Google Shape;8682;p8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3" name="Google Shape;8683;p81"/>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4" name="Google Shape;8684;p81"/>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85" name="Google Shape;8685;p81"/>
          <p:cNvGrpSpPr/>
          <p:nvPr/>
        </p:nvGrpSpPr>
        <p:grpSpPr>
          <a:xfrm>
            <a:off x="1874281" y="3981487"/>
            <a:ext cx="355218" cy="279880"/>
            <a:chOff x="5629975" y="3255775"/>
            <a:chExt cx="504500" cy="397500"/>
          </a:xfrm>
        </p:grpSpPr>
        <p:sp>
          <p:nvSpPr>
            <p:cNvPr id="8686" name="Google Shape;8686;p8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7" name="Google Shape;8687;p8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8" name="Google Shape;8688;p8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9" name="Google Shape;8689;p8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0" name="Google Shape;8690;p8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1" name="Google Shape;8691;p81"/>
          <p:cNvGrpSpPr/>
          <p:nvPr/>
        </p:nvGrpSpPr>
        <p:grpSpPr>
          <a:xfrm>
            <a:off x="3755839" y="3981593"/>
            <a:ext cx="340256" cy="279669"/>
            <a:chOff x="6234950" y="3255925"/>
            <a:chExt cx="483250" cy="397200"/>
          </a:xfrm>
        </p:grpSpPr>
        <p:sp>
          <p:nvSpPr>
            <p:cNvPr id="8692" name="Google Shape;8692;p8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3" name="Google Shape;8693;p8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4" name="Google Shape;8694;p8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5" name="Google Shape;8695;p8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6" name="Google Shape;8696;p8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7" name="Google Shape;8697;p8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8" name="Google Shape;8698;p81"/>
          <p:cNvGrpSpPr/>
          <p:nvPr/>
        </p:nvGrpSpPr>
        <p:grpSpPr>
          <a:xfrm>
            <a:off x="5051107" y="3125970"/>
            <a:ext cx="318042" cy="339253"/>
            <a:chOff x="914900" y="3806450"/>
            <a:chExt cx="451700" cy="481825"/>
          </a:xfrm>
        </p:grpSpPr>
        <p:sp>
          <p:nvSpPr>
            <p:cNvPr id="8699" name="Google Shape;8699;p8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0" name="Google Shape;8700;p8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1" name="Google Shape;8701;p8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2" name="Google Shape;8702;p8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3" name="Google Shape;8703;p8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4" name="Google Shape;8704;p81"/>
          <p:cNvGrpSpPr/>
          <p:nvPr/>
        </p:nvGrpSpPr>
        <p:grpSpPr>
          <a:xfrm>
            <a:off x="5470028" y="3125785"/>
            <a:ext cx="346347" cy="339623"/>
            <a:chOff x="1490050" y="3805975"/>
            <a:chExt cx="491900" cy="482350"/>
          </a:xfrm>
        </p:grpSpPr>
        <p:sp>
          <p:nvSpPr>
            <p:cNvPr id="8705" name="Google Shape;8705;p8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6" name="Google Shape;8706;p8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7" name="Google Shape;8707;p8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8" name="Google Shape;8708;p8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9" name="Google Shape;8709;p81"/>
          <p:cNvGrpSpPr/>
          <p:nvPr/>
        </p:nvGrpSpPr>
        <p:grpSpPr>
          <a:xfrm>
            <a:off x="5893896" y="3125970"/>
            <a:ext cx="311899" cy="339253"/>
            <a:chOff x="2104275" y="3806450"/>
            <a:chExt cx="442975" cy="481825"/>
          </a:xfrm>
        </p:grpSpPr>
        <p:sp>
          <p:nvSpPr>
            <p:cNvPr id="8710" name="Google Shape;8710;p8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8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2" name="Google Shape;8712;p81"/>
          <p:cNvGrpSpPr/>
          <p:nvPr/>
        </p:nvGrpSpPr>
        <p:grpSpPr>
          <a:xfrm>
            <a:off x="6317413" y="3125970"/>
            <a:ext cx="293416" cy="339253"/>
            <a:chOff x="2710875" y="3806450"/>
            <a:chExt cx="416725" cy="481825"/>
          </a:xfrm>
        </p:grpSpPr>
        <p:sp>
          <p:nvSpPr>
            <p:cNvPr id="8713" name="Google Shape;8713;p8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4" name="Google Shape;8714;p8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5" name="Google Shape;8715;p81"/>
          <p:cNvGrpSpPr/>
          <p:nvPr/>
        </p:nvGrpSpPr>
        <p:grpSpPr>
          <a:xfrm>
            <a:off x="7147952" y="3126199"/>
            <a:ext cx="295528" cy="338795"/>
            <a:chOff x="3895050" y="3806775"/>
            <a:chExt cx="419725" cy="481175"/>
          </a:xfrm>
        </p:grpSpPr>
        <p:sp>
          <p:nvSpPr>
            <p:cNvPr id="8716" name="Google Shape;8716;p8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7" name="Google Shape;8717;p8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8" name="Google Shape;8718;p81"/>
          <p:cNvGrpSpPr/>
          <p:nvPr/>
        </p:nvGrpSpPr>
        <p:grpSpPr>
          <a:xfrm>
            <a:off x="7974679" y="3125970"/>
            <a:ext cx="339253" cy="339253"/>
            <a:chOff x="5049725" y="3806450"/>
            <a:chExt cx="481825" cy="481825"/>
          </a:xfrm>
        </p:grpSpPr>
        <p:sp>
          <p:nvSpPr>
            <p:cNvPr id="8719" name="Google Shape;8719;p8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0" name="Google Shape;8720;p8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1" name="Google Shape;8721;p8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2" name="Google Shape;8722;p81"/>
          <p:cNvGrpSpPr/>
          <p:nvPr/>
        </p:nvGrpSpPr>
        <p:grpSpPr>
          <a:xfrm>
            <a:off x="1461983" y="3951798"/>
            <a:ext cx="339253" cy="339253"/>
            <a:chOff x="5651375" y="3806450"/>
            <a:chExt cx="481825" cy="481825"/>
          </a:xfrm>
        </p:grpSpPr>
        <p:sp>
          <p:nvSpPr>
            <p:cNvPr id="8723" name="Google Shape;8723;p8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4" name="Google Shape;8724;p8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5" name="Google Shape;8725;p8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6" name="Google Shape;8726;p8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7" name="Google Shape;8727;p81"/>
          <p:cNvGrpSpPr/>
          <p:nvPr/>
        </p:nvGrpSpPr>
        <p:grpSpPr>
          <a:xfrm>
            <a:off x="3360663" y="3953787"/>
            <a:ext cx="298503" cy="335275"/>
            <a:chOff x="6264300" y="3809300"/>
            <a:chExt cx="423950" cy="476175"/>
          </a:xfrm>
        </p:grpSpPr>
        <p:sp>
          <p:nvSpPr>
            <p:cNvPr id="8728" name="Google Shape;8728;p8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9" name="Google Shape;8729;p8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0" name="Google Shape;8730;p8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1" name="Google Shape;8731;p81"/>
          <p:cNvGrpSpPr/>
          <p:nvPr/>
        </p:nvGrpSpPr>
        <p:grpSpPr>
          <a:xfrm>
            <a:off x="5039841" y="3538881"/>
            <a:ext cx="340573" cy="339271"/>
            <a:chOff x="898875" y="4399275"/>
            <a:chExt cx="483700" cy="481850"/>
          </a:xfrm>
        </p:grpSpPr>
        <p:sp>
          <p:nvSpPr>
            <p:cNvPr id="8732" name="Google Shape;8732;p8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3" name="Google Shape;8733;p81"/>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4" name="Google Shape;8734;p8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5" name="Google Shape;8735;p8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6" name="Google Shape;8736;p8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7" name="Google Shape;8737;p8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8" name="Google Shape;8738;p8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9" name="Google Shape;8739;p8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0" name="Google Shape;8740;p81"/>
          <p:cNvGrpSpPr/>
          <p:nvPr/>
        </p:nvGrpSpPr>
        <p:grpSpPr>
          <a:xfrm>
            <a:off x="5473575" y="3554133"/>
            <a:ext cx="339253" cy="308765"/>
            <a:chOff x="1492675" y="4420975"/>
            <a:chExt cx="481825" cy="438525"/>
          </a:xfrm>
        </p:grpSpPr>
        <p:sp>
          <p:nvSpPr>
            <p:cNvPr id="8741" name="Google Shape;8741;p8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2" name="Google Shape;8742;p8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3" name="Google Shape;8743;p8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4" name="Google Shape;8744;p8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5" name="Google Shape;8745;p8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6" name="Google Shape;8746;p81"/>
          <p:cNvGrpSpPr/>
          <p:nvPr/>
        </p:nvGrpSpPr>
        <p:grpSpPr>
          <a:xfrm>
            <a:off x="4588276" y="3125886"/>
            <a:ext cx="343759" cy="339271"/>
            <a:chOff x="6232000" y="1435050"/>
            <a:chExt cx="488225" cy="481850"/>
          </a:xfrm>
        </p:grpSpPr>
        <p:sp>
          <p:nvSpPr>
            <p:cNvPr id="8747" name="Google Shape;8747;p8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8" name="Google Shape;8748;p8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9" name="Google Shape;8749;p8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0" name="Google Shape;8750;p8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1" name="Google Shape;8751;p8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2" name="Google Shape;8752;p81"/>
          <p:cNvGrpSpPr/>
          <p:nvPr/>
        </p:nvGrpSpPr>
        <p:grpSpPr>
          <a:xfrm>
            <a:off x="849012" y="3539545"/>
            <a:ext cx="299929" cy="337792"/>
            <a:chOff x="924450" y="2028975"/>
            <a:chExt cx="425975" cy="479750"/>
          </a:xfrm>
        </p:grpSpPr>
        <p:sp>
          <p:nvSpPr>
            <p:cNvPr id="8753" name="Google Shape;8753;p8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4" name="Google Shape;8754;p8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5" name="Google Shape;8755;p8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6" name="Google Shape;8756;p81"/>
          <p:cNvGrpSpPr/>
          <p:nvPr/>
        </p:nvGrpSpPr>
        <p:grpSpPr>
          <a:xfrm>
            <a:off x="5878556" y="3539558"/>
            <a:ext cx="342580" cy="337915"/>
            <a:chOff x="2084100" y="4400250"/>
            <a:chExt cx="486550" cy="479925"/>
          </a:xfrm>
        </p:grpSpPr>
        <p:sp>
          <p:nvSpPr>
            <p:cNvPr id="8757" name="Google Shape;8757;p8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8" name="Google Shape;8758;p8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9" name="Google Shape;8759;p8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0" name="Google Shape;8760;p8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1" name="Google Shape;8761;p8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2" name="Google Shape;8762;p8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3" name="Google Shape;8763;p81"/>
          <p:cNvGrpSpPr/>
          <p:nvPr/>
        </p:nvGrpSpPr>
        <p:grpSpPr>
          <a:xfrm>
            <a:off x="6744555" y="3538881"/>
            <a:ext cx="275057" cy="339271"/>
            <a:chOff x="3330525" y="4399275"/>
            <a:chExt cx="390650" cy="481850"/>
          </a:xfrm>
        </p:grpSpPr>
        <p:sp>
          <p:nvSpPr>
            <p:cNvPr id="8764" name="Google Shape;8764;p8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5" name="Google Shape;8765;p8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6" name="Google Shape;8766;p8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7" name="Google Shape;8767;p8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8" name="Google Shape;8768;p8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9" name="Google Shape;8769;p8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0" name="Google Shape;8770;p8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1" name="Google Shape;8771;p81"/>
          <p:cNvGrpSpPr/>
          <p:nvPr/>
        </p:nvGrpSpPr>
        <p:grpSpPr>
          <a:xfrm>
            <a:off x="7169084" y="3538890"/>
            <a:ext cx="253265" cy="339253"/>
            <a:chOff x="3938800" y="4399275"/>
            <a:chExt cx="359700" cy="481825"/>
          </a:xfrm>
        </p:grpSpPr>
        <p:sp>
          <p:nvSpPr>
            <p:cNvPr id="8772" name="Google Shape;8772;p8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3" name="Google Shape;8773;p8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4" name="Google Shape;8774;p8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5" name="Google Shape;8775;p8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6" name="Google Shape;8776;p8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7" name="Google Shape;8777;p81"/>
          <p:cNvGrpSpPr/>
          <p:nvPr/>
        </p:nvGrpSpPr>
        <p:grpSpPr>
          <a:xfrm>
            <a:off x="7639862" y="3538890"/>
            <a:ext cx="159039" cy="339253"/>
            <a:chOff x="4584850" y="4399275"/>
            <a:chExt cx="225875" cy="481825"/>
          </a:xfrm>
        </p:grpSpPr>
        <p:sp>
          <p:nvSpPr>
            <p:cNvPr id="8778" name="Google Shape;8778;p8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9" name="Google Shape;8779;p8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0" name="Google Shape;8780;p81"/>
          <p:cNvGrpSpPr/>
          <p:nvPr/>
        </p:nvGrpSpPr>
        <p:grpSpPr>
          <a:xfrm>
            <a:off x="6712457" y="3166412"/>
            <a:ext cx="339253" cy="258369"/>
            <a:chOff x="3271200" y="3863875"/>
            <a:chExt cx="481825" cy="366950"/>
          </a:xfrm>
        </p:grpSpPr>
        <p:sp>
          <p:nvSpPr>
            <p:cNvPr id="8781" name="Google Shape;8781;p8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2" name="Google Shape;8782;p8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83" name="Google Shape;8783;p81"/>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84" name="Google Shape;8784;p81"/>
          <p:cNvGrpSpPr/>
          <p:nvPr/>
        </p:nvGrpSpPr>
        <p:grpSpPr>
          <a:xfrm>
            <a:off x="1049680" y="3951795"/>
            <a:ext cx="339253" cy="339253"/>
            <a:chOff x="5642550" y="4399275"/>
            <a:chExt cx="481825" cy="481825"/>
          </a:xfrm>
        </p:grpSpPr>
        <p:sp>
          <p:nvSpPr>
            <p:cNvPr id="8785" name="Google Shape;8785;p81"/>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6" name="Google Shape;8786;p8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7" name="Google Shape;8787;p81"/>
          <p:cNvGrpSpPr/>
          <p:nvPr/>
        </p:nvGrpSpPr>
        <p:grpSpPr>
          <a:xfrm>
            <a:off x="2859815" y="3963703"/>
            <a:ext cx="363316" cy="315437"/>
            <a:chOff x="6218300" y="4416175"/>
            <a:chExt cx="516000" cy="448000"/>
          </a:xfrm>
        </p:grpSpPr>
        <p:sp>
          <p:nvSpPr>
            <p:cNvPr id="8788" name="Google Shape;8788;p8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9" name="Google Shape;8789;p8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0" name="Google Shape;8790;p8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1" name="Google Shape;8791;p81"/>
          <p:cNvGrpSpPr/>
          <p:nvPr/>
        </p:nvGrpSpPr>
        <p:grpSpPr>
          <a:xfrm>
            <a:off x="5918879" y="3951792"/>
            <a:ext cx="339253" cy="339253"/>
            <a:chOff x="899850" y="4992125"/>
            <a:chExt cx="481825" cy="481825"/>
          </a:xfrm>
        </p:grpSpPr>
        <p:sp>
          <p:nvSpPr>
            <p:cNvPr id="8792" name="Google Shape;8792;p8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3" name="Google Shape;8793;p8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4" name="Google Shape;8794;p8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5" name="Google Shape;8795;p81"/>
          <p:cNvGrpSpPr/>
          <p:nvPr/>
        </p:nvGrpSpPr>
        <p:grpSpPr>
          <a:xfrm>
            <a:off x="5461708" y="3951792"/>
            <a:ext cx="339253" cy="339253"/>
            <a:chOff x="1492675" y="4992125"/>
            <a:chExt cx="481825" cy="481825"/>
          </a:xfrm>
        </p:grpSpPr>
        <p:sp>
          <p:nvSpPr>
            <p:cNvPr id="8796" name="Google Shape;8796;p8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7" name="Google Shape;8797;p8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8" name="Google Shape;8798;p81"/>
          <p:cNvGrpSpPr/>
          <p:nvPr/>
        </p:nvGrpSpPr>
        <p:grpSpPr>
          <a:xfrm>
            <a:off x="5004462" y="3951792"/>
            <a:ext cx="339253" cy="339253"/>
            <a:chOff x="2085525" y="4992125"/>
            <a:chExt cx="481825" cy="481825"/>
          </a:xfrm>
        </p:grpSpPr>
        <p:sp>
          <p:nvSpPr>
            <p:cNvPr id="8799" name="Google Shape;8799;p8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0" name="Google Shape;8800;p8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1" name="Google Shape;8801;p81"/>
          <p:cNvGrpSpPr/>
          <p:nvPr/>
        </p:nvGrpSpPr>
        <p:grpSpPr>
          <a:xfrm>
            <a:off x="6833221" y="3951792"/>
            <a:ext cx="339253" cy="339253"/>
            <a:chOff x="2678350" y="4992125"/>
            <a:chExt cx="481825" cy="481825"/>
          </a:xfrm>
        </p:grpSpPr>
        <p:sp>
          <p:nvSpPr>
            <p:cNvPr id="8802" name="Google Shape;8802;p8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3" name="Google Shape;8803;p8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4" name="Google Shape;8804;p8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5" name="Google Shape;8805;p81"/>
          <p:cNvGrpSpPr/>
          <p:nvPr/>
        </p:nvGrpSpPr>
        <p:grpSpPr>
          <a:xfrm>
            <a:off x="4628816" y="3951792"/>
            <a:ext cx="339253" cy="339253"/>
            <a:chOff x="3271200" y="4992125"/>
            <a:chExt cx="481825" cy="481825"/>
          </a:xfrm>
        </p:grpSpPr>
        <p:sp>
          <p:nvSpPr>
            <p:cNvPr id="8806" name="Google Shape;8806;p8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7" name="Google Shape;8807;p8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8" name="Google Shape;8808;p8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9" name="Google Shape;8809;p81"/>
          <p:cNvGrpSpPr/>
          <p:nvPr/>
        </p:nvGrpSpPr>
        <p:grpSpPr>
          <a:xfrm>
            <a:off x="7290263" y="3952822"/>
            <a:ext cx="339411" cy="337193"/>
            <a:chOff x="3863900" y="4993625"/>
            <a:chExt cx="482050" cy="478900"/>
          </a:xfrm>
        </p:grpSpPr>
        <p:sp>
          <p:nvSpPr>
            <p:cNvPr id="8810" name="Google Shape;8810;p81"/>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1" name="Google Shape;8811;p81"/>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2" name="Google Shape;8812;p81"/>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3" name="Google Shape;8813;p81"/>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4" name="Google Shape;8814;p81"/>
          <p:cNvGrpSpPr/>
          <p:nvPr/>
        </p:nvGrpSpPr>
        <p:grpSpPr>
          <a:xfrm>
            <a:off x="7747437" y="3952822"/>
            <a:ext cx="339411" cy="337193"/>
            <a:chOff x="4456725" y="4993625"/>
            <a:chExt cx="482050" cy="478900"/>
          </a:xfrm>
        </p:grpSpPr>
        <p:sp>
          <p:nvSpPr>
            <p:cNvPr id="8815" name="Google Shape;8815;p81"/>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6" name="Google Shape;8816;p81"/>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7" name="Google Shape;8817;p81"/>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8" name="Google Shape;8818;p81"/>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9" name="Google Shape;8819;p81"/>
          <p:cNvGrpSpPr/>
          <p:nvPr/>
        </p:nvGrpSpPr>
        <p:grpSpPr>
          <a:xfrm>
            <a:off x="7549755" y="2297783"/>
            <a:ext cx="339253" cy="318042"/>
            <a:chOff x="4456875" y="2635825"/>
            <a:chExt cx="481825" cy="451700"/>
          </a:xfrm>
        </p:grpSpPr>
        <p:sp>
          <p:nvSpPr>
            <p:cNvPr id="8820" name="Google Shape;8820;p8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1" name="Google Shape;8821;p8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2" name="Google Shape;8822;p8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3" name="Google Shape;8823;p8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4" name="Google Shape;8824;p8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5" name="Google Shape;8825;p8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6" name="Google Shape;8826;p81"/>
          <p:cNvGrpSpPr/>
          <p:nvPr/>
        </p:nvGrpSpPr>
        <p:grpSpPr>
          <a:xfrm>
            <a:off x="6376030" y="3952813"/>
            <a:ext cx="339411" cy="337211"/>
            <a:chOff x="5049575" y="4993600"/>
            <a:chExt cx="482050" cy="478925"/>
          </a:xfrm>
        </p:grpSpPr>
        <p:sp>
          <p:nvSpPr>
            <p:cNvPr id="8827" name="Google Shape;8827;p8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8" name="Google Shape;8828;p8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9" name="Google Shape;8829;p8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0" name="Google Shape;8830;p8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1" name="Google Shape;8831;p81"/>
          <p:cNvGrpSpPr/>
          <p:nvPr/>
        </p:nvGrpSpPr>
        <p:grpSpPr>
          <a:xfrm>
            <a:off x="7551234" y="3125979"/>
            <a:ext cx="336296" cy="339235"/>
            <a:chOff x="4464775" y="3806475"/>
            <a:chExt cx="477625" cy="481800"/>
          </a:xfrm>
        </p:grpSpPr>
        <p:sp>
          <p:nvSpPr>
            <p:cNvPr id="8832" name="Google Shape;8832;p8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3" name="Google Shape;8833;p8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4" name="Google Shape;8834;p8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5" name="Google Shape;8835;p8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6" name="Google Shape;8836;p8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7" name="Google Shape;8837;p8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8" name="Google Shape;8838;p81"/>
          <p:cNvGrpSpPr/>
          <p:nvPr/>
        </p:nvGrpSpPr>
        <p:grpSpPr>
          <a:xfrm>
            <a:off x="6315036" y="3538907"/>
            <a:ext cx="298169" cy="339218"/>
            <a:chOff x="2707950" y="4399325"/>
            <a:chExt cx="423475" cy="481775"/>
          </a:xfrm>
        </p:grpSpPr>
        <p:sp>
          <p:nvSpPr>
            <p:cNvPr id="8839" name="Google Shape;8839;p8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0" name="Google Shape;8840;p8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1" name="Google Shape;8841;p8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2" name="Google Shape;8842;p8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3" name="Google Shape;8843;p8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4" name="Google Shape;8844;p8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5" name="Google Shape;8845;p8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6" name="Google Shape;8846;p8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7" name="Google Shape;8847;p8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8" name="Google Shape;8848;p8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9" name="Google Shape;8849;p8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0" name="Google Shape;8850;p8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54"/>
        <p:cNvGrpSpPr/>
        <p:nvPr/>
      </p:nvGrpSpPr>
      <p:grpSpPr>
        <a:xfrm>
          <a:off x="0" y="0"/>
          <a:ext cx="0" cy="0"/>
          <a:chOff x="0" y="0"/>
          <a:chExt cx="0" cy="0"/>
        </a:xfrm>
      </p:grpSpPr>
      <p:sp>
        <p:nvSpPr>
          <p:cNvPr id="8855" name="Google Shape;8855;p8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856" name="Google Shape;8856;p8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8857" name="Google Shape;8857;p82"/>
          <p:cNvGrpSpPr/>
          <p:nvPr/>
        </p:nvGrpSpPr>
        <p:grpSpPr>
          <a:xfrm>
            <a:off x="876361" y="1533504"/>
            <a:ext cx="322099" cy="370529"/>
            <a:chOff x="-42971725" y="3217825"/>
            <a:chExt cx="275675" cy="317125"/>
          </a:xfrm>
        </p:grpSpPr>
        <p:sp>
          <p:nvSpPr>
            <p:cNvPr id="8858" name="Google Shape;8858;p8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82"/>
          <p:cNvGrpSpPr/>
          <p:nvPr/>
        </p:nvGrpSpPr>
        <p:grpSpPr>
          <a:xfrm>
            <a:off x="848276" y="2002160"/>
            <a:ext cx="378270" cy="337551"/>
            <a:chOff x="-42996150" y="3612600"/>
            <a:chExt cx="323750" cy="288900"/>
          </a:xfrm>
        </p:grpSpPr>
        <p:sp>
          <p:nvSpPr>
            <p:cNvPr id="8862" name="Google Shape;8862;p8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82"/>
          <p:cNvGrpSpPr/>
          <p:nvPr/>
        </p:nvGrpSpPr>
        <p:grpSpPr>
          <a:xfrm>
            <a:off x="851036" y="2411530"/>
            <a:ext cx="372749" cy="370909"/>
            <a:chOff x="-42994575" y="3950300"/>
            <a:chExt cx="319025" cy="317450"/>
          </a:xfrm>
        </p:grpSpPr>
        <p:sp>
          <p:nvSpPr>
            <p:cNvPr id="8866" name="Google Shape;8866;p8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2"/>
          <p:cNvGrpSpPr/>
          <p:nvPr/>
        </p:nvGrpSpPr>
        <p:grpSpPr>
          <a:xfrm>
            <a:off x="3004431" y="1558362"/>
            <a:ext cx="371785" cy="370879"/>
            <a:chOff x="-41111350" y="3239100"/>
            <a:chExt cx="318200" cy="317425"/>
          </a:xfrm>
        </p:grpSpPr>
        <p:sp>
          <p:nvSpPr>
            <p:cNvPr id="8870" name="Google Shape;8870;p8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82"/>
          <p:cNvGrpSpPr/>
          <p:nvPr/>
        </p:nvGrpSpPr>
        <p:grpSpPr>
          <a:xfrm>
            <a:off x="3000751" y="1993894"/>
            <a:ext cx="379146" cy="370967"/>
            <a:chOff x="-41117650" y="3605525"/>
            <a:chExt cx="324500" cy="317500"/>
          </a:xfrm>
        </p:grpSpPr>
        <p:sp>
          <p:nvSpPr>
            <p:cNvPr id="8875" name="Google Shape;8875;p8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8" name="Google Shape;8878;p82"/>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9" name="Google Shape;8879;p82"/>
          <p:cNvGrpSpPr/>
          <p:nvPr/>
        </p:nvGrpSpPr>
        <p:grpSpPr>
          <a:xfrm>
            <a:off x="1827005" y="2885417"/>
            <a:ext cx="216271" cy="371814"/>
            <a:chOff x="-39205300" y="3220175"/>
            <a:chExt cx="185100" cy="318225"/>
          </a:xfrm>
        </p:grpSpPr>
        <p:sp>
          <p:nvSpPr>
            <p:cNvPr id="8880" name="Google Shape;8880;p8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82"/>
          <p:cNvGrpSpPr/>
          <p:nvPr/>
        </p:nvGrpSpPr>
        <p:grpSpPr>
          <a:xfrm>
            <a:off x="1792533" y="3345488"/>
            <a:ext cx="300016" cy="369273"/>
            <a:chOff x="-39248625" y="3588600"/>
            <a:chExt cx="256775" cy="316050"/>
          </a:xfrm>
        </p:grpSpPr>
        <p:sp>
          <p:nvSpPr>
            <p:cNvPr id="8883" name="Google Shape;8883;p8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5" name="Google Shape;8885;p82"/>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7" name="Google Shape;8887;p82"/>
          <p:cNvGrpSpPr/>
          <p:nvPr/>
        </p:nvGrpSpPr>
        <p:grpSpPr>
          <a:xfrm>
            <a:off x="1243246" y="1533504"/>
            <a:ext cx="429504" cy="370879"/>
            <a:chOff x="-42651700" y="3217825"/>
            <a:chExt cx="367600" cy="317425"/>
          </a:xfrm>
        </p:grpSpPr>
        <p:sp>
          <p:nvSpPr>
            <p:cNvPr id="8888" name="Google Shape;8888;p8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82"/>
          <p:cNvGrpSpPr/>
          <p:nvPr/>
        </p:nvGrpSpPr>
        <p:grpSpPr>
          <a:xfrm>
            <a:off x="1278678" y="1973154"/>
            <a:ext cx="358640" cy="363226"/>
            <a:chOff x="-42617300" y="3587775"/>
            <a:chExt cx="306950" cy="310875"/>
          </a:xfrm>
        </p:grpSpPr>
        <p:sp>
          <p:nvSpPr>
            <p:cNvPr id="8893" name="Google Shape;8893;p8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5" name="Google Shape;8895;p82"/>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6" name="Google Shape;8896;p82"/>
          <p:cNvGrpSpPr/>
          <p:nvPr/>
        </p:nvGrpSpPr>
        <p:grpSpPr>
          <a:xfrm>
            <a:off x="3450506" y="1557895"/>
            <a:ext cx="376926" cy="370324"/>
            <a:chOff x="-40748275" y="3238700"/>
            <a:chExt cx="322600" cy="316950"/>
          </a:xfrm>
        </p:grpSpPr>
        <p:sp>
          <p:nvSpPr>
            <p:cNvPr id="8897" name="Google Shape;8897;p8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82"/>
          <p:cNvGrpSpPr/>
          <p:nvPr/>
        </p:nvGrpSpPr>
        <p:grpSpPr>
          <a:xfrm>
            <a:off x="3453062" y="2025879"/>
            <a:ext cx="371814" cy="338690"/>
            <a:chOff x="-40745125" y="3632900"/>
            <a:chExt cx="318225" cy="289875"/>
          </a:xfrm>
        </p:grpSpPr>
        <p:sp>
          <p:nvSpPr>
            <p:cNvPr id="8904" name="Google Shape;8904;p8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82"/>
          <p:cNvGrpSpPr/>
          <p:nvPr/>
        </p:nvGrpSpPr>
        <p:grpSpPr>
          <a:xfrm>
            <a:off x="3457209" y="2437089"/>
            <a:ext cx="363518" cy="370178"/>
            <a:chOff x="-40742750" y="3972175"/>
            <a:chExt cx="311125" cy="316825"/>
          </a:xfrm>
        </p:grpSpPr>
        <p:sp>
          <p:nvSpPr>
            <p:cNvPr id="8912" name="Google Shape;8912;p8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82"/>
          <p:cNvGrpSpPr/>
          <p:nvPr/>
        </p:nvGrpSpPr>
        <p:grpSpPr>
          <a:xfrm>
            <a:off x="2239871" y="2887257"/>
            <a:ext cx="266892" cy="369974"/>
            <a:chOff x="-38860325" y="3221750"/>
            <a:chExt cx="228425" cy="316650"/>
          </a:xfrm>
        </p:grpSpPr>
        <p:sp>
          <p:nvSpPr>
            <p:cNvPr id="8915" name="Google Shape;8915;p8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2"/>
          <p:cNvGrpSpPr/>
          <p:nvPr/>
        </p:nvGrpSpPr>
        <p:grpSpPr>
          <a:xfrm>
            <a:off x="2190678" y="3349314"/>
            <a:ext cx="380081" cy="367111"/>
            <a:chOff x="-38905225" y="3591875"/>
            <a:chExt cx="325300" cy="314200"/>
          </a:xfrm>
        </p:grpSpPr>
        <p:sp>
          <p:nvSpPr>
            <p:cNvPr id="8920" name="Google Shape;8920;p8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3" name="Google Shape;8923;p82"/>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4" name="Google Shape;8924;p82"/>
          <p:cNvGrpSpPr/>
          <p:nvPr/>
        </p:nvGrpSpPr>
        <p:grpSpPr>
          <a:xfrm>
            <a:off x="3997427" y="3334394"/>
            <a:ext cx="290815" cy="369740"/>
            <a:chOff x="-37370925" y="3579105"/>
            <a:chExt cx="248900" cy="316450"/>
          </a:xfrm>
        </p:grpSpPr>
        <p:sp>
          <p:nvSpPr>
            <p:cNvPr id="8925" name="Google Shape;8925;p8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82"/>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2"/>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9" name="Google Shape;8929;p82"/>
          <p:cNvGrpSpPr/>
          <p:nvPr/>
        </p:nvGrpSpPr>
        <p:grpSpPr>
          <a:xfrm>
            <a:off x="1690803" y="2412465"/>
            <a:ext cx="371814" cy="369974"/>
            <a:chOff x="-42259725" y="3951100"/>
            <a:chExt cx="318225" cy="316650"/>
          </a:xfrm>
        </p:grpSpPr>
        <p:sp>
          <p:nvSpPr>
            <p:cNvPr id="8930" name="Google Shape;8930;p8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82"/>
          <p:cNvGrpSpPr/>
          <p:nvPr/>
        </p:nvGrpSpPr>
        <p:grpSpPr>
          <a:xfrm>
            <a:off x="3889164" y="1591486"/>
            <a:ext cx="370879" cy="337755"/>
            <a:chOff x="-40378075" y="3267450"/>
            <a:chExt cx="317425" cy="289075"/>
          </a:xfrm>
        </p:grpSpPr>
        <p:sp>
          <p:nvSpPr>
            <p:cNvPr id="8933" name="Google Shape;8933;p8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2"/>
          <p:cNvGrpSpPr/>
          <p:nvPr/>
        </p:nvGrpSpPr>
        <p:grpSpPr>
          <a:xfrm>
            <a:off x="3892830" y="1992754"/>
            <a:ext cx="363548" cy="369974"/>
            <a:chOff x="-40372575" y="3604550"/>
            <a:chExt cx="311150" cy="316650"/>
          </a:xfrm>
        </p:grpSpPr>
        <p:sp>
          <p:nvSpPr>
            <p:cNvPr id="8938" name="Google Shape;8938;p8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82"/>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82"/>
          <p:cNvGrpSpPr/>
          <p:nvPr/>
        </p:nvGrpSpPr>
        <p:grpSpPr>
          <a:xfrm>
            <a:off x="2616780" y="2885417"/>
            <a:ext cx="399038" cy="372165"/>
            <a:chOff x="-38542250" y="3220175"/>
            <a:chExt cx="341525" cy="318525"/>
          </a:xfrm>
        </p:grpSpPr>
        <p:sp>
          <p:nvSpPr>
            <p:cNvPr id="8943" name="Google Shape;8943;p8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82"/>
          <p:cNvGrpSpPr/>
          <p:nvPr/>
        </p:nvGrpSpPr>
        <p:grpSpPr>
          <a:xfrm>
            <a:off x="2638712" y="3344787"/>
            <a:ext cx="369974" cy="369068"/>
            <a:chOff x="-38537400" y="3588000"/>
            <a:chExt cx="316650" cy="315875"/>
          </a:xfrm>
        </p:grpSpPr>
        <p:sp>
          <p:nvSpPr>
            <p:cNvPr id="8947" name="Google Shape;8947;p8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82"/>
          <p:cNvGrpSpPr/>
          <p:nvPr/>
        </p:nvGrpSpPr>
        <p:grpSpPr>
          <a:xfrm>
            <a:off x="2637792" y="3802316"/>
            <a:ext cx="371814" cy="369974"/>
            <a:chOff x="-38538975" y="3954250"/>
            <a:chExt cx="318225" cy="316650"/>
          </a:xfrm>
        </p:grpSpPr>
        <p:sp>
          <p:nvSpPr>
            <p:cNvPr id="8952" name="Google Shape;8952;p8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2"/>
          <p:cNvGrpSpPr/>
          <p:nvPr/>
        </p:nvGrpSpPr>
        <p:grpSpPr>
          <a:xfrm>
            <a:off x="3955104" y="3797243"/>
            <a:ext cx="375465" cy="371814"/>
            <a:chOff x="-37385100" y="3949908"/>
            <a:chExt cx="321350" cy="318225"/>
          </a:xfrm>
        </p:grpSpPr>
        <p:sp>
          <p:nvSpPr>
            <p:cNvPr id="8955" name="Google Shape;8955;p8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82"/>
          <p:cNvGrpSpPr/>
          <p:nvPr/>
        </p:nvGrpSpPr>
        <p:grpSpPr>
          <a:xfrm>
            <a:off x="2130763" y="1532803"/>
            <a:ext cx="370909" cy="370675"/>
            <a:chOff x="-41895050" y="3217225"/>
            <a:chExt cx="317450" cy="317250"/>
          </a:xfrm>
        </p:grpSpPr>
        <p:sp>
          <p:nvSpPr>
            <p:cNvPr id="8958" name="Google Shape;8958;p8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82"/>
          <p:cNvGrpSpPr/>
          <p:nvPr/>
        </p:nvGrpSpPr>
        <p:grpSpPr>
          <a:xfrm>
            <a:off x="2130310" y="1969737"/>
            <a:ext cx="371814" cy="369974"/>
            <a:chOff x="-41893475" y="3584850"/>
            <a:chExt cx="318225" cy="316650"/>
          </a:xfrm>
        </p:grpSpPr>
        <p:sp>
          <p:nvSpPr>
            <p:cNvPr id="8964" name="Google Shape;8964;p8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8" name="Google Shape;8968;p82"/>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2"/>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0" name="Google Shape;8970;p82"/>
          <p:cNvGrpSpPr/>
          <p:nvPr/>
        </p:nvGrpSpPr>
        <p:grpSpPr>
          <a:xfrm>
            <a:off x="900338" y="3365029"/>
            <a:ext cx="337522" cy="370909"/>
            <a:chOff x="-39998250" y="3605325"/>
            <a:chExt cx="288875" cy="317450"/>
          </a:xfrm>
        </p:grpSpPr>
        <p:sp>
          <p:nvSpPr>
            <p:cNvPr id="8971" name="Google Shape;8971;p8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82"/>
          <p:cNvGrpSpPr/>
          <p:nvPr/>
        </p:nvGrpSpPr>
        <p:grpSpPr>
          <a:xfrm>
            <a:off x="884112" y="3823493"/>
            <a:ext cx="369974" cy="369945"/>
            <a:chOff x="-40011050" y="3972375"/>
            <a:chExt cx="316650" cy="316625"/>
          </a:xfrm>
        </p:grpSpPr>
        <p:sp>
          <p:nvSpPr>
            <p:cNvPr id="8974" name="Google Shape;8974;p8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82"/>
          <p:cNvGrpSpPr/>
          <p:nvPr/>
        </p:nvGrpSpPr>
        <p:grpSpPr>
          <a:xfrm>
            <a:off x="3116043" y="2888192"/>
            <a:ext cx="266921" cy="369039"/>
            <a:chOff x="-38129425" y="3222550"/>
            <a:chExt cx="228450" cy="315850"/>
          </a:xfrm>
        </p:grpSpPr>
        <p:sp>
          <p:nvSpPr>
            <p:cNvPr id="8977" name="Google Shape;8977;p8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82"/>
          <p:cNvGrpSpPr/>
          <p:nvPr/>
        </p:nvGrpSpPr>
        <p:grpSpPr>
          <a:xfrm>
            <a:off x="3071012" y="3344787"/>
            <a:ext cx="371785" cy="369974"/>
            <a:chOff x="-38172725" y="3588000"/>
            <a:chExt cx="318200" cy="316650"/>
          </a:xfrm>
        </p:grpSpPr>
        <p:sp>
          <p:nvSpPr>
            <p:cNvPr id="8980" name="Google Shape;8980;p8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82"/>
          <p:cNvGrpSpPr/>
          <p:nvPr/>
        </p:nvGrpSpPr>
        <p:grpSpPr>
          <a:xfrm>
            <a:off x="3146914" y="3803222"/>
            <a:ext cx="219981" cy="369974"/>
            <a:chOff x="-38109725" y="3955025"/>
            <a:chExt cx="188275" cy="316650"/>
          </a:xfrm>
        </p:grpSpPr>
        <p:sp>
          <p:nvSpPr>
            <p:cNvPr id="8989" name="Google Shape;8989;p8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1" name="Google Shape;8991;p82"/>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2" name="Google Shape;8992;p82"/>
          <p:cNvGrpSpPr/>
          <p:nvPr/>
        </p:nvGrpSpPr>
        <p:grpSpPr>
          <a:xfrm>
            <a:off x="2562313" y="1534643"/>
            <a:ext cx="373654" cy="369068"/>
            <a:chOff x="-41530375" y="3218800"/>
            <a:chExt cx="319800" cy="315875"/>
          </a:xfrm>
        </p:grpSpPr>
        <p:sp>
          <p:nvSpPr>
            <p:cNvPr id="8993" name="Google Shape;8993;p8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82"/>
          <p:cNvGrpSpPr/>
          <p:nvPr/>
        </p:nvGrpSpPr>
        <p:grpSpPr>
          <a:xfrm>
            <a:off x="2564607" y="2049801"/>
            <a:ext cx="369068" cy="289004"/>
            <a:chOff x="-41526450" y="3653375"/>
            <a:chExt cx="315875" cy="247350"/>
          </a:xfrm>
        </p:grpSpPr>
        <p:sp>
          <p:nvSpPr>
            <p:cNvPr id="8996" name="Google Shape;8996;p8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2"/>
          <p:cNvGrpSpPr/>
          <p:nvPr/>
        </p:nvGrpSpPr>
        <p:grpSpPr>
          <a:xfrm>
            <a:off x="2565994" y="2412465"/>
            <a:ext cx="366293" cy="369974"/>
            <a:chOff x="-41526450" y="3951100"/>
            <a:chExt cx="313500" cy="316650"/>
          </a:xfrm>
        </p:grpSpPr>
        <p:sp>
          <p:nvSpPr>
            <p:cNvPr id="8999" name="Google Shape;8999;p8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82"/>
          <p:cNvGrpSpPr/>
          <p:nvPr/>
        </p:nvGrpSpPr>
        <p:grpSpPr>
          <a:xfrm>
            <a:off x="1331249" y="2906594"/>
            <a:ext cx="339595" cy="371814"/>
            <a:chOff x="-39625900" y="3238300"/>
            <a:chExt cx="290650" cy="318225"/>
          </a:xfrm>
        </p:grpSpPr>
        <p:sp>
          <p:nvSpPr>
            <p:cNvPr id="9003" name="Google Shape;9003;p8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5" name="Google Shape;9005;p82"/>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6" name="Google Shape;9006;p82"/>
          <p:cNvGrpSpPr/>
          <p:nvPr/>
        </p:nvGrpSpPr>
        <p:grpSpPr>
          <a:xfrm>
            <a:off x="1325300" y="3823055"/>
            <a:ext cx="366293" cy="370441"/>
            <a:chOff x="-39647175" y="3972000"/>
            <a:chExt cx="313500" cy="317050"/>
          </a:xfrm>
        </p:grpSpPr>
        <p:sp>
          <p:nvSpPr>
            <p:cNvPr id="9007" name="Google Shape;9007;p8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82"/>
          <p:cNvGrpSpPr/>
          <p:nvPr/>
        </p:nvGrpSpPr>
        <p:grpSpPr>
          <a:xfrm>
            <a:off x="3494427" y="2887053"/>
            <a:ext cx="375495" cy="370879"/>
            <a:chOff x="-37808850" y="3221575"/>
            <a:chExt cx="321375" cy="317425"/>
          </a:xfrm>
        </p:grpSpPr>
        <p:sp>
          <p:nvSpPr>
            <p:cNvPr id="9011" name="Google Shape;9011;p8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82"/>
          <p:cNvGrpSpPr/>
          <p:nvPr/>
        </p:nvGrpSpPr>
        <p:grpSpPr>
          <a:xfrm>
            <a:off x="3503201" y="3409084"/>
            <a:ext cx="372749" cy="241158"/>
            <a:chOff x="-37806500" y="3643030"/>
            <a:chExt cx="319025" cy="206400"/>
          </a:xfrm>
        </p:grpSpPr>
        <p:sp>
          <p:nvSpPr>
            <p:cNvPr id="9014" name="Google Shape;9014;p8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82"/>
          <p:cNvGrpSpPr/>
          <p:nvPr/>
        </p:nvGrpSpPr>
        <p:grpSpPr>
          <a:xfrm>
            <a:off x="3505508" y="3801381"/>
            <a:ext cx="368134" cy="371814"/>
            <a:chOff x="-37804925" y="3953450"/>
            <a:chExt cx="315075" cy="318225"/>
          </a:xfrm>
        </p:grpSpPr>
        <p:sp>
          <p:nvSpPr>
            <p:cNvPr id="9017" name="Google Shape;9017;p8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0" name="Google Shape;9020;p82"/>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82"/>
          <p:cNvGrpSpPr/>
          <p:nvPr/>
        </p:nvGrpSpPr>
        <p:grpSpPr>
          <a:xfrm>
            <a:off x="4860977" y="1553988"/>
            <a:ext cx="355663" cy="308725"/>
            <a:chOff x="-28462125" y="3199700"/>
            <a:chExt cx="298550" cy="259150"/>
          </a:xfrm>
        </p:grpSpPr>
        <p:sp>
          <p:nvSpPr>
            <p:cNvPr id="9022" name="Google Shape;9022;p8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82"/>
          <p:cNvGrpSpPr/>
          <p:nvPr/>
        </p:nvGrpSpPr>
        <p:grpSpPr>
          <a:xfrm>
            <a:off x="4861930" y="1988678"/>
            <a:ext cx="353757" cy="352833"/>
            <a:chOff x="-28461325" y="3545475"/>
            <a:chExt cx="296950" cy="296175"/>
          </a:xfrm>
        </p:grpSpPr>
        <p:sp>
          <p:nvSpPr>
            <p:cNvPr id="9026" name="Google Shape;9026;p8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82"/>
          <p:cNvGrpSpPr/>
          <p:nvPr/>
        </p:nvGrpSpPr>
        <p:grpSpPr>
          <a:xfrm>
            <a:off x="4858162" y="2438722"/>
            <a:ext cx="361292" cy="352803"/>
            <a:chOff x="-28463700" y="3914875"/>
            <a:chExt cx="303275" cy="296150"/>
          </a:xfrm>
        </p:grpSpPr>
        <p:sp>
          <p:nvSpPr>
            <p:cNvPr id="9033" name="Google Shape;9033;p8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82"/>
          <p:cNvGrpSpPr/>
          <p:nvPr/>
        </p:nvGrpSpPr>
        <p:grpSpPr>
          <a:xfrm>
            <a:off x="7092947" y="1594805"/>
            <a:ext cx="351880" cy="227092"/>
            <a:chOff x="-26573400" y="3224125"/>
            <a:chExt cx="295375" cy="190625"/>
          </a:xfrm>
        </p:grpSpPr>
        <p:sp>
          <p:nvSpPr>
            <p:cNvPr id="9036" name="Google Shape;9036;p8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82"/>
          <p:cNvGrpSpPr/>
          <p:nvPr/>
        </p:nvGrpSpPr>
        <p:grpSpPr>
          <a:xfrm>
            <a:off x="7092947" y="1989140"/>
            <a:ext cx="351880" cy="351910"/>
            <a:chOff x="-26573400" y="3546250"/>
            <a:chExt cx="295375" cy="295400"/>
          </a:xfrm>
        </p:grpSpPr>
        <p:sp>
          <p:nvSpPr>
            <p:cNvPr id="9039" name="Google Shape;9039;p8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82"/>
          <p:cNvGrpSpPr/>
          <p:nvPr/>
        </p:nvGrpSpPr>
        <p:grpSpPr>
          <a:xfrm>
            <a:off x="7081228" y="2439049"/>
            <a:ext cx="375319" cy="352148"/>
            <a:chOff x="-26583625" y="3917025"/>
            <a:chExt cx="315050" cy="295600"/>
          </a:xfrm>
        </p:grpSpPr>
        <p:sp>
          <p:nvSpPr>
            <p:cNvPr id="9045" name="Google Shape;9045;p8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9" name="Google Shape;9049;p82"/>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0" name="Google Shape;9050;p82"/>
          <p:cNvGrpSpPr/>
          <p:nvPr/>
        </p:nvGrpSpPr>
        <p:grpSpPr>
          <a:xfrm>
            <a:off x="5779742" y="3398079"/>
            <a:ext cx="289039" cy="352833"/>
            <a:chOff x="-24694925" y="3518700"/>
            <a:chExt cx="242625" cy="296175"/>
          </a:xfrm>
        </p:grpSpPr>
        <p:sp>
          <p:nvSpPr>
            <p:cNvPr id="9051" name="Google Shape;9051;p8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82"/>
          <p:cNvGrpSpPr/>
          <p:nvPr/>
        </p:nvGrpSpPr>
        <p:grpSpPr>
          <a:xfrm>
            <a:off x="5779280" y="3848107"/>
            <a:ext cx="289962" cy="352833"/>
            <a:chOff x="-24709100" y="3888875"/>
            <a:chExt cx="243400" cy="296175"/>
          </a:xfrm>
        </p:grpSpPr>
        <p:sp>
          <p:nvSpPr>
            <p:cNvPr id="9056" name="Google Shape;9056;p8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2"/>
          <p:cNvGrpSpPr/>
          <p:nvPr/>
        </p:nvGrpSpPr>
        <p:grpSpPr>
          <a:xfrm>
            <a:off x="7979280" y="2920770"/>
            <a:ext cx="356556" cy="349557"/>
            <a:chOff x="-22863675" y="3131775"/>
            <a:chExt cx="299300" cy="293425"/>
          </a:xfrm>
        </p:grpSpPr>
        <p:sp>
          <p:nvSpPr>
            <p:cNvPr id="9060" name="Google Shape;9060;p8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82"/>
          <p:cNvGrpSpPr/>
          <p:nvPr/>
        </p:nvGrpSpPr>
        <p:grpSpPr>
          <a:xfrm>
            <a:off x="5322144" y="1531949"/>
            <a:ext cx="310602" cy="352803"/>
            <a:chOff x="-28069875" y="3175300"/>
            <a:chExt cx="260725" cy="296150"/>
          </a:xfrm>
        </p:grpSpPr>
        <p:sp>
          <p:nvSpPr>
            <p:cNvPr id="9064" name="Google Shape;9064;p8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3" name="Google Shape;9073;p82"/>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4" name="Google Shape;9074;p82"/>
          <p:cNvGrpSpPr/>
          <p:nvPr/>
        </p:nvGrpSpPr>
        <p:grpSpPr>
          <a:xfrm>
            <a:off x="5363423" y="2439183"/>
            <a:ext cx="228045" cy="351880"/>
            <a:chOff x="-28032075" y="3916450"/>
            <a:chExt cx="191425" cy="295375"/>
          </a:xfrm>
        </p:grpSpPr>
        <p:sp>
          <p:nvSpPr>
            <p:cNvPr id="9075" name="Google Shape;9075;p8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2"/>
          <p:cNvGrpSpPr/>
          <p:nvPr/>
        </p:nvGrpSpPr>
        <p:grpSpPr>
          <a:xfrm>
            <a:off x="7528769" y="1531934"/>
            <a:ext cx="352833" cy="352833"/>
            <a:chOff x="-26201650" y="3176075"/>
            <a:chExt cx="296175" cy="296175"/>
          </a:xfrm>
        </p:grpSpPr>
        <p:sp>
          <p:nvSpPr>
            <p:cNvPr id="9079" name="Google Shape;9079;p8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82"/>
          <p:cNvGrpSpPr/>
          <p:nvPr/>
        </p:nvGrpSpPr>
        <p:grpSpPr>
          <a:xfrm>
            <a:off x="7528293" y="1989155"/>
            <a:ext cx="353786" cy="351880"/>
            <a:chOff x="-26204800" y="3547050"/>
            <a:chExt cx="296975" cy="295375"/>
          </a:xfrm>
        </p:grpSpPr>
        <p:sp>
          <p:nvSpPr>
            <p:cNvPr id="9082" name="Google Shape;9082;p8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4" name="Google Shape;9084;p82"/>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5" name="Google Shape;9085;p82"/>
          <p:cNvGrpSpPr/>
          <p:nvPr/>
        </p:nvGrpSpPr>
        <p:grpSpPr>
          <a:xfrm>
            <a:off x="6199548" y="2919133"/>
            <a:ext cx="345328" cy="352833"/>
            <a:chOff x="-24353875" y="3147725"/>
            <a:chExt cx="289875" cy="296175"/>
          </a:xfrm>
        </p:grpSpPr>
        <p:sp>
          <p:nvSpPr>
            <p:cNvPr id="9086" name="Google Shape;9086;p8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82"/>
          <p:cNvGrpSpPr/>
          <p:nvPr/>
        </p:nvGrpSpPr>
        <p:grpSpPr>
          <a:xfrm>
            <a:off x="6207530" y="3398540"/>
            <a:ext cx="329365" cy="351910"/>
            <a:chOff x="-24344425" y="3519475"/>
            <a:chExt cx="276475" cy="295400"/>
          </a:xfrm>
        </p:grpSpPr>
        <p:sp>
          <p:nvSpPr>
            <p:cNvPr id="9089" name="Google Shape;9089;p8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82"/>
          <p:cNvGrpSpPr/>
          <p:nvPr/>
        </p:nvGrpSpPr>
        <p:grpSpPr>
          <a:xfrm>
            <a:off x="6197210" y="3850460"/>
            <a:ext cx="350004" cy="348128"/>
            <a:chOff x="-24353075" y="3891250"/>
            <a:chExt cx="293800" cy="292225"/>
          </a:xfrm>
        </p:grpSpPr>
        <p:sp>
          <p:nvSpPr>
            <p:cNvPr id="9092" name="Google Shape;9092;p8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2"/>
          <p:cNvGrpSpPr/>
          <p:nvPr/>
        </p:nvGrpSpPr>
        <p:grpSpPr>
          <a:xfrm>
            <a:off x="7980681" y="3398763"/>
            <a:ext cx="353757" cy="351463"/>
            <a:chOff x="-22845575" y="3504075"/>
            <a:chExt cx="296950" cy="295025"/>
          </a:xfrm>
        </p:grpSpPr>
        <p:sp>
          <p:nvSpPr>
            <p:cNvPr id="9095" name="Google Shape;9095;p8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82"/>
          <p:cNvGrpSpPr/>
          <p:nvPr/>
        </p:nvGrpSpPr>
        <p:grpSpPr>
          <a:xfrm>
            <a:off x="5773862" y="1532411"/>
            <a:ext cx="299344" cy="351880"/>
            <a:chOff x="-27691025" y="3175300"/>
            <a:chExt cx="251275" cy="295375"/>
          </a:xfrm>
        </p:grpSpPr>
        <p:sp>
          <p:nvSpPr>
            <p:cNvPr id="9098" name="Google Shape;9098;p8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82"/>
          <p:cNvGrpSpPr/>
          <p:nvPr/>
        </p:nvGrpSpPr>
        <p:grpSpPr>
          <a:xfrm>
            <a:off x="5746179" y="2051087"/>
            <a:ext cx="354710" cy="228015"/>
            <a:chOff x="-27721750" y="3598250"/>
            <a:chExt cx="297750" cy="191400"/>
          </a:xfrm>
        </p:grpSpPr>
        <p:sp>
          <p:nvSpPr>
            <p:cNvPr id="9103" name="Google Shape;9103;p8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2"/>
          <p:cNvGrpSpPr/>
          <p:nvPr/>
        </p:nvGrpSpPr>
        <p:grpSpPr>
          <a:xfrm>
            <a:off x="5747579" y="2444633"/>
            <a:ext cx="351910" cy="340980"/>
            <a:chOff x="-27719400" y="3925600"/>
            <a:chExt cx="295400" cy="286225"/>
          </a:xfrm>
        </p:grpSpPr>
        <p:sp>
          <p:nvSpPr>
            <p:cNvPr id="9106" name="Google Shape;9106;p8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82"/>
          <p:cNvGrpSpPr/>
          <p:nvPr/>
        </p:nvGrpSpPr>
        <p:grpSpPr>
          <a:xfrm>
            <a:off x="7968851" y="1531473"/>
            <a:ext cx="353757" cy="353757"/>
            <a:chOff x="-25834600" y="3176875"/>
            <a:chExt cx="296950" cy="296950"/>
          </a:xfrm>
        </p:grpSpPr>
        <p:sp>
          <p:nvSpPr>
            <p:cNvPr id="9109" name="Google Shape;9109;p8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2"/>
          <p:cNvGrpSpPr/>
          <p:nvPr/>
        </p:nvGrpSpPr>
        <p:grpSpPr>
          <a:xfrm>
            <a:off x="7968851" y="1999474"/>
            <a:ext cx="353757" cy="331241"/>
            <a:chOff x="-25834600" y="3564375"/>
            <a:chExt cx="296950" cy="278050"/>
          </a:xfrm>
        </p:grpSpPr>
        <p:sp>
          <p:nvSpPr>
            <p:cNvPr id="9115" name="Google Shape;9115;p8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82"/>
          <p:cNvGrpSpPr/>
          <p:nvPr/>
        </p:nvGrpSpPr>
        <p:grpSpPr>
          <a:xfrm>
            <a:off x="7966974" y="2438826"/>
            <a:ext cx="357509" cy="352595"/>
            <a:chOff x="-25834600" y="3915850"/>
            <a:chExt cx="300100" cy="295975"/>
          </a:xfrm>
        </p:grpSpPr>
        <p:sp>
          <p:nvSpPr>
            <p:cNvPr id="9124" name="Google Shape;9124;p8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82"/>
          <p:cNvGrpSpPr/>
          <p:nvPr/>
        </p:nvGrpSpPr>
        <p:grpSpPr>
          <a:xfrm>
            <a:off x="6702402" y="2920056"/>
            <a:ext cx="228968" cy="350987"/>
            <a:chOff x="-23930925" y="3149300"/>
            <a:chExt cx="192200" cy="294625"/>
          </a:xfrm>
        </p:grpSpPr>
        <p:sp>
          <p:nvSpPr>
            <p:cNvPr id="9128" name="Google Shape;9128;p8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82"/>
          <p:cNvGrpSpPr/>
          <p:nvPr/>
        </p:nvGrpSpPr>
        <p:grpSpPr>
          <a:xfrm>
            <a:off x="6659232" y="3398540"/>
            <a:ext cx="315307" cy="351910"/>
            <a:chOff x="-23962425" y="3519475"/>
            <a:chExt cx="264675" cy="295400"/>
          </a:xfrm>
        </p:grpSpPr>
        <p:sp>
          <p:nvSpPr>
            <p:cNvPr id="9133" name="Google Shape;9133;p8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5" name="Google Shape;9135;p82"/>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6" name="Google Shape;9136;p82"/>
          <p:cNvGrpSpPr/>
          <p:nvPr/>
        </p:nvGrpSpPr>
        <p:grpSpPr>
          <a:xfrm>
            <a:off x="8037908" y="3848584"/>
            <a:ext cx="239302" cy="351880"/>
            <a:chOff x="-22788075" y="3904625"/>
            <a:chExt cx="200875" cy="295375"/>
          </a:xfrm>
        </p:grpSpPr>
        <p:sp>
          <p:nvSpPr>
            <p:cNvPr id="9137" name="Google Shape;9137;p8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2"/>
          <p:cNvGrpSpPr/>
          <p:nvPr/>
        </p:nvGrpSpPr>
        <p:grpSpPr>
          <a:xfrm>
            <a:off x="6193206" y="1531949"/>
            <a:ext cx="354710" cy="352803"/>
            <a:chOff x="-27351575" y="3175300"/>
            <a:chExt cx="297750" cy="296150"/>
          </a:xfrm>
        </p:grpSpPr>
        <p:sp>
          <p:nvSpPr>
            <p:cNvPr id="9142" name="Google Shape;9142;p8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82"/>
          <p:cNvGrpSpPr/>
          <p:nvPr/>
        </p:nvGrpSpPr>
        <p:grpSpPr>
          <a:xfrm>
            <a:off x="6235914" y="1988559"/>
            <a:ext cx="269293" cy="353072"/>
            <a:chOff x="-27313750" y="3545275"/>
            <a:chExt cx="226050" cy="296375"/>
          </a:xfrm>
        </p:grpSpPr>
        <p:sp>
          <p:nvSpPr>
            <p:cNvPr id="9147" name="Google Shape;9147;p8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82"/>
          <p:cNvGrpSpPr/>
          <p:nvPr/>
        </p:nvGrpSpPr>
        <p:grpSpPr>
          <a:xfrm>
            <a:off x="6193206" y="2436830"/>
            <a:ext cx="354710" cy="356586"/>
            <a:chOff x="-27351575" y="3915650"/>
            <a:chExt cx="297750" cy="299325"/>
          </a:xfrm>
        </p:grpSpPr>
        <p:sp>
          <p:nvSpPr>
            <p:cNvPr id="9151" name="Google Shape;9151;p8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82"/>
          <p:cNvGrpSpPr/>
          <p:nvPr/>
        </p:nvGrpSpPr>
        <p:grpSpPr>
          <a:xfrm>
            <a:off x="4880696" y="2919029"/>
            <a:ext cx="319060" cy="353042"/>
            <a:chOff x="-25445525" y="3175900"/>
            <a:chExt cx="267825" cy="296350"/>
          </a:xfrm>
        </p:grpSpPr>
        <p:sp>
          <p:nvSpPr>
            <p:cNvPr id="9154" name="Google Shape;9154;p8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82"/>
          <p:cNvGrpSpPr/>
          <p:nvPr/>
        </p:nvGrpSpPr>
        <p:grpSpPr>
          <a:xfrm>
            <a:off x="4862410" y="3409352"/>
            <a:ext cx="355633" cy="330288"/>
            <a:chOff x="-25465200" y="3565175"/>
            <a:chExt cx="298525" cy="277250"/>
          </a:xfrm>
        </p:grpSpPr>
        <p:sp>
          <p:nvSpPr>
            <p:cNvPr id="9158" name="Google Shape;9158;p8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2"/>
          <p:cNvGrpSpPr/>
          <p:nvPr/>
        </p:nvGrpSpPr>
        <p:grpSpPr>
          <a:xfrm>
            <a:off x="4861948" y="3848882"/>
            <a:ext cx="356556" cy="351285"/>
            <a:chOff x="-25465200" y="3916150"/>
            <a:chExt cx="299300" cy="294875"/>
          </a:xfrm>
        </p:grpSpPr>
        <p:sp>
          <p:nvSpPr>
            <p:cNvPr id="9161" name="Google Shape;9161;p8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82"/>
          <p:cNvGrpSpPr/>
          <p:nvPr/>
        </p:nvGrpSpPr>
        <p:grpSpPr>
          <a:xfrm>
            <a:off x="7089388" y="2919148"/>
            <a:ext cx="351880" cy="352803"/>
            <a:chOff x="-23615075" y="3148525"/>
            <a:chExt cx="295375" cy="296150"/>
          </a:xfrm>
        </p:grpSpPr>
        <p:sp>
          <p:nvSpPr>
            <p:cNvPr id="9164" name="Google Shape;9164;p8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8" name="Google Shape;9168;p82"/>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9" name="Google Shape;9169;p82"/>
          <p:cNvGrpSpPr/>
          <p:nvPr/>
        </p:nvGrpSpPr>
        <p:grpSpPr>
          <a:xfrm>
            <a:off x="7088911" y="3858427"/>
            <a:ext cx="352833" cy="332194"/>
            <a:chOff x="-23615075" y="3906200"/>
            <a:chExt cx="296175" cy="278850"/>
          </a:xfrm>
        </p:grpSpPr>
        <p:sp>
          <p:nvSpPr>
            <p:cNvPr id="9170" name="Google Shape;9170;p8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3" name="Google Shape;9173;p82"/>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4" name="Google Shape;9174;p82"/>
          <p:cNvGrpSpPr/>
          <p:nvPr/>
        </p:nvGrpSpPr>
        <p:grpSpPr>
          <a:xfrm>
            <a:off x="6637880" y="1532068"/>
            <a:ext cx="353757" cy="352565"/>
            <a:chOff x="-26980600" y="3175500"/>
            <a:chExt cx="296950" cy="295950"/>
          </a:xfrm>
        </p:grpSpPr>
        <p:sp>
          <p:nvSpPr>
            <p:cNvPr id="9175" name="Google Shape;9175;p8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8" name="Google Shape;9178;p82"/>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82"/>
          <p:cNvGrpSpPr/>
          <p:nvPr/>
        </p:nvGrpSpPr>
        <p:grpSpPr>
          <a:xfrm>
            <a:off x="6638357" y="2470604"/>
            <a:ext cx="352803" cy="289039"/>
            <a:chOff x="-26981375" y="3951875"/>
            <a:chExt cx="296150" cy="242625"/>
          </a:xfrm>
        </p:grpSpPr>
        <p:sp>
          <p:nvSpPr>
            <p:cNvPr id="9180" name="Google Shape;9180;p8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2"/>
          <p:cNvGrpSpPr/>
          <p:nvPr/>
        </p:nvGrpSpPr>
        <p:grpSpPr>
          <a:xfrm>
            <a:off x="5303399" y="2918195"/>
            <a:ext cx="351910" cy="354710"/>
            <a:chOff x="-25094250" y="3176075"/>
            <a:chExt cx="295400" cy="297750"/>
          </a:xfrm>
        </p:grpSpPr>
        <p:sp>
          <p:nvSpPr>
            <p:cNvPr id="9184" name="Google Shape;9184;p8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82"/>
          <p:cNvGrpSpPr/>
          <p:nvPr/>
        </p:nvGrpSpPr>
        <p:grpSpPr>
          <a:xfrm>
            <a:off x="5303399" y="3398556"/>
            <a:ext cx="351910" cy="351880"/>
            <a:chOff x="-25094250" y="3547050"/>
            <a:chExt cx="295400" cy="295375"/>
          </a:xfrm>
        </p:grpSpPr>
        <p:sp>
          <p:nvSpPr>
            <p:cNvPr id="9188" name="Google Shape;9188;p8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3" name="Google Shape;9193;p82"/>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4" name="Google Shape;9194;p82"/>
          <p:cNvGrpSpPr/>
          <p:nvPr/>
        </p:nvGrpSpPr>
        <p:grpSpPr>
          <a:xfrm>
            <a:off x="7535476" y="2919148"/>
            <a:ext cx="352803" cy="352803"/>
            <a:chOff x="-23245675" y="3148525"/>
            <a:chExt cx="296150" cy="296150"/>
          </a:xfrm>
        </p:grpSpPr>
        <p:sp>
          <p:nvSpPr>
            <p:cNvPr id="9195" name="Google Shape;9195;p8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8" name="Google Shape;9198;p82"/>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9" name="Google Shape;9199;p82"/>
          <p:cNvGrpSpPr/>
          <p:nvPr/>
        </p:nvGrpSpPr>
        <p:grpSpPr>
          <a:xfrm>
            <a:off x="7535938" y="3848122"/>
            <a:ext cx="351880" cy="352803"/>
            <a:chOff x="-23244900" y="3888100"/>
            <a:chExt cx="295375" cy="296150"/>
          </a:xfrm>
        </p:grpSpPr>
        <p:sp>
          <p:nvSpPr>
            <p:cNvPr id="9200" name="Google Shape;9200;p8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82"/>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15"/>
        <p:cNvGrpSpPr/>
        <p:nvPr/>
      </p:nvGrpSpPr>
      <p:grpSpPr>
        <a:xfrm>
          <a:off x="0" y="0"/>
          <a:ext cx="0" cy="0"/>
          <a:chOff x="0" y="0"/>
          <a:chExt cx="0" cy="0"/>
        </a:xfrm>
      </p:grpSpPr>
      <p:sp>
        <p:nvSpPr>
          <p:cNvPr id="9216" name="Google Shape;9216;p8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217" name="Google Shape;9217;p8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9218" name="Google Shape;9218;p83"/>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9" name="Google Shape;9219;p83"/>
          <p:cNvGrpSpPr/>
          <p:nvPr/>
        </p:nvGrpSpPr>
        <p:grpSpPr>
          <a:xfrm>
            <a:off x="850004" y="1975418"/>
            <a:ext cx="367261" cy="367261"/>
            <a:chOff x="-65145700" y="3727425"/>
            <a:chExt cx="317425" cy="317425"/>
          </a:xfrm>
        </p:grpSpPr>
        <p:sp>
          <p:nvSpPr>
            <p:cNvPr id="9220" name="Google Shape;9220;p8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83"/>
          <p:cNvGrpSpPr/>
          <p:nvPr/>
        </p:nvGrpSpPr>
        <p:grpSpPr>
          <a:xfrm>
            <a:off x="853201" y="2404333"/>
            <a:ext cx="360868" cy="367261"/>
            <a:chOff x="-65144125" y="4094450"/>
            <a:chExt cx="311900" cy="317425"/>
          </a:xfrm>
        </p:grpSpPr>
        <p:sp>
          <p:nvSpPr>
            <p:cNvPr id="9223" name="Google Shape;9223;p8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6" name="Google Shape;9226;p83"/>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7" name="Google Shape;9227;p83"/>
          <p:cNvGrpSpPr/>
          <p:nvPr/>
        </p:nvGrpSpPr>
        <p:grpSpPr>
          <a:xfrm>
            <a:off x="3056770" y="1975028"/>
            <a:ext cx="370645" cy="368042"/>
            <a:chOff x="-63250675" y="3744075"/>
            <a:chExt cx="320350" cy="318100"/>
          </a:xfrm>
        </p:grpSpPr>
        <p:sp>
          <p:nvSpPr>
            <p:cNvPr id="9228" name="Google Shape;9228;p8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3"/>
          <p:cNvGrpSpPr/>
          <p:nvPr/>
        </p:nvGrpSpPr>
        <p:grpSpPr>
          <a:xfrm>
            <a:off x="3058462" y="2404333"/>
            <a:ext cx="367261" cy="367261"/>
            <a:chOff x="-63250675" y="4110200"/>
            <a:chExt cx="317425" cy="317425"/>
          </a:xfrm>
        </p:grpSpPr>
        <p:sp>
          <p:nvSpPr>
            <p:cNvPr id="9232" name="Google Shape;9232;p8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83"/>
          <p:cNvGrpSpPr/>
          <p:nvPr/>
        </p:nvGrpSpPr>
        <p:grpSpPr>
          <a:xfrm>
            <a:off x="1737509" y="2901428"/>
            <a:ext cx="359075" cy="358844"/>
            <a:chOff x="-61351725" y="3372400"/>
            <a:chExt cx="310350" cy="310150"/>
          </a:xfrm>
        </p:grpSpPr>
        <p:sp>
          <p:nvSpPr>
            <p:cNvPr id="9242" name="Google Shape;9242;p8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83"/>
          <p:cNvGrpSpPr/>
          <p:nvPr/>
        </p:nvGrpSpPr>
        <p:grpSpPr>
          <a:xfrm>
            <a:off x="1733864" y="3364484"/>
            <a:ext cx="366364" cy="333534"/>
            <a:chOff x="-61354875" y="3751050"/>
            <a:chExt cx="316650" cy="288275"/>
          </a:xfrm>
        </p:grpSpPr>
        <p:sp>
          <p:nvSpPr>
            <p:cNvPr id="9246" name="Google Shape;9246;p8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83"/>
          <p:cNvGrpSpPr/>
          <p:nvPr/>
        </p:nvGrpSpPr>
        <p:grpSpPr>
          <a:xfrm>
            <a:off x="1733864" y="3806124"/>
            <a:ext cx="366364" cy="367290"/>
            <a:chOff x="-61354875" y="4101525"/>
            <a:chExt cx="316650" cy="317450"/>
          </a:xfrm>
        </p:grpSpPr>
        <p:sp>
          <p:nvSpPr>
            <p:cNvPr id="9250" name="Google Shape;9250;p8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83"/>
          <p:cNvGrpSpPr/>
          <p:nvPr/>
        </p:nvGrpSpPr>
        <p:grpSpPr>
          <a:xfrm>
            <a:off x="3950299" y="2898000"/>
            <a:ext cx="368157" cy="365699"/>
            <a:chOff x="-59470075" y="3308975"/>
            <a:chExt cx="318200" cy="316075"/>
          </a:xfrm>
        </p:grpSpPr>
        <p:sp>
          <p:nvSpPr>
            <p:cNvPr id="9253" name="Google Shape;9253;p8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83"/>
          <p:cNvGrpSpPr/>
          <p:nvPr/>
        </p:nvGrpSpPr>
        <p:grpSpPr>
          <a:xfrm>
            <a:off x="1295729" y="1533705"/>
            <a:ext cx="367261" cy="364686"/>
            <a:chOff x="-64781025" y="3361050"/>
            <a:chExt cx="317425" cy="315200"/>
          </a:xfrm>
        </p:grpSpPr>
        <p:sp>
          <p:nvSpPr>
            <p:cNvPr id="9263" name="Google Shape;9263;p8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7" name="Google Shape;9267;p83"/>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3"/>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3"/>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0" name="Google Shape;9270;p83"/>
          <p:cNvGrpSpPr/>
          <p:nvPr/>
        </p:nvGrpSpPr>
        <p:grpSpPr>
          <a:xfrm>
            <a:off x="3500129" y="1975144"/>
            <a:ext cx="382765" cy="367810"/>
            <a:chOff x="-62890750" y="3747425"/>
            <a:chExt cx="330825" cy="317900"/>
          </a:xfrm>
        </p:grpSpPr>
        <p:sp>
          <p:nvSpPr>
            <p:cNvPr id="9271" name="Google Shape;9271;p8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83"/>
          <p:cNvGrpSpPr/>
          <p:nvPr/>
        </p:nvGrpSpPr>
        <p:grpSpPr>
          <a:xfrm>
            <a:off x="3507881" y="2404781"/>
            <a:ext cx="367261" cy="366364"/>
            <a:chOff x="-62884425" y="4111775"/>
            <a:chExt cx="317425" cy="316650"/>
          </a:xfrm>
        </p:grpSpPr>
        <p:sp>
          <p:nvSpPr>
            <p:cNvPr id="9286" name="Google Shape;9286;p8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83"/>
          <p:cNvGrpSpPr/>
          <p:nvPr/>
        </p:nvGrpSpPr>
        <p:grpSpPr>
          <a:xfrm>
            <a:off x="2180515" y="2900850"/>
            <a:ext cx="365438" cy="360001"/>
            <a:chOff x="-60991775" y="3376900"/>
            <a:chExt cx="315850" cy="311150"/>
          </a:xfrm>
        </p:grpSpPr>
        <p:sp>
          <p:nvSpPr>
            <p:cNvPr id="9289" name="Google Shape;9289;p8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83"/>
          <p:cNvGrpSpPr/>
          <p:nvPr/>
        </p:nvGrpSpPr>
        <p:grpSpPr>
          <a:xfrm>
            <a:off x="2180052" y="3351714"/>
            <a:ext cx="366364" cy="359075"/>
            <a:chOff x="-60988625" y="3740800"/>
            <a:chExt cx="316650" cy="310350"/>
          </a:xfrm>
        </p:grpSpPr>
        <p:sp>
          <p:nvSpPr>
            <p:cNvPr id="9293" name="Google Shape;9293;p8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83"/>
          <p:cNvGrpSpPr/>
          <p:nvPr/>
        </p:nvGrpSpPr>
        <p:grpSpPr>
          <a:xfrm>
            <a:off x="2180052" y="3807165"/>
            <a:ext cx="366364" cy="365207"/>
            <a:chOff x="-60987850" y="4100950"/>
            <a:chExt cx="316650" cy="315650"/>
          </a:xfrm>
        </p:grpSpPr>
        <p:sp>
          <p:nvSpPr>
            <p:cNvPr id="9297" name="Google Shape;9297;p8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3"/>
          <p:cNvGrpSpPr/>
          <p:nvPr/>
        </p:nvGrpSpPr>
        <p:grpSpPr>
          <a:xfrm>
            <a:off x="3949836" y="3352625"/>
            <a:ext cx="369083" cy="357253"/>
            <a:chOff x="-59447250" y="3706150"/>
            <a:chExt cx="319000" cy="308775"/>
          </a:xfrm>
        </p:grpSpPr>
        <p:sp>
          <p:nvSpPr>
            <p:cNvPr id="9303" name="Google Shape;9303;p8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83"/>
          <p:cNvGrpSpPr/>
          <p:nvPr/>
        </p:nvGrpSpPr>
        <p:grpSpPr>
          <a:xfrm>
            <a:off x="1738564" y="1545199"/>
            <a:ext cx="368186" cy="364224"/>
            <a:chOff x="-64406125" y="3362225"/>
            <a:chExt cx="318225" cy="314800"/>
          </a:xfrm>
        </p:grpSpPr>
        <p:sp>
          <p:nvSpPr>
            <p:cNvPr id="9308" name="Google Shape;9308;p8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0" name="Google Shape;9310;p83"/>
          <p:cNvSpPr/>
          <p:nvPr/>
        </p:nvSpPr>
        <p:spPr>
          <a:xfrm>
            <a:off x="1801771" y="1986663"/>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83"/>
          <p:cNvGrpSpPr/>
          <p:nvPr/>
        </p:nvGrpSpPr>
        <p:grpSpPr>
          <a:xfrm>
            <a:off x="1739027" y="2416044"/>
            <a:ext cx="367261" cy="366364"/>
            <a:chOff x="-64410850" y="4094450"/>
            <a:chExt cx="317425" cy="316650"/>
          </a:xfrm>
        </p:grpSpPr>
        <p:sp>
          <p:nvSpPr>
            <p:cNvPr id="9312" name="Google Shape;9312;p8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5" name="Google Shape;9315;p83"/>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6" name="Google Shape;9316;p83"/>
          <p:cNvGrpSpPr/>
          <p:nvPr/>
        </p:nvGrpSpPr>
        <p:grpSpPr>
          <a:xfrm>
            <a:off x="3960575" y="1974854"/>
            <a:ext cx="365467" cy="368389"/>
            <a:chOff x="-62516625" y="3743175"/>
            <a:chExt cx="315875" cy="318400"/>
          </a:xfrm>
        </p:grpSpPr>
        <p:sp>
          <p:nvSpPr>
            <p:cNvPr id="9317" name="Google Shape;9317;p8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83"/>
          <p:cNvGrpSpPr/>
          <p:nvPr/>
        </p:nvGrpSpPr>
        <p:grpSpPr>
          <a:xfrm>
            <a:off x="3967415" y="2424826"/>
            <a:ext cx="351786" cy="326274"/>
            <a:chOff x="-62511900" y="4129100"/>
            <a:chExt cx="304050" cy="282000"/>
          </a:xfrm>
        </p:grpSpPr>
        <p:sp>
          <p:nvSpPr>
            <p:cNvPr id="9320" name="Google Shape;9320;p8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2645537" y="2897220"/>
            <a:ext cx="310770" cy="367261"/>
            <a:chOff x="-60597975" y="3367475"/>
            <a:chExt cx="268600" cy="317425"/>
          </a:xfrm>
        </p:grpSpPr>
        <p:sp>
          <p:nvSpPr>
            <p:cNvPr id="9326" name="Google Shape;9326;p8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1" name="Google Shape;9331;p83"/>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2" name="Google Shape;9332;p83"/>
          <p:cNvGrpSpPr/>
          <p:nvPr/>
        </p:nvGrpSpPr>
        <p:grpSpPr>
          <a:xfrm>
            <a:off x="2617740" y="3858536"/>
            <a:ext cx="366364" cy="262465"/>
            <a:chOff x="-60621600" y="4145650"/>
            <a:chExt cx="316650" cy="226850"/>
          </a:xfrm>
        </p:grpSpPr>
        <p:sp>
          <p:nvSpPr>
            <p:cNvPr id="9333" name="Google Shape;9333;p8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83"/>
          <p:cNvGrpSpPr/>
          <p:nvPr/>
        </p:nvGrpSpPr>
        <p:grpSpPr>
          <a:xfrm>
            <a:off x="3954392" y="3807035"/>
            <a:ext cx="359972" cy="365467"/>
            <a:chOff x="-59400775" y="4084200"/>
            <a:chExt cx="311125" cy="315875"/>
          </a:xfrm>
        </p:grpSpPr>
        <p:sp>
          <p:nvSpPr>
            <p:cNvPr id="9337" name="Google Shape;9337;p8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3"/>
          <p:cNvGrpSpPr/>
          <p:nvPr/>
        </p:nvGrpSpPr>
        <p:grpSpPr>
          <a:xfrm>
            <a:off x="2178486" y="1532866"/>
            <a:ext cx="365438" cy="366364"/>
            <a:chOff x="-64044600" y="3360375"/>
            <a:chExt cx="315850" cy="316650"/>
          </a:xfrm>
        </p:grpSpPr>
        <p:sp>
          <p:nvSpPr>
            <p:cNvPr id="9344" name="Google Shape;9344;p8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83"/>
          <p:cNvGrpSpPr/>
          <p:nvPr/>
        </p:nvGrpSpPr>
        <p:grpSpPr>
          <a:xfrm>
            <a:off x="2204909" y="1975418"/>
            <a:ext cx="312592" cy="367261"/>
            <a:chOff x="-64022550" y="3727425"/>
            <a:chExt cx="270175" cy="317425"/>
          </a:xfrm>
        </p:grpSpPr>
        <p:sp>
          <p:nvSpPr>
            <p:cNvPr id="9348" name="Google Shape;9348;p8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83"/>
          <p:cNvGrpSpPr/>
          <p:nvPr/>
        </p:nvGrpSpPr>
        <p:grpSpPr>
          <a:xfrm>
            <a:off x="2229047" y="2404318"/>
            <a:ext cx="264317" cy="367290"/>
            <a:chOff x="-64001300" y="4093650"/>
            <a:chExt cx="228450" cy="317450"/>
          </a:xfrm>
        </p:grpSpPr>
        <p:sp>
          <p:nvSpPr>
            <p:cNvPr id="9352" name="Google Shape;9352;p8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83"/>
          <p:cNvGrpSpPr/>
          <p:nvPr/>
        </p:nvGrpSpPr>
        <p:grpSpPr>
          <a:xfrm>
            <a:off x="848051" y="2897610"/>
            <a:ext cx="359972" cy="366480"/>
            <a:chOff x="-62148800" y="3377700"/>
            <a:chExt cx="311125" cy="316750"/>
          </a:xfrm>
        </p:grpSpPr>
        <p:sp>
          <p:nvSpPr>
            <p:cNvPr id="9357" name="Google Shape;9357;p8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3"/>
          <p:cNvGrpSpPr/>
          <p:nvPr/>
        </p:nvGrpSpPr>
        <p:grpSpPr>
          <a:xfrm>
            <a:off x="843958" y="3347607"/>
            <a:ext cx="368157" cy="367290"/>
            <a:chOff x="-62154300" y="3743950"/>
            <a:chExt cx="318200" cy="317450"/>
          </a:xfrm>
        </p:grpSpPr>
        <p:sp>
          <p:nvSpPr>
            <p:cNvPr id="9360" name="Google Shape;9360;p8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83"/>
          <p:cNvGrpSpPr/>
          <p:nvPr/>
        </p:nvGrpSpPr>
        <p:grpSpPr>
          <a:xfrm>
            <a:off x="843944" y="3806587"/>
            <a:ext cx="368186" cy="366364"/>
            <a:chOff x="-62151950" y="4111775"/>
            <a:chExt cx="318225" cy="316650"/>
          </a:xfrm>
        </p:grpSpPr>
        <p:sp>
          <p:nvSpPr>
            <p:cNvPr id="9363" name="Google Shape;9363;p8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3"/>
          <p:cNvGrpSpPr/>
          <p:nvPr/>
        </p:nvGrpSpPr>
        <p:grpSpPr>
          <a:xfrm>
            <a:off x="3062568" y="2897133"/>
            <a:ext cx="368157" cy="367434"/>
            <a:chOff x="-60254550" y="3367325"/>
            <a:chExt cx="318200" cy="317575"/>
          </a:xfrm>
        </p:grpSpPr>
        <p:sp>
          <p:nvSpPr>
            <p:cNvPr id="9368" name="Google Shape;9368;p8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3"/>
          <p:cNvGrpSpPr/>
          <p:nvPr/>
        </p:nvGrpSpPr>
        <p:grpSpPr>
          <a:xfrm>
            <a:off x="3063465" y="3348127"/>
            <a:ext cx="366364" cy="366248"/>
            <a:chOff x="-60255350" y="3733825"/>
            <a:chExt cx="316650" cy="316550"/>
          </a:xfrm>
        </p:grpSpPr>
        <p:sp>
          <p:nvSpPr>
            <p:cNvPr id="9373" name="Google Shape;9373;p8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83"/>
          <p:cNvGrpSpPr/>
          <p:nvPr/>
        </p:nvGrpSpPr>
        <p:grpSpPr>
          <a:xfrm>
            <a:off x="3091262" y="3807035"/>
            <a:ext cx="310770" cy="365467"/>
            <a:chOff x="-60232500" y="4101525"/>
            <a:chExt cx="268600" cy="315875"/>
          </a:xfrm>
        </p:grpSpPr>
        <p:sp>
          <p:nvSpPr>
            <p:cNvPr id="9381" name="Google Shape;9381;p8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3" name="Google Shape;9383;p83"/>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4" name="Google Shape;9384;p83"/>
          <p:cNvGrpSpPr/>
          <p:nvPr/>
        </p:nvGrpSpPr>
        <p:grpSpPr>
          <a:xfrm>
            <a:off x="2624262" y="1532866"/>
            <a:ext cx="368186" cy="366364"/>
            <a:chOff x="-63679950" y="3360375"/>
            <a:chExt cx="318225" cy="316650"/>
          </a:xfrm>
        </p:grpSpPr>
        <p:sp>
          <p:nvSpPr>
            <p:cNvPr id="9385" name="Google Shape;9385;p8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9" name="Google Shape;9389;p83"/>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0" name="Google Shape;9390;p83"/>
          <p:cNvGrpSpPr/>
          <p:nvPr/>
        </p:nvGrpSpPr>
        <p:grpSpPr>
          <a:xfrm>
            <a:off x="2622889" y="2404203"/>
            <a:ext cx="370934" cy="367521"/>
            <a:chOff x="-63679950" y="4093450"/>
            <a:chExt cx="320600" cy="317650"/>
          </a:xfrm>
        </p:grpSpPr>
        <p:sp>
          <p:nvSpPr>
            <p:cNvPr id="9391" name="Google Shape;9391;p8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83"/>
          <p:cNvGrpSpPr/>
          <p:nvPr/>
        </p:nvGrpSpPr>
        <p:grpSpPr>
          <a:xfrm>
            <a:off x="1283006" y="2897205"/>
            <a:ext cx="366364" cy="367290"/>
            <a:chOff x="-61784125" y="3377700"/>
            <a:chExt cx="316650" cy="317450"/>
          </a:xfrm>
        </p:grpSpPr>
        <p:sp>
          <p:nvSpPr>
            <p:cNvPr id="9395" name="Google Shape;9395;p8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83"/>
          <p:cNvGrpSpPr/>
          <p:nvPr/>
        </p:nvGrpSpPr>
        <p:grpSpPr>
          <a:xfrm>
            <a:off x="1283006" y="3347607"/>
            <a:ext cx="366364" cy="367290"/>
            <a:chOff x="-61783350" y="3743950"/>
            <a:chExt cx="316650" cy="317450"/>
          </a:xfrm>
        </p:grpSpPr>
        <p:sp>
          <p:nvSpPr>
            <p:cNvPr id="9403" name="Google Shape;9403;p8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5" name="Google Shape;9405;p83"/>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3"/>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83"/>
          <p:cNvGrpSpPr/>
          <p:nvPr/>
        </p:nvGrpSpPr>
        <p:grpSpPr>
          <a:xfrm>
            <a:off x="3504430" y="3807440"/>
            <a:ext cx="369112" cy="364657"/>
            <a:chOff x="-59869425" y="4102225"/>
            <a:chExt cx="319025" cy="315175"/>
          </a:xfrm>
        </p:grpSpPr>
        <p:sp>
          <p:nvSpPr>
            <p:cNvPr id="9409" name="Google Shape;9409;p8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3"/>
          <p:cNvGrpSpPr/>
          <p:nvPr/>
        </p:nvGrpSpPr>
        <p:grpSpPr>
          <a:xfrm>
            <a:off x="2623233" y="4276262"/>
            <a:ext cx="366364" cy="365467"/>
            <a:chOff x="-59029025" y="3711650"/>
            <a:chExt cx="316650" cy="315875"/>
          </a:xfrm>
        </p:grpSpPr>
        <p:sp>
          <p:nvSpPr>
            <p:cNvPr id="9414" name="Google Shape;9414;p8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83"/>
          <p:cNvGrpSpPr/>
          <p:nvPr/>
        </p:nvGrpSpPr>
        <p:grpSpPr>
          <a:xfrm>
            <a:off x="4859311" y="1532317"/>
            <a:ext cx="351940" cy="348188"/>
            <a:chOff x="581525" y="3254850"/>
            <a:chExt cx="297750" cy="294575"/>
          </a:xfrm>
        </p:grpSpPr>
        <p:sp>
          <p:nvSpPr>
            <p:cNvPr id="9422" name="Google Shape;9422;p8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83"/>
          <p:cNvGrpSpPr/>
          <p:nvPr/>
        </p:nvGrpSpPr>
        <p:grpSpPr>
          <a:xfrm>
            <a:off x="4858380" y="1971253"/>
            <a:ext cx="353802" cy="351497"/>
            <a:chOff x="580725" y="3617925"/>
            <a:chExt cx="299325" cy="297375"/>
          </a:xfrm>
        </p:grpSpPr>
        <p:sp>
          <p:nvSpPr>
            <p:cNvPr id="9426" name="Google Shape;9426;p8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83"/>
          <p:cNvGrpSpPr/>
          <p:nvPr/>
        </p:nvGrpSpPr>
        <p:grpSpPr>
          <a:xfrm>
            <a:off x="4860242" y="2418443"/>
            <a:ext cx="350079" cy="350079"/>
            <a:chOff x="583100" y="3982600"/>
            <a:chExt cx="296175" cy="296175"/>
          </a:xfrm>
        </p:grpSpPr>
        <p:sp>
          <p:nvSpPr>
            <p:cNvPr id="9432" name="Google Shape;9432;p8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83"/>
          <p:cNvGrpSpPr/>
          <p:nvPr/>
        </p:nvGrpSpPr>
        <p:grpSpPr>
          <a:xfrm>
            <a:off x="7092856" y="1532067"/>
            <a:ext cx="307231" cy="348690"/>
            <a:chOff x="2423775" y="3226875"/>
            <a:chExt cx="259925" cy="295000"/>
          </a:xfrm>
        </p:grpSpPr>
        <p:sp>
          <p:nvSpPr>
            <p:cNvPr id="9440" name="Google Shape;9440;p8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83"/>
          <p:cNvGrpSpPr/>
          <p:nvPr/>
        </p:nvGrpSpPr>
        <p:grpSpPr>
          <a:xfrm>
            <a:off x="7070043" y="1973352"/>
            <a:ext cx="352857" cy="347301"/>
            <a:chOff x="2404875" y="3592725"/>
            <a:chExt cx="298525" cy="293825"/>
          </a:xfrm>
        </p:grpSpPr>
        <p:sp>
          <p:nvSpPr>
            <p:cNvPr id="9444" name="Google Shape;9444;p8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3"/>
          <p:cNvGrpSpPr/>
          <p:nvPr/>
        </p:nvGrpSpPr>
        <p:grpSpPr>
          <a:xfrm>
            <a:off x="7070974" y="2418917"/>
            <a:ext cx="350995" cy="349133"/>
            <a:chOff x="2404875" y="3955825"/>
            <a:chExt cx="296950" cy="295375"/>
          </a:xfrm>
        </p:grpSpPr>
        <p:sp>
          <p:nvSpPr>
            <p:cNvPr id="9448" name="Google Shape;9448;p8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83"/>
          <p:cNvGrpSpPr/>
          <p:nvPr/>
        </p:nvGrpSpPr>
        <p:grpSpPr>
          <a:xfrm>
            <a:off x="5764954" y="2883111"/>
            <a:ext cx="349163" cy="350079"/>
            <a:chOff x="4263650" y="3235150"/>
            <a:chExt cx="295400" cy="296175"/>
          </a:xfrm>
        </p:grpSpPr>
        <p:sp>
          <p:nvSpPr>
            <p:cNvPr id="9453" name="Google Shape;9453;p8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83"/>
          <p:cNvGrpSpPr/>
          <p:nvPr/>
        </p:nvGrpSpPr>
        <p:grpSpPr>
          <a:xfrm>
            <a:off x="5762634" y="3342272"/>
            <a:ext cx="353802" cy="327739"/>
            <a:chOff x="4266025" y="3609275"/>
            <a:chExt cx="299325" cy="277275"/>
          </a:xfrm>
        </p:grpSpPr>
        <p:sp>
          <p:nvSpPr>
            <p:cNvPr id="9459" name="Google Shape;9459;p8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83"/>
          <p:cNvGrpSpPr/>
          <p:nvPr/>
        </p:nvGrpSpPr>
        <p:grpSpPr>
          <a:xfrm>
            <a:off x="5763092" y="3807659"/>
            <a:ext cx="352886" cy="349133"/>
            <a:chOff x="4263650" y="3963700"/>
            <a:chExt cx="298550" cy="295375"/>
          </a:xfrm>
        </p:grpSpPr>
        <p:sp>
          <p:nvSpPr>
            <p:cNvPr id="9462" name="Google Shape;9462;p8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83"/>
          <p:cNvGrpSpPr/>
          <p:nvPr/>
        </p:nvGrpSpPr>
        <p:grpSpPr>
          <a:xfrm>
            <a:off x="8041429" y="2883111"/>
            <a:ext cx="226264" cy="350079"/>
            <a:chOff x="6164975" y="3211525"/>
            <a:chExt cx="191425" cy="296175"/>
          </a:xfrm>
        </p:grpSpPr>
        <p:sp>
          <p:nvSpPr>
            <p:cNvPr id="9470" name="Google Shape;9470;p8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83"/>
          <p:cNvGrpSpPr/>
          <p:nvPr/>
        </p:nvGrpSpPr>
        <p:grpSpPr>
          <a:xfrm>
            <a:off x="5303466" y="1531387"/>
            <a:ext cx="352886" cy="350049"/>
            <a:chOff x="946175" y="3253275"/>
            <a:chExt cx="298550" cy="296150"/>
          </a:xfrm>
        </p:grpSpPr>
        <p:sp>
          <p:nvSpPr>
            <p:cNvPr id="9478" name="Google Shape;9478;p8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83"/>
          <p:cNvGrpSpPr/>
          <p:nvPr/>
        </p:nvGrpSpPr>
        <p:grpSpPr>
          <a:xfrm>
            <a:off x="5304397" y="1973351"/>
            <a:ext cx="351024" cy="347301"/>
            <a:chOff x="946175" y="3619500"/>
            <a:chExt cx="296975" cy="293825"/>
          </a:xfrm>
        </p:grpSpPr>
        <p:sp>
          <p:nvSpPr>
            <p:cNvPr id="9484" name="Google Shape;9484;p8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83"/>
          <p:cNvGrpSpPr/>
          <p:nvPr/>
        </p:nvGrpSpPr>
        <p:grpSpPr>
          <a:xfrm>
            <a:off x="5303939" y="2417985"/>
            <a:ext cx="351940" cy="350995"/>
            <a:chOff x="944600" y="3981825"/>
            <a:chExt cx="297750" cy="296950"/>
          </a:xfrm>
        </p:grpSpPr>
        <p:sp>
          <p:nvSpPr>
            <p:cNvPr id="9491" name="Google Shape;9491;p8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83"/>
          <p:cNvGrpSpPr/>
          <p:nvPr/>
        </p:nvGrpSpPr>
        <p:grpSpPr>
          <a:xfrm>
            <a:off x="7520875" y="1531845"/>
            <a:ext cx="350079" cy="349133"/>
            <a:chOff x="2768750" y="3227275"/>
            <a:chExt cx="296175" cy="295375"/>
          </a:xfrm>
        </p:grpSpPr>
        <p:sp>
          <p:nvSpPr>
            <p:cNvPr id="9496" name="Google Shape;9496;p8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83"/>
          <p:cNvGrpSpPr/>
          <p:nvPr/>
        </p:nvGrpSpPr>
        <p:grpSpPr>
          <a:xfrm>
            <a:off x="7541826" y="1972717"/>
            <a:ext cx="308177" cy="348572"/>
            <a:chOff x="2786075" y="3591800"/>
            <a:chExt cx="260725" cy="294900"/>
          </a:xfrm>
        </p:grpSpPr>
        <p:sp>
          <p:nvSpPr>
            <p:cNvPr id="9505" name="Google Shape;9505;p8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83"/>
          <p:cNvGrpSpPr/>
          <p:nvPr/>
        </p:nvGrpSpPr>
        <p:grpSpPr>
          <a:xfrm>
            <a:off x="7582324" y="2418444"/>
            <a:ext cx="227180" cy="350079"/>
            <a:chOff x="2819150" y="3955025"/>
            <a:chExt cx="192200" cy="296175"/>
          </a:xfrm>
        </p:grpSpPr>
        <p:sp>
          <p:nvSpPr>
            <p:cNvPr id="9511" name="Google Shape;9511;p8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83"/>
          <p:cNvGrpSpPr/>
          <p:nvPr/>
        </p:nvGrpSpPr>
        <p:grpSpPr>
          <a:xfrm>
            <a:off x="6206097" y="2884042"/>
            <a:ext cx="349133" cy="348217"/>
            <a:chOff x="4629125" y="3235150"/>
            <a:chExt cx="295375" cy="294600"/>
          </a:xfrm>
        </p:grpSpPr>
        <p:sp>
          <p:nvSpPr>
            <p:cNvPr id="9516" name="Google Shape;9516;p8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83"/>
          <p:cNvGrpSpPr/>
          <p:nvPr/>
        </p:nvGrpSpPr>
        <p:grpSpPr>
          <a:xfrm>
            <a:off x="6206082" y="3331575"/>
            <a:ext cx="349163" cy="349133"/>
            <a:chOff x="4628325" y="3599825"/>
            <a:chExt cx="295400" cy="295375"/>
          </a:xfrm>
        </p:grpSpPr>
        <p:sp>
          <p:nvSpPr>
            <p:cNvPr id="9522" name="Google Shape;9522;p8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83"/>
          <p:cNvGrpSpPr/>
          <p:nvPr/>
        </p:nvGrpSpPr>
        <p:grpSpPr>
          <a:xfrm>
            <a:off x="6227033" y="3807186"/>
            <a:ext cx="307261" cy="350079"/>
            <a:chOff x="4645650" y="3962900"/>
            <a:chExt cx="259950" cy="296175"/>
          </a:xfrm>
        </p:grpSpPr>
        <p:sp>
          <p:nvSpPr>
            <p:cNvPr id="9535" name="Google Shape;9535;p8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83"/>
          <p:cNvGrpSpPr/>
          <p:nvPr/>
        </p:nvGrpSpPr>
        <p:grpSpPr>
          <a:xfrm>
            <a:off x="7979994" y="3332048"/>
            <a:ext cx="349133" cy="348188"/>
            <a:chOff x="6143725" y="3582500"/>
            <a:chExt cx="295375" cy="294575"/>
          </a:xfrm>
        </p:grpSpPr>
        <p:sp>
          <p:nvSpPr>
            <p:cNvPr id="9542" name="Google Shape;9542;p8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83"/>
          <p:cNvGrpSpPr/>
          <p:nvPr/>
        </p:nvGrpSpPr>
        <p:grpSpPr>
          <a:xfrm>
            <a:off x="5748820" y="1531387"/>
            <a:ext cx="350995" cy="350049"/>
            <a:chOff x="1310075" y="3253275"/>
            <a:chExt cx="296950" cy="296150"/>
          </a:xfrm>
        </p:grpSpPr>
        <p:sp>
          <p:nvSpPr>
            <p:cNvPr id="9550" name="Google Shape;9550;p8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3" name="Google Shape;9553;p83"/>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4" name="Google Shape;9554;p83"/>
          <p:cNvGrpSpPr/>
          <p:nvPr/>
        </p:nvGrpSpPr>
        <p:grpSpPr>
          <a:xfrm>
            <a:off x="5748347" y="2417646"/>
            <a:ext cx="351941" cy="351675"/>
            <a:chOff x="1310075" y="3980250"/>
            <a:chExt cx="297750" cy="297525"/>
          </a:xfrm>
        </p:grpSpPr>
        <p:sp>
          <p:nvSpPr>
            <p:cNvPr id="9555" name="Google Shape;9555;p8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83"/>
          <p:cNvGrpSpPr/>
          <p:nvPr/>
        </p:nvGrpSpPr>
        <p:grpSpPr>
          <a:xfrm>
            <a:off x="8013136" y="1531845"/>
            <a:ext cx="266305" cy="349133"/>
            <a:chOff x="3167275" y="3227275"/>
            <a:chExt cx="225300" cy="295375"/>
          </a:xfrm>
        </p:grpSpPr>
        <p:sp>
          <p:nvSpPr>
            <p:cNvPr id="9560" name="Google Shape;9560;p8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83"/>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6" name="Google Shape;9566;p83"/>
          <p:cNvGrpSpPr/>
          <p:nvPr/>
        </p:nvGrpSpPr>
        <p:grpSpPr>
          <a:xfrm>
            <a:off x="7970318" y="2418902"/>
            <a:ext cx="351940" cy="349163"/>
            <a:chOff x="3133425" y="3955025"/>
            <a:chExt cx="297750" cy="295400"/>
          </a:xfrm>
        </p:grpSpPr>
        <p:sp>
          <p:nvSpPr>
            <p:cNvPr id="9567" name="Google Shape;9567;p8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83"/>
          <p:cNvGrpSpPr/>
          <p:nvPr/>
        </p:nvGrpSpPr>
        <p:grpSpPr>
          <a:xfrm>
            <a:off x="6650491" y="2882490"/>
            <a:ext cx="350079" cy="351320"/>
            <a:chOff x="4991425" y="3234750"/>
            <a:chExt cx="296175" cy="297225"/>
          </a:xfrm>
        </p:grpSpPr>
        <p:sp>
          <p:nvSpPr>
            <p:cNvPr id="9571" name="Google Shape;9571;p8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83"/>
          <p:cNvGrpSpPr/>
          <p:nvPr/>
        </p:nvGrpSpPr>
        <p:grpSpPr>
          <a:xfrm>
            <a:off x="6650491" y="3352053"/>
            <a:ext cx="350079" cy="308177"/>
            <a:chOff x="4991425" y="3617150"/>
            <a:chExt cx="296175" cy="260725"/>
          </a:xfrm>
        </p:grpSpPr>
        <p:sp>
          <p:nvSpPr>
            <p:cNvPr id="9578" name="Google Shape;9578;p8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83"/>
          <p:cNvGrpSpPr/>
          <p:nvPr/>
        </p:nvGrpSpPr>
        <p:grpSpPr>
          <a:xfrm>
            <a:off x="6727764" y="3807644"/>
            <a:ext cx="195532" cy="349163"/>
            <a:chOff x="5056800" y="3962900"/>
            <a:chExt cx="165425" cy="295400"/>
          </a:xfrm>
        </p:grpSpPr>
        <p:sp>
          <p:nvSpPr>
            <p:cNvPr id="9586" name="Google Shape;9586;p8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83"/>
          <p:cNvGrpSpPr/>
          <p:nvPr/>
        </p:nvGrpSpPr>
        <p:grpSpPr>
          <a:xfrm>
            <a:off x="7979062" y="3807660"/>
            <a:ext cx="350995" cy="349133"/>
            <a:chOff x="6168925" y="3936925"/>
            <a:chExt cx="296950" cy="295375"/>
          </a:xfrm>
        </p:grpSpPr>
        <p:sp>
          <p:nvSpPr>
            <p:cNvPr id="9590" name="Google Shape;9590;p8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83"/>
          <p:cNvGrpSpPr/>
          <p:nvPr/>
        </p:nvGrpSpPr>
        <p:grpSpPr>
          <a:xfrm>
            <a:off x="6192756" y="1531845"/>
            <a:ext cx="348188" cy="349133"/>
            <a:chOff x="1674750" y="3254050"/>
            <a:chExt cx="294575" cy="295375"/>
          </a:xfrm>
        </p:grpSpPr>
        <p:sp>
          <p:nvSpPr>
            <p:cNvPr id="9597" name="Google Shape;9597;p8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83"/>
          <p:cNvGrpSpPr/>
          <p:nvPr/>
        </p:nvGrpSpPr>
        <p:grpSpPr>
          <a:xfrm>
            <a:off x="6207177" y="1972435"/>
            <a:ext cx="319347" cy="349133"/>
            <a:chOff x="1687350" y="3618725"/>
            <a:chExt cx="270175" cy="295375"/>
          </a:xfrm>
        </p:grpSpPr>
        <p:sp>
          <p:nvSpPr>
            <p:cNvPr id="9601" name="Google Shape;9601;p8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83"/>
          <p:cNvGrpSpPr/>
          <p:nvPr/>
        </p:nvGrpSpPr>
        <p:grpSpPr>
          <a:xfrm>
            <a:off x="6190880" y="2418916"/>
            <a:ext cx="351940" cy="349133"/>
            <a:chOff x="1672375" y="3982600"/>
            <a:chExt cx="297750" cy="295375"/>
          </a:xfrm>
        </p:grpSpPr>
        <p:sp>
          <p:nvSpPr>
            <p:cNvPr id="9605" name="Google Shape;9605;p8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3"/>
          <p:cNvGrpSpPr/>
          <p:nvPr/>
        </p:nvGrpSpPr>
        <p:grpSpPr>
          <a:xfrm>
            <a:off x="4882872" y="2883111"/>
            <a:ext cx="350079" cy="350079"/>
            <a:chOff x="3497300" y="3227275"/>
            <a:chExt cx="296175" cy="296175"/>
          </a:xfrm>
        </p:grpSpPr>
        <p:sp>
          <p:nvSpPr>
            <p:cNvPr id="9609" name="Google Shape;9609;p8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83"/>
          <p:cNvGrpSpPr/>
          <p:nvPr/>
        </p:nvGrpSpPr>
        <p:grpSpPr>
          <a:xfrm>
            <a:off x="4883345" y="3332506"/>
            <a:ext cx="349133" cy="347272"/>
            <a:chOff x="3497300" y="3591950"/>
            <a:chExt cx="295375" cy="293800"/>
          </a:xfrm>
        </p:grpSpPr>
        <p:sp>
          <p:nvSpPr>
            <p:cNvPr id="9618" name="Google Shape;9618;p8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3"/>
          <p:cNvGrpSpPr/>
          <p:nvPr/>
        </p:nvGrpSpPr>
        <p:grpSpPr>
          <a:xfrm>
            <a:off x="4883345" y="3807644"/>
            <a:ext cx="349133" cy="349163"/>
            <a:chOff x="3497300" y="3955025"/>
            <a:chExt cx="295375" cy="295400"/>
          </a:xfrm>
        </p:grpSpPr>
        <p:sp>
          <p:nvSpPr>
            <p:cNvPr id="9627" name="Google Shape;9627;p8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3"/>
          <p:cNvGrpSpPr/>
          <p:nvPr/>
        </p:nvGrpSpPr>
        <p:grpSpPr>
          <a:xfrm>
            <a:off x="7107917" y="2883835"/>
            <a:ext cx="327739" cy="348631"/>
            <a:chOff x="5364750" y="3235150"/>
            <a:chExt cx="277275" cy="294950"/>
          </a:xfrm>
        </p:grpSpPr>
        <p:sp>
          <p:nvSpPr>
            <p:cNvPr id="9631" name="Google Shape;9631;p8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3"/>
          <p:cNvGrpSpPr/>
          <p:nvPr/>
        </p:nvGrpSpPr>
        <p:grpSpPr>
          <a:xfrm>
            <a:off x="7096274" y="3330171"/>
            <a:ext cx="351024" cy="351940"/>
            <a:chOff x="5355300" y="3598250"/>
            <a:chExt cx="296975" cy="297750"/>
          </a:xfrm>
        </p:grpSpPr>
        <p:sp>
          <p:nvSpPr>
            <p:cNvPr id="9640" name="Google Shape;9640;p8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83"/>
          <p:cNvGrpSpPr/>
          <p:nvPr/>
        </p:nvGrpSpPr>
        <p:grpSpPr>
          <a:xfrm>
            <a:off x="7100470" y="3869093"/>
            <a:ext cx="342632" cy="226264"/>
            <a:chOff x="5358450" y="4015675"/>
            <a:chExt cx="289875" cy="191425"/>
          </a:xfrm>
        </p:grpSpPr>
        <p:sp>
          <p:nvSpPr>
            <p:cNvPr id="9649" name="Google Shape;9649;p8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83"/>
          <p:cNvGrpSpPr/>
          <p:nvPr/>
        </p:nvGrpSpPr>
        <p:grpSpPr>
          <a:xfrm>
            <a:off x="6226953" y="4251624"/>
            <a:ext cx="351024" cy="325464"/>
            <a:chOff x="6543825" y="3202075"/>
            <a:chExt cx="296975" cy="275350"/>
          </a:xfrm>
        </p:grpSpPr>
        <p:sp>
          <p:nvSpPr>
            <p:cNvPr id="9654" name="Google Shape;9654;p8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83"/>
          <p:cNvGrpSpPr/>
          <p:nvPr/>
        </p:nvGrpSpPr>
        <p:grpSpPr>
          <a:xfrm>
            <a:off x="6633934" y="1531372"/>
            <a:ext cx="350079" cy="350079"/>
            <a:chOff x="2037825" y="3254050"/>
            <a:chExt cx="296175" cy="296175"/>
          </a:xfrm>
        </p:grpSpPr>
        <p:sp>
          <p:nvSpPr>
            <p:cNvPr id="9662" name="Google Shape;9662;p8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3"/>
          <p:cNvGrpSpPr/>
          <p:nvPr/>
        </p:nvGrpSpPr>
        <p:grpSpPr>
          <a:xfrm>
            <a:off x="6632072" y="1972539"/>
            <a:ext cx="353802" cy="348926"/>
            <a:chOff x="2034675" y="3617925"/>
            <a:chExt cx="299325" cy="295200"/>
          </a:xfrm>
        </p:grpSpPr>
        <p:sp>
          <p:nvSpPr>
            <p:cNvPr id="9669" name="Google Shape;9669;p8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3"/>
          <p:cNvGrpSpPr/>
          <p:nvPr/>
        </p:nvGrpSpPr>
        <p:grpSpPr>
          <a:xfrm>
            <a:off x="6633934" y="2418916"/>
            <a:ext cx="350079" cy="349133"/>
            <a:chOff x="2037825" y="3981825"/>
            <a:chExt cx="296175" cy="295375"/>
          </a:xfrm>
        </p:grpSpPr>
        <p:sp>
          <p:nvSpPr>
            <p:cNvPr id="9675" name="Google Shape;9675;p8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83"/>
          <p:cNvGrpSpPr/>
          <p:nvPr/>
        </p:nvGrpSpPr>
        <p:grpSpPr>
          <a:xfrm>
            <a:off x="5318952" y="2915232"/>
            <a:ext cx="350079" cy="285837"/>
            <a:chOff x="3860400" y="3254050"/>
            <a:chExt cx="296175" cy="241825"/>
          </a:xfrm>
        </p:grpSpPr>
        <p:sp>
          <p:nvSpPr>
            <p:cNvPr id="9679" name="Google Shape;9679;p8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3"/>
          <p:cNvGrpSpPr/>
          <p:nvPr/>
        </p:nvGrpSpPr>
        <p:grpSpPr>
          <a:xfrm>
            <a:off x="5318479" y="3331102"/>
            <a:ext cx="351024" cy="350079"/>
            <a:chOff x="3859600" y="3591950"/>
            <a:chExt cx="296975" cy="296175"/>
          </a:xfrm>
        </p:grpSpPr>
        <p:sp>
          <p:nvSpPr>
            <p:cNvPr id="9687" name="Google Shape;9687;p8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83"/>
          <p:cNvGrpSpPr/>
          <p:nvPr/>
        </p:nvGrpSpPr>
        <p:grpSpPr>
          <a:xfrm>
            <a:off x="5318952" y="3807186"/>
            <a:ext cx="350079" cy="350079"/>
            <a:chOff x="3860400" y="3955025"/>
            <a:chExt cx="296175" cy="296175"/>
          </a:xfrm>
        </p:grpSpPr>
        <p:sp>
          <p:nvSpPr>
            <p:cNvPr id="9691" name="Google Shape;9691;p8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83"/>
          <p:cNvGrpSpPr/>
          <p:nvPr/>
        </p:nvGrpSpPr>
        <p:grpSpPr>
          <a:xfrm>
            <a:off x="7534167" y="2883584"/>
            <a:ext cx="355664" cy="349133"/>
            <a:chOff x="5716825" y="3235950"/>
            <a:chExt cx="300900" cy="295375"/>
          </a:xfrm>
        </p:grpSpPr>
        <p:sp>
          <p:nvSpPr>
            <p:cNvPr id="9697" name="Google Shape;9697;p8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3"/>
          <p:cNvGrpSpPr/>
          <p:nvPr/>
        </p:nvGrpSpPr>
        <p:grpSpPr>
          <a:xfrm>
            <a:off x="7547199" y="3342272"/>
            <a:ext cx="329601" cy="327739"/>
            <a:chOff x="5727850" y="3609275"/>
            <a:chExt cx="278850" cy="277275"/>
          </a:xfrm>
        </p:grpSpPr>
        <p:sp>
          <p:nvSpPr>
            <p:cNvPr id="9702" name="Google Shape;9702;p8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83"/>
          <p:cNvGrpSpPr/>
          <p:nvPr/>
        </p:nvGrpSpPr>
        <p:grpSpPr>
          <a:xfrm>
            <a:off x="7558383" y="3807659"/>
            <a:ext cx="307231" cy="349133"/>
            <a:chOff x="5736525" y="3963700"/>
            <a:chExt cx="259925" cy="295375"/>
          </a:xfrm>
        </p:grpSpPr>
        <p:sp>
          <p:nvSpPr>
            <p:cNvPr id="9708" name="Google Shape;9708;p8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83"/>
          <p:cNvGrpSpPr/>
          <p:nvPr/>
        </p:nvGrpSpPr>
        <p:grpSpPr>
          <a:xfrm>
            <a:off x="6649963" y="4256985"/>
            <a:ext cx="351024" cy="350079"/>
            <a:chOff x="6553275" y="3604550"/>
            <a:chExt cx="296975" cy="296175"/>
          </a:xfrm>
        </p:grpSpPr>
        <p:sp>
          <p:nvSpPr>
            <p:cNvPr id="9716" name="Google Shape;9716;p8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25"/>
        <p:cNvGrpSpPr/>
        <p:nvPr/>
      </p:nvGrpSpPr>
      <p:grpSpPr>
        <a:xfrm>
          <a:off x="0" y="0"/>
          <a:ext cx="0" cy="0"/>
          <a:chOff x="0" y="0"/>
          <a:chExt cx="0" cy="0"/>
        </a:xfrm>
      </p:grpSpPr>
      <p:sp>
        <p:nvSpPr>
          <p:cNvPr id="9726" name="Google Shape;9726;p8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27" name="Google Shape;9727;p8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728" name="Google Shape;9728;p84"/>
          <p:cNvGrpSpPr/>
          <p:nvPr/>
        </p:nvGrpSpPr>
        <p:grpSpPr>
          <a:xfrm>
            <a:off x="877057" y="1532946"/>
            <a:ext cx="294401" cy="353645"/>
            <a:chOff x="-35814600" y="3202075"/>
            <a:chExt cx="242625" cy="291450"/>
          </a:xfrm>
        </p:grpSpPr>
        <p:sp>
          <p:nvSpPr>
            <p:cNvPr id="9729" name="Google Shape;9729;p8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4"/>
          <p:cNvGrpSpPr/>
          <p:nvPr/>
        </p:nvGrpSpPr>
        <p:grpSpPr>
          <a:xfrm>
            <a:off x="847435" y="1973866"/>
            <a:ext cx="353645" cy="353888"/>
            <a:chOff x="-35839800" y="3561025"/>
            <a:chExt cx="291450" cy="291650"/>
          </a:xfrm>
        </p:grpSpPr>
        <p:sp>
          <p:nvSpPr>
            <p:cNvPr id="9737" name="Google Shape;9737;p8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4" name="Google Shape;9744;p84"/>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5" name="Google Shape;9745;p84"/>
          <p:cNvGrpSpPr/>
          <p:nvPr/>
        </p:nvGrpSpPr>
        <p:grpSpPr>
          <a:xfrm>
            <a:off x="3084980" y="1532946"/>
            <a:ext cx="353645" cy="353645"/>
            <a:chOff x="-34003850" y="3227275"/>
            <a:chExt cx="291450" cy="291450"/>
          </a:xfrm>
        </p:grpSpPr>
        <p:sp>
          <p:nvSpPr>
            <p:cNvPr id="9746" name="Google Shape;9746;p8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84"/>
          <p:cNvGrpSpPr/>
          <p:nvPr/>
        </p:nvGrpSpPr>
        <p:grpSpPr>
          <a:xfrm>
            <a:off x="3084510" y="1973638"/>
            <a:ext cx="354586" cy="354343"/>
            <a:chOff x="-34004625" y="3585850"/>
            <a:chExt cx="292225" cy="292025"/>
          </a:xfrm>
        </p:grpSpPr>
        <p:sp>
          <p:nvSpPr>
            <p:cNvPr id="9752" name="Google Shape;9752;p8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84"/>
          <p:cNvGrpSpPr/>
          <p:nvPr/>
        </p:nvGrpSpPr>
        <p:grpSpPr>
          <a:xfrm>
            <a:off x="3084025" y="2408839"/>
            <a:ext cx="355557" cy="354616"/>
            <a:chOff x="-34005425" y="3945575"/>
            <a:chExt cx="293025" cy="292250"/>
          </a:xfrm>
        </p:grpSpPr>
        <p:sp>
          <p:nvSpPr>
            <p:cNvPr id="9758" name="Google Shape;9758;p8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84"/>
          <p:cNvGrpSpPr/>
          <p:nvPr/>
        </p:nvGrpSpPr>
        <p:grpSpPr>
          <a:xfrm>
            <a:off x="1731124" y="2882015"/>
            <a:ext cx="358408" cy="355557"/>
            <a:chOff x="-32174975" y="3192625"/>
            <a:chExt cx="295375" cy="293025"/>
          </a:xfrm>
        </p:grpSpPr>
        <p:sp>
          <p:nvSpPr>
            <p:cNvPr id="9762" name="Google Shape;9762;p8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6" name="Google Shape;9766;p84"/>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8" name="Google Shape;9768;p84"/>
          <p:cNvGrpSpPr/>
          <p:nvPr/>
        </p:nvGrpSpPr>
        <p:grpSpPr>
          <a:xfrm>
            <a:off x="3970274" y="2882970"/>
            <a:ext cx="354586" cy="353645"/>
            <a:chOff x="-30345325" y="3184750"/>
            <a:chExt cx="292225" cy="291450"/>
          </a:xfrm>
        </p:grpSpPr>
        <p:sp>
          <p:nvSpPr>
            <p:cNvPr id="9769" name="Google Shape;9769;p8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4"/>
          <p:cNvGrpSpPr/>
          <p:nvPr/>
        </p:nvGrpSpPr>
        <p:grpSpPr>
          <a:xfrm>
            <a:off x="1295026" y="1532946"/>
            <a:ext cx="353645" cy="353645"/>
            <a:chOff x="-35481425" y="3202075"/>
            <a:chExt cx="291450" cy="291450"/>
          </a:xfrm>
        </p:grpSpPr>
        <p:sp>
          <p:nvSpPr>
            <p:cNvPr id="9775" name="Google Shape;9775;p8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4"/>
          <p:cNvGrpSpPr/>
          <p:nvPr/>
        </p:nvGrpSpPr>
        <p:grpSpPr>
          <a:xfrm>
            <a:off x="1294556" y="1974472"/>
            <a:ext cx="354586" cy="352675"/>
            <a:chOff x="-35482200" y="3561225"/>
            <a:chExt cx="292225" cy="290650"/>
          </a:xfrm>
        </p:grpSpPr>
        <p:sp>
          <p:nvSpPr>
            <p:cNvPr id="9783" name="Google Shape;9783;p8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84"/>
          <p:cNvGrpSpPr/>
          <p:nvPr/>
        </p:nvGrpSpPr>
        <p:grpSpPr>
          <a:xfrm>
            <a:off x="1295026" y="2409340"/>
            <a:ext cx="353645" cy="353615"/>
            <a:chOff x="-35481425" y="3919600"/>
            <a:chExt cx="291450" cy="291425"/>
          </a:xfrm>
        </p:grpSpPr>
        <p:sp>
          <p:nvSpPr>
            <p:cNvPr id="9787" name="Google Shape;9787;p8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84"/>
          <p:cNvGrpSpPr/>
          <p:nvPr/>
        </p:nvGrpSpPr>
        <p:grpSpPr>
          <a:xfrm>
            <a:off x="3530661" y="1533431"/>
            <a:ext cx="357468" cy="352675"/>
            <a:chOff x="-33645475" y="3228075"/>
            <a:chExt cx="294600" cy="290650"/>
          </a:xfrm>
        </p:grpSpPr>
        <p:sp>
          <p:nvSpPr>
            <p:cNvPr id="9796" name="Google Shape;9796;p8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3531631" y="1973516"/>
            <a:ext cx="355526" cy="354586"/>
            <a:chOff x="-33646250" y="3586425"/>
            <a:chExt cx="293000" cy="292225"/>
          </a:xfrm>
        </p:grpSpPr>
        <p:sp>
          <p:nvSpPr>
            <p:cNvPr id="9804" name="Google Shape;9804;p8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4"/>
          <p:cNvGrpSpPr/>
          <p:nvPr/>
        </p:nvGrpSpPr>
        <p:grpSpPr>
          <a:xfrm>
            <a:off x="3532101" y="2408369"/>
            <a:ext cx="354586" cy="355557"/>
            <a:chOff x="-33645475" y="3944800"/>
            <a:chExt cx="292225" cy="293025"/>
          </a:xfrm>
        </p:grpSpPr>
        <p:sp>
          <p:nvSpPr>
            <p:cNvPr id="9807" name="Google Shape;9807;p8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84"/>
          <p:cNvGrpSpPr/>
          <p:nvPr/>
        </p:nvGrpSpPr>
        <p:grpSpPr>
          <a:xfrm>
            <a:off x="2185320" y="2882106"/>
            <a:ext cx="352675" cy="355375"/>
            <a:chOff x="-31809525" y="3192625"/>
            <a:chExt cx="290650" cy="292875"/>
          </a:xfrm>
        </p:grpSpPr>
        <p:sp>
          <p:nvSpPr>
            <p:cNvPr id="9818" name="Google Shape;9818;p8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84"/>
          <p:cNvGrpSpPr/>
          <p:nvPr/>
        </p:nvGrpSpPr>
        <p:grpSpPr>
          <a:xfrm>
            <a:off x="2184835" y="3352658"/>
            <a:ext cx="353645" cy="355557"/>
            <a:chOff x="-31811100" y="3550975"/>
            <a:chExt cx="291450" cy="293025"/>
          </a:xfrm>
        </p:grpSpPr>
        <p:sp>
          <p:nvSpPr>
            <p:cNvPr id="9823" name="Google Shape;9823;p8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4"/>
          <p:cNvGrpSpPr/>
          <p:nvPr/>
        </p:nvGrpSpPr>
        <p:grpSpPr>
          <a:xfrm>
            <a:off x="2178631" y="3816962"/>
            <a:ext cx="366052" cy="356831"/>
            <a:chOff x="-31817400" y="3910025"/>
            <a:chExt cx="301675" cy="294075"/>
          </a:xfrm>
        </p:grpSpPr>
        <p:sp>
          <p:nvSpPr>
            <p:cNvPr id="9831" name="Google Shape;9831;p8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84"/>
          <p:cNvGrpSpPr/>
          <p:nvPr/>
        </p:nvGrpSpPr>
        <p:grpSpPr>
          <a:xfrm>
            <a:off x="3970259" y="3353143"/>
            <a:ext cx="354616" cy="354586"/>
            <a:chOff x="-30354000" y="3569100"/>
            <a:chExt cx="292250" cy="292225"/>
          </a:xfrm>
        </p:grpSpPr>
        <p:sp>
          <p:nvSpPr>
            <p:cNvPr id="9835" name="Google Shape;9835;p8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84"/>
          <p:cNvGrpSpPr/>
          <p:nvPr/>
        </p:nvGrpSpPr>
        <p:grpSpPr>
          <a:xfrm>
            <a:off x="1748837" y="1532946"/>
            <a:ext cx="342148" cy="353645"/>
            <a:chOff x="-35118325" y="3202075"/>
            <a:chExt cx="281975" cy="291450"/>
          </a:xfrm>
        </p:grpSpPr>
        <p:sp>
          <p:nvSpPr>
            <p:cNvPr id="9842" name="Google Shape;9842;p8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4"/>
          <p:cNvGrpSpPr/>
          <p:nvPr/>
        </p:nvGrpSpPr>
        <p:grpSpPr>
          <a:xfrm>
            <a:off x="1742618" y="1974199"/>
            <a:ext cx="354586" cy="353221"/>
            <a:chOff x="-35123050" y="3561225"/>
            <a:chExt cx="292225" cy="291100"/>
          </a:xfrm>
        </p:grpSpPr>
        <p:sp>
          <p:nvSpPr>
            <p:cNvPr id="9847" name="Google Shape;9847;p8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4"/>
          <p:cNvGrpSpPr/>
          <p:nvPr/>
        </p:nvGrpSpPr>
        <p:grpSpPr>
          <a:xfrm>
            <a:off x="1784677" y="2409340"/>
            <a:ext cx="270467" cy="353615"/>
            <a:chOff x="-35089175" y="3919600"/>
            <a:chExt cx="222900" cy="291425"/>
          </a:xfrm>
        </p:grpSpPr>
        <p:sp>
          <p:nvSpPr>
            <p:cNvPr id="9850" name="Google Shape;9850;p8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4"/>
          <p:cNvGrpSpPr/>
          <p:nvPr/>
        </p:nvGrpSpPr>
        <p:grpSpPr>
          <a:xfrm>
            <a:off x="3981673" y="1532703"/>
            <a:ext cx="336445" cy="354131"/>
            <a:chOff x="-33277650" y="3226875"/>
            <a:chExt cx="277275" cy="291850"/>
          </a:xfrm>
        </p:grpSpPr>
        <p:sp>
          <p:nvSpPr>
            <p:cNvPr id="9853" name="Google Shape;9853;p8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4"/>
          <p:cNvGrpSpPr/>
          <p:nvPr/>
        </p:nvGrpSpPr>
        <p:grpSpPr>
          <a:xfrm>
            <a:off x="3973073" y="1973987"/>
            <a:ext cx="353645" cy="353645"/>
            <a:chOff x="-33286325" y="3586425"/>
            <a:chExt cx="291450" cy="291450"/>
          </a:xfrm>
        </p:grpSpPr>
        <p:sp>
          <p:nvSpPr>
            <p:cNvPr id="9861" name="Google Shape;9861;p8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84"/>
          <p:cNvGrpSpPr/>
          <p:nvPr/>
        </p:nvGrpSpPr>
        <p:grpSpPr>
          <a:xfrm>
            <a:off x="3973073" y="2408369"/>
            <a:ext cx="353645" cy="355557"/>
            <a:chOff x="-33286325" y="3944800"/>
            <a:chExt cx="291450" cy="293025"/>
          </a:xfrm>
        </p:grpSpPr>
        <p:sp>
          <p:nvSpPr>
            <p:cNvPr id="9867" name="Google Shape;9867;p8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84"/>
          <p:cNvGrpSpPr/>
          <p:nvPr/>
        </p:nvGrpSpPr>
        <p:grpSpPr>
          <a:xfrm>
            <a:off x="2631470" y="2881529"/>
            <a:ext cx="353645" cy="356527"/>
            <a:chOff x="-31452725" y="3191825"/>
            <a:chExt cx="291450" cy="293825"/>
          </a:xfrm>
        </p:grpSpPr>
        <p:sp>
          <p:nvSpPr>
            <p:cNvPr id="9872" name="Google Shape;9872;p8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84"/>
          <p:cNvGrpSpPr/>
          <p:nvPr/>
        </p:nvGrpSpPr>
        <p:grpSpPr>
          <a:xfrm>
            <a:off x="2631000" y="3353144"/>
            <a:ext cx="354586" cy="354586"/>
            <a:chOff x="-31452725" y="3551775"/>
            <a:chExt cx="292225" cy="292225"/>
          </a:xfrm>
        </p:grpSpPr>
        <p:sp>
          <p:nvSpPr>
            <p:cNvPr id="9877" name="Google Shape;9877;p8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84"/>
          <p:cNvGrpSpPr/>
          <p:nvPr/>
        </p:nvGrpSpPr>
        <p:grpSpPr>
          <a:xfrm>
            <a:off x="2629559" y="3817129"/>
            <a:ext cx="357468" cy="356497"/>
            <a:chOff x="-31455100" y="3909350"/>
            <a:chExt cx="294600" cy="293800"/>
          </a:xfrm>
        </p:grpSpPr>
        <p:sp>
          <p:nvSpPr>
            <p:cNvPr id="9882" name="Google Shape;9882;p8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84"/>
          <p:cNvGrpSpPr/>
          <p:nvPr/>
        </p:nvGrpSpPr>
        <p:grpSpPr>
          <a:xfrm>
            <a:off x="3970744" y="3818084"/>
            <a:ext cx="353645" cy="354586"/>
            <a:chOff x="-30345325" y="3918800"/>
            <a:chExt cx="291450" cy="292225"/>
          </a:xfrm>
        </p:grpSpPr>
        <p:sp>
          <p:nvSpPr>
            <p:cNvPr id="9885" name="Google Shape;9885;p8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84"/>
          <p:cNvGrpSpPr/>
          <p:nvPr/>
        </p:nvGrpSpPr>
        <p:grpSpPr>
          <a:xfrm>
            <a:off x="2200736" y="1532946"/>
            <a:ext cx="332593" cy="353645"/>
            <a:chOff x="-34755225" y="3202075"/>
            <a:chExt cx="274100" cy="291450"/>
          </a:xfrm>
        </p:grpSpPr>
        <p:sp>
          <p:nvSpPr>
            <p:cNvPr id="9891" name="Google Shape;9891;p8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84"/>
          <p:cNvGrpSpPr/>
          <p:nvPr/>
        </p:nvGrpSpPr>
        <p:grpSpPr>
          <a:xfrm>
            <a:off x="2190209" y="1973987"/>
            <a:ext cx="353645" cy="353645"/>
            <a:chOff x="-34763900" y="3561225"/>
            <a:chExt cx="291450" cy="291450"/>
          </a:xfrm>
        </p:grpSpPr>
        <p:sp>
          <p:nvSpPr>
            <p:cNvPr id="9899" name="Google Shape;9899;p8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84"/>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84"/>
          <p:cNvGrpSpPr/>
          <p:nvPr/>
        </p:nvGrpSpPr>
        <p:grpSpPr>
          <a:xfrm>
            <a:off x="845106" y="2882499"/>
            <a:ext cx="354586" cy="354586"/>
            <a:chOff x="-32927950" y="3227275"/>
            <a:chExt cx="292225" cy="292225"/>
          </a:xfrm>
        </p:grpSpPr>
        <p:sp>
          <p:nvSpPr>
            <p:cNvPr id="9904" name="Google Shape;9904;p8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84"/>
          <p:cNvGrpSpPr/>
          <p:nvPr/>
        </p:nvGrpSpPr>
        <p:grpSpPr>
          <a:xfrm>
            <a:off x="844621" y="3353613"/>
            <a:ext cx="355557" cy="353645"/>
            <a:chOff x="-32927950" y="3586425"/>
            <a:chExt cx="293025" cy="291450"/>
          </a:xfrm>
        </p:grpSpPr>
        <p:sp>
          <p:nvSpPr>
            <p:cNvPr id="9910" name="Google Shape;9910;p8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84"/>
          <p:cNvGrpSpPr/>
          <p:nvPr/>
        </p:nvGrpSpPr>
        <p:grpSpPr>
          <a:xfrm>
            <a:off x="845106" y="3817598"/>
            <a:ext cx="354586" cy="355557"/>
            <a:chOff x="-32927950" y="3944800"/>
            <a:chExt cx="292225" cy="293025"/>
          </a:xfrm>
        </p:grpSpPr>
        <p:sp>
          <p:nvSpPr>
            <p:cNvPr id="9916" name="Google Shape;9916;p8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84"/>
          <p:cNvGrpSpPr/>
          <p:nvPr/>
        </p:nvGrpSpPr>
        <p:grpSpPr>
          <a:xfrm>
            <a:off x="3073898" y="2882849"/>
            <a:ext cx="354586" cy="353888"/>
            <a:chOff x="-31094350" y="3194000"/>
            <a:chExt cx="292225" cy="291650"/>
          </a:xfrm>
        </p:grpSpPr>
        <p:sp>
          <p:nvSpPr>
            <p:cNvPr id="9926" name="Google Shape;9926;p8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84"/>
          <p:cNvGrpSpPr/>
          <p:nvPr/>
        </p:nvGrpSpPr>
        <p:grpSpPr>
          <a:xfrm>
            <a:off x="3074368" y="3353341"/>
            <a:ext cx="353645" cy="354191"/>
            <a:chOff x="-31093575" y="3552550"/>
            <a:chExt cx="291450" cy="291900"/>
          </a:xfrm>
        </p:grpSpPr>
        <p:sp>
          <p:nvSpPr>
            <p:cNvPr id="9935" name="Google Shape;9935;p8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84"/>
          <p:cNvGrpSpPr/>
          <p:nvPr/>
        </p:nvGrpSpPr>
        <p:grpSpPr>
          <a:xfrm>
            <a:off x="3074368" y="3818569"/>
            <a:ext cx="353645" cy="353615"/>
            <a:chOff x="-31093575" y="3911725"/>
            <a:chExt cx="291450" cy="291425"/>
          </a:xfrm>
        </p:grpSpPr>
        <p:sp>
          <p:nvSpPr>
            <p:cNvPr id="9940" name="Google Shape;9940;p8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84"/>
          <p:cNvGrpSpPr/>
          <p:nvPr/>
        </p:nvGrpSpPr>
        <p:grpSpPr>
          <a:xfrm>
            <a:off x="2183798" y="4275536"/>
            <a:ext cx="356497" cy="354586"/>
            <a:chOff x="-29946000" y="3183175"/>
            <a:chExt cx="293800" cy="292225"/>
          </a:xfrm>
        </p:grpSpPr>
        <p:sp>
          <p:nvSpPr>
            <p:cNvPr id="9943" name="Google Shape;9943;p8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84"/>
          <p:cNvGrpSpPr/>
          <p:nvPr/>
        </p:nvGrpSpPr>
        <p:grpSpPr>
          <a:xfrm>
            <a:off x="2628330" y="1532689"/>
            <a:ext cx="358408" cy="354161"/>
            <a:chOff x="-34408675" y="3202075"/>
            <a:chExt cx="295375" cy="291875"/>
          </a:xfrm>
        </p:grpSpPr>
        <p:sp>
          <p:nvSpPr>
            <p:cNvPr id="9950" name="Google Shape;9950;p8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84"/>
          <p:cNvGrpSpPr/>
          <p:nvPr/>
        </p:nvGrpSpPr>
        <p:grpSpPr>
          <a:xfrm>
            <a:off x="2630241" y="1972683"/>
            <a:ext cx="354586" cy="356254"/>
            <a:chOff x="-34405525" y="3558075"/>
            <a:chExt cx="292225" cy="293600"/>
          </a:xfrm>
        </p:grpSpPr>
        <p:sp>
          <p:nvSpPr>
            <p:cNvPr id="9955" name="Google Shape;9955;p8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84"/>
          <p:cNvGrpSpPr/>
          <p:nvPr/>
        </p:nvGrpSpPr>
        <p:grpSpPr>
          <a:xfrm>
            <a:off x="2629755" y="2409340"/>
            <a:ext cx="355557" cy="353615"/>
            <a:chOff x="-34406325" y="3919600"/>
            <a:chExt cx="293025" cy="291425"/>
          </a:xfrm>
        </p:grpSpPr>
        <p:sp>
          <p:nvSpPr>
            <p:cNvPr id="9959" name="Google Shape;9959;p8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84"/>
          <p:cNvGrpSpPr/>
          <p:nvPr/>
        </p:nvGrpSpPr>
        <p:grpSpPr>
          <a:xfrm>
            <a:off x="1293653" y="2888703"/>
            <a:ext cx="353645" cy="342179"/>
            <a:chOff x="-32568800" y="3232000"/>
            <a:chExt cx="291450" cy="282000"/>
          </a:xfrm>
        </p:grpSpPr>
        <p:sp>
          <p:nvSpPr>
            <p:cNvPr id="9967" name="Google Shape;9967;p8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84"/>
          <p:cNvGrpSpPr/>
          <p:nvPr/>
        </p:nvGrpSpPr>
        <p:grpSpPr>
          <a:xfrm>
            <a:off x="1293183" y="3353613"/>
            <a:ext cx="354586" cy="353645"/>
            <a:chOff x="-32569575" y="3586425"/>
            <a:chExt cx="292225" cy="291450"/>
          </a:xfrm>
        </p:grpSpPr>
        <p:sp>
          <p:nvSpPr>
            <p:cNvPr id="9970" name="Google Shape;9970;p8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84"/>
          <p:cNvGrpSpPr/>
          <p:nvPr/>
        </p:nvGrpSpPr>
        <p:grpSpPr>
          <a:xfrm>
            <a:off x="1284098" y="3818205"/>
            <a:ext cx="372756" cy="354343"/>
            <a:chOff x="-32576675" y="3944600"/>
            <a:chExt cx="307200" cy="292025"/>
          </a:xfrm>
        </p:grpSpPr>
        <p:sp>
          <p:nvSpPr>
            <p:cNvPr id="9973" name="Google Shape;9973;p8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84"/>
          <p:cNvGrpSpPr/>
          <p:nvPr/>
        </p:nvGrpSpPr>
        <p:grpSpPr>
          <a:xfrm>
            <a:off x="3529065" y="2882500"/>
            <a:ext cx="354586" cy="354586"/>
            <a:chOff x="-30735200" y="3192625"/>
            <a:chExt cx="292225" cy="292225"/>
          </a:xfrm>
        </p:grpSpPr>
        <p:sp>
          <p:nvSpPr>
            <p:cNvPr id="9976" name="Google Shape;9976;p8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4"/>
          <p:cNvGrpSpPr/>
          <p:nvPr/>
        </p:nvGrpSpPr>
        <p:grpSpPr>
          <a:xfrm>
            <a:off x="3529065" y="3353932"/>
            <a:ext cx="354586" cy="353008"/>
            <a:chOff x="-30735200" y="3552550"/>
            <a:chExt cx="292225" cy="290925"/>
          </a:xfrm>
        </p:grpSpPr>
        <p:sp>
          <p:nvSpPr>
            <p:cNvPr id="9984" name="Google Shape;9984;p8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84"/>
          <p:cNvGrpSpPr/>
          <p:nvPr/>
        </p:nvGrpSpPr>
        <p:grpSpPr>
          <a:xfrm>
            <a:off x="3529065" y="3818554"/>
            <a:ext cx="354586" cy="353645"/>
            <a:chOff x="-30735200" y="3910925"/>
            <a:chExt cx="292225" cy="291450"/>
          </a:xfrm>
        </p:grpSpPr>
        <p:sp>
          <p:nvSpPr>
            <p:cNvPr id="9987" name="Google Shape;9987;p8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9" name="Google Shape;9989;p84"/>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0" name="Google Shape;9990;p84"/>
          <p:cNvGrpSpPr/>
          <p:nvPr/>
        </p:nvGrpSpPr>
        <p:grpSpPr>
          <a:xfrm>
            <a:off x="4882910" y="1531421"/>
            <a:ext cx="358971" cy="359224"/>
            <a:chOff x="-57956275" y="3197925"/>
            <a:chExt cx="319000" cy="319225"/>
          </a:xfrm>
        </p:grpSpPr>
        <p:sp>
          <p:nvSpPr>
            <p:cNvPr id="9991" name="Google Shape;9991;p8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84"/>
          <p:cNvGrpSpPr/>
          <p:nvPr/>
        </p:nvGrpSpPr>
        <p:grpSpPr>
          <a:xfrm>
            <a:off x="4905064" y="1987846"/>
            <a:ext cx="314662" cy="358971"/>
            <a:chOff x="-57940525" y="3590375"/>
            <a:chExt cx="279625" cy="319000"/>
          </a:xfrm>
        </p:grpSpPr>
        <p:sp>
          <p:nvSpPr>
            <p:cNvPr id="9999" name="Google Shape;9999;p8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84"/>
          <p:cNvGrpSpPr/>
          <p:nvPr/>
        </p:nvGrpSpPr>
        <p:grpSpPr>
          <a:xfrm>
            <a:off x="4875945" y="2429217"/>
            <a:ext cx="358099" cy="358999"/>
            <a:chOff x="-57959425" y="3982600"/>
            <a:chExt cx="318225" cy="319025"/>
          </a:xfrm>
        </p:grpSpPr>
        <p:sp>
          <p:nvSpPr>
            <p:cNvPr id="10005" name="Google Shape;10005;p8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9" name="Google Shape;10009;p84"/>
          <p:cNvGrpSpPr/>
          <p:nvPr/>
        </p:nvGrpSpPr>
        <p:grpSpPr>
          <a:xfrm>
            <a:off x="7076112" y="1532546"/>
            <a:ext cx="357226" cy="357226"/>
            <a:chOff x="-55987225" y="3198925"/>
            <a:chExt cx="317450" cy="317450"/>
          </a:xfrm>
        </p:grpSpPr>
        <p:sp>
          <p:nvSpPr>
            <p:cNvPr id="10010" name="Google Shape;10010;p8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84"/>
          <p:cNvGrpSpPr/>
          <p:nvPr/>
        </p:nvGrpSpPr>
        <p:grpSpPr>
          <a:xfrm>
            <a:off x="7076112" y="1988578"/>
            <a:ext cx="357226" cy="357367"/>
            <a:chOff x="-55987225" y="3591025"/>
            <a:chExt cx="317450" cy="317575"/>
          </a:xfrm>
        </p:grpSpPr>
        <p:sp>
          <p:nvSpPr>
            <p:cNvPr id="10015" name="Google Shape;10015;p8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84"/>
          <p:cNvGrpSpPr/>
          <p:nvPr/>
        </p:nvGrpSpPr>
        <p:grpSpPr>
          <a:xfrm>
            <a:off x="7090027" y="2429217"/>
            <a:ext cx="358999" cy="358999"/>
            <a:chOff x="-55988800" y="3982600"/>
            <a:chExt cx="319025" cy="319025"/>
          </a:xfrm>
        </p:grpSpPr>
        <p:sp>
          <p:nvSpPr>
            <p:cNvPr id="10021" name="Google Shape;10021;p8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4"/>
          <p:cNvGrpSpPr/>
          <p:nvPr/>
        </p:nvGrpSpPr>
        <p:grpSpPr>
          <a:xfrm>
            <a:off x="5748546" y="2887174"/>
            <a:ext cx="356326" cy="358971"/>
            <a:chOff x="-54026025" y="3192625"/>
            <a:chExt cx="316650" cy="319000"/>
          </a:xfrm>
        </p:grpSpPr>
        <p:sp>
          <p:nvSpPr>
            <p:cNvPr id="10027" name="Google Shape;10027;p8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84"/>
          <p:cNvGrpSpPr/>
          <p:nvPr/>
        </p:nvGrpSpPr>
        <p:grpSpPr>
          <a:xfrm>
            <a:off x="5768492" y="3358148"/>
            <a:ext cx="316434" cy="358099"/>
            <a:chOff x="-54007925" y="3584850"/>
            <a:chExt cx="281200" cy="318225"/>
          </a:xfrm>
        </p:grpSpPr>
        <p:sp>
          <p:nvSpPr>
            <p:cNvPr id="10036" name="Google Shape;10036;p8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4"/>
          <p:cNvGrpSpPr/>
          <p:nvPr/>
        </p:nvGrpSpPr>
        <p:grpSpPr>
          <a:xfrm>
            <a:off x="5768492" y="3820033"/>
            <a:ext cx="316434" cy="358914"/>
            <a:chOff x="-54007925" y="3975575"/>
            <a:chExt cx="281200" cy="318950"/>
          </a:xfrm>
        </p:grpSpPr>
        <p:sp>
          <p:nvSpPr>
            <p:cNvPr id="10043" name="Google Shape;10043;p8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84"/>
          <p:cNvGrpSpPr/>
          <p:nvPr/>
        </p:nvGrpSpPr>
        <p:grpSpPr>
          <a:xfrm>
            <a:off x="8003359" y="2904504"/>
            <a:ext cx="274770" cy="358492"/>
            <a:chOff x="-52005775" y="3208025"/>
            <a:chExt cx="244175" cy="318575"/>
          </a:xfrm>
        </p:grpSpPr>
        <p:sp>
          <p:nvSpPr>
            <p:cNvPr id="10048" name="Google Shape;10048;p8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84"/>
          <p:cNvGrpSpPr/>
          <p:nvPr/>
        </p:nvGrpSpPr>
        <p:grpSpPr>
          <a:xfrm>
            <a:off x="5309825" y="1532546"/>
            <a:ext cx="358099" cy="358099"/>
            <a:chOff x="-57568775" y="3198925"/>
            <a:chExt cx="318225" cy="318225"/>
          </a:xfrm>
        </p:grpSpPr>
        <p:sp>
          <p:nvSpPr>
            <p:cNvPr id="10060" name="Google Shape;10060;p8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84"/>
          <p:cNvGrpSpPr/>
          <p:nvPr/>
        </p:nvGrpSpPr>
        <p:grpSpPr>
          <a:xfrm>
            <a:off x="5331543" y="1987846"/>
            <a:ext cx="314662" cy="358099"/>
            <a:chOff x="-57549075" y="3590375"/>
            <a:chExt cx="279625" cy="318225"/>
          </a:xfrm>
        </p:grpSpPr>
        <p:sp>
          <p:nvSpPr>
            <p:cNvPr id="10067" name="Google Shape;10067;p8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4"/>
          <p:cNvGrpSpPr/>
          <p:nvPr/>
        </p:nvGrpSpPr>
        <p:grpSpPr>
          <a:xfrm>
            <a:off x="5323740" y="2429217"/>
            <a:ext cx="359871" cy="359871"/>
            <a:chOff x="-57570350" y="3982600"/>
            <a:chExt cx="319800" cy="319800"/>
          </a:xfrm>
        </p:grpSpPr>
        <p:sp>
          <p:nvSpPr>
            <p:cNvPr id="10072" name="Google Shape;10072;p8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84"/>
          <p:cNvGrpSpPr/>
          <p:nvPr/>
        </p:nvGrpSpPr>
        <p:grpSpPr>
          <a:xfrm>
            <a:off x="7538779" y="1531646"/>
            <a:ext cx="314662" cy="358999"/>
            <a:chOff x="-55576850" y="3198125"/>
            <a:chExt cx="279625" cy="319025"/>
          </a:xfrm>
        </p:grpSpPr>
        <p:sp>
          <p:nvSpPr>
            <p:cNvPr id="10077" name="Google Shape;10077;p8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4"/>
          <p:cNvGrpSpPr/>
          <p:nvPr/>
        </p:nvGrpSpPr>
        <p:grpSpPr>
          <a:xfrm>
            <a:off x="7516174" y="1987621"/>
            <a:ext cx="359871" cy="358324"/>
            <a:chOff x="-55596550" y="3590175"/>
            <a:chExt cx="319800" cy="318425"/>
          </a:xfrm>
        </p:grpSpPr>
        <p:sp>
          <p:nvSpPr>
            <p:cNvPr id="10082" name="Google Shape;10082;p8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4"/>
          <p:cNvGrpSpPr/>
          <p:nvPr/>
        </p:nvGrpSpPr>
        <p:grpSpPr>
          <a:xfrm>
            <a:off x="7531412" y="2428964"/>
            <a:ext cx="358999" cy="359252"/>
            <a:chOff x="-55595775" y="3982375"/>
            <a:chExt cx="319025" cy="319250"/>
          </a:xfrm>
        </p:grpSpPr>
        <p:sp>
          <p:nvSpPr>
            <p:cNvPr id="10087" name="Google Shape;10087;p8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84"/>
          <p:cNvGrpSpPr/>
          <p:nvPr/>
        </p:nvGrpSpPr>
        <p:grpSpPr>
          <a:xfrm>
            <a:off x="6188595" y="2887174"/>
            <a:ext cx="358999" cy="358099"/>
            <a:chOff x="-53635375" y="3192625"/>
            <a:chExt cx="319025" cy="318225"/>
          </a:xfrm>
        </p:grpSpPr>
        <p:sp>
          <p:nvSpPr>
            <p:cNvPr id="10094" name="Google Shape;10094;p8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84"/>
          <p:cNvGrpSpPr/>
          <p:nvPr/>
        </p:nvGrpSpPr>
        <p:grpSpPr>
          <a:xfrm>
            <a:off x="6210763" y="3358148"/>
            <a:ext cx="314662" cy="358999"/>
            <a:chOff x="-53615675" y="3584850"/>
            <a:chExt cx="279625" cy="319025"/>
          </a:xfrm>
        </p:grpSpPr>
        <p:sp>
          <p:nvSpPr>
            <p:cNvPr id="10098" name="Google Shape;10098;p8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4"/>
          <p:cNvGrpSpPr/>
          <p:nvPr/>
        </p:nvGrpSpPr>
        <p:grpSpPr>
          <a:xfrm>
            <a:off x="6188609" y="3821074"/>
            <a:ext cx="358971" cy="357874"/>
            <a:chOff x="-53634575" y="3976500"/>
            <a:chExt cx="319000" cy="318025"/>
          </a:xfrm>
        </p:grpSpPr>
        <p:sp>
          <p:nvSpPr>
            <p:cNvPr id="10102" name="Google Shape;10102;p8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4"/>
          <p:cNvGrpSpPr/>
          <p:nvPr/>
        </p:nvGrpSpPr>
        <p:grpSpPr>
          <a:xfrm>
            <a:off x="7983413" y="3364028"/>
            <a:ext cx="314662" cy="358436"/>
            <a:chOff x="-52023900" y="3590075"/>
            <a:chExt cx="279625" cy="318525"/>
          </a:xfrm>
        </p:grpSpPr>
        <p:sp>
          <p:nvSpPr>
            <p:cNvPr id="10111" name="Google Shape;10111;p8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84"/>
          <p:cNvGrpSpPr/>
          <p:nvPr/>
        </p:nvGrpSpPr>
        <p:grpSpPr>
          <a:xfrm>
            <a:off x="5746654" y="1532546"/>
            <a:ext cx="358971" cy="358971"/>
            <a:chOff x="-57173375" y="3198925"/>
            <a:chExt cx="319000" cy="319000"/>
          </a:xfrm>
        </p:grpSpPr>
        <p:sp>
          <p:nvSpPr>
            <p:cNvPr id="10119" name="Google Shape;10119;p8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84"/>
          <p:cNvGrpSpPr/>
          <p:nvPr/>
        </p:nvGrpSpPr>
        <p:grpSpPr>
          <a:xfrm>
            <a:off x="5747541" y="2009987"/>
            <a:ext cx="357198" cy="314690"/>
            <a:chOff x="-57176525" y="3610050"/>
            <a:chExt cx="317425" cy="279650"/>
          </a:xfrm>
        </p:grpSpPr>
        <p:sp>
          <p:nvSpPr>
            <p:cNvPr id="10124" name="Google Shape;10124;p8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84"/>
          <p:cNvGrpSpPr/>
          <p:nvPr/>
        </p:nvGrpSpPr>
        <p:grpSpPr>
          <a:xfrm>
            <a:off x="5779179" y="2428542"/>
            <a:ext cx="323524" cy="358774"/>
            <a:chOff x="-57162350" y="3982000"/>
            <a:chExt cx="287500" cy="318825"/>
          </a:xfrm>
        </p:grpSpPr>
        <p:sp>
          <p:nvSpPr>
            <p:cNvPr id="10130" name="Google Shape;10130;p8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8" name="Google Shape;10138;p84"/>
          <p:cNvGrpSpPr/>
          <p:nvPr/>
        </p:nvGrpSpPr>
        <p:grpSpPr>
          <a:xfrm>
            <a:off x="7957995" y="1532546"/>
            <a:ext cx="358099" cy="356326"/>
            <a:chOff x="-55202750" y="3198925"/>
            <a:chExt cx="318225" cy="316650"/>
          </a:xfrm>
        </p:grpSpPr>
        <p:sp>
          <p:nvSpPr>
            <p:cNvPr id="10139" name="Google Shape;10139;p8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4"/>
          <p:cNvGrpSpPr/>
          <p:nvPr/>
        </p:nvGrpSpPr>
        <p:grpSpPr>
          <a:xfrm>
            <a:off x="7968629" y="1987846"/>
            <a:ext cx="336830" cy="358099"/>
            <a:chOff x="-55194875" y="3590375"/>
            <a:chExt cx="299325" cy="318225"/>
          </a:xfrm>
        </p:grpSpPr>
        <p:sp>
          <p:nvSpPr>
            <p:cNvPr id="10142" name="Google Shape;10142;p8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84"/>
          <p:cNvGrpSpPr/>
          <p:nvPr/>
        </p:nvGrpSpPr>
        <p:grpSpPr>
          <a:xfrm>
            <a:off x="7973247" y="2430117"/>
            <a:ext cx="357198" cy="357198"/>
            <a:chOff x="-55203525" y="3983400"/>
            <a:chExt cx="317425" cy="317425"/>
          </a:xfrm>
        </p:grpSpPr>
        <p:sp>
          <p:nvSpPr>
            <p:cNvPr id="10148" name="Google Shape;10148;p8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84"/>
          <p:cNvGrpSpPr/>
          <p:nvPr/>
        </p:nvGrpSpPr>
        <p:grpSpPr>
          <a:xfrm>
            <a:off x="6639727" y="2887174"/>
            <a:ext cx="335930" cy="358971"/>
            <a:chOff x="-53232900" y="3192625"/>
            <a:chExt cx="298525" cy="319000"/>
          </a:xfrm>
        </p:grpSpPr>
        <p:sp>
          <p:nvSpPr>
            <p:cNvPr id="10152" name="Google Shape;10152;p8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84"/>
          <p:cNvGrpSpPr/>
          <p:nvPr/>
        </p:nvGrpSpPr>
        <p:grpSpPr>
          <a:xfrm>
            <a:off x="6629093" y="3358148"/>
            <a:ext cx="357198" cy="356326"/>
            <a:chOff x="-53242350" y="3584850"/>
            <a:chExt cx="317425" cy="316650"/>
          </a:xfrm>
        </p:grpSpPr>
        <p:sp>
          <p:nvSpPr>
            <p:cNvPr id="10161" name="Google Shape;10161;p8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84"/>
          <p:cNvGrpSpPr/>
          <p:nvPr/>
        </p:nvGrpSpPr>
        <p:grpSpPr>
          <a:xfrm>
            <a:off x="6650362" y="3820849"/>
            <a:ext cx="314662" cy="358999"/>
            <a:chOff x="-53224225" y="3976300"/>
            <a:chExt cx="279625" cy="319025"/>
          </a:xfrm>
        </p:grpSpPr>
        <p:sp>
          <p:nvSpPr>
            <p:cNvPr id="10167" name="Google Shape;10167;p8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84"/>
          <p:cNvGrpSpPr/>
          <p:nvPr/>
        </p:nvGrpSpPr>
        <p:grpSpPr>
          <a:xfrm>
            <a:off x="7961258" y="3828529"/>
            <a:ext cx="358971" cy="358408"/>
            <a:chOff x="-52043575" y="3983125"/>
            <a:chExt cx="319000" cy="318500"/>
          </a:xfrm>
        </p:grpSpPr>
        <p:sp>
          <p:nvSpPr>
            <p:cNvPr id="10175" name="Google Shape;10175;p8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84"/>
          <p:cNvGrpSpPr/>
          <p:nvPr/>
        </p:nvGrpSpPr>
        <p:grpSpPr>
          <a:xfrm>
            <a:off x="6215199" y="1532546"/>
            <a:ext cx="314662" cy="358971"/>
            <a:chOff x="-56766175" y="3198925"/>
            <a:chExt cx="279625" cy="319000"/>
          </a:xfrm>
        </p:grpSpPr>
        <p:sp>
          <p:nvSpPr>
            <p:cNvPr id="10185" name="Google Shape;10185;p8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84"/>
          <p:cNvGrpSpPr/>
          <p:nvPr/>
        </p:nvGrpSpPr>
        <p:grpSpPr>
          <a:xfrm>
            <a:off x="6214313" y="1987846"/>
            <a:ext cx="316434" cy="358099"/>
            <a:chOff x="-56766175" y="3590375"/>
            <a:chExt cx="281200" cy="318225"/>
          </a:xfrm>
        </p:grpSpPr>
        <p:sp>
          <p:nvSpPr>
            <p:cNvPr id="10193" name="Google Shape;10193;p8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4"/>
          <p:cNvGrpSpPr/>
          <p:nvPr/>
        </p:nvGrpSpPr>
        <p:grpSpPr>
          <a:xfrm>
            <a:off x="6251269" y="2429217"/>
            <a:ext cx="272126" cy="358099"/>
            <a:chOff x="-56747275" y="3982600"/>
            <a:chExt cx="241825" cy="318225"/>
          </a:xfrm>
        </p:grpSpPr>
        <p:sp>
          <p:nvSpPr>
            <p:cNvPr id="10198" name="Google Shape;10198;p8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84"/>
          <p:cNvGrpSpPr/>
          <p:nvPr/>
        </p:nvGrpSpPr>
        <p:grpSpPr>
          <a:xfrm>
            <a:off x="4881188" y="2894264"/>
            <a:ext cx="314662" cy="358971"/>
            <a:chOff x="-54793175" y="3198925"/>
            <a:chExt cx="279625" cy="319000"/>
          </a:xfrm>
        </p:grpSpPr>
        <p:sp>
          <p:nvSpPr>
            <p:cNvPr id="10206" name="Google Shape;10206;p8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84"/>
          <p:cNvGrpSpPr/>
          <p:nvPr/>
        </p:nvGrpSpPr>
        <p:grpSpPr>
          <a:xfrm>
            <a:off x="4859020" y="3371455"/>
            <a:ext cx="358999" cy="342991"/>
            <a:chOff x="-54812875" y="3596675"/>
            <a:chExt cx="319025" cy="304800"/>
          </a:xfrm>
        </p:grpSpPr>
        <p:sp>
          <p:nvSpPr>
            <p:cNvPr id="10214" name="Google Shape;10214;p8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1" name="Google Shape;10221;p84"/>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3" name="Google Shape;10223;p84"/>
          <p:cNvGrpSpPr/>
          <p:nvPr/>
        </p:nvGrpSpPr>
        <p:grpSpPr>
          <a:xfrm>
            <a:off x="4881188" y="3827938"/>
            <a:ext cx="314662" cy="358099"/>
            <a:chOff x="-54793175" y="3982600"/>
            <a:chExt cx="279625" cy="318225"/>
          </a:xfrm>
        </p:grpSpPr>
        <p:sp>
          <p:nvSpPr>
            <p:cNvPr id="10224" name="Google Shape;10224;p8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84"/>
          <p:cNvGrpSpPr/>
          <p:nvPr/>
        </p:nvGrpSpPr>
        <p:grpSpPr>
          <a:xfrm>
            <a:off x="7092647" y="2887174"/>
            <a:ext cx="314662" cy="358099"/>
            <a:chOff x="-52832000" y="3192625"/>
            <a:chExt cx="279625" cy="318225"/>
          </a:xfrm>
        </p:grpSpPr>
        <p:sp>
          <p:nvSpPr>
            <p:cNvPr id="10232" name="Google Shape;10232;p8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84"/>
          <p:cNvGrpSpPr/>
          <p:nvPr/>
        </p:nvGrpSpPr>
        <p:grpSpPr>
          <a:xfrm>
            <a:off x="7070492" y="3359048"/>
            <a:ext cx="358971" cy="357198"/>
            <a:chOff x="-52851675" y="3585650"/>
            <a:chExt cx="319000" cy="317425"/>
          </a:xfrm>
        </p:grpSpPr>
        <p:sp>
          <p:nvSpPr>
            <p:cNvPr id="10241" name="Google Shape;10241;p8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4"/>
          <p:cNvGrpSpPr/>
          <p:nvPr/>
        </p:nvGrpSpPr>
        <p:grpSpPr>
          <a:xfrm>
            <a:off x="7092647" y="3820849"/>
            <a:ext cx="314662" cy="358999"/>
            <a:chOff x="-52832000" y="3976300"/>
            <a:chExt cx="279625" cy="319025"/>
          </a:xfrm>
        </p:grpSpPr>
        <p:sp>
          <p:nvSpPr>
            <p:cNvPr id="10248" name="Google Shape;10248;p8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84"/>
          <p:cNvGrpSpPr/>
          <p:nvPr/>
        </p:nvGrpSpPr>
        <p:grpSpPr>
          <a:xfrm>
            <a:off x="6209853" y="4275497"/>
            <a:ext cx="316434" cy="358099"/>
            <a:chOff x="-51633225" y="3198925"/>
            <a:chExt cx="281200" cy="318225"/>
          </a:xfrm>
        </p:grpSpPr>
        <p:sp>
          <p:nvSpPr>
            <p:cNvPr id="10254" name="Google Shape;10254;p8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84"/>
          <p:cNvGrpSpPr/>
          <p:nvPr/>
        </p:nvGrpSpPr>
        <p:grpSpPr>
          <a:xfrm>
            <a:off x="6628676" y="1533418"/>
            <a:ext cx="365188" cy="357226"/>
            <a:chOff x="-56396775" y="3199700"/>
            <a:chExt cx="324525" cy="317450"/>
          </a:xfrm>
        </p:grpSpPr>
        <p:sp>
          <p:nvSpPr>
            <p:cNvPr id="10262" name="Google Shape;10262;p8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4"/>
          <p:cNvGrpSpPr/>
          <p:nvPr/>
        </p:nvGrpSpPr>
        <p:grpSpPr>
          <a:xfrm>
            <a:off x="6631771" y="1999353"/>
            <a:ext cx="358999" cy="335958"/>
            <a:chOff x="-56394425" y="3600600"/>
            <a:chExt cx="319025" cy="298550"/>
          </a:xfrm>
        </p:grpSpPr>
        <p:sp>
          <p:nvSpPr>
            <p:cNvPr id="10269" name="Google Shape;10269;p8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84"/>
          <p:cNvGrpSpPr/>
          <p:nvPr/>
        </p:nvGrpSpPr>
        <p:grpSpPr>
          <a:xfrm>
            <a:off x="6662538" y="2430117"/>
            <a:ext cx="327068" cy="357198"/>
            <a:chOff x="-56379450" y="3983400"/>
            <a:chExt cx="290650" cy="317425"/>
          </a:xfrm>
        </p:grpSpPr>
        <p:sp>
          <p:nvSpPr>
            <p:cNvPr id="10273" name="Google Shape;10273;p8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84"/>
          <p:cNvGrpSpPr/>
          <p:nvPr/>
        </p:nvGrpSpPr>
        <p:grpSpPr>
          <a:xfrm>
            <a:off x="5326242" y="2894264"/>
            <a:ext cx="316434" cy="358971"/>
            <a:chOff x="-54401725" y="3198925"/>
            <a:chExt cx="281200" cy="319000"/>
          </a:xfrm>
        </p:grpSpPr>
        <p:sp>
          <p:nvSpPr>
            <p:cNvPr id="10282" name="Google Shape;10282;p8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4"/>
          <p:cNvGrpSpPr/>
          <p:nvPr/>
        </p:nvGrpSpPr>
        <p:grpSpPr>
          <a:xfrm>
            <a:off x="5327128" y="3364365"/>
            <a:ext cx="314662" cy="358099"/>
            <a:chOff x="-54401725" y="3590375"/>
            <a:chExt cx="279625" cy="318225"/>
          </a:xfrm>
        </p:grpSpPr>
        <p:sp>
          <p:nvSpPr>
            <p:cNvPr id="10294" name="Google Shape;10294;p8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84"/>
          <p:cNvGrpSpPr/>
          <p:nvPr/>
        </p:nvGrpSpPr>
        <p:grpSpPr>
          <a:xfrm>
            <a:off x="5324920" y="3827938"/>
            <a:ext cx="319079" cy="358099"/>
            <a:chOff x="-54403300" y="3982600"/>
            <a:chExt cx="283550" cy="318225"/>
          </a:xfrm>
        </p:grpSpPr>
        <p:sp>
          <p:nvSpPr>
            <p:cNvPr id="10301" name="Google Shape;10301;p8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4"/>
          <p:cNvGrpSpPr/>
          <p:nvPr/>
        </p:nvGrpSpPr>
        <p:grpSpPr>
          <a:xfrm>
            <a:off x="7512313" y="2889172"/>
            <a:ext cx="356298" cy="356973"/>
            <a:chOff x="-52458650" y="3194400"/>
            <a:chExt cx="316625" cy="317225"/>
          </a:xfrm>
        </p:grpSpPr>
        <p:sp>
          <p:nvSpPr>
            <p:cNvPr id="10307" name="Google Shape;10307;p8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84"/>
          <p:cNvGrpSpPr/>
          <p:nvPr/>
        </p:nvGrpSpPr>
        <p:grpSpPr>
          <a:xfrm>
            <a:off x="7521611" y="3358148"/>
            <a:ext cx="337703" cy="357845"/>
            <a:chOff x="-52450000" y="3584850"/>
            <a:chExt cx="300100" cy="318000"/>
          </a:xfrm>
        </p:grpSpPr>
        <p:sp>
          <p:nvSpPr>
            <p:cNvPr id="10316" name="Google Shape;10316;p8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84"/>
          <p:cNvGrpSpPr/>
          <p:nvPr/>
        </p:nvGrpSpPr>
        <p:grpSpPr>
          <a:xfrm>
            <a:off x="7533131" y="3822621"/>
            <a:ext cx="314662" cy="357226"/>
            <a:chOff x="-52440550" y="3977875"/>
            <a:chExt cx="279625" cy="317450"/>
          </a:xfrm>
        </p:grpSpPr>
        <p:sp>
          <p:nvSpPr>
            <p:cNvPr id="10324" name="Google Shape;10324;p8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84"/>
          <p:cNvGrpSpPr/>
          <p:nvPr/>
        </p:nvGrpSpPr>
        <p:grpSpPr>
          <a:xfrm>
            <a:off x="6645066" y="4278827"/>
            <a:ext cx="314662" cy="358999"/>
            <a:chOff x="-51623775" y="3584850"/>
            <a:chExt cx="279625" cy="319025"/>
          </a:xfrm>
        </p:grpSpPr>
        <p:sp>
          <p:nvSpPr>
            <p:cNvPr id="10333" name="Google Shape;10333;p8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45"/>
        <p:cNvGrpSpPr/>
        <p:nvPr/>
      </p:nvGrpSpPr>
      <p:grpSpPr>
        <a:xfrm>
          <a:off x="0" y="0"/>
          <a:ext cx="0" cy="0"/>
          <a:chOff x="0" y="0"/>
          <a:chExt cx="0" cy="0"/>
        </a:xfrm>
      </p:grpSpPr>
      <p:sp>
        <p:nvSpPr>
          <p:cNvPr id="10346" name="Google Shape;10346;p8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47" name="Google Shape;10347;p8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348" name="Google Shape;10348;p85"/>
          <p:cNvGrpSpPr/>
          <p:nvPr/>
        </p:nvGrpSpPr>
        <p:grpSpPr>
          <a:xfrm>
            <a:off x="885675" y="1539249"/>
            <a:ext cx="276003" cy="357300"/>
            <a:chOff x="-50469125" y="3183175"/>
            <a:chExt cx="233150" cy="301825"/>
          </a:xfrm>
        </p:grpSpPr>
        <p:sp>
          <p:nvSpPr>
            <p:cNvPr id="10349" name="Google Shape;10349;p8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85"/>
          <p:cNvGrpSpPr/>
          <p:nvPr/>
        </p:nvGrpSpPr>
        <p:grpSpPr>
          <a:xfrm>
            <a:off x="845574" y="1974651"/>
            <a:ext cx="356205" cy="355288"/>
            <a:chOff x="-50504575" y="3550975"/>
            <a:chExt cx="300900" cy="300125"/>
          </a:xfrm>
        </p:grpSpPr>
        <p:sp>
          <p:nvSpPr>
            <p:cNvPr id="10353" name="Google Shape;10353;p8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85"/>
          <p:cNvGrpSpPr/>
          <p:nvPr/>
        </p:nvGrpSpPr>
        <p:grpSpPr>
          <a:xfrm>
            <a:off x="845574" y="2412893"/>
            <a:ext cx="356205" cy="354341"/>
            <a:chOff x="-50503000" y="3921175"/>
            <a:chExt cx="300900" cy="299325"/>
          </a:xfrm>
        </p:grpSpPr>
        <p:sp>
          <p:nvSpPr>
            <p:cNvPr id="10358" name="Google Shape;10358;p8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85"/>
          <p:cNvGrpSpPr/>
          <p:nvPr/>
        </p:nvGrpSpPr>
        <p:grpSpPr>
          <a:xfrm>
            <a:off x="3049627" y="1558811"/>
            <a:ext cx="355258" cy="356205"/>
            <a:chOff x="-48630025" y="3199700"/>
            <a:chExt cx="300100" cy="300900"/>
          </a:xfrm>
        </p:grpSpPr>
        <p:sp>
          <p:nvSpPr>
            <p:cNvPr id="10364" name="Google Shape;10364;p8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5"/>
          <p:cNvGrpSpPr/>
          <p:nvPr/>
        </p:nvGrpSpPr>
        <p:grpSpPr>
          <a:xfrm>
            <a:off x="3049627" y="1996107"/>
            <a:ext cx="355258" cy="355258"/>
            <a:chOff x="-48630025" y="3569100"/>
            <a:chExt cx="300100" cy="300100"/>
          </a:xfrm>
        </p:grpSpPr>
        <p:sp>
          <p:nvSpPr>
            <p:cNvPr id="10368" name="Google Shape;10368;p8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85"/>
          <p:cNvGrpSpPr/>
          <p:nvPr/>
        </p:nvGrpSpPr>
        <p:grpSpPr>
          <a:xfrm>
            <a:off x="3050101" y="2433403"/>
            <a:ext cx="354311" cy="353394"/>
            <a:chOff x="-48629225" y="3938500"/>
            <a:chExt cx="299300" cy="298525"/>
          </a:xfrm>
        </p:grpSpPr>
        <p:sp>
          <p:nvSpPr>
            <p:cNvPr id="10379" name="Google Shape;10379;p8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5"/>
          <p:cNvGrpSpPr/>
          <p:nvPr/>
        </p:nvGrpSpPr>
        <p:grpSpPr>
          <a:xfrm>
            <a:off x="1785504" y="2904744"/>
            <a:ext cx="311458" cy="354341"/>
            <a:chOff x="-46762575" y="3200500"/>
            <a:chExt cx="263100" cy="299325"/>
          </a:xfrm>
        </p:grpSpPr>
        <p:sp>
          <p:nvSpPr>
            <p:cNvPr id="10384" name="Google Shape;10384;p8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85"/>
          <p:cNvGrpSpPr/>
          <p:nvPr/>
        </p:nvGrpSpPr>
        <p:grpSpPr>
          <a:xfrm>
            <a:off x="1763589" y="3363466"/>
            <a:ext cx="355288" cy="312375"/>
            <a:chOff x="-46779900" y="3588000"/>
            <a:chExt cx="300125" cy="263875"/>
          </a:xfrm>
        </p:grpSpPr>
        <p:sp>
          <p:nvSpPr>
            <p:cNvPr id="10390" name="Google Shape;10390;p8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85"/>
          <p:cNvGrpSpPr/>
          <p:nvPr/>
        </p:nvGrpSpPr>
        <p:grpSpPr>
          <a:xfrm>
            <a:off x="1764062" y="3778388"/>
            <a:ext cx="354341" cy="353394"/>
            <a:chOff x="-46779100" y="3938500"/>
            <a:chExt cx="299325" cy="298525"/>
          </a:xfrm>
        </p:grpSpPr>
        <p:sp>
          <p:nvSpPr>
            <p:cNvPr id="10395" name="Google Shape;10395;p8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85"/>
          <p:cNvGrpSpPr/>
          <p:nvPr/>
        </p:nvGrpSpPr>
        <p:grpSpPr>
          <a:xfrm>
            <a:off x="3971800" y="2911255"/>
            <a:ext cx="355258" cy="355288"/>
            <a:chOff x="-44924250" y="3206000"/>
            <a:chExt cx="300100" cy="300125"/>
          </a:xfrm>
        </p:grpSpPr>
        <p:sp>
          <p:nvSpPr>
            <p:cNvPr id="10398" name="Google Shape;10398;p8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5"/>
          <p:cNvGrpSpPr/>
          <p:nvPr/>
        </p:nvGrpSpPr>
        <p:grpSpPr>
          <a:xfrm>
            <a:off x="1286286" y="1539249"/>
            <a:ext cx="355258" cy="355258"/>
            <a:chOff x="-50134375" y="3183175"/>
            <a:chExt cx="300100" cy="300100"/>
          </a:xfrm>
        </p:grpSpPr>
        <p:sp>
          <p:nvSpPr>
            <p:cNvPr id="10404" name="Google Shape;10404;p8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85"/>
          <p:cNvGrpSpPr/>
          <p:nvPr/>
        </p:nvGrpSpPr>
        <p:grpSpPr>
          <a:xfrm>
            <a:off x="1286286" y="1974651"/>
            <a:ext cx="355258" cy="355288"/>
            <a:chOff x="-50134375" y="3550975"/>
            <a:chExt cx="300100" cy="300125"/>
          </a:xfrm>
        </p:grpSpPr>
        <p:sp>
          <p:nvSpPr>
            <p:cNvPr id="10415" name="Google Shape;10415;p8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5"/>
          <p:cNvGrpSpPr/>
          <p:nvPr/>
        </p:nvGrpSpPr>
        <p:grpSpPr>
          <a:xfrm>
            <a:off x="1286286" y="2412183"/>
            <a:ext cx="355258" cy="355051"/>
            <a:chOff x="-50134375" y="3920575"/>
            <a:chExt cx="300100" cy="299925"/>
          </a:xfrm>
        </p:grpSpPr>
        <p:sp>
          <p:nvSpPr>
            <p:cNvPr id="10418" name="Google Shape;10418;p8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85"/>
          <p:cNvGrpSpPr/>
          <p:nvPr/>
        </p:nvGrpSpPr>
        <p:grpSpPr>
          <a:xfrm>
            <a:off x="3497010" y="1559758"/>
            <a:ext cx="357123" cy="355258"/>
            <a:chOff x="-48262200" y="3200500"/>
            <a:chExt cx="301675" cy="300100"/>
          </a:xfrm>
        </p:grpSpPr>
        <p:sp>
          <p:nvSpPr>
            <p:cNvPr id="10422" name="Google Shape;10422;p8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85"/>
          <p:cNvGrpSpPr/>
          <p:nvPr/>
        </p:nvGrpSpPr>
        <p:grpSpPr>
          <a:xfrm>
            <a:off x="3526383" y="1996847"/>
            <a:ext cx="298377" cy="354519"/>
            <a:chOff x="-48233050" y="3569725"/>
            <a:chExt cx="252050" cy="299475"/>
          </a:xfrm>
        </p:grpSpPr>
        <p:sp>
          <p:nvSpPr>
            <p:cNvPr id="10432" name="Google Shape;10432;p8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85"/>
          <p:cNvGrpSpPr/>
          <p:nvPr/>
        </p:nvGrpSpPr>
        <p:grpSpPr>
          <a:xfrm>
            <a:off x="3550148" y="2430591"/>
            <a:ext cx="250847" cy="358070"/>
            <a:chOff x="-48216525" y="3936125"/>
            <a:chExt cx="211900" cy="302475"/>
          </a:xfrm>
        </p:grpSpPr>
        <p:sp>
          <p:nvSpPr>
            <p:cNvPr id="10436" name="Google Shape;10436;p8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5"/>
          <p:cNvGrpSpPr/>
          <p:nvPr/>
        </p:nvGrpSpPr>
        <p:grpSpPr>
          <a:xfrm>
            <a:off x="2205866" y="2905661"/>
            <a:ext cx="355258" cy="355288"/>
            <a:chOff x="-46410500" y="3201275"/>
            <a:chExt cx="300100" cy="300125"/>
          </a:xfrm>
        </p:grpSpPr>
        <p:sp>
          <p:nvSpPr>
            <p:cNvPr id="10441" name="Google Shape;10441;p8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85"/>
          <p:cNvGrpSpPr/>
          <p:nvPr/>
        </p:nvGrpSpPr>
        <p:grpSpPr>
          <a:xfrm>
            <a:off x="2205866" y="3341092"/>
            <a:ext cx="355258" cy="356205"/>
            <a:chOff x="-46409700" y="3569100"/>
            <a:chExt cx="300100" cy="300900"/>
          </a:xfrm>
        </p:grpSpPr>
        <p:sp>
          <p:nvSpPr>
            <p:cNvPr id="10447" name="Google Shape;10447;p8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85"/>
          <p:cNvGrpSpPr/>
          <p:nvPr/>
        </p:nvGrpSpPr>
        <p:grpSpPr>
          <a:xfrm>
            <a:off x="2193747" y="3776524"/>
            <a:ext cx="379497" cy="358070"/>
            <a:chOff x="-46422300" y="3936925"/>
            <a:chExt cx="320575" cy="302475"/>
          </a:xfrm>
        </p:grpSpPr>
        <p:sp>
          <p:nvSpPr>
            <p:cNvPr id="10453" name="Google Shape;10453;p8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85"/>
          <p:cNvGrpSpPr/>
          <p:nvPr/>
        </p:nvGrpSpPr>
        <p:grpSpPr>
          <a:xfrm>
            <a:off x="3971326" y="3330852"/>
            <a:ext cx="356205" cy="355258"/>
            <a:chOff x="-44914800" y="3560450"/>
            <a:chExt cx="300900" cy="300100"/>
          </a:xfrm>
        </p:grpSpPr>
        <p:sp>
          <p:nvSpPr>
            <p:cNvPr id="10456" name="Google Shape;10456;p8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85"/>
          <p:cNvGrpSpPr/>
          <p:nvPr/>
        </p:nvGrpSpPr>
        <p:grpSpPr>
          <a:xfrm>
            <a:off x="1726378" y="1539486"/>
            <a:ext cx="354311" cy="354104"/>
            <a:chOff x="-49764975" y="3183375"/>
            <a:chExt cx="299300" cy="299125"/>
          </a:xfrm>
        </p:grpSpPr>
        <p:sp>
          <p:nvSpPr>
            <p:cNvPr id="10462" name="Google Shape;10462;p8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5"/>
          <p:cNvGrpSpPr/>
          <p:nvPr/>
        </p:nvGrpSpPr>
        <p:grpSpPr>
          <a:xfrm>
            <a:off x="1726378" y="1974947"/>
            <a:ext cx="354311" cy="355909"/>
            <a:chOff x="-49764975" y="3551225"/>
            <a:chExt cx="299300" cy="300650"/>
          </a:xfrm>
        </p:grpSpPr>
        <p:sp>
          <p:nvSpPr>
            <p:cNvPr id="10472" name="Google Shape;10472;p8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85"/>
          <p:cNvGrpSpPr/>
          <p:nvPr/>
        </p:nvGrpSpPr>
        <p:grpSpPr>
          <a:xfrm>
            <a:off x="1724040" y="2411710"/>
            <a:ext cx="358987" cy="355525"/>
            <a:chOff x="-49766550" y="3920175"/>
            <a:chExt cx="303250" cy="300325"/>
          </a:xfrm>
        </p:grpSpPr>
        <p:sp>
          <p:nvSpPr>
            <p:cNvPr id="10484" name="Google Shape;10484;p8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5"/>
          <p:cNvGrpSpPr/>
          <p:nvPr/>
        </p:nvGrpSpPr>
        <p:grpSpPr>
          <a:xfrm>
            <a:off x="3939571" y="1559758"/>
            <a:ext cx="357123" cy="354341"/>
            <a:chOff x="-47892800" y="3200500"/>
            <a:chExt cx="301675" cy="299325"/>
          </a:xfrm>
        </p:grpSpPr>
        <p:sp>
          <p:nvSpPr>
            <p:cNvPr id="10489" name="Google Shape;10489;p8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85"/>
          <p:cNvGrpSpPr/>
          <p:nvPr/>
        </p:nvGrpSpPr>
        <p:grpSpPr>
          <a:xfrm>
            <a:off x="4003437" y="1996107"/>
            <a:ext cx="229391" cy="355258"/>
            <a:chOff x="-47839250" y="3569100"/>
            <a:chExt cx="193775" cy="300100"/>
          </a:xfrm>
        </p:grpSpPr>
        <p:sp>
          <p:nvSpPr>
            <p:cNvPr id="10496" name="Google Shape;10496;p8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5"/>
          <p:cNvGrpSpPr/>
          <p:nvPr/>
        </p:nvGrpSpPr>
        <p:grpSpPr>
          <a:xfrm>
            <a:off x="3940503" y="2432456"/>
            <a:ext cx="355258" cy="356205"/>
            <a:chOff x="-47892800" y="3937700"/>
            <a:chExt cx="300100" cy="300900"/>
          </a:xfrm>
        </p:grpSpPr>
        <p:sp>
          <p:nvSpPr>
            <p:cNvPr id="10503" name="Google Shape;10503;p8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85"/>
          <p:cNvGrpSpPr/>
          <p:nvPr/>
        </p:nvGrpSpPr>
        <p:grpSpPr>
          <a:xfrm>
            <a:off x="2645798" y="2926170"/>
            <a:ext cx="355258" cy="311458"/>
            <a:chOff x="-46042675" y="3218600"/>
            <a:chExt cx="300100" cy="263100"/>
          </a:xfrm>
        </p:grpSpPr>
        <p:sp>
          <p:nvSpPr>
            <p:cNvPr id="10512" name="Google Shape;10512;p8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5"/>
          <p:cNvGrpSpPr/>
          <p:nvPr/>
        </p:nvGrpSpPr>
        <p:grpSpPr>
          <a:xfrm>
            <a:off x="2645798" y="3340619"/>
            <a:ext cx="355258" cy="323118"/>
            <a:chOff x="-46042675" y="3568700"/>
            <a:chExt cx="300100" cy="272950"/>
          </a:xfrm>
        </p:grpSpPr>
        <p:sp>
          <p:nvSpPr>
            <p:cNvPr id="10519" name="Google Shape;10519;p8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5"/>
          <p:cNvGrpSpPr/>
          <p:nvPr/>
        </p:nvGrpSpPr>
        <p:grpSpPr>
          <a:xfrm>
            <a:off x="2687749" y="3777589"/>
            <a:ext cx="271357" cy="356057"/>
            <a:chOff x="-46007225" y="3937825"/>
            <a:chExt cx="229225" cy="300775"/>
          </a:xfrm>
        </p:grpSpPr>
        <p:sp>
          <p:nvSpPr>
            <p:cNvPr id="10524" name="Google Shape;10524;p8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85"/>
          <p:cNvGrpSpPr/>
          <p:nvPr/>
        </p:nvGrpSpPr>
        <p:grpSpPr>
          <a:xfrm>
            <a:off x="3993241" y="3767675"/>
            <a:ext cx="312375" cy="357596"/>
            <a:chOff x="-44895900" y="3929450"/>
            <a:chExt cx="263875" cy="302075"/>
          </a:xfrm>
        </p:grpSpPr>
        <p:sp>
          <p:nvSpPr>
            <p:cNvPr id="10535" name="Google Shape;10535;p8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2167060" y="1550436"/>
            <a:ext cx="356205" cy="332885"/>
            <a:chOff x="-49397175" y="3192625"/>
            <a:chExt cx="300900" cy="281200"/>
          </a:xfrm>
        </p:grpSpPr>
        <p:sp>
          <p:nvSpPr>
            <p:cNvPr id="10542" name="Google Shape;10542;p8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85"/>
          <p:cNvGrpSpPr/>
          <p:nvPr/>
        </p:nvGrpSpPr>
        <p:grpSpPr>
          <a:xfrm>
            <a:off x="2193163" y="1974651"/>
            <a:ext cx="304000" cy="356205"/>
            <a:chOff x="-49375900" y="3550975"/>
            <a:chExt cx="256800" cy="300900"/>
          </a:xfrm>
        </p:grpSpPr>
        <p:sp>
          <p:nvSpPr>
            <p:cNvPr id="10550" name="Google Shape;10550;p8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5"/>
          <p:cNvGrpSpPr/>
          <p:nvPr/>
        </p:nvGrpSpPr>
        <p:grpSpPr>
          <a:xfrm>
            <a:off x="2188516" y="2411946"/>
            <a:ext cx="313293" cy="356205"/>
            <a:chOff x="-49378250" y="3920375"/>
            <a:chExt cx="264650" cy="300900"/>
          </a:xfrm>
        </p:grpSpPr>
        <p:sp>
          <p:nvSpPr>
            <p:cNvPr id="10562" name="Google Shape;10562;p8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5"/>
          <p:cNvGrpSpPr/>
          <p:nvPr/>
        </p:nvGrpSpPr>
        <p:grpSpPr>
          <a:xfrm>
            <a:off x="907504" y="2904744"/>
            <a:ext cx="312375" cy="357123"/>
            <a:chOff x="-47505300" y="3200500"/>
            <a:chExt cx="263875" cy="301675"/>
          </a:xfrm>
        </p:grpSpPr>
        <p:sp>
          <p:nvSpPr>
            <p:cNvPr id="10570" name="Google Shape;10570;p8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85"/>
          <p:cNvGrpSpPr/>
          <p:nvPr/>
        </p:nvGrpSpPr>
        <p:grpSpPr>
          <a:xfrm>
            <a:off x="885604" y="3341092"/>
            <a:ext cx="356176" cy="355051"/>
            <a:chOff x="-47524975" y="3569100"/>
            <a:chExt cx="300875" cy="299925"/>
          </a:xfrm>
        </p:grpSpPr>
        <p:sp>
          <p:nvSpPr>
            <p:cNvPr id="10584" name="Google Shape;10584;p8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5"/>
          <p:cNvGrpSpPr/>
          <p:nvPr/>
        </p:nvGrpSpPr>
        <p:grpSpPr>
          <a:xfrm>
            <a:off x="886062" y="3820354"/>
            <a:ext cx="355258" cy="270410"/>
            <a:chOff x="-47523400" y="3973950"/>
            <a:chExt cx="300100" cy="228425"/>
          </a:xfrm>
        </p:grpSpPr>
        <p:sp>
          <p:nvSpPr>
            <p:cNvPr id="10590" name="Google Shape;10590;p8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85"/>
          <p:cNvGrpSpPr/>
          <p:nvPr/>
        </p:nvGrpSpPr>
        <p:grpSpPr>
          <a:xfrm>
            <a:off x="3091183" y="2903353"/>
            <a:ext cx="354341" cy="357596"/>
            <a:chOff x="-45673275" y="3199325"/>
            <a:chExt cx="299325" cy="302075"/>
          </a:xfrm>
        </p:grpSpPr>
        <p:sp>
          <p:nvSpPr>
            <p:cNvPr id="10596" name="Google Shape;10596;p8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85"/>
          <p:cNvGrpSpPr/>
          <p:nvPr/>
        </p:nvGrpSpPr>
        <p:grpSpPr>
          <a:xfrm>
            <a:off x="3090251" y="3361602"/>
            <a:ext cx="356205" cy="314240"/>
            <a:chOff x="-45674075" y="3586425"/>
            <a:chExt cx="300900" cy="265450"/>
          </a:xfrm>
        </p:grpSpPr>
        <p:sp>
          <p:nvSpPr>
            <p:cNvPr id="10600" name="Google Shape;10600;p8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85"/>
          <p:cNvGrpSpPr/>
          <p:nvPr/>
        </p:nvGrpSpPr>
        <p:grpSpPr>
          <a:xfrm>
            <a:off x="3091183" y="3777441"/>
            <a:ext cx="354341" cy="356205"/>
            <a:chOff x="-45673275" y="3937700"/>
            <a:chExt cx="299325" cy="300900"/>
          </a:xfrm>
        </p:grpSpPr>
        <p:sp>
          <p:nvSpPr>
            <p:cNvPr id="10603" name="Google Shape;10603;p8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85"/>
          <p:cNvGrpSpPr/>
          <p:nvPr/>
        </p:nvGrpSpPr>
        <p:grpSpPr>
          <a:xfrm>
            <a:off x="2205349" y="4270225"/>
            <a:ext cx="356205" cy="356205"/>
            <a:chOff x="-44512325" y="3176075"/>
            <a:chExt cx="300900" cy="300900"/>
          </a:xfrm>
        </p:grpSpPr>
        <p:sp>
          <p:nvSpPr>
            <p:cNvPr id="10610" name="Google Shape;10610;p8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85"/>
          <p:cNvGrpSpPr/>
          <p:nvPr/>
        </p:nvGrpSpPr>
        <p:grpSpPr>
          <a:xfrm>
            <a:off x="2608689" y="1539249"/>
            <a:ext cx="354341" cy="354341"/>
            <a:chOff x="-49027775" y="3183175"/>
            <a:chExt cx="299325" cy="299325"/>
          </a:xfrm>
        </p:grpSpPr>
        <p:sp>
          <p:nvSpPr>
            <p:cNvPr id="10614" name="Google Shape;10614;p8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5"/>
          <p:cNvGrpSpPr/>
          <p:nvPr/>
        </p:nvGrpSpPr>
        <p:grpSpPr>
          <a:xfrm>
            <a:off x="2608230" y="1974651"/>
            <a:ext cx="355258" cy="357152"/>
            <a:chOff x="-49027775" y="3550975"/>
            <a:chExt cx="300100" cy="301700"/>
          </a:xfrm>
        </p:grpSpPr>
        <p:sp>
          <p:nvSpPr>
            <p:cNvPr id="10619" name="Google Shape;10619;p8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85"/>
          <p:cNvGrpSpPr/>
          <p:nvPr/>
        </p:nvGrpSpPr>
        <p:grpSpPr>
          <a:xfrm>
            <a:off x="2606306" y="2411710"/>
            <a:ext cx="359106" cy="355525"/>
            <a:chOff x="-49031025" y="3920175"/>
            <a:chExt cx="303350" cy="300325"/>
          </a:xfrm>
        </p:grpSpPr>
        <p:sp>
          <p:nvSpPr>
            <p:cNvPr id="10630" name="Google Shape;10630;p8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85"/>
          <p:cNvGrpSpPr/>
          <p:nvPr/>
        </p:nvGrpSpPr>
        <p:grpSpPr>
          <a:xfrm>
            <a:off x="1322411" y="2904744"/>
            <a:ext cx="356176" cy="354341"/>
            <a:chOff x="-47155575" y="3200500"/>
            <a:chExt cx="300875" cy="299325"/>
          </a:xfrm>
        </p:grpSpPr>
        <p:sp>
          <p:nvSpPr>
            <p:cNvPr id="10637" name="Google Shape;10637;p8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5"/>
          <p:cNvGrpSpPr/>
          <p:nvPr/>
        </p:nvGrpSpPr>
        <p:grpSpPr>
          <a:xfrm>
            <a:off x="1322870" y="3341092"/>
            <a:ext cx="355258" cy="355258"/>
            <a:chOff x="-47154800" y="3569100"/>
            <a:chExt cx="300100" cy="300100"/>
          </a:xfrm>
        </p:grpSpPr>
        <p:sp>
          <p:nvSpPr>
            <p:cNvPr id="10644" name="Google Shape;10644;p8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5"/>
          <p:cNvGrpSpPr/>
          <p:nvPr/>
        </p:nvGrpSpPr>
        <p:grpSpPr>
          <a:xfrm>
            <a:off x="1323343" y="3779305"/>
            <a:ext cx="354311" cy="353423"/>
            <a:chOff x="-47154000" y="3939275"/>
            <a:chExt cx="299300" cy="298550"/>
          </a:xfrm>
        </p:grpSpPr>
        <p:sp>
          <p:nvSpPr>
            <p:cNvPr id="10651" name="Google Shape;10651;p8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85"/>
          <p:cNvGrpSpPr/>
          <p:nvPr/>
        </p:nvGrpSpPr>
        <p:grpSpPr>
          <a:xfrm>
            <a:off x="3548633" y="2904744"/>
            <a:ext cx="312375" cy="354341"/>
            <a:chOff x="-45286550" y="3200500"/>
            <a:chExt cx="263875" cy="299325"/>
          </a:xfrm>
        </p:grpSpPr>
        <p:sp>
          <p:nvSpPr>
            <p:cNvPr id="10656" name="Google Shape;10656;p8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85"/>
          <p:cNvGrpSpPr/>
          <p:nvPr/>
        </p:nvGrpSpPr>
        <p:grpSpPr>
          <a:xfrm>
            <a:off x="3548633" y="3342039"/>
            <a:ext cx="312375" cy="354311"/>
            <a:chOff x="-45286550" y="3569900"/>
            <a:chExt cx="263875" cy="299300"/>
          </a:xfrm>
        </p:grpSpPr>
        <p:sp>
          <p:nvSpPr>
            <p:cNvPr id="10660" name="Google Shape;10660;p8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85"/>
          <p:cNvGrpSpPr/>
          <p:nvPr/>
        </p:nvGrpSpPr>
        <p:grpSpPr>
          <a:xfrm>
            <a:off x="3559820" y="3778388"/>
            <a:ext cx="290001" cy="355258"/>
            <a:chOff x="-45277900" y="3938500"/>
            <a:chExt cx="244975" cy="300100"/>
          </a:xfrm>
        </p:grpSpPr>
        <p:sp>
          <p:nvSpPr>
            <p:cNvPr id="10667" name="Google Shape;10667;p8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85"/>
          <p:cNvGrpSpPr/>
          <p:nvPr/>
        </p:nvGrpSpPr>
        <p:grpSpPr>
          <a:xfrm>
            <a:off x="2645769" y="4247490"/>
            <a:ext cx="355258" cy="355258"/>
            <a:chOff x="-44502875" y="3576975"/>
            <a:chExt cx="300100" cy="300100"/>
          </a:xfrm>
        </p:grpSpPr>
        <p:sp>
          <p:nvSpPr>
            <p:cNvPr id="10672" name="Google Shape;10672;p8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85"/>
          <p:cNvGrpSpPr/>
          <p:nvPr/>
        </p:nvGrpSpPr>
        <p:grpSpPr>
          <a:xfrm>
            <a:off x="4858968" y="1532275"/>
            <a:ext cx="356221" cy="354973"/>
            <a:chOff x="-13947000" y="3212800"/>
            <a:chExt cx="353675" cy="352400"/>
          </a:xfrm>
        </p:grpSpPr>
        <p:sp>
          <p:nvSpPr>
            <p:cNvPr id="10676" name="Google Shape;10676;p8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5"/>
          <p:cNvGrpSpPr/>
          <p:nvPr/>
        </p:nvGrpSpPr>
        <p:grpSpPr>
          <a:xfrm>
            <a:off x="4858981" y="1973145"/>
            <a:ext cx="356196" cy="354670"/>
            <a:chOff x="-13946200" y="3647075"/>
            <a:chExt cx="353650" cy="352100"/>
          </a:xfrm>
        </p:grpSpPr>
        <p:sp>
          <p:nvSpPr>
            <p:cNvPr id="10679" name="Google Shape;10679;p8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5" name="Google Shape;10685;p85"/>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6" name="Google Shape;10686;p85"/>
          <p:cNvGrpSpPr/>
          <p:nvPr/>
        </p:nvGrpSpPr>
        <p:grpSpPr>
          <a:xfrm>
            <a:off x="6642374" y="1532628"/>
            <a:ext cx="357002" cy="354267"/>
            <a:chOff x="-12163025" y="3214275"/>
            <a:chExt cx="354450" cy="351700"/>
          </a:xfrm>
        </p:grpSpPr>
        <p:sp>
          <p:nvSpPr>
            <p:cNvPr id="10687" name="Google Shape;10687;p8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5"/>
          <p:cNvGrpSpPr/>
          <p:nvPr/>
        </p:nvGrpSpPr>
        <p:grpSpPr>
          <a:xfrm>
            <a:off x="6643154" y="1972365"/>
            <a:ext cx="355441" cy="356232"/>
            <a:chOff x="-12160675" y="3647875"/>
            <a:chExt cx="352900" cy="353650"/>
          </a:xfrm>
        </p:grpSpPr>
        <p:sp>
          <p:nvSpPr>
            <p:cNvPr id="10691" name="Google Shape;10691;p8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5"/>
          <p:cNvGrpSpPr/>
          <p:nvPr/>
        </p:nvGrpSpPr>
        <p:grpSpPr>
          <a:xfrm>
            <a:off x="6653870" y="2416821"/>
            <a:ext cx="354635" cy="356232"/>
            <a:chOff x="-12160675" y="4081850"/>
            <a:chExt cx="352100" cy="353650"/>
          </a:xfrm>
        </p:grpSpPr>
        <p:sp>
          <p:nvSpPr>
            <p:cNvPr id="10699" name="Google Shape;10699;p8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85"/>
          <p:cNvGrpSpPr/>
          <p:nvPr/>
        </p:nvGrpSpPr>
        <p:grpSpPr>
          <a:xfrm>
            <a:off x="4858836" y="2891264"/>
            <a:ext cx="355416" cy="355652"/>
            <a:chOff x="-10391650" y="3180600"/>
            <a:chExt cx="352875" cy="353075"/>
          </a:xfrm>
        </p:grpSpPr>
        <p:sp>
          <p:nvSpPr>
            <p:cNvPr id="10706" name="Google Shape;10706;p8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85"/>
          <p:cNvGrpSpPr/>
          <p:nvPr/>
        </p:nvGrpSpPr>
        <p:grpSpPr>
          <a:xfrm>
            <a:off x="4858835" y="3368062"/>
            <a:ext cx="354635" cy="353890"/>
            <a:chOff x="-10390875" y="3616350"/>
            <a:chExt cx="352100" cy="351325"/>
          </a:xfrm>
        </p:grpSpPr>
        <p:sp>
          <p:nvSpPr>
            <p:cNvPr id="10713" name="Google Shape;10713;p8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5"/>
          <p:cNvGrpSpPr/>
          <p:nvPr/>
        </p:nvGrpSpPr>
        <p:grpSpPr>
          <a:xfrm>
            <a:off x="7525810" y="2892727"/>
            <a:ext cx="312585" cy="354670"/>
            <a:chOff x="-10370400" y="4049550"/>
            <a:chExt cx="310350" cy="352100"/>
          </a:xfrm>
        </p:grpSpPr>
        <p:sp>
          <p:nvSpPr>
            <p:cNvPr id="10717" name="Google Shape;10717;p8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85"/>
          <p:cNvGrpSpPr/>
          <p:nvPr/>
        </p:nvGrpSpPr>
        <p:grpSpPr>
          <a:xfrm>
            <a:off x="6630066" y="2891668"/>
            <a:ext cx="379236" cy="354847"/>
            <a:chOff x="-8674650" y="3210975"/>
            <a:chExt cx="376525" cy="352275"/>
          </a:xfrm>
        </p:grpSpPr>
        <p:sp>
          <p:nvSpPr>
            <p:cNvPr id="10723" name="Google Shape;10723;p8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85"/>
          <p:cNvGrpSpPr/>
          <p:nvPr/>
        </p:nvGrpSpPr>
        <p:grpSpPr>
          <a:xfrm>
            <a:off x="5301563" y="1531633"/>
            <a:ext cx="356221" cy="356257"/>
            <a:chOff x="-13512225" y="3211525"/>
            <a:chExt cx="353675" cy="353675"/>
          </a:xfrm>
        </p:grpSpPr>
        <p:sp>
          <p:nvSpPr>
            <p:cNvPr id="10730" name="Google Shape;10730;p8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85"/>
          <p:cNvGrpSpPr/>
          <p:nvPr/>
        </p:nvGrpSpPr>
        <p:grpSpPr>
          <a:xfrm>
            <a:off x="5301563" y="1973145"/>
            <a:ext cx="356221" cy="354670"/>
            <a:chOff x="-13512225" y="3647075"/>
            <a:chExt cx="353675" cy="352100"/>
          </a:xfrm>
        </p:grpSpPr>
        <p:sp>
          <p:nvSpPr>
            <p:cNvPr id="10736" name="Google Shape;10736;p8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85"/>
          <p:cNvGrpSpPr/>
          <p:nvPr/>
        </p:nvGrpSpPr>
        <p:grpSpPr>
          <a:xfrm>
            <a:off x="5311876" y="2417211"/>
            <a:ext cx="356221" cy="355451"/>
            <a:chOff x="-13512225" y="4080275"/>
            <a:chExt cx="353675" cy="352875"/>
          </a:xfrm>
        </p:grpSpPr>
        <p:sp>
          <p:nvSpPr>
            <p:cNvPr id="10747" name="Google Shape;10747;p8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5"/>
          <p:cNvGrpSpPr/>
          <p:nvPr/>
        </p:nvGrpSpPr>
        <p:grpSpPr>
          <a:xfrm>
            <a:off x="7084956" y="1564572"/>
            <a:ext cx="356196" cy="290379"/>
            <a:chOff x="-11728250" y="3245400"/>
            <a:chExt cx="353650" cy="288275"/>
          </a:xfrm>
        </p:grpSpPr>
        <p:sp>
          <p:nvSpPr>
            <p:cNvPr id="10759" name="Google Shape;10759;p8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85"/>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85"/>
          <p:cNvGrpSpPr/>
          <p:nvPr/>
        </p:nvGrpSpPr>
        <p:grpSpPr>
          <a:xfrm>
            <a:off x="7083760" y="1971660"/>
            <a:ext cx="358588" cy="357642"/>
            <a:chOff x="-11729050" y="3646475"/>
            <a:chExt cx="356025" cy="355050"/>
          </a:xfrm>
        </p:grpSpPr>
        <p:sp>
          <p:nvSpPr>
            <p:cNvPr id="10766" name="Google Shape;10766;p85"/>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5"/>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5"/>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5"/>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85"/>
          <p:cNvGrpSpPr/>
          <p:nvPr/>
        </p:nvGrpSpPr>
        <p:grpSpPr>
          <a:xfrm>
            <a:off x="7117464" y="2417211"/>
            <a:ext cx="311804" cy="355451"/>
            <a:chOff x="-11703850" y="4081850"/>
            <a:chExt cx="309575" cy="352875"/>
          </a:xfrm>
        </p:grpSpPr>
        <p:sp>
          <p:nvSpPr>
            <p:cNvPr id="10778" name="Google Shape;10778;p8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85"/>
          <p:cNvGrpSpPr/>
          <p:nvPr/>
        </p:nvGrpSpPr>
        <p:grpSpPr>
          <a:xfrm>
            <a:off x="5306120" y="2891364"/>
            <a:ext cx="357002" cy="355451"/>
            <a:chOff x="-9958475" y="3180025"/>
            <a:chExt cx="354450" cy="352875"/>
          </a:xfrm>
        </p:grpSpPr>
        <p:sp>
          <p:nvSpPr>
            <p:cNvPr id="10787" name="Google Shape;10787;p8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85"/>
          <p:cNvGrpSpPr/>
          <p:nvPr/>
        </p:nvGrpSpPr>
        <p:grpSpPr>
          <a:xfrm>
            <a:off x="5315247" y="3367345"/>
            <a:ext cx="337966" cy="355325"/>
            <a:chOff x="-9949025" y="3615575"/>
            <a:chExt cx="335550" cy="352750"/>
          </a:xfrm>
        </p:grpSpPr>
        <p:sp>
          <p:nvSpPr>
            <p:cNvPr id="10791" name="Google Shape;10791;p8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5"/>
          <p:cNvGrpSpPr/>
          <p:nvPr/>
        </p:nvGrpSpPr>
        <p:grpSpPr>
          <a:xfrm>
            <a:off x="7950093" y="2890851"/>
            <a:ext cx="360175" cy="358423"/>
            <a:chOff x="-9961625" y="4048175"/>
            <a:chExt cx="357600" cy="355825"/>
          </a:xfrm>
        </p:grpSpPr>
        <p:sp>
          <p:nvSpPr>
            <p:cNvPr id="10795" name="Google Shape;10795;p8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85"/>
          <p:cNvGrpSpPr/>
          <p:nvPr/>
        </p:nvGrpSpPr>
        <p:grpSpPr>
          <a:xfrm>
            <a:off x="6636814" y="3366363"/>
            <a:ext cx="364959" cy="357289"/>
            <a:chOff x="-8680950" y="3624225"/>
            <a:chExt cx="362350" cy="354700"/>
          </a:xfrm>
        </p:grpSpPr>
        <p:sp>
          <p:nvSpPr>
            <p:cNvPr id="10802" name="Google Shape;10802;p8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85"/>
          <p:cNvGrpSpPr/>
          <p:nvPr/>
        </p:nvGrpSpPr>
        <p:grpSpPr>
          <a:xfrm>
            <a:off x="5773058" y="1532024"/>
            <a:ext cx="313365" cy="355476"/>
            <a:chOff x="-13056975" y="3212300"/>
            <a:chExt cx="311125" cy="352900"/>
          </a:xfrm>
        </p:grpSpPr>
        <p:sp>
          <p:nvSpPr>
            <p:cNvPr id="10809" name="Google Shape;10809;p8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85"/>
          <p:cNvGrpSpPr/>
          <p:nvPr/>
        </p:nvGrpSpPr>
        <p:grpSpPr>
          <a:xfrm>
            <a:off x="5750446" y="1972818"/>
            <a:ext cx="358588" cy="355325"/>
            <a:chOff x="-13077450" y="3647075"/>
            <a:chExt cx="356025" cy="352750"/>
          </a:xfrm>
        </p:grpSpPr>
        <p:sp>
          <p:nvSpPr>
            <p:cNvPr id="10814" name="Google Shape;10814;p8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85"/>
          <p:cNvGrpSpPr/>
          <p:nvPr/>
        </p:nvGrpSpPr>
        <p:grpSpPr>
          <a:xfrm>
            <a:off x="5761552" y="2416418"/>
            <a:ext cx="357002" cy="357037"/>
            <a:chOff x="-13079025" y="4079475"/>
            <a:chExt cx="354450" cy="354450"/>
          </a:xfrm>
        </p:grpSpPr>
        <p:sp>
          <p:nvSpPr>
            <p:cNvPr id="10818" name="Google Shape;10818;p8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5"/>
          <p:cNvGrpSpPr/>
          <p:nvPr/>
        </p:nvGrpSpPr>
        <p:grpSpPr>
          <a:xfrm>
            <a:off x="7534619" y="1532427"/>
            <a:ext cx="356221" cy="354670"/>
            <a:chOff x="-11292700" y="3213875"/>
            <a:chExt cx="353675" cy="352100"/>
          </a:xfrm>
        </p:grpSpPr>
        <p:sp>
          <p:nvSpPr>
            <p:cNvPr id="10823" name="Google Shape;10823;p8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85"/>
          <p:cNvGrpSpPr/>
          <p:nvPr/>
        </p:nvGrpSpPr>
        <p:grpSpPr>
          <a:xfrm>
            <a:off x="7528677" y="1972365"/>
            <a:ext cx="368106" cy="356232"/>
            <a:chOff x="-11299000" y="3647875"/>
            <a:chExt cx="365475" cy="353650"/>
          </a:xfrm>
        </p:grpSpPr>
        <p:sp>
          <p:nvSpPr>
            <p:cNvPr id="10831" name="Google Shape;10831;p8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5"/>
          <p:cNvGrpSpPr/>
          <p:nvPr/>
        </p:nvGrpSpPr>
        <p:grpSpPr>
          <a:xfrm>
            <a:off x="7544139" y="2428316"/>
            <a:ext cx="357808" cy="333240"/>
            <a:chOff x="-11295075" y="4092875"/>
            <a:chExt cx="355250" cy="330825"/>
          </a:xfrm>
        </p:grpSpPr>
        <p:sp>
          <p:nvSpPr>
            <p:cNvPr id="10838" name="Google Shape;10838;p8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85"/>
          <p:cNvGrpSpPr/>
          <p:nvPr/>
        </p:nvGrpSpPr>
        <p:grpSpPr>
          <a:xfrm>
            <a:off x="5769739" y="2891364"/>
            <a:ext cx="312585" cy="355451"/>
            <a:chOff x="-9500075" y="3180800"/>
            <a:chExt cx="310350" cy="352875"/>
          </a:xfrm>
        </p:grpSpPr>
        <p:sp>
          <p:nvSpPr>
            <p:cNvPr id="10844" name="Google Shape;10844;p8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85"/>
          <p:cNvGrpSpPr/>
          <p:nvPr/>
        </p:nvGrpSpPr>
        <p:grpSpPr>
          <a:xfrm>
            <a:off x="5747530" y="3366879"/>
            <a:ext cx="356221" cy="356257"/>
            <a:chOff x="-9523700" y="3614000"/>
            <a:chExt cx="353675" cy="353675"/>
          </a:xfrm>
        </p:grpSpPr>
        <p:sp>
          <p:nvSpPr>
            <p:cNvPr id="10854" name="Google Shape;10854;p8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85"/>
          <p:cNvGrpSpPr/>
          <p:nvPr/>
        </p:nvGrpSpPr>
        <p:grpSpPr>
          <a:xfrm>
            <a:off x="7532481" y="3389521"/>
            <a:ext cx="356221" cy="354670"/>
            <a:chOff x="-9523700" y="4049550"/>
            <a:chExt cx="353675" cy="352100"/>
          </a:xfrm>
        </p:grpSpPr>
        <p:sp>
          <p:nvSpPr>
            <p:cNvPr id="10864" name="Google Shape;10864;p8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85"/>
          <p:cNvGrpSpPr/>
          <p:nvPr/>
        </p:nvGrpSpPr>
        <p:grpSpPr>
          <a:xfrm>
            <a:off x="7088596" y="3389494"/>
            <a:ext cx="357002" cy="311029"/>
            <a:chOff x="-8209150" y="3659675"/>
            <a:chExt cx="354450" cy="308775"/>
          </a:xfrm>
        </p:grpSpPr>
        <p:sp>
          <p:nvSpPr>
            <p:cNvPr id="10872" name="Google Shape;10872;p8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5"/>
          <p:cNvGrpSpPr/>
          <p:nvPr/>
        </p:nvGrpSpPr>
        <p:grpSpPr>
          <a:xfrm>
            <a:off x="6191845" y="1532024"/>
            <a:ext cx="356221" cy="355476"/>
            <a:chOff x="-12643475" y="3212300"/>
            <a:chExt cx="353675" cy="352900"/>
          </a:xfrm>
        </p:grpSpPr>
        <p:sp>
          <p:nvSpPr>
            <p:cNvPr id="10879" name="Google Shape;10879;p8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85"/>
          <p:cNvGrpSpPr/>
          <p:nvPr/>
        </p:nvGrpSpPr>
        <p:grpSpPr>
          <a:xfrm>
            <a:off x="6191845" y="1983798"/>
            <a:ext cx="356221" cy="333366"/>
            <a:chOff x="-12643475" y="3657325"/>
            <a:chExt cx="353675" cy="330950"/>
          </a:xfrm>
        </p:grpSpPr>
        <p:sp>
          <p:nvSpPr>
            <p:cNvPr id="10889" name="Google Shape;10889;p8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5"/>
          <p:cNvGrpSpPr/>
          <p:nvPr/>
        </p:nvGrpSpPr>
        <p:grpSpPr>
          <a:xfrm>
            <a:off x="6202157" y="2418407"/>
            <a:ext cx="356221" cy="353059"/>
            <a:chOff x="-12643475" y="4081850"/>
            <a:chExt cx="353675" cy="350500"/>
          </a:xfrm>
        </p:grpSpPr>
        <p:sp>
          <p:nvSpPr>
            <p:cNvPr id="10896" name="Google Shape;10896;p8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85"/>
          <p:cNvGrpSpPr/>
          <p:nvPr/>
        </p:nvGrpSpPr>
        <p:grpSpPr>
          <a:xfrm>
            <a:off x="7974847" y="1532427"/>
            <a:ext cx="355416" cy="354670"/>
            <a:chOff x="-10857925" y="3213875"/>
            <a:chExt cx="352875" cy="352100"/>
          </a:xfrm>
        </p:grpSpPr>
        <p:sp>
          <p:nvSpPr>
            <p:cNvPr id="10901" name="Google Shape;10901;p8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1" name="Google Shape;10911;p85"/>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2" name="Google Shape;10912;p85"/>
          <p:cNvGrpSpPr/>
          <p:nvPr/>
        </p:nvGrpSpPr>
        <p:grpSpPr>
          <a:xfrm>
            <a:off x="7984757" y="2428316"/>
            <a:ext cx="356221" cy="333240"/>
            <a:chOff x="-10858725" y="4092875"/>
            <a:chExt cx="353675" cy="330825"/>
          </a:xfrm>
        </p:grpSpPr>
        <p:sp>
          <p:nvSpPr>
            <p:cNvPr id="10913" name="Google Shape;10913;p8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85"/>
          <p:cNvGrpSpPr/>
          <p:nvPr/>
        </p:nvGrpSpPr>
        <p:grpSpPr>
          <a:xfrm>
            <a:off x="6191762" y="2891855"/>
            <a:ext cx="356096" cy="354469"/>
            <a:chOff x="-9089725" y="3180200"/>
            <a:chExt cx="353550" cy="351900"/>
          </a:xfrm>
        </p:grpSpPr>
        <p:sp>
          <p:nvSpPr>
            <p:cNvPr id="10920" name="Google Shape;10920;p8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5"/>
          <p:cNvGrpSpPr/>
          <p:nvPr/>
        </p:nvGrpSpPr>
        <p:grpSpPr>
          <a:xfrm>
            <a:off x="6243280" y="3367282"/>
            <a:ext cx="252278" cy="355451"/>
            <a:chOff x="-9039300" y="3614000"/>
            <a:chExt cx="250475" cy="352875"/>
          </a:xfrm>
        </p:grpSpPr>
        <p:sp>
          <p:nvSpPr>
            <p:cNvPr id="10923" name="Google Shape;10923;p8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5"/>
          <p:cNvGrpSpPr/>
          <p:nvPr/>
        </p:nvGrpSpPr>
        <p:grpSpPr>
          <a:xfrm>
            <a:off x="7975246" y="3389521"/>
            <a:ext cx="354635" cy="354670"/>
            <a:chOff x="-9088150" y="4049550"/>
            <a:chExt cx="352100" cy="352100"/>
          </a:xfrm>
        </p:grpSpPr>
        <p:sp>
          <p:nvSpPr>
            <p:cNvPr id="10926" name="Google Shape;10926;p8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85"/>
          <p:cNvGrpSpPr/>
          <p:nvPr/>
        </p:nvGrpSpPr>
        <p:grpSpPr>
          <a:xfrm>
            <a:off x="7109610" y="2891754"/>
            <a:ext cx="315757" cy="354670"/>
            <a:chOff x="-8191825" y="3174500"/>
            <a:chExt cx="313500" cy="352100"/>
          </a:xfrm>
        </p:grpSpPr>
        <p:sp>
          <p:nvSpPr>
            <p:cNvPr id="10933" name="Google Shape;10933;p8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39"/>
        <p:cNvGrpSpPr/>
        <p:nvPr/>
      </p:nvGrpSpPr>
      <p:grpSpPr>
        <a:xfrm>
          <a:off x="0" y="0"/>
          <a:ext cx="0" cy="0"/>
          <a:chOff x="0" y="0"/>
          <a:chExt cx="0" cy="0"/>
        </a:xfrm>
      </p:grpSpPr>
      <p:sp>
        <p:nvSpPr>
          <p:cNvPr id="10940" name="Google Shape;10940;p8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0941" name="Google Shape;10941;p86"/>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86"/>
          <p:cNvGrpSpPr/>
          <p:nvPr/>
        </p:nvGrpSpPr>
        <p:grpSpPr>
          <a:xfrm>
            <a:off x="748855" y="2243507"/>
            <a:ext cx="452798" cy="449473"/>
            <a:chOff x="-21322300" y="3693325"/>
            <a:chExt cx="306400" cy="304150"/>
          </a:xfrm>
        </p:grpSpPr>
        <p:sp>
          <p:nvSpPr>
            <p:cNvPr id="10943" name="Google Shape;10943;p8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86"/>
          <p:cNvGrpSpPr/>
          <p:nvPr/>
        </p:nvGrpSpPr>
        <p:grpSpPr>
          <a:xfrm>
            <a:off x="748263" y="2810244"/>
            <a:ext cx="453980" cy="422540"/>
            <a:chOff x="-21322300" y="4077125"/>
            <a:chExt cx="307200" cy="285925"/>
          </a:xfrm>
        </p:grpSpPr>
        <p:sp>
          <p:nvSpPr>
            <p:cNvPr id="10948" name="Google Shape;10948;p8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86"/>
          <p:cNvGrpSpPr/>
          <p:nvPr/>
        </p:nvGrpSpPr>
        <p:grpSpPr>
          <a:xfrm>
            <a:off x="3525440" y="1689128"/>
            <a:ext cx="451653" cy="450212"/>
            <a:chOff x="-19394200" y="3333800"/>
            <a:chExt cx="305625" cy="304650"/>
          </a:xfrm>
        </p:grpSpPr>
        <p:sp>
          <p:nvSpPr>
            <p:cNvPr id="10961" name="Google Shape;10961;p8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86"/>
          <p:cNvGrpSpPr/>
          <p:nvPr/>
        </p:nvGrpSpPr>
        <p:grpSpPr>
          <a:xfrm>
            <a:off x="3524276" y="2243580"/>
            <a:ext cx="453980" cy="449325"/>
            <a:chOff x="-19396575" y="3708500"/>
            <a:chExt cx="307200" cy="304050"/>
          </a:xfrm>
        </p:grpSpPr>
        <p:sp>
          <p:nvSpPr>
            <p:cNvPr id="10971" name="Google Shape;10971;p8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6"/>
          <p:cNvGrpSpPr/>
          <p:nvPr/>
        </p:nvGrpSpPr>
        <p:grpSpPr>
          <a:xfrm>
            <a:off x="3518457" y="2796461"/>
            <a:ext cx="465618" cy="450101"/>
            <a:chOff x="-19394200" y="4084200"/>
            <a:chExt cx="315075" cy="304575"/>
          </a:xfrm>
        </p:grpSpPr>
        <p:sp>
          <p:nvSpPr>
            <p:cNvPr id="10975" name="Google Shape;10975;p8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6"/>
          <p:cNvGrpSpPr/>
          <p:nvPr/>
        </p:nvGrpSpPr>
        <p:grpSpPr>
          <a:xfrm>
            <a:off x="6324167" y="1689001"/>
            <a:ext cx="400447" cy="450470"/>
            <a:chOff x="-17526750" y="3309200"/>
            <a:chExt cx="270975" cy="304825"/>
          </a:xfrm>
        </p:grpSpPr>
        <p:sp>
          <p:nvSpPr>
            <p:cNvPr id="10982" name="Google Shape;10982;p8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6"/>
          <p:cNvGrpSpPr/>
          <p:nvPr/>
        </p:nvGrpSpPr>
        <p:grpSpPr>
          <a:xfrm>
            <a:off x="6300319" y="2244173"/>
            <a:ext cx="448143" cy="448143"/>
            <a:chOff x="-17542500" y="3684100"/>
            <a:chExt cx="303250" cy="303250"/>
          </a:xfrm>
        </p:grpSpPr>
        <p:sp>
          <p:nvSpPr>
            <p:cNvPr id="10988" name="Google Shape;10988;p8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86"/>
          <p:cNvGrpSpPr/>
          <p:nvPr/>
        </p:nvGrpSpPr>
        <p:grpSpPr>
          <a:xfrm>
            <a:off x="6299728" y="2810817"/>
            <a:ext cx="449325" cy="421395"/>
            <a:chOff x="-17542500" y="4068450"/>
            <a:chExt cx="304050" cy="285150"/>
          </a:xfrm>
        </p:grpSpPr>
        <p:sp>
          <p:nvSpPr>
            <p:cNvPr id="10996" name="Google Shape;10996;p8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86"/>
          <p:cNvGrpSpPr/>
          <p:nvPr/>
        </p:nvGrpSpPr>
        <p:grpSpPr>
          <a:xfrm>
            <a:off x="3530150" y="3342211"/>
            <a:ext cx="343404" cy="449325"/>
            <a:chOff x="-15652200" y="3335975"/>
            <a:chExt cx="232375" cy="304050"/>
          </a:xfrm>
        </p:grpSpPr>
        <p:sp>
          <p:nvSpPr>
            <p:cNvPr id="11003" name="Google Shape;11003;p8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86"/>
          <p:cNvGrpSpPr/>
          <p:nvPr/>
        </p:nvGrpSpPr>
        <p:grpSpPr>
          <a:xfrm>
            <a:off x="1303491" y="1689573"/>
            <a:ext cx="450470" cy="449325"/>
            <a:chOff x="-20946600" y="3317850"/>
            <a:chExt cx="304825" cy="304050"/>
          </a:xfrm>
        </p:grpSpPr>
        <p:sp>
          <p:nvSpPr>
            <p:cNvPr id="11013" name="Google Shape;11013;p8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86"/>
          <p:cNvGrpSpPr/>
          <p:nvPr/>
        </p:nvGrpSpPr>
        <p:grpSpPr>
          <a:xfrm>
            <a:off x="1304064" y="2243729"/>
            <a:ext cx="449325" cy="449030"/>
            <a:chOff x="-20945825" y="3692175"/>
            <a:chExt cx="304050" cy="303850"/>
          </a:xfrm>
        </p:grpSpPr>
        <p:sp>
          <p:nvSpPr>
            <p:cNvPr id="11017" name="Google Shape;11017;p8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6"/>
          <p:cNvGrpSpPr/>
          <p:nvPr/>
        </p:nvGrpSpPr>
        <p:grpSpPr>
          <a:xfrm>
            <a:off x="1329667" y="2797442"/>
            <a:ext cx="398119" cy="448143"/>
            <a:chOff x="-20930075" y="4066100"/>
            <a:chExt cx="269400" cy="303250"/>
          </a:xfrm>
        </p:grpSpPr>
        <p:sp>
          <p:nvSpPr>
            <p:cNvPr id="11022" name="Google Shape;11022;p8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6"/>
          <p:cNvGrpSpPr/>
          <p:nvPr/>
        </p:nvGrpSpPr>
        <p:grpSpPr>
          <a:xfrm>
            <a:off x="4110888" y="1689848"/>
            <a:ext cx="372516" cy="448771"/>
            <a:chOff x="-18994100" y="3334775"/>
            <a:chExt cx="252075" cy="303675"/>
          </a:xfrm>
        </p:grpSpPr>
        <p:sp>
          <p:nvSpPr>
            <p:cNvPr id="11025" name="Google Shape;11025;p8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6"/>
          <p:cNvGrpSpPr/>
          <p:nvPr/>
        </p:nvGrpSpPr>
        <p:grpSpPr>
          <a:xfrm>
            <a:off x="4125445" y="2244743"/>
            <a:ext cx="343404" cy="446998"/>
            <a:chOff x="-18983850" y="3710075"/>
            <a:chExt cx="232375" cy="302475"/>
          </a:xfrm>
        </p:grpSpPr>
        <p:sp>
          <p:nvSpPr>
            <p:cNvPr id="11030" name="Google Shape;11030;p8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86"/>
          <p:cNvGrpSpPr/>
          <p:nvPr/>
        </p:nvGrpSpPr>
        <p:grpSpPr>
          <a:xfrm>
            <a:off x="4071911" y="2797422"/>
            <a:ext cx="450470" cy="448180"/>
            <a:chOff x="-19020075" y="4084200"/>
            <a:chExt cx="304825" cy="303275"/>
          </a:xfrm>
        </p:grpSpPr>
        <p:sp>
          <p:nvSpPr>
            <p:cNvPr id="11035" name="Google Shape;11035;p8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6"/>
          <p:cNvGrpSpPr/>
          <p:nvPr/>
        </p:nvGrpSpPr>
        <p:grpSpPr>
          <a:xfrm>
            <a:off x="6889176" y="1689001"/>
            <a:ext cx="396937" cy="450470"/>
            <a:chOff x="-17149475" y="3309200"/>
            <a:chExt cx="268600" cy="304825"/>
          </a:xfrm>
        </p:grpSpPr>
        <p:sp>
          <p:nvSpPr>
            <p:cNvPr id="11045" name="Google Shape;11045;p8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86"/>
          <p:cNvGrpSpPr/>
          <p:nvPr/>
        </p:nvGrpSpPr>
        <p:grpSpPr>
          <a:xfrm>
            <a:off x="6862982" y="2258120"/>
            <a:ext cx="449325" cy="420249"/>
            <a:chOff x="-17168375" y="3692750"/>
            <a:chExt cx="304050" cy="284375"/>
          </a:xfrm>
        </p:grpSpPr>
        <p:sp>
          <p:nvSpPr>
            <p:cNvPr id="11048" name="Google Shape;11048;p8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6"/>
          <p:cNvGrpSpPr/>
          <p:nvPr/>
        </p:nvGrpSpPr>
        <p:grpSpPr>
          <a:xfrm>
            <a:off x="6859491" y="2796852"/>
            <a:ext cx="456308" cy="449325"/>
            <a:chOff x="-17170750" y="4058800"/>
            <a:chExt cx="308775" cy="304050"/>
          </a:xfrm>
        </p:grpSpPr>
        <p:sp>
          <p:nvSpPr>
            <p:cNvPr id="11056" name="Google Shape;11056;p8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86"/>
          <p:cNvGrpSpPr/>
          <p:nvPr/>
        </p:nvGrpSpPr>
        <p:grpSpPr>
          <a:xfrm>
            <a:off x="5721388" y="3343358"/>
            <a:ext cx="450470" cy="446998"/>
            <a:chOff x="-15688425" y="3707725"/>
            <a:chExt cx="304825" cy="302475"/>
          </a:xfrm>
        </p:grpSpPr>
        <p:sp>
          <p:nvSpPr>
            <p:cNvPr id="11074" name="Google Shape;11074;p8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86"/>
          <p:cNvGrpSpPr/>
          <p:nvPr/>
        </p:nvGrpSpPr>
        <p:grpSpPr>
          <a:xfrm>
            <a:off x="1865544" y="1690441"/>
            <a:ext cx="451653" cy="447589"/>
            <a:chOff x="-20572500" y="3319025"/>
            <a:chExt cx="305625" cy="302875"/>
          </a:xfrm>
        </p:grpSpPr>
        <p:sp>
          <p:nvSpPr>
            <p:cNvPr id="11081" name="Google Shape;11081;p8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6"/>
          <p:cNvGrpSpPr/>
          <p:nvPr/>
        </p:nvGrpSpPr>
        <p:grpSpPr>
          <a:xfrm>
            <a:off x="1866708" y="2305410"/>
            <a:ext cx="449325" cy="325670"/>
            <a:chOff x="-20571700" y="3722875"/>
            <a:chExt cx="304050" cy="220375"/>
          </a:xfrm>
        </p:grpSpPr>
        <p:sp>
          <p:nvSpPr>
            <p:cNvPr id="11084" name="Google Shape;11084;p8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86"/>
          <p:cNvGrpSpPr/>
          <p:nvPr/>
        </p:nvGrpSpPr>
        <p:grpSpPr>
          <a:xfrm>
            <a:off x="1866135" y="2796278"/>
            <a:ext cx="450470" cy="450470"/>
            <a:chOff x="-20571700" y="4066875"/>
            <a:chExt cx="304825" cy="304825"/>
          </a:xfrm>
        </p:grpSpPr>
        <p:sp>
          <p:nvSpPr>
            <p:cNvPr id="11092" name="Google Shape;11092;p8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6"/>
          <p:cNvGrpSpPr/>
          <p:nvPr/>
        </p:nvGrpSpPr>
        <p:grpSpPr>
          <a:xfrm>
            <a:off x="4632837" y="1688259"/>
            <a:ext cx="453980" cy="451948"/>
            <a:chOff x="-18645175" y="3334200"/>
            <a:chExt cx="307200" cy="305825"/>
          </a:xfrm>
        </p:grpSpPr>
        <p:sp>
          <p:nvSpPr>
            <p:cNvPr id="11099" name="Google Shape;11099;p8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6"/>
          <p:cNvGrpSpPr/>
          <p:nvPr/>
        </p:nvGrpSpPr>
        <p:grpSpPr>
          <a:xfrm>
            <a:off x="4633429" y="2242989"/>
            <a:ext cx="452798" cy="450507"/>
            <a:chOff x="-18645175" y="3708500"/>
            <a:chExt cx="306400" cy="304850"/>
          </a:xfrm>
        </p:grpSpPr>
        <p:sp>
          <p:nvSpPr>
            <p:cNvPr id="11105" name="Google Shape;11105;p8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86"/>
          <p:cNvGrpSpPr/>
          <p:nvPr/>
        </p:nvGrpSpPr>
        <p:grpSpPr>
          <a:xfrm>
            <a:off x="4631101" y="2795630"/>
            <a:ext cx="457453" cy="451763"/>
            <a:chOff x="-18647525" y="4082625"/>
            <a:chExt cx="309550" cy="305700"/>
          </a:xfrm>
        </p:grpSpPr>
        <p:sp>
          <p:nvSpPr>
            <p:cNvPr id="11113" name="Google Shape;11113;p8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86"/>
          <p:cNvGrpSpPr/>
          <p:nvPr/>
        </p:nvGrpSpPr>
        <p:grpSpPr>
          <a:xfrm>
            <a:off x="7441485" y="1689592"/>
            <a:ext cx="395755" cy="449288"/>
            <a:chOff x="-16775350" y="3309200"/>
            <a:chExt cx="267800" cy="304025"/>
          </a:xfrm>
        </p:grpSpPr>
        <p:sp>
          <p:nvSpPr>
            <p:cNvPr id="11118" name="Google Shape;11118;p8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86"/>
          <p:cNvGrpSpPr/>
          <p:nvPr/>
        </p:nvGrpSpPr>
        <p:grpSpPr>
          <a:xfrm>
            <a:off x="7441485" y="2241827"/>
            <a:ext cx="395755" cy="452835"/>
            <a:chOff x="-16775350" y="3683300"/>
            <a:chExt cx="267800" cy="306425"/>
          </a:xfrm>
        </p:grpSpPr>
        <p:sp>
          <p:nvSpPr>
            <p:cNvPr id="11122" name="Google Shape;11122;p8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86"/>
          <p:cNvGrpSpPr/>
          <p:nvPr/>
        </p:nvGrpSpPr>
        <p:grpSpPr>
          <a:xfrm>
            <a:off x="7413536" y="2796870"/>
            <a:ext cx="451653" cy="449288"/>
            <a:chOff x="-16794250" y="4058225"/>
            <a:chExt cx="305625" cy="304025"/>
          </a:xfrm>
        </p:grpSpPr>
        <p:sp>
          <p:nvSpPr>
            <p:cNvPr id="11126" name="Google Shape;11126;p8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5" name="Google Shape;11135;p86"/>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86"/>
          <p:cNvGrpSpPr/>
          <p:nvPr/>
        </p:nvGrpSpPr>
        <p:grpSpPr>
          <a:xfrm>
            <a:off x="2414953" y="1689573"/>
            <a:ext cx="457453" cy="449325"/>
            <a:chOff x="-20199150" y="3317850"/>
            <a:chExt cx="309550" cy="304050"/>
          </a:xfrm>
        </p:grpSpPr>
        <p:sp>
          <p:nvSpPr>
            <p:cNvPr id="11137" name="Google Shape;11137;p8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86"/>
          <p:cNvGrpSpPr/>
          <p:nvPr/>
        </p:nvGrpSpPr>
        <p:grpSpPr>
          <a:xfrm>
            <a:off x="2417281" y="2242861"/>
            <a:ext cx="452798" cy="450766"/>
            <a:chOff x="-20199150" y="3693150"/>
            <a:chExt cx="306400" cy="305025"/>
          </a:xfrm>
        </p:grpSpPr>
        <p:sp>
          <p:nvSpPr>
            <p:cNvPr id="11145" name="Google Shape;11145;p8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86"/>
          <p:cNvGrpSpPr/>
          <p:nvPr/>
        </p:nvGrpSpPr>
        <p:grpSpPr>
          <a:xfrm>
            <a:off x="2417854" y="2795687"/>
            <a:ext cx="451653" cy="451653"/>
            <a:chOff x="-20197575" y="4066875"/>
            <a:chExt cx="305625" cy="305625"/>
          </a:xfrm>
        </p:grpSpPr>
        <p:sp>
          <p:nvSpPr>
            <p:cNvPr id="11152" name="Google Shape;11152;p8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6"/>
          <p:cNvGrpSpPr/>
          <p:nvPr/>
        </p:nvGrpSpPr>
        <p:grpSpPr>
          <a:xfrm>
            <a:off x="5200071" y="1687520"/>
            <a:ext cx="449325" cy="453426"/>
            <a:chOff x="-18271050" y="3333200"/>
            <a:chExt cx="304050" cy="306825"/>
          </a:xfrm>
        </p:grpSpPr>
        <p:sp>
          <p:nvSpPr>
            <p:cNvPr id="11161" name="Google Shape;11161;p8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86"/>
          <p:cNvGrpSpPr/>
          <p:nvPr/>
        </p:nvGrpSpPr>
        <p:grpSpPr>
          <a:xfrm>
            <a:off x="5200644" y="2244171"/>
            <a:ext cx="448180" cy="448143"/>
            <a:chOff x="-18270275" y="3710875"/>
            <a:chExt cx="303275" cy="303250"/>
          </a:xfrm>
        </p:grpSpPr>
        <p:sp>
          <p:nvSpPr>
            <p:cNvPr id="11167" name="Google Shape;11167;p8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6"/>
          <p:cNvGrpSpPr/>
          <p:nvPr/>
        </p:nvGrpSpPr>
        <p:grpSpPr>
          <a:xfrm>
            <a:off x="5254196" y="2797422"/>
            <a:ext cx="341076" cy="448180"/>
            <a:chOff x="-18234025" y="4084200"/>
            <a:chExt cx="230800" cy="303275"/>
          </a:xfrm>
        </p:grpSpPr>
        <p:sp>
          <p:nvSpPr>
            <p:cNvPr id="11174" name="Google Shape;11174;p8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86"/>
          <p:cNvGrpSpPr/>
          <p:nvPr/>
        </p:nvGrpSpPr>
        <p:grpSpPr>
          <a:xfrm>
            <a:off x="2366751" y="3341641"/>
            <a:ext cx="449325" cy="450470"/>
            <a:chOff x="-16419350" y="3308400"/>
            <a:chExt cx="304050" cy="304825"/>
          </a:xfrm>
        </p:grpSpPr>
        <p:sp>
          <p:nvSpPr>
            <p:cNvPr id="11178" name="Google Shape;11178;p8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86"/>
          <p:cNvGrpSpPr/>
          <p:nvPr/>
        </p:nvGrpSpPr>
        <p:grpSpPr>
          <a:xfrm>
            <a:off x="4638306" y="3340423"/>
            <a:ext cx="395755" cy="452872"/>
            <a:chOff x="-16401225" y="3683275"/>
            <a:chExt cx="267800" cy="306450"/>
          </a:xfrm>
        </p:grpSpPr>
        <p:sp>
          <p:nvSpPr>
            <p:cNvPr id="11186" name="Google Shape;11186;p8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86"/>
          <p:cNvGrpSpPr/>
          <p:nvPr/>
        </p:nvGrpSpPr>
        <p:grpSpPr>
          <a:xfrm>
            <a:off x="8003755" y="2797062"/>
            <a:ext cx="450470" cy="448180"/>
            <a:chOff x="-16419350" y="4058200"/>
            <a:chExt cx="304825" cy="303275"/>
          </a:xfrm>
        </p:grpSpPr>
        <p:sp>
          <p:nvSpPr>
            <p:cNvPr id="11194" name="Google Shape;11194;p8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6"/>
          <p:cNvGrpSpPr/>
          <p:nvPr/>
        </p:nvGrpSpPr>
        <p:grpSpPr>
          <a:xfrm>
            <a:off x="4030643" y="3343080"/>
            <a:ext cx="450507" cy="447589"/>
            <a:chOff x="-15296200" y="3326900"/>
            <a:chExt cx="304850" cy="302875"/>
          </a:xfrm>
        </p:grpSpPr>
        <p:sp>
          <p:nvSpPr>
            <p:cNvPr id="11202" name="Google Shape;11202;p8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86"/>
          <p:cNvGrpSpPr/>
          <p:nvPr/>
        </p:nvGrpSpPr>
        <p:grpSpPr>
          <a:xfrm>
            <a:off x="2946296" y="1706881"/>
            <a:ext cx="486566" cy="414708"/>
            <a:chOff x="-19835275" y="3330250"/>
            <a:chExt cx="329250" cy="280625"/>
          </a:xfrm>
        </p:grpSpPr>
        <p:sp>
          <p:nvSpPr>
            <p:cNvPr id="11208" name="Google Shape;11208;p8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86"/>
          <p:cNvGrpSpPr/>
          <p:nvPr/>
        </p:nvGrpSpPr>
        <p:grpSpPr>
          <a:xfrm>
            <a:off x="2964325" y="2243470"/>
            <a:ext cx="450507" cy="449547"/>
            <a:chOff x="-19822675" y="3692750"/>
            <a:chExt cx="304850" cy="304200"/>
          </a:xfrm>
        </p:grpSpPr>
        <p:sp>
          <p:nvSpPr>
            <p:cNvPr id="11212" name="Google Shape;11212;p8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6"/>
          <p:cNvGrpSpPr/>
          <p:nvPr/>
        </p:nvGrpSpPr>
        <p:grpSpPr>
          <a:xfrm>
            <a:off x="2964916" y="2796278"/>
            <a:ext cx="449325" cy="450470"/>
            <a:chOff x="-19822675" y="4066875"/>
            <a:chExt cx="304050" cy="304825"/>
          </a:xfrm>
        </p:grpSpPr>
        <p:sp>
          <p:nvSpPr>
            <p:cNvPr id="11218" name="Google Shape;11218;p8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6"/>
          <p:cNvGrpSpPr/>
          <p:nvPr/>
        </p:nvGrpSpPr>
        <p:grpSpPr>
          <a:xfrm>
            <a:off x="5773985" y="1689571"/>
            <a:ext cx="399302" cy="449325"/>
            <a:chOff x="-17878825" y="3334400"/>
            <a:chExt cx="270200" cy="304050"/>
          </a:xfrm>
        </p:grpSpPr>
        <p:sp>
          <p:nvSpPr>
            <p:cNvPr id="11225" name="Google Shape;11225;p8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86"/>
          <p:cNvGrpSpPr/>
          <p:nvPr/>
        </p:nvGrpSpPr>
        <p:grpSpPr>
          <a:xfrm>
            <a:off x="5747809" y="2242416"/>
            <a:ext cx="451653" cy="451653"/>
            <a:chOff x="-17896150" y="3709300"/>
            <a:chExt cx="305625" cy="305625"/>
          </a:xfrm>
        </p:grpSpPr>
        <p:sp>
          <p:nvSpPr>
            <p:cNvPr id="11233" name="Google Shape;11233;p8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6"/>
          <p:cNvGrpSpPr/>
          <p:nvPr/>
        </p:nvGrpSpPr>
        <p:grpSpPr>
          <a:xfrm>
            <a:off x="5775740" y="2795686"/>
            <a:ext cx="395792" cy="451653"/>
            <a:chOff x="-17878025" y="4082625"/>
            <a:chExt cx="267825" cy="305625"/>
          </a:xfrm>
        </p:grpSpPr>
        <p:sp>
          <p:nvSpPr>
            <p:cNvPr id="11238" name="Google Shape;11238;p8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2919632" y="3355015"/>
            <a:ext cx="450507" cy="423722"/>
            <a:chOff x="-16044450" y="3317850"/>
            <a:chExt cx="304850" cy="286725"/>
          </a:xfrm>
        </p:grpSpPr>
        <p:sp>
          <p:nvSpPr>
            <p:cNvPr id="11246" name="Google Shape;11246;p8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0" name="Google Shape;11250;p86"/>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1" name="Google Shape;11251;p86"/>
          <p:cNvGrpSpPr/>
          <p:nvPr/>
        </p:nvGrpSpPr>
        <p:grpSpPr>
          <a:xfrm>
            <a:off x="8042149" y="2243724"/>
            <a:ext cx="373662" cy="449030"/>
            <a:chOff x="-16018450" y="4058400"/>
            <a:chExt cx="252850" cy="303850"/>
          </a:xfrm>
        </p:grpSpPr>
        <p:sp>
          <p:nvSpPr>
            <p:cNvPr id="11252" name="Google Shape;11252;p8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86"/>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60"/>
        <p:cNvGrpSpPr/>
        <p:nvPr/>
      </p:nvGrpSpPr>
      <p:grpSpPr>
        <a:xfrm>
          <a:off x="0" y="0"/>
          <a:ext cx="0" cy="0"/>
          <a:chOff x="0" y="0"/>
          <a:chExt cx="0" cy="0"/>
        </a:xfrm>
      </p:grpSpPr>
      <p:sp>
        <p:nvSpPr>
          <p:cNvPr id="11261" name="Google Shape;11261;p8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1262" name="Google Shape;11262;p87"/>
          <p:cNvGrpSpPr/>
          <p:nvPr/>
        </p:nvGrpSpPr>
        <p:grpSpPr>
          <a:xfrm>
            <a:off x="845901" y="1689241"/>
            <a:ext cx="442337" cy="419623"/>
            <a:chOff x="-6696925" y="3272575"/>
            <a:chExt cx="307200" cy="291425"/>
          </a:xfrm>
        </p:grpSpPr>
        <p:sp>
          <p:nvSpPr>
            <p:cNvPr id="11263" name="Google Shape;11263;p8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7"/>
          <p:cNvGrpSpPr/>
          <p:nvPr/>
        </p:nvGrpSpPr>
        <p:grpSpPr>
          <a:xfrm>
            <a:off x="845884" y="2204636"/>
            <a:ext cx="442373" cy="420775"/>
            <a:chOff x="-6690625" y="3631325"/>
            <a:chExt cx="307225" cy="292225"/>
          </a:xfrm>
        </p:grpSpPr>
        <p:sp>
          <p:nvSpPr>
            <p:cNvPr id="11266" name="Google Shape;11266;p8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87"/>
          <p:cNvGrpSpPr/>
          <p:nvPr/>
        </p:nvGrpSpPr>
        <p:grpSpPr>
          <a:xfrm>
            <a:off x="868005" y="2756972"/>
            <a:ext cx="421927" cy="419371"/>
            <a:chOff x="-6689825" y="3992050"/>
            <a:chExt cx="293025" cy="291250"/>
          </a:xfrm>
        </p:grpSpPr>
        <p:sp>
          <p:nvSpPr>
            <p:cNvPr id="11272" name="Google Shape;11272;p8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4" name="Google Shape;11284;p87"/>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5" name="Google Shape;11285;p87"/>
          <p:cNvGrpSpPr/>
          <p:nvPr/>
        </p:nvGrpSpPr>
        <p:grpSpPr>
          <a:xfrm>
            <a:off x="3551317" y="2205192"/>
            <a:ext cx="423043" cy="419659"/>
            <a:chOff x="-4837325" y="3612425"/>
            <a:chExt cx="293800" cy="291450"/>
          </a:xfrm>
        </p:grpSpPr>
        <p:sp>
          <p:nvSpPr>
            <p:cNvPr id="11286" name="Google Shape;11286;p8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7"/>
          <p:cNvGrpSpPr/>
          <p:nvPr/>
        </p:nvGrpSpPr>
        <p:grpSpPr>
          <a:xfrm>
            <a:off x="3564349" y="2756826"/>
            <a:ext cx="420775" cy="419659"/>
            <a:chOff x="-4837325" y="3971575"/>
            <a:chExt cx="292225" cy="291450"/>
          </a:xfrm>
        </p:grpSpPr>
        <p:sp>
          <p:nvSpPr>
            <p:cNvPr id="11290" name="Google Shape;11290;p8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87"/>
          <p:cNvGrpSpPr/>
          <p:nvPr/>
        </p:nvGrpSpPr>
        <p:grpSpPr>
          <a:xfrm>
            <a:off x="6256364" y="1714185"/>
            <a:ext cx="430998" cy="369730"/>
            <a:chOff x="-3037625" y="3254850"/>
            <a:chExt cx="299325" cy="256775"/>
          </a:xfrm>
        </p:grpSpPr>
        <p:sp>
          <p:nvSpPr>
            <p:cNvPr id="11297" name="Google Shape;11297;p8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87"/>
          <p:cNvGrpSpPr/>
          <p:nvPr/>
        </p:nvGrpSpPr>
        <p:grpSpPr>
          <a:xfrm>
            <a:off x="6260324" y="2204615"/>
            <a:ext cx="423079" cy="420811"/>
            <a:chOff x="-3031325" y="3597450"/>
            <a:chExt cx="293825" cy="292250"/>
          </a:xfrm>
        </p:grpSpPr>
        <p:sp>
          <p:nvSpPr>
            <p:cNvPr id="11302" name="Google Shape;11302;p8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7"/>
          <p:cNvGrpSpPr/>
          <p:nvPr/>
        </p:nvGrpSpPr>
        <p:grpSpPr>
          <a:xfrm>
            <a:off x="6272798" y="2781214"/>
            <a:ext cx="421927" cy="370882"/>
            <a:chOff x="-3030525" y="3973150"/>
            <a:chExt cx="293025" cy="257575"/>
          </a:xfrm>
        </p:grpSpPr>
        <p:sp>
          <p:nvSpPr>
            <p:cNvPr id="11307" name="Google Shape;11307;p8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7"/>
          <p:cNvGrpSpPr/>
          <p:nvPr/>
        </p:nvGrpSpPr>
        <p:grpSpPr>
          <a:xfrm>
            <a:off x="1374391" y="3369426"/>
            <a:ext cx="421927" cy="297195"/>
            <a:chOff x="-1199300" y="3279250"/>
            <a:chExt cx="293025" cy="206400"/>
          </a:xfrm>
        </p:grpSpPr>
        <p:sp>
          <p:nvSpPr>
            <p:cNvPr id="11310" name="Google Shape;11310;p8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7"/>
          <p:cNvGrpSpPr/>
          <p:nvPr/>
        </p:nvGrpSpPr>
        <p:grpSpPr>
          <a:xfrm>
            <a:off x="1381477" y="1688773"/>
            <a:ext cx="444605" cy="420559"/>
            <a:chOff x="-6338550" y="3272950"/>
            <a:chExt cx="308775" cy="292075"/>
          </a:xfrm>
        </p:grpSpPr>
        <p:sp>
          <p:nvSpPr>
            <p:cNvPr id="11315" name="Google Shape;11315;p8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7"/>
          <p:cNvGrpSpPr/>
          <p:nvPr/>
        </p:nvGrpSpPr>
        <p:grpSpPr>
          <a:xfrm>
            <a:off x="1392817" y="2205194"/>
            <a:ext cx="421927" cy="419659"/>
            <a:chOff x="-6329100" y="3632100"/>
            <a:chExt cx="293025" cy="291450"/>
          </a:xfrm>
        </p:grpSpPr>
        <p:sp>
          <p:nvSpPr>
            <p:cNvPr id="11319" name="Google Shape;11319;p8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7"/>
          <p:cNvGrpSpPr/>
          <p:nvPr/>
        </p:nvGrpSpPr>
        <p:grpSpPr>
          <a:xfrm>
            <a:off x="1405867" y="2756828"/>
            <a:ext cx="419623" cy="419659"/>
            <a:chOff x="-6329875" y="3992050"/>
            <a:chExt cx="291425" cy="291450"/>
          </a:xfrm>
        </p:grpSpPr>
        <p:sp>
          <p:nvSpPr>
            <p:cNvPr id="11323" name="Google Shape;11323;p8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87"/>
          <p:cNvGrpSpPr/>
          <p:nvPr/>
        </p:nvGrpSpPr>
        <p:grpSpPr>
          <a:xfrm>
            <a:off x="4092004" y="1687530"/>
            <a:ext cx="423079" cy="423043"/>
            <a:chOff x="-4478975" y="3251700"/>
            <a:chExt cx="293825" cy="293800"/>
          </a:xfrm>
        </p:grpSpPr>
        <p:sp>
          <p:nvSpPr>
            <p:cNvPr id="11328" name="Google Shape;11328;p8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87"/>
          <p:cNvGrpSpPr/>
          <p:nvPr/>
        </p:nvGrpSpPr>
        <p:grpSpPr>
          <a:xfrm>
            <a:off x="4092004" y="2205192"/>
            <a:ext cx="423079" cy="419659"/>
            <a:chOff x="-4475825" y="3612425"/>
            <a:chExt cx="293825" cy="291450"/>
          </a:xfrm>
        </p:grpSpPr>
        <p:sp>
          <p:nvSpPr>
            <p:cNvPr id="11332" name="Google Shape;11332;p8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87"/>
          <p:cNvGrpSpPr/>
          <p:nvPr/>
        </p:nvGrpSpPr>
        <p:grpSpPr>
          <a:xfrm>
            <a:off x="4101077" y="2756844"/>
            <a:ext cx="428730" cy="419623"/>
            <a:chOff x="-4480550" y="3970800"/>
            <a:chExt cx="297750" cy="291425"/>
          </a:xfrm>
        </p:grpSpPr>
        <p:sp>
          <p:nvSpPr>
            <p:cNvPr id="11336" name="Google Shape;11336;p8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87"/>
          <p:cNvGrpSpPr/>
          <p:nvPr/>
        </p:nvGrpSpPr>
        <p:grpSpPr>
          <a:xfrm>
            <a:off x="6804910" y="1689221"/>
            <a:ext cx="415123" cy="419659"/>
            <a:chOff x="-2668225" y="3239075"/>
            <a:chExt cx="288300" cy="291450"/>
          </a:xfrm>
        </p:grpSpPr>
        <p:sp>
          <p:nvSpPr>
            <p:cNvPr id="11339" name="Google Shape;11339;p8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7"/>
          <p:cNvGrpSpPr/>
          <p:nvPr/>
        </p:nvGrpSpPr>
        <p:grpSpPr>
          <a:xfrm>
            <a:off x="6802066" y="2205191"/>
            <a:ext cx="420811" cy="419659"/>
            <a:chOff x="-2671375" y="3597450"/>
            <a:chExt cx="292250" cy="291450"/>
          </a:xfrm>
        </p:grpSpPr>
        <p:sp>
          <p:nvSpPr>
            <p:cNvPr id="11345" name="Google Shape;11345;p8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87"/>
          <p:cNvGrpSpPr/>
          <p:nvPr/>
        </p:nvGrpSpPr>
        <p:grpSpPr>
          <a:xfrm>
            <a:off x="6812849" y="2755691"/>
            <a:ext cx="423043" cy="421927"/>
            <a:chOff x="-2670575" y="3956600"/>
            <a:chExt cx="293800" cy="293025"/>
          </a:xfrm>
        </p:grpSpPr>
        <p:sp>
          <p:nvSpPr>
            <p:cNvPr id="11348" name="Google Shape;11348;p8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87"/>
          <p:cNvGrpSpPr/>
          <p:nvPr/>
        </p:nvGrpSpPr>
        <p:grpSpPr>
          <a:xfrm>
            <a:off x="3070370" y="3311947"/>
            <a:ext cx="426462" cy="418363"/>
            <a:chOff x="-1183550" y="3586525"/>
            <a:chExt cx="296175" cy="290550"/>
          </a:xfrm>
        </p:grpSpPr>
        <p:sp>
          <p:nvSpPr>
            <p:cNvPr id="11353" name="Google Shape;11353;p8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7"/>
          <p:cNvGrpSpPr/>
          <p:nvPr/>
        </p:nvGrpSpPr>
        <p:grpSpPr>
          <a:xfrm>
            <a:off x="1928310" y="2203826"/>
            <a:ext cx="432150" cy="422395"/>
            <a:chOff x="-5974675" y="3632100"/>
            <a:chExt cx="300125" cy="293350"/>
          </a:xfrm>
        </p:grpSpPr>
        <p:sp>
          <p:nvSpPr>
            <p:cNvPr id="11363" name="Google Shape;11363;p8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87"/>
          <p:cNvGrpSpPr/>
          <p:nvPr/>
        </p:nvGrpSpPr>
        <p:grpSpPr>
          <a:xfrm>
            <a:off x="1958351" y="2755694"/>
            <a:ext cx="395865" cy="421927"/>
            <a:chOff x="-5971525" y="3990475"/>
            <a:chExt cx="274925" cy="293025"/>
          </a:xfrm>
        </p:grpSpPr>
        <p:sp>
          <p:nvSpPr>
            <p:cNvPr id="11367" name="Google Shape;11367;p8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7"/>
          <p:cNvGrpSpPr/>
          <p:nvPr/>
        </p:nvGrpSpPr>
        <p:grpSpPr>
          <a:xfrm>
            <a:off x="4631558" y="1689798"/>
            <a:ext cx="420775" cy="418507"/>
            <a:chOff x="-4118225" y="3253275"/>
            <a:chExt cx="292225" cy="290650"/>
          </a:xfrm>
        </p:grpSpPr>
        <p:sp>
          <p:nvSpPr>
            <p:cNvPr id="11372" name="Google Shape;11372;p8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7"/>
          <p:cNvGrpSpPr/>
          <p:nvPr/>
        </p:nvGrpSpPr>
        <p:grpSpPr>
          <a:xfrm>
            <a:off x="4682008" y="2204922"/>
            <a:ext cx="319874" cy="420199"/>
            <a:chOff x="-4082800" y="3612425"/>
            <a:chExt cx="222150" cy="291825"/>
          </a:xfrm>
        </p:grpSpPr>
        <p:sp>
          <p:nvSpPr>
            <p:cNvPr id="11375" name="Google Shape;11375;p8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87"/>
          <p:cNvGrpSpPr/>
          <p:nvPr/>
        </p:nvGrpSpPr>
        <p:grpSpPr>
          <a:xfrm>
            <a:off x="4643456" y="2769876"/>
            <a:ext cx="420775" cy="393561"/>
            <a:chOff x="-4118225" y="3990475"/>
            <a:chExt cx="292225" cy="273325"/>
          </a:xfrm>
        </p:grpSpPr>
        <p:sp>
          <p:nvSpPr>
            <p:cNvPr id="11379" name="Google Shape;11379;p8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7"/>
          <p:cNvGrpSpPr/>
          <p:nvPr/>
        </p:nvGrpSpPr>
        <p:grpSpPr>
          <a:xfrm>
            <a:off x="7354110" y="1688087"/>
            <a:ext cx="394713" cy="421927"/>
            <a:chOff x="-2312225" y="3238300"/>
            <a:chExt cx="274125" cy="293025"/>
          </a:xfrm>
        </p:grpSpPr>
        <p:sp>
          <p:nvSpPr>
            <p:cNvPr id="11384" name="Google Shape;11384;p8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87"/>
          <p:cNvGrpSpPr/>
          <p:nvPr/>
        </p:nvGrpSpPr>
        <p:grpSpPr>
          <a:xfrm>
            <a:off x="7341062" y="2153586"/>
            <a:ext cx="420811" cy="522864"/>
            <a:chOff x="-2310650" y="3525775"/>
            <a:chExt cx="292250" cy="363125"/>
          </a:xfrm>
        </p:grpSpPr>
        <p:sp>
          <p:nvSpPr>
            <p:cNvPr id="11387" name="Google Shape;11387;p8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7"/>
          <p:cNvGrpSpPr/>
          <p:nvPr/>
        </p:nvGrpSpPr>
        <p:grpSpPr>
          <a:xfrm>
            <a:off x="7351827" y="2756825"/>
            <a:ext cx="423079" cy="419659"/>
            <a:chOff x="-2310650" y="3958175"/>
            <a:chExt cx="293825" cy="291450"/>
          </a:xfrm>
        </p:grpSpPr>
        <p:sp>
          <p:nvSpPr>
            <p:cNvPr id="11392" name="Google Shape;11392;p8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87"/>
          <p:cNvGrpSpPr/>
          <p:nvPr/>
        </p:nvGrpSpPr>
        <p:grpSpPr>
          <a:xfrm>
            <a:off x="4718688" y="3308459"/>
            <a:ext cx="424159" cy="419659"/>
            <a:chOff x="-1182750" y="3962900"/>
            <a:chExt cx="294575" cy="291450"/>
          </a:xfrm>
        </p:grpSpPr>
        <p:sp>
          <p:nvSpPr>
            <p:cNvPr id="11395" name="Google Shape;11395;p8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87"/>
          <p:cNvGrpSpPr/>
          <p:nvPr/>
        </p:nvGrpSpPr>
        <p:grpSpPr>
          <a:xfrm>
            <a:off x="2471824" y="1689223"/>
            <a:ext cx="424195" cy="419659"/>
            <a:chOff x="-5611575" y="3272950"/>
            <a:chExt cx="294600" cy="291450"/>
          </a:xfrm>
        </p:grpSpPr>
        <p:sp>
          <p:nvSpPr>
            <p:cNvPr id="11403" name="Google Shape;11403;p8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87"/>
          <p:cNvGrpSpPr/>
          <p:nvPr/>
        </p:nvGrpSpPr>
        <p:grpSpPr>
          <a:xfrm>
            <a:off x="2471824" y="2205770"/>
            <a:ext cx="424195" cy="418507"/>
            <a:chOff x="-5613150" y="3632900"/>
            <a:chExt cx="294600" cy="290650"/>
          </a:xfrm>
        </p:grpSpPr>
        <p:sp>
          <p:nvSpPr>
            <p:cNvPr id="11409" name="Google Shape;11409;p8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87"/>
          <p:cNvGrpSpPr/>
          <p:nvPr/>
        </p:nvGrpSpPr>
        <p:grpSpPr>
          <a:xfrm>
            <a:off x="5155210" y="1689438"/>
            <a:ext cx="434634" cy="419227"/>
            <a:chOff x="-3768700" y="3253275"/>
            <a:chExt cx="301850" cy="291150"/>
          </a:xfrm>
        </p:grpSpPr>
        <p:sp>
          <p:nvSpPr>
            <p:cNvPr id="11412" name="Google Shape;11412;p8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87"/>
          <p:cNvGrpSpPr/>
          <p:nvPr/>
        </p:nvGrpSpPr>
        <p:grpSpPr>
          <a:xfrm>
            <a:off x="5159293" y="2217090"/>
            <a:ext cx="426462" cy="395865"/>
            <a:chOff x="-3808700" y="3628950"/>
            <a:chExt cx="296175" cy="274925"/>
          </a:xfrm>
        </p:grpSpPr>
        <p:sp>
          <p:nvSpPr>
            <p:cNvPr id="11416" name="Google Shape;11416;p8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7"/>
          <p:cNvGrpSpPr/>
          <p:nvPr/>
        </p:nvGrpSpPr>
        <p:grpSpPr>
          <a:xfrm>
            <a:off x="5224504" y="2756412"/>
            <a:ext cx="419443" cy="420487"/>
            <a:chOff x="-3771675" y="3971775"/>
            <a:chExt cx="291300" cy="292025"/>
          </a:xfrm>
        </p:grpSpPr>
        <p:sp>
          <p:nvSpPr>
            <p:cNvPr id="11420" name="Google Shape;11420;p8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87"/>
          <p:cNvGrpSpPr/>
          <p:nvPr/>
        </p:nvGrpSpPr>
        <p:grpSpPr>
          <a:xfrm>
            <a:off x="7885948" y="1716461"/>
            <a:ext cx="420271" cy="320774"/>
            <a:chOff x="-1951475" y="3273100"/>
            <a:chExt cx="291875" cy="222775"/>
          </a:xfrm>
        </p:grpSpPr>
        <p:sp>
          <p:nvSpPr>
            <p:cNvPr id="11426" name="Google Shape;11426;p8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7"/>
          <p:cNvGrpSpPr/>
          <p:nvPr/>
        </p:nvGrpSpPr>
        <p:grpSpPr>
          <a:xfrm>
            <a:off x="7883429" y="2205191"/>
            <a:ext cx="425310" cy="419659"/>
            <a:chOff x="-1951475" y="3597450"/>
            <a:chExt cx="295375" cy="291450"/>
          </a:xfrm>
        </p:grpSpPr>
        <p:sp>
          <p:nvSpPr>
            <p:cNvPr id="11430" name="Google Shape;11430;p8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87"/>
          <p:cNvGrpSpPr/>
          <p:nvPr/>
        </p:nvGrpSpPr>
        <p:grpSpPr>
          <a:xfrm>
            <a:off x="7885680" y="2756825"/>
            <a:ext cx="444605" cy="419659"/>
            <a:chOff x="-1960150" y="3956600"/>
            <a:chExt cx="308775" cy="291450"/>
          </a:xfrm>
        </p:grpSpPr>
        <p:sp>
          <p:nvSpPr>
            <p:cNvPr id="11435" name="Google Shape;11435;p8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87"/>
          <p:cNvGrpSpPr/>
          <p:nvPr/>
        </p:nvGrpSpPr>
        <p:grpSpPr>
          <a:xfrm>
            <a:off x="1939718" y="3307636"/>
            <a:ext cx="420775" cy="420775"/>
            <a:chOff x="-804700" y="3226500"/>
            <a:chExt cx="292225" cy="292225"/>
          </a:xfrm>
        </p:grpSpPr>
        <p:sp>
          <p:nvSpPr>
            <p:cNvPr id="11438" name="Google Shape;11438;p8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7"/>
          <p:cNvGrpSpPr/>
          <p:nvPr/>
        </p:nvGrpSpPr>
        <p:grpSpPr>
          <a:xfrm>
            <a:off x="3019809" y="1688647"/>
            <a:ext cx="420775" cy="420811"/>
            <a:chOff x="-5251625" y="3272950"/>
            <a:chExt cx="292225" cy="292250"/>
          </a:xfrm>
        </p:grpSpPr>
        <p:sp>
          <p:nvSpPr>
            <p:cNvPr id="11446" name="Google Shape;11446;p8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87"/>
          <p:cNvGrpSpPr/>
          <p:nvPr/>
        </p:nvGrpSpPr>
        <p:grpSpPr>
          <a:xfrm>
            <a:off x="3032265" y="2756270"/>
            <a:ext cx="419659" cy="420775"/>
            <a:chOff x="-5251625" y="3991275"/>
            <a:chExt cx="291450" cy="292225"/>
          </a:xfrm>
        </p:grpSpPr>
        <p:sp>
          <p:nvSpPr>
            <p:cNvPr id="11450" name="Google Shape;11450;p8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87"/>
          <p:cNvGrpSpPr/>
          <p:nvPr/>
        </p:nvGrpSpPr>
        <p:grpSpPr>
          <a:xfrm>
            <a:off x="5772848" y="1689240"/>
            <a:ext cx="319874" cy="419623"/>
            <a:chOff x="-3365275" y="3253275"/>
            <a:chExt cx="222150" cy="291425"/>
          </a:xfrm>
        </p:grpSpPr>
        <p:sp>
          <p:nvSpPr>
            <p:cNvPr id="11456" name="Google Shape;11456;p8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87"/>
          <p:cNvGrpSpPr/>
          <p:nvPr/>
        </p:nvGrpSpPr>
        <p:grpSpPr>
          <a:xfrm>
            <a:off x="1933980" y="1689799"/>
            <a:ext cx="420811" cy="418507"/>
            <a:chOff x="-5971525" y="3273750"/>
            <a:chExt cx="292250" cy="290650"/>
          </a:xfrm>
        </p:grpSpPr>
        <p:sp>
          <p:nvSpPr>
            <p:cNvPr id="11459" name="Google Shape;11459;p8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87"/>
          <p:cNvGrpSpPr/>
          <p:nvPr/>
        </p:nvGrpSpPr>
        <p:grpSpPr>
          <a:xfrm>
            <a:off x="5746786" y="2204058"/>
            <a:ext cx="371998" cy="421927"/>
            <a:chOff x="-3383375" y="3611625"/>
            <a:chExt cx="258350" cy="293025"/>
          </a:xfrm>
        </p:grpSpPr>
        <p:sp>
          <p:nvSpPr>
            <p:cNvPr id="11462" name="Google Shape;11462;p8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7"/>
          <p:cNvGrpSpPr/>
          <p:nvPr/>
        </p:nvGrpSpPr>
        <p:grpSpPr>
          <a:xfrm>
            <a:off x="5809135" y="2756826"/>
            <a:ext cx="271097" cy="419659"/>
            <a:chOff x="-3347950" y="3971575"/>
            <a:chExt cx="188275" cy="291450"/>
          </a:xfrm>
        </p:grpSpPr>
        <p:sp>
          <p:nvSpPr>
            <p:cNvPr id="11465" name="Google Shape;11465;p8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87"/>
          <p:cNvGrpSpPr/>
          <p:nvPr/>
        </p:nvGrpSpPr>
        <p:grpSpPr>
          <a:xfrm>
            <a:off x="858994" y="3307061"/>
            <a:ext cx="371998" cy="421927"/>
            <a:chOff x="-1575775" y="3238300"/>
            <a:chExt cx="258350" cy="293025"/>
          </a:xfrm>
        </p:grpSpPr>
        <p:sp>
          <p:nvSpPr>
            <p:cNvPr id="11469" name="Google Shape;11469;p8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7"/>
          <p:cNvGrpSpPr/>
          <p:nvPr/>
        </p:nvGrpSpPr>
        <p:grpSpPr>
          <a:xfrm>
            <a:off x="4153362" y="3318663"/>
            <a:ext cx="421927" cy="399248"/>
            <a:chOff x="-1592325" y="3957400"/>
            <a:chExt cx="293025" cy="277275"/>
          </a:xfrm>
        </p:grpSpPr>
        <p:sp>
          <p:nvSpPr>
            <p:cNvPr id="11475" name="Google Shape;11475;p8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87"/>
          <p:cNvGrpSpPr/>
          <p:nvPr/>
        </p:nvGrpSpPr>
        <p:grpSpPr>
          <a:xfrm>
            <a:off x="3640232" y="3310744"/>
            <a:ext cx="369730" cy="420775"/>
            <a:chOff x="-778700" y="3612425"/>
            <a:chExt cx="256775" cy="292225"/>
          </a:xfrm>
        </p:grpSpPr>
        <p:sp>
          <p:nvSpPr>
            <p:cNvPr id="11480" name="Google Shape;11480;p8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87"/>
          <p:cNvGrpSpPr/>
          <p:nvPr/>
        </p:nvGrpSpPr>
        <p:grpSpPr>
          <a:xfrm>
            <a:off x="6111733" y="3828305"/>
            <a:ext cx="340731" cy="387641"/>
            <a:chOff x="7728464" y="1561258"/>
            <a:chExt cx="349719" cy="397866"/>
          </a:xfrm>
        </p:grpSpPr>
        <p:sp>
          <p:nvSpPr>
            <p:cNvPr id="11487" name="Google Shape;11487;p8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87"/>
          <p:cNvGrpSpPr/>
          <p:nvPr/>
        </p:nvGrpSpPr>
        <p:grpSpPr>
          <a:xfrm>
            <a:off x="4034702" y="3828305"/>
            <a:ext cx="387681" cy="387641"/>
            <a:chOff x="5611350" y="1561258"/>
            <a:chExt cx="397907" cy="397866"/>
          </a:xfrm>
        </p:grpSpPr>
        <p:sp>
          <p:nvSpPr>
            <p:cNvPr id="11490" name="Google Shape;11490;p8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87"/>
          <p:cNvGrpSpPr/>
          <p:nvPr/>
        </p:nvGrpSpPr>
        <p:grpSpPr>
          <a:xfrm>
            <a:off x="4553987" y="3925571"/>
            <a:ext cx="387610" cy="193109"/>
            <a:chOff x="6140660" y="1661097"/>
            <a:chExt cx="397835" cy="198202"/>
          </a:xfrm>
        </p:grpSpPr>
        <p:sp>
          <p:nvSpPr>
            <p:cNvPr id="11495" name="Google Shape;11495;p8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7"/>
          <p:cNvGrpSpPr/>
          <p:nvPr/>
        </p:nvGrpSpPr>
        <p:grpSpPr>
          <a:xfrm>
            <a:off x="5073202" y="3828305"/>
            <a:ext cx="387681" cy="387641"/>
            <a:chOff x="6669907" y="1561258"/>
            <a:chExt cx="397907" cy="397866"/>
          </a:xfrm>
        </p:grpSpPr>
        <p:sp>
          <p:nvSpPr>
            <p:cNvPr id="11500" name="Google Shape;11500;p8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87"/>
          <p:cNvGrpSpPr/>
          <p:nvPr/>
        </p:nvGrpSpPr>
        <p:grpSpPr>
          <a:xfrm>
            <a:off x="5592488" y="3828305"/>
            <a:ext cx="387641" cy="387641"/>
            <a:chOff x="7199196" y="1561258"/>
            <a:chExt cx="397866" cy="397866"/>
          </a:xfrm>
        </p:grpSpPr>
        <p:sp>
          <p:nvSpPr>
            <p:cNvPr id="11506" name="Google Shape;11506;p8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87"/>
          <p:cNvGrpSpPr/>
          <p:nvPr/>
        </p:nvGrpSpPr>
        <p:grpSpPr>
          <a:xfrm>
            <a:off x="1958433" y="3885842"/>
            <a:ext cx="387681" cy="272572"/>
            <a:chOff x="3386036" y="1746339"/>
            <a:chExt cx="397907" cy="279762"/>
          </a:xfrm>
        </p:grpSpPr>
        <p:sp>
          <p:nvSpPr>
            <p:cNvPr id="11510" name="Google Shape;11510;p8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87"/>
          <p:cNvGrpSpPr/>
          <p:nvPr/>
        </p:nvGrpSpPr>
        <p:grpSpPr>
          <a:xfrm>
            <a:off x="2483722" y="2756270"/>
            <a:ext cx="424195" cy="420775"/>
            <a:chOff x="-5613150" y="3991275"/>
            <a:chExt cx="294600" cy="292225"/>
          </a:xfrm>
        </p:grpSpPr>
        <p:sp>
          <p:nvSpPr>
            <p:cNvPr id="11513" name="Google Shape;11513;p8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7"/>
          <p:cNvGrpSpPr/>
          <p:nvPr/>
        </p:nvGrpSpPr>
        <p:grpSpPr>
          <a:xfrm>
            <a:off x="2996130" y="3828288"/>
            <a:ext cx="387681" cy="387681"/>
            <a:chOff x="4417380" y="1687279"/>
            <a:chExt cx="397907" cy="397907"/>
          </a:xfrm>
        </p:grpSpPr>
        <p:sp>
          <p:nvSpPr>
            <p:cNvPr id="11523" name="Google Shape;11523;p8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87"/>
          <p:cNvGrpSpPr/>
          <p:nvPr/>
        </p:nvGrpSpPr>
        <p:grpSpPr>
          <a:xfrm>
            <a:off x="7942611" y="3308537"/>
            <a:ext cx="387661" cy="387661"/>
            <a:chOff x="2869999" y="1687279"/>
            <a:chExt cx="397887" cy="397887"/>
          </a:xfrm>
        </p:grpSpPr>
        <p:sp>
          <p:nvSpPr>
            <p:cNvPr id="11526" name="Google Shape;11526;p8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7"/>
          <p:cNvGrpSpPr/>
          <p:nvPr/>
        </p:nvGrpSpPr>
        <p:grpSpPr>
          <a:xfrm>
            <a:off x="2477718" y="3828664"/>
            <a:ext cx="386807" cy="386929"/>
            <a:chOff x="3902887" y="1687655"/>
            <a:chExt cx="397010" cy="397135"/>
          </a:xfrm>
        </p:grpSpPr>
        <p:sp>
          <p:nvSpPr>
            <p:cNvPr id="11529" name="Google Shape;11529;p8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87"/>
          <p:cNvGrpSpPr/>
          <p:nvPr/>
        </p:nvGrpSpPr>
        <p:grpSpPr>
          <a:xfrm>
            <a:off x="3515416" y="3828288"/>
            <a:ext cx="387681" cy="387681"/>
            <a:chOff x="4933458" y="1687279"/>
            <a:chExt cx="397907" cy="397907"/>
          </a:xfrm>
        </p:grpSpPr>
        <p:sp>
          <p:nvSpPr>
            <p:cNvPr id="11532" name="Google Shape;11532;p8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87"/>
          <p:cNvGrpSpPr/>
          <p:nvPr/>
        </p:nvGrpSpPr>
        <p:grpSpPr>
          <a:xfrm>
            <a:off x="6348367" y="3308537"/>
            <a:ext cx="387661" cy="387661"/>
            <a:chOff x="1379798" y="1723250"/>
            <a:chExt cx="397887" cy="397887"/>
          </a:xfrm>
        </p:grpSpPr>
        <p:sp>
          <p:nvSpPr>
            <p:cNvPr id="11535" name="Google Shape;11535;p8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7"/>
          <p:cNvGrpSpPr/>
          <p:nvPr/>
        </p:nvGrpSpPr>
        <p:grpSpPr>
          <a:xfrm>
            <a:off x="5286246" y="3308537"/>
            <a:ext cx="387681" cy="387661"/>
            <a:chOff x="266768" y="1721375"/>
            <a:chExt cx="397907" cy="397887"/>
          </a:xfrm>
        </p:grpSpPr>
        <p:sp>
          <p:nvSpPr>
            <p:cNvPr id="11540" name="Google Shape;11540;p8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87"/>
          <p:cNvGrpSpPr/>
          <p:nvPr/>
        </p:nvGrpSpPr>
        <p:grpSpPr>
          <a:xfrm>
            <a:off x="5817327" y="3308537"/>
            <a:ext cx="387641" cy="387661"/>
            <a:chOff x="864491" y="1723250"/>
            <a:chExt cx="397866" cy="397887"/>
          </a:xfrm>
        </p:grpSpPr>
        <p:sp>
          <p:nvSpPr>
            <p:cNvPr id="11543" name="Google Shape;11543;p8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6" name="Google Shape;11546;p87"/>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7" name="Google Shape;11547;p87"/>
          <p:cNvGrpSpPr/>
          <p:nvPr/>
        </p:nvGrpSpPr>
        <p:grpSpPr>
          <a:xfrm>
            <a:off x="3016407" y="2204348"/>
            <a:ext cx="427578" cy="421351"/>
            <a:chOff x="-5254775" y="3631325"/>
            <a:chExt cx="296950" cy="292625"/>
          </a:xfrm>
        </p:grpSpPr>
        <p:sp>
          <p:nvSpPr>
            <p:cNvPr id="11548" name="Google Shape;11548;p8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7"/>
          <p:cNvGrpSpPr/>
          <p:nvPr/>
        </p:nvGrpSpPr>
        <p:grpSpPr>
          <a:xfrm>
            <a:off x="7411672" y="3308924"/>
            <a:ext cx="387539" cy="386888"/>
            <a:chOff x="2408992" y="1722875"/>
            <a:chExt cx="397761" cy="397093"/>
          </a:xfrm>
        </p:grpSpPr>
        <p:sp>
          <p:nvSpPr>
            <p:cNvPr id="11556" name="Google Shape;11556;p8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87"/>
          <p:cNvGrpSpPr/>
          <p:nvPr/>
        </p:nvGrpSpPr>
        <p:grpSpPr>
          <a:xfrm>
            <a:off x="2503892" y="3309051"/>
            <a:ext cx="423079" cy="424159"/>
            <a:chOff x="-1591550" y="3597475"/>
            <a:chExt cx="293825" cy="294575"/>
          </a:xfrm>
        </p:grpSpPr>
        <p:sp>
          <p:nvSpPr>
            <p:cNvPr id="11559" name="Google Shape;11559;p8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65"/>
        <p:cNvGrpSpPr/>
        <p:nvPr/>
      </p:nvGrpSpPr>
      <p:grpSpPr>
        <a:xfrm>
          <a:off x="0" y="0"/>
          <a:ext cx="0" cy="0"/>
          <a:chOff x="0" y="0"/>
          <a:chExt cx="0" cy="0"/>
        </a:xfrm>
      </p:grpSpPr>
      <p:sp>
        <p:nvSpPr>
          <p:cNvPr id="11566" name="Google Shape;11566;p88"/>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
        <p:nvSpPr>
          <p:cNvPr id="11567" name="Google Shape;11567;p88"/>
          <p:cNvSpPr/>
          <p:nvPr/>
        </p:nvSpPr>
        <p:spPr>
          <a:xfrm>
            <a:off x="1504285" y="294881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8"/>
          <p:cNvSpPr/>
          <p:nvPr/>
        </p:nvSpPr>
        <p:spPr>
          <a:xfrm>
            <a:off x="2653822" y="2845479"/>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8"/>
          <p:cNvSpPr/>
          <p:nvPr/>
        </p:nvSpPr>
        <p:spPr>
          <a:xfrm>
            <a:off x="1380284" y="2845479"/>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8"/>
          <p:cNvSpPr/>
          <p:nvPr/>
        </p:nvSpPr>
        <p:spPr>
          <a:xfrm>
            <a:off x="1998733" y="392248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8"/>
          <p:cNvSpPr/>
          <p:nvPr/>
        </p:nvSpPr>
        <p:spPr>
          <a:xfrm>
            <a:off x="2949013" y="392248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8"/>
          <p:cNvSpPr/>
          <p:nvPr/>
        </p:nvSpPr>
        <p:spPr>
          <a:xfrm>
            <a:off x="1048453" y="392248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8"/>
          <p:cNvSpPr/>
          <p:nvPr/>
        </p:nvSpPr>
        <p:spPr>
          <a:xfrm>
            <a:off x="1998733" y="192212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8"/>
          <p:cNvSpPr/>
          <p:nvPr/>
        </p:nvSpPr>
        <p:spPr>
          <a:xfrm>
            <a:off x="2949013" y="192212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8"/>
          <p:cNvSpPr/>
          <p:nvPr/>
        </p:nvSpPr>
        <p:spPr>
          <a:xfrm>
            <a:off x="1048453" y="192212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8"/>
          <p:cNvSpPr/>
          <p:nvPr/>
        </p:nvSpPr>
        <p:spPr>
          <a:xfrm>
            <a:off x="1180249" y="221418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8"/>
          <p:cNvSpPr/>
          <p:nvPr/>
        </p:nvSpPr>
        <p:spPr>
          <a:xfrm>
            <a:off x="2132085" y="221418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8"/>
          <p:cNvSpPr/>
          <p:nvPr/>
        </p:nvSpPr>
        <p:spPr>
          <a:xfrm>
            <a:off x="3087047" y="221418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8"/>
          <p:cNvSpPr/>
          <p:nvPr/>
        </p:nvSpPr>
        <p:spPr>
          <a:xfrm>
            <a:off x="3087047" y="421454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8"/>
          <p:cNvSpPr/>
          <p:nvPr/>
        </p:nvSpPr>
        <p:spPr>
          <a:xfrm>
            <a:off x="2132085" y="421454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8"/>
          <p:cNvSpPr/>
          <p:nvPr/>
        </p:nvSpPr>
        <p:spPr>
          <a:xfrm>
            <a:off x="1181416" y="421454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8"/>
          <p:cNvSpPr txBox="1">
            <a:spLocks noGrp="1"/>
          </p:cNvSpPr>
          <p:nvPr>
            <p:ph type="title" idx="4294967295"/>
          </p:nvPr>
        </p:nvSpPr>
        <p:spPr>
          <a:xfrm>
            <a:off x="1644313" y="3079887"/>
            <a:ext cx="1428600" cy="2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Arial"/>
                <a:ea typeface="Arial"/>
                <a:cs typeface="Arial"/>
                <a:sym typeface="Arial"/>
              </a:rPr>
              <a:t>Add the Title here</a:t>
            </a:r>
            <a:endParaRPr sz="1000">
              <a:latin typeface="Arial"/>
              <a:ea typeface="Arial"/>
              <a:cs typeface="Arial"/>
              <a:sym typeface="Arial"/>
            </a:endParaRPr>
          </a:p>
        </p:txBody>
      </p:sp>
      <p:grpSp>
        <p:nvGrpSpPr>
          <p:cNvPr id="11583" name="Google Shape;11583;p88"/>
          <p:cNvGrpSpPr/>
          <p:nvPr/>
        </p:nvGrpSpPr>
        <p:grpSpPr>
          <a:xfrm>
            <a:off x="1311648" y="1983281"/>
            <a:ext cx="197743" cy="197743"/>
            <a:chOff x="2676100" y="832575"/>
            <a:chExt cx="483125" cy="483125"/>
          </a:xfrm>
        </p:grpSpPr>
        <p:sp>
          <p:nvSpPr>
            <p:cNvPr id="11584" name="Google Shape;11584;p8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85" name="Google Shape;11585;p8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86" name="Google Shape;11586;p8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87" name="Google Shape;11587;p88"/>
          <p:cNvGrpSpPr/>
          <p:nvPr/>
        </p:nvGrpSpPr>
        <p:grpSpPr>
          <a:xfrm>
            <a:off x="2258621" y="1976256"/>
            <a:ext cx="204394" cy="197743"/>
            <a:chOff x="3270550" y="832575"/>
            <a:chExt cx="499375" cy="483125"/>
          </a:xfrm>
        </p:grpSpPr>
        <p:sp>
          <p:nvSpPr>
            <p:cNvPr id="11588" name="Google Shape;11588;p8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89" name="Google Shape;11589;p8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0" name="Google Shape;11590;p8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91" name="Google Shape;11591;p88"/>
          <p:cNvGrpSpPr/>
          <p:nvPr/>
        </p:nvGrpSpPr>
        <p:grpSpPr>
          <a:xfrm>
            <a:off x="3212214" y="1983307"/>
            <a:ext cx="197774" cy="197743"/>
            <a:chOff x="3270475" y="1427025"/>
            <a:chExt cx="483200" cy="483125"/>
          </a:xfrm>
        </p:grpSpPr>
        <p:sp>
          <p:nvSpPr>
            <p:cNvPr id="11592" name="Google Shape;11592;p8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3" name="Google Shape;11593;p8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4" name="Google Shape;11594;p8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595" name="Google Shape;11595;p88"/>
          <p:cNvSpPr/>
          <p:nvPr/>
        </p:nvSpPr>
        <p:spPr>
          <a:xfrm>
            <a:off x="3212183" y="397857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6" name="Google Shape;11596;p88"/>
          <p:cNvSpPr/>
          <p:nvPr/>
        </p:nvSpPr>
        <p:spPr>
          <a:xfrm>
            <a:off x="1309717" y="397857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1597" name="Google Shape;11597;p88"/>
          <p:cNvGrpSpPr/>
          <p:nvPr/>
        </p:nvGrpSpPr>
        <p:grpSpPr>
          <a:xfrm>
            <a:off x="2258607" y="3980427"/>
            <a:ext cx="204425" cy="194059"/>
            <a:chOff x="6222125" y="2025975"/>
            <a:chExt cx="499450" cy="474125"/>
          </a:xfrm>
        </p:grpSpPr>
        <p:sp>
          <p:nvSpPr>
            <p:cNvPr id="11598" name="Google Shape;11598;p8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9" name="Google Shape;11599;p8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00" name="Google Shape;11600;p8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601" name="Google Shape;11601;p88"/>
          <p:cNvSpPr txBox="1">
            <a:spLocks noGrp="1"/>
          </p:cNvSpPr>
          <p:nvPr>
            <p:ph type="title" idx="4294967295"/>
          </p:nvPr>
        </p:nvSpPr>
        <p:spPr>
          <a:xfrm>
            <a:off x="1048453" y="2273439"/>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1</a:t>
            </a:r>
            <a:endParaRPr sz="900">
              <a:latin typeface="Arial"/>
              <a:ea typeface="Arial"/>
              <a:cs typeface="Arial"/>
              <a:sym typeface="Arial"/>
            </a:endParaRPr>
          </a:p>
        </p:txBody>
      </p:sp>
      <p:sp>
        <p:nvSpPr>
          <p:cNvPr id="11602" name="Google Shape;11602;p88"/>
          <p:cNvSpPr txBox="1">
            <a:spLocks noGrp="1"/>
          </p:cNvSpPr>
          <p:nvPr>
            <p:ph type="title" idx="4294967295"/>
          </p:nvPr>
        </p:nvSpPr>
        <p:spPr>
          <a:xfrm>
            <a:off x="1998736" y="2272486"/>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2</a:t>
            </a:r>
            <a:endParaRPr sz="900">
              <a:latin typeface="Arial"/>
              <a:ea typeface="Arial"/>
              <a:cs typeface="Arial"/>
              <a:sym typeface="Arial"/>
            </a:endParaRPr>
          </a:p>
        </p:txBody>
      </p:sp>
      <p:sp>
        <p:nvSpPr>
          <p:cNvPr id="11603" name="Google Shape;11603;p88"/>
          <p:cNvSpPr txBox="1">
            <a:spLocks noGrp="1"/>
          </p:cNvSpPr>
          <p:nvPr>
            <p:ph type="title" idx="4294967295"/>
          </p:nvPr>
        </p:nvSpPr>
        <p:spPr>
          <a:xfrm>
            <a:off x="2949019" y="2272486"/>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3</a:t>
            </a:r>
            <a:endParaRPr sz="900">
              <a:latin typeface="Arial"/>
              <a:ea typeface="Arial"/>
              <a:cs typeface="Arial"/>
              <a:sym typeface="Arial"/>
            </a:endParaRPr>
          </a:p>
        </p:txBody>
      </p:sp>
      <p:sp>
        <p:nvSpPr>
          <p:cNvPr id="11604" name="Google Shape;11604;p88"/>
          <p:cNvSpPr txBox="1">
            <a:spLocks noGrp="1"/>
          </p:cNvSpPr>
          <p:nvPr>
            <p:ph type="title" idx="4294967295"/>
          </p:nvPr>
        </p:nvSpPr>
        <p:spPr>
          <a:xfrm>
            <a:off x="1048350"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4</a:t>
            </a:r>
            <a:endParaRPr sz="900">
              <a:latin typeface="Arial"/>
              <a:ea typeface="Arial"/>
              <a:cs typeface="Arial"/>
              <a:sym typeface="Arial"/>
            </a:endParaRPr>
          </a:p>
        </p:txBody>
      </p:sp>
      <p:sp>
        <p:nvSpPr>
          <p:cNvPr id="11605" name="Google Shape;11605;p88"/>
          <p:cNvSpPr txBox="1">
            <a:spLocks noGrp="1"/>
          </p:cNvSpPr>
          <p:nvPr>
            <p:ph type="title" idx="4294967295"/>
          </p:nvPr>
        </p:nvSpPr>
        <p:spPr>
          <a:xfrm>
            <a:off x="1998684"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5</a:t>
            </a:r>
            <a:endParaRPr sz="900">
              <a:latin typeface="Arial"/>
              <a:ea typeface="Arial"/>
              <a:cs typeface="Arial"/>
              <a:sym typeface="Arial"/>
            </a:endParaRPr>
          </a:p>
        </p:txBody>
      </p:sp>
      <p:sp>
        <p:nvSpPr>
          <p:cNvPr id="11606" name="Google Shape;11606;p88"/>
          <p:cNvSpPr txBox="1">
            <a:spLocks noGrp="1"/>
          </p:cNvSpPr>
          <p:nvPr>
            <p:ph type="title" idx="4294967295"/>
          </p:nvPr>
        </p:nvSpPr>
        <p:spPr>
          <a:xfrm>
            <a:off x="2949019"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6</a:t>
            </a:r>
            <a:endParaRPr sz="900">
              <a:latin typeface="Arial"/>
              <a:ea typeface="Arial"/>
              <a:cs typeface="Arial"/>
              <a:sym typeface="Arial"/>
            </a:endParaRPr>
          </a:p>
        </p:txBody>
      </p:sp>
      <p:sp>
        <p:nvSpPr>
          <p:cNvPr id="11607" name="Google Shape;11607;p88"/>
          <p:cNvSpPr/>
          <p:nvPr/>
        </p:nvSpPr>
        <p:spPr>
          <a:xfrm>
            <a:off x="1374787"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8"/>
          <p:cNvSpPr/>
          <p:nvPr/>
        </p:nvSpPr>
        <p:spPr>
          <a:xfrm>
            <a:off x="2326630"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8"/>
          <p:cNvSpPr/>
          <p:nvPr/>
        </p:nvSpPr>
        <p:spPr>
          <a:xfrm>
            <a:off x="3278485"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8"/>
          <p:cNvSpPr/>
          <p:nvPr/>
        </p:nvSpPr>
        <p:spPr>
          <a:xfrm>
            <a:off x="1374774"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8"/>
          <p:cNvSpPr/>
          <p:nvPr/>
        </p:nvSpPr>
        <p:spPr>
          <a:xfrm>
            <a:off x="2326617"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8"/>
          <p:cNvSpPr/>
          <p:nvPr/>
        </p:nvSpPr>
        <p:spPr>
          <a:xfrm>
            <a:off x="3278472"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8"/>
          <p:cNvSpPr/>
          <p:nvPr/>
        </p:nvSpPr>
        <p:spPr>
          <a:xfrm>
            <a:off x="2200729"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8"/>
          <p:cNvSpPr/>
          <p:nvPr/>
        </p:nvSpPr>
        <p:spPr>
          <a:xfrm>
            <a:off x="2328782"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8"/>
          <p:cNvSpPr/>
          <p:nvPr/>
        </p:nvSpPr>
        <p:spPr>
          <a:xfrm>
            <a:off x="2456836"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8"/>
          <p:cNvSpPr/>
          <p:nvPr/>
        </p:nvSpPr>
        <p:spPr>
          <a:xfrm>
            <a:off x="2200729"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8"/>
          <p:cNvSpPr/>
          <p:nvPr/>
        </p:nvSpPr>
        <p:spPr>
          <a:xfrm>
            <a:off x="2328782"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8"/>
          <p:cNvSpPr/>
          <p:nvPr/>
        </p:nvSpPr>
        <p:spPr>
          <a:xfrm>
            <a:off x="2456836"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9" name="Google Shape;11619;p88"/>
          <p:cNvCxnSpPr>
            <a:stCxn id="11607" idx="4"/>
            <a:endCxn id="11613" idx="0"/>
          </p:cNvCxnSpPr>
          <p:nvPr/>
        </p:nvCxnSpPr>
        <p:spPr>
          <a:xfrm rot="-5400000" flipH="1">
            <a:off x="1718737" y="2306976"/>
            <a:ext cx="201900" cy="8259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1620" name="Google Shape;11620;p88"/>
          <p:cNvCxnSpPr>
            <a:stCxn id="11609" idx="4"/>
            <a:endCxn id="11615" idx="0"/>
          </p:cNvCxnSpPr>
          <p:nvPr/>
        </p:nvCxnSpPr>
        <p:spPr>
          <a:xfrm rot="5400000">
            <a:off x="2798635" y="2309076"/>
            <a:ext cx="201900" cy="8217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1621" name="Google Shape;11621;p88"/>
          <p:cNvCxnSpPr>
            <a:stCxn id="11608" idx="4"/>
            <a:endCxn id="11614" idx="0"/>
          </p:cNvCxnSpPr>
          <p:nvPr/>
        </p:nvCxnSpPr>
        <p:spPr>
          <a:xfrm rot="-5400000" flipH="1">
            <a:off x="2258680" y="2718876"/>
            <a:ext cx="201900" cy="21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1622" name="Google Shape;11622;p88"/>
          <p:cNvCxnSpPr>
            <a:stCxn id="11610" idx="0"/>
            <a:endCxn id="11616" idx="4"/>
          </p:cNvCxnSpPr>
          <p:nvPr/>
        </p:nvCxnSpPr>
        <p:spPr>
          <a:xfrm rot="-5400000">
            <a:off x="1717824" y="3302386"/>
            <a:ext cx="203700" cy="8259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1623" name="Google Shape;11623;p88"/>
          <p:cNvCxnSpPr>
            <a:stCxn id="11612" idx="0"/>
            <a:endCxn id="11618" idx="4"/>
          </p:cNvCxnSpPr>
          <p:nvPr/>
        </p:nvCxnSpPr>
        <p:spPr>
          <a:xfrm rot="5400000" flipH="1">
            <a:off x="2797722" y="3304486"/>
            <a:ext cx="203700" cy="8217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1624" name="Google Shape;11624;p88"/>
          <p:cNvCxnSpPr>
            <a:stCxn id="11611" idx="0"/>
            <a:endCxn id="11617" idx="4"/>
          </p:cNvCxnSpPr>
          <p:nvPr/>
        </p:nvCxnSpPr>
        <p:spPr>
          <a:xfrm rot="-5400000">
            <a:off x="2257767" y="3714286"/>
            <a:ext cx="203700" cy="2100"/>
          </a:xfrm>
          <a:prstGeom prst="curvedConnector3">
            <a:avLst>
              <a:gd name="adj1" fmla="val 50003"/>
            </a:avLst>
          </a:prstGeom>
          <a:noFill/>
          <a:ln w="19050" cap="flat" cmpd="sng">
            <a:solidFill>
              <a:srgbClr val="5F7D95"/>
            </a:solidFill>
            <a:prstDash val="solid"/>
            <a:round/>
            <a:headEnd type="none" w="med" len="med"/>
            <a:tailEnd type="none" w="med" len="med"/>
          </a:ln>
        </p:spPr>
      </p:cxnSp>
      <p:sp>
        <p:nvSpPr>
          <p:cNvPr id="11625" name="Google Shape;11625;p88"/>
          <p:cNvSpPr/>
          <p:nvPr/>
        </p:nvSpPr>
        <p:spPr>
          <a:xfrm>
            <a:off x="4239724" y="307096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8"/>
          <p:cNvSpPr/>
          <p:nvPr/>
        </p:nvSpPr>
        <p:spPr>
          <a:xfrm>
            <a:off x="5018842" y="307096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8"/>
          <p:cNvSpPr/>
          <p:nvPr/>
        </p:nvSpPr>
        <p:spPr>
          <a:xfrm>
            <a:off x="5797943" y="307096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28" name="Google Shape;11628;p88"/>
          <p:cNvSpPr/>
          <p:nvPr/>
        </p:nvSpPr>
        <p:spPr>
          <a:xfrm>
            <a:off x="6576658" y="307096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29" name="Google Shape;11629;p88"/>
          <p:cNvSpPr/>
          <p:nvPr/>
        </p:nvSpPr>
        <p:spPr>
          <a:xfrm>
            <a:off x="7355776" y="307096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30" name="Google Shape;11630;p88"/>
          <p:cNvSpPr/>
          <p:nvPr/>
        </p:nvSpPr>
        <p:spPr>
          <a:xfrm>
            <a:off x="4429400" y="202500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8"/>
          <p:cNvSpPr/>
          <p:nvPr/>
        </p:nvSpPr>
        <p:spPr>
          <a:xfrm>
            <a:off x="5244198" y="402098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8"/>
          <p:cNvSpPr/>
          <p:nvPr/>
        </p:nvSpPr>
        <p:spPr>
          <a:xfrm>
            <a:off x="6007260" y="202500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8"/>
          <p:cNvSpPr/>
          <p:nvPr/>
        </p:nvSpPr>
        <p:spPr>
          <a:xfrm>
            <a:off x="6796005" y="402108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8"/>
          <p:cNvSpPr/>
          <p:nvPr/>
        </p:nvSpPr>
        <p:spPr>
          <a:xfrm>
            <a:off x="7585138" y="202500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8"/>
          <p:cNvSpPr/>
          <p:nvPr/>
        </p:nvSpPr>
        <p:spPr>
          <a:xfrm>
            <a:off x="4569763"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8"/>
          <p:cNvSpPr/>
          <p:nvPr/>
        </p:nvSpPr>
        <p:spPr>
          <a:xfrm>
            <a:off x="6147625"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8"/>
          <p:cNvSpPr/>
          <p:nvPr/>
        </p:nvSpPr>
        <p:spPr>
          <a:xfrm>
            <a:off x="7725475"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8"/>
          <p:cNvSpPr/>
          <p:nvPr/>
        </p:nvSpPr>
        <p:spPr>
          <a:xfrm>
            <a:off x="5384563" y="33623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8"/>
          <p:cNvSpPr/>
          <p:nvPr/>
        </p:nvSpPr>
        <p:spPr>
          <a:xfrm>
            <a:off x="6936563" y="33624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8"/>
          <p:cNvSpPr txBox="1">
            <a:spLocks noGrp="1"/>
          </p:cNvSpPr>
          <p:nvPr>
            <p:ph type="title" idx="4294967295"/>
          </p:nvPr>
        </p:nvSpPr>
        <p:spPr>
          <a:xfrm>
            <a:off x="433142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2016</a:t>
            </a:r>
            <a:endParaRPr sz="900" b="1">
              <a:latin typeface="Arial"/>
              <a:ea typeface="Arial"/>
              <a:cs typeface="Arial"/>
              <a:sym typeface="Arial"/>
            </a:endParaRPr>
          </a:p>
        </p:txBody>
      </p:sp>
      <p:sp>
        <p:nvSpPr>
          <p:cNvPr id="11641" name="Google Shape;11641;p88"/>
          <p:cNvSpPr/>
          <p:nvPr/>
        </p:nvSpPr>
        <p:spPr>
          <a:xfrm>
            <a:off x="4569763"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8"/>
          <p:cNvSpPr/>
          <p:nvPr/>
        </p:nvSpPr>
        <p:spPr>
          <a:xfrm>
            <a:off x="6153050"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8"/>
          <p:cNvSpPr/>
          <p:nvPr/>
        </p:nvSpPr>
        <p:spPr>
          <a:xfrm>
            <a:off x="7725475"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8"/>
          <p:cNvSpPr/>
          <p:nvPr/>
        </p:nvSpPr>
        <p:spPr>
          <a:xfrm>
            <a:off x="5384166" y="3932246"/>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8"/>
          <p:cNvSpPr/>
          <p:nvPr/>
        </p:nvSpPr>
        <p:spPr>
          <a:xfrm>
            <a:off x="6936566" y="3932246"/>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6" name="Google Shape;11646;p88"/>
          <p:cNvCxnSpPr>
            <a:stCxn id="11635" idx="0"/>
            <a:endCxn id="11641" idx="4"/>
          </p:cNvCxnSpPr>
          <p:nvPr/>
        </p:nvCxnSpPr>
        <p:spPr>
          <a:xfrm rot="10800000">
            <a:off x="4600813" y="25001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647" name="Google Shape;11647;p88"/>
          <p:cNvCxnSpPr>
            <a:stCxn id="11636" idx="0"/>
            <a:endCxn id="11642" idx="4"/>
          </p:cNvCxnSpPr>
          <p:nvPr/>
        </p:nvCxnSpPr>
        <p:spPr>
          <a:xfrm rot="10800000" flipH="1">
            <a:off x="6178675" y="250013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1648" name="Google Shape;11648;p88"/>
          <p:cNvCxnSpPr>
            <a:stCxn id="11637" idx="0"/>
            <a:endCxn id="11643" idx="4"/>
          </p:cNvCxnSpPr>
          <p:nvPr/>
        </p:nvCxnSpPr>
        <p:spPr>
          <a:xfrm rot="10800000">
            <a:off x="7756525" y="25001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649" name="Google Shape;11649;p88"/>
          <p:cNvCxnSpPr>
            <a:stCxn id="11638" idx="4"/>
            <a:endCxn id="11644" idx="0"/>
          </p:cNvCxnSpPr>
          <p:nvPr/>
        </p:nvCxnSpPr>
        <p:spPr>
          <a:xfrm flipH="1">
            <a:off x="5415313" y="342447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1650" name="Google Shape;11650;p88"/>
          <p:cNvCxnSpPr>
            <a:stCxn id="11639" idx="4"/>
            <a:endCxn id="11645" idx="0"/>
          </p:cNvCxnSpPr>
          <p:nvPr/>
        </p:nvCxnSpPr>
        <p:spPr>
          <a:xfrm>
            <a:off x="6967613" y="3424520"/>
            <a:ext cx="0" cy="507600"/>
          </a:xfrm>
          <a:prstGeom prst="straightConnector1">
            <a:avLst/>
          </a:prstGeom>
          <a:noFill/>
          <a:ln w="9525" cap="flat" cmpd="sng">
            <a:solidFill>
              <a:srgbClr val="A5B7C6"/>
            </a:solidFill>
            <a:prstDash val="dash"/>
            <a:round/>
            <a:headEnd type="none" w="med" len="med"/>
            <a:tailEnd type="none" w="med" len="med"/>
          </a:ln>
        </p:spPr>
      </p:cxnSp>
      <p:sp>
        <p:nvSpPr>
          <p:cNvPr id="11651" name="Google Shape;11651;p88"/>
          <p:cNvSpPr txBox="1">
            <a:spLocks noGrp="1"/>
          </p:cNvSpPr>
          <p:nvPr>
            <p:ph type="title" idx="4294967295"/>
          </p:nvPr>
        </p:nvSpPr>
        <p:spPr>
          <a:xfrm>
            <a:off x="5138997"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2017</a:t>
            </a:r>
            <a:endParaRPr sz="900" b="1">
              <a:latin typeface="Arial"/>
              <a:ea typeface="Arial"/>
              <a:cs typeface="Arial"/>
              <a:sym typeface="Arial"/>
            </a:endParaRPr>
          </a:p>
        </p:txBody>
      </p:sp>
      <p:sp>
        <p:nvSpPr>
          <p:cNvPr id="11652" name="Google Shape;11652;p88"/>
          <p:cNvSpPr txBox="1">
            <a:spLocks noGrp="1"/>
          </p:cNvSpPr>
          <p:nvPr>
            <p:ph type="title" idx="4294967295"/>
          </p:nvPr>
        </p:nvSpPr>
        <p:spPr>
          <a:xfrm>
            <a:off x="590467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2018</a:t>
            </a:r>
            <a:endParaRPr sz="900" b="1">
              <a:latin typeface="Arial"/>
              <a:ea typeface="Arial"/>
              <a:cs typeface="Arial"/>
              <a:sym typeface="Arial"/>
            </a:endParaRPr>
          </a:p>
        </p:txBody>
      </p:sp>
      <p:sp>
        <p:nvSpPr>
          <p:cNvPr id="11653" name="Google Shape;11653;p88"/>
          <p:cNvSpPr txBox="1">
            <a:spLocks noGrp="1"/>
          </p:cNvSpPr>
          <p:nvPr>
            <p:ph type="title" idx="4294967295"/>
          </p:nvPr>
        </p:nvSpPr>
        <p:spPr>
          <a:xfrm>
            <a:off x="669682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2019</a:t>
            </a:r>
            <a:endParaRPr sz="900" b="1">
              <a:latin typeface="Arial"/>
              <a:ea typeface="Arial"/>
              <a:cs typeface="Arial"/>
              <a:sym typeface="Arial"/>
            </a:endParaRPr>
          </a:p>
        </p:txBody>
      </p:sp>
      <p:sp>
        <p:nvSpPr>
          <p:cNvPr id="11654" name="Google Shape;11654;p88"/>
          <p:cNvSpPr txBox="1">
            <a:spLocks noGrp="1"/>
          </p:cNvSpPr>
          <p:nvPr>
            <p:ph type="title" idx="4294967295"/>
          </p:nvPr>
        </p:nvSpPr>
        <p:spPr>
          <a:xfrm>
            <a:off x="748897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2020</a:t>
            </a:r>
            <a:endParaRPr sz="900" b="1">
              <a:latin typeface="Arial"/>
              <a:ea typeface="Arial"/>
              <a:cs typeface="Arial"/>
              <a:sym typeface="Arial"/>
            </a:endParaRPr>
          </a:p>
        </p:txBody>
      </p:sp>
      <p:sp>
        <p:nvSpPr>
          <p:cNvPr id="11655" name="Google Shape;11655;p88"/>
          <p:cNvSpPr/>
          <p:nvPr/>
        </p:nvSpPr>
        <p:spPr>
          <a:xfrm>
            <a:off x="6865977" y="4092071"/>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6" name="Google Shape;11656;p88"/>
          <p:cNvGrpSpPr/>
          <p:nvPr/>
        </p:nvGrpSpPr>
        <p:grpSpPr>
          <a:xfrm>
            <a:off x="5307356" y="4111119"/>
            <a:ext cx="206115" cy="206115"/>
            <a:chOff x="1049375" y="2680675"/>
            <a:chExt cx="297725" cy="297725"/>
          </a:xfrm>
        </p:grpSpPr>
        <p:sp>
          <p:nvSpPr>
            <p:cNvPr id="11657" name="Google Shape;11657;p8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8"/>
          <p:cNvGrpSpPr/>
          <p:nvPr/>
        </p:nvGrpSpPr>
        <p:grpSpPr>
          <a:xfrm>
            <a:off x="7653299" y="2121502"/>
            <a:ext cx="205578" cy="204332"/>
            <a:chOff x="5045775" y="1946400"/>
            <a:chExt cx="296950" cy="295150"/>
          </a:xfrm>
        </p:grpSpPr>
        <p:sp>
          <p:nvSpPr>
            <p:cNvPr id="11660" name="Google Shape;11660;p8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88"/>
          <p:cNvGrpSpPr/>
          <p:nvPr/>
        </p:nvGrpSpPr>
        <p:grpSpPr>
          <a:xfrm>
            <a:off x="6076163" y="2127191"/>
            <a:ext cx="205042" cy="204505"/>
            <a:chOff x="3599700" y="1954475"/>
            <a:chExt cx="296175" cy="295400"/>
          </a:xfrm>
        </p:grpSpPr>
        <p:sp>
          <p:nvSpPr>
            <p:cNvPr id="11663" name="Google Shape;11663;p8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88"/>
          <p:cNvGrpSpPr/>
          <p:nvPr/>
        </p:nvGrpSpPr>
        <p:grpSpPr>
          <a:xfrm>
            <a:off x="4485399" y="2145958"/>
            <a:ext cx="205596" cy="155421"/>
            <a:chOff x="3962775" y="1990700"/>
            <a:chExt cx="296975" cy="224500"/>
          </a:xfrm>
        </p:grpSpPr>
        <p:sp>
          <p:nvSpPr>
            <p:cNvPr id="11667" name="Google Shape;11667;p8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1" name="Google Shape;11671;p88"/>
          <p:cNvSpPr txBox="1"/>
          <p:nvPr/>
        </p:nvSpPr>
        <p:spPr>
          <a:xfrm>
            <a:off x="6405263" y="24529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 cold place full of iron oxide”</a:t>
            </a:r>
            <a:endParaRPr sz="800">
              <a:solidFill>
                <a:srgbClr val="A5B7C6"/>
              </a:solidFill>
            </a:endParaRPr>
          </a:p>
        </p:txBody>
      </p:sp>
      <p:sp>
        <p:nvSpPr>
          <p:cNvPr id="11672" name="Google Shape;11672;p88"/>
          <p:cNvSpPr txBox="1"/>
          <p:nvPr/>
        </p:nvSpPr>
        <p:spPr>
          <a:xfrm>
            <a:off x="4827411" y="24529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673" name="Google Shape;11673;p88"/>
          <p:cNvSpPr txBox="1"/>
          <p:nvPr/>
        </p:nvSpPr>
        <p:spPr>
          <a:xfrm>
            <a:off x="5626377" y="351239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1674" name="Google Shape;11674;p88"/>
          <p:cNvSpPr txBox="1"/>
          <p:nvPr/>
        </p:nvSpPr>
        <p:spPr>
          <a:xfrm>
            <a:off x="7178777" y="34993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1675" name="Google Shape;11675;p88"/>
          <p:cNvSpPr txBox="1"/>
          <p:nvPr/>
        </p:nvSpPr>
        <p:spPr>
          <a:xfrm>
            <a:off x="4037377" y="34993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and is the second planet”</a:t>
            </a:r>
            <a:endParaRPr sz="800">
              <a:solidFill>
                <a:srgbClr val="A5B7C6"/>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79"/>
        <p:cNvGrpSpPr/>
        <p:nvPr/>
      </p:nvGrpSpPr>
      <p:grpSpPr>
        <a:xfrm>
          <a:off x="0" y="0"/>
          <a:ext cx="0" cy="0"/>
          <a:chOff x="0" y="0"/>
          <a:chExt cx="0" cy="0"/>
        </a:xfrm>
      </p:grpSpPr>
      <p:sp>
        <p:nvSpPr>
          <p:cNvPr id="11680" name="Google Shape;11680;p89"/>
          <p:cNvSpPr/>
          <p:nvPr/>
        </p:nvSpPr>
        <p:spPr>
          <a:xfrm>
            <a:off x="3439355" y="234297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9"/>
          <p:cNvSpPr/>
          <p:nvPr/>
        </p:nvSpPr>
        <p:spPr>
          <a:xfrm>
            <a:off x="6549404" y="20940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9"/>
          <p:cNvSpPr/>
          <p:nvPr/>
        </p:nvSpPr>
        <p:spPr>
          <a:xfrm>
            <a:off x="1048350" y="4349971"/>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9"/>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grpSp>
        <p:nvGrpSpPr>
          <p:cNvPr id="11684" name="Google Shape;11684;p89"/>
          <p:cNvGrpSpPr/>
          <p:nvPr/>
        </p:nvGrpSpPr>
        <p:grpSpPr>
          <a:xfrm>
            <a:off x="1494592" y="1933354"/>
            <a:ext cx="763219" cy="763219"/>
            <a:chOff x="4049800" y="640400"/>
            <a:chExt cx="858900" cy="858900"/>
          </a:xfrm>
        </p:grpSpPr>
        <p:sp>
          <p:nvSpPr>
            <p:cNvPr id="11685" name="Google Shape;11685;p89"/>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7" name="Google Shape;11687;p89"/>
          <p:cNvSpPr/>
          <p:nvPr/>
        </p:nvSpPr>
        <p:spPr>
          <a:xfrm>
            <a:off x="1210102" y="2917440"/>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9"/>
          <p:cNvSpPr/>
          <p:nvPr/>
        </p:nvSpPr>
        <p:spPr>
          <a:xfrm>
            <a:off x="1759085" y="4269767"/>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89" name="Google Shape;11689;p89"/>
          <p:cNvCxnSpPr>
            <a:stCxn id="11685" idx="4"/>
            <a:endCxn id="11687" idx="0"/>
          </p:cNvCxnSpPr>
          <p:nvPr/>
        </p:nvCxnSpPr>
        <p:spPr>
          <a:xfrm>
            <a:off x="1876201" y="2696573"/>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1690" name="Google Shape;11690;p89"/>
          <p:cNvCxnSpPr/>
          <p:nvPr/>
        </p:nvCxnSpPr>
        <p:spPr>
          <a:xfrm>
            <a:off x="1876179" y="4048889"/>
            <a:ext cx="0" cy="220800"/>
          </a:xfrm>
          <a:prstGeom prst="straightConnector1">
            <a:avLst/>
          </a:prstGeom>
          <a:noFill/>
          <a:ln w="9525" cap="flat" cmpd="sng">
            <a:solidFill>
              <a:srgbClr val="D7DFE5"/>
            </a:solidFill>
            <a:prstDash val="solid"/>
            <a:round/>
            <a:headEnd type="none" w="med" len="med"/>
            <a:tailEnd type="none" w="med" len="med"/>
          </a:ln>
        </p:spPr>
      </p:cxnSp>
      <p:sp>
        <p:nvSpPr>
          <p:cNvPr id="11691" name="Google Shape;11691;p89"/>
          <p:cNvSpPr txBox="1"/>
          <p:nvPr/>
        </p:nvSpPr>
        <p:spPr>
          <a:xfrm>
            <a:off x="1297398" y="3465509"/>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cxnSp>
        <p:nvCxnSpPr>
          <p:cNvPr id="11692" name="Google Shape;11692;p89"/>
          <p:cNvCxnSpPr/>
          <p:nvPr/>
        </p:nvCxnSpPr>
        <p:spPr>
          <a:xfrm>
            <a:off x="1621737" y="3334746"/>
            <a:ext cx="508800" cy="0"/>
          </a:xfrm>
          <a:prstGeom prst="straightConnector1">
            <a:avLst/>
          </a:prstGeom>
          <a:noFill/>
          <a:ln w="19050" cap="flat" cmpd="sng">
            <a:solidFill>
              <a:srgbClr val="A5B7C6"/>
            </a:solidFill>
            <a:prstDash val="solid"/>
            <a:round/>
            <a:headEnd type="none" w="med" len="med"/>
            <a:tailEnd type="none" w="med" len="med"/>
          </a:ln>
        </p:spPr>
      </p:cxnSp>
      <p:sp>
        <p:nvSpPr>
          <p:cNvPr id="11693" name="Google Shape;11693;p89"/>
          <p:cNvSpPr txBox="1"/>
          <p:nvPr/>
        </p:nvSpPr>
        <p:spPr>
          <a:xfrm>
            <a:off x="1454136" y="3081041"/>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a:solidFill>
                <a:srgbClr val="A5B7C6"/>
              </a:solidFill>
            </a:endParaRPr>
          </a:p>
        </p:txBody>
      </p:sp>
      <p:sp>
        <p:nvSpPr>
          <p:cNvPr id="11694" name="Google Shape;11694;p89"/>
          <p:cNvSpPr txBox="1"/>
          <p:nvPr/>
        </p:nvSpPr>
        <p:spPr>
          <a:xfrm>
            <a:off x="1585964" y="2132282"/>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grpSp>
        <p:nvGrpSpPr>
          <p:cNvPr id="11695" name="Google Shape;11695;p89"/>
          <p:cNvGrpSpPr/>
          <p:nvPr/>
        </p:nvGrpSpPr>
        <p:grpSpPr>
          <a:xfrm>
            <a:off x="3576485" y="2515941"/>
            <a:ext cx="1443832" cy="1443832"/>
            <a:chOff x="5681300" y="2527788"/>
            <a:chExt cx="805800" cy="805800"/>
          </a:xfrm>
        </p:grpSpPr>
        <p:sp>
          <p:nvSpPr>
            <p:cNvPr id="11696" name="Google Shape;11696;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89"/>
          <p:cNvGrpSpPr/>
          <p:nvPr/>
        </p:nvGrpSpPr>
        <p:grpSpPr>
          <a:xfrm>
            <a:off x="6240886" y="2131713"/>
            <a:ext cx="626590" cy="626590"/>
            <a:chOff x="5681300" y="2527788"/>
            <a:chExt cx="805800" cy="805800"/>
          </a:xfrm>
        </p:grpSpPr>
        <p:sp>
          <p:nvSpPr>
            <p:cNvPr id="11699" name="Google Shape;11699;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9"/>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1" name="Google Shape;11701;p89"/>
          <p:cNvSpPr txBox="1"/>
          <p:nvPr/>
        </p:nvSpPr>
        <p:spPr>
          <a:xfrm>
            <a:off x="6993115" y="22240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702" name="Google Shape;11702;p89"/>
          <p:cNvSpPr/>
          <p:nvPr/>
        </p:nvSpPr>
        <p:spPr>
          <a:xfrm>
            <a:off x="6549404" y="28861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3" name="Google Shape;11703;p89"/>
          <p:cNvGrpSpPr/>
          <p:nvPr/>
        </p:nvGrpSpPr>
        <p:grpSpPr>
          <a:xfrm>
            <a:off x="6240886" y="2923813"/>
            <a:ext cx="626590" cy="626590"/>
            <a:chOff x="5681300" y="2527788"/>
            <a:chExt cx="805800" cy="805800"/>
          </a:xfrm>
        </p:grpSpPr>
        <p:sp>
          <p:nvSpPr>
            <p:cNvPr id="11704" name="Google Shape;11704;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9"/>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6" name="Google Shape;11706;p89"/>
          <p:cNvSpPr txBox="1"/>
          <p:nvPr/>
        </p:nvSpPr>
        <p:spPr>
          <a:xfrm>
            <a:off x="6993115" y="30161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707" name="Google Shape;11707;p89"/>
          <p:cNvSpPr/>
          <p:nvPr/>
        </p:nvSpPr>
        <p:spPr>
          <a:xfrm>
            <a:off x="6549404" y="36782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8" name="Google Shape;11708;p89"/>
          <p:cNvGrpSpPr/>
          <p:nvPr/>
        </p:nvGrpSpPr>
        <p:grpSpPr>
          <a:xfrm>
            <a:off x="6240886" y="3715913"/>
            <a:ext cx="626590" cy="626590"/>
            <a:chOff x="5681300" y="2527788"/>
            <a:chExt cx="805800" cy="805800"/>
          </a:xfrm>
        </p:grpSpPr>
        <p:sp>
          <p:nvSpPr>
            <p:cNvPr id="11709" name="Google Shape;11709;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9"/>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1" name="Google Shape;11711;p89"/>
          <p:cNvSpPr txBox="1"/>
          <p:nvPr/>
        </p:nvSpPr>
        <p:spPr>
          <a:xfrm>
            <a:off x="6993115" y="38082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712" name="Google Shape;11712;p89"/>
          <p:cNvSpPr/>
          <p:nvPr/>
        </p:nvSpPr>
        <p:spPr>
          <a:xfrm>
            <a:off x="4229854" y="22775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4229854" y="406107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9"/>
          <p:cNvSpPr/>
          <p:nvPr/>
        </p:nvSpPr>
        <p:spPr>
          <a:xfrm>
            <a:off x="5157904" y="316931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15" name="Google Shape;11715;p89"/>
          <p:cNvCxnSpPr>
            <a:stCxn id="11714" idx="6"/>
            <a:endCxn id="11700" idx="2"/>
          </p:cNvCxnSpPr>
          <p:nvPr/>
        </p:nvCxnSpPr>
        <p:spPr>
          <a:xfrm rot="10800000" flipH="1">
            <a:off x="5295004" y="2444962"/>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1716" name="Google Shape;11716;p89"/>
          <p:cNvCxnSpPr>
            <a:stCxn id="11714" idx="6"/>
            <a:endCxn id="11710" idx="2"/>
          </p:cNvCxnSpPr>
          <p:nvPr/>
        </p:nvCxnSpPr>
        <p:spPr>
          <a:xfrm>
            <a:off x="5295004" y="3237862"/>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1717" name="Google Shape;11717;p89"/>
          <p:cNvCxnSpPr>
            <a:stCxn id="11714" idx="6"/>
            <a:endCxn id="11705" idx="2"/>
          </p:cNvCxnSpPr>
          <p:nvPr/>
        </p:nvCxnSpPr>
        <p:spPr>
          <a:xfrm rot="10800000" flipH="1">
            <a:off x="5295004" y="3236962"/>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1718" name="Google Shape;11718;p89"/>
          <p:cNvSpPr txBox="1"/>
          <p:nvPr/>
        </p:nvSpPr>
        <p:spPr>
          <a:xfrm>
            <a:off x="3800713" y="2924518"/>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2"/>
        <p:cNvGrpSpPr/>
        <p:nvPr/>
      </p:nvGrpSpPr>
      <p:grpSpPr>
        <a:xfrm>
          <a:off x="0" y="0"/>
          <a:ext cx="0" cy="0"/>
          <a:chOff x="0" y="0"/>
          <a:chExt cx="0" cy="0"/>
        </a:xfrm>
      </p:grpSpPr>
      <p:sp>
        <p:nvSpPr>
          <p:cNvPr id="11723" name="Google Shape;11723;p90"/>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1724" name="Google Shape;11724;p90"/>
          <p:cNvSpPr/>
          <p:nvPr/>
        </p:nvSpPr>
        <p:spPr>
          <a:xfrm>
            <a:off x="1042813" y="1924366"/>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5" name="Google Shape;11725;p90"/>
          <p:cNvGrpSpPr/>
          <p:nvPr/>
        </p:nvGrpSpPr>
        <p:grpSpPr>
          <a:xfrm>
            <a:off x="2541658" y="1924331"/>
            <a:ext cx="356737" cy="353239"/>
            <a:chOff x="3192838" y="1931233"/>
            <a:chExt cx="298300" cy="295375"/>
          </a:xfrm>
        </p:grpSpPr>
        <p:sp>
          <p:nvSpPr>
            <p:cNvPr id="11726" name="Google Shape;11726;p90"/>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0"/>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0"/>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0"/>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0"/>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0"/>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0"/>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0"/>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0"/>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0"/>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0"/>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0"/>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0"/>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0"/>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0"/>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0"/>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0"/>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0"/>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0"/>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0"/>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90"/>
          <p:cNvGrpSpPr/>
          <p:nvPr/>
        </p:nvGrpSpPr>
        <p:grpSpPr>
          <a:xfrm>
            <a:off x="3272903" y="1922986"/>
            <a:ext cx="342506" cy="355302"/>
            <a:chOff x="3676863" y="1930108"/>
            <a:chExt cx="286400" cy="297100"/>
          </a:xfrm>
        </p:grpSpPr>
        <p:sp>
          <p:nvSpPr>
            <p:cNvPr id="11751" name="Google Shape;11751;p90"/>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0"/>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0"/>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90"/>
          <p:cNvGrpSpPr/>
          <p:nvPr/>
        </p:nvGrpSpPr>
        <p:grpSpPr>
          <a:xfrm>
            <a:off x="1797586" y="1922149"/>
            <a:ext cx="357454" cy="356139"/>
            <a:chOff x="2698088" y="1929408"/>
            <a:chExt cx="298900" cy="297800"/>
          </a:xfrm>
        </p:grpSpPr>
        <p:sp>
          <p:nvSpPr>
            <p:cNvPr id="11755" name="Google Shape;11755;p90"/>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0"/>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90"/>
          <p:cNvGrpSpPr/>
          <p:nvPr/>
        </p:nvGrpSpPr>
        <p:grpSpPr>
          <a:xfrm>
            <a:off x="4822994" y="1923674"/>
            <a:ext cx="288391" cy="354734"/>
            <a:chOff x="4718163" y="1930683"/>
            <a:chExt cx="241150" cy="296625"/>
          </a:xfrm>
        </p:grpSpPr>
        <p:sp>
          <p:nvSpPr>
            <p:cNvPr id="11758" name="Google Shape;11758;p90"/>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0"/>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0"/>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0"/>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0"/>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0"/>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90"/>
          <p:cNvGrpSpPr/>
          <p:nvPr/>
        </p:nvGrpSpPr>
        <p:grpSpPr>
          <a:xfrm>
            <a:off x="5516509" y="1922268"/>
            <a:ext cx="356019" cy="355302"/>
            <a:chOff x="5170638" y="1929508"/>
            <a:chExt cx="297700" cy="297100"/>
          </a:xfrm>
        </p:grpSpPr>
        <p:sp>
          <p:nvSpPr>
            <p:cNvPr id="11767" name="Google Shape;11767;p90"/>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0"/>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0"/>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0"/>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0"/>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0"/>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90"/>
          <p:cNvGrpSpPr/>
          <p:nvPr/>
        </p:nvGrpSpPr>
        <p:grpSpPr>
          <a:xfrm>
            <a:off x="6274094" y="1923674"/>
            <a:ext cx="356019" cy="353897"/>
            <a:chOff x="5676688" y="1930683"/>
            <a:chExt cx="297700" cy="295925"/>
          </a:xfrm>
        </p:grpSpPr>
        <p:sp>
          <p:nvSpPr>
            <p:cNvPr id="11774" name="Google Shape;11774;p90"/>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0"/>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0"/>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0"/>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8" name="Google Shape;11778;p90"/>
          <p:cNvSpPr/>
          <p:nvPr/>
        </p:nvSpPr>
        <p:spPr>
          <a:xfrm>
            <a:off x="7034468" y="1925083"/>
            <a:ext cx="302622" cy="357454"/>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9" name="Google Shape;11779;p90"/>
          <p:cNvGrpSpPr/>
          <p:nvPr/>
        </p:nvGrpSpPr>
        <p:grpSpPr>
          <a:xfrm>
            <a:off x="7742295" y="1924391"/>
            <a:ext cx="354614" cy="355332"/>
            <a:chOff x="6649513" y="1931283"/>
            <a:chExt cx="296525" cy="297125"/>
          </a:xfrm>
        </p:grpSpPr>
        <p:sp>
          <p:nvSpPr>
            <p:cNvPr id="11780" name="Google Shape;11780;p90"/>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0"/>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0"/>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90"/>
          <p:cNvGrpSpPr/>
          <p:nvPr/>
        </p:nvGrpSpPr>
        <p:grpSpPr>
          <a:xfrm>
            <a:off x="7740143" y="2448434"/>
            <a:ext cx="356767" cy="354584"/>
            <a:chOff x="6647713" y="2369483"/>
            <a:chExt cx="298325" cy="296500"/>
          </a:xfrm>
        </p:grpSpPr>
        <p:sp>
          <p:nvSpPr>
            <p:cNvPr id="11784" name="Google Shape;11784;p90"/>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0"/>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90"/>
          <p:cNvGrpSpPr/>
          <p:nvPr/>
        </p:nvGrpSpPr>
        <p:grpSpPr>
          <a:xfrm>
            <a:off x="7007492" y="2448434"/>
            <a:ext cx="355302" cy="354584"/>
            <a:chOff x="6162513" y="2369483"/>
            <a:chExt cx="297100" cy="296500"/>
          </a:xfrm>
        </p:grpSpPr>
        <p:sp>
          <p:nvSpPr>
            <p:cNvPr id="11788" name="Google Shape;11788;p90"/>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0"/>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0"/>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0"/>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0"/>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0"/>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90"/>
          <p:cNvGrpSpPr/>
          <p:nvPr/>
        </p:nvGrpSpPr>
        <p:grpSpPr>
          <a:xfrm>
            <a:off x="6273376" y="2449122"/>
            <a:ext cx="356019" cy="354614"/>
            <a:chOff x="5676088" y="2370058"/>
            <a:chExt cx="297700" cy="296525"/>
          </a:xfrm>
        </p:grpSpPr>
        <p:sp>
          <p:nvSpPr>
            <p:cNvPr id="11795" name="Google Shape;11795;p90"/>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0"/>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0"/>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90"/>
          <p:cNvGrpSpPr/>
          <p:nvPr/>
        </p:nvGrpSpPr>
        <p:grpSpPr>
          <a:xfrm>
            <a:off x="5514356" y="2449122"/>
            <a:ext cx="356049" cy="355332"/>
            <a:chOff x="5168838" y="2370058"/>
            <a:chExt cx="297725" cy="297125"/>
          </a:xfrm>
        </p:grpSpPr>
        <p:sp>
          <p:nvSpPr>
            <p:cNvPr id="11801" name="Google Shape;11801;p90"/>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0"/>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0"/>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0"/>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0"/>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0"/>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0"/>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0"/>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90"/>
          <p:cNvGrpSpPr/>
          <p:nvPr/>
        </p:nvGrpSpPr>
        <p:grpSpPr>
          <a:xfrm>
            <a:off x="4770285" y="2512505"/>
            <a:ext cx="355332" cy="227849"/>
            <a:chOff x="4674088" y="2423058"/>
            <a:chExt cx="297125" cy="190525"/>
          </a:xfrm>
        </p:grpSpPr>
        <p:sp>
          <p:nvSpPr>
            <p:cNvPr id="11812" name="Google Shape;11812;p90"/>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0"/>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0"/>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0"/>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0"/>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7" name="Google Shape;11817;p90"/>
          <p:cNvSpPr/>
          <p:nvPr/>
        </p:nvSpPr>
        <p:spPr>
          <a:xfrm>
            <a:off x="4088105" y="2734489"/>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0"/>
          <p:cNvSpPr/>
          <p:nvPr/>
        </p:nvSpPr>
        <p:spPr>
          <a:xfrm>
            <a:off x="4318814" y="2701154"/>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0"/>
          <p:cNvSpPr/>
          <p:nvPr/>
        </p:nvSpPr>
        <p:spPr>
          <a:xfrm>
            <a:off x="4318814" y="2728898"/>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0"/>
          <p:cNvSpPr/>
          <p:nvPr/>
        </p:nvSpPr>
        <p:spPr>
          <a:xfrm>
            <a:off x="4318814" y="2672662"/>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4318814" y="2644888"/>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0"/>
          <p:cNvSpPr/>
          <p:nvPr/>
        </p:nvSpPr>
        <p:spPr>
          <a:xfrm>
            <a:off x="4318814" y="2617830"/>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0"/>
          <p:cNvSpPr/>
          <p:nvPr/>
        </p:nvSpPr>
        <p:spPr>
          <a:xfrm>
            <a:off x="4318814" y="2590086"/>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0"/>
          <p:cNvSpPr/>
          <p:nvPr/>
        </p:nvSpPr>
        <p:spPr>
          <a:xfrm>
            <a:off x="4273250" y="2748122"/>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0"/>
          <p:cNvSpPr/>
          <p:nvPr/>
        </p:nvSpPr>
        <p:spPr>
          <a:xfrm>
            <a:off x="4273250" y="2692603"/>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0"/>
          <p:cNvSpPr/>
          <p:nvPr/>
        </p:nvSpPr>
        <p:spPr>
          <a:xfrm>
            <a:off x="4273250" y="2719660"/>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0"/>
          <p:cNvSpPr/>
          <p:nvPr/>
        </p:nvSpPr>
        <p:spPr>
          <a:xfrm>
            <a:off x="4273250" y="2665546"/>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0"/>
          <p:cNvSpPr/>
          <p:nvPr/>
        </p:nvSpPr>
        <p:spPr>
          <a:xfrm>
            <a:off x="4135821" y="2679060"/>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4135821" y="2623541"/>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0"/>
          <p:cNvSpPr/>
          <p:nvPr/>
        </p:nvSpPr>
        <p:spPr>
          <a:xfrm>
            <a:off x="4135821" y="2651315"/>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0"/>
          <p:cNvSpPr/>
          <p:nvPr/>
        </p:nvSpPr>
        <p:spPr>
          <a:xfrm>
            <a:off x="4135821" y="2707552"/>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0"/>
          <p:cNvSpPr/>
          <p:nvPr/>
        </p:nvSpPr>
        <p:spPr>
          <a:xfrm>
            <a:off x="4135821" y="2735326"/>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0"/>
          <p:cNvSpPr/>
          <p:nvPr/>
        </p:nvSpPr>
        <p:spPr>
          <a:xfrm>
            <a:off x="4261859" y="2515313"/>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0"/>
          <p:cNvSpPr/>
          <p:nvPr/>
        </p:nvSpPr>
        <p:spPr>
          <a:xfrm>
            <a:off x="4316691"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0"/>
          <p:cNvSpPr/>
          <p:nvPr/>
        </p:nvSpPr>
        <p:spPr>
          <a:xfrm>
            <a:off x="4073874" y="2515313"/>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0"/>
          <p:cNvSpPr/>
          <p:nvPr/>
        </p:nvSpPr>
        <p:spPr>
          <a:xfrm>
            <a:off x="4288916" y="2515313"/>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0"/>
          <p:cNvSpPr/>
          <p:nvPr/>
        </p:nvSpPr>
        <p:spPr>
          <a:xfrm>
            <a:off x="4101648"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4233368" y="2515313"/>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0"/>
          <p:cNvSpPr/>
          <p:nvPr/>
        </p:nvSpPr>
        <p:spPr>
          <a:xfrm>
            <a:off x="4129423" y="2515313"/>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0"/>
          <p:cNvSpPr/>
          <p:nvPr/>
        </p:nvSpPr>
        <p:spPr>
          <a:xfrm>
            <a:off x="4385036" y="2501082"/>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0"/>
          <p:cNvSpPr/>
          <p:nvPr/>
        </p:nvSpPr>
        <p:spPr>
          <a:xfrm>
            <a:off x="4073874" y="2479018"/>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0"/>
          <p:cNvSpPr/>
          <p:nvPr/>
        </p:nvSpPr>
        <p:spPr>
          <a:xfrm>
            <a:off x="4399267" y="2627099"/>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0"/>
          <p:cNvSpPr/>
          <p:nvPr/>
        </p:nvSpPr>
        <p:spPr>
          <a:xfrm>
            <a:off x="4399267" y="2572267"/>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0"/>
          <p:cNvSpPr/>
          <p:nvPr/>
        </p:nvSpPr>
        <p:spPr>
          <a:xfrm>
            <a:off x="4399267" y="2654873"/>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0"/>
          <p:cNvSpPr/>
          <p:nvPr/>
        </p:nvSpPr>
        <p:spPr>
          <a:xfrm>
            <a:off x="4399267" y="2600042"/>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4399267" y="2711110"/>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0"/>
          <p:cNvSpPr/>
          <p:nvPr/>
        </p:nvSpPr>
        <p:spPr>
          <a:xfrm>
            <a:off x="4399267" y="2738884"/>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0"/>
          <p:cNvSpPr/>
          <p:nvPr/>
        </p:nvSpPr>
        <p:spPr>
          <a:xfrm>
            <a:off x="4399267" y="2682618"/>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0"/>
          <p:cNvSpPr/>
          <p:nvPr/>
        </p:nvSpPr>
        <p:spPr>
          <a:xfrm>
            <a:off x="4022630" y="2449091"/>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0" name="Google Shape;11850;p90"/>
          <p:cNvGrpSpPr/>
          <p:nvPr/>
        </p:nvGrpSpPr>
        <p:grpSpPr>
          <a:xfrm>
            <a:off x="3245846" y="2447657"/>
            <a:ext cx="361730" cy="358919"/>
            <a:chOff x="3654238" y="2368833"/>
            <a:chExt cx="302475" cy="300125"/>
          </a:xfrm>
        </p:grpSpPr>
        <p:sp>
          <p:nvSpPr>
            <p:cNvPr id="11851" name="Google Shape;11851;p90"/>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0"/>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0"/>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0"/>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0"/>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0"/>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0"/>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0"/>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0"/>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0"/>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90"/>
          <p:cNvGrpSpPr/>
          <p:nvPr/>
        </p:nvGrpSpPr>
        <p:grpSpPr>
          <a:xfrm>
            <a:off x="2544498" y="2447627"/>
            <a:ext cx="353179" cy="355332"/>
            <a:chOff x="3195213" y="2368808"/>
            <a:chExt cx="295325" cy="297125"/>
          </a:xfrm>
        </p:grpSpPr>
        <p:sp>
          <p:nvSpPr>
            <p:cNvPr id="11864" name="Google Shape;11864;p90"/>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0"/>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0"/>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0"/>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0"/>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0"/>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0"/>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0"/>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0"/>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0"/>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0"/>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90"/>
          <p:cNvGrpSpPr/>
          <p:nvPr/>
        </p:nvGrpSpPr>
        <p:grpSpPr>
          <a:xfrm>
            <a:off x="1781202" y="2448434"/>
            <a:ext cx="368158" cy="355302"/>
            <a:chOff x="2684388" y="2369483"/>
            <a:chExt cx="307850" cy="297100"/>
          </a:xfrm>
        </p:grpSpPr>
        <p:sp>
          <p:nvSpPr>
            <p:cNvPr id="11877" name="Google Shape;11877;p90"/>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0"/>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0"/>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0"/>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1" name="Google Shape;11881;p90"/>
          <p:cNvSpPr/>
          <p:nvPr/>
        </p:nvSpPr>
        <p:spPr>
          <a:xfrm>
            <a:off x="1042813" y="2449001"/>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2" name="Google Shape;11882;p90"/>
          <p:cNvGrpSpPr/>
          <p:nvPr/>
        </p:nvGrpSpPr>
        <p:grpSpPr>
          <a:xfrm>
            <a:off x="1041406" y="2992390"/>
            <a:ext cx="356767" cy="356737"/>
            <a:chOff x="2193213" y="2824333"/>
            <a:chExt cx="298325" cy="298300"/>
          </a:xfrm>
        </p:grpSpPr>
        <p:sp>
          <p:nvSpPr>
            <p:cNvPr id="11883" name="Google Shape;11883;p90"/>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0"/>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0"/>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0"/>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0"/>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0"/>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0"/>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0"/>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0"/>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0"/>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0"/>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0"/>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0"/>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0"/>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9" name="Google Shape;11899;p90"/>
          <p:cNvSpPr/>
          <p:nvPr/>
        </p:nvSpPr>
        <p:spPr>
          <a:xfrm>
            <a:off x="1775487" y="2990917"/>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0" name="Google Shape;11900;p90"/>
          <p:cNvGrpSpPr/>
          <p:nvPr/>
        </p:nvGrpSpPr>
        <p:grpSpPr>
          <a:xfrm>
            <a:off x="2543093" y="2993077"/>
            <a:ext cx="356019" cy="356737"/>
            <a:chOff x="3194038" y="2824908"/>
            <a:chExt cx="297700" cy="298300"/>
          </a:xfrm>
        </p:grpSpPr>
        <p:sp>
          <p:nvSpPr>
            <p:cNvPr id="11901" name="Google Shape;11901;p90"/>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0"/>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0"/>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0"/>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0"/>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0"/>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90"/>
          <p:cNvGrpSpPr/>
          <p:nvPr/>
        </p:nvGrpSpPr>
        <p:grpSpPr>
          <a:xfrm>
            <a:off x="3233738" y="2992898"/>
            <a:ext cx="370281" cy="356946"/>
            <a:chOff x="3644113" y="2824758"/>
            <a:chExt cx="309625" cy="298475"/>
          </a:xfrm>
        </p:grpSpPr>
        <p:sp>
          <p:nvSpPr>
            <p:cNvPr id="11910" name="Google Shape;11910;p90"/>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0"/>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0"/>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90"/>
          <p:cNvGrpSpPr/>
          <p:nvPr/>
        </p:nvGrpSpPr>
        <p:grpSpPr>
          <a:xfrm>
            <a:off x="4022685" y="2993077"/>
            <a:ext cx="356019" cy="352492"/>
            <a:chOff x="4176388" y="2824908"/>
            <a:chExt cx="297700" cy="294750"/>
          </a:xfrm>
        </p:grpSpPr>
        <p:sp>
          <p:nvSpPr>
            <p:cNvPr id="11914" name="Google Shape;11914;p90"/>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0"/>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0"/>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0"/>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0"/>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0"/>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0"/>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0"/>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0"/>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0"/>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0"/>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0"/>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0"/>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0"/>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0"/>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90"/>
          <p:cNvGrpSpPr/>
          <p:nvPr/>
        </p:nvGrpSpPr>
        <p:grpSpPr>
          <a:xfrm>
            <a:off x="4769597" y="2990297"/>
            <a:ext cx="356019" cy="358112"/>
            <a:chOff x="4673513" y="2822583"/>
            <a:chExt cx="297700" cy="299450"/>
          </a:xfrm>
        </p:grpSpPr>
        <p:sp>
          <p:nvSpPr>
            <p:cNvPr id="11930" name="Google Shape;11930;p90"/>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0"/>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90"/>
          <p:cNvGrpSpPr/>
          <p:nvPr/>
        </p:nvGrpSpPr>
        <p:grpSpPr>
          <a:xfrm>
            <a:off x="5512951" y="3000223"/>
            <a:ext cx="357454" cy="338201"/>
            <a:chOff x="5167663" y="2830883"/>
            <a:chExt cx="298900" cy="282800"/>
          </a:xfrm>
        </p:grpSpPr>
        <p:sp>
          <p:nvSpPr>
            <p:cNvPr id="11933" name="Google Shape;11933;p90"/>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0"/>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0"/>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0"/>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90"/>
          <p:cNvGrpSpPr/>
          <p:nvPr/>
        </p:nvGrpSpPr>
        <p:grpSpPr>
          <a:xfrm>
            <a:off x="6296158" y="2992569"/>
            <a:ext cx="309768" cy="355122"/>
            <a:chOff x="5695138" y="2824483"/>
            <a:chExt cx="259025" cy="296950"/>
          </a:xfrm>
        </p:grpSpPr>
        <p:sp>
          <p:nvSpPr>
            <p:cNvPr id="11938" name="Google Shape;11938;p90"/>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0"/>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0"/>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0"/>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942;p90"/>
          <p:cNvSpPr/>
          <p:nvPr/>
        </p:nvSpPr>
        <p:spPr>
          <a:xfrm>
            <a:off x="6997425" y="2993040"/>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0"/>
          <p:cNvSpPr/>
          <p:nvPr/>
        </p:nvSpPr>
        <p:spPr>
          <a:xfrm>
            <a:off x="7749323" y="2992352"/>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4" name="Google Shape;11944;p90"/>
          <p:cNvGrpSpPr/>
          <p:nvPr/>
        </p:nvGrpSpPr>
        <p:grpSpPr>
          <a:xfrm>
            <a:off x="7751534" y="3577633"/>
            <a:ext cx="351056" cy="355302"/>
            <a:chOff x="6657238" y="3313708"/>
            <a:chExt cx="293550" cy="297100"/>
          </a:xfrm>
        </p:grpSpPr>
        <p:sp>
          <p:nvSpPr>
            <p:cNvPr id="11945" name="Google Shape;11945;p90"/>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0"/>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0"/>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0"/>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0"/>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0"/>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0"/>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0"/>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0"/>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0"/>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90"/>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0"/>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0"/>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0"/>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0"/>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0"/>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1" name="Google Shape;11961;p90"/>
          <p:cNvSpPr/>
          <p:nvPr/>
        </p:nvSpPr>
        <p:spPr>
          <a:xfrm>
            <a:off x="7126312" y="3730663"/>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0"/>
          <p:cNvSpPr/>
          <p:nvPr/>
        </p:nvSpPr>
        <p:spPr>
          <a:xfrm>
            <a:off x="7126312" y="3757002"/>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0"/>
          <p:cNvSpPr/>
          <p:nvPr/>
        </p:nvSpPr>
        <p:spPr>
          <a:xfrm>
            <a:off x="7149811" y="3781937"/>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0"/>
          <p:cNvSpPr/>
          <p:nvPr/>
        </p:nvSpPr>
        <p:spPr>
          <a:xfrm>
            <a:off x="7007411" y="3579025"/>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5" name="Google Shape;11965;p90"/>
          <p:cNvGrpSpPr/>
          <p:nvPr/>
        </p:nvGrpSpPr>
        <p:grpSpPr>
          <a:xfrm>
            <a:off x="6273376" y="3579068"/>
            <a:ext cx="356019" cy="355302"/>
            <a:chOff x="5676088" y="3314908"/>
            <a:chExt cx="297700" cy="297100"/>
          </a:xfrm>
        </p:grpSpPr>
        <p:sp>
          <p:nvSpPr>
            <p:cNvPr id="11966" name="Google Shape;11966;p90"/>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0"/>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90"/>
          <p:cNvGrpSpPr/>
          <p:nvPr/>
        </p:nvGrpSpPr>
        <p:grpSpPr>
          <a:xfrm>
            <a:off x="5513639" y="3576916"/>
            <a:ext cx="356049" cy="355332"/>
            <a:chOff x="5168238" y="3313108"/>
            <a:chExt cx="297725" cy="297125"/>
          </a:xfrm>
        </p:grpSpPr>
        <p:sp>
          <p:nvSpPr>
            <p:cNvPr id="11969" name="Google Shape;11969;p90"/>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0"/>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0"/>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0"/>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0"/>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4" name="Google Shape;11974;p90"/>
          <p:cNvSpPr/>
          <p:nvPr/>
        </p:nvSpPr>
        <p:spPr>
          <a:xfrm>
            <a:off x="4760267" y="3576154"/>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5" name="Google Shape;11975;p90"/>
          <p:cNvGrpSpPr/>
          <p:nvPr/>
        </p:nvGrpSpPr>
        <p:grpSpPr>
          <a:xfrm>
            <a:off x="4024090" y="3577633"/>
            <a:ext cx="351056" cy="355302"/>
            <a:chOff x="4177563" y="3313708"/>
            <a:chExt cx="293550" cy="297100"/>
          </a:xfrm>
        </p:grpSpPr>
        <p:sp>
          <p:nvSpPr>
            <p:cNvPr id="11976" name="Google Shape;11976;p90"/>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0"/>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0"/>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0"/>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0"/>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0"/>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0"/>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0"/>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0"/>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0"/>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0"/>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0"/>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0"/>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90"/>
          <p:cNvSpPr/>
          <p:nvPr/>
        </p:nvSpPr>
        <p:spPr>
          <a:xfrm>
            <a:off x="3247951" y="3577470"/>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0" name="Google Shape;11990;p90"/>
          <p:cNvGrpSpPr/>
          <p:nvPr/>
        </p:nvGrpSpPr>
        <p:grpSpPr>
          <a:xfrm>
            <a:off x="2543093" y="3577633"/>
            <a:ext cx="354584" cy="354614"/>
            <a:chOff x="3194038" y="3313708"/>
            <a:chExt cx="296500" cy="296525"/>
          </a:xfrm>
        </p:grpSpPr>
        <p:sp>
          <p:nvSpPr>
            <p:cNvPr id="11991" name="Google Shape;11991;p90"/>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0"/>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0"/>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0"/>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0"/>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0"/>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0"/>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0"/>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0"/>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0"/>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90"/>
          <p:cNvGrpSpPr/>
          <p:nvPr/>
        </p:nvGrpSpPr>
        <p:grpSpPr>
          <a:xfrm>
            <a:off x="1778362" y="3587320"/>
            <a:ext cx="359577" cy="338051"/>
            <a:chOff x="2682013" y="3321808"/>
            <a:chExt cx="300675" cy="282675"/>
          </a:xfrm>
        </p:grpSpPr>
        <p:sp>
          <p:nvSpPr>
            <p:cNvPr id="12002" name="Google Shape;12002;p90"/>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0"/>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0"/>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90"/>
          <p:cNvGrpSpPr/>
          <p:nvPr/>
        </p:nvGrpSpPr>
        <p:grpSpPr>
          <a:xfrm>
            <a:off x="1091245" y="3576916"/>
            <a:ext cx="291261" cy="356737"/>
            <a:chOff x="2234888" y="3313108"/>
            <a:chExt cx="243550" cy="298300"/>
          </a:xfrm>
        </p:grpSpPr>
        <p:sp>
          <p:nvSpPr>
            <p:cNvPr id="12006" name="Google Shape;12006;p90"/>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0"/>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0"/>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0"/>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0"/>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0"/>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0"/>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0"/>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90"/>
          <p:cNvGrpSpPr/>
          <p:nvPr/>
        </p:nvGrpSpPr>
        <p:grpSpPr>
          <a:xfrm>
            <a:off x="1058508" y="4145805"/>
            <a:ext cx="357454" cy="356019"/>
            <a:chOff x="2207513" y="3788808"/>
            <a:chExt cx="298900" cy="297700"/>
          </a:xfrm>
        </p:grpSpPr>
        <p:sp>
          <p:nvSpPr>
            <p:cNvPr id="12015" name="Google Shape;12015;p90"/>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0"/>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0"/>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0"/>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0"/>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0"/>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90"/>
          <p:cNvGrpSpPr/>
          <p:nvPr/>
        </p:nvGrpSpPr>
        <p:grpSpPr>
          <a:xfrm>
            <a:off x="1781920" y="4147061"/>
            <a:ext cx="353897" cy="354046"/>
            <a:chOff x="2684988" y="3789858"/>
            <a:chExt cx="295925" cy="296050"/>
          </a:xfrm>
        </p:grpSpPr>
        <p:sp>
          <p:nvSpPr>
            <p:cNvPr id="12022" name="Google Shape;12022;p90"/>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0"/>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0"/>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0"/>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0"/>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0"/>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0"/>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0"/>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0"/>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0"/>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0"/>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0"/>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90"/>
          <p:cNvGrpSpPr/>
          <p:nvPr/>
        </p:nvGrpSpPr>
        <p:grpSpPr>
          <a:xfrm>
            <a:off x="2544498" y="4161412"/>
            <a:ext cx="356019" cy="326899"/>
            <a:chOff x="3195213" y="3801858"/>
            <a:chExt cx="297700" cy="273350"/>
          </a:xfrm>
        </p:grpSpPr>
        <p:sp>
          <p:nvSpPr>
            <p:cNvPr id="12035" name="Google Shape;12035;p90"/>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0"/>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0"/>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0"/>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0"/>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0"/>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0"/>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90"/>
          <p:cNvGrpSpPr/>
          <p:nvPr/>
        </p:nvGrpSpPr>
        <p:grpSpPr>
          <a:xfrm>
            <a:off x="3247999" y="4147838"/>
            <a:ext cx="356019" cy="356139"/>
            <a:chOff x="3656038" y="3790508"/>
            <a:chExt cx="297700" cy="297800"/>
          </a:xfrm>
        </p:grpSpPr>
        <p:sp>
          <p:nvSpPr>
            <p:cNvPr id="12043" name="Google Shape;12043;p90"/>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0"/>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0"/>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0"/>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0"/>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90"/>
          <p:cNvGrpSpPr/>
          <p:nvPr/>
        </p:nvGrpSpPr>
        <p:grpSpPr>
          <a:xfrm>
            <a:off x="4031151" y="4146473"/>
            <a:ext cx="355330" cy="353179"/>
            <a:chOff x="3688251" y="4146473"/>
            <a:chExt cx="355330" cy="353179"/>
          </a:xfrm>
        </p:grpSpPr>
        <p:sp>
          <p:nvSpPr>
            <p:cNvPr id="12049" name="Google Shape;12049;p90"/>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0"/>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90"/>
          <p:cNvGrpSpPr/>
          <p:nvPr/>
        </p:nvGrpSpPr>
        <p:grpSpPr>
          <a:xfrm>
            <a:off x="4769597" y="4146523"/>
            <a:ext cx="356019" cy="356019"/>
            <a:chOff x="4673513" y="3789408"/>
            <a:chExt cx="297700" cy="297700"/>
          </a:xfrm>
        </p:grpSpPr>
        <p:sp>
          <p:nvSpPr>
            <p:cNvPr id="12052" name="Google Shape;12052;p90"/>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0"/>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0"/>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90"/>
          <p:cNvGrpSpPr/>
          <p:nvPr/>
        </p:nvGrpSpPr>
        <p:grpSpPr>
          <a:xfrm>
            <a:off x="5522189" y="4146523"/>
            <a:ext cx="356019" cy="353179"/>
            <a:chOff x="5175388" y="3789408"/>
            <a:chExt cx="297700" cy="295325"/>
          </a:xfrm>
        </p:grpSpPr>
        <p:sp>
          <p:nvSpPr>
            <p:cNvPr id="12056" name="Google Shape;12056;p90"/>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0"/>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0"/>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90"/>
          <p:cNvGrpSpPr/>
          <p:nvPr/>
        </p:nvGrpSpPr>
        <p:grpSpPr>
          <a:xfrm>
            <a:off x="6273376" y="4145805"/>
            <a:ext cx="364570" cy="355750"/>
            <a:chOff x="5676088" y="3788808"/>
            <a:chExt cx="304850" cy="297475"/>
          </a:xfrm>
        </p:grpSpPr>
        <p:sp>
          <p:nvSpPr>
            <p:cNvPr id="12060" name="Google Shape;12060;p90"/>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0"/>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0"/>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0"/>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0"/>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0"/>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90"/>
          <p:cNvGrpSpPr/>
          <p:nvPr/>
        </p:nvGrpSpPr>
        <p:grpSpPr>
          <a:xfrm>
            <a:off x="6997506" y="4146523"/>
            <a:ext cx="356019" cy="356737"/>
            <a:chOff x="6154163" y="3789408"/>
            <a:chExt cx="297700" cy="298300"/>
          </a:xfrm>
        </p:grpSpPr>
        <p:sp>
          <p:nvSpPr>
            <p:cNvPr id="12067" name="Google Shape;12067;p90"/>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0"/>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0"/>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0"/>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0"/>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0"/>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0"/>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0"/>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0"/>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0"/>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0"/>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0"/>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0"/>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0"/>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0"/>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0"/>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90"/>
          <p:cNvGrpSpPr/>
          <p:nvPr/>
        </p:nvGrpSpPr>
        <p:grpSpPr>
          <a:xfrm>
            <a:off x="7740860" y="4149184"/>
            <a:ext cx="356049" cy="353359"/>
            <a:chOff x="6648313" y="3791633"/>
            <a:chExt cx="297725" cy="295475"/>
          </a:xfrm>
        </p:grpSpPr>
        <p:sp>
          <p:nvSpPr>
            <p:cNvPr id="12084" name="Google Shape;12084;p90"/>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0"/>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0"/>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0"/>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0"/>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90"/>
          <p:cNvGrpSpPr/>
          <p:nvPr/>
        </p:nvGrpSpPr>
        <p:grpSpPr>
          <a:xfrm>
            <a:off x="4023373" y="1924391"/>
            <a:ext cx="358172" cy="355332"/>
            <a:chOff x="4176963" y="1931283"/>
            <a:chExt cx="299500" cy="297125"/>
          </a:xfrm>
        </p:grpSpPr>
        <p:sp>
          <p:nvSpPr>
            <p:cNvPr id="12090" name="Google Shape;12090;p90"/>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0"/>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0"/>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0"/>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0"/>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0"/>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97392" y="475489"/>
            <a:ext cx="6662987" cy="596495"/>
          </a:xfrm>
          <a:prstGeom prst="rect">
            <a:avLst/>
          </a:prstGeom>
        </p:spPr>
        <p:txBody>
          <a:bodyPr spcFirstLastPara="1" wrap="square" lIns="91425" tIns="91425" rIns="91425" bIns="91425" anchor="b" anchorCtr="0">
            <a:noAutofit/>
          </a:bodyPr>
          <a:lstStyle/>
          <a:p>
            <a:pPr lvl="0"/>
            <a:r>
              <a:rPr lang="en-US" dirty="0"/>
              <a:t>I </a:t>
            </a:r>
            <a:r>
              <a:rPr lang="en-US" dirty="0" smtClean="0"/>
              <a:t>Called </a:t>
            </a:r>
            <a:r>
              <a:rPr lang="en-US" dirty="0" err="1" smtClean="0"/>
              <a:t>Tt</a:t>
            </a:r>
            <a:r>
              <a:rPr lang="en-US" dirty="0"/>
              <a:t>, ‘</a:t>
            </a:r>
            <a:r>
              <a:rPr lang="en-US" dirty="0" err="1"/>
              <a:t>Ctrl’+It</a:t>
            </a:r>
            <a:endParaRPr lang="en-US"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7409244" y="1224900"/>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396775" y="1348489"/>
            <a:ext cx="4637257" cy="2339240"/>
          </a:xfrm>
          <a:prstGeom prst="rect">
            <a:avLst/>
          </a:prstGeom>
        </p:spPr>
        <p:txBody>
          <a:bodyPr spcFirstLastPara="1" wrap="square" lIns="91425" tIns="91425" rIns="91425" bIns="91425" anchor="t" anchorCtr="0">
            <a:noAutofit/>
          </a:bodyPr>
          <a:lstStyle/>
          <a:p>
            <a:pPr marL="0" lvl="0" indent="0">
              <a:spcAft>
                <a:spcPts val="1200"/>
              </a:spcAft>
            </a:pPr>
            <a:r>
              <a:rPr lang="en-US" sz="1800" dirty="0" smtClean="0"/>
              <a:t>Game </a:t>
            </a:r>
            <a:r>
              <a:rPr lang="en-US" sz="1800" dirty="0" err="1" smtClean="0"/>
              <a:t>memiliki</a:t>
            </a:r>
            <a:r>
              <a:rPr lang="en-US" sz="1800" dirty="0" smtClean="0"/>
              <a:t> 2D visual </a:t>
            </a:r>
            <a:r>
              <a:rPr lang="en-US" sz="1800" dirty="0" err="1" smtClean="0"/>
              <a:t>dengan</a:t>
            </a:r>
            <a:r>
              <a:rPr lang="en-US" sz="1800" dirty="0" smtClean="0"/>
              <a:t> 2D gameplay, </a:t>
            </a:r>
            <a:r>
              <a:rPr lang="en-US" sz="1800" dirty="0" err="1" smtClean="0"/>
              <a:t>sehingga</a:t>
            </a:r>
            <a:r>
              <a:rPr lang="en-US" sz="1800" dirty="0" smtClean="0"/>
              <a:t> </a:t>
            </a:r>
            <a:r>
              <a:rPr lang="en-US" sz="1800" dirty="0" err="1" smtClean="0"/>
              <a:t>secara</a:t>
            </a:r>
            <a:r>
              <a:rPr lang="en-US" sz="1800" dirty="0" smtClean="0"/>
              <a:t> </a:t>
            </a:r>
            <a:r>
              <a:rPr lang="en-US" sz="1800" dirty="0" err="1" smtClean="0"/>
              <a:t>pengaplikasian</a:t>
            </a:r>
            <a:r>
              <a:rPr lang="en-US" sz="1800" dirty="0" smtClean="0"/>
              <a:t> </a:t>
            </a:r>
            <a:r>
              <a:rPr lang="en-US" sz="1800" dirty="0" err="1" smtClean="0"/>
              <a:t>akan</a:t>
            </a:r>
            <a:r>
              <a:rPr lang="en-US" sz="1800" dirty="0" smtClean="0"/>
              <a:t> </a:t>
            </a:r>
            <a:r>
              <a:rPr lang="en-US" sz="1800" dirty="0" err="1" smtClean="0"/>
              <a:t>digunakan</a:t>
            </a:r>
            <a:r>
              <a:rPr lang="en-US" sz="1800" dirty="0" smtClean="0"/>
              <a:t> 2D sprite </a:t>
            </a:r>
            <a:r>
              <a:rPr lang="en-US" sz="1800" dirty="0" err="1" smtClean="0"/>
              <a:t>untuk</a:t>
            </a:r>
            <a:r>
              <a:rPr lang="en-US" sz="1800" dirty="0" smtClean="0"/>
              <a:t> asset </a:t>
            </a:r>
            <a:r>
              <a:rPr lang="en-US" sz="1800" dirty="0" err="1" smtClean="0"/>
              <a:t>dan</a:t>
            </a:r>
            <a:r>
              <a:rPr lang="en-US" sz="1800" dirty="0" smtClean="0"/>
              <a:t> flipbook </a:t>
            </a:r>
            <a:r>
              <a:rPr lang="en-US" sz="1800" dirty="0" err="1" smtClean="0"/>
              <a:t>untuk</a:t>
            </a:r>
            <a:r>
              <a:rPr lang="en-US" sz="1800" dirty="0" smtClean="0"/>
              <a:t> animation</a:t>
            </a:r>
            <a:endParaRPr sz="1800"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7186" y="2715297"/>
            <a:ext cx="2567739" cy="1931588"/>
          </a:xfrm>
          <a:prstGeom prst="rect">
            <a:avLst/>
          </a:prstGeom>
        </p:spPr>
      </p:pic>
    </p:spTree>
    <p:extLst>
      <p:ext uri="{BB962C8B-B14F-4D97-AF65-F5344CB8AC3E}">
        <p14:creationId xmlns:p14="http://schemas.microsoft.com/office/powerpoint/2010/main" val="282136029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9"/>
        <p:cNvGrpSpPr/>
        <p:nvPr/>
      </p:nvGrpSpPr>
      <p:grpSpPr>
        <a:xfrm>
          <a:off x="0" y="0"/>
          <a:ext cx="0" cy="0"/>
          <a:chOff x="0" y="0"/>
          <a:chExt cx="0" cy="0"/>
        </a:xfrm>
      </p:grpSpPr>
      <p:sp>
        <p:nvSpPr>
          <p:cNvPr id="12100" name="Google Shape;12100;p91"/>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2101" name="Google Shape;12101;p91"/>
          <p:cNvGrpSpPr/>
          <p:nvPr/>
        </p:nvGrpSpPr>
        <p:grpSpPr>
          <a:xfrm>
            <a:off x="7746123" y="3573060"/>
            <a:ext cx="350776" cy="352207"/>
            <a:chOff x="7403210" y="3573060"/>
            <a:chExt cx="350776" cy="352207"/>
          </a:xfrm>
        </p:grpSpPr>
        <p:sp>
          <p:nvSpPr>
            <p:cNvPr id="12102" name="Google Shape;12102;p91"/>
            <p:cNvSpPr/>
            <p:nvPr/>
          </p:nvSpPr>
          <p:spPr>
            <a:xfrm>
              <a:off x="7430909" y="3578725"/>
              <a:ext cx="31962" cy="29875"/>
            </a:xfrm>
            <a:custGeom>
              <a:avLst/>
              <a:gdLst/>
              <a:ahLst/>
              <a:cxnLst/>
              <a:rect l="l" t="t" r="r" b="b"/>
              <a:pathLst>
                <a:path w="1072" h="1002" extrusionOk="0">
                  <a:moveTo>
                    <a:pt x="357" y="1"/>
                  </a:moveTo>
                  <a:cubicBezTo>
                    <a:pt x="143" y="49"/>
                    <a:pt x="0" y="263"/>
                    <a:pt x="0" y="501"/>
                  </a:cubicBezTo>
                  <a:cubicBezTo>
                    <a:pt x="0" y="739"/>
                    <a:pt x="143" y="953"/>
                    <a:pt x="357" y="1001"/>
                  </a:cubicBezTo>
                  <a:lnTo>
                    <a:pt x="524" y="1001"/>
                  </a:lnTo>
                  <a:cubicBezTo>
                    <a:pt x="595" y="1001"/>
                    <a:pt x="667" y="1001"/>
                    <a:pt x="738" y="977"/>
                  </a:cubicBezTo>
                  <a:cubicBezTo>
                    <a:pt x="762" y="977"/>
                    <a:pt x="762" y="977"/>
                    <a:pt x="786" y="953"/>
                  </a:cubicBezTo>
                  <a:cubicBezTo>
                    <a:pt x="953" y="858"/>
                    <a:pt x="1072" y="668"/>
                    <a:pt x="1072" y="501"/>
                  </a:cubicBezTo>
                  <a:cubicBezTo>
                    <a:pt x="1072" y="287"/>
                    <a:pt x="953" y="120"/>
                    <a:pt x="738" y="25"/>
                  </a:cubicBezTo>
                  <a:cubicBezTo>
                    <a:pt x="667" y="1"/>
                    <a:pt x="619"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1"/>
            <p:cNvSpPr/>
            <p:nvPr/>
          </p:nvSpPr>
          <p:spPr>
            <a:xfrm>
              <a:off x="7431595" y="3579441"/>
              <a:ext cx="29875" cy="30471"/>
            </a:xfrm>
            <a:custGeom>
              <a:avLst/>
              <a:gdLst/>
              <a:ahLst/>
              <a:cxnLst/>
              <a:rect l="l" t="t" r="r" b="b"/>
              <a:pathLst>
                <a:path w="1002" h="1022" extrusionOk="0">
                  <a:moveTo>
                    <a:pt x="501" y="1"/>
                  </a:moveTo>
                  <a:cubicBezTo>
                    <a:pt x="525" y="96"/>
                    <a:pt x="572" y="144"/>
                    <a:pt x="572" y="239"/>
                  </a:cubicBezTo>
                  <a:cubicBezTo>
                    <a:pt x="572" y="406"/>
                    <a:pt x="453" y="596"/>
                    <a:pt x="287" y="691"/>
                  </a:cubicBezTo>
                  <a:cubicBezTo>
                    <a:pt x="263" y="715"/>
                    <a:pt x="263" y="715"/>
                    <a:pt x="239" y="715"/>
                  </a:cubicBezTo>
                  <a:cubicBezTo>
                    <a:pt x="168" y="739"/>
                    <a:pt x="96" y="739"/>
                    <a:pt x="25" y="739"/>
                  </a:cubicBezTo>
                  <a:lnTo>
                    <a:pt x="1" y="739"/>
                  </a:lnTo>
                  <a:cubicBezTo>
                    <a:pt x="49" y="858"/>
                    <a:pt x="168" y="977"/>
                    <a:pt x="334" y="1001"/>
                  </a:cubicBezTo>
                  <a:lnTo>
                    <a:pt x="382" y="1001"/>
                  </a:lnTo>
                  <a:cubicBezTo>
                    <a:pt x="411" y="1016"/>
                    <a:pt x="443" y="1021"/>
                    <a:pt x="476" y="1021"/>
                  </a:cubicBezTo>
                  <a:cubicBezTo>
                    <a:pt x="549" y="1021"/>
                    <a:pt x="626" y="994"/>
                    <a:pt x="692" y="977"/>
                  </a:cubicBezTo>
                  <a:cubicBezTo>
                    <a:pt x="882" y="882"/>
                    <a:pt x="1001" y="715"/>
                    <a:pt x="1001" y="501"/>
                  </a:cubicBezTo>
                  <a:cubicBezTo>
                    <a:pt x="1001" y="215"/>
                    <a:pt x="811" y="1"/>
                    <a:pt x="50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1"/>
            <p:cNvSpPr/>
            <p:nvPr/>
          </p:nvSpPr>
          <p:spPr>
            <a:xfrm>
              <a:off x="7411022" y="3625595"/>
              <a:ext cx="70304" cy="113625"/>
            </a:xfrm>
            <a:custGeom>
              <a:avLst/>
              <a:gdLst/>
              <a:ahLst/>
              <a:cxnLst/>
              <a:rect l="l" t="t" r="r" b="b"/>
              <a:pathLst>
                <a:path w="2358" h="3811" extrusionOk="0">
                  <a:moveTo>
                    <a:pt x="953" y="1"/>
                  </a:moveTo>
                  <a:cubicBezTo>
                    <a:pt x="72" y="1"/>
                    <a:pt x="0" y="929"/>
                    <a:pt x="0" y="1215"/>
                  </a:cubicBezTo>
                  <a:lnTo>
                    <a:pt x="0" y="2239"/>
                  </a:lnTo>
                  <a:lnTo>
                    <a:pt x="0" y="2263"/>
                  </a:lnTo>
                  <a:cubicBezTo>
                    <a:pt x="73" y="2336"/>
                    <a:pt x="148" y="2364"/>
                    <a:pt x="216" y="2364"/>
                  </a:cubicBezTo>
                  <a:cubicBezTo>
                    <a:pt x="349" y="2364"/>
                    <a:pt x="453" y="2254"/>
                    <a:pt x="453" y="2144"/>
                  </a:cubicBezTo>
                  <a:lnTo>
                    <a:pt x="453" y="3573"/>
                  </a:lnTo>
                  <a:cubicBezTo>
                    <a:pt x="453" y="3597"/>
                    <a:pt x="453" y="3597"/>
                    <a:pt x="477"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2" y="3620"/>
                    <a:pt x="1882" y="3454"/>
                  </a:cubicBezTo>
                  <a:lnTo>
                    <a:pt x="1882" y="2168"/>
                  </a:lnTo>
                  <a:cubicBezTo>
                    <a:pt x="1882" y="2287"/>
                    <a:pt x="2001" y="2406"/>
                    <a:pt x="2120" y="2406"/>
                  </a:cubicBezTo>
                  <a:cubicBezTo>
                    <a:pt x="2239" y="2406"/>
                    <a:pt x="2310" y="2287"/>
                    <a:pt x="2310" y="2168"/>
                  </a:cubicBezTo>
                  <a:lnTo>
                    <a:pt x="2310" y="1215"/>
                  </a:lnTo>
                  <a:cubicBezTo>
                    <a:pt x="2358" y="525"/>
                    <a:pt x="1810"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1"/>
            <p:cNvSpPr/>
            <p:nvPr/>
          </p:nvSpPr>
          <p:spPr>
            <a:xfrm>
              <a:off x="7450766" y="3653293"/>
              <a:ext cx="16368" cy="85241"/>
            </a:xfrm>
            <a:custGeom>
              <a:avLst/>
              <a:gdLst/>
              <a:ahLst/>
              <a:cxnLst/>
              <a:rect l="l" t="t" r="r" b="b"/>
              <a:pathLst>
                <a:path w="549" h="2859" extrusionOk="0">
                  <a:moveTo>
                    <a:pt x="477" y="0"/>
                  </a:moveTo>
                  <a:cubicBezTo>
                    <a:pt x="334" y="0"/>
                    <a:pt x="191" y="119"/>
                    <a:pt x="191" y="286"/>
                  </a:cubicBezTo>
                  <a:lnTo>
                    <a:pt x="191" y="2501"/>
                  </a:lnTo>
                  <a:cubicBezTo>
                    <a:pt x="191" y="2620"/>
                    <a:pt x="120" y="2739"/>
                    <a:pt x="1" y="2787"/>
                  </a:cubicBezTo>
                  <a:cubicBezTo>
                    <a:pt x="72" y="2811"/>
                    <a:pt x="120" y="2858"/>
                    <a:pt x="191" y="2858"/>
                  </a:cubicBezTo>
                  <a:cubicBezTo>
                    <a:pt x="406" y="2858"/>
                    <a:pt x="549" y="2691"/>
                    <a:pt x="549" y="2501"/>
                  </a:cubicBezTo>
                  <a:lnTo>
                    <a:pt x="549"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1"/>
            <p:cNvSpPr/>
            <p:nvPr/>
          </p:nvSpPr>
          <p:spPr>
            <a:xfrm>
              <a:off x="7440121" y="3626280"/>
              <a:ext cx="41204" cy="70363"/>
            </a:xfrm>
            <a:custGeom>
              <a:avLst/>
              <a:gdLst/>
              <a:ahLst/>
              <a:cxnLst/>
              <a:rect l="l" t="t" r="r" b="b"/>
              <a:pathLst>
                <a:path w="1382" h="2360" extrusionOk="0">
                  <a:moveTo>
                    <a:pt x="233" y="1"/>
                  </a:moveTo>
                  <a:cubicBezTo>
                    <a:pt x="219" y="1"/>
                    <a:pt x="205" y="1"/>
                    <a:pt x="191" y="1"/>
                  </a:cubicBezTo>
                  <a:lnTo>
                    <a:pt x="1" y="1"/>
                  </a:lnTo>
                  <a:cubicBezTo>
                    <a:pt x="572" y="97"/>
                    <a:pt x="1025" y="573"/>
                    <a:pt x="1025" y="1168"/>
                  </a:cubicBezTo>
                  <a:lnTo>
                    <a:pt x="1025" y="2121"/>
                  </a:lnTo>
                  <a:cubicBezTo>
                    <a:pt x="1025" y="2169"/>
                    <a:pt x="1001" y="2240"/>
                    <a:pt x="953" y="2264"/>
                  </a:cubicBezTo>
                  <a:cubicBezTo>
                    <a:pt x="1001" y="2335"/>
                    <a:pt x="1049" y="2359"/>
                    <a:pt x="1144" y="2359"/>
                  </a:cubicBezTo>
                  <a:cubicBezTo>
                    <a:pt x="1239" y="2359"/>
                    <a:pt x="1287" y="2335"/>
                    <a:pt x="1310" y="2288"/>
                  </a:cubicBezTo>
                  <a:cubicBezTo>
                    <a:pt x="1358" y="2240"/>
                    <a:pt x="1382" y="2169"/>
                    <a:pt x="1382" y="2121"/>
                  </a:cubicBezTo>
                  <a:lnTo>
                    <a:pt x="1382" y="1168"/>
                  </a:lnTo>
                  <a:cubicBezTo>
                    <a:pt x="1382" y="516"/>
                    <a:pt x="858" y="1"/>
                    <a:pt x="23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1"/>
            <p:cNvSpPr/>
            <p:nvPr/>
          </p:nvSpPr>
          <p:spPr>
            <a:xfrm>
              <a:off x="7411022" y="3809496"/>
              <a:ext cx="71019" cy="111627"/>
            </a:xfrm>
            <a:custGeom>
              <a:avLst/>
              <a:gdLst/>
              <a:ahLst/>
              <a:cxnLst/>
              <a:rect l="l" t="t" r="r" b="b"/>
              <a:pathLst>
                <a:path w="2382" h="3744" extrusionOk="0">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6"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2" y="3597"/>
                    <a:pt x="1882" y="3525"/>
                    <a:pt x="1882" y="3477"/>
                  </a:cubicBezTo>
                  <a:lnTo>
                    <a:pt x="1882" y="2501"/>
                  </a:lnTo>
                  <a:lnTo>
                    <a:pt x="2096" y="2501"/>
                  </a:lnTo>
                  <a:cubicBezTo>
                    <a:pt x="2167" y="2501"/>
                    <a:pt x="2239" y="2406"/>
                    <a:pt x="2239" y="2311"/>
                  </a:cubicBezTo>
                  <a:lnTo>
                    <a:pt x="2167" y="2049"/>
                  </a:lnTo>
                  <a:lnTo>
                    <a:pt x="2167" y="2049"/>
                  </a:lnTo>
                  <a:cubicBezTo>
                    <a:pt x="2215" y="2072"/>
                    <a:pt x="2215" y="2072"/>
                    <a:pt x="2239" y="2072"/>
                  </a:cubicBezTo>
                  <a:cubicBezTo>
                    <a:pt x="2263" y="2072"/>
                    <a:pt x="2263"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1"/>
            <p:cNvSpPr/>
            <p:nvPr/>
          </p:nvSpPr>
          <p:spPr>
            <a:xfrm>
              <a:off x="7440837" y="3810211"/>
              <a:ext cx="41204" cy="112224"/>
            </a:xfrm>
            <a:custGeom>
              <a:avLst/>
              <a:gdLst/>
              <a:ahLst/>
              <a:cxnLst/>
              <a:rect l="l" t="t" r="r" b="b"/>
              <a:pathLst>
                <a:path w="1382" h="3764" extrusionOk="0">
                  <a:moveTo>
                    <a:pt x="0" y="0"/>
                  </a:moveTo>
                  <a:cubicBezTo>
                    <a:pt x="572" y="72"/>
                    <a:pt x="1025" y="572"/>
                    <a:pt x="1025" y="1167"/>
                  </a:cubicBezTo>
                  <a:lnTo>
                    <a:pt x="1025" y="1834"/>
                  </a:lnTo>
                  <a:cubicBezTo>
                    <a:pt x="1025" y="1858"/>
                    <a:pt x="1001" y="1906"/>
                    <a:pt x="1001" y="1929"/>
                  </a:cubicBezTo>
                  <a:cubicBezTo>
                    <a:pt x="1001" y="1953"/>
                    <a:pt x="953" y="1977"/>
                    <a:pt x="929" y="2025"/>
                  </a:cubicBezTo>
                  <a:cubicBezTo>
                    <a:pt x="905" y="2025"/>
                    <a:pt x="905" y="2048"/>
                    <a:pt x="882" y="2048"/>
                  </a:cubicBezTo>
                  <a:lnTo>
                    <a:pt x="834" y="2048"/>
                  </a:lnTo>
                  <a:lnTo>
                    <a:pt x="905" y="2310"/>
                  </a:lnTo>
                  <a:cubicBezTo>
                    <a:pt x="929" y="2406"/>
                    <a:pt x="834" y="2501"/>
                    <a:pt x="763"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3" y="3763"/>
                    <a:pt x="905" y="3596"/>
                    <a:pt x="905" y="3406"/>
                  </a:cubicBezTo>
                  <a:lnTo>
                    <a:pt x="905" y="2525"/>
                  </a:lnTo>
                  <a:lnTo>
                    <a:pt x="1120" y="2525"/>
                  </a:lnTo>
                  <a:cubicBezTo>
                    <a:pt x="1215" y="2525"/>
                    <a:pt x="1286" y="2429"/>
                    <a:pt x="1263" y="2334"/>
                  </a:cubicBezTo>
                  <a:lnTo>
                    <a:pt x="1215" y="2072"/>
                  </a:lnTo>
                  <a:lnTo>
                    <a:pt x="1239" y="2072"/>
                  </a:lnTo>
                  <a:cubicBezTo>
                    <a:pt x="1263"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1"/>
            <p:cNvSpPr/>
            <p:nvPr/>
          </p:nvSpPr>
          <p:spPr>
            <a:xfrm>
              <a:off x="7430909" y="3762984"/>
              <a:ext cx="30560" cy="31186"/>
            </a:xfrm>
            <a:custGeom>
              <a:avLst/>
              <a:gdLst/>
              <a:ahLst/>
              <a:cxnLst/>
              <a:rect l="l" t="t" r="r" b="b"/>
              <a:pathLst>
                <a:path w="1025" h="1046" extrusionOk="0">
                  <a:moveTo>
                    <a:pt x="545" y="1"/>
                  </a:moveTo>
                  <a:cubicBezTo>
                    <a:pt x="500" y="1"/>
                    <a:pt x="453" y="13"/>
                    <a:pt x="405" y="36"/>
                  </a:cubicBezTo>
                  <a:cubicBezTo>
                    <a:pt x="357" y="36"/>
                    <a:pt x="310" y="60"/>
                    <a:pt x="262" y="84"/>
                  </a:cubicBezTo>
                  <a:cubicBezTo>
                    <a:pt x="119" y="179"/>
                    <a:pt x="0" y="370"/>
                    <a:pt x="0" y="537"/>
                  </a:cubicBezTo>
                  <a:cubicBezTo>
                    <a:pt x="0" y="727"/>
                    <a:pt x="119" y="894"/>
                    <a:pt x="262" y="989"/>
                  </a:cubicBezTo>
                  <a:cubicBezTo>
                    <a:pt x="349" y="1024"/>
                    <a:pt x="436" y="1046"/>
                    <a:pt x="524" y="1046"/>
                  </a:cubicBezTo>
                  <a:cubicBezTo>
                    <a:pt x="555" y="1046"/>
                    <a:pt x="587" y="1043"/>
                    <a:pt x="619" y="1037"/>
                  </a:cubicBezTo>
                  <a:lnTo>
                    <a:pt x="667" y="1037"/>
                  </a:lnTo>
                  <a:cubicBezTo>
                    <a:pt x="881" y="989"/>
                    <a:pt x="1024" y="775"/>
                    <a:pt x="1024" y="537"/>
                  </a:cubicBezTo>
                  <a:cubicBezTo>
                    <a:pt x="1024" y="298"/>
                    <a:pt x="881" y="84"/>
                    <a:pt x="667" y="36"/>
                  </a:cubicBezTo>
                  <a:cubicBezTo>
                    <a:pt x="631" y="13"/>
                    <a:pt x="589" y="1"/>
                    <a:pt x="545"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1"/>
            <p:cNvSpPr/>
            <p:nvPr/>
          </p:nvSpPr>
          <p:spPr>
            <a:xfrm>
              <a:off x="7431595" y="3763342"/>
              <a:ext cx="29875" cy="30143"/>
            </a:xfrm>
            <a:custGeom>
              <a:avLst/>
              <a:gdLst/>
              <a:ahLst/>
              <a:cxnLst/>
              <a:rect l="l" t="t" r="r" b="b"/>
              <a:pathLst>
                <a:path w="1002" h="1011" extrusionOk="0">
                  <a:moveTo>
                    <a:pt x="501" y="1"/>
                  </a:moveTo>
                  <a:cubicBezTo>
                    <a:pt x="525" y="72"/>
                    <a:pt x="572" y="144"/>
                    <a:pt x="572" y="239"/>
                  </a:cubicBezTo>
                  <a:cubicBezTo>
                    <a:pt x="572" y="405"/>
                    <a:pt x="453" y="596"/>
                    <a:pt x="287" y="667"/>
                  </a:cubicBezTo>
                  <a:cubicBezTo>
                    <a:pt x="263" y="715"/>
                    <a:pt x="263" y="715"/>
                    <a:pt x="239" y="715"/>
                  </a:cubicBezTo>
                  <a:cubicBezTo>
                    <a:pt x="168" y="739"/>
                    <a:pt x="96" y="739"/>
                    <a:pt x="25" y="739"/>
                  </a:cubicBezTo>
                  <a:lnTo>
                    <a:pt x="1" y="739"/>
                  </a:lnTo>
                  <a:cubicBezTo>
                    <a:pt x="49" y="858"/>
                    <a:pt x="168" y="977"/>
                    <a:pt x="334" y="1001"/>
                  </a:cubicBezTo>
                  <a:lnTo>
                    <a:pt x="382" y="1001"/>
                  </a:lnTo>
                  <a:cubicBezTo>
                    <a:pt x="410" y="1008"/>
                    <a:pt x="440" y="1011"/>
                    <a:pt x="471" y="1011"/>
                  </a:cubicBezTo>
                  <a:cubicBezTo>
                    <a:pt x="545" y="1011"/>
                    <a:pt x="624" y="994"/>
                    <a:pt x="692" y="977"/>
                  </a:cubicBezTo>
                  <a:cubicBezTo>
                    <a:pt x="882" y="882"/>
                    <a:pt x="1001" y="715"/>
                    <a:pt x="1001" y="501"/>
                  </a:cubicBezTo>
                  <a:cubicBezTo>
                    <a:pt x="1001" y="239"/>
                    <a:pt x="811"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1"/>
            <p:cNvSpPr/>
            <p:nvPr/>
          </p:nvSpPr>
          <p:spPr>
            <a:xfrm>
              <a:off x="7520355" y="3578725"/>
              <a:ext cx="31991" cy="29875"/>
            </a:xfrm>
            <a:custGeom>
              <a:avLst/>
              <a:gdLst/>
              <a:ahLst/>
              <a:cxnLst/>
              <a:rect l="l" t="t" r="r" b="b"/>
              <a:pathLst>
                <a:path w="1073" h="1002" extrusionOk="0">
                  <a:moveTo>
                    <a:pt x="358" y="1"/>
                  </a:moveTo>
                  <a:cubicBezTo>
                    <a:pt x="144" y="49"/>
                    <a:pt x="1" y="263"/>
                    <a:pt x="1" y="501"/>
                  </a:cubicBezTo>
                  <a:cubicBezTo>
                    <a:pt x="1" y="739"/>
                    <a:pt x="144" y="953"/>
                    <a:pt x="358" y="1001"/>
                  </a:cubicBezTo>
                  <a:lnTo>
                    <a:pt x="525"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5"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1"/>
            <p:cNvSpPr/>
            <p:nvPr/>
          </p:nvSpPr>
          <p:spPr>
            <a:xfrm>
              <a:off x="7520355" y="3579441"/>
              <a:ext cx="29845" cy="30471"/>
            </a:xfrm>
            <a:custGeom>
              <a:avLst/>
              <a:gdLst/>
              <a:ahLst/>
              <a:cxnLst/>
              <a:rect l="l" t="t" r="r" b="b"/>
              <a:pathLst>
                <a:path w="1001" h="1022" extrusionOk="0">
                  <a:moveTo>
                    <a:pt x="501" y="1"/>
                  </a:moveTo>
                  <a:cubicBezTo>
                    <a:pt x="525" y="96"/>
                    <a:pt x="572" y="144"/>
                    <a:pt x="572" y="239"/>
                  </a:cubicBezTo>
                  <a:cubicBezTo>
                    <a:pt x="572" y="406"/>
                    <a:pt x="453" y="596"/>
                    <a:pt x="286" y="691"/>
                  </a:cubicBezTo>
                  <a:cubicBezTo>
                    <a:pt x="263" y="715"/>
                    <a:pt x="263" y="715"/>
                    <a:pt x="239" y="715"/>
                  </a:cubicBezTo>
                  <a:cubicBezTo>
                    <a:pt x="167" y="739"/>
                    <a:pt x="96" y="739"/>
                    <a:pt x="25" y="739"/>
                  </a:cubicBezTo>
                  <a:lnTo>
                    <a:pt x="1" y="739"/>
                  </a:lnTo>
                  <a:cubicBezTo>
                    <a:pt x="48" y="858"/>
                    <a:pt x="167" y="977"/>
                    <a:pt x="334" y="1001"/>
                  </a:cubicBezTo>
                  <a:lnTo>
                    <a:pt x="382" y="1001"/>
                  </a:lnTo>
                  <a:cubicBezTo>
                    <a:pt x="411" y="1016"/>
                    <a:pt x="443" y="1021"/>
                    <a:pt x="476" y="1021"/>
                  </a:cubicBezTo>
                  <a:cubicBezTo>
                    <a:pt x="549" y="1021"/>
                    <a:pt x="626" y="994"/>
                    <a:pt x="691" y="977"/>
                  </a:cubicBezTo>
                  <a:cubicBezTo>
                    <a:pt x="882" y="882"/>
                    <a:pt x="1001" y="715"/>
                    <a:pt x="1001" y="501"/>
                  </a:cubicBezTo>
                  <a:cubicBezTo>
                    <a:pt x="1001" y="215"/>
                    <a:pt x="810" y="1"/>
                    <a:pt x="50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1"/>
            <p:cNvSpPr/>
            <p:nvPr/>
          </p:nvSpPr>
          <p:spPr>
            <a:xfrm>
              <a:off x="7499782" y="3625595"/>
              <a:ext cx="71019" cy="113625"/>
            </a:xfrm>
            <a:custGeom>
              <a:avLst/>
              <a:gdLst/>
              <a:ahLst/>
              <a:cxnLst/>
              <a:rect l="l" t="t" r="r" b="b"/>
              <a:pathLst>
                <a:path w="2382" h="3811" extrusionOk="0">
                  <a:moveTo>
                    <a:pt x="953" y="1"/>
                  </a:moveTo>
                  <a:cubicBezTo>
                    <a:pt x="72" y="1"/>
                    <a:pt x="0" y="929"/>
                    <a:pt x="0" y="1215"/>
                  </a:cubicBezTo>
                  <a:lnTo>
                    <a:pt x="0" y="2239"/>
                  </a:lnTo>
                  <a:lnTo>
                    <a:pt x="0" y="2263"/>
                  </a:lnTo>
                  <a:cubicBezTo>
                    <a:pt x="73" y="2336"/>
                    <a:pt x="148" y="2364"/>
                    <a:pt x="216" y="2364"/>
                  </a:cubicBezTo>
                  <a:cubicBezTo>
                    <a:pt x="348" y="2364"/>
                    <a:pt x="453" y="2254"/>
                    <a:pt x="453" y="2144"/>
                  </a:cubicBezTo>
                  <a:lnTo>
                    <a:pt x="453" y="3573"/>
                  </a:lnTo>
                  <a:cubicBezTo>
                    <a:pt x="453" y="3597"/>
                    <a:pt x="453" y="3597"/>
                    <a:pt x="476"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1" y="3620"/>
                    <a:pt x="1881" y="3454"/>
                  </a:cubicBezTo>
                  <a:lnTo>
                    <a:pt x="1881" y="2168"/>
                  </a:lnTo>
                  <a:cubicBezTo>
                    <a:pt x="1881" y="2287"/>
                    <a:pt x="2001" y="2406"/>
                    <a:pt x="2120" y="2406"/>
                  </a:cubicBezTo>
                  <a:cubicBezTo>
                    <a:pt x="2239" y="2406"/>
                    <a:pt x="2310" y="2287"/>
                    <a:pt x="2310" y="2168"/>
                  </a:cubicBezTo>
                  <a:lnTo>
                    <a:pt x="2310" y="1215"/>
                  </a:lnTo>
                  <a:cubicBezTo>
                    <a:pt x="2382" y="525"/>
                    <a:pt x="1858"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1"/>
            <p:cNvSpPr/>
            <p:nvPr/>
          </p:nvSpPr>
          <p:spPr>
            <a:xfrm>
              <a:off x="7540957" y="3653293"/>
              <a:ext cx="15653" cy="85241"/>
            </a:xfrm>
            <a:custGeom>
              <a:avLst/>
              <a:gdLst/>
              <a:ahLst/>
              <a:cxnLst/>
              <a:rect l="l" t="t" r="r" b="b"/>
              <a:pathLst>
                <a:path w="525" h="2859" extrusionOk="0">
                  <a:moveTo>
                    <a:pt x="477"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1"/>
            <p:cNvSpPr/>
            <p:nvPr/>
          </p:nvSpPr>
          <p:spPr>
            <a:xfrm>
              <a:off x="7530313" y="3626280"/>
              <a:ext cx="40489" cy="70363"/>
            </a:xfrm>
            <a:custGeom>
              <a:avLst/>
              <a:gdLst/>
              <a:ahLst/>
              <a:cxnLst/>
              <a:rect l="l" t="t" r="r" b="b"/>
              <a:pathLst>
                <a:path w="1358" h="2360" extrusionOk="0">
                  <a:moveTo>
                    <a:pt x="210" y="1"/>
                  </a:moveTo>
                  <a:cubicBezTo>
                    <a:pt x="196" y="1"/>
                    <a:pt x="181" y="1"/>
                    <a:pt x="167" y="1"/>
                  </a:cubicBezTo>
                  <a:lnTo>
                    <a:pt x="0" y="1"/>
                  </a:lnTo>
                  <a:cubicBezTo>
                    <a:pt x="548" y="97"/>
                    <a:pt x="1000" y="573"/>
                    <a:pt x="1000" y="1168"/>
                  </a:cubicBezTo>
                  <a:lnTo>
                    <a:pt x="1000" y="2121"/>
                  </a:lnTo>
                  <a:cubicBezTo>
                    <a:pt x="1000" y="2169"/>
                    <a:pt x="977" y="2240"/>
                    <a:pt x="953" y="2264"/>
                  </a:cubicBezTo>
                  <a:cubicBezTo>
                    <a:pt x="977" y="2335"/>
                    <a:pt x="1024" y="2359"/>
                    <a:pt x="1119" y="2359"/>
                  </a:cubicBezTo>
                  <a:cubicBezTo>
                    <a:pt x="1215" y="2359"/>
                    <a:pt x="1262" y="2335"/>
                    <a:pt x="1310" y="2288"/>
                  </a:cubicBezTo>
                  <a:cubicBezTo>
                    <a:pt x="1334" y="2240"/>
                    <a:pt x="1358" y="2169"/>
                    <a:pt x="1358" y="2121"/>
                  </a:cubicBezTo>
                  <a:lnTo>
                    <a:pt x="1358" y="1168"/>
                  </a:lnTo>
                  <a:cubicBezTo>
                    <a:pt x="1358" y="516"/>
                    <a:pt x="856" y="1"/>
                    <a:pt x="21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1"/>
            <p:cNvSpPr/>
            <p:nvPr/>
          </p:nvSpPr>
          <p:spPr>
            <a:xfrm>
              <a:off x="7499782" y="3809496"/>
              <a:ext cx="71019" cy="111627"/>
            </a:xfrm>
            <a:custGeom>
              <a:avLst/>
              <a:gdLst/>
              <a:ahLst/>
              <a:cxnLst/>
              <a:rect l="l" t="t" r="r" b="b"/>
              <a:pathLst>
                <a:path w="2382" h="3744" extrusionOk="0">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5"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1" y="3597"/>
                    <a:pt x="1881" y="3525"/>
                    <a:pt x="1881" y="3477"/>
                  </a:cubicBezTo>
                  <a:lnTo>
                    <a:pt x="1881" y="2501"/>
                  </a:lnTo>
                  <a:lnTo>
                    <a:pt x="2096" y="2501"/>
                  </a:lnTo>
                  <a:cubicBezTo>
                    <a:pt x="2167" y="2501"/>
                    <a:pt x="2239" y="2406"/>
                    <a:pt x="2239" y="2311"/>
                  </a:cubicBezTo>
                  <a:lnTo>
                    <a:pt x="2167" y="2049"/>
                  </a:lnTo>
                  <a:lnTo>
                    <a:pt x="2167" y="2049"/>
                  </a:lnTo>
                  <a:cubicBezTo>
                    <a:pt x="2215" y="2072"/>
                    <a:pt x="2239" y="2072"/>
                    <a:pt x="2239" y="2072"/>
                  </a:cubicBezTo>
                  <a:cubicBezTo>
                    <a:pt x="2262" y="2072"/>
                    <a:pt x="2262"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1"/>
            <p:cNvSpPr/>
            <p:nvPr/>
          </p:nvSpPr>
          <p:spPr>
            <a:xfrm>
              <a:off x="7529597" y="3810211"/>
              <a:ext cx="41204" cy="112224"/>
            </a:xfrm>
            <a:custGeom>
              <a:avLst/>
              <a:gdLst/>
              <a:ahLst/>
              <a:cxnLst/>
              <a:rect l="l" t="t" r="r" b="b"/>
              <a:pathLst>
                <a:path w="1382" h="3764" extrusionOk="0">
                  <a:moveTo>
                    <a:pt x="0" y="0"/>
                  </a:moveTo>
                  <a:cubicBezTo>
                    <a:pt x="572" y="72"/>
                    <a:pt x="1024" y="572"/>
                    <a:pt x="1024" y="1167"/>
                  </a:cubicBezTo>
                  <a:lnTo>
                    <a:pt x="1024" y="1834"/>
                  </a:lnTo>
                  <a:cubicBezTo>
                    <a:pt x="1024" y="1858"/>
                    <a:pt x="1001" y="1906"/>
                    <a:pt x="1001" y="1929"/>
                  </a:cubicBezTo>
                  <a:cubicBezTo>
                    <a:pt x="1001"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20" y="2525"/>
                  </a:lnTo>
                  <a:cubicBezTo>
                    <a:pt x="1215" y="2525"/>
                    <a:pt x="1286" y="2429"/>
                    <a:pt x="1262" y="2334"/>
                  </a:cubicBezTo>
                  <a:lnTo>
                    <a:pt x="1215" y="2072"/>
                  </a:lnTo>
                  <a:lnTo>
                    <a:pt x="1239" y="2072"/>
                  </a:lnTo>
                  <a:cubicBezTo>
                    <a:pt x="1262"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1"/>
            <p:cNvSpPr/>
            <p:nvPr/>
          </p:nvSpPr>
          <p:spPr>
            <a:xfrm>
              <a:off x="7519639" y="3762984"/>
              <a:ext cx="31991" cy="31186"/>
            </a:xfrm>
            <a:custGeom>
              <a:avLst/>
              <a:gdLst/>
              <a:ahLst/>
              <a:cxnLst/>
              <a:rect l="l" t="t" r="r" b="b"/>
              <a:pathLst>
                <a:path w="1073" h="1046" extrusionOk="0">
                  <a:moveTo>
                    <a:pt x="572" y="1"/>
                  </a:moveTo>
                  <a:cubicBezTo>
                    <a:pt x="525" y="1"/>
                    <a:pt x="477" y="13"/>
                    <a:pt x="430" y="36"/>
                  </a:cubicBezTo>
                  <a:cubicBezTo>
                    <a:pt x="382" y="36"/>
                    <a:pt x="358" y="60"/>
                    <a:pt x="287" y="84"/>
                  </a:cubicBezTo>
                  <a:cubicBezTo>
                    <a:pt x="144" y="179"/>
                    <a:pt x="25" y="370"/>
                    <a:pt x="25" y="537"/>
                  </a:cubicBezTo>
                  <a:cubicBezTo>
                    <a:pt x="1" y="727"/>
                    <a:pt x="120" y="894"/>
                    <a:pt x="287" y="989"/>
                  </a:cubicBezTo>
                  <a:cubicBezTo>
                    <a:pt x="374" y="1024"/>
                    <a:pt x="461" y="1046"/>
                    <a:pt x="548" y="1046"/>
                  </a:cubicBezTo>
                  <a:cubicBezTo>
                    <a:pt x="580" y="1046"/>
                    <a:pt x="612" y="1043"/>
                    <a:pt x="644" y="1037"/>
                  </a:cubicBezTo>
                  <a:lnTo>
                    <a:pt x="715" y="1037"/>
                  </a:lnTo>
                  <a:cubicBezTo>
                    <a:pt x="906" y="989"/>
                    <a:pt x="1073" y="775"/>
                    <a:pt x="1073" y="537"/>
                  </a:cubicBezTo>
                  <a:cubicBezTo>
                    <a:pt x="1073" y="298"/>
                    <a:pt x="906" y="84"/>
                    <a:pt x="715" y="36"/>
                  </a:cubicBezTo>
                  <a:cubicBezTo>
                    <a:pt x="668" y="13"/>
                    <a:pt x="620" y="1"/>
                    <a:pt x="57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1"/>
            <p:cNvSpPr/>
            <p:nvPr/>
          </p:nvSpPr>
          <p:spPr>
            <a:xfrm>
              <a:off x="7520355" y="3763342"/>
              <a:ext cx="29845" cy="30143"/>
            </a:xfrm>
            <a:custGeom>
              <a:avLst/>
              <a:gdLst/>
              <a:ahLst/>
              <a:cxnLst/>
              <a:rect l="l" t="t" r="r" b="b"/>
              <a:pathLst>
                <a:path w="1001" h="1011" extrusionOk="0">
                  <a:moveTo>
                    <a:pt x="501" y="1"/>
                  </a:moveTo>
                  <a:cubicBezTo>
                    <a:pt x="525" y="72"/>
                    <a:pt x="572" y="144"/>
                    <a:pt x="572" y="239"/>
                  </a:cubicBezTo>
                  <a:cubicBezTo>
                    <a:pt x="572" y="405"/>
                    <a:pt x="453" y="596"/>
                    <a:pt x="286" y="667"/>
                  </a:cubicBezTo>
                  <a:cubicBezTo>
                    <a:pt x="263" y="715"/>
                    <a:pt x="263" y="715"/>
                    <a:pt x="239" y="715"/>
                  </a:cubicBezTo>
                  <a:cubicBezTo>
                    <a:pt x="167" y="739"/>
                    <a:pt x="96" y="739"/>
                    <a:pt x="25" y="739"/>
                  </a:cubicBezTo>
                  <a:lnTo>
                    <a:pt x="1" y="739"/>
                  </a:lnTo>
                  <a:cubicBezTo>
                    <a:pt x="48" y="858"/>
                    <a:pt x="167" y="977"/>
                    <a:pt x="334" y="1001"/>
                  </a:cubicBezTo>
                  <a:lnTo>
                    <a:pt x="382" y="1001"/>
                  </a:lnTo>
                  <a:cubicBezTo>
                    <a:pt x="410" y="1008"/>
                    <a:pt x="440"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1"/>
            <p:cNvSpPr/>
            <p:nvPr/>
          </p:nvSpPr>
          <p:spPr>
            <a:xfrm>
              <a:off x="7609115" y="3578725"/>
              <a:ext cx="31991" cy="29875"/>
            </a:xfrm>
            <a:custGeom>
              <a:avLst/>
              <a:gdLst/>
              <a:ahLst/>
              <a:cxnLst/>
              <a:rect l="l" t="t" r="r" b="b"/>
              <a:pathLst>
                <a:path w="1073" h="1002" extrusionOk="0">
                  <a:moveTo>
                    <a:pt x="358" y="1"/>
                  </a:moveTo>
                  <a:cubicBezTo>
                    <a:pt x="143" y="49"/>
                    <a:pt x="1" y="263"/>
                    <a:pt x="1" y="501"/>
                  </a:cubicBezTo>
                  <a:cubicBezTo>
                    <a:pt x="1" y="739"/>
                    <a:pt x="143" y="953"/>
                    <a:pt x="358" y="1001"/>
                  </a:cubicBezTo>
                  <a:lnTo>
                    <a:pt x="524"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1"/>
            <p:cNvSpPr/>
            <p:nvPr/>
          </p:nvSpPr>
          <p:spPr>
            <a:xfrm>
              <a:off x="7609830" y="3579441"/>
              <a:ext cx="30560" cy="30471"/>
            </a:xfrm>
            <a:custGeom>
              <a:avLst/>
              <a:gdLst/>
              <a:ahLst/>
              <a:cxnLst/>
              <a:rect l="l" t="t" r="r" b="b"/>
              <a:pathLst>
                <a:path w="1025" h="1022" extrusionOk="0">
                  <a:moveTo>
                    <a:pt x="500" y="1"/>
                  </a:moveTo>
                  <a:cubicBezTo>
                    <a:pt x="548" y="96"/>
                    <a:pt x="572" y="144"/>
                    <a:pt x="572" y="239"/>
                  </a:cubicBezTo>
                  <a:cubicBezTo>
                    <a:pt x="572" y="406"/>
                    <a:pt x="453" y="596"/>
                    <a:pt x="310" y="691"/>
                  </a:cubicBezTo>
                  <a:cubicBezTo>
                    <a:pt x="262" y="715"/>
                    <a:pt x="262" y="715"/>
                    <a:pt x="238" y="715"/>
                  </a:cubicBezTo>
                  <a:cubicBezTo>
                    <a:pt x="191" y="739"/>
                    <a:pt x="96"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1"/>
            <p:cNvSpPr/>
            <p:nvPr/>
          </p:nvSpPr>
          <p:spPr>
            <a:xfrm>
              <a:off x="7588513" y="3625595"/>
              <a:ext cx="71049" cy="113625"/>
            </a:xfrm>
            <a:custGeom>
              <a:avLst/>
              <a:gdLst/>
              <a:ahLst/>
              <a:cxnLst/>
              <a:rect l="l" t="t" r="r" b="b"/>
              <a:pathLst>
                <a:path w="2383" h="3811" extrusionOk="0">
                  <a:moveTo>
                    <a:pt x="953" y="1"/>
                  </a:moveTo>
                  <a:cubicBezTo>
                    <a:pt x="72" y="1"/>
                    <a:pt x="1" y="929"/>
                    <a:pt x="1" y="1215"/>
                  </a:cubicBezTo>
                  <a:lnTo>
                    <a:pt x="1" y="2239"/>
                  </a:lnTo>
                  <a:lnTo>
                    <a:pt x="1" y="2263"/>
                  </a:lnTo>
                  <a:cubicBezTo>
                    <a:pt x="73" y="2336"/>
                    <a:pt x="149" y="2364"/>
                    <a:pt x="217" y="2364"/>
                  </a:cubicBezTo>
                  <a:cubicBezTo>
                    <a:pt x="349" y="2364"/>
                    <a:pt x="453" y="2254"/>
                    <a:pt x="453" y="2144"/>
                  </a:cubicBezTo>
                  <a:lnTo>
                    <a:pt x="453" y="3573"/>
                  </a:lnTo>
                  <a:cubicBezTo>
                    <a:pt x="453" y="3597"/>
                    <a:pt x="453" y="3597"/>
                    <a:pt x="477" y="3620"/>
                  </a:cubicBezTo>
                  <a:cubicBezTo>
                    <a:pt x="580" y="3741"/>
                    <a:pt x="699" y="3790"/>
                    <a:pt x="809" y="3790"/>
                  </a:cubicBezTo>
                  <a:cubicBezTo>
                    <a:pt x="1003" y="3790"/>
                    <a:pt x="1168" y="3636"/>
                    <a:pt x="1168" y="3454"/>
                  </a:cubicBezTo>
                  <a:lnTo>
                    <a:pt x="1192" y="3454"/>
                  </a:lnTo>
                  <a:cubicBezTo>
                    <a:pt x="1192" y="3668"/>
                    <a:pt x="1358" y="3811"/>
                    <a:pt x="1549" y="3811"/>
                  </a:cubicBezTo>
                  <a:cubicBezTo>
                    <a:pt x="1716"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1"/>
            <p:cNvSpPr/>
            <p:nvPr/>
          </p:nvSpPr>
          <p:spPr>
            <a:xfrm>
              <a:off x="7629717" y="3653293"/>
              <a:ext cx="15623" cy="85241"/>
            </a:xfrm>
            <a:custGeom>
              <a:avLst/>
              <a:gdLst/>
              <a:ahLst/>
              <a:cxnLst/>
              <a:rect l="l" t="t" r="r" b="b"/>
              <a:pathLst>
                <a:path w="524" h="2859" extrusionOk="0">
                  <a:moveTo>
                    <a:pt x="476"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1"/>
            <p:cNvSpPr/>
            <p:nvPr/>
          </p:nvSpPr>
          <p:spPr>
            <a:xfrm>
              <a:off x="7619043" y="3626280"/>
              <a:ext cx="40519" cy="70363"/>
            </a:xfrm>
            <a:custGeom>
              <a:avLst/>
              <a:gdLst/>
              <a:ahLst/>
              <a:cxnLst/>
              <a:rect l="l" t="t" r="r" b="b"/>
              <a:pathLst>
                <a:path w="1359" h="2360" extrusionOk="0">
                  <a:moveTo>
                    <a:pt x="211" y="1"/>
                  </a:moveTo>
                  <a:cubicBezTo>
                    <a:pt x="197" y="1"/>
                    <a:pt x="182" y="1"/>
                    <a:pt x="168" y="1"/>
                  </a:cubicBezTo>
                  <a:lnTo>
                    <a:pt x="1" y="1"/>
                  </a:lnTo>
                  <a:cubicBezTo>
                    <a:pt x="549"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5" y="2240"/>
                    <a:pt x="1358" y="2169"/>
                    <a:pt x="1358" y="2121"/>
                  </a:cubicBezTo>
                  <a:lnTo>
                    <a:pt x="1358" y="1168"/>
                  </a:lnTo>
                  <a:cubicBezTo>
                    <a:pt x="1358" y="516"/>
                    <a:pt x="857" y="1"/>
                    <a:pt x="21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1"/>
            <p:cNvSpPr/>
            <p:nvPr/>
          </p:nvSpPr>
          <p:spPr>
            <a:xfrm>
              <a:off x="7588513" y="3809496"/>
              <a:ext cx="71049" cy="111627"/>
            </a:xfrm>
            <a:custGeom>
              <a:avLst/>
              <a:gdLst/>
              <a:ahLst/>
              <a:cxnLst/>
              <a:rect l="l" t="t" r="r" b="b"/>
              <a:pathLst>
                <a:path w="2383" h="3744" extrusionOk="0">
                  <a:moveTo>
                    <a:pt x="1192" y="1"/>
                  </a:moveTo>
                  <a:cubicBezTo>
                    <a:pt x="549"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9" y="3597"/>
                    <a:pt x="572" y="3620"/>
                  </a:cubicBezTo>
                  <a:cubicBezTo>
                    <a:pt x="667" y="3707"/>
                    <a:pt x="766" y="3744"/>
                    <a:pt x="857" y="3744"/>
                  </a:cubicBezTo>
                  <a:cubicBezTo>
                    <a:pt x="1042" y="3744"/>
                    <a:pt x="1192" y="3590"/>
                    <a:pt x="1192" y="3382"/>
                  </a:cubicBezTo>
                  <a:cubicBezTo>
                    <a:pt x="1192" y="3590"/>
                    <a:pt x="1342" y="3744"/>
                    <a:pt x="1526" y="3744"/>
                  </a:cubicBezTo>
                  <a:cubicBezTo>
                    <a:pt x="1617" y="3744"/>
                    <a:pt x="1717" y="3707"/>
                    <a:pt x="1811" y="3620"/>
                  </a:cubicBezTo>
                  <a:cubicBezTo>
                    <a:pt x="1882" y="3597"/>
                    <a:pt x="1882" y="3525"/>
                    <a:pt x="1882" y="3477"/>
                  </a:cubicBezTo>
                  <a:lnTo>
                    <a:pt x="1882" y="2501"/>
                  </a:lnTo>
                  <a:lnTo>
                    <a:pt x="2097" y="2501"/>
                  </a:lnTo>
                  <a:cubicBezTo>
                    <a:pt x="2168" y="2501"/>
                    <a:pt x="2239" y="2406"/>
                    <a:pt x="2239" y="2311"/>
                  </a:cubicBezTo>
                  <a:lnTo>
                    <a:pt x="2168" y="2049"/>
                  </a:lnTo>
                  <a:lnTo>
                    <a:pt x="2168" y="2049"/>
                  </a:lnTo>
                  <a:cubicBezTo>
                    <a:pt x="2216" y="2072"/>
                    <a:pt x="2239" y="2072"/>
                    <a:pt x="2239" y="2072"/>
                  </a:cubicBezTo>
                  <a:cubicBezTo>
                    <a:pt x="2263" y="2072"/>
                    <a:pt x="2263" y="2049"/>
                    <a:pt x="2287" y="2049"/>
                  </a:cubicBezTo>
                  <a:cubicBezTo>
                    <a:pt x="2335" y="2025"/>
                    <a:pt x="2359" y="1977"/>
                    <a:pt x="2359" y="1953"/>
                  </a:cubicBezTo>
                  <a:cubicBezTo>
                    <a:pt x="2359" y="1930"/>
                    <a:pt x="2382" y="1906"/>
                    <a:pt x="2382" y="1858"/>
                  </a:cubicBezTo>
                  <a:lnTo>
                    <a:pt x="2382" y="1191"/>
                  </a:lnTo>
                  <a:cubicBezTo>
                    <a:pt x="2382" y="524"/>
                    <a:pt x="1858" y="1"/>
                    <a:pt x="119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1"/>
            <p:cNvSpPr/>
            <p:nvPr/>
          </p:nvSpPr>
          <p:spPr>
            <a:xfrm>
              <a:off x="7618358" y="3810211"/>
              <a:ext cx="41204" cy="112224"/>
            </a:xfrm>
            <a:custGeom>
              <a:avLst/>
              <a:gdLst/>
              <a:ahLst/>
              <a:cxnLst/>
              <a:rect l="l" t="t" r="r" b="b"/>
              <a:pathLst>
                <a:path w="1382" h="3764" extrusionOk="0">
                  <a:moveTo>
                    <a:pt x="0" y="0"/>
                  </a:moveTo>
                  <a:cubicBezTo>
                    <a:pt x="572" y="72"/>
                    <a:pt x="1024" y="572"/>
                    <a:pt x="1024" y="1167"/>
                  </a:cubicBezTo>
                  <a:lnTo>
                    <a:pt x="1024" y="1834"/>
                  </a:lnTo>
                  <a:cubicBezTo>
                    <a:pt x="1024" y="1858"/>
                    <a:pt x="1000" y="1906"/>
                    <a:pt x="1000" y="1929"/>
                  </a:cubicBezTo>
                  <a:cubicBezTo>
                    <a:pt x="1000"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5"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19" y="2525"/>
                  </a:lnTo>
                  <a:cubicBezTo>
                    <a:pt x="1215" y="2525"/>
                    <a:pt x="1286" y="2429"/>
                    <a:pt x="1262" y="2334"/>
                  </a:cubicBezTo>
                  <a:lnTo>
                    <a:pt x="1215" y="2072"/>
                  </a:lnTo>
                  <a:lnTo>
                    <a:pt x="1238" y="2072"/>
                  </a:lnTo>
                  <a:cubicBezTo>
                    <a:pt x="1262" y="2072"/>
                    <a:pt x="1286" y="2048"/>
                    <a:pt x="1286" y="2048"/>
                  </a:cubicBezTo>
                  <a:cubicBezTo>
                    <a:pt x="1334" y="2025"/>
                    <a:pt x="1358" y="1977"/>
                    <a:pt x="1358" y="1953"/>
                  </a:cubicBezTo>
                  <a:cubicBezTo>
                    <a:pt x="1381" y="1929"/>
                    <a:pt x="1381" y="1906"/>
                    <a:pt x="1381" y="1858"/>
                  </a:cubicBezTo>
                  <a:lnTo>
                    <a:pt x="1381" y="1191"/>
                  </a:lnTo>
                  <a:cubicBezTo>
                    <a:pt x="1381" y="524"/>
                    <a:pt x="857"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1"/>
            <p:cNvSpPr/>
            <p:nvPr/>
          </p:nvSpPr>
          <p:spPr>
            <a:xfrm>
              <a:off x="7608399" y="3762984"/>
              <a:ext cx="31991" cy="31186"/>
            </a:xfrm>
            <a:custGeom>
              <a:avLst/>
              <a:gdLst/>
              <a:ahLst/>
              <a:cxnLst/>
              <a:rect l="l" t="t" r="r" b="b"/>
              <a:pathLst>
                <a:path w="1073" h="1046" extrusionOk="0">
                  <a:moveTo>
                    <a:pt x="572" y="1"/>
                  </a:moveTo>
                  <a:cubicBezTo>
                    <a:pt x="525" y="1"/>
                    <a:pt x="477" y="13"/>
                    <a:pt x="429" y="36"/>
                  </a:cubicBezTo>
                  <a:cubicBezTo>
                    <a:pt x="382" y="36"/>
                    <a:pt x="358" y="60"/>
                    <a:pt x="286" y="84"/>
                  </a:cubicBezTo>
                  <a:cubicBezTo>
                    <a:pt x="144" y="179"/>
                    <a:pt x="25" y="370"/>
                    <a:pt x="25" y="537"/>
                  </a:cubicBezTo>
                  <a:cubicBezTo>
                    <a:pt x="1" y="727"/>
                    <a:pt x="120" y="894"/>
                    <a:pt x="286" y="989"/>
                  </a:cubicBezTo>
                  <a:cubicBezTo>
                    <a:pt x="374" y="1024"/>
                    <a:pt x="461" y="1046"/>
                    <a:pt x="548" y="1046"/>
                  </a:cubicBezTo>
                  <a:cubicBezTo>
                    <a:pt x="580" y="1046"/>
                    <a:pt x="612" y="1043"/>
                    <a:pt x="644" y="1037"/>
                  </a:cubicBezTo>
                  <a:lnTo>
                    <a:pt x="715" y="1037"/>
                  </a:lnTo>
                  <a:cubicBezTo>
                    <a:pt x="906" y="989"/>
                    <a:pt x="1072" y="775"/>
                    <a:pt x="1072" y="537"/>
                  </a:cubicBezTo>
                  <a:cubicBezTo>
                    <a:pt x="1072" y="298"/>
                    <a:pt x="906" y="84"/>
                    <a:pt x="715" y="36"/>
                  </a:cubicBezTo>
                  <a:cubicBezTo>
                    <a:pt x="668" y="13"/>
                    <a:pt x="620" y="1"/>
                    <a:pt x="57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1"/>
            <p:cNvSpPr/>
            <p:nvPr/>
          </p:nvSpPr>
          <p:spPr>
            <a:xfrm>
              <a:off x="7609115" y="3763342"/>
              <a:ext cx="29845" cy="30143"/>
            </a:xfrm>
            <a:custGeom>
              <a:avLst/>
              <a:gdLst/>
              <a:ahLst/>
              <a:cxnLst/>
              <a:rect l="l" t="t" r="r" b="b"/>
              <a:pathLst>
                <a:path w="1001" h="1011" extrusionOk="0">
                  <a:moveTo>
                    <a:pt x="501" y="1"/>
                  </a:moveTo>
                  <a:cubicBezTo>
                    <a:pt x="524" y="72"/>
                    <a:pt x="572" y="144"/>
                    <a:pt x="572" y="239"/>
                  </a:cubicBezTo>
                  <a:cubicBezTo>
                    <a:pt x="572" y="405"/>
                    <a:pt x="453" y="596"/>
                    <a:pt x="286" y="667"/>
                  </a:cubicBezTo>
                  <a:cubicBezTo>
                    <a:pt x="262" y="715"/>
                    <a:pt x="262" y="715"/>
                    <a:pt x="239" y="715"/>
                  </a:cubicBezTo>
                  <a:cubicBezTo>
                    <a:pt x="167" y="739"/>
                    <a:pt x="96" y="739"/>
                    <a:pt x="24" y="739"/>
                  </a:cubicBezTo>
                  <a:lnTo>
                    <a:pt x="1" y="739"/>
                  </a:lnTo>
                  <a:cubicBezTo>
                    <a:pt x="48" y="858"/>
                    <a:pt x="167" y="977"/>
                    <a:pt x="334" y="1001"/>
                  </a:cubicBezTo>
                  <a:lnTo>
                    <a:pt x="382" y="1001"/>
                  </a:lnTo>
                  <a:cubicBezTo>
                    <a:pt x="409" y="1008"/>
                    <a:pt x="439"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1"/>
            <p:cNvSpPr/>
            <p:nvPr/>
          </p:nvSpPr>
          <p:spPr>
            <a:xfrm>
              <a:off x="7697875" y="3578725"/>
              <a:ext cx="31962" cy="29875"/>
            </a:xfrm>
            <a:custGeom>
              <a:avLst/>
              <a:gdLst/>
              <a:ahLst/>
              <a:cxnLst/>
              <a:rect l="l" t="t" r="r" b="b"/>
              <a:pathLst>
                <a:path w="1072" h="1002" extrusionOk="0">
                  <a:moveTo>
                    <a:pt x="358" y="1"/>
                  </a:moveTo>
                  <a:cubicBezTo>
                    <a:pt x="143" y="49"/>
                    <a:pt x="0" y="263"/>
                    <a:pt x="0" y="501"/>
                  </a:cubicBezTo>
                  <a:cubicBezTo>
                    <a:pt x="0" y="739"/>
                    <a:pt x="143" y="953"/>
                    <a:pt x="358" y="1001"/>
                  </a:cubicBezTo>
                  <a:lnTo>
                    <a:pt x="524" y="1001"/>
                  </a:lnTo>
                  <a:cubicBezTo>
                    <a:pt x="596" y="1001"/>
                    <a:pt x="691" y="1001"/>
                    <a:pt x="739" y="977"/>
                  </a:cubicBezTo>
                  <a:cubicBezTo>
                    <a:pt x="762" y="977"/>
                    <a:pt x="762"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1"/>
            <p:cNvSpPr/>
            <p:nvPr/>
          </p:nvSpPr>
          <p:spPr>
            <a:xfrm>
              <a:off x="7698591" y="3579441"/>
              <a:ext cx="30560" cy="30471"/>
            </a:xfrm>
            <a:custGeom>
              <a:avLst/>
              <a:gdLst/>
              <a:ahLst/>
              <a:cxnLst/>
              <a:rect l="l" t="t" r="r" b="b"/>
              <a:pathLst>
                <a:path w="1025" h="1022" extrusionOk="0">
                  <a:moveTo>
                    <a:pt x="500" y="1"/>
                  </a:moveTo>
                  <a:cubicBezTo>
                    <a:pt x="548" y="96"/>
                    <a:pt x="572" y="144"/>
                    <a:pt x="572" y="239"/>
                  </a:cubicBezTo>
                  <a:cubicBezTo>
                    <a:pt x="572" y="406"/>
                    <a:pt x="453" y="596"/>
                    <a:pt x="310" y="691"/>
                  </a:cubicBezTo>
                  <a:cubicBezTo>
                    <a:pt x="262" y="715"/>
                    <a:pt x="262" y="715"/>
                    <a:pt x="238" y="715"/>
                  </a:cubicBezTo>
                  <a:cubicBezTo>
                    <a:pt x="191" y="739"/>
                    <a:pt x="95"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1"/>
            <p:cNvSpPr/>
            <p:nvPr/>
          </p:nvSpPr>
          <p:spPr>
            <a:xfrm>
              <a:off x="7677273" y="3625595"/>
              <a:ext cx="71049" cy="113625"/>
            </a:xfrm>
            <a:custGeom>
              <a:avLst/>
              <a:gdLst/>
              <a:ahLst/>
              <a:cxnLst/>
              <a:rect l="l" t="t" r="r" b="b"/>
              <a:pathLst>
                <a:path w="2383" h="3811" extrusionOk="0">
                  <a:moveTo>
                    <a:pt x="953" y="1"/>
                  </a:moveTo>
                  <a:cubicBezTo>
                    <a:pt x="72" y="1"/>
                    <a:pt x="1" y="929"/>
                    <a:pt x="1" y="1215"/>
                  </a:cubicBezTo>
                  <a:lnTo>
                    <a:pt x="1" y="2239"/>
                  </a:lnTo>
                  <a:lnTo>
                    <a:pt x="1" y="2263"/>
                  </a:lnTo>
                  <a:cubicBezTo>
                    <a:pt x="73" y="2336"/>
                    <a:pt x="149" y="2364"/>
                    <a:pt x="216" y="2364"/>
                  </a:cubicBezTo>
                  <a:cubicBezTo>
                    <a:pt x="349" y="2364"/>
                    <a:pt x="453" y="2254"/>
                    <a:pt x="453" y="2144"/>
                  </a:cubicBezTo>
                  <a:lnTo>
                    <a:pt x="453" y="3573"/>
                  </a:lnTo>
                  <a:cubicBezTo>
                    <a:pt x="453" y="3597"/>
                    <a:pt x="453" y="3597"/>
                    <a:pt x="477" y="3620"/>
                  </a:cubicBezTo>
                  <a:cubicBezTo>
                    <a:pt x="580" y="3741"/>
                    <a:pt x="699" y="3790"/>
                    <a:pt x="808" y="3790"/>
                  </a:cubicBezTo>
                  <a:cubicBezTo>
                    <a:pt x="1002" y="3790"/>
                    <a:pt x="1168" y="3636"/>
                    <a:pt x="1168" y="3454"/>
                  </a:cubicBezTo>
                  <a:lnTo>
                    <a:pt x="1191" y="3454"/>
                  </a:lnTo>
                  <a:cubicBezTo>
                    <a:pt x="1191" y="3668"/>
                    <a:pt x="1358" y="3811"/>
                    <a:pt x="1549" y="3811"/>
                  </a:cubicBezTo>
                  <a:cubicBezTo>
                    <a:pt x="1715"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1"/>
            <p:cNvSpPr/>
            <p:nvPr/>
          </p:nvSpPr>
          <p:spPr>
            <a:xfrm>
              <a:off x="7718448" y="3653293"/>
              <a:ext cx="15653" cy="85241"/>
            </a:xfrm>
            <a:custGeom>
              <a:avLst/>
              <a:gdLst/>
              <a:ahLst/>
              <a:cxnLst/>
              <a:rect l="l" t="t" r="r" b="b"/>
              <a:pathLst>
                <a:path w="525" h="2859" extrusionOk="0">
                  <a:moveTo>
                    <a:pt x="477" y="0"/>
                  </a:moveTo>
                  <a:cubicBezTo>
                    <a:pt x="311" y="0"/>
                    <a:pt x="168" y="119"/>
                    <a:pt x="168" y="286"/>
                  </a:cubicBezTo>
                  <a:lnTo>
                    <a:pt x="168" y="2501"/>
                  </a:lnTo>
                  <a:cubicBezTo>
                    <a:pt x="168" y="2620"/>
                    <a:pt x="120" y="2739"/>
                    <a:pt x="1" y="2787"/>
                  </a:cubicBezTo>
                  <a:cubicBezTo>
                    <a:pt x="49" y="2811"/>
                    <a:pt x="120" y="2858"/>
                    <a:pt x="168" y="2858"/>
                  </a:cubicBezTo>
                  <a:cubicBezTo>
                    <a:pt x="382" y="2858"/>
                    <a:pt x="525" y="2691"/>
                    <a:pt x="525" y="2501"/>
                  </a:cubicBezTo>
                  <a:lnTo>
                    <a:pt x="525"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1"/>
            <p:cNvSpPr/>
            <p:nvPr/>
          </p:nvSpPr>
          <p:spPr>
            <a:xfrm>
              <a:off x="7707804" y="3626280"/>
              <a:ext cx="40519" cy="70363"/>
            </a:xfrm>
            <a:custGeom>
              <a:avLst/>
              <a:gdLst/>
              <a:ahLst/>
              <a:cxnLst/>
              <a:rect l="l" t="t" r="r" b="b"/>
              <a:pathLst>
                <a:path w="1359" h="2360" extrusionOk="0">
                  <a:moveTo>
                    <a:pt x="211" y="1"/>
                  </a:moveTo>
                  <a:cubicBezTo>
                    <a:pt x="197" y="1"/>
                    <a:pt x="182" y="1"/>
                    <a:pt x="167" y="1"/>
                  </a:cubicBezTo>
                  <a:lnTo>
                    <a:pt x="1" y="1"/>
                  </a:lnTo>
                  <a:cubicBezTo>
                    <a:pt x="548"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4" y="2240"/>
                    <a:pt x="1358" y="2169"/>
                    <a:pt x="1358" y="2121"/>
                  </a:cubicBezTo>
                  <a:lnTo>
                    <a:pt x="1358" y="1168"/>
                  </a:lnTo>
                  <a:cubicBezTo>
                    <a:pt x="1358" y="516"/>
                    <a:pt x="857" y="1"/>
                    <a:pt x="21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1"/>
            <p:cNvSpPr/>
            <p:nvPr/>
          </p:nvSpPr>
          <p:spPr>
            <a:xfrm>
              <a:off x="7677273" y="3809496"/>
              <a:ext cx="71049" cy="111627"/>
            </a:xfrm>
            <a:custGeom>
              <a:avLst/>
              <a:gdLst/>
              <a:ahLst/>
              <a:cxnLst/>
              <a:rect l="l" t="t" r="r" b="b"/>
              <a:pathLst>
                <a:path w="2383" h="3744" extrusionOk="0">
                  <a:moveTo>
                    <a:pt x="1191" y="1"/>
                  </a:moveTo>
                  <a:cubicBezTo>
                    <a:pt x="548"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8" y="3597"/>
                    <a:pt x="572" y="3620"/>
                  </a:cubicBezTo>
                  <a:cubicBezTo>
                    <a:pt x="666" y="3707"/>
                    <a:pt x="766" y="3744"/>
                    <a:pt x="857" y="3744"/>
                  </a:cubicBezTo>
                  <a:cubicBezTo>
                    <a:pt x="1042" y="3744"/>
                    <a:pt x="1191" y="3590"/>
                    <a:pt x="1191" y="3382"/>
                  </a:cubicBezTo>
                  <a:cubicBezTo>
                    <a:pt x="1191" y="3590"/>
                    <a:pt x="1341" y="3744"/>
                    <a:pt x="1526" y="3744"/>
                  </a:cubicBezTo>
                  <a:cubicBezTo>
                    <a:pt x="1617" y="3744"/>
                    <a:pt x="1716" y="3707"/>
                    <a:pt x="1811" y="3620"/>
                  </a:cubicBezTo>
                  <a:cubicBezTo>
                    <a:pt x="1882" y="3597"/>
                    <a:pt x="1882" y="3525"/>
                    <a:pt x="1882" y="3477"/>
                  </a:cubicBezTo>
                  <a:lnTo>
                    <a:pt x="1882" y="2501"/>
                  </a:lnTo>
                  <a:lnTo>
                    <a:pt x="2096" y="2501"/>
                  </a:lnTo>
                  <a:cubicBezTo>
                    <a:pt x="2168" y="2501"/>
                    <a:pt x="2239" y="2406"/>
                    <a:pt x="2239" y="2311"/>
                  </a:cubicBezTo>
                  <a:lnTo>
                    <a:pt x="2168" y="2049"/>
                  </a:lnTo>
                  <a:lnTo>
                    <a:pt x="2168" y="2049"/>
                  </a:lnTo>
                  <a:cubicBezTo>
                    <a:pt x="2215" y="2072"/>
                    <a:pt x="2239" y="2072"/>
                    <a:pt x="2239" y="2072"/>
                  </a:cubicBezTo>
                  <a:cubicBezTo>
                    <a:pt x="2263" y="2072"/>
                    <a:pt x="2263" y="2049"/>
                    <a:pt x="2287" y="2049"/>
                  </a:cubicBezTo>
                  <a:cubicBezTo>
                    <a:pt x="2335"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1"/>
            <p:cNvSpPr/>
            <p:nvPr/>
          </p:nvSpPr>
          <p:spPr>
            <a:xfrm>
              <a:off x="7707088" y="3810211"/>
              <a:ext cx="41234" cy="112224"/>
            </a:xfrm>
            <a:custGeom>
              <a:avLst/>
              <a:gdLst/>
              <a:ahLst/>
              <a:cxnLst/>
              <a:rect l="l" t="t" r="r" b="b"/>
              <a:pathLst>
                <a:path w="1383" h="3764" extrusionOk="0">
                  <a:moveTo>
                    <a:pt x="1" y="0"/>
                  </a:moveTo>
                  <a:cubicBezTo>
                    <a:pt x="572" y="72"/>
                    <a:pt x="1025" y="572"/>
                    <a:pt x="1025" y="1167"/>
                  </a:cubicBezTo>
                  <a:lnTo>
                    <a:pt x="1025" y="1834"/>
                  </a:lnTo>
                  <a:cubicBezTo>
                    <a:pt x="1025" y="1858"/>
                    <a:pt x="1001" y="1906"/>
                    <a:pt x="1001" y="1929"/>
                  </a:cubicBezTo>
                  <a:cubicBezTo>
                    <a:pt x="1001" y="1953"/>
                    <a:pt x="953" y="1977"/>
                    <a:pt x="930" y="2025"/>
                  </a:cubicBezTo>
                  <a:cubicBezTo>
                    <a:pt x="906" y="2025"/>
                    <a:pt x="906" y="2048"/>
                    <a:pt x="882" y="2048"/>
                  </a:cubicBezTo>
                  <a:lnTo>
                    <a:pt x="834" y="2048"/>
                  </a:lnTo>
                  <a:lnTo>
                    <a:pt x="906" y="2310"/>
                  </a:lnTo>
                  <a:cubicBezTo>
                    <a:pt x="930" y="2406"/>
                    <a:pt x="834" y="2501"/>
                    <a:pt x="763" y="2501"/>
                  </a:cubicBezTo>
                  <a:lnTo>
                    <a:pt x="692" y="2501"/>
                  </a:lnTo>
                  <a:cubicBezTo>
                    <a:pt x="596" y="2501"/>
                    <a:pt x="525" y="2572"/>
                    <a:pt x="525" y="2668"/>
                  </a:cubicBezTo>
                  <a:lnTo>
                    <a:pt x="525" y="3382"/>
                  </a:lnTo>
                  <a:cubicBezTo>
                    <a:pt x="525" y="3525"/>
                    <a:pt x="453" y="3644"/>
                    <a:pt x="334" y="3715"/>
                  </a:cubicBezTo>
                  <a:cubicBezTo>
                    <a:pt x="406" y="3739"/>
                    <a:pt x="453" y="3763"/>
                    <a:pt x="549" y="3763"/>
                  </a:cubicBezTo>
                  <a:cubicBezTo>
                    <a:pt x="763" y="3763"/>
                    <a:pt x="906" y="3596"/>
                    <a:pt x="906" y="3406"/>
                  </a:cubicBezTo>
                  <a:lnTo>
                    <a:pt x="906" y="2525"/>
                  </a:lnTo>
                  <a:lnTo>
                    <a:pt x="1120" y="2525"/>
                  </a:lnTo>
                  <a:cubicBezTo>
                    <a:pt x="1215" y="2525"/>
                    <a:pt x="1287" y="2429"/>
                    <a:pt x="1263" y="2334"/>
                  </a:cubicBezTo>
                  <a:lnTo>
                    <a:pt x="1215" y="2072"/>
                  </a:lnTo>
                  <a:lnTo>
                    <a:pt x="1239" y="2072"/>
                  </a:lnTo>
                  <a:cubicBezTo>
                    <a:pt x="1263" y="2072"/>
                    <a:pt x="1287" y="2048"/>
                    <a:pt x="1287" y="2048"/>
                  </a:cubicBezTo>
                  <a:cubicBezTo>
                    <a:pt x="1335"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1"/>
            <p:cNvSpPr/>
            <p:nvPr/>
          </p:nvSpPr>
          <p:spPr>
            <a:xfrm>
              <a:off x="7697875" y="3762984"/>
              <a:ext cx="31276" cy="31186"/>
            </a:xfrm>
            <a:custGeom>
              <a:avLst/>
              <a:gdLst/>
              <a:ahLst/>
              <a:cxnLst/>
              <a:rect l="l" t="t" r="r" b="b"/>
              <a:pathLst>
                <a:path w="1049" h="1046" extrusionOk="0">
                  <a:moveTo>
                    <a:pt x="548" y="1"/>
                  </a:moveTo>
                  <a:cubicBezTo>
                    <a:pt x="500" y="1"/>
                    <a:pt x="453" y="13"/>
                    <a:pt x="405" y="36"/>
                  </a:cubicBezTo>
                  <a:cubicBezTo>
                    <a:pt x="358" y="36"/>
                    <a:pt x="334" y="60"/>
                    <a:pt x="262" y="84"/>
                  </a:cubicBezTo>
                  <a:cubicBezTo>
                    <a:pt x="119" y="179"/>
                    <a:pt x="0" y="370"/>
                    <a:pt x="0" y="537"/>
                  </a:cubicBezTo>
                  <a:cubicBezTo>
                    <a:pt x="0" y="727"/>
                    <a:pt x="96" y="894"/>
                    <a:pt x="262" y="989"/>
                  </a:cubicBezTo>
                  <a:cubicBezTo>
                    <a:pt x="349" y="1024"/>
                    <a:pt x="437" y="1046"/>
                    <a:pt x="524" y="1046"/>
                  </a:cubicBezTo>
                  <a:cubicBezTo>
                    <a:pt x="556" y="1046"/>
                    <a:pt x="588" y="1043"/>
                    <a:pt x="620" y="1037"/>
                  </a:cubicBezTo>
                  <a:lnTo>
                    <a:pt x="691" y="1037"/>
                  </a:lnTo>
                  <a:cubicBezTo>
                    <a:pt x="881" y="989"/>
                    <a:pt x="1048" y="775"/>
                    <a:pt x="1048" y="537"/>
                  </a:cubicBezTo>
                  <a:cubicBezTo>
                    <a:pt x="1048" y="298"/>
                    <a:pt x="881" y="84"/>
                    <a:pt x="691" y="36"/>
                  </a:cubicBezTo>
                  <a:cubicBezTo>
                    <a:pt x="643" y="13"/>
                    <a:pt x="596" y="1"/>
                    <a:pt x="548"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1"/>
            <p:cNvSpPr/>
            <p:nvPr/>
          </p:nvSpPr>
          <p:spPr>
            <a:xfrm>
              <a:off x="7698591" y="3763342"/>
              <a:ext cx="30560" cy="30143"/>
            </a:xfrm>
            <a:custGeom>
              <a:avLst/>
              <a:gdLst/>
              <a:ahLst/>
              <a:cxnLst/>
              <a:rect l="l" t="t" r="r" b="b"/>
              <a:pathLst>
                <a:path w="1025" h="1011" extrusionOk="0">
                  <a:moveTo>
                    <a:pt x="500" y="1"/>
                  </a:moveTo>
                  <a:cubicBezTo>
                    <a:pt x="548" y="72"/>
                    <a:pt x="572" y="144"/>
                    <a:pt x="572" y="239"/>
                  </a:cubicBezTo>
                  <a:cubicBezTo>
                    <a:pt x="572" y="405"/>
                    <a:pt x="453" y="596"/>
                    <a:pt x="310" y="667"/>
                  </a:cubicBezTo>
                  <a:cubicBezTo>
                    <a:pt x="262" y="715"/>
                    <a:pt x="262" y="715"/>
                    <a:pt x="238" y="715"/>
                  </a:cubicBezTo>
                  <a:cubicBezTo>
                    <a:pt x="191" y="739"/>
                    <a:pt x="95" y="739"/>
                    <a:pt x="24" y="739"/>
                  </a:cubicBezTo>
                  <a:lnTo>
                    <a:pt x="0" y="739"/>
                  </a:lnTo>
                  <a:cubicBezTo>
                    <a:pt x="72" y="858"/>
                    <a:pt x="191" y="977"/>
                    <a:pt x="334" y="1001"/>
                  </a:cubicBezTo>
                  <a:lnTo>
                    <a:pt x="381" y="1001"/>
                  </a:lnTo>
                  <a:cubicBezTo>
                    <a:pt x="409" y="1008"/>
                    <a:pt x="439" y="1011"/>
                    <a:pt x="470" y="1011"/>
                  </a:cubicBezTo>
                  <a:cubicBezTo>
                    <a:pt x="544" y="1011"/>
                    <a:pt x="623" y="994"/>
                    <a:pt x="691" y="977"/>
                  </a:cubicBezTo>
                  <a:cubicBezTo>
                    <a:pt x="905" y="882"/>
                    <a:pt x="1024" y="715"/>
                    <a:pt x="1024" y="501"/>
                  </a:cubicBezTo>
                  <a:cubicBezTo>
                    <a:pt x="1024" y="239"/>
                    <a:pt x="786" y="1"/>
                    <a:pt x="500"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91"/>
            <p:cNvSpPr/>
            <p:nvPr/>
          </p:nvSpPr>
          <p:spPr>
            <a:xfrm>
              <a:off x="7403210" y="3803831"/>
              <a:ext cx="83094" cy="121436"/>
            </a:xfrm>
            <a:custGeom>
              <a:avLst/>
              <a:gdLst/>
              <a:ahLst/>
              <a:cxnLst/>
              <a:rect l="l" t="t" r="r" b="b"/>
              <a:pathLst>
                <a:path w="2787" h="4073" extrusionOk="0">
                  <a:moveTo>
                    <a:pt x="1286" y="2882"/>
                  </a:moveTo>
                  <a:lnTo>
                    <a:pt x="1286" y="3572"/>
                  </a:lnTo>
                  <a:lnTo>
                    <a:pt x="1286" y="3667"/>
                  </a:lnTo>
                  <a:cubicBezTo>
                    <a:pt x="1239" y="3763"/>
                    <a:pt x="1167" y="3787"/>
                    <a:pt x="1096" y="3787"/>
                  </a:cubicBezTo>
                  <a:cubicBezTo>
                    <a:pt x="1001" y="3787"/>
                    <a:pt x="929" y="3691"/>
                    <a:pt x="929" y="3596"/>
                  </a:cubicBezTo>
                  <a:lnTo>
                    <a:pt x="929" y="2882"/>
                  </a:lnTo>
                  <a:close/>
                  <a:moveTo>
                    <a:pt x="2001" y="2882"/>
                  </a:moveTo>
                  <a:lnTo>
                    <a:pt x="2001" y="3596"/>
                  </a:lnTo>
                  <a:cubicBezTo>
                    <a:pt x="2001" y="3691"/>
                    <a:pt x="1905" y="3787"/>
                    <a:pt x="1810" y="3787"/>
                  </a:cubicBezTo>
                  <a:cubicBezTo>
                    <a:pt x="1715" y="3787"/>
                    <a:pt x="1667" y="3763"/>
                    <a:pt x="1644" y="3667"/>
                  </a:cubicBezTo>
                  <a:lnTo>
                    <a:pt x="1644" y="3596"/>
                  </a:lnTo>
                  <a:lnTo>
                    <a:pt x="1644" y="3572"/>
                  </a:lnTo>
                  <a:lnTo>
                    <a:pt x="1644" y="2882"/>
                  </a:lnTo>
                  <a:close/>
                  <a:moveTo>
                    <a:pt x="1334" y="0"/>
                  </a:moveTo>
                  <a:cubicBezTo>
                    <a:pt x="953" y="0"/>
                    <a:pt x="619" y="119"/>
                    <a:pt x="358"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7" y="2834"/>
                  </a:lnTo>
                  <a:lnTo>
                    <a:pt x="477" y="3548"/>
                  </a:lnTo>
                  <a:cubicBezTo>
                    <a:pt x="477" y="3834"/>
                    <a:pt x="667" y="4072"/>
                    <a:pt x="977" y="4072"/>
                  </a:cubicBezTo>
                  <a:cubicBezTo>
                    <a:pt x="1120" y="4072"/>
                    <a:pt x="1239" y="4048"/>
                    <a:pt x="1358" y="3929"/>
                  </a:cubicBezTo>
                  <a:cubicBezTo>
                    <a:pt x="1453" y="4025"/>
                    <a:pt x="1572" y="4072"/>
                    <a:pt x="1715" y="4072"/>
                  </a:cubicBezTo>
                  <a:lnTo>
                    <a:pt x="1739" y="4072"/>
                  </a:lnTo>
                  <a:cubicBezTo>
                    <a:pt x="2025" y="4072"/>
                    <a:pt x="2263" y="3834"/>
                    <a:pt x="2263" y="3548"/>
                  </a:cubicBezTo>
                  <a:lnTo>
                    <a:pt x="2263" y="2834"/>
                  </a:lnTo>
                  <a:lnTo>
                    <a:pt x="2334" y="2834"/>
                  </a:lnTo>
                  <a:cubicBezTo>
                    <a:pt x="2525" y="2763"/>
                    <a:pt x="2620" y="2620"/>
                    <a:pt x="2620" y="2453"/>
                  </a:cubicBezTo>
                  <a:lnTo>
                    <a:pt x="2572" y="2286"/>
                  </a:lnTo>
                  <a:lnTo>
                    <a:pt x="2620" y="2262"/>
                  </a:lnTo>
                  <a:cubicBezTo>
                    <a:pt x="2691" y="2167"/>
                    <a:pt x="2739" y="2096"/>
                    <a:pt x="2739" y="1977"/>
                  </a:cubicBezTo>
                  <a:lnTo>
                    <a:pt x="2739" y="1286"/>
                  </a:lnTo>
                  <a:cubicBezTo>
                    <a:pt x="2787" y="1143"/>
                    <a:pt x="2739" y="905"/>
                    <a:pt x="2620" y="691"/>
                  </a:cubicBezTo>
                  <a:cubicBezTo>
                    <a:pt x="2579" y="640"/>
                    <a:pt x="2517" y="611"/>
                    <a:pt x="2457" y="611"/>
                  </a:cubicBezTo>
                  <a:cubicBezTo>
                    <a:pt x="2376" y="611"/>
                    <a:pt x="2300"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1" y="1143"/>
                  </a:cubicBezTo>
                  <a:cubicBezTo>
                    <a:pt x="2170" y="1135"/>
                    <a:pt x="2150" y="1131"/>
                    <a:pt x="2132" y="1131"/>
                  </a:cubicBezTo>
                  <a:cubicBezTo>
                    <a:pt x="2049" y="1131"/>
                    <a:pt x="2001" y="1212"/>
                    <a:pt x="2001" y="1310"/>
                  </a:cubicBezTo>
                  <a:lnTo>
                    <a:pt x="2001" y="2048"/>
                  </a:lnTo>
                  <a:lnTo>
                    <a:pt x="2001" y="2096"/>
                  </a:lnTo>
                  <a:cubicBezTo>
                    <a:pt x="2025" y="2262"/>
                    <a:pt x="2144" y="2405"/>
                    <a:pt x="2310" y="2453"/>
                  </a:cubicBezTo>
                  <a:lnTo>
                    <a:pt x="2310" y="2524"/>
                  </a:lnTo>
                  <a:lnTo>
                    <a:pt x="572" y="2524"/>
                  </a:lnTo>
                  <a:lnTo>
                    <a:pt x="572" y="2453"/>
                  </a:lnTo>
                  <a:cubicBezTo>
                    <a:pt x="739" y="2405"/>
                    <a:pt x="881" y="2262"/>
                    <a:pt x="881" y="2048"/>
                  </a:cubicBezTo>
                  <a:lnTo>
                    <a:pt x="881" y="2024"/>
                  </a:lnTo>
                  <a:lnTo>
                    <a:pt x="881" y="1286"/>
                  </a:lnTo>
                  <a:cubicBezTo>
                    <a:pt x="881" y="1191"/>
                    <a:pt x="834" y="1143"/>
                    <a:pt x="739" y="1096"/>
                  </a:cubicBezTo>
                  <a:cubicBezTo>
                    <a:pt x="726" y="1093"/>
                    <a:pt x="714" y="1092"/>
                    <a:pt x="702" y="1092"/>
                  </a:cubicBezTo>
                  <a:cubicBezTo>
                    <a:pt x="601" y="1092"/>
                    <a:pt x="524" y="1179"/>
                    <a:pt x="524" y="1286"/>
                  </a:cubicBezTo>
                  <a:lnTo>
                    <a:pt x="524" y="2024"/>
                  </a:lnTo>
                  <a:cubicBezTo>
                    <a:pt x="524" y="2024"/>
                    <a:pt x="500" y="2096"/>
                    <a:pt x="477" y="2096"/>
                  </a:cubicBezTo>
                  <a:cubicBezTo>
                    <a:pt x="429" y="2096"/>
                    <a:pt x="405" y="2048"/>
                    <a:pt x="405" y="2024"/>
                  </a:cubicBezTo>
                  <a:lnTo>
                    <a:pt x="405" y="1334"/>
                  </a:lnTo>
                  <a:cubicBezTo>
                    <a:pt x="405" y="786"/>
                    <a:pt x="858" y="333"/>
                    <a:pt x="1429" y="333"/>
                  </a:cubicBezTo>
                  <a:cubicBezTo>
                    <a:pt x="1548" y="333"/>
                    <a:pt x="1667" y="357"/>
                    <a:pt x="1739" y="381"/>
                  </a:cubicBezTo>
                  <a:cubicBezTo>
                    <a:pt x="1760" y="392"/>
                    <a:pt x="1781" y="396"/>
                    <a:pt x="1801" y="396"/>
                  </a:cubicBezTo>
                  <a:cubicBezTo>
                    <a:pt x="1872" y="396"/>
                    <a:pt x="1935" y="336"/>
                    <a:pt x="1953" y="262"/>
                  </a:cubicBezTo>
                  <a:cubicBezTo>
                    <a:pt x="1977" y="191"/>
                    <a:pt x="1929" y="95"/>
                    <a:pt x="1834" y="71"/>
                  </a:cubicBezTo>
                  <a:cubicBezTo>
                    <a:pt x="1691"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1"/>
            <p:cNvSpPr/>
            <p:nvPr/>
          </p:nvSpPr>
          <p:spPr>
            <a:xfrm>
              <a:off x="7425929" y="3757677"/>
              <a:ext cx="41204" cy="41204"/>
            </a:xfrm>
            <a:custGeom>
              <a:avLst/>
              <a:gdLst/>
              <a:ahLst/>
              <a:cxnLst/>
              <a:rect l="l" t="t" r="r" b="b"/>
              <a:pathLst>
                <a:path w="1382" h="1382" extrusionOk="0">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1"/>
            <p:cNvSpPr/>
            <p:nvPr/>
          </p:nvSpPr>
          <p:spPr>
            <a:xfrm>
              <a:off x="7425929" y="3573060"/>
              <a:ext cx="41204" cy="41204"/>
            </a:xfrm>
            <a:custGeom>
              <a:avLst/>
              <a:gdLst/>
              <a:ahLst/>
              <a:cxnLst/>
              <a:rect l="l" t="t" r="r" b="b"/>
              <a:pathLst>
                <a:path w="1382" h="1382" extrusionOk="0">
                  <a:moveTo>
                    <a:pt x="691" y="334"/>
                  </a:moveTo>
                  <a:cubicBezTo>
                    <a:pt x="882" y="334"/>
                    <a:pt x="1024" y="500"/>
                    <a:pt x="1048" y="691"/>
                  </a:cubicBezTo>
                  <a:cubicBezTo>
                    <a:pt x="1048" y="905"/>
                    <a:pt x="858" y="1048"/>
                    <a:pt x="691" y="1048"/>
                  </a:cubicBezTo>
                  <a:cubicBezTo>
                    <a:pt x="477"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1"/>
            <p:cNvSpPr/>
            <p:nvPr/>
          </p:nvSpPr>
          <p:spPr>
            <a:xfrm>
              <a:off x="7403926" y="3622047"/>
              <a:ext cx="82379" cy="122868"/>
            </a:xfrm>
            <a:custGeom>
              <a:avLst/>
              <a:gdLst/>
              <a:ahLst/>
              <a:cxnLst/>
              <a:rect l="l" t="t" r="r" b="b"/>
              <a:pathLst>
                <a:path w="2763" h="4121" extrusionOk="0">
                  <a:moveTo>
                    <a:pt x="1334" y="1"/>
                  </a:moveTo>
                  <a:cubicBezTo>
                    <a:pt x="953" y="1"/>
                    <a:pt x="619" y="120"/>
                    <a:pt x="357" y="405"/>
                  </a:cubicBezTo>
                  <a:cubicBezTo>
                    <a:pt x="191" y="620"/>
                    <a:pt x="95" y="882"/>
                    <a:pt x="24" y="1144"/>
                  </a:cubicBezTo>
                  <a:cubicBezTo>
                    <a:pt x="0" y="1358"/>
                    <a:pt x="0" y="1572"/>
                    <a:pt x="0" y="1787"/>
                  </a:cubicBezTo>
                  <a:lnTo>
                    <a:pt x="0" y="1977"/>
                  </a:lnTo>
                  <a:lnTo>
                    <a:pt x="0" y="2453"/>
                  </a:lnTo>
                  <a:cubicBezTo>
                    <a:pt x="0" y="2501"/>
                    <a:pt x="24" y="2549"/>
                    <a:pt x="72" y="2549"/>
                  </a:cubicBezTo>
                  <a:cubicBezTo>
                    <a:pt x="214" y="2668"/>
                    <a:pt x="357" y="2692"/>
                    <a:pt x="476" y="2692"/>
                  </a:cubicBezTo>
                  <a:lnTo>
                    <a:pt x="476" y="3597"/>
                  </a:lnTo>
                  <a:cubicBezTo>
                    <a:pt x="476" y="3882"/>
                    <a:pt x="691" y="4120"/>
                    <a:pt x="977" y="4120"/>
                  </a:cubicBezTo>
                  <a:cubicBezTo>
                    <a:pt x="1143" y="4120"/>
                    <a:pt x="1262" y="4073"/>
                    <a:pt x="1381" y="3978"/>
                  </a:cubicBezTo>
                  <a:cubicBezTo>
                    <a:pt x="1453" y="4073"/>
                    <a:pt x="1620" y="4120"/>
                    <a:pt x="1762" y="4120"/>
                  </a:cubicBezTo>
                  <a:cubicBezTo>
                    <a:pt x="2048" y="4120"/>
                    <a:pt x="2263" y="3859"/>
                    <a:pt x="2263" y="3597"/>
                  </a:cubicBezTo>
                  <a:lnTo>
                    <a:pt x="2263" y="2692"/>
                  </a:lnTo>
                  <a:lnTo>
                    <a:pt x="2405" y="2692"/>
                  </a:lnTo>
                  <a:cubicBezTo>
                    <a:pt x="2596" y="2668"/>
                    <a:pt x="2739" y="2453"/>
                    <a:pt x="2739" y="2287"/>
                  </a:cubicBezTo>
                  <a:lnTo>
                    <a:pt x="2739" y="1620"/>
                  </a:lnTo>
                  <a:lnTo>
                    <a:pt x="2763" y="1310"/>
                  </a:lnTo>
                  <a:cubicBezTo>
                    <a:pt x="2763" y="1096"/>
                    <a:pt x="2739" y="953"/>
                    <a:pt x="2691" y="810"/>
                  </a:cubicBezTo>
                  <a:lnTo>
                    <a:pt x="2596" y="620"/>
                  </a:lnTo>
                  <a:cubicBezTo>
                    <a:pt x="2555" y="569"/>
                    <a:pt x="2493" y="540"/>
                    <a:pt x="2433" y="540"/>
                  </a:cubicBezTo>
                  <a:cubicBezTo>
                    <a:pt x="2352" y="540"/>
                    <a:pt x="2276"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05" y="2311"/>
                    <a:pt x="2358" y="2311"/>
                  </a:cubicBezTo>
                  <a:cubicBezTo>
                    <a:pt x="2334" y="2311"/>
                    <a:pt x="2334" y="2287"/>
                    <a:pt x="2334" y="2263"/>
                  </a:cubicBezTo>
                  <a:lnTo>
                    <a:pt x="2334" y="2215"/>
                  </a:lnTo>
                  <a:lnTo>
                    <a:pt x="2334" y="1215"/>
                  </a:lnTo>
                  <a:cubicBezTo>
                    <a:pt x="2334" y="1120"/>
                    <a:pt x="2263" y="1072"/>
                    <a:pt x="2167" y="1025"/>
                  </a:cubicBezTo>
                  <a:cubicBezTo>
                    <a:pt x="2155" y="1022"/>
                    <a:pt x="2143" y="1021"/>
                    <a:pt x="2132" y="1021"/>
                  </a:cubicBezTo>
                  <a:cubicBezTo>
                    <a:pt x="2034" y="1021"/>
                    <a:pt x="1977" y="1108"/>
                    <a:pt x="1977" y="1215"/>
                  </a:cubicBezTo>
                  <a:lnTo>
                    <a:pt x="1977" y="3525"/>
                  </a:lnTo>
                  <a:cubicBezTo>
                    <a:pt x="1977" y="3632"/>
                    <a:pt x="1881" y="3719"/>
                    <a:pt x="1776" y="3719"/>
                  </a:cubicBezTo>
                  <a:cubicBezTo>
                    <a:pt x="1763" y="3719"/>
                    <a:pt x="1751" y="3718"/>
                    <a:pt x="1739" y="3716"/>
                  </a:cubicBezTo>
                  <a:cubicBezTo>
                    <a:pt x="1643" y="3692"/>
                    <a:pt x="1620" y="3620"/>
                    <a:pt x="1620" y="3525"/>
                  </a:cubicBezTo>
                  <a:lnTo>
                    <a:pt x="1620" y="3501"/>
                  </a:lnTo>
                  <a:lnTo>
                    <a:pt x="1620" y="2025"/>
                  </a:lnTo>
                  <a:cubicBezTo>
                    <a:pt x="1620" y="1930"/>
                    <a:pt x="1548" y="1858"/>
                    <a:pt x="1453" y="1834"/>
                  </a:cubicBezTo>
                  <a:cubicBezTo>
                    <a:pt x="1440" y="1832"/>
                    <a:pt x="1428" y="1831"/>
                    <a:pt x="1417" y="1831"/>
                  </a:cubicBezTo>
                  <a:cubicBezTo>
                    <a:pt x="1320" y="1831"/>
                    <a:pt x="1262" y="1918"/>
                    <a:pt x="1262" y="2025"/>
                  </a:cubicBezTo>
                  <a:lnTo>
                    <a:pt x="1262" y="3501"/>
                  </a:lnTo>
                  <a:lnTo>
                    <a:pt x="1262" y="3525"/>
                  </a:lnTo>
                  <a:cubicBezTo>
                    <a:pt x="1262" y="3620"/>
                    <a:pt x="1191" y="3692"/>
                    <a:pt x="1143" y="3716"/>
                  </a:cubicBezTo>
                  <a:cubicBezTo>
                    <a:pt x="1131" y="3718"/>
                    <a:pt x="1118" y="3719"/>
                    <a:pt x="1106" y="3719"/>
                  </a:cubicBezTo>
                  <a:cubicBezTo>
                    <a:pt x="1001" y="3719"/>
                    <a:pt x="905" y="3632"/>
                    <a:pt x="905" y="3525"/>
                  </a:cubicBezTo>
                  <a:lnTo>
                    <a:pt x="905" y="1215"/>
                  </a:lnTo>
                  <a:cubicBezTo>
                    <a:pt x="905" y="1120"/>
                    <a:pt x="834" y="1072"/>
                    <a:pt x="738" y="1025"/>
                  </a:cubicBezTo>
                  <a:cubicBezTo>
                    <a:pt x="726" y="1022"/>
                    <a:pt x="714" y="1021"/>
                    <a:pt x="703" y="1021"/>
                  </a:cubicBezTo>
                  <a:cubicBezTo>
                    <a:pt x="605" y="1021"/>
                    <a:pt x="548" y="1108"/>
                    <a:pt x="548" y="1215"/>
                  </a:cubicBezTo>
                  <a:lnTo>
                    <a:pt x="548" y="2263"/>
                  </a:lnTo>
                  <a:cubicBezTo>
                    <a:pt x="548" y="2287"/>
                    <a:pt x="500" y="2311"/>
                    <a:pt x="476" y="2311"/>
                  </a:cubicBezTo>
                  <a:cubicBezTo>
                    <a:pt x="453" y="2311"/>
                    <a:pt x="429" y="2287"/>
                    <a:pt x="429" y="2263"/>
                  </a:cubicBezTo>
                  <a:lnTo>
                    <a:pt x="429" y="1906"/>
                  </a:lnTo>
                  <a:lnTo>
                    <a:pt x="429" y="1429"/>
                  </a:lnTo>
                  <a:cubicBezTo>
                    <a:pt x="429" y="1310"/>
                    <a:pt x="429" y="1144"/>
                    <a:pt x="453" y="1025"/>
                  </a:cubicBezTo>
                  <a:cubicBezTo>
                    <a:pt x="476" y="906"/>
                    <a:pt x="548" y="834"/>
                    <a:pt x="595" y="739"/>
                  </a:cubicBezTo>
                  <a:cubicBezTo>
                    <a:pt x="715" y="548"/>
                    <a:pt x="929" y="405"/>
                    <a:pt x="1143" y="358"/>
                  </a:cubicBezTo>
                  <a:cubicBezTo>
                    <a:pt x="1215" y="310"/>
                    <a:pt x="1334" y="310"/>
                    <a:pt x="1429" y="310"/>
                  </a:cubicBezTo>
                  <a:cubicBezTo>
                    <a:pt x="1548" y="310"/>
                    <a:pt x="1667" y="358"/>
                    <a:pt x="1762" y="382"/>
                  </a:cubicBezTo>
                  <a:cubicBezTo>
                    <a:pt x="1775" y="386"/>
                    <a:pt x="1788" y="388"/>
                    <a:pt x="1801" y="388"/>
                  </a:cubicBezTo>
                  <a:cubicBezTo>
                    <a:pt x="1865" y="388"/>
                    <a:pt x="1937" y="341"/>
                    <a:pt x="1977" y="263"/>
                  </a:cubicBezTo>
                  <a:cubicBezTo>
                    <a:pt x="2001" y="167"/>
                    <a:pt x="1929" y="72"/>
                    <a:pt x="1834" y="48"/>
                  </a:cubicBezTo>
                  <a:cubicBezTo>
                    <a:pt x="1691" y="1"/>
                    <a:pt x="1405"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1"/>
            <p:cNvSpPr/>
            <p:nvPr/>
          </p:nvSpPr>
          <p:spPr>
            <a:xfrm>
              <a:off x="7491970" y="3803831"/>
              <a:ext cx="83094" cy="121436"/>
            </a:xfrm>
            <a:custGeom>
              <a:avLst/>
              <a:gdLst/>
              <a:ahLst/>
              <a:cxnLst/>
              <a:rect l="l" t="t" r="r" b="b"/>
              <a:pathLst>
                <a:path w="2787" h="4073" extrusionOk="0">
                  <a:moveTo>
                    <a:pt x="1286" y="2882"/>
                  </a:moveTo>
                  <a:lnTo>
                    <a:pt x="1286" y="3572"/>
                  </a:lnTo>
                  <a:lnTo>
                    <a:pt x="1286" y="3667"/>
                  </a:lnTo>
                  <a:cubicBezTo>
                    <a:pt x="1238" y="3763"/>
                    <a:pt x="1167" y="3787"/>
                    <a:pt x="1096" y="3787"/>
                  </a:cubicBezTo>
                  <a:cubicBezTo>
                    <a:pt x="1000" y="3787"/>
                    <a:pt x="929" y="3691"/>
                    <a:pt x="929" y="3596"/>
                  </a:cubicBezTo>
                  <a:lnTo>
                    <a:pt x="929" y="2882"/>
                  </a:lnTo>
                  <a:close/>
                  <a:moveTo>
                    <a:pt x="2001" y="2882"/>
                  </a:moveTo>
                  <a:lnTo>
                    <a:pt x="2001" y="3596"/>
                  </a:lnTo>
                  <a:cubicBezTo>
                    <a:pt x="2001" y="3691"/>
                    <a:pt x="1905" y="3787"/>
                    <a:pt x="1810" y="3787"/>
                  </a:cubicBezTo>
                  <a:cubicBezTo>
                    <a:pt x="1715" y="3787"/>
                    <a:pt x="1667" y="3763"/>
                    <a:pt x="1643" y="3667"/>
                  </a:cubicBezTo>
                  <a:lnTo>
                    <a:pt x="1643" y="3596"/>
                  </a:lnTo>
                  <a:lnTo>
                    <a:pt x="1643" y="3572"/>
                  </a:lnTo>
                  <a:lnTo>
                    <a:pt x="1643" y="2882"/>
                  </a:lnTo>
                  <a:close/>
                  <a:moveTo>
                    <a:pt x="1334" y="0"/>
                  </a:moveTo>
                  <a:cubicBezTo>
                    <a:pt x="953" y="0"/>
                    <a:pt x="619" y="119"/>
                    <a:pt x="357"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6" y="2834"/>
                  </a:lnTo>
                  <a:lnTo>
                    <a:pt x="476" y="3548"/>
                  </a:lnTo>
                  <a:cubicBezTo>
                    <a:pt x="476" y="3834"/>
                    <a:pt x="667" y="4072"/>
                    <a:pt x="977" y="4072"/>
                  </a:cubicBezTo>
                  <a:cubicBezTo>
                    <a:pt x="1119" y="4072"/>
                    <a:pt x="1238" y="4048"/>
                    <a:pt x="1358" y="3929"/>
                  </a:cubicBezTo>
                  <a:cubicBezTo>
                    <a:pt x="1453" y="4025"/>
                    <a:pt x="1572" y="4072"/>
                    <a:pt x="1715" y="4072"/>
                  </a:cubicBezTo>
                  <a:lnTo>
                    <a:pt x="1739" y="4072"/>
                  </a:lnTo>
                  <a:cubicBezTo>
                    <a:pt x="2024" y="4072"/>
                    <a:pt x="2263" y="3834"/>
                    <a:pt x="2263" y="3548"/>
                  </a:cubicBezTo>
                  <a:lnTo>
                    <a:pt x="2263" y="2834"/>
                  </a:lnTo>
                  <a:lnTo>
                    <a:pt x="2334" y="2834"/>
                  </a:lnTo>
                  <a:cubicBezTo>
                    <a:pt x="2524" y="2763"/>
                    <a:pt x="2620" y="2620"/>
                    <a:pt x="2620" y="2453"/>
                  </a:cubicBezTo>
                  <a:lnTo>
                    <a:pt x="2572" y="2286"/>
                  </a:lnTo>
                  <a:lnTo>
                    <a:pt x="2620" y="2262"/>
                  </a:lnTo>
                  <a:cubicBezTo>
                    <a:pt x="2691" y="2167"/>
                    <a:pt x="2739" y="2096"/>
                    <a:pt x="2739" y="1977"/>
                  </a:cubicBezTo>
                  <a:lnTo>
                    <a:pt x="2739" y="1286"/>
                  </a:lnTo>
                  <a:cubicBezTo>
                    <a:pt x="2786" y="1143"/>
                    <a:pt x="2739" y="905"/>
                    <a:pt x="2620" y="691"/>
                  </a:cubicBezTo>
                  <a:cubicBezTo>
                    <a:pt x="2579" y="640"/>
                    <a:pt x="2517" y="611"/>
                    <a:pt x="2457" y="611"/>
                  </a:cubicBezTo>
                  <a:cubicBezTo>
                    <a:pt x="2376" y="611"/>
                    <a:pt x="2300" y="663"/>
                    <a:pt x="2286" y="786"/>
                  </a:cubicBezTo>
                  <a:lnTo>
                    <a:pt x="2286" y="810"/>
                  </a:lnTo>
                  <a:cubicBezTo>
                    <a:pt x="2405" y="976"/>
                    <a:pt x="2477" y="1167"/>
                    <a:pt x="2477" y="1381"/>
                  </a:cubicBezTo>
                  <a:lnTo>
                    <a:pt x="2477" y="2024"/>
                  </a:lnTo>
                  <a:cubicBezTo>
                    <a:pt x="2477" y="2048"/>
                    <a:pt x="2405" y="2096"/>
                    <a:pt x="2382" y="2096"/>
                  </a:cubicBezTo>
                  <a:cubicBezTo>
                    <a:pt x="2358" y="2096"/>
                    <a:pt x="2358" y="2048"/>
                    <a:pt x="2358" y="2024"/>
                  </a:cubicBezTo>
                  <a:lnTo>
                    <a:pt x="2358" y="2000"/>
                  </a:lnTo>
                  <a:lnTo>
                    <a:pt x="2358" y="1310"/>
                  </a:lnTo>
                  <a:cubicBezTo>
                    <a:pt x="2358" y="1215"/>
                    <a:pt x="2286" y="1167"/>
                    <a:pt x="2191" y="1143"/>
                  </a:cubicBezTo>
                  <a:cubicBezTo>
                    <a:pt x="2170" y="1135"/>
                    <a:pt x="2150" y="1131"/>
                    <a:pt x="2131" y="1131"/>
                  </a:cubicBezTo>
                  <a:cubicBezTo>
                    <a:pt x="2049" y="1131"/>
                    <a:pt x="2001" y="1212"/>
                    <a:pt x="2001" y="1310"/>
                  </a:cubicBezTo>
                  <a:lnTo>
                    <a:pt x="2001" y="2048"/>
                  </a:lnTo>
                  <a:lnTo>
                    <a:pt x="2001" y="2096"/>
                  </a:lnTo>
                  <a:cubicBezTo>
                    <a:pt x="2024" y="2262"/>
                    <a:pt x="2143" y="2405"/>
                    <a:pt x="2310" y="2453"/>
                  </a:cubicBezTo>
                  <a:lnTo>
                    <a:pt x="2310" y="2524"/>
                  </a:lnTo>
                  <a:lnTo>
                    <a:pt x="572" y="2524"/>
                  </a:lnTo>
                  <a:lnTo>
                    <a:pt x="572" y="2453"/>
                  </a:lnTo>
                  <a:cubicBezTo>
                    <a:pt x="738" y="2405"/>
                    <a:pt x="881" y="2262"/>
                    <a:pt x="881" y="2048"/>
                  </a:cubicBezTo>
                  <a:lnTo>
                    <a:pt x="881" y="2024"/>
                  </a:lnTo>
                  <a:lnTo>
                    <a:pt x="881" y="1286"/>
                  </a:lnTo>
                  <a:cubicBezTo>
                    <a:pt x="881" y="1191"/>
                    <a:pt x="834" y="1143"/>
                    <a:pt x="738" y="1096"/>
                  </a:cubicBezTo>
                  <a:cubicBezTo>
                    <a:pt x="726" y="1093"/>
                    <a:pt x="714" y="1092"/>
                    <a:pt x="702" y="1092"/>
                  </a:cubicBezTo>
                  <a:cubicBezTo>
                    <a:pt x="600" y="1092"/>
                    <a:pt x="524" y="1179"/>
                    <a:pt x="524" y="1286"/>
                  </a:cubicBezTo>
                  <a:lnTo>
                    <a:pt x="524" y="2024"/>
                  </a:lnTo>
                  <a:cubicBezTo>
                    <a:pt x="524" y="2024"/>
                    <a:pt x="500" y="2096"/>
                    <a:pt x="476" y="2096"/>
                  </a:cubicBezTo>
                  <a:cubicBezTo>
                    <a:pt x="429" y="2096"/>
                    <a:pt x="405" y="2048"/>
                    <a:pt x="405" y="2024"/>
                  </a:cubicBezTo>
                  <a:lnTo>
                    <a:pt x="405" y="1334"/>
                  </a:lnTo>
                  <a:cubicBezTo>
                    <a:pt x="405" y="786"/>
                    <a:pt x="857" y="333"/>
                    <a:pt x="1429" y="333"/>
                  </a:cubicBezTo>
                  <a:cubicBezTo>
                    <a:pt x="1548" y="333"/>
                    <a:pt x="1667" y="357"/>
                    <a:pt x="1739" y="381"/>
                  </a:cubicBezTo>
                  <a:cubicBezTo>
                    <a:pt x="1759" y="392"/>
                    <a:pt x="1780" y="396"/>
                    <a:pt x="1800" y="396"/>
                  </a:cubicBezTo>
                  <a:cubicBezTo>
                    <a:pt x="1872" y="396"/>
                    <a:pt x="1934" y="336"/>
                    <a:pt x="1953" y="262"/>
                  </a:cubicBezTo>
                  <a:cubicBezTo>
                    <a:pt x="1977" y="191"/>
                    <a:pt x="1929" y="95"/>
                    <a:pt x="1834" y="71"/>
                  </a:cubicBezTo>
                  <a:cubicBezTo>
                    <a:pt x="1691" y="0"/>
                    <a:pt x="1381" y="0"/>
                    <a:pt x="1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1"/>
            <p:cNvSpPr/>
            <p:nvPr/>
          </p:nvSpPr>
          <p:spPr>
            <a:xfrm>
              <a:off x="7514690" y="3757677"/>
              <a:ext cx="41204" cy="41204"/>
            </a:xfrm>
            <a:custGeom>
              <a:avLst/>
              <a:gdLst/>
              <a:ahLst/>
              <a:cxnLst/>
              <a:rect l="l" t="t" r="r" b="b"/>
              <a:pathLst>
                <a:path w="1382" h="1382" extrusionOk="0">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1" y="1072"/>
                    <a:pt x="1381" y="691"/>
                  </a:cubicBezTo>
                  <a:cubicBezTo>
                    <a:pt x="1381"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1"/>
            <p:cNvSpPr/>
            <p:nvPr/>
          </p:nvSpPr>
          <p:spPr>
            <a:xfrm>
              <a:off x="7514690" y="3573060"/>
              <a:ext cx="41204" cy="41204"/>
            </a:xfrm>
            <a:custGeom>
              <a:avLst/>
              <a:gdLst/>
              <a:ahLst/>
              <a:cxnLst/>
              <a:rect l="l" t="t" r="r" b="b"/>
              <a:pathLst>
                <a:path w="1382" h="1382" extrusionOk="0">
                  <a:moveTo>
                    <a:pt x="691" y="334"/>
                  </a:moveTo>
                  <a:cubicBezTo>
                    <a:pt x="881" y="334"/>
                    <a:pt x="1024" y="500"/>
                    <a:pt x="1048" y="691"/>
                  </a:cubicBezTo>
                  <a:cubicBezTo>
                    <a:pt x="1048" y="905"/>
                    <a:pt x="905" y="1048"/>
                    <a:pt x="691" y="1048"/>
                  </a:cubicBezTo>
                  <a:cubicBezTo>
                    <a:pt x="476"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1" y="1072"/>
                    <a:pt x="1381" y="691"/>
                  </a:cubicBezTo>
                  <a:cubicBezTo>
                    <a:pt x="1381"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1"/>
            <p:cNvSpPr/>
            <p:nvPr/>
          </p:nvSpPr>
          <p:spPr>
            <a:xfrm>
              <a:off x="7492656" y="3622047"/>
              <a:ext cx="82409" cy="122868"/>
            </a:xfrm>
            <a:custGeom>
              <a:avLst/>
              <a:gdLst/>
              <a:ahLst/>
              <a:cxnLst/>
              <a:rect l="l" t="t" r="r" b="b"/>
              <a:pathLst>
                <a:path w="2764" h="4121" extrusionOk="0">
                  <a:moveTo>
                    <a:pt x="1335" y="1"/>
                  </a:moveTo>
                  <a:cubicBezTo>
                    <a:pt x="954" y="1"/>
                    <a:pt x="620" y="120"/>
                    <a:pt x="358" y="405"/>
                  </a:cubicBezTo>
                  <a:cubicBezTo>
                    <a:pt x="191" y="620"/>
                    <a:pt x="96" y="882"/>
                    <a:pt x="25" y="1144"/>
                  </a:cubicBezTo>
                  <a:cubicBezTo>
                    <a:pt x="1" y="1358"/>
                    <a:pt x="1" y="1572"/>
                    <a:pt x="1" y="1787"/>
                  </a:cubicBezTo>
                  <a:lnTo>
                    <a:pt x="1" y="1977"/>
                  </a:lnTo>
                  <a:lnTo>
                    <a:pt x="1" y="2453"/>
                  </a:lnTo>
                  <a:cubicBezTo>
                    <a:pt x="1" y="2501"/>
                    <a:pt x="25" y="2549"/>
                    <a:pt x="72" y="2549"/>
                  </a:cubicBezTo>
                  <a:cubicBezTo>
                    <a:pt x="215" y="2668"/>
                    <a:pt x="358" y="2692"/>
                    <a:pt x="477" y="2692"/>
                  </a:cubicBezTo>
                  <a:lnTo>
                    <a:pt x="477" y="3597"/>
                  </a:lnTo>
                  <a:cubicBezTo>
                    <a:pt x="477" y="3882"/>
                    <a:pt x="692" y="4120"/>
                    <a:pt x="977" y="4120"/>
                  </a:cubicBezTo>
                  <a:cubicBezTo>
                    <a:pt x="1144" y="4120"/>
                    <a:pt x="1263" y="4073"/>
                    <a:pt x="1382" y="3978"/>
                  </a:cubicBezTo>
                  <a:cubicBezTo>
                    <a:pt x="1454" y="4073"/>
                    <a:pt x="1620" y="4120"/>
                    <a:pt x="1763" y="4120"/>
                  </a:cubicBezTo>
                  <a:cubicBezTo>
                    <a:pt x="2049" y="4120"/>
                    <a:pt x="2263" y="3859"/>
                    <a:pt x="2263" y="3597"/>
                  </a:cubicBezTo>
                  <a:lnTo>
                    <a:pt x="2263" y="2692"/>
                  </a:lnTo>
                  <a:lnTo>
                    <a:pt x="2406" y="2692"/>
                  </a:lnTo>
                  <a:cubicBezTo>
                    <a:pt x="2597" y="2668"/>
                    <a:pt x="2740" y="2453"/>
                    <a:pt x="2740" y="2287"/>
                  </a:cubicBezTo>
                  <a:lnTo>
                    <a:pt x="2740" y="1620"/>
                  </a:lnTo>
                  <a:lnTo>
                    <a:pt x="2763" y="1310"/>
                  </a:lnTo>
                  <a:cubicBezTo>
                    <a:pt x="2763" y="1096"/>
                    <a:pt x="2740" y="953"/>
                    <a:pt x="2692" y="810"/>
                  </a:cubicBezTo>
                  <a:lnTo>
                    <a:pt x="2597" y="620"/>
                  </a:lnTo>
                  <a:cubicBezTo>
                    <a:pt x="2556" y="569"/>
                    <a:pt x="2494" y="540"/>
                    <a:pt x="2434" y="540"/>
                  </a:cubicBezTo>
                  <a:cubicBezTo>
                    <a:pt x="2353" y="540"/>
                    <a:pt x="2277" y="592"/>
                    <a:pt x="2263" y="715"/>
                  </a:cubicBezTo>
                  <a:lnTo>
                    <a:pt x="2263" y="739"/>
                  </a:lnTo>
                  <a:cubicBezTo>
                    <a:pt x="2335" y="834"/>
                    <a:pt x="2359" y="882"/>
                    <a:pt x="2382" y="977"/>
                  </a:cubicBezTo>
                  <a:cubicBezTo>
                    <a:pt x="2454" y="1120"/>
                    <a:pt x="2454" y="1239"/>
                    <a:pt x="2454" y="1382"/>
                  </a:cubicBezTo>
                  <a:lnTo>
                    <a:pt x="2454" y="1858"/>
                  </a:lnTo>
                  <a:lnTo>
                    <a:pt x="2454" y="2263"/>
                  </a:lnTo>
                  <a:cubicBezTo>
                    <a:pt x="2454" y="2287"/>
                    <a:pt x="2406" y="2311"/>
                    <a:pt x="2359" y="2311"/>
                  </a:cubicBezTo>
                  <a:cubicBezTo>
                    <a:pt x="2335" y="2311"/>
                    <a:pt x="2335" y="2287"/>
                    <a:pt x="2335" y="2263"/>
                  </a:cubicBezTo>
                  <a:lnTo>
                    <a:pt x="2335" y="2215"/>
                  </a:lnTo>
                  <a:lnTo>
                    <a:pt x="2335" y="1215"/>
                  </a:lnTo>
                  <a:cubicBezTo>
                    <a:pt x="2335" y="1120"/>
                    <a:pt x="2263" y="1072"/>
                    <a:pt x="2168" y="1025"/>
                  </a:cubicBezTo>
                  <a:cubicBezTo>
                    <a:pt x="2156" y="1022"/>
                    <a:pt x="2144" y="1021"/>
                    <a:pt x="2132" y="1021"/>
                  </a:cubicBezTo>
                  <a:cubicBezTo>
                    <a:pt x="2035" y="1021"/>
                    <a:pt x="1978" y="1108"/>
                    <a:pt x="1978" y="1215"/>
                  </a:cubicBezTo>
                  <a:lnTo>
                    <a:pt x="1978" y="3525"/>
                  </a:lnTo>
                  <a:cubicBezTo>
                    <a:pt x="1978" y="3632"/>
                    <a:pt x="1882" y="3719"/>
                    <a:pt x="1777" y="3719"/>
                  </a:cubicBezTo>
                  <a:cubicBezTo>
                    <a:pt x="1764" y="3719"/>
                    <a:pt x="1752" y="3718"/>
                    <a:pt x="1739" y="3716"/>
                  </a:cubicBezTo>
                  <a:cubicBezTo>
                    <a:pt x="1644" y="3692"/>
                    <a:pt x="1620" y="3620"/>
                    <a:pt x="1620" y="3525"/>
                  </a:cubicBezTo>
                  <a:lnTo>
                    <a:pt x="1620" y="3501"/>
                  </a:lnTo>
                  <a:lnTo>
                    <a:pt x="1620" y="2025"/>
                  </a:lnTo>
                  <a:cubicBezTo>
                    <a:pt x="1620" y="1930"/>
                    <a:pt x="1549" y="1858"/>
                    <a:pt x="1454" y="1834"/>
                  </a:cubicBezTo>
                  <a:cubicBezTo>
                    <a:pt x="1441" y="1832"/>
                    <a:pt x="1429" y="1831"/>
                    <a:pt x="1418" y="1831"/>
                  </a:cubicBezTo>
                  <a:cubicBezTo>
                    <a:pt x="1320" y="1831"/>
                    <a:pt x="1263" y="1918"/>
                    <a:pt x="1263" y="2025"/>
                  </a:cubicBezTo>
                  <a:lnTo>
                    <a:pt x="1263" y="3501"/>
                  </a:lnTo>
                  <a:lnTo>
                    <a:pt x="1263" y="3525"/>
                  </a:lnTo>
                  <a:cubicBezTo>
                    <a:pt x="1263" y="3620"/>
                    <a:pt x="1192" y="3692"/>
                    <a:pt x="1144" y="3716"/>
                  </a:cubicBezTo>
                  <a:cubicBezTo>
                    <a:pt x="1132" y="3718"/>
                    <a:pt x="1119" y="3719"/>
                    <a:pt x="1107" y="3719"/>
                  </a:cubicBezTo>
                  <a:cubicBezTo>
                    <a:pt x="1001" y="3719"/>
                    <a:pt x="906" y="3632"/>
                    <a:pt x="906" y="3525"/>
                  </a:cubicBezTo>
                  <a:lnTo>
                    <a:pt x="906" y="1215"/>
                  </a:lnTo>
                  <a:cubicBezTo>
                    <a:pt x="906" y="1120"/>
                    <a:pt x="834" y="1072"/>
                    <a:pt x="739" y="1025"/>
                  </a:cubicBezTo>
                  <a:cubicBezTo>
                    <a:pt x="727" y="1022"/>
                    <a:pt x="715" y="1021"/>
                    <a:pt x="703" y="1021"/>
                  </a:cubicBezTo>
                  <a:cubicBezTo>
                    <a:pt x="606" y="1021"/>
                    <a:pt x="549" y="1108"/>
                    <a:pt x="549" y="1215"/>
                  </a:cubicBezTo>
                  <a:lnTo>
                    <a:pt x="549" y="2263"/>
                  </a:lnTo>
                  <a:cubicBezTo>
                    <a:pt x="549" y="2287"/>
                    <a:pt x="501" y="2311"/>
                    <a:pt x="477" y="2311"/>
                  </a:cubicBezTo>
                  <a:cubicBezTo>
                    <a:pt x="453" y="2311"/>
                    <a:pt x="430" y="2287"/>
                    <a:pt x="430" y="2263"/>
                  </a:cubicBezTo>
                  <a:lnTo>
                    <a:pt x="430" y="1906"/>
                  </a:lnTo>
                  <a:lnTo>
                    <a:pt x="430" y="1429"/>
                  </a:lnTo>
                  <a:cubicBezTo>
                    <a:pt x="430" y="1310"/>
                    <a:pt x="430" y="1144"/>
                    <a:pt x="453" y="1025"/>
                  </a:cubicBezTo>
                  <a:cubicBezTo>
                    <a:pt x="477" y="906"/>
                    <a:pt x="549" y="834"/>
                    <a:pt x="596" y="739"/>
                  </a:cubicBezTo>
                  <a:cubicBezTo>
                    <a:pt x="715" y="548"/>
                    <a:pt x="930" y="405"/>
                    <a:pt x="1144" y="358"/>
                  </a:cubicBezTo>
                  <a:cubicBezTo>
                    <a:pt x="1215" y="310"/>
                    <a:pt x="1335" y="310"/>
                    <a:pt x="1430" y="310"/>
                  </a:cubicBezTo>
                  <a:cubicBezTo>
                    <a:pt x="1549" y="310"/>
                    <a:pt x="1668" y="358"/>
                    <a:pt x="1763" y="382"/>
                  </a:cubicBezTo>
                  <a:cubicBezTo>
                    <a:pt x="1775" y="386"/>
                    <a:pt x="1788" y="388"/>
                    <a:pt x="1802" y="388"/>
                  </a:cubicBezTo>
                  <a:cubicBezTo>
                    <a:pt x="1866" y="388"/>
                    <a:pt x="1938" y="341"/>
                    <a:pt x="1978" y="263"/>
                  </a:cubicBezTo>
                  <a:cubicBezTo>
                    <a:pt x="2001" y="167"/>
                    <a:pt x="1930" y="72"/>
                    <a:pt x="1835" y="48"/>
                  </a:cubicBezTo>
                  <a:cubicBezTo>
                    <a:pt x="1692" y="1"/>
                    <a:pt x="1406" y="1"/>
                    <a:pt x="1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1"/>
            <p:cNvSpPr/>
            <p:nvPr/>
          </p:nvSpPr>
          <p:spPr>
            <a:xfrm>
              <a:off x="7580701" y="3803831"/>
              <a:ext cx="84526" cy="121436"/>
            </a:xfrm>
            <a:custGeom>
              <a:avLst/>
              <a:gdLst/>
              <a:ahLst/>
              <a:cxnLst/>
              <a:rect l="l" t="t" r="r" b="b"/>
              <a:pathLst>
                <a:path w="2835" h="4073" extrusionOk="0">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6" y="3787"/>
                    <a:pt x="1668" y="3763"/>
                    <a:pt x="1644" y="3667"/>
                  </a:cubicBezTo>
                  <a:lnTo>
                    <a:pt x="1644" y="3596"/>
                  </a:lnTo>
                  <a:lnTo>
                    <a:pt x="1644" y="3572"/>
                  </a:lnTo>
                  <a:lnTo>
                    <a:pt x="1644" y="2882"/>
                  </a:lnTo>
                  <a:close/>
                  <a:moveTo>
                    <a:pt x="1335" y="0"/>
                  </a:moveTo>
                  <a:cubicBezTo>
                    <a:pt x="954" y="0"/>
                    <a:pt x="620" y="119"/>
                    <a:pt x="358" y="429"/>
                  </a:cubicBezTo>
                  <a:cubicBezTo>
                    <a:pt x="1" y="810"/>
                    <a:pt x="1" y="1310"/>
                    <a:pt x="1" y="1786"/>
                  </a:cubicBezTo>
                  <a:lnTo>
                    <a:pt x="1" y="2024"/>
                  </a:lnTo>
                  <a:lnTo>
                    <a:pt x="1" y="2048"/>
                  </a:lnTo>
                  <a:cubicBezTo>
                    <a:pt x="1" y="2120"/>
                    <a:pt x="25" y="2167"/>
                    <a:pt x="49" y="2239"/>
                  </a:cubicBezTo>
                  <a:cubicBezTo>
                    <a:pt x="49"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4" y="4025"/>
                    <a:pt x="1573" y="4072"/>
                    <a:pt x="1716" y="4072"/>
                  </a:cubicBezTo>
                  <a:lnTo>
                    <a:pt x="1739" y="4072"/>
                  </a:lnTo>
                  <a:cubicBezTo>
                    <a:pt x="2025" y="4072"/>
                    <a:pt x="2263" y="3834"/>
                    <a:pt x="2263" y="3548"/>
                  </a:cubicBezTo>
                  <a:lnTo>
                    <a:pt x="2263" y="2834"/>
                  </a:lnTo>
                  <a:lnTo>
                    <a:pt x="2335" y="2834"/>
                  </a:lnTo>
                  <a:cubicBezTo>
                    <a:pt x="2525" y="2763"/>
                    <a:pt x="2621" y="2620"/>
                    <a:pt x="2621" y="2453"/>
                  </a:cubicBezTo>
                  <a:lnTo>
                    <a:pt x="2573" y="2286"/>
                  </a:lnTo>
                  <a:lnTo>
                    <a:pt x="2621" y="2262"/>
                  </a:lnTo>
                  <a:cubicBezTo>
                    <a:pt x="2692" y="2167"/>
                    <a:pt x="2740" y="2096"/>
                    <a:pt x="2740" y="1977"/>
                  </a:cubicBezTo>
                  <a:lnTo>
                    <a:pt x="2740" y="1286"/>
                  </a:lnTo>
                  <a:cubicBezTo>
                    <a:pt x="2835" y="1143"/>
                    <a:pt x="2740" y="905"/>
                    <a:pt x="2621" y="691"/>
                  </a:cubicBezTo>
                  <a:cubicBezTo>
                    <a:pt x="2580" y="640"/>
                    <a:pt x="2517" y="611"/>
                    <a:pt x="2457" y="611"/>
                  </a:cubicBezTo>
                  <a:cubicBezTo>
                    <a:pt x="2377" y="611"/>
                    <a:pt x="2301" y="663"/>
                    <a:pt x="2287" y="786"/>
                  </a:cubicBezTo>
                  <a:lnTo>
                    <a:pt x="2287" y="810"/>
                  </a:lnTo>
                  <a:cubicBezTo>
                    <a:pt x="2406" y="976"/>
                    <a:pt x="2478" y="1167"/>
                    <a:pt x="2478" y="1381"/>
                  </a:cubicBezTo>
                  <a:lnTo>
                    <a:pt x="2478" y="2024"/>
                  </a:lnTo>
                  <a:cubicBezTo>
                    <a:pt x="2478" y="2048"/>
                    <a:pt x="2406" y="2096"/>
                    <a:pt x="2382" y="2096"/>
                  </a:cubicBezTo>
                  <a:cubicBezTo>
                    <a:pt x="2359" y="2096"/>
                    <a:pt x="2359" y="2048"/>
                    <a:pt x="2359" y="2024"/>
                  </a:cubicBezTo>
                  <a:lnTo>
                    <a:pt x="2359" y="2000"/>
                  </a:lnTo>
                  <a:lnTo>
                    <a:pt x="2359" y="1310"/>
                  </a:lnTo>
                  <a:cubicBezTo>
                    <a:pt x="2359" y="1215"/>
                    <a:pt x="2287" y="1167"/>
                    <a:pt x="2192" y="1143"/>
                  </a:cubicBezTo>
                  <a:cubicBezTo>
                    <a:pt x="2170" y="1135"/>
                    <a:pt x="2151"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5" y="1092"/>
                    <a:pt x="703" y="1092"/>
                  </a:cubicBezTo>
                  <a:cubicBezTo>
                    <a:pt x="601" y="1092"/>
                    <a:pt x="525" y="1179"/>
                    <a:pt x="525" y="1286"/>
                  </a:cubicBezTo>
                  <a:lnTo>
                    <a:pt x="525" y="2024"/>
                  </a:lnTo>
                  <a:cubicBezTo>
                    <a:pt x="525" y="2024"/>
                    <a:pt x="501" y="2096"/>
                    <a:pt x="477" y="2096"/>
                  </a:cubicBezTo>
                  <a:cubicBezTo>
                    <a:pt x="430"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8" y="191"/>
                    <a:pt x="1930" y="95"/>
                    <a:pt x="1835" y="71"/>
                  </a:cubicBezTo>
                  <a:cubicBezTo>
                    <a:pt x="1692"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1"/>
            <p:cNvSpPr/>
            <p:nvPr/>
          </p:nvSpPr>
          <p:spPr>
            <a:xfrm>
              <a:off x="7603420" y="3757677"/>
              <a:ext cx="41234" cy="41204"/>
            </a:xfrm>
            <a:custGeom>
              <a:avLst/>
              <a:gdLst/>
              <a:ahLst/>
              <a:cxnLst/>
              <a:rect l="l" t="t" r="r" b="b"/>
              <a:pathLst>
                <a:path w="1383" h="1382" extrusionOk="0">
                  <a:moveTo>
                    <a:pt x="692" y="334"/>
                  </a:moveTo>
                  <a:cubicBezTo>
                    <a:pt x="858" y="334"/>
                    <a:pt x="1049" y="476"/>
                    <a:pt x="1049" y="691"/>
                  </a:cubicBezTo>
                  <a:cubicBezTo>
                    <a:pt x="1049" y="857"/>
                    <a:pt x="906" y="1048"/>
                    <a:pt x="692" y="1048"/>
                  </a:cubicBezTo>
                  <a:cubicBezTo>
                    <a:pt x="477" y="1048"/>
                    <a:pt x="334" y="905"/>
                    <a:pt x="334" y="691"/>
                  </a:cubicBezTo>
                  <a:cubicBezTo>
                    <a:pt x="334" y="476"/>
                    <a:pt x="525" y="334"/>
                    <a:pt x="692" y="334"/>
                  </a:cubicBezTo>
                  <a:close/>
                  <a:moveTo>
                    <a:pt x="692" y="0"/>
                  </a:moveTo>
                  <a:cubicBezTo>
                    <a:pt x="311" y="0"/>
                    <a:pt x="1" y="310"/>
                    <a:pt x="1" y="691"/>
                  </a:cubicBezTo>
                  <a:cubicBezTo>
                    <a:pt x="1" y="1072"/>
                    <a:pt x="311" y="1381"/>
                    <a:pt x="692" y="1381"/>
                  </a:cubicBezTo>
                  <a:cubicBezTo>
                    <a:pt x="1073" y="1381"/>
                    <a:pt x="1382" y="1072"/>
                    <a:pt x="1382" y="691"/>
                  </a:cubicBezTo>
                  <a:cubicBezTo>
                    <a:pt x="1382" y="310"/>
                    <a:pt x="1073" y="0"/>
                    <a:pt x="6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1"/>
            <p:cNvSpPr/>
            <p:nvPr/>
          </p:nvSpPr>
          <p:spPr>
            <a:xfrm>
              <a:off x="7603420" y="3573060"/>
              <a:ext cx="41234" cy="41204"/>
            </a:xfrm>
            <a:custGeom>
              <a:avLst/>
              <a:gdLst/>
              <a:ahLst/>
              <a:cxnLst/>
              <a:rect l="l" t="t" r="r" b="b"/>
              <a:pathLst>
                <a:path w="1383" h="1382" extrusionOk="0">
                  <a:moveTo>
                    <a:pt x="692" y="334"/>
                  </a:moveTo>
                  <a:cubicBezTo>
                    <a:pt x="882" y="334"/>
                    <a:pt x="1049" y="500"/>
                    <a:pt x="1049" y="691"/>
                  </a:cubicBezTo>
                  <a:cubicBezTo>
                    <a:pt x="1049" y="905"/>
                    <a:pt x="858" y="1048"/>
                    <a:pt x="692" y="1048"/>
                  </a:cubicBezTo>
                  <a:cubicBezTo>
                    <a:pt x="477" y="1048"/>
                    <a:pt x="334" y="858"/>
                    <a:pt x="334" y="691"/>
                  </a:cubicBezTo>
                  <a:cubicBezTo>
                    <a:pt x="334" y="477"/>
                    <a:pt x="525" y="334"/>
                    <a:pt x="692" y="334"/>
                  </a:cubicBezTo>
                  <a:close/>
                  <a:moveTo>
                    <a:pt x="692" y="0"/>
                  </a:moveTo>
                  <a:cubicBezTo>
                    <a:pt x="311" y="0"/>
                    <a:pt x="1" y="310"/>
                    <a:pt x="1" y="691"/>
                  </a:cubicBezTo>
                  <a:cubicBezTo>
                    <a:pt x="1" y="1072"/>
                    <a:pt x="311" y="1382"/>
                    <a:pt x="692" y="1382"/>
                  </a:cubicBezTo>
                  <a:cubicBezTo>
                    <a:pt x="1073" y="1382"/>
                    <a:pt x="1382" y="1072"/>
                    <a:pt x="1382" y="691"/>
                  </a:cubicBezTo>
                  <a:cubicBezTo>
                    <a:pt x="1382" y="310"/>
                    <a:pt x="1073" y="0"/>
                    <a:pt x="6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1"/>
            <p:cNvSpPr/>
            <p:nvPr/>
          </p:nvSpPr>
          <p:spPr>
            <a:xfrm>
              <a:off x="7582132" y="3622047"/>
              <a:ext cx="83094" cy="122868"/>
            </a:xfrm>
            <a:custGeom>
              <a:avLst/>
              <a:gdLst/>
              <a:ahLst/>
              <a:cxnLst/>
              <a:rect l="l" t="t" r="r" b="b"/>
              <a:pathLst>
                <a:path w="2787" h="4121" extrusionOk="0">
                  <a:moveTo>
                    <a:pt x="1358" y="1"/>
                  </a:moveTo>
                  <a:cubicBezTo>
                    <a:pt x="953" y="1"/>
                    <a:pt x="620" y="120"/>
                    <a:pt x="358" y="405"/>
                  </a:cubicBezTo>
                  <a:cubicBezTo>
                    <a:pt x="191" y="620"/>
                    <a:pt x="96" y="882"/>
                    <a:pt x="48" y="1144"/>
                  </a:cubicBezTo>
                  <a:cubicBezTo>
                    <a:pt x="1" y="1358"/>
                    <a:pt x="1" y="1572"/>
                    <a:pt x="1" y="1787"/>
                  </a:cubicBezTo>
                  <a:lnTo>
                    <a:pt x="1" y="1977"/>
                  </a:lnTo>
                  <a:lnTo>
                    <a:pt x="1" y="2453"/>
                  </a:lnTo>
                  <a:cubicBezTo>
                    <a:pt x="1" y="2501"/>
                    <a:pt x="48" y="2549"/>
                    <a:pt x="72" y="2549"/>
                  </a:cubicBezTo>
                  <a:cubicBezTo>
                    <a:pt x="215" y="2668"/>
                    <a:pt x="358" y="2692"/>
                    <a:pt x="477" y="2692"/>
                  </a:cubicBezTo>
                  <a:lnTo>
                    <a:pt x="477" y="3597"/>
                  </a:lnTo>
                  <a:cubicBezTo>
                    <a:pt x="477" y="3882"/>
                    <a:pt x="691" y="4120"/>
                    <a:pt x="1001" y="4120"/>
                  </a:cubicBezTo>
                  <a:cubicBezTo>
                    <a:pt x="1144" y="4120"/>
                    <a:pt x="1263" y="4073"/>
                    <a:pt x="1382" y="3978"/>
                  </a:cubicBezTo>
                  <a:cubicBezTo>
                    <a:pt x="1477" y="4073"/>
                    <a:pt x="1620" y="4120"/>
                    <a:pt x="1763" y="4120"/>
                  </a:cubicBezTo>
                  <a:cubicBezTo>
                    <a:pt x="2072" y="4120"/>
                    <a:pt x="2263" y="3859"/>
                    <a:pt x="2263" y="3597"/>
                  </a:cubicBezTo>
                  <a:lnTo>
                    <a:pt x="2263" y="2692"/>
                  </a:lnTo>
                  <a:lnTo>
                    <a:pt x="2430" y="2692"/>
                  </a:lnTo>
                  <a:cubicBezTo>
                    <a:pt x="2596" y="2668"/>
                    <a:pt x="2739" y="2453"/>
                    <a:pt x="2739" y="2287"/>
                  </a:cubicBezTo>
                  <a:lnTo>
                    <a:pt x="2739" y="1620"/>
                  </a:lnTo>
                  <a:lnTo>
                    <a:pt x="2787" y="1310"/>
                  </a:lnTo>
                  <a:cubicBezTo>
                    <a:pt x="2787" y="1096"/>
                    <a:pt x="2739" y="953"/>
                    <a:pt x="2692" y="810"/>
                  </a:cubicBezTo>
                  <a:lnTo>
                    <a:pt x="2596" y="620"/>
                  </a:lnTo>
                  <a:cubicBezTo>
                    <a:pt x="2556" y="569"/>
                    <a:pt x="2498"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30"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4" y="1021"/>
                    <a:pt x="1977" y="1108"/>
                    <a:pt x="1977" y="1215"/>
                  </a:cubicBezTo>
                  <a:lnTo>
                    <a:pt x="1977" y="3525"/>
                  </a:lnTo>
                  <a:cubicBezTo>
                    <a:pt x="1977" y="3632"/>
                    <a:pt x="1882" y="3719"/>
                    <a:pt x="1776" y="3719"/>
                  </a:cubicBezTo>
                  <a:cubicBezTo>
                    <a:pt x="1764" y="3719"/>
                    <a:pt x="1751" y="3718"/>
                    <a:pt x="1739" y="3716"/>
                  </a:cubicBezTo>
                  <a:cubicBezTo>
                    <a:pt x="1644" y="3692"/>
                    <a:pt x="1620" y="3620"/>
                    <a:pt x="1620" y="3525"/>
                  </a:cubicBezTo>
                  <a:lnTo>
                    <a:pt x="1620" y="3501"/>
                  </a:lnTo>
                  <a:lnTo>
                    <a:pt x="1620" y="2025"/>
                  </a:lnTo>
                  <a:cubicBezTo>
                    <a:pt x="1620" y="1930"/>
                    <a:pt x="1549" y="1858"/>
                    <a:pt x="1477" y="1834"/>
                  </a:cubicBezTo>
                  <a:cubicBezTo>
                    <a:pt x="1465" y="1832"/>
                    <a:pt x="1452" y="1831"/>
                    <a:pt x="1441" y="1831"/>
                  </a:cubicBezTo>
                  <a:cubicBezTo>
                    <a:pt x="1339" y="1831"/>
                    <a:pt x="1263" y="1918"/>
                    <a:pt x="1263" y="2025"/>
                  </a:cubicBezTo>
                  <a:lnTo>
                    <a:pt x="1263" y="3501"/>
                  </a:lnTo>
                  <a:lnTo>
                    <a:pt x="1263" y="3525"/>
                  </a:lnTo>
                  <a:cubicBezTo>
                    <a:pt x="1263" y="3620"/>
                    <a:pt x="1191" y="3692"/>
                    <a:pt x="1144" y="3716"/>
                  </a:cubicBezTo>
                  <a:cubicBezTo>
                    <a:pt x="1131" y="3718"/>
                    <a:pt x="1119" y="3719"/>
                    <a:pt x="1107" y="3719"/>
                  </a:cubicBezTo>
                  <a:cubicBezTo>
                    <a:pt x="1001" y="3719"/>
                    <a:pt x="906" y="3632"/>
                    <a:pt x="906" y="3525"/>
                  </a:cubicBezTo>
                  <a:lnTo>
                    <a:pt x="906" y="1215"/>
                  </a:lnTo>
                  <a:cubicBezTo>
                    <a:pt x="906" y="1120"/>
                    <a:pt x="834" y="1072"/>
                    <a:pt x="763"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4" y="358"/>
                  </a:cubicBezTo>
                  <a:cubicBezTo>
                    <a:pt x="1239" y="310"/>
                    <a:pt x="1358" y="310"/>
                    <a:pt x="1429" y="310"/>
                  </a:cubicBezTo>
                  <a:cubicBezTo>
                    <a:pt x="1549" y="310"/>
                    <a:pt x="1668" y="358"/>
                    <a:pt x="1763" y="382"/>
                  </a:cubicBezTo>
                  <a:cubicBezTo>
                    <a:pt x="1779" y="386"/>
                    <a:pt x="1796" y="388"/>
                    <a:pt x="1812" y="388"/>
                  </a:cubicBezTo>
                  <a:cubicBezTo>
                    <a:pt x="1889" y="388"/>
                    <a:pt x="1957" y="341"/>
                    <a:pt x="1977" y="263"/>
                  </a:cubicBezTo>
                  <a:cubicBezTo>
                    <a:pt x="2001" y="167"/>
                    <a:pt x="1953" y="72"/>
                    <a:pt x="1858" y="48"/>
                  </a:cubicBezTo>
                  <a:cubicBezTo>
                    <a:pt x="1715" y="1"/>
                    <a:pt x="1406" y="1"/>
                    <a:pt x="1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1"/>
            <p:cNvSpPr/>
            <p:nvPr/>
          </p:nvSpPr>
          <p:spPr>
            <a:xfrm>
              <a:off x="7669461" y="3803831"/>
              <a:ext cx="84526" cy="121436"/>
            </a:xfrm>
            <a:custGeom>
              <a:avLst/>
              <a:gdLst/>
              <a:ahLst/>
              <a:cxnLst/>
              <a:rect l="l" t="t" r="r" b="b"/>
              <a:pathLst>
                <a:path w="2835" h="4073" extrusionOk="0">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5" y="3787"/>
                    <a:pt x="1668" y="3763"/>
                    <a:pt x="1644" y="3667"/>
                  </a:cubicBezTo>
                  <a:lnTo>
                    <a:pt x="1644" y="3596"/>
                  </a:lnTo>
                  <a:lnTo>
                    <a:pt x="1644" y="3572"/>
                  </a:lnTo>
                  <a:lnTo>
                    <a:pt x="1644" y="2882"/>
                  </a:lnTo>
                  <a:close/>
                  <a:moveTo>
                    <a:pt x="1334" y="0"/>
                  </a:moveTo>
                  <a:cubicBezTo>
                    <a:pt x="953" y="0"/>
                    <a:pt x="620" y="119"/>
                    <a:pt x="358" y="429"/>
                  </a:cubicBezTo>
                  <a:cubicBezTo>
                    <a:pt x="1" y="810"/>
                    <a:pt x="1" y="1310"/>
                    <a:pt x="1" y="1786"/>
                  </a:cubicBezTo>
                  <a:lnTo>
                    <a:pt x="1" y="2024"/>
                  </a:lnTo>
                  <a:lnTo>
                    <a:pt x="1" y="2048"/>
                  </a:lnTo>
                  <a:cubicBezTo>
                    <a:pt x="1" y="2120"/>
                    <a:pt x="25" y="2167"/>
                    <a:pt x="48" y="2239"/>
                  </a:cubicBezTo>
                  <a:cubicBezTo>
                    <a:pt x="48"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3" y="4025"/>
                    <a:pt x="1573" y="4072"/>
                    <a:pt x="1715" y="4072"/>
                  </a:cubicBezTo>
                  <a:lnTo>
                    <a:pt x="1739" y="4072"/>
                  </a:lnTo>
                  <a:cubicBezTo>
                    <a:pt x="2025" y="4072"/>
                    <a:pt x="2263" y="3834"/>
                    <a:pt x="2263" y="3548"/>
                  </a:cubicBezTo>
                  <a:lnTo>
                    <a:pt x="2263" y="2834"/>
                  </a:lnTo>
                  <a:lnTo>
                    <a:pt x="2335" y="2834"/>
                  </a:lnTo>
                  <a:cubicBezTo>
                    <a:pt x="2525" y="2763"/>
                    <a:pt x="2620" y="2620"/>
                    <a:pt x="2620" y="2453"/>
                  </a:cubicBezTo>
                  <a:lnTo>
                    <a:pt x="2573" y="2286"/>
                  </a:lnTo>
                  <a:lnTo>
                    <a:pt x="2620" y="2262"/>
                  </a:lnTo>
                  <a:cubicBezTo>
                    <a:pt x="2692" y="2167"/>
                    <a:pt x="2739" y="2096"/>
                    <a:pt x="2739" y="1977"/>
                  </a:cubicBezTo>
                  <a:lnTo>
                    <a:pt x="2739" y="1286"/>
                  </a:lnTo>
                  <a:cubicBezTo>
                    <a:pt x="2835" y="1143"/>
                    <a:pt x="2739" y="905"/>
                    <a:pt x="2620" y="691"/>
                  </a:cubicBezTo>
                  <a:cubicBezTo>
                    <a:pt x="2580" y="640"/>
                    <a:pt x="2517" y="611"/>
                    <a:pt x="2457" y="611"/>
                  </a:cubicBezTo>
                  <a:cubicBezTo>
                    <a:pt x="2377" y="611"/>
                    <a:pt x="2301"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2" y="1143"/>
                  </a:cubicBezTo>
                  <a:cubicBezTo>
                    <a:pt x="2170" y="1135"/>
                    <a:pt x="2150"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4" y="1092"/>
                    <a:pt x="703" y="1092"/>
                  </a:cubicBezTo>
                  <a:cubicBezTo>
                    <a:pt x="601" y="1092"/>
                    <a:pt x="525" y="1179"/>
                    <a:pt x="525" y="1286"/>
                  </a:cubicBezTo>
                  <a:lnTo>
                    <a:pt x="525" y="2024"/>
                  </a:lnTo>
                  <a:cubicBezTo>
                    <a:pt x="525" y="2024"/>
                    <a:pt x="501" y="2096"/>
                    <a:pt x="477" y="2096"/>
                  </a:cubicBezTo>
                  <a:cubicBezTo>
                    <a:pt x="429"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7" y="191"/>
                    <a:pt x="1930" y="95"/>
                    <a:pt x="1834" y="71"/>
                  </a:cubicBezTo>
                  <a:cubicBezTo>
                    <a:pt x="1692"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1"/>
            <p:cNvSpPr/>
            <p:nvPr/>
          </p:nvSpPr>
          <p:spPr>
            <a:xfrm>
              <a:off x="7692180" y="3757677"/>
              <a:ext cx="41204" cy="41204"/>
            </a:xfrm>
            <a:custGeom>
              <a:avLst/>
              <a:gdLst/>
              <a:ahLst/>
              <a:cxnLst/>
              <a:rect l="l" t="t" r="r" b="b"/>
              <a:pathLst>
                <a:path w="1382" h="1382" extrusionOk="0">
                  <a:moveTo>
                    <a:pt x="691" y="334"/>
                  </a:moveTo>
                  <a:cubicBezTo>
                    <a:pt x="858" y="334"/>
                    <a:pt x="1049" y="476"/>
                    <a:pt x="1049" y="691"/>
                  </a:cubicBezTo>
                  <a:cubicBezTo>
                    <a:pt x="1049" y="857"/>
                    <a:pt x="906" y="1048"/>
                    <a:pt x="691" y="1048"/>
                  </a:cubicBezTo>
                  <a:cubicBezTo>
                    <a:pt x="525" y="1048"/>
                    <a:pt x="334" y="905"/>
                    <a:pt x="334" y="691"/>
                  </a:cubicBezTo>
                  <a:cubicBezTo>
                    <a:pt x="334" y="476"/>
                    <a:pt x="525" y="334"/>
                    <a:pt x="691" y="334"/>
                  </a:cubicBezTo>
                  <a:close/>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1"/>
            <p:cNvSpPr/>
            <p:nvPr/>
          </p:nvSpPr>
          <p:spPr>
            <a:xfrm>
              <a:off x="7692180" y="3573060"/>
              <a:ext cx="41204" cy="41204"/>
            </a:xfrm>
            <a:custGeom>
              <a:avLst/>
              <a:gdLst/>
              <a:ahLst/>
              <a:cxnLst/>
              <a:rect l="l" t="t" r="r" b="b"/>
              <a:pathLst>
                <a:path w="1382" h="1382" extrusionOk="0">
                  <a:moveTo>
                    <a:pt x="691" y="334"/>
                  </a:moveTo>
                  <a:cubicBezTo>
                    <a:pt x="882" y="334"/>
                    <a:pt x="1049" y="500"/>
                    <a:pt x="1049" y="691"/>
                  </a:cubicBezTo>
                  <a:cubicBezTo>
                    <a:pt x="1049" y="905"/>
                    <a:pt x="858" y="1048"/>
                    <a:pt x="691" y="1048"/>
                  </a:cubicBezTo>
                  <a:cubicBezTo>
                    <a:pt x="477" y="1048"/>
                    <a:pt x="334" y="858"/>
                    <a:pt x="334" y="691"/>
                  </a:cubicBezTo>
                  <a:cubicBezTo>
                    <a:pt x="334" y="477"/>
                    <a:pt x="525" y="334"/>
                    <a:pt x="691" y="334"/>
                  </a:cubicBezTo>
                  <a:close/>
                  <a:moveTo>
                    <a:pt x="691" y="0"/>
                  </a:moveTo>
                  <a:cubicBezTo>
                    <a:pt x="310" y="0"/>
                    <a:pt x="1" y="310"/>
                    <a:pt x="1" y="691"/>
                  </a:cubicBezTo>
                  <a:cubicBezTo>
                    <a:pt x="1"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1"/>
            <p:cNvSpPr/>
            <p:nvPr/>
          </p:nvSpPr>
          <p:spPr>
            <a:xfrm>
              <a:off x="7670892" y="3622047"/>
              <a:ext cx="83094" cy="122868"/>
            </a:xfrm>
            <a:custGeom>
              <a:avLst/>
              <a:gdLst/>
              <a:ahLst/>
              <a:cxnLst/>
              <a:rect l="l" t="t" r="r" b="b"/>
              <a:pathLst>
                <a:path w="2787" h="4121" extrusionOk="0">
                  <a:moveTo>
                    <a:pt x="1358" y="1"/>
                  </a:moveTo>
                  <a:cubicBezTo>
                    <a:pt x="953" y="1"/>
                    <a:pt x="620" y="120"/>
                    <a:pt x="358" y="405"/>
                  </a:cubicBezTo>
                  <a:cubicBezTo>
                    <a:pt x="191" y="620"/>
                    <a:pt x="96" y="882"/>
                    <a:pt x="48" y="1144"/>
                  </a:cubicBezTo>
                  <a:cubicBezTo>
                    <a:pt x="0" y="1358"/>
                    <a:pt x="0" y="1572"/>
                    <a:pt x="0" y="1787"/>
                  </a:cubicBezTo>
                  <a:lnTo>
                    <a:pt x="0" y="1977"/>
                  </a:lnTo>
                  <a:lnTo>
                    <a:pt x="0" y="2453"/>
                  </a:lnTo>
                  <a:cubicBezTo>
                    <a:pt x="0" y="2501"/>
                    <a:pt x="48" y="2549"/>
                    <a:pt x="72" y="2549"/>
                  </a:cubicBezTo>
                  <a:cubicBezTo>
                    <a:pt x="215" y="2668"/>
                    <a:pt x="358" y="2692"/>
                    <a:pt x="477" y="2692"/>
                  </a:cubicBezTo>
                  <a:lnTo>
                    <a:pt x="477" y="3597"/>
                  </a:lnTo>
                  <a:cubicBezTo>
                    <a:pt x="477" y="3882"/>
                    <a:pt x="691" y="4120"/>
                    <a:pt x="1001" y="4120"/>
                  </a:cubicBezTo>
                  <a:cubicBezTo>
                    <a:pt x="1143" y="4120"/>
                    <a:pt x="1263" y="4073"/>
                    <a:pt x="1382" y="3978"/>
                  </a:cubicBezTo>
                  <a:cubicBezTo>
                    <a:pt x="1477" y="4073"/>
                    <a:pt x="1620" y="4120"/>
                    <a:pt x="1763" y="4120"/>
                  </a:cubicBezTo>
                  <a:cubicBezTo>
                    <a:pt x="2072" y="4120"/>
                    <a:pt x="2263" y="3859"/>
                    <a:pt x="2263" y="3597"/>
                  </a:cubicBezTo>
                  <a:lnTo>
                    <a:pt x="2263" y="2692"/>
                  </a:lnTo>
                  <a:lnTo>
                    <a:pt x="2429" y="2692"/>
                  </a:lnTo>
                  <a:cubicBezTo>
                    <a:pt x="2596" y="2668"/>
                    <a:pt x="2739" y="2453"/>
                    <a:pt x="2739" y="2287"/>
                  </a:cubicBezTo>
                  <a:lnTo>
                    <a:pt x="2739" y="1620"/>
                  </a:lnTo>
                  <a:lnTo>
                    <a:pt x="2787" y="1310"/>
                  </a:lnTo>
                  <a:cubicBezTo>
                    <a:pt x="2787" y="1096"/>
                    <a:pt x="2739" y="953"/>
                    <a:pt x="2691" y="810"/>
                  </a:cubicBezTo>
                  <a:lnTo>
                    <a:pt x="2596" y="620"/>
                  </a:lnTo>
                  <a:cubicBezTo>
                    <a:pt x="2555" y="569"/>
                    <a:pt x="2497"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29"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3" y="1021"/>
                    <a:pt x="1977" y="1108"/>
                    <a:pt x="1977" y="1215"/>
                  </a:cubicBezTo>
                  <a:lnTo>
                    <a:pt x="1977" y="3525"/>
                  </a:lnTo>
                  <a:cubicBezTo>
                    <a:pt x="1977" y="3632"/>
                    <a:pt x="1881" y="3719"/>
                    <a:pt x="1776" y="3719"/>
                  </a:cubicBezTo>
                  <a:cubicBezTo>
                    <a:pt x="1764" y="3719"/>
                    <a:pt x="1751" y="3718"/>
                    <a:pt x="1739" y="3716"/>
                  </a:cubicBezTo>
                  <a:cubicBezTo>
                    <a:pt x="1644" y="3692"/>
                    <a:pt x="1620" y="3620"/>
                    <a:pt x="1620" y="3525"/>
                  </a:cubicBezTo>
                  <a:lnTo>
                    <a:pt x="1620" y="3501"/>
                  </a:lnTo>
                  <a:lnTo>
                    <a:pt x="1620" y="2025"/>
                  </a:lnTo>
                  <a:cubicBezTo>
                    <a:pt x="1620" y="1930"/>
                    <a:pt x="1548" y="1858"/>
                    <a:pt x="1477" y="1834"/>
                  </a:cubicBezTo>
                  <a:cubicBezTo>
                    <a:pt x="1464" y="1832"/>
                    <a:pt x="1452" y="1831"/>
                    <a:pt x="1440" y="1831"/>
                  </a:cubicBezTo>
                  <a:cubicBezTo>
                    <a:pt x="1339" y="1831"/>
                    <a:pt x="1263" y="1918"/>
                    <a:pt x="1263" y="2025"/>
                  </a:cubicBezTo>
                  <a:lnTo>
                    <a:pt x="1263" y="3501"/>
                  </a:lnTo>
                  <a:lnTo>
                    <a:pt x="1263" y="3525"/>
                  </a:lnTo>
                  <a:cubicBezTo>
                    <a:pt x="1263" y="3620"/>
                    <a:pt x="1191" y="3692"/>
                    <a:pt x="1143" y="3716"/>
                  </a:cubicBezTo>
                  <a:cubicBezTo>
                    <a:pt x="1131" y="3718"/>
                    <a:pt x="1119" y="3719"/>
                    <a:pt x="1106" y="3719"/>
                  </a:cubicBezTo>
                  <a:cubicBezTo>
                    <a:pt x="1001" y="3719"/>
                    <a:pt x="905" y="3632"/>
                    <a:pt x="905" y="3525"/>
                  </a:cubicBezTo>
                  <a:lnTo>
                    <a:pt x="905" y="1215"/>
                  </a:lnTo>
                  <a:cubicBezTo>
                    <a:pt x="905" y="1120"/>
                    <a:pt x="834" y="1072"/>
                    <a:pt x="762"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3" y="358"/>
                  </a:cubicBezTo>
                  <a:cubicBezTo>
                    <a:pt x="1239" y="310"/>
                    <a:pt x="1358" y="310"/>
                    <a:pt x="1429" y="310"/>
                  </a:cubicBezTo>
                  <a:cubicBezTo>
                    <a:pt x="1548" y="310"/>
                    <a:pt x="1667" y="358"/>
                    <a:pt x="1763" y="382"/>
                  </a:cubicBezTo>
                  <a:cubicBezTo>
                    <a:pt x="1779" y="386"/>
                    <a:pt x="1795" y="388"/>
                    <a:pt x="1811" y="388"/>
                  </a:cubicBezTo>
                  <a:cubicBezTo>
                    <a:pt x="1888" y="388"/>
                    <a:pt x="1957" y="341"/>
                    <a:pt x="1977" y="263"/>
                  </a:cubicBezTo>
                  <a:cubicBezTo>
                    <a:pt x="2001" y="167"/>
                    <a:pt x="1953" y="72"/>
                    <a:pt x="1858" y="48"/>
                  </a:cubicBezTo>
                  <a:cubicBezTo>
                    <a:pt x="1715" y="1"/>
                    <a:pt x="1405"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91"/>
          <p:cNvGrpSpPr/>
          <p:nvPr/>
        </p:nvGrpSpPr>
        <p:grpSpPr>
          <a:xfrm>
            <a:off x="1048518" y="1922930"/>
            <a:ext cx="362163" cy="354351"/>
            <a:chOff x="1696206" y="1922930"/>
            <a:chExt cx="362163" cy="354351"/>
          </a:xfrm>
        </p:grpSpPr>
        <p:sp>
          <p:nvSpPr>
            <p:cNvPr id="12155" name="Google Shape;12155;p91"/>
            <p:cNvSpPr/>
            <p:nvPr/>
          </p:nvSpPr>
          <p:spPr>
            <a:xfrm>
              <a:off x="1701185" y="1927909"/>
              <a:ext cx="342962" cy="342276"/>
            </a:xfrm>
            <a:custGeom>
              <a:avLst/>
              <a:gdLst/>
              <a:ahLst/>
              <a:cxnLst/>
              <a:rect l="l" t="t" r="r" b="b"/>
              <a:pathLst>
                <a:path w="11503" h="11480" extrusionOk="0">
                  <a:moveTo>
                    <a:pt x="5740" y="1596"/>
                  </a:moveTo>
                  <a:cubicBezTo>
                    <a:pt x="8050" y="1596"/>
                    <a:pt x="9884" y="3454"/>
                    <a:pt x="9884" y="5740"/>
                  </a:cubicBezTo>
                  <a:cubicBezTo>
                    <a:pt x="9884" y="8026"/>
                    <a:pt x="8050" y="9883"/>
                    <a:pt x="5740" y="9883"/>
                  </a:cubicBezTo>
                  <a:cubicBezTo>
                    <a:pt x="3454" y="9883"/>
                    <a:pt x="1596" y="8026"/>
                    <a:pt x="1596" y="5740"/>
                  </a:cubicBezTo>
                  <a:cubicBezTo>
                    <a:pt x="1596" y="3454"/>
                    <a:pt x="3454" y="1596"/>
                    <a:pt x="5740" y="1596"/>
                  </a:cubicBezTo>
                  <a:close/>
                  <a:moveTo>
                    <a:pt x="5740" y="1"/>
                  </a:moveTo>
                  <a:cubicBezTo>
                    <a:pt x="2573" y="1"/>
                    <a:pt x="1" y="2572"/>
                    <a:pt x="1" y="5740"/>
                  </a:cubicBezTo>
                  <a:cubicBezTo>
                    <a:pt x="1" y="8883"/>
                    <a:pt x="2596" y="11479"/>
                    <a:pt x="5740" y="11479"/>
                  </a:cubicBezTo>
                  <a:cubicBezTo>
                    <a:pt x="8907" y="11479"/>
                    <a:pt x="11503" y="8883"/>
                    <a:pt x="11503" y="5740"/>
                  </a:cubicBezTo>
                  <a:cubicBezTo>
                    <a:pt x="11503" y="2572"/>
                    <a:pt x="8931" y="1"/>
                    <a:pt x="574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1"/>
            <p:cNvSpPr/>
            <p:nvPr/>
          </p:nvSpPr>
          <p:spPr>
            <a:xfrm>
              <a:off x="1792778" y="1940700"/>
              <a:ext cx="252086" cy="329486"/>
            </a:xfrm>
            <a:custGeom>
              <a:avLst/>
              <a:gdLst/>
              <a:ahLst/>
              <a:cxnLst/>
              <a:rect l="l" t="t" r="r" b="b"/>
              <a:pathLst>
                <a:path w="8455" h="11051" extrusionOk="0">
                  <a:moveTo>
                    <a:pt x="4906" y="0"/>
                  </a:moveTo>
                  <a:lnTo>
                    <a:pt x="4906" y="0"/>
                  </a:lnTo>
                  <a:cubicBezTo>
                    <a:pt x="6716" y="953"/>
                    <a:pt x="7978" y="2906"/>
                    <a:pt x="7978" y="5096"/>
                  </a:cubicBezTo>
                  <a:cubicBezTo>
                    <a:pt x="7978" y="8288"/>
                    <a:pt x="5383" y="10836"/>
                    <a:pt x="2239" y="10836"/>
                  </a:cubicBezTo>
                  <a:cubicBezTo>
                    <a:pt x="1429" y="10836"/>
                    <a:pt x="691" y="10693"/>
                    <a:pt x="1" y="10407"/>
                  </a:cubicBezTo>
                  <a:lnTo>
                    <a:pt x="1" y="10407"/>
                  </a:lnTo>
                  <a:cubicBezTo>
                    <a:pt x="810" y="10812"/>
                    <a:pt x="1715" y="11050"/>
                    <a:pt x="2668" y="11050"/>
                  </a:cubicBezTo>
                  <a:cubicBezTo>
                    <a:pt x="5859" y="11050"/>
                    <a:pt x="8431" y="8454"/>
                    <a:pt x="8431" y="5311"/>
                  </a:cubicBezTo>
                  <a:cubicBezTo>
                    <a:pt x="8455" y="2929"/>
                    <a:pt x="7002" y="881"/>
                    <a:pt x="490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1"/>
            <p:cNvSpPr/>
            <p:nvPr/>
          </p:nvSpPr>
          <p:spPr>
            <a:xfrm>
              <a:off x="1871610" y="1927909"/>
              <a:ext cx="172539" cy="171138"/>
            </a:xfrm>
            <a:custGeom>
              <a:avLst/>
              <a:gdLst/>
              <a:ahLst/>
              <a:cxnLst/>
              <a:rect l="l" t="t" r="r" b="b"/>
              <a:pathLst>
                <a:path w="5787" h="5740" extrusionOk="0">
                  <a:moveTo>
                    <a:pt x="24" y="1"/>
                  </a:moveTo>
                  <a:lnTo>
                    <a:pt x="0" y="1596"/>
                  </a:lnTo>
                  <a:cubicBezTo>
                    <a:pt x="2286" y="1596"/>
                    <a:pt x="4144" y="3430"/>
                    <a:pt x="4144" y="5740"/>
                  </a:cubicBezTo>
                  <a:lnTo>
                    <a:pt x="5787" y="5740"/>
                  </a:lnTo>
                  <a:cubicBezTo>
                    <a:pt x="5787" y="2572"/>
                    <a:pt x="3215" y="1"/>
                    <a:pt x="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1"/>
            <p:cNvSpPr/>
            <p:nvPr/>
          </p:nvSpPr>
          <p:spPr>
            <a:xfrm>
              <a:off x="1939052" y="1940700"/>
              <a:ext cx="105813" cy="158347"/>
            </a:xfrm>
            <a:custGeom>
              <a:avLst/>
              <a:gdLst/>
              <a:ahLst/>
              <a:cxnLst/>
              <a:rect l="l" t="t" r="r" b="b"/>
              <a:pathLst>
                <a:path w="3549" h="5311" extrusionOk="0">
                  <a:moveTo>
                    <a:pt x="0" y="0"/>
                  </a:moveTo>
                  <a:lnTo>
                    <a:pt x="0" y="0"/>
                  </a:lnTo>
                  <a:cubicBezTo>
                    <a:pt x="1810" y="953"/>
                    <a:pt x="3072" y="2906"/>
                    <a:pt x="3072" y="5096"/>
                  </a:cubicBezTo>
                  <a:lnTo>
                    <a:pt x="3072" y="5311"/>
                  </a:lnTo>
                  <a:lnTo>
                    <a:pt x="3549" y="5311"/>
                  </a:lnTo>
                  <a:lnTo>
                    <a:pt x="3549" y="5168"/>
                  </a:lnTo>
                  <a:lnTo>
                    <a:pt x="3549" y="5096"/>
                  </a:lnTo>
                  <a:cubicBezTo>
                    <a:pt x="3549" y="4858"/>
                    <a:pt x="3525" y="4644"/>
                    <a:pt x="3477" y="4406"/>
                  </a:cubicBezTo>
                  <a:lnTo>
                    <a:pt x="3406" y="3977"/>
                  </a:lnTo>
                  <a:cubicBezTo>
                    <a:pt x="3215" y="3167"/>
                    <a:pt x="2858" y="2453"/>
                    <a:pt x="2382" y="1810"/>
                  </a:cubicBezTo>
                  <a:cubicBezTo>
                    <a:pt x="2191" y="1620"/>
                    <a:pt x="2025" y="1381"/>
                    <a:pt x="1810" y="1191"/>
                  </a:cubicBezTo>
                  <a:cubicBezTo>
                    <a:pt x="1667" y="1048"/>
                    <a:pt x="1525" y="929"/>
                    <a:pt x="1358" y="810"/>
                  </a:cubicBezTo>
                  <a:cubicBezTo>
                    <a:pt x="953" y="476"/>
                    <a:pt x="477" y="214"/>
                    <a:pt x="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1"/>
            <p:cNvSpPr/>
            <p:nvPr/>
          </p:nvSpPr>
          <p:spPr>
            <a:xfrm>
              <a:off x="1739528" y="1927194"/>
              <a:ext cx="133512" cy="95169"/>
            </a:xfrm>
            <a:custGeom>
              <a:avLst/>
              <a:gdLst/>
              <a:ahLst/>
              <a:cxnLst/>
              <a:rect l="l" t="t" r="r" b="b"/>
              <a:pathLst>
                <a:path w="4478" h="3192" extrusionOk="0">
                  <a:moveTo>
                    <a:pt x="4478" y="1"/>
                  </a:moveTo>
                  <a:cubicBezTo>
                    <a:pt x="2668" y="1"/>
                    <a:pt x="1048" y="858"/>
                    <a:pt x="1" y="2168"/>
                  </a:cubicBezTo>
                  <a:lnTo>
                    <a:pt x="1287" y="3192"/>
                  </a:lnTo>
                  <a:cubicBezTo>
                    <a:pt x="2025" y="2239"/>
                    <a:pt x="3168" y="1644"/>
                    <a:pt x="4478" y="1644"/>
                  </a:cubicBezTo>
                  <a:lnTo>
                    <a:pt x="4478"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1"/>
            <p:cNvSpPr/>
            <p:nvPr/>
          </p:nvSpPr>
          <p:spPr>
            <a:xfrm>
              <a:off x="1696206" y="1922930"/>
              <a:ext cx="362163" cy="354351"/>
            </a:xfrm>
            <a:custGeom>
              <a:avLst/>
              <a:gdLst/>
              <a:ahLst/>
              <a:cxnLst/>
              <a:rect l="l" t="t" r="r" b="b"/>
              <a:pathLst>
                <a:path w="12147" h="11885" extrusionOk="0">
                  <a:moveTo>
                    <a:pt x="5788" y="334"/>
                  </a:moveTo>
                  <a:lnTo>
                    <a:pt x="5788" y="1620"/>
                  </a:lnTo>
                  <a:cubicBezTo>
                    <a:pt x="5669" y="1620"/>
                    <a:pt x="5550" y="1620"/>
                    <a:pt x="5431" y="1644"/>
                  </a:cubicBezTo>
                  <a:cubicBezTo>
                    <a:pt x="4407" y="1763"/>
                    <a:pt x="3502" y="2216"/>
                    <a:pt x="2859" y="2930"/>
                  </a:cubicBezTo>
                  <a:lnTo>
                    <a:pt x="2692" y="3073"/>
                  </a:lnTo>
                  <a:lnTo>
                    <a:pt x="1715" y="2263"/>
                  </a:lnTo>
                  <a:lnTo>
                    <a:pt x="2025" y="1977"/>
                  </a:lnTo>
                  <a:cubicBezTo>
                    <a:pt x="2906" y="1072"/>
                    <a:pt x="4049" y="525"/>
                    <a:pt x="5288" y="358"/>
                  </a:cubicBezTo>
                  <a:cubicBezTo>
                    <a:pt x="5431" y="334"/>
                    <a:pt x="5597" y="334"/>
                    <a:pt x="5740" y="334"/>
                  </a:cubicBezTo>
                  <a:close/>
                  <a:moveTo>
                    <a:pt x="6097" y="429"/>
                  </a:moveTo>
                  <a:cubicBezTo>
                    <a:pt x="7526" y="453"/>
                    <a:pt x="8860" y="1049"/>
                    <a:pt x="9884" y="2073"/>
                  </a:cubicBezTo>
                  <a:cubicBezTo>
                    <a:pt x="10884" y="3073"/>
                    <a:pt x="11456" y="4406"/>
                    <a:pt x="11503" y="5835"/>
                  </a:cubicBezTo>
                  <a:lnTo>
                    <a:pt x="10241" y="5835"/>
                  </a:lnTo>
                  <a:cubicBezTo>
                    <a:pt x="10170" y="4454"/>
                    <a:pt x="9455" y="3192"/>
                    <a:pt x="8288" y="2430"/>
                  </a:cubicBezTo>
                  <a:cubicBezTo>
                    <a:pt x="8260" y="2402"/>
                    <a:pt x="8228" y="2388"/>
                    <a:pt x="8196" y="2388"/>
                  </a:cubicBezTo>
                  <a:cubicBezTo>
                    <a:pt x="8145" y="2388"/>
                    <a:pt x="8093" y="2420"/>
                    <a:pt x="8050" y="2478"/>
                  </a:cubicBezTo>
                  <a:cubicBezTo>
                    <a:pt x="8003" y="2573"/>
                    <a:pt x="8026" y="2668"/>
                    <a:pt x="8122" y="2716"/>
                  </a:cubicBezTo>
                  <a:cubicBezTo>
                    <a:pt x="9241" y="3454"/>
                    <a:pt x="9908" y="4692"/>
                    <a:pt x="9908" y="6026"/>
                  </a:cubicBezTo>
                  <a:cubicBezTo>
                    <a:pt x="9908" y="8098"/>
                    <a:pt x="8122" y="9884"/>
                    <a:pt x="5931" y="9884"/>
                  </a:cubicBezTo>
                  <a:cubicBezTo>
                    <a:pt x="3764" y="9884"/>
                    <a:pt x="1977" y="8098"/>
                    <a:pt x="1977" y="5931"/>
                  </a:cubicBezTo>
                  <a:cubicBezTo>
                    <a:pt x="1977" y="5073"/>
                    <a:pt x="2287" y="4240"/>
                    <a:pt x="2787" y="3549"/>
                  </a:cubicBezTo>
                  <a:cubicBezTo>
                    <a:pt x="3287" y="2859"/>
                    <a:pt x="4049" y="2382"/>
                    <a:pt x="4835" y="2144"/>
                  </a:cubicBezTo>
                  <a:cubicBezTo>
                    <a:pt x="5192" y="2073"/>
                    <a:pt x="5550" y="2001"/>
                    <a:pt x="5954" y="2001"/>
                  </a:cubicBezTo>
                  <a:cubicBezTo>
                    <a:pt x="6455" y="2001"/>
                    <a:pt x="6955" y="2096"/>
                    <a:pt x="7431" y="2311"/>
                  </a:cubicBezTo>
                  <a:cubicBezTo>
                    <a:pt x="7444" y="2314"/>
                    <a:pt x="7457" y="2315"/>
                    <a:pt x="7470" y="2315"/>
                  </a:cubicBezTo>
                  <a:cubicBezTo>
                    <a:pt x="7556" y="2315"/>
                    <a:pt x="7648" y="2254"/>
                    <a:pt x="7669" y="2192"/>
                  </a:cubicBezTo>
                  <a:cubicBezTo>
                    <a:pt x="7669" y="2096"/>
                    <a:pt x="7645" y="2025"/>
                    <a:pt x="7550" y="2001"/>
                  </a:cubicBezTo>
                  <a:cubicBezTo>
                    <a:pt x="7098" y="1811"/>
                    <a:pt x="6597" y="1715"/>
                    <a:pt x="6097" y="1715"/>
                  </a:cubicBezTo>
                  <a:lnTo>
                    <a:pt x="6097" y="429"/>
                  </a:lnTo>
                  <a:close/>
                  <a:moveTo>
                    <a:pt x="5502" y="1"/>
                  </a:moveTo>
                  <a:cubicBezTo>
                    <a:pt x="5264" y="48"/>
                    <a:pt x="4978" y="72"/>
                    <a:pt x="4740" y="96"/>
                  </a:cubicBezTo>
                  <a:cubicBezTo>
                    <a:pt x="4454" y="168"/>
                    <a:pt x="4121" y="239"/>
                    <a:pt x="3835" y="358"/>
                  </a:cubicBezTo>
                  <a:cubicBezTo>
                    <a:pt x="3049" y="668"/>
                    <a:pt x="2311" y="1144"/>
                    <a:pt x="1715" y="1739"/>
                  </a:cubicBezTo>
                  <a:cubicBezTo>
                    <a:pt x="596" y="2859"/>
                    <a:pt x="1" y="4359"/>
                    <a:pt x="1" y="5931"/>
                  </a:cubicBezTo>
                  <a:cubicBezTo>
                    <a:pt x="1" y="7431"/>
                    <a:pt x="549" y="8884"/>
                    <a:pt x="1573" y="9979"/>
                  </a:cubicBezTo>
                  <a:cubicBezTo>
                    <a:pt x="1598" y="10017"/>
                    <a:pt x="1644" y="10042"/>
                    <a:pt x="1692" y="10042"/>
                  </a:cubicBezTo>
                  <a:cubicBezTo>
                    <a:pt x="1734" y="10042"/>
                    <a:pt x="1778" y="10023"/>
                    <a:pt x="1811" y="9979"/>
                  </a:cubicBezTo>
                  <a:cubicBezTo>
                    <a:pt x="1858" y="9931"/>
                    <a:pt x="1858" y="9812"/>
                    <a:pt x="1811" y="9741"/>
                  </a:cubicBezTo>
                  <a:cubicBezTo>
                    <a:pt x="858" y="8693"/>
                    <a:pt x="310" y="7359"/>
                    <a:pt x="310" y="5931"/>
                  </a:cubicBezTo>
                  <a:cubicBezTo>
                    <a:pt x="310" y="4716"/>
                    <a:pt x="715" y="3525"/>
                    <a:pt x="1454" y="2573"/>
                  </a:cubicBezTo>
                  <a:lnTo>
                    <a:pt x="2430" y="3382"/>
                  </a:lnTo>
                  <a:cubicBezTo>
                    <a:pt x="1906" y="4121"/>
                    <a:pt x="1573" y="5002"/>
                    <a:pt x="1573" y="6026"/>
                  </a:cubicBezTo>
                  <a:cubicBezTo>
                    <a:pt x="1596" y="8336"/>
                    <a:pt x="3502" y="10217"/>
                    <a:pt x="5812" y="10241"/>
                  </a:cubicBezTo>
                  <a:cubicBezTo>
                    <a:pt x="5841" y="10242"/>
                    <a:pt x="5871" y="10242"/>
                    <a:pt x="5900" y="10242"/>
                  </a:cubicBezTo>
                  <a:cubicBezTo>
                    <a:pt x="8217" y="10242"/>
                    <a:pt x="10099" y="8402"/>
                    <a:pt x="10193" y="6121"/>
                  </a:cubicBezTo>
                  <a:lnTo>
                    <a:pt x="11479" y="6121"/>
                  </a:lnTo>
                  <a:cubicBezTo>
                    <a:pt x="11456" y="7550"/>
                    <a:pt x="10860" y="8884"/>
                    <a:pt x="9836" y="9884"/>
                  </a:cubicBezTo>
                  <a:cubicBezTo>
                    <a:pt x="8788" y="10932"/>
                    <a:pt x="7360" y="11527"/>
                    <a:pt x="5883" y="11527"/>
                  </a:cubicBezTo>
                  <a:cubicBezTo>
                    <a:pt x="4597" y="11527"/>
                    <a:pt x="3359" y="11074"/>
                    <a:pt x="2358" y="10289"/>
                  </a:cubicBezTo>
                  <a:cubicBezTo>
                    <a:pt x="2336" y="10255"/>
                    <a:pt x="2299" y="10238"/>
                    <a:pt x="2260" y="10238"/>
                  </a:cubicBezTo>
                  <a:cubicBezTo>
                    <a:pt x="2216" y="10238"/>
                    <a:pt x="2170" y="10261"/>
                    <a:pt x="2144" y="10312"/>
                  </a:cubicBezTo>
                  <a:cubicBezTo>
                    <a:pt x="2073" y="10360"/>
                    <a:pt x="2073" y="10479"/>
                    <a:pt x="2168" y="10551"/>
                  </a:cubicBezTo>
                  <a:cubicBezTo>
                    <a:pt x="3192" y="11408"/>
                    <a:pt x="4549" y="11884"/>
                    <a:pt x="5907" y="11884"/>
                  </a:cubicBezTo>
                  <a:cubicBezTo>
                    <a:pt x="7883" y="11884"/>
                    <a:pt x="9717" y="10932"/>
                    <a:pt x="10860" y="9241"/>
                  </a:cubicBezTo>
                  <a:cubicBezTo>
                    <a:pt x="11265" y="8622"/>
                    <a:pt x="11575" y="7907"/>
                    <a:pt x="11718" y="7145"/>
                  </a:cubicBezTo>
                  <a:cubicBezTo>
                    <a:pt x="12146" y="5097"/>
                    <a:pt x="11503" y="3144"/>
                    <a:pt x="10098" y="1739"/>
                  </a:cubicBezTo>
                  <a:cubicBezTo>
                    <a:pt x="8979" y="596"/>
                    <a:pt x="7502" y="1"/>
                    <a:pt x="5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91"/>
          <p:cNvGrpSpPr/>
          <p:nvPr/>
        </p:nvGrpSpPr>
        <p:grpSpPr>
          <a:xfrm>
            <a:off x="1805872" y="1922125"/>
            <a:ext cx="354351" cy="354441"/>
            <a:chOff x="2377359" y="1922125"/>
            <a:chExt cx="354351" cy="354441"/>
          </a:xfrm>
        </p:grpSpPr>
        <p:sp>
          <p:nvSpPr>
            <p:cNvPr id="12162" name="Google Shape;12162;p91"/>
            <p:cNvSpPr/>
            <p:nvPr/>
          </p:nvSpPr>
          <p:spPr>
            <a:xfrm>
              <a:off x="2632996" y="1957009"/>
              <a:ext cx="69588" cy="290428"/>
            </a:xfrm>
            <a:custGeom>
              <a:avLst/>
              <a:gdLst/>
              <a:ahLst/>
              <a:cxnLst/>
              <a:rect l="l" t="t" r="r" b="b"/>
              <a:pathLst>
                <a:path w="2334" h="9741" extrusionOk="0">
                  <a:moveTo>
                    <a:pt x="71" y="1"/>
                  </a:moveTo>
                  <a:cubicBezTo>
                    <a:pt x="24" y="1"/>
                    <a:pt x="0" y="25"/>
                    <a:pt x="0" y="49"/>
                  </a:cubicBezTo>
                  <a:lnTo>
                    <a:pt x="0" y="9741"/>
                  </a:lnTo>
                  <a:lnTo>
                    <a:pt x="2334" y="9741"/>
                  </a:lnTo>
                  <a:lnTo>
                    <a:pt x="2286" y="49"/>
                  </a:lnTo>
                  <a:cubicBezTo>
                    <a:pt x="2286" y="25"/>
                    <a:pt x="2262" y="1"/>
                    <a:pt x="22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1"/>
            <p:cNvSpPr/>
            <p:nvPr/>
          </p:nvSpPr>
          <p:spPr>
            <a:xfrm>
              <a:off x="2529328" y="2068488"/>
              <a:ext cx="68187" cy="178950"/>
            </a:xfrm>
            <a:custGeom>
              <a:avLst/>
              <a:gdLst/>
              <a:ahLst/>
              <a:cxnLst/>
              <a:rect l="l" t="t" r="r" b="b"/>
              <a:pathLst>
                <a:path w="2287" h="6002" extrusionOk="0">
                  <a:moveTo>
                    <a:pt x="48" y="1"/>
                  </a:moveTo>
                  <a:cubicBezTo>
                    <a:pt x="24" y="1"/>
                    <a:pt x="0" y="48"/>
                    <a:pt x="0" y="72"/>
                  </a:cubicBezTo>
                  <a:lnTo>
                    <a:pt x="0" y="6002"/>
                  </a:lnTo>
                  <a:lnTo>
                    <a:pt x="2286" y="6002"/>
                  </a:lnTo>
                  <a:lnTo>
                    <a:pt x="2286" y="72"/>
                  </a:lnTo>
                  <a:cubicBezTo>
                    <a:pt x="2286" y="48"/>
                    <a:pt x="2262" y="1"/>
                    <a:pt x="2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1"/>
            <p:cNvSpPr/>
            <p:nvPr/>
          </p:nvSpPr>
          <p:spPr>
            <a:xfrm>
              <a:off x="2426346" y="2144458"/>
              <a:ext cx="68217" cy="102981"/>
            </a:xfrm>
            <a:custGeom>
              <a:avLst/>
              <a:gdLst/>
              <a:ahLst/>
              <a:cxnLst/>
              <a:rect l="l" t="t" r="r" b="b"/>
              <a:pathLst>
                <a:path w="2288" h="3454" extrusionOk="0">
                  <a:moveTo>
                    <a:pt x="49" y="1"/>
                  </a:moveTo>
                  <a:cubicBezTo>
                    <a:pt x="25" y="1"/>
                    <a:pt x="1" y="25"/>
                    <a:pt x="1" y="49"/>
                  </a:cubicBezTo>
                  <a:lnTo>
                    <a:pt x="1" y="3454"/>
                  </a:lnTo>
                  <a:lnTo>
                    <a:pt x="2287" y="3454"/>
                  </a:lnTo>
                  <a:lnTo>
                    <a:pt x="2287" y="49"/>
                  </a:lnTo>
                  <a:cubicBezTo>
                    <a:pt x="2287" y="25"/>
                    <a:pt x="2263" y="1"/>
                    <a:pt x="2240"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1"/>
            <p:cNvSpPr/>
            <p:nvPr/>
          </p:nvSpPr>
          <p:spPr>
            <a:xfrm>
              <a:off x="2686246" y="1957009"/>
              <a:ext cx="16339" cy="290428"/>
            </a:xfrm>
            <a:custGeom>
              <a:avLst/>
              <a:gdLst/>
              <a:ahLst/>
              <a:cxnLst/>
              <a:rect l="l" t="t" r="r" b="b"/>
              <a:pathLst>
                <a:path w="548" h="9741" extrusionOk="0">
                  <a:moveTo>
                    <a:pt x="0" y="1"/>
                  </a:moveTo>
                  <a:cubicBezTo>
                    <a:pt x="24" y="1"/>
                    <a:pt x="72" y="25"/>
                    <a:pt x="72" y="49"/>
                  </a:cubicBezTo>
                  <a:lnTo>
                    <a:pt x="72" y="9741"/>
                  </a:lnTo>
                  <a:lnTo>
                    <a:pt x="548" y="9741"/>
                  </a:lnTo>
                  <a:lnTo>
                    <a:pt x="548" y="49"/>
                  </a:lnTo>
                  <a:cubicBezTo>
                    <a:pt x="548" y="25"/>
                    <a:pt x="500" y="1"/>
                    <a:pt x="47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1"/>
            <p:cNvSpPr/>
            <p:nvPr/>
          </p:nvSpPr>
          <p:spPr>
            <a:xfrm>
              <a:off x="2582578" y="2068488"/>
              <a:ext cx="15653" cy="178264"/>
            </a:xfrm>
            <a:custGeom>
              <a:avLst/>
              <a:gdLst/>
              <a:ahLst/>
              <a:cxnLst/>
              <a:rect l="l" t="t" r="r" b="b"/>
              <a:pathLst>
                <a:path w="525" h="5979" extrusionOk="0">
                  <a:moveTo>
                    <a:pt x="0" y="1"/>
                  </a:moveTo>
                  <a:cubicBezTo>
                    <a:pt x="24" y="1"/>
                    <a:pt x="48" y="25"/>
                    <a:pt x="48" y="72"/>
                  </a:cubicBezTo>
                  <a:lnTo>
                    <a:pt x="48" y="5978"/>
                  </a:lnTo>
                  <a:lnTo>
                    <a:pt x="524" y="5978"/>
                  </a:lnTo>
                  <a:lnTo>
                    <a:pt x="524" y="72"/>
                  </a:lnTo>
                  <a:cubicBezTo>
                    <a:pt x="524" y="48"/>
                    <a:pt x="500" y="1"/>
                    <a:pt x="47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1"/>
            <p:cNvSpPr/>
            <p:nvPr/>
          </p:nvSpPr>
          <p:spPr>
            <a:xfrm>
              <a:off x="2479626" y="2143057"/>
              <a:ext cx="15623" cy="102981"/>
            </a:xfrm>
            <a:custGeom>
              <a:avLst/>
              <a:gdLst/>
              <a:ahLst/>
              <a:cxnLst/>
              <a:rect l="l" t="t" r="r" b="b"/>
              <a:pathLst>
                <a:path w="524" h="3454" extrusionOk="0">
                  <a:moveTo>
                    <a:pt x="0" y="0"/>
                  </a:moveTo>
                  <a:cubicBezTo>
                    <a:pt x="24" y="0"/>
                    <a:pt x="48" y="48"/>
                    <a:pt x="48" y="72"/>
                  </a:cubicBezTo>
                  <a:lnTo>
                    <a:pt x="48" y="3453"/>
                  </a:lnTo>
                  <a:lnTo>
                    <a:pt x="524" y="3453"/>
                  </a:lnTo>
                  <a:lnTo>
                    <a:pt x="524" y="72"/>
                  </a:lnTo>
                  <a:cubicBezTo>
                    <a:pt x="524" y="48"/>
                    <a:pt x="500" y="0"/>
                    <a:pt x="47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1"/>
            <p:cNvSpPr/>
            <p:nvPr/>
          </p:nvSpPr>
          <p:spPr>
            <a:xfrm>
              <a:off x="2424229" y="1929340"/>
              <a:ext cx="193171" cy="156171"/>
            </a:xfrm>
            <a:custGeom>
              <a:avLst/>
              <a:gdLst/>
              <a:ahLst/>
              <a:cxnLst/>
              <a:rect l="l" t="t" r="r" b="b"/>
              <a:pathLst>
                <a:path w="6479" h="5238" extrusionOk="0">
                  <a:moveTo>
                    <a:pt x="6002" y="0"/>
                  </a:moveTo>
                  <a:lnTo>
                    <a:pt x="4859" y="143"/>
                  </a:lnTo>
                  <a:cubicBezTo>
                    <a:pt x="4621" y="167"/>
                    <a:pt x="4478" y="381"/>
                    <a:pt x="4501" y="595"/>
                  </a:cubicBezTo>
                  <a:cubicBezTo>
                    <a:pt x="4501" y="738"/>
                    <a:pt x="4644" y="881"/>
                    <a:pt x="4811" y="929"/>
                  </a:cubicBezTo>
                  <a:lnTo>
                    <a:pt x="215" y="4525"/>
                  </a:lnTo>
                  <a:cubicBezTo>
                    <a:pt x="48" y="4668"/>
                    <a:pt x="1" y="4906"/>
                    <a:pt x="167" y="5096"/>
                  </a:cubicBezTo>
                  <a:cubicBezTo>
                    <a:pt x="247" y="5189"/>
                    <a:pt x="356" y="5238"/>
                    <a:pt x="466" y="5238"/>
                  </a:cubicBezTo>
                  <a:cubicBezTo>
                    <a:pt x="553" y="5238"/>
                    <a:pt x="641" y="5207"/>
                    <a:pt x="715" y="5144"/>
                  </a:cubicBezTo>
                  <a:lnTo>
                    <a:pt x="5406" y="1453"/>
                  </a:lnTo>
                  <a:cubicBezTo>
                    <a:pt x="5406" y="1667"/>
                    <a:pt x="5526" y="1834"/>
                    <a:pt x="5716" y="1881"/>
                  </a:cubicBezTo>
                  <a:cubicBezTo>
                    <a:pt x="5744" y="1888"/>
                    <a:pt x="5772" y="1891"/>
                    <a:pt x="5799" y="1891"/>
                  </a:cubicBezTo>
                  <a:cubicBezTo>
                    <a:pt x="5983" y="1891"/>
                    <a:pt x="6151" y="1758"/>
                    <a:pt x="6192" y="1572"/>
                  </a:cubicBezTo>
                  <a:lnTo>
                    <a:pt x="6430" y="453"/>
                  </a:lnTo>
                  <a:cubicBezTo>
                    <a:pt x="6478" y="334"/>
                    <a:pt x="6430" y="191"/>
                    <a:pt x="6359" y="119"/>
                  </a:cubicBezTo>
                  <a:cubicBezTo>
                    <a:pt x="6264" y="48"/>
                    <a:pt x="6168" y="0"/>
                    <a:pt x="6049"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1"/>
            <p:cNvSpPr/>
            <p:nvPr/>
          </p:nvSpPr>
          <p:spPr>
            <a:xfrm>
              <a:off x="2427061" y="1967921"/>
              <a:ext cx="153398" cy="117889"/>
            </a:xfrm>
            <a:custGeom>
              <a:avLst/>
              <a:gdLst/>
              <a:ahLst/>
              <a:cxnLst/>
              <a:rect l="l" t="t" r="r" b="b"/>
              <a:pathLst>
                <a:path w="5145" h="3954" extrusionOk="0">
                  <a:moveTo>
                    <a:pt x="4897" y="0"/>
                  </a:moveTo>
                  <a:cubicBezTo>
                    <a:pt x="4871" y="0"/>
                    <a:pt x="4841" y="6"/>
                    <a:pt x="4811" y="16"/>
                  </a:cubicBezTo>
                  <a:lnTo>
                    <a:pt x="263" y="3588"/>
                  </a:lnTo>
                  <a:cubicBezTo>
                    <a:pt x="168" y="3660"/>
                    <a:pt x="96" y="3683"/>
                    <a:pt x="1" y="3683"/>
                  </a:cubicBezTo>
                  <a:cubicBezTo>
                    <a:pt x="1" y="3731"/>
                    <a:pt x="25" y="3779"/>
                    <a:pt x="48" y="3802"/>
                  </a:cubicBezTo>
                  <a:cubicBezTo>
                    <a:pt x="143" y="3897"/>
                    <a:pt x="262" y="3954"/>
                    <a:pt x="377" y="3954"/>
                  </a:cubicBezTo>
                  <a:cubicBezTo>
                    <a:pt x="463" y="3954"/>
                    <a:pt x="548" y="3922"/>
                    <a:pt x="620" y="3850"/>
                  </a:cubicBezTo>
                  <a:lnTo>
                    <a:pt x="5145" y="278"/>
                  </a:lnTo>
                  <a:cubicBezTo>
                    <a:pt x="5073" y="230"/>
                    <a:pt x="5002" y="135"/>
                    <a:pt x="4978" y="40"/>
                  </a:cubicBezTo>
                  <a:cubicBezTo>
                    <a:pt x="4964" y="12"/>
                    <a:pt x="4934" y="0"/>
                    <a:pt x="4897"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1"/>
            <p:cNvSpPr/>
            <p:nvPr/>
          </p:nvSpPr>
          <p:spPr>
            <a:xfrm>
              <a:off x="2586126" y="1926478"/>
              <a:ext cx="31276" cy="59242"/>
            </a:xfrm>
            <a:custGeom>
              <a:avLst/>
              <a:gdLst/>
              <a:ahLst/>
              <a:cxnLst/>
              <a:rect l="l" t="t" r="r" b="b"/>
              <a:pathLst>
                <a:path w="1049" h="1987" extrusionOk="0">
                  <a:moveTo>
                    <a:pt x="643" y="1"/>
                  </a:moveTo>
                  <a:cubicBezTo>
                    <a:pt x="643" y="96"/>
                    <a:pt x="691" y="168"/>
                    <a:pt x="643" y="239"/>
                  </a:cubicBezTo>
                  <a:lnTo>
                    <a:pt x="405" y="1382"/>
                  </a:lnTo>
                  <a:cubicBezTo>
                    <a:pt x="381" y="1596"/>
                    <a:pt x="215" y="1692"/>
                    <a:pt x="0" y="1692"/>
                  </a:cubicBezTo>
                  <a:cubicBezTo>
                    <a:pt x="48" y="1858"/>
                    <a:pt x="143" y="1930"/>
                    <a:pt x="286" y="1977"/>
                  </a:cubicBezTo>
                  <a:cubicBezTo>
                    <a:pt x="314" y="1984"/>
                    <a:pt x="342" y="1987"/>
                    <a:pt x="369" y="1987"/>
                  </a:cubicBezTo>
                  <a:cubicBezTo>
                    <a:pt x="553" y="1987"/>
                    <a:pt x="721" y="1854"/>
                    <a:pt x="762" y="1668"/>
                  </a:cubicBezTo>
                  <a:lnTo>
                    <a:pt x="1000" y="549"/>
                  </a:lnTo>
                  <a:cubicBezTo>
                    <a:pt x="1048" y="430"/>
                    <a:pt x="1000" y="287"/>
                    <a:pt x="929" y="120"/>
                  </a:cubicBezTo>
                  <a:cubicBezTo>
                    <a:pt x="858" y="72"/>
                    <a:pt x="762" y="1"/>
                    <a:pt x="64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1"/>
            <p:cNvSpPr/>
            <p:nvPr/>
          </p:nvSpPr>
          <p:spPr>
            <a:xfrm>
              <a:off x="2381623" y="2247410"/>
              <a:ext cx="343678" cy="23464"/>
            </a:xfrm>
            <a:custGeom>
              <a:avLst/>
              <a:gdLst/>
              <a:ahLst/>
              <a:cxnLst/>
              <a:rect l="l" t="t" r="r" b="b"/>
              <a:pathLst>
                <a:path w="11527" h="787" extrusionOk="0">
                  <a:moveTo>
                    <a:pt x="120" y="1"/>
                  </a:moveTo>
                  <a:cubicBezTo>
                    <a:pt x="72" y="1"/>
                    <a:pt x="1" y="49"/>
                    <a:pt x="1" y="120"/>
                  </a:cubicBezTo>
                  <a:lnTo>
                    <a:pt x="1" y="668"/>
                  </a:lnTo>
                  <a:cubicBezTo>
                    <a:pt x="1" y="739"/>
                    <a:pt x="72" y="787"/>
                    <a:pt x="120" y="787"/>
                  </a:cubicBezTo>
                  <a:lnTo>
                    <a:pt x="11408" y="787"/>
                  </a:lnTo>
                  <a:cubicBezTo>
                    <a:pt x="11479" y="787"/>
                    <a:pt x="11527" y="739"/>
                    <a:pt x="11527" y="668"/>
                  </a:cubicBezTo>
                  <a:lnTo>
                    <a:pt x="11527" y="120"/>
                  </a:lnTo>
                  <a:cubicBezTo>
                    <a:pt x="11527" y="49"/>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1"/>
            <p:cNvSpPr/>
            <p:nvPr/>
          </p:nvSpPr>
          <p:spPr>
            <a:xfrm>
              <a:off x="2708250" y="2247410"/>
              <a:ext cx="17770" cy="23464"/>
            </a:xfrm>
            <a:custGeom>
              <a:avLst/>
              <a:gdLst/>
              <a:ahLst/>
              <a:cxnLst/>
              <a:rect l="l" t="t" r="r" b="b"/>
              <a:pathLst>
                <a:path w="596" h="787" extrusionOk="0">
                  <a:moveTo>
                    <a:pt x="0" y="1"/>
                  </a:moveTo>
                  <a:cubicBezTo>
                    <a:pt x="72" y="1"/>
                    <a:pt x="119" y="49"/>
                    <a:pt x="119" y="120"/>
                  </a:cubicBezTo>
                  <a:lnTo>
                    <a:pt x="119" y="668"/>
                  </a:lnTo>
                  <a:cubicBezTo>
                    <a:pt x="119" y="739"/>
                    <a:pt x="72" y="787"/>
                    <a:pt x="0" y="787"/>
                  </a:cubicBezTo>
                  <a:lnTo>
                    <a:pt x="477" y="787"/>
                  </a:lnTo>
                  <a:cubicBezTo>
                    <a:pt x="548" y="787"/>
                    <a:pt x="596" y="739"/>
                    <a:pt x="596" y="668"/>
                  </a:cubicBezTo>
                  <a:lnTo>
                    <a:pt x="596" y="120"/>
                  </a:lnTo>
                  <a:cubicBezTo>
                    <a:pt x="596" y="25"/>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1"/>
            <p:cNvSpPr/>
            <p:nvPr/>
          </p:nvSpPr>
          <p:spPr>
            <a:xfrm>
              <a:off x="2419250" y="1922930"/>
              <a:ext cx="202384" cy="168455"/>
            </a:xfrm>
            <a:custGeom>
              <a:avLst/>
              <a:gdLst/>
              <a:ahLst/>
              <a:cxnLst/>
              <a:rect l="l" t="t" r="r" b="b"/>
              <a:pathLst>
                <a:path w="6788" h="5650" extrusionOk="0">
                  <a:moveTo>
                    <a:pt x="6193" y="334"/>
                  </a:moveTo>
                  <a:cubicBezTo>
                    <a:pt x="6240" y="334"/>
                    <a:pt x="6335" y="358"/>
                    <a:pt x="6407" y="406"/>
                  </a:cubicBezTo>
                  <a:cubicBezTo>
                    <a:pt x="6455" y="453"/>
                    <a:pt x="6455" y="525"/>
                    <a:pt x="6455" y="596"/>
                  </a:cubicBezTo>
                  <a:lnTo>
                    <a:pt x="6216" y="1739"/>
                  </a:lnTo>
                  <a:cubicBezTo>
                    <a:pt x="6195" y="1856"/>
                    <a:pt x="6098" y="1911"/>
                    <a:pt x="5999" y="1911"/>
                  </a:cubicBezTo>
                  <a:cubicBezTo>
                    <a:pt x="5876" y="1911"/>
                    <a:pt x="5751" y="1826"/>
                    <a:pt x="5764" y="1668"/>
                  </a:cubicBezTo>
                  <a:cubicBezTo>
                    <a:pt x="5764" y="1620"/>
                    <a:pt x="5740" y="1549"/>
                    <a:pt x="5693" y="1525"/>
                  </a:cubicBezTo>
                  <a:cubicBezTo>
                    <a:pt x="5663" y="1515"/>
                    <a:pt x="5637" y="1509"/>
                    <a:pt x="5613" y="1509"/>
                  </a:cubicBezTo>
                  <a:cubicBezTo>
                    <a:pt x="5578" y="1509"/>
                    <a:pt x="5544" y="1521"/>
                    <a:pt x="5502" y="1549"/>
                  </a:cubicBezTo>
                  <a:lnTo>
                    <a:pt x="834" y="5240"/>
                  </a:lnTo>
                  <a:cubicBezTo>
                    <a:pt x="763" y="5288"/>
                    <a:pt x="715" y="5311"/>
                    <a:pt x="644" y="5311"/>
                  </a:cubicBezTo>
                  <a:cubicBezTo>
                    <a:pt x="596" y="5311"/>
                    <a:pt x="525" y="5288"/>
                    <a:pt x="501" y="5216"/>
                  </a:cubicBezTo>
                  <a:cubicBezTo>
                    <a:pt x="406" y="5121"/>
                    <a:pt x="406" y="5073"/>
                    <a:pt x="406" y="5002"/>
                  </a:cubicBezTo>
                  <a:cubicBezTo>
                    <a:pt x="406" y="4954"/>
                    <a:pt x="453" y="4883"/>
                    <a:pt x="501" y="4859"/>
                  </a:cubicBezTo>
                  <a:lnTo>
                    <a:pt x="5097" y="1263"/>
                  </a:lnTo>
                  <a:cubicBezTo>
                    <a:pt x="5145" y="1215"/>
                    <a:pt x="5169" y="1144"/>
                    <a:pt x="5145" y="1072"/>
                  </a:cubicBezTo>
                  <a:cubicBezTo>
                    <a:pt x="5145" y="1025"/>
                    <a:pt x="5097" y="953"/>
                    <a:pt x="5026" y="953"/>
                  </a:cubicBezTo>
                  <a:cubicBezTo>
                    <a:pt x="4930" y="930"/>
                    <a:pt x="4883" y="882"/>
                    <a:pt x="4859" y="739"/>
                  </a:cubicBezTo>
                  <a:cubicBezTo>
                    <a:pt x="4811" y="620"/>
                    <a:pt x="4930" y="525"/>
                    <a:pt x="5050" y="477"/>
                  </a:cubicBezTo>
                  <a:lnTo>
                    <a:pt x="6193" y="334"/>
                  </a:lnTo>
                  <a:close/>
                  <a:moveTo>
                    <a:pt x="6121" y="1"/>
                  </a:moveTo>
                  <a:lnTo>
                    <a:pt x="5002" y="168"/>
                  </a:lnTo>
                  <a:cubicBezTo>
                    <a:pt x="4859" y="191"/>
                    <a:pt x="4692" y="239"/>
                    <a:pt x="4621" y="358"/>
                  </a:cubicBezTo>
                  <a:cubicBezTo>
                    <a:pt x="4526" y="477"/>
                    <a:pt x="4454" y="644"/>
                    <a:pt x="4478" y="787"/>
                  </a:cubicBezTo>
                  <a:cubicBezTo>
                    <a:pt x="4526" y="906"/>
                    <a:pt x="4573" y="1025"/>
                    <a:pt x="4668" y="1120"/>
                  </a:cubicBezTo>
                  <a:lnTo>
                    <a:pt x="287" y="4573"/>
                  </a:lnTo>
                  <a:cubicBezTo>
                    <a:pt x="48" y="4764"/>
                    <a:pt x="1" y="5121"/>
                    <a:pt x="191" y="5359"/>
                  </a:cubicBezTo>
                  <a:cubicBezTo>
                    <a:pt x="263" y="5526"/>
                    <a:pt x="406" y="5597"/>
                    <a:pt x="572" y="5645"/>
                  </a:cubicBezTo>
                  <a:cubicBezTo>
                    <a:pt x="592" y="5648"/>
                    <a:pt x="611" y="5649"/>
                    <a:pt x="630" y="5649"/>
                  </a:cubicBezTo>
                  <a:cubicBezTo>
                    <a:pt x="753" y="5649"/>
                    <a:pt x="874" y="5588"/>
                    <a:pt x="977" y="5526"/>
                  </a:cubicBezTo>
                  <a:lnTo>
                    <a:pt x="5454" y="2001"/>
                  </a:lnTo>
                  <a:cubicBezTo>
                    <a:pt x="5526" y="2144"/>
                    <a:pt x="5645" y="2239"/>
                    <a:pt x="5835" y="2263"/>
                  </a:cubicBezTo>
                  <a:cubicBezTo>
                    <a:pt x="5876" y="2273"/>
                    <a:pt x="5917" y="2278"/>
                    <a:pt x="5959" y="2278"/>
                  </a:cubicBezTo>
                  <a:cubicBezTo>
                    <a:pt x="6210" y="2278"/>
                    <a:pt x="6465" y="2100"/>
                    <a:pt x="6526" y="1835"/>
                  </a:cubicBezTo>
                  <a:lnTo>
                    <a:pt x="6764" y="691"/>
                  </a:lnTo>
                  <a:cubicBezTo>
                    <a:pt x="6788" y="525"/>
                    <a:pt x="6764" y="310"/>
                    <a:pt x="6597" y="191"/>
                  </a:cubicBezTo>
                  <a:cubicBezTo>
                    <a:pt x="6478" y="72"/>
                    <a:pt x="6335" y="1"/>
                    <a:pt x="61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1"/>
            <p:cNvSpPr/>
            <p:nvPr/>
          </p:nvSpPr>
          <p:spPr>
            <a:xfrm>
              <a:off x="2377359" y="1922125"/>
              <a:ext cx="354351" cy="354441"/>
            </a:xfrm>
            <a:custGeom>
              <a:avLst/>
              <a:gdLst/>
              <a:ahLst/>
              <a:cxnLst/>
              <a:rect l="l" t="t" r="r" b="b"/>
              <a:pathLst>
                <a:path w="11885" h="11888" extrusionOk="0">
                  <a:moveTo>
                    <a:pt x="7264" y="5076"/>
                  </a:moveTo>
                  <a:lnTo>
                    <a:pt x="7264" y="10697"/>
                  </a:lnTo>
                  <a:lnTo>
                    <a:pt x="5288" y="10697"/>
                  </a:lnTo>
                  <a:lnTo>
                    <a:pt x="5288" y="5076"/>
                  </a:lnTo>
                  <a:close/>
                  <a:moveTo>
                    <a:pt x="11503" y="11054"/>
                  </a:moveTo>
                  <a:lnTo>
                    <a:pt x="11503" y="11530"/>
                  </a:lnTo>
                  <a:lnTo>
                    <a:pt x="334" y="11530"/>
                  </a:lnTo>
                  <a:lnTo>
                    <a:pt x="334" y="11054"/>
                  </a:lnTo>
                  <a:close/>
                  <a:moveTo>
                    <a:pt x="893" y="0"/>
                  </a:moveTo>
                  <a:cubicBezTo>
                    <a:pt x="792" y="0"/>
                    <a:pt x="715" y="88"/>
                    <a:pt x="715" y="195"/>
                  </a:cubicBezTo>
                  <a:lnTo>
                    <a:pt x="715" y="980"/>
                  </a:lnTo>
                  <a:lnTo>
                    <a:pt x="501" y="980"/>
                  </a:lnTo>
                  <a:cubicBezTo>
                    <a:pt x="429" y="980"/>
                    <a:pt x="334" y="1052"/>
                    <a:pt x="334" y="1147"/>
                  </a:cubicBezTo>
                  <a:cubicBezTo>
                    <a:pt x="334" y="1266"/>
                    <a:pt x="382" y="1338"/>
                    <a:pt x="501" y="1338"/>
                  </a:cubicBezTo>
                  <a:lnTo>
                    <a:pt x="715" y="1338"/>
                  </a:lnTo>
                  <a:lnTo>
                    <a:pt x="715" y="2243"/>
                  </a:lnTo>
                  <a:lnTo>
                    <a:pt x="501" y="2243"/>
                  </a:lnTo>
                  <a:cubicBezTo>
                    <a:pt x="429" y="2243"/>
                    <a:pt x="358" y="2290"/>
                    <a:pt x="334" y="2385"/>
                  </a:cubicBezTo>
                  <a:cubicBezTo>
                    <a:pt x="310" y="2505"/>
                    <a:pt x="382" y="2600"/>
                    <a:pt x="501" y="2600"/>
                  </a:cubicBezTo>
                  <a:lnTo>
                    <a:pt x="715" y="2600"/>
                  </a:lnTo>
                  <a:lnTo>
                    <a:pt x="715" y="3481"/>
                  </a:lnTo>
                  <a:lnTo>
                    <a:pt x="501" y="3481"/>
                  </a:lnTo>
                  <a:cubicBezTo>
                    <a:pt x="429" y="3481"/>
                    <a:pt x="358" y="3552"/>
                    <a:pt x="334" y="3648"/>
                  </a:cubicBezTo>
                  <a:cubicBezTo>
                    <a:pt x="310" y="3767"/>
                    <a:pt x="382" y="3838"/>
                    <a:pt x="501" y="3838"/>
                  </a:cubicBezTo>
                  <a:lnTo>
                    <a:pt x="715" y="3838"/>
                  </a:lnTo>
                  <a:lnTo>
                    <a:pt x="715" y="4743"/>
                  </a:lnTo>
                  <a:lnTo>
                    <a:pt x="501" y="4743"/>
                  </a:lnTo>
                  <a:cubicBezTo>
                    <a:pt x="429" y="4743"/>
                    <a:pt x="334" y="4791"/>
                    <a:pt x="334" y="4886"/>
                  </a:cubicBezTo>
                  <a:cubicBezTo>
                    <a:pt x="334" y="5005"/>
                    <a:pt x="382" y="5100"/>
                    <a:pt x="501" y="5100"/>
                  </a:cubicBezTo>
                  <a:lnTo>
                    <a:pt x="715" y="5100"/>
                  </a:lnTo>
                  <a:lnTo>
                    <a:pt x="715" y="5981"/>
                  </a:lnTo>
                  <a:lnTo>
                    <a:pt x="501" y="5981"/>
                  </a:lnTo>
                  <a:cubicBezTo>
                    <a:pt x="429" y="5981"/>
                    <a:pt x="334" y="6053"/>
                    <a:pt x="334" y="6148"/>
                  </a:cubicBezTo>
                  <a:cubicBezTo>
                    <a:pt x="334" y="6267"/>
                    <a:pt x="382" y="6339"/>
                    <a:pt x="501" y="6339"/>
                  </a:cubicBezTo>
                  <a:lnTo>
                    <a:pt x="715" y="6339"/>
                  </a:lnTo>
                  <a:lnTo>
                    <a:pt x="715" y="7244"/>
                  </a:lnTo>
                  <a:lnTo>
                    <a:pt x="501" y="7244"/>
                  </a:lnTo>
                  <a:cubicBezTo>
                    <a:pt x="429" y="7244"/>
                    <a:pt x="358" y="7291"/>
                    <a:pt x="334" y="7386"/>
                  </a:cubicBezTo>
                  <a:cubicBezTo>
                    <a:pt x="310" y="7506"/>
                    <a:pt x="382" y="7601"/>
                    <a:pt x="501" y="7601"/>
                  </a:cubicBezTo>
                  <a:lnTo>
                    <a:pt x="715" y="7601"/>
                  </a:lnTo>
                  <a:lnTo>
                    <a:pt x="715" y="8482"/>
                  </a:lnTo>
                  <a:lnTo>
                    <a:pt x="501" y="8482"/>
                  </a:lnTo>
                  <a:cubicBezTo>
                    <a:pt x="429" y="8482"/>
                    <a:pt x="358" y="8553"/>
                    <a:pt x="334" y="8649"/>
                  </a:cubicBezTo>
                  <a:cubicBezTo>
                    <a:pt x="310" y="8768"/>
                    <a:pt x="382" y="8839"/>
                    <a:pt x="501" y="8839"/>
                  </a:cubicBezTo>
                  <a:lnTo>
                    <a:pt x="715" y="8839"/>
                  </a:lnTo>
                  <a:lnTo>
                    <a:pt x="715" y="9744"/>
                  </a:lnTo>
                  <a:lnTo>
                    <a:pt x="501" y="9744"/>
                  </a:lnTo>
                  <a:cubicBezTo>
                    <a:pt x="429" y="9744"/>
                    <a:pt x="334" y="9792"/>
                    <a:pt x="334" y="9887"/>
                  </a:cubicBezTo>
                  <a:cubicBezTo>
                    <a:pt x="334" y="10006"/>
                    <a:pt x="382" y="10101"/>
                    <a:pt x="501" y="10101"/>
                  </a:cubicBezTo>
                  <a:lnTo>
                    <a:pt x="715" y="10101"/>
                  </a:lnTo>
                  <a:lnTo>
                    <a:pt x="715" y="10720"/>
                  </a:lnTo>
                  <a:lnTo>
                    <a:pt x="310" y="10720"/>
                  </a:lnTo>
                  <a:cubicBezTo>
                    <a:pt x="144" y="10720"/>
                    <a:pt x="1" y="10840"/>
                    <a:pt x="1" y="11030"/>
                  </a:cubicBezTo>
                  <a:lnTo>
                    <a:pt x="1" y="11578"/>
                  </a:lnTo>
                  <a:cubicBezTo>
                    <a:pt x="1" y="11744"/>
                    <a:pt x="120" y="11887"/>
                    <a:pt x="310" y="11887"/>
                  </a:cubicBezTo>
                  <a:lnTo>
                    <a:pt x="11575" y="11887"/>
                  </a:lnTo>
                  <a:cubicBezTo>
                    <a:pt x="11741" y="11887"/>
                    <a:pt x="11884" y="11768"/>
                    <a:pt x="11884" y="11578"/>
                  </a:cubicBezTo>
                  <a:lnTo>
                    <a:pt x="11884" y="11030"/>
                  </a:lnTo>
                  <a:cubicBezTo>
                    <a:pt x="11837" y="10840"/>
                    <a:pt x="11741" y="10720"/>
                    <a:pt x="11551" y="10720"/>
                  </a:cubicBezTo>
                  <a:lnTo>
                    <a:pt x="11051" y="10720"/>
                  </a:lnTo>
                  <a:lnTo>
                    <a:pt x="11051" y="3171"/>
                  </a:lnTo>
                  <a:cubicBezTo>
                    <a:pt x="11051" y="3076"/>
                    <a:pt x="10979" y="2981"/>
                    <a:pt x="10884" y="2981"/>
                  </a:cubicBezTo>
                  <a:cubicBezTo>
                    <a:pt x="10765" y="2981"/>
                    <a:pt x="10693" y="3052"/>
                    <a:pt x="10693" y="3171"/>
                  </a:cubicBezTo>
                  <a:lnTo>
                    <a:pt x="10693" y="10720"/>
                  </a:lnTo>
                  <a:lnTo>
                    <a:pt x="8717" y="10720"/>
                  </a:lnTo>
                  <a:lnTo>
                    <a:pt x="8717" y="1314"/>
                  </a:lnTo>
                  <a:lnTo>
                    <a:pt x="10693" y="1314"/>
                  </a:lnTo>
                  <a:lnTo>
                    <a:pt x="10693" y="2338"/>
                  </a:lnTo>
                  <a:cubicBezTo>
                    <a:pt x="10693" y="2409"/>
                    <a:pt x="10741" y="2505"/>
                    <a:pt x="10836" y="2505"/>
                  </a:cubicBezTo>
                  <a:cubicBezTo>
                    <a:pt x="10955" y="2505"/>
                    <a:pt x="11051" y="2433"/>
                    <a:pt x="11051" y="2338"/>
                  </a:cubicBezTo>
                  <a:lnTo>
                    <a:pt x="11051" y="1195"/>
                  </a:lnTo>
                  <a:cubicBezTo>
                    <a:pt x="11051" y="1052"/>
                    <a:pt x="10932" y="957"/>
                    <a:pt x="10813" y="957"/>
                  </a:cubicBezTo>
                  <a:lnTo>
                    <a:pt x="8645" y="957"/>
                  </a:lnTo>
                  <a:cubicBezTo>
                    <a:pt x="8479" y="957"/>
                    <a:pt x="8407" y="1076"/>
                    <a:pt x="8407" y="1195"/>
                  </a:cubicBezTo>
                  <a:lnTo>
                    <a:pt x="8407" y="10697"/>
                  </a:lnTo>
                  <a:lnTo>
                    <a:pt x="7621" y="10697"/>
                  </a:lnTo>
                  <a:lnTo>
                    <a:pt x="7621" y="4957"/>
                  </a:lnTo>
                  <a:cubicBezTo>
                    <a:pt x="7621" y="4791"/>
                    <a:pt x="7502" y="4719"/>
                    <a:pt x="7383" y="4719"/>
                  </a:cubicBezTo>
                  <a:lnTo>
                    <a:pt x="5216" y="4719"/>
                  </a:lnTo>
                  <a:cubicBezTo>
                    <a:pt x="5073" y="4719"/>
                    <a:pt x="4978" y="4838"/>
                    <a:pt x="4978" y="4957"/>
                  </a:cubicBezTo>
                  <a:lnTo>
                    <a:pt x="4978" y="10697"/>
                  </a:lnTo>
                  <a:lnTo>
                    <a:pt x="4168" y="10697"/>
                  </a:lnTo>
                  <a:lnTo>
                    <a:pt x="4168" y="7458"/>
                  </a:lnTo>
                  <a:cubicBezTo>
                    <a:pt x="4168" y="7291"/>
                    <a:pt x="4049" y="7220"/>
                    <a:pt x="3930" y="7220"/>
                  </a:cubicBezTo>
                  <a:lnTo>
                    <a:pt x="1692" y="7220"/>
                  </a:lnTo>
                  <a:cubicBezTo>
                    <a:pt x="1620" y="7220"/>
                    <a:pt x="1525" y="7291"/>
                    <a:pt x="1525" y="7386"/>
                  </a:cubicBezTo>
                  <a:lnTo>
                    <a:pt x="1525" y="8672"/>
                  </a:lnTo>
                  <a:cubicBezTo>
                    <a:pt x="1525" y="8696"/>
                    <a:pt x="1549" y="8768"/>
                    <a:pt x="1573" y="8791"/>
                  </a:cubicBezTo>
                  <a:cubicBezTo>
                    <a:pt x="1619" y="8818"/>
                    <a:pt x="1664" y="8830"/>
                    <a:pt x="1704" y="8830"/>
                  </a:cubicBezTo>
                  <a:cubicBezTo>
                    <a:pt x="1808" y="8830"/>
                    <a:pt x="1882" y="8752"/>
                    <a:pt x="1882" y="8649"/>
                  </a:cubicBezTo>
                  <a:lnTo>
                    <a:pt x="1882" y="7577"/>
                  </a:lnTo>
                  <a:lnTo>
                    <a:pt x="3835" y="7577"/>
                  </a:lnTo>
                  <a:lnTo>
                    <a:pt x="3835" y="10697"/>
                  </a:lnTo>
                  <a:lnTo>
                    <a:pt x="1882" y="10697"/>
                  </a:lnTo>
                  <a:lnTo>
                    <a:pt x="1882" y="9482"/>
                  </a:lnTo>
                  <a:cubicBezTo>
                    <a:pt x="1882" y="9387"/>
                    <a:pt x="1811" y="9292"/>
                    <a:pt x="1739" y="9292"/>
                  </a:cubicBezTo>
                  <a:cubicBezTo>
                    <a:pt x="1620" y="9292"/>
                    <a:pt x="1525" y="9363"/>
                    <a:pt x="1525" y="9482"/>
                  </a:cubicBezTo>
                  <a:lnTo>
                    <a:pt x="1525" y="10697"/>
                  </a:lnTo>
                  <a:lnTo>
                    <a:pt x="1072" y="10697"/>
                  </a:lnTo>
                  <a:lnTo>
                    <a:pt x="1072" y="195"/>
                  </a:lnTo>
                  <a:cubicBezTo>
                    <a:pt x="1072" y="99"/>
                    <a:pt x="1025" y="28"/>
                    <a:pt x="930" y="4"/>
                  </a:cubicBezTo>
                  <a:cubicBezTo>
                    <a:pt x="917" y="2"/>
                    <a:pt x="905" y="0"/>
                    <a:pt x="8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91"/>
          <p:cNvGrpSpPr/>
          <p:nvPr/>
        </p:nvGrpSpPr>
        <p:grpSpPr>
          <a:xfrm>
            <a:off x="2547602" y="1922870"/>
            <a:ext cx="354354" cy="352980"/>
            <a:chOff x="2738089" y="1922870"/>
            <a:chExt cx="354354" cy="352980"/>
          </a:xfrm>
        </p:grpSpPr>
        <p:sp>
          <p:nvSpPr>
            <p:cNvPr id="12176" name="Google Shape;12176;p91"/>
            <p:cNvSpPr/>
            <p:nvPr/>
          </p:nvSpPr>
          <p:spPr>
            <a:xfrm>
              <a:off x="2990148" y="1976896"/>
              <a:ext cx="98747" cy="293290"/>
            </a:xfrm>
            <a:custGeom>
              <a:avLst/>
              <a:gdLst/>
              <a:ahLst/>
              <a:cxnLst/>
              <a:rect l="l" t="t" r="r" b="b"/>
              <a:pathLst>
                <a:path w="3312" h="9837" extrusionOk="0">
                  <a:moveTo>
                    <a:pt x="1" y="1"/>
                  </a:moveTo>
                  <a:lnTo>
                    <a:pt x="1" y="9622"/>
                  </a:lnTo>
                  <a:cubicBezTo>
                    <a:pt x="1" y="9741"/>
                    <a:pt x="96" y="9836"/>
                    <a:pt x="215" y="9836"/>
                  </a:cubicBezTo>
                  <a:lnTo>
                    <a:pt x="3073" y="9836"/>
                  </a:lnTo>
                  <a:cubicBezTo>
                    <a:pt x="3192" y="9836"/>
                    <a:pt x="3264" y="9717"/>
                    <a:pt x="3311" y="9598"/>
                  </a:cubicBezTo>
                  <a:lnTo>
                    <a:pt x="3311"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1"/>
            <p:cNvSpPr/>
            <p:nvPr/>
          </p:nvSpPr>
          <p:spPr>
            <a:xfrm>
              <a:off x="3068264" y="1976180"/>
              <a:ext cx="19201" cy="293290"/>
            </a:xfrm>
            <a:custGeom>
              <a:avLst/>
              <a:gdLst/>
              <a:ahLst/>
              <a:cxnLst/>
              <a:rect l="l" t="t" r="r" b="b"/>
              <a:pathLst>
                <a:path w="644" h="9837" extrusionOk="0">
                  <a:moveTo>
                    <a:pt x="215" y="1"/>
                  </a:moveTo>
                  <a:lnTo>
                    <a:pt x="215" y="9622"/>
                  </a:lnTo>
                  <a:cubicBezTo>
                    <a:pt x="215" y="9741"/>
                    <a:pt x="120" y="9836"/>
                    <a:pt x="1" y="9836"/>
                  </a:cubicBezTo>
                  <a:lnTo>
                    <a:pt x="453" y="9836"/>
                  </a:lnTo>
                  <a:cubicBezTo>
                    <a:pt x="572" y="9836"/>
                    <a:pt x="644" y="9741"/>
                    <a:pt x="644" y="9622"/>
                  </a:cubicBezTo>
                  <a:lnTo>
                    <a:pt x="644" y="25"/>
                  </a:lnTo>
                  <a:lnTo>
                    <a:pt x="6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1"/>
            <p:cNvSpPr/>
            <p:nvPr/>
          </p:nvSpPr>
          <p:spPr>
            <a:xfrm>
              <a:off x="2865908" y="1927909"/>
              <a:ext cx="98717" cy="292575"/>
            </a:xfrm>
            <a:custGeom>
              <a:avLst/>
              <a:gdLst/>
              <a:ahLst/>
              <a:cxnLst/>
              <a:rect l="l" t="t" r="r" b="b"/>
              <a:pathLst>
                <a:path w="3311" h="9813" extrusionOk="0">
                  <a:moveTo>
                    <a:pt x="239" y="1"/>
                  </a:moveTo>
                  <a:cubicBezTo>
                    <a:pt x="119" y="1"/>
                    <a:pt x="24" y="120"/>
                    <a:pt x="0" y="239"/>
                  </a:cubicBezTo>
                  <a:lnTo>
                    <a:pt x="0" y="9812"/>
                  </a:lnTo>
                  <a:lnTo>
                    <a:pt x="3311" y="9812"/>
                  </a:lnTo>
                  <a:lnTo>
                    <a:pt x="3311" y="191"/>
                  </a:lnTo>
                  <a:cubicBezTo>
                    <a:pt x="3311" y="72"/>
                    <a:pt x="3215" y="1"/>
                    <a:pt x="3096"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1"/>
            <p:cNvSpPr/>
            <p:nvPr/>
          </p:nvSpPr>
          <p:spPr>
            <a:xfrm>
              <a:off x="2944024" y="1928535"/>
              <a:ext cx="20602" cy="292634"/>
            </a:xfrm>
            <a:custGeom>
              <a:avLst/>
              <a:gdLst/>
              <a:ahLst/>
              <a:cxnLst/>
              <a:rect l="l" t="t" r="r" b="b"/>
              <a:pathLst>
                <a:path w="691" h="9815" extrusionOk="0">
                  <a:moveTo>
                    <a:pt x="507" y="0"/>
                  </a:moveTo>
                  <a:cubicBezTo>
                    <a:pt x="497" y="0"/>
                    <a:pt x="487" y="1"/>
                    <a:pt x="476" y="3"/>
                  </a:cubicBezTo>
                  <a:lnTo>
                    <a:pt x="0" y="3"/>
                  </a:lnTo>
                  <a:cubicBezTo>
                    <a:pt x="119" y="3"/>
                    <a:pt x="214" y="99"/>
                    <a:pt x="214" y="218"/>
                  </a:cubicBezTo>
                  <a:lnTo>
                    <a:pt x="214" y="9815"/>
                  </a:lnTo>
                  <a:lnTo>
                    <a:pt x="691" y="9815"/>
                  </a:lnTo>
                  <a:lnTo>
                    <a:pt x="691" y="218"/>
                  </a:lnTo>
                  <a:cubicBezTo>
                    <a:pt x="691" y="109"/>
                    <a:pt x="611" y="0"/>
                    <a:pt x="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1"/>
            <p:cNvSpPr/>
            <p:nvPr/>
          </p:nvSpPr>
          <p:spPr>
            <a:xfrm>
              <a:off x="2744499" y="1976896"/>
              <a:ext cx="98717" cy="293290"/>
            </a:xfrm>
            <a:custGeom>
              <a:avLst/>
              <a:gdLst/>
              <a:ahLst/>
              <a:cxnLst/>
              <a:rect l="l" t="t" r="r" b="b"/>
              <a:pathLst>
                <a:path w="3311" h="9837" extrusionOk="0">
                  <a:moveTo>
                    <a:pt x="0" y="1"/>
                  </a:moveTo>
                  <a:lnTo>
                    <a:pt x="0" y="9622"/>
                  </a:lnTo>
                  <a:cubicBezTo>
                    <a:pt x="0" y="9741"/>
                    <a:pt x="95" y="9836"/>
                    <a:pt x="214" y="9836"/>
                  </a:cubicBezTo>
                  <a:lnTo>
                    <a:pt x="3072" y="9836"/>
                  </a:lnTo>
                  <a:cubicBezTo>
                    <a:pt x="3167" y="9836"/>
                    <a:pt x="3310" y="9717"/>
                    <a:pt x="3310" y="9598"/>
                  </a:cubicBezTo>
                  <a:lnTo>
                    <a:pt x="33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1"/>
            <p:cNvSpPr/>
            <p:nvPr/>
          </p:nvSpPr>
          <p:spPr>
            <a:xfrm>
              <a:off x="2822586" y="1976180"/>
              <a:ext cx="20632" cy="293290"/>
            </a:xfrm>
            <a:custGeom>
              <a:avLst/>
              <a:gdLst/>
              <a:ahLst/>
              <a:cxnLst/>
              <a:rect l="l" t="t" r="r" b="b"/>
              <a:pathLst>
                <a:path w="692" h="9837" extrusionOk="0">
                  <a:moveTo>
                    <a:pt x="215" y="1"/>
                  </a:moveTo>
                  <a:lnTo>
                    <a:pt x="215" y="9622"/>
                  </a:lnTo>
                  <a:cubicBezTo>
                    <a:pt x="215" y="9741"/>
                    <a:pt x="120" y="9836"/>
                    <a:pt x="1" y="9836"/>
                  </a:cubicBezTo>
                  <a:lnTo>
                    <a:pt x="477" y="9836"/>
                  </a:lnTo>
                  <a:cubicBezTo>
                    <a:pt x="596" y="9836"/>
                    <a:pt x="691" y="9741"/>
                    <a:pt x="691" y="9622"/>
                  </a:cubicBezTo>
                  <a:lnTo>
                    <a:pt x="691" y="25"/>
                  </a:lnTo>
                  <a:lnTo>
                    <a:pt x="691"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1"/>
            <p:cNvSpPr/>
            <p:nvPr/>
          </p:nvSpPr>
          <p:spPr>
            <a:xfrm>
              <a:off x="2743784" y="1928565"/>
              <a:ext cx="98002" cy="114221"/>
            </a:xfrm>
            <a:custGeom>
              <a:avLst/>
              <a:gdLst/>
              <a:ahLst/>
              <a:cxnLst/>
              <a:rect l="l" t="t" r="r" b="b"/>
              <a:pathLst>
                <a:path w="3287" h="3831" extrusionOk="0">
                  <a:moveTo>
                    <a:pt x="1702" y="0"/>
                  </a:moveTo>
                  <a:cubicBezTo>
                    <a:pt x="1675" y="0"/>
                    <a:pt x="1647" y="1"/>
                    <a:pt x="1620" y="2"/>
                  </a:cubicBezTo>
                  <a:cubicBezTo>
                    <a:pt x="762" y="26"/>
                    <a:pt x="48" y="717"/>
                    <a:pt x="24" y="1574"/>
                  </a:cubicBezTo>
                  <a:cubicBezTo>
                    <a:pt x="0" y="2312"/>
                    <a:pt x="500" y="2979"/>
                    <a:pt x="1143" y="3170"/>
                  </a:cubicBezTo>
                  <a:lnTo>
                    <a:pt x="1596" y="3813"/>
                  </a:lnTo>
                  <a:cubicBezTo>
                    <a:pt x="1608" y="3825"/>
                    <a:pt x="1632" y="3830"/>
                    <a:pt x="1655" y="3830"/>
                  </a:cubicBezTo>
                  <a:cubicBezTo>
                    <a:pt x="1679" y="3830"/>
                    <a:pt x="1703" y="3825"/>
                    <a:pt x="1715" y="3813"/>
                  </a:cubicBezTo>
                  <a:lnTo>
                    <a:pt x="2167" y="3170"/>
                  </a:lnTo>
                  <a:cubicBezTo>
                    <a:pt x="2810" y="2979"/>
                    <a:pt x="3287" y="2360"/>
                    <a:pt x="3287" y="1622"/>
                  </a:cubicBezTo>
                  <a:cubicBezTo>
                    <a:pt x="3287" y="744"/>
                    <a:pt x="2592" y="0"/>
                    <a:pt x="170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1"/>
            <p:cNvSpPr/>
            <p:nvPr/>
          </p:nvSpPr>
          <p:spPr>
            <a:xfrm>
              <a:off x="2784243" y="1935005"/>
              <a:ext cx="57543" cy="108497"/>
            </a:xfrm>
            <a:custGeom>
              <a:avLst/>
              <a:gdLst/>
              <a:ahLst/>
              <a:cxnLst/>
              <a:rect l="l" t="t" r="r" b="b"/>
              <a:pathLst>
                <a:path w="1930" h="3639" extrusionOk="0">
                  <a:moveTo>
                    <a:pt x="1096" y="1"/>
                  </a:moveTo>
                  <a:cubicBezTo>
                    <a:pt x="1382" y="286"/>
                    <a:pt x="1549" y="667"/>
                    <a:pt x="1549" y="1120"/>
                  </a:cubicBezTo>
                  <a:cubicBezTo>
                    <a:pt x="1549" y="1858"/>
                    <a:pt x="1072" y="2477"/>
                    <a:pt x="429" y="2692"/>
                  </a:cubicBezTo>
                  <a:lnTo>
                    <a:pt x="1" y="3287"/>
                  </a:lnTo>
                  <a:lnTo>
                    <a:pt x="239" y="3620"/>
                  </a:lnTo>
                  <a:cubicBezTo>
                    <a:pt x="251" y="3632"/>
                    <a:pt x="275" y="3638"/>
                    <a:pt x="298" y="3638"/>
                  </a:cubicBezTo>
                  <a:cubicBezTo>
                    <a:pt x="322" y="3638"/>
                    <a:pt x="346" y="3632"/>
                    <a:pt x="358" y="3620"/>
                  </a:cubicBezTo>
                  <a:lnTo>
                    <a:pt x="810" y="3001"/>
                  </a:lnTo>
                  <a:cubicBezTo>
                    <a:pt x="1453" y="2763"/>
                    <a:pt x="1930" y="2168"/>
                    <a:pt x="1930" y="1406"/>
                  </a:cubicBezTo>
                  <a:cubicBezTo>
                    <a:pt x="1930" y="787"/>
                    <a:pt x="1620" y="286"/>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1"/>
            <p:cNvSpPr/>
            <p:nvPr/>
          </p:nvSpPr>
          <p:spPr>
            <a:xfrm>
              <a:off x="2866623" y="2155996"/>
              <a:ext cx="98717" cy="114191"/>
            </a:xfrm>
            <a:custGeom>
              <a:avLst/>
              <a:gdLst/>
              <a:ahLst/>
              <a:cxnLst/>
              <a:rect l="l" t="t" r="r" b="b"/>
              <a:pathLst>
                <a:path w="3311" h="3830" extrusionOk="0">
                  <a:moveTo>
                    <a:pt x="1646" y="1"/>
                  </a:moveTo>
                  <a:cubicBezTo>
                    <a:pt x="1626" y="1"/>
                    <a:pt x="1608" y="7"/>
                    <a:pt x="1596" y="19"/>
                  </a:cubicBezTo>
                  <a:lnTo>
                    <a:pt x="1143" y="638"/>
                  </a:lnTo>
                  <a:cubicBezTo>
                    <a:pt x="477" y="828"/>
                    <a:pt x="0" y="1448"/>
                    <a:pt x="0" y="2186"/>
                  </a:cubicBezTo>
                  <a:cubicBezTo>
                    <a:pt x="0" y="3100"/>
                    <a:pt x="739" y="3830"/>
                    <a:pt x="1625" y="3830"/>
                  </a:cubicBezTo>
                  <a:cubicBezTo>
                    <a:pt x="1639" y="3830"/>
                    <a:pt x="1653" y="3829"/>
                    <a:pt x="1667" y="3829"/>
                  </a:cubicBezTo>
                  <a:cubicBezTo>
                    <a:pt x="2548" y="3805"/>
                    <a:pt x="3239" y="3115"/>
                    <a:pt x="3287" y="2257"/>
                  </a:cubicBezTo>
                  <a:cubicBezTo>
                    <a:pt x="3310" y="1519"/>
                    <a:pt x="2810" y="852"/>
                    <a:pt x="2144" y="638"/>
                  </a:cubicBezTo>
                  <a:lnTo>
                    <a:pt x="1715" y="19"/>
                  </a:lnTo>
                  <a:cubicBezTo>
                    <a:pt x="1691" y="7"/>
                    <a:pt x="1667" y="1"/>
                    <a:pt x="164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1"/>
            <p:cNvSpPr/>
            <p:nvPr/>
          </p:nvSpPr>
          <p:spPr>
            <a:xfrm>
              <a:off x="2907798" y="2154774"/>
              <a:ext cx="57543" cy="109004"/>
            </a:xfrm>
            <a:custGeom>
              <a:avLst/>
              <a:gdLst/>
              <a:ahLst/>
              <a:cxnLst/>
              <a:rect l="l" t="t" r="r" b="b"/>
              <a:pathLst>
                <a:path w="1930" h="3656" extrusionOk="0">
                  <a:moveTo>
                    <a:pt x="298" y="0"/>
                  </a:moveTo>
                  <a:cubicBezTo>
                    <a:pt x="274" y="0"/>
                    <a:pt x="251" y="12"/>
                    <a:pt x="239" y="36"/>
                  </a:cubicBezTo>
                  <a:lnTo>
                    <a:pt x="0" y="369"/>
                  </a:lnTo>
                  <a:lnTo>
                    <a:pt x="405" y="965"/>
                  </a:lnTo>
                  <a:cubicBezTo>
                    <a:pt x="1072" y="1155"/>
                    <a:pt x="1548" y="1774"/>
                    <a:pt x="1548" y="2536"/>
                  </a:cubicBezTo>
                  <a:cubicBezTo>
                    <a:pt x="1548" y="2965"/>
                    <a:pt x="1358" y="3370"/>
                    <a:pt x="1096" y="3656"/>
                  </a:cubicBezTo>
                  <a:cubicBezTo>
                    <a:pt x="1572" y="3370"/>
                    <a:pt x="1929" y="2822"/>
                    <a:pt x="1929" y="2227"/>
                  </a:cubicBezTo>
                  <a:cubicBezTo>
                    <a:pt x="1929" y="1489"/>
                    <a:pt x="1453" y="893"/>
                    <a:pt x="810" y="655"/>
                  </a:cubicBezTo>
                  <a:lnTo>
                    <a:pt x="358" y="36"/>
                  </a:lnTo>
                  <a:cubicBezTo>
                    <a:pt x="346" y="12"/>
                    <a:pt x="322" y="0"/>
                    <a:pt x="298"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1"/>
            <p:cNvSpPr/>
            <p:nvPr/>
          </p:nvSpPr>
          <p:spPr>
            <a:xfrm>
              <a:off x="2989462" y="1928565"/>
              <a:ext cx="98002" cy="114221"/>
            </a:xfrm>
            <a:custGeom>
              <a:avLst/>
              <a:gdLst/>
              <a:ahLst/>
              <a:cxnLst/>
              <a:rect l="l" t="t" r="r" b="b"/>
              <a:pathLst>
                <a:path w="3287" h="3831" extrusionOk="0">
                  <a:moveTo>
                    <a:pt x="1724" y="0"/>
                  </a:moveTo>
                  <a:cubicBezTo>
                    <a:pt x="1697" y="0"/>
                    <a:pt x="1670" y="1"/>
                    <a:pt x="1643" y="2"/>
                  </a:cubicBezTo>
                  <a:cubicBezTo>
                    <a:pt x="762" y="26"/>
                    <a:pt x="48" y="717"/>
                    <a:pt x="24" y="1574"/>
                  </a:cubicBezTo>
                  <a:cubicBezTo>
                    <a:pt x="0" y="2312"/>
                    <a:pt x="500" y="2979"/>
                    <a:pt x="1143" y="3170"/>
                  </a:cubicBezTo>
                  <a:lnTo>
                    <a:pt x="1596" y="3813"/>
                  </a:lnTo>
                  <a:cubicBezTo>
                    <a:pt x="1608" y="3825"/>
                    <a:pt x="1631" y="3830"/>
                    <a:pt x="1655" y="3830"/>
                  </a:cubicBezTo>
                  <a:cubicBezTo>
                    <a:pt x="1679" y="3830"/>
                    <a:pt x="1703" y="3825"/>
                    <a:pt x="1715" y="3813"/>
                  </a:cubicBezTo>
                  <a:lnTo>
                    <a:pt x="2167" y="3170"/>
                  </a:lnTo>
                  <a:cubicBezTo>
                    <a:pt x="2834" y="2979"/>
                    <a:pt x="3287" y="2360"/>
                    <a:pt x="3287" y="1622"/>
                  </a:cubicBezTo>
                  <a:cubicBezTo>
                    <a:pt x="3287" y="744"/>
                    <a:pt x="2592" y="0"/>
                    <a:pt x="172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1"/>
            <p:cNvSpPr/>
            <p:nvPr/>
          </p:nvSpPr>
          <p:spPr>
            <a:xfrm>
              <a:off x="3029922" y="1935005"/>
              <a:ext cx="57543" cy="108497"/>
            </a:xfrm>
            <a:custGeom>
              <a:avLst/>
              <a:gdLst/>
              <a:ahLst/>
              <a:cxnLst/>
              <a:rect l="l" t="t" r="r" b="b"/>
              <a:pathLst>
                <a:path w="1930" h="3639" extrusionOk="0">
                  <a:moveTo>
                    <a:pt x="1120" y="1"/>
                  </a:moveTo>
                  <a:lnTo>
                    <a:pt x="1120" y="1"/>
                  </a:lnTo>
                  <a:cubicBezTo>
                    <a:pt x="1382" y="286"/>
                    <a:pt x="1549" y="667"/>
                    <a:pt x="1549" y="1120"/>
                  </a:cubicBezTo>
                  <a:cubicBezTo>
                    <a:pt x="1549" y="1858"/>
                    <a:pt x="1072" y="2477"/>
                    <a:pt x="429" y="2692"/>
                  </a:cubicBezTo>
                  <a:lnTo>
                    <a:pt x="1" y="3287"/>
                  </a:lnTo>
                  <a:lnTo>
                    <a:pt x="239" y="3620"/>
                  </a:lnTo>
                  <a:cubicBezTo>
                    <a:pt x="263" y="3632"/>
                    <a:pt x="286" y="3638"/>
                    <a:pt x="307" y="3638"/>
                  </a:cubicBezTo>
                  <a:cubicBezTo>
                    <a:pt x="328" y="3638"/>
                    <a:pt x="346" y="3632"/>
                    <a:pt x="358" y="3620"/>
                  </a:cubicBezTo>
                  <a:lnTo>
                    <a:pt x="810" y="3001"/>
                  </a:lnTo>
                  <a:cubicBezTo>
                    <a:pt x="1477" y="2763"/>
                    <a:pt x="1930" y="2168"/>
                    <a:pt x="1930" y="1406"/>
                  </a:cubicBezTo>
                  <a:cubicBezTo>
                    <a:pt x="1930" y="787"/>
                    <a:pt x="1620" y="286"/>
                    <a:pt x="1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1"/>
            <p:cNvSpPr/>
            <p:nvPr/>
          </p:nvSpPr>
          <p:spPr>
            <a:xfrm>
              <a:off x="2738089" y="1922870"/>
              <a:ext cx="109391" cy="351549"/>
            </a:xfrm>
            <a:custGeom>
              <a:avLst/>
              <a:gdLst/>
              <a:ahLst/>
              <a:cxnLst/>
              <a:rect l="l" t="t" r="r" b="b"/>
              <a:pathLst>
                <a:path w="3669" h="11791" extrusionOk="0">
                  <a:moveTo>
                    <a:pt x="1835" y="336"/>
                  </a:moveTo>
                  <a:cubicBezTo>
                    <a:pt x="2239" y="336"/>
                    <a:pt x="2597" y="479"/>
                    <a:pt x="2859" y="765"/>
                  </a:cubicBezTo>
                  <a:cubicBezTo>
                    <a:pt x="3168" y="1027"/>
                    <a:pt x="3311" y="1408"/>
                    <a:pt x="3311" y="1789"/>
                  </a:cubicBezTo>
                  <a:cubicBezTo>
                    <a:pt x="3311" y="2456"/>
                    <a:pt x="2930" y="3003"/>
                    <a:pt x="2287" y="3218"/>
                  </a:cubicBezTo>
                  <a:cubicBezTo>
                    <a:pt x="2263" y="3218"/>
                    <a:pt x="2239" y="3265"/>
                    <a:pt x="2216" y="3289"/>
                  </a:cubicBezTo>
                  <a:lnTo>
                    <a:pt x="1858" y="3789"/>
                  </a:lnTo>
                  <a:lnTo>
                    <a:pt x="1501" y="3289"/>
                  </a:lnTo>
                  <a:cubicBezTo>
                    <a:pt x="1453" y="3265"/>
                    <a:pt x="1430" y="3218"/>
                    <a:pt x="1406" y="3218"/>
                  </a:cubicBezTo>
                  <a:cubicBezTo>
                    <a:pt x="787" y="3003"/>
                    <a:pt x="358" y="2408"/>
                    <a:pt x="382" y="1765"/>
                  </a:cubicBezTo>
                  <a:cubicBezTo>
                    <a:pt x="406" y="1003"/>
                    <a:pt x="1049" y="360"/>
                    <a:pt x="1811" y="336"/>
                  </a:cubicBezTo>
                  <a:close/>
                  <a:moveTo>
                    <a:pt x="1900" y="1"/>
                  </a:moveTo>
                  <a:cubicBezTo>
                    <a:pt x="1870" y="1"/>
                    <a:pt x="1840" y="1"/>
                    <a:pt x="1811" y="3"/>
                  </a:cubicBezTo>
                  <a:cubicBezTo>
                    <a:pt x="858" y="27"/>
                    <a:pt x="48" y="812"/>
                    <a:pt x="25" y="1765"/>
                  </a:cubicBezTo>
                  <a:lnTo>
                    <a:pt x="25" y="1813"/>
                  </a:lnTo>
                  <a:lnTo>
                    <a:pt x="25" y="5766"/>
                  </a:lnTo>
                  <a:cubicBezTo>
                    <a:pt x="25" y="5837"/>
                    <a:pt x="96" y="5933"/>
                    <a:pt x="191" y="5933"/>
                  </a:cubicBezTo>
                  <a:cubicBezTo>
                    <a:pt x="310" y="5933"/>
                    <a:pt x="382" y="5885"/>
                    <a:pt x="382" y="5766"/>
                  </a:cubicBezTo>
                  <a:lnTo>
                    <a:pt x="382" y="2861"/>
                  </a:lnTo>
                  <a:cubicBezTo>
                    <a:pt x="596" y="3170"/>
                    <a:pt x="906" y="3384"/>
                    <a:pt x="1263" y="3527"/>
                  </a:cubicBezTo>
                  <a:lnTo>
                    <a:pt x="1668" y="4099"/>
                  </a:lnTo>
                  <a:cubicBezTo>
                    <a:pt x="1721" y="4152"/>
                    <a:pt x="1815" y="4179"/>
                    <a:pt x="1899" y="4179"/>
                  </a:cubicBezTo>
                  <a:cubicBezTo>
                    <a:pt x="1927" y="4179"/>
                    <a:pt x="1954" y="4176"/>
                    <a:pt x="1977" y="4170"/>
                  </a:cubicBezTo>
                  <a:lnTo>
                    <a:pt x="2049" y="4099"/>
                  </a:lnTo>
                  <a:lnTo>
                    <a:pt x="2478" y="3527"/>
                  </a:lnTo>
                  <a:cubicBezTo>
                    <a:pt x="2835" y="3408"/>
                    <a:pt x="3121" y="3170"/>
                    <a:pt x="3335" y="2861"/>
                  </a:cubicBezTo>
                  <a:lnTo>
                    <a:pt x="3335" y="11410"/>
                  </a:lnTo>
                  <a:cubicBezTo>
                    <a:pt x="3335" y="11434"/>
                    <a:pt x="3311" y="11481"/>
                    <a:pt x="3287" y="11481"/>
                  </a:cubicBezTo>
                  <a:lnTo>
                    <a:pt x="429" y="11481"/>
                  </a:lnTo>
                  <a:cubicBezTo>
                    <a:pt x="382" y="11481"/>
                    <a:pt x="358" y="11434"/>
                    <a:pt x="358" y="11410"/>
                  </a:cubicBezTo>
                  <a:lnTo>
                    <a:pt x="358" y="6552"/>
                  </a:lnTo>
                  <a:cubicBezTo>
                    <a:pt x="358" y="6480"/>
                    <a:pt x="310" y="6385"/>
                    <a:pt x="215" y="6385"/>
                  </a:cubicBezTo>
                  <a:cubicBezTo>
                    <a:pt x="96" y="6385"/>
                    <a:pt x="1" y="6433"/>
                    <a:pt x="1" y="6552"/>
                  </a:cubicBezTo>
                  <a:lnTo>
                    <a:pt x="1" y="11410"/>
                  </a:lnTo>
                  <a:cubicBezTo>
                    <a:pt x="1" y="11624"/>
                    <a:pt x="191" y="11791"/>
                    <a:pt x="382" y="11791"/>
                  </a:cubicBezTo>
                  <a:lnTo>
                    <a:pt x="3240" y="11791"/>
                  </a:lnTo>
                  <a:cubicBezTo>
                    <a:pt x="3454" y="11791"/>
                    <a:pt x="3644" y="11624"/>
                    <a:pt x="3644" y="11410"/>
                  </a:cubicBezTo>
                  <a:lnTo>
                    <a:pt x="3644" y="1789"/>
                  </a:lnTo>
                  <a:cubicBezTo>
                    <a:pt x="3668" y="1360"/>
                    <a:pt x="3478" y="884"/>
                    <a:pt x="3121" y="527"/>
                  </a:cubicBezTo>
                  <a:cubicBezTo>
                    <a:pt x="2786" y="169"/>
                    <a:pt x="2346" y="1"/>
                    <a:pt x="19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1"/>
            <p:cNvSpPr/>
            <p:nvPr/>
          </p:nvSpPr>
          <p:spPr>
            <a:xfrm>
              <a:off x="2772884" y="1952209"/>
              <a:ext cx="37656" cy="44782"/>
            </a:xfrm>
            <a:custGeom>
              <a:avLst/>
              <a:gdLst/>
              <a:ahLst/>
              <a:cxnLst/>
              <a:rect l="l" t="t" r="r" b="b"/>
              <a:pathLst>
                <a:path w="1263" h="1502" extrusionOk="0">
                  <a:moveTo>
                    <a:pt x="668" y="614"/>
                  </a:moveTo>
                  <a:lnTo>
                    <a:pt x="763" y="876"/>
                  </a:lnTo>
                  <a:lnTo>
                    <a:pt x="596" y="876"/>
                  </a:lnTo>
                  <a:lnTo>
                    <a:pt x="668" y="614"/>
                  </a:lnTo>
                  <a:close/>
                  <a:moveTo>
                    <a:pt x="652" y="1"/>
                  </a:moveTo>
                  <a:cubicBezTo>
                    <a:pt x="574" y="1"/>
                    <a:pt x="512" y="50"/>
                    <a:pt x="477" y="138"/>
                  </a:cubicBezTo>
                  <a:lnTo>
                    <a:pt x="25" y="1257"/>
                  </a:lnTo>
                  <a:cubicBezTo>
                    <a:pt x="1" y="1353"/>
                    <a:pt x="48" y="1472"/>
                    <a:pt x="144" y="1496"/>
                  </a:cubicBezTo>
                  <a:cubicBezTo>
                    <a:pt x="160" y="1500"/>
                    <a:pt x="176" y="1502"/>
                    <a:pt x="191" y="1502"/>
                  </a:cubicBezTo>
                  <a:cubicBezTo>
                    <a:pt x="263" y="1502"/>
                    <a:pt x="318" y="1455"/>
                    <a:pt x="358" y="1376"/>
                  </a:cubicBezTo>
                  <a:lnTo>
                    <a:pt x="406" y="1186"/>
                  </a:lnTo>
                  <a:lnTo>
                    <a:pt x="858" y="1186"/>
                  </a:lnTo>
                  <a:lnTo>
                    <a:pt x="929" y="1376"/>
                  </a:lnTo>
                  <a:cubicBezTo>
                    <a:pt x="953" y="1472"/>
                    <a:pt x="1049" y="1496"/>
                    <a:pt x="1096" y="1496"/>
                  </a:cubicBezTo>
                  <a:cubicBezTo>
                    <a:pt x="1215" y="1472"/>
                    <a:pt x="1263" y="1376"/>
                    <a:pt x="1239" y="1257"/>
                  </a:cubicBezTo>
                  <a:lnTo>
                    <a:pt x="858" y="138"/>
                  </a:lnTo>
                  <a:cubicBezTo>
                    <a:pt x="834" y="67"/>
                    <a:pt x="810" y="43"/>
                    <a:pt x="739" y="19"/>
                  </a:cubicBezTo>
                  <a:cubicBezTo>
                    <a:pt x="708" y="7"/>
                    <a:pt x="679" y="1"/>
                    <a:pt x="6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1"/>
            <p:cNvSpPr/>
            <p:nvPr/>
          </p:nvSpPr>
          <p:spPr>
            <a:xfrm>
              <a:off x="2761524" y="2092639"/>
              <a:ext cx="63923" cy="10674"/>
            </a:xfrm>
            <a:custGeom>
              <a:avLst/>
              <a:gdLst/>
              <a:ahLst/>
              <a:cxnLst/>
              <a:rect l="l" t="t" r="r" b="b"/>
              <a:pathLst>
                <a:path w="2144" h="358" extrusionOk="0">
                  <a:moveTo>
                    <a:pt x="191" y="0"/>
                  </a:moveTo>
                  <a:cubicBezTo>
                    <a:pt x="120" y="0"/>
                    <a:pt x="25" y="72"/>
                    <a:pt x="25" y="143"/>
                  </a:cubicBezTo>
                  <a:cubicBezTo>
                    <a:pt x="1" y="262"/>
                    <a:pt x="72" y="358"/>
                    <a:pt x="191" y="358"/>
                  </a:cubicBezTo>
                  <a:lnTo>
                    <a:pt x="1953" y="358"/>
                  </a:lnTo>
                  <a:cubicBezTo>
                    <a:pt x="2049" y="358"/>
                    <a:pt x="2144" y="286"/>
                    <a:pt x="2144" y="215"/>
                  </a:cubicBezTo>
                  <a:cubicBezTo>
                    <a:pt x="2144" y="96"/>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1"/>
            <p:cNvSpPr/>
            <p:nvPr/>
          </p:nvSpPr>
          <p:spPr>
            <a:xfrm>
              <a:off x="2761524" y="2116789"/>
              <a:ext cx="63923" cy="10674"/>
            </a:xfrm>
            <a:custGeom>
              <a:avLst/>
              <a:gdLst/>
              <a:ahLst/>
              <a:cxnLst/>
              <a:rect l="l" t="t" r="r" b="b"/>
              <a:pathLst>
                <a:path w="2144" h="358" extrusionOk="0">
                  <a:moveTo>
                    <a:pt x="191" y="0"/>
                  </a:moveTo>
                  <a:cubicBezTo>
                    <a:pt x="120" y="0"/>
                    <a:pt x="25" y="48"/>
                    <a:pt x="25" y="143"/>
                  </a:cubicBezTo>
                  <a:cubicBezTo>
                    <a:pt x="1" y="262"/>
                    <a:pt x="72" y="357"/>
                    <a:pt x="191" y="357"/>
                  </a:cubicBezTo>
                  <a:lnTo>
                    <a:pt x="1953" y="357"/>
                  </a:lnTo>
                  <a:cubicBezTo>
                    <a:pt x="2049" y="357"/>
                    <a:pt x="2144" y="286"/>
                    <a:pt x="2144" y="214"/>
                  </a:cubicBezTo>
                  <a:cubicBezTo>
                    <a:pt x="2144" y="95"/>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1"/>
            <p:cNvSpPr/>
            <p:nvPr/>
          </p:nvSpPr>
          <p:spPr>
            <a:xfrm>
              <a:off x="2761524" y="2139509"/>
              <a:ext cx="63923" cy="10674"/>
            </a:xfrm>
            <a:custGeom>
              <a:avLst/>
              <a:gdLst/>
              <a:ahLst/>
              <a:cxnLst/>
              <a:rect l="l" t="t" r="r" b="b"/>
              <a:pathLst>
                <a:path w="2144" h="358" extrusionOk="0">
                  <a:moveTo>
                    <a:pt x="191" y="0"/>
                  </a:moveTo>
                  <a:cubicBezTo>
                    <a:pt x="120" y="0"/>
                    <a:pt x="25" y="72"/>
                    <a:pt x="25" y="143"/>
                  </a:cubicBezTo>
                  <a:cubicBezTo>
                    <a:pt x="1" y="286"/>
                    <a:pt x="72" y="357"/>
                    <a:pt x="191" y="357"/>
                  </a:cubicBezTo>
                  <a:lnTo>
                    <a:pt x="1953" y="357"/>
                  </a:lnTo>
                  <a:cubicBezTo>
                    <a:pt x="2049" y="357"/>
                    <a:pt x="2144" y="310"/>
                    <a:pt x="2144" y="215"/>
                  </a:cubicBezTo>
                  <a:cubicBezTo>
                    <a:pt x="2144" y="95"/>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1"/>
            <p:cNvSpPr/>
            <p:nvPr/>
          </p:nvSpPr>
          <p:spPr>
            <a:xfrm>
              <a:off x="2761524" y="2163629"/>
              <a:ext cx="63923" cy="10704"/>
            </a:xfrm>
            <a:custGeom>
              <a:avLst/>
              <a:gdLst/>
              <a:ahLst/>
              <a:cxnLst/>
              <a:rect l="l" t="t" r="r" b="b"/>
              <a:pathLst>
                <a:path w="2144" h="359" extrusionOk="0">
                  <a:moveTo>
                    <a:pt x="191" y="1"/>
                  </a:moveTo>
                  <a:cubicBezTo>
                    <a:pt x="120" y="1"/>
                    <a:pt x="25" y="72"/>
                    <a:pt x="25" y="144"/>
                  </a:cubicBezTo>
                  <a:cubicBezTo>
                    <a:pt x="1" y="263"/>
                    <a:pt x="72" y="358"/>
                    <a:pt x="191" y="358"/>
                  </a:cubicBezTo>
                  <a:lnTo>
                    <a:pt x="1953" y="358"/>
                  </a:lnTo>
                  <a:cubicBezTo>
                    <a:pt x="2049" y="358"/>
                    <a:pt x="2144" y="287"/>
                    <a:pt x="2144" y="215"/>
                  </a:cubicBezTo>
                  <a:cubicBezTo>
                    <a:pt x="2144" y="96"/>
                    <a:pt x="2073"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1"/>
            <p:cNvSpPr/>
            <p:nvPr/>
          </p:nvSpPr>
          <p:spPr>
            <a:xfrm>
              <a:off x="2761524" y="2187780"/>
              <a:ext cx="63923" cy="10674"/>
            </a:xfrm>
            <a:custGeom>
              <a:avLst/>
              <a:gdLst/>
              <a:ahLst/>
              <a:cxnLst/>
              <a:rect l="l" t="t" r="r" b="b"/>
              <a:pathLst>
                <a:path w="2144" h="358" extrusionOk="0">
                  <a:moveTo>
                    <a:pt x="191" y="1"/>
                  </a:moveTo>
                  <a:cubicBezTo>
                    <a:pt x="120" y="1"/>
                    <a:pt x="25" y="48"/>
                    <a:pt x="25" y="143"/>
                  </a:cubicBezTo>
                  <a:cubicBezTo>
                    <a:pt x="1" y="263"/>
                    <a:pt x="72" y="358"/>
                    <a:pt x="191" y="358"/>
                  </a:cubicBezTo>
                  <a:lnTo>
                    <a:pt x="1953" y="358"/>
                  </a:lnTo>
                  <a:cubicBezTo>
                    <a:pt x="2049" y="358"/>
                    <a:pt x="2144" y="286"/>
                    <a:pt x="2144" y="215"/>
                  </a:cubicBezTo>
                  <a:cubicBezTo>
                    <a:pt x="2144" y="96"/>
                    <a:pt x="2073"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1"/>
            <p:cNvSpPr/>
            <p:nvPr/>
          </p:nvSpPr>
          <p:spPr>
            <a:xfrm>
              <a:off x="2761524" y="2210499"/>
              <a:ext cx="32707" cy="10674"/>
            </a:xfrm>
            <a:custGeom>
              <a:avLst/>
              <a:gdLst/>
              <a:ahLst/>
              <a:cxnLst/>
              <a:rect l="l" t="t" r="r" b="b"/>
              <a:pathLst>
                <a:path w="1097" h="358" extrusionOk="0">
                  <a:moveTo>
                    <a:pt x="191" y="1"/>
                  </a:moveTo>
                  <a:cubicBezTo>
                    <a:pt x="120" y="1"/>
                    <a:pt x="25" y="72"/>
                    <a:pt x="25" y="144"/>
                  </a:cubicBezTo>
                  <a:cubicBezTo>
                    <a:pt x="1" y="286"/>
                    <a:pt x="72" y="358"/>
                    <a:pt x="191" y="358"/>
                  </a:cubicBezTo>
                  <a:lnTo>
                    <a:pt x="906" y="358"/>
                  </a:lnTo>
                  <a:cubicBezTo>
                    <a:pt x="1001" y="358"/>
                    <a:pt x="1096" y="310"/>
                    <a:pt x="1096" y="215"/>
                  </a:cubicBezTo>
                  <a:cubicBezTo>
                    <a:pt x="1096" y="96"/>
                    <a:pt x="1025" y="1"/>
                    <a:pt x="9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1"/>
            <p:cNvSpPr/>
            <p:nvPr/>
          </p:nvSpPr>
          <p:spPr>
            <a:xfrm>
              <a:off x="2983768" y="1922870"/>
              <a:ext cx="108676" cy="352264"/>
            </a:xfrm>
            <a:custGeom>
              <a:avLst/>
              <a:gdLst/>
              <a:ahLst/>
              <a:cxnLst/>
              <a:rect l="l" t="t" r="r" b="b"/>
              <a:pathLst>
                <a:path w="3645" h="11815" extrusionOk="0">
                  <a:moveTo>
                    <a:pt x="1858" y="336"/>
                  </a:moveTo>
                  <a:cubicBezTo>
                    <a:pt x="2239" y="336"/>
                    <a:pt x="2596" y="479"/>
                    <a:pt x="2858" y="765"/>
                  </a:cubicBezTo>
                  <a:cubicBezTo>
                    <a:pt x="3168" y="1027"/>
                    <a:pt x="3311" y="1408"/>
                    <a:pt x="3311" y="1789"/>
                  </a:cubicBezTo>
                  <a:cubicBezTo>
                    <a:pt x="3311" y="2456"/>
                    <a:pt x="2882" y="3003"/>
                    <a:pt x="2287" y="3218"/>
                  </a:cubicBezTo>
                  <a:cubicBezTo>
                    <a:pt x="2263" y="3218"/>
                    <a:pt x="2239" y="3265"/>
                    <a:pt x="2215" y="3289"/>
                  </a:cubicBezTo>
                  <a:lnTo>
                    <a:pt x="1858" y="3789"/>
                  </a:lnTo>
                  <a:lnTo>
                    <a:pt x="1501" y="3289"/>
                  </a:lnTo>
                  <a:cubicBezTo>
                    <a:pt x="1477" y="3265"/>
                    <a:pt x="1429" y="3218"/>
                    <a:pt x="1406" y="3218"/>
                  </a:cubicBezTo>
                  <a:cubicBezTo>
                    <a:pt x="787" y="3003"/>
                    <a:pt x="358" y="2408"/>
                    <a:pt x="382" y="1765"/>
                  </a:cubicBezTo>
                  <a:cubicBezTo>
                    <a:pt x="429" y="1003"/>
                    <a:pt x="1048" y="360"/>
                    <a:pt x="1811" y="336"/>
                  </a:cubicBezTo>
                  <a:close/>
                  <a:moveTo>
                    <a:pt x="334" y="2861"/>
                  </a:moveTo>
                  <a:cubicBezTo>
                    <a:pt x="548" y="3170"/>
                    <a:pt x="834" y="3384"/>
                    <a:pt x="1191" y="3527"/>
                  </a:cubicBezTo>
                  <a:lnTo>
                    <a:pt x="1620" y="4099"/>
                  </a:lnTo>
                  <a:cubicBezTo>
                    <a:pt x="1668" y="4147"/>
                    <a:pt x="1739" y="4170"/>
                    <a:pt x="1834" y="4170"/>
                  </a:cubicBezTo>
                  <a:cubicBezTo>
                    <a:pt x="1906" y="4170"/>
                    <a:pt x="1977" y="4147"/>
                    <a:pt x="2025" y="4099"/>
                  </a:cubicBezTo>
                  <a:lnTo>
                    <a:pt x="2454" y="3527"/>
                  </a:lnTo>
                  <a:cubicBezTo>
                    <a:pt x="2811" y="3408"/>
                    <a:pt x="3097" y="3170"/>
                    <a:pt x="3311" y="2908"/>
                  </a:cubicBezTo>
                  <a:lnTo>
                    <a:pt x="3311" y="11410"/>
                  </a:lnTo>
                  <a:cubicBezTo>
                    <a:pt x="3311" y="11434"/>
                    <a:pt x="3287" y="11481"/>
                    <a:pt x="3263" y="11481"/>
                  </a:cubicBezTo>
                  <a:lnTo>
                    <a:pt x="405" y="11481"/>
                  </a:lnTo>
                  <a:cubicBezTo>
                    <a:pt x="358" y="11481"/>
                    <a:pt x="334" y="11434"/>
                    <a:pt x="334" y="11410"/>
                  </a:cubicBezTo>
                  <a:lnTo>
                    <a:pt x="334" y="2861"/>
                  </a:lnTo>
                  <a:close/>
                  <a:moveTo>
                    <a:pt x="1876" y="1"/>
                  </a:moveTo>
                  <a:cubicBezTo>
                    <a:pt x="1846" y="1"/>
                    <a:pt x="1816" y="1"/>
                    <a:pt x="1787" y="3"/>
                  </a:cubicBezTo>
                  <a:cubicBezTo>
                    <a:pt x="834" y="27"/>
                    <a:pt x="24" y="812"/>
                    <a:pt x="1" y="1765"/>
                  </a:cubicBezTo>
                  <a:lnTo>
                    <a:pt x="1" y="1813"/>
                  </a:lnTo>
                  <a:lnTo>
                    <a:pt x="1" y="11434"/>
                  </a:lnTo>
                  <a:cubicBezTo>
                    <a:pt x="1" y="11648"/>
                    <a:pt x="191" y="11815"/>
                    <a:pt x="382" y="11815"/>
                  </a:cubicBezTo>
                  <a:lnTo>
                    <a:pt x="3239" y="11815"/>
                  </a:lnTo>
                  <a:cubicBezTo>
                    <a:pt x="3454" y="11815"/>
                    <a:pt x="3644" y="11648"/>
                    <a:pt x="3644" y="11434"/>
                  </a:cubicBezTo>
                  <a:lnTo>
                    <a:pt x="3644" y="1813"/>
                  </a:lnTo>
                  <a:cubicBezTo>
                    <a:pt x="3644" y="1360"/>
                    <a:pt x="3454" y="884"/>
                    <a:pt x="3097" y="527"/>
                  </a:cubicBezTo>
                  <a:cubicBezTo>
                    <a:pt x="2762" y="169"/>
                    <a:pt x="2322" y="1"/>
                    <a:pt x="18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1"/>
            <p:cNvSpPr/>
            <p:nvPr/>
          </p:nvSpPr>
          <p:spPr>
            <a:xfrm>
              <a:off x="3019278" y="1951344"/>
              <a:ext cx="39087" cy="44752"/>
            </a:xfrm>
            <a:custGeom>
              <a:avLst/>
              <a:gdLst/>
              <a:ahLst/>
              <a:cxnLst/>
              <a:rect l="l" t="t" r="r" b="b"/>
              <a:pathLst>
                <a:path w="1311" h="1501" extrusionOk="0">
                  <a:moveTo>
                    <a:pt x="739" y="0"/>
                  </a:moveTo>
                  <a:cubicBezTo>
                    <a:pt x="334" y="0"/>
                    <a:pt x="0" y="334"/>
                    <a:pt x="0" y="762"/>
                  </a:cubicBezTo>
                  <a:cubicBezTo>
                    <a:pt x="0" y="1167"/>
                    <a:pt x="334" y="1501"/>
                    <a:pt x="739" y="1501"/>
                  </a:cubicBezTo>
                  <a:cubicBezTo>
                    <a:pt x="929" y="1501"/>
                    <a:pt x="1072" y="1429"/>
                    <a:pt x="1191" y="1358"/>
                  </a:cubicBezTo>
                  <a:lnTo>
                    <a:pt x="1263" y="1286"/>
                  </a:lnTo>
                  <a:cubicBezTo>
                    <a:pt x="1310" y="1239"/>
                    <a:pt x="1310" y="1143"/>
                    <a:pt x="1239" y="1072"/>
                  </a:cubicBezTo>
                  <a:cubicBezTo>
                    <a:pt x="1209" y="1052"/>
                    <a:pt x="1171" y="1041"/>
                    <a:pt x="1134" y="1041"/>
                  </a:cubicBezTo>
                  <a:cubicBezTo>
                    <a:pt x="1081" y="1041"/>
                    <a:pt x="1028" y="1064"/>
                    <a:pt x="1001" y="1120"/>
                  </a:cubicBezTo>
                  <a:lnTo>
                    <a:pt x="953" y="1143"/>
                  </a:lnTo>
                  <a:cubicBezTo>
                    <a:pt x="905" y="1191"/>
                    <a:pt x="834" y="1191"/>
                    <a:pt x="762" y="1191"/>
                  </a:cubicBezTo>
                  <a:cubicBezTo>
                    <a:pt x="524" y="1191"/>
                    <a:pt x="334" y="1024"/>
                    <a:pt x="334" y="786"/>
                  </a:cubicBezTo>
                  <a:cubicBezTo>
                    <a:pt x="334" y="548"/>
                    <a:pt x="500" y="358"/>
                    <a:pt x="762" y="358"/>
                  </a:cubicBezTo>
                  <a:cubicBezTo>
                    <a:pt x="834" y="358"/>
                    <a:pt x="905" y="405"/>
                    <a:pt x="1001" y="429"/>
                  </a:cubicBezTo>
                  <a:cubicBezTo>
                    <a:pt x="1024" y="445"/>
                    <a:pt x="1051" y="453"/>
                    <a:pt x="1078" y="453"/>
                  </a:cubicBezTo>
                  <a:cubicBezTo>
                    <a:pt x="1133" y="453"/>
                    <a:pt x="1191" y="421"/>
                    <a:pt x="1239" y="358"/>
                  </a:cubicBezTo>
                  <a:cubicBezTo>
                    <a:pt x="1286" y="286"/>
                    <a:pt x="1263" y="191"/>
                    <a:pt x="1167" y="119"/>
                  </a:cubicBezTo>
                  <a:cubicBezTo>
                    <a:pt x="1048" y="48"/>
                    <a:pt x="905" y="0"/>
                    <a:pt x="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1"/>
            <p:cNvSpPr/>
            <p:nvPr/>
          </p:nvSpPr>
          <p:spPr>
            <a:xfrm>
              <a:off x="3007203" y="2092639"/>
              <a:ext cx="62522" cy="10674"/>
            </a:xfrm>
            <a:custGeom>
              <a:avLst/>
              <a:gdLst/>
              <a:ahLst/>
              <a:cxnLst/>
              <a:rect l="l" t="t" r="r" b="b"/>
              <a:pathLst>
                <a:path w="2097" h="358" extrusionOk="0">
                  <a:moveTo>
                    <a:pt x="167" y="0"/>
                  </a:moveTo>
                  <a:cubicBezTo>
                    <a:pt x="96" y="0"/>
                    <a:pt x="1" y="72"/>
                    <a:pt x="1" y="143"/>
                  </a:cubicBezTo>
                  <a:cubicBezTo>
                    <a:pt x="1" y="262"/>
                    <a:pt x="48" y="358"/>
                    <a:pt x="167" y="358"/>
                  </a:cubicBezTo>
                  <a:lnTo>
                    <a:pt x="1929" y="358"/>
                  </a:lnTo>
                  <a:cubicBezTo>
                    <a:pt x="2025" y="358"/>
                    <a:pt x="2096" y="286"/>
                    <a:pt x="2096" y="215"/>
                  </a:cubicBezTo>
                  <a:cubicBezTo>
                    <a:pt x="2096" y="96"/>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1"/>
            <p:cNvSpPr/>
            <p:nvPr/>
          </p:nvSpPr>
          <p:spPr>
            <a:xfrm>
              <a:off x="3007203" y="2116789"/>
              <a:ext cx="62522" cy="10674"/>
            </a:xfrm>
            <a:custGeom>
              <a:avLst/>
              <a:gdLst/>
              <a:ahLst/>
              <a:cxnLst/>
              <a:rect l="l" t="t" r="r" b="b"/>
              <a:pathLst>
                <a:path w="2097" h="358" extrusionOk="0">
                  <a:moveTo>
                    <a:pt x="167" y="0"/>
                  </a:moveTo>
                  <a:cubicBezTo>
                    <a:pt x="96" y="0"/>
                    <a:pt x="1" y="48"/>
                    <a:pt x="1" y="143"/>
                  </a:cubicBezTo>
                  <a:cubicBezTo>
                    <a:pt x="1" y="262"/>
                    <a:pt x="48" y="357"/>
                    <a:pt x="167" y="357"/>
                  </a:cubicBezTo>
                  <a:lnTo>
                    <a:pt x="1929" y="357"/>
                  </a:lnTo>
                  <a:cubicBezTo>
                    <a:pt x="2025" y="357"/>
                    <a:pt x="2096" y="286"/>
                    <a:pt x="2096" y="214"/>
                  </a:cubicBezTo>
                  <a:cubicBezTo>
                    <a:pt x="2096" y="72"/>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1"/>
            <p:cNvSpPr/>
            <p:nvPr/>
          </p:nvSpPr>
          <p:spPr>
            <a:xfrm>
              <a:off x="3007203" y="2139509"/>
              <a:ext cx="62522" cy="10674"/>
            </a:xfrm>
            <a:custGeom>
              <a:avLst/>
              <a:gdLst/>
              <a:ahLst/>
              <a:cxnLst/>
              <a:rect l="l" t="t" r="r" b="b"/>
              <a:pathLst>
                <a:path w="2097" h="358" extrusionOk="0">
                  <a:moveTo>
                    <a:pt x="167" y="0"/>
                  </a:moveTo>
                  <a:cubicBezTo>
                    <a:pt x="96" y="0"/>
                    <a:pt x="1" y="72"/>
                    <a:pt x="1" y="167"/>
                  </a:cubicBezTo>
                  <a:cubicBezTo>
                    <a:pt x="1" y="286"/>
                    <a:pt x="48" y="357"/>
                    <a:pt x="167" y="357"/>
                  </a:cubicBezTo>
                  <a:lnTo>
                    <a:pt x="1929" y="357"/>
                  </a:lnTo>
                  <a:cubicBezTo>
                    <a:pt x="2025" y="357"/>
                    <a:pt x="2096" y="310"/>
                    <a:pt x="2096" y="215"/>
                  </a:cubicBezTo>
                  <a:cubicBezTo>
                    <a:pt x="2096" y="95"/>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1"/>
            <p:cNvSpPr/>
            <p:nvPr/>
          </p:nvSpPr>
          <p:spPr>
            <a:xfrm>
              <a:off x="3007203" y="2164345"/>
              <a:ext cx="62522" cy="10674"/>
            </a:xfrm>
            <a:custGeom>
              <a:avLst/>
              <a:gdLst/>
              <a:ahLst/>
              <a:cxnLst/>
              <a:rect l="l" t="t" r="r" b="b"/>
              <a:pathLst>
                <a:path w="2097" h="358" extrusionOk="0">
                  <a:moveTo>
                    <a:pt x="167" y="1"/>
                  </a:moveTo>
                  <a:cubicBezTo>
                    <a:pt x="96" y="1"/>
                    <a:pt x="1" y="72"/>
                    <a:pt x="1" y="167"/>
                  </a:cubicBezTo>
                  <a:cubicBezTo>
                    <a:pt x="1" y="263"/>
                    <a:pt x="48" y="358"/>
                    <a:pt x="167" y="358"/>
                  </a:cubicBezTo>
                  <a:lnTo>
                    <a:pt x="1929" y="358"/>
                  </a:lnTo>
                  <a:cubicBezTo>
                    <a:pt x="2025" y="358"/>
                    <a:pt x="2096" y="310"/>
                    <a:pt x="2096" y="215"/>
                  </a:cubicBezTo>
                  <a:cubicBezTo>
                    <a:pt x="2096" y="96"/>
                    <a:pt x="2049" y="1"/>
                    <a:pt x="1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1"/>
            <p:cNvSpPr/>
            <p:nvPr/>
          </p:nvSpPr>
          <p:spPr>
            <a:xfrm>
              <a:off x="3007203" y="2187780"/>
              <a:ext cx="62522" cy="10674"/>
            </a:xfrm>
            <a:custGeom>
              <a:avLst/>
              <a:gdLst/>
              <a:ahLst/>
              <a:cxnLst/>
              <a:rect l="l" t="t" r="r" b="b"/>
              <a:pathLst>
                <a:path w="2097" h="358" extrusionOk="0">
                  <a:moveTo>
                    <a:pt x="167" y="1"/>
                  </a:moveTo>
                  <a:cubicBezTo>
                    <a:pt x="96" y="1"/>
                    <a:pt x="1" y="48"/>
                    <a:pt x="1" y="143"/>
                  </a:cubicBezTo>
                  <a:cubicBezTo>
                    <a:pt x="1" y="263"/>
                    <a:pt x="48" y="358"/>
                    <a:pt x="167" y="358"/>
                  </a:cubicBezTo>
                  <a:lnTo>
                    <a:pt x="1929" y="358"/>
                  </a:lnTo>
                  <a:cubicBezTo>
                    <a:pt x="2025" y="358"/>
                    <a:pt x="2096" y="286"/>
                    <a:pt x="2096" y="215"/>
                  </a:cubicBezTo>
                  <a:cubicBezTo>
                    <a:pt x="2096" y="72"/>
                    <a:pt x="2049" y="1"/>
                    <a:pt x="1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1"/>
            <p:cNvSpPr/>
            <p:nvPr/>
          </p:nvSpPr>
          <p:spPr>
            <a:xfrm>
              <a:off x="3007918" y="2211930"/>
              <a:ext cx="31962" cy="10674"/>
            </a:xfrm>
            <a:custGeom>
              <a:avLst/>
              <a:gdLst/>
              <a:ahLst/>
              <a:cxnLst/>
              <a:rect l="l" t="t" r="r" b="b"/>
              <a:pathLst>
                <a:path w="1072" h="358" extrusionOk="0">
                  <a:moveTo>
                    <a:pt x="167" y="0"/>
                  </a:moveTo>
                  <a:cubicBezTo>
                    <a:pt x="96" y="0"/>
                    <a:pt x="0" y="48"/>
                    <a:pt x="0" y="143"/>
                  </a:cubicBezTo>
                  <a:cubicBezTo>
                    <a:pt x="0" y="262"/>
                    <a:pt x="72" y="357"/>
                    <a:pt x="167" y="357"/>
                  </a:cubicBezTo>
                  <a:lnTo>
                    <a:pt x="881" y="357"/>
                  </a:lnTo>
                  <a:cubicBezTo>
                    <a:pt x="977" y="357"/>
                    <a:pt x="1072" y="286"/>
                    <a:pt x="1072" y="191"/>
                  </a:cubicBezTo>
                  <a:cubicBezTo>
                    <a:pt x="1072" y="72"/>
                    <a:pt x="977" y="0"/>
                    <a:pt x="8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1"/>
            <p:cNvSpPr/>
            <p:nvPr/>
          </p:nvSpPr>
          <p:spPr>
            <a:xfrm>
              <a:off x="2900702" y="2199139"/>
              <a:ext cx="30560" cy="44067"/>
            </a:xfrm>
            <a:custGeom>
              <a:avLst/>
              <a:gdLst/>
              <a:ahLst/>
              <a:cxnLst/>
              <a:rect l="l" t="t" r="r" b="b"/>
              <a:pathLst>
                <a:path w="1025" h="1478" extrusionOk="0">
                  <a:moveTo>
                    <a:pt x="500" y="334"/>
                  </a:moveTo>
                  <a:cubicBezTo>
                    <a:pt x="524" y="334"/>
                    <a:pt x="596" y="358"/>
                    <a:pt x="596" y="382"/>
                  </a:cubicBezTo>
                  <a:cubicBezTo>
                    <a:pt x="596" y="453"/>
                    <a:pt x="572" y="501"/>
                    <a:pt x="500" y="501"/>
                  </a:cubicBezTo>
                  <a:lnTo>
                    <a:pt x="358" y="501"/>
                  </a:lnTo>
                  <a:lnTo>
                    <a:pt x="358" y="334"/>
                  </a:lnTo>
                  <a:close/>
                  <a:moveTo>
                    <a:pt x="548" y="858"/>
                  </a:moveTo>
                  <a:cubicBezTo>
                    <a:pt x="620" y="858"/>
                    <a:pt x="691" y="906"/>
                    <a:pt x="715" y="977"/>
                  </a:cubicBezTo>
                  <a:cubicBezTo>
                    <a:pt x="715" y="1072"/>
                    <a:pt x="643" y="1144"/>
                    <a:pt x="572" y="1144"/>
                  </a:cubicBezTo>
                  <a:lnTo>
                    <a:pt x="358" y="1144"/>
                  </a:lnTo>
                  <a:lnTo>
                    <a:pt x="358" y="858"/>
                  </a:lnTo>
                  <a:close/>
                  <a:moveTo>
                    <a:pt x="167" y="1"/>
                  </a:moveTo>
                  <a:cubicBezTo>
                    <a:pt x="96" y="1"/>
                    <a:pt x="0" y="96"/>
                    <a:pt x="0" y="167"/>
                  </a:cubicBezTo>
                  <a:lnTo>
                    <a:pt x="0" y="1334"/>
                  </a:lnTo>
                  <a:lnTo>
                    <a:pt x="0" y="1406"/>
                  </a:lnTo>
                  <a:cubicBezTo>
                    <a:pt x="24" y="1453"/>
                    <a:pt x="96" y="1477"/>
                    <a:pt x="167" y="1477"/>
                  </a:cubicBezTo>
                  <a:lnTo>
                    <a:pt x="548" y="1477"/>
                  </a:lnTo>
                  <a:cubicBezTo>
                    <a:pt x="834" y="1477"/>
                    <a:pt x="1024" y="1287"/>
                    <a:pt x="1024" y="1001"/>
                  </a:cubicBezTo>
                  <a:cubicBezTo>
                    <a:pt x="1024" y="858"/>
                    <a:pt x="977" y="739"/>
                    <a:pt x="881" y="644"/>
                  </a:cubicBezTo>
                  <a:cubicBezTo>
                    <a:pt x="953" y="572"/>
                    <a:pt x="953" y="477"/>
                    <a:pt x="953" y="358"/>
                  </a:cubicBezTo>
                  <a:cubicBezTo>
                    <a:pt x="905" y="143"/>
                    <a:pt x="715" y="1"/>
                    <a:pt x="5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1"/>
            <p:cNvSpPr/>
            <p:nvPr/>
          </p:nvSpPr>
          <p:spPr>
            <a:xfrm>
              <a:off x="2862360" y="1922930"/>
              <a:ext cx="108646" cy="352920"/>
            </a:xfrm>
            <a:custGeom>
              <a:avLst/>
              <a:gdLst/>
              <a:ahLst/>
              <a:cxnLst/>
              <a:rect l="l" t="t" r="r" b="b"/>
              <a:pathLst>
                <a:path w="3644" h="11837" extrusionOk="0">
                  <a:moveTo>
                    <a:pt x="1786" y="8050"/>
                  </a:moveTo>
                  <a:lnTo>
                    <a:pt x="2144" y="8550"/>
                  </a:lnTo>
                  <a:cubicBezTo>
                    <a:pt x="2167" y="8574"/>
                    <a:pt x="2215" y="8622"/>
                    <a:pt x="2239" y="8622"/>
                  </a:cubicBezTo>
                  <a:cubicBezTo>
                    <a:pt x="2858" y="8812"/>
                    <a:pt x="3287" y="9407"/>
                    <a:pt x="3239" y="10074"/>
                  </a:cubicBezTo>
                  <a:cubicBezTo>
                    <a:pt x="3215" y="10836"/>
                    <a:pt x="2596" y="11479"/>
                    <a:pt x="1810" y="11503"/>
                  </a:cubicBezTo>
                  <a:cubicBezTo>
                    <a:pt x="1429" y="11503"/>
                    <a:pt x="1048" y="11336"/>
                    <a:pt x="739" y="11074"/>
                  </a:cubicBezTo>
                  <a:cubicBezTo>
                    <a:pt x="453" y="10813"/>
                    <a:pt x="310" y="10431"/>
                    <a:pt x="310" y="10050"/>
                  </a:cubicBezTo>
                  <a:cubicBezTo>
                    <a:pt x="334" y="9360"/>
                    <a:pt x="739" y="8788"/>
                    <a:pt x="1334" y="8622"/>
                  </a:cubicBezTo>
                  <a:cubicBezTo>
                    <a:pt x="1382" y="8622"/>
                    <a:pt x="1405" y="8574"/>
                    <a:pt x="1429" y="8550"/>
                  </a:cubicBezTo>
                  <a:lnTo>
                    <a:pt x="1786" y="8050"/>
                  </a:lnTo>
                  <a:close/>
                  <a:moveTo>
                    <a:pt x="381" y="1"/>
                  </a:moveTo>
                  <a:cubicBezTo>
                    <a:pt x="191" y="1"/>
                    <a:pt x="0" y="191"/>
                    <a:pt x="0" y="406"/>
                  </a:cubicBezTo>
                  <a:lnTo>
                    <a:pt x="0" y="9979"/>
                  </a:lnTo>
                  <a:cubicBezTo>
                    <a:pt x="0" y="10455"/>
                    <a:pt x="191" y="10908"/>
                    <a:pt x="500" y="11265"/>
                  </a:cubicBezTo>
                  <a:cubicBezTo>
                    <a:pt x="858" y="11622"/>
                    <a:pt x="1310" y="11837"/>
                    <a:pt x="1810" y="11837"/>
                  </a:cubicBezTo>
                  <a:lnTo>
                    <a:pt x="1858" y="11837"/>
                  </a:lnTo>
                  <a:cubicBezTo>
                    <a:pt x="2810" y="11789"/>
                    <a:pt x="3596" y="11027"/>
                    <a:pt x="3644" y="10074"/>
                  </a:cubicBezTo>
                  <a:lnTo>
                    <a:pt x="3644" y="10003"/>
                  </a:lnTo>
                  <a:lnTo>
                    <a:pt x="3644" y="1977"/>
                  </a:lnTo>
                  <a:cubicBezTo>
                    <a:pt x="3644" y="1882"/>
                    <a:pt x="3573" y="1787"/>
                    <a:pt x="3477" y="1787"/>
                  </a:cubicBezTo>
                  <a:cubicBezTo>
                    <a:pt x="3358" y="1787"/>
                    <a:pt x="3287" y="1858"/>
                    <a:pt x="3287" y="1977"/>
                  </a:cubicBezTo>
                  <a:lnTo>
                    <a:pt x="3287" y="8931"/>
                  </a:lnTo>
                  <a:cubicBezTo>
                    <a:pt x="3072" y="8645"/>
                    <a:pt x="2763" y="8431"/>
                    <a:pt x="2406" y="8288"/>
                  </a:cubicBezTo>
                  <a:lnTo>
                    <a:pt x="2001" y="7717"/>
                  </a:lnTo>
                  <a:lnTo>
                    <a:pt x="1906" y="7621"/>
                  </a:lnTo>
                  <a:cubicBezTo>
                    <a:pt x="1868" y="7606"/>
                    <a:pt x="1830" y="7598"/>
                    <a:pt x="1794" y="7598"/>
                  </a:cubicBezTo>
                  <a:cubicBezTo>
                    <a:pt x="1716" y="7598"/>
                    <a:pt x="1645" y="7635"/>
                    <a:pt x="1596" y="7717"/>
                  </a:cubicBezTo>
                  <a:lnTo>
                    <a:pt x="1191" y="8288"/>
                  </a:lnTo>
                  <a:cubicBezTo>
                    <a:pt x="834" y="8407"/>
                    <a:pt x="524" y="8645"/>
                    <a:pt x="334" y="8931"/>
                  </a:cubicBezTo>
                  <a:lnTo>
                    <a:pt x="334" y="406"/>
                  </a:lnTo>
                  <a:cubicBezTo>
                    <a:pt x="334" y="358"/>
                    <a:pt x="358" y="334"/>
                    <a:pt x="381" y="334"/>
                  </a:cubicBezTo>
                  <a:lnTo>
                    <a:pt x="3239" y="334"/>
                  </a:lnTo>
                  <a:cubicBezTo>
                    <a:pt x="3263" y="334"/>
                    <a:pt x="3311" y="358"/>
                    <a:pt x="3311" y="406"/>
                  </a:cubicBezTo>
                  <a:lnTo>
                    <a:pt x="3311" y="1168"/>
                  </a:lnTo>
                  <a:cubicBezTo>
                    <a:pt x="3287" y="1263"/>
                    <a:pt x="3358" y="1358"/>
                    <a:pt x="3453" y="1358"/>
                  </a:cubicBezTo>
                  <a:cubicBezTo>
                    <a:pt x="3549" y="1358"/>
                    <a:pt x="3620" y="1263"/>
                    <a:pt x="3620" y="1168"/>
                  </a:cubicBezTo>
                  <a:lnTo>
                    <a:pt x="3620" y="406"/>
                  </a:lnTo>
                  <a:cubicBezTo>
                    <a:pt x="3620" y="191"/>
                    <a:pt x="3453" y="1"/>
                    <a:pt x="3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1"/>
            <p:cNvSpPr/>
            <p:nvPr/>
          </p:nvSpPr>
          <p:spPr>
            <a:xfrm>
              <a:off x="2884363" y="1976180"/>
              <a:ext cx="63238" cy="10704"/>
            </a:xfrm>
            <a:custGeom>
              <a:avLst/>
              <a:gdLst/>
              <a:ahLst/>
              <a:cxnLst/>
              <a:rect l="l" t="t" r="r" b="b"/>
              <a:pathLst>
                <a:path w="2121" h="359" extrusionOk="0">
                  <a:moveTo>
                    <a:pt x="191" y="1"/>
                  </a:moveTo>
                  <a:cubicBezTo>
                    <a:pt x="96" y="1"/>
                    <a:pt x="1" y="72"/>
                    <a:pt x="1" y="168"/>
                  </a:cubicBezTo>
                  <a:cubicBezTo>
                    <a:pt x="1" y="287"/>
                    <a:pt x="72" y="358"/>
                    <a:pt x="191" y="358"/>
                  </a:cubicBezTo>
                  <a:lnTo>
                    <a:pt x="1953" y="358"/>
                  </a:lnTo>
                  <a:cubicBezTo>
                    <a:pt x="2025" y="358"/>
                    <a:pt x="2120" y="310"/>
                    <a:pt x="2120" y="215"/>
                  </a:cubicBezTo>
                  <a:cubicBezTo>
                    <a:pt x="2120" y="96"/>
                    <a:pt x="2025"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1"/>
            <p:cNvSpPr/>
            <p:nvPr/>
          </p:nvSpPr>
          <p:spPr>
            <a:xfrm>
              <a:off x="2884363" y="1999615"/>
              <a:ext cx="63238" cy="10674"/>
            </a:xfrm>
            <a:custGeom>
              <a:avLst/>
              <a:gdLst/>
              <a:ahLst/>
              <a:cxnLst/>
              <a:rect l="l" t="t" r="r" b="b"/>
              <a:pathLst>
                <a:path w="2121" h="358" extrusionOk="0">
                  <a:moveTo>
                    <a:pt x="191" y="1"/>
                  </a:moveTo>
                  <a:cubicBezTo>
                    <a:pt x="96" y="1"/>
                    <a:pt x="1" y="48"/>
                    <a:pt x="1" y="144"/>
                  </a:cubicBezTo>
                  <a:cubicBezTo>
                    <a:pt x="1" y="263"/>
                    <a:pt x="72" y="358"/>
                    <a:pt x="191" y="358"/>
                  </a:cubicBezTo>
                  <a:lnTo>
                    <a:pt x="1953" y="358"/>
                  </a:lnTo>
                  <a:cubicBezTo>
                    <a:pt x="2025" y="358"/>
                    <a:pt x="2120" y="287"/>
                    <a:pt x="2120" y="215"/>
                  </a:cubicBezTo>
                  <a:cubicBezTo>
                    <a:pt x="2120" y="96"/>
                    <a:pt x="2025"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1"/>
            <p:cNvSpPr/>
            <p:nvPr/>
          </p:nvSpPr>
          <p:spPr>
            <a:xfrm>
              <a:off x="2884363" y="2024481"/>
              <a:ext cx="63238" cy="10674"/>
            </a:xfrm>
            <a:custGeom>
              <a:avLst/>
              <a:gdLst/>
              <a:ahLst/>
              <a:cxnLst/>
              <a:rect l="l" t="t" r="r" b="b"/>
              <a:pathLst>
                <a:path w="2121" h="358" extrusionOk="0">
                  <a:moveTo>
                    <a:pt x="191" y="0"/>
                  </a:moveTo>
                  <a:cubicBezTo>
                    <a:pt x="96" y="0"/>
                    <a:pt x="1" y="48"/>
                    <a:pt x="1" y="143"/>
                  </a:cubicBezTo>
                  <a:cubicBezTo>
                    <a:pt x="1" y="262"/>
                    <a:pt x="72" y="357"/>
                    <a:pt x="191" y="357"/>
                  </a:cubicBezTo>
                  <a:lnTo>
                    <a:pt x="1953" y="357"/>
                  </a:lnTo>
                  <a:cubicBezTo>
                    <a:pt x="2025" y="357"/>
                    <a:pt x="2120" y="286"/>
                    <a:pt x="2120" y="215"/>
                  </a:cubicBezTo>
                  <a:cubicBezTo>
                    <a:pt x="2120" y="96"/>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1"/>
            <p:cNvSpPr/>
            <p:nvPr/>
          </p:nvSpPr>
          <p:spPr>
            <a:xfrm>
              <a:off x="2884363" y="2047200"/>
              <a:ext cx="63238" cy="10674"/>
            </a:xfrm>
            <a:custGeom>
              <a:avLst/>
              <a:gdLst/>
              <a:ahLst/>
              <a:cxnLst/>
              <a:rect l="l" t="t" r="r" b="b"/>
              <a:pathLst>
                <a:path w="2121" h="358" extrusionOk="0">
                  <a:moveTo>
                    <a:pt x="191" y="0"/>
                  </a:moveTo>
                  <a:cubicBezTo>
                    <a:pt x="96" y="0"/>
                    <a:pt x="1" y="72"/>
                    <a:pt x="1" y="167"/>
                  </a:cubicBezTo>
                  <a:cubicBezTo>
                    <a:pt x="1" y="286"/>
                    <a:pt x="72" y="358"/>
                    <a:pt x="191" y="358"/>
                  </a:cubicBezTo>
                  <a:lnTo>
                    <a:pt x="1953" y="358"/>
                  </a:lnTo>
                  <a:cubicBezTo>
                    <a:pt x="2025" y="358"/>
                    <a:pt x="2120" y="310"/>
                    <a:pt x="2120" y="215"/>
                  </a:cubicBezTo>
                  <a:cubicBezTo>
                    <a:pt x="2120" y="96"/>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1"/>
            <p:cNvSpPr/>
            <p:nvPr/>
          </p:nvSpPr>
          <p:spPr>
            <a:xfrm>
              <a:off x="2884363" y="2071351"/>
              <a:ext cx="63238" cy="10674"/>
            </a:xfrm>
            <a:custGeom>
              <a:avLst/>
              <a:gdLst/>
              <a:ahLst/>
              <a:cxnLst/>
              <a:rect l="l" t="t" r="r" b="b"/>
              <a:pathLst>
                <a:path w="2121" h="358" extrusionOk="0">
                  <a:moveTo>
                    <a:pt x="191" y="0"/>
                  </a:moveTo>
                  <a:cubicBezTo>
                    <a:pt x="96" y="0"/>
                    <a:pt x="1" y="71"/>
                    <a:pt x="1" y="143"/>
                  </a:cubicBezTo>
                  <a:cubicBezTo>
                    <a:pt x="1" y="262"/>
                    <a:pt x="72" y="357"/>
                    <a:pt x="191" y="357"/>
                  </a:cubicBezTo>
                  <a:lnTo>
                    <a:pt x="1953" y="357"/>
                  </a:lnTo>
                  <a:cubicBezTo>
                    <a:pt x="2025" y="357"/>
                    <a:pt x="2120" y="262"/>
                    <a:pt x="2120" y="143"/>
                  </a:cubicBezTo>
                  <a:cubicBezTo>
                    <a:pt x="2096" y="71"/>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1"/>
            <p:cNvSpPr/>
            <p:nvPr/>
          </p:nvSpPr>
          <p:spPr>
            <a:xfrm>
              <a:off x="2884363" y="2095471"/>
              <a:ext cx="31991" cy="10674"/>
            </a:xfrm>
            <a:custGeom>
              <a:avLst/>
              <a:gdLst/>
              <a:ahLst/>
              <a:cxnLst/>
              <a:rect l="l" t="t" r="r" b="b"/>
              <a:pathLst>
                <a:path w="1073" h="358" extrusionOk="0">
                  <a:moveTo>
                    <a:pt x="191" y="1"/>
                  </a:moveTo>
                  <a:cubicBezTo>
                    <a:pt x="96" y="1"/>
                    <a:pt x="1" y="96"/>
                    <a:pt x="1" y="215"/>
                  </a:cubicBezTo>
                  <a:cubicBezTo>
                    <a:pt x="1" y="286"/>
                    <a:pt x="96" y="358"/>
                    <a:pt x="191" y="358"/>
                  </a:cubicBezTo>
                  <a:lnTo>
                    <a:pt x="906" y="358"/>
                  </a:lnTo>
                  <a:cubicBezTo>
                    <a:pt x="1001" y="358"/>
                    <a:pt x="1072" y="286"/>
                    <a:pt x="1072" y="215"/>
                  </a:cubicBezTo>
                  <a:cubicBezTo>
                    <a:pt x="1072" y="96"/>
                    <a:pt x="1025" y="1"/>
                    <a:pt x="9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91"/>
          <p:cNvGrpSpPr/>
          <p:nvPr/>
        </p:nvGrpSpPr>
        <p:grpSpPr>
          <a:xfrm>
            <a:off x="3279403" y="1922214"/>
            <a:ext cx="339414" cy="354354"/>
            <a:chOff x="3698491" y="1922214"/>
            <a:chExt cx="339414" cy="354354"/>
          </a:xfrm>
        </p:grpSpPr>
        <p:sp>
          <p:nvSpPr>
            <p:cNvPr id="12213" name="Google Shape;12213;p91"/>
            <p:cNvSpPr/>
            <p:nvPr/>
          </p:nvSpPr>
          <p:spPr>
            <a:xfrm>
              <a:off x="3702039" y="2160797"/>
              <a:ext cx="331602" cy="110077"/>
            </a:xfrm>
            <a:custGeom>
              <a:avLst/>
              <a:gdLst/>
              <a:ahLst/>
              <a:cxnLst/>
              <a:rect l="l" t="t" r="r" b="b"/>
              <a:pathLst>
                <a:path w="11122" h="3692" extrusionOk="0">
                  <a:moveTo>
                    <a:pt x="1882" y="1"/>
                  </a:moveTo>
                  <a:cubicBezTo>
                    <a:pt x="1858" y="1"/>
                    <a:pt x="1834" y="1"/>
                    <a:pt x="1834" y="48"/>
                  </a:cubicBezTo>
                  <a:lnTo>
                    <a:pt x="48" y="3620"/>
                  </a:lnTo>
                  <a:cubicBezTo>
                    <a:pt x="1" y="3644"/>
                    <a:pt x="48" y="3692"/>
                    <a:pt x="96" y="3692"/>
                  </a:cubicBezTo>
                  <a:lnTo>
                    <a:pt x="11027" y="3692"/>
                  </a:lnTo>
                  <a:cubicBezTo>
                    <a:pt x="11074" y="3692"/>
                    <a:pt x="11122" y="3644"/>
                    <a:pt x="11074" y="3620"/>
                  </a:cubicBezTo>
                  <a:lnTo>
                    <a:pt x="9288" y="48"/>
                  </a:lnTo>
                  <a:cubicBezTo>
                    <a:pt x="9288" y="48"/>
                    <a:pt x="9264" y="1"/>
                    <a:pt x="9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1"/>
            <p:cNvSpPr/>
            <p:nvPr/>
          </p:nvSpPr>
          <p:spPr>
            <a:xfrm>
              <a:off x="3768080" y="2035841"/>
              <a:ext cx="199552" cy="99433"/>
            </a:xfrm>
            <a:custGeom>
              <a:avLst/>
              <a:gdLst/>
              <a:ahLst/>
              <a:cxnLst/>
              <a:rect l="l" t="t" r="r" b="b"/>
              <a:pathLst>
                <a:path w="6693" h="3335" extrusionOk="0">
                  <a:moveTo>
                    <a:pt x="1691" y="0"/>
                  </a:moveTo>
                  <a:cubicBezTo>
                    <a:pt x="1667" y="0"/>
                    <a:pt x="1643" y="0"/>
                    <a:pt x="1643" y="24"/>
                  </a:cubicBezTo>
                  <a:lnTo>
                    <a:pt x="24" y="3239"/>
                  </a:lnTo>
                  <a:cubicBezTo>
                    <a:pt x="0" y="3287"/>
                    <a:pt x="24" y="3334"/>
                    <a:pt x="96" y="3334"/>
                  </a:cubicBezTo>
                  <a:lnTo>
                    <a:pt x="6597" y="3334"/>
                  </a:lnTo>
                  <a:cubicBezTo>
                    <a:pt x="6668" y="3334"/>
                    <a:pt x="6692" y="3287"/>
                    <a:pt x="6644" y="3239"/>
                  </a:cubicBezTo>
                  <a:lnTo>
                    <a:pt x="5025" y="24"/>
                  </a:lnTo>
                  <a:cubicBezTo>
                    <a:pt x="5025" y="24"/>
                    <a:pt x="5001" y="0"/>
                    <a:pt x="49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1"/>
            <p:cNvSpPr/>
            <p:nvPr/>
          </p:nvSpPr>
          <p:spPr>
            <a:xfrm>
              <a:off x="3825594" y="1927015"/>
              <a:ext cx="84526" cy="83273"/>
            </a:xfrm>
            <a:custGeom>
              <a:avLst/>
              <a:gdLst/>
              <a:ahLst/>
              <a:cxnLst/>
              <a:rect l="l" t="t" r="r" b="b"/>
              <a:pathLst>
                <a:path w="2835" h="2793" extrusionOk="0">
                  <a:moveTo>
                    <a:pt x="1432" y="1"/>
                  </a:moveTo>
                  <a:cubicBezTo>
                    <a:pt x="1411" y="1"/>
                    <a:pt x="1393" y="19"/>
                    <a:pt x="1381" y="54"/>
                  </a:cubicBezTo>
                  <a:lnTo>
                    <a:pt x="24" y="2698"/>
                  </a:lnTo>
                  <a:cubicBezTo>
                    <a:pt x="0" y="2722"/>
                    <a:pt x="24" y="2793"/>
                    <a:pt x="95" y="2793"/>
                  </a:cubicBezTo>
                  <a:lnTo>
                    <a:pt x="2739" y="2793"/>
                  </a:lnTo>
                  <a:cubicBezTo>
                    <a:pt x="2810" y="2793"/>
                    <a:pt x="2834" y="2722"/>
                    <a:pt x="2834" y="2698"/>
                  </a:cubicBezTo>
                  <a:lnTo>
                    <a:pt x="1501" y="54"/>
                  </a:lnTo>
                  <a:cubicBezTo>
                    <a:pt x="1477" y="19"/>
                    <a:pt x="1453" y="1"/>
                    <a:pt x="1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1"/>
            <p:cNvSpPr/>
            <p:nvPr/>
          </p:nvSpPr>
          <p:spPr>
            <a:xfrm>
              <a:off x="3960478" y="2160797"/>
              <a:ext cx="71765" cy="110077"/>
            </a:xfrm>
            <a:custGeom>
              <a:avLst/>
              <a:gdLst/>
              <a:ahLst/>
              <a:cxnLst/>
              <a:rect l="l" t="t" r="r" b="b"/>
              <a:pathLst>
                <a:path w="2407" h="3692" extrusionOk="0">
                  <a:moveTo>
                    <a:pt x="1" y="1"/>
                  </a:moveTo>
                  <a:cubicBezTo>
                    <a:pt x="25" y="1"/>
                    <a:pt x="72" y="1"/>
                    <a:pt x="72" y="48"/>
                  </a:cubicBezTo>
                  <a:lnTo>
                    <a:pt x="1859" y="3620"/>
                  </a:lnTo>
                  <a:cubicBezTo>
                    <a:pt x="1882" y="3644"/>
                    <a:pt x="1859" y="3692"/>
                    <a:pt x="1787" y="3692"/>
                  </a:cubicBezTo>
                  <a:lnTo>
                    <a:pt x="2359" y="3692"/>
                  </a:lnTo>
                  <a:cubicBezTo>
                    <a:pt x="2382" y="3692"/>
                    <a:pt x="2406" y="3644"/>
                    <a:pt x="2406" y="3620"/>
                  </a:cubicBezTo>
                  <a:lnTo>
                    <a:pt x="620" y="48"/>
                  </a:lnTo>
                  <a:cubicBezTo>
                    <a:pt x="620" y="48"/>
                    <a:pt x="596"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1"/>
            <p:cNvSpPr/>
            <p:nvPr/>
          </p:nvSpPr>
          <p:spPr>
            <a:xfrm>
              <a:off x="3900132" y="2035841"/>
              <a:ext cx="67501" cy="99433"/>
            </a:xfrm>
            <a:custGeom>
              <a:avLst/>
              <a:gdLst/>
              <a:ahLst/>
              <a:cxnLst/>
              <a:rect l="l" t="t" r="r" b="b"/>
              <a:pathLst>
                <a:path w="2264" h="3335" extrusionOk="0">
                  <a:moveTo>
                    <a:pt x="1" y="0"/>
                  </a:moveTo>
                  <a:cubicBezTo>
                    <a:pt x="25" y="0"/>
                    <a:pt x="72" y="0"/>
                    <a:pt x="72" y="24"/>
                  </a:cubicBezTo>
                  <a:lnTo>
                    <a:pt x="1668" y="3239"/>
                  </a:lnTo>
                  <a:cubicBezTo>
                    <a:pt x="1692" y="3287"/>
                    <a:pt x="1668" y="3334"/>
                    <a:pt x="1620" y="3334"/>
                  </a:cubicBezTo>
                  <a:lnTo>
                    <a:pt x="2168" y="3334"/>
                  </a:lnTo>
                  <a:cubicBezTo>
                    <a:pt x="2239" y="3334"/>
                    <a:pt x="2263" y="3287"/>
                    <a:pt x="2239" y="3239"/>
                  </a:cubicBezTo>
                  <a:lnTo>
                    <a:pt x="620" y="24"/>
                  </a:lnTo>
                  <a:cubicBezTo>
                    <a:pt x="620" y="24"/>
                    <a:pt x="59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1"/>
            <p:cNvSpPr/>
            <p:nvPr/>
          </p:nvSpPr>
          <p:spPr>
            <a:xfrm>
              <a:off x="3859673" y="1927015"/>
              <a:ext cx="50447" cy="83273"/>
            </a:xfrm>
            <a:custGeom>
              <a:avLst/>
              <a:gdLst/>
              <a:ahLst/>
              <a:cxnLst/>
              <a:rect l="l" t="t" r="r" b="b"/>
              <a:pathLst>
                <a:path w="1692" h="2793" extrusionOk="0">
                  <a:moveTo>
                    <a:pt x="289" y="1"/>
                  </a:moveTo>
                  <a:cubicBezTo>
                    <a:pt x="268" y="1"/>
                    <a:pt x="250" y="19"/>
                    <a:pt x="238" y="54"/>
                  </a:cubicBezTo>
                  <a:lnTo>
                    <a:pt x="0" y="507"/>
                  </a:lnTo>
                  <a:lnTo>
                    <a:pt x="1096" y="2698"/>
                  </a:lnTo>
                  <a:cubicBezTo>
                    <a:pt x="1120" y="2722"/>
                    <a:pt x="1096" y="2793"/>
                    <a:pt x="1024" y="2793"/>
                  </a:cubicBezTo>
                  <a:lnTo>
                    <a:pt x="1596" y="2793"/>
                  </a:lnTo>
                  <a:cubicBezTo>
                    <a:pt x="1667" y="2793"/>
                    <a:pt x="1691" y="2722"/>
                    <a:pt x="1691" y="2698"/>
                  </a:cubicBezTo>
                  <a:lnTo>
                    <a:pt x="358" y="54"/>
                  </a:lnTo>
                  <a:cubicBezTo>
                    <a:pt x="334" y="19"/>
                    <a:pt x="310"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1"/>
            <p:cNvSpPr/>
            <p:nvPr/>
          </p:nvSpPr>
          <p:spPr>
            <a:xfrm>
              <a:off x="3819899" y="1922214"/>
              <a:ext cx="95169" cy="94484"/>
            </a:xfrm>
            <a:custGeom>
              <a:avLst/>
              <a:gdLst/>
              <a:ahLst/>
              <a:cxnLst/>
              <a:rect l="l" t="t" r="r" b="b"/>
              <a:pathLst>
                <a:path w="3192" h="3169" extrusionOk="0">
                  <a:moveTo>
                    <a:pt x="1596" y="477"/>
                  </a:moveTo>
                  <a:lnTo>
                    <a:pt x="2763" y="2811"/>
                  </a:lnTo>
                  <a:lnTo>
                    <a:pt x="429" y="2811"/>
                  </a:lnTo>
                  <a:lnTo>
                    <a:pt x="1596" y="477"/>
                  </a:lnTo>
                  <a:close/>
                  <a:moveTo>
                    <a:pt x="1620" y="1"/>
                  </a:moveTo>
                  <a:cubicBezTo>
                    <a:pt x="1525" y="1"/>
                    <a:pt x="1453" y="72"/>
                    <a:pt x="1406" y="144"/>
                  </a:cubicBezTo>
                  <a:lnTo>
                    <a:pt x="72" y="2811"/>
                  </a:lnTo>
                  <a:cubicBezTo>
                    <a:pt x="1" y="2883"/>
                    <a:pt x="48" y="3002"/>
                    <a:pt x="144" y="3097"/>
                  </a:cubicBezTo>
                  <a:cubicBezTo>
                    <a:pt x="167" y="3121"/>
                    <a:pt x="215" y="3168"/>
                    <a:pt x="286" y="3168"/>
                  </a:cubicBezTo>
                  <a:lnTo>
                    <a:pt x="2930" y="3168"/>
                  </a:lnTo>
                  <a:cubicBezTo>
                    <a:pt x="3025" y="3168"/>
                    <a:pt x="3073" y="3121"/>
                    <a:pt x="3144" y="3073"/>
                  </a:cubicBezTo>
                  <a:cubicBezTo>
                    <a:pt x="3192" y="2978"/>
                    <a:pt x="3192" y="2883"/>
                    <a:pt x="3168" y="2811"/>
                  </a:cubicBezTo>
                  <a:lnTo>
                    <a:pt x="1834" y="144"/>
                  </a:lnTo>
                  <a:cubicBezTo>
                    <a:pt x="1811" y="72"/>
                    <a:pt x="171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1"/>
            <p:cNvSpPr/>
            <p:nvPr/>
          </p:nvSpPr>
          <p:spPr>
            <a:xfrm>
              <a:off x="3765933" y="2030862"/>
              <a:ext cx="207363" cy="110077"/>
            </a:xfrm>
            <a:custGeom>
              <a:avLst/>
              <a:gdLst/>
              <a:ahLst/>
              <a:cxnLst/>
              <a:rect l="l" t="t" r="r" b="b"/>
              <a:pathLst>
                <a:path w="6955" h="3692" extrusionOk="0">
                  <a:moveTo>
                    <a:pt x="1858" y="1"/>
                  </a:moveTo>
                  <a:cubicBezTo>
                    <a:pt x="1763" y="1"/>
                    <a:pt x="1668" y="48"/>
                    <a:pt x="1644" y="120"/>
                  </a:cubicBezTo>
                  <a:lnTo>
                    <a:pt x="25" y="3335"/>
                  </a:lnTo>
                  <a:cubicBezTo>
                    <a:pt x="1" y="3406"/>
                    <a:pt x="1" y="3501"/>
                    <a:pt x="25" y="3573"/>
                  </a:cubicBezTo>
                  <a:cubicBezTo>
                    <a:pt x="1" y="3644"/>
                    <a:pt x="72" y="3692"/>
                    <a:pt x="168" y="3692"/>
                  </a:cubicBezTo>
                  <a:lnTo>
                    <a:pt x="6669" y="3692"/>
                  </a:lnTo>
                  <a:cubicBezTo>
                    <a:pt x="6764" y="3692"/>
                    <a:pt x="6836" y="3644"/>
                    <a:pt x="6883" y="3597"/>
                  </a:cubicBezTo>
                  <a:cubicBezTo>
                    <a:pt x="6955" y="3501"/>
                    <a:pt x="6955" y="3406"/>
                    <a:pt x="6907" y="3335"/>
                  </a:cubicBezTo>
                  <a:lnTo>
                    <a:pt x="5311" y="120"/>
                  </a:lnTo>
                  <a:cubicBezTo>
                    <a:pt x="5288" y="24"/>
                    <a:pt x="5192" y="1"/>
                    <a:pt x="5097" y="1"/>
                  </a:cubicBezTo>
                  <a:lnTo>
                    <a:pt x="3240" y="1"/>
                  </a:lnTo>
                  <a:cubicBezTo>
                    <a:pt x="3168" y="1"/>
                    <a:pt x="3097" y="48"/>
                    <a:pt x="3073" y="143"/>
                  </a:cubicBezTo>
                  <a:cubicBezTo>
                    <a:pt x="3049" y="263"/>
                    <a:pt x="3144" y="358"/>
                    <a:pt x="3240" y="358"/>
                  </a:cubicBezTo>
                  <a:lnTo>
                    <a:pt x="5026" y="358"/>
                  </a:lnTo>
                  <a:lnTo>
                    <a:pt x="6550" y="3358"/>
                  </a:lnTo>
                  <a:lnTo>
                    <a:pt x="382" y="3358"/>
                  </a:lnTo>
                  <a:lnTo>
                    <a:pt x="1906" y="358"/>
                  </a:lnTo>
                  <a:lnTo>
                    <a:pt x="2478" y="358"/>
                  </a:lnTo>
                  <a:cubicBezTo>
                    <a:pt x="2573" y="358"/>
                    <a:pt x="2620" y="286"/>
                    <a:pt x="2644" y="191"/>
                  </a:cubicBezTo>
                  <a:cubicBezTo>
                    <a:pt x="2692" y="72"/>
                    <a:pt x="2597" y="1"/>
                    <a:pt x="24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1"/>
            <p:cNvSpPr/>
            <p:nvPr/>
          </p:nvSpPr>
          <p:spPr>
            <a:xfrm>
              <a:off x="3698491" y="2154416"/>
              <a:ext cx="339414" cy="122152"/>
            </a:xfrm>
            <a:custGeom>
              <a:avLst/>
              <a:gdLst/>
              <a:ahLst/>
              <a:cxnLst/>
              <a:rect l="l" t="t" r="r" b="b"/>
              <a:pathLst>
                <a:path w="11384" h="4097" extrusionOk="0">
                  <a:moveTo>
                    <a:pt x="2072" y="0"/>
                  </a:moveTo>
                  <a:cubicBezTo>
                    <a:pt x="1977" y="0"/>
                    <a:pt x="1882" y="72"/>
                    <a:pt x="1858" y="167"/>
                  </a:cubicBezTo>
                  <a:lnTo>
                    <a:pt x="72" y="3739"/>
                  </a:lnTo>
                  <a:cubicBezTo>
                    <a:pt x="0" y="3811"/>
                    <a:pt x="48" y="3953"/>
                    <a:pt x="96" y="4001"/>
                  </a:cubicBezTo>
                  <a:cubicBezTo>
                    <a:pt x="143" y="4073"/>
                    <a:pt x="215" y="4096"/>
                    <a:pt x="262" y="4096"/>
                  </a:cubicBezTo>
                  <a:lnTo>
                    <a:pt x="11169" y="4096"/>
                  </a:lnTo>
                  <a:cubicBezTo>
                    <a:pt x="11217" y="4096"/>
                    <a:pt x="11312" y="4049"/>
                    <a:pt x="11336" y="4001"/>
                  </a:cubicBezTo>
                  <a:cubicBezTo>
                    <a:pt x="11384" y="3953"/>
                    <a:pt x="11384" y="3834"/>
                    <a:pt x="11360" y="3739"/>
                  </a:cubicBezTo>
                  <a:lnTo>
                    <a:pt x="10336" y="1715"/>
                  </a:lnTo>
                  <a:cubicBezTo>
                    <a:pt x="10318" y="1642"/>
                    <a:pt x="10244" y="1611"/>
                    <a:pt x="10168" y="1611"/>
                  </a:cubicBezTo>
                  <a:cubicBezTo>
                    <a:pt x="10144" y="1611"/>
                    <a:pt x="10120" y="1614"/>
                    <a:pt x="10098" y="1620"/>
                  </a:cubicBezTo>
                  <a:cubicBezTo>
                    <a:pt x="10003" y="1643"/>
                    <a:pt x="9979" y="1763"/>
                    <a:pt x="10003" y="1858"/>
                  </a:cubicBezTo>
                  <a:lnTo>
                    <a:pt x="10955" y="3739"/>
                  </a:lnTo>
                  <a:lnTo>
                    <a:pt x="405" y="3739"/>
                  </a:lnTo>
                  <a:lnTo>
                    <a:pt x="2096" y="381"/>
                  </a:lnTo>
                  <a:lnTo>
                    <a:pt x="9288" y="381"/>
                  </a:lnTo>
                  <a:lnTo>
                    <a:pt x="9693" y="1120"/>
                  </a:lnTo>
                  <a:cubicBezTo>
                    <a:pt x="9710" y="1171"/>
                    <a:pt x="9777" y="1210"/>
                    <a:pt x="9848" y="1210"/>
                  </a:cubicBezTo>
                  <a:cubicBezTo>
                    <a:pt x="9876" y="1210"/>
                    <a:pt x="9904" y="1204"/>
                    <a:pt x="9931" y="1191"/>
                  </a:cubicBezTo>
                  <a:cubicBezTo>
                    <a:pt x="10003" y="1167"/>
                    <a:pt x="10050" y="1048"/>
                    <a:pt x="10003" y="977"/>
                  </a:cubicBezTo>
                  <a:lnTo>
                    <a:pt x="9598" y="167"/>
                  </a:lnTo>
                  <a:cubicBezTo>
                    <a:pt x="9574" y="72"/>
                    <a:pt x="9479" y="0"/>
                    <a:pt x="93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91"/>
          <p:cNvGrpSpPr/>
          <p:nvPr/>
        </p:nvGrpSpPr>
        <p:grpSpPr>
          <a:xfrm>
            <a:off x="4818946" y="1922214"/>
            <a:ext cx="289030" cy="354442"/>
            <a:chOff x="5009434" y="1922214"/>
            <a:chExt cx="289030" cy="354442"/>
          </a:xfrm>
        </p:grpSpPr>
        <p:sp>
          <p:nvSpPr>
            <p:cNvPr id="12223" name="Google Shape;12223;p91"/>
            <p:cNvSpPr/>
            <p:nvPr/>
          </p:nvSpPr>
          <p:spPr>
            <a:xfrm>
              <a:off x="5177026" y="2047200"/>
              <a:ext cx="115026" cy="223672"/>
            </a:xfrm>
            <a:custGeom>
              <a:avLst/>
              <a:gdLst/>
              <a:ahLst/>
              <a:cxnLst/>
              <a:rect l="l" t="t" r="r" b="b"/>
              <a:pathLst>
                <a:path w="3858" h="7502" extrusionOk="0">
                  <a:moveTo>
                    <a:pt x="71" y="0"/>
                  </a:moveTo>
                  <a:cubicBezTo>
                    <a:pt x="48" y="0"/>
                    <a:pt x="0" y="24"/>
                    <a:pt x="0" y="72"/>
                  </a:cubicBezTo>
                  <a:lnTo>
                    <a:pt x="0" y="7454"/>
                  </a:lnTo>
                  <a:cubicBezTo>
                    <a:pt x="0" y="7478"/>
                    <a:pt x="48" y="7502"/>
                    <a:pt x="71" y="7502"/>
                  </a:cubicBezTo>
                  <a:lnTo>
                    <a:pt x="3787" y="7502"/>
                  </a:lnTo>
                  <a:cubicBezTo>
                    <a:pt x="3810" y="7502"/>
                    <a:pt x="3858" y="7478"/>
                    <a:pt x="3858" y="7454"/>
                  </a:cubicBezTo>
                  <a:lnTo>
                    <a:pt x="3858" y="72"/>
                  </a:lnTo>
                  <a:cubicBezTo>
                    <a:pt x="3858" y="24"/>
                    <a:pt x="3810" y="0"/>
                    <a:pt x="37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1"/>
            <p:cNvSpPr/>
            <p:nvPr/>
          </p:nvSpPr>
          <p:spPr>
            <a:xfrm>
              <a:off x="5277831" y="2046932"/>
              <a:ext cx="14937" cy="223940"/>
            </a:xfrm>
            <a:custGeom>
              <a:avLst/>
              <a:gdLst/>
              <a:ahLst/>
              <a:cxnLst/>
              <a:rect l="l" t="t" r="r" b="b"/>
              <a:pathLst>
                <a:path w="501" h="7511" extrusionOk="0">
                  <a:moveTo>
                    <a:pt x="461" y="0"/>
                  </a:moveTo>
                  <a:cubicBezTo>
                    <a:pt x="452" y="0"/>
                    <a:pt x="441" y="3"/>
                    <a:pt x="429" y="9"/>
                  </a:cubicBezTo>
                  <a:lnTo>
                    <a:pt x="1" y="9"/>
                  </a:lnTo>
                  <a:cubicBezTo>
                    <a:pt x="25" y="9"/>
                    <a:pt x="48" y="33"/>
                    <a:pt x="48" y="81"/>
                  </a:cubicBezTo>
                  <a:lnTo>
                    <a:pt x="48" y="7463"/>
                  </a:lnTo>
                  <a:cubicBezTo>
                    <a:pt x="48" y="7487"/>
                    <a:pt x="25" y="7511"/>
                    <a:pt x="1" y="7511"/>
                  </a:cubicBezTo>
                  <a:lnTo>
                    <a:pt x="429" y="7511"/>
                  </a:lnTo>
                  <a:cubicBezTo>
                    <a:pt x="477" y="7511"/>
                    <a:pt x="501" y="7487"/>
                    <a:pt x="501" y="7463"/>
                  </a:cubicBezTo>
                  <a:lnTo>
                    <a:pt x="501" y="81"/>
                  </a:lnTo>
                  <a:cubicBezTo>
                    <a:pt x="501" y="27"/>
                    <a:pt x="487" y="0"/>
                    <a:pt x="46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1"/>
            <p:cNvSpPr/>
            <p:nvPr/>
          </p:nvSpPr>
          <p:spPr>
            <a:xfrm>
              <a:off x="5042111" y="1927909"/>
              <a:ext cx="58944" cy="58259"/>
            </a:xfrm>
            <a:custGeom>
              <a:avLst/>
              <a:gdLst/>
              <a:ahLst/>
              <a:cxnLst/>
              <a:rect l="l" t="t" r="r" b="b"/>
              <a:pathLst>
                <a:path w="1977" h="1954" extrusionOk="0">
                  <a:moveTo>
                    <a:pt x="977" y="1"/>
                  </a:moveTo>
                  <a:cubicBezTo>
                    <a:pt x="453" y="1"/>
                    <a:pt x="0" y="429"/>
                    <a:pt x="0" y="977"/>
                  </a:cubicBezTo>
                  <a:cubicBezTo>
                    <a:pt x="0" y="1525"/>
                    <a:pt x="453" y="1953"/>
                    <a:pt x="977" y="1953"/>
                  </a:cubicBezTo>
                  <a:cubicBezTo>
                    <a:pt x="1524" y="1953"/>
                    <a:pt x="1977" y="1525"/>
                    <a:pt x="1977" y="977"/>
                  </a:cubicBezTo>
                  <a:cubicBezTo>
                    <a:pt x="1977" y="429"/>
                    <a:pt x="1524" y="1"/>
                    <a:pt x="977"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1"/>
            <p:cNvSpPr/>
            <p:nvPr/>
          </p:nvSpPr>
          <p:spPr>
            <a:xfrm>
              <a:off x="5051324" y="1928625"/>
              <a:ext cx="49731" cy="57543"/>
            </a:xfrm>
            <a:custGeom>
              <a:avLst/>
              <a:gdLst/>
              <a:ahLst/>
              <a:cxnLst/>
              <a:rect l="l" t="t" r="r" b="b"/>
              <a:pathLst>
                <a:path w="1668" h="1930" extrusionOk="0">
                  <a:moveTo>
                    <a:pt x="930" y="0"/>
                  </a:moveTo>
                  <a:lnTo>
                    <a:pt x="930" y="0"/>
                  </a:lnTo>
                  <a:cubicBezTo>
                    <a:pt x="1120" y="167"/>
                    <a:pt x="1239" y="405"/>
                    <a:pt x="1239" y="715"/>
                  </a:cubicBezTo>
                  <a:cubicBezTo>
                    <a:pt x="1239" y="1239"/>
                    <a:pt x="811" y="1691"/>
                    <a:pt x="263" y="1691"/>
                  </a:cubicBezTo>
                  <a:cubicBezTo>
                    <a:pt x="168" y="1691"/>
                    <a:pt x="96" y="1691"/>
                    <a:pt x="1" y="1667"/>
                  </a:cubicBezTo>
                  <a:lnTo>
                    <a:pt x="1" y="1667"/>
                  </a:lnTo>
                  <a:cubicBezTo>
                    <a:pt x="168" y="1834"/>
                    <a:pt x="406" y="1929"/>
                    <a:pt x="691" y="1929"/>
                  </a:cubicBezTo>
                  <a:cubicBezTo>
                    <a:pt x="1215" y="1929"/>
                    <a:pt x="1668" y="1477"/>
                    <a:pt x="1668" y="953"/>
                  </a:cubicBezTo>
                  <a:cubicBezTo>
                    <a:pt x="1668" y="500"/>
                    <a:pt x="1358" y="119"/>
                    <a:pt x="930"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1"/>
            <p:cNvSpPr/>
            <p:nvPr/>
          </p:nvSpPr>
          <p:spPr>
            <a:xfrm>
              <a:off x="5012296" y="2006711"/>
              <a:ext cx="117889" cy="263684"/>
            </a:xfrm>
            <a:custGeom>
              <a:avLst/>
              <a:gdLst/>
              <a:ahLst/>
              <a:cxnLst/>
              <a:rect l="l" t="t" r="r" b="b"/>
              <a:pathLst>
                <a:path w="3954" h="8844" extrusionOk="0">
                  <a:moveTo>
                    <a:pt x="1953" y="1"/>
                  </a:moveTo>
                  <a:cubicBezTo>
                    <a:pt x="881" y="1"/>
                    <a:pt x="0" y="858"/>
                    <a:pt x="0" y="1954"/>
                  </a:cubicBezTo>
                  <a:lnTo>
                    <a:pt x="0" y="3573"/>
                  </a:lnTo>
                  <a:lnTo>
                    <a:pt x="0" y="3597"/>
                  </a:lnTo>
                  <a:cubicBezTo>
                    <a:pt x="0" y="3621"/>
                    <a:pt x="0" y="3692"/>
                    <a:pt x="24" y="3716"/>
                  </a:cubicBezTo>
                  <a:cubicBezTo>
                    <a:pt x="48" y="3787"/>
                    <a:pt x="95" y="3835"/>
                    <a:pt x="143" y="3906"/>
                  </a:cubicBezTo>
                  <a:cubicBezTo>
                    <a:pt x="214" y="3930"/>
                    <a:pt x="262" y="3954"/>
                    <a:pt x="357" y="3954"/>
                  </a:cubicBezTo>
                  <a:lnTo>
                    <a:pt x="143" y="5407"/>
                  </a:lnTo>
                  <a:cubicBezTo>
                    <a:pt x="119" y="5526"/>
                    <a:pt x="214" y="5621"/>
                    <a:pt x="333" y="5621"/>
                  </a:cubicBezTo>
                  <a:lnTo>
                    <a:pt x="738" y="5621"/>
                  </a:lnTo>
                  <a:lnTo>
                    <a:pt x="738" y="8360"/>
                  </a:lnTo>
                  <a:cubicBezTo>
                    <a:pt x="738" y="8479"/>
                    <a:pt x="810" y="8622"/>
                    <a:pt x="881" y="8693"/>
                  </a:cubicBezTo>
                  <a:cubicBezTo>
                    <a:pt x="1021" y="8798"/>
                    <a:pt x="1166" y="8843"/>
                    <a:pt x="1302" y="8843"/>
                  </a:cubicBezTo>
                  <a:cubicBezTo>
                    <a:pt x="1631" y="8843"/>
                    <a:pt x="1905" y="8578"/>
                    <a:pt x="1905" y="8241"/>
                  </a:cubicBezTo>
                  <a:cubicBezTo>
                    <a:pt x="1905" y="8578"/>
                    <a:pt x="2167" y="8843"/>
                    <a:pt x="2489" y="8843"/>
                  </a:cubicBezTo>
                  <a:cubicBezTo>
                    <a:pt x="2623" y="8843"/>
                    <a:pt x="2766" y="8798"/>
                    <a:pt x="2905" y="8693"/>
                  </a:cubicBezTo>
                  <a:cubicBezTo>
                    <a:pt x="3001" y="8622"/>
                    <a:pt x="3072" y="8479"/>
                    <a:pt x="3072" y="8360"/>
                  </a:cubicBezTo>
                  <a:lnTo>
                    <a:pt x="3072" y="5621"/>
                  </a:lnTo>
                  <a:lnTo>
                    <a:pt x="3453" y="5621"/>
                  </a:lnTo>
                  <a:cubicBezTo>
                    <a:pt x="3572" y="5621"/>
                    <a:pt x="3668" y="5526"/>
                    <a:pt x="3620" y="5407"/>
                  </a:cubicBezTo>
                  <a:lnTo>
                    <a:pt x="3429" y="3954"/>
                  </a:lnTo>
                  <a:cubicBezTo>
                    <a:pt x="3501" y="3954"/>
                    <a:pt x="3572" y="3930"/>
                    <a:pt x="3620" y="3883"/>
                  </a:cubicBezTo>
                  <a:cubicBezTo>
                    <a:pt x="3858" y="3835"/>
                    <a:pt x="3953" y="3716"/>
                    <a:pt x="3953" y="3573"/>
                  </a:cubicBezTo>
                  <a:lnTo>
                    <a:pt x="3953" y="1954"/>
                  </a:lnTo>
                  <a:cubicBezTo>
                    <a:pt x="3953" y="882"/>
                    <a:pt x="3096" y="1"/>
                    <a:pt x="2000"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1"/>
            <p:cNvSpPr/>
            <p:nvPr/>
          </p:nvSpPr>
          <p:spPr>
            <a:xfrm>
              <a:off x="5064830" y="2008142"/>
              <a:ext cx="65354" cy="262730"/>
            </a:xfrm>
            <a:custGeom>
              <a:avLst/>
              <a:gdLst/>
              <a:ahLst/>
              <a:cxnLst/>
              <a:rect l="l" t="t" r="r" b="b"/>
              <a:pathLst>
                <a:path w="2192" h="8812" extrusionOk="0">
                  <a:moveTo>
                    <a:pt x="282" y="0"/>
                  </a:moveTo>
                  <a:cubicBezTo>
                    <a:pt x="268" y="0"/>
                    <a:pt x="253" y="0"/>
                    <a:pt x="238" y="1"/>
                  </a:cubicBezTo>
                  <a:lnTo>
                    <a:pt x="0" y="1"/>
                  </a:lnTo>
                  <a:cubicBezTo>
                    <a:pt x="977" y="96"/>
                    <a:pt x="1715" y="929"/>
                    <a:pt x="1715" y="1929"/>
                  </a:cubicBezTo>
                  <a:lnTo>
                    <a:pt x="1715" y="3549"/>
                  </a:lnTo>
                  <a:cubicBezTo>
                    <a:pt x="1715" y="3692"/>
                    <a:pt x="1596" y="3835"/>
                    <a:pt x="1453" y="3906"/>
                  </a:cubicBezTo>
                  <a:cubicBezTo>
                    <a:pt x="1382" y="3930"/>
                    <a:pt x="1358" y="4001"/>
                    <a:pt x="1358" y="4049"/>
                  </a:cubicBezTo>
                  <a:lnTo>
                    <a:pt x="1548" y="5383"/>
                  </a:lnTo>
                  <a:cubicBezTo>
                    <a:pt x="1565" y="5466"/>
                    <a:pt x="1523" y="5538"/>
                    <a:pt x="1456" y="5573"/>
                  </a:cubicBezTo>
                  <a:lnTo>
                    <a:pt x="1834" y="5573"/>
                  </a:lnTo>
                  <a:cubicBezTo>
                    <a:pt x="1953" y="5573"/>
                    <a:pt x="2048" y="5478"/>
                    <a:pt x="2025" y="5359"/>
                  </a:cubicBezTo>
                  <a:lnTo>
                    <a:pt x="1810" y="3906"/>
                  </a:lnTo>
                  <a:cubicBezTo>
                    <a:pt x="2025" y="3906"/>
                    <a:pt x="2191" y="3716"/>
                    <a:pt x="2191" y="3525"/>
                  </a:cubicBezTo>
                  <a:lnTo>
                    <a:pt x="2191" y="1929"/>
                  </a:lnTo>
                  <a:cubicBezTo>
                    <a:pt x="2191" y="849"/>
                    <a:pt x="1334" y="0"/>
                    <a:pt x="282" y="0"/>
                  </a:cubicBezTo>
                  <a:close/>
                  <a:moveTo>
                    <a:pt x="1429" y="5573"/>
                  </a:moveTo>
                  <a:lnTo>
                    <a:pt x="1429" y="5585"/>
                  </a:lnTo>
                  <a:lnTo>
                    <a:pt x="1429" y="5585"/>
                  </a:lnTo>
                  <a:cubicBezTo>
                    <a:pt x="1439" y="5582"/>
                    <a:pt x="1447" y="5578"/>
                    <a:pt x="1456" y="5573"/>
                  </a:cubicBezTo>
                  <a:close/>
                  <a:moveTo>
                    <a:pt x="1429" y="5585"/>
                  </a:moveTo>
                  <a:lnTo>
                    <a:pt x="1429" y="5585"/>
                  </a:lnTo>
                  <a:cubicBezTo>
                    <a:pt x="1407" y="5593"/>
                    <a:pt x="1383" y="5597"/>
                    <a:pt x="1358" y="5597"/>
                  </a:cubicBezTo>
                  <a:lnTo>
                    <a:pt x="953" y="5597"/>
                  </a:lnTo>
                  <a:lnTo>
                    <a:pt x="953" y="8216"/>
                  </a:lnTo>
                  <a:cubicBezTo>
                    <a:pt x="953" y="8359"/>
                    <a:pt x="881" y="8526"/>
                    <a:pt x="762" y="8645"/>
                  </a:cubicBezTo>
                  <a:cubicBezTo>
                    <a:pt x="715" y="8693"/>
                    <a:pt x="643" y="8717"/>
                    <a:pt x="596" y="8764"/>
                  </a:cubicBezTo>
                  <a:cubicBezTo>
                    <a:pt x="667" y="8788"/>
                    <a:pt x="739" y="8812"/>
                    <a:pt x="834" y="8812"/>
                  </a:cubicBezTo>
                  <a:cubicBezTo>
                    <a:pt x="977" y="8812"/>
                    <a:pt x="1120" y="8764"/>
                    <a:pt x="1239" y="8645"/>
                  </a:cubicBezTo>
                  <a:cubicBezTo>
                    <a:pt x="1358" y="8526"/>
                    <a:pt x="1429" y="8359"/>
                    <a:pt x="1429" y="8216"/>
                  </a:cubicBezTo>
                  <a:lnTo>
                    <a:pt x="1429" y="5585"/>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1"/>
            <p:cNvSpPr/>
            <p:nvPr/>
          </p:nvSpPr>
          <p:spPr>
            <a:xfrm>
              <a:off x="5172046" y="2042221"/>
              <a:ext cx="124984" cy="234346"/>
            </a:xfrm>
            <a:custGeom>
              <a:avLst/>
              <a:gdLst/>
              <a:ahLst/>
              <a:cxnLst/>
              <a:rect l="l" t="t" r="r" b="b"/>
              <a:pathLst>
                <a:path w="4192" h="7860" extrusionOk="0">
                  <a:moveTo>
                    <a:pt x="238" y="1"/>
                  </a:moveTo>
                  <a:cubicBezTo>
                    <a:pt x="96" y="1"/>
                    <a:pt x="0" y="120"/>
                    <a:pt x="0" y="239"/>
                  </a:cubicBezTo>
                  <a:lnTo>
                    <a:pt x="0" y="7621"/>
                  </a:lnTo>
                  <a:cubicBezTo>
                    <a:pt x="0" y="7764"/>
                    <a:pt x="119" y="7859"/>
                    <a:pt x="238" y="7859"/>
                  </a:cubicBezTo>
                  <a:lnTo>
                    <a:pt x="4025" y="7859"/>
                  </a:lnTo>
                  <a:cubicBezTo>
                    <a:pt x="4096" y="7859"/>
                    <a:pt x="4192" y="7764"/>
                    <a:pt x="4192" y="7669"/>
                  </a:cubicBezTo>
                  <a:lnTo>
                    <a:pt x="4192" y="6002"/>
                  </a:lnTo>
                  <a:cubicBezTo>
                    <a:pt x="4192" y="5978"/>
                    <a:pt x="4168" y="5907"/>
                    <a:pt x="4144" y="5883"/>
                  </a:cubicBezTo>
                  <a:cubicBezTo>
                    <a:pt x="4096" y="5856"/>
                    <a:pt x="4051" y="5844"/>
                    <a:pt x="4010" y="5844"/>
                  </a:cubicBezTo>
                  <a:cubicBezTo>
                    <a:pt x="3907" y="5844"/>
                    <a:pt x="3834" y="5917"/>
                    <a:pt x="3834" y="6002"/>
                  </a:cubicBezTo>
                  <a:lnTo>
                    <a:pt x="3834" y="7455"/>
                  </a:lnTo>
                  <a:lnTo>
                    <a:pt x="334" y="7455"/>
                  </a:lnTo>
                  <a:lnTo>
                    <a:pt x="334" y="286"/>
                  </a:lnTo>
                  <a:lnTo>
                    <a:pt x="3834" y="286"/>
                  </a:lnTo>
                  <a:lnTo>
                    <a:pt x="3834" y="5168"/>
                  </a:lnTo>
                  <a:cubicBezTo>
                    <a:pt x="3834" y="5264"/>
                    <a:pt x="3906" y="5311"/>
                    <a:pt x="3977" y="5359"/>
                  </a:cubicBezTo>
                  <a:cubicBezTo>
                    <a:pt x="3990" y="5361"/>
                    <a:pt x="4002" y="5363"/>
                    <a:pt x="4014" y="5363"/>
                  </a:cubicBezTo>
                  <a:cubicBezTo>
                    <a:pt x="4115" y="5363"/>
                    <a:pt x="4192" y="5275"/>
                    <a:pt x="4192" y="5168"/>
                  </a:cubicBezTo>
                  <a:lnTo>
                    <a:pt x="4192" y="167"/>
                  </a:lnTo>
                  <a:cubicBezTo>
                    <a:pt x="4192" y="120"/>
                    <a:pt x="4096" y="1"/>
                    <a:pt x="39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1"/>
            <p:cNvSpPr/>
            <p:nvPr/>
          </p:nvSpPr>
          <p:spPr>
            <a:xfrm>
              <a:off x="5164235" y="1968160"/>
              <a:ext cx="36941" cy="53488"/>
            </a:xfrm>
            <a:custGeom>
              <a:avLst/>
              <a:gdLst/>
              <a:ahLst/>
              <a:cxnLst/>
              <a:rect l="l" t="t" r="r" b="b"/>
              <a:pathLst>
                <a:path w="1239" h="1794" extrusionOk="0">
                  <a:moveTo>
                    <a:pt x="643" y="961"/>
                  </a:moveTo>
                  <a:cubicBezTo>
                    <a:pt x="786" y="961"/>
                    <a:pt x="882" y="1080"/>
                    <a:pt x="882" y="1199"/>
                  </a:cubicBezTo>
                  <a:cubicBezTo>
                    <a:pt x="882" y="1342"/>
                    <a:pt x="762" y="1437"/>
                    <a:pt x="643" y="1437"/>
                  </a:cubicBezTo>
                  <a:cubicBezTo>
                    <a:pt x="524" y="1437"/>
                    <a:pt x="405" y="1342"/>
                    <a:pt x="405" y="1199"/>
                  </a:cubicBezTo>
                  <a:cubicBezTo>
                    <a:pt x="405" y="1056"/>
                    <a:pt x="524" y="961"/>
                    <a:pt x="643" y="961"/>
                  </a:cubicBezTo>
                  <a:close/>
                  <a:moveTo>
                    <a:pt x="707" y="0"/>
                  </a:moveTo>
                  <a:cubicBezTo>
                    <a:pt x="671" y="0"/>
                    <a:pt x="639" y="12"/>
                    <a:pt x="620" y="32"/>
                  </a:cubicBezTo>
                  <a:cubicBezTo>
                    <a:pt x="596" y="79"/>
                    <a:pt x="119" y="413"/>
                    <a:pt x="24" y="1103"/>
                  </a:cubicBezTo>
                  <a:cubicBezTo>
                    <a:pt x="0" y="1461"/>
                    <a:pt x="239" y="1794"/>
                    <a:pt x="620" y="1794"/>
                  </a:cubicBezTo>
                  <a:cubicBezTo>
                    <a:pt x="977" y="1794"/>
                    <a:pt x="1239" y="1532"/>
                    <a:pt x="1239" y="1199"/>
                  </a:cubicBezTo>
                  <a:cubicBezTo>
                    <a:pt x="1239" y="865"/>
                    <a:pt x="977" y="603"/>
                    <a:pt x="643" y="603"/>
                  </a:cubicBezTo>
                  <a:lnTo>
                    <a:pt x="596" y="603"/>
                  </a:lnTo>
                  <a:cubicBezTo>
                    <a:pt x="715" y="413"/>
                    <a:pt x="834" y="294"/>
                    <a:pt x="834" y="294"/>
                  </a:cubicBezTo>
                  <a:cubicBezTo>
                    <a:pt x="905" y="246"/>
                    <a:pt x="905" y="127"/>
                    <a:pt x="858" y="79"/>
                  </a:cubicBezTo>
                  <a:cubicBezTo>
                    <a:pt x="816" y="24"/>
                    <a:pt x="758"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1"/>
            <p:cNvSpPr/>
            <p:nvPr/>
          </p:nvSpPr>
          <p:spPr>
            <a:xfrm>
              <a:off x="5208958" y="1969054"/>
              <a:ext cx="34824" cy="55456"/>
            </a:xfrm>
            <a:custGeom>
              <a:avLst/>
              <a:gdLst/>
              <a:ahLst/>
              <a:cxnLst/>
              <a:rect l="l" t="t" r="r" b="b"/>
              <a:pathLst>
                <a:path w="1168" h="1860" extrusionOk="0">
                  <a:moveTo>
                    <a:pt x="560" y="332"/>
                  </a:moveTo>
                  <a:cubicBezTo>
                    <a:pt x="572" y="332"/>
                    <a:pt x="584" y="333"/>
                    <a:pt x="596" y="335"/>
                  </a:cubicBezTo>
                  <a:cubicBezTo>
                    <a:pt x="715" y="335"/>
                    <a:pt x="810" y="454"/>
                    <a:pt x="810" y="573"/>
                  </a:cubicBezTo>
                  <a:lnTo>
                    <a:pt x="810" y="1240"/>
                  </a:lnTo>
                  <a:cubicBezTo>
                    <a:pt x="810" y="1359"/>
                    <a:pt x="715" y="1454"/>
                    <a:pt x="596" y="1454"/>
                  </a:cubicBezTo>
                  <a:cubicBezTo>
                    <a:pt x="453" y="1454"/>
                    <a:pt x="334" y="1383"/>
                    <a:pt x="334" y="1240"/>
                  </a:cubicBezTo>
                  <a:lnTo>
                    <a:pt x="334" y="573"/>
                  </a:lnTo>
                  <a:cubicBezTo>
                    <a:pt x="334" y="443"/>
                    <a:pt x="433" y="332"/>
                    <a:pt x="560" y="332"/>
                  </a:cubicBezTo>
                  <a:close/>
                  <a:moveTo>
                    <a:pt x="590" y="0"/>
                  </a:moveTo>
                  <a:cubicBezTo>
                    <a:pt x="577" y="0"/>
                    <a:pt x="563" y="1"/>
                    <a:pt x="548" y="2"/>
                  </a:cubicBezTo>
                  <a:cubicBezTo>
                    <a:pt x="239" y="49"/>
                    <a:pt x="1" y="264"/>
                    <a:pt x="1" y="597"/>
                  </a:cubicBezTo>
                  <a:lnTo>
                    <a:pt x="1" y="1264"/>
                  </a:lnTo>
                  <a:cubicBezTo>
                    <a:pt x="1" y="1550"/>
                    <a:pt x="239" y="1835"/>
                    <a:pt x="548" y="1859"/>
                  </a:cubicBezTo>
                  <a:cubicBezTo>
                    <a:pt x="882" y="1859"/>
                    <a:pt x="1168" y="1597"/>
                    <a:pt x="1168" y="1240"/>
                  </a:cubicBezTo>
                  <a:lnTo>
                    <a:pt x="1168" y="597"/>
                  </a:lnTo>
                  <a:cubicBezTo>
                    <a:pt x="1168" y="255"/>
                    <a:pt x="905" y="0"/>
                    <a:pt x="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1"/>
            <p:cNvSpPr/>
            <p:nvPr/>
          </p:nvSpPr>
          <p:spPr>
            <a:xfrm>
              <a:off x="5262208" y="1968130"/>
              <a:ext cx="29845" cy="55665"/>
            </a:xfrm>
            <a:custGeom>
              <a:avLst/>
              <a:gdLst/>
              <a:ahLst/>
              <a:cxnLst/>
              <a:rect l="l" t="t" r="r" b="b"/>
              <a:pathLst>
                <a:path w="1001" h="1867" extrusionOk="0">
                  <a:moveTo>
                    <a:pt x="815" y="0"/>
                  </a:moveTo>
                  <a:cubicBezTo>
                    <a:pt x="744" y="0"/>
                    <a:pt x="680" y="31"/>
                    <a:pt x="644" y="104"/>
                  </a:cubicBezTo>
                  <a:lnTo>
                    <a:pt x="1" y="1581"/>
                  </a:lnTo>
                  <a:cubicBezTo>
                    <a:pt x="1" y="1700"/>
                    <a:pt x="48" y="1795"/>
                    <a:pt x="120" y="1866"/>
                  </a:cubicBezTo>
                  <a:lnTo>
                    <a:pt x="191" y="1866"/>
                  </a:lnTo>
                  <a:cubicBezTo>
                    <a:pt x="239" y="1866"/>
                    <a:pt x="310" y="1819"/>
                    <a:pt x="334" y="1747"/>
                  </a:cubicBezTo>
                  <a:lnTo>
                    <a:pt x="953" y="247"/>
                  </a:lnTo>
                  <a:cubicBezTo>
                    <a:pt x="1001" y="152"/>
                    <a:pt x="953" y="80"/>
                    <a:pt x="882" y="9"/>
                  </a:cubicBezTo>
                  <a:cubicBezTo>
                    <a:pt x="859" y="3"/>
                    <a:pt x="83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91"/>
            <p:cNvSpPr/>
            <p:nvPr/>
          </p:nvSpPr>
          <p:spPr>
            <a:xfrm>
              <a:off x="5255828" y="1972632"/>
              <a:ext cx="12820" cy="1282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1"/>
            <p:cNvSpPr/>
            <p:nvPr/>
          </p:nvSpPr>
          <p:spPr>
            <a:xfrm>
              <a:off x="5286359" y="2007427"/>
              <a:ext cx="12105" cy="12820"/>
            </a:xfrm>
            <a:custGeom>
              <a:avLst/>
              <a:gdLst/>
              <a:ahLst/>
              <a:cxnLst/>
              <a:rect l="l" t="t" r="r" b="b"/>
              <a:pathLst>
                <a:path w="406" h="430" extrusionOk="0">
                  <a:moveTo>
                    <a:pt x="215" y="1"/>
                  </a:moveTo>
                  <a:cubicBezTo>
                    <a:pt x="96" y="1"/>
                    <a:pt x="0" y="96"/>
                    <a:pt x="0" y="215"/>
                  </a:cubicBezTo>
                  <a:cubicBezTo>
                    <a:pt x="0" y="334"/>
                    <a:pt x="96" y="429"/>
                    <a:pt x="215" y="429"/>
                  </a:cubicBezTo>
                  <a:cubicBezTo>
                    <a:pt x="334" y="429"/>
                    <a:pt x="405" y="334"/>
                    <a:pt x="405" y="215"/>
                  </a:cubicBezTo>
                  <a:cubicBezTo>
                    <a:pt x="405" y="96"/>
                    <a:pt x="334" y="1"/>
                    <a:pt x="2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1"/>
            <p:cNvSpPr/>
            <p:nvPr/>
          </p:nvSpPr>
          <p:spPr>
            <a:xfrm>
              <a:off x="5037132" y="1922214"/>
              <a:ext cx="68902" cy="69618"/>
            </a:xfrm>
            <a:custGeom>
              <a:avLst/>
              <a:gdLst/>
              <a:ahLst/>
              <a:cxnLst/>
              <a:rect l="l" t="t" r="r" b="b"/>
              <a:pathLst>
                <a:path w="2311" h="2335" extrusionOk="0">
                  <a:moveTo>
                    <a:pt x="1167" y="358"/>
                  </a:moveTo>
                  <a:cubicBezTo>
                    <a:pt x="1596" y="358"/>
                    <a:pt x="1953" y="715"/>
                    <a:pt x="1953" y="1168"/>
                  </a:cubicBezTo>
                  <a:cubicBezTo>
                    <a:pt x="1953" y="1620"/>
                    <a:pt x="1596" y="1978"/>
                    <a:pt x="1167" y="1978"/>
                  </a:cubicBezTo>
                  <a:cubicBezTo>
                    <a:pt x="715" y="1978"/>
                    <a:pt x="358" y="1620"/>
                    <a:pt x="358" y="1168"/>
                  </a:cubicBezTo>
                  <a:cubicBezTo>
                    <a:pt x="358" y="715"/>
                    <a:pt x="715" y="358"/>
                    <a:pt x="1167" y="358"/>
                  </a:cubicBezTo>
                  <a:close/>
                  <a:moveTo>
                    <a:pt x="1167" y="1"/>
                  </a:moveTo>
                  <a:cubicBezTo>
                    <a:pt x="525" y="1"/>
                    <a:pt x="1" y="501"/>
                    <a:pt x="1" y="1168"/>
                  </a:cubicBezTo>
                  <a:cubicBezTo>
                    <a:pt x="1" y="1787"/>
                    <a:pt x="525" y="2335"/>
                    <a:pt x="1167" y="2335"/>
                  </a:cubicBezTo>
                  <a:cubicBezTo>
                    <a:pt x="1787" y="2335"/>
                    <a:pt x="2311" y="1811"/>
                    <a:pt x="2311" y="1168"/>
                  </a:cubicBezTo>
                  <a:cubicBezTo>
                    <a:pt x="2311" y="549"/>
                    <a:pt x="1810"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1"/>
            <p:cNvSpPr/>
            <p:nvPr/>
          </p:nvSpPr>
          <p:spPr>
            <a:xfrm>
              <a:off x="5009434" y="2003163"/>
              <a:ext cx="126416" cy="273493"/>
            </a:xfrm>
            <a:custGeom>
              <a:avLst/>
              <a:gdLst/>
              <a:ahLst/>
              <a:cxnLst/>
              <a:rect l="l" t="t" r="r" b="b"/>
              <a:pathLst>
                <a:path w="4240" h="9173" extrusionOk="0">
                  <a:moveTo>
                    <a:pt x="1906" y="5954"/>
                  </a:moveTo>
                  <a:lnTo>
                    <a:pt x="1906" y="8383"/>
                  </a:lnTo>
                  <a:cubicBezTo>
                    <a:pt x="1906" y="8609"/>
                    <a:pt x="1713" y="8814"/>
                    <a:pt x="1470" y="8814"/>
                  </a:cubicBezTo>
                  <a:cubicBezTo>
                    <a:pt x="1456" y="8814"/>
                    <a:pt x="1443" y="8813"/>
                    <a:pt x="1430" y="8812"/>
                  </a:cubicBezTo>
                  <a:cubicBezTo>
                    <a:pt x="1215" y="8765"/>
                    <a:pt x="1072" y="8598"/>
                    <a:pt x="1072" y="8383"/>
                  </a:cubicBezTo>
                  <a:lnTo>
                    <a:pt x="1072" y="5954"/>
                  </a:lnTo>
                  <a:close/>
                  <a:moveTo>
                    <a:pt x="3097" y="5931"/>
                  </a:moveTo>
                  <a:lnTo>
                    <a:pt x="3097" y="8383"/>
                  </a:lnTo>
                  <a:cubicBezTo>
                    <a:pt x="3097" y="8598"/>
                    <a:pt x="2954" y="8765"/>
                    <a:pt x="2763" y="8812"/>
                  </a:cubicBezTo>
                  <a:cubicBezTo>
                    <a:pt x="2739" y="8817"/>
                    <a:pt x="2714" y="8819"/>
                    <a:pt x="2690" y="8819"/>
                  </a:cubicBezTo>
                  <a:cubicBezTo>
                    <a:pt x="2458" y="8819"/>
                    <a:pt x="2263" y="8621"/>
                    <a:pt x="2263" y="8383"/>
                  </a:cubicBezTo>
                  <a:lnTo>
                    <a:pt x="2263" y="5931"/>
                  </a:lnTo>
                  <a:close/>
                  <a:moveTo>
                    <a:pt x="2049" y="1"/>
                  </a:moveTo>
                  <a:cubicBezTo>
                    <a:pt x="1668" y="1"/>
                    <a:pt x="1287" y="120"/>
                    <a:pt x="930" y="287"/>
                  </a:cubicBezTo>
                  <a:cubicBezTo>
                    <a:pt x="834" y="358"/>
                    <a:pt x="811" y="453"/>
                    <a:pt x="858" y="525"/>
                  </a:cubicBezTo>
                  <a:cubicBezTo>
                    <a:pt x="913" y="598"/>
                    <a:pt x="981" y="629"/>
                    <a:pt x="1042" y="629"/>
                  </a:cubicBezTo>
                  <a:cubicBezTo>
                    <a:pt x="1061" y="629"/>
                    <a:pt x="1079" y="626"/>
                    <a:pt x="1096" y="620"/>
                  </a:cubicBezTo>
                  <a:cubicBezTo>
                    <a:pt x="1406" y="429"/>
                    <a:pt x="1692" y="358"/>
                    <a:pt x="2049" y="358"/>
                  </a:cubicBezTo>
                  <a:lnTo>
                    <a:pt x="2096" y="358"/>
                  </a:lnTo>
                  <a:cubicBezTo>
                    <a:pt x="3073" y="358"/>
                    <a:pt x="3883" y="1168"/>
                    <a:pt x="3883" y="2144"/>
                  </a:cubicBezTo>
                  <a:lnTo>
                    <a:pt x="3883" y="3740"/>
                  </a:lnTo>
                  <a:lnTo>
                    <a:pt x="3883" y="3787"/>
                  </a:lnTo>
                  <a:cubicBezTo>
                    <a:pt x="3883" y="3883"/>
                    <a:pt x="3740" y="3954"/>
                    <a:pt x="3668" y="3954"/>
                  </a:cubicBezTo>
                  <a:cubicBezTo>
                    <a:pt x="3525" y="3954"/>
                    <a:pt x="3454" y="3835"/>
                    <a:pt x="3454" y="3716"/>
                  </a:cubicBezTo>
                  <a:lnTo>
                    <a:pt x="3454" y="2049"/>
                  </a:lnTo>
                  <a:cubicBezTo>
                    <a:pt x="3454" y="1954"/>
                    <a:pt x="3382" y="1906"/>
                    <a:pt x="3311" y="1882"/>
                  </a:cubicBezTo>
                  <a:cubicBezTo>
                    <a:pt x="3290" y="1874"/>
                    <a:pt x="3269" y="1870"/>
                    <a:pt x="3249" y="1870"/>
                  </a:cubicBezTo>
                  <a:cubicBezTo>
                    <a:pt x="3161" y="1870"/>
                    <a:pt x="3097" y="1951"/>
                    <a:pt x="3097" y="2049"/>
                  </a:cubicBezTo>
                  <a:lnTo>
                    <a:pt x="3097" y="3740"/>
                  </a:lnTo>
                  <a:cubicBezTo>
                    <a:pt x="3097" y="3978"/>
                    <a:pt x="3263" y="4216"/>
                    <a:pt x="3525" y="4287"/>
                  </a:cubicBezTo>
                  <a:lnTo>
                    <a:pt x="3692" y="5597"/>
                  </a:lnTo>
                  <a:lnTo>
                    <a:pt x="3692" y="5621"/>
                  </a:lnTo>
                  <a:lnTo>
                    <a:pt x="501" y="5621"/>
                  </a:lnTo>
                  <a:lnTo>
                    <a:pt x="501" y="5597"/>
                  </a:lnTo>
                  <a:lnTo>
                    <a:pt x="691" y="4287"/>
                  </a:lnTo>
                  <a:cubicBezTo>
                    <a:pt x="930" y="4216"/>
                    <a:pt x="1096" y="4025"/>
                    <a:pt x="1096" y="3740"/>
                  </a:cubicBezTo>
                  <a:lnTo>
                    <a:pt x="1096" y="2049"/>
                  </a:lnTo>
                  <a:cubicBezTo>
                    <a:pt x="1096" y="1954"/>
                    <a:pt x="1049" y="1906"/>
                    <a:pt x="953" y="1882"/>
                  </a:cubicBezTo>
                  <a:cubicBezTo>
                    <a:pt x="932" y="1874"/>
                    <a:pt x="911" y="1870"/>
                    <a:pt x="892" y="1870"/>
                  </a:cubicBezTo>
                  <a:cubicBezTo>
                    <a:pt x="803" y="1870"/>
                    <a:pt x="739" y="1951"/>
                    <a:pt x="739" y="2049"/>
                  </a:cubicBezTo>
                  <a:lnTo>
                    <a:pt x="739" y="3740"/>
                  </a:lnTo>
                  <a:cubicBezTo>
                    <a:pt x="739" y="3859"/>
                    <a:pt x="644" y="3954"/>
                    <a:pt x="525" y="3954"/>
                  </a:cubicBezTo>
                  <a:cubicBezTo>
                    <a:pt x="406" y="3954"/>
                    <a:pt x="334" y="3859"/>
                    <a:pt x="334" y="3740"/>
                  </a:cubicBezTo>
                  <a:lnTo>
                    <a:pt x="334" y="2168"/>
                  </a:lnTo>
                  <a:cubicBezTo>
                    <a:pt x="334" y="1811"/>
                    <a:pt x="453" y="1454"/>
                    <a:pt x="644" y="1120"/>
                  </a:cubicBezTo>
                  <a:cubicBezTo>
                    <a:pt x="715" y="1049"/>
                    <a:pt x="691" y="953"/>
                    <a:pt x="620" y="882"/>
                  </a:cubicBezTo>
                  <a:cubicBezTo>
                    <a:pt x="586" y="865"/>
                    <a:pt x="555" y="857"/>
                    <a:pt x="527" y="857"/>
                  </a:cubicBezTo>
                  <a:cubicBezTo>
                    <a:pt x="474" y="857"/>
                    <a:pt x="428" y="883"/>
                    <a:pt x="382" y="930"/>
                  </a:cubicBezTo>
                  <a:cubicBezTo>
                    <a:pt x="120" y="1287"/>
                    <a:pt x="1" y="1692"/>
                    <a:pt x="1" y="2144"/>
                  </a:cubicBezTo>
                  <a:lnTo>
                    <a:pt x="1" y="3740"/>
                  </a:lnTo>
                  <a:cubicBezTo>
                    <a:pt x="1" y="3954"/>
                    <a:pt x="120" y="4145"/>
                    <a:pt x="287" y="4216"/>
                  </a:cubicBezTo>
                  <a:cubicBezTo>
                    <a:pt x="334" y="4216"/>
                    <a:pt x="334" y="4264"/>
                    <a:pt x="358" y="4264"/>
                  </a:cubicBezTo>
                  <a:lnTo>
                    <a:pt x="168" y="5526"/>
                  </a:lnTo>
                  <a:cubicBezTo>
                    <a:pt x="168" y="5645"/>
                    <a:pt x="215" y="5740"/>
                    <a:pt x="263" y="5835"/>
                  </a:cubicBezTo>
                  <a:cubicBezTo>
                    <a:pt x="334" y="5931"/>
                    <a:pt x="453" y="5954"/>
                    <a:pt x="549" y="5954"/>
                  </a:cubicBezTo>
                  <a:lnTo>
                    <a:pt x="763" y="5954"/>
                  </a:lnTo>
                  <a:lnTo>
                    <a:pt x="763" y="8383"/>
                  </a:lnTo>
                  <a:cubicBezTo>
                    <a:pt x="763" y="8788"/>
                    <a:pt x="1049" y="9098"/>
                    <a:pt x="1430" y="9169"/>
                  </a:cubicBezTo>
                  <a:cubicBezTo>
                    <a:pt x="1452" y="9171"/>
                    <a:pt x="1475" y="9172"/>
                    <a:pt x="1497" y="9172"/>
                  </a:cubicBezTo>
                  <a:cubicBezTo>
                    <a:pt x="1736" y="9172"/>
                    <a:pt x="1968" y="9060"/>
                    <a:pt x="2120" y="8907"/>
                  </a:cubicBezTo>
                  <a:cubicBezTo>
                    <a:pt x="2249" y="9079"/>
                    <a:pt x="2473" y="9173"/>
                    <a:pt x="2708" y="9173"/>
                  </a:cubicBezTo>
                  <a:cubicBezTo>
                    <a:pt x="2734" y="9173"/>
                    <a:pt x="2761" y="9172"/>
                    <a:pt x="2787" y="9169"/>
                  </a:cubicBezTo>
                  <a:cubicBezTo>
                    <a:pt x="3192" y="9098"/>
                    <a:pt x="3454" y="8788"/>
                    <a:pt x="3454" y="8383"/>
                  </a:cubicBezTo>
                  <a:lnTo>
                    <a:pt x="3454" y="5954"/>
                  </a:lnTo>
                  <a:lnTo>
                    <a:pt x="3692" y="5954"/>
                  </a:lnTo>
                  <a:cubicBezTo>
                    <a:pt x="3787" y="5954"/>
                    <a:pt x="3835" y="5931"/>
                    <a:pt x="3906" y="5883"/>
                  </a:cubicBezTo>
                  <a:cubicBezTo>
                    <a:pt x="4025" y="5812"/>
                    <a:pt x="4073" y="5692"/>
                    <a:pt x="4049" y="5526"/>
                  </a:cubicBezTo>
                  <a:lnTo>
                    <a:pt x="3883" y="4264"/>
                  </a:lnTo>
                  <a:lnTo>
                    <a:pt x="3906" y="4264"/>
                  </a:lnTo>
                  <a:cubicBezTo>
                    <a:pt x="3978" y="4216"/>
                    <a:pt x="4049" y="4168"/>
                    <a:pt x="4121" y="4073"/>
                  </a:cubicBezTo>
                  <a:cubicBezTo>
                    <a:pt x="4168" y="3978"/>
                    <a:pt x="4240" y="3859"/>
                    <a:pt x="4240" y="3740"/>
                  </a:cubicBezTo>
                  <a:lnTo>
                    <a:pt x="4240" y="2144"/>
                  </a:lnTo>
                  <a:cubicBezTo>
                    <a:pt x="4192" y="953"/>
                    <a:pt x="3287" y="1"/>
                    <a:pt x="2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91"/>
          <p:cNvGrpSpPr/>
          <p:nvPr/>
        </p:nvGrpSpPr>
        <p:grpSpPr>
          <a:xfrm>
            <a:off x="5511689" y="1922214"/>
            <a:ext cx="352920" cy="353636"/>
            <a:chOff x="5549777" y="1922214"/>
            <a:chExt cx="352920" cy="353636"/>
          </a:xfrm>
        </p:grpSpPr>
        <p:sp>
          <p:nvSpPr>
            <p:cNvPr id="12238" name="Google Shape;12238;p91"/>
            <p:cNvSpPr/>
            <p:nvPr/>
          </p:nvSpPr>
          <p:spPr>
            <a:xfrm>
              <a:off x="5623630" y="2008858"/>
              <a:ext cx="100149" cy="191025"/>
            </a:xfrm>
            <a:custGeom>
              <a:avLst/>
              <a:gdLst/>
              <a:ahLst/>
              <a:cxnLst/>
              <a:rect l="l" t="t" r="r" b="b"/>
              <a:pathLst>
                <a:path w="3359" h="6407" extrusionOk="0">
                  <a:moveTo>
                    <a:pt x="1929" y="0"/>
                  </a:moveTo>
                  <a:cubicBezTo>
                    <a:pt x="786" y="548"/>
                    <a:pt x="0" y="1715"/>
                    <a:pt x="0" y="3049"/>
                  </a:cubicBezTo>
                  <a:cubicBezTo>
                    <a:pt x="0" y="4882"/>
                    <a:pt x="1501" y="6406"/>
                    <a:pt x="3358" y="6406"/>
                  </a:cubicBezTo>
                  <a:lnTo>
                    <a:pt x="3358" y="5287"/>
                  </a:lnTo>
                  <a:cubicBezTo>
                    <a:pt x="3358" y="5240"/>
                    <a:pt x="3334" y="5216"/>
                    <a:pt x="3311" y="5216"/>
                  </a:cubicBezTo>
                  <a:cubicBezTo>
                    <a:pt x="2144" y="5168"/>
                    <a:pt x="1215" y="4215"/>
                    <a:pt x="1215" y="3049"/>
                  </a:cubicBezTo>
                  <a:cubicBezTo>
                    <a:pt x="1215" y="2215"/>
                    <a:pt x="1691" y="1501"/>
                    <a:pt x="2382" y="1143"/>
                  </a:cubicBezTo>
                  <a:cubicBezTo>
                    <a:pt x="2406" y="1120"/>
                    <a:pt x="2406" y="1096"/>
                    <a:pt x="2406" y="1048"/>
                  </a:cubicBezTo>
                  <a:lnTo>
                    <a:pt x="19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1"/>
            <p:cNvSpPr/>
            <p:nvPr/>
          </p:nvSpPr>
          <p:spPr>
            <a:xfrm>
              <a:off x="5587404" y="1962704"/>
              <a:ext cx="241442" cy="272748"/>
            </a:xfrm>
            <a:custGeom>
              <a:avLst/>
              <a:gdLst/>
              <a:ahLst/>
              <a:cxnLst/>
              <a:rect l="l" t="t" r="r" b="b"/>
              <a:pathLst>
                <a:path w="8098" h="9148" extrusionOk="0">
                  <a:moveTo>
                    <a:pt x="4621" y="0"/>
                  </a:moveTo>
                  <a:cubicBezTo>
                    <a:pt x="2120" y="0"/>
                    <a:pt x="48" y="2001"/>
                    <a:pt x="25" y="4501"/>
                  </a:cubicBezTo>
                  <a:cubicBezTo>
                    <a:pt x="1" y="7026"/>
                    <a:pt x="2025" y="9121"/>
                    <a:pt x="4549" y="9145"/>
                  </a:cubicBezTo>
                  <a:cubicBezTo>
                    <a:pt x="4599" y="9147"/>
                    <a:pt x="4649" y="9148"/>
                    <a:pt x="4698" y="9148"/>
                  </a:cubicBezTo>
                  <a:cubicBezTo>
                    <a:pt x="6066" y="9148"/>
                    <a:pt x="7270" y="8516"/>
                    <a:pt x="8098" y="7573"/>
                  </a:cubicBezTo>
                  <a:lnTo>
                    <a:pt x="7145" y="6883"/>
                  </a:lnTo>
                  <a:cubicBezTo>
                    <a:pt x="7133" y="6871"/>
                    <a:pt x="7115" y="6865"/>
                    <a:pt x="7098" y="6865"/>
                  </a:cubicBezTo>
                  <a:cubicBezTo>
                    <a:pt x="7080" y="6865"/>
                    <a:pt x="7062" y="6871"/>
                    <a:pt x="7050" y="6883"/>
                  </a:cubicBezTo>
                  <a:cubicBezTo>
                    <a:pt x="6455" y="7526"/>
                    <a:pt x="5573" y="7931"/>
                    <a:pt x="4621" y="7931"/>
                  </a:cubicBezTo>
                  <a:cubicBezTo>
                    <a:pt x="2763" y="7931"/>
                    <a:pt x="1239" y="6430"/>
                    <a:pt x="1239" y="4597"/>
                  </a:cubicBezTo>
                  <a:cubicBezTo>
                    <a:pt x="1239" y="2763"/>
                    <a:pt x="2716" y="1239"/>
                    <a:pt x="4549" y="1191"/>
                  </a:cubicBezTo>
                  <a:cubicBezTo>
                    <a:pt x="4573" y="1191"/>
                    <a:pt x="4621" y="1167"/>
                    <a:pt x="4621" y="1144"/>
                  </a:cubicBezTo>
                  <a:lnTo>
                    <a:pt x="46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1"/>
            <p:cNvSpPr/>
            <p:nvPr/>
          </p:nvSpPr>
          <p:spPr>
            <a:xfrm>
              <a:off x="5613671" y="2177851"/>
              <a:ext cx="215175" cy="57603"/>
            </a:xfrm>
            <a:custGeom>
              <a:avLst/>
              <a:gdLst/>
              <a:ahLst/>
              <a:cxnLst/>
              <a:rect l="l" t="t" r="r" b="b"/>
              <a:pathLst>
                <a:path w="7217" h="1932" extrusionOk="0">
                  <a:moveTo>
                    <a:pt x="1" y="0"/>
                  </a:moveTo>
                  <a:cubicBezTo>
                    <a:pt x="811" y="1167"/>
                    <a:pt x="2144" y="1905"/>
                    <a:pt x="3668" y="1929"/>
                  </a:cubicBezTo>
                  <a:cubicBezTo>
                    <a:pt x="3718" y="1931"/>
                    <a:pt x="3768" y="1932"/>
                    <a:pt x="3817" y="1932"/>
                  </a:cubicBezTo>
                  <a:cubicBezTo>
                    <a:pt x="5185" y="1932"/>
                    <a:pt x="6389" y="1300"/>
                    <a:pt x="7217" y="357"/>
                  </a:cubicBezTo>
                  <a:lnTo>
                    <a:pt x="6836" y="72"/>
                  </a:lnTo>
                  <a:cubicBezTo>
                    <a:pt x="5972" y="959"/>
                    <a:pt x="4787" y="1549"/>
                    <a:pt x="3461" y="1549"/>
                  </a:cubicBezTo>
                  <a:cubicBezTo>
                    <a:pt x="3435" y="1549"/>
                    <a:pt x="3409" y="1549"/>
                    <a:pt x="3383" y="1548"/>
                  </a:cubicBezTo>
                  <a:cubicBezTo>
                    <a:pt x="2025" y="1548"/>
                    <a:pt x="834" y="953"/>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1"/>
            <p:cNvSpPr/>
            <p:nvPr/>
          </p:nvSpPr>
          <p:spPr>
            <a:xfrm>
              <a:off x="5552609" y="1928625"/>
              <a:ext cx="342992" cy="342246"/>
            </a:xfrm>
            <a:custGeom>
              <a:avLst/>
              <a:gdLst/>
              <a:ahLst/>
              <a:cxnLst/>
              <a:rect l="l" t="t" r="r" b="b"/>
              <a:pathLst>
                <a:path w="11504" h="11479" extrusionOk="0">
                  <a:moveTo>
                    <a:pt x="5693" y="0"/>
                  </a:moveTo>
                  <a:cubicBezTo>
                    <a:pt x="2525" y="24"/>
                    <a:pt x="1" y="2596"/>
                    <a:pt x="1" y="5740"/>
                  </a:cubicBezTo>
                  <a:cubicBezTo>
                    <a:pt x="1" y="8883"/>
                    <a:pt x="2573" y="11479"/>
                    <a:pt x="5740" y="11479"/>
                  </a:cubicBezTo>
                  <a:cubicBezTo>
                    <a:pt x="8908" y="11479"/>
                    <a:pt x="11456" y="8955"/>
                    <a:pt x="11503" y="5787"/>
                  </a:cubicBezTo>
                  <a:cubicBezTo>
                    <a:pt x="11503" y="5763"/>
                    <a:pt x="11456" y="5740"/>
                    <a:pt x="11432" y="5740"/>
                  </a:cubicBezTo>
                  <a:lnTo>
                    <a:pt x="10384" y="5740"/>
                  </a:lnTo>
                  <a:cubicBezTo>
                    <a:pt x="10360" y="5740"/>
                    <a:pt x="10336" y="5763"/>
                    <a:pt x="10336" y="5787"/>
                  </a:cubicBezTo>
                  <a:cubicBezTo>
                    <a:pt x="10315" y="8277"/>
                    <a:pt x="8291" y="10289"/>
                    <a:pt x="5781" y="10289"/>
                  </a:cubicBezTo>
                  <a:cubicBezTo>
                    <a:pt x="5434" y="10289"/>
                    <a:pt x="5078" y="10250"/>
                    <a:pt x="4716" y="10169"/>
                  </a:cubicBezTo>
                  <a:cubicBezTo>
                    <a:pt x="3002" y="9812"/>
                    <a:pt x="1692" y="8478"/>
                    <a:pt x="1311" y="6787"/>
                  </a:cubicBezTo>
                  <a:cubicBezTo>
                    <a:pt x="668" y="3811"/>
                    <a:pt x="2930" y="1167"/>
                    <a:pt x="5788" y="1167"/>
                  </a:cubicBezTo>
                  <a:lnTo>
                    <a:pt x="5740" y="48"/>
                  </a:lnTo>
                  <a:cubicBezTo>
                    <a:pt x="5740" y="24"/>
                    <a:pt x="5716" y="0"/>
                    <a:pt x="569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1"/>
            <p:cNvSpPr/>
            <p:nvPr/>
          </p:nvSpPr>
          <p:spPr>
            <a:xfrm>
              <a:off x="5638537" y="2099019"/>
              <a:ext cx="258466" cy="171854"/>
            </a:xfrm>
            <a:custGeom>
              <a:avLst/>
              <a:gdLst/>
              <a:ahLst/>
              <a:cxnLst/>
              <a:rect l="l" t="t" r="r" b="b"/>
              <a:pathLst>
                <a:path w="8669" h="5764" extrusionOk="0">
                  <a:moveTo>
                    <a:pt x="8264" y="1"/>
                  </a:moveTo>
                  <a:cubicBezTo>
                    <a:pt x="8145" y="3049"/>
                    <a:pt x="5597" y="5526"/>
                    <a:pt x="2501" y="5526"/>
                  </a:cubicBezTo>
                  <a:cubicBezTo>
                    <a:pt x="1620" y="5526"/>
                    <a:pt x="763" y="5335"/>
                    <a:pt x="0" y="4954"/>
                  </a:cubicBezTo>
                  <a:lnTo>
                    <a:pt x="0" y="4954"/>
                  </a:lnTo>
                  <a:cubicBezTo>
                    <a:pt x="882" y="5478"/>
                    <a:pt x="1858" y="5764"/>
                    <a:pt x="2930" y="5764"/>
                  </a:cubicBezTo>
                  <a:cubicBezTo>
                    <a:pt x="6073" y="5764"/>
                    <a:pt x="8645" y="3240"/>
                    <a:pt x="8669" y="72"/>
                  </a:cubicBezTo>
                  <a:cubicBezTo>
                    <a:pt x="8669" y="48"/>
                    <a:pt x="8645" y="25"/>
                    <a:pt x="86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1"/>
            <p:cNvSpPr/>
            <p:nvPr/>
          </p:nvSpPr>
          <p:spPr>
            <a:xfrm>
              <a:off x="5549777" y="1922214"/>
              <a:ext cx="352920" cy="353636"/>
            </a:xfrm>
            <a:custGeom>
              <a:avLst/>
              <a:gdLst/>
              <a:ahLst/>
              <a:cxnLst/>
              <a:rect l="l" t="t" r="r" b="b"/>
              <a:pathLst>
                <a:path w="11837" h="11861" extrusionOk="0">
                  <a:moveTo>
                    <a:pt x="5668" y="1549"/>
                  </a:moveTo>
                  <a:lnTo>
                    <a:pt x="5668" y="2406"/>
                  </a:lnTo>
                  <a:cubicBezTo>
                    <a:pt x="4764" y="2454"/>
                    <a:pt x="3930" y="2835"/>
                    <a:pt x="3311" y="3478"/>
                  </a:cubicBezTo>
                  <a:cubicBezTo>
                    <a:pt x="2668" y="4169"/>
                    <a:pt x="2287" y="5026"/>
                    <a:pt x="2287" y="5978"/>
                  </a:cubicBezTo>
                  <a:cubicBezTo>
                    <a:pt x="2287" y="7812"/>
                    <a:pt x="3716" y="9312"/>
                    <a:pt x="5502" y="9503"/>
                  </a:cubicBezTo>
                  <a:cubicBezTo>
                    <a:pt x="5597" y="9509"/>
                    <a:pt x="5692" y="9512"/>
                    <a:pt x="5785" y="9512"/>
                  </a:cubicBezTo>
                  <a:cubicBezTo>
                    <a:pt x="6087" y="9512"/>
                    <a:pt x="6378" y="9480"/>
                    <a:pt x="6669" y="9408"/>
                  </a:cubicBezTo>
                  <a:cubicBezTo>
                    <a:pt x="7002" y="9312"/>
                    <a:pt x="7288" y="9193"/>
                    <a:pt x="7597" y="9050"/>
                  </a:cubicBezTo>
                  <a:cubicBezTo>
                    <a:pt x="7812" y="8931"/>
                    <a:pt x="8026" y="8788"/>
                    <a:pt x="8193" y="8646"/>
                  </a:cubicBezTo>
                  <a:cubicBezTo>
                    <a:pt x="8217" y="8646"/>
                    <a:pt x="8360" y="8455"/>
                    <a:pt x="8360" y="8455"/>
                  </a:cubicBezTo>
                  <a:cubicBezTo>
                    <a:pt x="8407" y="8455"/>
                    <a:pt x="9122" y="8955"/>
                    <a:pt x="9098" y="8979"/>
                  </a:cubicBezTo>
                  <a:cubicBezTo>
                    <a:pt x="8883" y="9217"/>
                    <a:pt x="8645" y="9408"/>
                    <a:pt x="8383" y="9574"/>
                  </a:cubicBezTo>
                  <a:cubicBezTo>
                    <a:pt x="8098" y="9765"/>
                    <a:pt x="7859" y="9884"/>
                    <a:pt x="7574" y="10003"/>
                  </a:cubicBezTo>
                  <a:cubicBezTo>
                    <a:pt x="7003" y="10227"/>
                    <a:pt x="6398" y="10347"/>
                    <a:pt x="5787" y="10347"/>
                  </a:cubicBezTo>
                  <a:cubicBezTo>
                    <a:pt x="5684" y="10347"/>
                    <a:pt x="5581" y="10343"/>
                    <a:pt x="5478" y="10336"/>
                  </a:cubicBezTo>
                  <a:cubicBezTo>
                    <a:pt x="4454" y="10241"/>
                    <a:pt x="3454" y="9765"/>
                    <a:pt x="2715" y="9027"/>
                  </a:cubicBezTo>
                  <a:cubicBezTo>
                    <a:pt x="2477" y="8765"/>
                    <a:pt x="2239" y="8479"/>
                    <a:pt x="2073" y="8193"/>
                  </a:cubicBezTo>
                  <a:cubicBezTo>
                    <a:pt x="1620" y="7455"/>
                    <a:pt x="1406" y="6550"/>
                    <a:pt x="1477" y="5669"/>
                  </a:cubicBezTo>
                  <a:cubicBezTo>
                    <a:pt x="1525" y="5002"/>
                    <a:pt x="1691" y="4383"/>
                    <a:pt x="2025" y="3787"/>
                  </a:cubicBezTo>
                  <a:cubicBezTo>
                    <a:pt x="2430" y="3097"/>
                    <a:pt x="3025" y="2525"/>
                    <a:pt x="3668" y="2144"/>
                  </a:cubicBezTo>
                  <a:cubicBezTo>
                    <a:pt x="4025" y="1930"/>
                    <a:pt x="4454" y="1787"/>
                    <a:pt x="4859" y="1668"/>
                  </a:cubicBezTo>
                  <a:cubicBezTo>
                    <a:pt x="4930" y="1668"/>
                    <a:pt x="5668" y="1549"/>
                    <a:pt x="5668" y="1549"/>
                  </a:cubicBezTo>
                  <a:close/>
                  <a:moveTo>
                    <a:pt x="5883" y="1"/>
                  </a:moveTo>
                  <a:cubicBezTo>
                    <a:pt x="4287" y="25"/>
                    <a:pt x="2835" y="668"/>
                    <a:pt x="1739" y="1763"/>
                  </a:cubicBezTo>
                  <a:cubicBezTo>
                    <a:pt x="644" y="2883"/>
                    <a:pt x="1" y="4359"/>
                    <a:pt x="1" y="5931"/>
                  </a:cubicBezTo>
                  <a:cubicBezTo>
                    <a:pt x="1" y="7503"/>
                    <a:pt x="644" y="9003"/>
                    <a:pt x="1739" y="10122"/>
                  </a:cubicBezTo>
                  <a:cubicBezTo>
                    <a:pt x="2835" y="11265"/>
                    <a:pt x="4359" y="11861"/>
                    <a:pt x="5930" y="11861"/>
                  </a:cubicBezTo>
                  <a:cubicBezTo>
                    <a:pt x="7145" y="11861"/>
                    <a:pt x="8336" y="11503"/>
                    <a:pt x="9336" y="10789"/>
                  </a:cubicBezTo>
                  <a:cubicBezTo>
                    <a:pt x="10312" y="10098"/>
                    <a:pt x="11051" y="9122"/>
                    <a:pt x="11479" y="8003"/>
                  </a:cubicBezTo>
                  <a:lnTo>
                    <a:pt x="11479" y="7884"/>
                  </a:lnTo>
                  <a:cubicBezTo>
                    <a:pt x="11437" y="7820"/>
                    <a:pt x="11376" y="7790"/>
                    <a:pt x="11317" y="7790"/>
                  </a:cubicBezTo>
                  <a:cubicBezTo>
                    <a:pt x="11243" y="7790"/>
                    <a:pt x="11172" y="7838"/>
                    <a:pt x="11146" y="7931"/>
                  </a:cubicBezTo>
                  <a:cubicBezTo>
                    <a:pt x="10765" y="8955"/>
                    <a:pt x="10050" y="9860"/>
                    <a:pt x="9122" y="10503"/>
                  </a:cubicBezTo>
                  <a:cubicBezTo>
                    <a:pt x="8169" y="11170"/>
                    <a:pt x="7074" y="11527"/>
                    <a:pt x="5907" y="11527"/>
                  </a:cubicBezTo>
                  <a:cubicBezTo>
                    <a:pt x="4406" y="11527"/>
                    <a:pt x="3025" y="10932"/>
                    <a:pt x="1953" y="9884"/>
                  </a:cubicBezTo>
                  <a:cubicBezTo>
                    <a:pt x="906" y="8812"/>
                    <a:pt x="310" y="7407"/>
                    <a:pt x="310" y="5931"/>
                  </a:cubicBezTo>
                  <a:cubicBezTo>
                    <a:pt x="310" y="3335"/>
                    <a:pt x="2192" y="1025"/>
                    <a:pt x="4716" y="477"/>
                  </a:cubicBezTo>
                  <a:cubicBezTo>
                    <a:pt x="5049" y="430"/>
                    <a:pt x="5359" y="358"/>
                    <a:pt x="5716" y="358"/>
                  </a:cubicBezTo>
                  <a:lnTo>
                    <a:pt x="5716" y="1192"/>
                  </a:lnTo>
                  <a:cubicBezTo>
                    <a:pt x="5287" y="1216"/>
                    <a:pt x="4811" y="1287"/>
                    <a:pt x="4383" y="1430"/>
                  </a:cubicBezTo>
                  <a:cubicBezTo>
                    <a:pt x="4049" y="1549"/>
                    <a:pt x="3740" y="1692"/>
                    <a:pt x="3430" y="1882"/>
                  </a:cubicBezTo>
                  <a:cubicBezTo>
                    <a:pt x="3097" y="2097"/>
                    <a:pt x="2835" y="2287"/>
                    <a:pt x="2549" y="2573"/>
                  </a:cubicBezTo>
                  <a:cubicBezTo>
                    <a:pt x="1763" y="3311"/>
                    <a:pt x="1287" y="4288"/>
                    <a:pt x="1168" y="5359"/>
                  </a:cubicBezTo>
                  <a:cubicBezTo>
                    <a:pt x="1144" y="5621"/>
                    <a:pt x="1144" y="5907"/>
                    <a:pt x="1144" y="6145"/>
                  </a:cubicBezTo>
                  <a:cubicBezTo>
                    <a:pt x="1168" y="6645"/>
                    <a:pt x="1263" y="7145"/>
                    <a:pt x="1430" y="7622"/>
                  </a:cubicBezTo>
                  <a:cubicBezTo>
                    <a:pt x="1620" y="8098"/>
                    <a:pt x="1882" y="8550"/>
                    <a:pt x="2192" y="8931"/>
                  </a:cubicBezTo>
                  <a:cubicBezTo>
                    <a:pt x="3080" y="10051"/>
                    <a:pt x="4472" y="10680"/>
                    <a:pt x="5883" y="10680"/>
                  </a:cubicBezTo>
                  <a:cubicBezTo>
                    <a:pt x="6363" y="10680"/>
                    <a:pt x="6846" y="10607"/>
                    <a:pt x="7312" y="10455"/>
                  </a:cubicBezTo>
                  <a:cubicBezTo>
                    <a:pt x="7788" y="10313"/>
                    <a:pt x="8264" y="10074"/>
                    <a:pt x="8669" y="9765"/>
                  </a:cubicBezTo>
                  <a:cubicBezTo>
                    <a:pt x="9288" y="9312"/>
                    <a:pt x="9812" y="8693"/>
                    <a:pt x="10169" y="7979"/>
                  </a:cubicBezTo>
                  <a:cubicBezTo>
                    <a:pt x="10289" y="7741"/>
                    <a:pt x="10360" y="7479"/>
                    <a:pt x="10455" y="7217"/>
                  </a:cubicBezTo>
                  <a:cubicBezTo>
                    <a:pt x="10479" y="7098"/>
                    <a:pt x="10527" y="6931"/>
                    <a:pt x="10550" y="6812"/>
                  </a:cubicBezTo>
                  <a:cubicBezTo>
                    <a:pt x="10574" y="6693"/>
                    <a:pt x="10646" y="6097"/>
                    <a:pt x="10646" y="6097"/>
                  </a:cubicBezTo>
                  <a:lnTo>
                    <a:pt x="11479" y="6097"/>
                  </a:lnTo>
                  <a:cubicBezTo>
                    <a:pt x="11479" y="6455"/>
                    <a:pt x="11408" y="6812"/>
                    <a:pt x="11313" y="7169"/>
                  </a:cubicBezTo>
                  <a:cubicBezTo>
                    <a:pt x="11313" y="7217"/>
                    <a:pt x="11313" y="7264"/>
                    <a:pt x="11360" y="7288"/>
                  </a:cubicBezTo>
                  <a:cubicBezTo>
                    <a:pt x="11408" y="7336"/>
                    <a:pt x="11464" y="7357"/>
                    <a:pt x="11515" y="7357"/>
                  </a:cubicBezTo>
                  <a:cubicBezTo>
                    <a:pt x="11591" y="7357"/>
                    <a:pt x="11656" y="7312"/>
                    <a:pt x="11670" y="7241"/>
                  </a:cubicBezTo>
                  <a:cubicBezTo>
                    <a:pt x="11765" y="6860"/>
                    <a:pt x="11836" y="6431"/>
                    <a:pt x="11836" y="6026"/>
                  </a:cubicBezTo>
                  <a:cubicBezTo>
                    <a:pt x="11836" y="5955"/>
                    <a:pt x="11789" y="5907"/>
                    <a:pt x="11765" y="5836"/>
                  </a:cubicBezTo>
                  <a:cubicBezTo>
                    <a:pt x="11717" y="5788"/>
                    <a:pt x="11646" y="5788"/>
                    <a:pt x="11598" y="5788"/>
                  </a:cubicBezTo>
                  <a:lnTo>
                    <a:pt x="10550" y="5788"/>
                  </a:lnTo>
                  <a:cubicBezTo>
                    <a:pt x="10431" y="5788"/>
                    <a:pt x="10312" y="5907"/>
                    <a:pt x="10312" y="6002"/>
                  </a:cubicBezTo>
                  <a:cubicBezTo>
                    <a:pt x="10312" y="7002"/>
                    <a:pt x="9955" y="7955"/>
                    <a:pt x="9360" y="8693"/>
                  </a:cubicBezTo>
                  <a:lnTo>
                    <a:pt x="8550" y="8122"/>
                  </a:lnTo>
                  <a:cubicBezTo>
                    <a:pt x="8511" y="8102"/>
                    <a:pt x="8463" y="8090"/>
                    <a:pt x="8414" y="8090"/>
                  </a:cubicBezTo>
                  <a:cubicBezTo>
                    <a:pt x="8345" y="8090"/>
                    <a:pt x="8272" y="8114"/>
                    <a:pt x="8217" y="8169"/>
                  </a:cubicBezTo>
                  <a:cubicBezTo>
                    <a:pt x="7669" y="8765"/>
                    <a:pt x="6883" y="9122"/>
                    <a:pt x="6073" y="9146"/>
                  </a:cubicBezTo>
                  <a:lnTo>
                    <a:pt x="6073" y="8169"/>
                  </a:lnTo>
                  <a:cubicBezTo>
                    <a:pt x="6073" y="8050"/>
                    <a:pt x="6002" y="7931"/>
                    <a:pt x="5835" y="7931"/>
                  </a:cubicBezTo>
                  <a:cubicBezTo>
                    <a:pt x="4930" y="7884"/>
                    <a:pt x="4144" y="7241"/>
                    <a:pt x="3978" y="6336"/>
                  </a:cubicBezTo>
                  <a:cubicBezTo>
                    <a:pt x="3936" y="6274"/>
                    <a:pt x="3877" y="6212"/>
                    <a:pt x="3800" y="6212"/>
                  </a:cubicBezTo>
                  <a:cubicBezTo>
                    <a:pt x="3788" y="6212"/>
                    <a:pt x="3776" y="6213"/>
                    <a:pt x="3763" y="6217"/>
                  </a:cubicBezTo>
                  <a:cubicBezTo>
                    <a:pt x="3668" y="6264"/>
                    <a:pt x="3620" y="6336"/>
                    <a:pt x="3644" y="6431"/>
                  </a:cubicBezTo>
                  <a:cubicBezTo>
                    <a:pt x="3859" y="7455"/>
                    <a:pt x="4716" y="8193"/>
                    <a:pt x="5764" y="8288"/>
                  </a:cubicBezTo>
                  <a:lnTo>
                    <a:pt x="5764" y="9146"/>
                  </a:lnTo>
                  <a:lnTo>
                    <a:pt x="5716" y="9146"/>
                  </a:lnTo>
                  <a:cubicBezTo>
                    <a:pt x="5407" y="9122"/>
                    <a:pt x="5049" y="9050"/>
                    <a:pt x="4740" y="8931"/>
                  </a:cubicBezTo>
                  <a:cubicBezTo>
                    <a:pt x="4049" y="8669"/>
                    <a:pt x="3501" y="8169"/>
                    <a:pt x="3144" y="7526"/>
                  </a:cubicBezTo>
                  <a:cubicBezTo>
                    <a:pt x="2858" y="7050"/>
                    <a:pt x="2715" y="6407"/>
                    <a:pt x="2715" y="5836"/>
                  </a:cubicBezTo>
                  <a:cubicBezTo>
                    <a:pt x="2739" y="5073"/>
                    <a:pt x="3073" y="4288"/>
                    <a:pt x="3620" y="3716"/>
                  </a:cubicBezTo>
                  <a:cubicBezTo>
                    <a:pt x="3763" y="3573"/>
                    <a:pt x="3882" y="3454"/>
                    <a:pt x="4049" y="3335"/>
                  </a:cubicBezTo>
                  <a:cubicBezTo>
                    <a:pt x="4144" y="3287"/>
                    <a:pt x="4263" y="3192"/>
                    <a:pt x="4383" y="3121"/>
                  </a:cubicBezTo>
                  <a:lnTo>
                    <a:pt x="4740" y="3930"/>
                  </a:lnTo>
                  <a:cubicBezTo>
                    <a:pt x="4144" y="4288"/>
                    <a:pt x="3692" y="4907"/>
                    <a:pt x="3620" y="5597"/>
                  </a:cubicBezTo>
                  <a:cubicBezTo>
                    <a:pt x="3620" y="5621"/>
                    <a:pt x="3620" y="5693"/>
                    <a:pt x="3644" y="5716"/>
                  </a:cubicBezTo>
                  <a:cubicBezTo>
                    <a:pt x="3689" y="5761"/>
                    <a:pt x="3741" y="5783"/>
                    <a:pt x="3788" y="5783"/>
                  </a:cubicBezTo>
                  <a:cubicBezTo>
                    <a:pt x="3865" y="5783"/>
                    <a:pt x="3930" y="5725"/>
                    <a:pt x="3930" y="5621"/>
                  </a:cubicBezTo>
                  <a:cubicBezTo>
                    <a:pt x="4025" y="5026"/>
                    <a:pt x="4406" y="4502"/>
                    <a:pt x="4978" y="4192"/>
                  </a:cubicBezTo>
                  <a:cubicBezTo>
                    <a:pt x="5097" y="4145"/>
                    <a:pt x="5121" y="4002"/>
                    <a:pt x="5097" y="3883"/>
                  </a:cubicBezTo>
                  <a:lnTo>
                    <a:pt x="4716" y="2978"/>
                  </a:lnTo>
                  <a:cubicBezTo>
                    <a:pt x="5073" y="2835"/>
                    <a:pt x="5454" y="2740"/>
                    <a:pt x="5883" y="2740"/>
                  </a:cubicBezTo>
                  <a:cubicBezTo>
                    <a:pt x="6002" y="2740"/>
                    <a:pt x="6121" y="2621"/>
                    <a:pt x="6121" y="2502"/>
                  </a:cubicBezTo>
                  <a:lnTo>
                    <a:pt x="6121" y="239"/>
                  </a:lnTo>
                  <a:lnTo>
                    <a:pt x="6121" y="192"/>
                  </a:lnTo>
                  <a:cubicBezTo>
                    <a:pt x="6073" y="72"/>
                    <a:pt x="6002" y="1"/>
                    <a:pt x="58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1"/>
            <p:cNvSpPr/>
            <p:nvPr/>
          </p:nvSpPr>
          <p:spPr>
            <a:xfrm>
              <a:off x="5745038" y="1999615"/>
              <a:ext cx="41204" cy="63238"/>
            </a:xfrm>
            <a:custGeom>
              <a:avLst/>
              <a:gdLst/>
              <a:ahLst/>
              <a:cxnLst/>
              <a:rect l="l" t="t" r="r" b="b"/>
              <a:pathLst>
                <a:path w="1382" h="2121" extrusionOk="0">
                  <a:moveTo>
                    <a:pt x="215" y="1"/>
                  </a:moveTo>
                  <a:cubicBezTo>
                    <a:pt x="96" y="1"/>
                    <a:pt x="1" y="120"/>
                    <a:pt x="48" y="239"/>
                  </a:cubicBezTo>
                  <a:cubicBezTo>
                    <a:pt x="72" y="287"/>
                    <a:pt x="120" y="358"/>
                    <a:pt x="215" y="358"/>
                  </a:cubicBezTo>
                  <a:lnTo>
                    <a:pt x="906" y="358"/>
                  </a:lnTo>
                  <a:lnTo>
                    <a:pt x="239" y="1858"/>
                  </a:lnTo>
                  <a:cubicBezTo>
                    <a:pt x="215" y="1954"/>
                    <a:pt x="239" y="2025"/>
                    <a:pt x="310" y="2073"/>
                  </a:cubicBezTo>
                  <a:cubicBezTo>
                    <a:pt x="334" y="2120"/>
                    <a:pt x="405" y="2120"/>
                    <a:pt x="429" y="2120"/>
                  </a:cubicBezTo>
                  <a:cubicBezTo>
                    <a:pt x="477" y="2120"/>
                    <a:pt x="548" y="2049"/>
                    <a:pt x="572" y="2025"/>
                  </a:cubicBezTo>
                  <a:lnTo>
                    <a:pt x="1358" y="263"/>
                  </a:lnTo>
                  <a:cubicBezTo>
                    <a:pt x="1382" y="167"/>
                    <a:pt x="1358" y="96"/>
                    <a:pt x="1263" y="25"/>
                  </a:cubicBezTo>
                  <a:cubicBezTo>
                    <a:pt x="1239" y="1"/>
                    <a:pt x="1191"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1"/>
            <p:cNvSpPr/>
            <p:nvPr/>
          </p:nvSpPr>
          <p:spPr>
            <a:xfrm>
              <a:off x="5786928" y="1997498"/>
              <a:ext cx="42635" cy="66070"/>
            </a:xfrm>
            <a:custGeom>
              <a:avLst/>
              <a:gdLst/>
              <a:ahLst/>
              <a:cxnLst/>
              <a:rect l="l" t="t" r="r" b="b"/>
              <a:pathLst>
                <a:path w="1430" h="2216" extrusionOk="0">
                  <a:moveTo>
                    <a:pt x="382" y="0"/>
                  </a:moveTo>
                  <a:cubicBezTo>
                    <a:pt x="358" y="0"/>
                    <a:pt x="334" y="24"/>
                    <a:pt x="334" y="72"/>
                  </a:cubicBezTo>
                  <a:lnTo>
                    <a:pt x="167" y="1001"/>
                  </a:lnTo>
                  <a:lnTo>
                    <a:pt x="167" y="1024"/>
                  </a:lnTo>
                  <a:cubicBezTo>
                    <a:pt x="202" y="1129"/>
                    <a:pt x="288" y="1195"/>
                    <a:pt x="369" y="1195"/>
                  </a:cubicBezTo>
                  <a:cubicBezTo>
                    <a:pt x="399" y="1195"/>
                    <a:pt x="428" y="1186"/>
                    <a:pt x="453" y="1167"/>
                  </a:cubicBezTo>
                  <a:cubicBezTo>
                    <a:pt x="525" y="1143"/>
                    <a:pt x="596" y="1096"/>
                    <a:pt x="763" y="1096"/>
                  </a:cubicBezTo>
                  <a:lnTo>
                    <a:pt x="810" y="1096"/>
                  </a:lnTo>
                  <a:cubicBezTo>
                    <a:pt x="977" y="1167"/>
                    <a:pt x="1072" y="1334"/>
                    <a:pt x="1072" y="1501"/>
                  </a:cubicBezTo>
                  <a:cubicBezTo>
                    <a:pt x="1072" y="1691"/>
                    <a:pt x="882" y="1858"/>
                    <a:pt x="715" y="1858"/>
                  </a:cubicBezTo>
                  <a:cubicBezTo>
                    <a:pt x="525" y="1858"/>
                    <a:pt x="382" y="1739"/>
                    <a:pt x="358" y="1548"/>
                  </a:cubicBezTo>
                  <a:lnTo>
                    <a:pt x="358" y="1501"/>
                  </a:lnTo>
                  <a:cubicBezTo>
                    <a:pt x="358" y="1391"/>
                    <a:pt x="275" y="1301"/>
                    <a:pt x="177" y="1301"/>
                  </a:cubicBezTo>
                  <a:cubicBezTo>
                    <a:pt x="127" y="1301"/>
                    <a:pt x="73" y="1325"/>
                    <a:pt x="24" y="1382"/>
                  </a:cubicBezTo>
                  <a:cubicBezTo>
                    <a:pt x="1" y="1382"/>
                    <a:pt x="1" y="1405"/>
                    <a:pt x="1" y="1405"/>
                  </a:cubicBezTo>
                  <a:lnTo>
                    <a:pt x="1" y="1596"/>
                  </a:lnTo>
                  <a:cubicBezTo>
                    <a:pt x="72" y="1953"/>
                    <a:pt x="358" y="2215"/>
                    <a:pt x="715" y="2215"/>
                  </a:cubicBezTo>
                  <a:cubicBezTo>
                    <a:pt x="1096" y="2215"/>
                    <a:pt x="1406" y="1905"/>
                    <a:pt x="1406" y="1477"/>
                  </a:cubicBezTo>
                  <a:cubicBezTo>
                    <a:pt x="1430" y="1143"/>
                    <a:pt x="1263" y="834"/>
                    <a:pt x="882" y="715"/>
                  </a:cubicBezTo>
                  <a:lnTo>
                    <a:pt x="572" y="715"/>
                  </a:lnTo>
                  <a:lnTo>
                    <a:pt x="620" y="358"/>
                  </a:lnTo>
                  <a:lnTo>
                    <a:pt x="1120" y="358"/>
                  </a:lnTo>
                  <a:cubicBezTo>
                    <a:pt x="1239" y="358"/>
                    <a:pt x="1358" y="191"/>
                    <a:pt x="1215" y="24"/>
                  </a:cubicBezTo>
                  <a:cubicBezTo>
                    <a:pt x="1215" y="0"/>
                    <a:pt x="1215"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1"/>
            <p:cNvSpPr/>
            <p:nvPr/>
          </p:nvSpPr>
          <p:spPr>
            <a:xfrm>
              <a:off x="5848705" y="1995829"/>
              <a:ext cx="37656" cy="71973"/>
            </a:xfrm>
            <a:custGeom>
              <a:avLst/>
              <a:gdLst/>
              <a:ahLst/>
              <a:cxnLst/>
              <a:rect l="l" t="t" r="r" b="b"/>
              <a:pathLst>
                <a:path w="1263" h="2414" extrusionOk="0">
                  <a:moveTo>
                    <a:pt x="1074" y="0"/>
                  </a:moveTo>
                  <a:cubicBezTo>
                    <a:pt x="997" y="0"/>
                    <a:pt x="924" y="31"/>
                    <a:pt x="905" y="104"/>
                  </a:cubicBezTo>
                  <a:lnTo>
                    <a:pt x="48" y="2176"/>
                  </a:lnTo>
                  <a:cubicBezTo>
                    <a:pt x="1" y="2271"/>
                    <a:pt x="48" y="2390"/>
                    <a:pt x="143" y="2414"/>
                  </a:cubicBezTo>
                  <a:lnTo>
                    <a:pt x="191" y="2414"/>
                  </a:lnTo>
                  <a:cubicBezTo>
                    <a:pt x="263" y="2414"/>
                    <a:pt x="334" y="2390"/>
                    <a:pt x="382" y="2319"/>
                  </a:cubicBezTo>
                  <a:lnTo>
                    <a:pt x="1239" y="247"/>
                  </a:lnTo>
                  <a:cubicBezTo>
                    <a:pt x="1263" y="152"/>
                    <a:pt x="1239" y="33"/>
                    <a:pt x="1144" y="9"/>
                  </a:cubicBezTo>
                  <a:cubicBezTo>
                    <a:pt x="1121" y="3"/>
                    <a:pt x="1097"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1"/>
            <p:cNvSpPr/>
            <p:nvPr/>
          </p:nvSpPr>
          <p:spPr>
            <a:xfrm>
              <a:off x="5838777" y="1999615"/>
              <a:ext cx="15653" cy="15653"/>
            </a:xfrm>
            <a:custGeom>
              <a:avLst/>
              <a:gdLst/>
              <a:ahLst/>
              <a:cxnLst/>
              <a:rect l="l" t="t" r="r" b="b"/>
              <a:pathLst>
                <a:path w="525" h="525" extrusionOk="0">
                  <a:moveTo>
                    <a:pt x="262" y="1"/>
                  </a:moveTo>
                  <a:cubicBezTo>
                    <a:pt x="119" y="1"/>
                    <a:pt x="0" y="120"/>
                    <a:pt x="0" y="263"/>
                  </a:cubicBezTo>
                  <a:cubicBezTo>
                    <a:pt x="0" y="406"/>
                    <a:pt x="119" y="525"/>
                    <a:pt x="262" y="525"/>
                  </a:cubicBezTo>
                  <a:cubicBezTo>
                    <a:pt x="405" y="525"/>
                    <a:pt x="524" y="406"/>
                    <a:pt x="524" y="263"/>
                  </a:cubicBezTo>
                  <a:cubicBezTo>
                    <a:pt x="524" y="120"/>
                    <a:pt x="405"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1"/>
            <p:cNvSpPr/>
            <p:nvPr/>
          </p:nvSpPr>
          <p:spPr>
            <a:xfrm>
              <a:off x="5879952" y="2048602"/>
              <a:ext cx="16368" cy="15653"/>
            </a:xfrm>
            <a:custGeom>
              <a:avLst/>
              <a:gdLst/>
              <a:ahLst/>
              <a:cxnLst/>
              <a:rect l="l" t="t" r="r" b="b"/>
              <a:pathLst>
                <a:path w="549" h="525" extrusionOk="0">
                  <a:moveTo>
                    <a:pt x="262" y="1"/>
                  </a:moveTo>
                  <a:cubicBezTo>
                    <a:pt x="119" y="1"/>
                    <a:pt x="0" y="120"/>
                    <a:pt x="0" y="263"/>
                  </a:cubicBezTo>
                  <a:cubicBezTo>
                    <a:pt x="0" y="406"/>
                    <a:pt x="119" y="525"/>
                    <a:pt x="262" y="525"/>
                  </a:cubicBezTo>
                  <a:cubicBezTo>
                    <a:pt x="429" y="525"/>
                    <a:pt x="548" y="406"/>
                    <a:pt x="548" y="263"/>
                  </a:cubicBezTo>
                  <a:cubicBezTo>
                    <a:pt x="548" y="120"/>
                    <a:pt x="42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91"/>
          <p:cNvGrpSpPr/>
          <p:nvPr/>
        </p:nvGrpSpPr>
        <p:grpSpPr>
          <a:xfrm>
            <a:off x="6271189" y="1922214"/>
            <a:ext cx="355037" cy="353636"/>
            <a:chOff x="6156877" y="1922214"/>
            <a:chExt cx="355037" cy="353636"/>
          </a:xfrm>
        </p:grpSpPr>
        <p:sp>
          <p:nvSpPr>
            <p:cNvPr id="12250" name="Google Shape;12250;p91"/>
            <p:cNvSpPr/>
            <p:nvPr/>
          </p:nvSpPr>
          <p:spPr>
            <a:xfrm>
              <a:off x="6222888" y="1986138"/>
              <a:ext cx="225103" cy="225103"/>
            </a:xfrm>
            <a:custGeom>
              <a:avLst/>
              <a:gdLst/>
              <a:ahLst/>
              <a:cxnLst/>
              <a:rect l="l" t="t" r="r" b="b"/>
              <a:pathLst>
                <a:path w="7550" h="7550" extrusionOk="0">
                  <a:moveTo>
                    <a:pt x="3787" y="0"/>
                  </a:moveTo>
                  <a:cubicBezTo>
                    <a:pt x="1692" y="0"/>
                    <a:pt x="1" y="1691"/>
                    <a:pt x="1" y="3787"/>
                  </a:cubicBezTo>
                  <a:cubicBezTo>
                    <a:pt x="1" y="5859"/>
                    <a:pt x="1692" y="7549"/>
                    <a:pt x="3787" y="7549"/>
                  </a:cubicBezTo>
                  <a:cubicBezTo>
                    <a:pt x="5859" y="7549"/>
                    <a:pt x="7550" y="5859"/>
                    <a:pt x="7550" y="3787"/>
                  </a:cubicBezTo>
                  <a:cubicBezTo>
                    <a:pt x="7550" y="1691"/>
                    <a:pt x="5859" y="0"/>
                    <a:pt x="3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1"/>
            <p:cNvSpPr/>
            <p:nvPr/>
          </p:nvSpPr>
          <p:spPr>
            <a:xfrm>
              <a:off x="6259829" y="2006711"/>
              <a:ext cx="198121" cy="205008"/>
            </a:xfrm>
            <a:custGeom>
              <a:avLst/>
              <a:gdLst/>
              <a:ahLst/>
              <a:cxnLst/>
              <a:rect l="l" t="t" r="r" b="b"/>
              <a:pathLst>
                <a:path w="6645" h="6876" extrusionOk="0">
                  <a:moveTo>
                    <a:pt x="4644" y="1"/>
                  </a:moveTo>
                  <a:cubicBezTo>
                    <a:pt x="4668" y="49"/>
                    <a:pt x="4739" y="96"/>
                    <a:pt x="4811" y="144"/>
                  </a:cubicBezTo>
                  <a:cubicBezTo>
                    <a:pt x="6263" y="1596"/>
                    <a:pt x="6263" y="4026"/>
                    <a:pt x="4811" y="5478"/>
                  </a:cubicBezTo>
                  <a:cubicBezTo>
                    <a:pt x="4071" y="6218"/>
                    <a:pt x="3104" y="6585"/>
                    <a:pt x="2137" y="6585"/>
                  </a:cubicBezTo>
                  <a:cubicBezTo>
                    <a:pt x="1390" y="6585"/>
                    <a:pt x="643" y="6366"/>
                    <a:pt x="0" y="5931"/>
                  </a:cubicBezTo>
                  <a:lnTo>
                    <a:pt x="0" y="5931"/>
                  </a:lnTo>
                  <a:cubicBezTo>
                    <a:pt x="721" y="6560"/>
                    <a:pt x="1618" y="6876"/>
                    <a:pt x="2513" y="6876"/>
                  </a:cubicBezTo>
                  <a:cubicBezTo>
                    <a:pt x="3482" y="6876"/>
                    <a:pt x="4449" y="6506"/>
                    <a:pt x="5192" y="5764"/>
                  </a:cubicBezTo>
                  <a:cubicBezTo>
                    <a:pt x="6644" y="4287"/>
                    <a:pt x="6644" y="1906"/>
                    <a:pt x="5192" y="453"/>
                  </a:cubicBezTo>
                  <a:cubicBezTo>
                    <a:pt x="5001" y="263"/>
                    <a:pt x="4834" y="120"/>
                    <a:pt x="464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1"/>
            <p:cNvSpPr/>
            <p:nvPr/>
          </p:nvSpPr>
          <p:spPr>
            <a:xfrm>
              <a:off x="6163257" y="1943175"/>
              <a:ext cx="343678" cy="312431"/>
            </a:xfrm>
            <a:custGeom>
              <a:avLst/>
              <a:gdLst/>
              <a:ahLst/>
              <a:cxnLst/>
              <a:rect l="l" t="t" r="r" b="b"/>
              <a:pathLst>
                <a:path w="11527" h="10479" extrusionOk="0">
                  <a:moveTo>
                    <a:pt x="5763" y="1477"/>
                  </a:moveTo>
                  <a:cubicBezTo>
                    <a:pt x="6734" y="1477"/>
                    <a:pt x="7704" y="1846"/>
                    <a:pt x="8431" y="2584"/>
                  </a:cubicBezTo>
                  <a:cubicBezTo>
                    <a:pt x="9883" y="4037"/>
                    <a:pt x="9883" y="6418"/>
                    <a:pt x="8431" y="7895"/>
                  </a:cubicBezTo>
                  <a:cubicBezTo>
                    <a:pt x="7704" y="8633"/>
                    <a:pt x="6734" y="9002"/>
                    <a:pt x="5763" y="9002"/>
                  </a:cubicBezTo>
                  <a:cubicBezTo>
                    <a:pt x="4793" y="9002"/>
                    <a:pt x="3823" y="8633"/>
                    <a:pt x="3096" y="7895"/>
                  </a:cubicBezTo>
                  <a:cubicBezTo>
                    <a:pt x="1644" y="6442"/>
                    <a:pt x="1644" y="4037"/>
                    <a:pt x="3096" y="2584"/>
                  </a:cubicBezTo>
                  <a:cubicBezTo>
                    <a:pt x="3823" y="1846"/>
                    <a:pt x="4793" y="1477"/>
                    <a:pt x="5763" y="1477"/>
                  </a:cubicBezTo>
                  <a:close/>
                  <a:moveTo>
                    <a:pt x="5746" y="1"/>
                  </a:moveTo>
                  <a:cubicBezTo>
                    <a:pt x="4400" y="1"/>
                    <a:pt x="3061" y="513"/>
                    <a:pt x="2048" y="1537"/>
                  </a:cubicBezTo>
                  <a:cubicBezTo>
                    <a:pt x="0" y="3585"/>
                    <a:pt x="0" y="6919"/>
                    <a:pt x="2048" y="8943"/>
                  </a:cubicBezTo>
                  <a:cubicBezTo>
                    <a:pt x="3084" y="9967"/>
                    <a:pt x="4436" y="10479"/>
                    <a:pt x="5781" y="10479"/>
                  </a:cubicBezTo>
                  <a:cubicBezTo>
                    <a:pt x="7127" y="10479"/>
                    <a:pt x="8466" y="9967"/>
                    <a:pt x="9479" y="8943"/>
                  </a:cubicBezTo>
                  <a:cubicBezTo>
                    <a:pt x="11527" y="6895"/>
                    <a:pt x="11527" y="3561"/>
                    <a:pt x="9479" y="1537"/>
                  </a:cubicBezTo>
                  <a:cubicBezTo>
                    <a:pt x="8443" y="513"/>
                    <a:pt x="7091" y="1"/>
                    <a:pt x="574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1"/>
            <p:cNvSpPr/>
            <p:nvPr/>
          </p:nvSpPr>
          <p:spPr>
            <a:xfrm>
              <a:off x="6298858" y="1944248"/>
              <a:ext cx="208079" cy="311626"/>
            </a:xfrm>
            <a:custGeom>
              <a:avLst/>
              <a:gdLst/>
              <a:ahLst/>
              <a:cxnLst/>
              <a:rect l="l" t="t" r="r" b="b"/>
              <a:pathLst>
                <a:path w="6979" h="10452" extrusionOk="0">
                  <a:moveTo>
                    <a:pt x="1954" y="0"/>
                  </a:moveTo>
                  <a:lnTo>
                    <a:pt x="1954" y="0"/>
                  </a:lnTo>
                  <a:cubicBezTo>
                    <a:pt x="2859" y="215"/>
                    <a:pt x="3740" y="691"/>
                    <a:pt x="4454" y="1405"/>
                  </a:cubicBezTo>
                  <a:cubicBezTo>
                    <a:pt x="6502" y="3453"/>
                    <a:pt x="6502" y="6787"/>
                    <a:pt x="4454" y="8812"/>
                  </a:cubicBezTo>
                  <a:cubicBezTo>
                    <a:pt x="3407" y="9859"/>
                    <a:pt x="2086" y="10361"/>
                    <a:pt x="738" y="10361"/>
                  </a:cubicBezTo>
                  <a:cubicBezTo>
                    <a:pt x="493" y="10361"/>
                    <a:pt x="247" y="10345"/>
                    <a:pt x="1" y="10312"/>
                  </a:cubicBezTo>
                  <a:lnTo>
                    <a:pt x="1" y="10312"/>
                  </a:lnTo>
                  <a:cubicBezTo>
                    <a:pt x="402" y="10405"/>
                    <a:pt x="810" y="10452"/>
                    <a:pt x="1217" y="10452"/>
                  </a:cubicBezTo>
                  <a:cubicBezTo>
                    <a:pt x="2577" y="10452"/>
                    <a:pt x="3928" y="9933"/>
                    <a:pt x="4954" y="8907"/>
                  </a:cubicBezTo>
                  <a:cubicBezTo>
                    <a:pt x="6979" y="6859"/>
                    <a:pt x="6979" y="3525"/>
                    <a:pt x="4931" y="1501"/>
                  </a:cubicBezTo>
                  <a:cubicBezTo>
                    <a:pt x="4097" y="667"/>
                    <a:pt x="3049" y="167"/>
                    <a:pt x="1954"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1"/>
            <p:cNvSpPr/>
            <p:nvPr/>
          </p:nvSpPr>
          <p:spPr>
            <a:xfrm>
              <a:off x="6224320" y="1988971"/>
              <a:ext cx="282616" cy="266636"/>
            </a:xfrm>
            <a:custGeom>
              <a:avLst/>
              <a:gdLst/>
              <a:ahLst/>
              <a:cxnLst/>
              <a:rect l="l" t="t" r="r" b="b"/>
              <a:pathLst>
                <a:path w="9479" h="8943" extrusionOk="0">
                  <a:moveTo>
                    <a:pt x="7431" y="1"/>
                  </a:moveTo>
                  <a:lnTo>
                    <a:pt x="6383" y="1048"/>
                  </a:lnTo>
                  <a:cubicBezTo>
                    <a:pt x="7835" y="2501"/>
                    <a:pt x="7835" y="4906"/>
                    <a:pt x="6383" y="6359"/>
                  </a:cubicBezTo>
                  <a:cubicBezTo>
                    <a:pt x="5656" y="7097"/>
                    <a:pt x="4686" y="7466"/>
                    <a:pt x="3715" y="7466"/>
                  </a:cubicBezTo>
                  <a:cubicBezTo>
                    <a:pt x="2745" y="7466"/>
                    <a:pt x="1775" y="7097"/>
                    <a:pt x="1048" y="6359"/>
                  </a:cubicBezTo>
                  <a:lnTo>
                    <a:pt x="0" y="7407"/>
                  </a:lnTo>
                  <a:cubicBezTo>
                    <a:pt x="1013" y="8431"/>
                    <a:pt x="2352" y="8943"/>
                    <a:pt x="3698" y="8943"/>
                  </a:cubicBezTo>
                  <a:cubicBezTo>
                    <a:pt x="5043" y="8943"/>
                    <a:pt x="6395" y="8431"/>
                    <a:pt x="7431" y="7407"/>
                  </a:cubicBezTo>
                  <a:cubicBezTo>
                    <a:pt x="9479" y="5383"/>
                    <a:pt x="9479" y="2049"/>
                    <a:pt x="7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1"/>
            <p:cNvSpPr/>
            <p:nvPr/>
          </p:nvSpPr>
          <p:spPr>
            <a:xfrm>
              <a:off x="6298858" y="1988971"/>
              <a:ext cx="208079" cy="267023"/>
            </a:xfrm>
            <a:custGeom>
              <a:avLst/>
              <a:gdLst/>
              <a:ahLst/>
              <a:cxnLst/>
              <a:rect l="l" t="t" r="r" b="b"/>
              <a:pathLst>
                <a:path w="6979" h="8956" extrusionOk="0">
                  <a:moveTo>
                    <a:pt x="1" y="8812"/>
                  </a:moveTo>
                  <a:cubicBezTo>
                    <a:pt x="3" y="8812"/>
                    <a:pt x="5" y="8812"/>
                    <a:pt x="7" y="8813"/>
                  </a:cubicBezTo>
                  <a:lnTo>
                    <a:pt x="7" y="8813"/>
                  </a:lnTo>
                  <a:cubicBezTo>
                    <a:pt x="4" y="8812"/>
                    <a:pt x="2" y="8812"/>
                    <a:pt x="1" y="8812"/>
                  </a:cubicBezTo>
                  <a:close/>
                  <a:moveTo>
                    <a:pt x="4931" y="1"/>
                  </a:moveTo>
                  <a:lnTo>
                    <a:pt x="4716" y="215"/>
                  </a:lnTo>
                  <a:cubicBezTo>
                    <a:pt x="6502" y="2263"/>
                    <a:pt x="6383" y="5383"/>
                    <a:pt x="4454" y="7312"/>
                  </a:cubicBezTo>
                  <a:cubicBezTo>
                    <a:pt x="3407" y="8359"/>
                    <a:pt x="2086" y="8861"/>
                    <a:pt x="738" y="8861"/>
                  </a:cubicBezTo>
                  <a:cubicBezTo>
                    <a:pt x="495" y="8861"/>
                    <a:pt x="251" y="8845"/>
                    <a:pt x="7" y="8813"/>
                  </a:cubicBezTo>
                  <a:lnTo>
                    <a:pt x="7" y="8813"/>
                  </a:lnTo>
                  <a:cubicBezTo>
                    <a:pt x="75" y="8825"/>
                    <a:pt x="600" y="8955"/>
                    <a:pt x="1168" y="8955"/>
                  </a:cubicBezTo>
                  <a:cubicBezTo>
                    <a:pt x="1198" y="8955"/>
                    <a:pt x="1228" y="8956"/>
                    <a:pt x="1258" y="8956"/>
                  </a:cubicBezTo>
                  <a:cubicBezTo>
                    <a:pt x="2608" y="8956"/>
                    <a:pt x="3929" y="8432"/>
                    <a:pt x="4954" y="7407"/>
                  </a:cubicBezTo>
                  <a:cubicBezTo>
                    <a:pt x="6979" y="5359"/>
                    <a:pt x="6979" y="2025"/>
                    <a:pt x="493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1"/>
            <p:cNvSpPr/>
            <p:nvPr/>
          </p:nvSpPr>
          <p:spPr>
            <a:xfrm>
              <a:off x="6163257" y="1927909"/>
              <a:ext cx="172569" cy="171854"/>
            </a:xfrm>
            <a:custGeom>
              <a:avLst/>
              <a:gdLst/>
              <a:ahLst/>
              <a:cxnLst/>
              <a:rect l="l" t="t" r="r" b="b"/>
              <a:pathLst>
                <a:path w="5788" h="5764" extrusionOk="0">
                  <a:moveTo>
                    <a:pt x="5787" y="1"/>
                  </a:moveTo>
                  <a:cubicBezTo>
                    <a:pt x="2596" y="1"/>
                    <a:pt x="0" y="2549"/>
                    <a:pt x="0" y="5764"/>
                  </a:cubicBezTo>
                  <a:lnTo>
                    <a:pt x="2691" y="5764"/>
                  </a:lnTo>
                  <a:lnTo>
                    <a:pt x="2691" y="5740"/>
                  </a:lnTo>
                  <a:cubicBezTo>
                    <a:pt x="2691" y="4025"/>
                    <a:pt x="4049" y="2668"/>
                    <a:pt x="5787" y="2668"/>
                  </a:cubicBezTo>
                  <a:lnTo>
                    <a:pt x="57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1"/>
            <p:cNvSpPr/>
            <p:nvPr/>
          </p:nvSpPr>
          <p:spPr>
            <a:xfrm>
              <a:off x="6163973" y="2099019"/>
              <a:ext cx="171854" cy="171168"/>
            </a:xfrm>
            <a:custGeom>
              <a:avLst/>
              <a:gdLst/>
              <a:ahLst/>
              <a:cxnLst/>
              <a:rect l="l" t="t" r="r" b="b"/>
              <a:pathLst>
                <a:path w="5764" h="5741" extrusionOk="0">
                  <a:moveTo>
                    <a:pt x="0" y="1"/>
                  </a:moveTo>
                  <a:cubicBezTo>
                    <a:pt x="0" y="3144"/>
                    <a:pt x="2548" y="5716"/>
                    <a:pt x="5692" y="5740"/>
                  </a:cubicBezTo>
                  <a:cubicBezTo>
                    <a:pt x="5716" y="5740"/>
                    <a:pt x="5763" y="5716"/>
                    <a:pt x="5763" y="5692"/>
                  </a:cubicBezTo>
                  <a:lnTo>
                    <a:pt x="5763" y="3144"/>
                  </a:lnTo>
                  <a:cubicBezTo>
                    <a:pt x="5763" y="3120"/>
                    <a:pt x="5716" y="3097"/>
                    <a:pt x="5692" y="3073"/>
                  </a:cubicBezTo>
                  <a:cubicBezTo>
                    <a:pt x="4025" y="3025"/>
                    <a:pt x="2691" y="1668"/>
                    <a:pt x="26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1"/>
            <p:cNvSpPr/>
            <p:nvPr/>
          </p:nvSpPr>
          <p:spPr>
            <a:xfrm>
              <a:off x="6168922" y="2138793"/>
              <a:ext cx="166904" cy="131395"/>
            </a:xfrm>
            <a:custGeom>
              <a:avLst/>
              <a:gdLst/>
              <a:ahLst/>
              <a:cxnLst/>
              <a:rect l="l" t="t" r="r" b="b"/>
              <a:pathLst>
                <a:path w="5598" h="4407" extrusionOk="0">
                  <a:moveTo>
                    <a:pt x="1" y="0"/>
                  </a:moveTo>
                  <a:lnTo>
                    <a:pt x="1" y="0"/>
                  </a:lnTo>
                  <a:cubicBezTo>
                    <a:pt x="596" y="2501"/>
                    <a:pt x="2859" y="4382"/>
                    <a:pt x="5526" y="4406"/>
                  </a:cubicBezTo>
                  <a:cubicBezTo>
                    <a:pt x="5550" y="4406"/>
                    <a:pt x="5597" y="4382"/>
                    <a:pt x="5597" y="4358"/>
                  </a:cubicBezTo>
                  <a:lnTo>
                    <a:pt x="5597" y="4001"/>
                  </a:lnTo>
                  <a:cubicBezTo>
                    <a:pt x="3025" y="3930"/>
                    <a:pt x="858" y="2287"/>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1"/>
            <p:cNvSpPr/>
            <p:nvPr/>
          </p:nvSpPr>
          <p:spPr>
            <a:xfrm>
              <a:off x="6336514" y="1927194"/>
              <a:ext cx="171138" cy="171854"/>
            </a:xfrm>
            <a:custGeom>
              <a:avLst/>
              <a:gdLst/>
              <a:ahLst/>
              <a:cxnLst/>
              <a:rect l="l" t="t" r="r" b="b"/>
              <a:pathLst>
                <a:path w="5740" h="5764" extrusionOk="0">
                  <a:moveTo>
                    <a:pt x="0" y="1"/>
                  </a:moveTo>
                  <a:lnTo>
                    <a:pt x="0" y="2692"/>
                  </a:lnTo>
                  <a:cubicBezTo>
                    <a:pt x="1667" y="2692"/>
                    <a:pt x="3025" y="4025"/>
                    <a:pt x="3072" y="5692"/>
                  </a:cubicBezTo>
                  <a:cubicBezTo>
                    <a:pt x="3072" y="5740"/>
                    <a:pt x="3096" y="5764"/>
                    <a:pt x="3120" y="5764"/>
                  </a:cubicBezTo>
                  <a:lnTo>
                    <a:pt x="5644" y="5764"/>
                  </a:lnTo>
                  <a:cubicBezTo>
                    <a:pt x="5692" y="5764"/>
                    <a:pt x="5716" y="5740"/>
                    <a:pt x="5739" y="5692"/>
                  </a:cubicBezTo>
                  <a:cubicBezTo>
                    <a:pt x="5716" y="2573"/>
                    <a:pt x="3144" y="1"/>
                    <a:pt x="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1"/>
            <p:cNvSpPr/>
            <p:nvPr/>
          </p:nvSpPr>
          <p:spPr>
            <a:xfrm>
              <a:off x="6357087" y="1928625"/>
              <a:ext cx="149850" cy="170423"/>
            </a:xfrm>
            <a:custGeom>
              <a:avLst/>
              <a:gdLst/>
              <a:ahLst/>
              <a:cxnLst/>
              <a:rect l="l" t="t" r="r" b="b"/>
              <a:pathLst>
                <a:path w="5026" h="5716" extrusionOk="0">
                  <a:moveTo>
                    <a:pt x="1" y="0"/>
                  </a:moveTo>
                  <a:cubicBezTo>
                    <a:pt x="2549" y="691"/>
                    <a:pt x="4454" y="2977"/>
                    <a:pt x="4525" y="5716"/>
                  </a:cubicBezTo>
                  <a:lnTo>
                    <a:pt x="4954" y="5716"/>
                  </a:lnTo>
                  <a:cubicBezTo>
                    <a:pt x="5002" y="5716"/>
                    <a:pt x="5026" y="5692"/>
                    <a:pt x="5026" y="5644"/>
                  </a:cubicBezTo>
                  <a:cubicBezTo>
                    <a:pt x="5002" y="2763"/>
                    <a:pt x="2811" y="381"/>
                    <a:pt x="1"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1"/>
            <p:cNvSpPr/>
            <p:nvPr/>
          </p:nvSpPr>
          <p:spPr>
            <a:xfrm>
              <a:off x="6276854" y="2074183"/>
              <a:ext cx="103697" cy="10674"/>
            </a:xfrm>
            <a:custGeom>
              <a:avLst/>
              <a:gdLst/>
              <a:ahLst/>
              <a:cxnLst/>
              <a:rect l="l" t="t" r="r" b="b"/>
              <a:pathLst>
                <a:path w="3478" h="358" extrusionOk="0">
                  <a:moveTo>
                    <a:pt x="215" y="0"/>
                  </a:moveTo>
                  <a:cubicBezTo>
                    <a:pt x="120" y="0"/>
                    <a:pt x="72" y="48"/>
                    <a:pt x="24" y="143"/>
                  </a:cubicBezTo>
                  <a:cubicBezTo>
                    <a:pt x="1" y="262"/>
                    <a:pt x="96" y="357"/>
                    <a:pt x="215" y="357"/>
                  </a:cubicBezTo>
                  <a:lnTo>
                    <a:pt x="3287" y="357"/>
                  </a:lnTo>
                  <a:cubicBezTo>
                    <a:pt x="3359" y="357"/>
                    <a:pt x="3430" y="286"/>
                    <a:pt x="3454" y="215"/>
                  </a:cubicBezTo>
                  <a:cubicBezTo>
                    <a:pt x="3478" y="96"/>
                    <a:pt x="3382" y="0"/>
                    <a:pt x="3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1"/>
            <p:cNvSpPr/>
            <p:nvPr/>
          </p:nvSpPr>
          <p:spPr>
            <a:xfrm>
              <a:off x="6276854" y="2100451"/>
              <a:ext cx="103697" cy="10674"/>
            </a:xfrm>
            <a:custGeom>
              <a:avLst/>
              <a:gdLst/>
              <a:ahLst/>
              <a:cxnLst/>
              <a:rect l="l" t="t" r="r" b="b"/>
              <a:pathLst>
                <a:path w="3478" h="358" extrusionOk="0">
                  <a:moveTo>
                    <a:pt x="215" y="0"/>
                  </a:moveTo>
                  <a:cubicBezTo>
                    <a:pt x="120" y="0"/>
                    <a:pt x="72" y="72"/>
                    <a:pt x="24" y="167"/>
                  </a:cubicBezTo>
                  <a:cubicBezTo>
                    <a:pt x="1" y="286"/>
                    <a:pt x="96" y="358"/>
                    <a:pt x="215" y="358"/>
                  </a:cubicBezTo>
                  <a:lnTo>
                    <a:pt x="3287" y="358"/>
                  </a:lnTo>
                  <a:cubicBezTo>
                    <a:pt x="3406" y="358"/>
                    <a:pt x="3478" y="286"/>
                    <a:pt x="3454" y="167"/>
                  </a:cubicBezTo>
                  <a:cubicBezTo>
                    <a:pt x="3430" y="72"/>
                    <a:pt x="3335" y="0"/>
                    <a:pt x="3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1"/>
            <p:cNvSpPr/>
            <p:nvPr/>
          </p:nvSpPr>
          <p:spPr>
            <a:xfrm>
              <a:off x="6300289" y="2126718"/>
              <a:ext cx="58259" cy="10674"/>
            </a:xfrm>
            <a:custGeom>
              <a:avLst/>
              <a:gdLst/>
              <a:ahLst/>
              <a:cxnLst/>
              <a:rect l="l" t="t" r="r" b="b"/>
              <a:pathLst>
                <a:path w="1954" h="358" extrusionOk="0">
                  <a:moveTo>
                    <a:pt x="191" y="1"/>
                  </a:moveTo>
                  <a:cubicBezTo>
                    <a:pt x="120" y="1"/>
                    <a:pt x="48" y="48"/>
                    <a:pt x="24" y="143"/>
                  </a:cubicBezTo>
                  <a:cubicBezTo>
                    <a:pt x="1" y="262"/>
                    <a:pt x="72" y="358"/>
                    <a:pt x="191" y="358"/>
                  </a:cubicBezTo>
                  <a:lnTo>
                    <a:pt x="1739" y="358"/>
                  </a:lnTo>
                  <a:cubicBezTo>
                    <a:pt x="1858" y="358"/>
                    <a:pt x="1953" y="262"/>
                    <a:pt x="1930" y="143"/>
                  </a:cubicBezTo>
                  <a:cubicBezTo>
                    <a:pt x="1858" y="48"/>
                    <a:pt x="1810" y="1"/>
                    <a:pt x="17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1"/>
            <p:cNvSpPr/>
            <p:nvPr/>
          </p:nvSpPr>
          <p:spPr>
            <a:xfrm>
              <a:off x="6156877" y="1922214"/>
              <a:ext cx="355037" cy="353636"/>
            </a:xfrm>
            <a:custGeom>
              <a:avLst/>
              <a:gdLst/>
              <a:ahLst/>
              <a:cxnLst/>
              <a:rect l="l" t="t" r="r" b="b"/>
              <a:pathLst>
                <a:path w="11908" h="11861" extrusionOk="0">
                  <a:moveTo>
                    <a:pt x="5811" y="334"/>
                  </a:moveTo>
                  <a:lnTo>
                    <a:pt x="5811" y="2692"/>
                  </a:lnTo>
                  <a:cubicBezTo>
                    <a:pt x="4144" y="2763"/>
                    <a:pt x="2834" y="4121"/>
                    <a:pt x="2739" y="5740"/>
                  </a:cubicBezTo>
                  <a:lnTo>
                    <a:pt x="405" y="5740"/>
                  </a:lnTo>
                  <a:cubicBezTo>
                    <a:pt x="429" y="4311"/>
                    <a:pt x="1024" y="2978"/>
                    <a:pt x="2024" y="1978"/>
                  </a:cubicBezTo>
                  <a:cubicBezTo>
                    <a:pt x="3048" y="954"/>
                    <a:pt x="4382" y="382"/>
                    <a:pt x="5811" y="334"/>
                  </a:cubicBezTo>
                  <a:close/>
                  <a:moveTo>
                    <a:pt x="11074" y="6097"/>
                  </a:moveTo>
                  <a:cubicBezTo>
                    <a:pt x="11002" y="7407"/>
                    <a:pt x="10478" y="8598"/>
                    <a:pt x="9573" y="9527"/>
                  </a:cubicBezTo>
                  <a:cubicBezTo>
                    <a:pt x="8645" y="10455"/>
                    <a:pt x="7454" y="10956"/>
                    <a:pt x="6168" y="11027"/>
                  </a:cubicBezTo>
                  <a:lnTo>
                    <a:pt x="6168" y="9884"/>
                  </a:lnTo>
                  <a:cubicBezTo>
                    <a:pt x="7144" y="9860"/>
                    <a:pt x="8073" y="9431"/>
                    <a:pt x="8788" y="8717"/>
                  </a:cubicBezTo>
                  <a:cubicBezTo>
                    <a:pt x="9502" y="8003"/>
                    <a:pt x="9883" y="7121"/>
                    <a:pt x="9954" y="6097"/>
                  </a:cubicBezTo>
                  <a:close/>
                  <a:moveTo>
                    <a:pt x="6025" y="3025"/>
                  </a:moveTo>
                  <a:cubicBezTo>
                    <a:pt x="6787" y="3025"/>
                    <a:pt x="7502" y="3335"/>
                    <a:pt x="8049" y="3859"/>
                  </a:cubicBezTo>
                  <a:cubicBezTo>
                    <a:pt x="8573" y="4407"/>
                    <a:pt x="8907" y="5121"/>
                    <a:pt x="8907" y="5859"/>
                  </a:cubicBezTo>
                  <a:cubicBezTo>
                    <a:pt x="8907" y="5978"/>
                    <a:pt x="9026" y="6097"/>
                    <a:pt x="9145" y="6097"/>
                  </a:cubicBezTo>
                  <a:lnTo>
                    <a:pt x="9597" y="6097"/>
                  </a:lnTo>
                  <a:cubicBezTo>
                    <a:pt x="9573" y="7002"/>
                    <a:pt x="9169" y="7836"/>
                    <a:pt x="8549" y="8455"/>
                  </a:cubicBezTo>
                  <a:cubicBezTo>
                    <a:pt x="7930" y="9074"/>
                    <a:pt x="7097" y="9455"/>
                    <a:pt x="6192" y="9503"/>
                  </a:cubicBezTo>
                  <a:lnTo>
                    <a:pt x="6192" y="9050"/>
                  </a:lnTo>
                  <a:cubicBezTo>
                    <a:pt x="6144" y="8955"/>
                    <a:pt x="6049" y="8836"/>
                    <a:pt x="5906" y="8836"/>
                  </a:cubicBezTo>
                  <a:cubicBezTo>
                    <a:pt x="5073" y="8812"/>
                    <a:pt x="4263" y="8431"/>
                    <a:pt x="3739" y="7764"/>
                  </a:cubicBezTo>
                  <a:cubicBezTo>
                    <a:pt x="3695" y="7735"/>
                    <a:pt x="3632" y="7715"/>
                    <a:pt x="3580" y="7715"/>
                  </a:cubicBezTo>
                  <a:cubicBezTo>
                    <a:pt x="3548" y="7715"/>
                    <a:pt x="3519" y="7722"/>
                    <a:pt x="3501" y="7741"/>
                  </a:cubicBezTo>
                  <a:cubicBezTo>
                    <a:pt x="3429" y="7788"/>
                    <a:pt x="3405" y="7907"/>
                    <a:pt x="3453" y="7979"/>
                  </a:cubicBezTo>
                  <a:cubicBezTo>
                    <a:pt x="4048" y="8693"/>
                    <a:pt x="4882" y="9098"/>
                    <a:pt x="5811" y="9170"/>
                  </a:cubicBezTo>
                  <a:lnTo>
                    <a:pt x="5811" y="11527"/>
                  </a:lnTo>
                  <a:cubicBezTo>
                    <a:pt x="4382" y="11480"/>
                    <a:pt x="3024" y="10884"/>
                    <a:pt x="2000" y="9860"/>
                  </a:cubicBezTo>
                  <a:cubicBezTo>
                    <a:pt x="1000" y="8836"/>
                    <a:pt x="429" y="7526"/>
                    <a:pt x="405" y="6097"/>
                  </a:cubicBezTo>
                  <a:lnTo>
                    <a:pt x="2739" y="6097"/>
                  </a:lnTo>
                  <a:cubicBezTo>
                    <a:pt x="2786" y="6526"/>
                    <a:pt x="2858" y="6907"/>
                    <a:pt x="3048" y="7264"/>
                  </a:cubicBezTo>
                  <a:cubicBezTo>
                    <a:pt x="3066" y="7337"/>
                    <a:pt x="3126" y="7368"/>
                    <a:pt x="3196" y="7368"/>
                  </a:cubicBezTo>
                  <a:cubicBezTo>
                    <a:pt x="3218" y="7368"/>
                    <a:pt x="3240" y="7365"/>
                    <a:pt x="3263" y="7360"/>
                  </a:cubicBezTo>
                  <a:cubicBezTo>
                    <a:pt x="3382" y="7312"/>
                    <a:pt x="3429" y="7193"/>
                    <a:pt x="3382" y="7121"/>
                  </a:cubicBezTo>
                  <a:cubicBezTo>
                    <a:pt x="3191" y="6717"/>
                    <a:pt x="3096" y="6336"/>
                    <a:pt x="3096" y="5931"/>
                  </a:cubicBezTo>
                  <a:cubicBezTo>
                    <a:pt x="3096" y="4311"/>
                    <a:pt x="4406" y="3025"/>
                    <a:pt x="6025" y="3025"/>
                  </a:cubicBezTo>
                  <a:close/>
                  <a:moveTo>
                    <a:pt x="5954" y="1"/>
                  </a:moveTo>
                  <a:cubicBezTo>
                    <a:pt x="4382" y="1"/>
                    <a:pt x="2905" y="620"/>
                    <a:pt x="1762" y="1739"/>
                  </a:cubicBezTo>
                  <a:cubicBezTo>
                    <a:pt x="643" y="2859"/>
                    <a:pt x="48" y="4311"/>
                    <a:pt x="0" y="5931"/>
                  </a:cubicBezTo>
                  <a:cubicBezTo>
                    <a:pt x="0" y="7503"/>
                    <a:pt x="643" y="8955"/>
                    <a:pt x="1738" y="10098"/>
                  </a:cubicBezTo>
                  <a:cubicBezTo>
                    <a:pt x="2834" y="11194"/>
                    <a:pt x="4334" y="11813"/>
                    <a:pt x="5882" y="11861"/>
                  </a:cubicBezTo>
                  <a:cubicBezTo>
                    <a:pt x="5930" y="11861"/>
                    <a:pt x="6025" y="11813"/>
                    <a:pt x="6049" y="11765"/>
                  </a:cubicBezTo>
                  <a:cubicBezTo>
                    <a:pt x="6073" y="11741"/>
                    <a:pt x="6120" y="11670"/>
                    <a:pt x="6120" y="11622"/>
                  </a:cubicBezTo>
                  <a:lnTo>
                    <a:pt x="6120" y="11337"/>
                  </a:lnTo>
                  <a:cubicBezTo>
                    <a:pt x="7478" y="11289"/>
                    <a:pt x="8788" y="10741"/>
                    <a:pt x="9764" y="9765"/>
                  </a:cubicBezTo>
                  <a:cubicBezTo>
                    <a:pt x="10764" y="8788"/>
                    <a:pt x="11312" y="7503"/>
                    <a:pt x="11360" y="6097"/>
                  </a:cubicBezTo>
                  <a:lnTo>
                    <a:pt x="11621" y="6097"/>
                  </a:lnTo>
                  <a:cubicBezTo>
                    <a:pt x="11669" y="6097"/>
                    <a:pt x="11717" y="6097"/>
                    <a:pt x="11764" y="6074"/>
                  </a:cubicBezTo>
                  <a:cubicBezTo>
                    <a:pt x="11836" y="6026"/>
                    <a:pt x="11883" y="5955"/>
                    <a:pt x="11883" y="5859"/>
                  </a:cubicBezTo>
                  <a:cubicBezTo>
                    <a:pt x="11907" y="5383"/>
                    <a:pt x="11836" y="4883"/>
                    <a:pt x="11717" y="4407"/>
                  </a:cubicBezTo>
                  <a:cubicBezTo>
                    <a:pt x="11680" y="4314"/>
                    <a:pt x="11600" y="4279"/>
                    <a:pt x="11533" y="4279"/>
                  </a:cubicBezTo>
                  <a:cubicBezTo>
                    <a:pt x="11513" y="4279"/>
                    <a:pt x="11495" y="4282"/>
                    <a:pt x="11479" y="4288"/>
                  </a:cubicBezTo>
                  <a:cubicBezTo>
                    <a:pt x="11407" y="4311"/>
                    <a:pt x="11360" y="4407"/>
                    <a:pt x="11383" y="4502"/>
                  </a:cubicBezTo>
                  <a:cubicBezTo>
                    <a:pt x="11502" y="4907"/>
                    <a:pt x="11550" y="5335"/>
                    <a:pt x="11550" y="5740"/>
                  </a:cubicBezTo>
                  <a:lnTo>
                    <a:pt x="9216" y="5740"/>
                  </a:lnTo>
                  <a:cubicBezTo>
                    <a:pt x="9169" y="4954"/>
                    <a:pt x="8811" y="4169"/>
                    <a:pt x="8216" y="3597"/>
                  </a:cubicBezTo>
                  <a:cubicBezTo>
                    <a:pt x="7668" y="3049"/>
                    <a:pt x="6906" y="2716"/>
                    <a:pt x="6144" y="2692"/>
                  </a:cubicBezTo>
                  <a:lnTo>
                    <a:pt x="6144" y="334"/>
                  </a:lnTo>
                  <a:cubicBezTo>
                    <a:pt x="8287" y="382"/>
                    <a:pt x="10216" y="1692"/>
                    <a:pt x="11074" y="3692"/>
                  </a:cubicBezTo>
                  <a:lnTo>
                    <a:pt x="11098" y="3716"/>
                  </a:lnTo>
                  <a:cubicBezTo>
                    <a:pt x="11145" y="3811"/>
                    <a:pt x="11240" y="3835"/>
                    <a:pt x="11312" y="3835"/>
                  </a:cubicBezTo>
                  <a:cubicBezTo>
                    <a:pt x="11431" y="3811"/>
                    <a:pt x="11502" y="3692"/>
                    <a:pt x="11431" y="3597"/>
                  </a:cubicBezTo>
                  <a:lnTo>
                    <a:pt x="11407" y="3573"/>
                  </a:lnTo>
                  <a:cubicBezTo>
                    <a:pt x="10455" y="1406"/>
                    <a:pt x="8335" y="1"/>
                    <a:pt x="59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91"/>
          <p:cNvGrpSpPr/>
          <p:nvPr/>
        </p:nvGrpSpPr>
        <p:grpSpPr>
          <a:xfrm>
            <a:off x="7024965" y="1922930"/>
            <a:ext cx="302503" cy="355037"/>
            <a:chOff x="6758252" y="1922930"/>
            <a:chExt cx="302503" cy="355037"/>
          </a:xfrm>
        </p:grpSpPr>
        <p:sp>
          <p:nvSpPr>
            <p:cNvPr id="12266" name="Google Shape;12266;p91"/>
            <p:cNvSpPr/>
            <p:nvPr/>
          </p:nvSpPr>
          <p:spPr>
            <a:xfrm>
              <a:off x="6834252" y="1928267"/>
              <a:ext cx="149135" cy="342604"/>
            </a:xfrm>
            <a:custGeom>
              <a:avLst/>
              <a:gdLst/>
              <a:ahLst/>
              <a:cxnLst/>
              <a:rect l="l" t="t" r="r" b="b"/>
              <a:pathLst>
                <a:path w="5002" h="11491" extrusionOk="0">
                  <a:moveTo>
                    <a:pt x="2492" y="0"/>
                  </a:moveTo>
                  <a:cubicBezTo>
                    <a:pt x="2459" y="0"/>
                    <a:pt x="2429" y="12"/>
                    <a:pt x="2405" y="36"/>
                  </a:cubicBezTo>
                  <a:lnTo>
                    <a:pt x="71" y="2727"/>
                  </a:lnTo>
                  <a:cubicBezTo>
                    <a:pt x="0" y="2799"/>
                    <a:pt x="71" y="2894"/>
                    <a:pt x="143" y="2894"/>
                  </a:cubicBezTo>
                  <a:lnTo>
                    <a:pt x="1048" y="2894"/>
                  </a:lnTo>
                  <a:lnTo>
                    <a:pt x="1048" y="11491"/>
                  </a:lnTo>
                  <a:lnTo>
                    <a:pt x="3953" y="11491"/>
                  </a:lnTo>
                  <a:lnTo>
                    <a:pt x="3953" y="2894"/>
                  </a:lnTo>
                  <a:lnTo>
                    <a:pt x="4858" y="2894"/>
                  </a:lnTo>
                  <a:cubicBezTo>
                    <a:pt x="4930" y="2894"/>
                    <a:pt x="5001" y="2775"/>
                    <a:pt x="4930" y="2727"/>
                  </a:cubicBezTo>
                  <a:lnTo>
                    <a:pt x="2596" y="36"/>
                  </a:lnTo>
                  <a:cubicBezTo>
                    <a:pt x="2560" y="12"/>
                    <a:pt x="2524" y="0"/>
                    <a:pt x="249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1"/>
            <p:cNvSpPr/>
            <p:nvPr/>
          </p:nvSpPr>
          <p:spPr>
            <a:xfrm>
              <a:off x="6937204" y="2014523"/>
              <a:ext cx="14222" cy="256349"/>
            </a:xfrm>
            <a:custGeom>
              <a:avLst/>
              <a:gdLst/>
              <a:ahLst/>
              <a:cxnLst/>
              <a:rect l="l" t="t" r="r" b="b"/>
              <a:pathLst>
                <a:path w="477" h="8598" extrusionOk="0">
                  <a:moveTo>
                    <a:pt x="357" y="1"/>
                  </a:moveTo>
                  <a:cubicBezTo>
                    <a:pt x="191" y="1"/>
                    <a:pt x="24" y="144"/>
                    <a:pt x="0" y="334"/>
                  </a:cubicBezTo>
                  <a:lnTo>
                    <a:pt x="0" y="8598"/>
                  </a:lnTo>
                  <a:lnTo>
                    <a:pt x="476" y="8598"/>
                  </a:lnTo>
                  <a:lnTo>
                    <a:pt x="476" y="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1"/>
            <p:cNvSpPr/>
            <p:nvPr/>
          </p:nvSpPr>
          <p:spPr>
            <a:xfrm>
              <a:off x="6900979" y="1927015"/>
              <a:ext cx="82409" cy="87537"/>
            </a:xfrm>
            <a:custGeom>
              <a:avLst/>
              <a:gdLst/>
              <a:ahLst/>
              <a:cxnLst/>
              <a:rect l="l" t="t" r="r" b="b"/>
              <a:pathLst>
                <a:path w="2764" h="2936" extrusionOk="0">
                  <a:moveTo>
                    <a:pt x="239" y="1"/>
                  </a:moveTo>
                  <a:cubicBezTo>
                    <a:pt x="209" y="1"/>
                    <a:pt x="179" y="19"/>
                    <a:pt x="143" y="54"/>
                  </a:cubicBezTo>
                  <a:lnTo>
                    <a:pt x="1" y="221"/>
                  </a:lnTo>
                  <a:lnTo>
                    <a:pt x="2239" y="2769"/>
                  </a:lnTo>
                  <a:cubicBezTo>
                    <a:pt x="2287" y="2817"/>
                    <a:pt x="2239" y="2936"/>
                    <a:pt x="2144" y="2936"/>
                  </a:cubicBezTo>
                  <a:lnTo>
                    <a:pt x="2620" y="2936"/>
                  </a:lnTo>
                  <a:cubicBezTo>
                    <a:pt x="2715" y="2936"/>
                    <a:pt x="2763" y="2817"/>
                    <a:pt x="2715" y="2722"/>
                  </a:cubicBezTo>
                  <a:lnTo>
                    <a:pt x="334" y="54"/>
                  </a:lnTo>
                  <a:cubicBezTo>
                    <a:pt x="298" y="19"/>
                    <a:pt x="269" y="1"/>
                    <a:pt x="239"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1"/>
            <p:cNvSpPr/>
            <p:nvPr/>
          </p:nvSpPr>
          <p:spPr>
            <a:xfrm>
              <a:off x="6763232" y="1965894"/>
              <a:ext cx="149135" cy="304292"/>
            </a:xfrm>
            <a:custGeom>
              <a:avLst/>
              <a:gdLst/>
              <a:ahLst/>
              <a:cxnLst/>
              <a:rect l="l" t="t" r="r" b="b"/>
              <a:pathLst>
                <a:path w="5002" h="10206" extrusionOk="0">
                  <a:moveTo>
                    <a:pt x="2492" y="1"/>
                  </a:moveTo>
                  <a:cubicBezTo>
                    <a:pt x="2459" y="1"/>
                    <a:pt x="2430" y="12"/>
                    <a:pt x="2406" y="36"/>
                  </a:cubicBezTo>
                  <a:lnTo>
                    <a:pt x="72" y="2704"/>
                  </a:lnTo>
                  <a:cubicBezTo>
                    <a:pt x="1" y="2799"/>
                    <a:pt x="72" y="2894"/>
                    <a:pt x="143" y="2894"/>
                  </a:cubicBezTo>
                  <a:lnTo>
                    <a:pt x="1048" y="2894"/>
                  </a:lnTo>
                  <a:lnTo>
                    <a:pt x="1048" y="10205"/>
                  </a:lnTo>
                  <a:lnTo>
                    <a:pt x="3954" y="10205"/>
                  </a:lnTo>
                  <a:lnTo>
                    <a:pt x="3954" y="2894"/>
                  </a:lnTo>
                  <a:lnTo>
                    <a:pt x="4859" y="2894"/>
                  </a:lnTo>
                  <a:cubicBezTo>
                    <a:pt x="4930" y="2894"/>
                    <a:pt x="5002" y="2775"/>
                    <a:pt x="4930" y="2704"/>
                  </a:cubicBezTo>
                  <a:lnTo>
                    <a:pt x="2596" y="36"/>
                  </a:lnTo>
                  <a:cubicBezTo>
                    <a:pt x="2561" y="12"/>
                    <a:pt x="2525" y="1"/>
                    <a:pt x="249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1"/>
            <p:cNvSpPr/>
            <p:nvPr/>
          </p:nvSpPr>
          <p:spPr>
            <a:xfrm>
              <a:off x="6905242" y="2068310"/>
              <a:ext cx="149135" cy="202563"/>
            </a:xfrm>
            <a:custGeom>
              <a:avLst/>
              <a:gdLst/>
              <a:ahLst/>
              <a:cxnLst/>
              <a:rect l="l" t="t" r="r" b="b"/>
              <a:pathLst>
                <a:path w="5002" h="6794" extrusionOk="0">
                  <a:moveTo>
                    <a:pt x="2501" y="1"/>
                  </a:moveTo>
                  <a:cubicBezTo>
                    <a:pt x="2471" y="1"/>
                    <a:pt x="2441" y="19"/>
                    <a:pt x="2406" y="54"/>
                  </a:cubicBezTo>
                  <a:lnTo>
                    <a:pt x="72" y="2722"/>
                  </a:lnTo>
                  <a:cubicBezTo>
                    <a:pt x="0" y="2817"/>
                    <a:pt x="72" y="2936"/>
                    <a:pt x="143" y="2936"/>
                  </a:cubicBezTo>
                  <a:lnTo>
                    <a:pt x="1048" y="2936"/>
                  </a:lnTo>
                  <a:lnTo>
                    <a:pt x="1048" y="6794"/>
                  </a:lnTo>
                  <a:lnTo>
                    <a:pt x="3954" y="6794"/>
                  </a:lnTo>
                  <a:lnTo>
                    <a:pt x="3954" y="2936"/>
                  </a:lnTo>
                  <a:lnTo>
                    <a:pt x="4859" y="2936"/>
                  </a:lnTo>
                  <a:cubicBezTo>
                    <a:pt x="4930" y="2936"/>
                    <a:pt x="5002" y="2817"/>
                    <a:pt x="4930" y="2722"/>
                  </a:cubicBezTo>
                  <a:lnTo>
                    <a:pt x="2596" y="54"/>
                  </a:lnTo>
                  <a:cubicBezTo>
                    <a:pt x="2561" y="19"/>
                    <a:pt x="2531" y="1"/>
                    <a:pt x="2501"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1"/>
            <p:cNvSpPr/>
            <p:nvPr/>
          </p:nvSpPr>
          <p:spPr>
            <a:xfrm>
              <a:off x="6866184" y="2052865"/>
              <a:ext cx="14222" cy="218007"/>
            </a:xfrm>
            <a:custGeom>
              <a:avLst/>
              <a:gdLst/>
              <a:ahLst/>
              <a:cxnLst/>
              <a:rect l="l" t="t" r="r" b="b"/>
              <a:pathLst>
                <a:path w="477" h="7312" extrusionOk="0">
                  <a:moveTo>
                    <a:pt x="358" y="1"/>
                  </a:moveTo>
                  <a:cubicBezTo>
                    <a:pt x="191" y="1"/>
                    <a:pt x="25" y="144"/>
                    <a:pt x="1" y="334"/>
                  </a:cubicBezTo>
                  <a:lnTo>
                    <a:pt x="1" y="7312"/>
                  </a:lnTo>
                  <a:lnTo>
                    <a:pt x="477" y="7312"/>
                  </a:lnTo>
                  <a:lnTo>
                    <a:pt x="477" y="1"/>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1"/>
            <p:cNvSpPr/>
            <p:nvPr/>
          </p:nvSpPr>
          <p:spPr>
            <a:xfrm>
              <a:off x="6829988" y="1965178"/>
              <a:ext cx="82379" cy="87716"/>
            </a:xfrm>
            <a:custGeom>
              <a:avLst/>
              <a:gdLst/>
              <a:ahLst/>
              <a:cxnLst/>
              <a:rect l="l" t="t" r="r" b="b"/>
              <a:pathLst>
                <a:path w="2763" h="2942" extrusionOk="0">
                  <a:moveTo>
                    <a:pt x="238" y="1"/>
                  </a:moveTo>
                  <a:cubicBezTo>
                    <a:pt x="209" y="1"/>
                    <a:pt x="179" y="13"/>
                    <a:pt x="143" y="36"/>
                  </a:cubicBezTo>
                  <a:lnTo>
                    <a:pt x="0" y="227"/>
                  </a:lnTo>
                  <a:lnTo>
                    <a:pt x="2239" y="2751"/>
                  </a:lnTo>
                  <a:cubicBezTo>
                    <a:pt x="2286" y="2823"/>
                    <a:pt x="2239" y="2942"/>
                    <a:pt x="2143" y="2942"/>
                  </a:cubicBezTo>
                  <a:lnTo>
                    <a:pt x="2620" y="2942"/>
                  </a:lnTo>
                  <a:cubicBezTo>
                    <a:pt x="2739" y="2942"/>
                    <a:pt x="2763" y="2823"/>
                    <a:pt x="2715" y="2728"/>
                  </a:cubicBezTo>
                  <a:lnTo>
                    <a:pt x="334" y="36"/>
                  </a:lnTo>
                  <a:cubicBezTo>
                    <a:pt x="298" y="13"/>
                    <a:pt x="268" y="1"/>
                    <a:pt x="238"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1"/>
            <p:cNvSpPr/>
            <p:nvPr/>
          </p:nvSpPr>
          <p:spPr>
            <a:xfrm>
              <a:off x="7008910" y="2155818"/>
              <a:ext cx="14222" cy="115056"/>
            </a:xfrm>
            <a:custGeom>
              <a:avLst/>
              <a:gdLst/>
              <a:ahLst/>
              <a:cxnLst/>
              <a:rect l="l" t="t" r="r" b="b"/>
              <a:pathLst>
                <a:path w="477" h="3859" extrusionOk="0">
                  <a:moveTo>
                    <a:pt x="358" y="1"/>
                  </a:moveTo>
                  <a:cubicBezTo>
                    <a:pt x="167" y="1"/>
                    <a:pt x="0" y="144"/>
                    <a:pt x="0" y="334"/>
                  </a:cubicBezTo>
                  <a:lnTo>
                    <a:pt x="0" y="3859"/>
                  </a:lnTo>
                  <a:lnTo>
                    <a:pt x="477" y="3859"/>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1"/>
            <p:cNvSpPr/>
            <p:nvPr/>
          </p:nvSpPr>
          <p:spPr>
            <a:xfrm>
              <a:off x="6972684" y="2068131"/>
              <a:ext cx="82409" cy="87716"/>
            </a:xfrm>
            <a:custGeom>
              <a:avLst/>
              <a:gdLst/>
              <a:ahLst/>
              <a:cxnLst/>
              <a:rect l="l" t="t" r="r" b="b"/>
              <a:pathLst>
                <a:path w="2764" h="2942" extrusionOk="0">
                  <a:moveTo>
                    <a:pt x="239" y="1"/>
                  </a:moveTo>
                  <a:cubicBezTo>
                    <a:pt x="209" y="1"/>
                    <a:pt x="179" y="13"/>
                    <a:pt x="144" y="37"/>
                  </a:cubicBezTo>
                  <a:lnTo>
                    <a:pt x="1" y="227"/>
                  </a:lnTo>
                  <a:lnTo>
                    <a:pt x="2239" y="2751"/>
                  </a:lnTo>
                  <a:cubicBezTo>
                    <a:pt x="2287" y="2823"/>
                    <a:pt x="2239" y="2942"/>
                    <a:pt x="2144" y="2942"/>
                  </a:cubicBezTo>
                  <a:lnTo>
                    <a:pt x="2620" y="2942"/>
                  </a:lnTo>
                  <a:cubicBezTo>
                    <a:pt x="2716" y="2942"/>
                    <a:pt x="2763" y="2823"/>
                    <a:pt x="2716" y="2728"/>
                  </a:cubicBezTo>
                  <a:lnTo>
                    <a:pt x="334" y="37"/>
                  </a:lnTo>
                  <a:cubicBezTo>
                    <a:pt x="299" y="13"/>
                    <a:pt x="269" y="1"/>
                    <a:pt x="239"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1"/>
            <p:cNvSpPr/>
            <p:nvPr/>
          </p:nvSpPr>
          <p:spPr>
            <a:xfrm>
              <a:off x="6758252" y="1922930"/>
              <a:ext cx="302503" cy="355037"/>
            </a:xfrm>
            <a:custGeom>
              <a:avLst/>
              <a:gdLst/>
              <a:ahLst/>
              <a:cxnLst/>
              <a:rect l="l" t="t" r="r" b="b"/>
              <a:pathLst>
                <a:path w="10146" h="11908" extrusionOk="0">
                  <a:moveTo>
                    <a:pt x="2668" y="1644"/>
                  </a:moveTo>
                  <a:lnTo>
                    <a:pt x="4907" y="4168"/>
                  </a:lnTo>
                  <a:lnTo>
                    <a:pt x="4121" y="4168"/>
                  </a:lnTo>
                  <a:cubicBezTo>
                    <a:pt x="4049" y="4168"/>
                    <a:pt x="3954" y="4240"/>
                    <a:pt x="3954" y="4359"/>
                  </a:cubicBezTo>
                  <a:lnTo>
                    <a:pt x="3954" y="11503"/>
                  </a:lnTo>
                  <a:lnTo>
                    <a:pt x="1382" y="11503"/>
                  </a:lnTo>
                  <a:lnTo>
                    <a:pt x="1382" y="4359"/>
                  </a:lnTo>
                  <a:cubicBezTo>
                    <a:pt x="1382" y="4264"/>
                    <a:pt x="1311" y="4168"/>
                    <a:pt x="1215" y="4168"/>
                  </a:cubicBezTo>
                  <a:lnTo>
                    <a:pt x="430" y="4168"/>
                  </a:lnTo>
                  <a:lnTo>
                    <a:pt x="2668" y="1644"/>
                  </a:lnTo>
                  <a:close/>
                  <a:moveTo>
                    <a:pt x="5026" y="1"/>
                  </a:moveTo>
                  <a:cubicBezTo>
                    <a:pt x="4954" y="1"/>
                    <a:pt x="4930" y="48"/>
                    <a:pt x="4883" y="72"/>
                  </a:cubicBezTo>
                  <a:lnTo>
                    <a:pt x="4288" y="763"/>
                  </a:lnTo>
                  <a:cubicBezTo>
                    <a:pt x="4240" y="787"/>
                    <a:pt x="4240" y="810"/>
                    <a:pt x="4240" y="834"/>
                  </a:cubicBezTo>
                  <a:cubicBezTo>
                    <a:pt x="4270" y="954"/>
                    <a:pt x="4347" y="1008"/>
                    <a:pt x="4423" y="1008"/>
                  </a:cubicBezTo>
                  <a:cubicBezTo>
                    <a:pt x="4469" y="1008"/>
                    <a:pt x="4514" y="989"/>
                    <a:pt x="4549" y="953"/>
                  </a:cubicBezTo>
                  <a:lnTo>
                    <a:pt x="5050" y="406"/>
                  </a:lnTo>
                  <a:lnTo>
                    <a:pt x="7288" y="2930"/>
                  </a:lnTo>
                  <a:lnTo>
                    <a:pt x="6502" y="2930"/>
                  </a:lnTo>
                  <a:cubicBezTo>
                    <a:pt x="6431" y="2930"/>
                    <a:pt x="6336" y="3001"/>
                    <a:pt x="6336" y="3097"/>
                  </a:cubicBezTo>
                  <a:lnTo>
                    <a:pt x="6336" y="5883"/>
                  </a:lnTo>
                  <a:lnTo>
                    <a:pt x="4835" y="7550"/>
                  </a:lnTo>
                  <a:cubicBezTo>
                    <a:pt x="4764" y="7621"/>
                    <a:pt x="4764" y="7740"/>
                    <a:pt x="4811" y="7860"/>
                  </a:cubicBezTo>
                  <a:cubicBezTo>
                    <a:pt x="4883" y="7955"/>
                    <a:pt x="4954" y="8026"/>
                    <a:pt x="5073" y="8026"/>
                  </a:cubicBezTo>
                  <a:lnTo>
                    <a:pt x="5835" y="8026"/>
                  </a:lnTo>
                  <a:lnTo>
                    <a:pt x="5835" y="11527"/>
                  </a:lnTo>
                  <a:lnTo>
                    <a:pt x="4311" y="11527"/>
                  </a:lnTo>
                  <a:lnTo>
                    <a:pt x="4311" y="4573"/>
                  </a:lnTo>
                  <a:lnTo>
                    <a:pt x="5026" y="4573"/>
                  </a:lnTo>
                  <a:cubicBezTo>
                    <a:pt x="5145" y="4573"/>
                    <a:pt x="5240" y="4502"/>
                    <a:pt x="5288" y="4406"/>
                  </a:cubicBezTo>
                  <a:cubicBezTo>
                    <a:pt x="5359" y="4287"/>
                    <a:pt x="5312" y="4168"/>
                    <a:pt x="5264" y="4097"/>
                  </a:cubicBezTo>
                  <a:lnTo>
                    <a:pt x="3525" y="2120"/>
                  </a:lnTo>
                  <a:lnTo>
                    <a:pt x="4002" y="1596"/>
                  </a:lnTo>
                  <a:cubicBezTo>
                    <a:pt x="4073" y="1525"/>
                    <a:pt x="4073" y="1430"/>
                    <a:pt x="4002" y="1382"/>
                  </a:cubicBezTo>
                  <a:cubicBezTo>
                    <a:pt x="3978" y="1334"/>
                    <a:pt x="3930" y="1311"/>
                    <a:pt x="3880" y="1311"/>
                  </a:cubicBezTo>
                  <a:cubicBezTo>
                    <a:pt x="3829" y="1311"/>
                    <a:pt x="3775" y="1334"/>
                    <a:pt x="3740" y="1382"/>
                  </a:cubicBezTo>
                  <a:lnTo>
                    <a:pt x="3287" y="1882"/>
                  </a:lnTo>
                  <a:lnTo>
                    <a:pt x="2882" y="1430"/>
                  </a:lnTo>
                  <a:cubicBezTo>
                    <a:pt x="2859" y="1406"/>
                    <a:pt x="2811" y="1382"/>
                    <a:pt x="2787" y="1382"/>
                  </a:cubicBezTo>
                  <a:cubicBezTo>
                    <a:pt x="2740" y="1354"/>
                    <a:pt x="2690" y="1341"/>
                    <a:pt x="2641" y="1341"/>
                  </a:cubicBezTo>
                  <a:cubicBezTo>
                    <a:pt x="2567" y="1341"/>
                    <a:pt x="2497" y="1372"/>
                    <a:pt x="2454" y="1430"/>
                  </a:cubicBezTo>
                  <a:lnTo>
                    <a:pt x="72" y="4121"/>
                  </a:lnTo>
                  <a:cubicBezTo>
                    <a:pt x="1" y="4192"/>
                    <a:pt x="1" y="4335"/>
                    <a:pt x="49" y="4454"/>
                  </a:cubicBezTo>
                  <a:cubicBezTo>
                    <a:pt x="120" y="4526"/>
                    <a:pt x="191" y="4597"/>
                    <a:pt x="310" y="4597"/>
                  </a:cubicBezTo>
                  <a:lnTo>
                    <a:pt x="1025" y="4597"/>
                  </a:lnTo>
                  <a:lnTo>
                    <a:pt x="1025" y="11741"/>
                  </a:lnTo>
                  <a:cubicBezTo>
                    <a:pt x="1025" y="11837"/>
                    <a:pt x="1120" y="11908"/>
                    <a:pt x="1215" y="11908"/>
                  </a:cubicBezTo>
                  <a:lnTo>
                    <a:pt x="8931" y="11908"/>
                  </a:lnTo>
                  <a:cubicBezTo>
                    <a:pt x="9003" y="11908"/>
                    <a:pt x="9098" y="11837"/>
                    <a:pt x="9098" y="11741"/>
                  </a:cubicBezTo>
                  <a:lnTo>
                    <a:pt x="9098" y="10312"/>
                  </a:lnTo>
                  <a:cubicBezTo>
                    <a:pt x="9098" y="10217"/>
                    <a:pt x="9050" y="10170"/>
                    <a:pt x="8955" y="10122"/>
                  </a:cubicBezTo>
                  <a:cubicBezTo>
                    <a:pt x="8943" y="10119"/>
                    <a:pt x="8931" y="10118"/>
                    <a:pt x="8919" y="10118"/>
                  </a:cubicBezTo>
                  <a:cubicBezTo>
                    <a:pt x="8817" y="10118"/>
                    <a:pt x="8741" y="10206"/>
                    <a:pt x="8741" y="10312"/>
                  </a:cubicBezTo>
                  <a:lnTo>
                    <a:pt x="8741" y="11598"/>
                  </a:lnTo>
                  <a:lnTo>
                    <a:pt x="6193" y="11598"/>
                  </a:lnTo>
                  <a:lnTo>
                    <a:pt x="6193" y="7907"/>
                  </a:lnTo>
                  <a:cubicBezTo>
                    <a:pt x="6193" y="7812"/>
                    <a:pt x="6097" y="7717"/>
                    <a:pt x="6002" y="7717"/>
                  </a:cubicBezTo>
                  <a:lnTo>
                    <a:pt x="5192" y="7717"/>
                  </a:lnTo>
                  <a:lnTo>
                    <a:pt x="7431" y="5192"/>
                  </a:lnTo>
                  <a:lnTo>
                    <a:pt x="9670" y="7717"/>
                  </a:lnTo>
                  <a:lnTo>
                    <a:pt x="8884" y="7717"/>
                  </a:lnTo>
                  <a:cubicBezTo>
                    <a:pt x="8812" y="7717"/>
                    <a:pt x="8717" y="7812"/>
                    <a:pt x="8717" y="7907"/>
                  </a:cubicBezTo>
                  <a:lnTo>
                    <a:pt x="8717" y="9503"/>
                  </a:lnTo>
                  <a:cubicBezTo>
                    <a:pt x="8717" y="9598"/>
                    <a:pt x="8765" y="9646"/>
                    <a:pt x="8860" y="9693"/>
                  </a:cubicBezTo>
                  <a:cubicBezTo>
                    <a:pt x="8872" y="9696"/>
                    <a:pt x="8884" y="9697"/>
                    <a:pt x="8896" y="9697"/>
                  </a:cubicBezTo>
                  <a:cubicBezTo>
                    <a:pt x="8998" y="9697"/>
                    <a:pt x="9074" y="9609"/>
                    <a:pt x="9074" y="9503"/>
                  </a:cubicBezTo>
                  <a:lnTo>
                    <a:pt x="9074" y="8050"/>
                  </a:lnTo>
                  <a:lnTo>
                    <a:pt x="9789" y="8050"/>
                  </a:lnTo>
                  <a:cubicBezTo>
                    <a:pt x="9884" y="8050"/>
                    <a:pt x="10003" y="7979"/>
                    <a:pt x="10051" y="7907"/>
                  </a:cubicBezTo>
                  <a:cubicBezTo>
                    <a:pt x="10146" y="7740"/>
                    <a:pt x="10122" y="7598"/>
                    <a:pt x="10027" y="7502"/>
                  </a:cubicBezTo>
                  <a:lnTo>
                    <a:pt x="7645" y="4835"/>
                  </a:lnTo>
                  <a:cubicBezTo>
                    <a:pt x="7622" y="4787"/>
                    <a:pt x="7574" y="4764"/>
                    <a:pt x="7550" y="4764"/>
                  </a:cubicBezTo>
                  <a:cubicBezTo>
                    <a:pt x="7510" y="4748"/>
                    <a:pt x="7468" y="4740"/>
                    <a:pt x="7427" y="4740"/>
                  </a:cubicBezTo>
                  <a:cubicBezTo>
                    <a:pt x="7344" y="4740"/>
                    <a:pt x="7264" y="4772"/>
                    <a:pt x="7217" y="4835"/>
                  </a:cubicBezTo>
                  <a:lnTo>
                    <a:pt x="6693" y="5454"/>
                  </a:lnTo>
                  <a:lnTo>
                    <a:pt x="6693" y="3263"/>
                  </a:lnTo>
                  <a:lnTo>
                    <a:pt x="7407" y="3263"/>
                  </a:lnTo>
                  <a:cubicBezTo>
                    <a:pt x="7526" y="3263"/>
                    <a:pt x="7622" y="3192"/>
                    <a:pt x="7669" y="3097"/>
                  </a:cubicBezTo>
                  <a:cubicBezTo>
                    <a:pt x="7741" y="2978"/>
                    <a:pt x="7693" y="2859"/>
                    <a:pt x="7645" y="2787"/>
                  </a:cubicBezTo>
                  <a:lnTo>
                    <a:pt x="5264" y="96"/>
                  </a:lnTo>
                  <a:cubicBezTo>
                    <a:pt x="5192" y="25"/>
                    <a:pt x="5121" y="1"/>
                    <a:pt x="50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91"/>
          <p:cNvGrpSpPr/>
          <p:nvPr/>
        </p:nvGrpSpPr>
        <p:grpSpPr>
          <a:xfrm>
            <a:off x="7736880" y="1922930"/>
            <a:ext cx="354351" cy="353636"/>
            <a:chOff x="7393967" y="1922930"/>
            <a:chExt cx="354351" cy="353636"/>
          </a:xfrm>
        </p:grpSpPr>
        <p:sp>
          <p:nvSpPr>
            <p:cNvPr id="12277" name="Google Shape;12277;p91"/>
            <p:cNvSpPr/>
            <p:nvPr/>
          </p:nvSpPr>
          <p:spPr>
            <a:xfrm>
              <a:off x="7399662" y="2225407"/>
              <a:ext cx="90190" cy="45468"/>
            </a:xfrm>
            <a:custGeom>
              <a:avLst/>
              <a:gdLst/>
              <a:ahLst/>
              <a:cxnLst/>
              <a:rect l="l" t="t" r="r" b="b"/>
              <a:pathLst>
                <a:path w="3025" h="1525" extrusionOk="0">
                  <a:moveTo>
                    <a:pt x="167" y="1"/>
                  </a:moveTo>
                  <a:cubicBezTo>
                    <a:pt x="95" y="1"/>
                    <a:pt x="0" y="96"/>
                    <a:pt x="0" y="191"/>
                  </a:cubicBezTo>
                  <a:lnTo>
                    <a:pt x="0" y="1358"/>
                  </a:lnTo>
                  <a:cubicBezTo>
                    <a:pt x="0" y="1453"/>
                    <a:pt x="95" y="1525"/>
                    <a:pt x="167" y="1525"/>
                  </a:cubicBezTo>
                  <a:lnTo>
                    <a:pt x="2858" y="1525"/>
                  </a:lnTo>
                  <a:cubicBezTo>
                    <a:pt x="2953" y="1525"/>
                    <a:pt x="3001" y="1453"/>
                    <a:pt x="3025" y="1358"/>
                  </a:cubicBezTo>
                  <a:lnTo>
                    <a:pt x="3025" y="191"/>
                  </a:lnTo>
                  <a:cubicBezTo>
                    <a:pt x="3025"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1"/>
            <p:cNvSpPr/>
            <p:nvPr/>
          </p:nvSpPr>
          <p:spPr>
            <a:xfrm>
              <a:off x="7525334" y="2225407"/>
              <a:ext cx="90906" cy="45468"/>
            </a:xfrm>
            <a:custGeom>
              <a:avLst/>
              <a:gdLst/>
              <a:ahLst/>
              <a:cxnLst/>
              <a:rect l="l" t="t" r="r" b="b"/>
              <a:pathLst>
                <a:path w="3049" h="1525" extrusionOk="0">
                  <a:moveTo>
                    <a:pt x="191" y="1"/>
                  </a:moveTo>
                  <a:cubicBezTo>
                    <a:pt x="96" y="1"/>
                    <a:pt x="0" y="96"/>
                    <a:pt x="0" y="191"/>
                  </a:cubicBezTo>
                  <a:lnTo>
                    <a:pt x="0" y="1358"/>
                  </a:lnTo>
                  <a:cubicBezTo>
                    <a:pt x="0" y="1453"/>
                    <a:pt x="96" y="1525"/>
                    <a:pt x="191" y="1525"/>
                  </a:cubicBezTo>
                  <a:lnTo>
                    <a:pt x="2858" y="1525"/>
                  </a:lnTo>
                  <a:cubicBezTo>
                    <a:pt x="2953" y="1525"/>
                    <a:pt x="3049" y="1453"/>
                    <a:pt x="3049" y="1358"/>
                  </a:cubicBezTo>
                  <a:lnTo>
                    <a:pt x="3049" y="191"/>
                  </a:lnTo>
                  <a:cubicBezTo>
                    <a:pt x="3049"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1"/>
            <p:cNvSpPr/>
            <p:nvPr/>
          </p:nvSpPr>
          <p:spPr>
            <a:xfrm>
              <a:off x="7651721" y="2225407"/>
              <a:ext cx="90190" cy="45468"/>
            </a:xfrm>
            <a:custGeom>
              <a:avLst/>
              <a:gdLst/>
              <a:ahLst/>
              <a:cxnLst/>
              <a:rect l="l" t="t" r="r" b="b"/>
              <a:pathLst>
                <a:path w="3025" h="1525" extrusionOk="0">
                  <a:moveTo>
                    <a:pt x="167" y="1"/>
                  </a:moveTo>
                  <a:cubicBezTo>
                    <a:pt x="96" y="1"/>
                    <a:pt x="0" y="96"/>
                    <a:pt x="0" y="191"/>
                  </a:cubicBezTo>
                  <a:lnTo>
                    <a:pt x="0" y="1358"/>
                  </a:lnTo>
                  <a:cubicBezTo>
                    <a:pt x="0" y="1453"/>
                    <a:pt x="96" y="1525"/>
                    <a:pt x="167" y="1525"/>
                  </a:cubicBezTo>
                  <a:lnTo>
                    <a:pt x="2858" y="1525"/>
                  </a:lnTo>
                  <a:cubicBezTo>
                    <a:pt x="2977" y="1525"/>
                    <a:pt x="3025" y="1453"/>
                    <a:pt x="3025" y="1358"/>
                  </a:cubicBezTo>
                  <a:lnTo>
                    <a:pt x="3025" y="191"/>
                  </a:lnTo>
                  <a:cubicBezTo>
                    <a:pt x="3025"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1"/>
            <p:cNvSpPr/>
            <p:nvPr/>
          </p:nvSpPr>
          <p:spPr>
            <a:xfrm>
              <a:off x="7399662" y="2113241"/>
              <a:ext cx="90190" cy="45468"/>
            </a:xfrm>
            <a:custGeom>
              <a:avLst/>
              <a:gdLst/>
              <a:ahLst/>
              <a:cxnLst/>
              <a:rect l="l" t="t" r="r" b="b"/>
              <a:pathLst>
                <a:path w="3025" h="1525" extrusionOk="0">
                  <a:moveTo>
                    <a:pt x="167" y="0"/>
                  </a:moveTo>
                  <a:cubicBezTo>
                    <a:pt x="95" y="0"/>
                    <a:pt x="0" y="95"/>
                    <a:pt x="0" y="167"/>
                  </a:cubicBezTo>
                  <a:lnTo>
                    <a:pt x="0" y="1334"/>
                  </a:lnTo>
                  <a:cubicBezTo>
                    <a:pt x="0" y="1429"/>
                    <a:pt x="95" y="1524"/>
                    <a:pt x="167" y="1524"/>
                  </a:cubicBezTo>
                  <a:lnTo>
                    <a:pt x="2858" y="1524"/>
                  </a:lnTo>
                  <a:cubicBezTo>
                    <a:pt x="2953" y="1524"/>
                    <a:pt x="3001" y="1453"/>
                    <a:pt x="3025" y="1334"/>
                  </a:cubicBezTo>
                  <a:lnTo>
                    <a:pt x="3025" y="167"/>
                  </a:lnTo>
                  <a:cubicBezTo>
                    <a:pt x="3025"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1"/>
            <p:cNvSpPr/>
            <p:nvPr/>
          </p:nvSpPr>
          <p:spPr>
            <a:xfrm>
              <a:off x="7525334" y="2113241"/>
              <a:ext cx="90906" cy="45468"/>
            </a:xfrm>
            <a:custGeom>
              <a:avLst/>
              <a:gdLst/>
              <a:ahLst/>
              <a:cxnLst/>
              <a:rect l="l" t="t" r="r" b="b"/>
              <a:pathLst>
                <a:path w="3049" h="1525" extrusionOk="0">
                  <a:moveTo>
                    <a:pt x="191" y="0"/>
                  </a:moveTo>
                  <a:cubicBezTo>
                    <a:pt x="96" y="0"/>
                    <a:pt x="0" y="95"/>
                    <a:pt x="0" y="167"/>
                  </a:cubicBezTo>
                  <a:lnTo>
                    <a:pt x="0" y="1334"/>
                  </a:lnTo>
                  <a:cubicBezTo>
                    <a:pt x="0" y="1429"/>
                    <a:pt x="96" y="1524"/>
                    <a:pt x="191" y="1524"/>
                  </a:cubicBezTo>
                  <a:lnTo>
                    <a:pt x="2858" y="1524"/>
                  </a:lnTo>
                  <a:cubicBezTo>
                    <a:pt x="2953" y="1524"/>
                    <a:pt x="3049" y="1453"/>
                    <a:pt x="3049" y="1334"/>
                  </a:cubicBezTo>
                  <a:lnTo>
                    <a:pt x="3049" y="167"/>
                  </a:lnTo>
                  <a:cubicBezTo>
                    <a:pt x="3049"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1"/>
            <p:cNvSpPr/>
            <p:nvPr/>
          </p:nvSpPr>
          <p:spPr>
            <a:xfrm>
              <a:off x="7651721" y="2113241"/>
              <a:ext cx="90190" cy="45468"/>
            </a:xfrm>
            <a:custGeom>
              <a:avLst/>
              <a:gdLst/>
              <a:ahLst/>
              <a:cxnLst/>
              <a:rect l="l" t="t" r="r" b="b"/>
              <a:pathLst>
                <a:path w="3025" h="1525" extrusionOk="0">
                  <a:moveTo>
                    <a:pt x="167" y="0"/>
                  </a:moveTo>
                  <a:cubicBezTo>
                    <a:pt x="96" y="0"/>
                    <a:pt x="0" y="95"/>
                    <a:pt x="0" y="167"/>
                  </a:cubicBezTo>
                  <a:lnTo>
                    <a:pt x="0" y="1334"/>
                  </a:lnTo>
                  <a:cubicBezTo>
                    <a:pt x="0" y="1429"/>
                    <a:pt x="96" y="1524"/>
                    <a:pt x="167" y="1524"/>
                  </a:cubicBezTo>
                  <a:lnTo>
                    <a:pt x="2858" y="1524"/>
                  </a:lnTo>
                  <a:cubicBezTo>
                    <a:pt x="2977" y="1524"/>
                    <a:pt x="3025" y="1453"/>
                    <a:pt x="3025" y="1334"/>
                  </a:cubicBezTo>
                  <a:lnTo>
                    <a:pt x="3025" y="167"/>
                  </a:lnTo>
                  <a:cubicBezTo>
                    <a:pt x="3025"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1"/>
            <p:cNvSpPr/>
            <p:nvPr/>
          </p:nvSpPr>
          <p:spPr>
            <a:xfrm>
              <a:off x="7489108" y="1928625"/>
              <a:ext cx="164042" cy="77430"/>
            </a:xfrm>
            <a:custGeom>
              <a:avLst/>
              <a:gdLst/>
              <a:ahLst/>
              <a:cxnLst/>
              <a:rect l="l" t="t" r="r" b="b"/>
              <a:pathLst>
                <a:path w="5502" h="2597" extrusionOk="0">
                  <a:moveTo>
                    <a:pt x="191" y="0"/>
                  </a:moveTo>
                  <a:cubicBezTo>
                    <a:pt x="96" y="0"/>
                    <a:pt x="1" y="96"/>
                    <a:pt x="1" y="167"/>
                  </a:cubicBezTo>
                  <a:lnTo>
                    <a:pt x="1" y="2406"/>
                  </a:lnTo>
                  <a:cubicBezTo>
                    <a:pt x="1" y="2501"/>
                    <a:pt x="96" y="2596"/>
                    <a:pt x="191" y="2596"/>
                  </a:cubicBezTo>
                  <a:lnTo>
                    <a:pt x="5311" y="2596"/>
                  </a:lnTo>
                  <a:cubicBezTo>
                    <a:pt x="5431" y="2596"/>
                    <a:pt x="5478" y="2501"/>
                    <a:pt x="5502" y="2406"/>
                  </a:cubicBezTo>
                  <a:lnTo>
                    <a:pt x="5502" y="167"/>
                  </a:lnTo>
                  <a:cubicBezTo>
                    <a:pt x="5502" y="72"/>
                    <a:pt x="5431" y="0"/>
                    <a:pt x="533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1"/>
            <p:cNvSpPr/>
            <p:nvPr/>
          </p:nvSpPr>
          <p:spPr>
            <a:xfrm>
              <a:off x="7469937" y="2225407"/>
              <a:ext cx="19201" cy="45468"/>
            </a:xfrm>
            <a:custGeom>
              <a:avLst/>
              <a:gdLst/>
              <a:ahLst/>
              <a:cxnLst/>
              <a:rect l="l" t="t" r="r" b="b"/>
              <a:pathLst>
                <a:path w="644" h="1525" extrusionOk="0">
                  <a:moveTo>
                    <a:pt x="1" y="1"/>
                  </a:moveTo>
                  <a:cubicBezTo>
                    <a:pt x="72" y="1"/>
                    <a:pt x="168" y="96"/>
                    <a:pt x="168" y="191"/>
                  </a:cubicBezTo>
                  <a:lnTo>
                    <a:pt x="168" y="1358"/>
                  </a:lnTo>
                  <a:cubicBezTo>
                    <a:pt x="168" y="1453"/>
                    <a:pt x="72" y="1525"/>
                    <a:pt x="1" y="1525"/>
                  </a:cubicBezTo>
                  <a:lnTo>
                    <a:pt x="477" y="1525"/>
                  </a:lnTo>
                  <a:cubicBezTo>
                    <a:pt x="549" y="1525"/>
                    <a:pt x="644" y="1430"/>
                    <a:pt x="644" y="1358"/>
                  </a:cubicBezTo>
                  <a:lnTo>
                    <a:pt x="644" y="191"/>
                  </a:lnTo>
                  <a:cubicBezTo>
                    <a:pt x="644" y="96"/>
                    <a:pt x="549"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1"/>
            <p:cNvSpPr/>
            <p:nvPr/>
          </p:nvSpPr>
          <p:spPr>
            <a:xfrm>
              <a:off x="7595638" y="2225407"/>
              <a:ext cx="19887" cy="45468"/>
            </a:xfrm>
            <a:custGeom>
              <a:avLst/>
              <a:gdLst/>
              <a:ahLst/>
              <a:cxnLst/>
              <a:rect l="l" t="t" r="r" b="b"/>
              <a:pathLst>
                <a:path w="667" h="1525" extrusionOk="0">
                  <a:moveTo>
                    <a:pt x="0" y="1"/>
                  </a:moveTo>
                  <a:cubicBezTo>
                    <a:pt x="95" y="1"/>
                    <a:pt x="191" y="96"/>
                    <a:pt x="191" y="191"/>
                  </a:cubicBezTo>
                  <a:lnTo>
                    <a:pt x="191" y="1358"/>
                  </a:lnTo>
                  <a:cubicBezTo>
                    <a:pt x="191" y="1453"/>
                    <a:pt x="95" y="1525"/>
                    <a:pt x="0" y="1525"/>
                  </a:cubicBezTo>
                  <a:lnTo>
                    <a:pt x="476" y="1525"/>
                  </a:lnTo>
                  <a:cubicBezTo>
                    <a:pt x="572" y="1525"/>
                    <a:pt x="667" y="1430"/>
                    <a:pt x="667" y="1358"/>
                  </a:cubicBezTo>
                  <a:lnTo>
                    <a:pt x="667" y="191"/>
                  </a:lnTo>
                  <a:cubicBezTo>
                    <a:pt x="667" y="96"/>
                    <a:pt x="595" y="1"/>
                    <a:pt x="47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1"/>
            <p:cNvSpPr/>
            <p:nvPr/>
          </p:nvSpPr>
          <p:spPr>
            <a:xfrm>
              <a:off x="7722711" y="2225407"/>
              <a:ext cx="19201" cy="45468"/>
            </a:xfrm>
            <a:custGeom>
              <a:avLst/>
              <a:gdLst/>
              <a:ahLst/>
              <a:cxnLst/>
              <a:rect l="l" t="t" r="r" b="b"/>
              <a:pathLst>
                <a:path w="644" h="1525" extrusionOk="0">
                  <a:moveTo>
                    <a:pt x="1" y="1"/>
                  </a:moveTo>
                  <a:cubicBezTo>
                    <a:pt x="96" y="1"/>
                    <a:pt x="168" y="96"/>
                    <a:pt x="168" y="191"/>
                  </a:cubicBezTo>
                  <a:lnTo>
                    <a:pt x="168" y="1358"/>
                  </a:lnTo>
                  <a:cubicBezTo>
                    <a:pt x="168" y="1453"/>
                    <a:pt x="96" y="1525"/>
                    <a:pt x="1" y="1525"/>
                  </a:cubicBezTo>
                  <a:lnTo>
                    <a:pt x="477" y="1525"/>
                  </a:lnTo>
                  <a:cubicBezTo>
                    <a:pt x="572" y="1525"/>
                    <a:pt x="644" y="1430"/>
                    <a:pt x="644" y="1358"/>
                  </a:cubicBezTo>
                  <a:lnTo>
                    <a:pt x="644" y="191"/>
                  </a:lnTo>
                  <a:cubicBezTo>
                    <a:pt x="644" y="96"/>
                    <a:pt x="596"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1"/>
            <p:cNvSpPr/>
            <p:nvPr/>
          </p:nvSpPr>
          <p:spPr>
            <a:xfrm>
              <a:off x="7469937" y="2113927"/>
              <a:ext cx="19201" cy="45468"/>
            </a:xfrm>
            <a:custGeom>
              <a:avLst/>
              <a:gdLst/>
              <a:ahLst/>
              <a:cxnLst/>
              <a:rect l="l" t="t" r="r" b="b"/>
              <a:pathLst>
                <a:path w="644" h="1525" extrusionOk="0">
                  <a:moveTo>
                    <a:pt x="1" y="1"/>
                  </a:moveTo>
                  <a:cubicBezTo>
                    <a:pt x="72" y="1"/>
                    <a:pt x="168" y="96"/>
                    <a:pt x="168" y="168"/>
                  </a:cubicBezTo>
                  <a:lnTo>
                    <a:pt x="168" y="1334"/>
                  </a:lnTo>
                  <a:cubicBezTo>
                    <a:pt x="168" y="1430"/>
                    <a:pt x="72" y="1525"/>
                    <a:pt x="1" y="1525"/>
                  </a:cubicBezTo>
                  <a:lnTo>
                    <a:pt x="477" y="1525"/>
                  </a:lnTo>
                  <a:cubicBezTo>
                    <a:pt x="549" y="1525"/>
                    <a:pt x="644" y="1430"/>
                    <a:pt x="644" y="1334"/>
                  </a:cubicBezTo>
                  <a:lnTo>
                    <a:pt x="644" y="168"/>
                  </a:lnTo>
                  <a:cubicBezTo>
                    <a:pt x="644" y="72"/>
                    <a:pt x="549" y="1"/>
                    <a:pt x="47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1"/>
            <p:cNvSpPr/>
            <p:nvPr/>
          </p:nvSpPr>
          <p:spPr>
            <a:xfrm>
              <a:off x="7595638" y="2113927"/>
              <a:ext cx="19887" cy="45468"/>
            </a:xfrm>
            <a:custGeom>
              <a:avLst/>
              <a:gdLst/>
              <a:ahLst/>
              <a:cxnLst/>
              <a:rect l="l" t="t" r="r" b="b"/>
              <a:pathLst>
                <a:path w="667" h="1525" extrusionOk="0">
                  <a:moveTo>
                    <a:pt x="0" y="1"/>
                  </a:moveTo>
                  <a:cubicBezTo>
                    <a:pt x="95" y="1"/>
                    <a:pt x="191" y="96"/>
                    <a:pt x="191" y="168"/>
                  </a:cubicBezTo>
                  <a:lnTo>
                    <a:pt x="191" y="1334"/>
                  </a:lnTo>
                  <a:cubicBezTo>
                    <a:pt x="191" y="1430"/>
                    <a:pt x="95" y="1525"/>
                    <a:pt x="0" y="1525"/>
                  </a:cubicBezTo>
                  <a:lnTo>
                    <a:pt x="476" y="1525"/>
                  </a:lnTo>
                  <a:cubicBezTo>
                    <a:pt x="572" y="1525"/>
                    <a:pt x="667" y="1430"/>
                    <a:pt x="667" y="1334"/>
                  </a:cubicBezTo>
                  <a:lnTo>
                    <a:pt x="667" y="168"/>
                  </a:lnTo>
                  <a:cubicBezTo>
                    <a:pt x="667" y="72"/>
                    <a:pt x="595" y="1"/>
                    <a:pt x="47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1"/>
            <p:cNvSpPr/>
            <p:nvPr/>
          </p:nvSpPr>
          <p:spPr>
            <a:xfrm>
              <a:off x="7722711" y="2113927"/>
              <a:ext cx="19201" cy="45468"/>
            </a:xfrm>
            <a:custGeom>
              <a:avLst/>
              <a:gdLst/>
              <a:ahLst/>
              <a:cxnLst/>
              <a:rect l="l" t="t" r="r" b="b"/>
              <a:pathLst>
                <a:path w="644" h="1525" extrusionOk="0">
                  <a:moveTo>
                    <a:pt x="1" y="1"/>
                  </a:moveTo>
                  <a:cubicBezTo>
                    <a:pt x="96" y="1"/>
                    <a:pt x="168" y="96"/>
                    <a:pt x="168" y="168"/>
                  </a:cubicBezTo>
                  <a:lnTo>
                    <a:pt x="168" y="1334"/>
                  </a:lnTo>
                  <a:cubicBezTo>
                    <a:pt x="168" y="1430"/>
                    <a:pt x="96" y="1525"/>
                    <a:pt x="1" y="1525"/>
                  </a:cubicBezTo>
                  <a:lnTo>
                    <a:pt x="477" y="1525"/>
                  </a:lnTo>
                  <a:cubicBezTo>
                    <a:pt x="572" y="1525"/>
                    <a:pt x="644" y="1430"/>
                    <a:pt x="644" y="1334"/>
                  </a:cubicBezTo>
                  <a:lnTo>
                    <a:pt x="644" y="168"/>
                  </a:lnTo>
                  <a:cubicBezTo>
                    <a:pt x="644" y="72"/>
                    <a:pt x="596" y="1"/>
                    <a:pt x="47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1"/>
            <p:cNvSpPr/>
            <p:nvPr/>
          </p:nvSpPr>
          <p:spPr>
            <a:xfrm>
              <a:off x="7633265" y="1928625"/>
              <a:ext cx="19201" cy="77430"/>
            </a:xfrm>
            <a:custGeom>
              <a:avLst/>
              <a:gdLst/>
              <a:ahLst/>
              <a:cxnLst/>
              <a:rect l="l" t="t" r="r" b="b"/>
              <a:pathLst>
                <a:path w="644" h="2597" extrusionOk="0">
                  <a:moveTo>
                    <a:pt x="0" y="0"/>
                  </a:moveTo>
                  <a:cubicBezTo>
                    <a:pt x="72" y="0"/>
                    <a:pt x="167" y="96"/>
                    <a:pt x="167" y="167"/>
                  </a:cubicBezTo>
                  <a:lnTo>
                    <a:pt x="167" y="2406"/>
                  </a:lnTo>
                  <a:cubicBezTo>
                    <a:pt x="167" y="2501"/>
                    <a:pt x="72" y="2596"/>
                    <a:pt x="0" y="2596"/>
                  </a:cubicBezTo>
                  <a:lnTo>
                    <a:pt x="476" y="2596"/>
                  </a:lnTo>
                  <a:cubicBezTo>
                    <a:pt x="548" y="2596"/>
                    <a:pt x="643" y="2501"/>
                    <a:pt x="643" y="2406"/>
                  </a:cubicBezTo>
                  <a:lnTo>
                    <a:pt x="643" y="167"/>
                  </a:lnTo>
                  <a:cubicBezTo>
                    <a:pt x="643" y="96"/>
                    <a:pt x="596" y="0"/>
                    <a:pt x="47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1"/>
            <p:cNvSpPr/>
            <p:nvPr/>
          </p:nvSpPr>
          <p:spPr>
            <a:xfrm>
              <a:off x="7528882" y="1949913"/>
              <a:ext cx="83810" cy="10674"/>
            </a:xfrm>
            <a:custGeom>
              <a:avLst/>
              <a:gdLst/>
              <a:ahLst/>
              <a:cxnLst/>
              <a:rect l="l" t="t" r="r" b="b"/>
              <a:pathLst>
                <a:path w="2811" h="358" extrusionOk="0">
                  <a:moveTo>
                    <a:pt x="215" y="1"/>
                  </a:moveTo>
                  <a:cubicBezTo>
                    <a:pt x="120" y="1"/>
                    <a:pt x="72" y="48"/>
                    <a:pt x="48" y="144"/>
                  </a:cubicBezTo>
                  <a:cubicBezTo>
                    <a:pt x="0" y="263"/>
                    <a:pt x="96" y="358"/>
                    <a:pt x="215" y="358"/>
                  </a:cubicBezTo>
                  <a:lnTo>
                    <a:pt x="2596" y="358"/>
                  </a:lnTo>
                  <a:cubicBezTo>
                    <a:pt x="2715" y="358"/>
                    <a:pt x="2811" y="263"/>
                    <a:pt x="2763" y="144"/>
                  </a:cubicBezTo>
                  <a:cubicBezTo>
                    <a:pt x="2739" y="48"/>
                    <a:pt x="2668" y="1"/>
                    <a:pt x="2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1"/>
            <p:cNvSpPr/>
            <p:nvPr/>
          </p:nvSpPr>
          <p:spPr>
            <a:xfrm>
              <a:off x="7546622" y="1972632"/>
              <a:ext cx="46899" cy="10704"/>
            </a:xfrm>
            <a:custGeom>
              <a:avLst/>
              <a:gdLst/>
              <a:ahLst/>
              <a:cxnLst/>
              <a:rect l="l" t="t" r="r" b="b"/>
              <a:pathLst>
                <a:path w="1573" h="359" extrusionOk="0">
                  <a:moveTo>
                    <a:pt x="215" y="1"/>
                  </a:moveTo>
                  <a:cubicBezTo>
                    <a:pt x="96" y="1"/>
                    <a:pt x="1" y="96"/>
                    <a:pt x="48" y="215"/>
                  </a:cubicBezTo>
                  <a:cubicBezTo>
                    <a:pt x="72" y="310"/>
                    <a:pt x="120" y="358"/>
                    <a:pt x="215" y="358"/>
                  </a:cubicBezTo>
                  <a:lnTo>
                    <a:pt x="1382" y="358"/>
                  </a:lnTo>
                  <a:cubicBezTo>
                    <a:pt x="1477" y="358"/>
                    <a:pt x="1525" y="310"/>
                    <a:pt x="1549" y="215"/>
                  </a:cubicBezTo>
                  <a:cubicBezTo>
                    <a:pt x="1573" y="96"/>
                    <a:pt x="1501"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1"/>
            <p:cNvSpPr/>
            <p:nvPr/>
          </p:nvSpPr>
          <p:spPr>
            <a:xfrm>
              <a:off x="7393967" y="1922930"/>
              <a:ext cx="354351" cy="353636"/>
            </a:xfrm>
            <a:custGeom>
              <a:avLst/>
              <a:gdLst/>
              <a:ahLst/>
              <a:cxnLst/>
              <a:rect l="l" t="t" r="r" b="b"/>
              <a:pathLst>
                <a:path w="11885" h="11861" extrusionOk="0">
                  <a:moveTo>
                    <a:pt x="3025" y="6550"/>
                  </a:moveTo>
                  <a:lnTo>
                    <a:pt x="3025" y="7717"/>
                  </a:lnTo>
                  <a:lnTo>
                    <a:pt x="334" y="7717"/>
                  </a:lnTo>
                  <a:lnTo>
                    <a:pt x="334" y="6550"/>
                  </a:lnTo>
                  <a:close/>
                  <a:moveTo>
                    <a:pt x="7264" y="6550"/>
                  </a:moveTo>
                  <a:lnTo>
                    <a:pt x="7264" y="7717"/>
                  </a:lnTo>
                  <a:lnTo>
                    <a:pt x="4597" y="7717"/>
                  </a:lnTo>
                  <a:lnTo>
                    <a:pt x="4597" y="6550"/>
                  </a:lnTo>
                  <a:close/>
                  <a:moveTo>
                    <a:pt x="11527" y="6550"/>
                  </a:moveTo>
                  <a:lnTo>
                    <a:pt x="11527" y="7717"/>
                  </a:lnTo>
                  <a:lnTo>
                    <a:pt x="8860" y="7717"/>
                  </a:lnTo>
                  <a:lnTo>
                    <a:pt x="8860" y="6550"/>
                  </a:lnTo>
                  <a:close/>
                  <a:moveTo>
                    <a:pt x="7240" y="10312"/>
                  </a:moveTo>
                  <a:lnTo>
                    <a:pt x="7240" y="11456"/>
                  </a:lnTo>
                  <a:lnTo>
                    <a:pt x="4573" y="11456"/>
                  </a:lnTo>
                  <a:lnTo>
                    <a:pt x="4573" y="10312"/>
                  </a:lnTo>
                  <a:close/>
                  <a:moveTo>
                    <a:pt x="11527" y="10312"/>
                  </a:moveTo>
                  <a:lnTo>
                    <a:pt x="11527" y="11456"/>
                  </a:lnTo>
                  <a:lnTo>
                    <a:pt x="8860" y="11456"/>
                  </a:lnTo>
                  <a:lnTo>
                    <a:pt x="8860" y="10312"/>
                  </a:lnTo>
                  <a:close/>
                  <a:moveTo>
                    <a:pt x="3382" y="1"/>
                  </a:moveTo>
                  <a:cubicBezTo>
                    <a:pt x="3192" y="1"/>
                    <a:pt x="3049" y="358"/>
                    <a:pt x="3049" y="358"/>
                  </a:cubicBezTo>
                  <a:lnTo>
                    <a:pt x="3049" y="2597"/>
                  </a:lnTo>
                  <a:cubicBezTo>
                    <a:pt x="3049" y="2763"/>
                    <a:pt x="3192" y="2954"/>
                    <a:pt x="3406" y="2954"/>
                  </a:cubicBezTo>
                  <a:lnTo>
                    <a:pt x="5788" y="2954"/>
                  </a:lnTo>
                  <a:lnTo>
                    <a:pt x="5788" y="4502"/>
                  </a:lnTo>
                  <a:lnTo>
                    <a:pt x="2001" y="4502"/>
                  </a:lnTo>
                  <a:cubicBezTo>
                    <a:pt x="1739" y="4502"/>
                    <a:pt x="1525" y="4716"/>
                    <a:pt x="1525" y="4978"/>
                  </a:cubicBezTo>
                  <a:lnTo>
                    <a:pt x="1525" y="6264"/>
                  </a:lnTo>
                  <a:lnTo>
                    <a:pt x="358" y="6264"/>
                  </a:lnTo>
                  <a:cubicBezTo>
                    <a:pt x="191" y="6264"/>
                    <a:pt x="1" y="6407"/>
                    <a:pt x="1" y="6621"/>
                  </a:cubicBezTo>
                  <a:lnTo>
                    <a:pt x="1" y="7740"/>
                  </a:lnTo>
                  <a:cubicBezTo>
                    <a:pt x="1" y="7931"/>
                    <a:pt x="167" y="8098"/>
                    <a:pt x="358" y="8098"/>
                  </a:cubicBezTo>
                  <a:lnTo>
                    <a:pt x="1525" y="8098"/>
                  </a:lnTo>
                  <a:lnTo>
                    <a:pt x="1525" y="10003"/>
                  </a:lnTo>
                  <a:lnTo>
                    <a:pt x="358" y="10003"/>
                  </a:lnTo>
                  <a:cubicBezTo>
                    <a:pt x="191" y="10003"/>
                    <a:pt x="1" y="10146"/>
                    <a:pt x="1" y="10360"/>
                  </a:cubicBezTo>
                  <a:lnTo>
                    <a:pt x="1" y="11670"/>
                  </a:lnTo>
                  <a:cubicBezTo>
                    <a:pt x="1" y="11765"/>
                    <a:pt x="96" y="11860"/>
                    <a:pt x="191" y="11860"/>
                  </a:cubicBezTo>
                  <a:lnTo>
                    <a:pt x="1025" y="11860"/>
                  </a:lnTo>
                  <a:cubicBezTo>
                    <a:pt x="1049" y="11860"/>
                    <a:pt x="1072" y="11860"/>
                    <a:pt x="1072" y="11837"/>
                  </a:cubicBezTo>
                  <a:cubicBezTo>
                    <a:pt x="1191" y="11670"/>
                    <a:pt x="1120" y="11503"/>
                    <a:pt x="953" y="11503"/>
                  </a:cubicBezTo>
                  <a:lnTo>
                    <a:pt x="334" y="11503"/>
                  </a:lnTo>
                  <a:lnTo>
                    <a:pt x="334" y="10336"/>
                  </a:lnTo>
                  <a:lnTo>
                    <a:pt x="3025" y="10336"/>
                  </a:lnTo>
                  <a:lnTo>
                    <a:pt x="3025" y="11503"/>
                  </a:lnTo>
                  <a:lnTo>
                    <a:pt x="1763" y="11503"/>
                  </a:lnTo>
                  <a:cubicBezTo>
                    <a:pt x="1668" y="11503"/>
                    <a:pt x="1620" y="11551"/>
                    <a:pt x="1596" y="11646"/>
                  </a:cubicBezTo>
                  <a:cubicBezTo>
                    <a:pt x="1549" y="11765"/>
                    <a:pt x="1644" y="11860"/>
                    <a:pt x="1763" y="11860"/>
                  </a:cubicBezTo>
                  <a:lnTo>
                    <a:pt x="3049" y="11860"/>
                  </a:lnTo>
                  <a:cubicBezTo>
                    <a:pt x="3216" y="11860"/>
                    <a:pt x="3406" y="11717"/>
                    <a:pt x="3406" y="11503"/>
                  </a:cubicBezTo>
                  <a:lnTo>
                    <a:pt x="3406" y="10336"/>
                  </a:lnTo>
                  <a:cubicBezTo>
                    <a:pt x="3406" y="10146"/>
                    <a:pt x="3263" y="9979"/>
                    <a:pt x="3049" y="9979"/>
                  </a:cubicBezTo>
                  <a:lnTo>
                    <a:pt x="1882" y="9979"/>
                  </a:lnTo>
                  <a:lnTo>
                    <a:pt x="1882" y="8074"/>
                  </a:lnTo>
                  <a:lnTo>
                    <a:pt x="3049" y="8074"/>
                  </a:lnTo>
                  <a:cubicBezTo>
                    <a:pt x="3216" y="8074"/>
                    <a:pt x="3406" y="7931"/>
                    <a:pt x="3406" y="7717"/>
                  </a:cubicBezTo>
                  <a:lnTo>
                    <a:pt x="3406" y="6574"/>
                  </a:lnTo>
                  <a:cubicBezTo>
                    <a:pt x="3406" y="6407"/>
                    <a:pt x="3263" y="6216"/>
                    <a:pt x="3049" y="6216"/>
                  </a:cubicBezTo>
                  <a:lnTo>
                    <a:pt x="1882" y="6216"/>
                  </a:lnTo>
                  <a:lnTo>
                    <a:pt x="1882" y="4954"/>
                  </a:lnTo>
                  <a:cubicBezTo>
                    <a:pt x="1882" y="4859"/>
                    <a:pt x="1954" y="4787"/>
                    <a:pt x="2025" y="4787"/>
                  </a:cubicBezTo>
                  <a:lnTo>
                    <a:pt x="5788" y="4787"/>
                  </a:lnTo>
                  <a:lnTo>
                    <a:pt x="5788" y="6193"/>
                  </a:lnTo>
                  <a:lnTo>
                    <a:pt x="4597" y="6193"/>
                  </a:lnTo>
                  <a:cubicBezTo>
                    <a:pt x="4406" y="6193"/>
                    <a:pt x="4240" y="6359"/>
                    <a:pt x="4240" y="6550"/>
                  </a:cubicBezTo>
                  <a:lnTo>
                    <a:pt x="4240" y="7693"/>
                  </a:lnTo>
                  <a:cubicBezTo>
                    <a:pt x="4240" y="7860"/>
                    <a:pt x="4383" y="8050"/>
                    <a:pt x="4597" y="8050"/>
                  </a:cubicBezTo>
                  <a:lnTo>
                    <a:pt x="5788" y="8050"/>
                  </a:lnTo>
                  <a:lnTo>
                    <a:pt x="5788" y="9955"/>
                  </a:lnTo>
                  <a:lnTo>
                    <a:pt x="4597" y="9955"/>
                  </a:lnTo>
                  <a:cubicBezTo>
                    <a:pt x="4406" y="9955"/>
                    <a:pt x="4240" y="10098"/>
                    <a:pt x="4240" y="10312"/>
                  </a:cubicBezTo>
                  <a:lnTo>
                    <a:pt x="4240" y="11479"/>
                  </a:lnTo>
                  <a:cubicBezTo>
                    <a:pt x="4240" y="11646"/>
                    <a:pt x="4383" y="11837"/>
                    <a:pt x="4597" y="11837"/>
                  </a:cubicBezTo>
                  <a:lnTo>
                    <a:pt x="7264" y="11837"/>
                  </a:lnTo>
                  <a:cubicBezTo>
                    <a:pt x="7455" y="11837"/>
                    <a:pt x="7621" y="11670"/>
                    <a:pt x="7621" y="11479"/>
                  </a:cubicBezTo>
                  <a:lnTo>
                    <a:pt x="7621" y="10312"/>
                  </a:lnTo>
                  <a:cubicBezTo>
                    <a:pt x="7621" y="10122"/>
                    <a:pt x="7478" y="9955"/>
                    <a:pt x="7264" y="9955"/>
                  </a:cubicBezTo>
                  <a:lnTo>
                    <a:pt x="6097" y="9955"/>
                  </a:lnTo>
                  <a:lnTo>
                    <a:pt x="6097" y="8050"/>
                  </a:lnTo>
                  <a:lnTo>
                    <a:pt x="7264" y="8050"/>
                  </a:lnTo>
                  <a:cubicBezTo>
                    <a:pt x="7455" y="8050"/>
                    <a:pt x="7621" y="7907"/>
                    <a:pt x="7621" y="7693"/>
                  </a:cubicBezTo>
                  <a:lnTo>
                    <a:pt x="7621" y="6550"/>
                  </a:lnTo>
                  <a:cubicBezTo>
                    <a:pt x="7621" y="6383"/>
                    <a:pt x="7478" y="6193"/>
                    <a:pt x="7264" y="6193"/>
                  </a:cubicBezTo>
                  <a:lnTo>
                    <a:pt x="6097" y="6193"/>
                  </a:lnTo>
                  <a:lnTo>
                    <a:pt x="6097" y="4787"/>
                  </a:lnTo>
                  <a:lnTo>
                    <a:pt x="9860" y="4787"/>
                  </a:lnTo>
                  <a:cubicBezTo>
                    <a:pt x="9955" y="4787"/>
                    <a:pt x="10003" y="4859"/>
                    <a:pt x="10003" y="4954"/>
                  </a:cubicBezTo>
                  <a:lnTo>
                    <a:pt x="10003" y="6216"/>
                  </a:lnTo>
                  <a:lnTo>
                    <a:pt x="8836" y="6216"/>
                  </a:lnTo>
                  <a:cubicBezTo>
                    <a:pt x="8669" y="6216"/>
                    <a:pt x="8479" y="6383"/>
                    <a:pt x="8479" y="6574"/>
                  </a:cubicBezTo>
                  <a:lnTo>
                    <a:pt x="8479" y="7717"/>
                  </a:lnTo>
                  <a:cubicBezTo>
                    <a:pt x="8479" y="7883"/>
                    <a:pt x="8645" y="8074"/>
                    <a:pt x="8836" y="8074"/>
                  </a:cubicBezTo>
                  <a:lnTo>
                    <a:pt x="10003" y="8074"/>
                  </a:lnTo>
                  <a:lnTo>
                    <a:pt x="10003" y="9979"/>
                  </a:lnTo>
                  <a:lnTo>
                    <a:pt x="8836" y="9979"/>
                  </a:lnTo>
                  <a:cubicBezTo>
                    <a:pt x="8669" y="9979"/>
                    <a:pt x="8479" y="10122"/>
                    <a:pt x="8479" y="10336"/>
                  </a:cubicBezTo>
                  <a:lnTo>
                    <a:pt x="8479" y="11503"/>
                  </a:lnTo>
                  <a:cubicBezTo>
                    <a:pt x="8479" y="11670"/>
                    <a:pt x="8645" y="11860"/>
                    <a:pt x="8836" y="11860"/>
                  </a:cubicBezTo>
                  <a:lnTo>
                    <a:pt x="11527" y="11860"/>
                  </a:lnTo>
                  <a:cubicBezTo>
                    <a:pt x="11694" y="11860"/>
                    <a:pt x="11884" y="11717"/>
                    <a:pt x="11884" y="11503"/>
                  </a:cubicBezTo>
                  <a:lnTo>
                    <a:pt x="11884" y="10336"/>
                  </a:lnTo>
                  <a:cubicBezTo>
                    <a:pt x="11884" y="10146"/>
                    <a:pt x="11741" y="9979"/>
                    <a:pt x="11527" y="9979"/>
                  </a:cubicBezTo>
                  <a:lnTo>
                    <a:pt x="10336" y="9979"/>
                  </a:lnTo>
                  <a:lnTo>
                    <a:pt x="10336" y="8074"/>
                  </a:lnTo>
                  <a:lnTo>
                    <a:pt x="11503" y="8074"/>
                  </a:lnTo>
                  <a:cubicBezTo>
                    <a:pt x="11670" y="8074"/>
                    <a:pt x="11860" y="7931"/>
                    <a:pt x="11860" y="7717"/>
                  </a:cubicBezTo>
                  <a:lnTo>
                    <a:pt x="11860" y="6574"/>
                  </a:lnTo>
                  <a:cubicBezTo>
                    <a:pt x="11860" y="6407"/>
                    <a:pt x="11717" y="6216"/>
                    <a:pt x="11503" y="6216"/>
                  </a:cubicBezTo>
                  <a:lnTo>
                    <a:pt x="10336" y="6216"/>
                  </a:lnTo>
                  <a:lnTo>
                    <a:pt x="10336" y="4954"/>
                  </a:lnTo>
                  <a:cubicBezTo>
                    <a:pt x="10336" y="4692"/>
                    <a:pt x="10122" y="4478"/>
                    <a:pt x="9860" y="4478"/>
                  </a:cubicBezTo>
                  <a:lnTo>
                    <a:pt x="6121" y="4478"/>
                  </a:lnTo>
                  <a:lnTo>
                    <a:pt x="6121" y="2930"/>
                  </a:lnTo>
                  <a:lnTo>
                    <a:pt x="8502" y="2930"/>
                  </a:lnTo>
                  <a:cubicBezTo>
                    <a:pt x="8669" y="2930"/>
                    <a:pt x="8860" y="2763"/>
                    <a:pt x="8860" y="2573"/>
                  </a:cubicBezTo>
                  <a:lnTo>
                    <a:pt x="8860" y="191"/>
                  </a:lnTo>
                  <a:cubicBezTo>
                    <a:pt x="8860" y="96"/>
                    <a:pt x="8764" y="1"/>
                    <a:pt x="8669" y="1"/>
                  </a:cubicBezTo>
                  <a:lnTo>
                    <a:pt x="7359" y="1"/>
                  </a:lnTo>
                  <a:cubicBezTo>
                    <a:pt x="7336" y="1"/>
                    <a:pt x="7312" y="1"/>
                    <a:pt x="7312" y="25"/>
                  </a:cubicBezTo>
                  <a:cubicBezTo>
                    <a:pt x="7193" y="191"/>
                    <a:pt x="7264" y="358"/>
                    <a:pt x="7431" y="358"/>
                  </a:cubicBezTo>
                  <a:lnTo>
                    <a:pt x="8526" y="358"/>
                  </a:lnTo>
                  <a:lnTo>
                    <a:pt x="8526" y="2597"/>
                  </a:lnTo>
                  <a:lnTo>
                    <a:pt x="3382" y="2597"/>
                  </a:lnTo>
                  <a:lnTo>
                    <a:pt x="3382" y="358"/>
                  </a:lnTo>
                  <a:lnTo>
                    <a:pt x="6621" y="358"/>
                  </a:lnTo>
                  <a:cubicBezTo>
                    <a:pt x="6716" y="358"/>
                    <a:pt x="6788" y="263"/>
                    <a:pt x="6788" y="191"/>
                  </a:cubicBezTo>
                  <a:cubicBezTo>
                    <a:pt x="6788" y="96"/>
                    <a:pt x="6716" y="1"/>
                    <a:pt x="66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91"/>
          <p:cNvGrpSpPr/>
          <p:nvPr/>
        </p:nvGrpSpPr>
        <p:grpSpPr>
          <a:xfrm>
            <a:off x="7736880" y="2448366"/>
            <a:ext cx="355039" cy="353608"/>
            <a:chOff x="7393967" y="2448366"/>
            <a:chExt cx="355039" cy="353608"/>
          </a:xfrm>
        </p:grpSpPr>
        <p:sp>
          <p:nvSpPr>
            <p:cNvPr id="12295" name="Google Shape;12295;p91"/>
            <p:cNvSpPr/>
            <p:nvPr/>
          </p:nvSpPr>
          <p:spPr>
            <a:xfrm>
              <a:off x="7399662" y="2454031"/>
              <a:ext cx="160494" cy="160494"/>
            </a:xfrm>
            <a:custGeom>
              <a:avLst/>
              <a:gdLst/>
              <a:ahLst/>
              <a:cxnLst/>
              <a:rect l="l" t="t" r="r" b="b"/>
              <a:pathLst>
                <a:path w="5383" h="5383" extrusionOk="0">
                  <a:moveTo>
                    <a:pt x="5335" y="1"/>
                  </a:moveTo>
                  <a:cubicBezTo>
                    <a:pt x="2406" y="25"/>
                    <a:pt x="24" y="2406"/>
                    <a:pt x="0" y="5335"/>
                  </a:cubicBezTo>
                  <a:cubicBezTo>
                    <a:pt x="0" y="5359"/>
                    <a:pt x="24" y="5383"/>
                    <a:pt x="48" y="5383"/>
                  </a:cubicBezTo>
                  <a:lnTo>
                    <a:pt x="5382" y="5383"/>
                  </a:lnTo>
                  <a:lnTo>
                    <a:pt x="5382" y="49"/>
                  </a:lnTo>
                  <a:cubicBezTo>
                    <a:pt x="5382" y="25"/>
                    <a:pt x="5359" y="1"/>
                    <a:pt x="5335"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1"/>
            <p:cNvSpPr/>
            <p:nvPr/>
          </p:nvSpPr>
          <p:spPr>
            <a:xfrm>
              <a:off x="7399662" y="2635815"/>
              <a:ext cx="274089" cy="160494"/>
            </a:xfrm>
            <a:custGeom>
              <a:avLst/>
              <a:gdLst/>
              <a:ahLst/>
              <a:cxnLst/>
              <a:rect l="l" t="t" r="r" b="b"/>
              <a:pathLst>
                <a:path w="9193" h="5383" extrusionOk="0">
                  <a:moveTo>
                    <a:pt x="48" y="0"/>
                  </a:moveTo>
                  <a:cubicBezTo>
                    <a:pt x="24" y="0"/>
                    <a:pt x="0" y="24"/>
                    <a:pt x="0" y="72"/>
                  </a:cubicBezTo>
                  <a:cubicBezTo>
                    <a:pt x="24" y="3001"/>
                    <a:pt x="2429" y="5382"/>
                    <a:pt x="5382" y="5382"/>
                  </a:cubicBezTo>
                  <a:cubicBezTo>
                    <a:pt x="6883" y="5382"/>
                    <a:pt x="8192" y="4787"/>
                    <a:pt x="9169" y="3835"/>
                  </a:cubicBezTo>
                  <a:cubicBezTo>
                    <a:pt x="9193" y="3811"/>
                    <a:pt x="9193" y="3787"/>
                    <a:pt x="9169" y="3763"/>
                  </a:cubicBezTo>
                  <a:lnTo>
                    <a:pt x="5716"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1"/>
            <p:cNvSpPr/>
            <p:nvPr/>
          </p:nvSpPr>
          <p:spPr>
            <a:xfrm>
              <a:off x="7423097" y="2721713"/>
              <a:ext cx="250655" cy="76028"/>
            </a:xfrm>
            <a:custGeom>
              <a:avLst/>
              <a:gdLst/>
              <a:ahLst/>
              <a:cxnLst/>
              <a:rect l="l" t="t" r="r" b="b"/>
              <a:pathLst>
                <a:path w="8407" h="2550" extrusionOk="0">
                  <a:moveTo>
                    <a:pt x="0" y="1"/>
                  </a:moveTo>
                  <a:cubicBezTo>
                    <a:pt x="953" y="1525"/>
                    <a:pt x="2667" y="2549"/>
                    <a:pt x="4596" y="2549"/>
                  </a:cubicBezTo>
                  <a:cubicBezTo>
                    <a:pt x="6097" y="2549"/>
                    <a:pt x="7406" y="1954"/>
                    <a:pt x="8383" y="1001"/>
                  </a:cubicBezTo>
                  <a:cubicBezTo>
                    <a:pt x="8407" y="954"/>
                    <a:pt x="8407" y="906"/>
                    <a:pt x="8383" y="906"/>
                  </a:cubicBezTo>
                  <a:lnTo>
                    <a:pt x="8073" y="573"/>
                  </a:lnTo>
                  <a:cubicBezTo>
                    <a:pt x="7097" y="1525"/>
                    <a:pt x="5763" y="2120"/>
                    <a:pt x="4311" y="2120"/>
                  </a:cubicBezTo>
                  <a:cubicBezTo>
                    <a:pt x="2548" y="2120"/>
                    <a:pt x="1000" y="1287"/>
                    <a:pt x="0"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1"/>
            <p:cNvSpPr/>
            <p:nvPr/>
          </p:nvSpPr>
          <p:spPr>
            <a:xfrm>
              <a:off x="7581416" y="2454031"/>
              <a:ext cx="160494" cy="278204"/>
            </a:xfrm>
            <a:custGeom>
              <a:avLst/>
              <a:gdLst/>
              <a:ahLst/>
              <a:cxnLst/>
              <a:rect l="l" t="t" r="r" b="b"/>
              <a:pathLst>
                <a:path w="5383" h="9331" extrusionOk="0">
                  <a:moveTo>
                    <a:pt x="72" y="1"/>
                  </a:moveTo>
                  <a:cubicBezTo>
                    <a:pt x="25" y="1"/>
                    <a:pt x="1" y="25"/>
                    <a:pt x="1" y="49"/>
                  </a:cubicBezTo>
                  <a:lnTo>
                    <a:pt x="1" y="5383"/>
                  </a:lnTo>
                  <a:lnTo>
                    <a:pt x="3597" y="9312"/>
                  </a:lnTo>
                  <a:cubicBezTo>
                    <a:pt x="3621" y="9324"/>
                    <a:pt x="3638" y="9330"/>
                    <a:pt x="3653" y="9330"/>
                  </a:cubicBezTo>
                  <a:cubicBezTo>
                    <a:pt x="3668" y="9330"/>
                    <a:pt x="3680" y="9324"/>
                    <a:pt x="3692" y="9312"/>
                  </a:cubicBezTo>
                  <a:cubicBezTo>
                    <a:pt x="4645" y="8336"/>
                    <a:pt x="5383" y="6836"/>
                    <a:pt x="5383" y="5383"/>
                  </a:cubicBezTo>
                  <a:cubicBezTo>
                    <a:pt x="5383" y="2430"/>
                    <a:pt x="3001" y="25"/>
                    <a:pt x="7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1"/>
            <p:cNvSpPr/>
            <p:nvPr/>
          </p:nvSpPr>
          <p:spPr>
            <a:xfrm>
              <a:off x="7655269" y="2471085"/>
              <a:ext cx="88074" cy="261150"/>
            </a:xfrm>
            <a:custGeom>
              <a:avLst/>
              <a:gdLst/>
              <a:ahLst/>
              <a:cxnLst/>
              <a:rect l="l" t="t" r="r" b="b"/>
              <a:pathLst>
                <a:path w="2954" h="8759" extrusionOk="0">
                  <a:moveTo>
                    <a:pt x="0" y="0"/>
                  </a:moveTo>
                  <a:lnTo>
                    <a:pt x="0" y="0"/>
                  </a:lnTo>
                  <a:cubicBezTo>
                    <a:pt x="1501" y="953"/>
                    <a:pt x="2525" y="2644"/>
                    <a:pt x="2525" y="4573"/>
                  </a:cubicBezTo>
                  <a:cubicBezTo>
                    <a:pt x="2525" y="6002"/>
                    <a:pt x="1810" y="7454"/>
                    <a:pt x="882" y="8455"/>
                  </a:cubicBezTo>
                  <a:lnTo>
                    <a:pt x="1167" y="8740"/>
                  </a:lnTo>
                  <a:cubicBezTo>
                    <a:pt x="1179" y="8752"/>
                    <a:pt x="1191" y="8758"/>
                    <a:pt x="1203" y="8758"/>
                  </a:cubicBezTo>
                  <a:cubicBezTo>
                    <a:pt x="1215" y="8758"/>
                    <a:pt x="1227" y="8752"/>
                    <a:pt x="1239" y="8740"/>
                  </a:cubicBezTo>
                  <a:cubicBezTo>
                    <a:pt x="2191" y="7764"/>
                    <a:pt x="2953" y="6264"/>
                    <a:pt x="2953" y="4811"/>
                  </a:cubicBezTo>
                  <a:cubicBezTo>
                    <a:pt x="2953" y="2692"/>
                    <a:pt x="1715" y="882"/>
                    <a:pt x="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1"/>
            <p:cNvSpPr/>
            <p:nvPr/>
          </p:nvSpPr>
          <p:spPr>
            <a:xfrm>
              <a:off x="7393967" y="2448366"/>
              <a:ext cx="171854" cy="171854"/>
            </a:xfrm>
            <a:custGeom>
              <a:avLst/>
              <a:gdLst/>
              <a:ahLst/>
              <a:cxnLst/>
              <a:rect l="l" t="t" r="r" b="b"/>
              <a:pathLst>
                <a:path w="5764" h="5764" extrusionOk="0">
                  <a:moveTo>
                    <a:pt x="5526" y="0"/>
                  </a:moveTo>
                  <a:cubicBezTo>
                    <a:pt x="4525" y="0"/>
                    <a:pt x="3573" y="310"/>
                    <a:pt x="2716" y="810"/>
                  </a:cubicBezTo>
                  <a:cubicBezTo>
                    <a:pt x="1906" y="1286"/>
                    <a:pt x="1239" y="2001"/>
                    <a:pt x="763" y="2834"/>
                  </a:cubicBezTo>
                  <a:cubicBezTo>
                    <a:pt x="691" y="2930"/>
                    <a:pt x="715" y="3025"/>
                    <a:pt x="810" y="3072"/>
                  </a:cubicBezTo>
                  <a:cubicBezTo>
                    <a:pt x="844" y="3097"/>
                    <a:pt x="877" y="3108"/>
                    <a:pt x="908" y="3108"/>
                  </a:cubicBezTo>
                  <a:cubicBezTo>
                    <a:pt x="966" y="3108"/>
                    <a:pt x="1018" y="3071"/>
                    <a:pt x="1049" y="3025"/>
                  </a:cubicBezTo>
                  <a:cubicBezTo>
                    <a:pt x="1501" y="2239"/>
                    <a:pt x="2120" y="1596"/>
                    <a:pt x="2906" y="1144"/>
                  </a:cubicBezTo>
                  <a:cubicBezTo>
                    <a:pt x="3644" y="691"/>
                    <a:pt x="4525" y="429"/>
                    <a:pt x="5407" y="405"/>
                  </a:cubicBezTo>
                  <a:lnTo>
                    <a:pt x="5407" y="5430"/>
                  </a:lnTo>
                  <a:lnTo>
                    <a:pt x="358" y="5430"/>
                  </a:lnTo>
                  <a:cubicBezTo>
                    <a:pt x="406" y="4835"/>
                    <a:pt x="525" y="4263"/>
                    <a:pt x="715" y="3739"/>
                  </a:cubicBezTo>
                  <a:cubicBezTo>
                    <a:pt x="763" y="3644"/>
                    <a:pt x="715" y="3549"/>
                    <a:pt x="644" y="3501"/>
                  </a:cubicBezTo>
                  <a:cubicBezTo>
                    <a:pt x="617" y="3488"/>
                    <a:pt x="591" y="3482"/>
                    <a:pt x="565" y="3482"/>
                  </a:cubicBezTo>
                  <a:cubicBezTo>
                    <a:pt x="499" y="3482"/>
                    <a:pt x="440" y="3521"/>
                    <a:pt x="406" y="3573"/>
                  </a:cubicBezTo>
                  <a:cubicBezTo>
                    <a:pt x="167" y="4216"/>
                    <a:pt x="48" y="4859"/>
                    <a:pt x="1" y="5525"/>
                  </a:cubicBezTo>
                  <a:cubicBezTo>
                    <a:pt x="1" y="5573"/>
                    <a:pt x="48" y="5644"/>
                    <a:pt x="72" y="5668"/>
                  </a:cubicBezTo>
                  <a:cubicBezTo>
                    <a:pt x="96" y="5716"/>
                    <a:pt x="191" y="5764"/>
                    <a:pt x="239" y="5764"/>
                  </a:cubicBezTo>
                  <a:lnTo>
                    <a:pt x="5573" y="5764"/>
                  </a:lnTo>
                  <a:cubicBezTo>
                    <a:pt x="5669" y="5764"/>
                    <a:pt x="5764" y="5668"/>
                    <a:pt x="5764" y="5573"/>
                  </a:cubicBezTo>
                  <a:lnTo>
                    <a:pt x="5764" y="239"/>
                  </a:lnTo>
                  <a:cubicBezTo>
                    <a:pt x="5764" y="191"/>
                    <a:pt x="5716" y="120"/>
                    <a:pt x="5692" y="96"/>
                  </a:cubicBezTo>
                  <a:cubicBezTo>
                    <a:pt x="5645" y="48"/>
                    <a:pt x="5573" y="0"/>
                    <a:pt x="55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1"/>
            <p:cNvSpPr/>
            <p:nvPr/>
          </p:nvSpPr>
          <p:spPr>
            <a:xfrm>
              <a:off x="7393967" y="2630120"/>
              <a:ext cx="285479" cy="171854"/>
            </a:xfrm>
            <a:custGeom>
              <a:avLst/>
              <a:gdLst/>
              <a:ahLst/>
              <a:cxnLst/>
              <a:rect l="l" t="t" r="r" b="b"/>
              <a:pathLst>
                <a:path w="9575" h="5764" extrusionOk="0">
                  <a:moveTo>
                    <a:pt x="5811" y="382"/>
                  </a:moveTo>
                  <a:lnTo>
                    <a:pt x="9145" y="4002"/>
                  </a:lnTo>
                  <a:cubicBezTo>
                    <a:pt x="8193" y="4930"/>
                    <a:pt x="6907" y="5431"/>
                    <a:pt x="5573" y="5431"/>
                  </a:cubicBezTo>
                  <a:cubicBezTo>
                    <a:pt x="4168" y="5431"/>
                    <a:pt x="2906" y="4907"/>
                    <a:pt x="1906" y="3906"/>
                  </a:cubicBezTo>
                  <a:cubicBezTo>
                    <a:pt x="953" y="2954"/>
                    <a:pt x="406" y="1716"/>
                    <a:pt x="358" y="382"/>
                  </a:cubicBezTo>
                  <a:close/>
                  <a:moveTo>
                    <a:pt x="286" y="1"/>
                  </a:moveTo>
                  <a:cubicBezTo>
                    <a:pt x="215" y="1"/>
                    <a:pt x="191" y="1"/>
                    <a:pt x="120" y="49"/>
                  </a:cubicBezTo>
                  <a:cubicBezTo>
                    <a:pt x="72" y="96"/>
                    <a:pt x="1" y="168"/>
                    <a:pt x="1" y="263"/>
                  </a:cubicBezTo>
                  <a:cubicBezTo>
                    <a:pt x="25" y="1739"/>
                    <a:pt x="596" y="3121"/>
                    <a:pt x="1668" y="4145"/>
                  </a:cubicBezTo>
                  <a:cubicBezTo>
                    <a:pt x="2716" y="5192"/>
                    <a:pt x="4121" y="5764"/>
                    <a:pt x="5597" y="5764"/>
                  </a:cubicBezTo>
                  <a:cubicBezTo>
                    <a:pt x="7074" y="5764"/>
                    <a:pt x="8455" y="5192"/>
                    <a:pt x="9503" y="4192"/>
                  </a:cubicBezTo>
                  <a:cubicBezTo>
                    <a:pt x="9574" y="4097"/>
                    <a:pt x="9574" y="3954"/>
                    <a:pt x="9479" y="3859"/>
                  </a:cubicBezTo>
                  <a:lnTo>
                    <a:pt x="6026" y="72"/>
                  </a:lnTo>
                  <a:cubicBezTo>
                    <a:pt x="6002" y="49"/>
                    <a:pt x="5931" y="1"/>
                    <a:pt x="5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1"/>
            <p:cNvSpPr/>
            <p:nvPr/>
          </p:nvSpPr>
          <p:spPr>
            <a:xfrm>
              <a:off x="7576467" y="2448366"/>
              <a:ext cx="172539" cy="289712"/>
            </a:xfrm>
            <a:custGeom>
              <a:avLst/>
              <a:gdLst/>
              <a:ahLst/>
              <a:cxnLst/>
              <a:rect l="l" t="t" r="r" b="b"/>
              <a:pathLst>
                <a:path w="5787" h="9717" extrusionOk="0">
                  <a:moveTo>
                    <a:pt x="238" y="0"/>
                  </a:moveTo>
                  <a:cubicBezTo>
                    <a:pt x="143" y="0"/>
                    <a:pt x="48" y="72"/>
                    <a:pt x="24" y="167"/>
                  </a:cubicBezTo>
                  <a:cubicBezTo>
                    <a:pt x="0" y="191"/>
                    <a:pt x="0" y="215"/>
                    <a:pt x="0" y="286"/>
                  </a:cubicBezTo>
                  <a:lnTo>
                    <a:pt x="0" y="5573"/>
                  </a:lnTo>
                  <a:cubicBezTo>
                    <a:pt x="0" y="5597"/>
                    <a:pt x="24" y="5668"/>
                    <a:pt x="48" y="5692"/>
                  </a:cubicBezTo>
                  <a:lnTo>
                    <a:pt x="1000" y="6740"/>
                  </a:lnTo>
                  <a:cubicBezTo>
                    <a:pt x="1039" y="6766"/>
                    <a:pt x="1093" y="6785"/>
                    <a:pt x="1141" y="6785"/>
                  </a:cubicBezTo>
                  <a:cubicBezTo>
                    <a:pt x="1181" y="6785"/>
                    <a:pt x="1217" y="6772"/>
                    <a:pt x="1238" y="6740"/>
                  </a:cubicBezTo>
                  <a:cubicBezTo>
                    <a:pt x="1310" y="6668"/>
                    <a:pt x="1334" y="6549"/>
                    <a:pt x="1238" y="6502"/>
                  </a:cubicBezTo>
                  <a:lnTo>
                    <a:pt x="357" y="5525"/>
                  </a:lnTo>
                  <a:lnTo>
                    <a:pt x="357" y="358"/>
                  </a:lnTo>
                  <a:cubicBezTo>
                    <a:pt x="1691" y="405"/>
                    <a:pt x="2929" y="953"/>
                    <a:pt x="3882" y="1906"/>
                  </a:cubicBezTo>
                  <a:cubicBezTo>
                    <a:pt x="4882" y="2906"/>
                    <a:pt x="5406" y="4216"/>
                    <a:pt x="5406" y="5573"/>
                  </a:cubicBezTo>
                  <a:cubicBezTo>
                    <a:pt x="5406" y="6859"/>
                    <a:pt x="4811" y="8264"/>
                    <a:pt x="3834" y="9288"/>
                  </a:cubicBezTo>
                  <a:lnTo>
                    <a:pt x="1810" y="7073"/>
                  </a:lnTo>
                  <a:cubicBezTo>
                    <a:pt x="1772" y="7035"/>
                    <a:pt x="1720" y="7010"/>
                    <a:pt x="1673" y="7010"/>
                  </a:cubicBezTo>
                  <a:cubicBezTo>
                    <a:pt x="1632" y="7010"/>
                    <a:pt x="1594" y="7029"/>
                    <a:pt x="1572" y="7073"/>
                  </a:cubicBezTo>
                  <a:cubicBezTo>
                    <a:pt x="1500" y="7121"/>
                    <a:pt x="1477" y="7240"/>
                    <a:pt x="1572" y="7311"/>
                  </a:cubicBezTo>
                  <a:lnTo>
                    <a:pt x="3691" y="9621"/>
                  </a:lnTo>
                  <a:cubicBezTo>
                    <a:pt x="3739" y="9693"/>
                    <a:pt x="3810" y="9717"/>
                    <a:pt x="3858" y="9717"/>
                  </a:cubicBezTo>
                  <a:cubicBezTo>
                    <a:pt x="3929" y="9717"/>
                    <a:pt x="3977" y="9669"/>
                    <a:pt x="4049" y="9645"/>
                  </a:cubicBezTo>
                  <a:cubicBezTo>
                    <a:pt x="5120" y="8550"/>
                    <a:pt x="5787" y="7002"/>
                    <a:pt x="5787" y="5597"/>
                  </a:cubicBezTo>
                  <a:cubicBezTo>
                    <a:pt x="5739" y="4120"/>
                    <a:pt x="5168" y="2715"/>
                    <a:pt x="4120" y="1667"/>
                  </a:cubicBezTo>
                  <a:cubicBezTo>
                    <a:pt x="3096" y="643"/>
                    <a:pt x="1715" y="48"/>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91"/>
          <p:cNvGrpSpPr/>
          <p:nvPr/>
        </p:nvGrpSpPr>
        <p:grpSpPr>
          <a:xfrm>
            <a:off x="6997982" y="2448366"/>
            <a:ext cx="354353" cy="352922"/>
            <a:chOff x="6731270" y="2448366"/>
            <a:chExt cx="354353" cy="352922"/>
          </a:xfrm>
        </p:grpSpPr>
        <p:sp>
          <p:nvSpPr>
            <p:cNvPr id="12304" name="Google Shape;12304;p91"/>
            <p:cNvSpPr/>
            <p:nvPr/>
          </p:nvSpPr>
          <p:spPr>
            <a:xfrm>
              <a:off x="6876142" y="2592493"/>
              <a:ext cx="203786" cy="205246"/>
            </a:xfrm>
            <a:custGeom>
              <a:avLst/>
              <a:gdLst/>
              <a:ahLst/>
              <a:cxnLst/>
              <a:rect l="l" t="t" r="r" b="b"/>
              <a:pathLst>
                <a:path w="6835" h="6884" extrusionOk="0">
                  <a:moveTo>
                    <a:pt x="3096" y="1"/>
                  </a:moveTo>
                  <a:cubicBezTo>
                    <a:pt x="3001" y="1"/>
                    <a:pt x="2905" y="96"/>
                    <a:pt x="2905" y="167"/>
                  </a:cubicBezTo>
                  <a:lnTo>
                    <a:pt x="2905" y="596"/>
                  </a:lnTo>
                  <a:cubicBezTo>
                    <a:pt x="2905" y="691"/>
                    <a:pt x="2858" y="739"/>
                    <a:pt x="2786" y="739"/>
                  </a:cubicBezTo>
                  <a:cubicBezTo>
                    <a:pt x="2501" y="810"/>
                    <a:pt x="2239" y="930"/>
                    <a:pt x="1953" y="1072"/>
                  </a:cubicBezTo>
                  <a:cubicBezTo>
                    <a:pt x="1933" y="1082"/>
                    <a:pt x="1905" y="1088"/>
                    <a:pt x="1876" y="1088"/>
                  </a:cubicBezTo>
                  <a:cubicBezTo>
                    <a:pt x="1835" y="1088"/>
                    <a:pt x="1790" y="1076"/>
                    <a:pt x="1762" y="1049"/>
                  </a:cubicBezTo>
                  <a:lnTo>
                    <a:pt x="1453" y="739"/>
                  </a:lnTo>
                  <a:cubicBezTo>
                    <a:pt x="1429" y="715"/>
                    <a:pt x="1387" y="703"/>
                    <a:pt x="1343" y="703"/>
                  </a:cubicBezTo>
                  <a:cubicBezTo>
                    <a:pt x="1298" y="703"/>
                    <a:pt x="1250" y="715"/>
                    <a:pt x="1215" y="739"/>
                  </a:cubicBezTo>
                  <a:lnTo>
                    <a:pt x="738" y="1215"/>
                  </a:lnTo>
                  <a:cubicBezTo>
                    <a:pt x="691" y="1287"/>
                    <a:pt x="691" y="1406"/>
                    <a:pt x="738" y="1453"/>
                  </a:cubicBezTo>
                  <a:lnTo>
                    <a:pt x="1048" y="1763"/>
                  </a:lnTo>
                  <a:cubicBezTo>
                    <a:pt x="1096" y="1811"/>
                    <a:pt x="1096" y="1906"/>
                    <a:pt x="1072" y="1954"/>
                  </a:cubicBezTo>
                  <a:cubicBezTo>
                    <a:pt x="929" y="2192"/>
                    <a:pt x="810" y="2501"/>
                    <a:pt x="738" y="2787"/>
                  </a:cubicBezTo>
                  <a:cubicBezTo>
                    <a:pt x="715" y="2882"/>
                    <a:pt x="643" y="2906"/>
                    <a:pt x="595" y="2906"/>
                  </a:cubicBezTo>
                  <a:lnTo>
                    <a:pt x="167" y="2906"/>
                  </a:lnTo>
                  <a:cubicBezTo>
                    <a:pt x="95" y="2906"/>
                    <a:pt x="0" y="3001"/>
                    <a:pt x="0" y="3097"/>
                  </a:cubicBezTo>
                  <a:lnTo>
                    <a:pt x="0" y="3787"/>
                  </a:lnTo>
                  <a:cubicBezTo>
                    <a:pt x="0" y="3859"/>
                    <a:pt x="95" y="3954"/>
                    <a:pt x="167" y="3954"/>
                  </a:cubicBezTo>
                  <a:lnTo>
                    <a:pt x="595" y="3954"/>
                  </a:lnTo>
                  <a:cubicBezTo>
                    <a:pt x="691" y="3954"/>
                    <a:pt x="738" y="4025"/>
                    <a:pt x="738" y="4073"/>
                  </a:cubicBezTo>
                  <a:cubicBezTo>
                    <a:pt x="810" y="4383"/>
                    <a:pt x="929" y="4645"/>
                    <a:pt x="1072" y="4907"/>
                  </a:cubicBezTo>
                  <a:cubicBezTo>
                    <a:pt x="1096" y="4978"/>
                    <a:pt x="1096" y="5049"/>
                    <a:pt x="1048" y="5121"/>
                  </a:cubicBezTo>
                  <a:lnTo>
                    <a:pt x="738" y="5407"/>
                  </a:lnTo>
                  <a:cubicBezTo>
                    <a:pt x="691" y="5478"/>
                    <a:pt x="691" y="5597"/>
                    <a:pt x="738" y="5645"/>
                  </a:cubicBezTo>
                  <a:lnTo>
                    <a:pt x="1215" y="6121"/>
                  </a:lnTo>
                  <a:cubicBezTo>
                    <a:pt x="1250" y="6157"/>
                    <a:pt x="1298" y="6175"/>
                    <a:pt x="1343" y="6175"/>
                  </a:cubicBezTo>
                  <a:cubicBezTo>
                    <a:pt x="1387" y="6175"/>
                    <a:pt x="1429" y="6157"/>
                    <a:pt x="1453" y="6121"/>
                  </a:cubicBezTo>
                  <a:lnTo>
                    <a:pt x="1762" y="5835"/>
                  </a:lnTo>
                  <a:cubicBezTo>
                    <a:pt x="1793" y="5790"/>
                    <a:pt x="1842" y="5773"/>
                    <a:pt x="1886" y="5773"/>
                  </a:cubicBezTo>
                  <a:cubicBezTo>
                    <a:pt x="1912" y="5773"/>
                    <a:pt x="1935" y="5779"/>
                    <a:pt x="1953" y="5788"/>
                  </a:cubicBezTo>
                  <a:cubicBezTo>
                    <a:pt x="2191" y="5954"/>
                    <a:pt x="2501" y="6073"/>
                    <a:pt x="2786" y="6121"/>
                  </a:cubicBezTo>
                  <a:cubicBezTo>
                    <a:pt x="2882" y="6169"/>
                    <a:pt x="2905" y="6216"/>
                    <a:pt x="2905" y="6288"/>
                  </a:cubicBezTo>
                  <a:lnTo>
                    <a:pt x="2905" y="6693"/>
                  </a:lnTo>
                  <a:cubicBezTo>
                    <a:pt x="2905" y="6788"/>
                    <a:pt x="3001" y="6883"/>
                    <a:pt x="3096" y="6883"/>
                  </a:cubicBezTo>
                  <a:lnTo>
                    <a:pt x="3739" y="6883"/>
                  </a:lnTo>
                  <a:cubicBezTo>
                    <a:pt x="3834" y="6883"/>
                    <a:pt x="3929" y="6788"/>
                    <a:pt x="3929" y="6693"/>
                  </a:cubicBezTo>
                  <a:lnTo>
                    <a:pt x="3929" y="6288"/>
                  </a:lnTo>
                  <a:cubicBezTo>
                    <a:pt x="3929" y="6192"/>
                    <a:pt x="3977" y="6121"/>
                    <a:pt x="4049" y="6121"/>
                  </a:cubicBezTo>
                  <a:cubicBezTo>
                    <a:pt x="4334" y="6073"/>
                    <a:pt x="4620" y="5954"/>
                    <a:pt x="4882" y="5788"/>
                  </a:cubicBezTo>
                  <a:cubicBezTo>
                    <a:pt x="4900" y="5779"/>
                    <a:pt x="4923" y="5773"/>
                    <a:pt x="4950" y="5773"/>
                  </a:cubicBezTo>
                  <a:cubicBezTo>
                    <a:pt x="4996" y="5773"/>
                    <a:pt x="5051" y="5790"/>
                    <a:pt x="5096" y="5835"/>
                  </a:cubicBezTo>
                  <a:lnTo>
                    <a:pt x="5382" y="6121"/>
                  </a:lnTo>
                  <a:cubicBezTo>
                    <a:pt x="5418" y="6157"/>
                    <a:pt x="5466" y="6175"/>
                    <a:pt x="5510" y="6175"/>
                  </a:cubicBezTo>
                  <a:cubicBezTo>
                    <a:pt x="5555" y="6175"/>
                    <a:pt x="5597" y="6157"/>
                    <a:pt x="5620" y="6121"/>
                  </a:cubicBezTo>
                  <a:lnTo>
                    <a:pt x="6097" y="5645"/>
                  </a:lnTo>
                  <a:cubicBezTo>
                    <a:pt x="6168" y="5597"/>
                    <a:pt x="6168" y="5478"/>
                    <a:pt x="6097" y="5407"/>
                  </a:cubicBezTo>
                  <a:lnTo>
                    <a:pt x="5811" y="5121"/>
                  </a:lnTo>
                  <a:cubicBezTo>
                    <a:pt x="5739" y="5049"/>
                    <a:pt x="5739" y="4978"/>
                    <a:pt x="5763" y="4907"/>
                  </a:cubicBezTo>
                  <a:cubicBezTo>
                    <a:pt x="5930" y="4668"/>
                    <a:pt x="6049" y="4383"/>
                    <a:pt x="6097" y="4073"/>
                  </a:cubicBezTo>
                  <a:cubicBezTo>
                    <a:pt x="6120" y="3978"/>
                    <a:pt x="6192" y="3954"/>
                    <a:pt x="6239" y="3954"/>
                  </a:cubicBezTo>
                  <a:lnTo>
                    <a:pt x="6668" y="3954"/>
                  </a:lnTo>
                  <a:cubicBezTo>
                    <a:pt x="6763" y="3930"/>
                    <a:pt x="6835" y="3859"/>
                    <a:pt x="6835" y="3787"/>
                  </a:cubicBezTo>
                  <a:lnTo>
                    <a:pt x="6835" y="3097"/>
                  </a:lnTo>
                  <a:cubicBezTo>
                    <a:pt x="6835" y="3001"/>
                    <a:pt x="6763" y="2906"/>
                    <a:pt x="6668" y="2906"/>
                  </a:cubicBezTo>
                  <a:lnTo>
                    <a:pt x="6239" y="2906"/>
                  </a:lnTo>
                  <a:cubicBezTo>
                    <a:pt x="6168" y="2906"/>
                    <a:pt x="6097" y="2858"/>
                    <a:pt x="6097" y="2787"/>
                  </a:cubicBezTo>
                  <a:cubicBezTo>
                    <a:pt x="6049" y="2501"/>
                    <a:pt x="5930" y="2239"/>
                    <a:pt x="5763" y="1954"/>
                  </a:cubicBezTo>
                  <a:cubicBezTo>
                    <a:pt x="5739" y="1906"/>
                    <a:pt x="5739" y="1811"/>
                    <a:pt x="5811" y="1763"/>
                  </a:cubicBezTo>
                  <a:lnTo>
                    <a:pt x="6097" y="1453"/>
                  </a:lnTo>
                  <a:cubicBezTo>
                    <a:pt x="6168" y="1406"/>
                    <a:pt x="6168" y="1287"/>
                    <a:pt x="6097" y="1215"/>
                  </a:cubicBezTo>
                  <a:lnTo>
                    <a:pt x="5620" y="739"/>
                  </a:lnTo>
                  <a:cubicBezTo>
                    <a:pt x="5597" y="715"/>
                    <a:pt x="5555" y="703"/>
                    <a:pt x="5510" y="703"/>
                  </a:cubicBezTo>
                  <a:cubicBezTo>
                    <a:pt x="5466" y="703"/>
                    <a:pt x="5418" y="715"/>
                    <a:pt x="5382" y="739"/>
                  </a:cubicBezTo>
                  <a:lnTo>
                    <a:pt x="5096" y="1049"/>
                  </a:lnTo>
                  <a:cubicBezTo>
                    <a:pt x="5055" y="1076"/>
                    <a:pt x="5005" y="1088"/>
                    <a:pt x="4961" y="1088"/>
                  </a:cubicBezTo>
                  <a:cubicBezTo>
                    <a:pt x="4930" y="1088"/>
                    <a:pt x="4902" y="1082"/>
                    <a:pt x="4882" y="1072"/>
                  </a:cubicBezTo>
                  <a:cubicBezTo>
                    <a:pt x="4644" y="930"/>
                    <a:pt x="4334" y="810"/>
                    <a:pt x="4049" y="739"/>
                  </a:cubicBezTo>
                  <a:cubicBezTo>
                    <a:pt x="3953" y="715"/>
                    <a:pt x="3929" y="644"/>
                    <a:pt x="3929" y="596"/>
                  </a:cubicBezTo>
                  <a:lnTo>
                    <a:pt x="3929" y="167"/>
                  </a:lnTo>
                  <a:cubicBezTo>
                    <a:pt x="3929" y="96"/>
                    <a:pt x="3834" y="1"/>
                    <a:pt x="373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1"/>
            <p:cNvSpPr/>
            <p:nvPr/>
          </p:nvSpPr>
          <p:spPr>
            <a:xfrm>
              <a:off x="6973400" y="2764051"/>
              <a:ext cx="42635" cy="33691"/>
            </a:xfrm>
            <a:custGeom>
              <a:avLst/>
              <a:gdLst/>
              <a:ahLst/>
              <a:cxnLst/>
              <a:rect l="l" t="t" r="r" b="b"/>
              <a:pathLst>
                <a:path w="1430" h="1130" extrusionOk="0">
                  <a:moveTo>
                    <a:pt x="1230" y="0"/>
                  </a:moveTo>
                  <a:cubicBezTo>
                    <a:pt x="1196" y="0"/>
                    <a:pt x="1165" y="12"/>
                    <a:pt x="1144" y="34"/>
                  </a:cubicBezTo>
                  <a:cubicBezTo>
                    <a:pt x="882" y="200"/>
                    <a:pt x="596" y="319"/>
                    <a:pt x="310" y="367"/>
                  </a:cubicBezTo>
                  <a:cubicBezTo>
                    <a:pt x="239" y="367"/>
                    <a:pt x="191" y="438"/>
                    <a:pt x="191" y="534"/>
                  </a:cubicBezTo>
                  <a:lnTo>
                    <a:pt x="191" y="939"/>
                  </a:lnTo>
                  <a:cubicBezTo>
                    <a:pt x="191" y="1034"/>
                    <a:pt x="96" y="1129"/>
                    <a:pt x="1" y="1129"/>
                  </a:cubicBezTo>
                  <a:lnTo>
                    <a:pt x="477" y="1129"/>
                  </a:lnTo>
                  <a:cubicBezTo>
                    <a:pt x="572" y="1129"/>
                    <a:pt x="667" y="1034"/>
                    <a:pt x="667" y="939"/>
                  </a:cubicBezTo>
                  <a:lnTo>
                    <a:pt x="667" y="534"/>
                  </a:lnTo>
                  <a:cubicBezTo>
                    <a:pt x="667" y="462"/>
                    <a:pt x="691" y="415"/>
                    <a:pt x="787" y="367"/>
                  </a:cubicBezTo>
                  <a:cubicBezTo>
                    <a:pt x="1025" y="319"/>
                    <a:pt x="1239" y="248"/>
                    <a:pt x="1430" y="129"/>
                  </a:cubicBezTo>
                  <a:lnTo>
                    <a:pt x="1358" y="57"/>
                  </a:lnTo>
                  <a:cubicBezTo>
                    <a:pt x="1319" y="18"/>
                    <a:pt x="1272" y="0"/>
                    <a:pt x="123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1"/>
            <p:cNvSpPr/>
            <p:nvPr/>
          </p:nvSpPr>
          <p:spPr>
            <a:xfrm>
              <a:off x="6973400" y="2592493"/>
              <a:ext cx="42635" cy="32409"/>
            </a:xfrm>
            <a:custGeom>
              <a:avLst/>
              <a:gdLst/>
              <a:ahLst/>
              <a:cxnLst/>
              <a:rect l="l" t="t" r="r" b="b"/>
              <a:pathLst>
                <a:path w="1430" h="1087" extrusionOk="0">
                  <a:moveTo>
                    <a:pt x="1" y="1"/>
                  </a:moveTo>
                  <a:cubicBezTo>
                    <a:pt x="96" y="1"/>
                    <a:pt x="191" y="96"/>
                    <a:pt x="191" y="167"/>
                  </a:cubicBezTo>
                  <a:lnTo>
                    <a:pt x="191" y="596"/>
                  </a:lnTo>
                  <a:cubicBezTo>
                    <a:pt x="191" y="644"/>
                    <a:pt x="215" y="715"/>
                    <a:pt x="310" y="739"/>
                  </a:cubicBezTo>
                  <a:cubicBezTo>
                    <a:pt x="596" y="810"/>
                    <a:pt x="906" y="930"/>
                    <a:pt x="1144" y="1072"/>
                  </a:cubicBezTo>
                  <a:cubicBezTo>
                    <a:pt x="1161" y="1081"/>
                    <a:pt x="1185" y="1087"/>
                    <a:pt x="1212" y="1087"/>
                  </a:cubicBezTo>
                  <a:cubicBezTo>
                    <a:pt x="1258" y="1087"/>
                    <a:pt x="1313" y="1070"/>
                    <a:pt x="1358" y="1025"/>
                  </a:cubicBezTo>
                  <a:lnTo>
                    <a:pt x="1430" y="953"/>
                  </a:lnTo>
                  <a:cubicBezTo>
                    <a:pt x="1239" y="834"/>
                    <a:pt x="1025" y="763"/>
                    <a:pt x="787" y="715"/>
                  </a:cubicBezTo>
                  <a:cubicBezTo>
                    <a:pt x="715" y="715"/>
                    <a:pt x="667" y="620"/>
                    <a:pt x="667" y="596"/>
                  </a:cubicBezTo>
                  <a:lnTo>
                    <a:pt x="667" y="167"/>
                  </a:lnTo>
                  <a:cubicBezTo>
                    <a:pt x="667" y="72"/>
                    <a:pt x="572"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1"/>
            <p:cNvSpPr/>
            <p:nvPr/>
          </p:nvSpPr>
          <p:spPr>
            <a:xfrm>
              <a:off x="7033060" y="2613453"/>
              <a:ext cx="46869" cy="163148"/>
            </a:xfrm>
            <a:custGeom>
              <a:avLst/>
              <a:gdLst/>
              <a:ahLst/>
              <a:cxnLst/>
              <a:rect l="l" t="t" r="r" b="b"/>
              <a:pathLst>
                <a:path w="1572" h="5472" extrusionOk="0">
                  <a:moveTo>
                    <a:pt x="247" y="0"/>
                  </a:moveTo>
                  <a:cubicBezTo>
                    <a:pt x="203" y="0"/>
                    <a:pt x="155" y="12"/>
                    <a:pt x="119" y="36"/>
                  </a:cubicBezTo>
                  <a:lnTo>
                    <a:pt x="0" y="155"/>
                  </a:lnTo>
                  <a:lnTo>
                    <a:pt x="357" y="512"/>
                  </a:lnTo>
                  <a:cubicBezTo>
                    <a:pt x="429" y="584"/>
                    <a:pt x="429" y="703"/>
                    <a:pt x="357" y="750"/>
                  </a:cubicBezTo>
                  <a:lnTo>
                    <a:pt x="72" y="1060"/>
                  </a:lnTo>
                  <a:cubicBezTo>
                    <a:pt x="0" y="1108"/>
                    <a:pt x="0" y="1203"/>
                    <a:pt x="24" y="1251"/>
                  </a:cubicBezTo>
                  <a:cubicBezTo>
                    <a:pt x="191" y="1536"/>
                    <a:pt x="310" y="1798"/>
                    <a:pt x="357" y="2084"/>
                  </a:cubicBezTo>
                  <a:cubicBezTo>
                    <a:pt x="357" y="2155"/>
                    <a:pt x="429" y="2203"/>
                    <a:pt x="500" y="2203"/>
                  </a:cubicBezTo>
                  <a:lnTo>
                    <a:pt x="929" y="2203"/>
                  </a:lnTo>
                  <a:cubicBezTo>
                    <a:pt x="1024" y="2203"/>
                    <a:pt x="1096" y="2298"/>
                    <a:pt x="1096" y="2394"/>
                  </a:cubicBezTo>
                  <a:lnTo>
                    <a:pt x="1096" y="3084"/>
                  </a:lnTo>
                  <a:cubicBezTo>
                    <a:pt x="1096" y="3156"/>
                    <a:pt x="1024" y="3251"/>
                    <a:pt x="929" y="3251"/>
                  </a:cubicBezTo>
                  <a:lnTo>
                    <a:pt x="500" y="3251"/>
                  </a:lnTo>
                  <a:cubicBezTo>
                    <a:pt x="453" y="3251"/>
                    <a:pt x="381" y="3275"/>
                    <a:pt x="357" y="3370"/>
                  </a:cubicBezTo>
                  <a:cubicBezTo>
                    <a:pt x="310" y="3680"/>
                    <a:pt x="191" y="3965"/>
                    <a:pt x="24" y="4204"/>
                  </a:cubicBezTo>
                  <a:cubicBezTo>
                    <a:pt x="0" y="4275"/>
                    <a:pt x="0" y="4346"/>
                    <a:pt x="72" y="4418"/>
                  </a:cubicBezTo>
                  <a:lnTo>
                    <a:pt x="357" y="4704"/>
                  </a:lnTo>
                  <a:cubicBezTo>
                    <a:pt x="429" y="4775"/>
                    <a:pt x="429" y="4894"/>
                    <a:pt x="357" y="4942"/>
                  </a:cubicBezTo>
                  <a:lnTo>
                    <a:pt x="0" y="5299"/>
                  </a:lnTo>
                  <a:lnTo>
                    <a:pt x="119" y="5418"/>
                  </a:lnTo>
                  <a:cubicBezTo>
                    <a:pt x="155" y="5454"/>
                    <a:pt x="203" y="5472"/>
                    <a:pt x="247" y="5472"/>
                  </a:cubicBezTo>
                  <a:cubicBezTo>
                    <a:pt x="292" y="5472"/>
                    <a:pt x="334" y="5454"/>
                    <a:pt x="357" y="5418"/>
                  </a:cubicBezTo>
                  <a:lnTo>
                    <a:pt x="834" y="4942"/>
                  </a:lnTo>
                  <a:cubicBezTo>
                    <a:pt x="905" y="4894"/>
                    <a:pt x="905" y="4775"/>
                    <a:pt x="834" y="4704"/>
                  </a:cubicBezTo>
                  <a:lnTo>
                    <a:pt x="548" y="4418"/>
                  </a:lnTo>
                  <a:cubicBezTo>
                    <a:pt x="476" y="4346"/>
                    <a:pt x="476" y="4275"/>
                    <a:pt x="500" y="4204"/>
                  </a:cubicBezTo>
                  <a:cubicBezTo>
                    <a:pt x="667" y="3942"/>
                    <a:pt x="786" y="3680"/>
                    <a:pt x="834" y="3370"/>
                  </a:cubicBezTo>
                  <a:cubicBezTo>
                    <a:pt x="834" y="3322"/>
                    <a:pt x="905" y="3251"/>
                    <a:pt x="976" y="3251"/>
                  </a:cubicBezTo>
                  <a:lnTo>
                    <a:pt x="1405" y="3251"/>
                  </a:lnTo>
                  <a:cubicBezTo>
                    <a:pt x="1500" y="3251"/>
                    <a:pt x="1572" y="3156"/>
                    <a:pt x="1572" y="3084"/>
                  </a:cubicBezTo>
                  <a:lnTo>
                    <a:pt x="1572" y="2394"/>
                  </a:lnTo>
                  <a:cubicBezTo>
                    <a:pt x="1572" y="2275"/>
                    <a:pt x="1500" y="2203"/>
                    <a:pt x="1405" y="2203"/>
                  </a:cubicBezTo>
                  <a:lnTo>
                    <a:pt x="976" y="2203"/>
                  </a:lnTo>
                  <a:cubicBezTo>
                    <a:pt x="929" y="2203"/>
                    <a:pt x="857" y="2179"/>
                    <a:pt x="834" y="2084"/>
                  </a:cubicBezTo>
                  <a:cubicBezTo>
                    <a:pt x="786" y="1798"/>
                    <a:pt x="667" y="1489"/>
                    <a:pt x="500" y="1251"/>
                  </a:cubicBezTo>
                  <a:cubicBezTo>
                    <a:pt x="476" y="1203"/>
                    <a:pt x="476" y="1108"/>
                    <a:pt x="548" y="1060"/>
                  </a:cubicBezTo>
                  <a:lnTo>
                    <a:pt x="834" y="750"/>
                  </a:lnTo>
                  <a:cubicBezTo>
                    <a:pt x="905" y="703"/>
                    <a:pt x="905" y="584"/>
                    <a:pt x="834" y="512"/>
                  </a:cubicBezTo>
                  <a:lnTo>
                    <a:pt x="357" y="36"/>
                  </a:lnTo>
                  <a:cubicBezTo>
                    <a:pt x="334" y="12"/>
                    <a:pt x="292" y="0"/>
                    <a:pt x="24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1"/>
            <p:cNvSpPr/>
            <p:nvPr/>
          </p:nvSpPr>
          <p:spPr>
            <a:xfrm>
              <a:off x="6734848" y="2454031"/>
              <a:ext cx="179665" cy="178979"/>
            </a:xfrm>
            <a:custGeom>
              <a:avLst/>
              <a:gdLst/>
              <a:ahLst/>
              <a:cxnLst/>
              <a:rect l="l" t="t" r="r" b="b"/>
              <a:pathLst>
                <a:path w="6026" h="6003" extrusionOk="0">
                  <a:moveTo>
                    <a:pt x="2715" y="1"/>
                  </a:moveTo>
                  <a:cubicBezTo>
                    <a:pt x="2620" y="1"/>
                    <a:pt x="2548" y="49"/>
                    <a:pt x="2548" y="144"/>
                  </a:cubicBezTo>
                  <a:lnTo>
                    <a:pt x="2548" y="501"/>
                  </a:lnTo>
                  <a:cubicBezTo>
                    <a:pt x="2548" y="572"/>
                    <a:pt x="2501" y="620"/>
                    <a:pt x="2429" y="644"/>
                  </a:cubicBezTo>
                  <a:cubicBezTo>
                    <a:pt x="2191" y="715"/>
                    <a:pt x="1953" y="811"/>
                    <a:pt x="1715" y="954"/>
                  </a:cubicBezTo>
                  <a:cubicBezTo>
                    <a:pt x="1695" y="963"/>
                    <a:pt x="1671" y="969"/>
                    <a:pt x="1647" y="969"/>
                  </a:cubicBezTo>
                  <a:cubicBezTo>
                    <a:pt x="1612" y="969"/>
                    <a:pt x="1576" y="958"/>
                    <a:pt x="1548" y="930"/>
                  </a:cubicBezTo>
                  <a:lnTo>
                    <a:pt x="1286" y="644"/>
                  </a:lnTo>
                  <a:cubicBezTo>
                    <a:pt x="1250" y="620"/>
                    <a:pt x="1209" y="608"/>
                    <a:pt x="1170" y="608"/>
                  </a:cubicBezTo>
                  <a:cubicBezTo>
                    <a:pt x="1131" y="608"/>
                    <a:pt x="1095" y="620"/>
                    <a:pt x="1072" y="644"/>
                  </a:cubicBezTo>
                  <a:lnTo>
                    <a:pt x="643" y="1073"/>
                  </a:lnTo>
                  <a:cubicBezTo>
                    <a:pt x="595" y="1120"/>
                    <a:pt x="595" y="1215"/>
                    <a:pt x="643" y="1287"/>
                  </a:cubicBezTo>
                  <a:lnTo>
                    <a:pt x="929" y="1549"/>
                  </a:lnTo>
                  <a:cubicBezTo>
                    <a:pt x="976" y="1597"/>
                    <a:pt x="976" y="1668"/>
                    <a:pt x="953" y="1716"/>
                  </a:cubicBezTo>
                  <a:cubicBezTo>
                    <a:pt x="834" y="1930"/>
                    <a:pt x="714" y="2168"/>
                    <a:pt x="643" y="2430"/>
                  </a:cubicBezTo>
                  <a:cubicBezTo>
                    <a:pt x="619" y="2501"/>
                    <a:pt x="595" y="2549"/>
                    <a:pt x="500" y="2549"/>
                  </a:cubicBezTo>
                  <a:lnTo>
                    <a:pt x="143" y="2549"/>
                  </a:lnTo>
                  <a:cubicBezTo>
                    <a:pt x="48" y="2549"/>
                    <a:pt x="0" y="2621"/>
                    <a:pt x="0" y="2716"/>
                  </a:cubicBezTo>
                  <a:lnTo>
                    <a:pt x="0" y="3311"/>
                  </a:lnTo>
                  <a:cubicBezTo>
                    <a:pt x="0" y="3383"/>
                    <a:pt x="48" y="3454"/>
                    <a:pt x="143" y="3454"/>
                  </a:cubicBezTo>
                  <a:lnTo>
                    <a:pt x="500" y="3454"/>
                  </a:lnTo>
                  <a:cubicBezTo>
                    <a:pt x="572" y="3454"/>
                    <a:pt x="619" y="3502"/>
                    <a:pt x="643" y="3573"/>
                  </a:cubicBezTo>
                  <a:cubicBezTo>
                    <a:pt x="714" y="3811"/>
                    <a:pt x="810" y="4049"/>
                    <a:pt x="953" y="4288"/>
                  </a:cubicBezTo>
                  <a:cubicBezTo>
                    <a:pt x="976" y="4335"/>
                    <a:pt x="976" y="4407"/>
                    <a:pt x="929" y="4454"/>
                  </a:cubicBezTo>
                  <a:lnTo>
                    <a:pt x="643" y="4740"/>
                  </a:lnTo>
                  <a:cubicBezTo>
                    <a:pt x="595" y="4788"/>
                    <a:pt x="595" y="4883"/>
                    <a:pt x="643" y="4931"/>
                  </a:cubicBezTo>
                  <a:lnTo>
                    <a:pt x="1072" y="5359"/>
                  </a:lnTo>
                  <a:cubicBezTo>
                    <a:pt x="1095" y="5383"/>
                    <a:pt x="1131" y="5395"/>
                    <a:pt x="1170" y="5395"/>
                  </a:cubicBezTo>
                  <a:cubicBezTo>
                    <a:pt x="1209" y="5395"/>
                    <a:pt x="1250" y="5383"/>
                    <a:pt x="1286" y="5359"/>
                  </a:cubicBezTo>
                  <a:lnTo>
                    <a:pt x="1548" y="5097"/>
                  </a:lnTo>
                  <a:cubicBezTo>
                    <a:pt x="1578" y="5052"/>
                    <a:pt x="1618" y="5035"/>
                    <a:pt x="1655" y="5035"/>
                  </a:cubicBezTo>
                  <a:cubicBezTo>
                    <a:pt x="1677" y="5035"/>
                    <a:pt x="1697" y="5041"/>
                    <a:pt x="1715" y="5050"/>
                  </a:cubicBezTo>
                  <a:cubicBezTo>
                    <a:pt x="1929" y="5169"/>
                    <a:pt x="2167" y="5288"/>
                    <a:pt x="2429" y="5359"/>
                  </a:cubicBezTo>
                  <a:cubicBezTo>
                    <a:pt x="2501" y="5383"/>
                    <a:pt x="2548" y="5407"/>
                    <a:pt x="2548" y="5502"/>
                  </a:cubicBezTo>
                  <a:lnTo>
                    <a:pt x="2548" y="5859"/>
                  </a:lnTo>
                  <a:cubicBezTo>
                    <a:pt x="2548" y="5955"/>
                    <a:pt x="2620" y="6002"/>
                    <a:pt x="2715" y="6002"/>
                  </a:cubicBezTo>
                  <a:lnTo>
                    <a:pt x="3310" y="6002"/>
                  </a:lnTo>
                  <a:cubicBezTo>
                    <a:pt x="3382" y="6002"/>
                    <a:pt x="3453" y="5955"/>
                    <a:pt x="3453" y="5859"/>
                  </a:cubicBezTo>
                  <a:lnTo>
                    <a:pt x="3453" y="5502"/>
                  </a:lnTo>
                  <a:cubicBezTo>
                    <a:pt x="3453" y="5454"/>
                    <a:pt x="3501" y="5383"/>
                    <a:pt x="3572" y="5359"/>
                  </a:cubicBezTo>
                  <a:cubicBezTo>
                    <a:pt x="3810" y="5288"/>
                    <a:pt x="4048" y="5216"/>
                    <a:pt x="4287" y="5050"/>
                  </a:cubicBezTo>
                  <a:cubicBezTo>
                    <a:pt x="4313" y="5041"/>
                    <a:pt x="4336" y="5035"/>
                    <a:pt x="4357" y="5035"/>
                  </a:cubicBezTo>
                  <a:cubicBezTo>
                    <a:pt x="4393" y="5035"/>
                    <a:pt x="4423" y="5052"/>
                    <a:pt x="4453" y="5097"/>
                  </a:cubicBezTo>
                  <a:lnTo>
                    <a:pt x="4739" y="5359"/>
                  </a:lnTo>
                  <a:cubicBezTo>
                    <a:pt x="4763" y="5383"/>
                    <a:pt x="4799" y="5395"/>
                    <a:pt x="4837" y="5395"/>
                  </a:cubicBezTo>
                  <a:cubicBezTo>
                    <a:pt x="4876" y="5395"/>
                    <a:pt x="4918" y="5383"/>
                    <a:pt x="4953" y="5359"/>
                  </a:cubicBezTo>
                  <a:lnTo>
                    <a:pt x="5358" y="4931"/>
                  </a:lnTo>
                  <a:cubicBezTo>
                    <a:pt x="5430" y="4883"/>
                    <a:pt x="5430" y="4788"/>
                    <a:pt x="5358" y="4740"/>
                  </a:cubicBezTo>
                  <a:lnTo>
                    <a:pt x="5096" y="4454"/>
                  </a:lnTo>
                  <a:cubicBezTo>
                    <a:pt x="5025" y="4407"/>
                    <a:pt x="5025" y="4335"/>
                    <a:pt x="5073" y="4288"/>
                  </a:cubicBezTo>
                  <a:cubicBezTo>
                    <a:pt x="5192" y="4073"/>
                    <a:pt x="5311" y="3835"/>
                    <a:pt x="5358" y="3573"/>
                  </a:cubicBezTo>
                  <a:cubicBezTo>
                    <a:pt x="5382" y="3502"/>
                    <a:pt x="5430" y="3454"/>
                    <a:pt x="5501" y="3454"/>
                  </a:cubicBezTo>
                  <a:lnTo>
                    <a:pt x="5858" y="3454"/>
                  </a:lnTo>
                  <a:cubicBezTo>
                    <a:pt x="5954" y="3430"/>
                    <a:pt x="6025" y="3335"/>
                    <a:pt x="6025" y="3264"/>
                  </a:cubicBezTo>
                  <a:lnTo>
                    <a:pt x="6025" y="2668"/>
                  </a:lnTo>
                  <a:cubicBezTo>
                    <a:pt x="6025" y="2597"/>
                    <a:pt x="5954" y="2525"/>
                    <a:pt x="5858" y="2525"/>
                  </a:cubicBezTo>
                  <a:lnTo>
                    <a:pt x="5501" y="2525"/>
                  </a:lnTo>
                  <a:cubicBezTo>
                    <a:pt x="5454" y="2525"/>
                    <a:pt x="5382" y="2478"/>
                    <a:pt x="5358" y="2406"/>
                  </a:cubicBezTo>
                  <a:cubicBezTo>
                    <a:pt x="5311" y="2168"/>
                    <a:pt x="5215" y="1930"/>
                    <a:pt x="5073" y="1692"/>
                  </a:cubicBezTo>
                  <a:cubicBezTo>
                    <a:pt x="5025" y="1644"/>
                    <a:pt x="5025" y="1573"/>
                    <a:pt x="5096" y="1525"/>
                  </a:cubicBezTo>
                  <a:lnTo>
                    <a:pt x="5358" y="1239"/>
                  </a:lnTo>
                  <a:cubicBezTo>
                    <a:pt x="5430" y="1192"/>
                    <a:pt x="5430" y="1096"/>
                    <a:pt x="5358" y="1049"/>
                  </a:cubicBezTo>
                  <a:lnTo>
                    <a:pt x="4953" y="620"/>
                  </a:lnTo>
                  <a:cubicBezTo>
                    <a:pt x="4918" y="596"/>
                    <a:pt x="4876" y="584"/>
                    <a:pt x="4837" y="584"/>
                  </a:cubicBezTo>
                  <a:cubicBezTo>
                    <a:pt x="4799" y="584"/>
                    <a:pt x="4763" y="596"/>
                    <a:pt x="4739" y="620"/>
                  </a:cubicBezTo>
                  <a:lnTo>
                    <a:pt x="4453" y="882"/>
                  </a:lnTo>
                  <a:cubicBezTo>
                    <a:pt x="4423" y="927"/>
                    <a:pt x="4383" y="944"/>
                    <a:pt x="4346" y="944"/>
                  </a:cubicBezTo>
                  <a:cubicBezTo>
                    <a:pt x="4325" y="944"/>
                    <a:pt x="4304" y="938"/>
                    <a:pt x="4287" y="930"/>
                  </a:cubicBezTo>
                  <a:cubicBezTo>
                    <a:pt x="4072" y="811"/>
                    <a:pt x="3834" y="692"/>
                    <a:pt x="3572" y="620"/>
                  </a:cubicBezTo>
                  <a:cubicBezTo>
                    <a:pt x="3501" y="596"/>
                    <a:pt x="3453" y="572"/>
                    <a:pt x="3453" y="477"/>
                  </a:cubicBezTo>
                  <a:lnTo>
                    <a:pt x="3453" y="144"/>
                  </a:lnTo>
                  <a:cubicBezTo>
                    <a:pt x="3453" y="49"/>
                    <a:pt x="3382" y="1"/>
                    <a:pt x="3310"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1"/>
            <p:cNvSpPr/>
            <p:nvPr/>
          </p:nvSpPr>
          <p:spPr>
            <a:xfrm>
              <a:off x="6820030" y="2602452"/>
              <a:ext cx="37656" cy="28414"/>
            </a:xfrm>
            <a:custGeom>
              <a:avLst/>
              <a:gdLst/>
              <a:ahLst/>
              <a:cxnLst/>
              <a:rect l="l" t="t" r="r" b="b"/>
              <a:pathLst>
                <a:path w="1263" h="953" extrusionOk="0">
                  <a:moveTo>
                    <a:pt x="977" y="0"/>
                  </a:moveTo>
                  <a:cubicBezTo>
                    <a:pt x="787" y="143"/>
                    <a:pt x="548" y="214"/>
                    <a:pt x="263" y="286"/>
                  </a:cubicBezTo>
                  <a:cubicBezTo>
                    <a:pt x="215" y="310"/>
                    <a:pt x="144" y="381"/>
                    <a:pt x="144" y="429"/>
                  </a:cubicBezTo>
                  <a:lnTo>
                    <a:pt x="144" y="786"/>
                  </a:lnTo>
                  <a:cubicBezTo>
                    <a:pt x="144" y="881"/>
                    <a:pt x="96" y="953"/>
                    <a:pt x="1" y="953"/>
                  </a:cubicBezTo>
                  <a:lnTo>
                    <a:pt x="477" y="953"/>
                  </a:lnTo>
                  <a:cubicBezTo>
                    <a:pt x="572" y="953"/>
                    <a:pt x="620" y="881"/>
                    <a:pt x="620" y="786"/>
                  </a:cubicBezTo>
                  <a:lnTo>
                    <a:pt x="620" y="429"/>
                  </a:lnTo>
                  <a:cubicBezTo>
                    <a:pt x="620" y="357"/>
                    <a:pt x="691" y="310"/>
                    <a:pt x="739" y="286"/>
                  </a:cubicBezTo>
                  <a:cubicBezTo>
                    <a:pt x="930" y="262"/>
                    <a:pt x="1096" y="191"/>
                    <a:pt x="1263" y="95"/>
                  </a:cubicBezTo>
                  <a:lnTo>
                    <a:pt x="1168" y="24"/>
                  </a:lnTo>
                  <a:cubicBezTo>
                    <a:pt x="1144" y="0"/>
                    <a:pt x="1049" y="0"/>
                    <a:pt x="9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1"/>
            <p:cNvSpPr/>
            <p:nvPr/>
          </p:nvSpPr>
          <p:spPr>
            <a:xfrm>
              <a:off x="6820030" y="2453345"/>
              <a:ext cx="37656" cy="28831"/>
            </a:xfrm>
            <a:custGeom>
              <a:avLst/>
              <a:gdLst/>
              <a:ahLst/>
              <a:cxnLst/>
              <a:rect l="l" t="t" r="r" b="b"/>
              <a:pathLst>
                <a:path w="1263" h="967" extrusionOk="0">
                  <a:moveTo>
                    <a:pt x="1" y="0"/>
                  </a:moveTo>
                  <a:cubicBezTo>
                    <a:pt x="96" y="0"/>
                    <a:pt x="144" y="48"/>
                    <a:pt x="144" y="143"/>
                  </a:cubicBezTo>
                  <a:lnTo>
                    <a:pt x="144" y="500"/>
                  </a:lnTo>
                  <a:cubicBezTo>
                    <a:pt x="144" y="595"/>
                    <a:pt x="215" y="619"/>
                    <a:pt x="263" y="643"/>
                  </a:cubicBezTo>
                  <a:cubicBezTo>
                    <a:pt x="548" y="715"/>
                    <a:pt x="787" y="834"/>
                    <a:pt x="977" y="953"/>
                  </a:cubicBezTo>
                  <a:cubicBezTo>
                    <a:pt x="1003" y="961"/>
                    <a:pt x="1026" y="967"/>
                    <a:pt x="1048" y="967"/>
                  </a:cubicBezTo>
                  <a:cubicBezTo>
                    <a:pt x="1087" y="967"/>
                    <a:pt x="1122" y="950"/>
                    <a:pt x="1168" y="905"/>
                  </a:cubicBezTo>
                  <a:lnTo>
                    <a:pt x="1263" y="834"/>
                  </a:lnTo>
                  <a:cubicBezTo>
                    <a:pt x="1096" y="762"/>
                    <a:pt x="930" y="667"/>
                    <a:pt x="739" y="643"/>
                  </a:cubicBezTo>
                  <a:cubicBezTo>
                    <a:pt x="691" y="643"/>
                    <a:pt x="620" y="595"/>
                    <a:pt x="620" y="500"/>
                  </a:cubicBezTo>
                  <a:lnTo>
                    <a:pt x="620" y="143"/>
                  </a:lnTo>
                  <a:cubicBezTo>
                    <a:pt x="620" y="48"/>
                    <a:pt x="572"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1"/>
            <p:cNvSpPr/>
            <p:nvPr/>
          </p:nvSpPr>
          <p:spPr>
            <a:xfrm>
              <a:off x="6871163" y="2471443"/>
              <a:ext cx="43351" cy="142754"/>
            </a:xfrm>
            <a:custGeom>
              <a:avLst/>
              <a:gdLst/>
              <a:ahLst/>
              <a:cxnLst/>
              <a:rect l="l" t="t" r="r" b="b"/>
              <a:pathLst>
                <a:path w="1454" h="4788" extrusionOk="0">
                  <a:moveTo>
                    <a:pt x="265" y="0"/>
                  </a:moveTo>
                  <a:cubicBezTo>
                    <a:pt x="227" y="0"/>
                    <a:pt x="191" y="12"/>
                    <a:pt x="167" y="36"/>
                  </a:cubicBezTo>
                  <a:lnTo>
                    <a:pt x="48" y="155"/>
                  </a:lnTo>
                  <a:lnTo>
                    <a:pt x="334" y="465"/>
                  </a:lnTo>
                  <a:cubicBezTo>
                    <a:pt x="405" y="512"/>
                    <a:pt x="405" y="608"/>
                    <a:pt x="334" y="655"/>
                  </a:cubicBezTo>
                  <a:lnTo>
                    <a:pt x="72" y="941"/>
                  </a:lnTo>
                  <a:cubicBezTo>
                    <a:pt x="24" y="989"/>
                    <a:pt x="24" y="1060"/>
                    <a:pt x="48" y="1108"/>
                  </a:cubicBezTo>
                  <a:cubicBezTo>
                    <a:pt x="191" y="1322"/>
                    <a:pt x="286" y="1560"/>
                    <a:pt x="334" y="1822"/>
                  </a:cubicBezTo>
                  <a:cubicBezTo>
                    <a:pt x="358" y="1894"/>
                    <a:pt x="429" y="1941"/>
                    <a:pt x="477" y="1941"/>
                  </a:cubicBezTo>
                  <a:lnTo>
                    <a:pt x="834" y="1941"/>
                  </a:lnTo>
                  <a:cubicBezTo>
                    <a:pt x="929" y="1941"/>
                    <a:pt x="1001" y="2013"/>
                    <a:pt x="1001" y="2084"/>
                  </a:cubicBezTo>
                  <a:lnTo>
                    <a:pt x="1001" y="2680"/>
                  </a:lnTo>
                  <a:cubicBezTo>
                    <a:pt x="1001" y="2775"/>
                    <a:pt x="929" y="2846"/>
                    <a:pt x="834" y="2846"/>
                  </a:cubicBezTo>
                  <a:lnTo>
                    <a:pt x="477" y="2846"/>
                  </a:lnTo>
                  <a:cubicBezTo>
                    <a:pt x="405" y="2846"/>
                    <a:pt x="358" y="2894"/>
                    <a:pt x="334" y="2965"/>
                  </a:cubicBezTo>
                  <a:cubicBezTo>
                    <a:pt x="286" y="3227"/>
                    <a:pt x="191" y="3465"/>
                    <a:pt x="48" y="3680"/>
                  </a:cubicBezTo>
                  <a:cubicBezTo>
                    <a:pt x="0" y="3727"/>
                    <a:pt x="0" y="3799"/>
                    <a:pt x="72" y="3846"/>
                  </a:cubicBezTo>
                  <a:lnTo>
                    <a:pt x="334" y="4108"/>
                  </a:lnTo>
                  <a:cubicBezTo>
                    <a:pt x="405" y="4180"/>
                    <a:pt x="405" y="4275"/>
                    <a:pt x="334" y="4323"/>
                  </a:cubicBezTo>
                  <a:lnTo>
                    <a:pt x="48" y="4632"/>
                  </a:lnTo>
                  <a:lnTo>
                    <a:pt x="167" y="4751"/>
                  </a:lnTo>
                  <a:cubicBezTo>
                    <a:pt x="191" y="4775"/>
                    <a:pt x="227" y="4787"/>
                    <a:pt x="265" y="4787"/>
                  </a:cubicBezTo>
                  <a:cubicBezTo>
                    <a:pt x="304" y="4787"/>
                    <a:pt x="346" y="4775"/>
                    <a:pt x="381" y="4751"/>
                  </a:cubicBezTo>
                  <a:lnTo>
                    <a:pt x="786" y="4323"/>
                  </a:lnTo>
                  <a:cubicBezTo>
                    <a:pt x="858" y="4275"/>
                    <a:pt x="858" y="4180"/>
                    <a:pt x="786" y="4108"/>
                  </a:cubicBezTo>
                  <a:lnTo>
                    <a:pt x="524" y="3846"/>
                  </a:lnTo>
                  <a:cubicBezTo>
                    <a:pt x="453" y="3799"/>
                    <a:pt x="453" y="3727"/>
                    <a:pt x="501" y="3680"/>
                  </a:cubicBezTo>
                  <a:cubicBezTo>
                    <a:pt x="643" y="3465"/>
                    <a:pt x="739" y="3227"/>
                    <a:pt x="786" y="2965"/>
                  </a:cubicBezTo>
                  <a:cubicBezTo>
                    <a:pt x="810" y="2894"/>
                    <a:pt x="882" y="2846"/>
                    <a:pt x="929" y="2846"/>
                  </a:cubicBezTo>
                  <a:lnTo>
                    <a:pt x="1286" y="2846"/>
                  </a:lnTo>
                  <a:cubicBezTo>
                    <a:pt x="1382" y="2846"/>
                    <a:pt x="1453" y="2775"/>
                    <a:pt x="1453" y="2680"/>
                  </a:cubicBezTo>
                  <a:lnTo>
                    <a:pt x="1453" y="2084"/>
                  </a:lnTo>
                  <a:cubicBezTo>
                    <a:pt x="1453" y="2013"/>
                    <a:pt x="1382" y="1941"/>
                    <a:pt x="1286" y="1941"/>
                  </a:cubicBezTo>
                  <a:lnTo>
                    <a:pt x="929" y="1941"/>
                  </a:lnTo>
                  <a:cubicBezTo>
                    <a:pt x="858" y="1941"/>
                    <a:pt x="810" y="1894"/>
                    <a:pt x="786" y="1822"/>
                  </a:cubicBezTo>
                  <a:cubicBezTo>
                    <a:pt x="739" y="1560"/>
                    <a:pt x="643" y="1322"/>
                    <a:pt x="501" y="1108"/>
                  </a:cubicBezTo>
                  <a:cubicBezTo>
                    <a:pt x="453" y="1060"/>
                    <a:pt x="453" y="989"/>
                    <a:pt x="524" y="941"/>
                  </a:cubicBezTo>
                  <a:lnTo>
                    <a:pt x="786" y="655"/>
                  </a:lnTo>
                  <a:cubicBezTo>
                    <a:pt x="858" y="608"/>
                    <a:pt x="858" y="512"/>
                    <a:pt x="786" y="465"/>
                  </a:cubicBezTo>
                  <a:lnTo>
                    <a:pt x="381" y="36"/>
                  </a:lnTo>
                  <a:cubicBezTo>
                    <a:pt x="346" y="12"/>
                    <a:pt x="304" y="0"/>
                    <a:pt x="265"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1"/>
            <p:cNvSpPr/>
            <p:nvPr/>
          </p:nvSpPr>
          <p:spPr>
            <a:xfrm>
              <a:off x="6778139" y="2494520"/>
              <a:ext cx="94454" cy="94454"/>
            </a:xfrm>
            <a:custGeom>
              <a:avLst/>
              <a:gdLst/>
              <a:ahLst/>
              <a:cxnLst/>
              <a:rect l="l" t="t" r="r" b="b"/>
              <a:pathLst>
                <a:path w="3168" h="3168" extrusionOk="0">
                  <a:moveTo>
                    <a:pt x="1572" y="0"/>
                  </a:moveTo>
                  <a:cubicBezTo>
                    <a:pt x="715" y="0"/>
                    <a:pt x="1" y="715"/>
                    <a:pt x="1" y="1596"/>
                  </a:cubicBezTo>
                  <a:cubicBezTo>
                    <a:pt x="1" y="2453"/>
                    <a:pt x="715" y="3168"/>
                    <a:pt x="1572" y="3168"/>
                  </a:cubicBezTo>
                  <a:cubicBezTo>
                    <a:pt x="2454" y="3168"/>
                    <a:pt x="3168" y="2453"/>
                    <a:pt x="3168" y="1596"/>
                  </a:cubicBezTo>
                  <a:cubicBezTo>
                    <a:pt x="3168" y="715"/>
                    <a:pt x="2454" y="0"/>
                    <a:pt x="1572"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1"/>
            <p:cNvSpPr/>
            <p:nvPr/>
          </p:nvSpPr>
          <p:spPr>
            <a:xfrm>
              <a:off x="6794478" y="2499499"/>
              <a:ext cx="78115" cy="89475"/>
            </a:xfrm>
            <a:custGeom>
              <a:avLst/>
              <a:gdLst/>
              <a:ahLst/>
              <a:cxnLst/>
              <a:rect l="l" t="t" r="r" b="b"/>
              <a:pathLst>
                <a:path w="2620" h="3001" extrusionOk="0">
                  <a:moveTo>
                    <a:pt x="1691" y="0"/>
                  </a:moveTo>
                  <a:lnTo>
                    <a:pt x="1691" y="0"/>
                  </a:lnTo>
                  <a:cubicBezTo>
                    <a:pt x="2025" y="262"/>
                    <a:pt x="2239" y="667"/>
                    <a:pt x="2239" y="1143"/>
                  </a:cubicBezTo>
                  <a:cubicBezTo>
                    <a:pt x="2239" y="2024"/>
                    <a:pt x="1525" y="2739"/>
                    <a:pt x="643" y="2739"/>
                  </a:cubicBezTo>
                  <a:cubicBezTo>
                    <a:pt x="405" y="2739"/>
                    <a:pt x="215" y="2667"/>
                    <a:pt x="0" y="2572"/>
                  </a:cubicBezTo>
                  <a:lnTo>
                    <a:pt x="0" y="2572"/>
                  </a:lnTo>
                  <a:cubicBezTo>
                    <a:pt x="262" y="2858"/>
                    <a:pt x="620" y="3001"/>
                    <a:pt x="1048" y="3001"/>
                  </a:cubicBezTo>
                  <a:cubicBezTo>
                    <a:pt x="1906" y="3001"/>
                    <a:pt x="2620" y="2286"/>
                    <a:pt x="2620" y="1429"/>
                  </a:cubicBezTo>
                  <a:cubicBezTo>
                    <a:pt x="2620" y="786"/>
                    <a:pt x="2239" y="238"/>
                    <a:pt x="1691"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1"/>
            <p:cNvSpPr/>
            <p:nvPr/>
          </p:nvSpPr>
          <p:spPr>
            <a:xfrm>
              <a:off x="6922982" y="2640079"/>
              <a:ext cx="108676" cy="108646"/>
            </a:xfrm>
            <a:custGeom>
              <a:avLst/>
              <a:gdLst/>
              <a:ahLst/>
              <a:cxnLst/>
              <a:rect l="l" t="t" r="r" b="b"/>
              <a:pathLst>
                <a:path w="3645" h="3644" extrusionOk="0">
                  <a:moveTo>
                    <a:pt x="1811" y="0"/>
                  </a:moveTo>
                  <a:cubicBezTo>
                    <a:pt x="811" y="0"/>
                    <a:pt x="1" y="810"/>
                    <a:pt x="1" y="1810"/>
                  </a:cubicBezTo>
                  <a:cubicBezTo>
                    <a:pt x="1" y="2834"/>
                    <a:pt x="811" y="3644"/>
                    <a:pt x="1811" y="3644"/>
                  </a:cubicBezTo>
                  <a:cubicBezTo>
                    <a:pt x="2811" y="3644"/>
                    <a:pt x="3644" y="2834"/>
                    <a:pt x="3644" y="1810"/>
                  </a:cubicBezTo>
                  <a:cubicBezTo>
                    <a:pt x="3644" y="810"/>
                    <a:pt x="2811" y="0"/>
                    <a:pt x="1811"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1"/>
            <p:cNvSpPr/>
            <p:nvPr/>
          </p:nvSpPr>
          <p:spPr>
            <a:xfrm>
              <a:off x="6947848" y="2642911"/>
              <a:ext cx="84526" cy="105813"/>
            </a:xfrm>
            <a:custGeom>
              <a:avLst/>
              <a:gdLst/>
              <a:ahLst/>
              <a:cxnLst/>
              <a:rect l="l" t="t" r="r" b="b"/>
              <a:pathLst>
                <a:path w="2835" h="3549" extrusionOk="0">
                  <a:moveTo>
                    <a:pt x="1548" y="1"/>
                  </a:moveTo>
                  <a:cubicBezTo>
                    <a:pt x="2048" y="334"/>
                    <a:pt x="2382" y="906"/>
                    <a:pt x="2382" y="1525"/>
                  </a:cubicBezTo>
                  <a:cubicBezTo>
                    <a:pt x="2382" y="2525"/>
                    <a:pt x="1572" y="3335"/>
                    <a:pt x="572" y="3335"/>
                  </a:cubicBezTo>
                  <a:cubicBezTo>
                    <a:pt x="381" y="3335"/>
                    <a:pt x="191" y="3311"/>
                    <a:pt x="0" y="3239"/>
                  </a:cubicBezTo>
                  <a:lnTo>
                    <a:pt x="0" y="3239"/>
                  </a:lnTo>
                  <a:cubicBezTo>
                    <a:pt x="310" y="3430"/>
                    <a:pt x="667" y="3549"/>
                    <a:pt x="1024" y="3549"/>
                  </a:cubicBezTo>
                  <a:cubicBezTo>
                    <a:pt x="2025" y="3549"/>
                    <a:pt x="2834" y="2739"/>
                    <a:pt x="2834" y="1739"/>
                  </a:cubicBezTo>
                  <a:cubicBezTo>
                    <a:pt x="2834" y="929"/>
                    <a:pt x="2287" y="239"/>
                    <a:pt x="1548" y="1"/>
                  </a:cubicBezTo>
                  <a:close/>
                </a:path>
              </a:pathLst>
            </a:custGeom>
            <a:solidFill>
              <a:srgbClr val="C1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1"/>
            <p:cNvSpPr/>
            <p:nvPr/>
          </p:nvSpPr>
          <p:spPr>
            <a:xfrm>
              <a:off x="6773190" y="2490256"/>
              <a:ext cx="104382" cy="105098"/>
            </a:xfrm>
            <a:custGeom>
              <a:avLst/>
              <a:gdLst/>
              <a:ahLst/>
              <a:cxnLst/>
              <a:rect l="l" t="t" r="r" b="b"/>
              <a:pathLst>
                <a:path w="3501" h="3525" extrusionOk="0">
                  <a:moveTo>
                    <a:pt x="1762" y="0"/>
                  </a:moveTo>
                  <a:cubicBezTo>
                    <a:pt x="1548" y="0"/>
                    <a:pt x="1334" y="24"/>
                    <a:pt x="1167" y="120"/>
                  </a:cubicBezTo>
                  <a:cubicBezTo>
                    <a:pt x="1072" y="143"/>
                    <a:pt x="1000" y="239"/>
                    <a:pt x="1072" y="334"/>
                  </a:cubicBezTo>
                  <a:cubicBezTo>
                    <a:pt x="1089" y="404"/>
                    <a:pt x="1145" y="448"/>
                    <a:pt x="1211" y="448"/>
                  </a:cubicBezTo>
                  <a:cubicBezTo>
                    <a:pt x="1235" y="448"/>
                    <a:pt x="1260" y="442"/>
                    <a:pt x="1286" y="429"/>
                  </a:cubicBezTo>
                  <a:cubicBezTo>
                    <a:pt x="1429" y="358"/>
                    <a:pt x="1596" y="334"/>
                    <a:pt x="1762" y="334"/>
                  </a:cubicBezTo>
                  <a:cubicBezTo>
                    <a:pt x="2524" y="334"/>
                    <a:pt x="3144" y="953"/>
                    <a:pt x="3144" y="1739"/>
                  </a:cubicBezTo>
                  <a:cubicBezTo>
                    <a:pt x="3144" y="2501"/>
                    <a:pt x="2524" y="3120"/>
                    <a:pt x="1762" y="3120"/>
                  </a:cubicBezTo>
                  <a:cubicBezTo>
                    <a:pt x="976" y="3120"/>
                    <a:pt x="357" y="2501"/>
                    <a:pt x="357" y="1739"/>
                  </a:cubicBezTo>
                  <a:cubicBezTo>
                    <a:pt x="357" y="1406"/>
                    <a:pt x="476" y="1072"/>
                    <a:pt x="691" y="834"/>
                  </a:cubicBezTo>
                  <a:cubicBezTo>
                    <a:pt x="738" y="786"/>
                    <a:pt x="738" y="667"/>
                    <a:pt x="643" y="596"/>
                  </a:cubicBezTo>
                  <a:cubicBezTo>
                    <a:pt x="622" y="574"/>
                    <a:pt x="586" y="563"/>
                    <a:pt x="546" y="563"/>
                  </a:cubicBezTo>
                  <a:cubicBezTo>
                    <a:pt x="498" y="563"/>
                    <a:pt x="444" y="580"/>
                    <a:pt x="405" y="620"/>
                  </a:cubicBezTo>
                  <a:cubicBezTo>
                    <a:pt x="143" y="953"/>
                    <a:pt x="0" y="1334"/>
                    <a:pt x="0" y="1763"/>
                  </a:cubicBezTo>
                  <a:cubicBezTo>
                    <a:pt x="0" y="2715"/>
                    <a:pt x="762" y="3525"/>
                    <a:pt x="1762" y="3525"/>
                  </a:cubicBezTo>
                  <a:cubicBezTo>
                    <a:pt x="2715" y="3525"/>
                    <a:pt x="3501" y="2739"/>
                    <a:pt x="3501" y="1763"/>
                  </a:cubicBezTo>
                  <a:cubicBezTo>
                    <a:pt x="3501" y="786"/>
                    <a:pt x="2715" y="0"/>
                    <a:pt x="1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1"/>
            <p:cNvSpPr/>
            <p:nvPr/>
          </p:nvSpPr>
          <p:spPr>
            <a:xfrm>
              <a:off x="6731270" y="2448366"/>
              <a:ext cx="188192" cy="188192"/>
            </a:xfrm>
            <a:custGeom>
              <a:avLst/>
              <a:gdLst/>
              <a:ahLst/>
              <a:cxnLst/>
              <a:rect l="l" t="t" r="r" b="b"/>
              <a:pathLst>
                <a:path w="6312" h="6312" extrusionOk="0">
                  <a:moveTo>
                    <a:pt x="3454" y="429"/>
                  </a:moveTo>
                  <a:lnTo>
                    <a:pt x="3454" y="715"/>
                  </a:lnTo>
                  <a:cubicBezTo>
                    <a:pt x="3454" y="882"/>
                    <a:pt x="3549" y="1001"/>
                    <a:pt x="3692" y="1048"/>
                  </a:cubicBezTo>
                  <a:cubicBezTo>
                    <a:pt x="3930" y="1120"/>
                    <a:pt x="4145" y="1191"/>
                    <a:pt x="4335" y="1310"/>
                  </a:cubicBezTo>
                  <a:cubicBezTo>
                    <a:pt x="4395" y="1350"/>
                    <a:pt x="4459" y="1369"/>
                    <a:pt x="4520" y="1369"/>
                  </a:cubicBezTo>
                  <a:cubicBezTo>
                    <a:pt x="4605" y="1369"/>
                    <a:pt x="4685" y="1332"/>
                    <a:pt x="4740" y="1263"/>
                  </a:cubicBezTo>
                  <a:lnTo>
                    <a:pt x="4978" y="1024"/>
                  </a:lnTo>
                  <a:lnTo>
                    <a:pt x="5335" y="1405"/>
                  </a:lnTo>
                  <a:lnTo>
                    <a:pt x="5097" y="1644"/>
                  </a:lnTo>
                  <a:cubicBezTo>
                    <a:pt x="4978" y="1763"/>
                    <a:pt x="4978" y="1906"/>
                    <a:pt x="5026" y="2025"/>
                  </a:cubicBezTo>
                  <a:cubicBezTo>
                    <a:pt x="5145" y="2239"/>
                    <a:pt x="5240" y="2453"/>
                    <a:pt x="5312" y="2691"/>
                  </a:cubicBezTo>
                  <a:cubicBezTo>
                    <a:pt x="5335" y="2834"/>
                    <a:pt x="5454" y="2930"/>
                    <a:pt x="5597" y="2930"/>
                  </a:cubicBezTo>
                  <a:lnTo>
                    <a:pt x="5931" y="2930"/>
                  </a:lnTo>
                  <a:lnTo>
                    <a:pt x="5931" y="3454"/>
                  </a:lnTo>
                  <a:lnTo>
                    <a:pt x="5597" y="3454"/>
                  </a:lnTo>
                  <a:cubicBezTo>
                    <a:pt x="5454" y="3454"/>
                    <a:pt x="5335" y="3549"/>
                    <a:pt x="5312" y="3692"/>
                  </a:cubicBezTo>
                  <a:cubicBezTo>
                    <a:pt x="5240" y="3930"/>
                    <a:pt x="5145" y="4144"/>
                    <a:pt x="5026" y="4358"/>
                  </a:cubicBezTo>
                  <a:cubicBezTo>
                    <a:pt x="4931" y="4478"/>
                    <a:pt x="4978" y="4644"/>
                    <a:pt x="5097" y="4739"/>
                  </a:cubicBezTo>
                  <a:lnTo>
                    <a:pt x="5335" y="4978"/>
                  </a:lnTo>
                  <a:lnTo>
                    <a:pt x="4978" y="5359"/>
                  </a:lnTo>
                  <a:lnTo>
                    <a:pt x="4740" y="5121"/>
                  </a:lnTo>
                  <a:cubicBezTo>
                    <a:pt x="4670" y="5037"/>
                    <a:pt x="4576" y="5002"/>
                    <a:pt x="4486" y="5002"/>
                  </a:cubicBezTo>
                  <a:cubicBezTo>
                    <a:pt x="4422" y="5002"/>
                    <a:pt x="4361" y="5019"/>
                    <a:pt x="4311" y="5049"/>
                  </a:cubicBezTo>
                  <a:cubicBezTo>
                    <a:pt x="4121" y="5168"/>
                    <a:pt x="3907" y="5240"/>
                    <a:pt x="3668" y="5311"/>
                  </a:cubicBezTo>
                  <a:cubicBezTo>
                    <a:pt x="3525" y="5335"/>
                    <a:pt x="3430" y="5454"/>
                    <a:pt x="3430" y="5644"/>
                  </a:cubicBezTo>
                  <a:lnTo>
                    <a:pt x="3430" y="5930"/>
                  </a:lnTo>
                  <a:lnTo>
                    <a:pt x="2882" y="5930"/>
                  </a:lnTo>
                  <a:lnTo>
                    <a:pt x="2882" y="5644"/>
                  </a:lnTo>
                  <a:cubicBezTo>
                    <a:pt x="2882" y="5478"/>
                    <a:pt x="2811" y="5359"/>
                    <a:pt x="2644" y="5311"/>
                  </a:cubicBezTo>
                  <a:cubicBezTo>
                    <a:pt x="2406" y="5240"/>
                    <a:pt x="2216" y="5168"/>
                    <a:pt x="2001" y="5049"/>
                  </a:cubicBezTo>
                  <a:cubicBezTo>
                    <a:pt x="1952" y="5009"/>
                    <a:pt x="1890" y="4990"/>
                    <a:pt x="1829" y="4990"/>
                  </a:cubicBezTo>
                  <a:cubicBezTo>
                    <a:pt x="1744" y="4990"/>
                    <a:pt x="1662" y="5027"/>
                    <a:pt x="1620" y="5097"/>
                  </a:cubicBezTo>
                  <a:lnTo>
                    <a:pt x="1382" y="5335"/>
                  </a:lnTo>
                  <a:lnTo>
                    <a:pt x="1025" y="4954"/>
                  </a:lnTo>
                  <a:lnTo>
                    <a:pt x="1263" y="4716"/>
                  </a:lnTo>
                  <a:cubicBezTo>
                    <a:pt x="1382" y="4597"/>
                    <a:pt x="1382" y="4454"/>
                    <a:pt x="1311" y="4335"/>
                  </a:cubicBezTo>
                  <a:cubicBezTo>
                    <a:pt x="1192" y="4120"/>
                    <a:pt x="1096" y="3906"/>
                    <a:pt x="1049" y="3668"/>
                  </a:cubicBezTo>
                  <a:cubicBezTo>
                    <a:pt x="1025" y="3525"/>
                    <a:pt x="906" y="3430"/>
                    <a:pt x="739" y="3430"/>
                  </a:cubicBezTo>
                  <a:lnTo>
                    <a:pt x="430" y="3430"/>
                  </a:lnTo>
                  <a:lnTo>
                    <a:pt x="430" y="2906"/>
                  </a:lnTo>
                  <a:lnTo>
                    <a:pt x="715" y="2906"/>
                  </a:lnTo>
                  <a:cubicBezTo>
                    <a:pt x="858" y="2906"/>
                    <a:pt x="977" y="2811"/>
                    <a:pt x="1049" y="2668"/>
                  </a:cubicBezTo>
                  <a:cubicBezTo>
                    <a:pt x="1096" y="2429"/>
                    <a:pt x="1192" y="2215"/>
                    <a:pt x="1311" y="2001"/>
                  </a:cubicBezTo>
                  <a:cubicBezTo>
                    <a:pt x="1406" y="1882"/>
                    <a:pt x="1382" y="1715"/>
                    <a:pt x="1263" y="1620"/>
                  </a:cubicBezTo>
                  <a:lnTo>
                    <a:pt x="1025" y="1382"/>
                  </a:lnTo>
                  <a:lnTo>
                    <a:pt x="1406" y="1024"/>
                  </a:lnTo>
                  <a:lnTo>
                    <a:pt x="1644" y="1263"/>
                  </a:lnTo>
                  <a:cubicBezTo>
                    <a:pt x="1711" y="1330"/>
                    <a:pt x="1786" y="1359"/>
                    <a:pt x="1860" y="1359"/>
                  </a:cubicBezTo>
                  <a:cubicBezTo>
                    <a:pt x="1917" y="1359"/>
                    <a:pt x="1973" y="1341"/>
                    <a:pt x="2025" y="1310"/>
                  </a:cubicBezTo>
                  <a:cubicBezTo>
                    <a:pt x="2240" y="1191"/>
                    <a:pt x="2454" y="1120"/>
                    <a:pt x="2692" y="1048"/>
                  </a:cubicBezTo>
                  <a:cubicBezTo>
                    <a:pt x="2835" y="1024"/>
                    <a:pt x="2930" y="905"/>
                    <a:pt x="2930" y="762"/>
                  </a:cubicBezTo>
                  <a:lnTo>
                    <a:pt x="2930" y="429"/>
                  </a:lnTo>
                  <a:close/>
                  <a:moveTo>
                    <a:pt x="2859" y="0"/>
                  </a:moveTo>
                  <a:cubicBezTo>
                    <a:pt x="2692" y="0"/>
                    <a:pt x="2525" y="167"/>
                    <a:pt x="2525" y="334"/>
                  </a:cubicBezTo>
                  <a:lnTo>
                    <a:pt x="2525" y="667"/>
                  </a:lnTo>
                  <a:cubicBezTo>
                    <a:pt x="2287" y="715"/>
                    <a:pt x="2025" y="810"/>
                    <a:pt x="1811" y="953"/>
                  </a:cubicBezTo>
                  <a:lnTo>
                    <a:pt x="1573" y="715"/>
                  </a:lnTo>
                  <a:cubicBezTo>
                    <a:pt x="1513" y="655"/>
                    <a:pt x="1436" y="626"/>
                    <a:pt x="1358" y="626"/>
                  </a:cubicBezTo>
                  <a:cubicBezTo>
                    <a:pt x="1281" y="626"/>
                    <a:pt x="1204" y="655"/>
                    <a:pt x="1144" y="715"/>
                  </a:cubicBezTo>
                  <a:lnTo>
                    <a:pt x="715" y="1144"/>
                  </a:lnTo>
                  <a:cubicBezTo>
                    <a:pt x="596" y="1263"/>
                    <a:pt x="596" y="1477"/>
                    <a:pt x="715" y="1596"/>
                  </a:cubicBezTo>
                  <a:lnTo>
                    <a:pt x="954" y="1834"/>
                  </a:lnTo>
                  <a:cubicBezTo>
                    <a:pt x="811" y="2072"/>
                    <a:pt x="715" y="2310"/>
                    <a:pt x="668" y="2549"/>
                  </a:cubicBezTo>
                  <a:lnTo>
                    <a:pt x="334" y="2549"/>
                  </a:lnTo>
                  <a:cubicBezTo>
                    <a:pt x="144" y="2549"/>
                    <a:pt x="1" y="2691"/>
                    <a:pt x="1" y="2858"/>
                  </a:cubicBezTo>
                  <a:lnTo>
                    <a:pt x="1" y="3454"/>
                  </a:lnTo>
                  <a:cubicBezTo>
                    <a:pt x="1" y="3644"/>
                    <a:pt x="144" y="3787"/>
                    <a:pt x="334" y="3787"/>
                  </a:cubicBezTo>
                  <a:lnTo>
                    <a:pt x="668" y="3787"/>
                  </a:lnTo>
                  <a:cubicBezTo>
                    <a:pt x="715" y="4025"/>
                    <a:pt x="811" y="4287"/>
                    <a:pt x="954" y="4501"/>
                  </a:cubicBezTo>
                  <a:lnTo>
                    <a:pt x="715" y="4739"/>
                  </a:lnTo>
                  <a:cubicBezTo>
                    <a:pt x="596" y="4859"/>
                    <a:pt x="596" y="5073"/>
                    <a:pt x="715" y="5192"/>
                  </a:cubicBezTo>
                  <a:lnTo>
                    <a:pt x="1144" y="5597"/>
                  </a:lnTo>
                  <a:cubicBezTo>
                    <a:pt x="1204" y="5656"/>
                    <a:pt x="1281" y="5686"/>
                    <a:pt x="1358" y="5686"/>
                  </a:cubicBezTo>
                  <a:cubicBezTo>
                    <a:pt x="1436" y="5686"/>
                    <a:pt x="1513" y="5656"/>
                    <a:pt x="1573" y="5597"/>
                  </a:cubicBezTo>
                  <a:lnTo>
                    <a:pt x="1811" y="5359"/>
                  </a:lnTo>
                  <a:cubicBezTo>
                    <a:pt x="2049" y="5525"/>
                    <a:pt x="2287" y="5597"/>
                    <a:pt x="2525" y="5668"/>
                  </a:cubicBezTo>
                  <a:lnTo>
                    <a:pt x="2525" y="6002"/>
                  </a:lnTo>
                  <a:cubicBezTo>
                    <a:pt x="2525" y="6168"/>
                    <a:pt x="2692" y="6311"/>
                    <a:pt x="2859" y="6311"/>
                  </a:cubicBezTo>
                  <a:lnTo>
                    <a:pt x="3454" y="6311"/>
                  </a:lnTo>
                  <a:cubicBezTo>
                    <a:pt x="3645" y="6311"/>
                    <a:pt x="3787" y="6168"/>
                    <a:pt x="3787" y="6002"/>
                  </a:cubicBezTo>
                  <a:lnTo>
                    <a:pt x="3787" y="5668"/>
                  </a:lnTo>
                  <a:cubicBezTo>
                    <a:pt x="4049" y="5597"/>
                    <a:pt x="4288" y="5525"/>
                    <a:pt x="4502" y="5359"/>
                  </a:cubicBezTo>
                  <a:lnTo>
                    <a:pt x="4740" y="5597"/>
                  </a:lnTo>
                  <a:cubicBezTo>
                    <a:pt x="4796" y="5642"/>
                    <a:pt x="4874" y="5666"/>
                    <a:pt x="4952" y="5666"/>
                  </a:cubicBezTo>
                  <a:cubicBezTo>
                    <a:pt x="5040" y="5666"/>
                    <a:pt x="5130" y="5636"/>
                    <a:pt x="5193" y="5573"/>
                  </a:cubicBezTo>
                  <a:lnTo>
                    <a:pt x="5597" y="5168"/>
                  </a:lnTo>
                  <a:cubicBezTo>
                    <a:pt x="5716" y="5049"/>
                    <a:pt x="5716" y="4835"/>
                    <a:pt x="5597" y="4716"/>
                  </a:cubicBezTo>
                  <a:lnTo>
                    <a:pt x="5359" y="4478"/>
                  </a:lnTo>
                  <a:cubicBezTo>
                    <a:pt x="5502" y="4263"/>
                    <a:pt x="5597" y="4001"/>
                    <a:pt x="5669" y="3763"/>
                  </a:cubicBezTo>
                  <a:lnTo>
                    <a:pt x="5978" y="3763"/>
                  </a:lnTo>
                  <a:cubicBezTo>
                    <a:pt x="6169" y="3763"/>
                    <a:pt x="6312" y="3620"/>
                    <a:pt x="6312" y="3430"/>
                  </a:cubicBezTo>
                  <a:lnTo>
                    <a:pt x="6312" y="2834"/>
                  </a:lnTo>
                  <a:cubicBezTo>
                    <a:pt x="6312" y="2668"/>
                    <a:pt x="6169" y="2501"/>
                    <a:pt x="5978" y="2501"/>
                  </a:cubicBezTo>
                  <a:lnTo>
                    <a:pt x="5669" y="2501"/>
                  </a:lnTo>
                  <a:cubicBezTo>
                    <a:pt x="5597" y="2263"/>
                    <a:pt x="5502" y="2001"/>
                    <a:pt x="5359" y="1787"/>
                  </a:cubicBezTo>
                  <a:lnTo>
                    <a:pt x="5597" y="1548"/>
                  </a:lnTo>
                  <a:cubicBezTo>
                    <a:pt x="5716" y="1429"/>
                    <a:pt x="5716" y="1239"/>
                    <a:pt x="5597" y="1120"/>
                  </a:cubicBezTo>
                  <a:lnTo>
                    <a:pt x="5193" y="691"/>
                  </a:lnTo>
                  <a:cubicBezTo>
                    <a:pt x="5133" y="632"/>
                    <a:pt x="5050" y="602"/>
                    <a:pt x="4966" y="602"/>
                  </a:cubicBezTo>
                  <a:cubicBezTo>
                    <a:pt x="4883" y="602"/>
                    <a:pt x="4800" y="632"/>
                    <a:pt x="4740" y="691"/>
                  </a:cubicBezTo>
                  <a:lnTo>
                    <a:pt x="4502" y="929"/>
                  </a:lnTo>
                  <a:cubicBezTo>
                    <a:pt x="4264" y="786"/>
                    <a:pt x="4026" y="691"/>
                    <a:pt x="3787" y="643"/>
                  </a:cubicBezTo>
                  <a:lnTo>
                    <a:pt x="3787" y="334"/>
                  </a:lnTo>
                  <a:cubicBezTo>
                    <a:pt x="3787" y="167"/>
                    <a:pt x="3645" y="0"/>
                    <a:pt x="3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1"/>
            <p:cNvSpPr/>
            <p:nvPr/>
          </p:nvSpPr>
          <p:spPr>
            <a:xfrm>
              <a:off x="6815766" y="2517955"/>
              <a:ext cx="19201" cy="49731"/>
            </a:xfrm>
            <a:custGeom>
              <a:avLst/>
              <a:gdLst/>
              <a:ahLst/>
              <a:cxnLst/>
              <a:rect l="l" t="t" r="r" b="b"/>
              <a:pathLst>
                <a:path w="644" h="1668" extrusionOk="0">
                  <a:moveTo>
                    <a:pt x="215" y="0"/>
                  </a:moveTo>
                  <a:cubicBezTo>
                    <a:pt x="120" y="0"/>
                    <a:pt x="48" y="48"/>
                    <a:pt x="25" y="143"/>
                  </a:cubicBezTo>
                  <a:cubicBezTo>
                    <a:pt x="1" y="262"/>
                    <a:pt x="96" y="357"/>
                    <a:pt x="215" y="357"/>
                  </a:cubicBezTo>
                  <a:lnTo>
                    <a:pt x="334" y="357"/>
                  </a:lnTo>
                  <a:lnTo>
                    <a:pt x="334" y="1477"/>
                  </a:lnTo>
                  <a:cubicBezTo>
                    <a:pt x="287" y="1572"/>
                    <a:pt x="382" y="1667"/>
                    <a:pt x="477" y="1667"/>
                  </a:cubicBezTo>
                  <a:cubicBezTo>
                    <a:pt x="572" y="1667"/>
                    <a:pt x="644" y="1572"/>
                    <a:pt x="644" y="1477"/>
                  </a:cubicBezTo>
                  <a:lnTo>
                    <a:pt x="644" y="167"/>
                  </a:lnTo>
                  <a:cubicBezTo>
                    <a:pt x="644" y="95"/>
                    <a:pt x="572" y="0"/>
                    <a:pt x="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1"/>
            <p:cNvSpPr/>
            <p:nvPr/>
          </p:nvSpPr>
          <p:spPr>
            <a:xfrm>
              <a:off x="6918033" y="2635099"/>
              <a:ext cx="119290" cy="118604"/>
            </a:xfrm>
            <a:custGeom>
              <a:avLst/>
              <a:gdLst/>
              <a:ahLst/>
              <a:cxnLst/>
              <a:rect l="l" t="t" r="r" b="b"/>
              <a:pathLst>
                <a:path w="4001" h="3978" extrusionOk="0">
                  <a:moveTo>
                    <a:pt x="1977" y="1"/>
                  </a:moveTo>
                  <a:cubicBezTo>
                    <a:pt x="881" y="1"/>
                    <a:pt x="0" y="882"/>
                    <a:pt x="0" y="2001"/>
                  </a:cubicBezTo>
                  <a:cubicBezTo>
                    <a:pt x="0" y="3096"/>
                    <a:pt x="881" y="3978"/>
                    <a:pt x="1977" y="3978"/>
                  </a:cubicBezTo>
                  <a:cubicBezTo>
                    <a:pt x="2334" y="3978"/>
                    <a:pt x="2691" y="3906"/>
                    <a:pt x="3001" y="3716"/>
                  </a:cubicBezTo>
                  <a:cubicBezTo>
                    <a:pt x="3096" y="3668"/>
                    <a:pt x="3120" y="3573"/>
                    <a:pt x="3048" y="3478"/>
                  </a:cubicBezTo>
                  <a:cubicBezTo>
                    <a:pt x="3020" y="3420"/>
                    <a:pt x="2973" y="3388"/>
                    <a:pt x="2920" y="3388"/>
                  </a:cubicBezTo>
                  <a:cubicBezTo>
                    <a:pt x="2885" y="3388"/>
                    <a:pt x="2848" y="3402"/>
                    <a:pt x="2810" y="3430"/>
                  </a:cubicBezTo>
                  <a:cubicBezTo>
                    <a:pt x="2572" y="3573"/>
                    <a:pt x="2286" y="3668"/>
                    <a:pt x="1977" y="3668"/>
                  </a:cubicBezTo>
                  <a:cubicBezTo>
                    <a:pt x="1072" y="3668"/>
                    <a:pt x="310" y="2906"/>
                    <a:pt x="310" y="2001"/>
                  </a:cubicBezTo>
                  <a:cubicBezTo>
                    <a:pt x="310" y="1072"/>
                    <a:pt x="1072" y="334"/>
                    <a:pt x="1977" y="334"/>
                  </a:cubicBezTo>
                  <a:cubicBezTo>
                    <a:pt x="2906" y="334"/>
                    <a:pt x="3644" y="1072"/>
                    <a:pt x="3644" y="2001"/>
                  </a:cubicBezTo>
                  <a:cubicBezTo>
                    <a:pt x="3644" y="2311"/>
                    <a:pt x="3572" y="2644"/>
                    <a:pt x="3358" y="2906"/>
                  </a:cubicBezTo>
                  <a:cubicBezTo>
                    <a:pt x="3287" y="3001"/>
                    <a:pt x="3334" y="3096"/>
                    <a:pt x="3406" y="3144"/>
                  </a:cubicBezTo>
                  <a:cubicBezTo>
                    <a:pt x="3443" y="3172"/>
                    <a:pt x="3481" y="3186"/>
                    <a:pt x="3515" y="3186"/>
                  </a:cubicBezTo>
                  <a:cubicBezTo>
                    <a:pt x="3569" y="3186"/>
                    <a:pt x="3615" y="3154"/>
                    <a:pt x="3644" y="3096"/>
                  </a:cubicBezTo>
                  <a:cubicBezTo>
                    <a:pt x="3882" y="2763"/>
                    <a:pt x="4001" y="2382"/>
                    <a:pt x="4001" y="1953"/>
                  </a:cubicBezTo>
                  <a:cubicBezTo>
                    <a:pt x="4001" y="882"/>
                    <a:pt x="3096" y="1"/>
                    <a:pt x="1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1"/>
            <p:cNvSpPr/>
            <p:nvPr/>
          </p:nvSpPr>
          <p:spPr>
            <a:xfrm>
              <a:off x="6870448" y="2586828"/>
              <a:ext cx="215175" cy="214459"/>
            </a:xfrm>
            <a:custGeom>
              <a:avLst/>
              <a:gdLst/>
              <a:ahLst/>
              <a:cxnLst/>
              <a:rect l="l" t="t" r="r" b="b"/>
              <a:pathLst>
                <a:path w="7217" h="7193" extrusionOk="0">
                  <a:moveTo>
                    <a:pt x="3906" y="334"/>
                  </a:moveTo>
                  <a:lnTo>
                    <a:pt x="3906" y="715"/>
                  </a:lnTo>
                  <a:cubicBezTo>
                    <a:pt x="3906" y="881"/>
                    <a:pt x="4025" y="1024"/>
                    <a:pt x="4168" y="1048"/>
                  </a:cubicBezTo>
                  <a:cubicBezTo>
                    <a:pt x="4454" y="1120"/>
                    <a:pt x="4716" y="1239"/>
                    <a:pt x="4954" y="1381"/>
                  </a:cubicBezTo>
                  <a:cubicBezTo>
                    <a:pt x="5006" y="1416"/>
                    <a:pt x="5059" y="1432"/>
                    <a:pt x="5110" y="1432"/>
                  </a:cubicBezTo>
                  <a:cubicBezTo>
                    <a:pt x="5199" y="1432"/>
                    <a:pt x="5283" y="1385"/>
                    <a:pt x="5359" y="1310"/>
                  </a:cubicBezTo>
                  <a:lnTo>
                    <a:pt x="5668" y="1024"/>
                  </a:lnTo>
                  <a:lnTo>
                    <a:pt x="6145" y="1501"/>
                  </a:lnTo>
                  <a:lnTo>
                    <a:pt x="5835" y="1786"/>
                  </a:lnTo>
                  <a:cubicBezTo>
                    <a:pt x="5716" y="1905"/>
                    <a:pt x="5716" y="2096"/>
                    <a:pt x="5788" y="2215"/>
                  </a:cubicBezTo>
                  <a:cubicBezTo>
                    <a:pt x="5930" y="2453"/>
                    <a:pt x="6049" y="2715"/>
                    <a:pt x="6121" y="2977"/>
                  </a:cubicBezTo>
                  <a:cubicBezTo>
                    <a:pt x="6145" y="3144"/>
                    <a:pt x="6288" y="3263"/>
                    <a:pt x="6430" y="3263"/>
                  </a:cubicBezTo>
                  <a:lnTo>
                    <a:pt x="6859" y="3263"/>
                  </a:lnTo>
                  <a:lnTo>
                    <a:pt x="6859" y="3930"/>
                  </a:lnTo>
                  <a:lnTo>
                    <a:pt x="6478" y="3930"/>
                  </a:lnTo>
                  <a:cubicBezTo>
                    <a:pt x="6311" y="3930"/>
                    <a:pt x="6169" y="4049"/>
                    <a:pt x="6145" y="4215"/>
                  </a:cubicBezTo>
                  <a:cubicBezTo>
                    <a:pt x="6073" y="4477"/>
                    <a:pt x="5954" y="4739"/>
                    <a:pt x="5811" y="4977"/>
                  </a:cubicBezTo>
                  <a:cubicBezTo>
                    <a:pt x="5716" y="5120"/>
                    <a:pt x="5764" y="5287"/>
                    <a:pt x="5883" y="5406"/>
                  </a:cubicBezTo>
                  <a:lnTo>
                    <a:pt x="6169" y="5692"/>
                  </a:lnTo>
                  <a:lnTo>
                    <a:pt x="5692" y="6168"/>
                  </a:lnTo>
                  <a:lnTo>
                    <a:pt x="5406" y="5882"/>
                  </a:lnTo>
                  <a:cubicBezTo>
                    <a:pt x="5334" y="5809"/>
                    <a:pt x="5234" y="5781"/>
                    <a:pt x="5140" y="5781"/>
                  </a:cubicBezTo>
                  <a:cubicBezTo>
                    <a:pt x="5081" y="5781"/>
                    <a:pt x="5024" y="5792"/>
                    <a:pt x="4978" y="5811"/>
                  </a:cubicBezTo>
                  <a:cubicBezTo>
                    <a:pt x="4740" y="5954"/>
                    <a:pt x="4478" y="6073"/>
                    <a:pt x="4216" y="6144"/>
                  </a:cubicBezTo>
                  <a:cubicBezTo>
                    <a:pt x="4049" y="6168"/>
                    <a:pt x="3930" y="6311"/>
                    <a:pt x="3930" y="6478"/>
                  </a:cubicBezTo>
                  <a:lnTo>
                    <a:pt x="3930" y="6883"/>
                  </a:lnTo>
                  <a:lnTo>
                    <a:pt x="3263" y="6883"/>
                  </a:lnTo>
                  <a:lnTo>
                    <a:pt x="3263" y="6502"/>
                  </a:lnTo>
                  <a:cubicBezTo>
                    <a:pt x="3263" y="6359"/>
                    <a:pt x="3144" y="6192"/>
                    <a:pt x="2977" y="6168"/>
                  </a:cubicBezTo>
                  <a:cubicBezTo>
                    <a:pt x="2715" y="6121"/>
                    <a:pt x="2453" y="6001"/>
                    <a:pt x="2215" y="5835"/>
                  </a:cubicBezTo>
                  <a:cubicBezTo>
                    <a:pt x="2162" y="5808"/>
                    <a:pt x="2105" y="5795"/>
                    <a:pt x="2048" y="5795"/>
                  </a:cubicBezTo>
                  <a:cubicBezTo>
                    <a:pt x="1954" y="5795"/>
                    <a:pt x="1861" y="5832"/>
                    <a:pt x="1787" y="5906"/>
                  </a:cubicBezTo>
                  <a:lnTo>
                    <a:pt x="1501" y="6192"/>
                  </a:lnTo>
                  <a:lnTo>
                    <a:pt x="1025" y="5716"/>
                  </a:lnTo>
                  <a:lnTo>
                    <a:pt x="1310" y="5430"/>
                  </a:lnTo>
                  <a:cubicBezTo>
                    <a:pt x="1429" y="5311"/>
                    <a:pt x="1429" y="5120"/>
                    <a:pt x="1382" y="5001"/>
                  </a:cubicBezTo>
                  <a:cubicBezTo>
                    <a:pt x="1239" y="4763"/>
                    <a:pt x="1120" y="4501"/>
                    <a:pt x="1048" y="4239"/>
                  </a:cubicBezTo>
                  <a:cubicBezTo>
                    <a:pt x="1025" y="4096"/>
                    <a:pt x="882" y="3977"/>
                    <a:pt x="715" y="3977"/>
                  </a:cubicBezTo>
                  <a:lnTo>
                    <a:pt x="310" y="3977"/>
                  </a:lnTo>
                  <a:lnTo>
                    <a:pt x="310" y="3287"/>
                  </a:lnTo>
                  <a:lnTo>
                    <a:pt x="691" y="3287"/>
                  </a:lnTo>
                  <a:cubicBezTo>
                    <a:pt x="834" y="3287"/>
                    <a:pt x="1001" y="3168"/>
                    <a:pt x="1025" y="3025"/>
                  </a:cubicBezTo>
                  <a:cubicBezTo>
                    <a:pt x="1072" y="2739"/>
                    <a:pt x="1191" y="2477"/>
                    <a:pt x="1358" y="2239"/>
                  </a:cubicBezTo>
                  <a:cubicBezTo>
                    <a:pt x="1429" y="2096"/>
                    <a:pt x="1406" y="1953"/>
                    <a:pt x="1287" y="1834"/>
                  </a:cubicBezTo>
                  <a:lnTo>
                    <a:pt x="1001" y="1524"/>
                  </a:lnTo>
                  <a:lnTo>
                    <a:pt x="1477" y="1048"/>
                  </a:lnTo>
                  <a:lnTo>
                    <a:pt x="1763" y="1358"/>
                  </a:lnTo>
                  <a:cubicBezTo>
                    <a:pt x="1830" y="1425"/>
                    <a:pt x="1920" y="1454"/>
                    <a:pt x="2007" y="1454"/>
                  </a:cubicBezTo>
                  <a:cubicBezTo>
                    <a:pt x="2074" y="1454"/>
                    <a:pt x="2140" y="1436"/>
                    <a:pt x="2192" y="1405"/>
                  </a:cubicBezTo>
                  <a:cubicBezTo>
                    <a:pt x="2430" y="1262"/>
                    <a:pt x="2692" y="1143"/>
                    <a:pt x="2954" y="1072"/>
                  </a:cubicBezTo>
                  <a:cubicBezTo>
                    <a:pt x="3096" y="1048"/>
                    <a:pt x="3216" y="905"/>
                    <a:pt x="3216" y="762"/>
                  </a:cubicBezTo>
                  <a:lnTo>
                    <a:pt x="3216" y="334"/>
                  </a:lnTo>
                  <a:close/>
                  <a:moveTo>
                    <a:pt x="3263" y="0"/>
                  </a:moveTo>
                  <a:cubicBezTo>
                    <a:pt x="3073" y="0"/>
                    <a:pt x="2930" y="143"/>
                    <a:pt x="2930" y="334"/>
                  </a:cubicBezTo>
                  <a:lnTo>
                    <a:pt x="2930" y="738"/>
                  </a:lnTo>
                  <a:cubicBezTo>
                    <a:pt x="2620" y="810"/>
                    <a:pt x="2334" y="929"/>
                    <a:pt x="2072" y="1120"/>
                  </a:cubicBezTo>
                  <a:lnTo>
                    <a:pt x="1763" y="810"/>
                  </a:lnTo>
                  <a:cubicBezTo>
                    <a:pt x="1703" y="750"/>
                    <a:pt x="1614" y="721"/>
                    <a:pt x="1525" y="721"/>
                  </a:cubicBezTo>
                  <a:cubicBezTo>
                    <a:pt x="1435" y="721"/>
                    <a:pt x="1346" y="750"/>
                    <a:pt x="1287" y="810"/>
                  </a:cubicBezTo>
                  <a:lnTo>
                    <a:pt x="810" y="1286"/>
                  </a:lnTo>
                  <a:cubicBezTo>
                    <a:pt x="691" y="1405"/>
                    <a:pt x="691" y="1643"/>
                    <a:pt x="810" y="1762"/>
                  </a:cubicBezTo>
                  <a:lnTo>
                    <a:pt x="1120" y="2072"/>
                  </a:lnTo>
                  <a:cubicBezTo>
                    <a:pt x="929" y="2334"/>
                    <a:pt x="810" y="2620"/>
                    <a:pt x="763" y="2929"/>
                  </a:cubicBezTo>
                  <a:lnTo>
                    <a:pt x="334" y="2929"/>
                  </a:lnTo>
                  <a:cubicBezTo>
                    <a:pt x="167" y="2929"/>
                    <a:pt x="1" y="3072"/>
                    <a:pt x="1" y="3263"/>
                  </a:cubicBezTo>
                  <a:lnTo>
                    <a:pt x="1" y="3930"/>
                  </a:lnTo>
                  <a:cubicBezTo>
                    <a:pt x="1" y="4120"/>
                    <a:pt x="167" y="4263"/>
                    <a:pt x="334" y="4263"/>
                  </a:cubicBezTo>
                  <a:lnTo>
                    <a:pt x="763" y="4263"/>
                  </a:lnTo>
                  <a:cubicBezTo>
                    <a:pt x="810" y="4573"/>
                    <a:pt x="929" y="4858"/>
                    <a:pt x="1120" y="5120"/>
                  </a:cubicBezTo>
                  <a:lnTo>
                    <a:pt x="810" y="5430"/>
                  </a:lnTo>
                  <a:cubicBezTo>
                    <a:pt x="691" y="5549"/>
                    <a:pt x="691" y="5787"/>
                    <a:pt x="810" y="5906"/>
                  </a:cubicBezTo>
                  <a:lnTo>
                    <a:pt x="1287" y="6382"/>
                  </a:lnTo>
                  <a:cubicBezTo>
                    <a:pt x="1346" y="6442"/>
                    <a:pt x="1435" y="6472"/>
                    <a:pt x="1525" y="6472"/>
                  </a:cubicBezTo>
                  <a:cubicBezTo>
                    <a:pt x="1614" y="6472"/>
                    <a:pt x="1703" y="6442"/>
                    <a:pt x="1763" y="6382"/>
                  </a:cubicBezTo>
                  <a:lnTo>
                    <a:pt x="2072" y="6073"/>
                  </a:lnTo>
                  <a:cubicBezTo>
                    <a:pt x="2334" y="6263"/>
                    <a:pt x="2620" y="6382"/>
                    <a:pt x="2930" y="6430"/>
                  </a:cubicBezTo>
                  <a:lnTo>
                    <a:pt x="2930" y="6859"/>
                  </a:lnTo>
                  <a:cubicBezTo>
                    <a:pt x="2930" y="7025"/>
                    <a:pt x="3073" y="7192"/>
                    <a:pt x="3263" y="7192"/>
                  </a:cubicBezTo>
                  <a:lnTo>
                    <a:pt x="3930" y="7192"/>
                  </a:lnTo>
                  <a:cubicBezTo>
                    <a:pt x="4120" y="7192"/>
                    <a:pt x="4263" y="7025"/>
                    <a:pt x="4263" y="6859"/>
                  </a:cubicBezTo>
                  <a:lnTo>
                    <a:pt x="4263" y="6430"/>
                  </a:lnTo>
                  <a:cubicBezTo>
                    <a:pt x="4573" y="6382"/>
                    <a:pt x="4859" y="6263"/>
                    <a:pt x="5121" y="6073"/>
                  </a:cubicBezTo>
                  <a:lnTo>
                    <a:pt x="5430" y="6382"/>
                  </a:lnTo>
                  <a:cubicBezTo>
                    <a:pt x="5490" y="6442"/>
                    <a:pt x="5579" y="6472"/>
                    <a:pt x="5668" y="6472"/>
                  </a:cubicBezTo>
                  <a:cubicBezTo>
                    <a:pt x="5758" y="6472"/>
                    <a:pt x="5847" y="6442"/>
                    <a:pt x="5907" y="6382"/>
                  </a:cubicBezTo>
                  <a:lnTo>
                    <a:pt x="6383" y="5906"/>
                  </a:lnTo>
                  <a:cubicBezTo>
                    <a:pt x="6502" y="5787"/>
                    <a:pt x="6502" y="5549"/>
                    <a:pt x="6383" y="5430"/>
                  </a:cubicBezTo>
                  <a:lnTo>
                    <a:pt x="6073" y="5120"/>
                  </a:lnTo>
                  <a:cubicBezTo>
                    <a:pt x="6264" y="4858"/>
                    <a:pt x="6383" y="4573"/>
                    <a:pt x="6430" y="4263"/>
                  </a:cubicBezTo>
                  <a:lnTo>
                    <a:pt x="6859" y="4263"/>
                  </a:lnTo>
                  <a:cubicBezTo>
                    <a:pt x="7026" y="4263"/>
                    <a:pt x="7193" y="4120"/>
                    <a:pt x="7193" y="3930"/>
                  </a:cubicBezTo>
                  <a:lnTo>
                    <a:pt x="7193" y="3263"/>
                  </a:lnTo>
                  <a:cubicBezTo>
                    <a:pt x="7216" y="3072"/>
                    <a:pt x="7073" y="2929"/>
                    <a:pt x="6883" y="2929"/>
                  </a:cubicBezTo>
                  <a:lnTo>
                    <a:pt x="6478" y="2929"/>
                  </a:lnTo>
                  <a:cubicBezTo>
                    <a:pt x="6407" y="2620"/>
                    <a:pt x="6288" y="2334"/>
                    <a:pt x="6121" y="2072"/>
                  </a:cubicBezTo>
                  <a:lnTo>
                    <a:pt x="6407" y="1762"/>
                  </a:lnTo>
                  <a:cubicBezTo>
                    <a:pt x="6478" y="1715"/>
                    <a:pt x="6502" y="1643"/>
                    <a:pt x="6502" y="1596"/>
                  </a:cubicBezTo>
                  <a:cubicBezTo>
                    <a:pt x="6526" y="1477"/>
                    <a:pt x="6478" y="1381"/>
                    <a:pt x="6407" y="1286"/>
                  </a:cubicBezTo>
                  <a:lnTo>
                    <a:pt x="5930" y="810"/>
                  </a:lnTo>
                  <a:cubicBezTo>
                    <a:pt x="5883" y="738"/>
                    <a:pt x="5835" y="715"/>
                    <a:pt x="5764" y="715"/>
                  </a:cubicBezTo>
                  <a:cubicBezTo>
                    <a:pt x="5736" y="709"/>
                    <a:pt x="5707" y="706"/>
                    <a:pt x="5680" y="706"/>
                  </a:cubicBezTo>
                  <a:cubicBezTo>
                    <a:pt x="5590" y="706"/>
                    <a:pt x="5503" y="737"/>
                    <a:pt x="5430" y="810"/>
                  </a:cubicBezTo>
                  <a:lnTo>
                    <a:pt x="5121" y="1120"/>
                  </a:lnTo>
                  <a:cubicBezTo>
                    <a:pt x="4859" y="929"/>
                    <a:pt x="4573" y="810"/>
                    <a:pt x="4263" y="738"/>
                  </a:cubicBezTo>
                  <a:lnTo>
                    <a:pt x="4263" y="334"/>
                  </a:lnTo>
                  <a:cubicBezTo>
                    <a:pt x="4263" y="143"/>
                    <a:pt x="4120" y="0"/>
                    <a:pt x="3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1"/>
            <p:cNvSpPr/>
            <p:nvPr/>
          </p:nvSpPr>
          <p:spPr>
            <a:xfrm>
              <a:off x="6961325" y="2667777"/>
              <a:ext cx="32707" cy="51133"/>
            </a:xfrm>
            <a:custGeom>
              <a:avLst/>
              <a:gdLst/>
              <a:ahLst/>
              <a:cxnLst/>
              <a:rect l="l" t="t" r="r" b="b"/>
              <a:pathLst>
                <a:path w="1097" h="1715" extrusionOk="0">
                  <a:moveTo>
                    <a:pt x="525" y="0"/>
                  </a:moveTo>
                  <a:cubicBezTo>
                    <a:pt x="287" y="0"/>
                    <a:pt x="96" y="167"/>
                    <a:pt x="25" y="381"/>
                  </a:cubicBezTo>
                  <a:cubicBezTo>
                    <a:pt x="1" y="476"/>
                    <a:pt x="48" y="572"/>
                    <a:pt x="120" y="595"/>
                  </a:cubicBezTo>
                  <a:cubicBezTo>
                    <a:pt x="136" y="600"/>
                    <a:pt x="153" y="601"/>
                    <a:pt x="170" y="601"/>
                  </a:cubicBezTo>
                  <a:cubicBezTo>
                    <a:pt x="253" y="601"/>
                    <a:pt x="338" y="555"/>
                    <a:pt x="358" y="476"/>
                  </a:cubicBezTo>
                  <a:cubicBezTo>
                    <a:pt x="382" y="381"/>
                    <a:pt x="453" y="357"/>
                    <a:pt x="501" y="357"/>
                  </a:cubicBezTo>
                  <a:cubicBezTo>
                    <a:pt x="596" y="357"/>
                    <a:pt x="644" y="405"/>
                    <a:pt x="644" y="500"/>
                  </a:cubicBezTo>
                  <a:lnTo>
                    <a:pt x="644" y="524"/>
                  </a:lnTo>
                  <a:cubicBezTo>
                    <a:pt x="644" y="619"/>
                    <a:pt x="620" y="715"/>
                    <a:pt x="572" y="810"/>
                  </a:cubicBezTo>
                  <a:cubicBezTo>
                    <a:pt x="358" y="1096"/>
                    <a:pt x="239" y="1262"/>
                    <a:pt x="168" y="1334"/>
                  </a:cubicBezTo>
                  <a:cubicBezTo>
                    <a:pt x="96" y="1453"/>
                    <a:pt x="48" y="1524"/>
                    <a:pt x="96" y="1596"/>
                  </a:cubicBezTo>
                  <a:cubicBezTo>
                    <a:pt x="120" y="1667"/>
                    <a:pt x="144" y="1691"/>
                    <a:pt x="215" y="1715"/>
                  </a:cubicBezTo>
                  <a:lnTo>
                    <a:pt x="930" y="1715"/>
                  </a:lnTo>
                  <a:cubicBezTo>
                    <a:pt x="1001" y="1715"/>
                    <a:pt x="1096" y="1667"/>
                    <a:pt x="1096" y="1572"/>
                  </a:cubicBezTo>
                  <a:cubicBezTo>
                    <a:pt x="1096" y="1453"/>
                    <a:pt x="1049" y="1357"/>
                    <a:pt x="930" y="1357"/>
                  </a:cubicBezTo>
                  <a:lnTo>
                    <a:pt x="596" y="1357"/>
                  </a:lnTo>
                  <a:cubicBezTo>
                    <a:pt x="644" y="1286"/>
                    <a:pt x="739" y="1167"/>
                    <a:pt x="858" y="976"/>
                  </a:cubicBezTo>
                  <a:cubicBezTo>
                    <a:pt x="953" y="857"/>
                    <a:pt x="1001" y="738"/>
                    <a:pt x="1049" y="619"/>
                  </a:cubicBezTo>
                  <a:lnTo>
                    <a:pt x="1049" y="595"/>
                  </a:lnTo>
                  <a:lnTo>
                    <a:pt x="1049" y="524"/>
                  </a:lnTo>
                  <a:lnTo>
                    <a:pt x="1049" y="500"/>
                  </a:lnTo>
                  <a:cubicBezTo>
                    <a:pt x="1049" y="238"/>
                    <a:pt x="811" y="0"/>
                    <a:pt x="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91"/>
          <p:cNvGrpSpPr/>
          <p:nvPr/>
        </p:nvGrpSpPr>
        <p:grpSpPr>
          <a:xfrm>
            <a:off x="6273306" y="2448366"/>
            <a:ext cx="352920" cy="353606"/>
            <a:chOff x="6158994" y="2448366"/>
            <a:chExt cx="352920" cy="353606"/>
          </a:xfrm>
        </p:grpSpPr>
        <p:sp>
          <p:nvSpPr>
            <p:cNvPr id="12323" name="Google Shape;12323;p91"/>
            <p:cNvSpPr/>
            <p:nvPr/>
          </p:nvSpPr>
          <p:spPr>
            <a:xfrm>
              <a:off x="6255566" y="2546339"/>
              <a:ext cx="158347" cy="157662"/>
            </a:xfrm>
            <a:custGeom>
              <a:avLst/>
              <a:gdLst/>
              <a:ahLst/>
              <a:cxnLst/>
              <a:rect l="l" t="t" r="r" b="b"/>
              <a:pathLst>
                <a:path w="5311" h="5288" extrusionOk="0">
                  <a:moveTo>
                    <a:pt x="2644" y="1"/>
                  </a:moveTo>
                  <a:cubicBezTo>
                    <a:pt x="1191" y="1"/>
                    <a:pt x="0" y="1192"/>
                    <a:pt x="0" y="2644"/>
                  </a:cubicBezTo>
                  <a:cubicBezTo>
                    <a:pt x="0" y="4097"/>
                    <a:pt x="1191" y="5288"/>
                    <a:pt x="2644" y="5288"/>
                  </a:cubicBezTo>
                  <a:cubicBezTo>
                    <a:pt x="4120" y="5288"/>
                    <a:pt x="5311" y="4097"/>
                    <a:pt x="5311" y="2644"/>
                  </a:cubicBezTo>
                  <a:cubicBezTo>
                    <a:pt x="5311" y="1192"/>
                    <a:pt x="4120" y="1"/>
                    <a:pt x="2644"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1"/>
            <p:cNvSpPr/>
            <p:nvPr/>
          </p:nvSpPr>
          <p:spPr>
            <a:xfrm>
              <a:off x="6302406" y="2549201"/>
              <a:ext cx="111508" cy="154799"/>
            </a:xfrm>
            <a:custGeom>
              <a:avLst/>
              <a:gdLst/>
              <a:ahLst/>
              <a:cxnLst/>
              <a:rect l="l" t="t" r="r" b="b"/>
              <a:pathLst>
                <a:path w="3740" h="5192" extrusionOk="0">
                  <a:moveTo>
                    <a:pt x="1716" y="0"/>
                  </a:moveTo>
                  <a:lnTo>
                    <a:pt x="1716" y="0"/>
                  </a:lnTo>
                  <a:cubicBezTo>
                    <a:pt x="2621" y="405"/>
                    <a:pt x="3287" y="1334"/>
                    <a:pt x="3287" y="2405"/>
                  </a:cubicBezTo>
                  <a:cubicBezTo>
                    <a:pt x="3287" y="3858"/>
                    <a:pt x="2097" y="5049"/>
                    <a:pt x="644" y="5049"/>
                  </a:cubicBezTo>
                  <a:cubicBezTo>
                    <a:pt x="430" y="5049"/>
                    <a:pt x="215" y="5025"/>
                    <a:pt x="1" y="4953"/>
                  </a:cubicBezTo>
                  <a:lnTo>
                    <a:pt x="1" y="4953"/>
                  </a:lnTo>
                  <a:cubicBezTo>
                    <a:pt x="334" y="5120"/>
                    <a:pt x="692" y="5192"/>
                    <a:pt x="1073" y="5192"/>
                  </a:cubicBezTo>
                  <a:cubicBezTo>
                    <a:pt x="2549" y="5192"/>
                    <a:pt x="3740" y="4001"/>
                    <a:pt x="3740" y="2548"/>
                  </a:cubicBezTo>
                  <a:cubicBezTo>
                    <a:pt x="3740" y="1310"/>
                    <a:pt x="2859" y="262"/>
                    <a:pt x="171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1"/>
            <p:cNvSpPr/>
            <p:nvPr/>
          </p:nvSpPr>
          <p:spPr>
            <a:xfrm>
              <a:off x="6163257" y="2454031"/>
              <a:ext cx="343678" cy="342276"/>
            </a:xfrm>
            <a:custGeom>
              <a:avLst/>
              <a:gdLst/>
              <a:ahLst/>
              <a:cxnLst/>
              <a:rect l="l" t="t" r="r" b="b"/>
              <a:pathLst>
                <a:path w="11527" h="11480" extrusionOk="0">
                  <a:moveTo>
                    <a:pt x="5740" y="1477"/>
                  </a:moveTo>
                  <a:cubicBezTo>
                    <a:pt x="8097" y="1477"/>
                    <a:pt x="10002" y="3383"/>
                    <a:pt x="10002" y="5740"/>
                  </a:cubicBezTo>
                  <a:cubicBezTo>
                    <a:pt x="10002" y="8098"/>
                    <a:pt x="8097" y="10003"/>
                    <a:pt x="5740" y="10003"/>
                  </a:cubicBezTo>
                  <a:cubicBezTo>
                    <a:pt x="3406" y="10003"/>
                    <a:pt x="1501" y="8098"/>
                    <a:pt x="1501" y="5740"/>
                  </a:cubicBezTo>
                  <a:cubicBezTo>
                    <a:pt x="1501" y="5145"/>
                    <a:pt x="1620" y="4573"/>
                    <a:pt x="1810" y="4073"/>
                  </a:cubicBezTo>
                  <a:lnTo>
                    <a:pt x="2549" y="4002"/>
                  </a:lnTo>
                  <a:cubicBezTo>
                    <a:pt x="2644" y="4002"/>
                    <a:pt x="2691" y="3930"/>
                    <a:pt x="2644" y="3859"/>
                  </a:cubicBezTo>
                  <a:lnTo>
                    <a:pt x="2358" y="3192"/>
                  </a:lnTo>
                  <a:cubicBezTo>
                    <a:pt x="3120" y="2168"/>
                    <a:pt x="4335" y="1477"/>
                    <a:pt x="5740" y="1477"/>
                  </a:cubicBezTo>
                  <a:close/>
                  <a:moveTo>
                    <a:pt x="5740" y="1"/>
                  </a:moveTo>
                  <a:cubicBezTo>
                    <a:pt x="2572" y="1"/>
                    <a:pt x="0" y="2597"/>
                    <a:pt x="0" y="5740"/>
                  </a:cubicBezTo>
                  <a:cubicBezTo>
                    <a:pt x="0" y="8931"/>
                    <a:pt x="2596" y="11479"/>
                    <a:pt x="5740" y="11479"/>
                  </a:cubicBezTo>
                  <a:cubicBezTo>
                    <a:pt x="8931" y="11479"/>
                    <a:pt x="11503" y="8884"/>
                    <a:pt x="11503" y="5740"/>
                  </a:cubicBezTo>
                  <a:cubicBezTo>
                    <a:pt x="11527" y="2549"/>
                    <a:pt x="8931" y="1"/>
                    <a:pt x="574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1"/>
            <p:cNvSpPr/>
            <p:nvPr/>
          </p:nvSpPr>
          <p:spPr>
            <a:xfrm>
              <a:off x="6162542" y="2625886"/>
              <a:ext cx="107960" cy="149135"/>
            </a:xfrm>
            <a:custGeom>
              <a:avLst/>
              <a:gdLst/>
              <a:ahLst/>
              <a:cxnLst/>
              <a:rect l="l" t="t" r="r" b="b"/>
              <a:pathLst>
                <a:path w="3621" h="5002" extrusionOk="0">
                  <a:moveTo>
                    <a:pt x="1" y="0"/>
                  </a:moveTo>
                  <a:cubicBezTo>
                    <a:pt x="1" y="2143"/>
                    <a:pt x="1167" y="4001"/>
                    <a:pt x="2882" y="5001"/>
                  </a:cubicBezTo>
                  <a:lnTo>
                    <a:pt x="3620" y="3691"/>
                  </a:lnTo>
                  <a:cubicBezTo>
                    <a:pt x="3144" y="3405"/>
                    <a:pt x="2739" y="3024"/>
                    <a:pt x="2382" y="2572"/>
                  </a:cubicBezTo>
                  <a:lnTo>
                    <a:pt x="2668" y="1881"/>
                  </a:lnTo>
                  <a:cubicBezTo>
                    <a:pt x="2715" y="1834"/>
                    <a:pt x="2644" y="1738"/>
                    <a:pt x="2596" y="1738"/>
                  </a:cubicBezTo>
                  <a:lnTo>
                    <a:pt x="1834" y="1667"/>
                  </a:lnTo>
                  <a:cubicBezTo>
                    <a:pt x="1644" y="1167"/>
                    <a:pt x="1525" y="595"/>
                    <a:pt x="15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1"/>
            <p:cNvSpPr/>
            <p:nvPr/>
          </p:nvSpPr>
          <p:spPr>
            <a:xfrm>
              <a:off x="6398262" y="2476780"/>
              <a:ext cx="108676" cy="149135"/>
            </a:xfrm>
            <a:custGeom>
              <a:avLst/>
              <a:gdLst/>
              <a:ahLst/>
              <a:cxnLst/>
              <a:rect l="l" t="t" r="r" b="b"/>
              <a:pathLst>
                <a:path w="3645" h="5002" extrusionOk="0">
                  <a:moveTo>
                    <a:pt x="763" y="0"/>
                  </a:moveTo>
                  <a:lnTo>
                    <a:pt x="1" y="1310"/>
                  </a:lnTo>
                  <a:cubicBezTo>
                    <a:pt x="525" y="1619"/>
                    <a:pt x="930" y="1977"/>
                    <a:pt x="1287" y="2453"/>
                  </a:cubicBezTo>
                  <a:lnTo>
                    <a:pt x="1001" y="3120"/>
                  </a:lnTo>
                  <a:cubicBezTo>
                    <a:pt x="954" y="3191"/>
                    <a:pt x="1025" y="3286"/>
                    <a:pt x="1073" y="3286"/>
                  </a:cubicBezTo>
                  <a:lnTo>
                    <a:pt x="1811" y="3334"/>
                  </a:lnTo>
                  <a:cubicBezTo>
                    <a:pt x="2025" y="3858"/>
                    <a:pt x="2144" y="4406"/>
                    <a:pt x="2144" y="5001"/>
                  </a:cubicBezTo>
                  <a:lnTo>
                    <a:pt x="3645" y="5001"/>
                  </a:lnTo>
                  <a:cubicBezTo>
                    <a:pt x="3645" y="2858"/>
                    <a:pt x="2478" y="1024"/>
                    <a:pt x="76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1"/>
            <p:cNvSpPr/>
            <p:nvPr/>
          </p:nvSpPr>
          <p:spPr>
            <a:xfrm>
              <a:off x="6397576" y="2625886"/>
              <a:ext cx="108646" cy="149135"/>
            </a:xfrm>
            <a:custGeom>
              <a:avLst/>
              <a:gdLst/>
              <a:ahLst/>
              <a:cxnLst/>
              <a:rect l="l" t="t" r="r" b="b"/>
              <a:pathLst>
                <a:path w="3644" h="5002" extrusionOk="0">
                  <a:moveTo>
                    <a:pt x="2143" y="0"/>
                  </a:moveTo>
                  <a:cubicBezTo>
                    <a:pt x="2143" y="595"/>
                    <a:pt x="2024" y="1167"/>
                    <a:pt x="1810" y="1667"/>
                  </a:cubicBezTo>
                  <a:lnTo>
                    <a:pt x="1072" y="1738"/>
                  </a:lnTo>
                  <a:cubicBezTo>
                    <a:pt x="977" y="1738"/>
                    <a:pt x="953" y="1834"/>
                    <a:pt x="977" y="1881"/>
                  </a:cubicBezTo>
                  <a:lnTo>
                    <a:pt x="1286" y="2572"/>
                  </a:lnTo>
                  <a:cubicBezTo>
                    <a:pt x="929" y="3024"/>
                    <a:pt x="500" y="3405"/>
                    <a:pt x="0" y="3691"/>
                  </a:cubicBezTo>
                  <a:lnTo>
                    <a:pt x="738" y="5001"/>
                  </a:lnTo>
                  <a:cubicBezTo>
                    <a:pt x="2477" y="4025"/>
                    <a:pt x="3644" y="2143"/>
                    <a:pt x="364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1"/>
            <p:cNvSpPr/>
            <p:nvPr/>
          </p:nvSpPr>
          <p:spPr>
            <a:xfrm>
              <a:off x="6288214" y="2456893"/>
              <a:ext cx="218723" cy="339414"/>
            </a:xfrm>
            <a:custGeom>
              <a:avLst/>
              <a:gdLst/>
              <a:ahLst/>
              <a:cxnLst/>
              <a:rect l="l" t="t" r="r" b="b"/>
              <a:pathLst>
                <a:path w="7336" h="11384" extrusionOk="0">
                  <a:moveTo>
                    <a:pt x="2620" y="0"/>
                  </a:moveTo>
                  <a:cubicBezTo>
                    <a:pt x="5049" y="667"/>
                    <a:pt x="6835" y="2906"/>
                    <a:pt x="6835" y="5525"/>
                  </a:cubicBezTo>
                  <a:cubicBezTo>
                    <a:pt x="6835" y="8716"/>
                    <a:pt x="4240" y="11264"/>
                    <a:pt x="1072" y="11264"/>
                  </a:cubicBezTo>
                  <a:cubicBezTo>
                    <a:pt x="715" y="11264"/>
                    <a:pt x="358" y="11241"/>
                    <a:pt x="1" y="11193"/>
                  </a:cubicBezTo>
                  <a:lnTo>
                    <a:pt x="1" y="11193"/>
                  </a:lnTo>
                  <a:cubicBezTo>
                    <a:pt x="525" y="11336"/>
                    <a:pt x="1025" y="11383"/>
                    <a:pt x="1549" y="11383"/>
                  </a:cubicBezTo>
                  <a:cubicBezTo>
                    <a:pt x="4740" y="11383"/>
                    <a:pt x="7312" y="8812"/>
                    <a:pt x="7312" y="5644"/>
                  </a:cubicBezTo>
                  <a:cubicBezTo>
                    <a:pt x="7336" y="2858"/>
                    <a:pt x="5311" y="500"/>
                    <a:pt x="262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1"/>
            <p:cNvSpPr/>
            <p:nvPr/>
          </p:nvSpPr>
          <p:spPr>
            <a:xfrm>
              <a:off x="6248470" y="2454031"/>
              <a:ext cx="170423" cy="64997"/>
            </a:xfrm>
            <a:custGeom>
              <a:avLst/>
              <a:gdLst/>
              <a:ahLst/>
              <a:cxnLst/>
              <a:rect l="l" t="t" r="r" b="b"/>
              <a:pathLst>
                <a:path w="5716" h="2180" extrusionOk="0">
                  <a:moveTo>
                    <a:pt x="2882" y="1"/>
                  </a:moveTo>
                  <a:cubicBezTo>
                    <a:pt x="1858" y="1"/>
                    <a:pt x="857" y="263"/>
                    <a:pt x="0" y="763"/>
                  </a:cubicBezTo>
                  <a:lnTo>
                    <a:pt x="738" y="2073"/>
                  </a:lnTo>
                  <a:cubicBezTo>
                    <a:pt x="1215" y="1811"/>
                    <a:pt x="1762" y="1597"/>
                    <a:pt x="2358" y="1549"/>
                  </a:cubicBezTo>
                  <a:lnTo>
                    <a:pt x="2763" y="2144"/>
                  </a:lnTo>
                  <a:cubicBezTo>
                    <a:pt x="2798" y="2168"/>
                    <a:pt x="2840" y="2180"/>
                    <a:pt x="2876" y="2180"/>
                  </a:cubicBezTo>
                  <a:cubicBezTo>
                    <a:pt x="2911" y="2180"/>
                    <a:pt x="2941" y="2168"/>
                    <a:pt x="2953" y="2144"/>
                  </a:cubicBezTo>
                  <a:lnTo>
                    <a:pt x="3358" y="1549"/>
                  </a:lnTo>
                  <a:cubicBezTo>
                    <a:pt x="3929" y="1597"/>
                    <a:pt x="4501" y="1811"/>
                    <a:pt x="4977" y="2073"/>
                  </a:cubicBezTo>
                  <a:lnTo>
                    <a:pt x="5716" y="763"/>
                  </a:lnTo>
                  <a:cubicBezTo>
                    <a:pt x="4954" y="263"/>
                    <a:pt x="3953" y="1"/>
                    <a:pt x="2882"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1"/>
            <p:cNvSpPr/>
            <p:nvPr/>
          </p:nvSpPr>
          <p:spPr>
            <a:xfrm>
              <a:off x="6365614" y="2457609"/>
              <a:ext cx="53995" cy="24866"/>
            </a:xfrm>
            <a:custGeom>
              <a:avLst/>
              <a:gdLst/>
              <a:ahLst/>
              <a:cxnLst/>
              <a:rect l="l" t="t" r="r" b="b"/>
              <a:pathLst>
                <a:path w="1811" h="834" extrusionOk="0">
                  <a:moveTo>
                    <a:pt x="0" y="0"/>
                  </a:moveTo>
                  <a:cubicBezTo>
                    <a:pt x="620" y="167"/>
                    <a:pt x="1215" y="452"/>
                    <a:pt x="1739" y="834"/>
                  </a:cubicBezTo>
                  <a:lnTo>
                    <a:pt x="1810" y="691"/>
                  </a:lnTo>
                  <a:cubicBezTo>
                    <a:pt x="1810" y="619"/>
                    <a:pt x="1763" y="595"/>
                    <a:pt x="1739" y="572"/>
                  </a:cubicBezTo>
                  <a:lnTo>
                    <a:pt x="1548" y="476"/>
                  </a:lnTo>
                  <a:cubicBezTo>
                    <a:pt x="1501" y="452"/>
                    <a:pt x="1453" y="405"/>
                    <a:pt x="1406" y="405"/>
                  </a:cubicBezTo>
                  <a:cubicBezTo>
                    <a:pt x="1215" y="333"/>
                    <a:pt x="1025" y="238"/>
                    <a:pt x="810" y="167"/>
                  </a:cubicBezTo>
                  <a:cubicBezTo>
                    <a:pt x="596" y="119"/>
                    <a:pt x="358" y="24"/>
                    <a:pt x="12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1"/>
            <p:cNvSpPr/>
            <p:nvPr/>
          </p:nvSpPr>
          <p:spPr>
            <a:xfrm>
              <a:off x="6249871" y="2732208"/>
              <a:ext cx="172569" cy="65533"/>
            </a:xfrm>
            <a:custGeom>
              <a:avLst/>
              <a:gdLst/>
              <a:ahLst/>
              <a:cxnLst/>
              <a:rect l="l" t="t" r="r" b="b"/>
              <a:pathLst>
                <a:path w="5788" h="2198" extrusionOk="0">
                  <a:moveTo>
                    <a:pt x="2861" y="0"/>
                  </a:moveTo>
                  <a:cubicBezTo>
                    <a:pt x="2829" y="0"/>
                    <a:pt x="2799" y="18"/>
                    <a:pt x="2787" y="54"/>
                  </a:cubicBezTo>
                  <a:lnTo>
                    <a:pt x="2358" y="649"/>
                  </a:lnTo>
                  <a:cubicBezTo>
                    <a:pt x="1787" y="578"/>
                    <a:pt x="1239" y="363"/>
                    <a:pt x="763" y="101"/>
                  </a:cubicBezTo>
                  <a:lnTo>
                    <a:pt x="1" y="1411"/>
                  </a:lnTo>
                  <a:cubicBezTo>
                    <a:pt x="834" y="1888"/>
                    <a:pt x="1858" y="2197"/>
                    <a:pt x="2906" y="2197"/>
                  </a:cubicBezTo>
                  <a:cubicBezTo>
                    <a:pt x="3930" y="2197"/>
                    <a:pt x="4930" y="1911"/>
                    <a:pt x="5788" y="1411"/>
                  </a:cubicBezTo>
                  <a:lnTo>
                    <a:pt x="4978" y="101"/>
                  </a:lnTo>
                  <a:cubicBezTo>
                    <a:pt x="4502" y="363"/>
                    <a:pt x="3978" y="578"/>
                    <a:pt x="3382" y="649"/>
                  </a:cubicBezTo>
                  <a:lnTo>
                    <a:pt x="2954" y="54"/>
                  </a:lnTo>
                  <a:cubicBezTo>
                    <a:pt x="2930" y="18"/>
                    <a:pt x="2894" y="0"/>
                    <a:pt x="286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1"/>
            <p:cNvSpPr/>
            <p:nvPr/>
          </p:nvSpPr>
          <p:spPr>
            <a:xfrm>
              <a:off x="6421011" y="2478181"/>
              <a:ext cx="85927" cy="149135"/>
            </a:xfrm>
            <a:custGeom>
              <a:avLst/>
              <a:gdLst/>
              <a:ahLst/>
              <a:cxnLst/>
              <a:rect l="l" t="t" r="r" b="b"/>
              <a:pathLst>
                <a:path w="2882" h="5002" extrusionOk="0">
                  <a:moveTo>
                    <a:pt x="71" y="1"/>
                  </a:moveTo>
                  <a:lnTo>
                    <a:pt x="0" y="144"/>
                  </a:lnTo>
                  <a:cubicBezTo>
                    <a:pt x="1477" y="1191"/>
                    <a:pt x="2453" y="2906"/>
                    <a:pt x="2453" y="4883"/>
                  </a:cubicBezTo>
                  <a:lnTo>
                    <a:pt x="2453" y="5002"/>
                  </a:lnTo>
                  <a:lnTo>
                    <a:pt x="2882" y="5002"/>
                  </a:lnTo>
                  <a:lnTo>
                    <a:pt x="2882" y="4954"/>
                  </a:lnTo>
                  <a:lnTo>
                    <a:pt x="2882" y="4883"/>
                  </a:lnTo>
                  <a:lnTo>
                    <a:pt x="2882" y="4573"/>
                  </a:lnTo>
                  <a:cubicBezTo>
                    <a:pt x="2882" y="4478"/>
                    <a:pt x="2858" y="4359"/>
                    <a:pt x="2858" y="4287"/>
                  </a:cubicBezTo>
                  <a:cubicBezTo>
                    <a:pt x="2786" y="3882"/>
                    <a:pt x="2739" y="3525"/>
                    <a:pt x="2620" y="3144"/>
                  </a:cubicBezTo>
                  <a:cubicBezTo>
                    <a:pt x="2524" y="2906"/>
                    <a:pt x="2429" y="2668"/>
                    <a:pt x="2310" y="2430"/>
                  </a:cubicBezTo>
                  <a:cubicBezTo>
                    <a:pt x="2262" y="2311"/>
                    <a:pt x="2191" y="2168"/>
                    <a:pt x="2096" y="2049"/>
                  </a:cubicBezTo>
                  <a:cubicBezTo>
                    <a:pt x="1953" y="1787"/>
                    <a:pt x="1738" y="1501"/>
                    <a:pt x="1572" y="1263"/>
                  </a:cubicBezTo>
                  <a:cubicBezTo>
                    <a:pt x="1310" y="977"/>
                    <a:pt x="1000" y="667"/>
                    <a:pt x="714" y="429"/>
                  </a:cubicBezTo>
                  <a:cubicBezTo>
                    <a:pt x="619" y="382"/>
                    <a:pt x="524" y="286"/>
                    <a:pt x="429" y="239"/>
                  </a:cubicBezTo>
                  <a:cubicBezTo>
                    <a:pt x="357" y="167"/>
                    <a:pt x="238" y="120"/>
                    <a:pt x="143" y="24"/>
                  </a:cubicBezTo>
                  <a:cubicBezTo>
                    <a:pt x="119" y="24"/>
                    <a:pt x="71" y="1"/>
                    <a:pt x="71"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1"/>
            <p:cNvSpPr/>
            <p:nvPr/>
          </p:nvSpPr>
          <p:spPr>
            <a:xfrm>
              <a:off x="6289645" y="2763633"/>
              <a:ext cx="131365" cy="34108"/>
            </a:xfrm>
            <a:custGeom>
              <a:avLst/>
              <a:gdLst/>
              <a:ahLst/>
              <a:cxnLst/>
              <a:rect l="l" t="t" r="r" b="b"/>
              <a:pathLst>
                <a:path w="4406" h="1144" extrusionOk="0">
                  <a:moveTo>
                    <a:pt x="0" y="881"/>
                  </a:moveTo>
                  <a:lnTo>
                    <a:pt x="0" y="881"/>
                  </a:lnTo>
                  <a:cubicBezTo>
                    <a:pt x="3" y="882"/>
                    <a:pt x="5" y="882"/>
                    <a:pt x="8" y="883"/>
                  </a:cubicBezTo>
                  <a:lnTo>
                    <a:pt x="8" y="883"/>
                  </a:lnTo>
                  <a:cubicBezTo>
                    <a:pt x="5" y="882"/>
                    <a:pt x="3" y="881"/>
                    <a:pt x="0" y="881"/>
                  </a:cubicBezTo>
                  <a:close/>
                  <a:moveTo>
                    <a:pt x="4239" y="0"/>
                  </a:moveTo>
                  <a:cubicBezTo>
                    <a:pt x="3358" y="619"/>
                    <a:pt x="2263" y="976"/>
                    <a:pt x="1072" y="976"/>
                  </a:cubicBezTo>
                  <a:cubicBezTo>
                    <a:pt x="670" y="976"/>
                    <a:pt x="362" y="953"/>
                    <a:pt x="8" y="883"/>
                  </a:cubicBezTo>
                  <a:lnTo>
                    <a:pt x="8" y="883"/>
                  </a:lnTo>
                  <a:cubicBezTo>
                    <a:pt x="29" y="891"/>
                    <a:pt x="51" y="929"/>
                    <a:pt x="72" y="929"/>
                  </a:cubicBezTo>
                  <a:cubicBezTo>
                    <a:pt x="96" y="929"/>
                    <a:pt x="143" y="953"/>
                    <a:pt x="167" y="953"/>
                  </a:cubicBezTo>
                  <a:cubicBezTo>
                    <a:pt x="191" y="976"/>
                    <a:pt x="238" y="976"/>
                    <a:pt x="262" y="976"/>
                  </a:cubicBezTo>
                  <a:cubicBezTo>
                    <a:pt x="286" y="1024"/>
                    <a:pt x="310" y="1024"/>
                    <a:pt x="334" y="1024"/>
                  </a:cubicBezTo>
                  <a:cubicBezTo>
                    <a:pt x="429" y="1048"/>
                    <a:pt x="548" y="1072"/>
                    <a:pt x="643" y="1072"/>
                  </a:cubicBezTo>
                  <a:cubicBezTo>
                    <a:pt x="739" y="1072"/>
                    <a:pt x="786" y="1095"/>
                    <a:pt x="881" y="1095"/>
                  </a:cubicBezTo>
                  <a:cubicBezTo>
                    <a:pt x="1096" y="1143"/>
                    <a:pt x="1334" y="1143"/>
                    <a:pt x="1524" y="1143"/>
                  </a:cubicBezTo>
                  <a:cubicBezTo>
                    <a:pt x="1715" y="1143"/>
                    <a:pt x="1858" y="1095"/>
                    <a:pt x="2048" y="1095"/>
                  </a:cubicBezTo>
                  <a:cubicBezTo>
                    <a:pt x="2310" y="1072"/>
                    <a:pt x="2596" y="1024"/>
                    <a:pt x="2882" y="953"/>
                  </a:cubicBezTo>
                  <a:cubicBezTo>
                    <a:pt x="3358" y="857"/>
                    <a:pt x="3763" y="691"/>
                    <a:pt x="4192" y="476"/>
                  </a:cubicBezTo>
                  <a:cubicBezTo>
                    <a:pt x="4216" y="452"/>
                    <a:pt x="4263" y="429"/>
                    <a:pt x="4335" y="381"/>
                  </a:cubicBezTo>
                  <a:cubicBezTo>
                    <a:pt x="4335" y="381"/>
                    <a:pt x="4358" y="357"/>
                    <a:pt x="4406" y="357"/>
                  </a:cubicBezTo>
                  <a:lnTo>
                    <a:pt x="4239"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1"/>
            <p:cNvSpPr/>
            <p:nvPr/>
          </p:nvSpPr>
          <p:spPr>
            <a:xfrm>
              <a:off x="6289645" y="2595355"/>
              <a:ext cx="90190" cy="10674"/>
            </a:xfrm>
            <a:custGeom>
              <a:avLst/>
              <a:gdLst/>
              <a:ahLst/>
              <a:cxnLst/>
              <a:rect l="l" t="t" r="r" b="b"/>
              <a:pathLst>
                <a:path w="3025" h="358" extrusionOk="0">
                  <a:moveTo>
                    <a:pt x="191" y="0"/>
                  </a:moveTo>
                  <a:cubicBezTo>
                    <a:pt x="119" y="0"/>
                    <a:pt x="48" y="48"/>
                    <a:pt x="24" y="143"/>
                  </a:cubicBezTo>
                  <a:cubicBezTo>
                    <a:pt x="0" y="262"/>
                    <a:pt x="72" y="357"/>
                    <a:pt x="191" y="357"/>
                  </a:cubicBezTo>
                  <a:lnTo>
                    <a:pt x="2810" y="357"/>
                  </a:lnTo>
                  <a:cubicBezTo>
                    <a:pt x="2906" y="357"/>
                    <a:pt x="2977" y="286"/>
                    <a:pt x="3001" y="191"/>
                  </a:cubicBezTo>
                  <a:cubicBezTo>
                    <a:pt x="3025" y="119"/>
                    <a:pt x="2930" y="0"/>
                    <a:pt x="2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1"/>
            <p:cNvSpPr/>
            <p:nvPr/>
          </p:nvSpPr>
          <p:spPr>
            <a:xfrm>
              <a:off x="6289645" y="2620192"/>
              <a:ext cx="89475" cy="10674"/>
            </a:xfrm>
            <a:custGeom>
              <a:avLst/>
              <a:gdLst/>
              <a:ahLst/>
              <a:cxnLst/>
              <a:rect l="l" t="t" r="r" b="b"/>
              <a:pathLst>
                <a:path w="3001" h="358" extrusionOk="0">
                  <a:moveTo>
                    <a:pt x="191" y="1"/>
                  </a:moveTo>
                  <a:cubicBezTo>
                    <a:pt x="119" y="1"/>
                    <a:pt x="48" y="48"/>
                    <a:pt x="24" y="143"/>
                  </a:cubicBezTo>
                  <a:cubicBezTo>
                    <a:pt x="0" y="262"/>
                    <a:pt x="72" y="358"/>
                    <a:pt x="191" y="358"/>
                  </a:cubicBezTo>
                  <a:lnTo>
                    <a:pt x="2810" y="358"/>
                  </a:lnTo>
                  <a:cubicBezTo>
                    <a:pt x="2930" y="358"/>
                    <a:pt x="3001" y="262"/>
                    <a:pt x="3001" y="167"/>
                  </a:cubicBezTo>
                  <a:cubicBezTo>
                    <a:pt x="3001" y="72"/>
                    <a:pt x="2906" y="1"/>
                    <a:pt x="2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1"/>
            <p:cNvSpPr/>
            <p:nvPr/>
          </p:nvSpPr>
          <p:spPr>
            <a:xfrm>
              <a:off x="6308816" y="2645058"/>
              <a:ext cx="51848" cy="10674"/>
            </a:xfrm>
            <a:custGeom>
              <a:avLst/>
              <a:gdLst/>
              <a:ahLst/>
              <a:cxnLst/>
              <a:rect l="l" t="t" r="r" b="b"/>
              <a:pathLst>
                <a:path w="1739" h="358" extrusionOk="0">
                  <a:moveTo>
                    <a:pt x="215" y="0"/>
                  </a:moveTo>
                  <a:cubicBezTo>
                    <a:pt x="96" y="0"/>
                    <a:pt x="0" y="71"/>
                    <a:pt x="24" y="191"/>
                  </a:cubicBezTo>
                  <a:cubicBezTo>
                    <a:pt x="72" y="286"/>
                    <a:pt x="119" y="357"/>
                    <a:pt x="215" y="357"/>
                  </a:cubicBezTo>
                  <a:lnTo>
                    <a:pt x="1524" y="357"/>
                  </a:lnTo>
                  <a:cubicBezTo>
                    <a:pt x="1620" y="357"/>
                    <a:pt x="1667" y="286"/>
                    <a:pt x="1691" y="191"/>
                  </a:cubicBezTo>
                  <a:cubicBezTo>
                    <a:pt x="1739" y="71"/>
                    <a:pt x="1644" y="0"/>
                    <a:pt x="1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1"/>
            <p:cNvSpPr/>
            <p:nvPr/>
          </p:nvSpPr>
          <p:spPr>
            <a:xfrm>
              <a:off x="6249155" y="2542075"/>
              <a:ext cx="169021" cy="167620"/>
            </a:xfrm>
            <a:custGeom>
              <a:avLst/>
              <a:gdLst/>
              <a:ahLst/>
              <a:cxnLst/>
              <a:rect l="l" t="t" r="r" b="b"/>
              <a:pathLst>
                <a:path w="5669" h="5622" extrusionOk="0">
                  <a:moveTo>
                    <a:pt x="2835" y="1"/>
                  </a:moveTo>
                  <a:cubicBezTo>
                    <a:pt x="1263" y="1"/>
                    <a:pt x="1" y="1239"/>
                    <a:pt x="1" y="2811"/>
                  </a:cubicBezTo>
                  <a:cubicBezTo>
                    <a:pt x="1" y="4407"/>
                    <a:pt x="1311" y="5621"/>
                    <a:pt x="2859" y="5621"/>
                  </a:cubicBezTo>
                  <a:cubicBezTo>
                    <a:pt x="3335" y="5621"/>
                    <a:pt x="3811" y="5502"/>
                    <a:pt x="4240" y="5264"/>
                  </a:cubicBezTo>
                  <a:cubicBezTo>
                    <a:pt x="4335" y="5192"/>
                    <a:pt x="4359" y="5097"/>
                    <a:pt x="4288" y="5026"/>
                  </a:cubicBezTo>
                  <a:cubicBezTo>
                    <a:pt x="4256" y="4962"/>
                    <a:pt x="4203" y="4931"/>
                    <a:pt x="4143" y="4931"/>
                  </a:cubicBezTo>
                  <a:cubicBezTo>
                    <a:pt x="4113" y="4931"/>
                    <a:pt x="4081" y="4938"/>
                    <a:pt x="4049" y="4954"/>
                  </a:cubicBezTo>
                  <a:cubicBezTo>
                    <a:pt x="3692" y="5169"/>
                    <a:pt x="3287" y="5288"/>
                    <a:pt x="2859" y="5288"/>
                  </a:cubicBezTo>
                  <a:cubicBezTo>
                    <a:pt x="1501" y="5288"/>
                    <a:pt x="406" y="4192"/>
                    <a:pt x="406" y="2811"/>
                  </a:cubicBezTo>
                  <a:cubicBezTo>
                    <a:pt x="406" y="1454"/>
                    <a:pt x="1501" y="358"/>
                    <a:pt x="2859" y="358"/>
                  </a:cubicBezTo>
                  <a:cubicBezTo>
                    <a:pt x="4240" y="358"/>
                    <a:pt x="5335" y="1454"/>
                    <a:pt x="5335" y="2811"/>
                  </a:cubicBezTo>
                  <a:cubicBezTo>
                    <a:pt x="5335" y="3454"/>
                    <a:pt x="5097" y="4073"/>
                    <a:pt x="4645" y="4526"/>
                  </a:cubicBezTo>
                  <a:cubicBezTo>
                    <a:pt x="4597" y="4573"/>
                    <a:pt x="4597" y="4692"/>
                    <a:pt x="4645" y="4764"/>
                  </a:cubicBezTo>
                  <a:cubicBezTo>
                    <a:pt x="4680" y="4788"/>
                    <a:pt x="4728" y="4800"/>
                    <a:pt x="4773" y="4800"/>
                  </a:cubicBezTo>
                  <a:cubicBezTo>
                    <a:pt x="4817" y="4800"/>
                    <a:pt x="4859" y="4788"/>
                    <a:pt x="4883" y="4764"/>
                  </a:cubicBezTo>
                  <a:cubicBezTo>
                    <a:pt x="5407" y="4216"/>
                    <a:pt x="5669" y="3525"/>
                    <a:pt x="5669" y="2811"/>
                  </a:cubicBezTo>
                  <a:cubicBezTo>
                    <a:pt x="5669" y="1263"/>
                    <a:pt x="4407"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1"/>
            <p:cNvSpPr/>
            <p:nvPr/>
          </p:nvSpPr>
          <p:spPr>
            <a:xfrm>
              <a:off x="6158994" y="2448366"/>
              <a:ext cx="352920" cy="353606"/>
            </a:xfrm>
            <a:custGeom>
              <a:avLst/>
              <a:gdLst/>
              <a:ahLst/>
              <a:cxnLst/>
              <a:rect l="l" t="t" r="r" b="b"/>
              <a:pathLst>
                <a:path w="11837" h="11860" extrusionOk="0">
                  <a:moveTo>
                    <a:pt x="8836" y="1191"/>
                  </a:moveTo>
                  <a:cubicBezTo>
                    <a:pt x="9622" y="1667"/>
                    <a:pt x="10241" y="2334"/>
                    <a:pt x="10717" y="3096"/>
                  </a:cubicBezTo>
                  <a:cubicBezTo>
                    <a:pt x="11193" y="3906"/>
                    <a:pt x="11455" y="4835"/>
                    <a:pt x="11479" y="5764"/>
                  </a:cubicBezTo>
                  <a:lnTo>
                    <a:pt x="10312" y="5764"/>
                  </a:lnTo>
                  <a:cubicBezTo>
                    <a:pt x="10288" y="5216"/>
                    <a:pt x="10169" y="4668"/>
                    <a:pt x="9955" y="4192"/>
                  </a:cubicBezTo>
                  <a:cubicBezTo>
                    <a:pt x="9931" y="4144"/>
                    <a:pt x="9883" y="4120"/>
                    <a:pt x="9812" y="4073"/>
                  </a:cubicBezTo>
                  <a:lnTo>
                    <a:pt x="9169" y="4025"/>
                  </a:lnTo>
                  <a:lnTo>
                    <a:pt x="9431" y="3430"/>
                  </a:lnTo>
                  <a:cubicBezTo>
                    <a:pt x="9455" y="3358"/>
                    <a:pt x="9455" y="3311"/>
                    <a:pt x="9407" y="3239"/>
                  </a:cubicBezTo>
                  <a:cubicBezTo>
                    <a:pt x="9074" y="2834"/>
                    <a:pt x="8693" y="2453"/>
                    <a:pt x="8240" y="2168"/>
                  </a:cubicBezTo>
                  <a:lnTo>
                    <a:pt x="8836" y="1191"/>
                  </a:lnTo>
                  <a:close/>
                  <a:moveTo>
                    <a:pt x="2953" y="1191"/>
                  </a:moveTo>
                  <a:lnTo>
                    <a:pt x="3549" y="2215"/>
                  </a:lnTo>
                  <a:cubicBezTo>
                    <a:pt x="3096" y="2501"/>
                    <a:pt x="2668" y="2858"/>
                    <a:pt x="2382" y="3287"/>
                  </a:cubicBezTo>
                  <a:cubicBezTo>
                    <a:pt x="2358" y="3334"/>
                    <a:pt x="2310" y="3406"/>
                    <a:pt x="2358" y="3454"/>
                  </a:cubicBezTo>
                  <a:lnTo>
                    <a:pt x="2620" y="4049"/>
                  </a:lnTo>
                  <a:lnTo>
                    <a:pt x="1953" y="4120"/>
                  </a:lnTo>
                  <a:cubicBezTo>
                    <a:pt x="1906" y="4120"/>
                    <a:pt x="1834" y="4168"/>
                    <a:pt x="1810" y="4239"/>
                  </a:cubicBezTo>
                  <a:cubicBezTo>
                    <a:pt x="1596" y="4739"/>
                    <a:pt x="1477" y="5240"/>
                    <a:pt x="1453" y="5787"/>
                  </a:cubicBezTo>
                  <a:lnTo>
                    <a:pt x="286" y="5787"/>
                  </a:lnTo>
                  <a:cubicBezTo>
                    <a:pt x="358" y="4692"/>
                    <a:pt x="691" y="3644"/>
                    <a:pt x="1310" y="2739"/>
                  </a:cubicBezTo>
                  <a:cubicBezTo>
                    <a:pt x="1763" y="2120"/>
                    <a:pt x="2310" y="1596"/>
                    <a:pt x="2953" y="1191"/>
                  </a:cubicBezTo>
                  <a:close/>
                  <a:moveTo>
                    <a:pt x="6478" y="1906"/>
                  </a:moveTo>
                  <a:cubicBezTo>
                    <a:pt x="7002" y="2001"/>
                    <a:pt x="7454" y="2144"/>
                    <a:pt x="7907" y="2429"/>
                  </a:cubicBezTo>
                  <a:cubicBezTo>
                    <a:pt x="8359" y="2691"/>
                    <a:pt x="8740" y="3025"/>
                    <a:pt x="9074" y="3406"/>
                  </a:cubicBezTo>
                  <a:lnTo>
                    <a:pt x="8812" y="3977"/>
                  </a:lnTo>
                  <a:cubicBezTo>
                    <a:pt x="8788" y="4049"/>
                    <a:pt x="8788" y="4144"/>
                    <a:pt x="8812" y="4239"/>
                  </a:cubicBezTo>
                  <a:cubicBezTo>
                    <a:pt x="8836" y="4311"/>
                    <a:pt x="8931" y="4382"/>
                    <a:pt x="9050" y="4382"/>
                  </a:cubicBezTo>
                  <a:lnTo>
                    <a:pt x="9669" y="4454"/>
                  </a:lnTo>
                  <a:cubicBezTo>
                    <a:pt x="9836" y="4930"/>
                    <a:pt x="9931" y="5430"/>
                    <a:pt x="9931" y="5930"/>
                  </a:cubicBezTo>
                  <a:cubicBezTo>
                    <a:pt x="9931" y="6430"/>
                    <a:pt x="9836" y="6954"/>
                    <a:pt x="9669" y="7431"/>
                  </a:cubicBezTo>
                  <a:lnTo>
                    <a:pt x="9050" y="7478"/>
                  </a:lnTo>
                  <a:cubicBezTo>
                    <a:pt x="8955" y="7478"/>
                    <a:pt x="8859" y="7550"/>
                    <a:pt x="8812" y="7621"/>
                  </a:cubicBezTo>
                  <a:cubicBezTo>
                    <a:pt x="8740" y="7716"/>
                    <a:pt x="8740" y="7812"/>
                    <a:pt x="8812" y="7907"/>
                  </a:cubicBezTo>
                  <a:lnTo>
                    <a:pt x="9074" y="8455"/>
                  </a:lnTo>
                  <a:cubicBezTo>
                    <a:pt x="8740" y="8883"/>
                    <a:pt x="8359" y="9217"/>
                    <a:pt x="7907" y="9431"/>
                  </a:cubicBezTo>
                  <a:cubicBezTo>
                    <a:pt x="7454" y="9717"/>
                    <a:pt x="7002" y="9860"/>
                    <a:pt x="6478" y="9955"/>
                  </a:cubicBezTo>
                  <a:lnTo>
                    <a:pt x="6121" y="9431"/>
                  </a:lnTo>
                  <a:cubicBezTo>
                    <a:pt x="6073" y="9359"/>
                    <a:pt x="5978" y="9336"/>
                    <a:pt x="5883" y="9336"/>
                  </a:cubicBezTo>
                  <a:cubicBezTo>
                    <a:pt x="5811" y="9336"/>
                    <a:pt x="5716" y="9383"/>
                    <a:pt x="5645" y="9431"/>
                  </a:cubicBezTo>
                  <a:lnTo>
                    <a:pt x="5287" y="9955"/>
                  </a:lnTo>
                  <a:cubicBezTo>
                    <a:pt x="4787" y="9860"/>
                    <a:pt x="4311" y="9717"/>
                    <a:pt x="3858" y="9431"/>
                  </a:cubicBezTo>
                  <a:cubicBezTo>
                    <a:pt x="3430" y="9169"/>
                    <a:pt x="3025" y="8836"/>
                    <a:pt x="2692" y="8455"/>
                  </a:cubicBezTo>
                  <a:lnTo>
                    <a:pt x="2977" y="7907"/>
                  </a:lnTo>
                  <a:cubicBezTo>
                    <a:pt x="3001" y="7812"/>
                    <a:pt x="3001" y="7716"/>
                    <a:pt x="2977" y="7621"/>
                  </a:cubicBezTo>
                  <a:cubicBezTo>
                    <a:pt x="2906" y="7550"/>
                    <a:pt x="2858" y="7478"/>
                    <a:pt x="2739" y="7478"/>
                  </a:cubicBezTo>
                  <a:lnTo>
                    <a:pt x="2120" y="7431"/>
                  </a:lnTo>
                  <a:cubicBezTo>
                    <a:pt x="1929" y="6978"/>
                    <a:pt x="1834" y="6526"/>
                    <a:pt x="1834" y="6073"/>
                  </a:cubicBezTo>
                  <a:lnTo>
                    <a:pt x="1834" y="5930"/>
                  </a:lnTo>
                  <a:cubicBezTo>
                    <a:pt x="1834" y="5430"/>
                    <a:pt x="1929" y="4930"/>
                    <a:pt x="2120" y="4454"/>
                  </a:cubicBezTo>
                  <a:lnTo>
                    <a:pt x="2739" y="4382"/>
                  </a:lnTo>
                  <a:cubicBezTo>
                    <a:pt x="2834" y="4382"/>
                    <a:pt x="2906" y="4311"/>
                    <a:pt x="2977" y="4239"/>
                  </a:cubicBezTo>
                  <a:cubicBezTo>
                    <a:pt x="3025" y="4144"/>
                    <a:pt x="3025" y="4049"/>
                    <a:pt x="2977" y="3977"/>
                  </a:cubicBezTo>
                  <a:lnTo>
                    <a:pt x="2692" y="3406"/>
                  </a:lnTo>
                  <a:cubicBezTo>
                    <a:pt x="3025" y="2977"/>
                    <a:pt x="3454" y="2620"/>
                    <a:pt x="3930" y="2358"/>
                  </a:cubicBezTo>
                  <a:cubicBezTo>
                    <a:pt x="4335" y="2120"/>
                    <a:pt x="4811" y="1977"/>
                    <a:pt x="5287" y="1906"/>
                  </a:cubicBezTo>
                  <a:lnTo>
                    <a:pt x="5645" y="2429"/>
                  </a:lnTo>
                  <a:cubicBezTo>
                    <a:pt x="5716" y="2501"/>
                    <a:pt x="5811" y="2549"/>
                    <a:pt x="5883" y="2549"/>
                  </a:cubicBezTo>
                  <a:cubicBezTo>
                    <a:pt x="5978" y="2549"/>
                    <a:pt x="6073" y="2477"/>
                    <a:pt x="6121" y="2429"/>
                  </a:cubicBezTo>
                  <a:lnTo>
                    <a:pt x="6478" y="1906"/>
                  </a:lnTo>
                  <a:close/>
                  <a:moveTo>
                    <a:pt x="11527" y="6073"/>
                  </a:moveTo>
                  <a:cubicBezTo>
                    <a:pt x="11455" y="7026"/>
                    <a:pt x="11193" y="7954"/>
                    <a:pt x="10717" y="8764"/>
                  </a:cubicBezTo>
                  <a:cubicBezTo>
                    <a:pt x="10265" y="9526"/>
                    <a:pt x="9622" y="10193"/>
                    <a:pt x="8836" y="10669"/>
                  </a:cubicBezTo>
                  <a:lnTo>
                    <a:pt x="8264" y="9645"/>
                  </a:lnTo>
                  <a:cubicBezTo>
                    <a:pt x="8717" y="9359"/>
                    <a:pt x="9098" y="9002"/>
                    <a:pt x="9431" y="8574"/>
                  </a:cubicBezTo>
                  <a:cubicBezTo>
                    <a:pt x="9455" y="8526"/>
                    <a:pt x="9502" y="8455"/>
                    <a:pt x="9455" y="8407"/>
                  </a:cubicBezTo>
                  <a:lnTo>
                    <a:pt x="9193" y="7812"/>
                  </a:lnTo>
                  <a:lnTo>
                    <a:pt x="9836" y="7740"/>
                  </a:lnTo>
                  <a:cubicBezTo>
                    <a:pt x="9907" y="7740"/>
                    <a:pt x="9979" y="7692"/>
                    <a:pt x="10003" y="7621"/>
                  </a:cubicBezTo>
                  <a:cubicBezTo>
                    <a:pt x="10217" y="7121"/>
                    <a:pt x="10312" y="6621"/>
                    <a:pt x="10360" y="6073"/>
                  </a:cubicBezTo>
                  <a:close/>
                  <a:moveTo>
                    <a:pt x="1477" y="6121"/>
                  </a:moveTo>
                  <a:lnTo>
                    <a:pt x="1477" y="6168"/>
                  </a:lnTo>
                  <a:cubicBezTo>
                    <a:pt x="1477" y="6406"/>
                    <a:pt x="1548" y="6668"/>
                    <a:pt x="1572" y="6907"/>
                  </a:cubicBezTo>
                  <a:cubicBezTo>
                    <a:pt x="1644" y="7145"/>
                    <a:pt x="1691" y="7383"/>
                    <a:pt x="1810" y="7621"/>
                  </a:cubicBezTo>
                  <a:cubicBezTo>
                    <a:pt x="1810" y="7669"/>
                    <a:pt x="1810" y="7669"/>
                    <a:pt x="1834" y="7692"/>
                  </a:cubicBezTo>
                  <a:cubicBezTo>
                    <a:pt x="1882" y="7740"/>
                    <a:pt x="1929" y="7788"/>
                    <a:pt x="2001" y="7812"/>
                  </a:cubicBezTo>
                  <a:lnTo>
                    <a:pt x="2644" y="7859"/>
                  </a:lnTo>
                  <a:lnTo>
                    <a:pt x="2382" y="8455"/>
                  </a:lnTo>
                  <a:cubicBezTo>
                    <a:pt x="2358" y="8526"/>
                    <a:pt x="2358" y="8574"/>
                    <a:pt x="2406" y="8645"/>
                  </a:cubicBezTo>
                  <a:cubicBezTo>
                    <a:pt x="2739" y="9050"/>
                    <a:pt x="3120" y="9455"/>
                    <a:pt x="3573" y="9717"/>
                  </a:cubicBezTo>
                  <a:lnTo>
                    <a:pt x="3001" y="10693"/>
                  </a:lnTo>
                  <a:cubicBezTo>
                    <a:pt x="2191" y="10217"/>
                    <a:pt x="1548" y="9526"/>
                    <a:pt x="1096" y="8764"/>
                  </a:cubicBezTo>
                  <a:cubicBezTo>
                    <a:pt x="620" y="7954"/>
                    <a:pt x="358" y="7026"/>
                    <a:pt x="334" y="6121"/>
                  </a:cubicBezTo>
                  <a:close/>
                  <a:moveTo>
                    <a:pt x="5859" y="9741"/>
                  </a:moveTo>
                  <a:lnTo>
                    <a:pt x="6240" y="10288"/>
                  </a:lnTo>
                  <a:cubicBezTo>
                    <a:pt x="6257" y="10323"/>
                    <a:pt x="6300" y="10345"/>
                    <a:pt x="6350" y="10345"/>
                  </a:cubicBezTo>
                  <a:cubicBezTo>
                    <a:pt x="6368" y="10345"/>
                    <a:pt x="6387" y="10342"/>
                    <a:pt x="6407" y="10336"/>
                  </a:cubicBezTo>
                  <a:cubicBezTo>
                    <a:pt x="6930" y="10288"/>
                    <a:pt x="7431" y="10098"/>
                    <a:pt x="7907" y="9860"/>
                  </a:cubicBezTo>
                  <a:lnTo>
                    <a:pt x="8193" y="10336"/>
                  </a:lnTo>
                  <a:lnTo>
                    <a:pt x="8478" y="10884"/>
                  </a:lnTo>
                  <a:cubicBezTo>
                    <a:pt x="7740" y="11288"/>
                    <a:pt x="6811" y="11527"/>
                    <a:pt x="5883" y="11527"/>
                  </a:cubicBezTo>
                  <a:cubicBezTo>
                    <a:pt x="4978" y="11527"/>
                    <a:pt x="4049" y="11288"/>
                    <a:pt x="3239" y="10884"/>
                  </a:cubicBezTo>
                  <a:lnTo>
                    <a:pt x="3811" y="9860"/>
                  </a:lnTo>
                  <a:cubicBezTo>
                    <a:pt x="4287" y="10098"/>
                    <a:pt x="4787" y="10288"/>
                    <a:pt x="5335" y="10336"/>
                  </a:cubicBezTo>
                  <a:cubicBezTo>
                    <a:pt x="5383" y="10336"/>
                    <a:pt x="5454" y="10312"/>
                    <a:pt x="5478" y="10288"/>
                  </a:cubicBezTo>
                  <a:lnTo>
                    <a:pt x="5859" y="9741"/>
                  </a:lnTo>
                  <a:close/>
                  <a:moveTo>
                    <a:pt x="5883" y="0"/>
                  </a:moveTo>
                  <a:cubicBezTo>
                    <a:pt x="5454" y="0"/>
                    <a:pt x="5002" y="72"/>
                    <a:pt x="4573" y="167"/>
                  </a:cubicBezTo>
                  <a:cubicBezTo>
                    <a:pt x="4478" y="191"/>
                    <a:pt x="4430" y="286"/>
                    <a:pt x="4454" y="358"/>
                  </a:cubicBezTo>
                  <a:cubicBezTo>
                    <a:pt x="4472" y="432"/>
                    <a:pt x="4535" y="492"/>
                    <a:pt x="4606" y="492"/>
                  </a:cubicBezTo>
                  <a:cubicBezTo>
                    <a:pt x="4626" y="492"/>
                    <a:pt x="4647" y="487"/>
                    <a:pt x="4668" y="477"/>
                  </a:cubicBezTo>
                  <a:cubicBezTo>
                    <a:pt x="5073" y="405"/>
                    <a:pt x="5502" y="334"/>
                    <a:pt x="5906" y="334"/>
                  </a:cubicBezTo>
                  <a:cubicBezTo>
                    <a:pt x="6835" y="334"/>
                    <a:pt x="7764" y="572"/>
                    <a:pt x="8574" y="1001"/>
                  </a:cubicBezTo>
                  <a:lnTo>
                    <a:pt x="8002" y="2001"/>
                  </a:lnTo>
                  <a:cubicBezTo>
                    <a:pt x="7526" y="1763"/>
                    <a:pt x="7026" y="1596"/>
                    <a:pt x="6478" y="1525"/>
                  </a:cubicBezTo>
                  <a:cubicBezTo>
                    <a:pt x="6430" y="1525"/>
                    <a:pt x="6359" y="1548"/>
                    <a:pt x="6335" y="1596"/>
                  </a:cubicBezTo>
                  <a:lnTo>
                    <a:pt x="5954" y="2120"/>
                  </a:lnTo>
                  <a:lnTo>
                    <a:pt x="5573" y="1596"/>
                  </a:lnTo>
                  <a:cubicBezTo>
                    <a:pt x="5537" y="1542"/>
                    <a:pt x="5502" y="1516"/>
                    <a:pt x="5456" y="1516"/>
                  </a:cubicBezTo>
                  <a:cubicBezTo>
                    <a:pt x="5441" y="1516"/>
                    <a:pt x="5424" y="1519"/>
                    <a:pt x="5406" y="1525"/>
                  </a:cubicBezTo>
                  <a:cubicBezTo>
                    <a:pt x="4882" y="1596"/>
                    <a:pt x="4382" y="1763"/>
                    <a:pt x="3906" y="2001"/>
                  </a:cubicBezTo>
                  <a:lnTo>
                    <a:pt x="3334" y="1001"/>
                  </a:lnTo>
                  <a:cubicBezTo>
                    <a:pt x="3549" y="882"/>
                    <a:pt x="3739" y="786"/>
                    <a:pt x="3954" y="691"/>
                  </a:cubicBezTo>
                  <a:lnTo>
                    <a:pt x="3977" y="691"/>
                  </a:lnTo>
                  <a:cubicBezTo>
                    <a:pt x="4073" y="667"/>
                    <a:pt x="4120" y="548"/>
                    <a:pt x="4073" y="453"/>
                  </a:cubicBezTo>
                  <a:cubicBezTo>
                    <a:pt x="4055" y="383"/>
                    <a:pt x="3987" y="339"/>
                    <a:pt x="3914" y="339"/>
                  </a:cubicBezTo>
                  <a:cubicBezTo>
                    <a:pt x="3887" y="339"/>
                    <a:pt x="3860" y="345"/>
                    <a:pt x="3835" y="358"/>
                  </a:cubicBezTo>
                  <a:lnTo>
                    <a:pt x="3811" y="358"/>
                  </a:lnTo>
                  <a:cubicBezTo>
                    <a:pt x="2692" y="786"/>
                    <a:pt x="1739" y="1525"/>
                    <a:pt x="1072" y="2501"/>
                  </a:cubicBezTo>
                  <a:cubicBezTo>
                    <a:pt x="382" y="3525"/>
                    <a:pt x="0" y="4692"/>
                    <a:pt x="0" y="5906"/>
                  </a:cubicBezTo>
                  <a:cubicBezTo>
                    <a:pt x="0" y="6978"/>
                    <a:pt x="286" y="7978"/>
                    <a:pt x="810" y="8907"/>
                  </a:cubicBezTo>
                  <a:cubicBezTo>
                    <a:pt x="1310" y="9812"/>
                    <a:pt x="2049" y="10526"/>
                    <a:pt x="2953" y="11050"/>
                  </a:cubicBezTo>
                  <a:cubicBezTo>
                    <a:pt x="3835" y="11550"/>
                    <a:pt x="4882" y="11860"/>
                    <a:pt x="5930" y="11860"/>
                  </a:cubicBezTo>
                  <a:cubicBezTo>
                    <a:pt x="6954" y="11860"/>
                    <a:pt x="8002" y="11598"/>
                    <a:pt x="8907" y="11050"/>
                  </a:cubicBezTo>
                  <a:cubicBezTo>
                    <a:pt x="9788" y="10550"/>
                    <a:pt x="10526" y="9812"/>
                    <a:pt x="11050" y="8907"/>
                  </a:cubicBezTo>
                  <a:cubicBezTo>
                    <a:pt x="11574" y="7978"/>
                    <a:pt x="11836" y="6978"/>
                    <a:pt x="11836" y="5906"/>
                  </a:cubicBezTo>
                  <a:cubicBezTo>
                    <a:pt x="11836" y="4882"/>
                    <a:pt x="11550" y="3858"/>
                    <a:pt x="11003" y="2930"/>
                  </a:cubicBezTo>
                  <a:cubicBezTo>
                    <a:pt x="10503" y="2072"/>
                    <a:pt x="9788" y="1358"/>
                    <a:pt x="8931" y="834"/>
                  </a:cubicBezTo>
                  <a:cubicBezTo>
                    <a:pt x="8002" y="310"/>
                    <a:pt x="6954" y="0"/>
                    <a:pt x="58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91"/>
          <p:cNvGrpSpPr/>
          <p:nvPr/>
        </p:nvGrpSpPr>
        <p:grpSpPr>
          <a:xfrm>
            <a:off x="5510974" y="2446935"/>
            <a:ext cx="354351" cy="354351"/>
            <a:chOff x="5549061" y="2446935"/>
            <a:chExt cx="354351" cy="354351"/>
          </a:xfrm>
        </p:grpSpPr>
        <p:sp>
          <p:nvSpPr>
            <p:cNvPr id="12341" name="Google Shape;12341;p91"/>
            <p:cNvSpPr/>
            <p:nvPr/>
          </p:nvSpPr>
          <p:spPr>
            <a:xfrm>
              <a:off x="5671901" y="2518670"/>
              <a:ext cx="220154" cy="252772"/>
            </a:xfrm>
            <a:custGeom>
              <a:avLst/>
              <a:gdLst/>
              <a:ahLst/>
              <a:cxnLst/>
              <a:rect l="l" t="t" r="r" b="b"/>
              <a:pathLst>
                <a:path w="7384" h="8478" extrusionOk="0">
                  <a:moveTo>
                    <a:pt x="3621" y="0"/>
                  </a:moveTo>
                  <a:cubicBezTo>
                    <a:pt x="3382" y="0"/>
                    <a:pt x="3120" y="95"/>
                    <a:pt x="2906" y="238"/>
                  </a:cubicBezTo>
                  <a:cubicBezTo>
                    <a:pt x="2501" y="524"/>
                    <a:pt x="2168" y="1024"/>
                    <a:pt x="2073" y="1572"/>
                  </a:cubicBezTo>
                  <a:lnTo>
                    <a:pt x="1025" y="7406"/>
                  </a:lnTo>
                  <a:cubicBezTo>
                    <a:pt x="977" y="8002"/>
                    <a:pt x="525" y="8478"/>
                    <a:pt x="1" y="8478"/>
                  </a:cubicBezTo>
                  <a:lnTo>
                    <a:pt x="7383" y="8478"/>
                  </a:lnTo>
                  <a:cubicBezTo>
                    <a:pt x="6835" y="8478"/>
                    <a:pt x="6383" y="8049"/>
                    <a:pt x="6335" y="7406"/>
                  </a:cubicBezTo>
                  <a:lnTo>
                    <a:pt x="5288" y="1572"/>
                  </a:lnTo>
                  <a:cubicBezTo>
                    <a:pt x="5192" y="1024"/>
                    <a:pt x="4883" y="524"/>
                    <a:pt x="4454" y="238"/>
                  </a:cubicBezTo>
                  <a:cubicBezTo>
                    <a:pt x="4240" y="95"/>
                    <a:pt x="4002" y="0"/>
                    <a:pt x="376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1"/>
            <p:cNvSpPr/>
            <p:nvPr/>
          </p:nvSpPr>
          <p:spPr>
            <a:xfrm>
              <a:off x="5774853" y="2520072"/>
              <a:ext cx="117203" cy="252801"/>
            </a:xfrm>
            <a:custGeom>
              <a:avLst/>
              <a:gdLst/>
              <a:ahLst/>
              <a:cxnLst/>
              <a:rect l="l" t="t" r="r" b="b"/>
              <a:pathLst>
                <a:path w="3931" h="8479" extrusionOk="0">
                  <a:moveTo>
                    <a:pt x="1" y="1"/>
                  </a:moveTo>
                  <a:cubicBezTo>
                    <a:pt x="168" y="48"/>
                    <a:pt x="382" y="96"/>
                    <a:pt x="525" y="215"/>
                  </a:cubicBezTo>
                  <a:cubicBezTo>
                    <a:pt x="953" y="548"/>
                    <a:pt x="1239" y="1025"/>
                    <a:pt x="1358" y="1572"/>
                  </a:cubicBezTo>
                  <a:lnTo>
                    <a:pt x="2406" y="7407"/>
                  </a:lnTo>
                  <a:cubicBezTo>
                    <a:pt x="2454" y="8026"/>
                    <a:pt x="2906" y="8479"/>
                    <a:pt x="3454" y="8479"/>
                  </a:cubicBezTo>
                  <a:lnTo>
                    <a:pt x="3930" y="8479"/>
                  </a:lnTo>
                  <a:cubicBezTo>
                    <a:pt x="3382" y="8479"/>
                    <a:pt x="2930" y="8002"/>
                    <a:pt x="2882" y="7407"/>
                  </a:cubicBezTo>
                  <a:lnTo>
                    <a:pt x="1835" y="1572"/>
                  </a:lnTo>
                  <a:cubicBezTo>
                    <a:pt x="1715" y="929"/>
                    <a:pt x="1430" y="525"/>
                    <a:pt x="1001" y="215"/>
                  </a:cubicBezTo>
                  <a:cubicBezTo>
                    <a:pt x="787" y="72"/>
                    <a:pt x="549" y="1"/>
                    <a:pt x="3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1"/>
            <p:cNvSpPr/>
            <p:nvPr/>
          </p:nvSpPr>
          <p:spPr>
            <a:xfrm>
              <a:off x="5601626" y="2603853"/>
              <a:ext cx="146272" cy="167590"/>
            </a:xfrm>
            <a:custGeom>
              <a:avLst/>
              <a:gdLst/>
              <a:ahLst/>
              <a:cxnLst/>
              <a:rect l="l" t="t" r="r" b="b"/>
              <a:pathLst>
                <a:path w="4906" h="5621" extrusionOk="0">
                  <a:moveTo>
                    <a:pt x="2405" y="1"/>
                  </a:moveTo>
                  <a:cubicBezTo>
                    <a:pt x="2239" y="1"/>
                    <a:pt x="2072" y="72"/>
                    <a:pt x="1929" y="144"/>
                  </a:cubicBezTo>
                  <a:cubicBezTo>
                    <a:pt x="1667" y="358"/>
                    <a:pt x="1453" y="691"/>
                    <a:pt x="1358" y="1049"/>
                  </a:cubicBezTo>
                  <a:lnTo>
                    <a:pt x="691" y="4907"/>
                  </a:lnTo>
                  <a:cubicBezTo>
                    <a:pt x="643" y="5311"/>
                    <a:pt x="357" y="5621"/>
                    <a:pt x="0" y="5621"/>
                  </a:cubicBezTo>
                  <a:lnTo>
                    <a:pt x="4906" y="5621"/>
                  </a:lnTo>
                  <a:cubicBezTo>
                    <a:pt x="4549" y="5621"/>
                    <a:pt x="4263" y="5335"/>
                    <a:pt x="4215" y="4907"/>
                  </a:cubicBezTo>
                  <a:lnTo>
                    <a:pt x="3548" y="1049"/>
                  </a:lnTo>
                  <a:cubicBezTo>
                    <a:pt x="3477" y="668"/>
                    <a:pt x="3263" y="358"/>
                    <a:pt x="2977" y="144"/>
                  </a:cubicBezTo>
                  <a:cubicBezTo>
                    <a:pt x="2834" y="72"/>
                    <a:pt x="2667" y="1"/>
                    <a:pt x="250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1"/>
            <p:cNvSpPr/>
            <p:nvPr/>
          </p:nvSpPr>
          <p:spPr>
            <a:xfrm>
              <a:off x="5668353" y="2603853"/>
              <a:ext cx="79546" cy="167590"/>
            </a:xfrm>
            <a:custGeom>
              <a:avLst/>
              <a:gdLst/>
              <a:ahLst/>
              <a:cxnLst/>
              <a:rect l="l" t="t" r="r" b="b"/>
              <a:pathLst>
                <a:path w="2668" h="5621" extrusionOk="0">
                  <a:moveTo>
                    <a:pt x="167" y="1"/>
                  </a:moveTo>
                  <a:cubicBezTo>
                    <a:pt x="120" y="1"/>
                    <a:pt x="48" y="1"/>
                    <a:pt x="1" y="25"/>
                  </a:cubicBezTo>
                  <a:cubicBezTo>
                    <a:pt x="72" y="25"/>
                    <a:pt x="167" y="96"/>
                    <a:pt x="263" y="144"/>
                  </a:cubicBezTo>
                  <a:cubicBezTo>
                    <a:pt x="548" y="358"/>
                    <a:pt x="739" y="691"/>
                    <a:pt x="834" y="1049"/>
                  </a:cubicBezTo>
                  <a:lnTo>
                    <a:pt x="1501" y="4907"/>
                  </a:lnTo>
                  <a:cubicBezTo>
                    <a:pt x="1549" y="5335"/>
                    <a:pt x="1834" y="5621"/>
                    <a:pt x="2192" y="5621"/>
                  </a:cubicBezTo>
                  <a:lnTo>
                    <a:pt x="2668" y="5621"/>
                  </a:lnTo>
                  <a:cubicBezTo>
                    <a:pt x="2311" y="5621"/>
                    <a:pt x="2025" y="5335"/>
                    <a:pt x="1977" y="4907"/>
                  </a:cubicBezTo>
                  <a:lnTo>
                    <a:pt x="1287" y="1049"/>
                  </a:lnTo>
                  <a:cubicBezTo>
                    <a:pt x="1239" y="668"/>
                    <a:pt x="1001" y="358"/>
                    <a:pt x="739" y="144"/>
                  </a:cubicBezTo>
                  <a:cubicBezTo>
                    <a:pt x="572" y="72"/>
                    <a:pt x="429" y="1"/>
                    <a:pt x="26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1"/>
            <p:cNvSpPr/>
            <p:nvPr/>
          </p:nvSpPr>
          <p:spPr>
            <a:xfrm>
              <a:off x="5553325" y="2772846"/>
              <a:ext cx="343678" cy="23464"/>
            </a:xfrm>
            <a:custGeom>
              <a:avLst/>
              <a:gdLst/>
              <a:ahLst/>
              <a:cxnLst/>
              <a:rect l="l" t="t" r="r" b="b"/>
              <a:pathLst>
                <a:path w="11527" h="787" extrusionOk="0">
                  <a:moveTo>
                    <a:pt x="120" y="1"/>
                  </a:moveTo>
                  <a:cubicBezTo>
                    <a:pt x="72" y="1"/>
                    <a:pt x="1" y="48"/>
                    <a:pt x="1" y="120"/>
                  </a:cubicBezTo>
                  <a:lnTo>
                    <a:pt x="1" y="667"/>
                  </a:lnTo>
                  <a:cubicBezTo>
                    <a:pt x="1" y="739"/>
                    <a:pt x="72" y="786"/>
                    <a:pt x="120" y="786"/>
                  </a:cubicBezTo>
                  <a:lnTo>
                    <a:pt x="11408" y="786"/>
                  </a:lnTo>
                  <a:cubicBezTo>
                    <a:pt x="11479" y="786"/>
                    <a:pt x="11527" y="763"/>
                    <a:pt x="11527" y="667"/>
                  </a:cubicBezTo>
                  <a:lnTo>
                    <a:pt x="11527" y="120"/>
                  </a:lnTo>
                  <a:cubicBezTo>
                    <a:pt x="11527" y="48"/>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1"/>
            <p:cNvSpPr/>
            <p:nvPr/>
          </p:nvSpPr>
          <p:spPr>
            <a:xfrm>
              <a:off x="5879237" y="2772846"/>
              <a:ext cx="17770" cy="23464"/>
            </a:xfrm>
            <a:custGeom>
              <a:avLst/>
              <a:gdLst/>
              <a:ahLst/>
              <a:cxnLst/>
              <a:rect l="l" t="t" r="r" b="b"/>
              <a:pathLst>
                <a:path w="596" h="787" extrusionOk="0">
                  <a:moveTo>
                    <a:pt x="1" y="1"/>
                  </a:moveTo>
                  <a:cubicBezTo>
                    <a:pt x="72" y="1"/>
                    <a:pt x="120" y="48"/>
                    <a:pt x="120" y="120"/>
                  </a:cubicBezTo>
                  <a:lnTo>
                    <a:pt x="120" y="667"/>
                  </a:lnTo>
                  <a:cubicBezTo>
                    <a:pt x="120" y="739"/>
                    <a:pt x="72" y="786"/>
                    <a:pt x="1" y="786"/>
                  </a:cubicBezTo>
                  <a:lnTo>
                    <a:pt x="477" y="786"/>
                  </a:lnTo>
                  <a:cubicBezTo>
                    <a:pt x="548" y="786"/>
                    <a:pt x="596" y="739"/>
                    <a:pt x="596" y="667"/>
                  </a:cubicBezTo>
                  <a:lnTo>
                    <a:pt x="596" y="120"/>
                  </a:lnTo>
                  <a:cubicBezTo>
                    <a:pt x="596" y="48"/>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1"/>
            <p:cNvSpPr/>
            <p:nvPr/>
          </p:nvSpPr>
          <p:spPr>
            <a:xfrm>
              <a:off x="5595931" y="2513691"/>
              <a:ext cx="14222" cy="10674"/>
            </a:xfrm>
            <a:custGeom>
              <a:avLst/>
              <a:gdLst/>
              <a:ahLst/>
              <a:cxnLst/>
              <a:rect l="l" t="t" r="r" b="b"/>
              <a:pathLst>
                <a:path w="477" h="358" extrusionOk="0">
                  <a:moveTo>
                    <a:pt x="191" y="0"/>
                  </a:moveTo>
                  <a:cubicBezTo>
                    <a:pt x="96" y="0"/>
                    <a:pt x="1" y="48"/>
                    <a:pt x="1" y="143"/>
                  </a:cubicBezTo>
                  <a:cubicBezTo>
                    <a:pt x="1" y="262"/>
                    <a:pt x="96"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1"/>
            <p:cNvSpPr/>
            <p:nvPr/>
          </p:nvSpPr>
          <p:spPr>
            <a:xfrm>
              <a:off x="5676880" y="2513691"/>
              <a:ext cx="17770" cy="10674"/>
            </a:xfrm>
            <a:custGeom>
              <a:avLst/>
              <a:gdLst/>
              <a:ahLst/>
              <a:cxnLst/>
              <a:rect l="l" t="t" r="r" b="b"/>
              <a:pathLst>
                <a:path w="596" h="358" extrusionOk="0">
                  <a:moveTo>
                    <a:pt x="191" y="0"/>
                  </a:moveTo>
                  <a:cubicBezTo>
                    <a:pt x="96" y="0"/>
                    <a:pt x="0" y="48"/>
                    <a:pt x="0" y="143"/>
                  </a:cubicBezTo>
                  <a:cubicBezTo>
                    <a:pt x="0" y="262"/>
                    <a:pt x="72" y="358"/>
                    <a:pt x="191" y="358"/>
                  </a:cubicBezTo>
                  <a:lnTo>
                    <a:pt x="429" y="358"/>
                  </a:lnTo>
                  <a:cubicBezTo>
                    <a:pt x="501" y="358"/>
                    <a:pt x="596" y="286"/>
                    <a:pt x="596" y="191"/>
                  </a:cubicBezTo>
                  <a:cubicBezTo>
                    <a:pt x="596" y="72"/>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1"/>
            <p:cNvSpPr/>
            <p:nvPr/>
          </p:nvSpPr>
          <p:spPr>
            <a:xfrm>
              <a:off x="5704578" y="2513691"/>
              <a:ext cx="17770" cy="10674"/>
            </a:xfrm>
            <a:custGeom>
              <a:avLst/>
              <a:gdLst/>
              <a:ahLst/>
              <a:cxnLst/>
              <a:rect l="l" t="t" r="r" b="b"/>
              <a:pathLst>
                <a:path w="596" h="358" extrusionOk="0">
                  <a:moveTo>
                    <a:pt x="167" y="0"/>
                  </a:moveTo>
                  <a:cubicBezTo>
                    <a:pt x="95" y="0"/>
                    <a:pt x="0" y="48"/>
                    <a:pt x="0" y="143"/>
                  </a:cubicBezTo>
                  <a:cubicBezTo>
                    <a:pt x="0" y="262"/>
                    <a:pt x="95" y="358"/>
                    <a:pt x="167" y="358"/>
                  </a:cubicBezTo>
                  <a:lnTo>
                    <a:pt x="405" y="358"/>
                  </a:lnTo>
                  <a:cubicBezTo>
                    <a:pt x="500" y="358"/>
                    <a:pt x="596" y="286"/>
                    <a:pt x="596" y="191"/>
                  </a:cubicBezTo>
                  <a:cubicBezTo>
                    <a:pt x="596" y="72"/>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1"/>
            <p:cNvSpPr/>
            <p:nvPr/>
          </p:nvSpPr>
          <p:spPr>
            <a:xfrm>
              <a:off x="5648466" y="2513691"/>
              <a:ext cx="17800" cy="10674"/>
            </a:xfrm>
            <a:custGeom>
              <a:avLst/>
              <a:gdLst/>
              <a:ahLst/>
              <a:cxnLst/>
              <a:rect l="l" t="t" r="r" b="b"/>
              <a:pathLst>
                <a:path w="597" h="358" extrusionOk="0">
                  <a:moveTo>
                    <a:pt x="191" y="0"/>
                  </a:moveTo>
                  <a:cubicBezTo>
                    <a:pt x="96" y="0"/>
                    <a:pt x="1" y="48"/>
                    <a:pt x="1" y="143"/>
                  </a:cubicBezTo>
                  <a:cubicBezTo>
                    <a:pt x="1" y="262"/>
                    <a:pt x="96" y="358"/>
                    <a:pt x="191" y="358"/>
                  </a:cubicBezTo>
                  <a:lnTo>
                    <a:pt x="430" y="358"/>
                  </a:lnTo>
                  <a:cubicBezTo>
                    <a:pt x="501" y="358"/>
                    <a:pt x="596" y="286"/>
                    <a:pt x="596" y="191"/>
                  </a:cubicBezTo>
                  <a:cubicBezTo>
                    <a:pt x="596" y="72"/>
                    <a:pt x="549"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1"/>
            <p:cNvSpPr/>
            <p:nvPr/>
          </p:nvSpPr>
          <p:spPr>
            <a:xfrm>
              <a:off x="5620082" y="2513691"/>
              <a:ext cx="18485" cy="10674"/>
            </a:xfrm>
            <a:custGeom>
              <a:avLst/>
              <a:gdLst/>
              <a:ahLst/>
              <a:cxnLst/>
              <a:rect l="l" t="t" r="r" b="b"/>
              <a:pathLst>
                <a:path w="620" h="358" extrusionOk="0">
                  <a:moveTo>
                    <a:pt x="215" y="0"/>
                  </a:moveTo>
                  <a:cubicBezTo>
                    <a:pt x="119" y="0"/>
                    <a:pt x="24" y="48"/>
                    <a:pt x="24" y="143"/>
                  </a:cubicBezTo>
                  <a:cubicBezTo>
                    <a:pt x="0" y="262"/>
                    <a:pt x="96" y="358"/>
                    <a:pt x="215" y="358"/>
                  </a:cubicBezTo>
                  <a:lnTo>
                    <a:pt x="453" y="358"/>
                  </a:lnTo>
                  <a:cubicBezTo>
                    <a:pt x="524" y="358"/>
                    <a:pt x="619" y="286"/>
                    <a:pt x="619" y="191"/>
                  </a:cubicBezTo>
                  <a:cubicBezTo>
                    <a:pt x="619" y="72"/>
                    <a:pt x="572" y="0"/>
                    <a:pt x="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1"/>
            <p:cNvSpPr/>
            <p:nvPr/>
          </p:nvSpPr>
          <p:spPr>
            <a:xfrm>
              <a:off x="5732963" y="2513691"/>
              <a:ext cx="14252" cy="10674"/>
            </a:xfrm>
            <a:custGeom>
              <a:avLst/>
              <a:gdLst/>
              <a:ahLst/>
              <a:cxnLst/>
              <a:rect l="l" t="t" r="r" b="b"/>
              <a:pathLst>
                <a:path w="478" h="358" extrusionOk="0">
                  <a:moveTo>
                    <a:pt x="167" y="0"/>
                  </a:moveTo>
                  <a:cubicBezTo>
                    <a:pt x="96" y="0"/>
                    <a:pt x="1" y="48"/>
                    <a:pt x="1" y="143"/>
                  </a:cubicBezTo>
                  <a:cubicBezTo>
                    <a:pt x="1" y="262"/>
                    <a:pt x="96" y="358"/>
                    <a:pt x="167" y="358"/>
                  </a:cubicBezTo>
                  <a:lnTo>
                    <a:pt x="287" y="358"/>
                  </a:lnTo>
                  <a:cubicBezTo>
                    <a:pt x="382" y="358"/>
                    <a:pt x="477" y="286"/>
                    <a:pt x="477" y="191"/>
                  </a:cubicBezTo>
                  <a:cubicBezTo>
                    <a:pt x="477" y="72"/>
                    <a:pt x="406" y="0"/>
                    <a:pt x="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1"/>
            <p:cNvSpPr/>
            <p:nvPr/>
          </p:nvSpPr>
          <p:spPr>
            <a:xfrm>
              <a:off x="5817459" y="2513691"/>
              <a:ext cx="14222" cy="10674"/>
            </a:xfrm>
            <a:custGeom>
              <a:avLst/>
              <a:gdLst/>
              <a:ahLst/>
              <a:cxnLst/>
              <a:rect l="l" t="t" r="r" b="b"/>
              <a:pathLst>
                <a:path w="477" h="358" extrusionOk="0">
                  <a:moveTo>
                    <a:pt x="167" y="0"/>
                  </a:moveTo>
                  <a:cubicBezTo>
                    <a:pt x="72" y="0"/>
                    <a:pt x="1" y="48"/>
                    <a:pt x="1" y="143"/>
                  </a:cubicBezTo>
                  <a:cubicBezTo>
                    <a:pt x="1" y="262"/>
                    <a:pt x="48" y="358"/>
                    <a:pt x="167" y="358"/>
                  </a:cubicBezTo>
                  <a:lnTo>
                    <a:pt x="286" y="358"/>
                  </a:lnTo>
                  <a:cubicBezTo>
                    <a:pt x="382" y="358"/>
                    <a:pt x="477" y="286"/>
                    <a:pt x="477" y="191"/>
                  </a:cubicBezTo>
                  <a:cubicBezTo>
                    <a:pt x="477" y="72"/>
                    <a:pt x="4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1"/>
            <p:cNvSpPr/>
            <p:nvPr/>
          </p:nvSpPr>
          <p:spPr>
            <a:xfrm>
              <a:off x="5843041" y="2513691"/>
              <a:ext cx="17770" cy="10674"/>
            </a:xfrm>
            <a:custGeom>
              <a:avLst/>
              <a:gdLst/>
              <a:ahLst/>
              <a:cxnLst/>
              <a:rect l="l" t="t" r="r" b="b"/>
              <a:pathLst>
                <a:path w="596" h="358" extrusionOk="0">
                  <a:moveTo>
                    <a:pt x="167" y="0"/>
                  </a:moveTo>
                  <a:cubicBezTo>
                    <a:pt x="95" y="0"/>
                    <a:pt x="0" y="48"/>
                    <a:pt x="0" y="143"/>
                  </a:cubicBezTo>
                  <a:cubicBezTo>
                    <a:pt x="0" y="262"/>
                    <a:pt x="95" y="358"/>
                    <a:pt x="167" y="358"/>
                  </a:cubicBezTo>
                  <a:lnTo>
                    <a:pt x="405" y="358"/>
                  </a:lnTo>
                  <a:cubicBezTo>
                    <a:pt x="500" y="358"/>
                    <a:pt x="595" y="286"/>
                    <a:pt x="595" y="191"/>
                  </a:cubicBezTo>
                  <a:cubicBezTo>
                    <a:pt x="595" y="72"/>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1"/>
            <p:cNvSpPr/>
            <p:nvPr/>
          </p:nvSpPr>
          <p:spPr>
            <a:xfrm>
              <a:off x="5872856" y="2513691"/>
              <a:ext cx="14222" cy="10674"/>
            </a:xfrm>
            <a:custGeom>
              <a:avLst/>
              <a:gdLst/>
              <a:ahLst/>
              <a:cxnLst/>
              <a:rect l="l" t="t" r="r" b="b"/>
              <a:pathLst>
                <a:path w="477" h="358" extrusionOk="0">
                  <a:moveTo>
                    <a:pt x="191" y="0"/>
                  </a:moveTo>
                  <a:cubicBezTo>
                    <a:pt x="95" y="0"/>
                    <a:pt x="0" y="48"/>
                    <a:pt x="0" y="143"/>
                  </a:cubicBezTo>
                  <a:cubicBezTo>
                    <a:pt x="0" y="262"/>
                    <a:pt x="95"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1"/>
            <p:cNvSpPr/>
            <p:nvPr/>
          </p:nvSpPr>
          <p:spPr>
            <a:xfrm>
              <a:off x="5549061" y="2446935"/>
              <a:ext cx="354351" cy="354351"/>
            </a:xfrm>
            <a:custGeom>
              <a:avLst/>
              <a:gdLst/>
              <a:ahLst/>
              <a:cxnLst/>
              <a:rect l="l" t="t" r="r" b="b"/>
              <a:pathLst>
                <a:path w="11885" h="11885" extrusionOk="0">
                  <a:moveTo>
                    <a:pt x="11503" y="11098"/>
                  </a:moveTo>
                  <a:lnTo>
                    <a:pt x="11503" y="11575"/>
                  </a:lnTo>
                  <a:lnTo>
                    <a:pt x="334" y="11575"/>
                  </a:lnTo>
                  <a:lnTo>
                    <a:pt x="334" y="11098"/>
                  </a:lnTo>
                  <a:close/>
                  <a:moveTo>
                    <a:pt x="930" y="1"/>
                  </a:moveTo>
                  <a:cubicBezTo>
                    <a:pt x="811" y="1"/>
                    <a:pt x="715" y="48"/>
                    <a:pt x="715" y="168"/>
                  </a:cubicBezTo>
                  <a:lnTo>
                    <a:pt x="715" y="977"/>
                  </a:lnTo>
                  <a:lnTo>
                    <a:pt x="501" y="977"/>
                  </a:lnTo>
                  <a:cubicBezTo>
                    <a:pt x="406" y="977"/>
                    <a:pt x="334" y="1049"/>
                    <a:pt x="334" y="1120"/>
                  </a:cubicBezTo>
                  <a:cubicBezTo>
                    <a:pt x="334" y="1239"/>
                    <a:pt x="382" y="1334"/>
                    <a:pt x="501" y="1334"/>
                  </a:cubicBezTo>
                  <a:lnTo>
                    <a:pt x="715" y="1334"/>
                  </a:lnTo>
                  <a:lnTo>
                    <a:pt x="715" y="2239"/>
                  </a:lnTo>
                  <a:lnTo>
                    <a:pt x="501" y="2239"/>
                  </a:lnTo>
                  <a:cubicBezTo>
                    <a:pt x="406" y="2239"/>
                    <a:pt x="334" y="2287"/>
                    <a:pt x="334" y="2382"/>
                  </a:cubicBezTo>
                  <a:cubicBezTo>
                    <a:pt x="334" y="2501"/>
                    <a:pt x="382" y="2597"/>
                    <a:pt x="501" y="2597"/>
                  </a:cubicBezTo>
                  <a:lnTo>
                    <a:pt x="715" y="2597"/>
                  </a:lnTo>
                  <a:lnTo>
                    <a:pt x="715" y="3478"/>
                  </a:lnTo>
                  <a:lnTo>
                    <a:pt x="501" y="3478"/>
                  </a:lnTo>
                  <a:cubicBezTo>
                    <a:pt x="406" y="3478"/>
                    <a:pt x="334" y="3549"/>
                    <a:pt x="334" y="3621"/>
                  </a:cubicBezTo>
                  <a:cubicBezTo>
                    <a:pt x="334" y="3740"/>
                    <a:pt x="382" y="3835"/>
                    <a:pt x="501" y="3835"/>
                  </a:cubicBezTo>
                  <a:lnTo>
                    <a:pt x="715" y="3835"/>
                  </a:lnTo>
                  <a:lnTo>
                    <a:pt x="715" y="4740"/>
                  </a:lnTo>
                  <a:lnTo>
                    <a:pt x="501" y="4740"/>
                  </a:lnTo>
                  <a:cubicBezTo>
                    <a:pt x="406" y="4740"/>
                    <a:pt x="334" y="4787"/>
                    <a:pt x="334" y="4883"/>
                  </a:cubicBezTo>
                  <a:cubicBezTo>
                    <a:pt x="334" y="5002"/>
                    <a:pt x="382" y="5097"/>
                    <a:pt x="501" y="5097"/>
                  </a:cubicBezTo>
                  <a:lnTo>
                    <a:pt x="715" y="5097"/>
                  </a:lnTo>
                  <a:lnTo>
                    <a:pt x="715" y="5978"/>
                  </a:lnTo>
                  <a:lnTo>
                    <a:pt x="501" y="5978"/>
                  </a:lnTo>
                  <a:cubicBezTo>
                    <a:pt x="406" y="5978"/>
                    <a:pt x="334" y="6050"/>
                    <a:pt x="334" y="6121"/>
                  </a:cubicBezTo>
                  <a:cubicBezTo>
                    <a:pt x="334" y="6240"/>
                    <a:pt x="382" y="6335"/>
                    <a:pt x="501" y="6335"/>
                  </a:cubicBezTo>
                  <a:lnTo>
                    <a:pt x="715" y="6335"/>
                  </a:lnTo>
                  <a:lnTo>
                    <a:pt x="715" y="7240"/>
                  </a:lnTo>
                  <a:lnTo>
                    <a:pt x="501" y="7240"/>
                  </a:lnTo>
                  <a:cubicBezTo>
                    <a:pt x="406" y="7240"/>
                    <a:pt x="334" y="7288"/>
                    <a:pt x="334" y="7383"/>
                  </a:cubicBezTo>
                  <a:cubicBezTo>
                    <a:pt x="334" y="7502"/>
                    <a:pt x="382" y="7598"/>
                    <a:pt x="501" y="7598"/>
                  </a:cubicBezTo>
                  <a:lnTo>
                    <a:pt x="715" y="7598"/>
                  </a:lnTo>
                  <a:lnTo>
                    <a:pt x="715" y="8479"/>
                  </a:lnTo>
                  <a:lnTo>
                    <a:pt x="501" y="8479"/>
                  </a:lnTo>
                  <a:cubicBezTo>
                    <a:pt x="406" y="8479"/>
                    <a:pt x="334" y="8550"/>
                    <a:pt x="334" y="8622"/>
                  </a:cubicBezTo>
                  <a:cubicBezTo>
                    <a:pt x="334" y="8741"/>
                    <a:pt x="382" y="8836"/>
                    <a:pt x="501" y="8836"/>
                  </a:cubicBezTo>
                  <a:lnTo>
                    <a:pt x="715" y="8836"/>
                  </a:lnTo>
                  <a:lnTo>
                    <a:pt x="715" y="9741"/>
                  </a:lnTo>
                  <a:lnTo>
                    <a:pt x="501" y="9741"/>
                  </a:lnTo>
                  <a:cubicBezTo>
                    <a:pt x="406" y="9741"/>
                    <a:pt x="334" y="9789"/>
                    <a:pt x="334" y="9884"/>
                  </a:cubicBezTo>
                  <a:cubicBezTo>
                    <a:pt x="334" y="10003"/>
                    <a:pt x="382" y="10098"/>
                    <a:pt x="501" y="10098"/>
                  </a:cubicBezTo>
                  <a:lnTo>
                    <a:pt x="715" y="10098"/>
                  </a:lnTo>
                  <a:lnTo>
                    <a:pt x="715" y="10717"/>
                  </a:lnTo>
                  <a:lnTo>
                    <a:pt x="287" y="10717"/>
                  </a:lnTo>
                  <a:cubicBezTo>
                    <a:pt x="144" y="10717"/>
                    <a:pt x="1" y="10836"/>
                    <a:pt x="1" y="11003"/>
                  </a:cubicBezTo>
                  <a:lnTo>
                    <a:pt x="1" y="11575"/>
                  </a:lnTo>
                  <a:cubicBezTo>
                    <a:pt x="1" y="11575"/>
                    <a:pt x="120" y="11884"/>
                    <a:pt x="287" y="11884"/>
                  </a:cubicBezTo>
                  <a:lnTo>
                    <a:pt x="11575" y="11884"/>
                  </a:lnTo>
                  <a:cubicBezTo>
                    <a:pt x="11718" y="11884"/>
                    <a:pt x="11884" y="11717"/>
                    <a:pt x="11884" y="11575"/>
                  </a:cubicBezTo>
                  <a:lnTo>
                    <a:pt x="11884" y="10979"/>
                  </a:lnTo>
                  <a:cubicBezTo>
                    <a:pt x="11860" y="10955"/>
                    <a:pt x="11813" y="10884"/>
                    <a:pt x="11765" y="10836"/>
                  </a:cubicBezTo>
                  <a:cubicBezTo>
                    <a:pt x="11741" y="10813"/>
                    <a:pt x="11694" y="10765"/>
                    <a:pt x="11646" y="10765"/>
                  </a:cubicBezTo>
                  <a:cubicBezTo>
                    <a:pt x="11622" y="10765"/>
                    <a:pt x="11575" y="10765"/>
                    <a:pt x="11551" y="10741"/>
                  </a:cubicBezTo>
                  <a:cubicBezTo>
                    <a:pt x="11432" y="10717"/>
                    <a:pt x="11289" y="10717"/>
                    <a:pt x="11170" y="10646"/>
                  </a:cubicBezTo>
                  <a:cubicBezTo>
                    <a:pt x="11027" y="10598"/>
                    <a:pt x="10860" y="10479"/>
                    <a:pt x="10789" y="10336"/>
                  </a:cubicBezTo>
                  <a:cubicBezTo>
                    <a:pt x="10694" y="10170"/>
                    <a:pt x="10622" y="10003"/>
                    <a:pt x="10598" y="9812"/>
                  </a:cubicBezTo>
                  <a:lnTo>
                    <a:pt x="10598" y="9789"/>
                  </a:lnTo>
                  <a:lnTo>
                    <a:pt x="9670" y="4645"/>
                  </a:lnTo>
                  <a:lnTo>
                    <a:pt x="9670" y="4549"/>
                  </a:lnTo>
                  <a:cubicBezTo>
                    <a:pt x="9646" y="4454"/>
                    <a:pt x="9550" y="4406"/>
                    <a:pt x="9479" y="4406"/>
                  </a:cubicBezTo>
                  <a:cubicBezTo>
                    <a:pt x="9384" y="4430"/>
                    <a:pt x="9312" y="4526"/>
                    <a:pt x="9312" y="4621"/>
                  </a:cubicBezTo>
                  <a:lnTo>
                    <a:pt x="10265" y="9860"/>
                  </a:lnTo>
                  <a:cubicBezTo>
                    <a:pt x="10313" y="10217"/>
                    <a:pt x="10670" y="10693"/>
                    <a:pt x="10670" y="10693"/>
                  </a:cubicBezTo>
                  <a:lnTo>
                    <a:pt x="6669" y="10693"/>
                  </a:lnTo>
                  <a:lnTo>
                    <a:pt x="6669" y="10717"/>
                  </a:lnTo>
                  <a:cubicBezTo>
                    <a:pt x="6669" y="10717"/>
                    <a:pt x="6193" y="10479"/>
                    <a:pt x="6169" y="10170"/>
                  </a:cubicBezTo>
                  <a:lnTo>
                    <a:pt x="6169" y="10146"/>
                  </a:lnTo>
                  <a:lnTo>
                    <a:pt x="5716" y="7621"/>
                  </a:lnTo>
                  <a:lnTo>
                    <a:pt x="6335" y="4025"/>
                  </a:lnTo>
                  <a:cubicBezTo>
                    <a:pt x="6383" y="3787"/>
                    <a:pt x="6455" y="3549"/>
                    <a:pt x="6621" y="3335"/>
                  </a:cubicBezTo>
                  <a:cubicBezTo>
                    <a:pt x="6764" y="3120"/>
                    <a:pt x="6907" y="2954"/>
                    <a:pt x="7121" y="2787"/>
                  </a:cubicBezTo>
                  <a:cubicBezTo>
                    <a:pt x="7322" y="2653"/>
                    <a:pt x="7557" y="2578"/>
                    <a:pt x="7795" y="2578"/>
                  </a:cubicBezTo>
                  <a:cubicBezTo>
                    <a:pt x="7897" y="2578"/>
                    <a:pt x="7998" y="2592"/>
                    <a:pt x="8098" y="2620"/>
                  </a:cubicBezTo>
                  <a:cubicBezTo>
                    <a:pt x="8669" y="2763"/>
                    <a:pt x="9050" y="3311"/>
                    <a:pt x="9193" y="3835"/>
                  </a:cubicBezTo>
                  <a:cubicBezTo>
                    <a:pt x="9233" y="3914"/>
                    <a:pt x="9288" y="3960"/>
                    <a:pt x="9361" y="3960"/>
                  </a:cubicBezTo>
                  <a:cubicBezTo>
                    <a:pt x="9376" y="3960"/>
                    <a:pt x="9391" y="3958"/>
                    <a:pt x="9408" y="3954"/>
                  </a:cubicBezTo>
                  <a:cubicBezTo>
                    <a:pt x="9503" y="3930"/>
                    <a:pt x="9550" y="3835"/>
                    <a:pt x="9527" y="3740"/>
                  </a:cubicBezTo>
                  <a:cubicBezTo>
                    <a:pt x="9503" y="3597"/>
                    <a:pt x="9431" y="3454"/>
                    <a:pt x="9360" y="3311"/>
                  </a:cubicBezTo>
                  <a:lnTo>
                    <a:pt x="9265" y="3120"/>
                  </a:lnTo>
                  <a:cubicBezTo>
                    <a:pt x="9074" y="2859"/>
                    <a:pt x="8884" y="2620"/>
                    <a:pt x="8598" y="2477"/>
                  </a:cubicBezTo>
                  <a:cubicBezTo>
                    <a:pt x="8338" y="2315"/>
                    <a:pt x="8024" y="2230"/>
                    <a:pt x="7714" y="2230"/>
                  </a:cubicBezTo>
                  <a:cubicBezTo>
                    <a:pt x="7569" y="2230"/>
                    <a:pt x="7425" y="2249"/>
                    <a:pt x="7288" y="2287"/>
                  </a:cubicBezTo>
                  <a:cubicBezTo>
                    <a:pt x="7002" y="2382"/>
                    <a:pt x="6764" y="2549"/>
                    <a:pt x="6574" y="2763"/>
                  </a:cubicBezTo>
                  <a:cubicBezTo>
                    <a:pt x="6455" y="2882"/>
                    <a:pt x="6383" y="3001"/>
                    <a:pt x="6312" y="3120"/>
                  </a:cubicBezTo>
                  <a:cubicBezTo>
                    <a:pt x="6169" y="3359"/>
                    <a:pt x="6074" y="3621"/>
                    <a:pt x="6026" y="3930"/>
                  </a:cubicBezTo>
                  <a:lnTo>
                    <a:pt x="5550" y="6597"/>
                  </a:lnTo>
                  <a:lnTo>
                    <a:pt x="5478" y="6216"/>
                  </a:lnTo>
                  <a:cubicBezTo>
                    <a:pt x="5478" y="6193"/>
                    <a:pt x="5478" y="6121"/>
                    <a:pt x="5454" y="6097"/>
                  </a:cubicBezTo>
                  <a:cubicBezTo>
                    <a:pt x="5383" y="5859"/>
                    <a:pt x="5264" y="5645"/>
                    <a:pt x="5121" y="5478"/>
                  </a:cubicBezTo>
                  <a:cubicBezTo>
                    <a:pt x="4907" y="5210"/>
                    <a:pt x="4558" y="5036"/>
                    <a:pt x="4217" y="5036"/>
                  </a:cubicBezTo>
                  <a:cubicBezTo>
                    <a:pt x="4103" y="5036"/>
                    <a:pt x="3990" y="5055"/>
                    <a:pt x="3883" y="5097"/>
                  </a:cubicBezTo>
                  <a:cubicBezTo>
                    <a:pt x="3787" y="5121"/>
                    <a:pt x="3692" y="5169"/>
                    <a:pt x="3597" y="5240"/>
                  </a:cubicBezTo>
                  <a:cubicBezTo>
                    <a:pt x="3430" y="5359"/>
                    <a:pt x="3311" y="5502"/>
                    <a:pt x="3192" y="5692"/>
                  </a:cubicBezTo>
                  <a:cubicBezTo>
                    <a:pt x="3073" y="5859"/>
                    <a:pt x="3001" y="6050"/>
                    <a:pt x="2978" y="6240"/>
                  </a:cubicBezTo>
                  <a:lnTo>
                    <a:pt x="2573" y="8598"/>
                  </a:lnTo>
                  <a:cubicBezTo>
                    <a:pt x="2525" y="8693"/>
                    <a:pt x="2620" y="8788"/>
                    <a:pt x="2716" y="8812"/>
                  </a:cubicBezTo>
                  <a:cubicBezTo>
                    <a:pt x="2726" y="8815"/>
                    <a:pt x="2736" y="8816"/>
                    <a:pt x="2745" y="8816"/>
                  </a:cubicBezTo>
                  <a:cubicBezTo>
                    <a:pt x="2826" y="8816"/>
                    <a:pt x="2887" y="8733"/>
                    <a:pt x="2930" y="8669"/>
                  </a:cubicBezTo>
                  <a:lnTo>
                    <a:pt x="3335" y="6312"/>
                  </a:lnTo>
                  <a:cubicBezTo>
                    <a:pt x="3359" y="6169"/>
                    <a:pt x="3430" y="6002"/>
                    <a:pt x="3525" y="5859"/>
                  </a:cubicBezTo>
                  <a:cubicBezTo>
                    <a:pt x="3690" y="5595"/>
                    <a:pt x="3981" y="5400"/>
                    <a:pt x="4295" y="5400"/>
                  </a:cubicBezTo>
                  <a:cubicBezTo>
                    <a:pt x="4434" y="5400"/>
                    <a:pt x="4577" y="5438"/>
                    <a:pt x="4716" y="5526"/>
                  </a:cubicBezTo>
                  <a:cubicBezTo>
                    <a:pt x="4788" y="5597"/>
                    <a:pt x="4859" y="5692"/>
                    <a:pt x="4954" y="5764"/>
                  </a:cubicBezTo>
                  <a:cubicBezTo>
                    <a:pt x="5073" y="5931"/>
                    <a:pt x="5145" y="6097"/>
                    <a:pt x="5192" y="6312"/>
                  </a:cubicBezTo>
                  <a:lnTo>
                    <a:pt x="5859" y="10170"/>
                  </a:lnTo>
                  <a:cubicBezTo>
                    <a:pt x="5883" y="10384"/>
                    <a:pt x="6050" y="10693"/>
                    <a:pt x="6050" y="10693"/>
                  </a:cubicBezTo>
                  <a:lnTo>
                    <a:pt x="2478" y="10693"/>
                  </a:lnTo>
                  <a:cubicBezTo>
                    <a:pt x="2478" y="10693"/>
                    <a:pt x="2644" y="10360"/>
                    <a:pt x="2644" y="10170"/>
                  </a:cubicBezTo>
                  <a:lnTo>
                    <a:pt x="2763" y="9431"/>
                  </a:lnTo>
                  <a:cubicBezTo>
                    <a:pt x="2787" y="9336"/>
                    <a:pt x="2716" y="9265"/>
                    <a:pt x="2620" y="9217"/>
                  </a:cubicBezTo>
                  <a:cubicBezTo>
                    <a:pt x="2610" y="9214"/>
                    <a:pt x="2601" y="9213"/>
                    <a:pt x="2591" y="9213"/>
                  </a:cubicBezTo>
                  <a:cubicBezTo>
                    <a:pt x="2510" y="9213"/>
                    <a:pt x="2449" y="9298"/>
                    <a:pt x="2406" y="9384"/>
                  </a:cubicBezTo>
                  <a:lnTo>
                    <a:pt x="2287" y="10122"/>
                  </a:lnTo>
                  <a:lnTo>
                    <a:pt x="2287" y="10146"/>
                  </a:lnTo>
                  <a:cubicBezTo>
                    <a:pt x="2263" y="10455"/>
                    <a:pt x="2049" y="10693"/>
                    <a:pt x="1787" y="10693"/>
                  </a:cubicBezTo>
                  <a:cubicBezTo>
                    <a:pt x="1787" y="10693"/>
                    <a:pt x="1763" y="10693"/>
                    <a:pt x="1715" y="10717"/>
                  </a:cubicBezTo>
                  <a:lnTo>
                    <a:pt x="1072" y="10717"/>
                  </a:lnTo>
                  <a:lnTo>
                    <a:pt x="1072" y="168"/>
                  </a:lnTo>
                  <a:cubicBezTo>
                    <a:pt x="1072" y="96"/>
                    <a:pt x="1001" y="1"/>
                    <a:pt x="9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91"/>
          <p:cNvGrpSpPr/>
          <p:nvPr/>
        </p:nvGrpSpPr>
        <p:grpSpPr>
          <a:xfrm>
            <a:off x="4767843" y="2510859"/>
            <a:ext cx="351489" cy="227220"/>
            <a:chOff x="4958330" y="2510859"/>
            <a:chExt cx="351489" cy="227220"/>
          </a:xfrm>
        </p:grpSpPr>
        <p:sp>
          <p:nvSpPr>
            <p:cNvPr id="12358" name="Google Shape;12358;p91"/>
            <p:cNvSpPr/>
            <p:nvPr/>
          </p:nvSpPr>
          <p:spPr>
            <a:xfrm>
              <a:off x="4963995" y="2516524"/>
              <a:ext cx="216606" cy="216576"/>
            </a:xfrm>
            <a:custGeom>
              <a:avLst/>
              <a:gdLst/>
              <a:ahLst/>
              <a:cxnLst/>
              <a:rect l="l" t="t" r="r" b="b"/>
              <a:pathLst>
                <a:path w="7265" h="7264" extrusionOk="0">
                  <a:moveTo>
                    <a:pt x="3644" y="1"/>
                  </a:moveTo>
                  <a:cubicBezTo>
                    <a:pt x="1644" y="1"/>
                    <a:pt x="1" y="1644"/>
                    <a:pt x="1" y="3644"/>
                  </a:cubicBezTo>
                  <a:cubicBezTo>
                    <a:pt x="1" y="5645"/>
                    <a:pt x="1644" y="7264"/>
                    <a:pt x="3644" y="7264"/>
                  </a:cubicBezTo>
                  <a:cubicBezTo>
                    <a:pt x="5645" y="7264"/>
                    <a:pt x="7264" y="5645"/>
                    <a:pt x="7264" y="3644"/>
                  </a:cubicBezTo>
                  <a:cubicBezTo>
                    <a:pt x="7264" y="1644"/>
                    <a:pt x="5645" y="1"/>
                    <a:pt x="364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1"/>
            <p:cNvSpPr/>
            <p:nvPr/>
          </p:nvSpPr>
          <p:spPr>
            <a:xfrm>
              <a:off x="5023655" y="2522218"/>
              <a:ext cx="156946" cy="211597"/>
            </a:xfrm>
            <a:custGeom>
              <a:avLst/>
              <a:gdLst/>
              <a:ahLst/>
              <a:cxnLst/>
              <a:rect l="l" t="t" r="r" b="b"/>
              <a:pathLst>
                <a:path w="5264" h="7097" extrusionOk="0">
                  <a:moveTo>
                    <a:pt x="2810" y="0"/>
                  </a:moveTo>
                  <a:lnTo>
                    <a:pt x="2810" y="0"/>
                  </a:lnTo>
                  <a:cubicBezTo>
                    <a:pt x="4001" y="595"/>
                    <a:pt x="4787" y="1810"/>
                    <a:pt x="4787" y="3239"/>
                  </a:cubicBezTo>
                  <a:cubicBezTo>
                    <a:pt x="4787" y="5239"/>
                    <a:pt x="3191" y="6882"/>
                    <a:pt x="1167" y="6882"/>
                  </a:cubicBezTo>
                  <a:cubicBezTo>
                    <a:pt x="738" y="6882"/>
                    <a:pt x="357" y="6811"/>
                    <a:pt x="0" y="6692"/>
                  </a:cubicBezTo>
                  <a:lnTo>
                    <a:pt x="0" y="6692"/>
                  </a:lnTo>
                  <a:cubicBezTo>
                    <a:pt x="500" y="6930"/>
                    <a:pt x="1048" y="7097"/>
                    <a:pt x="1643" y="7097"/>
                  </a:cubicBezTo>
                  <a:cubicBezTo>
                    <a:pt x="3644" y="7097"/>
                    <a:pt x="5263" y="5477"/>
                    <a:pt x="5263" y="3453"/>
                  </a:cubicBezTo>
                  <a:cubicBezTo>
                    <a:pt x="5263" y="1858"/>
                    <a:pt x="4239" y="500"/>
                    <a:pt x="281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1"/>
            <p:cNvSpPr/>
            <p:nvPr/>
          </p:nvSpPr>
          <p:spPr>
            <a:xfrm>
              <a:off x="5090382" y="2516524"/>
              <a:ext cx="216606" cy="216576"/>
            </a:xfrm>
            <a:custGeom>
              <a:avLst/>
              <a:gdLst/>
              <a:ahLst/>
              <a:cxnLst/>
              <a:rect l="l" t="t" r="r" b="b"/>
              <a:pathLst>
                <a:path w="7265" h="7264" extrusionOk="0">
                  <a:moveTo>
                    <a:pt x="3620" y="1"/>
                  </a:moveTo>
                  <a:cubicBezTo>
                    <a:pt x="1620" y="1"/>
                    <a:pt x="1" y="1644"/>
                    <a:pt x="1" y="3644"/>
                  </a:cubicBezTo>
                  <a:cubicBezTo>
                    <a:pt x="1" y="5645"/>
                    <a:pt x="1620" y="7264"/>
                    <a:pt x="3620" y="7264"/>
                  </a:cubicBezTo>
                  <a:cubicBezTo>
                    <a:pt x="5621" y="7264"/>
                    <a:pt x="7264" y="5645"/>
                    <a:pt x="7264" y="3644"/>
                  </a:cubicBezTo>
                  <a:cubicBezTo>
                    <a:pt x="7264" y="1644"/>
                    <a:pt x="5621" y="1"/>
                    <a:pt x="362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1"/>
            <p:cNvSpPr/>
            <p:nvPr/>
          </p:nvSpPr>
          <p:spPr>
            <a:xfrm>
              <a:off x="5150729" y="2522218"/>
              <a:ext cx="156946" cy="211597"/>
            </a:xfrm>
            <a:custGeom>
              <a:avLst/>
              <a:gdLst/>
              <a:ahLst/>
              <a:cxnLst/>
              <a:rect l="l" t="t" r="r" b="b"/>
              <a:pathLst>
                <a:path w="5264" h="7097" extrusionOk="0">
                  <a:moveTo>
                    <a:pt x="2787" y="0"/>
                  </a:moveTo>
                  <a:lnTo>
                    <a:pt x="2787" y="0"/>
                  </a:lnTo>
                  <a:cubicBezTo>
                    <a:pt x="3978" y="595"/>
                    <a:pt x="4788" y="1810"/>
                    <a:pt x="4788" y="3239"/>
                  </a:cubicBezTo>
                  <a:cubicBezTo>
                    <a:pt x="4788" y="5239"/>
                    <a:pt x="3192" y="6882"/>
                    <a:pt x="1168" y="6882"/>
                  </a:cubicBezTo>
                  <a:cubicBezTo>
                    <a:pt x="739" y="6882"/>
                    <a:pt x="358" y="6811"/>
                    <a:pt x="1" y="6692"/>
                  </a:cubicBezTo>
                  <a:lnTo>
                    <a:pt x="1" y="6692"/>
                  </a:lnTo>
                  <a:cubicBezTo>
                    <a:pt x="501" y="6930"/>
                    <a:pt x="1049" y="7097"/>
                    <a:pt x="1644" y="7097"/>
                  </a:cubicBezTo>
                  <a:cubicBezTo>
                    <a:pt x="3621" y="7097"/>
                    <a:pt x="5264" y="5477"/>
                    <a:pt x="5264" y="3453"/>
                  </a:cubicBezTo>
                  <a:cubicBezTo>
                    <a:pt x="5264" y="1858"/>
                    <a:pt x="4216" y="500"/>
                    <a:pt x="2787"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1"/>
            <p:cNvSpPr/>
            <p:nvPr/>
          </p:nvSpPr>
          <p:spPr>
            <a:xfrm>
              <a:off x="5066947" y="2534979"/>
              <a:ext cx="132826" cy="181096"/>
            </a:xfrm>
            <a:custGeom>
              <a:avLst/>
              <a:gdLst/>
              <a:ahLst/>
              <a:cxnLst/>
              <a:rect l="l" t="t" r="r" b="b"/>
              <a:pathLst>
                <a:path w="4455" h="6074" extrusionOk="0">
                  <a:moveTo>
                    <a:pt x="2311" y="1"/>
                  </a:moveTo>
                  <a:cubicBezTo>
                    <a:pt x="1954" y="239"/>
                    <a:pt x="1668" y="525"/>
                    <a:pt x="1501" y="763"/>
                  </a:cubicBezTo>
                  <a:cubicBezTo>
                    <a:pt x="1" y="2668"/>
                    <a:pt x="787" y="4311"/>
                    <a:pt x="1501" y="5264"/>
                  </a:cubicBezTo>
                  <a:cubicBezTo>
                    <a:pt x="1858" y="5764"/>
                    <a:pt x="2311" y="6073"/>
                    <a:pt x="2311" y="6073"/>
                  </a:cubicBezTo>
                  <a:cubicBezTo>
                    <a:pt x="2620" y="5764"/>
                    <a:pt x="2930" y="5550"/>
                    <a:pt x="3144" y="5264"/>
                  </a:cubicBezTo>
                  <a:cubicBezTo>
                    <a:pt x="4454" y="3454"/>
                    <a:pt x="3811" y="1715"/>
                    <a:pt x="3144" y="787"/>
                  </a:cubicBezTo>
                  <a:cubicBezTo>
                    <a:pt x="2739" y="263"/>
                    <a:pt x="2311" y="1"/>
                    <a:pt x="2311"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1"/>
            <p:cNvSpPr/>
            <p:nvPr/>
          </p:nvSpPr>
          <p:spPr>
            <a:xfrm>
              <a:off x="4958330" y="2510859"/>
              <a:ext cx="351489" cy="227220"/>
            </a:xfrm>
            <a:custGeom>
              <a:avLst/>
              <a:gdLst/>
              <a:ahLst/>
              <a:cxnLst/>
              <a:rect l="l" t="t" r="r" b="b"/>
              <a:pathLst>
                <a:path w="11789" h="7621" extrusionOk="0">
                  <a:moveTo>
                    <a:pt x="5954" y="1096"/>
                  </a:moveTo>
                  <a:cubicBezTo>
                    <a:pt x="6787" y="1715"/>
                    <a:pt x="7287" y="2739"/>
                    <a:pt x="7287" y="3834"/>
                  </a:cubicBezTo>
                  <a:cubicBezTo>
                    <a:pt x="7287" y="4930"/>
                    <a:pt x="6740" y="5954"/>
                    <a:pt x="5954" y="6573"/>
                  </a:cubicBezTo>
                  <a:cubicBezTo>
                    <a:pt x="5144" y="5954"/>
                    <a:pt x="4596" y="4977"/>
                    <a:pt x="4596" y="3834"/>
                  </a:cubicBezTo>
                  <a:cubicBezTo>
                    <a:pt x="4596" y="3120"/>
                    <a:pt x="4811" y="2429"/>
                    <a:pt x="5239" y="1834"/>
                  </a:cubicBezTo>
                  <a:cubicBezTo>
                    <a:pt x="5430" y="1548"/>
                    <a:pt x="5668" y="1310"/>
                    <a:pt x="5954" y="1096"/>
                  </a:cubicBezTo>
                  <a:close/>
                  <a:moveTo>
                    <a:pt x="3810" y="0"/>
                  </a:moveTo>
                  <a:cubicBezTo>
                    <a:pt x="1691" y="0"/>
                    <a:pt x="0" y="1691"/>
                    <a:pt x="0" y="3810"/>
                  </a:cubicBezTo>
                  <a:cubicBezTo>
                    <a:pt x="0" y="4144"/>
                    <a:pt x="24" y="4430"/>
                    <a:pt x="119" y="4763"/>
                  </a:cubicBezTo>
                  <a:cubicBezTo>
                    <a:pt x="139" y="4842"/>
                    <a:pt x="208" y="4888"/>
                    <a:pt x="271" y="4888"/>
                  </a:cubicBezTo>
                  <a:cubicBezTo>
                    <a:pt x="285" y="4888"/>
                    <a:pt x="298" y="4886"/>
                    <a:pt x="310" y="4882"/>
                  </a:cubicBezTo>
                  <a:cubicBezTo>
                    <a:pt x="405" y="4858"/>
                    <a:pt x="476" y="4763"/>
                    <a:pt x="429" y="4668"/>
                  </a:cubicBezTo>
                  <a:cubicBezTo>
                    <a:pt x="381" y="4406"/>
                    <a:pt x="310" y="4096"/>
                    <a:pt x="310" y="3810"/>
                  </a:cubicBezTo>
                  <a:cubicBezTo>
                    <a:pt x="310" y="1905"/>
                    <a:pt x="1858" y="357"/>
                    <a:pt x="3763" y="357"/>
                  </a:cubicBezTo>
                  <a:cubicBezTo>
                    <a:pt x="4430" y="357"/>
                    <a:pt x="5049" y="524"/>
                    <a:pt x="5597" y="857"/>
                  </a:cubicBezTo>
                  <a:cubicBezTo>
                    <a:pt x="5311" y="1072"/>
                    <a:pt x="5073" y="1334"/>
                    <a:pt x="4882" y="1643"/>
                  </a:cubicBezTo>
                  <a:cubicBezTo>
                    <a:pt x="4430" y="2286"/>
                    <a:pt x="4192" y="3025"/>
                    <a:pt x="4192" y="3810"/>
                  </a:cubicBezTo>
                  <a:cubicBezTo>
                    <a:pt x="4192" y="5001"/>
                    <a:pt x="4715" y="6049"/>
                    <a:pt x="5597" y="6763"/>
                  </a:cubicBezTo>
                  <a:cubicBezTo>
                    <a:pt x="5049" y="7073"/>
                    <a:pt x="4430" y="7263"/>
                    <a:pt x="3763" y="7263"/>
                  </a:cubicBezTo>
                  <a:cubicBezTo>
                    <a:pt x="2453" y="7263"/>
                    <a:pt x="1262" y="6549"/>
                    <a:pt x="667" y="5382"/>
                  </a:cubicBezTo>
                  <a:cubicBezTo>
                    <a:pt x="649" y="5309"/>
                    <a:pt x="575" y="5278"/>
                    <a:pt x="499" y="5278"/>
                  </a:cubicBezTo>
                  <a:cubicBezTo>
                    <a:pt x="475" y="5278"/>
                    <a:pt x="451" y="5281"/>
                    <a:pt x="429" y="5287"/>
                  </a:cubicBezTo>
                  <a:cubicBezTo>
                    <a:pt x="357" y="5335"/>
                    <a:pt x="310" y="5454"/>
                    <a:pt x="357" y="5525"/>
                  </a:cubicBezTo>
                  <a:cubicBezTo>
                    <a:pt x="1000" y="6811"/>
                    <a:pt x="2310" y="7621"/>
                    <a:pt x="3739" y="7621"/>
                  </a:cubicBezTo>
                  <a:cubicBezTo>
                    <a:pt x="4525" y="7621"/>
                    <a:pt x="5263" y="7383"/>
                    <a:pt x="5859" y="6954"/>
                  </a:cubicBezTo>
                  <a:cubicBezTo>
                    <a:pt x="6454" y="7383"/>
                    <a:pt x="7192" y="7621"/>
                    <a:pt x="7978" y="7621"/>
                  </a:cubicBezTo>
                  <a:cubicBezTo>
                    <a:pt x="10074" y="7621"/>
                    <a:pt x="11788" y="5930"/>
                    <a:pt x="11788" y="3810"/>
                  </a:cubicBezTo>
                  <a:cubicBezTo>
                    <a:pt x="11788" y="1691"/>
                    <a:pt x="10169" y="24"/>
                    <a:pt x="8049" y="24"/>
                  </a:cubicBezTo>
                  <a:cubicBezTo>
                    <a:pt x="7883" y="24"/>
                    <a:pt x="7668" y="24"/>
                    <a:pt x="7502" y="48"/>
                  </a:cubicBezTo>
                  <a:cubicBezTo>
                    <a:pt x="7406" y="48"/>
                    <a:pt x="7335" y="143"/>
                    <a:pt x="7335" y="262"/>
                  </a:cubicBezTo>
                  <a:cubicBezTo>
                    <a:pt x="7335" y="381"/>
                    <a:pt x="7430" y="405"/>
                    <a:pt x="7549" y="405"/>
                  </a:cubicBezTo>
                  <a:cubicBezTo>
                    <a:pt x="7740" y="381"/>
                    <a:pt x="7883" y="381"/>
                    <a:pt x="8049" y="381"/>
                  </a:cubicBezTo>
                  <a:cubicBezTo>
                    <a:pt x="9955" y="381"/>
                    <a:pt x="11503" y="1929"/>
                    <a:pt x="11503" y="3834"/>
                  </a:cubicBezTo>
                  <a:cubicBezTo>
                    <a:pt x="11503" y="5739"/>
                    <a:pt x="9955" y="7287"/>
                    <a:pt x="8049" y="7287"/>
                  </a:cubicBezTo>
                  <a:cubicBezTo>
                    <a:pt x="7406" y="7287"/>
                    <a:pt x="6787" y="7121"/>
                    <a:pt x="6240" y="6787"/>
                  </a:cubicBezTo>
                  <a:cubicBezTo>
                    <a:pt x="7097" y="6073"/>
                    <a:pt x="7645" y="5025"/>
                    <a:pt x="7645" y="3834"/>
                  </a:cubicBezTo>
                  <a:cubicBezTo>
                    <a:pt x="7645" y="2643"/>
                    <a:pt x="7097" y="1572"/>
                    <a:pt x="6240" y="881"/>
                  </a:cubicBezTo>
                  <a:cubicBezTo>
                    <a:pt x="6430" y="762"/>
                    <a:pt x="6621" y="691"/>
                    <a:pt x="6811" y="595"/>
                  </a:cubicBezTo>
                  <a:cubicBezTo>
                    <a:pt x="6906" y="572"/>
                    <a:pt x="6954" y="453"/>
                    <a:pt x="6906" y="357"/>
                  </a:cubicBezTo>
                  <a:cubicBezTo>
                    <a:pt x="6872" y="288"/>
                    <a:pt x="6798" y="243"/>
                    <a:pt x="6734" y="243"/>
                  </a:cubicBezTo>
                  <a:cubicBezTo>
                    <a:pt x="6710" y="243"/>
                    <a:pt x="6687" y="249"/>
                    <a:pt x="6668" y="262"/>
                  </a:cubicBezTo>
                  <a:cubicBezTo>
                    <a:pt x="6382" y="357"/>
                    <a:pt x="6144" y="500"/>
                    <a:pt x="5906" y="643"/>
                  </a:cubicBezTo>
                  <a:cubicBezTo>
                    <a:pt x="5311" y="238"/>
                    <a:pt x="4573" y="0"/>
                    <a:pt x="3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1"/>
            <p:cNvSpPr/>
            <p:nvPr/>
          </p:nvSpPr>
          <p:spPr>
            <a:xfrm>
              <a:off x="4993810" y="2609547"/>
              <a:ext cx="68217" cy="10674"/>
            </a:xfrm>
            <a:custGeom>
              <a:avLst/>
              <a:gdLst/>
              <a:ahLst/>
              <a:cxnLst/>
              <a:rect l="l" t="t" r="r" b="b"/>
              <a:pathLst>
                <a:path w="2288" h="358" extrusionOk="0">
                  <a:moveTo>
                    <a:pt x="168" y="0"/>
                  </a:moveTo>
                  <a:cubicBezTo>
                    <a:pt x="72" y="0"/>
                    <a:pt x="25" y="48"/>
                    <a:pt x="1" y="143"/>
                  </a:cubicBezTo>
                  <a:cubicBezTo>
                    <a:pt x="1" y="262"/>
                    <a:pt x="72" y="358"/>
                    <a:pt x="168" y="358"/>
                  </a:cubicBezTo>
                  <a:lnTo>
                    <a:pt x="2073" y="358"/>
                  </a:lnTo>
                  <a:cubicBezTo>
                    <a:pt x="2168" y="358"/>
                    <a:pt x="2216" y="286"/>
                    <a:pt x="2263" y="191"/>
                  </a:cubicBezTo>
                  <a:cubicBezTo>
                    <a:pt x="2287" y="72"/>
                    <a:pt x="2192" y="0"/>
                    <a:pt x="20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1"/>
            <p:cNvSpPr/>
            <p:nvPr/>
          </p:nvSpPr>
          <p:spPr>
            <a:xfrm>
              <a:off x="4993810" y="2630836"/>
              <a:ext cx="46899" cy="10674"/>
            </a:xfrm>
            <a:custGeom>
              <a:avLst/>
              <a:gdLst/>
              <a:ahLst/>
              <a:cxnLst/>
              <a:rect l="l" t="t" r="r" b="b"/>
              <a:pathLst>
                <a:path w="1573" h="358" extrusionOk="0">
                  <a:moveTo>
                    <a:pt x="168" y="1"/>
                  </a:moveTo>
                  <a:cubicBezTo>
                    <a:pt x="72" y="1"/>
                    <a:pt x="25" y="48"/>
                    <a:pt x="1" y="144"/>
                  </a:cubicBezTo>
                  <a:cubicBezTo>
                    <a:pt x="1" y="263"/>
                    <a:pt x="72" y="358"/>
                    <a:pt x="168" y="358"/>
                  </a:cubicBezTo>
                  <a:lnTo>
                    <a:pt x="1358" y="358"/>
                  </a:lnTo>
                  <a:cubicBezTo>
                    <a:pt x="1454" y="358"/>
                    <a:pt x="1501" y="286"/>
                    <a:pt x="1549" y="191"/>
                  </a:cubicBezTo>
                  <a:cubicBezTo>
                    <a:pt x="1573" y="72"/>
                    <a:pt x="1477" y="1"/>
                    <a:pt x="1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1"/>
            <p:cNvSpPr/>
            <p:nvPr/>
          </p:nvSpPr>
          <p:spPr>
            <a:xfrm>
              <a:off x="5208958" y="2609547"/>
              <a:ext cx="69618" cy="10674"/>
            </a:xfrm>
            <a:custGeom>
              <a:avLst/>
              <a:gdLst/>
              <a:ahLst/>
              <a:cxnLst/>
              <a:rect l="l" t="t" r="r" b="b"/>
              <a:pathLst>
                <a:path w="2335" h="358" extrusionOk="0">
                  <a:moveTo>
                    <a:pt x="215" y="0"/>
                  </a:moveTo>
                  <a:cubicBezTo>
                    <a:pt x="120" y="0"/>
                    <a:pt x="72" y="48"/>
                    <a:pt x="48" y="143"/>
                  </a:cubicBezTo>
                  <a:cubicBezTo>
                    <a:pt x="1" y="262"/>
                    <a:pt x="96" y="358"/>
                    <a:pt x="215" y="358"/>
                  </a:cubicBezTo>
                  <a:lnTo>
                    <a:pt x="2120" y="358"/>
                  </a:lnTo>
                  <a:cubicBezTo>
                    <a:pt x="2215" y="358"/>
                    <a:pt x="2263" y="286"/>
                    <a:pt x="2311" y="191"/>
                  </a:cubicBezTo>
                  <a:cubicBezTo>
                    <a:pt x="2335" y="119"/>
                    <a:pt x="2239" y="0"/>
                    <a:pt x="21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1"/>
            <p:cNvSpPr/>
            <p:nvPr/>
          </p:nvSpPr>
          <p:spPr>
            <a:xfrm>
              <a:off x="5230276" y="2630836"/>
              <a:ext cx="48300" cy="10674"/>
            </a:xfrm>
            <a:custGeom>
              <a:avLst/>
              <a:gdLst/>
              <a:ahLst/>
              <a:cxnLst/>
              <a:rect l="l" t="t" r="r" b="b"/>
              <a:pathLst>
                <a:path w="1620" h="358" extrusionOk="0">
                  <a:moveTo>
                    <a:pt x="214" y="1"/>
                  </a:moveTo>
                  <a:cubicBezTo>
                    <a:pt x="119" y="1"/>
                    <a:pt x="72" y="48"/>
                    <a:pt x="48" y="144"/>
                  </a:cubicBezTo>
                  <a:cubicBezTo>
                    <a:pt x="0" y="263"/>
                    <a:pt x="95" y="358"/>
                    <a:pt x="214" y="358"/>
                  </a:cubicBezTo>
                  <a:lnTo>
                    <a:pt x="1381" y="358"/>
                  </a:lnTo>
                  <a:cubicBezTo>
                    <a:pt x="1477" y="358"/>
                    <a:pt x="1548" y="286"/>
                    <a:pt x="1548" y="191"/>
                  </a:cubicBezTo>
                  <a:cubicBezTo>
                    <a:pt x="1620" y="72"/>
                    <a:pt x="1524"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91"/>
          <p:cNvGrpSpPr/>
          <p:nvPr/>
        </p:nvGrpSpPr>
        <p:grpSpPr>
          <a:xfrm>
            <a:off x="4022564" y="2449797"/>
            <a:ext cx="353606" cy="352890"/>
            <a:chOff x="4365452" y="2449797"/>
            <a:chExt cx="353606" cy="352890"/>
          </a:xfrm>
        </p:grpSpPr>
        <p:sp>
          <p:nvSpPr>
            <p:cNvPr id="12369" name="Google Shape;12369;p91"/>
            <p:cNvSpPr/>
            <p:nvPr/>
          </p:nvSpPr>
          <p:spPr>
            <a:xfrm>
              <a:off x="4635966" y="2486708"/>
              <a:ext cx="67471" cy="67471"/>
            </a:xfrm>
            <a:custGeom>
              <a:avLst/>
              <a:gdLst/>
              <a:ahLst/>
              <a:cxnLst/>
              <a:rect l="l" t="t" r="r" b="b"/>
              <a:pathLst>
                <a:path w="2263" h="2263" extrusionOk="0">
                  <a:moveTo>
                    <a:pt x="1120" y="0"/>
                  </a:moveTo>
                  <a:cubicBezTo>
                    <a:pt x="501" y="0"/>
                    <a:pt x="0" y="501"/>
                    <a:pt x="0" y="1143"/>
                  </a:cubicBezTo>
                  <a:cubicBezTo>
                    <a:pt x="0" y="1763"/>
                    <a:pt x="501" y="2263"/>
                    <a:pt x="1120" y="2263"/>
                  </a:cubicBezTo>
                  <a:cubicBezTo>
                    <a:pt x="1739" y="2263"/>
                    <a:pt x="2263" y="1763"/>
                    <a:pt x="2263" y="1143"/>
                  </a:cubicBezTo>
                  <a:cubicBezTo>
                    <a:pt x="2263" y="501"/>
                    <a:pt x="1739" y="0"/>
                    <a:pt x="1120"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1"/>
            <p:cNvSpPr/>
            <p:nvPr/>
          </p:nvSpPr>
          <p:spPr>
            <a:xfrm>
              <a:off x="4649443" y="2487424"/>
              <a:ext cx="53995" cy="66756"/>
            </a:xfrm>
            <a:custGeom>
              <a:avLst/>
              <a:gdLst/>
              <a:ahLst/>
              <a:cxnLst/>
              <a:rect l="l" t="t" r="r" b="b"/>
              <a:pathLst>
                <a:path w="1811" h="2239" extrusionOk="0">
                  <a:moveTo>
                    <a:pt x="1" y="2024"/>
                  </a:moveTo>
                  <a:cubicBezTo>
                    <a:pt x="5" y="2027"/>
                    <a:pt x="9" y="2030"/>
                    <a:pt x="13" y="2032"/>
                  </a:cubicBezTo>
                  <a:lnTo>
                    <a:pt x="13" y="2032"/>
                  </a:lnTo>
                  <a:cubicBezTo>
                    <a:pt x="9" y="2029"/>
                    <a:pt x="5" y="2027"/>
                    <a:pt x="1" y="2024"/>
                  </a:cubicBezTo>
                  <a:close/>
                  <a:moveTo>
                    <a:pt x="906" y="0"/>
                  </a:moveTo>
                  <a:lnTo>
                    <a:pt x="906" y="0"/>
                  </a:lnTo>
                  <a:cubicBezTo>
                    <a:pt x="1215" y="215"/>
                    <a:pt x="1382" y="548"/>
                    <a:pt x="1382" y="929"/>
                  </a:cubicBezTo>
                  <a:cubicBezTo>
                    <a:pt x="1382" y="1548"/>
                    <a:pt x="882" y="2072"/>
                    <a:pt x="263" y="2072"/>
                  </a:cubicBezTo>
                  <a:cubicBezTo>
                    <a:pt x="173" y="2072"/>
                    <a:pt x="83" y="2072"/>
                    <a:pt x="13" y="2032"/>
                  </a:cubicBezTo>
                  <a:lnTo>
                    <a:pt x="13" y="2032"/>
                  </a:lnTo>
                  <a:cubicBezTo>
                    <a:pt x="201" y="2147"/>
                    <a:pt x="435" y="2239"/>
                    <a:pt x="668" y="2239"/>
                  </a:cubicBezTo>
                  <a:cubicBezTo>
                    <a:pt x="1311" y="2239"/>
                    <a:pt x="1811" y="1739"/>
                    <a:pt x="1811" y="1119"/>
                  </a:cubicBezTo>
                  <a:cubicBezTo>
                    <a:pt x="1811" y="572"/>
                    <a:pt x="1454" y="119"/>
                    <a:pt x="906"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1"/>
            <p:cNvSpPr/>
            <p:nvPr/>
          </p:nvSpPr>
          <p:spPr>
            <a:xfrm>
              <a:off x="4420819" y="2692613"/>
              <a:ext cx="28444" cy="28444"/>
            </a:xfrm>
            <a:custGeom>
              <a:avLst/>
              <a:gdLst/>
              <a:ahLst/>
              <a:cxnLst/>
              <a:rect l="l" t="t" r="r" b="b"/>
              <a:pathLst>
                <a:path w="954" h="954" extrusionOk="0">
                  <a:moveTo>
                    <a:pt x="477" y="1"/>
                  </a:moveTo>
                  <a:cubicBezTo>
                    <a:pt x="215" y="1"/>
                    <a:pt x="1" y="215"/>
                    <a:pt x="1" y="477"/>
                  </a:cubicBezTo>
                  <a:cubicBezTo>
                    <a:pt x="1" y="739"/>
                    <a:pt x="215" y="953"/>
                    <a:pt x="477" y="953"/>
                  </a:cubicBezTo>
                  <a:cubicBezTo>
                    <a:pt x="739" y="953"/>
                    <a:pt x="953" y="739"/>
                    <a:pt x="953" y="477"/>
                  </a:cubicBezTo>
                  <a:cubicBezTo>
                    <a:pt x="953" y="215"/>
                    <a:pt x="739" y="1"/>
                    <a:pt x="47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1"/>
            <p:cNvSpPr/>
            <p:nvPr/>
          </p:nvSpPr>
          <p:spPr>
            <a:xfrm>
              <a:off x="4422966" y="2693329"/>
              <a:ext cx="26297" cy="27728"/>
            </a:xfrm>
            <a:custGeom>
              <a:avLst/>
              <a:gdLst/>
              <a:ahLst/>
              <a:cxnLst/>
              <a:rect l="l" t="t" r="r" b="b"/>
              <a:pathLst>
                <a:path w="882" h="930" extrusionOk="0">
                  <a:moveTo>
                    <a:pt x="476" y="0"/>
                  </a:moveTo>
                  <a:cubicBezTo>
                    <a:pt x="500" y="72"/>
                    <a:pt x="500" y="119"/>
                    <a:pt x="500" y="191"/>
                  </a:cubicBezTo>
                  <a:cubicBezTo>
                    <a:pt x="500" y="453"/>
                    <a:pt x="286" y="667"/>
                    <a:pt x="24" y="667"/>
                  </a:cubicBezTo>
                  <a:lnTo>
                    <a:pt x="0" y="667"/>
                  </a:lnTo>
                  <a:cubicBezTo>
                    <a:pt x="48" y="810"/>
                    <a:pt x="238" y="929"/>
                    <a:pt x="405" y="929"/>
                  </a:cubicBezTo>
                  <a:cubicBezTo>
                    <a:pt x="691" y="929"/>
                    <a:pt x="881" y="715"/>
                    <a:pt x="881" y="453"/>
                  </a:cubicBezTo>
                  <a:cubicBezTo>
                    <a:pt x="881" y="191"/>
                    <a:pt x="691" y="0"/>
                    <a:pt x="47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1"/>
            <p:cNvSpPr/>
            <p:nvPr/>
          </p:nvSpPr>
          <p:spPr>
            <a:xfrm>
              <a:off x="4467689" y="2579732"/>
              <a:ext cx="28414" cy="28414"/>
            </a:xfrm>
            <a:custGeom>
              <a:avLst/>
              <a:gdLst/>
              <a:ahLst/>
              <a:cxnLst/>
              <a:rect l="l" t="t" r="r" b="b"/>
              <a:pathLst>
                <a:path w="953" h="953" extrusionOk="0">
                  <a:moveTo>
                    <a:pt x="477" y="0"/>
                  </a:moveTo>
                  <a:cubicBezTo>
                    <a:pt x="215" y="0"/>
                    <a:pt x="0" y="214"/>
                    <a:pt x="0" y="476"/>
                  </a:cubicBezTo>
                  <a:cubicBezTo>
                    <a:pt x="0" y="738"/>
                    <a:pt x="215" y="953"/>
                    <a:pt x="477" y="953"/>
                  </a:cubicBezTo>
                  <a:cubicBezTo>
                    <a:pt x="762" y="953"/>
                    <a:pt x="953" y="738"/>
                    <a:pt x="953" y="476"/>
                  </a:cubicBezTo>
                  <a:cubicBezTo>
                    <a:pt x="953" y="214"/>
                    <a:pt x="762"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1"/>
            <p:cNvSpPr/>
            <p:nvPr/>
          </p:nvSpPr>
          <p:spPr>
            <a:xfrm>
              <a:off x="4469090" y="2581134"/>
              <a:ext cx="26327" cy="27012"/>
            </a:xfrm>
            <a:custGeom>
              <a:avLst/>
              <a:gdLst/>
              <a:ahLst/>
              <a:cxnLst/>
              <a:rect l="l" t="t" r="r" b="b"/>
              <a:pathLst>
                <a:path w="883" h="906" extrusionOk="0">
                  <a:moveTo>
                    <a:pt x="477" y="1"/>
                  </a:moveTo>
                  <a:cubicBezTo>
                    <a:pt x="501" y="48"/>
                    <a:pt x="501" y="120"/>
                    <a:pt x="501" y="167"/>
                  </a:cubicBezTo>
                  <a:cubicBezTo>
                    <a:pt x="501" y="429"/>
                    <a:pt x="287" y="644"/>
                    <a:pt x="25" y="644"/>
                  </a:cubicBezTo>
                  <a:lnTo>
                    <a:pt x="1" y="644"/>
                  </a:lnTo>
                  <a:cubicBezTo>
                    <a:pt x="49" y="787"/>
                    <a:pt x="239" y="906"/>
                    <a:pt x="406" y="906"/>
                  </a:cubicBezTo>
                  <a:cubicBezTo>
                    <a:pt x="692" y="906"/>
                    <a:pt x="882" y="715"/>
                    <a:pt x="882" y="429"/>
                  </a:cubicBezTo>
                  <a:cubicBezTo>
                    <a:pt x="882" y="191"/>
                    <a:pt x="715"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1"/>
            <p:cNvSpPr/>
            <p:nvPr/>
          </p:nvSpPr>
          <p:spPr>
            <a:xfrm>
              <a:off x="4529466" y="2618075"/>
              <a:ext cx="28414" cy="28414"/>
            </a:xfrm>
            <a:custGeom>
              <a:avLst/>
              <a:gdLst/>
              <a:ahLst/>
              <a:cxnLst/>
              <a:rect l="l" t="t" r="r" b="b"/>
              <a:pathLst>
                <a:path w="953" h="953" extrusionOk="0">
                  <a:moveTo>
                    <a:pt x="477" y="0"/>
                  </a:moveTo>
                  <a:cubicBezTo>
                    <a:pt x="215" y="0"/>
                    <a:pt x="0" y="214"/>
                    <a:pt x="0" y="476"/>
                  </a:cubicBezTo>
                  <a:cubicBezTo>
                    <a:pt x="0" y="738"/>
                    <a:pt x="215" y="953"/>
                    <a:pt x="477" y="953"/>
                  </a:cubicBezTo>
                  <a:cubicBezTo>
                    <a:pt x="738" y="953"/>
                    <a:pt x="953" y="738"/>
                    <a:pt x="953" y="476"/>
                  </a:cubicBezTo>
                  <a:cubicBezTo>
                    <a:pt x="953" y="214"/>
                    <a:pt x="738"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1"/>
            <p:cNvSpPr/>
            <p:nvPr/>
          </p:nvSpPr>
          <p:spPr>
            <a:xfrm>
              <a:off x="4530868" y="2618761"/>
              <a:ext cx="27012" cy="27728"/>
            </a:xfrm>
            <a:custGeom>
              <a:avLst/>
              <a:gdLst/>
              <a:ahLst/>
              <a:cxnLst/>
              <a:rect l="l" t="t" r="r" b="b"/>
              <a:pathLst>
                <a:path w="906" h="930" extrusionOk="0">
                  <a:moveTo>
                    <a:pt x="477" y="1"/>
                  </a:moveTo>
                  <a:cubicBezTo>
                    <a:pt x="525" y="72"/>
                    <a:pt x="525" y="120"/>
                    <a:pt x="525" y="191"/>
                  </a:cubicBezTo>
                  <a:cubicBezTo>
                    <a:pt x="525" y="453"/>
                    <a:pt x="310" y="668"/>
                    <a:pt x="48" y="668"/>
                  </a:cubicBezTo>
                  <a:lnTo>
                    <a:pt x="1" y="668"/>
                  </a:lnTo>
                  <a:cubicBezTo>
                    <a:pt x="72" y="811"/>
                    <a:pt x="239" y="930"/>
                    <a:pt x="430" y="930"/>
                  </a:cubicBezTo>
                  <a:cubicBezTo>
                    <a:pt x="691" y="930"/>
                    <a:pt x="906" y="715"/>
                    <a:pt x="906" y="453"/>
                  </a:cubicBezTo>
                  <a:cubicBezTo>
                    <a:pt x="906" y="191"/>
                    <a:pt x="691"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1"/>
            <p:cNvSpPr/>
            <p:nvPr/>
          </p:nvSpPr>
          <p:spPr>
            <a:xfrm>
              <a:off x="4574189" y="2543507"/>
              <a:ext cx="28444" cy="28444"/>
            </a:xfrm>
            <a:custGeom>
              <a:avLst/>
              <a:gdLst/>
              <a:ahLst/>
              <a:cxnLst/>
              <a:rect l="l" t="t" r="r" b="b"/>
              <a:pathLst>
                <a:path w="954" h="954" extrusionOk="0">
                  <a:moveTo>
                    <a:pt x="477" y="1"/>
                  </a:moveTo>
                  <a:cubicBezTo>
                    <a:pt x="215" y="1"/>
                    <a:pt x="1" y="215"/>
                    <a:pt x="1" y="477"/>
                  </a:cubicBezTo>
                  <a:cubicBezTo>
                    <a:pt x="1" y="739"/>
                    <a:pt x="215" y="953"/>
                    <a:pt x="477" y="953"/>
                  </a:cubicBezTo>
                  <a:cubicBezTo>
                    <a:pt x="763" y="953"/>
                    <a:pt x="953" y="739"/>
                    <a:pt x="953" y="477"/>
                  </a:cubicBezTo>
                  <a:cubicBezTo>
                    <a:pt x="953" y="215"/>
                    <a:pt x="763" y="1"/>
                    <a:pt x="47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1"/>
            <p:cNvSpPr/>
            <p:nvPr/>
          </p:nvSpPr>
          <p:spPr>
            <a:xfrm>
              <a:off x="4576306" y="2544222"/>
              <a:ext cx="27012" cy="27728"/>
            </a:xfrm>
            <a:custGeom>
              <a:avLst/>
              <a:gdLst/>
              <a:ahLst/>
              <a:cxnLst/>
              <a:rect l="l" t="t" r="r" b="b"/>
              <a:pathLst>
                <a:path w="906" h="930" extrusionOk="0">
                  <a:moveTo>
                    <a:pt x="477" y="0"/>
                  </a:moveTo>
                  <a:cubicBezTo>
                    <a:pt x="501" y="72"/>
                    <a:pt x="501" y="119"/>
                    <a:pt x="501" y="191"/>
                  </a:cubicBezTo>
                  <a:cubicBezTo>
                    <a:pt x="501" y="453"/>
                    <a:pt x="311" y="667"/>
                    <a:pt x="25" y="667"/>
                  </a:cubicBezTo>
                  <a:lnTo>
                    <a:pt x="1" y="667"/>
                  </a:lnTo>
                  <a:cubicBezTo>
                    <a:pt x="72" y="810"/>
                    <a:pt x="239" y="929"/>
                    <a:pt x="430" y="929"/>
                  </a:cubicBezTo>
                  <a:cubicBezTo>
                    <a:pt x="692" y="929"/>
                    <a:pt x="906" y="715"/>
                    <a:pt x="906" y="453"/>
                  </a:cubicBezTo>
                  <a:cubicBezTo>
                    <a:pt x="906" y="191"/>
                    <a:pt x="715"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1"/>
            <p:cNvSpPr/>
            <p:nvPr/>
          </p:nvSpPr>
          <p:spPr>
            <a:xfrm>
              <a:off x="4655138" y="2505880"/>
              <a:ext cx="28414" cy="29129"/>
            </a:xfrm>
            <a:custGeom>
              <a:avLst/>
              <a:gdLst/>
              <a:ahLst/>
              <a:cxnLst/>
              <a:rect l="l" t="t" r="r" b="b"/>
              <a:pathLst>
                <a:path w="953" h="977" extrusionOk="0">
                  <a:moveTo>
                    <a:pt x="477" y="0"/>
                  </a:moveTo>
                  <a:cubicBezTo>
                    <a:pt x="215" y="0"/>
                    <a:pt x="0" y="215"/>
                    <a:pt x="0" y="500"/>
                  </a:cubicBezTo>
                  <a:cubicBezTo>
                    <a:pt x="0" y="762"/>
                    <a:pt x="215" y="977"/>
                    <a:pt x="477" y="977"/>
                  </a:cubicBezTo>
                  <a:cubicBezTo>
                    <a:pt x="739" y="977"/>
                    <a:pt x="953" y="762"/>
                    <a:pt x="953" y="500"/>
                  </a:cubicBezTo>
                  <a:cubicBezTo>
                    <a:pt x="953" y="215"/>
                    <a:pt x="739"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1"/>
            <p:cNvSpPr/>
            <p:nvPr/>
          </p:nvSpPr>
          <p:spPr>
            <a:xfrm>
              <a:off x="4656569" y="2507311"/>
              <a:ext cx="26297" cy="27698"/>
            </a:xfrm>
            <a:custGeom>
              <a:avLst/>
              <a:gdLst/>
              <a:ahLst/>
              <a:cxnLst/>
              <a:rect l="l" t="t" r="r" b="b"/>
              <a:pathLst>
                <a:path w="882" h="929" extrusionOk="0">
                  <a:moveTo>
                    <a:pt x="476" y="0"/>
                  </a:moveTo>
                  <a:cubicBezTo>
                    <a:pt x="500" y="48"/>
                    <a:pt x="500" y="119"/>
                    <a:pt x="500" y="167"/>
                  </a:cubicBezTo>
                  <a:cubicBezTo>
                    <a:pt x="500" y="452"/>
                    <a:pt x="286" y="643"/>
                    <a:pt x="24" y="643"/>
                  </a:cubicBezTo>
                  <a:lnTo>
                    <a:pt x="0" y="643"/>
                  </a:lnTo>
                  <a:cubicBezTo>
                    <a:pt x="48" y="810"/>
                    <a:pt x="238" y="929"/>
                    <a:pt x="405" y="929"/>
                  </a:cubicBezTo>
                  <a:cubicBezTo>
                    <a:pt x="667" y="929"/>
                    <a:pt x="881" y="714"/>
                    <a:pt x="881" y="452"/>
                  </a:cubicBezTo>
                  <a:cubicBezTo>
                    <a:pt x="881" y="167"/>
                    <a:pt x="714" y="0"/>
                    <a:pt x="47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1"/>
            <p:cNvSpPr/>
            <p:nvPr/>
          </p:nvSpPr>
          <p:spPr>
            <a:xfrm>
              <a:off x="4370401" y="2773562"/>
              <a:ext cx="343678" cy="24180"/>
            </a:xfrm>
            <a:custGeom>
              <a:avLst/>
              <a:gdLst/>
              <a:ahLst/>
              <a:cxnLst/>
              <a:rect l="l" t="t" r="r" b="b"/>
              <a:pathLst>
                <a:path w="11527" h="811" extrusionOk="0">
                  <a:moveTo>
                    <a:pt x="120" y="0"/>
                  </a:moveTo>
                  <a:cubicBezTo>
                    <a:pt x="72" y="0"/>
                    <a:pt x="1" y="48"/>
                    <a:pt x="1" y="119"/>
                  </a:cubicBezTo>
                  <a:lnTo>
                    <a:pt x="1" y="691"/>
                  </a:lnTo>
                  <a:cubicBezTo>
                    <a:pt x="1" y="739"/>
                    <a:pt x="72" y="810"/>
                    <a:pt x="120" y="810"/>
                  </a:cubicBezTo>
                  <a:lnTo>
                    <a:pt x="11408" y="810"/>
                  </a:lnTo>
                  <a:cubicBezTo>
                    <a:pt x="11456" y="810"/>
                    <a:pt x="11527" y="739"/>
                    <a:pt x="11527" y="691"/>
                  </a:cubicBezTo>
                  <a:lnTo>
                    <a:pt x="11527" y="119"/>
                  </a:lnTo>
                  <a:cubicBezTo>
                    <a:pt x="11527" y="48"/>
                    <a:pt x="11456"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1"/>
            <p:cNvSpPr/>
            <p:nvPr/>
          </p:nvSpPr>
          <p:spPr>
            <a:xfrm>
              <a:off x="4696313" y="2772846"/>
              <a:ext cx="17770" cy="23464"/>
            </a:xfrm>
            <a:custGeom>
              <a:avLst/>
              <a:gdLst/>
              <a:ahLst/>
              <a:cxnLst/>
              <a:rect l="l" t="t" r="r" b="b"/>
              <a:pathLst>
                <a:path w="596" h="787" extrusionOk="0">
                  <a:moveTo>
                    <a:pt x="1" y="1"/>
                  </a:moveTo>
                  <a:cubicBezTo>
                    <a:pt x="48" y="1"/>
                    <a:pt x="120" y="48"/>
                    <a:pt x="120" y="120"/>
                  </a:cubicBezTo>
                  <a:lnTo>
                    <a:pt x="120" y="667"/>
                  </a:lnTo>
                  <a:cubicBezTo>
                    <a:pt x="120" y="739"/>
                    <a:pt x="48" y="786"/>
                    <a:pt x="1" y="786"/>
                  </a:cubicBezTo>
                  <a:lnTo>
                    <a:pt x="477" y="786"/>
                  </a:lnTo>
                  <a:cubicBezTo>
                    <a:pt x="525" y="786"/>
                    <a:pt x="596" y="739"/>
                    <a:pt x="596" y="667"/>
                  </a:cubicBezTo>
                  <a:lnTo>
                    <a:pt x="596" y="120"/>
                  </a:lnTo>
                  <a:cubicBezTo>
                    <a:pt x="596" y="48"/>
                    <a:pt x="525"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1"/>
            <p:cNvSpPr/>
            <p:nvPr/>
          </p:nvSpPr>
          <p:spPr>
            <a:xfrm>
              <a:off x="4430062" y="2733430"/>
              <a:ext cx="10674" cy="18157"/>
            </a:xfrm>
            <a:custGeom>
              <a:avLst/>
              <a:gdLst/>
              <a:ahLst/>
              <a:cxnLst/>
              <a:rect l="l" t="t" r="r" b="b"/>
              <a:pathLst>
                <a:path w="358" h="609" extrusionOk="0">
                  <a:moveTo>
                    <a:pt x="153" y="0"/>
                  </a:moveTo>
                  <a:cubicBezTo>
                    <a:pt x="64" y="0"/>
                    <a:pt x="0" y="82"/>
                    <a:pt x="0" y="180"/>
                  </a:cubicBezTo>
                  <a:lnTo>
                    <a:pt x="0" y="418"/>
                  </a:lnTo>
                  <a:cubicBezTo>
                    <a:pt x="0" y="513"/>
                    <a:pt x="48" y="608"/>
                    <a:pt x="143" y="608"/>
                  </a:cubicBezTo>
                  <a:cubicBezTo>
                    <a:pt x="262" y="608"/>
                    <a:pt x="357" y="537"/>
                    <a:pt x="357" y="418"/>
                  </a:cubicBezTo>
                  <a:lnTo>
                    <a:pt x="357" y="180"/>
                  </a:lnTo>
                  <a:cubicBezTo>
                    <a:pt x="357" y="84"/>
                    <a:pt x="286" y="37"/>
                    <a:pt x="215" y="13"/>
                  </a:cubicBezTo>
                  <a:cubicBezTo>
                    <a:pt x="193" y="4"/>
                    <a:pt x="172" y="0"/>
                    <a:pt x="1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1"/>
            <p:cNvSpPr/>
            <p:nvPr/>
          </p:nvSpPr>
          <p:spPr>
            <a:xfrm>
              <a:off x="4583432" y="2699709"/>
              <a:ext cx="10674" cy="17800"/>
            </a:xfrm>
            <a:custGeom>
              <a:avLst/>
              <a:gdLst/>
              <a:ahLst/>
              <a:cxnLst/>
              <a:rect l="l" t="t" r="r" b="b"/>
              <a:pathLst>
                <a:path w="358" h="597" extrusionOk="0">
                  <a:moveTo>
                    <a:pt x="191" y="1"/>
                  </a:moveTo>
                  <a:cubicBezTo>
                    <a:pt x="95" y="1"/>
                    <a:pt x="0" y="96"/>
                    <a:pt x="0" y="191"/>
                  </a:cubicBezTo>
                  <a:lnTo>
                    <a:pt x="0" y="429"/>
                  </a:lnTo>
                  <a:cubicBezTo>
                    <a:pt x="0" y="501"/>
                    <a:pt x="95" y="596"/>
                    <a:pt x="191" y="596"/>
                  </a:cubicBezTo>
                  <a:cubicBezTo>
                    <a:pt x="262" y="596"/>
                    <a:pt x="357" y="501"/>
                    <a:pt x="357" y="429"/>
                  </a:cubicBezTo>
                  <a:lnTo>
                    <a:pt x="357" y="191"/>
                  </a:lnTo>
                  <a:cubicBezTo>
                    <a:pt x="357" y="72"/>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1"/>
            <p:cNvSpPr/>
            <p:nvPr/>
          </p:nvSpPr>
          <p:spPr>
            <a:xfrm>
              <a:off x="4583432" y="2727408"/>
              <a:ext cx="10674" cy="17770"/>
            </a:xfrm>
            <a:custGeom>
              <a:avLst/>
              <a:gdLst/>
              <a:ahLst/>
              <a:cxnLst/>
              <a:rect l="l" t="t" r="r" b="b"/>
              <a:pathLst>
                <a:path w="358" h="596" extrusionOk="0">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96"/>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1"/>
            <p:cNvSpPr/>
            <p:nvPr/>
          </p:nvSpPr>
          <p:spPr>
            <a:xfrm>
              <a:off x="4583432" y="2672011"/>
              <a:ext cx="10674" cy="17800"/>
            </a:xfrm>
            <a:custGeom>
              <a:avLst/>
              <a:gdLst/>
              <a:ahLst/>
              <a:cxnLst/>
              <a:rect l="l" t="t" r="r" b="b"/>
              <a:pathLst>
                <a:path w="358" h="597" extrusionOk="0">
                  <a:moveTo>
                    <a:pt x="191" y="1"/>
                  </a:moveTo>
                  <a:cubicBezTo>
                    <a:pt x="95" y="1"/>
                    <a:pt x="0" y="96"/>
                    <a:pt x="0" y="191"/>
                  </a:cubicBezTo>
                  <a:lnTo>
                    <a:pt x="0" y="430"/>
                  </a:lnTo>
                  <a:cubicBezTo>
                    <a:pt x="0" y="525"/>
                    <a:pt x="95" y="596"/>
                    <a:pt x="191" y="596"/>
                  </a:cubicBezTo>
                  <a:cubicBezTo>
                    <a:pt x="262" y="596"/>
                    <a:pt x="357" y="525"/>
                    <a:pt x="357" y="430"/>
                  </a:cubicBezTo>
                  <a:lnTo>
                    <a:pt x="357" y="191"/>
                  </a:lnTo>
                  <a:cubicBezTo>
                    <a:pt x="357" y="72"/>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1"/>
            <p:cNvSpPr/>
            <p:nvPr/>
          </p:nvSpPr>
          <p:spPr>
            <a:xfrm>
              <a:off x="4583432" y="2645058"/>
              <a:ext cx="10674" cy="17770"/>
            </a:xfrm>
            <a:custGeom>
              <a:avLst/>
              <a:gdLst/>
              <a:ahLst/>
              <a:cxnLst/>
              <a:rect l="l" t="t" r="r" b="b"/>
              <a:pathLst>
                <a:path w="358" h="596" extrusionOk="0">
                  <a:moveTo>
                    <a:pt x="191" y="0"/>
                  </a:moveTo>
                  <a:cubicBezTo>
                    <a:pt x="95" y="0"/>
                    <a:pt x="0" y="71"/>
                    <a:pt x="0" y="167"/>
                  </a:cubicBezTo>
                  <a:lnTo>
                    <a:pt x="0" y="405"/>
                  </a:lnTo>
                  <a:cubicBezTo>
                    <a:pt x="0" y="500"/>
                    <a:pt x="95" y="595"/>
                    <a:pt x="191" y="595"/>
                  </a:cubicBezTo>
                  <a:cubicBezTo>
                    <a:pt x="262" y="595"/>
                    <a:pt x="357" y="500"/>
                    <a:pt x="357" y="405"/>
                  </a:cubicBezTo>
                  <a:lnTo>
                    <a:pt x="357" y="167"/>
                  </a:lnTo>
                  <a:cubicBezTo>
                    <a:pt x="357" y="48"/>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1"/>
            <p:cNvSpPr/>
            <p:nvPr/>
          </p:nvSpPr>
          <p:spPr>
            <a:xfrm>
              <a:off x="4583432" y="2616644"/>
              <a:ext cx="10674" cy="17770"/>
            </a:xfrm>
            <a:custGeom>
              <a:avLst/>
              <a:gdLst/>
              <a:ahLst/>
              <a:cxnLst/>
              <a:rect l="l" t="t" r="r" b="b"/>
              <a:pathLst>
                <a:path w="358" h="596" extrusionOk="0">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72"/>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1"/>
            <p:cNvSpPr/>
            <p:nvPr/>
          </p:nvSpPr>
          <p:spPr>
            <a:xfrm>
              <a:off x="4583432" y="2588945"/>
              <a:ext cx="10674" cy="17800"/>
            </a:xfrm>
            <a:custGeom>
              <a:avLst/>
              <a:gdLst/>
              <a:ahLst/>
              <a:cxnLst/>
              <a:rect l="l" t="t" r="r" b="b"/>
              <a:pathLst>
                <a:path w="358" h="597" extrusionOk="0">
                  <a:moveTo>
                    <a:pt x="191" y="1"/>
                  </a:moveTo>
                  <a:cubicBezTo>
                    <a:pt x="95" y="1"/>
                    <a:pt x="0" y="96"/>
                    <a:pt x="0" y="167"/>
                  </a:cubicBezTo>
                  <a:lnTo>
                    <a:pt x="0" y="406"/>
                  </a:lnTo>
                  <a:cubicBezTo>
                    <a:pt x="0" y="501"/>
                    <a:pt x="95" y="596"/>
                    <a:pt x="191" y="596"/>
                  </a:cubicBezTo>
                  <a:cubicBezTo>
                    <a:pt x="262" y="596"/>
                    <a:pt x="357" y="501"/>
                    <a:pt x="357" y="406"/>
                  </a:cubicBezTo>
                  <a:lnTo>
                    <a:pt x="357" y="167"/>
                  </a:lnTo>
                  <a:cubicBezTo>
                    <a:pt x="357" y="96"/>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1"/>
            <p:cNvSpPr/>
            <p:nvPr/>
          </p:nvSpPr>
          <p:spPr>
            <a:xfrm>
              <a:off x="4537993" y="2748010"/>
              <a:ext cx="10674" cy="17770"/>
            </a:xfrm>
            <a:custGeom>
              <a:avLst/>
              <a:gdLst/>
              <a:ahLst/>
              <a:cxnLst/>
              <a:rect l="l" t="t" r="r" b="b"/>
              <a:pathLst>
                <a:path w="358" h="596" extrusionOk="0">
                  <a:moveTo>
                    <a:pt x="191" y="0"/>
                  </a:moveTo>
                  <a:cubicBezTo>
                    <a:pt x="95" y="0"/>
                    <a:pt x="0" y="72"/>
                    <a:pt x="0" y="167"/>
                  </a:cubicBezTo>
                  <a:lnTo>
                    <a:pt x="0" y="405"/>
                  </a:lnTo>
                  <a:cubicBezTo>
                    <a:pt x="0" y="500"/>
                    <a:pt x="95" y="595"/>
                    <a:pt x="191" y="595"/>
                  </a:cubicBezTo>
                  <a:cubicBezTo>
                    <a:pt x="286" y="595"/>
                    <a:pt x="357" y="500"/>
                    <a:pt x="357" y="405"/>
                  </a:cubicBezTo>
                  <a:lnTo>
                    <a:pt x="357" y="167"/>
                  </a:lnTo>
                  <a:cubicBezTo>
                    <a:pt x="357" y="48"/>
                    <a:pt x="286"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1"/>
            <p:cNvSpPr/>
            <p:nvPr/>
          </p:nvSpPr>
          <p:spPr>
            <a:xfrm>
              <a:off x="4537993" y="2691897"/>
              <a:ext cx="10674" cy="17800"/>
            </a:xfrm>
            <a:custGeom>
              <a:avLst/>
              <a:gdLst/>
              <a:ahLst/>
              <a:cxnLst/>
              <a:rect l="l" t="t" r="r" b="b"/>
              <a:pathLst>
                <a:path w="358" h="597" extrusionOk="0">
                  <a:moveTo>
                    <a:pt x="191" y="1"/>
                  </a:moveTo>
                  <a:cubicBezTo>
                    <a:pt x="95" y="1"/>
                    <a:pt x="0" y="72"/>
                    <a:pt x="0" y="167"/>
                  </a:cubicBezTo>
                  <a:lnTo>
                    <a:pt x="0" y="406"/>
                  </a:lnTo>
                  <a:cubicBezTo>
                    <a:pt x="0" y="501"/>
                    <a:pt x="95" y="596"/>
                    <a:pt x="191" y="596"/>
                  </a:cubicBezTo>
                  <a:cubicBezTo>
                    <a:pt x="286" y="596"/>
                    <a:pt x="357" y="501"/>
                    <a:pt x="357" y="406"/>
                  </a:cubicBezTo>
                  <a:lnTo>
                    <a:pt x="357" y="167"/>
                  </a:lnTo>
                  <a:cubicBezTo>
                    <a:pt x="357" y="96"/>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1"/>
            <p:cNvSpPr/>
            <p:nvPr/>
          </p:nvSpPr>
          <p:spPr>
            <a:xfrm>
              <a:off x="4537993" y="2719596"/>
              <a:ext cx="10674" cy="17770"/>
            </a:xfrm>
            <a:custGeom>
              <a:avLst/>
              <a:gdLst/>
              <a:ahLst/>
              <a:cxnLst/>
              <a:rect l="l" t="t" r="r" b="b"/>
              <a:pathLst>
                <a:path w="358" h="596" extrusionOk="0">
                  <a:moveTo>
                    <a:pt x="191" y="1"/>
                  </a:moveTo>
                  <a:cubicBezTo>
                    <a:pt x="95" y="1"/>
                    <a:pt x="0" y="72"/>
                    <a:pt x="0" y="167"/>
                  </a:cubicBezTo>
                  <a:lnTo>
                    <a:pt x="0" y="405"/>
                  </a:lnTo>
                  <a:cubicBezTo>
                    <a:pt x="0" y="501"/>
                    <a:pt x="95" y="596"/>
                    <a:pt x="191" y="596"/>
                  </a:cubicBezTo>
                  <a:cubicBezTo>
                    <a:pt x="286" y="596"/>
                    <a:pt x="357" y="501"/>
                    <a:pt x="357" y="405"/>
                  </a:cubicBezTo>
                  <a:lnTo>
                    <a:pt x="357" y="167"/>
                  </a:lnTo>
                  <a:cubicBezTo>
                    <a:pt x="357" y="72"/>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1"/>
            <p:cNvSpPr/>
            <p:nvPr/>
          </p:nvSpPr>
          <p:spPr>
            <a:xfrm>
              <a:off x="4537993" y="2664199"/>
              <a:ext cx="10674" cy="17800"/>
            </a:xfrm>
            <a:custGeom>
              <a:avLst/>
              <a:gdLst/>
              <a:ahLst/>
              <a:cxnLst/>
              <a:rect l="l" t="t" r="r" b="b"/>
              <a:pathLst>
                <a:path w="358" h="597" extrusionOk="0">
                  <a:moveTo>
                    <a:pt x="191" y="1"/>
                  </a:moveTo>
                  <a:cubicBezTo>
                    <a:pt x="95" y="1"/>
                    <a:pt x="0" y="96"/>
                    <a:pt x="0" y="192"/>
                  </a:cubicBezTo>
                  <a:lnTo>
                    <a:pt x="0" y="430"/>
                  </a:lnTo>
                  <a:cubicBezTo>
                    <a:pt x="0" y="501"/>
                    <a:pt x="95" y="596"/>
                    <a:pt x="191" y="596"/>
                  </a:cubicBezTo>
                  <a:cubicBezTo>
                    <a:pt x="286" y="596"/>
                    <a:pt x="357" y="501"/>
                    <a:pt x="357" y="430"/>
                  </a:cubicBezTo>
                  <a:lnTo>
                    <a:pt x="357" y="192"/>
                  </a:lnTo>
                  <a:cubicBezTo>
                    <a:pt x="357" y="96"/>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1"/>
            <p:cNvSpPr/>
            <p:nvPr/>
          </p:nvSpPr>
          <p:spPr>
            <a:xfrm>
              <a:off x="4477617" y="2678421"/>
              <a:ext cx="10674" cy="17770"/>
            </a:xfrm>
            <a:custGeom>
              <a:avLst/>
              <a:gdLst/>
              <a:ahLst/>
              <a:cxnLst/>
              <a:rect l="l" t="t" r="r" b="b"/>
              <a:pathLst>
                <a:path w="358" h="596" extrusionOk="0">
                  <a:moveTo>
                    <a:pt x="191" y="0"/>
                  </a:moveTo>
                  <a:cubicBezTo>
                    <a:pt x="96" y="0"/>
                    <a:pt x="1" y="96"/>
                    <a:pt x="1" y="191"/>
                  </a:cubicBezTo>
                  <a:lnTo>
                    <a:pt x="1" y="429"/>
                  </a:lnTo>
                  <a:cubicBezTo>
                    <a:pt x="1" y="500"/>
                    <a:pt x="96" y="596"/>
                    <a:pt x="191" y="596"/>
                  </a:cubicBezTo>
                  <a:cubicBezTo>
                    <a:pt x="287" y="596"/>
                    <a:pt x="358" y="500"/>
                    <a:pt x="358" y="429"/>
                  </a:cubicBezTo>
                  <a:lnTo>
                    <a:pt x="358" y="191"/>
                  </a:lnTo>
                  <a:cubicBezTo>
                    <a:pt x="334" y="72"/>
                    <a:pt x="287"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1"/>
            <p:cNvSpPr/>
            <p:nvPr/>
          </p:nvSpPr>
          <p:spPr>
            <a:xfrm>
              <a:off x="4477617" y="2622309"/>
              <a:ext cx="10674" cy="17800"/>
            </a:xfrm>
            <a:custGeom>
              <a:avLst/>
              <a:gdLst/>
              <a:ahLst/>
              <a:cxnLst/>
              <a:rect l="l" t="t" r="r" b="b"/>
              <a:pathLst>
                <a:path w="358" h="597" extrusionOk="0">
                  <a:moveTo>
                    <a:pt x="191" y="1"/>
                  </a:moveTo>
                  <a:cubicBezTo>
                    <a:pt x="96" y="1"/>
                    <a:pt x="1" y="96"/>
                    <a:pt x="1" y="191"/>
                  </a:cubicBezTo>
                  <a:lnTo>
                    <a:pt x="1" y="430"/>
                  </a:lnTo>
                  <a:cubicBezTo>
                    <a:pt x="1" y="525"/>
                    <a:pt x="96" y="596"/>
                    <a:pt x="191" y="596"/>
                  </a:cubicBezTo>
                  <a:cubicBezTo>
                    <a:pt x="287" y="596"/>
                    <a:pt x="358" y="525"/>
                    <a:pt x="358" y="430"/>
                  </a:cubicBezTo>
                  <a:lnTo>
                    <a:pt x="358" y="191"/>
                  </a:lnTo>
                  <a:cubicBezTo>
                    <a:pt x="334" y="96"/>
                    <a:pt x="287"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1"/>
            <p:cNvSpPr/>
            <p:nvPr/>
          </p:nvSpPr>
          <p:spPr>
            <a:xfrm>
              <a:off x="4477617" y="2650722"/>
              <a:ext cx="10674" cy="17770"/>
            </a:xfrm>
            <a:custGeom>
              <a:avLst/>
              <a:gdLst/>
              <a:ahLst/>
              <a:cxnLst/>
              <a:rect l="l" t="t" r="r" b="b"/>
              <a:pathLst>
                <a:path w="358" h="596" extrusionOk="0">
                  <a:moveTo>
                    <a:pt x="191" y="1"/>
                  </a:moveTo>
                  <a:cubicBezTo>
                    <a:pt x="96" y="1"/>
                    <a:pt x="1" y="96"/>
                    <a:pt x="1" y="191"/>
                  </a:cubicBezTo>
                  <a:lnTo>
                    <a:pt x="1" y="429"/>
                  </a:lnTo>
                  <a:cubicBezTo>
                    <a:pt x="1" y="524"/>
                    <a:pt x="96" y="596"/>
                    <a:pt x="191" y="596"/>
                  </a:cubicBezTo>
                  <a:cubicBezTo>
                    <a:pt x="287" y="596"/>
                    <a:pt x="358" y="524"/>
                    <a:pt x="358" y="429"/>
                  </a:cubicBezTo>
                  <a:lnTo>
                    <a:pt x="358" y="191"/>
                  </a:lnTo>
                  <a:cubicBezTo>
                    <a:pt x="334" y="72"/>
                    <a:pt x="287"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1"/>
            <p:cNvSpPr/>
            <p:nvPr/>
          </p:nvSpPr>
          <p:spPr>
            <a:xfrm>
              <a:off x="4477617" y="2706120"/>
              <a:ext cx="10674" cy="17770"/>
            </a:xfrm>
            <a:custGeom>
              <a:avLst/>
              <a:gdLst/>
              <a:ahLst/>
              <a:cxnLst/>
              <a:rect l="l" t="t" r="r" b="b"/>
              <a:pathLst>
                <a:path w="358" h="596" extrusionOk="0">
                  <a:moveTo>
                    <a:pt x="191" y="0"/>
                  </a:moveTo>
                  <a:cubicBezTo>
                    <a:pt x="96" y="0"/>
                    <a:pt x="1" y="95"/>
                    <a:pt x="1" y="167"/>
                  </a:cubicBezTo>
                  <a:lnTo>
                    <a:pt x="1" y="405"/>
                  </a:lnTo>
                  <a:cubicBezTo>
                    <a:pt x="1" y="500"/>
                    <a:pt x="96" y="595"/>
                    <a:pt x="191" y="595"/>
                  </a:cubicBezTo>
                  <a:cubicBezTo>
                    <a:pt x="287" y="595"/>
                    <a:pt x="358" y="500"/>
                    <a:pt x="358" y="405"/>
                  </a:cubicBezTo>
                  <a:lnTo>
                    <a:pt x="358" y="167"/>
                  </a:lnTo>
                  <a:cubicBezTo>
                    <a:pt x="334" y="95"/>
                    <a:pt x="287"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1"/>
            <p:cNvSpPr/>
            <p:nvPr/>
          </p:nvSpPr>
          <p:spPr>
            <a:xfrm>
              <a:off x="4476902" y="2733788"/>
              <a:ext cx="10704" cy="17800"/>
            </a:xfrm>
            <a:custGeom>
              <a:avLst/>
              <a:gdLst/>
              <a:ahLst/>
              <a:cxnLst/>
              <a:rect l="l" t="t" r="r" b="b"/>
              <a:pathLst>
                <a:path w="359" h="597" extrusionOk="0">
                  <a:moveTo>
                    <a:pt x="191" y="1"/>
                  </a:moveTo>
                  <a:cubicBezTo>
                    <a:pt x="96" y="1"/>
                    <a:pt x="1" y="72"/>
                    <a:pt x="1" y="168"/>
                  </a:cubicBezTo>
                  <a:lnTo>
                    <a:pt x="1" y="406"/>
                  </a:lnTo>
                  <a:cubicBezTo>
                    <a:pt x="1" y="501"/>
                    <a:pt x="96" y="596"/>
                    <a:pt x="191" y="596"/>
                  </a:cubicBezTo>
                  <a:cubicBezTo>
                    <a:pt x="263" y="596"/>
                    <a:pt x="358" y="501"/>
                    <a:pt x="358" y="406"/>
                  </a:cubicBezTo>
                  <a:lnTo>
                    <a:pt x="358" y="168"/>
                  </a:lnTo>
                  <a:cubicBezTo>
                    <a:pt x="358" y="72"/>
                    <a:pt x="263"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1"/>
            <p:cNvSpPr/>
            <p:nvPr/>
          </p:nvSpPr>
          <p:spPr>
            <a:xfrm>
              <a:off x="4526604" y="2515093"/>
              <a:ext cx="17800" cy="10704"/>
            </a:xfrm>
            <a:custGeom>
              <a:avLst/>
              <a:gdLst/>
              <a:ahLst/>
              <a:cxnLst/>
              <a:rect l="l" t="t" r="r" b="b"/>
              <a:pathLst>
                <a:path w="597" h="359" extrusionOk="0">
                  <a:moveTo>
                    <a:pt x="191" y="1"/>
                  </a:moveTo>
                  <a:cubicBezTo>
                    <a:pt x="96" y="1"/>
                    <a:pt x="1" y="72"/>
                    <a:pt x="1" y="144"/>
                  </a:cubicBezTo>
                  <a:cubicBezTo>
                    <a:pt x="1" y="263"/>
                    <a:pt x="72" y="358"/>
                    <a:pt x="191" y="358"/>
                  </a:cubicBezTo>
                  <a:lnTo>
                    <a:pt x="430" y="358"/>
                  </a:lnTo>
                  <a:cubicBezTo>
                    <a:pt x="501" y="358"/>
                    <a:pt x="596" y="311"/>
                    <a:pt x="596" y="215"/>
                  </a:cubicBezTo>
                  <a:cubicBezTo>
                    <a:pt x="596" y="96"/>
                    <a:pt x="525" y="1"/>
                    <a:pt x="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1"/>
            <p:cNvSpPr/>
            <p:nvPr/>
          </p:nvSpPr>
          <p:spPr>
            <a:xfrm>
              <a:off x="4582001" y="2515093"/>
              <a:ext cx="17770" cy="10704"/>
            </a:xfrm>
            <a:custGeom>
              <a:avLst/>
              <a:gdLst/>
              <a:ahLst/>
              <a:cxnLst/>
              <a:rect l="l" t="t" r="r" b="b"/>
              <a:pathLst>
                <a:path w="596" h="359" extrusionOk="0">
                  <a:moveTo>
                    <a:pt x="167" y="1"/>
                  </a:moveTo>
                  <a:cubicBezTo>
                    <a:pt x="72" y="1"/>
                    <a:pt x="1" y="72"/>
                    <a:pt x="1" y="144"/>
                  </a:cubicBezTo>
                  <a:cubicBezTo>
                    <a:pt x="1" y="263"/>
                    <a:pt x="72" y="358"/>
                    <a:pt x="167" y="358"/>
                  </a:cubicBezTo>
                  <a:lnTo>
                    <a:pt x="405" y="358"/>
                  </a:lnTo>
                  <a:cubicBezTo>
                    <a:pt x="501" y="358"/>
                    <a:pt x="596" y="311"/>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1"/>
            <p:cNvSpPr/>
            <p:nvPr/>
          </p:nvSpPr>
          <p:spPr>
            <a:xfrm>
              <a:off x="4415840" y="2515093"/>
              <a:ext cx="17800" cy="10704"/>
            </a:xfrm>
            <a:custGeom>
              <a:avLst/>
              <a:gdLst/>
              <a:ahLst/>
              <a:cxnLst/>
              <a:rect l="l" t="t" r="r" b="b"/>
              <a:pathLst>
                <a:path w="597" h="359" extrusionOk="0">
                  <a:moveTo>
                    <a:pt x="168" y="1"/>
                  </a:moveTo>
                  <a:cubicBezTo>
                    <a:pt x="96" y="1"/>
                    <a:pt x="25" y="72"/>
                    <a:pt x="1" y="144"/>
                  </a:cubicBezTo>
                  <a:cubicBezTo>
                    <a:pt x="1" y="239"/>
                    <a:pt x="96" y="358"/>
                    <a:pt x="168"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1"/>
            <p:cNvSpPr/>
            <p:nvPr/>
          </p:nvSpPr>
          <p:spPr>
            <a:xfrm>
              <a:off x="4554302" y="2515093"/>
              <a:ext cx="17800" cy="10704"/>
            </a:xfrm>
            <a:custGeom>
              <a:avLst/>
              <a:gdLst/>
              <a:ahLst/>
              <a:cxnLst/>
              <a:rect l="l" t="t" r="r" b="b"/>
              <a:pathLst>
                <a:path w="597" h="359" extrusionOk="0">
                  <a:moveTo>
                    <a:pt x="167" y="1"/>
                  </a:moveTo>
                  <a:cubicBezTo>
                    <a:pt x="96" y="1"/>
                    <a:pt x="25" y="72"/>
                    <a:pt x="1" y="144"/>
                  </a:cubicBezTo>
                  <a:cubicBezTo>
                    <a:pt x="1" y="239"/>
                    <a:pt x="48" y="358"/>
                    <a:pt x="167"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1"/>
            <p:cNvSpPr/>
            <p:nvPr/>
          </p:nvSpPr>
          <p:spPr>
            <a:xfrm>
              <a:off x="4443538" y="2515093"/>
              <a:ext cx="18485" cy="10704"/>
            </a:xfrm>
            <a:custGeom>
              <a:avLst/>
              <a:gdLst/>
              <a:ahLst/>
              <a:cxnLst/>
              <a:rect l="l" t="t" r="r" b="b"/>
              <a:pathLst>
                <a:path w="620" h="359" extrusionOk="0">
                  <a:moveTo>
                    <a:pt x="191" y="1"/>
                  </a:moveTo>
                  <a:cubicBezTo>
                    <a:pt x="120" y="1"/>
                    <a:pt x="24" y="72"/>
                    <a:pt x="24" y="144"/>
                  </a:cubicBezTo>
                  <a:cubicBezTo>
                    <a:pt x="1" y="263"/>
                    <a:pt x="72" y="358"/>
                    <a:pt x="191" y="358"/>
                  </a:cubicBezTo>
                  <a:lnTo>
                    <a:pt x="429" y="358"/>
                  </a:lnTo>
                  <a:cubicBezTo>
                    <a:pt x="525" y="358"/>
                    <a:pt x="620" y="311"/>
                    <a:pt x="620" y="215"/>
                  </a:cubicBezTo>
                  <a:cubicBezTo>
                    <a:pt x="620"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1"/>
            <p:cNvSpPr/>
            <p:nvPr/>
          </p:nvSpPr>
          <p:spPr>
            <a:xfrm>
              <a:off x="4498220" y="2515093"/>
              <a:ext cx="18485" cy="10704"/>
            </a:xfrm>
            <a:custGeom>
              <a:avLst/>
              <a:gdLst/>
              <a:ahLst/>
              <a:cxnLst/>
              <a:rect l="l" t="t" r="r" b="b"/>
              <a:pathLst>
                <a:path w="620" h="359" extrusionOk="0">
                  <a:moveTo>
                    <a:pt x="215" y="1"/>
                  </a:moveTo>
                  <a:cubicBezTo>
                    <a:pt x="119" y="1"/>
                    <a:pt x="72" y="72"/>
                    <a:pt x="24" y="144"/>
                  </a:cubicBezTo>
                  <a:cubicBezTo>
                    <a:pt x="0"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1"/>
            <p:cNvSpPr/>
            <p:nvPr/>
          </p:nvSpPr>
          <p:spPr>
            <a:xfrm>
              <a:off x="4470521" y="2515093"/>
              <a:ext cx="18485" cy="10704"/>
            </a:xfrm>
            <a:custGeom>
              <a:avLst/>
              <a:gdLst/>
              <a:ahLst/>
              <a:cxnLst/>
              <a:rect l="l" t="t" r="r" b="b"/>
              <a:pathLst>
                <a:path w="620" h="359" extrusionOk="0">
                  <a:moveTo>
                    <a:pt x="215" y="1"/>
                  </a:moveTo>
                  <a:cubicBezTo>
                    <a:pt x="120" y="1"/>
                    <a:pt x="72" y="72"/>
                    <a:pt x="48" y="144"/>
                  </a:cubicBezTo>
                  <a:cubicBezTo>
                    <a:pt x="1"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1"/>
            <p:cNvSpPr/>
            <p:nvPr/>
          </p:nvSpPr>
          <p:spPr>
            <a:xfrm>
              <a:off x="4650159" y="2500900"/>
              <a:ext cx="39087" cy="39087"/>
            </a:xfrm>
            <a:custGeom>
              <a:avLst/>
              <a:gdLst/>
              <a:ahLst/>
              <a:cxnLst/>
              <a:rect l="l" t="t" r="r" b="b"/>
              <a:pathLst>
                <a:path w="1311" h="1311" extrusionOk="0">
                  <a:moveTo>
                    <a:pt x="644" y="358"/>
                  </a:moveTo>
                  <a:cubicBezTo>
                    <a:pt x="834" y="358"/>
                    <a:pt x="953" y="477"/>
                    <a:pt x="953" y="667"/>
                  </a:cubicBezTo>
                  <a:cubicBezTo>
                    <a:pt x="953" y="810"/>
                    <a:pt x="834" y="953"/>
                    <a:pt x="644" y="953"/>
                  </a:cubicBezTo>
                  <a:cubicBezTo>
                    <a:pt x="477" y="953"/>
                    <a:pt x="358" y="834"/>
                    <a:pt x="358" y="667"/>
                  </a:cubicBezTo>
                  <a:cubicBezTo>
                    <a:pt x="358" y="501"/>
                    <a:pt x="477" y="358"/>
                    <a:pt x="644" y="358"/>
                  </a:cubicBezTo>
                  <a:close/>
                  <a:moveTo>
                    <a:pt x="644" y="1"/>
                  </a:moveTo>
                  <a:cubicBezTo>
                    <a:pt x="286" y="1"/>
                    <a:pt x="1" y="310"/>
                    <a:pt x="1" y="667"/>
                  </a:cubicBezTo>
                  <a:cubicBezTo>
                    <a:pt x="1" y="1025"/>
                    <a:pt x="286" y="1310"/>
                    <a:pt x="644" y="1310"/>
                  </a:cubicBezTo>
                  <a:cubicBezTo>
                    <a:pt x="1001" y="1310"/>
                    <a:pt x="1310" y="1025"/>
                    <a:pt x="1310" y="667"/>
                  </a:cubicBezTo>
                  <a:cubicBezTo>
                    <a:pt x="1310" y="310"/>
                    <a:pt x="1001" y="1"/>
                    <a:pt x="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1"/>
            <p:cNvSpPr/>
            <p:nvPr/>
          </p:nvSpPr>
          <p:spPr>
            <a:xfrm>
              <a:off x="4416555" y="2478181"/>
              <a:ext cx="294691" cy="247137"/>
            </a:xfrm>
            <a:custGeom>
              <a:avLst/>
              <a:gdLst/>
              <a:ahLst/>
              <a:cxnLst/>
              <a:rect l="l" t="t" r="r" b="b"/>
              <a:pathLst>
                <a:path w="9884" h="8289" extrusionOk="0">
                  <a:moveTo>
                    <a:pt x="5788" y="2382"/>
                  </a:moveTo>
                  <a:cubicBezTo>
                    <a:pt x="5931" y="2382"/>
                    <a:pt x="6073" y="2501"/>
                    <a:pt x="6073" y="2668"/>
                  </a:cubicBezTo>
                  <a:cubicBezTo>
                    <a:pt x="6073" y="2858"/>
                    <a:pt x="5954" y="2977"/>
                    <a:pt x="5788" y="2977"/>
                  </a:cubicBezTo>
                  <a:cubicBezTo>
                    <a:pt x="5597" y="2977"/>
                    <a:pt x="5478" y="2858"/>
                    <a:pt x="5478" y="2668"/>
                  </a:cubicBezTo>
                  <a:cubicBezTo>
                    <a:pt x="5478" y="2501"/>
                    <a:pt x="5621" y="2382"/>
                    <a:pt x="5788" y="2382"/>
                  </a:cubicBezTo>
                  <a:close/>
                  <a:moveTo>
                    <a:pt x="2215" y="3620"/>
                  </a:moveTo>
                  <a:cubicBezTo>
                    <a:pt x="2358" y="3620"/>
                    <a:pt x="2501" y="3739"/>
                    <a:pt x="2501" y="3930"/>
                  </a:cubicBezTo>
                  <a:cubicBezTo>
                    <a:pt x="2501" y="4073"/>
                    <a:pt x="2382" y="4216"/>
                    <a:pt x="2215" y="4216"/>
                  </a:cubicBezTo>
                  <a:cubicBezTo>
                    <a:pt x="2049" y="4216"/>
                    <a:pt x="1906" y="4097"/>
                    <a:pt x="1906" y="3930"/>
                  </a:cubicBezTo>
                  <a:cubicBezTo>
                    <a:pt x="1906" y="3739"/>
                    <a:pt x="2025" y="3620"/>
                    <a:pt x="2215" y="3620"/>
                  </a:cubicBezTo>
                  <a:close/>
                  <a:moveTo>
                    <a:pt x="4264" y="4883"/>
                  </a:moveTo>
                  <a:cubicBezTo>
                    <a:pt x="4406" y="4883"/>
                    <a:pt x="4549" y="5002"/>
                    <a:pt x="4549" y="5168"/>
                  </a:cubicBezTo>
                  <a:cubicBezTo>
                    <a:pt x="4549" y="5311"/>
                    <a:pt x="4430" y="5478"/>
                    <a:pt x="4264" y="5478"/>
                  </a:cubicBezTo>
                  <a:cubicBezTo>
                    <a:pt x="4121" y="5478"/>
                    <a:pt x="3954" y="5359"/>
                    <a:pt x="3954" y="5168"/>
                  </a:cubicBezTo>
                  <a:cubicBezTo>
                    <a:pt x="3954" y="5002"/>
                    <a:pt x="4073" y="4883"/>
                    <a:pt x="4264" y="4883"/>
                  </a:cubicBezTo>
                  <a:close/>
                  <a:moveTo>
                    <a:pt x="620" y="7383"/>
                  </a:moveTo>
                  <a:cubicBezTo>
                    <a:pt x="787" y="7383"/>
                    <a:pt x="929" y="7502"/>
                    <a:pt x="929" y="7669"/>
                  </a:cubicBezTo>
                  <a:cubicBezTo>
                    <a:pt x="929" y="7812"/>
                    <a:pt x="810" y="7978"/>
                    <a:pt x="620" y="7978"/>
                  </a:cubicBezTo>
                  <a:cubicBezTo>
                    <a:pt x="453" y="7978"/>
                    <a:pt x="334" y="7859"/>
                    <a:pt x="334" y="7669"/>
                  </a:cubicBezTo>
                  <a:cubicBezTo>
                    <a:pt x="334" y="7502"/>
                    <a:pt x="477" y="7383"/>
                    <a:pt x="620" y="7383"/>
                  </a:cubicBezTo>
                  <a:close/>
                  <a:moveTo>
                    <a:pt x="8574" y="1"/>
                  </a:moveTo>
                  <a:cubicBezTo>
                    <a:pt x="7860" y="1"/>
                    <a:pt x="7264" y="596"/>
                    <a:pt x="7264" y="1310"/>
                  </a:cubicBezTo>
                  <a:cubicBezTo>
                    <a:pt x="7264" y="1453"/>
                    <a:pt x="7288" y="1572"/>
                    <a:pt x="7336" y="1691"/>
                  </a:cubicBezTo>
                  <a:lnTo>
                    <a:pt x="6383" y="2144"/>
                  </a:lnTo>
                  <a:cubicBezTo>
                    <a:pt x="6264" y="1977"/>
                    <a:pt x="6073" y="1906"/>
                    <a:pt x="5907" y="1906"/>
                  </a:cubicBezTo>
                  <a:cubicBezTo>
                    <a:pt x="5550" y="1906"/>
                    <a:pt x="5240" y="2192"/>
                    <a:pt x="5240" y="2549"/>
                  </a:cubicBezTo>
                  <a:cubicBezTo>
                    <a:pt x="5240" y="2739"/>
                    <a:pt x="5311" y="2882"/>
                    <a:pt x="5430" y="3001"/>
                  </a:cubicBezTo>
                  <a:lnTo>
                    <a:pt x="4525" y="4454"/>
                  </a:lnTo>
                  <a:cubicBezTo>
                    <a:pt x="4478" y="4430"/>
                    <a:pt x="4406" y="4430"/>
                    <a:pt x="4359" y="4430"/>
                  </a:cubicBezTo>
                  <a:cubicBezTo>
                    <a:pt x="4168" y="4430"/>
                    <a:pt x="4002" y="4525"/>
                    <a:pt x="3882" y="4644"/>
                  </a:cubicBezTo>
                  <a:lnTo>
                    <a:pt x="2882" y="4049"/>
                  </a:lnTo>
                  <a:cubicBezTo>
                    <a:pt x="2930" y="3978"/>
                    <a:pt x="2930" y="3882"/>
                    <a:pt x="2930" y="3835"/>
                  </a:cubicBezTo>
                  <a:cubicBezTo>
                    <a:pt x="2930" y="3478"/>
                    <a:pt x="2620" y="3168"/>
                    <a:pt x="2263" y="3168"/>
                  </a:cubicBezTo>
                  <a:cubicBezTo>
                    <a:pt x="1906" y="3168"/>
                    <a:pt x="1620" y="3478"/>
                    <a:pt x="1620" y="3835"/>
                  </a:cubicBezTo>
                  <a:cubicBezTo>
                    <a:pt x="1620" y="3978"/>
                    <a:pt x="1668" y="4121"/>
                    <a:pt x="1763" y="4240"/>
                  </a:cubicBezTo>
                  <a:lnTo>
                    <a:pt x="739" y="6954"/>
                  </a:lnTo>
                  <a:lnTo>
                    <a:pt x="691" y="6954"/>
                  </a:lnTo>
                  <a:cubicBezTo>
                    <a:pt x="334" y="6954"/>
                    <a:pt x="25" y="7264"/>
                    <a:pt x="25" y="7621"/>
                  </a:cubicBezTo>
                  <a:cubicBezTo>
                    <a:pt x="1" y="8026"/>
                    <a:pt x="263" y="8288"/>
                    <a:pt x="620" y="8288"/>
                  </a:cubicBezTo>
                  <a:cubicBezTo>
                    <a:pt x="977" y="8288"/>
                    <a:pt x="1287" y="8002"/>
                    <a:pt x="1287" y="7645"/>
                  </a:cubicBezTo>
                  <a:cubicBezTo>
                    <a:pt x="1287" y="7431"/>
                    <a:pt x="1191" y="7264"/>
                    <a:pt x="1025" y="7145"/>
                  </a:cubicBezTo>
                  <a:lnTo>
                    <a:pt x="2001" y="4478"/>
                  </a:lnTo>
                  <a:cubicBezTo>
                    <a:pt x="2049" y="4525"/>
                    <a:pt x="2120" y="4525"/>
                    <a:pt x="2168" y="4525"/>
                  </a:cubicBezTo>
                  <a:cubicBezTo>
                    <a:pt x="2335" y="4525"/>
                    <a:pt x="2477" y="4454"/>
                    <a:pt x="2573" y="4359"/>
                  </a:cubicBezTo>
                  <a:lnTo>
                    <a:pt x="3597" y="5002"/>
                  </a:lnTo>
                  <a:lnTo>
                    <a:pt x="3597" y="5121"/>
                  </a:lnTo>
                  <a:cubicBezTo>
                    <a:pt x="3597" y="5478"/>
                    <a:pt x="3906" y="5764"/>
                    <a:pt x="4264" y="5764"/>
                  </a:cubicBezTo>
                  <a:cubicBezTo>
                    <a:pt x="4621" y="5764"/>
                    <a:pt x="4907" y="5478"/>
                    <a:pt x="4907" y="5121"/>
                  </a:cubicBezTo>
                  <a:cubicBezTo>
                    <a:pt x="4907" y="4930"/>
                    <a:pt x="4859" y="4787"/>
                    <a:pt x="4740" y="4668"/>
                  </a:cubicBezTo>
                  <a:lnTo>
                    <a:pt x="5621" y="3216"/>
                  </a:lnTo>
                  <a:cubicBezTo>
                    <a:pt x="5692" y="3239"/>
                    <a:pt x="5740" y="3239"/>
                    <a:pt x="5811" y="3239"/>
                  </a:cubicBezTo>
                  <a:cubicBezTo>
                    <a:pt x="6169" y="3239"/>
                    <a:pt x="6454" y="2930"/>
                    <a:pt x="6454" y="2573"/>
                  </a:cubicBezTo>
                  <a:lnTo>
                    <a:pt x="6454" y="2501"/>
                  </a:lnTo>
                  <a:lnTo>
                    <a:pt x="7407" y="2049"/>
                  </a:lnTo>
                  <a:cubicBezTo>
                    <a:pt x="7645" y="2406"/>
                    <a:pt x="8074" y="2644"/>
                    <a:pt x="8526" y="2644"/>
                  </a:cubicBezTo>
                  <a:cubicBezTo>
                    <a:pt x="8788" y="2644"/>
                    <a:pt x="9026" y="2549"/>
                    <a:pt x="9265" y="2406"/>
                  </a:cubicBezTo>
                  <a:cubicBezTo>
                    <a:pt x="9360" y="2334"/>
                    <a:pt x="9360" y="2263"/>
                    <a:pt x="9312" y="2168"/>
                  </a:cubicBezTo>
                  <a:cubicBezTo>
                    <a:pt x="9280" y="2104"/>
                    <a:pt x="9228" y="2083"/>
                    <a:pt x="9168" y="2083"/>
                  </a:cubicBezTo>
                  <a:cubicBezTo>
                    <a:pt x="9138" y="2083"/>
                    <a:pt x="9106" y="2088"/>
                    <a:pt x="9074" y="2096"/>
                  </a:cubicBezTo>
                  <a:cubicBezTo>
                    <a:pt x="8931" y="2215"/>
                    <a:pt x="8717" y="2287"/>
                    <a:pt x="8550" y="2287"/>
                  </a:cubicBezTo>
                  <a:cubicBezTo>
                    <a:pt x="8002" y="2287"/>
                    <a:pt x="7574" y="1834"/>
                    <a:pt x="7574" y="1310"/>
                  </a:cubicBezTo>
                  <a:cubicBezTo>
                    <a:pt x="7574" y="763"/>
                    <a:pt x="8002" y="310"/>
                    <a:pt x="8550" y="310"/>
                  </a:cubicBezTo>
                  <a:cubicBezTo>
                    <a:pt x="9074" y="310"/>
                    <a:pt x="9527" y="763"/>
                    <a:pt x="9527" y="1310"/>
                  </a:cubicBezTo>
                  <a:cubicBezTo>
                    <a:pt x="9527" y="1382"/>
                    <a:pt x="9527" y="1477"/>
                    <a:pt x="9503" y="1572"/>
                  </a:cubicBezTo>
                  <a:cubicBezTo>
                    <a:pt x="9479" y="1668"/>
                    <a:pt x="9527" y="1739"/>
                    <a:pt x="9622" y="1787"/>
                  </a:cubicBezTo>
                  <a:cubicBezTo>
                    <a:pt x="9635" y="1790"/>
                    <a:pt x="9647" y="1791"/>
                    <a:pt x="9659" y="1791"/>
                  </a:cubicBezTo>
                  <a:cubicBezTo>
                    <a:pt x="9736" y="1791"/>
                    <a:pt x="9795" y="1730"/>
                    <a:pt x="9836" y="1668"/>
                  </a:cubicBezTo>
                  <a:cubicBezTo>
                    <a:pt x="9860" y="1549"/>
                    <a:pt x="9884" y="1429"/>
                    <a:pt x="9884" y="1310"/>
                  </a:cubicBezTo>
                  <a:cubicBezTo>
                    <a:pt x="9884" y="596"/>
                    <a:pt x="9288" y="1"/>
                    <a:pt x="85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1"/>
            <p:cNvSpPr/>
            <p:nvPr/>
          </p:nvSpPr>
          <p:spPr>
            <a:xfrm>
              <a:off x="4664351" y="2625886"/>
              <a:ext cx="10704" cy="17770"/>
            </a:xfrm>
            <a:custGeom>
              <a:avLst/>
              <a:gdLst/>
              <a:ahLst/>
              <a:cxnLst/>
              <a:rect l="l" t="t" r="r" b="b"/>
              <a:pathLst>
                <a:path w="359" h="596" extrusionOk="0">
                  <a:moveTo>
                    <a:pt x="168" y="0"/>
                  </a:moveTo>
                  <a:cubicBezTo>
                    <a:pt x="96" y="0"/>
                    <a:pt x="1" y="95"/>
                    <a:pt x="1" y="191"/>
                  </a:cubicBezTo>
                  <a:lnTo>
                    <a:pt x="1" y="429"/>
                  </a:lnTo>
                  <a:cubicBezTo>
                    <a:pt x="1" y="500"/>
                    <a:pt x="96" y="595"/>
                    <a:pt x="168" y="595"/>
                  </a:cubicBezTo>
                  <a:cubicBezTo>
                    <a:pt x="263" y="595"/>
                    <a:pt x="358" y="524"/>
                    <a:pt x="358" y="429"/>
                  </a:cubicBezTo>
                  <a:lnTo>
                    <a:pt x="358" y="191"/>
                  </a:lnTo>
                  <a:cubicBezTo>
                    <a:pt x="358" y="95"/>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1"/>
            <p:cNvSpPr/>
            <p:nvPr/>
          </p:nvSpPr>
          <p:spPr>
            <a:xfrm>
              <a:off x="4664351" y="2571205"/>
              <a:ext cx="10704" cy="17770"/>
            </a:xfrm>
            <a:custGeom>
              <a:avLst/>
              <a:gdLst/>
              <a:ahLst/>
              <a:cxnLst/>
              <a:rect l="l" t="t" r="r" b="b"/>
              <a:pathLst>
                <a:path w="359" h="596" extrusionOk="0">
                  <a:moveTo>
                    <a:pt x="168" y="0"/>
                  </a:moveTo>
                  <a:cubicBezTo>
                    <a:pt x="96" y="0"/>
                    <a:pt x="1" y="96"/>
                    <a:pt x="1" y="167"/>
                  </a:cubicBezTo>
                  <a:lnTo>
                    <a:pt x="1" y="405"/>
                  </a:lnTo>
                  <a:cubicBezTo>
                    <a:pt x="1" y="500"/>
                    <a:pt x="96" y="596"/>
                    <a:pt x="168" y="596"/>
                  </a:cubicBezTo>
                  <a:cubicBezTo>
                    <a:pt x="263" y="596"/>
                    <a:pt x="358" y="500"/>
                    <a:pt x="358" y="405"/>
                  </a:cubicBezTo>
                  <a:lnTo>
                    <a:pt x="358" y="167"/>
                  </a:lnTo>
                  <a:cubicBezTo>
                    <a:pt x="358" y="96"/>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1"/>
            <p:cNvSpPr/>
            <p:nvPr/>
          </p:nvSpPr>
          <p:spPr>
            <a:xfrm>
              <a:off x="4664351" y="2654271"/>
              <a:ext cx="10704" cy="17770"/>
            </a:xfrm>
            <a:custGeom>
              <a:avLst/>
              <a:gdLst/>
              <a:ahLst/>
              <a:cxnLst/>
              <a:rect l="l" t="t" r="r" b="b"/>
              <a:pathLst>
                <a:path w="359" h="596" extrusionOk="0">
                  <a:moveTo>
                    <a:pt x="168" y="1"/>
                  </a:moveTo>
                  <a:cubicBezTo>
                    <a:pt x="96" y="1"/>
                    <a:pt x="1" y="96"/>
                    <a:pt x="1" y="191"/>
                  </a:cubicBezTo>
                  <a:lnTo>
                    <a:pt x="1" y="429"/>
                  </a:lnTo>
                  <a:cubicBezTo>
                    <a:pt x="1" y="525"/>
                    <a:pt x="96" y="596"/>
                    <a:pt x="168" y="596"/>
                  </a:cubicBezTo>
                  <a:cubicBezTo>
                    <a:pt x="263" y="596"/>
                    <a:pt x="358" y="525"/>
                    <a:pt x="358" y="429"/>
                  </a:cubicBezTo>
                  <a:lnTo>
                    <a:pt x="358" y="191"/>
                  </a:lnTo>
                  <a:cubicBezTo>
                    <a:pt x="358" y="72"/>
                    <a:pt x="263" y="1"/>
                    <a:pt x="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1"/>
            <p:cNvSpPr/>
            <p:nvPr/>
          </p:nvSpPr>
          <p:spPr>
            <a:xfrm>
              <a:off x="4664351" y="2598904"/>
              <a:ext cx="10704" cy="17770"/>
            </a:xfrm>
            <a:custGeom>
              <a:avLst/>
              <a:gdLst/>
              <a:ahLst/>
              <a:cxnLst/>
              <a:rect l="l" t="t" r="r" b="b"/>
              <a:pathLst>
                <a:path w="359" h="596" extrusionOk="0">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72"/>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1"/>
            <p:cNvSpPr/>
            <p:nvPr/>
          </p:nvSpPr>
          <p:spPr>
            <a:xfrm>
              <a:off x="4664351" y="2709667"/>
              <a:ext cx="10704" cy="17770"/>
            </a:xfrm>
            <a:custGeom>
              <a:avLst/>
              <a:gdLst/>
              <a:ahLst/>
              <a:cxnLst/>
              <a:rect l="l" t="t" r="r" b="b"/>
              <a:pathLst>
                <a:path w="359" h="596" extrusionOk="0">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48"/>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1"/>
            <p:cNvSpPr/>
            <p:nvPr/>
          </p:nvSpPr>
          <p:spPr>
            <a:xfrm>
              <a:off x="4664351" y="2737336"/>
              <a:ext cx="10704" cy="17800"/>
            </a:xfrm>
            <a:custGeom>
              <a:avLst/>
              <a:gdLst/>
              <a:ahLst/>
              <a:cxnLst/>
              <a:rect l="l" t="t" r="r" b="b"/>
              <a:pathLst>
                <a:path w="359" h="597" extrusionOk="0">
                  <a:moveTo>
                    <a:pt x="168" y="1"/>
                  </a:moveTo>
                  <a:cubicBezTo>
                    <a:pt x="96" y="1"/>
                    <a:pt x="1" y="72"/>
                    <a:pt x="1" y="168"/>
                  </a:cubicBezTo>
                  <a:lnTo>
                    <a:pt x="1" y="406"/>
                  </a:lnTo>
                  <a:cubicBezTo>
                    <a:pt x="1" y="501"/>
                    <a:pt x="96" y="596"/>
                    <a:pt x="168" y="596"/>
                  </a:cubicBezTo>
                  <a:cubicBezTo>
                    <a:pt x="263" y="596"/>
                    <a:pt x="358" y="501"/>
                    <a:pt x="358" y="406"/>
                  </a:cubicBezTo>
                  <a:lnTo>
                    <a:pt x="358" y="168"/>
                  </a:lnTo>
                  <a:cubicBezTo>
                    <a:pt x="358" y="72"/>
                    <a:pt x="263" y="1"/>
                    <a:pt x="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1"/>
            <p:cNvSpPr/>
            <p:nvPr/>
          </p:nvSpPr>
          <p:spPr>
            <a:xfrm>
              <a:off x="4664351" y="2681969"/>
              <a:ext cx="10704" cy="17770"/>
            </a:xfrm>
            <a:custGeom>
              <a:avLst/>
              <a:gdLst/>
              <a:ahLst/>
              <a:cxnLst/>
              <a:rect l="l" t="t" r="r" b="b"/>
              <a:pathLst>
                <a:path w="359" h="596" extrusionOk="0">
                  <a:moveTo>
                    <a:pt x="168" y="0"/>
                  </a:moveTo>
                  <a:cubicBezTo>
                    <a:pt x="96" y="0"/>
                    <a:pt x="1" y="96"/>
                    <a:pt x="1" y="191"/>
                  </a:cubicBezTo>
                  <a:lnTo>
                    <a:pt x="1" y="429"/>
                  </a:lnTo>
                  <a:cubicBezTo>
                    <a:pt x="1" y="500"/>
                    <a:pt x="96" y="596"/>
                    <a:pt x="168" y="596"/>
                  </a:cubicBezTo>
                  <a:cubicBezTo>
                    <a:pt x="263" y="596"/>
                    <a:pt x="358" y="500"/>
                    <a:pt x="358" y="429"/>
                  </a:cubicBezTo>
                  <a:lnTo>
                    <a:pt x="358" y="191"/>
                  </a:lnTo>
                  <a:cubicBezTo>
                    <a:pt x="358" y="72"/>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1"/>
            <p:cNvSpPr/>
            <p:nvPr/>
          </p:nvSpPr>
          <p:spPr>
            <a:xfrm>
              <a:off x="4365452" y="2449797"/>
              <a:ext cx="353606" cy="352890"/>
            </a:xfrm>
            <a:custGeom>
              <a:avLst/>
              <a:gdLst/>
              <a:ahLst/>
              <a:cxnLst/>
              <a:rect l="l" t="t" r="r" b="b"/>
              <a:pathLst>
                <a:path w="11860" h="11836" extrusionOk="0">
                  <a:moveTo>
                    <a:pt x="905" y="0"/>
                  </a:moveTo>
                  <a:cubicBezTo>
                    <a:pt x="786" y="0"/>
                    <a:pt x="715" y="48"/>
                    <a:pt x="715" y="167"/>
                  </a:cubicBezTo>
                  <a:lnTo>
                    <a:pt x="715" y="976"/>
                  </a:lnTo>
                  <a:lnTo>
                    <a:pt x="500" y="976"/>
                  </a:lnTo>
                  <a:cubicBezTo>
                    <a:pt x="405" y="976"/>
                    <a:pt x="310" y="1024"/>
                    <a:pt x="310" y="1119"/>
                  </a:cubicBezTo>
                  <a:cubicBezTo>
                    <a:pt x="310" y="1238"/>
                    <a:pt x="381" y="1334"/>
                    <a:pt x="500" y="1334"/>
                  </a:cubicBezTo>
                  <a:lnTo>
                    <a:pt x="715" y="1334"/>
                  </a:lnTo>
                  <a:lnTo>
                    <a:pt x="715" y="2215"/>
                  </a:lnTo>
                  <a:lnTo>
                    <a:pt x="500" y="2215"/>
                  </a:lnTo>
                  <a:cubicBezTo>
                    <a:pt x="405" y="2215"/>
                    <a:pt x="310" y="2286"/>
                    <a:pt x="310" y="2381"/>
                  </a:cubicBezTo>
                  <a:cubicBezTo>
                    <a:pt x="310" y="2501"/>
                    <a:pt x="381" y="2572"/>
                    <a:pt x="500" y="2572"/>
                  </a:cubicBezTo>
                  <a:lnTo>
                    <a:pt x="715" y="2572"/>
                  </a:lnTo>
                  <a:lnTo>
                    <a:pt x="715" y="3477"/>
                  </a:lnTo>
                  <a:lnTo>
                    <a:pt x="500" y="3477"/>
                  </a:lnTo>
                  <a:cubicBezTo>
                    <a:pt x="405" y="3477"/>
                    <a:pt x="310" y="3525"/>
                    <a:pt x="310" y="3620"/>
                  </a:cubicBezTo>
                  <a:cubicBezTo>
                    <a:pt x="310" y="3739"/>
                    <a:pt x="381" y="3834"/>
                    <a:pt x="500" y="3834"/>
                  </a:cubicBezTo>
                  <a:lnTo>
                    <a:pt x="715" y="3834"/>
                  </a:lnTo>
                  <a:lnTo>
                    <a:pt x="715" y="4715"/>
                  </a:lnTo>
                  <a:lnTo>
                    <a:pt x="500" y="4715"/>
                  </a:lnTo>
                  <a:cubicBezTo>
                    <a:pt x="405" y="4715"/>
                    <a:pt x="310" y="4787"/>
                    <a:pt x="310" y="4882"/>
                  </a:cubicBezTo>
                  <a:cubicBezTo>
                    <a:pt x="310" y="5001"/>
                    <a:pt x="381" y="5073"/>
                    <a:pt x="500" y="5073"/>
                  </a:cubicBezTo>
                  <a:lnTo>
                    <a:pt x="715" y="5073"/>
                  </a:lnTo>
                  <a:lnTo>
                    <a:pt x="715" y="5977"/>
                  </a:lnTo>
                  <a:lnTo>
                    <a:pt x="500" y="5977"/>
                  </a:lnTo>
                  <a:cubicBezTo>
                    <a:pt x="405" y="5977"/>
                    <a:pt x="310" y="6025"/>
                    <a:pt x="310" y="6120"/>
                  </a:cubicBezTo>
                  <a:cubicBezTo>
                    <a:pt x="310" y="6239"/>
                    <a:pt x="381" y="6335"/>
                    <a:pt x="500" y="6335"/>
                  </a:cubicBezTo>
                  <a:lnTo>
                    <a:pt x="715" y="6335"/>
                  </a:lnTo>
                  <a:lnTo>
                    <a:pt x="715" y="7216"/>
                  </a:lnTo>
                  <a:lnTo>
                    <a:pt x="500" y="7216"/>
                  </a:lnTo>
                  <a:cubicBezTo>
                    <a:pt x="405" y="7216"/>
                    <a:pt x="310" y="7287"/>
                    <a:pt x="310" y="7383"/>
                  </a:cubicBezTo>
                  <a:cubicBezTo>
                    <a:pt x="310" y="7502"/>
                    <a:pt x="381" y="7573"/>
                    <a:pt x="500" y="7573"/>
                  </a:cubicBezTo>
                  <a:lnTo>
                    <a:pt x="715" y="7573"/>
                  </a:lnTo>
                  <a:lnTo>
                    <a:pt x="715" y="8478"/>
                  </a:lnTo>
                  <a:lnTo>
                    <a:pt x="500" y="8478"/>
                  </a:lnTo>
                  <a:cubicBezTo>
                    <a:pt x="405" y="8478"/>
                    <a:pt x="310" y="8526"/>
                    <a:pt x="310" y="8621"/>
                  </a:cubicBezTo>
                  <a:cubicBezTo>
                    <a:pt x="310" y="8740"/>
                    <a:pt x="381" y="8835"/>
                    <a:pt x="500" y="8835"/>
                  </a:cubicBezTo>
                  <a:lnTo>
                    <a:pt x="715" y="8835"/>
                  </a:lnTo>
                  <a:lnTo>
                    <a:pt x="715" y="9716"/>
                  </a:lnTo>
                  <a:lnTo>
                    <a:pt x="524" y="9716"/>
                  </a:lnTo>
                  <a:cubicBezTo>
                    <a:pt x="429" y="9716"/>
                    <a:pt x="357" y="9788"/>
                    <a:pt x="357" y="9883"/>
                  </a:cubicBezTo>
                  <a:cubicBezTo>
                    <a:pt x="357" y="9954"/>
                    <a:pt x="405" y="10050"/>
                    <a:pt x="500" y="10050"/>
                  </a:cubicBezTo>
                  <a:lnTo>
                    <a:pt x="715" y="10050"/>
                  </a:lnTo>
                  <a:lnTo>
                    <a:pt x="715" y="10669"/>
                  </a:lnTo>
                  <a:lnTo>
                    <a:pt x="286" y="10669"/>
                  </a:lnTo>
                  <a:cubicBezTo>
                    <a:pt x="143" y="10669"/>
                    <a:pt x="0" y="10788"/>
                    <a:pt x="0" y="10978"/>
                  </a:cubicBezTo>
                  <a:lnTo>
                    <a:pt x="0" y="11550"/>
                  </a:lnTo>
                  <a:cubicBezTo>
                    <a:pt x="0" y="11693"/>
                    <a:pt x="119" y="11836"/>
                    <a:pt x="286" y="11836"/>
                  </a:cubicBezTo>
                  <a:lnTo>
                    <a:pt x="11574" y="11836"/>
                  </a:lnTo>
                  <a:cubicBezTo>
                    <a:pt x="11717" y="11836"/>
                    <a:pt x="11860" y="11717"/>
                    <a:pt x="11860" y="11550"/>
                  </a:cubicBezTo>
                  <a:lnTo>
                    <a:pt x="11860" y="10978"/>
                  </a:lnTo>
                  <a:cubicBezTo>
                    <a:pt x="11836" y="10788"/>
                    <a:pt x="11717" y="10645"/>
                    <a:pt x="11574" y="10645"/>
                  </a:cubicBezTo>
                  <a:lnTo>
                    <a:pt x="10383" y="10645"/>
                  </a:lnTo>
                  <a:cubicBezTo>
                    <a:pt x="10359" y="10574"/>
                    <a:pt x="10288" y="10526"/>
                    <a:pt x="10240" y="10526"/>
                  </a:cubicBezTo>
                  <a:cubicBezTo>
                    <a:pt x="10169" y="10526"/>
                    <a:pt x="10074" y="10597"/>
                    <a:pt x="10074" y="10645"/>
                  </a:cubicBezTo>
                  <a:lnTo>
                    <a:pt x="7740" y="10645"/>
                  </a:lnTo>
                  <a:lnTo>
                    <a:pt x="7740" y="10407"/>
                  </a:lnTo>
                  <a:cubicBezTo>
                    <a:pt x="7740" y="10312"/>
                    <a:pt x="7645" y="10240"/>
                    <a:pt x="7549" y="10240"/>
                  </a:cubicBezTo>
                  <a:cubicBezTo>
                    <a:pt x="7454" y="10240"/>
                    <a:pt x="7383" y="10312"/>
                    <a:pt x="7383" y="10407"/>
                  </a:cubicBezTo>
                  <a:lnTo>
                    <a:pt x="7383" y="10645"/>
                  </a:lnTo>
                  <a:lnTo>
                    <a:pt x="5430" y="10645"/>
                  </a:lnTo>
                  <a:cubicBezTo>
                    <a:pt x="5358" y="10645"/>
                    <a:pt x="5263" y="10717"/>
                    <a:pt x="5263" y="10788"/>
                  </a:cubicBezTo>
                  <a:cubicBezTo>
                    <a:pt x="5263" y="10907"/>
                    <a:pt x="5311" y="11002"/>
                    <a:pt x="5430" y="11002"/>
                  </a:cubicBezTo>
                  <a:lnTo>
                    <a:pt x="11550" y="11002"/>
                  </a:lnTo>
                  <a:lnTo>
                    <a:pt x="11550" y="11479"/>
                  </a:lnTo>
                  <a:lnTo>
                    <a:pt x="381" y="11479"/>
                  </a:lnTo>
                  <a:lnTo>
                    <a:pt x="381" y="11002"/>
                  </a:lnTo>
                  <a:lnTo>
                    <a:pt x="4596" y="11002"/>
                  </a:lnTo>
                  <a:cubicBezTo>
                    <a:pt x="4692" y="11002"/>
                    <a:pt x="4787" y="10955"/>
                    <a:pt x="4787" y="10859"/>
                  </a:cubicBezTo>
                  <a:cubicBezTo>
                    <a:pt x="4787" y="10740"/>
                    <a:pt x="4715" y="10645"/>
                    <a:pt x="4596" y="10645"/>
                  </a:cubicBezTo>
                  <a:lnTo>
                    <a:pt x="4120" y="10645"/>
                  </a:lnTo>
                  <a:lnTo>
                    <a:pt x="4120" y="10621"/>
                  </a:lnTo>
                  <a:cubicBezTo>
                    <a:pt x="4120" y="10526"/>
                    <a:pt x="4049" y="10431"/>
                    <a:pt x="3953" y="10431"/>
                  </a:cubicBezTo>
                  <a:cubicBezTo>
                    <a:pt x="3858" y="10431"/>
                    <a:pt x="3763" y="10526"/>
                    <a:pt x="3763" y="10621"/>
                  </a:cubicBezTo>
                  <a:lnTo>
                    <a:pt x="3763" y="10669"/>
                  </a:lnTo>
                  <a:lnTo>
                    <a:pt x="2548" y="10669"/>
                  </a:lnTo>
                  <a:lnTo>
                    <a:pt x="2548" y="10645"/>
                  </a:lnTo>
                  <a:cubicBezTo>
                    <a:pt x="2548" y="10550"/>
                    <a:pt x="2501" y="10478"/>
                    <a:pt x="2405" y="10478"/>
                  </a:cubicBezTo>
                  <a:cubicBezTo>
                    <a:pt x="2286" y="10478"/>
                    <a:pt x="2191" y="10526"/>
                    <a:pt x="2191" y="10645"/>
                  </a:cubicBezTo>
                  <a:lnTo>
                    <a:pt x="2191" y="10669"/>
                  </a:lnTo>
                  <a:lnTo>
                    <a:pt x="1072" y="10669"/>
                  </a:lnTo>
                  <a:lnTo>
                    <a:pt x="1072" y="167"/>
                  </a:lnTo>
                  <a:cubicBezTo>
                    <a:pt x="1072" y="72"/>
                    <a:pt x="1000" y="0"/>
                    <a:pt x="9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91"/>
          <p:cNvGrpSpPr/>
          <p:nvPr/>
        </p:nvGrpSpPr>
        <p:grpSpPr>
          <a:xfrm>
            <a:off x="3253136" y="2447591"/>
            <a:ext cx="358588" cy="354381"/>
            <a:chOff x="3672223" y="2447591"/>
            <a:chExt cx="358588" cy="354381"/>
          </a:xfrm>
        </p:grpSpPr>
        <p:sp>
          <p:nvSpPr>
            <p:cNvPr id="12417" name="Google Shape;12417;p91"/>
            <p:cNvSpPr/>
            <p:nvPr/>
          </p:nvSpPr>
          <p:spPr>
            <a:xfrm>
              <a:off x="3886655" y="2453345"/>
              <a:ext cx="134913" cy="134227"/>
            </a:xfrm>
            <a:custGeom>
              <a:avLst/>
              <a:gdLst/>
              <a:ahLst/>
              <a:cxnLst/>
              <a:rect l="l" t="t" r="r" b="b"/>
              <a:pathLst>
                <a:path w="4525" h="4502" extrusionOk="0">
                  <a:moveTo>
                    <a:pt x="2263" y="0"/>
                  </a:moveTo>
                  <a:cubicBezTo>
                    <a:pt x="1024" y="0"/>
                    <a:pt x="0" y="1000"/>
                    <a:pt x="0" y="2262"/>
                  </a:cubicBezTo>
                  <a:cubicBezTo>
                    <a:pt x="0" y="3501"/>
                    <a:pt x="1024" y="4501"/>
                    <a:pt x="2263" y="4501"/>
                  </a:cubicBezTo>
                  <a:cubicBezTo>
                    <a:pt x="3525" y="4501"/>
                    <a:pt x="4525" y="3501"/>
                    <a:pt x="4525" y="2262"/>
                  </a:cubicBezTo>
                  <a:cubicBezTo>
                    <a:pt x="4525" y="1000"/>
                    <a:pt x="3525" y="0"/>
                    <a:pt x="2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1"/>
            <p:cNvSpPr/>
            <p:nvPr/>
          </p:nvSpPr>
          <p:spPr>
            <a:xfrm>
              <a:off x="3909375" y="2462558"/>
              <a:ext cx="121436" cy="125342"/>
            </a:xfrm>
            <a:custGeom>
              <a:avLst/>
              <a:gdLst/>
              <a:ahLst/>
              <a:cxnLst/>
              <a:rect l="l" t="t" r="r" b="b"/>
              <a:pathLst>
                <a:path w="4073" h="4204" extrusionOk="0">
                  <a:moveTo>
                    <a:pt x="2620" y="1"/>
                  </a:moveTo>
                  <a:lnTo>
                    <a:pt x="2620" y="1"/>
                  </a:lnTo>
                  <a:cubicBezTo>
                    <a:pt x="3382" y="715"/>
                    <a:pt x="3596" y="1882"/>
                    <a:pt x="3049" y="2811"/>
                  </a:cubicBezTo>
                  <a:cubicBezTo>
                    <a:pt x="2631" y="3533"/>
                    <a:pt x="1878" y="3942"/>
                    <a:pt x="1104" y="3942"/>
                  </a:cubicBezTo>
                  <a:cubicBezTo>
                    <a:pt x="729" y="3942"/>
                    <a:pt x="350" y="3846"/>
                    <a:pt x="0" y="3644"/>
                  </a:cubicBezTo>
                  <a:lnTo>
                    <a:pt x="0" y="3644"/>
                  </a:lnTo>
                  <a:cubicBezTo>
                    <a:pt x="119" y="3716"/>
                    <a:pt x="238" y="3811"/>
                    <a:pt x="381" y="3906"/>
                  </a:cubicBezTo>
                  <a:cubicBezTo>
                    <a:pt x="731" y="4108"/>
                    <a:pt x="1110" y="4204"/>
                    <a:pt x="1486" y="4204"/>
                  </a:cubicBezTo>
                  <a:cubicBezTo>
                    <a:pt x="2262" y="4204"/>
                    <a:pt x="3020" y="3795"/>
                    <a:pt x="3453" y="3073"/>
                  </a:cubicBezTo>
                  <a:cubicBezTo>
                    <a:pt x="4073" y="2001"/>
                    <a:pt x="3715" y="644"/>
                    <a:pt x="262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1"/>
            <p:cNvSpPr/>
            <p:nvPr/>
          </p:nvSpPr>
          <p:spPr>
            <a:xfrm>
              <a:off x="3678604" y="2453345"/>
              <a:ext cx="134943" cy="134227"/>
            </a:xfrm>
            <a:custGeom>
              <a:avLst/>
              <a:gdLst/>
              <a:ahLst/>
              <a:cxnLst/>
              <a:rect l="l" t="t" r="r" b="b"/>
              <a:pathLst>
                <a:path w="4526" h="4502" extrusionOk="0">
                  <a:moveTo>
                    <a:pt x="2263" y="0"/>
                  </a:moveTo>
                  <a:cubicBezTo>
                    <a:pt x="1001" y="0"/>
                    <a:pt x="1" y="1000"/>
                    <a:pt x="1" y="2262"/>
                  </a:cubicBezTo>
                  <a:cubicBezTo>
                    <a:pt x="1" y="3501"/>
                    <a:pt x="1001" y="4501"/>
                    <a:pt x="2263" y="4501"/>
                  </a:cubicBezTo>
                  <a:cubicBezTo>
                    <a:pt x="3501" y="4501"/>
                    <a:pt x="4525" y="3501"/>
                    <a:pt x="4525" y="2262"/>
                  </a:cubicBezTo>
                  <a:cubicBezTo>
                    <a:pt x="4525" y="1000"/>
                    <a:pt x="3501" y="0"/>
                    <a:pt x="2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1"/>
            <p:cNvSpPr/>
            <p:nvPr/>
          </p:nvSpPr>
          <p:spPr>
            <a:xfrm>
              <a:off x="3701323" y="2462558"/>
              <a:ext cx="121436" cy="125342"/>
            </a:xfrm>
            <a:custGeom>
              <a:avLst/>
              <a:gdLst/>
              <a:ahLst/>
              <a:cxnLst/>
              <a:rect l="l" t="t" r="r" b="b"/>
              <a:pathLst>
                <a:path w="4073" h="4204" extrusionOk="0">
                  <a:moveTo>
                    <a:pt x="2620" y="1"/>
                  </a:moveTo>
                  <a:lnTo>
                    <a:pt x="2620" y="1"/>
                  </a:lnTo>
                  <a:cubicBezTo>
                    <a:pt x="3406" y="715"/>
                    <a:pt x="3597" y="1882"/>
                    <a:pt x="3073" y="2811"/>
                  </a:cubicBezTo>
                  <a:cubicBezTo>
                    <a:pt x="2655" y="3533"/>
                    <a:pt x="1892" y="3942"/>
                    <a:pt x="1110" y="3942"/>
                  </a:cubicBezTo>
                  <a:cubicBezTo>
                    <a:pt x="732" y="3942"/>
                    <a:pt x="350" y="3846"/>
                    <a:pt x="1" y="3644"/>
                  </a:cubicBezTo>
                  <a:lnTo>
                    <a:pt x="1" y="3644"/>
                  </a:lnTo>
                  <a:cubicBezTo>
                    <a:pt x="120" y="3716"/>
                    <a:pt x="239" y="3811"/>
                    <a:pt x="382" y="3906"/>
                  </a:cubicBezTo>
                  <a:cubicBezTo>
                    <a:pt x="731" y="4108"/>
                    <a:pt x="1113" y="4204"/>
                    <a:pt x="1491" y="4204"/>
                  </a:cubicBezTo>
                  <a:cubicBezTo>
                    <a:pt x="2273" y="4204"/>
                    <a:pt x="3036" y="3795"/>
                    <a:pt x="3454" y="3073"/>
                  </a:cubicBezTo>
                  <a:cubicBezTo>
                    <a:pt x="4073" y="2001"/>
                    <a:pt x="3692" y="644"/>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1"/>
            <p:cNvSpPr/>
            <p:nvPr/>
          </p:nvSpPr>
          <p:spPr>
            <a:xfrm>
              <a:off x="3886655" y="2662082"/>
              <a:ext cx="134913" cy="134943"/>
            </a:xfrm>
            <a:custGeom>
              <a:avLst/>
              <a:gdLst/>
              <a:ahLst/>
              <a:cxnLst/>
              <a:rect l="l" t="t" r="r" b="b"/>
              <a:pathLst>
                <a:path w="4525" h="4526" extrusionOk="0">
                  <a:moveTo>
                    <a:pt x="2263" y="1"/>
                  </a:moveTo>
                  <a:cubicBezTo>
                    <a:pt x="1024" y="1"/>
                    <a:pt x="0" y="1025"/>
                    <a:pt x="0" y="2263"/>
                  </a:cubicBezTo>
                  <a:cubicBezTo>
                    <a:pt x="0" y="3525"/>
                    <a:pt x="1024" y="4525"/>
                    <a:pt x="2263" y="4525"/>
                  </a:cubicBezTo>
                  <a:cubicBezTo>
                    <a:pt x="3525" y="4525"/>
                    <a:pt x="4525" y="3525"/>
                    <a:pt x="4525" y="2263"/>
                  </a:cubicBezTo>
                  <a:cubicBezTo>
                    <a:pt x="4525" y="1025"/>
                    <a:pt x="3525" y="1"/>
                    <a:pt x="2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1"/>
            <p:cNvSpPr/>
            <p:nvPr/>
          </p:nvSpPr>
          <p:spPr>
            <a:xfrm>
              <a:off x="3909375" y="2672011"/>
              <a:ext cx="121436" cy="125342"/>
            </a:xfrm>
            <a:custGeom>
              <a:avLst/>
              <a:gdLst/>
              <a:ahLst/>
              <a:cxnLst/>
              <a:rect l="l" t="t" r="r" b="b"/>
              <a:pathLst>
                <a:path w="4073" h="4204" extrusionOk="0">
                  <a:moveTo>
                    <a:pt x="2620" y="1"/>
                  </a:moveTo>
                  <a:lnTo>
                    <a:pt x="2620" y="1"/>
                  </a:lnTo>
                  <a:cubicBezTo>
                    <a:pt x="3382" y="715"/>
                    <a:pt x="3596" y="1882"/>
                    <a:pt x="3049" y="2811"/>
                  </a:cubicBezTo>
                  <a:cubicBezTo>
                    <a:pt x="2631" y="3533"/>
                    <a:pt x="1878" y="3942"/>
                    <a:pt x="1104" y="3942"/>
                  </a:cubicBezTo>
                  <a:cubicBezTo>
                    <a:pt x="729" y="3942"/>
                    <a:pt x="350" y="3846"/>
                    <a:pt x="0" y="3645"/>
                  </a:cubicBezTo>
                  <a:lnTo>
                    <a:pt x="0" y="3645"/>
                  </a:lnTo>
                  <a:cubicBezTo>
                    <a:pt x="119" y="3716"/>
                    <a:pt x="238" y="3811"/>
                    <a:pt x="381" y="3907"/>
                  </a:cubicBezTo>
                  <a:cubicBezTo>
                    <a:pt x="731" y="4108"/>
                    <a:pt x="1110" y="4204"/>
                    <a:pt x="1486" y="4204"/>
                  </a:cubicBezTo>
                  <a:cubicBezTo>
                    <a:pt x="2262" y="4204"/>
                    <a:pt x="3020" y="3795"/>
                    <a:pt x="3453" y="3073"/>
                  </a:cubicBezTo>
                  <a:cubicBezTo>
                    <a:pt x="4073" y="2001"/>
                    <a:pt x="3715" y="596"/>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1"/>
            <p:cNvSpPr/>
            <p:nvPr/>
          </p:nvSpPr>
          <p:spPr>
            <a:xfrm>
              <a:off x="3678604" y="2662082"/>
              <a:ext cx="134943" cy="134943"/>
            </a:xfrm>
            <a:custGeom>
              <a:avLst/>
              <a:gdLst/>
              <a:ahLst/>
              <a:cxnLst/>
              <a:rect l="l" t="t" r="r" b="b"/>
              <a:pathLst>
                <a:path w="4526" h="4526" extrusionOk="0">
                  <a:moveTo>
                    <a:pt x="2263" y="1"/>
                  </a:moveTo>
                  <a:cubicBezTo>
                    <a:pt x="1001" y="1"/>
                    <a:pt x="1" y="1025"/>
                    <a:pt x="1" y="2263"/>
                  </a:cubicBezTo>
                  <a:cubicBezTo>
                    <a:pt x="1" y="3525"/>
                    <a:pt x="1001" y="4525"/>
                    <a:pt x="2263" y="4525"/>
                  </a:cubicBezTo>
                  <a:cubicBezTo>
                    <a:pt x="3501" y="4525"/>
                    <a:pt x="4525" y="3525"/>
                    <a:pt x="4525" y="2263"/>
                  </a:cubicBezTo>
                  <a:cubicBezTo>
                    <a:pt x="4525" y="1025"/>
                    <a:pt x="3501" y="1"/>
                    <a:pt x="2263"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1"/>
            <p:cNvSpPr/>
            <p:nvPr/>
          </p:nvSpPr>
          <p:spPr>
            <a:xfrm>
              <a:off x="3701323" y="2672011"/>
              <a:ext cx="120751" cy="125342"/>
            </a:xfrm>
            <a:custGeom>
              <a:avLst/>
              <a:gdLst/>
              <a:ahLst/>
              <a:cxnLst/>
              <a:rect l="l" t="t" r="r" b="b"/>
              <a:pathLst>
                <a:path w="4050" h="4204" extrusionOk="0">
                  <a:moveTo>
                    <a:pt x="2620" y="1"/>
                  </a:moveTo>
                  <a:lnTo>
                    <a:pt x="2620" y="1"/>
                  </a:lnTo>
                  <a:cubicBezTo>
                    <a:pt x="3406" y="715"/>
                    <a:pt x="3597" y="1882"/>
                    <a:pt x="3073" y="2811"/>
                  </a:cubicBezTo>
                  <a:cubicBezTo>
                    <a:pt x="2655" y="3533"/>
                    <a:pt x="1892" y="3942"/>
                    <a:pt x="1110" y="3942"/>
                  </a:cubicBezTo>
                  <a:cubicBezTo>
                    <a:pt x="732" y="3942"/>
                    <a:pt x="350" y="3846"/>
                    <a:pt x="1" y="3645"/>
                  </a:cubicBezTo>
                  <a:lnTo>
                    <a:pt x="1" y="3645"/>
                  </a:lnTo>
                  <a:cubicBezTo>
                    <a:pt x="120" y="3716"/>
                    <a:pt x="239" y="3811"/>
                    <a:pt x="382" y="3907"/>
                  </a:cubicBezTo>
                  <a:cubicBezTo>
                    <a:pt x="731" y="4108"/>
                    <a:pt x="1113" y="4204"/>
                    <a:pt x="1491" y="4204"/>
                  </a:cubicBezTo>
                  <a:cubicBezTo>
                    <a:pt x="2273" y="4204"/>
                    <a:pt x="3036" y="3795"/>
                    <a:pt x="3454" y="3073"/>
                  </a:cubicBezTo>
                  <a:cubicBezTo>
                    <a:pt x="4049" y="2001"/>
                    <a:pt x="3692" y="596"/>
                    <a:pt x="2620"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1"/>
            <p:cNvSpPr/>
            <p:nvPr/>
          </p:nvSpPr>
          <p:spPr>
            <a:xfrm>
              <a:off x="3741097" y="2517955"/>
              <a:ext cx="216576" cy="216576"/>
            </a:xfrm>
            <a:custGeom>
              <a:avLst/>
              <a:gdLst/>
              <a:ahLst/>
              <a:cxnLst/>
              <a:rect l="l" t="t" r="r" b="b"/>
              <a:pathLst>
                <a:path w="7264" h="7264" extrusionOk="0">
                  <a:moveTo>
                    <a:pt x="3644" y="0"/>
                  </a:moveTo>
                  <a:cubicBezTo>
                    <a:pt x="1644" y="0"/>
                    <a:pt x="0" y="1620"/>
                    <a:pt x="0" y="3620"/>
                  </a:cubicBezTo>
                  <a:cubicBezTo>
                    <a:pt x="0" y="5620"/>
                    <a:pt x="1644" y="7264"/>
                    <a:pt x="3644" y="7264"/>
                  </a:cubicBezTo>
                  <a:cubicBezTo>
                    <a:pt x="5644" y="7264"/>
                    <a:pt x="7264" y="5620"/>
                    <a:pt x="7264" y="3620"/>
                  </a:cubicBezTo>
                  <a:cubicBezTo>
                    <a:pt x="7264" y="1620"/>
                    <a:pt x="5644" y="0"/>
                    <a:pt x="36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1"/>
            <p:cNvSpPr/>
            <p:nvPr/>
          </p:nvSpPr>
          <p:spPr>
            <a:xfrm>
              <a:off x="3802874" y="2522218"/>
              <a:ext cx="154799" cy="212313"/>
            </a:xfrm>
            <a:custGeom>
              <a:avLst/>
              <a:gdLst/>
              <a:ahLst/>
              <a:cxnLst/>
              <a:rect l="l" t="t" r="r" b="b"/>
              <a:pathLst>
                <a:path w="5192" h="7121" extrusionOk="0">
                  <a:moveTo>
                    <a:pt x="2644" y="0"/>
                  </a:moveTo>
                  <a:lnTo>
                    <a:pt x="2644" y="0"/>
                  </a:lnTo>
                  <a:cubicBezTo>
                    <a:pt x="3858" y="595"/>
                    <a:pt x="4692" y="1858"/>
                    <a:pt x="4692" y="3287"/>
                  </a:cubicBezTo>
                  <a:cubicBezTo>
                    <a:pt x="4692" y="5263"/>
                    <a:pt x="3048" y="6906"/>
                    <a:pt x="1072" y="6906"/>
                  </a:cubicBezTo>
                  <a:cubicBezTo>
                    <a:pt x="667" y="6906"/>
                    <a:pt x="310" y="6859"/>
                    <a:pt x="0" y="6763"/>
                  </a:cubicBezTo>
                  <a:lnTo>
                    <a:pt x="0" y="6763"/>
                  </a:lnTo>
                  <a:cubicBezTo>
                    <a:pt x="476" y="7002"/>
                    <a:pt x="1000" y="7121"/>
                    <a:pt x="1572" y="7121"/>
                  </a:cubicBezTo>
                  <a:cubicBezTo>
                    <a:pt x="3572" y="7121"/>
                    <a:pt x="5192" y="5477"/>
                    <a:pt x="5192" y="3477"/>
                  </a:cubicBezTo>
                  <a:cubicBezTo>
                    <a:pt x="5192" y="1858"/>
                    <a:pt x="4120" y="453"/>
                    <a:pt x="2644"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1"/>
            <p:cNvSpPr/>
            <p:nvPr/>
          </p:nvSpPr>
          <p:spPr>
            <a:xfrm>
              <a:off x="3672223" y="2447591"/>
              <a:ext cx="357154" cy="354381"/>
            </a:xfrm>
            <a:custGeom>
              <a:avLst/>
              <a:gdLst/>
              <a:ahLst/>
              <a:cxnLst/>
              <a:rect l="l" t="t" r="r" b="b"/>
              <a:pathLst>
                <a:path w="11979" h="11886" extrusionOk="0">
                  <a:moveTo>
                    <a:pt x="9455" y="384"/>
                  </a:moveTo>
                  <a:cubicBezTo>
                    <a:pt x="9645" y="384"/>
                    <a:pt x="9812" y="431"/>
                    <a:pt x="10002" y="455"/>
                  </a:cubicBezTo>
                  <a:cubicBezTo>
                    <a:pt x="10526" y="598"/>
                    <a:pt x="10979" y="931"/>
                    <a:pt x="11241" y="1431"/>
                  </a:cubicBezTo>
                  <a:cubicBezTo>
                    <a:pt x="11527" y="1908"/>
                    <a:pt x="11598" y="2479"/>
                    <a:pt x="11455" y="3003"/>
                  </a:cubicBezTo>
                  <a:cubicBezTo>
                    <a:pt x="11312" y="3551"/>
                    <a:pt x="10979" y="4003"/>
                    <a:pt x="10479" y="4265"/>
                  </a:cubicBezTo>
                  <a:cubicBezTo>
                    <a:pt x="10145" y="4432"/>
                    <a:pt x="9812" y="4527"/>
                    <a:pt x="9455" y="4527"/>
                  </a:cubicBezTo>
                  <a:cubicBezTo>
                    <a:pt x="9074" y="3575"/>
                    <a:pt x="8312" y="2837"/>
                    <a:pt x="7359" y="2455"/>
                  </a:cubicBezTo>
                  <a:lnTo>
                    <a:pt x="7430" y="1908"/>
                  </a:lnTo>
                  <a:cubicBezTo>
                    <a:pt x="7597" y="1384"/>
                    <a:pt x="7907" y="931"/>
                    <a:pt x="8431" y="669"/>
                  </a:cubicBezTo>
                  <a:cubicBezTo>
                    <a:pt x="8740" y="479"/>
                    <a:pt x="9097" y="384"/>
                    <a:pt x="9455" y="384"/>
                  </a:cubicBezTo>
                  <a:close/>
                  <a:moveTo>
                    <a:pt x="2429" y="7385"/>
                  </a:moveTo>
                  <a:cubicBezTo>
                    <a:pt x="2834" y="8338"/>
                    <a:pt x="3596" y="9124"/>
                    <a:pt x="4549" y="9505"/>
                  </a:cubicBezTo>
                  <a:cubicBezTo>
                    <a:pt x="4525" y="10624"/>
                    <a:pt x="3596" y="11553"/>
                    <a:pt x="2477" y="11553"/>
                  </a:cubicBezTo>
                  <a:cubicBezTo>
                    <a:pt x="1334" y="11553"/>
                    <a:pt x="381" y="10624"/>
                    <a:pt x="381" y="9481"/>
                  </a:cubicBezTo>
                  <a:cubicBezTo>
                    <a:pt x="381" y="8338"/>
                    <a:pt x="1310" y="7409"/>
                    <a:pt x="2429" y="7385"/>
                  </a:cubicBezTo>
                  <a:close/>
                  <a:moveTo>
                    <a:pt x="5954" y="2527"/>
                  </a:moveTo>
                  <a:cubicBezTo>
                    <a:pt x="7859" y="2527"/>
                    <a:pt x="9407" y="4075"/>
                    <a:pt x="9407" y="5980"/>
                  </a:cubicBezTo>
                  <a:cubicBezTo>
                    <a:pt x="9407" y="6933"/>
                    <a:pt x="8978" y="7885"/>
                    <a:pt x="8264" y="8504"/>
                  </a:cubicBezTo>
                  <a:cubicBezTo>
                    <a:pt x="8216" y="8576"/>
                    <a:pt x="8192" y="8695"/>
                    <a:pt x="8264" y="8742"/>
                  </a:cubicBezTo>
                  <a:cubicBezTo>
                    <a:pt x="8302" y="8781"/>
                    <a:pt x="8354" y="8805"/>
                    <a:pt x="8401" y="8805"/>
                  </a:cubicBezTo>
                  <a:cubicBezTo>
                    <a:pt x="8442" y="8805"/>
                    <a:pt x="8480" y="8787"/>
                    <a:pt x="8502" y="8742"/>
                  </a:cubicBezTo>
                  <a:cubicBezTo>
                    <a:pt x="8931" y="8361"/>
                    <a:pt x="9264" y="7885"/>
                    <a:pt x="9455" y="7385"/>
                  </a:cubicBezTo>
                  <a:cubicBezTo>
                    <a:pt x="9812" y="7385"/>
                    <a:pt x="10145" y="7480"/>
                    <a:pt x="10479" y="7647"/>
                  </a:cubicBezTo>
                  <a:cubicBezTo>
                    <a:pt x="10955" y="7909"/>
                    <a:pt x="11312" y="8361"/>
                    <a:pt x="11455" y="8909"/>
                  </a:cubicBezTo>
                  <a:cubicBezTo>
                    <a:pt x="11598" y="9481"/>
                    <a:pt x="11527" y="10028"/>
                    <a:pt x="11241" y="10505"/>
                  </a:cubicBezTo>
                  <a:cubicBezTo>
                    <a:pt x="10979" y="10981"/>
                    <a:pt x="10526" y="11338"/>
                    <a:pt x="10002" y="11505"/>
                  </a:cubicBezTo>
                  <a:cubicBezTo>
                    <a:pt x="9830" y="11550"/>
                    <a:pt x="9657" y="11571"/>
                    <a:pt x="9487" y="11571"/>
                  </a:cubicBezTo>
                  <a:cubicBezTo>
                    <a:pt x="9117" y="11571"/>
                    <a:pt x="8757" y="11470"/>
                    <a:pt x="8431" y="11291"/>
                  </a:cubicBezTo>
                  <a:cubicBezTo>
                    <a:pt x="7954" y="11029"/>
                    <a:pt x="7597" y="10576"/>
                    <a:pt x="7430" y="10028"/>
                  </a:cubicBezTo>
                  <a:cubicBezTo>
                    <a:pt x="7383" y="9862"/>
                    <a:pt x="7383" y="9695"/>
                    <a:pt x="7383" y="9528"/>
                  </a:cubicBezTo>
                  <a:cubicBezTo>
                    <a:pt x="7549" y="9457"/>
                    <a:pt x="7716" y="9385"/>
                    <a:pt x="7859" y="9290"/>
                  </a:cubicBezTo>
                  <a:cubicBezTo>
                    <a:pt x="7931" y="9219"/>
                    <a:pt x="7978" y="9147"/>
                    <a:pt x="7907" y="9052"/>
                  </a:cubicBezTo>
                  <a:cubicBezTo>
                    <a:pt x="7875" y="8989"/>
                    <a:pt x="7822" y="8957"/>
                    <a:pt x="7762" y="8957"/>
                  </a:cubicBezTo>
                  <a:cubicBezTo>
                    <a:pt x="7732" y="8957"/>
                    <a:pt x="7700" y="8965"/>
                    <a:pt x="7669" y="8981"/>
                  </a:cubicBezTo>
                  <a:cubicBezTo>
                    <a:pt x="7168" y="9290"/>
                    <a:pt x="6573" y="9433"/>
                    <a:pt x="5954" y="9433"/>
                  </a:cubicBezTo>
                  <a:cubicBezTo>
                    <a:pt x="4049" y="9433"/>
                    <a:pt x="2501" y="7885"/>
                    <a:pt x="2501" y="5980"/>
                  </a:cubicBezTo>
                  <a:cubicBezTo>
                    <a:pt x="2501" y="4075"/>
                    <a:pt x="4049" y="2527"/>
                    <a:pt x="5954" y="2527"/>
                  </a:cubicBezTo>
                  <a:close/>
                  <a:moveTo>
                    <a:pt x="9473" y="1"/>
                  </a:moveTo>
                  <a:cubicBezTo>
                    <a:pt x="9056" y="1"/>
                    <a:pt x="8639" y="117"/>
                    <a:pt x="8264" y="336"/>
                  </a:cubicBezTo>
                  <a:cubicBezTo>
                    <a:pt x="7692" y="646"/>
                    <a:pt x="7311" y="1170"/>
                    <a:pt x="7145" y="1789"/>
                  </a:cubicBezTo>
                  <a:cubicBezTo>
                    <a:pt x="7121" y="1955"/>
                    <a:pt x="7073" y="2122"/>
                    <a:pt x="7049" y="2289"/>
                  </a:cubicBezTo>
                  <a:cubicBezTo>
                    <a:pt x="6716" y="2217"/>
                    <a:pt x="6359" y="2146"/>
                    <a:pt x="5978" y="2146"/>
                  </a:cubicBezTo>
                  <a:cubicBezTo>
                    <a:pt x="5621" y="2146"/>
                    <a:pt x="5239" y="2217"/>
                    <a:pt x="4906" y="2289"/>
                  </a:cubicBezTo>
                  <a:cubicBezTo>
                    <a:pt x="4906" y="2027"/>
                    <a:pt x="4858" y="1789"/>
                    <a:pt x="4763" y="1551"/>
                  </a:cubicBezTo>
                  <a:cubicBezTo>
                    <a:pt x="4745" y="1478"/>
                    <a:pt x="4671" y="1447"/>
                    <a:pt x="4595" y="1447"/>
                  </a:cubicBezTo>
                  <a:cubicBezTo>
                    <a:pt x="4571" y="1447"/>
                    <a:pt x="4548" y="1450"/>
                    <a:pt x="4525" y="1455"/>
                  </a:cubicBezTo>
                  <a:cubicBezTo>
                    <a:pt x="4430" y="1503"/>
                    <a:pt x="4406" y="1622"/>
                    <a:pt x="4430" y="1693"/>
                  </a:cubicBezTo>
                  <a:cubicBezTo>
                    <a:pt x="4525" y="1932"/>
                    <a:pt x="4573" y="2217"/>
                    <a:pt x="4573" y="2432"/>
                  </a:cubicBezTo>
                  <a:cubicBezTo>
                    <a:pt x="3620" y="2837"/>
                    <a:pt x="2858" y="3575"/>
                    <a:pt x="2477" y="4527"/>
                  </a:cubicBezTo>
                  <a:cubicBezTo>
                    <a:pt x="2286" y="4527"/>
                    <a:pt x="2144" y="4504"/>
                    <a:pt x="1953" y="4456"/>
                  </a:cubicBezTo>
                  <a:cubicBezTo>
                    <a:pt x="1429" y="4313"/>
                    <a:pt x="977" y="3980"/>
                    <a:pt x="715" y="3480"/>
                  </a:cubicBezTo>
                  <a:cubicBezTo>
                    <a:pt x="453" y="3003"/>
                    <a:pt x="358" y="2432"/>
                    <a:pt x="500" y="1908"/>
                  </a:cubicBezTo>
                  <a:cubicBezTo>
                    <a:pt x="643" y="1384"/>
                    <a:pt x="977" y="931"/>
                    <a:pt x="1477" y="646"/>
                  </a:cubicBezTo>
                  <a:cubicBezTo>
                    <a:pt x="1792" y="465"/>
                    <a:pt x="2148" y="377"/>
                    <a:pt x="2504" y="377"/>
                  </a:cubicBezTo>
                  <a:cubicBezTo>
                    <a:pt x="3089" y="377"/>
                    <a:pt x="3673" y="615"/>
                    <a:pt x="4073" y="1074"/>
                  </a:cubicBezTo>
                  <a:cubicBezTo>
                    <a:pt x="4114" y="1102"/>
                    <a:pt x="4171" y="1129"/>
                    <a:pt x="4221" y="1129"/>
                  </a:cubicBezTo>
                  <a:cubicBezTo>
                    <a:pt x="4258" y="1129"/>
                    <a:pt x="4291" y="1115"/>
                    <a:pt x="4311" y="1074"/>
                  </a:cubicBezTo>
                  <a:cubicBezTo>
                    <a:pt x="4382" y="1003"/>
                    <a:pt x="4406" y="884"/>
                    <a:pt x="4311" y="836"/>
                  </a:cubicBezTo>
                  <a:cubicBezTo>
                    <a:pt x="3954" y="431"/>
                    <a:pt x="3453" y="146"/>
                    <a:pt x="2906" y="50"/>
                  </a:cubicBezTo>
                  <a:cubicBezTo>
                    <a:pt x="2779" y="34"/>
                    <a:pt x="2650" y="25"/>
                    <a:pt x="2522" y="25"/>
                  </a:cubicBezTo>
                  <a:cubicBezTo>
                    <a:pt x="2098" y="25"/>
                    <a:pt x="1676" y="122"/>
                    <a:pt x="1310" y="360"/>
                  </a:cubicBezTo>
                  <a:cubicBezTo>
                    <a:pt x="739" y="693"/>
                    <a:pt x="358" y="1193"/>
                    <a:pt x="167" y="1813"/>
                  </a:cubicBezTo>
                  <a:cubicBezTo>
                    <a:pt x="0" y="2432"/>
                    <a:pt x="96" y="3098"/>
                    <a:pt x="405" y="3670"/>
                  </a:cubicBezTo>
                  <a:cubicBezTo>
                    <a:pt x="739" y="4218"/>
                    <a:pt x="1239" y="4623"/>
                    <a:pt x="1882" y="4789"/>
                  </a:cubicBezTo>
                  <a:cubicBezTo>
                    <a:pt x="2025" y="4813"/>
                    <a:pt x="2191" y="4861"/>
                    <a:pt x="2358" y="4885"/>
                  </a:cubicBezTo>
                  <a:cubicBezTo>
                    <a:pt x="2215" y="5242"/>
                    <a:pt x="2191" y="5599"/>
                    <a:pt x="2191" y="5980"/>
                  </a:cubicBezTo>
                  <a:cubicBezTo>
                    <a:pt x="2191" y="6361"/>
                    <a:pt x="2263" y="6718"/>
                    <a:pt x="2358" y="7052"/>
                  </a:cubicBezTo>
                  <a:cubicBezTo>
                    <a:pt x="1096" y="7147"/>
                    <a:pt x="96" y="8195"/>
                    <a:pt x="96" y="9457"/>
                  </a:cubicBezTo>
                  <a:cubicBezTo>
                    <a:pt x="96" y="10814"/>
                    <a:pt x="1191" y="11886"/>
                    <a:pt x="2501" y="11886"/>
                  </a:cubicBezTo>
                  <a:cubicBezTo>
                    <a:pt x="3763" y="11886"/>
                    <a:pt x="4858" y="10862"/>
                    <a:pt x="4906" y="9624"/>
                  </a:cubicBezTo>
                  <a:cubicBezTo>
                    <a:pt x="5239" y="9695"/>
                    <a:pt x="5597" y="9767"/>
                    <a:pt x="5978" y="9767"/>
                  </a:cubicBezTo>
                  <a:cubicBezTo>
                    <a:pt x="6335" y="9767"/>
                    <a:pt x="6692" y="9695"/>
                    <a:pt x="7049" y="9624"/>
                  </a:cubicBezTo>
                  <a:cubicBezTo>
                    <a:pt x="7049" y="9767"/>
                    <a:pt x="7073" y="9957"/>
                    <a:pt x="7145" y="10100"/>
                  </a:cubicBezTo>
                  <a:cubicBezTo>
                    <a:pt x="7311" y="10719"/>
                    <a:pt x="7692" y="11243"/>
                    <a:pt x="8264" y="11553"/>
                  </a:cubicBezTo>
                  <a:cubicBezTo>
                    <a:pt x="8645" y="11767"/>
                    <a:pt x="9050" y="11886"/>
                    <a:pt x="9478" y="11886"/>
                  </a:cubicBezTo>
                  <a:cubicBezTo>
                    <a:pt x="9693" y="11886"/>
                    <a:pt x="9907" y="11838"/>
                    <a:pt x="10121" y="11791"/>
                  </a:cubicBezTo>
                  <a:cubicBezTo>
                    <a:pt x="10741" y="11624"/>
                    <a:pt x="11265" y="11219"/>
                    <a:pt x="11574" y="10671"/>
                  </a:cubicBezTo>
                  <a:cubicBezTo>
                    <a:pt x="11908" y="10100"/>
                    <a:pt x="11979" y="9433"/>
                    <a:pt x="11812" y="8814"/>
                  </a:cubicBezTo>
                  <a:cubicBezTo>
                    <a:pt x="11622" y="8195"/>
                    <a:pt x="11217" y="7695"/>
                    <a:pt x="10645" y="7361"/>
                  </a:cubicBezTo>
                  <a:cubicBezTo>
                    <a:pt x="10336" y="7171"/>
                    <a:pt x="9979" y="7052"/>
                    <a:pt x="9621" y="7028"/>
                  </a:cubicBezTo>
                  <a:cubicBezTo>
                    <a:pt x="9693" y="6671"/>
                    <a:pt x="9764" y="6313"/>
                    <a:pt x="9764" y="5956"/>
                  </a:cubicBezTo>
                  <a:cubicBezTo>
                    <a:pt x="9764" y="5575"/>
                    <a:pt x="9693" y="5218"/>
                    <a:pt x="9621" y="4861"/>
                  </a:cubicBezTo>
                  <a:cubicBezTo>
                    <a:pt x="9979" y="4813"/>
                    <a:pt x="10360" y="4742"/>
                    <a:pt x="10693" y="4527"/>
                  </a:cubicBezTo>
                  <a:cubicBezTo>
                    <a:pt x="11241" y="4194"/>
                    <a:pt x="11646" y="3694"/>
                    <a:pt x="11812" y="3075"/>
                  </a:cubicBezTo>
                  <a:cubicBezTo>
                    <a:pt x="11979" y="2432"/>
                    <a:pt x="11908" y="1789"/>
                    <a:pt x="11574" y="1217"/>
                  </a:cubicBezTo>
                  <a:cubicBezTo>
                    <a:pt x="11241" y="646"/>
                    <a:pt x="10741" y="265"/>
                    <a:pt x="10121" y="98"/>
                  </a:cubicBezTo>
                  <a:cubicBezTo>
                    <a:pt x="9909" y="33"/>
                    <a:pt x="9691" y="1"/>
                    <a:pt x="94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1"/>
            <p:cNvSpPr/>
            <p:nvPr/>
          </p:nvSpPr>
          <p:spPr>
            <a:xfrm>
              <a:off x="3920019" y="2504448"/>
              <a:ext cx="68902" cy="10674"/>
            </a:xfrm>
            <a:custGeom>
              <a:avLst/>
              <a:gdLst/>
              <a:ahLst/>
              <a:cxnLst/>
              <a:rect l="l" t="t" r="r" b="b"/>
              <a:pathLst>
                <a:path w="2311" h="358" extrusionOk="0">
                  <a:moveTo>
                    <a:pt x="191" y="1"/>
                  </a:moveTo>
                  <a:cubicBezTo>
                    <a:pt x="120" y="1"/>
                    <a:pt x="48" y="72"/>
                    <a:pt x="24" y="144"/>
                  </a:cubicBezTo>
                  <a:cubicBezTo>
                    <a:pt x="1" y="263"/>
                    <a:pt x="72" y="358"/>
                    <a:pt x="191" y="358"/>
                  </a:cubicBezTo>
                  <a:lnTo>
                    <a:pt x="2096" y="358"/>
                  </a:lnTo>
                  <a:cubicBezTo>
                    <a:pt x="2215" y="358"/>
                    <a:pt x="2311" y="263"/>
                    <a:pt x="2287" y="144"/>
                  </a:cubicBezTo>
                  <a:cubicBezTo>
                    <a:pt x="2263" y="72"/>
                    <a:pt x="2168" y="1"/>
                    <a:pt x="2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1"/>
            <p:cNvSpPr/>
            <p:nvPr/>
          </p:nvSpPr>
          <p:spPr>
            <a:xfrm>
              <a:off x="3941307" y="2526482"/>
              <a:ext cx="46899" cy="10674"/>
            </a:xfrm>
            <a:custGeom>
              <a:avLst/>
              <a:gdLst/>
              <a:ahLst/>
              <a:cxnLst/>
              <a:rect l="l" t="t" r="r" b="b"/>
              <a:pathLst>
                <a:path w="1573" h="358" extrusionOk="0">
                  <a:moveTo>
                    <a:pt x="192" y="0"/>
                  </a:moveTo>
                  <a:cubicBezTo>
                    <a:pt x="120" y="0"/>
                    <a:pt x="49" y="71"/>
                    <a:pt x="25" y="167"/>
                  </a:cubicBezTo>
                  <a:cubicBezTo>
                    <a:pt x="1" y="286"/>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1"/>
            <p:cNvSpPr/>
            <p:nvPr/>
          </p:nvSpPr>
          <p:spPr>
            <a:xfrm>
              <a:off x="3711282" y="2735219"/>
              <a:ext cx="68902" cy="10674"/>
            </a:xfrm>
            <a:custGeom>
              <a:avLst/>
              <a:gdLst/>
              <a:ahLst/>
              <a:cxnLst/>
              <a:rect l="l" t="t" r="r" b="b"/>
              <a:pathLst>
                <a:path w="2311" h="358" extrusionOk="0">
                  <a:moveTo>
                    <a:pt x="214" y="0"/>
                  </a:moveTo>
                  <a:cubicBezTo>
                    <a:pt x="72" y="0"/>
                    <a:pt x="0" y="96"/>
                    <a:pt x="24" y="215"/>
                  </a:cubicBezTo>
                  <a:cubicBezTo>
                    <a:pt x="48" y="310"/>
                    <a:pt x="143" y="358"/>
                    <a:pt x="238" y="358"/>
                  </a:cubicBezTo>
                  <a:lnTo>
                    <a:pt x="2120" y="358"/>
                  </a:lnTo>
                  <a:cubicBezTo>
                    <a:pt x="2191" y="358"/>
                    <a:pt x="2262" y="310"/>
                    <a:pt x="2286" y="215"/>
                  </a:cubicBezTo>
                  <a:cubicBezTo>
                    <a:pt x="2310" y="96"/>
                    <a:pt x="2239" y="0"/>
                    <a:pt x="21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1"/>
            <p:cNvSpPr/>
            <p:nvPr/>
          </p:nvSpPr>
          <p:spPr>
            <a:xfrm>
              <a:off x="3711967" y="2713931"/>
              <a:ext cx="46183" cy="10674"/>
            </a:xfrm>
            <a:custGeom>
              <a:avLst/>
              <a:gdLst/>
              <a:ahLst/>
              <a:cxnLst/>
              <a:rect l="l" t="t" r="r" b="b"/>
              <a:pathLst>
                <a:path w="1549" h="358" extrusionOk="0">
                  <a:moveTo>
                    <a:pt x="191" y="0"/>
                  </a:moveTo>
                  <a:cubicBezTo>
                    <a:pt x="96" y="0"/>
                    <a:pt x="25" y="71"/>
                    <a:pt x="1" y="143"/>
                  </a:cubicBezTo>
                  <a:cubicBezTo>
                    <a:pt x="1" y="238"/>
                    <a:pt x="96" y="357"/>
                    <a:pt x="191" y="357"/>
                  </a:cubicBezTo>
                  <a:lnTo>
                    <a:pt x="1335" y="357"/>
                  </a:lnTo>
                  <a:cubicBezTo>
                    <a:pt x="1430" y="357"/>
                    <a:pt x="1501" y="310"/>
                    <a:pt x="1525" y="214"/>
                  </a:cubicBezTo>
                  <a:cubicBezTo>
                    <a:pt x="1549" y="95"/>
                    <a:pt x="1454" y="0"/>
                    <a:pt x="13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1"/>
            <p:cNvSpPr/>
            <p:nvPr/>
          </p:nvSpPr>
          <p:spPr>
            <a:xfrm>
              <a:off x="3920019" y="2735219"/>
              <a:ext cx="68187" cy="10674"/>
            </a:xfrm>
            <a:custGeom>
              <a:avLst/>
              <a:gdLst/>
              <a:ahLst/>
              <a:cxnLst/>
              <a:rect l="l" t="t" r="r" b="b"/>
              <a:pathLst>
                <a:path w="2287" h="358" extrusionOk="0">
                  <a:moveTo>
                    <a:pt x="191" y="0"/>
                  </a:moveTo>
                  <a:cubicBezTo>
                    <a:pt x="120" y="0"/>
                    <a:pt x="48" y="72"/>
                    <a:pt x="24" y="143"/>
                  </a:cubicBezTo>
                  <a:cubicBezTo>
                    <a:pt x="1" y="262"/>
                    <a:pt x="72" y="358"/>
                    <a:pt x="191" y="358"/>
                  </a:cubicBezTo>
                  <a:lnTo>
                    <a:pt x="2072" y="358"/>
                  </a:lnTo>
                  <a:cubicBezTo>
                    <a:pt x="2168" y="358"/>
                    <a:pt x="2215" y="310"/>
                    <a:pt x="2263" y="215"/>
                  </a:cubicBezTo>
                  <a:cubicBezTo>
                    <a:pt x="2287" y="96"/>
                    <a:pt x="2191" y="0"/>
                    <a:pt x="2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1"/>
            <p:cNvSpPr/>
            <p:nvPr/>
          </p:nvSpPr>
          <p:spPr>
            <a:xfrm>
              <a:off x="3941307" y="2713931"/>
              <a:ext cx="46899" cy="10674"/>
            </a:xfrm>
            <a:custGeom>
              <a:avLst/>
              <a:gdLst/>
              <a:ahLst/>
              <a:cxnLst/>
              <a:rect l="l" t="t" r="r" b="b"/>
              <a:pathLst>
                <a:path w="1573" h="358" extrusionOk="0">
                  <a:moveTo>
                    <a:pt x="192" y="0"/>
                  </a:moveTo>
                  <a:cubicBezTo>
                    <a:pt x="120" y="0"/>
                    <a:pt x="49" y="71"/>
                    <a:pt x="25" y="143"/>
                  </a:cubicBezTo>
                  <a:cubicBezTo>
                    <a:pt x="1" y="262"/>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1"/>
            <p:cNvSpPr/>
            <p:nvPr/>
          </p:nvSpPr>
          <p:spPr>
            <a:xfrm>
              <a:off x="3796464" y="2593924"/>
              <a:ext cx="107245" cy="10674"/>
            </a:xfrm>
            <a:custGeom>
              <a:avLst/>
              <a:gdLst/>
              <a:ahLst/>
              <a:cxnLst/>
              <a:rect l="l" t="t" r="r" b="b"/>
              <a:pathLst>
                <a:path w="3597" h="358" extrusionOk="0">
                  <a:moveTo>
                    <a:pt x="215" y="0"/>
                  </a:moveTo>
                  <a:cubicBezTo>
                    <a:pt x="120" y="0"/>
                    <a:pt x="48" y="72"/>
                    <a:pt x="25" y="167"/>
                  </a:cubicBezTo>
                  <a:cubicBezTo>
                    <a:pt x="1" y="286"/>
                    <a:pt x="96" y="358"/>
                    <a:pt x="215" y="358"/>
                  </a:cubicBezTo>
                  <a:lnTo>
                    <a:pt x="3430" y="358"/>
                  </a:lnTo>
                  <a:cubicBezTo>
                    <a:pt x="3502" y="358"/>
                    <a:pt x="3573" y="310"/>
                    <a:pt x="3597" y="215"/>
                  </a:cubicBezTo>
                  <a:cubicBezTo>
                    <a:pt x="3597" y="96"/>
                    <a:pt x="3502" y="0"/>
                    <a:pt x="3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1"/>
            <p:cNvSpPr/>
            <p:nvPr/>
          </p:nvSpPr>
          <p:spPr>
            <a:xfrm>
              <a:off x="3796464" y="2620907"/>
              <a:ext cx="107245" cy="10674"/>
            </a:xfrm>
            <a:custGeom>
              <a:avLst/>
              <a:gdLst/>
              <a:ahLst/>
              <a:cxnLst/>
              <a:rect l="l" t="t" r="r" b="b"/>
              <a:pathLst>
                <a:path w="3597" h="358" extrusionOk="0">
                  <a:moveTo>
                    <a:pt x="215" y="0"/>
                  </a:moveTo>
                  <a:cubicBezTo>
                    <a:pt x="120" y="0"/>
                    <a:pt x="48" y="48"/>
                    <a:pt x="25" y="143"/>
                  </a:cubicBezTo>
                  <a:cubicBezTo>
                    <a:pt x="1" y="262"/>
                    <a:pt x="96" y="358"/>
                    <a:pt x="215" y="358"/>
                  </a:cubicBezTo>
                  <a:lnTo>
                    <a:pt x="3430" y="358"/>
                  </a:lnTo>
                  <a:cubicBezTo>
                    <a:pt x="3502" y="358"/>
                    <a:pt x="3573" y="286"/>
                    <a:pt x="3597" y="215"/>
                  </a:cubicBezTo>
                  <a:cubicBezTo>
                    <a:pt x="3597" y="96"/>
                    <a:pt x="3502" y="0"/>
                    <a:pt x="3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1"/>
            <p:cNvSpPr/>
            <p:nvPr/>
          </p:nvSpPr>
          <p:spPr>
            <a:xfrm>
              <a:off x="3820614" y="2647175"/>
              <a:ext cx="58974" cy="10674"/>
            </a:xfrm>
            <a:custGeom>
              <a:avLst/>
              <a:gdLst/>
              <a:ahLst/>
              <a:cxnLst/>
              <a:rect l="l" t="t" r="r" b="b"/>
              <a:pathLst>
                <a:path w="1978" h="358" extrusionOk="0">
                  <a:moveTo>
                    <a:pt x="191" y="0"/>
                  </a:moveTo>
                  <a:cubicBezTo>
                    <a:pt x="120" y="0"/>
                    <a:pt x="48" y="72"/>
                    <a:pt x="24" y="167"/>
                  </a:cubicBezTo>
                  <a:cubicBezTo>
                    <a:pt x="1" y="286"/>
                    <a:pt x="72" y="358"/>
                    <a:pt x="191" y="358"/>
                  </a:cubicBezTo>
                  <a:lnTo>
                    <a:pt x="1810" y="358"/>
                  </a:lnTo>
                  <a:cubicBezTo>
                    <a:pt x="1906" y="358"/>
                    <a:pt x="1953" y="310"/>
                    <a:pt x="1977" y="215"/>
                  </a:cubicBezTo>
                  <a:cubicBezTo>
                    <a:pt x="1977" y="120"/>
                    <a:pt x="1906" y="0"/>
                    <a:pt x="1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1"/>
            <p:cNvSpPr/>
            <p:nvPr/>
          </p:nvSpPr>
          <p:spPr>
            <a:xfrm>
              <a:off x="3711967" y="2504448"/>
              <a:ext cx="69618" cy="10674"/>
            </a:xfrm>
            <a:custGeom>
              <a:avLst/>
              <a:gdLst/>
              <a:ahLst/>
              <a:cxnLst/>
              <a:rect l="l" t="t" r="r" b="b"/>
              <a:pathLst>
                <a:path w="2335" h="358" extrusionOk="0">
                  <a:moveTo>
                    <a:pt x="215" y="1"/>
                  </a:moveTo>
                  <a:cubicBezTo>
                    <a:pt x="120" y="1"/>
                    <a:pt x="72" y="72"/>
                    <a:pt x="25" y="144"/>
                  </a:cubicBezTo>
                  <a:cubicBezTo>
                    <a:pt x="1" y="263"/>
                    <a:pt x="96" y="358"/>
                    <a:pt x="215" y="358"/>
                  </a:cubicBezTo>
                  <a:lnTo>
                    <a:pt x="2120" y="358"/>
                  </a:lnTo>
                  <a:cubicBezTo>
                    <a:pt x="2239" y="358"/>
                    <a:pt x="2335" y="263"/>
                    <a:pt x="2287" y="144"/>
                  </a:cubicBezTo>
                  <a:cubicBezTo>
                    <a:pt x="2239" y="72"/>
                    <a:pt x="2168" y="1"/>
                    <a:pt x="2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1"/>
            <p:cNvSpPr/>
            <p:nvPr/>
          </p:nvSpPr>
          <p:spPr>
            <a:xfrm>
              <a:off x="3711282" y="2526482"/>
              <a:ext cx="46869" cy="10674"/>
            </a:xfrm>
            <a:custGeom>
              <a:avLst/>
              <a:gdLst/>
              <a:ahLst/>
              <a:cxnLst/>
              <a:rect l="l" t="t" r="r" b="b"/>
              <a:pathLst>
                <a:path w="1572" h="358" extrusionOk="0">
                  <a:moveTo>
                    <a:pt x="214" y="0"/>
                  </a:moveTo>
                  <a:cubicBezTo>
                    <a:pt x="72" y="0"/>
                    <a:pt x="0" y="95"/>
                    <a:pt x="24" y="214"/>
                  </a:cubicBezTo>
                  <a:cubicBezTo>
                    <a:pt x="48" y="310"/>
                    <a:pt x="119" y="357"/>
                    <a:pt x="214" y="357"/>
                  </a:cubicBezTo>
                  <a:lnTo>
                    <a:pt x="1358" y="357"/>
                  </a:lnTo>
                  <a:cubicBezTo>
                    <a:pt x="1453" y="357"/>
                    <a:pt x="1524" y="310"/>
                    <a:pt x="1548" y="214"/>
                  </a:cubicBezTo>
                  <a:cubicBezTo>
                    <a:pt x="1572"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91"/>
          <p:cNvGrpSpPr/>
          <p:nvPr/>
        </p:nvGrpSpPr>
        <p:grpSpPr>
          <a:xfrm>
            <a:off x="2550464" y="2448276"/>
            <a:ext cx="352205" cy="352923"/>
            <a:chOff x="3045752" y="2448276"/>
            <a:chExt cx="352205" cy="352923"/>
          </a:xfrm>
        </p:grpSpPr>
        <p:sp>
          <p:nvSpPr>
            <p:cNvPr id="12440" name="Google Shape;12440;p91"/>
            <p:cNvSpPr/>
            <p:nvPr/>
          </p:nvSpPr>
          <p:spPr>
            <a:xfrm>
              <a:off x="3112478" y="2711069"/>
              <a:ext cx="279068" cy="74597"/>
            </a:xfrm>
            <a:custGeom>
              <a:avLst/>
              <a:gdLst/>
              <a:ahLst/>
              <a:cxnLst/>
              <a:rect l="l" t="t" r="r" b="b"/>
              <a:pathLst>
                <a:path w="9360" h="2502" extrusionOk="0">
                  <a:moveTo>
                    <a:pt x="1" y="1"/>
                  </a:moveTo>
                  <a:lnTo>
                    <a:pt x="1" y="1263"/>
                  </a:lnTo>
                  <a:lnTo>
                    <a:pt x="1" y="2501"/>
                  </a:lnTo>
                  <a:lnTo>
                    <a:pt x="7978" y="2501"/>
                  </a:lnTo>
                  <a:cubicBezTo>
                    <a:pt x="8336" y="2501"/>
                    <a:pt x="8693" y="2358"/>
                    <a:pt x="8931" y="2096"/>
                  </a:cubicBezTo>
                  <a:cubicBezTo>
                    <a:pt x="9336" y="1644"/>
                    <a:pt x="9360" y="1001"/>
                    <a:pt x="9050" y="525"/>
                  </a:cubicBezTo>
                  <a:cubicBezTo>
                    <a:pt x="8764" y="191"/>
                    <a:pt x="8383" y="1"/>
                    <a:pt x="797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1"/>
            <p:cNvSpPr/>
            <p:nvPr/>
          </p:nvSpPr>
          <p:spPr>
            <a:xfrm>
              <a:off x="3112478" y="2588229"/>
              <a:ext cx="279068" cy="74597"/>
            </a:xfrm>
            <a:custGeom>
              <a:avLst/>
              <a:gdLst/>
              <a:ahLst/>
              <a:cxnLst/>
              <a:rect l="l" t="t" r="r" b="b"/>
              <a:pathLst>
                <a:path w="9360" h="2502" extrusionOk="0">
                  <a:moveTo>
                    <a:pt x="1" y="1"/>
                  </a:moveTo>
                  <a:lnTo>
                    <a:pt x="1" y="1239"/>
                  </a:lnTo>
                  <a:lnTo>
                    <a:pt x="1" y="2501"/>
                  </a:lnTo>
                  <a:lnTo>
                    <a:pt x="7978" y="2501"/>
                  </a:lnTo>
                  <a:cubicBezTo>
                    <a:pt x="8360" y="2501"/>
                    <a:pt x="8717" y="2335"/>
                    <a:pt x="8955" y="2049"/>
                  </a:cubicBezTo>
                  <a:cubicBezTo>
                    <a:pt x="9360" y="1573"/>
                    <a:pt x="9360" y="882"/>
                    <a:pt x="8955" y="406"/>
                  </a:cubicBezTo>
                  <a:cubicBezTo>
                    <a:pt x="8693" y="144"/>
                    <a:pt x="8336" y="1"/>
                    <a:pt x="7978"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1"/>
            <p:cNvSpPr/>
            <p:nvPr/>
          </p:nvSpPr>
          <p:spPr>
            <a:xfrm>
              <a:off x="3112478" y="2464705"/>
              <a:ext cx="279068" cy="74567"/>
            </a:xfrm>
            <a:custGeom>
              <a:avLst/>
              <a:gdLst/>
              <a:ahLst/>
              <a:cxnLst/>
              <a:rect l="l" t="t" r="r" b="b"/>
              <a:pathLst>
                <a:path w="9360" h="2501" extrusionOk="0">
                  <a:moveTo>
                    <a:pt x="1" y="0"/>
                  </a:moveTo>
                  <a:lnTo>
                    <a:pt x="1" y="1239"/>
                  </a:lnTo>
                  <a:lnTo>
                    <a:pt x="1" y="2501"/>
                  </a:lnTo>
                  <a:lnTo>
                    <a:pt x="7978" y="2501"/>
                  </a:lnTo>
                  <a:cubicBezTo>
                    <a:pt x="8360" y="2501"/>
                    <a:pt x="8717" y="2358"/>
                    <a:pt x="8955" y="2048"/>
                  </a:cubicBezTo>
                  <a:cubicBezTo>
                    <a:pt x="9360" y="1572"/>
                    <a:pt x="9360" y="881"/>
                    <a:pt x="8955" y="405"/>
                  </a:cubicBezTo>
                  <a:cubicBezTo>
                    <a:pt x="8693" y="143"/>
                    <a:pt x="8336" y="0"/>
                    <a:pt x="7978"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1"/>
            <p:cNvSpPr/>
            <p:nvPr/>
          </p:nvSpPr>
          <p:spPr>
            <a:xfrm>
              <a:off x="3334722" y="2711069"/>
              <a:ext cx="53279" cy="74597"/>
            </a:xfrm>
            <a:custGeom>
              <a:avLst/>
              <a:gdLst/>
              <a:ahLst/>
              <a:cxnLst/>
              <a:rect l="l" t="t" r="r" b="b"/>
              <a:pathLst>
                <a:path w="1787" h="2502" extrusionOk="0">
                  <a:moveTo>
                    <a:pt x="1" y="1"/>
                  </a:moveTo>
                  <a:cubicBezTo>
                    <a:pt x="215" y="1"/>
                    <a:pt x="429" y="72"/>
                    <a:pt x="596" y="167"/>
                  </a:cubicBezTo>
                  <a:cubicBezTo>
                    <a:pt x="786" y="239"/>
                    <a:pt x="929" y="358"/>
                    <a:pt x="1048" y="548"/>
                  </a:cubicBezTo>
                  <a:cubicBezTo>
                    <a:pt x="1191" y="763"/>
                    <a:pt x="1287" y="1025"/>
                    <a:pt x="1287" y="1263"/>
                  </a:cubicBezTo>
                  <a:cubicBezTo>
                    <a:pt x="1287" y="1501"/>
                    <a:pt x="1191" y="1763"/>
                    <a:pt x="1048" y="1977"/>
                  </a:cubicBezTo>
                  <a:cubicBezTo>
                    <a:pt x="810" y="2311"/>
                    <a:pt x="429" y="2501"/>
                    <a:pt x="1" y="2501"/>
                  </a:cubicBezTo>
                  <a:lnTo>
                    <a:pt x="524" y="2501"/>
                  </a:lnTo>
                  <a:cubicBezTo>
                    <a:pt x="929" y="2501"/>
                    <a:pt x="1310" y="2311"/>
                    <a:pt x="1549" y="1977"/>
                  </a:cubicBezTo>
                  <a:cubicBezTo>
                    <a:pt x="1715" y="1763"/>
                    <a:pt x="1787" y="1525"/>
                    <a:pt x="1787" y="1263"/>
                  </a:cubicBezTo>
                  <a:cubicBezTo>
                    <a:pt x="1787" y="1025"/>
                    <a:pt x="1739" y="763"/>
                    <a:pt x="1549" y="548"/>
                  </a:cubicBezTo>
                  <a:cubicBezTo>
                    <a:pt x="1429" y="406"/>
                    <a:pt x="1287" y="239"/>
                    <a:pt x="1120" y="167"/>
                  </a:cubicBezTo>
                  <a:cubicBezTo>
                    <a:pt x="929" y="72"/>
                    <a:pt x="715" y="1"/>
                    <a:pt x="524"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1"/>
            <p:cNvSpPr/>
            <p:nvPr/>
          </p:nvSpPr>
          <p:spPr>
            <a:xfrm>
              <a:off x="3334722" y="2588945"/>
              <a:ext cx="53279" cy="74597"/>
            </a:xfrm>
            <a:custGeom>
              <a:avLst/>
              <a:gdLst/>
              <a:ahLst/>
              <a:cxnLst/>
              <a:rect l="l" t="t" r="r" b="b"/>
              <a:pathLst>
                <a:path w="1787" h="2502" extrusionOk="0">
                  <a:moveTo>
                    <a:pt x="1" y="1"/>
                  </a:moveTo>
                  <a:cubicBezTo>
                    <a:pt x="215" y="1"/>
                    <a:pt x="429" y="48"/>
                    <a:pt x="596" y="144"/>
                  </a:cubicBezTo>
                  <a:cubicBezTo>
                    <a:pt x="786" y="239"/>
                    <a:pt x="929" y="358"/>
                    <a:pt x="1048" y="525"/>
                  </a:cubicBezTo>
                  <a:cubicBezTo>
                    <a:pt x="1191" y="739"/>
                    <a:pt x="1287" y="1001"/>
                    <a:pt x="1287" y="1239"/>
                  </a:cubicBezTo>
                  <a:cubicBezTo>
                    <a:pt x="1287" y="1477"/>
                    <a:pt x="1191" y="1739"/>
                    <a:pt x="1048" y="1953"/>
                  </a:cubicBezTo>
                  <a:cubicBezTo>
                    <a:pt x="810" y="2287"/>
                    <a:pt x="429" y="2501"/>
                    <a:pt x="1" y="2501"/>
                  </a:cubicBezTo>
                  <a:lnTo>
                    <a:pt x="524" y="2501"/>
                  </a:lnTo>
                  <a:cubicBezTo>
                    <a:pt x="929" y="2501"/>
                    <a:pt x="1310" y="2287"/>
                    <a:pt x="1549" y="1953"/>
                  </a:cubicBezTo>
                  <a:cubicBezTo>
                    <a:pt x="1715" y="1763"/>
                    <a:pt x="1787" y="1525"/>
                    <a:pt x="1787" y="1239"/>
                  </a:cubicBezTo>
                  <a:cubicBezTo>
                    <a:pt x="1787" y="977"/>
                    <a:pt x="1739" y="715"/>
                    <a:pt x="1549" y="525"/>
                  </a:cubicBezTo>
                  <a:cubicBezTo>
                    <a:pt x="1429" y="382"/>
                    <a:pt x="1287" y="239"/>
                    <a:pt x="1120" y="144"/>
                  </a:cubicBezTo>
                  <a:cubicBezTo>
                    <a:pt x="929" y="48"/>
                    <a:pt x="715" y="1"/>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1"/>
            <p:cNvSpPr/>
            <p:nvPr/>
          </p:nvSpPr>
          <p:spPr>
            <a:xfrm>
              <a:off x="3334722" y="2464705"/>
              <a:ext cx="53279" cy="74567"/>
            </a:xfrm>
            <a:custGeom>
              <a:avLst/>
              <a:gdLst/>
              <a:ahLst/>
              <a:cxnLst/>
              <a:rect l="l" t="t" r="r" b="b"/>
              <a:pathLst>
                <a:path w="1787" h="2501" extrusionOk="0">
                  <a:moveTo>
                    <a:pt x="1" y="0"/>
                  </a:moveTo>
                  <a:cubicBezTo>
                    <a:pt x="215" y="0"/>
                    <a:pt x="429" y="48"/>
                    <a:pt x="596" y="143"/>
                  </a:cubicBezTo>
                  <a:cubicBezTo>
                    <a:pt x="786" y="238"/>
                    <a:pt x="929" y="357"/>
                    <a:pt x="1048" y="524"/>
                  </a:cubicBezTo>
                  <a:cubicBezTo>
                    <a:pt x="1191" y="738"/>
                    <a:pt x="1287" y="1000"/>
                    <a:pt x="1287" y="1239"/>
                  </a:cubicBezTo>
                  <a:cubicBezTo>
                    <a:pt x="1287" y="1477"/>
                    <a:pt x="1191" y="1739"/>
                    <a:pt x="1048" y="1953"/>
                  </a:cubicBezTo>
                  <a:cubicBezTo>
                    <a:pt x="810" y="2286"/>
                    <a:pt x="429" y="2501"/>
                    <a:pt x="1" y="2501"/>
                  </a:cubicBezTo>
                  <a:lnTo>
                    <a:pt x="524" y="2501"/>
                  </a:lnTo>
                  <a:cubicBezTo>
                    <a:pt x="929" y="2501"/>
                    <a:pt x="1310" y="2286"/>
                    <a:pt x="1549" y="1953"/>
                  </a:cubicBezTo>
                  <a:cubicBezTo>
                    <a:pt x="1715" y="1762"/>
                    <a:pt x="1787" y="1524"/>
                    <a:pt x="1787" y="1239"/>
                  </a:cubicBezTo>
                  <a:cubicBezTo>
                    <a:pt x="1787" y="1000"/>
                    <a:pt x="1739" y="738"/>
                    <a:pt x="1549" y="524"/>
                  </a:cubicBezTo>
                  <a:cubicBezTo>
                    <a:pt x="1429" y="381"/>
                    <a:pt x="1287" y="238"/>
                    <a:pt x="1120" y="143"/>
                  </a:cubicBezTo>
                  <a:cubicBezTo>
                    <a:pt x="929" y="48"/>
                    <a:pt x="715" y="0"/>
                    <a:pt x="524"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1"/>
            <p:cNvSpPr/>
            <p:nvPr/>
          </p:nvSpPr>
          <p:spPr>
            <a:xfrm>
              <a:off x="3052847" y="2453345"/>
              <a:ext cx="97286" cy="97286"/>
            </a:xfrm>
            <a:custGeom>
              <a:avLst/>
              <a:gdLst/>
              <a:ahLst/>
              <a:cxnLst/>
              <a:rect l="l" t="t" r="r" b="b"/>
              <a:pathLst>
                <a:path w="3263" h="3263" extrusionOk="0">
                  <a:moveTo>
                    <a:pt x="1643" y="0"/>
                  </a:moveTo>
                  <a:cubicBezTo>
                    <a:pt x="738" y="0"/>
                    <a:pt x="0" y="715"/>
                    <a:pt x="0" y="1620"/>
                  </a:cubicBezTo>
                  <a:cubicBezTo>
                    <a:pt x="0" y="2524"/>
                    <a:pt x="738" y="3263"/>
                    <a:pt x="1643" y="3263"/>
                  </a:cubicBezTo>
                  <a:cubicBezTo>
                    <a:pt x="2525" y="3263"/>
                    <a:pt x="3263" y="2524"/>
                    <a:pt x="3263" y="1620"/>
                  </a:cubicBezTo>
                  <a:cubicBezTo>
                    <a:pt x="3263" y="715"/>
                    <a:pt x="2525" y="0"/>
                    <a:pt x="164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1"/>
            <p:cNvSpPr/>
            <p:nvPr/>
          </p:nvSpPr>
          <p:spPr>
            <a:xfrm>
              <a:off x="3074851" y="2454746"/>
              <a:ext cx="74567" cy="95885"/>
            </a:xfrm>
            <a:custGeom>
              <a:avLst/>
              <a:gdLst/>
              <a:ahLst/>
              <a:cxnLst/>
              <a:rect l="l" t="t" r="r" b="b"/>
              <a:pathLst>
                <a:path w="2501" h="3216" extrusionOk="0">
                  <a:moveTo>
                    <a:pt x="1334" y="1"/>
                  </a:moveTo>
                  <a:lnTo>
                    <a:pt x="1334" y="1"/>
                  </a:lnTo>
                  <a:cubicBezTo>
                    <a:pt x="1787" y="310"/>
                    <a:pt x="2096" y="810"/>
                    <a:pt x="2096" y="1382"/>
                  </a:cubicBezTo>
                  <a:cubicBezTo>
                    <a:pt x="2096" y="2287"/>
                    <a:pt x="1334" y="3001"/>
                    <a:pt x="453" y="3001"/>
                  </a:cubicBezTo>
                  <a:cubicBezTo>
                    <a:pt x="310" y="3001"/>
                    <a:pt x="143" y="2978"/>
                    <a:pt x="0" y="2954"/>
                  </a:cubicBezTo>
                  <a:lnTo>
                    <a:pt x="0" y="2954"/>
                  </a:lnTo>
                  <a:cubicBezTo>
                    <a:pt x="239" y="3120"/>
                    <a:pt x="548" y="3216"/>
                    <a:pt x="858" y="3216"/>
                  </a:cubicBezTo>
                  <a:cubicBezTo>
                    <a:pt x="1787" y="3216"/>
                    <a:pt x="2501" y="2477"/>
                    <a:pt x="2501" y="1573"/>
                  </a:cubicBezTo>
                  <a:cubicBezTo>
                    <a:pt x="2501" y="834"/>
                    <a:pt x="2001" y="215"/>
                    <a:pt x="1334"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1"/>
            <p:cNvSpPr/>
            <p:nvPr/>
          </p:nvSpPr>
          <p:spPr>
            <a:xfrm>
              <a:off x="3052847" y="2576184"/>
              <a:ext cx="97286" cy="98002"/>
            </a:xfrm>
            <a:custGeom>
              <a:avLst/>
              <a:gdLst/>
              <a:ahLst/>
              <a:cxnLst/>
              <a:rect l="l" t="t" r="r" b="b"/>
              <a:pathLst>
                <a:path w="3263" h="3287" extrusionOk="0">
                  <a:moveTo>
                    <a:pt x="1643" y="0"/>
                  </a:moveTo>
                  <a:cubicBezTo>
                    <a:pt x="738" y="0"/>
                    <a:pt x="0" y="738"/>
                    <a:pt x="0" y="1643"/>
                  </a:cubicBezTo>
                  <a:cubicBezTo>
                    <a:pt x="0" y="2548"/>
                    <a:pt x="738" y="3286"/>
                    <a:pt x="1643" y="3286"/>
                  </a:cubicBezTo>
                  <a:cubicBezTo>
                    <a:pt x="2525" y="3286"/>
                    <a:pt x="3263" y="2548"/>
                    <a:pt x="3263" y="1643"/>
                  </a:cubicBezTo>
                  <a:cubicBezTo>
                    <a:pt x="3263" y="738"/>
                    <a:pt x="2525" y="0"/>
                    <a:pt x="164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1"/>
            <p:cNvSpPr/>
            <p:nvPr/>
          </p:nvSpPr>
          <p:spPr>
            <a:xfrm>
              <a:off x="3074851" y="2578301"/>
              <a:ext cx="74567" cy="95885"/>
            </a:xfrm>
            <a:custGeom>
              <a:avLst/>
              <a:gdLst/>
              <a:ahLst/>
              <a:cxnLst/>
              <a:rect l="l" t="t" r="r" b="b"/>
              <a:pathLst>
                <a:path w="2501" h="3216" extrusionOk="0">
                  <a:moveTo>
                    <a:pt x="1334" y="0"/>
                  </a:moveTo>
                  <a:lnTo>
                    <a:pt x="1334" y="0"/>
                  </a:lnTo>
                  <a:cubicBezTo>
                    <a:pt x="1787" y="286"/>
                    <a:pt x="2096" y="810"/>
                    <a:pt x="2096" y="1358"/>
                  </a:cubicBezTo>
                  <a:cubicBezTo>
                    <a:pt x="2096" y="2287"/>
                    <a:pt x="1334" y="3001"/>
                    <a:pt x="453" y="3001"/>
                  </a:cubicBezTo>
                  <a:cubicBezTo>
                    <a:pt x="310" y="3001"/>
                    <a:pt x="143" y="2977"/>
                    <a:pt x="0" y="2953"/>
                  </a:cubicBezTo>
                  <a:lnTo>
                    <a:pt x="0" y="2953"/>
                  </a:lnTo>
                  <a:cubicBezTo>
                    <a:pt x="239" y="3120"/>
                    <a:pt x="548" y="3215"/>
                    <a:pt x="858" y="3215"/>
                  </a:cubicBezTo>
                  <a:cubicBezTo>
                    <a:pt x="1787" y="3215"/>
                    <a:pt x="2501" y="2477"/>
                    <a:pt x="2501" y="1572"/>
                  </a:cubicBezTo>
                  <a:cubicBezTo>
                    <a:pt x="2501" y="834"/>
                    <a:pt x="2001" y="215"/>
                    <a:pt x="1334"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1"/>
            <p:cNvSpPr/>
            <p:nvPr/>
          </p:nvSpPr>
          <p:spPr>
            <a:xfrm>
              <a:off x="3052847" y="2699709"/>
              <a:ext cx="97286" cy="98032"/>
            </a:xfrm>
            <a:custGeom>
              <a:avLst/>
              <a:gdLst/>
              <a:ahLst/>
              <a:cxnLst/>
              <a:rect l="l" t="t" r="r" b="b"/>
              <a:pathLst>
                <a:path w="3263" h="3288" extrusionOk="0">
                  <a:moveTo>
                    <a:pt x="1643" y="1"/>
                  </a:moveTo>
                  <a:cubicBezTo>
                    <a:pt x="738" y="1"/>
                    <a:pt x="0" y="739"/>
                    <a:pt x="0" y="1644"/>
                  </a:cubicBezTo>
                  <a:cubicBezTo>
                    <a:pt x="0" y="2549"/>
                    <a:pt x="738" y="3287"/>
                    <a:pt x="1643" y="3287"/>
                  </a:cubicBezTo>
                  <a:cubicBezTo>
                    <a:pt x="2525" y="3287"/>
                    <a:pt x="3263" y="2549"/>
                    <a:pt x="3263" y="1644"/>
                  </a:cubicBezTo>
                  <a:cubicBezTo>
                    <a:pt x="3263" y="739"/>
                    <a:pt x="2525" y="1"/>
                    <a:pt x="1643"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1"/>
            <p:cNvSpPr/>
            <p:nvPr/>
          </p:nvSpPr>
          <p:spPr>
            <a:xfrm>
              <a:off x="3074851" y="2701856"/>
              <a:ext cx="74567" cy="95885"/>
            </a:xfrm>
            <a:custGeom>
              <a:avLst/>
              <a:gdLst/>
              <a:ahLst/>
              <a:cxnLst/>
              <a:rect l="l" t="t" r="r" b="b"/>
              <a:pathLst>
                <a:path w="2501" h="3216" extrusionOk="0">
                  <a:moveTo>
                    <a:pt x="1334" y="0"/>
                  </a:moveTo>
                  <a:lnTo>
                    <a:pt x="1334" y="0"/>
                  </a:lnTo>
                  <a:cubicBezTo>
                    <a:pt x="1787" y="286"/>
                    <a:pt x="2096" y="786"/>
                    <a:pt x="2096" y="1358"/>
                  </a:cubicBezTo>
                  <a:cubicBezTo>
                    <a:pt x="2096" y="2286"/>
                    <a:pt x="1334" y="3001"/>
                    <a:pt x="453" y="3001"/>
                  </a:cubicBezTo>
                  <a:cubicBezTo>
                    <a:pt x="310" y="3001"/>
                    <a:pt x="143" y="2977"/>
                    <a:pt x="0" y="2929"/>
                  </a:cubicBezTo>
                  <a:lnTo>
                    <a:pt x="0" y="2929"/>
                  </a:lnTo>
                  <a:cubicBezTo>
                    <a:pt x="239" y="3120"/>
                    <a:pt x="548" y="3215"/>
                    <a:pt x="858" y="3215"/>
                  </a:cubicBezTo>
                  <a:cubicBezTo>
                    <a:pt x="1787" y="3215"/>
                    <a:pt x="2501" y="2453"/>
                    <a:pt x="2501" y="1572"/>
                  </a:cubicBezTo>
                  <a:cubicBezTo>
                    <a:pt x="2501" y="834"/>
                    <a:pt x="2001" y="191"/>
                    <a:pt x="1334"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1"/>
            <p:cNvSpPr/>
            <p:nvPr/>
          </p:nvSpPr>
          <p:spPr>
            <a:xfrm>
              <a:off x="3184900" y="2485993"/>
              <a:ext cx="167590" cy="10674"/>
            </a:xfrm>
            <a:custGeom>
              <a:avLst/>
              <a:gdLst/>
              <a:ahLst/>
              <a:cxnLst/>
              <a:rect l="l" t="t" r="r" b="b"/>
              <a:pathLst>
                <a:path w="5621" h="358" extrusionOk="0">
                  <a:moveTo>
                    <a:pt x="191" y="1"/>
                  </a:moveTo>
                  <a:cubicBezTo>
                    <a:pt x="96" y="1"/>
                    <a:pt x="1" y="48"/>
                    <a:pt x="1" y="143"/>
                  </a:cubicBezTo>
                  <a:cubicBezTo>
                    <a:pt x="1" y="263"/>
                    <a:pt x="96" y="358"/>
                    <a:pt x="191" y="358"/>
                  </a:cubicBezTo>
                  <a:lnTo>
                    <a:pt x="5454" y="358"/>
                  </a:lnTo>
                  <a:cubicBezTo>
                    <a:pt x="5549" y="358"/>
                    <a:pt x="5621" y="286"/>
                    <a:pt x="5621" y="215"/>
                  </a:cubicBezTo>
                  <a:cubicBezTo>
                    <a:pt x="5621" y="96"/>
                    <a:pt x="5573"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1"/>
            <p:cNvSpPr/>
            <p:nvPr/>
          </p:nvSpPr>
          <p:spPr>
            <a:xfrm>
              <a:off x="3184900" y="2507996"/>
              <a:ext cx="167590" cy="10704"/>
            </a:xfrm>
            <a:custGeom>
              <a:avLst/>
              <a:gdLst/>
              <a:ahLst/>
              <a:cxnLst/>
              <a:rect l="l" t="t" r="r" b="b"/>
              <a:pathLst>
                <a:path w="5621" h="359" extrusionOk="0">
                  <a:moveTo>
                    <a:pt x="191" y="1"/>
                  </a:moveTo>
                  <a:cubicBezTo>
                    <a:pt x="96" y="1"/>
                    <a:pt x="1" y="72"/>
                    <a:pt x="1" y="144"/>
                  </a:cubicBezTo>
                  <a:cubicBezTo>
                    <a:pt x="1" y="239"/>
                    <a:pt x="96" y="358"/>
                    <a:pt x="191" y="358"/>
                  </a:cubicBezTo>
                  <a:lnTo>
                    <a:pt x="5454" y="358"/>
                  </a:lnTo>
                  <a:cubicBezTo>
                    <a:pt x="5549" y="358"/>
                    <a:pt x="5621" y="287"/>
                    <a:pt x="5621" y="215"/>
                  </a:cubicBezTo>
                  <a:cubicBezTo>
                    <a:pt x="5621" y="96"/>
                    <a:pt x="5573"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1"/>
            <p:cNvSpPr/>
            <p:nvPr/>
          </p:nvSpPr>
          <p:spPr>
            <a:xfrm>
              <a:off x="3045752" y="2448276"/>
              <a:ext cx="351489" cy="108050"/>
            </a:xfrm>
            <a:custGeom>
              <a:avLst/>
              <a:gdLst/>
              <a:ahLst/>
              <a:cxnLst/>
              <a:rect l="l" t="t" r="r" b="b"/>
              <a:pathLst>
                <a:path w="11789" h="3624" extrusionOk="0">
                  <a:moveTo>
                    <a:pt x="1881" y="361"/>
                  </a:moveTo>
                  <a:cubicBezTo>
                    <a:pt x="2667" y="361"/>
                    <a:pt x="3334" y="1027"/>
                    <a:pt x="3334" y="1837"/>
                  </a:cubicBezTo>
                  <a:cubicBezTo>
                    <a:pt x="3334" y="2623"/>
                    <a:pt x="2667" y="3290"/>
                    <a:pt x="1881" y="3290"/>
                  </a:cubicBezTo>
                  <a:cubicBezTo>
                    <a:pt x="1072" y="3290"/>
                    <a:pt x="405" y="2623"/>
                    <a:pt x="405" y="1837"/>
                  </a:cubicBezTo>
                  <a:cubicBezTo>
                    <a:pt x="405" y="1027"/>
                    <a:pt x="1072" y="361"/>
                    <a:pt x="1881" y="361"/>
                  </a:cubicBezTo>
                  <a:close/>
                  <a:moveTo>
                    <a:pt x="1884" y="1"/>
                  </a:moveTo>
                  <a:cubicBezTo>
                    <a:pt x="1851" y="1"/>
                    <a:pt x="1819" y="2"/>
                    <a:pt x="1786" y="3"/>
                  </a:cubicBezTo>
                  <a:cubicBezTo>
                    <a:pt x="857" y="27"/>
                    <a:pt x="119" y="789"/>
                    <a:pt x="48" y="1694"/>
                  </a:cubicBezTo>
                  <a:cubicBezTo>
                    <a:pt x="0" y="2742"/>
                    <a:pt x="834" y="3623"/>
                    <a:pt x="1834" y="3623"/>
                  </a:cubicBezTo>
                  <a:cubicBezTo>
                    <a:pt x="2262" y="3623"/>
                    <a:pt x="2620" y="3457"/>
                    <a:pt x="2905" y="3266"/>
                  </a:cubicBezTo>
                  <a:lnTo>
                    <a:pt x="8240" y="3266"/>
                  </a:lnTo>
                  <a:cubicBezTo>
                    <a:pt x="8335" y="3266"/>
                    <a:pt x="8430" y="3195"/>
                    <a:pt x="8430" y="3099"/>
                  </a:cubicBezTo>
                  <a:cubicBezTo>
                    <a:pt x="8430" y="2980"/>
                    <a:pt x="8359" y="2885"/>
                    <a:pt x="8240" y="2885"/>
                  </a:cubicBezTo>
                  <a:lnTo>
                    <a:pt x="3263" y="2885"/>
                  </a:lnTo>
                  <a:cubicBezTo>
                    <a:pt x="3501" y="2599"/>
                    <a:pt x="3620" y="2218"/>
                    <a:pt x="3620" y="1790"/>
                  </a:cubicBezTo>
                  <a:cubicBezTo>
                    <a:pt x="3620" y="1385"/>
                    <a:pt x="3477" y="1027"/>
                    <a:pt x="3263" y="694"/>
                  </a:cubicBezTo>
                  <a:lnTo>
                    <a:pt x="10216" y="694"/>
                  </a:lnTo>
                  <a:cubicBezTo>
                    <a:pt x="10574" y="694"/>
                    <a:pt x="10883" y="861"/>
                    <a:pt x="11098" y="1170"/>
                  </a:cubicBezTo>
                  <a:cubicBezTo>
                    <a:pt x="11360" y="1551"/>
                    <a:pt x="11360" y="2028"/>
                    <a:pt x="11098" y="2409"/>
                  </a:cubicBezTo>
                  <a:cubicBezTo>
                    <a:pt x="10883" y="2718"/>
                    <a:pt x="10574" y="2885"/>
                    <a:pt x="10216" y="2885"/>
                  </a:cubicBezTo>
                  <a:lnTo>
                    <a:pt x="9073" y="2885"/>
                  </a:lnTo>
                  <a:cubicBezTo>
                    <a:pt x="8978" y="2885"/>
                    <a:pt x="8907" y="2956"/>
                    <a:pt x="8907" y="3052"/>
                  </a:cubicBezTo>
                  <a:cubicBezTo>
                    <a:pt x="8907" y="3171"/>
                    <a:pt x="8954" y="3266"/>
                    <a:pt x="9073" y="3266"/>
                  </a:cubicBezTo>
                  <a:lnTo>
                    <a:pt x="10240" y="3266"/>
                  </a:lnTo>
                  <a:cubicBezTo>
                    <a:pt x="10717" y="3266"/>
                    <a:pt x="11121" y="3028"/>
                    <a:pt x="11431" y="2623"/>
                  </a:cubicBezTo>
                  <a:cubicBezTo>
                    <a:pt x="11788" y="2123"/>
                    <a:pt x="11788" y="1480"/>
                    <a:pt x="11431" y="1004"/>
                  </a:cubicBezTo>
                  <a:cubicBezTo>
                    <a:pt x="11169" y="599"/>
                    <a:pt x="10717" y="361"/>
                    <a:pt x="10240" y="361"/>
                  </a:cubicBezTo>
                  <a:lnTo>
                    <a:pt x="2953" y="361"/>
                  </a:lnTo>
                  <a:cubicBezTo>
                    <a:pt x="2644" y="140"/>
                    <a:pt x="2294" y="1"/>
                    <a:pt x="18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1"/>
            <p:cNvSpPr/>
            <p:nvPr/>
          </p:nvSpPr>
          <p:spPr>
            <a:xfrm>
              <a:off x="3079115" y="2475349"/>
              <a:ext cx="42635" cy="50626"/>
            </a:xfrm>
            <a:custGeom>
              <a:avLst/>
              <a:gdLst/>
              <a:ahLst/>
              <a:cxnLst/>
              <a:rect l="l" t="t" r="r" b="b"/>
              <a:pathLst>
                <a:path w="1430" h="1698" extrusionOk="0">
                  <a:moveTo>
                    <a:pt x="762" y="596"/>
                  </a:moveTo>
                  <a:lnTo>
                    <a:pt x="905" y="1001"/>
                  </a:lnTo>
                  <a:lnTo>
                    <a:pt x="572" y="1001"/>
                  </a:lnTo>
                  <a:lnTo>
                    <a:pt x="762" y="596"/>
                  </a:lnTo>
                  <a:close/>
                  <a:moveTo>
                    <a:pt x="715" y="0"/>
                  </a:moveTo>
                  <a:cubicBezTo>
                    <a:pt x="643" y="0"/>
                    <a:pt x="572" y="48"/>
                    <a:pt x="548" y="119"/>
                  </a:cubicBezTo>
                  <a:lnTo>
                    <a:pt x="48" y="1453"/>
                  </a:lnTo>
                  <a:cubicBezTo>
                    <a:pt x="0" y="1548"/>
                    <a:pt x="48" y="1667"/>
                    <a:pt x="119" y="1691"/>
                  </a:cubicBezTo>
                  <a:lnTo>
                    <a:pt x="191" y="1691"/>
                  </a:lnTo>
                  <a:cubicBezTo>
                    <a:pt x="238" y="1691"/>
                    <a:pt x="334" y="1667"/>
                    <a:pt x="334" y="1572"/>
                  </a:cubicBezTo>
                  <a:lnTo>
                    <a:pt x="429" y="1358"/>
                  </a:lnTo>
                  <a:lnTo>
                    <a:pt x="1001" y="1358"/>
                  </a:lnTo>
                  <a:lnTo>
                    <a:pt x="1072" y="1572"/>
                  </a:lnTo>
                  <a:cubicBezTo>
                    <a:pt x="1111" y="1651"/>
                    <a:pt x="1167" y="1697"/>
                    <a:pt x="1239" y="1697"/>
                  </a:cubicBezTo>
                  <a:cubicBezTo>
                    <a:pt x="1254" y="1697"/>
                    <a:pt x="1270" y="1695"/>
                    <a:pt x="1286" y="1691"/>
                  </a:cubicBezTo>
                  <a:cubicBezTo>
                    <a:pt x="1382" y="1667"/>
                    <a:pt x="1429" y="1572"/>
                    <a:pt x="1405" y="1453"/>
                  </a:cubicBezTo>
                  <a:lnTo>
                    <a:pt x="905" y="119"/>
                  </a:lnTo>
                  <a:cubicBezTo>
                    <a:pt x="881" y="24"/>
                    <a:pt x="78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1"/>
            <p:cNvSpPr/>
            <p:nvPr/>
          </p:nvSpPr>
          <p:spPr>
            <a:xfrm>
              <a:off x="3185615" y="2608116"/>
              <a:ext cx="168306" cy="10674"/>
            </a:xfrm>
            <a:custGeom>
              <a:avLst/>
              <a:gdLst/>
              <a:ahLst/>
              <a:cxnLst/>
              <a:rect l="l" t="t" r="r" b="b"/>
              <a:pathLst>
                <a:path w="5645" h="358" extrusionOk="0">
                  <a:moveTo>
                    <a:pt x="191" y="1"/>
                  </a:moveTo>
                  <a:cubicBezTo>
                    <a:pt x="96" y="1"/>
                    <a:pt x="1" y="72"/>
                    <a:pt x="1" y="167"/>
                  </a:cubicBezTo>
                  <a:cubicBezTo>
                    <a:pt x="1" y="286"/>
                    <a:pt x="72" y="358"/>
                    <a:pt x="191" y="358"/>
                  </a:cubicBezTo>
                  <a:lnTo>
                    <a:pt x="5454" y="358"/>
                  </a:lnTo>
                  <a:cubicBezTo>
                    <a:pt x="5549" y="358"/>
                    <a:pt x="5621" y="310"/>
                    <a:pt x="5621" y="215"/>
                  </a:cubicBezTo>
                  <a:cubicBezTo>
                    <a:pt x="5645" y="96"/>
                    <a:pt x="5549"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1"/>
            <p:cNvSpPr/>
            <p:nvPr/>
          </p:nvSpPr>
          <p:spPr>
            <a:xfrm>
              <a:off x="3185615" y="2631551"/>
              <a:ext cx="168306" cy="10674"/>
            </a:xfrm>
            <a:custGeom>
              <a:avLst/>
              <a:gdLst/>
              <a:ahLst/>
              <a:cxnLst/>
              <a:rect l="l" t="t" r="r" b="b"/>
              <a:pathLst>
                <a:path w="5645" h="358" extrusionOk="0">
                  <a:moveTo>
                    <a:pt x="191" y="1"/>
                  </a:moveTo>
                  <a:cubicBezTo>
                    <a:pt x="96" y="1"/>
                    <a:pt x="1" y="48"/>
                    <a:pt x="1" y="143"/>
                  </a:cubicBezTo>
                  <a:cubicBezTo>
                    <a:pt x="1" y="262"/>
                    <a:pt x="72" y="358"/>
                    <a:pt x="191" y="358"/>
                  </a:cubicBezTo>
                  <a:lnTo>
                    <a:pt x="5454" y="358"/>
                  </a:lnTo>
                  <a:cubicBezTo>
                    <a:pt x="5549" y="358"/>
                    <a:pt x="5621" y="286"/>
                    <a:pt x="5621" y="215"/>
                  </a:cubicBezTo>
                  <a:cubicBezTo>
                    <a:pt x="5645" y="96"/>
                    <a:pt x="5549"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1"/>
            <p:cNvSpPr/>
            <p:nvPr/>
          </p:nvSpPr>
          <p:spPr>
            <a:xfrm>
              <a:off x="3045752" y="2571831"/>
              <a:ext cx="350773" cy="107334"/>
            </a:xfrm>
            <a:custGeom>
              <a:avLst/>
              <a:gdLst/>
              <a:ahLst/>
              <a:cxnLst/>
              <a:rect l="l" t="t" r="r" b="b"/>
              <a:pathLst>
                <a:path w="11765" h="3600" extrusionOk="0">
                  <a:moveTo>
                    <a:pt x="10240" y="694"/>
                  </a:moveTo>
                  <a:cubicBezTo>
                    <a:pt x="10598" y="694"/>
                    <a:pt x="10931" y="860"/>
                    <a:pt x="11121" y="1170"/>
                  </a:cubicBezTo>
                  <a:cubicBezTo>
                    <a:pt x="11360" y="1551"/>
                    <a:pt x="11360" y="2051"/>
                    <a:pt x="11121" y="2408"/>
                  </a:cubicBezTo>
                  <a:cubicBezTo>
                    <a:pt x="10931" y="2718"/>
                    <a:pt x="10598" y="2885"/>
                    <a:pt x="10240" y="2885"/>
                  </a:cubicBezTo>
                  <a:lnTo>
                    <a:pt x="3310" y="2885"/>
                  </a:lnTo>
                  <a:cubicBezTo>
                    <a:pt x="3548" y="2599"/>
                    <a:pt x="3668" y="2218"/>
                    <a:pt x="3668" y="1789"/>
                  </a:cubicBezTo>
                  <a:cubicBezTo>
                    <a:pt x="3668" y="1384"/>
                    <a:pt x="3501" y="1027"/>
                    <a:pt x="3310" y="694"/>
                  </a:cubicBezTo>
                  <a:close/>
                  <a:moveTo>
                    <a:pt x="1881" y="337"/>
                  </a:moveTo>
                  <a:cubicBezTo>
                    <a:pt x="2667" y="337"/>
                    <a:pt x="3334" y="980"/>
                    <a:pt x="3334" y="1789"/>
                  </a:cubicBezTo>
                  <a:cubicBezTo>
                    <a:pt x="3286" y="2599"/>
                    <a:pt x="2643" y="3242"/>
                    <a:pt x="1881" y="3242"/>
                  </a:cubicBezTo>
                  <a:cubicBezTo>
                    <a:pt x="1072" y="3242"/>
                    <a:pt x="405" y="2599"/>
                    <a:pt x="405" y="1789"/>
                  </a:cubicBezTo>
                  <a:cubicBezTo>
                    <a:pt x="405" y="980"/>
                    <a:pt x="1072" y="337"/>
                    <a:pt x="1881" y="337"/>
                  </a:cubicBezTo>
                  <a:close/>
                  <a:moveTo>
                    <a:pt x="1884" y="1"/>
                  </a:moveTo>
                  <a:cubicBezTo>
                    <a:pt x="1851" y="1"/>
                    <a:pt x="1819" y="1"/>
                    <a:pt x="1786" y="3"/>
                  </a:cubicBezTo>
                  <a:cubicBezTo>
                    <a:pt x="857" y="27"/>
                    <a:pt x="119" y="789"/>
                    <a:pt x="48" y="1694"/>
                  </a:cubicBezTo>
                  <a:cubicBezTo>
                    <a:pt x="0" y="2742"/>
                    <a:pt x="834" y="3599"/>
                    <a:pt x="1834" y="3599"/>
                  </a:cubicBezTo>
                  <a:cubicBezTo>
                    <a:pt x="2262" y="3599"/>
                    <a:pt x="2620" y="3456"/>
                    <a:pt x="2905" y="3242"/>
                  </a:cubicBezTo>
                  <a:lnTo>
                    <a:pt x="10216" y="3242"/>
                  </a:lnTo>
                  <a:cubicBezTo>
                    <a:pt x="10669" y="3242"/>
                    <a:pt x="11098" y="3004"/>
                    <a:pt x="11407" y="2623"/>
                  </a:cubicBezTo>
                  <a:cubicBezTo>
                    <a:pt x="11764" y="2123"/>
                    <a:pt x="11764" y="1456"/>
                    <a:pt x="11407" y="980"/>
                  </a:cubicBezTo>
                  <a:cubicBezTo>
                    <a:pt x="11121" y="598"/>
                    <a:pt x="10693" y="360"/>
                    <a:pt x="10240" y="360"/>
                  </a:cubicBezTo>
                  <a:lnTo>
                    <a:pt x="2953" y="360"/>
                  </a:lnTo>
                  <a:cubicBezTo>
                    <a:pt x="2644" y="139"/>
                    <a:pt x="2294" y="1"/>
                    <a:pt x="18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1"/>
            <p:cNvSpPr/>
            <p:nvPr/>
          </p:nvSpPr>
          <p:spPr>
            <a:xfrm>
              <a:off x="3084094" y="2600305"/>
              <a:ext cx="35510" cy="51878"/>
            </a:xfrm>
            <a:custGeom>
              <a:avLst/>
              <a:gdLst/>
              <a:ahLst/>
              <a:cxnLst/>
              <a:rect l="l" t="t" r="r" b="b"/>
              <a:pathLst>
                <a:path w="1191" h="1740" extrusionOk="0">
                  <a:moveTo>
                    <a:pt x="524" y="334"/>
                  </a:moveTo>
                  <a:cubicBezTo>
                    <a:pt x="595" y="334"/>
                    <a:pt x="643" y="358"/>
                    <a:pt x="667" y="453"/>
                  </a:cubicBezTo>
                  <a:cubicBezTo>
                    <a:pt x="714" y="548"/>
                    <a:pt x="619" y="620"/>
                    <a:pt x="524" y="620"/>
                  </a:cubicBezTo>
                  <a:lnTo>
                    <a:pt x="286" y="620"/>
                  </a:lnTo>
                  <a:lnTo>
                    <a:pt x="286" y="334"/>
                  </a:lnTo>
                  <a:close/>
                  <a:moveTo>
                    <a:pt x="619" y="953"/>
                  </a:moveTo>
                  <a:cubicBezTo>
                    <a:pt x="714" y="953"/>
                    <a:pt x="786" y="1025"/>
                    <a:pt x="834" y="1096"/>
                  </a:cubicBezTo>
                  <a:cubicBezTo>
                    <a:pt x="810" y="1263"/>
                    <a:pt x="738" y="1334"/>
                    <a:pt x="619" y="1334"/>
                  </a:cubicBezTo>
                  <a:lnTo>
                    <a:pt x="310" y="1334"/>
                  </a:lnTo>
                  <a:lnTo>
                    <a:pt x="310" y="953"/>
                  </a:lnTo>
                  <a:close/>
                  <a:moveTo>
                    <a:pt x="167" y="1"/>
                  </a:moveTo>
                  <a:cubicBezTo>
                    <a:pt x="71" y="1"/>
                    <a:pt x="0" y="96"/>
                    <a:pt x="0" y="191"/>
                  </a:cubicBezTo>
                  <a:lnTo>
                    <a:pt x="0" y="1549"/>
                  </a:lnTo>
                  <a:lnTo>
                    <a:pt x="0" y="1620"/>
                  </a:lnTo>
                  <a:cubicBezTo>
                    <a:pt x="24" y="1692"/>
                    <a:pt x="71" y="1739"/>
                    <a:pt x="167" y="1739"/>
                  </a:cubicBezTo>
                  <a:lnTo>
                    <a:pt x="643" y="1739"/>
                  </a:lnTo>
                  <a:cubicBezTo>
                    <a:pt x="953" y="1739"/>
                    <a:pt x="1191" y="1501"/>
                    <a:pt x="1191" y="1191"/>
                  </a:cubicBezTo>
                  <a:cubicBezTo>
                    <a:pt x="1143" y="977"/>
                    <a:pt x="1096" y="834"/>
                    <a:pt x="976" y="739"/>
                  </a:cubicBezTo>
                  <a:cubicBezTo>
                    <a:pt x="1024" y="668"/>
                    <a:pt x="1048" y="548"/>
                    <a:pt x="1024" y="382"/>
                  </a:cubicBezTo>
                  <a:cubicBezTo>
                    <a:pt x="1000" y="144"/>
                    <a:pt x="786"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1"/>
            <p:cNvSpPr/>
            <p:nvPr/>
          </p:nvSpPr>
          <p:spPr>
            <a:xfrm>
              <a:off x="3185615" y="2732387"/>
              <a:ext cx="168306" cy="10674"/>
            </a:xfrm>
            <a:custGeom>
              <a:avLst/>
              <a:gdLst/>
              <a:ahLst/>
              <a:cxnLst/>
              <a:rect l="l" t="t" r="r" b="b"/>
              <a:pathLst>
                <a:path w="5645" h="358" extrusionOk="0">
                  <a:moveTo>
                    <a:pt x="191" y="0"/>
                  </a:moveTo>
                  <a:cubicBezTo>
                    <a:pt x="96" y="0"/>
                    <a:pt x="1" y="72"/>
                    <a:pt x="1" y="167"/>
                  </a:cubicBezTo>
                  <a:cubicBezTo>
                    <a:pt x="1" y="286"/>
                    <a:pt x="72" y="357"/>
                    <a:pt x="191" y="357"/>
                  </a:cubicBezTo>
                  <a:lnTo>
                    <a:pt x="5454" y="357"/>
                  </a:lnTo>
                  <a:cubicBezTo>
                    <a:pt x="5549" y="357"/>
                    <a:pt x="5621" y="310"/>
                    <a:pt x="5621" y="215"/>
                  </a:cubicBezTo>
                  <a:cubicBezTo>
                    <a:pt x="5645" y="95"/>
                    <a:pt x="5549"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1"/>
            <p:cNvSpPr/>
            <p:nvPr/>
          </p:nvSpPr>
          <p:spPr>
            <a:xfrm>
              <a:off x="3185615" y="2755106"/>
              <a:ext cx="168306" cy="10674"/>
            </a:xfrm>
            <a:custGeom>
              <a:avLst/>
              <a:gdLst/>
              <a:ahLst/>
              <a:cxnLst/>
              <a:rect l="l" t="t" r="r" b="b"/>
              <a:pathLst>
                <a:path w="5645" h="358" extrusionOk="0">
                  <a:moveTo>
                    <a:pt x="191" y="0"/>
                  </a:moveTo>
                  <a:cubicBezTo>
                    <a:pt x="96" y="0"/>
                    <a:pt x="1" y="48"/>
                    <a:pt x="1" y="143"/>
                  </a:cubicBezTo>
                  <a:cubicBezTo>
                    <a:pt x="1" y="262"/>
                    <a:pt x="72" y="357"/>
                    <a:pt x="191" y="357"/>
                  </a:cubicBezTo>
                  <a:lnTo>
                    <a:pt x="5454" y="357"/>
                  </a:lnTo>
                  <a:cubicBezTo>
                    <a:pt x="5549" y="357"/>
                    <a:pt x="5621" y="286"/>
                    <a:pt x="5621" y="191"/>
                  </a:cubicBezTo>
                  <a:cubicBezTo>
                    <a:pt x="5645" y="72"/>
                    <a:pt x="5549"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1"/>
            <p:cNvSpPr/>
            <p:nvPr/>
          </p:nvSpPr>
          <p:spPr>
            <a:xfrm>
              <a:off x="3046437" y="2694044"/>
              <a:ext cx="351519" cy="107155"/>
            </a:xfrm>
            <a:custGeom>
              <a:avLst/>
              <a:gdLst/>
              <a:ahLst/>
              <a:cxnLst/>
              <a:rect l="l" t="t" r="r" b="b"/>
              <a:pathLst>
                <a:path w="11790" h="3594" extrusionOk="0">
                  <a:moveTo>
                    <a:pt x="10217" y="715"/>
                  </a:moveTo>
                  <a:cubicBezTo>
                    <a:pt x="10575" y="715"/>
                    <a:pt x="10908" y="905"/>
                    <a:pt x="11098" y="1191"/>
                  </a:cubicBezTo>
                  <a:cubicBezTo>
                    <a:pt x="11337" y="1572"/>
                    <a:pt x="11337" y="2072"/>
                    <a:pt x="11098" y="2453"/>
                  </a:cubicBezTo>
                  <a:cubicBezTo>
                    <a:pt x="10908" y="2763"/>
                    <a:pt x="10575" y="2929"/>
                    <a:pt x="10217" y="2929"/>
                  </a:cubicBezTo>
                  <a:lnTo>
                    <a:pt x="3287" y="2929"/>
                  </a:lnTo>
                  <a:cubicBezTo>
                    <a:pt x="3525" y="2644"/>
                    <a:pt x="3645" y="2239"/>
                    <a:pt x="3645" y="1834"/>
                  </a:cubicBezTo>
                  <a:cubicBezTo>
                    <a:pt x="3645" y="1405"/>
                    <a:pt x="3478" y="1048"/>
                    <a:pt x="3287" y="715"/>
                  </a:cubicBezTo>
                  <a:close/>
                  <a:moveTo>
                    <a:pt x="1858" y="0"/>
                  </a:moveTo>
                  <a:cubicBezTo>
                    <a:pt x="1573" y="0"/>
                    <a:pt x="1334" y="72"/>
                    <a:pt x="1096" y="191"/>
                  </a:cubicBezTo>
                  <a:cubicBezTo>
                    <a:pt x="1025" y="215"/>
                    <a:pt x="977" y="310"/>
                    <a:pt x="1025" y="405"/>
                  </a:cubicBezTo>
                  <a:cubicBezTo>
                    <a:pt x="1043" y="493"/>
                    <a:pt x="1113" y="542"/>
                    <a:pt x="1187" y="542"/>
                  </a:cubicBezTo>
                  <a:cubicBezTo>
                    <a:pt x="1212" y="542"/>
                    <a:pt x="1238" y="536"/>
                    <a:pt x="1263" y="524"/>
                  </a:cubicBezTo>
                  <a:cubicBezTo>
                    <a:pt x="1430" y="429"/>
                    <a:pt x="1644" y="381"/>
                    <a:pt x="1882" y="381"/>
                  </a:cubicBezTo>
                  <a:cubicBezTo>
                    <a:pt x="2716" y="381"/>
                    <a:pt x="3359" y="1048"/>
                    <a:pt x="3335" y="1882"/>
                  </a:cubicBezTo>
                  <a:cubicBezTo>
                    <a:pt x="3311" y="2644"/>
                    <a:pt x="2716" y="3239"/>
                    <a:pt x="1977" y="3263"/>
                  </a:cubicBezTo>
                  <a:cubicBezTo>
                    <a:pt x="1963" y="3263"/>
                    <a:pt x="1948" y="3263"/>
                    <a:pt x="1933" y="3263"/>
                  </a:cubicBezTo>
                  <a:cubicBezTo>
                    <a:pt x="1119" y="3263"/>
                    <a:pt x="453" y="2629"/>
                    <a:pt x="453" y="1810"/>
                  </a:cubicBezTo>
                  <a:cubicBezTo>
                    <a:pt x="453" y="1501"/>
                    <a:pt x="549" y="1215"/>
                    <a:pt x="715" y="977"/>
                  </a:cubicBezTo>
                  <a:cubicBezTo>
                    <a:pt x="787" y="905"/>
                    <a:pt x="787" y="786"/>
                    <a:pt x="692" y="738"/>
                  </a:cubicBezTo>
                  <a:cubicBezTo>
                    <a:pt x="647" y="705"/>
                    <a:pt x="598" y="688"/>
                    <a:pt x="553" y="688"/>
                  </a:cubicBezTo>
                  <a:cubicBezTo>
                    <a:pt x="501" y="688"/>
                    <a:pt x="455" y="711"/>
                    <a:pt x="430" y="762"/>
                  </a:cubicBezTo>
                  <a:cubicBezTo>
                    <a:pt x="120" y="1167"/>
                    <a:pt x="1" y="1691"/>
                    <a:pt x="120" y="2191"/>
                  </a:cubicBezTo>
                  <a:cubicBezTo>
                    <a:pt x="263" y="2882"/>
                    <a:pt x="811" y="3406"/>
                    <a:pt x="1454" y="3549"/>
                  </a:cubicBezTo>
                  <a:cubicBezTo>
                    <a:pt x="1600" y="3579"/>
                    <a:pt x="1745" y="3594"/>
                    <a:pt x="1886" y="3594"/>
                  </a:cubicBezTo>
                  <a:cubicBezTo>
                    <a:pt x="2295" y="3594"/>
                    <a:pt x="2671" y="3469"/>
                    <a:pt x="2954" y="3239"/>
                  </a:cubicBezTo>
                  <a:lnTo>
                    <a:pt x="10241" y="3239"/>
                  </a:lnTo>
                  <a:cubicBezTo>
                    <a:pt x="10717" y="3239"/>
                    <a:pt x="11146" y="3001"/>
                    <a:pt x="11432" y="2596"/>
                  </a:cubicBezTo>
                  <a:cubicBezTo>
                    <a:pt x="11789" y="2096"/>
                    <a:pt x="11789" y="1453"/>
                    <a:pt x="11432" y="977"/>
                  </a:cubicBezTo>
                  <a:cubicBezTo>
                    <a:pt x="11098" y="619"/>
                    <a:pt x="10670" y="381"/>
                    <a:pt x="10217" y="381"/>
                  </a:cubicBezTo>
                  <a:lnTo>
                    <a:pt x="2930" y="381"/>
                  </a:lnTo>
                  <a:cubicBezTo>
                    <a:pt x="2620" y="143"/>
                    <a:pt x="2239" y="0"/>
                    <a:pt x="18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1"/>
            <p:cNvSpPr/>
            <p:nvPr/>
          </p:nvSpPr>
          <p:spPr>
            <a:xfrm>
              <a:off x="3078399" y="2723144"/>
              <a:ext cx="43351" cy="51163"/>
            </a:xfrm>
            <a:custGeom>
              <a:avLst/>
              <a:gdLst/>
              <a:ahLst/>
              <a:cxnLst/>
              <a:rect l="l" t="t" r="r" b="b"/>
              <a:pathLst>
                <a:path w="1454" h="1716" extrusionOk="0">
                  <a:moveTo>
                    <a:pt x="858" y="1"/>
                  </a:moveTo>
                  <a:cubicBezTo>
                    <a:pt x="382" y="1"/>
                    <a:pt x="1" y="382"/>
                    <a:pt x="1" y="858"/>
                  </a:cubicBezTo>
                  <a:cubicBezTo>
                    <a:pt x="1" y="1334"/>
                    <a:pt x="382" y="1715"/>
                    <a:pt x="858" y="1715"/>
                  </a:cubicBezTo>
                  <a:cubicBezTo>
                    <a:pt x="1048" y="1715"/>
                    <a:pt x="1215" y="1644"/>
                    <a:pt x="1334" y="1525"/>
                  </a:cubicBezTo>
                  <a:cubicBezTo>
                    <a:pt x="1382" y="1501"/>
                    <a:pt x="1406" y="1477"/>
                    <a:pt x="1406" y="1453"/>
                  </a:cubicBezTo>
                  <a:cubicBezTo>
                    <a:pt x="1453" y="1382"/>
                    <a:pt x="1453" y="1263"/>
                    <a:pt x="1382" y="1215"/>
                  </a:cubicBezTo>
                  <a:cubicBezTo>
                    <a:pt x="1349" y="1182"/>
                    <a:pt x="1305" y="1164"/>
                    <a:pt x="1263" y="1164"/>
                  </a:cubicBezTo>
                  <a:cubicBezTo>
                    <a:pt x="1215" y="1164"/>
                    <a:pt x="1169" y="1188"/>
                    <a:pt x="1144" y="1239"/>
                  </a:cubicBezTo>
                  <a:lnTo>
                    <a:pt x="1096" y="1263"/>
                  </a:lnTo>
                  <a:cubicBezTo>
                    <a:pt x="1048" y="1334"/>
                    <a:pt x="953" y="1358"/>
                    <a:pt x="834" y="1358"/>
                  </a:cubicBezTo>
                  <a:cubicBezTo>
                    <a:pt x="572" y="1358"/>
                    <a:pt x="334" y="1120"/>
                    <a:pt x="334" y="858"/>
                  </a:cubicBezTo>
                  <a:cubicBezTo>
                    <a:pt x="334" y="572"/>
                    <a:pt x="596" y="358"/>
                    <a:pt x="905" y="358"/>
                  </a:cubicBezTo>
                  <a:cubicBezTo>
                    <a:pt x="977" y="358"/>
                    <a:pt x="1096" y="382"/>
                    <a:pt x="1167" y="429"/>
                  </a:cubicBezTo>
                  <a:cubicBezTo>
                    <a:pt x="1205" y="457"/>
                    <a:pt x="1239" y="471"/>
                    <a:pt x="1271" y="471"/>
                  </a:cubicBezTo>
                  <a:cubicBezTo>
                    <a:pt x="1319" y="471"/>
                    <a:pt x="1362" y="439"/>
                    <a:pt x="1406" y="382"/>
                  </a:cubicBezTo>
                  <a:cubicBezTo>
                    <a:pt x="1453" y="286"/>
                    <a:pt x="1429" y="191"/>
                    <a:pt x="1334" y="143"/>
                  </a:cubicBezTo>
                  <a:cubicBezTo>
                    <a:pt x="1191" y="48"/>
                    <a:pt x="1048"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91"/>
          <p:cNvGrpSpPr/>
          <p:nvPr/>
        </p:nvGrpSpPr>
        <p:grpSpPr>
          <a:xfrm>
            <a:off x="1788131" y="2447650"/>
            <a:ext cx="365681" cy="352920"/>
            <a:chOff x="2359619" y="2447650"/>
            <a:chExt cx="365681" cy="352920"/>
          </a:xfrm>
        </p:grpSpPr>
        <p:sp>
          <p:nvSpPr>
            <p:cNvPr id="12465" name="Google Shape;12465;p91"/>
            <p:cNvSpPr/>
            <p:nvPr/>
          </p:nvSpPr>
          <p:spPr>
            <a:xfrm>
              <a:off x="2431325" y="2521503"/>
              <a:ext cx="230798" cy="230768"/>
            </a:xfrm>
            <a:custGeom>
              <a:avLst/>
              <a:gdLst/>
              <a:ahLst/>
              <a:cxnLst/>
              <a:rect l="l" t="t" r="r" b="b"/>
              <a:pathLst>
                <a:path w="7741" h="7740" extrusionOk="0">
                  <a:moveTo>
                    <a:pt x="3882" y="0"/>
                  </a:moveTo>
                  <a:cubicBezTo>
                    <a:pt x="1739" y="0"/>
                    <a:pt x="1" y="1739"/>
                    <a:pt x="1" y="3858"/>
                  </a:cubicBezTo>
                  <a:cubicBezTo>
                    <a:pt x="1" y="6002"/>
                    <a:pt x="1739" y="7740"/>
                    <a:pt x="3882" y="7740"/>
                  </a:cubicBezTo>
                  <a:cubicBezTo>
                    <a:pt x="6002" y="7740"/>
                    <a:pt x="7740" y="6002"/>
                    <a:pt x="7740" y="3858"/>
                  </a:cubicBezTo>
                  <a:cubicBezTo>
                    <a:pt x="7740" y="1739"/>
                    <a:pt x="6002" y="0"/>
                    <a:pt x="3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1"/>
            <p:cNvSpPr/>
            <p:nvPr/>
          </p:nvSpPr>
          <p:spPr>
            <a:xfrm>
              <a:off x="2470383" y="2542075"/>
              <a:ext cx="203815" cy="210345"/>
            </a:xfrm>
            <a:custGeom>
              <a:avLst/>
              <a:gdLst/>
              <a:ahLst/>
              <a:cxnLst/>
              <a:rect l="l" t="t" r="r" b="b"/>
              <a:pathLst>
                <a:path w="6836" h="7055" extrusionOk="0">
                  <a:moveTo>
                    <a:pt x="4763" y="1"/>
                  </a:moveTo>
                  <a:lnTo>
                    <a:pt x="4763" y="1"/>
                  </a:lnTo>
                  <a:cubicBezTo>
                    <a:pt x="4813" y="32"/>
                    <a:pt x="4861" y="65"/>
                    <a:pt x="4909" y="99"/>
                  </a:cubicBezTo>
                  <a:lnTo>
                    <a:pt x="4909" y="99"/>
                  </a:lnTo>
                  <a:cubicBezTo>
                    <a:pt x="4860" y="52"/>
                    <a:pt x="4819" y="19"/>
                    <a:pt x="4763" y="1"/>
                  </a:cubicBezTo>
                  <a:close/>
                  <a:moveTo>
                    <a:pt x="4909" y="99"/>
                  </a:moveTo>
                  <a:cubicBezTo>
                    <a:pt x="4923" y="113"/>
                    <a:pt x="4938" y="128"/>
                    <a:pt x="4954" y="144"/>
                  </a:cubicBezTo>
                  <a:cubicBezTo>
                    <a:pt x="6454" y="1668"/>
                    <a:pt x="6454" y="4097"/>
                    <a:pt x="4954" y="5621"/>
                  </a:cubicBezTo>
                  <a:cubicBezTo>
                    <a:pt x="4176" y="6372"/>
                    <a:pt x="3187" y="6746"/>
                    <a:pt x="2199" y="6746"/>
                  </a:cubicBezTo>
                  <a:cubicBezTo>
                    <a:pt x="1432" y="6746"/>
                    <a:pt x="666" y="6521"/>
                    <a:pt x="0" y="6074"/>
                  </a:cubicBezTo>
                  <a:lnTo>
                    <a:pt x="0" y="6074"/>
                  </a:lnTo>
                  <a:cubicBezTo>
                    <a:pt x="734" y="6727"/>
                    <a:pt x="1649" y="7054"/>
                    <a:pt x="2566" y="7054"/>
                  </a:cubicBezTo>
                  <a:cubicBezTo>
                    <a:pt x="3554" y="7054"/>
                    <a:pt x="4545" y="6673"/>
                    <a:pt x="5311" y="5907"/>
                  </a:cubicBezTo>
                  <a:cubicBezTo>
                    <a:pt x="6835" y="4407"/>
                    <a:pt x="6835" y="1954"/>
                    <a:pt x="5311" y="430"/>
                  </a:cubicBezTo>
                  <a:cubicBezTo>
                    <a:pt x="5170" y="306"/>
                    <a:pt x="5043" y="196"/>
                    <a:pt x="4909" y="99"/>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1"/>
            <p:cNvSpPr/>
            <p:nvPr/>
          </p:nvSpPr>
          <p:spPr>
            <a:xfrm>
              <a:off x="2370263" y="2476064"/>
              <a:ext cx="353636" cy="321495"/>
            </a:xfrm>
            <a:custGeom>
              <a:avLst/>
              <a:gdLst/>
              <a:ahLst/>
              <a:cxnLst/>
              <a:rect l="l" t="t" r="r" b="b"/>
              <a:pathLst>
                <a:path w="11861" h="10783" extrusionOk="0">
                  <a:moveTo>
                    <a:pt x="5922" y="1518"/>
                  </a:moveTo>
                  <a:cubicBezTo>
                    <a:pt x="6913" y="1518"/>
                    <a:pt x="7907" y="1893"/>
                    <a:pt x="8669" y="2644"/>
                  </a:cubicBezTo>
                  <a:cubicBezTo>
                    <a:pt x="10193" y="4168"/>
                    <a:pt x="10193" y="6621"/>
                    <a:pt x="8669" y="8121"/>
                  </a:cubicBezTo>
                  <a:cubicBezTo>
                    <a:pt x="7907" y="8883"/>
                    <a:pt x="6919" y="9264"/>
                    <a:pt x="5930" y="9264"/>
                  </a:cubicBezTo>
                  <a:cubicBezTo>
                    <a:pt x="4942" y="9264"/>
                    <a:pt x="3954" y="8883"/>
                    <a:pt x="3192" y="8121"/>
                  </a:cubicBezTo>
                  <a:cubicBezTo>
                    <a:pt x="1668" y="6621"/>
                    <a:pt x="1668" y="4168"/>
                    <a:pt x="3192" y="2644"/>
                  </a:cubicBezTo>
                  <a:cubicBezTo>
                    <a:pt x="3942" y="1893"/>
                    <a:pt x="4930" y="1518"/>
                    <a:pt x="5922" y="1518"/>
                  </a:cubicBezTo>
                  <a:close/>
                  <a:moveTo>
                    <a:pt x="5930" y="0"/>
                  </a:moveTo>
                  <a:cubicBezTo>
                    <a:pt x="4555" y="0"/>
                    <a:pt x="3180" y="524"/>
                    <a:pt x="2120" y="1572"/>
                  </a:cubicBezTo>
                  <a:cubicBezTo>
                    <a:pt x="1" y="3691"/>
                    <a:pt x="1" y="7097"/>
                    <a:pt x="2120" y="9193"/>
                  </a:cubicBezTo>
                  <a:cubicBezTo>
                    <a:pt x="3180" y="10252"/>
                    <a:pt x="4555" y="10782"/>
                    <a:pt x="5930" y="10782"/>
                  </a:cubicBezTo>
                  <a:cubicBezTo>
                    <a:pt x="7306" y="10782"/>
                    <a:pt x="8681" y="10252"/>
                    <a:pt x="9741" y="9193"/>
                  </a:cubicBezTo>
                  <a:cubicBezTo>
                    <a:pt x="11860" y="7097"/>
                    <a:pt x="11860" y="3691"/>
                    <a:pt x="9741" y="1572"/>
                  </a:cubicBezTo>
                  <a:cubicBezTo>
                    <a:pt x="8681" y="524"/>
                    <a:pt x="7306" y="0"/>
                    <a:pt x="593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1"/>
            <p:cNvSpPr/>
            <p:nvPr/>
          </p:nvSpPr>
          <p:spPr>
            <a:xfrm>
              <a:off x="2509441" y="2478181"/>
              <a:ext cx="214459" cy="319110"/>
            </a:xfrm>
            <a:custGeom>
              <a:avLst/>
              <a:gdLst/>
              <a:ahLst/>
              <a:cxnLst/>
              <a:rect l="l" t="t" r="r" b="b"/>
              <a:pathLst>
                <a:path w="7193" h="10703" extrusionOk="0">
                  <a:moveTo>
                    <a:pt x="2001" y="1"/>
                  </a:moveTo>
                  <a:cubicBezTo>
                    <a:pt x="2953" y="191"/>
                    <a:pt x="3811" y="667"/>
                    <a:pt x="4573" y="1406"/>
                  </a:cubicBezTo>
                  <a:cubicBezTo>
                    <a:pt x="6668" y="3525"/>
                    <a:pt x="6668" y="6931"/>
                    <a:pt x="4573" y="9026"/>
                  </a:cubicBezTo>
                  <a:cubicBezTo>
                    <a:pt x="3514" y="10085"/>
                    <a:pt x="2153" y="10608"/>
                    <a:pt x="785" y="10608"/>
                  </a:cubicBezTo>
                  <a:cubicBezTo>
                    <a:pt x="523" y="10608"/>
                    <a:pt x="261" y="10589"/>
                    <a:pt x="0" y="10550"/>
                  </a:cubicBezTo>
                  <a:lnTo>
                    <a:pt x="0" y="10550"/>
                  </a:lnTo>
                  <a:cubicBezTo>
                    <a:pt x="418" y="10652"/>
                    <a:pt x="844" y="10703"/>
                    <a:pt x="1271" y="10703"/>
                  </a:cubicBezTo>
                  <a:cubicBezTo>
                    <a:pt x="2646" y="10703"/>
                    <a:pt x="4019" y="10176"/>
                    <a:pt x="5073" y="9122"/>
                  </a:cubicBezTo>
                  <a:cubicBezTo>
                    <a:pt x="7192" y="7026"/>
                    <a:pt x="7192" y="3620"/>
                    <a:pt x="5073" y="1501"/>
                  </a:cubicBezTo>
                  <a:cubicBezTo>
                    <a:pt x="4215" y="644"/>
                    <a:pt x="3144" y="144"/>
                    <a:pt x="2001"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1"/>
            <p:cNvSpPr/>
            <p:nvPr/>
          </p:nvSpPr>
          <p:spPr>
            <a:xfrm>
              <a:off x="2433472" y="2522904"/>
              <a:ext cx="290428" cy="274656"/>
            </a:xfrm>
            <a:custGeom>
              <a:avLst/>
              <a:gdLst/>
              <a:ahLst/>
              <a:cxnLst/>
              <a:rect l="l" t="t" r="r" b="b"/>
              <a:pathLst>
                <a:path w="9741" h="9212" extrusionOk="0">
                  <a:moveTo>
                    <a:pt x="7621" y="1"/>
                  </a:moveTo>
                  <a:lnTo>
                    <a:pt x="6549" y="1073"/>
                  </a:lnTo>
                  <a:cubicBezTo>
                    <a:pt x="8073" y="2597"/>
                    <a:pt x="8073" y="5050"/>
                    <a:pt x="6549" y="6550"/>
                  </a:cubicBezTo>
                  <a:cubicBezTo>
                    <a:pt x="5787" y="7312"/>
                    <a:pt x="4799" y="7693"/>
                    <a:pt x="3810" y="7693"/>
                  </a:cubicBezTo>
                  <a:cubicBezTo>
                    <a:pt x="2822" y="7693"/>
                    <a:pt x="1834" y="7312"/>
                    <a:pt x="1072" y="6550"/>
                  </a:cubicBezTo>
                  <a:lnTo>
                    <a:pt x="0" y="7622"/>
                  </a:lnTo>
                  <a:cubicBezTo>
                    <a:pt x="1060" y="8681"/>
                    <a:pt x="2435" y="9211"/>
                    <a:pt x="3810" y="9211"/>
                  </a:cubicBezTo>
                  <a:cubicBezTo>
                    <a:pt x="5186" y="9211"/>
                    <a:pt x="6561" y="8681"/>
                    <a:pt x="7621" y="7622"/>
                  </a:cubicBezTo>
                  <a:cubicBezTo>
                    <a:pt x="9740" y="5526"/>
                    <a:pt x="9740" y="2120"/>
                    <a:pt x="762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1"/>
            <p:cNvSpPr/>
            <p:nvPr/>
          </p:nvSpPr>
          <p:spPr>
            <a:xfrm>
              <a:off x="2510842" y="2522904"/>
              <a:ext cx="213058" cy="274835"/>
            </a:xfrm>
            <a:custGeom>
              <a:avLst/>
              <a:gdLst/>
              <a:ahLst/>
              <a:cxnLst/>
              <a:rect l="l" t="t" r="r" b="b"/>
              <a:pathLst>
                <a:path w="7146" h="9218" extrusionOk="0">
                  <a:moveTo>
                    <a:pt x="1" y="9050"/>
                  </a:moveTo>
                  <a:cubicBezTo>
                    <a:pt x="8" y="9051"/>
                    <a:pt x="14" y="9052"/>
                    <a:pt x="21" y="9053"/>
                  </a:cubicBezTo>
                  <a:lnTo>
                    <a:pt x="21" y="9053"/>
                  </a:lnTo>
                  <a:cubicBezTo>
                    <a:pt x="16" y="9050"/>
                    <a:pt x="10" y="9050"/>
                    <a:pt x="1" y="9050"/>
                  </a:cubicBezTo>
                  <a:close/>
                  <a:moveTo>
                    <a:pt x="5026" y="1"/>
                  </a:moveTo>
                  <a:lnTo>
                    <a:pt x="4811" y="215"/>
                  </a:lnTo>
                  <a:cubicBezTo>
                    <a:pt x="6621" y="2335"/>
                    <a:pt x="6550" y="5526"/>
                    <a:pt x="4549" y="7550"/>
                  </a:cubicBezTo>
                  <a:cubicBezTo>
                    <a:pt x="3491" y="8589"/>
                    <a:pt x="2131" y="9108"/>
                    <a:pt x="778" y="9108"/>
                  </a:cubicBezTo>
                  <a:cubicBezTo>
                    <a:pt x="525" y="9108"/>
                    <a:pt x="272" y="9090"/>
                    <a:pt x="21" y="9053"/>
                  </a:cubicBezTo>
                  <a:lnTo>
                    <a:pt x="21" y="9053"/>
                  </a:lnTo>
                  <a:cubicBezTo>
                    <a:pt x="28" y="9058"/>
                    <a:pt x="34" y="9069"/>
                    <a:pt x="49" y="9098"/>
                  </a:cubicBezTo>
                  <a:lnTo>
                    <a:pt x="72" y="9098"/>
                  </a:lnTo>
                  <a:cubicBezTo>
                    <a:pt x="96" y="9098"/>
                    <a:pt x="144" y="9122"/>
                    <a:pt x="191" y="9122"/>
                  </a:cubicBezTo>
                  <a:lnTo>
                    <a:pt x="263" y="9122"/>
                  </a:lnTo>
                  <a:cubicBezTo>
                    <a:pt x="358" y="9146"/>
                    <a:pt x="430" y="9146"/>
                    <a:pt x="525" y="9146"/>
                  </a:cubicBezTo>
                  <a:cubicBezTo>
                    <a:pt x="596" y="9146"/>
                    <a:pt x="644" y="9146"/>
                    <a:pt x="715" y="9169"/>
                  </a:cubicBezTo>
                  <a:cubicBezTo>
                    <a:pt x="787" y="9169"/>
                    <a:pt x="906" y="9217"/>
                    <a:pt x="1025" y="9217"/>
                  </a:cubicBezTo>
                  <a:lnTo>
                    <a:pt x="1192" y="9217"/>
                  </a:lnTo>
                  <a:cubicBezTo>
                    <a:pt x="1220" y="9218"/>
                    <a:pt x="1249" y="9218"/>
                    <a:pt x="1278" y="9218"/>
                  </a:cubicBezTo>
                  <a:cubicBezTo>
                    <a:pt x="2631" y="9218"/>
                    <a:pt x="4000" y="8671"/>
                    <a:pt x="5050" y="7622"/>
                  </a:cubicBezTo>
                  <a:cubicBezTo>
                    <a:pt x="7145" y="5526"/>
                    <a:pt x="7145" y="2120"/>
                    <a:pt x="5026"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1"/>
            <p:cNvSpPr/>
            <p:nvPr/>
          </p:nvSpPr>
          <p:spPr>
            <a:xfrm>
              <a:off x="2363883" y="2454746"/>
              <a:ext cx="170423" cy="170452"/>
            </a:xfrm>
            <a:custGeom>
              <a:avLst/>
              <a:gdLst/>
              <a:ahLst/>
              <a:cxnLst/>
              <a:rect l="l" t="t" r="r" b="b"/>
              <a:pathLst>
                <a:path w="5716" h="5717" extrusionOk="0">
                  <a:moveTo>
                    <a:pt x="5668" y="1"/>
                  </a:moveTo>
                  <a:cubicBezTo>
                    <a:pt x="2572" y="1"/>
                    <a:pt x="48" y="2525"/>
                    <a:pt x="0" y="5669"/>
                  </a:cubicBezTo>
                  <a:cubicBezTo>
                    <a:pt x="0" y="5692"/>
                    <a:pt x="24" y="5716"/>
                    <a:pt x="72" y="5716"/>
                  </a:cubicBezTo>
                  <a:lnTo>
                    <a:pt x="2596" y="5716"/>
                  </a:lnTo>
                  <a:cubicBezTo>
                    <a:pt x="2620" y="5716"/>
                    <a:pt x="2668" y="5692"/>
                    <a:pt x="2668" y="5669"/>
                  </a:cubicBezTo>
                  <a:cubicBezTo>
                    <a:pt x="2691" y="4025"/>
                    <a:pt x="4025" y="2692"/>
                    <a:pt x="5668" y="2644"/>
                  </a:cubicBezTo>
                  <a:cubicBezTo>
                    <a:pt x="5692" y="2644"/>
                    <a:pt x="5716" y="2620"/>
                    <a:pt x="5716" y="2597"/>
                  </a:cubicBezTo>
                  <a:lnTo>
                    <a:pt x="5716" y="72"/>
                  </a:lnTo>
                  <a:cubicBezTo>
                    <a:pt x="5716" y="25"/>
                    <a:pt x="5692" y="1"/>
                    <a:pt x="5668"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1"/>
            <p:cNvSpPr/>
            <p:nvPr/>
          </p:nvSpPr>
          <p:spPr>
            <a:xfrm>
              <a:off x="2427777" y="2517955"/>
              <a:ext cx="108676" cy="107245"/>
            </a:xfrm>
            <a:custGeom>
              <a:avLst/>
              <a:gdLst/>
              <a:ahLst/>
              <a:cxnLst/>
              <a:rect l="l" t="t" r="r" b="b"/>
              <a:pathLst>
                <a:path w="3645" h="3597" extrusionOk="0">
                  <a:moveTo>
                    <a:pt x="3644" y="0"/>
                  </a:moveTo>
                  <a:cubicBezTo>
                    <a:pt x="3597" y="24"/>
                    <a:pt x="3573" y="24"/>
                    <a:pt x="3597" y="24"/>
                  </a:cubicBezTo>
                  <a:cubicBezTo>
                    <a:pt x="1668" y="48"/>
                    <a:pt x="167" y="1596"/>
                    <a:pt x="96" y="3501"/>
                  </a:cubicBezTo>
                  <a:cubicBezTo>
                    <a:pt x="96" y="3572"/>
                    <a:pt x="24" y="3596"/>
                    <a:pt x="1" y="3596"/>
                  </a:cubicBezTo>
                  <a:lnTo>
                    <a:pt x="525" y="3596"/>
                  </a:lnTo>
                  <a:cubicBezTo>
                    <a:pt x="548" y="3596"/>
                    <a:pt x="572" y="3572"/>
                    <a:pt x="572" y="3549"/>
                  </a:cubicBezTo>
                  <a:cubicBezTo>
                    <a:pt x="596" y="1905"/>
                    <a:pt x="1953" y="572"/>
                    <a:pt x="3573" y="524"/>
                  </a:cubicBezTo>
                  <a:cubicBezTo>
                    <a:pt x="3620" y="524"/>
                    <a:pt x="3644" y="500"/>
                    <a:pt x="3644" y="477"/>
                  </a:cubicBezTo>
                  <a:lnTo>
                    <a:pt x="364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1"/>
            <p:cNvSpPr/>
            <p:nvPr/>
          </p:nvSpPr>
          <p:spPr>
            <a:xfrm>
              <a:off x="2487437" y="2611664"/>
              <a:ext cx="106529" cy="10674"/>
            </a:xfrm>
            <a:custGeom>
              <a:avLst/>
              <a:gdLst/>
              <a:ahLst/>
              <a:cxnLst/>
              <a:rect l="l" t="t" r="r" b="b"/>
              <a:pathLst>
                <a:path w="3573" h="358" extrusionOk="0">
                  <a:moveTo>
                    <a:pt x="214" y="1"/>
                  </a:moveTo>
                  <a:cubicBezTo>
                    <a:pt x="119" y="1"/>
                    <a:pt x="71" y="72"/>
                    <a:pt x="24" y="167"/>
                  </a:cubicBezTo>
                  <a:cubicBezTo>
                    <a:pt x="0" y="239"/>
                    <a:pt x="95" y="358"/>
                    <a:pt x="214" y="358"/>
                  </a:cubicBezTo>
                  <a:lnTo>
                    <a:pt x="3358" y="358"/>
                  </a:lnTo>
                  <a:cubicBezTo>
                    <a:pt x="3453" y="358"/>
                    <a:pt x="3525" y="310"/>
                    <a:pt x="3548" y="215"/>
                  </a:cubicBezTo>
                  <a:cubicBezTo>
                    <a:pt x="3572" y="96"/>
                    <a:pt x="3477" y="1"/>
                    <a:pt x="3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1"/>
            <p:cNvSpPr/>
            <p:nvPr/>
          </p:nvSpPr>
          <p:spPr>
            <a:xfrm>
              <a:off x="2487437" y="2637932"/>
              <a:ext cx="106529" cy="10704"/>
            </a:xfrm>
            <a:custGeom>
              <a:avLst/>
              <a:gdLst/>
              <a:ahLst/>
              <a:cxnLst/>
              <a:rect l="l" t="t" r="r" b="b"/>
              <a:pathLst>
                <a:path w="3573" h="359" extrusionOk="0">
                  <a:moveTo>
                    <a:pt x="214" y="1"/>
                  </a:moveTo>
                  <a:cubicBezTo>
                    <a:pt x="119" y="1"/>
                    <a:pt x="71" y="48"/>
                    <a:pt x="24" y="144"/>
                  </a:cubicBezTo>
                  <a:cubicBezTo>
                    <a:pt x="0" y="263"/>
                    <a:pt x="95" y="358"/>
                    <a:pt x="214" y="358"/>
                  </a:cubicBezTo>
                  <a:lnTo>
                    <a:pt x="3358" y="358"/>
                  </a:lnTo>
                  <a:cubicBezTo>
                    <a:pt x="3453" y="358"/>
                    <a:pt x="3525" y="287"/>
                    <a:pt x="3548" y="191"/>
                  </a:cubicBezTo>
                  <a:cubicBezTo>
                    <a:pt x="3572" y="72"/>
                    <a:pt x="3477" y="1"/>
                    <a:pt x="3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1"/>
            <p:cNvSpPr/>
            <p:nvPr/>
          </p:nvSpPr>
          <p:spPr>
            <a:xfrm>
              <a:off x="2510842" y="2664199"/>
              <a:ext cx="58974" cy="10704"/>
            </a:xfrm>
            <a:custGeom>
              <a:avLst/>
              <a:gdLst/>
              <a:ahLst/>
              <a:cxnLst/>
              <a:rect l="l" t="t" r="r" b="b"/>
              <a:pathLst>
                <a:path w="1978" h="359" extrusionOk="0">
                  <a:moveTo>
                    <a:pt x="191" y="1"/>
                  </a:moveTo>
                  <a:cubicBezTo>
                    <a:pt x="120" y="1"/>
                    <a:pt x="49" y="72"/>
                    <a:pt x="25" y="144"/>
                  </a:cubicBezTo>
                  <a:cubicBezTo>
                    <a:pt x="1" y="263"/>
                    <a:pt x="72" y="358"/>
                    <a:pt x="191" y="358"/>
                  </a:cubicBezTo>
                  <a:lnTo>
                    <a:pt x="1787" y="358"/>
                  </a:lnTo>
                  <a:cubicBezTo>
                    <a:pt x="1858" y="358"/>
                    <a:pt x="1930" y="311"/>
                    <a:pt x="1954" y="215"/>
                  </a:cubicBezTo>
                  <a:cubicBezTo>
                    <a:pt x="1978" y="96"/>
                    <a:pt x="1906" y="1"/>
                    <a:pt x="1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1"/>
            <p:cNvSpPr/>
            <p:nvPr/>
          </p:nvSpPr>
          <p:spPr>
            <a:xfrm>
              <a:off x="2359619" y="2447650"/>
              <a:ext cx="365681" cy="352920"/>
            </a:xfrm>
            <a:custGeom>
              <a:avLst/>
              <a:gdLst/>
              <a:ahLst/>
              <a:cxnLst/>
              <a:rect l="l" t="t" r="r" b="b"/>
              <a:pathLst>
                <a:path w="12265" h="11837" extrusionOk="0">
                  <a:moveTo>
                    <a:pt x="6311" y="1144"/>
                  </a:moveTo>
                  <a:cubicBezTo>
                    <a:pt x="7645" y="1144"/>
                    <a:pt x="8907" y="1644"/>
                    <a:pt x="9883" y="2525"/>
                  </a:cubicBezTo>
                  <a:lnTo>
                    <a:pt x="9050" y="3358"/>
                  </a:lnTo>
                  <a:cubicBezTo>
                    <a:pt x="8286" y="2682"/>
                    <a:pt x="7343" y="2325"/>
                    <a:pt x="6402" y="2325"/>
                  </a:cubicBezTo>
                  <a:cubicBezTo>
                    <a:pt x="6316" y="2325"/>
                    <a:pt x="6230" y="2328"/>
                    <a:pt x="6145" y="2334"/>
                  </a:cubicBezTo>
                  <a:lnTo>
                    <a:pt x="6145" y="1144"/>
                  </a:lnTo>
                  <a:close/>
                  <a:moveTo>
                    <a:pt x="5740" y="358"/>
                  </a:moveTo>
                  <a:lnTo>
                    <a:pt x="5740" y="2715"/>
                  </a:lnTo>
                  <a:cubicBezTo>
                    <a:pt x="4954" y="2739"/>
                    <a:pt x="4192" y="3096"/>
                    <a:pt x="3644" y="3668"/>
                  </a:cubicBezTo>
                  <a:cubicBezTo>
                    <a:pt x="3072" y="4240"/>
                    <a:pt x="2739" y="4978"/>
                    <a:pt x="2691" y="5788"/>
                  </a:cubicBezTo>
                  <a:lnTo>
                    <a:pt x="334" y="5788"/>
                  </a:lnTo>
                  <a:cubicBezTo>
                    <a:pt x="381" y="4359"/>
                    <a:pt x="953" y="3001"/>
                    <a:pt x="1977" y="2001"/>
                  </a:cubicBezTo>
                  <a:cubicBezTo>
                    <a:pt x="2977" y="977"/>
                    <a:pt x="4311" y="429"/>
                    <a:pt x="5740" y="358"/>
                  </a:cubicBezTo>
                  <a:close/>
                  <a:moveTo>
                    <a:pt x="6311" y="2644"/>
                  </a:moveTo>
                  <a:cubicBezTo>
                    <a:pt x="7264" y="2644"/>
                    <a:pt x="8216" y="3001"/>
                    <a:pt x="8931" y="3716"/>
                  </a:cubicBezTo>
                  <a:cubicBezTo>
                    <a:pt x="10360" y="5145"/>
                    <a:pt x="10360" y="7502"/>
                    <a:pt x="8931" y="8931"/>
                  </a:cubicBezTo>
                  <a:cubicBezTo>
                    <a:pt x="8216" y="9645"/>
                    <a:pt x="7270" y="10003"/>
                    <a:pt x="6323" y="10003"/>
                  </a:cubicBezTo>
                  <a:cubicBezTo>
                    <a:pt x="5377" y="10003"/>
                    <a:pt x="4430" y="9645"/>
                    <a:pt x="3715" y="8931"/>
                  </a:cubicBezTo>
                  <a:cubicBezTo>
                    <a:pt x="2906" y="8193"/>
                    <a:pt x="2572" y="7145"/>
                    <a:pt x="2620" y="6145"/>
                  </a:cubicBezTo>
                  <a:lnTo>
                    <a:pt x="2787" y="6145"/>
                  </a:lnTo>
                  <a:cubicBezTo>
                    <a:pt x="2906" y="6145"/>
                    <a:pt x="3025" y="6026"/>
                    <a:pt x="3025" y="5907"/>
                  </a:cubicBezTo>
                  <a:cubicBezTo>
                    <a:pt x="3072" y="4359"/>
                    <a:pt x="4311" y="3096"/>
                    <a:pt x="5859" y="3073"/>
                  </a:cubicBezTo>
                  <a:cubicBezTo>
                    <a:pt x="5978" y="3073"/>
                    <a:pt x="6097" y="2954"/>
                    <a:pt x="6097" y="2835"/>
                  </a:cubicBezTo>
                  <a:lnTo>
                    <a:pt x="6097" y="2644"/>
                  </a:lnTo>
                  <a:close/>
                  <a:moveTo>
                    <a:pt x="5859" y="1"/>
                  </a:moveTo>
                  <a:cubicBezTo>
                    <a:pt x="4311" y="24"/>
                    <a:pt x="2858" y="620"/>
                    <a:pt x="1763" y="1739"/>
                  </a:cubicBezTo>
                  <a:cubicBezTo>
                    <a:pt x="643" y="2835"/>
                    <a:pt x="24" y="4287"/>
                    <a:pt x="0" y="5835"/>
                  </a:cubicBezTo>
                  <a:cubicBezTo>
                    <a:pt x="0" y="5930"/>
                    <a:pt x="48" y="6026"/>
                    <a:pt x="143" y="6073"/>
                  </a:cubicBezTo>
                  <a:lnTo>
                    <a:pt x="739" y="6073"/>
                  </a:lnTo>
                  <a:cubicBezTo>
                    <a:pt x="715" y="6907"/>
                    <a:pt x="858" y="7716"/>
                    <a:pt x="1191" y="8479"/>
                  </a:cubicBezTo>
                  <a:cubicBezTo>
                    <a:pt x="1215" y="8550"/>
                    <a:pt x="1286" y="8598"/>
                    <a:pt x="1334" y="8598"/>
                  </a:cubicBezTo>
                  <a:lnTo>
                    <a:pt x="1405" y="8598"/>
                  </a:lnTo>
                  <a:cubicBezTo>
                    <a:pt x="1477" y="8574"/>
                    <a:pt x="1525" y="8455"/>
                    <a:pt x="1477" y="8359"/>
                  </a:cubicBezTo>
                  <a:cubicBezTo>
                    <a:pt x="1167" y="7645"/>
                    <a:pt x="1048" y="6883"/>
                    <a:pt x="1072" y="6097"/>
                  </a:cubicBezTo>
                  <a:lnTo>
                    <a:pt x="2239" y="6097"/>
                  </a:lnTo>
                  <a:cubicBezTo>
                    <a:pt x="2168" y="7145"/>
                    <a:pt x="2525" y="8217"/>
                    <a:pt x="3263" y="9026"/>
                  </a:cubicBezTo>
                  <a:lnTo>
                    <a:pt x="2430" y="9860"/>
                  </a:lnTo>
                  <a:cubicBezTo>
                    <a:pt x="2191" y="9622"/>
                    <a:pt x="2001" y="9360"/>
                    <a:pt x="1834" y="9074"/>
                  </a:cubicBezTo>
                  <a:cubicBezTo>
                    <a:pt x="1812" y="9019"/>
                    <a:pt x="1761" y="8990"/>
                    <a:pt x="1704" y="8990"/>
                  </a:cubicBezTo>
                  <a:cubicBezTo>
                    <a:pt x="1637" y="8990"/>
                    <a:pt x="1563" y="9031"/>
                    <a:pt x="1525" y="9122"/>
                  </a:cubicBezTo>
                  <a:cubicBezTo>
                    <a:pt x="1477" y="9145"/>
                    <a:pt x="1525" y="9193"/>
                    <a:pt x="1525" y="9241"/>
                  </a:cubicBezTo>
                  <a:cubicBezTo>
                    <a:pt x="1763" y="9598"/>
                    <a:pt x="2001" y="9907"/>
                    <a:pt x="2310" y="10217"/>
                  </a:cubicBezTo>
                  <a:cubicBezTo>
                    <a:pt x="3358" y="11241"/>
                    <a:pt x="4763" y="11836"/>
                    <a:pt x="6240" y="11836"/>
                  </a:cubicBezTo>
                  <a:cubicBezTo>
                    <a:pt x="7740" y="11836"/>
                    <a:pt x="9145" y="11289"/>
                    <a:pt x="10169" y="10217"/>
                  </a:cubicBezTo>
                  <a:cubicBezTo>
                    <a:pt x="11789" y="8693"/>
                    <a:pt x="12265" y="6335"/>
                    <a:pt x="11455" y="4263"/>
                  </a:cubicBezTo>
                  <a:cubicBezTo>
                    <a:pt x="11437" y="4191"/>
                    <a:pt x="11363" y="4160"/>
                    <a:pt x="11287" y="4160"/>
                  </a:cubicBezTo>
                  <a:cubicBezTo>
                    <a:pt x="11263" y="4160"/>
                    <a:pt x="11240" y="4163"/>
                    <a:pt x="11217" y="4168"/>
                  </a:cubicBezTo>
                  <a:cubicBezTo>
                    <a:pt x="11146" y="4192"/>
                    <a:pt x="11098" y="4311"/>
                    <a:pt x="11146" y="4406"/>
                  </a:cubicBezTo>
                  <a:cubicBezTo>
                    <a:pt x="11908" y="6335"/>
                    <a:pt x="11455" y="8550"/>
                    <a:pt x="9979" y="10026"/>
                  </a:cubicBezTo>
                  <a:cubicBezTo>
                    <a:pt x="9002" y="11027"/>
                    <a:pt x="7669" y="11551"/>
                    <a:pt x="6287" y="11551"/>
                  </a:cubicBezTo>
                  <a:cubicBezTo>
                    <a:pt x="4930" y="11551"/>
                    <a:pt x="3692" y="11050"/>
                    <a:pt x="2715" y="10146"/>
                  </a:cubicBezTo>
                  <a:lnTo>
                    <a:pt x="3549" y="9312"/>
                  </a:lnTo>
                  <a:cubicBezTo>
                    <a:pt x="4311" y="10026"/>
                    <a:pt x="5287" y="10384"/>
                    <a:pt x="6287" y="10384"/>
                  </a:cubicBezTo>
                  <a:cubicBezTo>
                    <a:pt x="7311" y="10384"/>
                    <a:pt x="8335" y="10003"/>
                    <a:pt x="9145" y="9193"/>
                  </a:cubicBezTo>
                  <a:cubicBezTo>
                    <a:pt x="10693" y="7645"/>
                    <a:pt x="10717" y="5216"/>
                    <a:pt x="9264" y="3597"/>
                  </a:cubicBezTo>
                  <a:lnTo>
                    <a:pt x="10098" y="2763"/>
                  </a:lnTo>
                  <a:cubicBezTo>
                    <a:pt x="10360" y="3049"/>
                    <a:pt x="10598" y="3358"/>
                    <a:pt x="10765" y="3692"/>
                  </a:cubicBezTo>
                  <a:cubicBezTo>
                    <a:pt x="10799" y="3749"/>
                    <a:pt x="10854" y="3778"/>
                    <a:pt x="10914" y="3778"/>
                  </a:cubicBezTo>
                  <a:cubicBezTo>
                    <a:pt x="10979" y="3778"/>
                    <a:pt x="11048" y="3743"/>
                    <a:pt x="11098" y="3668"/>
                  </a:cubicBezTo>
                  <a:cubicBezTo>
                    <a:pt x="11122" y="3644"/>
                    <a:pt x="11098" y="3573"/>
                    <a:pt x="11098" y="3549"/>
                  </a:cubicBezTo>
                  <a:cubicBezTo>
                    <a:pt x="10860" y="3120"/>
                    <a:pt x="10574" y="2739"/>
                    <a:pt x="10241" y="2406"/>
                  </a:cubicBezTo>
                  <a:cubicBezTo>
                    <a:pt x="9193" y="1382"/>
                    <a:pt x="7788" y="786"/>
                    <a:pt x="6311" y="786"/>
                  </a:cubicBezTo>
                  <a:lnTo>
                    <a:pt x="6097" y="786"/>
                  </a:lnTo>
                  <a:lnTo>
                    <a:pt x="6097" y="239"/>
                  </a:lnTo>
                  <a:lnTo>
                    <a:pt x="6097" y="191"/>
                  </a:lnTo>
                  <a:cubicBezTo>
                    <a:pt x="6073" y="72"/>
                    <a:pt x="5978" y="1"/>
                    <a:pt x="5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91"/>
          <p:cNvGrpSpPr/>
          <p:nvPr/>
        </p:nvGrpSpPr>
        <p:grpSpPr>
          <a:xfrm>
            <a:off x="1049234" y="2448366"/>
            <a:ext cx="354351" cy="354321"/>
            <a:chOff x="1696921" y="2448366"/>
            <a:chExt cx="354351" cy="354321"/>
          </a:xfrm>
        </p:grpSpPr>
        <p:sp>
          <p:nvSpPr>
            <p:cNvPr id="12478" name="Google Shape;12478;p91"/>
            <p:cNvSpPr/>
            <p:nvPr/>
          </p:nvSpPr>
          <p:spPr>
            <a:xfrm>
              <a:off x="1794209" y="2483160"/>
              <a:ext cx="25581" cy="289712"/>
            </a:xfrm>
            <a:custGeom>
              <a:avLst/>
              <a:gdLst/>
              <a:ahLst/>
              <a:cxnLst/>
              <a:rect l="l" t="t" r="r" b="b"/>
              <a:pathLst>
                <a:path w="858" h="9717" extrusionOk="0">
                  <a:moveTo>
                    <a:pt x="72" y="0"/>
                  </a:moveTo>
                  <a:cubicBezTo>
                    <a:pt x="24" y="0"/>
                    <a:pt x="0" y="24"/>
                    <a:pt x="0" y="72"/>
                  </a:cubicBezTo>
                  <a:lnTo>
                    <a:pt x="0" y="9717"/>
                  </a:lnTo>
                  <a:lnTo>
                    <a:pt x="858" y="9717"/>
                  </a:lnTo>
                  <a:lnTo>
                    <a:pt x="834" y="72"/>
                  </a:lnTo>
                  <a:cubicBezTo>
                    <a:pt x="834" y="24"/>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1"/>
            <p:cNvSpPr/>
            <p:nvPr/>
          </p:nvSpPr>
          <p:spPr>
            <a:xfrm>
              <a:off x="1896446" y="2628003"/>
              <a:ext cx="24896" cy="144871"/>
            </a:xfrm>
            <a:custGeom>
              <a:avLst/>
              <a:gdLst/>
              <a:ahLst/>
              <a:cxnLst/>
              <a:rect l="l" t="t" r="r" b="b"/>
              <a:pathLst>
                <a:path w="835" h="4859" extrusionOk="0">
                  <a:moveTo>
                    <a:pt x="48" y="0"/>
                  </a:moveTo>
                  <a:cubicBezTo>
                    <a:pt x="24" y="0"/>
                    <a:pt x="1" y="24"/>
                    <a:pt x="1" y="48"/>
                  </a:cubicBezTo>
                  <a:lnTo>
                    <a:pt x="1" y="4859"/>
                  </a:lnTo>
                  <a:lnTo>
                    <a:pt x="834" y="4859"/>
                  </a:lnTo>
                  <a:lnTo>
                    <a:pt x="834" y="48"/>
                  </a:lnTo>
                  <a:cubicBezTo>
                    <a:pt x="834" y="24"/>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1"/>
            <p:cNvSpPr/>
            <p:nvPr/>
          </p:nvSpPr>
          <p:spPr>
            <a:xfrm>
              <a:off x="1996566" y="2593924"/>
              <a:ext cx="24866" cy="178950"/>
            </a:xfrm>
            <a:custGeom>
              <a:avLst/>
              <a:gdLst/>
              <a:ahLst/>
              <a:cxnLst/>
              <a:rect l="l" t="t" r="r" b="b"/>
              <a:pathLst>
                <a:path w="834" h="6002" extrusionOk="0">
                  <a:moveTo>
                    <a:pt x="0" y="0"/>
                  </a:moveTo>
                  <a:lnTo>
                    <a:pt x="0" y="6002"/>
                  </a:lnTo>
                  <a:lnTo>
                    <a:pt x="834" y="6002"/>
                  </a:lnTo>
                  <a:lnTo>
                    <a:pt x="834" y="72"/>
                  </a:lnTo>
                  <a:cubicBezTo>
                    <a:pt x="834" y="48"/>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1"/>
            <p:cNvSpPr/>
            <p:nvPr/>
          </p:nvSpPr>
          <p:spPr>
            <a:xfrm>
              <a:off x="1769343" y="2593924"/>
              <a:ext cx="24896" cy="178950"/>
            </a:xfrm>
            <a:custGeom>
              <a:avLst/>
              <a:gdLst/>
              <a:ahLst/>
              <a:cxnLst/>
              <a:rect l="l" t="t" r="r" b="b"/>
              <a:pathLst>
                <a:path w="835" h="6002" extrusionOk="0">
                  <a:moveTo>
                    <a:pt x="72" y="0"/>
                  </a:moveTo>
                  <a:cubicBezTo>
                    <a:pt x="25" y="0"/>
                    <a:pt x="1" y="48"/>
                    <a:pt x="1" y="72"/>
                  </a:cubicBezTo>
                  <a:lnTo>
                    <a:pt x="1" y="6002"/>
                  </a:lnTo>
                  <a:lnTo>
                    <a:pt x="834" y="6002"/>
                  </a:lnTo>
                  <a:lnTo>
                    <a:pt x="834"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1"/>
            <p:cNvSpPr/>
            <p:nvPr/>
          </p:nvSpPr>
          <p:spPr>
            <a:xfrm>
              <a:off x="1870178" y="2669894"/>
              <a:ext cx="25581" cy="103697"/>
            </a:xfrm>
            <a:custGeom>
              <a:avLst/>
              <a:gdLst/>
              <a:ahLst/>
              <a:cxnLst/>
              <a:rect l="l" t="t" r="r" b="b"/>
              <a:pathLst>
                <a:path w="858" h="3478" extrusionOk="0">
                  <a:moveTo>
                    <a:pt x="0" y="1"/>
                  </a:moveTo>
                  <a:lnTo>
                    <a:pt x="0" y="3477"/>
                  </a:lnTo>
                  <a:lnTo>
                    <a:pt x="858" y="3477"/>
                  </a:lnTo>
                  <a:lnTo>
                    <a:pt x="858"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1"/>
            <p:cNvSpPr/>
            <p:nvPr/>
          </p:nvSpPr>
          <p:spPr>
            <a:xfrm>
              <a:off x="1971700" y="2519356"/>
              <a:ext cx="24896" cy="253517"/>
            </a:xfrm>
            <a:custGeom>
              <a:avLst/>
              <a:gdLst/>
              <a:ahLst/>
              <a:cxnLst/>
              <a:rect l="l" t="t" r="r" b="b"/>
              <a:pathLst>
                <a:path w="835" h="8503" extrusionOk="0">
                  <a:moveTo>
                    <a:pt x="72" y="1"/>
                  </a:moveTo>
                  <a:cubicBezTo>
                    <a:pt x="25" y="1"/>
                    <a:pt x="1" y="48"/>
                    <a:pt x="1" y="72"/>
                  </a:cubicBezTo>
                  <a:lnTo>
                    <a:pt x="1" y="8503"/>
                  </a:lnTo>
                  <a:lnTo>
                    <a:pt x="834" y="8503"/>
                  </a:lnTo>
                  <a:lnTo>
                    <a:pt x="834" y="72"/>
                  </a:lnTo>
                  <a:cubicBezTo>
                    <a:pt x="834" y="48"/>
                    <a:pt x="811" y="1"/>
                    <a:pt x="787"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1"/>
            <p:cNvSpPr/>
            <p:nvPr/>
          </p:nvSpPr>
          <p:spPr>
            <a:xfrm>
              <a:off x="1743791" y="2632267"/>
              <a:ext cx="24866" cy="140608"/>
            </a:xfrm>
            <a:custGeom>
              <a:avLst/>
              <a:gdLst/>
              <a:ahLst/>
              <a:cxnLst/>
              <a:rect l="l" t="t" r="r" b="b"/>
              <a:pathLst>
                <a:path w="834" h="4716" extrusionOk="0">
                  <a:moveTo>
                    <a:pt x="72" y="0"/>
                  </a:moveTo>
                  <a:cubicBezTo>
                    <a:pt x="24" y="0"/>
                    <a:pt x="0" y="24"/>
                    <a:pt x="0" y="72"/>
                  </a:cubicBezTo>
                  <a:lnTo>
                    <a:pt x="0" y="4716"/>
                  </a:lnTo>
                  <a:lnTo>
                    <a:pt x="834" y="4716"/>
                  </a:lnTo>
                  <a:lnTo>
                    <a:pt x="834" y="0"/>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1"/>
            <p:cNvSpPr/>
            <p:nvPr/>
          </p:nvSpPr>
          <p:spPr>
            <a:xfrm>
              <a:off x="1806284" y="2482892"/>
              <a:ext cx="14937" cy="290696"/>
            </a:xfrm>
            <a:custGeom>
              <a:avLst/>
              <a:gdLst/>
              <a:ahLst/>
              <a:cxnLst/>
              <a:rect l="l" t="t" r="r" b="b"/>
              <a:pathLst>
                <a:path w="501" h="9750" extrusionOk="0">
                  <a:moveTo>
                    <a:pt x="450" y="0"/>
                  </a:moveTo>
                  <a:cubicBezTo>
                    <a:pt x="442" y="0"/>
                    <a:pt x="435" y="3"/>
                    <a:pt x="429" y="9"/>
                  </a:cubicBezTo>
                  <a:lnTo>
                    <a:pt x="0" y="9"/>
                  </a:lnTo>
                  <a:cubicBezTo>
                    <a:pt x="24" y="9"/>
                    <a:pt x="48" y="33"/>
                    <a:pt x="48" y="81"/>
                  </a:cubicBezTo>
                  <a:lnTo>
                    <a:pt x="48" y="9749"/>
                  </a:lnTo>
                  <a:lnTo>
                    <a:pt x="500" y="9749"/>
                  </a:lnTo>
                  <a:lnTo>
                    <a:pt x="500" y="81"/>
                  </a:lnTo>
                  <a:cubicBezTo>
                    <a:pt x="500" y="27"/>
                    <a:pt x="473" y="0"/>
                    <a:pt x="450"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1"/>
            <p:cNvSpPr/>
            <p:nvPr/>
          </p:nvSpPr>
          <p:spPr>
            <a:xfrm>
              <a:off x="1782134" y="2595355"/>
              <a:ext cx="13506" cy="178234"/>
            </a:xfrm>
            <a:custGeom>
              <a:avLst/>
              <a:gdLst/>
              <a:ahLst/>
              <a:cxnLst/>
              <a:rect l="l" t="t" r="r" b="b"/>
              <a:pathLst>
                <a:path w="453" h="5978" extrusionOk="0">
                  <a:moveTo>
                    <a:pt x="0" y="0"/>
                  </a:moveTo>
                  <a:lnTo>
                    <a:pt x="0" y="5977"/>
                  </a:lnTo>
                  <a:lnTo>
                    <a:pt x="453" y="5977"/>
                  </a:lnTo>
                  <a:lnTo>
                    <a:pt x="453"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1"/>
            <p:cNvSpPr/>
            <p:nvPr/>
          </p:nvSpPr>
          <p:spPr>
            <a:xfrm>
              <a:off x="1756582" y="2632267"/>
              <a:ext cx="12791" cy="141323"/>
            </a:xfrm>
            <a:custGeom>
              <a:avLst/>
              <a:gdLst/>
              <a:ahLst/>
              <a:cxnLst/>
              <a:rect l="l" t="t" r="r" b="b"/>
              <a:pathLst>
                <a:path w="429" h="4740" extrusionOk="0">
                  <a:moveTo>
                    <a:pt x="0" y="0"/>
                  </a:moveTo>
                  <a:lnTo>
                    <a:pt x="0" y="4739"/>
                  </a:lnTo>
                  <a:lnTo>
                    <a:pt x="429" y="4739"/>
                  </a:lnTo>
                  <a:lnTo>
                    <a:pt x="429"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1"/>
            <p:cNvSpPr/>
            <p:nvPr/>
          </p:nvSpPr>
          <p:spPr>
            <a:xfrm>
              <a:off x="1843911" y="2557013"/>
              <a:ext cx="24866" cy="215861"/>
            </a:xfrm>
            <a:custGeom>
              <a:avLst/>
              <a:gdLst/>
              <a:ahLst/>
              <a:cxnLst/>
              <a:rect l="l" t="t" r="r" b="b"/>
              <a:pathLst>
                <a:path w="834" h="7240" extrusionOk="0">
                  <a:moveTo>
                    <a:pt x="72" y="0"/>
                  </a:moveTo>
                  <a:cubicBezTo>
                    <a:pt x="24" y="0"/>
                    <a:pt x="0" y="24"/>
                    <a:pt x="0" y="48"/>
                  </a:cubicBezTo>
                  <a:lnTo>
                    <a:pt x="0" y="7240"/>
                  </a:lnTo>
                  <a:lnTo>
                    <a:pt x="834" y="7240"/>
                  </a:lnTo>
                  <a:lnTo>
                    <a:pt x="834" y="48"/>
                  </a:lnTo>
                  <a:cubicBezTo>
                    <a:pt x="834" y="24"/>
                    <a:pt x="810" y="0"/>
                    <a:pt x="786"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1"/>
            <p:cNvSpPr/>
            <p:nvPr/>
          </p:nvSpPr>
          <p:spPr>
            <a:xfrm>
              <a:off x="1907090" y="2628003"/>
              <a:ext cx="14937" cy="144871"/>
            </a:xfrm>
            <a:custGeom>
              <a:avLst/>
              <a:gdLst/>
              <a:ahLst/>
              <a:cxnLst/>
              <a:rect l="l" t="t" r="r" b="b"/>
              <a:pathLst>
                <a:path w="501" h="4859" extrusionOk="0">
                  <a:moveTo>
                    <a:pt x="1" y="0"/>
                  </a:moveTo>
                  <a:cubicBezTo>
                    <a:pt x="25" y="0"/>
                    <a:pt x="48" y="24"/>
                    <a:pt x="48" y="48"/>
                  </a:cubicBezTo>
                  <a:lnTo>
                    <a:pt x="48" y="4859"/>
                  </a:lnTo>
                  <a:lnTo>
                    <a:pt x="501" y="4859"/>
                  </a:lnTo>
                  <a:lnTo>
                    <a:pt x="501" y="48"/>
                  </a:lnTo>
                  <a:cubicBezTo>
                    <a:pt x="501" y="24"/>
                    <a:pt x="477" y="0"/>
                    <a:pt x="4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1"/>
            <p:cNvSpPr/>
            <p:nvPr/>
          </p:nvSpPr>
          <p:spPr>
            <a:xfrm>
              <a:off x="1882969" y="2669894"/>
              <a:ext cx="13506" cy="103697"/>
            </a:xfrm>
            <a:custGeom>
              <a:avLst/>
              <a:gdLst/>
              <a:ahLst/>
              <a:cxnLst/>
              <a:rect l="l" t="t" r="r" b="b"/>
              <a:pathLst>
                <a:path w="453" h="3478" extrusionOk="0">
                  <a:moveTo>
                    <a:pt x="0" y="1"/>
                  </a:moveTo>
                  <a:lnTo>
                    <a:pt x="0" y="3477"/>
                  </a:lnTo>
                  <a:lnTo>
                    <a:pt x="453" y="3477"/>
                  </a:lnTo>
                  <a:lnTo>
                    <a:pt x="453"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1"/>
            <p:cNvSpPr/>
            <p:nvPr/>
          </p:nvSpPr>
          <p:spPr>
            <a:xfrm>
              <a:off x="1855271" y="2557699"/>
              <a:ext cx="15653" cy="215890"/>
            </a:xfrm>
            <a:custGeom>
              <a:avLst/>
              <a:gdLst/>
              <a:ahLst/>
              <a:cxnLst/>
              <a:rect l="l" t="t" r="r" b="b"/>
              <a:pathLst>
                <a:path w="525" h="7241" extrusionOk="0">
                  <a:moveTo>
                    <a:pt x="0" y="1"/>
                  </a:moveTo>
                  <a:cubicBezTo>
                    <a:pt x="48" y="1"/>
                    <a:pt x="72" y="25"/>
                    <a:pt x="72" y="72"/>
                  </a:cubicBezTo>
                  <a:lnTo>
                    <a:pt x="72" y="7240"/>
                  </a:lnTo>
                  <a:lnTo>
                    <a:pt x="524" y="7240"/>
                  </a:lnTo>
                  <a:lnTo>
                    <a:pt x="524" y="72"/>
                  </a:lnTo>
                  <a:cubicBezTo>
                    <a:pt x="524" y="25"/>
                    <a:pt x="500" y="1"/>
                    <a:pt x="45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1"/>
            <p:cNvSpPr/>
            <p:nvPr/>
          </p:nvSpPr>
          <p:spPr>
            <a:xfrm>
              <a:off x="1946148" y="2706805"/>
              <a:ext cx="24896" cy="66070"/>
            </a:xfrm>
            <a:custGeom>
              <a:avLst/>
              <a:gdLst/>
              <a:ahLst/>
              <a:cxnLst/>
              <a:rect l="l" t="t" r="r" b="b"/>
              <a:pathLst>
                <a:path w="835" h="2216" extrusionOk="0">
                  <a:moveTo>
                    <a:pt x="72" y="1"/>
                  </a:moveTo>
                  <a:cubicBezTo>
                    <a:pt x="24" y="1"/>
                    <a:pt x="1" y="25"/>
                    <a:pt x="1" y="72"/>
                  </a:cubicBezTo>
                  <a:lnTo>
                    <a:pt x="1" y="2216"/>
                  </a:lnTo>
                  <a:lnTo>
                    <a:pt x="834" y="2216"/>
                  </a:lnTo>
                  <a:lnTo>
                    <a:pt x="834"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1"/>
            <p:cNvSpPr/>
            <p:nvPr/>
          </p:nvSpPr>
          <p:spPr>
            <a:xfrm>
              <a:off x="2007210" y="2595355"/>
              <a:ext cx="15653" cy="178234"/>
            </a:xfrm>
            <a:custGeom>
              <a:avLst/>
              <a:gdLst/>
              <a:ahLst/>
              <a:cxnLst/>
              <a:rect l="l" t="t" r="r" b="b"/>
              <a:pathLst>
                <a:path w="525" h="5978" extrusionOk="0">
                  <a:moveTo>
                    <a:pt x="1" y="0"/>
                  </a:moveTo>
                  <a:cubicBezTo>
                    <a:pt x="48" y="0"/>
                    <a:pt x="72" y="24"/>
                    <a:pt x="72" y="48"/>
                  </a:cubicBezTo>
                  <a:lnTo>
                    <a:pt x="72" y="5977"/>
                  </a:lnTo>
                  <a:lnTo>
                    <a:pt x="525" y="5977"/>
                  </a:lnTo>
                  <a:lnTo>
                    <a:pt x="525" y="48"/>
                  </a:lnTo>
                  <a:cubicBezTo>
                    <a:pt x="525" y="24"/>
                    <a:pt x="477" y="0"/>
                    <a:pt x="4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1"/>
            <p:cNvSpPr/>
            <p:nvPr/>
          </p:nvSpPr>
          <p:spPr>
            <a:xfrm>
              <a:off x="1982373" y="2520310"/>
              <a:ext cx="14937" cy="253278"/>
            </a:xfrm>
            <a:custGeom>
              <a:avLst/>
              <a:gdLst/>
              <a:ahLst/>
              <a:cxnLst/>
              <a:rect l="l" t="t" r="r" b="b"/>
              <a:pathLst>
                <a:path w="501" h="8495" extrusionOk="0">
                  <a:moveTo>
                    <a:pt x="469" y="0"/>
                  </a:moveTo>
                  <a:cubicBezTo>
                    <a:pt x="464" y="0"/>
                    <a:pt x="458" y="5"/>
                    <a:pt x="453" y="16"/>
                  </a:cubicBezTo>
                  <a:lnTo>
                    <a:pt x="0" y="16"/>
                  </a:lnTo>
                  <a:cubicBezTo>
                    <a:pt x="48" y="16"/>
                    <a:pt x="72" y="40"/>
                    <a:pt x="72" y="64"/>
                  </a:cubicBezTo>
                  <a:lnTo>
                    <a:pt x="72" y="8494"/>
                  </a:lnTo>
                  <a:lnTo>
                    <a:pt x="500" y="8494"/>
                  </a:lnTo>
                  <a:lnTo>
                    <a:pt x="500" y="64"/>
                  </a:lnTo>
                  <a:cubicBezTo>
                    <a:pt x="500" y="46"/>
                    <a:pt x="486" y="0"/>
                    <a:pt x="469"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1"/>
            <p:cNvSpPr/>
            <p:nvPr/>
          </p:nvSpPr>
          <p:spPr>
            <a:xfrm>
              <a:off x="1958939" y="2706805"/>
              <a:ext cx="12791" cy="66786"/>
            </a:xfrm>
            <a:custGeom>
              <a:avLst/>
              <a:gdLst/>
              <a:ahLst/>
              <a:cxnLst/>
              <a:rect l="l" t="t" r="r" b="b"/>
              <a:pathLst>
                <a:path w="429" h="2240" extrusionOk="0">
                  <a:moveTo>
                    <a:pt x="0" y="1"/>
                  </a:moveTo>
                  <a:lnTo>
                    <a:pt x="0" y="2239"/>
                  </a:lnTo>
                  <a:lnTo>
                    <a:pt x="429" y="2239"/>
                  </a:lnTo>
                  <a:lnTo>
                    <a:pt x="429"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1"/>
            <p:cNvSpPr/>
            <p:nvPr/>
          </p:nvSpPr>
          <p:spPr>
            <a:xfrm>
              <a:off x="1701185" y="2773562"/>
              <a:ext cx="343678" cy="24180"/>
            </a:xfrm>
            <a:custGeom>
              <a:avLst/>
              <a:gdLst/>
              <a:ahLst/>
              <a:cxnLst/>
              <a:rect l="l" t="t" r="r" b="b"/>
              <a:pathLst>
                <a:path w="11527" h="811" extrusionOk="0">
                  <a:moveTo>
                    <a:pt x="120" y="0"/>
                  </a:moveTo>
                  <a:cubicBezTo>
                    <a:pt x="48" y="0"/>
                    <a:pt x="1" y="48"/>
                    <a:pt x="1" y="119"/>
                  </a:cubicBezTo>
                  <a:lnTo>
                    <a:pt x="1" y="691"/>
                  </a:lnTo>
                  <a:cubicBezTo>
                    <a:pt x="1" y="739"/>
                    <a:pt x="48" y="810"/>
                    <a:pt x="120" y="810"/>
                  </a:cubicBezTo>
                  <a:lnTo>
                    <a:pt x="11408" y="810"/>
                  </a:lnTo>
                  <a:cubicBezTo>
                    <a:pt x="11455" y="810"/>
                    <a:pt x="11527" y="739"/>
                    <a:pt x="11527" y="691"/>
                  </a:cubicBezTo>
                  <a:lnTo>
                    <a:pt x="11527" y="119"/>
                  </a:lnTo>
                  <a:cubicBezTo>
                    <a:pt x="11527" y="48"/>
                    <a:pt x="11455"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1"/>
            <p:cNvSpPr/>
            <p:nvPr/>
          </p:nvSpPr>
          <p:spPr>
            <a:xfrm>
              <a:off x="2027096" y="2772846"/>
              <a:ext cx="17770" cy="23464"/>
            </a:xfrm>
            <a:custGeom>
              <a:avLst/>
              <a:gdLst/>
              <a:ahLst/>
              <a:cxnLst/>
              <a:rect l="l" t="t" r="r" b="b"/>
              <a:pathLst>
                <a:path w="596" h="787" extrusionOk="0">
                  <a:moveTo>
                    <a:pt x="0" y="1"/>
                  </a:moveTo>
                  <a:cubicBezTo>
                    <a:pt x="48" y="1"/>
                    <a:pt x="119" y="48"/>
                    <a:pt x="119" y="120"/>
                  </a:cubicBezTo>
                  <a:lnTo>
                    <a:pt x="119" y="667"/>
                  </a:lnTo>
                  <a:cubicBezTo>
                    <a:pt x="119" y="739"/>
                    <a:pt x="48" y="786"/>
                    <a:pt x="0" y="786"/>
                  </a:cubicBezTo>
                  <a:lnTo>
                    <a:pt x="477" y="786"/>
                  </a:lnTo>
                  <a:cubicBezTo>
                    <a:pt x="524" y="786"/>
                    <a:pt x="596" y="739"/>
                    <a:pt x="596" y="667"/>
                  </a:cubicBezTo>
                  <a:lnTo>
                    <a:pt x="596" y="120"/>
                  </a:lnTo>
                  <a:cubicBezTo>
                    <a:pt x="596" y="48"/>
                    <a:pt x="524"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1"/>
            <p:cNvSpPr/>
            <p:nvPr/>
          </p:nvSpPr>
          <p:spPr>
            <a:xfrm>
              <a:off x="1696921" y="2448366"/>
              <a:ext cx="354351" cy="354321"/>
            </a:xfrm>
            <a:custGeom>
              <a:avLst/>
              <a:gdLst/>
              <a:ahLst/>
              <a:cxnLst/>
              <a:rect l="l" t="t" r="r" b="b"/>
              <a:pathLst>
                <a:path w="11885" h="11884" extrusionOk="0">
                  <a:moveTo>
                    <a:pt x="2263" y="6359"/>
                  </a:moveTo>
                  <a:lnTo>
                    <a:pt x="2263" y="10717"/>
                  </a:lnTo>
                  <a:lnTo>
                    <a:pt x="1739" y="10717"/>
                  </a:lnTo>
                  <a:lnTo>
                    <a:pt x="1739" y="6359"/>
                  </a:lnTo>
                  <a:close/>
                  <a:moveTo>
                    <a:pt x="3120" y="5097"/>
                  </a:moveTo>
                  <a:lnTo>
                    <a:pt x="3120" y="10717"/>
                  </a:lnTo>
                  <a:lnTo>
                    <a:pt x="2620" y="10717"/>
                  </a:lnTo>
                  <a:lnTo>
                    <a:pt x="2620" y="5097"/>
                  </a:lnTo>
                  <a:close/>
                  <a:moveTo>
                    <a:pt x="5645" y="3858"/>
                  </a:moveTo>
                  <a:lnTo>
                    <a:pt x="5645" y="10717"/>
                  </a:lnTo>
                  <a:lnTo>
                    <a:pt x="5145" y="10717"/>
                  </a:lnTo>
                  <a:lnTo>
                    <a:pt x="5145" y="3858"/>
                  </a:lnTo>
                  <a:close/>
                  <a:moveTo>
                    <a:pt x="6526" y="7597"/>
                  </a:moveTo>
                  <a:lnTo>
                    <a:pt x="6526" y="10717"/>
                  </a:lnTo>
                  <a:lnTo>
                    <a:pt x="6002" y="10717"/>
                  </a:lnTo>
                  <a:lnTo>
                    <a:pt x="6002" y="7597"/>
                  </a:lnTo>
                  <a:close/>
                  <a:moveTo>
                    <a:pt x="7359" y="6192"/>
                  </a:moveTo>
                  <a:lnTo>
                    <a:pt x="7359" y="10717"/>
                  </a:lnTo>
                  <a:lnTo>
                    <a:pt x="6835" y="10717"/>
                  </a:lnTo>
                  <a:lnTo>
                    <a:pt x="6835" y="6192"/>
                  </a:lnTo>
                  <a:close/>
                  <a:moveTo>
                    <a:pt x="9026" y="8859"/>
                  </a:moveTo>
                  <a:lnTo>
                    <a:pt x="9026" y="10717"/>
                  </a:lnTo>
                  <a:lnTo>
                    <a:pt x="8502" y="10717"/>
                  </a:lnTo>
                  <a:lnTo>
                    <a:pt x="8502" y="8859"/>
                  </a:lnTo>
                  <a:close/>
                  <a:moveTo>
                    <a:pt x="9884" y="2596"/>
                  </a:moveTo>
                  <a:lnTo>
                    <a:pt x="9884" y="10717"/>
                  </a:lnTo>
                  <a:lnTo>
                    <a:pt x="9384" y="10717"/>
                  </a:lnTo>
                  <a:lnTo>
                    <a:pt x="9384" y="2596"/>
                  </a:lnTo>
                  <a:close/>
                  <a:moveTo>
                    <a:pt x="11479" y="11050"/>
                  </a:moveTo>
                  <a:lnTo>
                    <a:pt x="11479" y="11503"/>
                  </a:lnTo>
                  <a:lnTo>
                    <a:pt x="334" y="11503"/>
                  </a:lnTo>
                  <a:lnTo>
                    <a:pt x="334" y="11050"/>
                  </a:lnTo>
                  <a:close/>
                  <a:moveTo>
                    <a:pt x="929" y="0"/>
                  </a:moveTo>
                  <a:cubicBezTo>
                    <a:pt x="810" y="0"/>
                    <a:pt x="715" y="72"/>
                    <a:pt x="715" y="191"/>
                  </a:cubicBezTo>
                  <a:lnTo>
                    <a:pt x="715" y="1001"/>
                  </a:lnTo>
                  <a:lnTo>
                    <a:pt x="501" y="1001"/>
                  </a:lnTo>
                  <a:cubicBezTo>
                    <a:pt x="406" y="1001"/>
                    <a:pt x="334" y="1048"/>
                    <a:pt x="334" y="1144"/>
                  </a:cubicBezTo>
                  <a:cubicBezTo>
                    <a:pt x="334" y="1263"/>
                    <a:pt x="382" y="1358"/>
                    <a:pt x="501" y="1358"/>
                  </a:cubicBezTo>
                  <a:lnTo>
                    <a:pt x="715" y="1358"/>
                  </a:lnTo>
                  <a:lnTo>
                    <a:pt x="715" y="2239"/>
                  </a:lnTo>
                  <a:lnTo>
                    <a:pt x="501" y="2239"/>
                  </a:lnTo>
                  <a:cubicBezTo>
                    <a:pt x="406" y="2239"/>
                    <a:pt x="334" y="2310"/>
                    <a:pt x="334" y="2382"/>
                  </a:cubicBezTo>
                  <a:cubicBezTo>
                    <a:pt x="334" y="2501"/>
                    <a:pt x="382" y="2596"/>
                    <a:pt x="501" y="2596"/>
                  </a:cubicBezTo>
                  <a:lnTo>
                    <a:pt x="715" y="2596"/>
                  </a:lnTo>
                  <a:lnTo>
                    <a:pt x="715" y="3501"/>
                  </a:lnTo>
                  <a:lnTo>
                    <a:pt x="501" y="3501"/>
                  </a:lnTo>
                  <a:cubicBezTo>
                    <a:pt x="406" y="3501"/>
                    <a:pt x="334" y="3549"/>
                    <a:pt x="334" y="3644"/>
                  </a:cubicBezTo>
                  <a:cubicBezTo>
                    <a:pt x="334" y="3763"/>
                    <a:pt x="382" y="3858"/>
                    <a:pt x="501" y="3858"/>
                  </a:cubicBezTo>
                  <a:lnTo>
                    <a:pt x="715" y="3858"/>
                  </a:lnTo>
                  <a:lnTo>
                    <a:pt x="715" y="4739"/>
                  </a:lnTo>
                  <a:lnTo>
                    <a:pt x="501" y="4739"/>
                  </a:lnTo>
                  <a:cubicBezTo>
                    <a:pt x="406" y="4739"/>
                    <a:pt x="334" y="4811"/>
                    <a:pt x="334" y="4882"/>
                  </a:cubicBezTo>
                  <a:cubicBezTo>
                    <a:pt x="334" y="5001"/>
                    <a:pt x="382" y="5097"/>
                    <a:pt x="501" y="5097"/>
                  </a:cubicBezTo>
                  <a:lnTo>
                    <a:pt x="715" y="5097"/>
                  </a:lnTo>
                  <a:lnTo>
                    <a:pt x="715" y="6002"/>
                  </a:lnTo>
                  <a:lnTo>
                    <a:pt x="501" y="6002"/>
                  </a:lnTo>
                  <a:cubicBezTo>
                    <a:pt x="406" y="6002"/>
                    <a:pt x="334" y="6049"/>
                    <a:pt x="334" y="6145"/>
                  </a:cubicBezTo>
                  <a:cubicBezTo>
                    <a:pt x="334" y="6264"/>
                    <a:pt x="382" y="6359"/>
                    <a:pt x="501" y="6359"/>
                  </a:cubicBezTo>
                  <a:lnTo>
                    <a:pt x="715" y="6359"/>
                  </a:lnTo>
                  <a:lnTo>
                    <a:pt x="715" y="7240"/>
                  </a:lnTo>
                  <a:lnTo>
                    <a:pt x="501" y="7240"/>
                  </a:lnTo>
                  <a:cubicBezTo>
                    <a:pt x="406" y="7240"/>
                    <a:pt x="334" y="7311"/>
                    <a:pt x="334" y="7383"/>
                  </a:cubicBezTo>
                  <a:cubicBezTo>
                    <a:pt x="334" y="7502"/>
                    <a:pt x="382" y="7597"/>
                    <a:pt x="501" y="7597"/>
                  </a:cubicBezTo>
                  <a:lnTo>
                    <a:pt x="715" y="7597"/>
                  </a:lnTo>
                  <a:lnTo>
                    <a:pt x="715" y="8502"/>
                  </a:lnTo>
                  <a:lnTo>
                    <a:pt x="501" y="8502"/>
                  </a:lnTo>
                  <a:cubicBezTo>
                    <a:pt x="406" y="8502"/>
                    <a:pt x="334" y="8550"/>
                    <a:pt x="334" y="8645"/>
                  </a:cubicBezTo>
                  <a:cubicBezTo>
                    <a:pt x="334" y="8764"/>
                    <a:pt x="382" y="8859"/>
                    <a:pt x="501" y="8859"/>
                  </a:cubicBezTo>
                  <a:lnTo>
                    <a:pt x="715" y="8859"/>
                  </a:lnTo>
                  <a:lnTo>
                    <a:pt x="715" y="9741"/>
                  </a:lnTo>
                  <a:lnTo>
                    <a:pt x="501" y="9741"/>
                  </a:lnTo>
                  <a:cubicBezTo>
                    <a:pt x="406" y="9741"/>
                    <a:pt x="334" y="9812"/>
                    <a:pt x="334" y="9883"/>
                  </a:cubicBezTo>
                  <a:cubicBezTo>
                    <a:pt x="334" y="10002"/>
                    <a:pt x="382" y="10098"/>
                    <a:pt x="501" y="10098"/>
                  </a:cubicBezTo>
                  <a:lnTo>
                    <a:pt x="715" y="10098"/>
                  </a:lnTo>
                  <a:lnTo>
                    <a:pt x="715" y="10717"/>
                  </a:lnTo>
                  <a:lnTo>
                    <a:pt x="286" y="10717"/>
                  </a:lnTo>
                  <a:cubicBezTo>
                    <a:pt x="144" y="10717"/>
                    <a:pt x="1" y="10836"/>
                    <a:pt x="1" y="11026"/>
                  </a:cubicBezTo>
                  <a:lnTo>
                    <a:pt x="1" y="11598"/>
                  </a:lnTo>
                  <a:cubicBezTo>
                    <a:pt x="1" y="11741"/>
                    <a:pt x="120" y="11884"/>
                    <a:pt x="286" y="11884"/>
                  </a:cubicBezTo>
                  <a:lnTo>
                    <a:pt x="11575" y="11884"/>
                  </a:lnTo>
                  <a:cubicBezTo>
                    <a:pt x="11717" y="11884"/>
                    <a:pt x="11884" y="11765"/>
                    <a:pt x="11884" y="11598"/>
                  </a:cubicBezTo>
                  <a:lnTo>
                    <a:pt x="11884" y="11026"/>
                  </a:lnTo>
                  <a:cubicBezTo>
                    <a:pt x="11836" y="10836"/>
                    <a:pt x="11694" y="10693"/>
                    <a:pt x="11551" y="10693"/>
                  </a:cubicBezTo>
                  <a:lnTo>
                    <a:pt x="11098" y="10693"/>
                  </a:lnTo>
                  <a:lnTo>
                    <a:pt x="11098" y="9883"/>
                  </a:lnTo>
                  <a:cubicBezTo>
                    <a:pt x="11098" y="9812"/>
                    <a:pt x="11051" y="9717"/>
                    <a:pt x="10955" y="9717"/>
                  </a:cubicBezTo>
                  <a:cubicBezTo>
                    <a:pt x="10836" y="9717"/>
                    <a:pt x="10741" y="9764"/>
                    <a:pt x="10741" y="9883"/>
                  </a:cubicBezTo>
                  <a:lnTo>
                    <a:pt x="10741" y="10717"/>
                  </a:lnTo>
                  <a:lnTo>
                    <a:pt x="10241" y="10717"/>
                  </a:lnTo>
                  <a:lnTo>
                    <a:pt x="10241" y="5097"/>
                  </a:lnTo>
                  <a:lnTo>
                    <a:pt x="10741" y="5097"/>
                  </a:lnTo>
                  <a:lnTo>
                    <a:pt x="10741" y="9098"/>
                  </a:lnTo>
                  <a:cubicBezTo>
                    <a:pt x="10741" y="9169"/>
                    <a:pt x="10812" y="9264"/>
                    <a:pt x="10884" y="9264"/>
                  </a:cubicBezTo>
                  <a:cubicBezTo>
                    <a:pt x="11003" y="9264"/>
                    <a:pt x="11098" y="9217"/>
                    <a:pt x="11098" y="9098"/>
                  </a:cubicBezTo>
                  <a:lnTo>
                    <a:pt x="11098" y="4978"/>
                  </a:lnTo>
                  <a:cubicBezTo>
                    <a:pt x="11098" y="4835"/>
                    <a:pt x="10979" y="4739"/>
                    <a:pt x="10860" y="4739"/>
                  </a:cubicBezTo>
                  <a:lnTo>
                    <a:pt x="10241" y="4739"/>
                  </a:lnTo>
                  <a:lnTo>
                    <a:pt x="10241" y="2477"/>
                  </a:lnTo>
                  <a:cubicBezTo>
                    <a:pt x="10241" y="2334"/>
                    <a:pt x="10122" y="2239"/>
                    <a:pt x="10003" y="2239"/>
                  </a:cubicBezTo>
                  <a:lnTo>
                    <a:pt x="9288" y="2239"/>
                  </a:lnTo>
                  <a:cubicBezTo>
                    <a:pt x="9145" y="2239"/>
                    <a:pt x="9050" y="2358"/>
                    <a:pt x="9050" y="2477"/>
                  </a:cubicBezTo>
                  <a:lnTo>
                    <a:pt x="9050" y="8502"/>
                  </a:lnTo>
                  <a:lnTo>
                    <a:pt x="8431" y="8502"/>
                  </a:lnTo>
                  <a:cubicBezTo>
                    <a:pt x="8264" y="8502"/>
                    <a:pt x="8193" y="8621"/>
                    <a:pt x="8193" y="8740"/>
                  </a:cubicBezTo>
                  <a:lnTo>
                    <a:pt x="8193" y="10717"/>
                  </a:lnTo>
                  <a:lnTo>
                    <a:pt x="7717" y="10717"/>
                  </a:lnTo>
                  <a:lnTo>
                    <a:pt x="7717" y="6121"/>
                  </a:lnTo>
                  <a:cubicBezTo>
                    <a:pt x="7717" y="5954"/>
                    <a:pt x="7597" y="5883"/>
                    <a:pt x="7478" y="5883"/>
                  </a:cubicBezTo>
                  <a:lnTo>
                    <a:pt x="6764" y="5883"/>
                  </a:lnTo>
                  <a:cubicBezTo>
                    <a:pt x="6597" y="5883"/>
                    <a:pt x="6526" y="6002"/>
                    <a:pt x="6526" y="6121"/>
                  </a:cubicBezTo>
                  <a:lnTo>
                    <a:pt x="6526" y="7264"/>
                  </a:lnTo>
                  <a:lnTo>
                    <a:pt x="6002" y="7264"/>
                  </a:lnTo>
                  <a:lnTo>
                    <a:pt x="6002" y="3763"/>
                  </a:lnTo>
                  <a:cubicBezTo>
                    <a:pt x="6002" y="3620"/>
                    <a:pt x="5883" y="3525"/>
                    <a:pt x="5764" y="3525"/>
                  </a:cubicBezTo>
                  <a:lnTo>
                    <a:pt x="5049" y="3525"/>
                  </a:lnTo>
                  <a:cubicBezTo>
                    <a:pt x="4906" y="3525"/>
                    <a:pt x="4811" y="3644"/>
                    <a:pt x="4811" y="3763"/>
                  </a:cubicBezTo>
                  <a:lnTo>
                    <a:pt x="4811" y="10765"/>
                  </a:lnTo>
                  <a:lnTo>
                    <a:pt x="4335" y="10765"/>
                  </a:lnTo>
                  <a:lnTo>
                    <a:pt x="4335" y="1239"/>
                  </a:lnTo>
                  <a:cubicBezTo>
                    <a:pt x="4335" y="1072"/>
                    <a:pt x="4216" y="1001"/>
                    <a:pt x="4097" y="1001"/>
                  </a:cubicBezTo>
                  <a:lnTo>
                    <a:pt x="3382" y="1001"/>
                  </a:lnTo>
                  <a:cubicBezTo>
                    <a:pt x="3263" y="1001"/>
                    <a:pt x="3144" y="1072"/>
                    <a:pt x="3144" y="1286"/>
                  </a:cubicBezTo>
                  <a:lnTo>
                    <a:pt x="3144" y="2501"/>
                  </a:lnTo>
                  <a:cubicBezTo>
                    <a:pt x="3144" y="2596"/>
                    <a:pt x="3216" y="2691"/>
                    <a:pt x="3311" y="2691"/>
                  </a:cubicBezTo>
                  <a:cubicBezTo>
                    <a:pt x="3430" y="2691"/>
                    <a:pt x="3501" y="2620"/>
                    <a:pt x="3501" y="2501"/>
                  </a:cubicBezTo>
                  <a:lnTo>
                    <a:pt x="3501" y="1310"/>
                  </a:lnTo>
                  <a:lnTo>
                    <a:pt x="4025" y="1310"/>
                  </a:lnTo>
                  <a:lnTo>
                    <a:pt x="4025" y="10693"/>
                  </a:lnTo>
                  <a:lnTo>
                    <a:pt x="3501" y="10693"/>
                  </a:lnTo>
                  <a:lnTo>
                    <a:pt x="3501" y="3311"/>
                  </a:lnTo>
                  <a:cubicBezTo>
                    <a:pt x="3501" y="3215"/>
                    <a:pt x="3454" y="3144"/>
                    <a:pt x="3359" y="3144"/>
                  </a:cubicBezTo>
                  <a:cubicBezTo>
                    <a:pt x="3239" y="3144"/>
                    <a:pt x="3144" y="3192"/>
                    <a:pt x="3144" y="3311"/>
                  </a:cubicBezTo>
                  <a:lnTo>
                    <a:pt x="3144" y="4739"/>
                  </a:lnTo>
                  <a:lnTo>
                    <a:pt x="2525" y="4739"/>
                  </a:lnTo>
                  <a:cubicBezTo>
                    <a:pt x="2382" y="4739"/>
                    <a:pt x="2287" y="4859"/>
                    <a:pt x="2287" y="4978"/>
                  </a:cubicBezTo>
                  <a:lnTo>
                    <a:pt x="2287" y="6002"/>
                  </a:lnTo>
                  <a:lnTo>
                    <a:pt x="1668" y="6002"/>
                  </a:lnTo>
                  <a:cubicBezTo>
                    <a:pt x="1525" y="6002"/>
                    <a:pt x="1430" y="6121"/>
                    <a:pt x="1430" y="6240"/>
                  </a:cubicBezTo>
                  <a:lnTo>
                    <a:pt x="1430" y="10717"/>
                  </a:lnTo>
                  <a:lnTo>
                    <a:pt x="1072" y="10717"/>
                  </a:lnTo>
                  <a:lnTo>
                    <a:pt x="1072" y="191"/>
                  </a:lnTo>
                  <a:cubicBezTo>
                    <a:pt x="1072" y="96"/>
                    <a:pt x="1001"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91"/>
          <p:cNvGrpSpPr/>
          <p:nvPr/>
        </p:nvGrpSpPr>
        <p:grpSpPr>
          <a:xfrm>
            <a:off x="1047117" y="2994374"/>
            <a:ext cx="355756" cy="355039"/>
            <a:chOff x="1694804" y="2994374"/>
            <a:chExt cx="355756" cy="355039"/>
          </a:xfrm>
        </p:grpSpPr>
        <p:sp>
          <p:nvSpPr>
            <p:cNvPr id="12500" name="Google Shape;12500;p91"/>
            <p:cNvSpPr/>
            <p:nvPr/>
          </p:nvSpPr>
          <p:spPr>
            <a:xfrm>
              <a:off x="1800589" y="2999890"/>
              <a:ext cx="145587" cy="158169"/>
            </a:xfrm>
            <a:custGeom>
              <a:avLst/>
              <a:gdLst/>
              <a:ahLst/>
              <a:cxnLst/>
              <a:rect l="l" t="t" r="r" b="b"/>
              <a:pathLst>
                <a:path w="4883" h="5305" extrusionOk="0">
                  <a:moveTo>
                    <a:pt x="2442" y="0"/>
                  </a:moveTo>
                  <a:cubicBezTo>
                    <a:pt x="1882" y="0"/>
                    <a:pt x="1322" y="209"/>
                    <a:pt x="882" y="625"/>
                  </a:cubicBezTo>
                  <a:cubicBezTo>
                    <a:pt x="1" y="1483"/>
                    <a:pt x="1" y="2912"/>
                    <a:pt x="858" y="3769"/>
                  </a:cubicBezTo>
                  <a:lnTo>
                    <a:pt x="2382" y="5269"/>
                  </a:lnTo>
                  <a:cubicBezTo>
                    <a:pt x="2394" y="5293"/>
                    <a:pt x="2418" y="5305"/>
                    <a:pt x="2445" y="5305"/>
                  </a:cubicBezTo>
                  <a:cubicBezTo>
                    <a:pt x="2471" y="5305"/>
                    <a:pt x="2501" y="5293"/>
                    <a:pt x="2525" y="5269"/>
                  </a:cubicBezTo>
                  <a:lnTo>
                    <a:pt x="4025" y="3769"/>
                  </a:lnTo>
                  <a:cubicBezTo>
                    <a:pt x="4883" y="2912"/>
                    <a:pt x="4883" y="1483"/>
                    <a:pt x="4001" y="625"/>
                  </a:cubicBezTo>
                  <a:cubicBezTo>
                    <a:pt x="3561" y="209"/>
                    <a:pt x="3001" y="0"/>
                    <a:pt x="244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1"/>
            <p:cNvSpPr/>
            <p:nvPr/>
          </p:nvSpPr>
          <p:spPr>
            <a:xfrm>
              <a:off x="1800589" y="3185013"/>
              <a:ext cx="145587" cy="158198"/>
            </a:xfrm>
            <a:custGeom>
              <a:avLst/>
              <a:gdLst/>
              <a:ahLst/>
              <a:cxnLst/>
              <a:rect l="l" t="t" r="r" b="b"/>
              <a:pathLst>
                <a:path w="4883" h="5306" extrusionOk="0">
                  <a:moveTo>
                    <a:pt x="2445" y="1"/>
                  </a:moveTo>
                  <a:cubicBezTo>
                    <a:pt x="2418" y="1"/>
                    <a:pt x="2394" y="13"/>
                    <a:pt x="2382" y="37"/>
                  </a:cubicBezTo>
                  <a:lnTo>
                    <a:pt x="858" y="1537"/>
                  </a:lnTo>
                  <a:cubicBezTo>
                    <a:pt x="1" y="2394"/>
                    <a:pt x="1" y="3823"/>
                    <a:pt x="882" y="4680"/>
                  </a:cubicBezTo>
                  <a:cubicBezTo>
                    <a:pt x="1322" y="5097"/>
                    <a:pt x="1882" y="5305"/>
                    <a:pt x="2442" y="5305"/>
                  </a:cubicBezTo>
                  <a:cubicBezTo>
                    <a:pt x="3001" y="5305"/>
                    <a:pt x="3561" y="5097"/>
                    <a:pt x="4001" y="4680"/>
                  </a:cubicBezTo>
                  <a:cubicBezTo>
                    <a:pt x="4883" y="3823"/>
                    <a:pt x="4883" y="2394"/>
                    <a:pt x="4025" y="1537"/>
                  </a:cubicBezTo>
                  <a:lnTo>
                    <a:pt x="2525" y="37"/>
                  </a:lnTo>
                  <a:cubicBezTo>
                    <a:pt x="2501" y="13"/>
                    <a:pt x="2471" y="1"/>
                    <a:pt x="24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1"/>
            <p:cNvSpPr/>
            <p:nvPr/>
          </p:nvSpPr>
          <p:spPr>
            <a:xfrm>
              <a:off x="1864484" y="3000337"/>
              <a:ext cx="80978" cy="157721"/>
            </a:xfrm>
            <a:custGeom>
              <a:avLst/>
              <a:gdLst/>
              <a:ahLst/>
              <a:cxnLst/>
              <a:rect l="l" t="t" r="r" b="b"/>
              <a:pathLst>
                <a:path w="2716" h="5290" extrusionOk="0">
                  <a:moveTo>
                    <a:pt x="256" y="0"/>
                  </a:moveTo>
                  <a:cubicBezTo>
                    <a:pt x="170" y="0"/>
                    <a:pt x="85" y="5"/>
                    <a:pt x="1" y="15"/>
                  </a:cubicBezTo>
                  <a:cubicBezTo>
                    <a:pt x="477" y="39"/>
                    <a:pt x="953" y="253"/>
                    <a:pt x="1311" y="610"/>
                  </a:cubicBezTo>
                  <a:cubicBezTo>
                    <a:pt x="2216" y="1468"/>
                    <a:pt x="2216" y="2897"/>
                    <a:pt x="1334" y="3754"/>
                  </a:cubicBezTo>
                  <a:lnTo>
                    <a:pt x="25" y="5064"/>
                  </a:lnTo>
                  <a:lnTo>
                    <a:pt x="215" y="5254"/>
                  </a:lnTo>
                  <a:cubicBezTo>
                    <a:pt x="227" y="5278"/>
                    <a:pt x="245" y="5290"/>
                    <a:pt x="269" y="5290"/>
                  </a:cubicBezTo>
                  <a:cubicBezTo>
                    <a:pt x="293" y="5290"/>
                    <a:pt x="322" y="5278"/>
                    <a:pt x="358" y="5254"/>
                  </a:cubicBezTo>
                  <a:lnTo>
                    <a:pt x="1858" y="3754"/>
                  </a:lnTo>
                  <a:cubicBezTo>
                    <a:pt x="2716" y="2897"/>
                    <a:pt x="2716" y="1468"/>
                    <a:pt x="1787" y="610"/>
                  </a:cubicBezTo>
                  <a:cubicBezTo>
                    <a:pt x="1375" y="199"/>
                    <a:pt x="803" y="0"/>
                    <a:pt x="25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1"/>
            <p:cNvSpPr/>
            <p:nvPr/>
          </p:nvSpPr>
          <p:spPr>
            <a:xfrm>
              <a:off x="1865199" y="3185013"/>
              <a:ext cx="80262" cy="157960"/>
            </a:xfrm>
            <a:custGeom>
              <a:avLst/>
              <a:gdLst/>
              <a:ahLst/>
              <a:cxnLst/>
              <a:rect l="l" t="t" r="r" b="b"/>
              <a:pathLst>
                <a:path w="2692" h="5298" extrusionOk="0">
                  <a:moveTo>
                    <a:pt x="295" y="1"/>
                  </a:moveTo>
                  <a:cubicBezTo>
                    <a:pt x="269" y="1"/>
                    <a:pt x="239" y="13"/>
                    <a:pt x="215" y="37"/>
                  </a:cubicBezTo>
                  <a:lnTo>
                    <a:pt x="48" y="227"/>
                  </a:lnTo>
                  <a:lnTo>
                    <a:pt x="1358" y="1537"/>
                  </a:lnTo>
                  <a:cubicBezTo>
                    <a:pt x="2215" y="2394"/>
                    <a:pt x="2215" y="3823"/>
                    <a:pt x="1310" y="4680"/>
                  </a:cubicBezTo>
                  <a:cubicBezTo>
                    <a:pt x="929" y="5014"/>
                    <a:pt x="477" y="5228"/>
                    <a:pt x="1" y="5276"/>
                  </a:cubicBezTo>
                  <a:cubicBezTo>
                    <a:pt x="101" y="5291"/>
                    <a:pt x="202" y="5298"/>
                    <a:pt x="302" y="5298"/>
                  </a:cubicBezTo>
                  <a:cubicBezTo>
                    <a:pt x="847" y="5298"/>
                    <a:pt x="1385" y="5082"/>
                    <a:pt x="1787" y="4680"/>
                  </a:cubicBezTo>
                  <a:cubicBezTo>
                    <a:pt x="2692" y="3823"/>
                    <a:pt x="2692" y="2394"/>
                    <a:pt x="1858" y="1537"/>
                  </a:cubicBezTo>
                  <a:lnTo>
                    <a:pt x="358" y="37"/>
                  </a:lnTo>
                  <a:cubicBezTo>
                    <a:pt x="346" y="13"/>
                    <a:pt x="322" y="1"/>
                    <a:pt x="29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1"/>
            <p:cNvSpPr/>
            <p:nvPr/>
          </p:nvSpPr>
          <p:spPr>
            <a:xfrm>
              <a:off x="1885802" y="3105943"/>
              <a:ext cx="164758" cy="132438"/>
            </a:xfrm>
            <a:custGeom>
              <a:avLst/>
              <a:gdLst/>
              <a:ahLst/>
              <a:cxnLst/>
              <a:rect l="l" t="t" r="r" b="b"/>
              <a:pathLst>
                <a:path w="5526" h="4442" extrusionOk="0">
                  <a:moveTo>
                    <a:pt x="3111" y="0"/>
                  </a:moveTo>
                  <a:cubicBezTo>
                    <a:pt x="2541" y="0"/>
                    <a:pt x="1974" y="215"/>
                    <a:pt x="1548" y="641"/>
                  </a:cubicBezTo>
                  <a:lnTo>
                    <a:pt x="72" y="2165"/>
                  </a:lnTo>
                  <a:cubicBezTo>
                    <a:pt x="0" y="2188"/>
                    <a:pt x="0" y="2236"/>
                    <a:pt x="72" y="2308"/>
                  </a:cubicBezTo>
                  <a:lnTo>
                    <a:pt x="1548" y="3784"/>
                  </a:lnTo>
                  <a:cubicBezTo>
                    <a:pt x="1974" y="4222"/>
                    <a:pt x="2541" y="4442"/>
                    <a:pt x="3112" y="4442"/>
                  </a:cubicBezTo>
                  <a:cubicBezTo>
                    <a:pt x="3690" y="4442"/>
                    <a:pt x="4272" y="4216"/>
                    <a:pt x="4716" y="3760"/>
                  </a:cubicBezTo>
                  <a:cubicBezTo>
                    <a:pt x="5525" y="2903"/>
                    <a:pt x="5525" y="1522"/>
                    <a:pt x="4716" y="664"/>
                  </a:cubicBezTo>
                  <a:cubicBezTo>
                    <a:pt x="4272" y="221"/>
                    <a:pt x="3690" y="0"/>
                    <a:pt x="311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1"/>
            <p:cNvSpPr/>
            <p:nvPr/>
          </p:nvSpPr>
          <p:spPr>
            <a:xfrm>
              <a:off x="1971014" y="3104959"/>
              <a:ext cx="79546" cy="132170"/>
            </a:xfrm>
            <a:custGeom>
              <a:avLst/>
              <a:gdLst/>
              <a:ahLst/>
              <a:cxnLst/>
              <a:rect l="l" t="t" r="r" b="b"/>
              <a:pathLst>
                <a:path w="2668" h="4433" extrusionOk="0">
                  <a:moveTo>
                    <a:pt x="181" y="0"/>
                  </a:moveTo>
                  <a:cubicBezTo>
                    <a:pt x="121" y="0"/>
                    <a:pt x="60" y="2"/>
                    <a:pt x="0" y="7"/>
                  </a:cubicBezTo>
                  <a:cubicBezTo>
                    <a:pt x="476" y="78"/>
                    <a:pt x="953" y="292"/>
                    <a:pt x="1334" y="674"/>
                  </a:cubicBezTo>
                  <a:cubicBezTo>
                    <a:pt x="2167" y="1531"/>
                    <a:pt x="2167" y="2912"/>
                    <a:pt x="1334" y="3769"/>
                  </a:cubicBezTo>
                  <a:cubicBezTo>
                    <a:pt x="953" y="4150"/>
                    <a:pt x="476" y="4365"/>
                    <a:pt x="0" y="4412"/>
                  </a:cubicBezTo>
                  <a:cubicBezTo>
                    <a:pt x="97" y="4426"/>
                    <a:pt x="194" y="4433"/>
                    <a:pt x="290" y="4433"/>
                  </a:cubicBezTo>
                  <a:cubicBezTo>
                    <a:pt x="857" y="4433"/>
                    <a:pt x="1410" y="4197"/>
                    <a:pt x="1858" y="3769"/>
                  </a:cubicBezTo>
                  <a:cubicBezTo>
                    <a:pt x="2667" y="2936"/>
                    <a:pt x="2667" y="1531"/>
                    <a:pt x="1858" y="674"/>
                  </a:cubicBezTo>
                  <a:cubicBezTo>
                    <a:pt x="1381" y="219"/>
                    <a:pt x="786" y="0"/>
                    <a:pt x="18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1"/>
            <p:cNvSpPr/>
            <p:nvPr/>
          </p:nvSpPr>
          <p:spPr>
            <a:xfrm>
              <a:off x="1694804" y="3105943"/>
              <a:ext cx="165443" cy="132438"/>
            </a:xfrm>
            <a:custGeom>
              <a:avLst/>
              <a:gdLst/>
              <a:ahLst/>
              <a:cxnLst/>
              <a:rect l="l" t="t" r="r" b="b"/>
              <a:pathLst>
                <a:path w="5549" h="4442" extrusionOk="0">
                  <a:moveTo>
                    <a:pt x="2438" y="0"/>
                  </a:moveTo>
                  <a:cubicBezTo>
                    <a:pt x="1860" y="0"/>
                    <a:pt x="1277" y="221"/>
                    <a:pt x="834" y="664"/>
                  </a:cubicBezTo>
                  <a:cubicBezTo>
                    <a:pt x="0" y="1522"/>
                    <a:pt x="0" y="2903"/>
                    <a:pt x="834" y="3760"/>
                  </a:cubicBezTo>
                  <a:cubicBezTo>
                    <a:pt x="1277" y="4216"/>
                    <a:pt x="1860" y="4442"/>
                    <a:pt x="2438" y="4442"/>
                  </a:cubicBezTo>
                  <a:cubicBezTo>
                    <a:pt x="3008" y="4442"/>
                    <a:pt x="3575" y="4222"/>
                    <a:pt x="4001" y="3784"/>
                  </a:cubicBezTo>
                  <a:lnTo>
                    <a:pt x="5478" y="2308"/>
                  </a:lnTo>
                  <a:cubicBezTo>
                    <a:pt x="5549" y="2236"/>
                    <a:pt x="5549" y="2188"/>
                    <a:pt x="5478" y="2165"/>
                  </a:cubicBezTo>
                  <a:lnTo>
                    <a:pt x="4001" y="641"/>
                  </a:lnTo>
                  <a:cubicBezTo>
                    <a:pt x="3575" y="215"/>
                    <a:pt x="3009" y="0"/>
                    <a:pt x="243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1"/>
            <p:cNvSpPr/>
            <p:nvPr/>
          </p:nvSpPr>
          <p:spPr>
            <a:xfrm>
              <a:off x="1829003" y="3022788"/>
              <a:ext cx="87358" cy="87358"/>
            </a:xfrm>
            <a:custGeom>
              <a:avLst/>
              <a:gdLst/>
              <a:ahLst/>
              <a:cxnLst/>
              <a:rect l="l" t="t" r="r" b="b"/>
              <a:pathLst>
                <a:path w="2930" h="2930" extrusionOk="0">
                  <a:moveTo>
                    <a:pt x="1453" y="0"/>
                  </a:moveTo>
                  <a:cubicBezTo>
                    <a:pt x="643" y="0"/>
                    <a:pt x="0" y="643"/>
                    <a:pt x="0" y="1453"/>
                  </a:cubicBezTo>
                  <a:cubicBezTo>
                    <a:pt x="0" y="2263"/>
                    <a:pt x="643" y="2929"/>
                    <a:pt x="1453" y="2929"/>
                  </a:cubicBezTo>
                  <a:cubicBezTo>
                    <a:pt x="2263" y="2929"/>
                    <a:pt x="2929" y="2263"/>
                    <a:pt x="2929" y="1453"/>
                  </a:cubicBezTo>
                  <a:cubicBezTo>
                    <a:pt x="2929" y="643"/>
                    <a:pt x="2263" y="0"/>
                    <a:pt x="145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1"/>
            <p:cNvSpPr/>
            <p:nvPr/>
          </p:nvSpPr>
          <p:spPr>
            <a:xfrm>
              <a:off x="1829003" y="3232957"/>
              <a:ext cx="87358" cy="87358"/>
            </a:xfrm>
            <a:custGeom>
              <a:avLst/>
              <a:gdLst/>
              <a:ahLst/>
              <a:cxnLst/>
              <a:rect l="l" t="t" r="r" b="b"/>
              <a:pathLst>
                <a:path w="2930" h="2930" extrusionOk="0">
                  <a:moveTo>
                    <a:pt x="1453" y="0"/>
                  </a:moveTo>
                  <a:cubicBezTo>
                    <a:pt x="643" y="0"/>
                    <a:pt x="0" y="667"/>
                    <a:pt x="0" y="1477"/>
                  </a:cubicBezTo>
                  <a:cubicBezTo>
                    <a:pt x="0" y="2263"/>
                    <a:pt x="643" y="2929"/>
                    <a:pt x="1453" y="2929"/>
                  </a:cubicBezTo>
                  <a:cubicBezTo>
                    <a:pt x="2263" y="2929"/>
                    <a:pt x="2929" y="2263"/>
                    <a:pt x="2929" y="1477"/>
                  </a:cubicBezTo>
                  <a:cubicBezTo>
                    <a:pt x="2929" y="667"/>
                    <a:pt x="2263" y="0"/>
                    <a:pt x="1453"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1"/>
            <p:cNvSpPr/>
            <p:nvPr/>
          </p:nvSpPr>
          <p:spPr>
            <a:xfrm>
              <a:off x="1934788" y="3128573"/>
              <a:ext cx="86642" cy="86642"/>
            </a:xfrm>
            <a:custGeom>
              <a:avLst/>
              <a:gdLst/>
              <a:ahLst/>
              <a:cxnLst/>
              <a:rect l="l" t="t" r="r" b="b"/>
              <a:pathLst>
                <a:path w="2906" h="2906" extrusionOk="0">
                  <a:moveTo>
                    <a:pt x="1453" y="1"/>
                  </a:moveTo>
                  <a:cubicBezTo>
                    <a:pt x="644" y="1"/>
                    <a:pt x="1" y="644"/>
                    <a:pt x="1" y="1453"/>
                  </a:cubicBezTo>
                  <a:cubicBezTo>
                    <a:pt x="1" y="2263"/>
                    <a:pt x="644" y="2906"/>
                    <a:pt x="1453" y="2906"/>
                  </a:cubicBezTo>
                  <a:cubicBezTo>
                    <a:pt x="2263" y="2906"/>
                    <a:pt x="2906" y="2263"/>
                    <a:pt x="2906" y="1453"/>
                  </a:cubicBezTo>
                  <a:cubicBezTo>
                    <a:pt x="2906" y="644"/>
                    <a:pt x="2263" y="1"/>
                    <a:pt x="1453"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1"/>
            <p:cNvSpPr/>
            <p:nvPr/>
          </p:nvSpPr>
          <p:spPr>
            <a:xfrm>
              <a:off x="1723904" y="3128573"/>
              <a:ext cx="87358" cy="86642"/>
            </a:xfrm>
            <a:custGeom>
              <a:avLst/>
              <a:gdLst/>
              <a:ahLst/>
              <a:cxnLst/>
              <a:rect l="l" t="t" r="r" b="b"/>
              <a:pathLst>
                <a:path w="2930" h="2906" extrusionOk="0">
                  <a:moveTo>
                    <a:pt x="1477" y="1"/>
                  </a:moveTo>
                  <a:cubicBezTo>
                    <a:pt x="667" y="1"/>
                    <a:pt x="1" y="644"/>
                    <a:pt x="1" y="1453"/>
                  </a:cubicBezTo>
                  <a:cubicBezTo>
                    <a:pt x="1" y="2263"/>
                    <a:pt x="667" y="2906"/>
                    <a:pt x="1477" y="2906"/>
                  </a:cubicBezTo>
                  <a:cubicBezTo>
                    <a:pt x="2287" y="2906"/>
                    <a:pt x="2930" y="2263"/>
                    <a:pt x="2930" y="1453"/>
                  </a:cubicBezTo>
                  <a:cubicBezTo>
                    <a:pt x="2930" y="644"/>
                    <a:pt x="2287" y="1"/>
                    <a:pt x="1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1"/>
            <p:cNvSpPr/>
            <p:nvPr/>
          </p:nvSpPr>
          <p:spPr>
            <a:xfrm>
              <a:off x="1843911" y="3026336"/>
              <a:ext cx="73166" cy="83810"/>
            </a:xfrm>
            <a:custGeom>
              <a:avLst/>
              <a:gdLst/>
              <a:ahLst/>
              <a:cxnLst/>
              <a:rect l="l" t="t" r="r" b="b"/>
              <a:pathLst>
                <a:path w="2454" h="2811" extrusionOk="0">
                  <a:moveTo>
                    <a:pt x="1596" y="0"/>
                  </a:moveTo>
                  <a:cubicBezTo>
                    <a:pt x="1882" y="262"/>
                    <a:pt x="2072" y="667"/>
                    <a:pt x="2072" y="1072"/>
                  </a:cubicBezTo>
                  <a:cubicBezTo>
                    <a:pt x="2072" y="1882"/>
                    <a:pt x="1405" y="2525"/>
                    <a:pt x="596" y="2525"/>
                  </a:cubicBezTo>
                  <a:cubicBezTo>
                    <a:pt x="381" y="2525"/>
                    <a:pt x="191" y="2501"/>
                    <a:pt x="0" y="2406"/>
                  </a:cubicBezTo>
                  <a:lnTo>
                    <a:pt x="0" y="2406"/>
                  </a:lnTo>
                  <a:cubicBezTo>
                    <a:pt x="238" y="2644"/>
                    <a:pt x="596" y="2810"/>
                    <a:pt x="977" y="2810"/>
                  </a:cubicBezTo>
                  <a:cubicBezTo>
                    <a:pt x="1786" y="2810"/>
                    <a:pt x="2453" y="2144"/>
                    <a:pt x="2453" y="1334"/>
                  </a:cubicBezTo>
                  <a:cubicBezTo>
                    <a:pt x="2453" y="739"/>
                    <a:pt x="2096" y="238"/>
                    <a:pt x="1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1"/>
            <p:cNvSpPr/>
            <p:nvPr/>
          </p:nvSpPr>
          <p:spPr>
            <a:xfrm>
              <a:off x="1843911" y="3236504"/>
              <a:ext cx="73166" cy="83810"/>
            </a:xfrm>
            <a:custGeom>
              <a:avLst/>
              <a:gdLst/>
              <a:ahLst/>
              <a:cxnLst/>
              <a:rect l="l" t="t" r="r" b="b"/>
              <a:pathLst>
                <a:path w="2454" h="2811" extrusionOk="0">
                  <a:moveTo>
                    <a:pt x="1596" y="0"/>
                  </a:moveTo>
                  <a:cubicBezTo>
                    <a:pt x="1882" y="286"/>
                    <a:pt x="2072" y="667"/>
                    <a:pt x="2072" y="1072"/>
                  </a:cubicBezTo>
                  <a:cubicBezTo>
                    <a:pt x="2072" y="1882"/>
                    <a:pt x="1405" y="2549"/>
                    <a:pt x="596" y="2549"/>
                  </a:cubicBezTo>
                  <a:cubicBezTo>
                    <a:pt x="381" y="2549"/>
                    <a:pt x="191" y="2501"/>
                    <a:pt x="0" y="2429"/>
                  </a:cubicBezTo>
                  <a:lnTo>
                    <a:pt x="0" y="2429"/>
                  </a:lnTo>
                  <a:cubicBezTo>
                    <a:pt x="238" y="2668"/>
                    <a:pt x="596" y="2810"/>
                    <a:pt x="977" y="2810"/>
                  </a:cubicBezTo>
                  <a:cubicBezTo>
                    <a:pt x="1786" y="2810"/>
                    <a:pt x="2453" y="2144"/>
                    <a:pt x="2453" y="1358"/>
                  </a:cubicBezTo>
                  <a:cubicBezTo>
                    <a:pt x="2453" y="762"/>
                    <a:pt x="2096" y="239"/>
                    <a:pt x="1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1"/>
            <p:cNvSpPr/>
            <p:nvPr/>
          </p:nvSpPr>
          <p:spPr>
            <a:xfrm>
              <a:off x="1948980" y="3132121"/>
              <a:ext cx="72450" cy="83094"/>
            </a:xfrm>
            <a:custGeom>
              <a:avLst/>
              <a:gdLst/>
              <a:ahLst/>
              <a:cxnLst/>
              <a:rect l="l" t="t" r="r" b="b"/>
              <a:pathLst>
                <a:path w="2430" h="2787" extrusionOk="0">
                  <a:moveTo>
                    <a:pt x="1573" y="1"/>
                  </a:moveTo>
                  <a:lnTo>
                    <a:pt x="1573" y="1"/>
                  </a:lnTo>
                  <a:cubicBezTo>
                    <a:pt x="1882" y="263"/>
                    <a:pt x="2049" y="644"/>
                    <a:pt x="2049" y="1072"/>
                  </a:cubicBezTo>
                  <a:cubicBezTo>
                    <a:pt x="2049" y="1882"/>
                    <a:pt x="1406" y="2525"/>
                    <a:pt x="596" y="2525"/>
                  </a:cubicBezTo>
                  <a:cubicBezTo>
                    <a:pt x="382" y="2525"/>
                    <a:pt x="168" y="2501"/>
                    <a:pt x="1" y="2406"/>
                  </a:cubicBezTo>
                  <a:lnTo>
                    <a:pt x="1" y="2406"/>
                  </a:lnTo>
                  <a:cubicBezTo>
                    <a:pt x="239" y="2644"/>
                    <a:pt x="596" y="2787"/>
                    <a:pt x="977" y="2787"/>
                  </a:cubicBezTo>
                  <a:cubicBezTo>
                    <a:pt x="1787" y="2787"/>
                    <a:pt x="2430" y="2144"/>
                    <a:pt x="2430" y="1334"/>
                  </a:cubicBezTo>
                  <a:cubicBezTo>
                    <a:pt x="2430" y="739"/>
                    <a:pt x="2073" y="215"/>
                    <a:pt x="1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1"/>
            <p:cNvSpPr/>
            <p:nvPr/>
          </p:nvSpPr>
          <p:spPr>
            <a:xfrm>
              <a:off x="1738096" y="3132121"/>
              <a:ext cx="73166" cy="83094"/>
            </a:xfrm>
            <a:custGeom>
              <a:avLst/>
              <a:gdLst/>
              <a:ahLst/>
              <a:cxnLst/>
              <a:rect l="l" t="t" r="r" b="b"/>
              <a:pathLst>
                <a:path w="2454" h="2787" extrusionOk="0">
                  <a:moveTo>
                    <a:pt x="1596" y="1"/>
                  </a:moveTo>
                  <a:cubicBezTo>
                    <a:pt x="1882" y="263"/>
                    <a:pt x="2073" y="644"/>
                    <a:pt x="2073" y="1072"/>
                  </a:cubicBezTo>
                  <a:cubicBezTo>
                    <a:pt x="2073" y="1882"/>
                    <a:pt x="1406" y="2525"/>
                    <a:pt x="596" y="2525"/>
                  </a:cubicBezTo>
                  <a:cubicBezTo>
                    <a:pt x="406" y="2525"/>
                    <a:pt x="191" y="2501"/>
                    <a:pt x="1" y="2406"/>
                  </a:cubicBezTo>
                  <a:lnTo>
                    <a:pt x="1" y="2406"/>
                  </a:lnTo>
                  <a:cubicBezTo>
                    <a:pt x="239" y="2644"/>
                    <a:pt x="596" y="2787"/>
                    <a:pt x="1001" y="2787"/>
                  </a:cubicBezTo>
                  <a:cubicBezTo>
                    <a:pt x="1787" y="2787"/>
                    <a:pt x="2454" y="2144"/>
                    <a:pt x="2454" y="1334"/>
                  </a:cubicBezTo>
                  <a:cubicBezTo>
                    <a:pt x="2454" y="739"/>
                    <a:pt x="2097" y="215"/>
                    <a:pt x="1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1"/>
            <p:cNvSpPr/>
            <p:nvPr/>
          </p:nvSpPr>
          <p:spPr>
            <a:xfrm>
              <a:off x="1694804" y="3101590"/>
              <a:ext cx="169707" cy="142039"/>
            </a:xfrm>
            <a:custGeom>
              <a:avLst/>
              <a:gdLst/>
              <a:ahLst/>
              <a:cxnLst/>
              <a:rect l="l" t="t" r="r" b="b"/>
              <a:pathLst>
                <a:path w="5692" h="4764" extrusionOk="0">
                  <a:moveTo>
                    <a:pt x="2405" y="286"/>
                  </a:moveTo>
                  <a:cubicBezTo>
                    <a:pt x="2953" y="286"/>
                    <a:pt x="3453" y="477"/>
                    <a:pt x="3834" y="882"/>
                  </a:cubicBezTo>
                  <a:lnTo>
                    <a:pt x="5263" y="2311"/>
                  </a:lnTo>
                  <a:lnTo>
                    <a:pt x="3834" y="3739"/>
                  </a:lnTo>
                  <a:cubicBezTo>
                    <a:pt x="3501" y="4168"/>
                    <a:pt x="2953" y="4382"/>
                    <a:pt x="2405" y="4382"/>
                  </a:cubicBezTo>
                  <a:cubicBezTo>
                    <a:pt x="1882" y="4382"/>
                    <a:pt x="1358" y="4144"/>
                    <a:pt x="953" y="3763"/>
                  </a:cubicBezTo>
                  <a:cubicBezTo>
                    <a:pt x="596" y="3382"/>
                    <a:pt x="381" y="2858"/>
                    <a:pt x="381" y="2334"/>
                  </a:cubicBezTo>
                  <a:cubicBezTo>
                    <a:pt x="381" y="1787"/>
                    <a:pt x="596" y="1287"/>
                    <a:pt x="953" y="906"/>
                  </a:cubicBezTo>
                  <a:cubicBezTo>
                    <a:pt x="1334" y="525"/>
                    <a:pt x="1858" y="286"/>
                    <a:pt x="2405" y="286"/>
                  </a:cubicBezTo>
                  <a:close/>
                  <a:moveTo>
                    <a:pt x="2382" y="1"/>
                  </a:moveTo>
                  <a:cubicBezTo>
                    <a:pt x="1739" y="1"/>
                    <a:pt x="1143" y="286"/>
                    <a:pt x="691" y="715"/>
                  </a:cubicBezTo>
                  <a:cubicBezTo>
                    <a:pt x="238" y="1168"/>
                    <a:pt x="0" y="1763"/>
                    <a:pt x="0" y="2382"/>
                  </a:cubicBezTo>
                  <a:cubicBezTo>
                    <a:pt x="0" y="3025"/>
                    <a:pt x="238" y="3620"/>
                    <a:pt x="691" y="4049"/>
                  </a:cubicBezTo>
                  <a:cubicBezTo>
                    <a:pt x="1143" y="4525"/>
                    <a:pt x="1739" y="4764"/>
                    <a:pt x="2382" y="4764"/>
                  </a:cubicBezTo>
                  <a:lnTo>
                    <a:pt x="2405" y="4764"/>
                  </a:lnTo>
                  <a:cubicBezTo>
                    <a:pt x="3048" y="4764"/>
                    <a:pt x="3668" y="4525"/>
                    <a:pt x="4120" y="4097"/>
                  </a:cubicBezTo>
                  <a:lnTo>
                    <a:pt x="5597" y="2573"/>
                  </a:lnTo>
                  <a:cubicBezTo>
                    <a:pt x="5668" y="2501"/>
                    <a:pt x="5692" y="2430"/>
                    <a:pt x="5692" y="2334"/>
                  </a:cubicBezTo>
                  <a:cubicBezTo>
                    <a:pt x="5692" y="2263"/>
                    <a:pt x="5668" y="2215"/>
                    <a:pt x="5597" y="2192"/>
                  </a:cubicBezTo>
                  <a:lnTo>
                    <a:pt x="4120" y="691"/>
                  </a:lnTo>
                  <a:cubicBezTo>
                    <a:pt x="3668" y="239"/>
                    <a:pt x="3072" y="1"/>
                    <a:pt x="2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1"/>
            <p:cNvSpPr/>
            <p:nvPr/>
          </p:nvSpPr>
          <p:spPr>
            <a:xfrm>
              <a:off x="1718925" y="3122908"/>
              <a:ext cx="98032" cy="98002"/>
            </a:xfrm>
            <a:custGeom>
              <a:avLst/>
              <a:gdLst/>
              <a:ahLst/>
              <a:cxnLst/>
              <a:rect l="l" t="t" r="r" b="b"/>
              <a:pathLst>
                <a:path w="3288" h="3287" extrusionOk="0">
                  <a:moveTo>
                    <a:pt x="1644" y="357"/>
                  </a:moveTo>
                  <a:cubicBezTo>
                    <a:pt x="2359" y="357"/>
                    <a:pt x="2930" y="929"/>
                    <a:pt x="2930" y="1643"/>
                  </a:cubicBezTo>
                  <a:cubicBezTo>
                    <a:pt x="2930" y="2358"/>
                    <a:pt x="2359" y="2929"/>
                    <a:pt x="1644" y="2929"/>
                  </a:cubicBezTo>
                  <a:cubicBezTo>
                    <a:pt x="930" y="2929"/>
                    <a:pt x="358" y="2358"/>
                    <a:pt x="358" y="1643"/>
                  </a:cubicBezTo>
                  <a:cubicBezTo>
                    <a:pt x="358" y="929"/>
                    <a:pt x="930" y="357"/>
                    <a:pt x="1644" y="357"/>
                  </a:cubicBezTo>
                  <a:close/>
                  <a:moveTo>
                    <a:pt x="1644" y="0"/>
                  </a:moveTo>
                  <a:cubicBezTo>
                    <a:pt x="739" y="0"/>
                    <a:pt x="1" y="762"/>
                    <a:pt x="1" y="1643"/>
                  </a:cubicBezTo>
                  <a:cubicBezTo>
                    <a:pt x="1" y="2548"/>
                    <a:pt x="739" y="3286"/>
                    <a:pt x="1644" y="3286"/>
                  </a:cubicBezTo>
                  <a:cubicBezTo>
                    <a:pt x="2525" y="3286"/>
                    <a:pt x="3287" y="2548"/>
                    <a:pt x="3287" y="1643"/>
                  </a:cubicBezTo>
                  <a:cubicBezTo>
                    <a:pt x="3287" y="715"/>
                    <a:pt x="2525" y="0"/>
                    <a:pt x="1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1"/>
            <p:cNvSpPr/>
            <p:nvPr/>
          </p:nvSpPr>
          <p:spPr>
            <a:xfrm>
              <a:off x="1797757" y="3179706"/>
              <a:ext cx="144871" cy="169707"/>
            </a:xfrm>
            <a:custGeom>
              <a:avLst/>
              <a:gdLst/>
              <a:ahLst/>
              <a:cxnLst/>
              <a:rect l="l" t="t" r="r" b="b"/>
              <a:pathLst>
                <a:path w="4859" h="5692" extrusionOk="0">
                  <a:moveTo>
                    <a:pt x="2501" y="0"/>
                  </a:moveTo>
                  <a:cubicBezTo>
                    <a:pt x="2429" y="0"/>
                    <a:pt x="2358" y="48"/>
                    <a:pt x="2310" y="95"/>
                  </a:cubicBezTo>
                  <a:lnTo>
                    <a:pt x="810" y="1596"/>
                  </a:lnTo>
                  <a:cubicBezTo>
                    <a:pt x="238" y="2144"/>
                    <a:pt x="0" y="2953"/>
                    <a:pt x="143" y="3763"/>
                  </a:cubicBezTo>
                  <a:cubicBezTo>
                    <a:pt x="191" y="3858"/>
                    <a:pt x="286" y="3906"/>
                    <a:pt x="358" y="3906"/>
                  </a:cubicBezTo>
                  <a:cubicBezTo>
                    <a:pt x="453" y="3882"/>
                    <a:pt x="524" y="3787"/>
                    <a:pt x="524" y="3691"/>
                  </a:cubicBezTo>
                  <a:cubicBezTo>
                    <a:pt x="358" y="3025"/>
                    <a:pt x="572" y="2334"/>
                    <a:pt x="1072" y="1858"/>
                  </a:cubicBezTo>
                  <a:lnTo>
                    <a:pt x="2501" y="429"/>
                  </a:lnTo>
                  <a:lnTo>
                    <a:pt x="3930" y="1858"/>
                  </a:lnTo>
                  <a:cubicBezTo>
                    <a:pt x="4311" y="2239"/>
                    <a:pt x="4525" y="2739"/>
                    <a:pt x="4525" y="3310"/>
                  </a:cubicBezTo>
                  <a:cubicBezTo>
                    <a:pt x="4525" y="3834"/>
                    <a:pt x="4287" y="4382"/>
                    <a:pt x="3906" y="4763"/>
                  </a:cubicBezTo>
                  <a:cubicBezTo>
                    <a:pt x="3525" y="5120"/>
                    <a:pt x="3025" y="5335"/>
                    <a:pt x="2477" y="5335"/>
                  </a:cubicBezTo>
                  <a:cubicBezTo>
                    <a:pt x="1953" y="5335"/>
                    <a:pt x="1429" y="5120"/>
                    <a:pt x="1048" y="4763"/>
                  </a:cubicBezTo>
                  <a:cubicBezTo>
                    <a:pt x="929" y="4644"/>
                    <a:pt x="834" y="4525"/>
                    <a:pt x="762" y="4406"/>
                  </a:cubicBezTo>
                  <a:cubicBezTo>
                    <a:pt x="719" y="4348"/>
                    <a:pt x="667" y="4317"/>
                    <a:pt x="617" y="4317"/>
                  </a:cubicBezTo>
                  <a:cubicBezTo>
                    <a:pt x="584" y="4317"/>
                    <a:pt x="552" y="4330"/>
                    <a:pt x="524" y="4358"/>
                  </a:cubicBezTo>
                  <a:cubicBezTo>
                    <a:pt x="429" y="4406"/>
                    <a:pt x="405" y="4501"/>
                    <a:pt x="453" y="4596"/>
                  </a:cubicBezTo>
                  <a:cubicBezTo>
                    <a:pt x="548" y="4739"/>
                    <a:pt x="667" y="4882"/>
                    <a:pt x="810" y="5001"/>
                  </a:cubicBezTo>
                  <a:cubicBezTo>
                    <a:pt x="1262" y="5454"/>
                    <a:pt x="1858" y="5692"/>
                    <a:pt x="2477" y="5692"/>
                  </a:cubicBezTo>
                  <a:cubicBezTo>
                    <a:pt x="3096" y="5692"/>
                    <a:pt x="3692" y="5454"/>
                    <a:pt x="4144" y="5001"/>
                  </a:cubicBezTo>
                  <a:cubicBezTo>
                    <a:pt x="4620" y="4549"/>
                    <a:pt x="4858" y="3953"/>
                    <a:pt x="4858" y="3310"/>
                  </a:cubicBezTo>
                  <a:cubicBezTo>
                    <a:pt x="4858" y="2644"/>
                    <a:pt x="4620" y="2048"/>
                    <a:pt x="4168" y="1620"/>
                  </a:cubicBezTo>
                  <a:lnTo>
                    <a:pt x="2715" y="95"/>
                  </a:lnTo>
                  <a:cubicBezTo>
                    <a:pt x="2668" y="48"/>
                    <a:pt x="2596" y="0"/>
                    <a:pt x="2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1"/>
            <p:cNvSpPr/>
            <p:nvPr/>
          </p:nvSpPr>
          <p:spPr>
            <a:xfrm>
              <a:off x="1824024" y="3227977"/>
              <a:ext cx="97316" cy="97316"/>
            </a:xfrm>
            <a:custGeom>
              <a:avLst/>
              <a:gdLst/>
              <a:ahLst/>
              <a:cxnLst/>
              <a:rect l="l" t="t" r="r" b="b"/>
              <a:pathLst>
                <a:path w="3264" h="3264" extrusionOk="0">
                  <a:moveTo>
                    <a:pt x="1620" y="358"/>
                  </a:moveTo>
                  <a:cubicBezTo>
                    <a:pt x="2334" y="358"/>
                    <a:pt x="2906" y="929"/>
                    <a:pt x="2906" y="1644"/>
                  </a:cubicBezTo>
                  <a:cubicBezTo>
                    <a:pt x="2906" y="2334"/>
                    <a:pt x="2334" y="2906"/>
                    <a:pt x="1620" y="2906"/>
                  </a:cubicBezTo>
                  <a:cubicBezTo>
                    <a:pt x="905" y="2906"/>
                    <a:pt x="358" y="2334"/>
                    <a:pt x="358" y="1644"/>
                  </a:cubicBezTo>
                  <a:cubicBezTo>
                    <a:pt x="358" y="929"/>
                    <a:pt x="953" y="358"/>
                    <a:pt x="1620" y="358"/>
                  </a:cubicBezTo>
                  <a:close/>
                  <a:moveTo>
                    <a:pt x="1620" y="1"/>
                  </a:moveTo>
                  <a:cubicBezTo>
                    <a:pt x="739" y="1"/>
                    <a:pt x="0" y="739"/>
                    <a:pt x="0" y="1644"/>
                  </a:cubicBezTo>
                  <a:cubicBezTo>
                    <a:pt x="0" y="2525"/>
                    <a:pt x="739" y="3263"/>
                    <a:pt x="1620" y="3263"/>
                  </a:cubicBezTo>
                  <a:cubicBezTo>
                    <a:pt x="2525" y="3263"/>
                    <a:pt x="3263" y="2525"/>
                    <a:pt x="3263" y="1644"/>
                  </a:cubicBezTo>
                  <a:cubicBezTo>
                    <a:pt x="3263" y="739"/>
                    <a:pt x="252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1"/>
            <p:cNvSpPr/>
            <p:nvPr/>
          </p:nvSpPr>
          <p:spPr>
            <a:xfrm>
              <a:off x="1881538" y="3100875"/>
              <a:ext cx="169021" cy="142039"/>
            </a:xfrm>
            <a:custGeom>
              <a:avLst/>
              <a:gdLst/>
              <a:ahLst/>
              <a:cxnLst/>
              <a:rect l="l" t="t" r="r" b="b"/>
              <a:pathLst>
                <a:path w="5669" h="4764" extrusionOk="0">
                  <a:moveTo>
                    <a:pt x="3263" y="358"/>
                  </a:moveTo>
                  <a:cubicBezTo>
                    <a:pt x="3811" y="358"/>
                    <a:pt x="4335" y="572"/>
                    <a:pt x="4740" y="977"/>
                  </a:cubicBezTo>
                  <a:cubicBezTo>
                    <a:pt x="5097" y="1382"/>
                    <a:pt x="5287" y="1882"/>
                    <a:pt x="5287" y="2406"/>
                  </a:cubicBezTo>
                  <a:cubicBezTo>
                    <a:pt x="5287" y="2930"/>
                    <a:pt x="5073" y="3406"/>
                    <a:pt x="4740" y="3787"/>
                  </a:cubicBezTo>
                  <a:cubicBezTo>
                    <a:pt x="4335" y="4168"/>
                    <a:pt x="3835" y="4406"/>
                    <a:pt x="3263" y="4406"/>
                  </a:cubicBezTo>
                  <a:cubicBezTo>
                    <a:pt x="2739" y="4406"/>
                    <a:pt x="2191" y="4192"/>
                    <a:pt x="1810" y="3811"/>
                  </a:cubicBezTo>
                  <a:lnTo>
                    <a:pt x="381" y="2382"/>
                  </a:lnTo>
                  <a:lnTo>
                    <a:pt x="1810" y="953"/>
                  </a:lnTo>
                  <a:cubicBezTo>
                    <a:pt x="2191" y="572"/>
                    <a:pt x="2691" y="358"/>
                    <a:pt x="3263" y="358"/>
                  </a:cubicBezTo>
                  <a:close/>
                  <a:moveTo>
                    <a:pt x="3263" y="1"/>
                  </a:moveTo>
                  <a:cubicBezTo>
                    <a:pt x="2620" y="1"/>
                    <a:pt x="2025" y="239"/>
                    <a:pt x="1572" y="691"/>
                  </a:cubicBezTo>
                  <a:lnTo>
                    <a:pt x="96" y="2168"/>
                  </a:lnTo>
                  <a:cubicBezTo>
                    <a:pt x="24" y="2239"/>
                    <a:pt x="0" y="2287"/>
                    <a:pt x="0" y="2382"/>
                  </a:cubicBezTo>
                  <a:cubicBezTo>
                    <a:pt x="0" y="2478"/>
                    <a:pt x="24" y="2525"/>
                    <a:pt x="96" y="2597"/>
                  </a:cubicBezTo>
                  <a:lnTo>
                    <a:pt x="1572" y="4073"/>
                  </a:lnTo>
                  <a:cubicBezTo>
                    <a:pt x="2025" y="4526"/>
                    <a:pt x="2620" y="4764"/>
                    <a:pt x="3263" y="4764"/>
                  </a:cubicBezTo>
                  <a:lnTo>
                    <a:pt x="3287" y="4764"/>
                  </a:lnTo>
                  <a:cubicBezTo>
                    <a:pt x="3954" y="4764"/>
                    <a:pt x="4549" y="4502"/>
                    <a:pt x="5001" y="4049"/>
                  </a:cubicBezTo>
                  <a:cubicBezTo>
                    <a:pt x="5454" y="3597"/>
                    <a:pt x="5668" y="3001"/>
                    <a:pt x="5668" y="2382"/>
                  </a:cubicBezTo>
                  <a:cubicBezTo>
                    <a:pt x="5668" y="1763"/>
                    <a:pt x="5406" y="1168"/>
                    <a:pt x="4978" y="715"/>
                  </a:cubicBezTo>
                  <a:cubicBezTo>
                    <a:pt x="4525" y="239"/>
                    <a:pt x="3930" y="1"/>
                    <a:pt x="3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1"/>
            <p:cNvSpPr/>
            <p:nvPr/>
          </p:nvSpPr>
          <p:spPr>
            <a:xfrm>
              <a:off x="1931240" y="3122908"/>
              <a:ext cx="97286" cy="97286"/>
            </a:xfrm>
            <a:custGeom>
              <a:avLst/>
              <a:gdLst/>
              <a:ahLst/>
              <a:cxnLst/>
              <a:rect l="l" t="t" r="r" b="b"/>
              <a:pathLst>
                <a:path w="3263" h="3263" extrusionOk="0">
                  <a:moveTo>
                    <a:pt x="1572" y="0"/>
                  </a:moveTo>
                  <a:cubicBezTo>
                    <a:pt x="1334" y="0"/>
                    <a:pt x="1120" y="72"/>
                    <a:pt x="929" y="167"/>
                  </a:cubicBezTo>
                  <a:cubicBezTo>
                    <a:pt x="834" y="191"/>
                    <a:pt x="810" y="310"/>
                    <a:pt x="834" y="405"/>
                  </a:cubicBezTo>
                  <a:cubicBezTo>
                    <a:pt x="852" y="459"/>
                    <a:pt x="923" y="485"/>
                    <a:pt x="998" y="485"/>
                  </a:cubicBezTo>
                  <a:cubicBezTo>
                    <a:pt x="1023" y="485"/>
                    <a:pt x="1048" y="482"/>
                    <a:pt x="1072" y="476"/>
                  </a:cubicBezTo>
                  <a:cubicBezTo>
                    <a:pt x="1239" y="405"/>
                    <a:pt x="1429" y="357"/>
                    <a:pt x="1596" y="357"/>
                  </a:cubicBezTo>
                  <a:cubicBezTo>
                    <a:pt x="2310" y="357"/>
                    <a:pt x="2882" y="929"/>
                    <a:pt x="2882" y="1643"/>
                  </a:cubicBezTo>
                  <a:cubicBezTo>
                    <a:pt x="2882" y="2358"/>
                    <a:pt x="2310" y="2929"/>
                    <a:pt x="1596" y="2929"/>
                  </a:cubicBezTo>
                  <a:cubicBezTo>
                    <a:pt x="882" y="2929"/>
                    <a:pt x="334" y="2358"/>
                    <a:pt x="334" y="1643"/>
                  </a:cubicBezTo>
                  <a:cubicBezTo>
                    <a:pt x="334" y="1381"/>
                    <a:pt x="405" y="1143"/>
                    <a:pt x="572" y="905"/>
                  </a:cubicBezTo>
                  <a:cubicBezTo>
                    <a:pt x="620" y="810"/>
                    <a:pt x="596" y="715"/>
                    <a:pt x="524" y="667"/>
                  </a:cubicBezTo>
                  <a:cubicBezTo>
                    <a:pt x="494" y="637"/>
                    <a:pt x="460" y="624"/>
                    <a:pt x="426" y="624"/>
                  </a:cubicBezTo>
                  <a:cubicBezTo>
                    <a:pt x="377" y="624"/>
                    <a:pt x="328" y="649"/>
                    <a:pt x="286" y="691"/>
                  </a:cubicBezTo>
                  <a:cubicBezTo>
                    <a:pt x="120" y="953"/>
                    <a:pt x="0" y="1286"/>
                    <a:pt x="0" y="1619"/>
                  </a:cubicBezTo>
                  <a:cubicBezTo>
                    <a:pt x="0" y="2501"/>
                    <a:pt x="739" y="3263"/>
                    <a:pt x="1644" y="3263"/>
                  </a:cubicBezTo>
                  <a:cubicBezTo>
                    <a:pt x="2525" y="3263"/>
                    <a:pt x="3263" y="2501"/>
                    <a:pt x="3263" y="1619"/>
                  </a:cubicBezTo>
                  <a:cubicBezTo>
                    <a:pt x="3215" y="715"/>
                    <a:pt x="2477"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1"/>
            <p:cNvSpPr/>
            <p:nvPr/>
          </p:nvSpPr>
          <p:spPr>
            <a:xfrm>
              <a:off x="1802736" y="2994374"/>
              <a:ext cx="142724" cy="169021"/>
            </a:xfrm>
            <a:custGeom>
              <a:avLst/>
              <a:gdLst/>
              <a:ahLst/>
              <a:cxnLst/>
              <a:rect l="l" t="t" r="r" b="b"/>
              <a:pathLst>
                <a:path w="4787" h="5669" extrusionOk="0">
                  <a:moveTo>
                    <a:pt x="2358" y="358"/>
                  </a:moveTo>
                  <a:cubicBezTo>
                    <a:pt x="2905" y="358"/>
                    <a:pt x="3405" y="572"/>
                    <a:pt x="3787" y="929"/>
                  </a:cubicBezTo>
                  <a:cubicBezTo>
                    <a:pt x="4191" y="1310"/>
                    <a:pt x="4430" y="1811"/>
                    <a:pt x="4430" y="2382"/>
                  </a:cubicBezTo>
                  <a:cubicBezTo>
                    <a:pt x="4430" y="2930"/>
                    <a:pt x="4215" y="3454"/>
                    <a:pt x="3834" y="3835"/>
                  </a:cubicBezTo>
                  <a:lnTo>
                    <a:pt x="2405" y="5264"/>
                  </a:lnTo>
                  <a:lnTo>
                    <a:pt x="976" y="3835"/>
                  </a:lnTo>
                  <a:cubicBezTo>
                    <a:pt x="572" y="3454"/>
                    <a:pt x="381" y="2954"/>
                    <a:pt x="381" y="2382"/>
                  </a:cubicBezTo>
                  <a:cubicBezTo>
                    <a:pt x="310" y="1811"/>
                    <a:pt x="548" y="1310"/>
                    <a:pt x="953" y="929"/>
                  </a:cubicBezTo>
                  <a:cubicBezTo>
                    <a:pt x="1334" y="572"/>
                    <a:pt x="1834" y="358"/>
                    <a:pt x="2358" y="358"/>
                  </a:cubicBezTo>
                  <a:close/>
                  <a:moveTo>
                    <a:pt x="2381" y="1"/>
                  </a:moveTo>
                  <a:cubicBezTo>
                    <a:pt x="1738" y="1"/>
                    <a:pt x="1143" y="239"/>
                    <a:pt x="714" y="691"/>
                  </a:cubicBezTo>
                  <a:cubicBezTo>
                    <a:pt x="238" y="1144"/>
                    <a:pt x="0" y="1739"/>
                    <a:pt x="0" y="2382"/>
                  </a:cubicBezTo>
                  <a:cubicBezTo>
                    <a:pt x="0" y="3049"/>
                    <a:pt x="238" y="3644"/>
                    <a:pt x="667" y="4073"/>
                  </a:cubicBezTo>
                  <a:lnTo>
                    <a:pt x="2167" y="5573"/>
                  </a:lnTo>
                  <a:cubicBezTo>
                    <a:pt x="2215" y="5621"/>
                    <a:pt x="2286" y="5668"/>
                    <a:pt x="2381" y="5668"/>
                  </a:cubicBezTo>
                  <a:cubicBezTo>
                    <a:pt x="2453" y="5668"/>
                    <a:pt x="2524" y="5621"/>
                    <a:pt x="2572" y="5573"/>
                  </a:cubicBezTo>
                  <a:lnTo>
                    <a:pt x="4072" y="4073"/>
                  </a:lnTo>
                  <a:cubicBezTo>
                    <a:pt x="4525" y="3644"/>
                    <a:pt x="4787" y="3001"/>
                    <a:pt x="4763" y="2382"/>
                  </a:cubicBezTo>
                  <a:cubicBezTo>
                    <a:pt x="4763" y="1739"/>
                    <a:pt x="4477" y="1144"/>
                    <a:pt x="4048" y="691"/>
                  </a:cubicBezTo>
                  <a:cubicBezTo>
                    <a:pt x="3596" y="239"/>
                    <a:pt x="3001" y="1"/>
                    <a:pt x="2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1"/>
            <p:cNvSpPr/>
            <p:nvPr/>
          </p:nvSpPr>
          <p:spPr>
            <a:xfrm>
              <a:off x="1824024" y="3017809"/>
              <a:ext cx="97316" cy="97316"/>
            </a:xfrm>
            <a:custGeom>
              <a:avLst/>
              <a:gdLst/>
              <a:ahLst/>
              <a:cxnLst/>
              <a:rect l="l" t="t" r="r" b="b"/>
              <a:pathLst>
                <a:path w="3264" h="3264" extrusionOk="0">
                  <a:moveTo>
                    <a:pt x="1620" y="358"/>
                  </a:moveTo>
                  <a:cubicBezTo>
                    <a:pt x="2334" y="358"/>
                    <a:pt x="2906" y="905"/>
                    <a:pt x="2906" y="1620"/>
                  </a:cubicBezTo>
                  <a:cubicBezTo>
                    <a:pt x="2906" y="2334"/>
                    <a:pt x="2334" y="2906"/>
                    <a:pt x="1620" y="2906"/>
                  </a:cubicBezTo>
                  <a:cubicBezTo>
                    <a:pt x="905" y="2906"/>
                    <a:pt x="358" y="2334"/>
                    <a:pt x="358" y="1620"/>
                  </a:cubicBezTo>
                  <a:cubicBezTo>
                    <a:pt x="358" y="905"/>
                    <a:pt x="953" y="358"/>
                    <a:pt x="1620" y="358"/>
                  </a:cubicBezTo>
                  <a:close/>
                  <a:moveTo>
                    <a:pt x="1620" y="1"/>
                  </a:moveTo>
                  <a:cubicBezTo>
                    <a:pt x="739" y="1"/>
                    <a:pt x="0" y="739"/>
                    <a:pt x="0" y="1620"/>
                  </a:cubicBezTo>
                  <a:cubicBezTo>
                    <a:pt x="24" y="2525"/>
                    <a:pt x="739" y="3263"/>
                    <a:pt x="1620" y="3263"/>
                  </a:cubicBezTo>
                  <a:cubicBezTo>
                    <a:pt x="2525" y="3263"/>
                    <a:pt x="3263" y="2525"/>
                    <a:pt x="3263" y="1620"/>
                  </a:cubicBezTo>
                  <a:cubicBezTo>
                    <a:pt x="3263" y="739"/>
                    <a:pt x="252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1"/>
            <p:cNvSpPr/>
            <p:nvPr/>
          </p:nvSpPr>
          <p:spPr>
            <a:xfrm>
              <a:off x="1847459" y="3051888"/>
              <a:ext cx="50447" cy="10674"/>
            </a:xfrm>
            <a:custGeom>
              <a:avLst/>
              <a:gdLst/>
              <a:ahLst/>
              <a:cxnLst/>
              <a:rect l="l" t="t" r="r" b="b"/>
              <a:pathLst>
                <a:path w="1692" h="358" extrusionOk="0">
                  <a:moveTo>
                    <a:pt x="191" y="1"/>
                  </a:moveTo>
                  <a:cubicBezTo>
                    <a:pt x="96" y="1"/>
                    <a:pt x="48" y="72"/>
                    <a:pt x="0" y="167"/>
                  </a:cubicBezTo>
                  <a:cubicBezTo>
                    <a:pt x="0" y="239"/>
                    <a:pt x="96" y="358"/>
                    <a:pt x="191" y="358"/>
                  </a:cubicBezTo>
                  <a:lnTo>
                    <a:pt x="1501" y="358"/>
                  </a:lnTo>
                  <a:cubicBezTo>
                    <a:pt x="1596" y="358"/>
                    <a:pt x="1644" y="310"/>
                    <a:pt x="1667" y="215"/>
                  </a:cubicBezTo>
                  <a:cubicBezTo>
                    <a:pt x="1691" y="96"/>
                    <a:pt x="1620"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1"/>
            <p:cNvSpPr/>
            <p:nvPr/>
          </p:nvSpPr>
          <p:spPr>
            <a:xfrm>
              <a:off x="1857388" y="3069628"/>
              <a:ext cx="31276" cy="10704"/>
            </a:xfrm>
            <a:custGeom>
              <a:avLst/>
              <a:gdLst/>
              <a:ahLst/>
              <a:cxnLst/>
              <a:rect l="l" t="t" r="r" b="b"/>
              <a:pathLst>
                <a:path w="1049" h="359" extrusionOk="0">
                  <a:moveTo>
                    <a:pt x="215" y="1"/>
                  </a:moveTo>
                  <a:cubicBezTo>
                    <a:pt x="120" y="1"/>
                    <a:pt x="72" y="72"/>
                    <a:pt x="25" y="168"/>
                  </a:cubicBezTo>
                  <a:cubicBezTo>
                    <a:pt x="1" y="287"/>
                    <a:pt x="96" y="358"/>
                    <a:pt x="215" y="358"/>
                  </a:cubicBezTo>
                  <a:lnTo>
                    <a:pt x="858" y="358"/>
                  </a:lnTo>
                  <a:cubicBezTo>
                    <a:pt x="953" y="358"/>
                    <a:pt x="1025" y="311"/>
                    <a:pt x="1049" y="215"/>
                  </a:cubicBezTo>
                  <a:cubicBezTo>
                    <a:pt x="1049" y="120"/>
                    <a:pt x="953"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1"/>
            <p:cNvSpPr/>
            <p:nvPr/>
          </p:nvSpPr>
          <p:spPr>
            <a:xfrm>
              <a:off x="1952528" y="3156987"/>
              <a:ext cx="51163" cy="10674"/>
            </a:xfrm>
            <a:custGeom>
              <a:avLst/>
              <a:gdLst/>
              <a:ahLst/>
              <a:cxnLst/>
              <a:rect l="l" t="t" r="r" b="b"/>
              <a:pathLst>
                <a:path w="1716" h="358" extrusionOk="0">
                  <a:moveTo>
                    <a:pt x="215" y="0"/>
                  </a:moveTo>
                  <a:cubicBezTo>
                    <a:pt x="120" y="0"/>
                    <a:pt x="49" y="48"/>
                    <a:pt x="25" y="143"/>
                  </a:cubicBezTo>
                  <a:cubicBezTo>
                    <a:pt x="1" y="262"/>
                    <a:pt x="96" y="357"/>
                    <a:pt x="215" y="357"/>
                  </a:cubicBezTo>
                  <a:lnTo>
                    <a:pt x="1525" y="357"/>
                  </a:lnTo>
                  <a:cubicBezTo>
                    <a:pt x="1596" y="357"/>
                    <a:pt x="1668" y="286"/>
                    <a:pt x="1692" y="214"/>
                  </a:cubicBezTo>
                  <a:cubicBezTo>
                    <a:pt x="1716" y="95"/>
                    <a:pt x="1644" y="0"/>
                    <a:pt x="1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1"/>
            <p:cNvSpPr/>
            <p:nvPr/>
          </p:nvSpPr>
          <p:spPr>
            <a:xfrm>
              <a:off x="1961771" y="3175443"/>
              <a:ext cx="31991" cy="10674"/>
            </a:xfrm>
            <a:custGeom>
              <a:avLst/>
              <a:gdLst/>
              <a:ahLst/>
              <a:cxnLst/>
              <a:rect l="l" t="t" r="r" b="b"/>
              <a:pathLst>
                <a:path w="1073" h="358" extrusionOk="0">
                  <a:moveTo>
                    <a:pt x="215" y="0"/>
                  </a:moveTo>
                  <a:cubicBezTo>
                    <a:pt x="96" y="0"/>
                    <a:pt x="0" y="96"/>
                    <a:pt x="48" y="215"/>
                  </a:cubicBezTo>
                  <a:cubicBezTo>
                    <a:pt x="72" y="310"/>
                    <a:pt x="143" y="358"/>
                    <a:pt x="215" y="358"/>
                  </a:cubicBezTo>
                  <a:lnTo>
                    <a:pt x="882" y="358"/>
                  </a:lnTo>
                  <a:cubicBezTo>
                    <a:pt x="977" y="358"/>
                    <a:pt x="1024" y="310"/>
                    <a:pt x="1048" y="215"/>
                  </a:cubicBezTo>
                  <a:cubicBezTo>
                    <a:pt x="1072" y="96"/>
                    <a:pt x="1001"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1"/>
            <p:cNvSpPr/>
            <p:nvPr/>
          </p:nvSpPr>
          <p:spPr>
            <a:xfrm>
              <a:off x="1847459" y="3262056"/>
              <a:ext cx="50447" cy="11389"/>
            </a:xfrm>
            <a:custGeom>
              <a:avLst/>
              <a:gdLst/>
              <a:ahLst/>
              <a:cxnLst/>
              <a:rect l="l" t="t" r="r" b="b"/>
              <a:pathLst>
                <a:path w="1692" h="382" extrusionOk="0">
                  <a:moveTo>
                    <a:pt x="191" y="1"/>
                  </a:moveTo>
                  <a:cubicBezTo>
                    <a:pt x="96" y="1"/>
                    <a:pt x="48" y="72"/>
                    <a:pt x="0" y="167"/>
                  </a:cubicBezTo>
                  <a:cubicBezTo>
                    <a:pt x="0" y="286"/>
                    <a:pt x="96" y="382"/>
                    <a:pt x="191" y="382"/>
                  </a:cubicBezTo>
                  <a:lnTo>
                    <a:pt x="1501" y="382"/>
                  </a:lnTo>
                  <a:cubicBezTo>
                    <a:pt x="1596" y="382"/>
                    <a:pt x="1644" y="310"/>
                    <a:pt x="1667" y="215"/>
                  </a:cubicBezTo>
                  <a:cubicBezTo>
                    <a:pt x="1691" y="96"/>
                    <a:pt x="1620"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1"/>
            <p:cNvSpPr/>
            <p:nvPr/>
          </p:nvSpPr>
          <p:spPr>
            <a:xfrm>
              <a:off x="1857388" y="3281228"/>
              <a:ext cx="31276" cy="10674"/>
            </a:xfrm>
            <a:custGeom>
              <a:avLst/>
              <a:gdLst/>
              <a:ahLst/>
              <a:cxnLst/>
              <a:rect l="l" t="t" r="r" b="b"/>
              <a:pathLst>
                <a:path w="1049" h="358" extrusionOk="0">
                  <a:moveTo>
                    <a:pt x="215" y="1"/>
                  </a:moveTo>
                  <a:cubicBezTo>
                    <a:pt x="120" y="1"/>
                    <a:pt x="72" y="48"/>
                    <a:pt x="25" y="144"/>
                  </a:cubicBezTo>
                  <a:cubicBezTo>
                    <a:pt x="1" y="263"/>
                    <a:pt x="96" y="358"/>
                    <a:pt x="215" y="358"/>
                  </a:cubicBezTo>
                  <a:lnTo>
                    <a:pt x="858" y="358"/>
                  </a:lnTo>
                  <a:cubicBezTo>
                    <a:pt x="953" y="358"/>
                    <a:pt x="1025" y="286"/>
                    <a:pt x="1049" y="215"/>
                  </a:cubicBezTo>
                  <a:cubicBezTo>
                    <a:pt x="1049" y="96"/>
                    <a:pt x="953"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1"/>
            <p:cNvSpPr/>
            <p:nvPr/>
          </p:nvSpPr>
          <p:spPr>
            <a:xfrm>
              <a:off x="1742360" y="3156987"/>
              <a:ext cx="51163" cy="10674"/>
            </a:xfrm>
            <a:custGeom>
              <a:avLst/>
              <a:gdLst/>
              <a:ahLst/>
              <a:cxnLst/>
              <a:rect l="l" t="t" r="r" b="b"/>
              <a:pathLst>
                <a:path w="1716" h="358" extrusionOk="0">
                  <a:moveTo>
                    <a:pt x="191" y="0"/>
                  </a:moveTo>
                  <a:cubicBezTo>
                    <a:pt x="120" y="0"/>
                    <a:pt x="48" y="48"/>
                    <a:pt x="25" y="143"/>
                  </a:cubicBezTo>
                  <a:cubicBezTo>
                    <a:pt x="1" y="262"/>
                    <a:pt x="72" y="357"/>
                    <a:pt x="191" y="357"/>
                  </a:cubicBezTo>
                  <a:lnTo>
                    <a:pt x="1501" y="357"/>
                  </a:lnTo>
                  <a:cubicBezTo>
                    <a:pt x="1596" y="357"/>
                    <a:pt x="1668" y="286"/>
                    <a:pt x="1692" y="214"/>
                  </a:cubicBezTo>
                  <a:cubicBezTo>
                    <a:pt x="1715" y="119"/>
                    <a:pt x="1620"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1"/>
            <p:cNvSpPr/>
            <p:nvPr/>
          </p:nvSpPr>
          <p:spPr>
            <a:xfrm>
              <a:off x="1751603" y="3175443"/>
              <a:ext cx="31276" cy="10674"/>
            </a:xfrm>
            <a:custGeom>
              <a:avLst/>
              <a:gdLst/>
              <a:ahLst/>
              <a:cxnLst/>
              <a:rect l="l" t="t" r="r" b="b"/>
              <a:pathLst>
                <a:path w="1049" h="358" extrusionOk="0">
                  <a:moveTo>
                    <a:pt x="215" y="0"/>
                  </a:moveTo>
                  <a:cubicBezTo>
                    <a:pt x="119" y="0"/>
                    <a:pt x="72" y="72"/>
                    <a:pt x="48" y="143"/>
                  </a:cubicBezTo>
                  <a:cubicBezTo>
                    <a:pt x="0" y="262"/>
                    <a:pt x="96" y="358"/>
                    <a:pt x="215" y="358"/>
                  </a:cubicBezTo>
                  <a:lnTo>
                    <a:pt x="882" y="358"/>
                  </a:lnTo>
                  <a:cubicBezTo>
                    <a:pt x="953" y="358"/>
                    <a:pt x="1024" y="310"/>
                    <a:pt x="1048" y="215"/>
                  </a:cubicBezTo>
                  <a:cubicBezTo>
                    <a:pt x="1048" y="96"/>
                    <a:pt x="1001"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91"/>
          <p:cNvGrpSpPr/>
          <p:nvPr/>
        </p:nvGrpSpPr>
        <p:grpSpPr>
          <a:xfrm>
            <a:off x="1785299" y="2993659"/>
            <a:ext cx="355753" cy="352920"/>
            <a:chOff x="2356787" y="2993659"/>
            <a:chExt cx="355753" cy="352920"/>
          </a:xfrm>
        </p:grpSpPr>
        <p:sp>
          <p:nvSpPr>
            <p:cNvPr id="12532" name="Google Shape;12532;p91"/>
            <p:cNvSpPr/>
            <p:nvPr/>
          </p:nvSpPr>
          <p:spPr>
            <a:xfrm>
              <a:off x="2363883" y="3000069"/>
              <a:ext cx="342962" cy="342246"/>
            </a:xfrm>
            <a:custGeom>
              <a:avLst/>
              <a:gdLst/>
              <a:ahLst/>
              <a:cxnLst/>
              <a:rect l="l" t="t" r="r" b="b"/>
              <a:pathLst>
                <a:path w="11503" h="11479" extrusionOk="0">
                  <a:moveTo>
                    <a:pt x="5740" y="1596"/>
                  </a:moveTo>
                  <a:cubicBezTo>
                    <a:pt x="8050" y="1596"/>
                    <a:pt x="9883" y="3453"/>
                    <a:pt x="9883" y="5739"/>
                  </a:cubicBezTo>
                  <a:cubicBezTo>
                    <a:pt x="9883" y="8026"/>
                    <a:pt x="8050" y="9883"/>
                    <a:pt x="5740" y="9883"/>
                  </a:cubicBezTo>
                  <a:cubicBezTo>
                    <a:pt x="3453" y="9883"/>
                    <a:pt x="1620" y="8026"/>
                    <a:pt x="1620" y="5739"/>
                  </a:cubicBezTo>
                  <a:cubicBezTo>
                    <a:pt x="1620" y="3453"/>
                    <a:pt x="3453" y="1596"/>
                    <a:pt x="5740" y="1596"/>
                  </a:cubicBezTo>
                  <a:close/>
                  <a:moveTo>
                    <a:pt x="5740" y="0"/>
                  </a:moveTo>
                  <a:cubicBezTo>
                    <a:pt x="2572" y="0"/>
                    <a:pt x="0" y="2572"/>
                    <a:pt x="0" y="5739"/>
                  </a:cubicBezTo>
                  <a:cubicBezTo>
                    <a:pt x="0" y="8883"/>
                    <a:pt x="2596" y="11479"/>
                    <a:pt x="5740" y="11479"/>
                  </a:cubicBezTo>
                  <a:cubicBezTo>
                    <a:pt x="8907" y="11479"/>
                    <a:pt x="11503" y="8883"/>
                    <a:pt x="11503" y="5739"/>
                  </a:cubicBezTo>
                  <a:cubicBezTo>
                    <a:pt x="11503" y="2572"/>
                    <a:pt x="8931" y="0"/>
                    <a:pt x="574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1"/>
            <p:cNvSpPr/>
            <p:nvPr/>
          </p:nvSpPr>
          <p:spPr>
            <a:xfrm>
              <a:off x="2455475" y="3012830"/>
              <a:ext cx="252086" cy="329486"/>
            </a:xfrm>
            <a:custGeom>
              <a:avLst/>
              <a:gdLst/>
              <a:ahLst/>
              <a:cxnLst/>
              <a:rect l="l" t="t" r="r" b="b"/>
              <a:pathLst>
                <a:path w="8455" h="11051" extrusionOk="0">
                  <a:moveTo>
                    <a:pt x="4906" y="1"/>
                  </a:moveTo>
                  <a:lnTo>
                    <a:pt x="4906" y="1"/>
                  </a:lnTo>
                  <a:cubicBezTo>
                    <a:pt x="6716" y="953"/>
                    <a:pt x="7978" y="2906"/>
                    <a:pt x="7978" y="5097"/>
                  </a:cubicBezTo>
                  <a:cubicBezTo>
                    <a:pt x="7978" y="8288"/>
                    <a:pt x="5382" y="10836"/>
                    <a:pt x="2239" y="10836"/>
                  </a:cubicBezTo>
                  <a:cubicBezTo>
                    <a:pt x="1429" y="10836"/>
                    <a:pt x="691" y="10693"/>
                    <a:pt x="0" y="10408"/>
                  </a:cubicBezTo>
                  <a:lnTo>
                    <a:pt x="0" y="10408"/>
                  </a:lnTo>
                  <a:cubicBezTo>
                    <a:pt x="810" y="10813"/>
                    <a:pt x="1715" y="11051"/>
                    <a:pt x="2668" y="11051"/>
                  </a:cubicBezTo>
                  <a:cubicBezTo>
                    <a:pt x="5859" y="11051"/>
                    <a:pt x="8431" y="8455"/>
                    <a:pt x="8431" y="5311"/>
                  </a:cubicBezTo>
                  <a:cubicBezTo>
                    <a:pt x="8455" y="2930"/>
                    <a:pt x="7002" y="882"/>
                    <a:pt x="490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1"/>
            <p:cNvSpPr/>
            <p:nvPr/>
          </p:nvSpPr>
          <p:spPr>
            <a:xfrm>
              <a:off x="2534277" y="3000069"/>
              <a:ext cx="172569" cy="171138"/>
            </a:xfrm>
            <a:custGeom>
              <a:avLst/>
              <a:gdLst/>
              <a:ahLst/>
              <a:cxnLst/>
              <a:rect l="l" t="t" r="r" b="b"/>
              <a:pathLst>
                <a:path w="5788" h="5740" extrusionOk="0">
                  <a:moveTo>
                    <a:pt x="25" y="0"/>
                  </a:moveTo>
                  <a:lnTo>
                    <a:pt x="1" y="1596"/>
                  </a:lnTo>
                  <a:cubicBezTo>
                    <a:pt x="2287" y="1596"/>
                    <a:pt x="4145" y="3429"/>
                    <a:pt x="4145" y="5739"/>
                  </a:cubicBezTo>
                  <a:lnTo>
                    <a:pt x="5788" y="5739"/>
                  </a:lnTo>
                  <a:cubicBezTo>
                    <a:pt x="5788" y="2572"/>
                    <a:pt x="3216" y="0"/>
                    <a:pt x="25"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1"/>
            <p:cNvSpPr/>
            <p:nvPr/>
          </p:nvSpPr>
          <p:spPr>
            <a:xfrm>
              <a:off x="2603866" y="3014977"/>
              <a:ext cx="103697" cy="157662"/>
            </a:xfrm>
            <a:custGeom>
              <a:avLst/>
              <a:gdLst/>
              <a:ahLst/>
              <a:cxnLst/>
              <a:rect l="l" t="t" r="r" b="b"/>
              <a:pathLst>
                <a:path w="3478" h="5288" extrusionOk="0">
                  <a:moveTo>
                    <a:pt x="1" y="0"/>
                  </a:moveTo>
                  <a:cubicBezTo>
                    <a:pt x="1811" y="953"/>
                    <a:pt x="3049" y="2882"/>
                    <a:pt x="3049" y="5073"/>
                  </a:cubicBezTo>
                  <a:lnTo>
                    <a:pt x="3049" y="5287"/>
                  </a:lnTo>
                  <a:lnTo>
                    <a:pt x="3478" y="5287"/>
                  </a:lnTo>
                  <a:lnTo>
                    <a:pt x="3478" y="5239"/>
                  </a:lnTo>
                  <a:lnTo>
                    <a:pt x="3478" y="5097"/>
                  </a:lnTo>
                  <a:cubicBezTo>
                    <a:pt x="3478" y="4930"/>
                    <a:pt x="3478" y="4787"/>
                    <a:pt x="3454" y="4644"/>
                  </a:cubicBezTo>
                  <a:cubicBezTo>
                    <a:pt x="3430" y="4382"/>
                    <a:pt x="3382" y="4120"/>
                    <a:pt x="3335" y="3906"/>
                  </a:cubicBezTo>
                  <a:lnTo>
                    <a:pt x="3335" y="3858"/>
                  </a:lnTo>
                  <a:cubicBezTo>
                    <a:pt x="3263" y="3596"/>
                    <a:pt x="3192" y="3334"/>
                    <a:pt x="3049" y="3096"/>
                  </a:cubicBezTo>
                  <a:cubicBezTo>
                    <a:pt x="3001" y="2929"/>
                    <a:pt x="2906" y="2763"/>
                    <a:pt x="2858" y="2620"/>
                  </a:cubicBezTo>
                  <a:lnTo>
                    <a:pt x="2763" y="2429"/>
                  </a:lnTo>
                  <a:cubicBezTo>
                    <a:pt x="2549" y="2072"/>
                    <a:pt x="2334" y="1786"/>
                    <a:pt x="2072" y="1477"/>
                  </a:cubicBezTo>
                  <a:cubicBezTo>
                    <a:pt x="1953" y="1334"/>
                    <a:pt x="1811" y="1191"/>
                    <a:pt x="1668" y="1072"/>
                  </a:cubicBezTo>
                  <a:cubicBezTo>
                    <a:pt x="1453" y="858"/>
                    <a:pt x="1215" y="667"/>
                    <a:pt x="977" y="524"/>
                  </a:cubicBezTo>
                  <a:cubicBezTo>
                    <a:pt x="667" y="358"/>
                    <a:pt x="382" y="167"/>
                    <a:pt x="72" y="24"/>
                  </a:cubicBezTo>
                  <a:cubicBezTo>
                    <a:pt x="48" y="24"/>
                    <a:pt x="24" y="0"/>
                    <a:pt x="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1"/>
            <p:cNvSpPr/>
            <p:nvPr/>
          </p:nvSpPr>
          <p:spPr>
            <a:xfrm>
              <a:off x="2356787" y="2993659"/>
              <a:ext cx="355753" cy="352920"/>
            </a:xfrm>
            <a:custGeom>
              <a:avLst/>
              <a:gdLst/>
              <a:ahLst/>
              <a:cxnLst/>
              <a:rect l="l" t="t" r="r" b="b"/>
              <a:pathLst>
                <a:path w="11932" h="11837" extrusionOk="0">
                  <a:moveTo>
                    <a:pt x="6430" y="406"/>
                  </a:moveTo>
                  <a:cubicBezTo>
                    <a:pt x="7788" y="501"/>
                    <a:pt x="9002" y="1073"/>
                    <a:pt x="9955" y="2025"/>
                  </a:cubicBezTo>
                  <a:cubicBezTo>
                    <a:pt x="10883" y="2954"/>
                    <a:pt x="11431" y="4168"/>
                    <a:pt x="11550" y="5478"/>
                  </a:cubicBezTo>
                  <a:cubicBezTo>
                    <a:pt x="11550" y="5502"/>
                    <a:pt x="11598" y="5812"/>
                    <a:pt x="11598" y="5812"/>
                  </a:cubicBezTo>
                  <a:lnTo>
                    <a:pt x="10312" y="5812"/>
                  </a:lnTo>
                  <a:lnTo>
                    <a:pt x="10312" y="5621"/>
                  </a:lnTo>
                  <a:cubicBezTo>
                    <a:pt x="10288" y="5216"/>
                    <a:pt x="10193" y="4788"/>
                    <a:pt x="10002" y="4407"/>
                  </a:cubicBezTo>
                  <a:cubicBezTo>
                    <a:pt x="9526" y="3168"/>
                    <a:pt x="8550" y="2263"/>
                    <a:pt x="7264" y="1858"/>
                  </a:cubicBezTo>
                  <a:cubicBezTo>
                    <a:pt x="6954" y="1787"/>
                    <a:pt x="6621" y="1715"/>
                    <a:pt x="6287" y="1692"/>
                  </a:cubicBezTo>
                  <a:lnTo>
                    <a:pt x="6168" y="1692"/>
                  </a:lnTo>
                  <a:lnTo>
                    <a:pt x="6168" y="406"/>
                  </a:lnTo>
                  <a:close/>
                  <a:moveTo>
                    <a:pt x="6025" y="1"/>
                  </a:moveTo>
                  <a:cubicBezTo>
                    <a:pt x="3858" y="1"/>
                    <a:pt x="1858" y="1192"/>
                    <a:pt x="810" y="3097"/>
                  </a:cubicBezTo>
                  <a:cubicBezTo>
                    <a:pt x="762" y="3168"/>
                    <a:pt x="810" y="3263"/>
                    <a:pt x="881" y="3335"/>
                  </a:cubicBezTo>
                  <a:cubicBezTo>
                    <a:pt x="901" y="3348"/>
                    <a:pt x="923" y="3354"/>
                    <a:pt x="946" y="3354"/>
                  </a:cubicBezTo>
                  <a:cubicBezTo>
                    <a:pt x="1004" y="3354"/>
                    <a:pt x="1068" y="3315"/>
                    <a:pt x="1119" y="3263"/>
                  </a:cubicBezTo>
                  <a:cubicBezTo>
                    <a:pt x="2072" y="1501"/>
                    <a:pt x="3882" y="406"/>
                    <a:pt x="5835" y="358"/>
                  </a:cubicBezTo>
                  <a:lnTo>
                    <a:pt x="5835" y="1620"/>
                  </a:lnTo>
                  <a:cubicBezTo>
                    <a:pt x="3549" y="1715"/>
                    <a:pt x="1715" y="3621"/>
                    <a:pt x="1715" y="5954"/>
                  </a:cubicBezTo>
                  <a:cubicBezTo>
                    <a:pt x="1715" y="8336"/>
                    <a:pt x="3644" y="10265"/>
                    <a:pt x="6025" y="10265"/>
                  </a:cubicBezTo>
                  <a:cubicBezTo>
                    <a:pt x="6668" y="10265"/>
                    <a:pt x="7311" y="10122"/>
                    <a:pt x="7907" y="9812"/>
                  </a:cubicBezTo>
                  <a:lnTo>
                    <a:pt x="7930" y="9789"/>
                  </a:lnTo>
                  <a:cubicBezTo>
                    <a:pt x="7988" y="9617"/>
                    <a:pt x="7892" y="9506"/>
                    <a:pt x="7778" y="9506"/>
                  </a:cubicBezTo>
                  <a:cubicBezTo>
                    <a:pt x="7750" y="9506"/>
                    <a:pt x="7720" y="9513"/>
                    <a:pt x="7692" y="9527"/>
                  </a:cubicBezTo>
                  <a:cubicBezTo>
                    <a:pt x="7145" y="9765"/>
                    <a:pt x="6573" y="9884"/>
                    <a:pt x="6025" y="9884"/>
                  </a:cubicBezTo>
                  <a:cubicBezTo>
                    <a:pt x="3858" y="9884"/>
                    <a:pt x="2072" y="8098"/>
                    <a:pt x="2072" y="5907"/>
                  </a:cubicBezTo>
                  <a:cubicBezTo>
                    <a:pt x="2072" y="3740"/>
                    <a:pt x="3858" y="1954"/>
                    <a:pt x="6025" y="1954"/>
                  </a:cubicBezTo>
                  <a:cubicBezTo>
                    <a:pt x="6835" y="1954"/>
                    <a:pt x="7621" y="2192"/>
                    <a:pt x="8288" y="2668"/>
                  </a:cubicBezTo>
                  <a:cubicBezTo>
                    <a:pt x="8931" y="3121"/>
                    <a:pt x="9455" y="3764"/>
                    <a:pt x="9716" y="4478"/>
                  </a:cubicBezTo>
                  <a:cubicBezTo>
                    <a:pt x="9836" y="4811"/>
                    <a:pt x="9931" y="5169"/>
                    <a:pt x="9955" y="5526"/>
                  </a:cubicBezTo>
                  <a:cubicBezTo>
                    <a:pt x="10002" y="6264"/>
                    <a:pt x="9859" y="7050"/>
                    <a:pt x="9526" y="7741"/>
                  </a:cubicBezTo>
                  <a:cubicBezTo>
                    <a:pt x="9240" y="8288"/>
                    <a:pt x="8812" y="8765"/>
                    <a:pt x="8311" y="9169"/>
                  </a:cubicBezTo>
                  <a:lnTo>
                    <a:pt x="8311" y="9193"/>
                  </a:lnTo>
                  <a:cubicBezTo>
                    <a:pt x="8294" y="9354"/>
                    <a:pt x="8383" y="9434"/>
                    <a:pt x="8479" y="9434"/>
                  </a:cubicBezTo>
                  <a:cubicBezTo>
                    <a:pt x="8511" y="9434"/>
                    <a:pt x="8544" y="9425"/>
                    <a:pt x="8573" y="9408"/>
                  </a:cubicBezTo>
                  <a:cubicBezTo>
                    <a:pt x="9121" y="9003"/>
                    <a:pt x="9550" y="8479"/>
                    <a:pt x="9859" y="7907"/>
                  </a:cubicBezTo>
                  <a:cubicBezTo>
                    <a:pt x="10145" y="7336"/>
                    <a:pt x="10312" y="6717"/>
                    <a:pt x="10336" y="6097"/>
                  </a:cubicBezTo>
                  <a:lnTo>
                    <a:pt x="11622" y="6097"/>
                  </a:lnTo>
                  <a:cubicBezTo>
                    <a:pt x="11550" y="8217"/>
                    <a:pt x="10312" y="10122"/>
                    <a:pt x="8216" y="11098"/>
                  </a:cubicBezTo>
                  <a:cubicBezTo>
                    <a:pt x="8192" y="11098"/>
                    <a:pt x="8169" y="11122"/>
                    <a:pt x="8121" y="11122"/>
                  </a:cubicBezTo>
                  <a:cubicBezTo>
                    <a:pt x="7413" y="11389"/>
                    <a:pt x="6696" y="11516"/>
                    <a:pt x="5998" y="11516"/>
                  </a:cubicBezTo>
                  <a:cubicBezTo>
                    <a:pt x="4512" y="11516"/>
                    <a:pt x="3117" y="10937"/>
                    <a:pt x="2096" y="9884"/>
                  </a:cubicBezTo>
                  <a:cubicBezTo>
                    <a:pt x="1048" y="8836"/>
                    <a:pt x="453" y="7407"/>
                    <a:pt x="453" y="5907"/>
                  </a:cubicBezTo>
                  <a:cubicBezTo>
                    <a:pt x="453" y="5264"/>
                    <a:pt x="572" y="4645"/>
                    <a:pt x="786" y="4049"/>
                  </a:cubicBezTo>
                  <a:lnTo>
                    <a:pt x="810" y="3978"/>
                  </a:lnTo>
                  <a:cubicBezTo>
                    <a:pt x="834" y="3883"/>
                    <a:pt x="810" y="3811"/>
                    <a:pt x="715" y="3764"/>
                  </a:cubicBezTo>
                  <a:cubicBezTo>
                    <a:pt x="692" y="3758"/>
                    <a:pt x="671" y="3755"/>
                    <a:pt x="651" y="3755"/>
                  </a:cubicBezTo>
                  <a:cubicBezTo>
                    <a:pt x="587" y="3755"/>
                    <a:pt x="537" y="3786"/>
                    <a:pt x="500" y="3859"/>
                  </a:cubicBezTo>
                  <a:lnTo>
                    <a:pt x="476" y="3930"/>
                  </a:lnTo>
                  <a:cubicBezTo>
                    <a:pt x="0" y="5240"/>
                    <a:pt x="0" y="6693"/>
                    <a:pt x="548" y="8122"/>
                  </a:cubicBezTo>
                  <a:cubicBezTo>
                    <a:pt x="548" y="8145"/>
                    <a:pt x="572" y="8169"/>
                    <a:pt x="572" y="8217"/>
                  </a:cubicBezTo>
                  <a:cubicBezTo>
                    <a:pt x="1620" y="10503"/>
                    <a:pt x="3763" y="11837"/>
                    <a:pt x="6073" y="11837"/>
                  </a:cubicBezTo>
                  <a:cubicBezTo>
                    <a:pt x="7645" y="11837"/>
                    <a:pt x="9145" y="11217"/>
                    <a:pt x="10264" y="10122"/>
                  </a:cubicBezTo>
                  <a:cubicBezTo>
                    <a:pt x="10431" y="9955"/>
                    <a:pt x="10574" y="9789"/>
                    <a:pt x="10717" y="9598"/>
                  </a:cubicBezTo>
                  <a:cubicBezTo>
                    <a:pt x="11169" y="9074"/>
                    <a:pt x="11503" y="8455"/>
                    <a:pt x="11693" y="7788"/>
                  </a:cubicBezTo>
                  <a:cubicBezTo>
                    <a:pt x="11860" y="7193"/>
                    <a:pt x="11931" y="6526"/>
                    <a:pt x="11931" y="5835"/>
                  </a:cubicBezTo>
                  <a:cubicBezTo>
                    <a:pt x="11931" y="5716"/>
                    <a:pt x="11931" y="5621"/>
                    <a:pt x="11907" y="5502"/>
                  </a:cubicBezTo>
                  <a:cubicBezTo>
                    <a:pt x="11788" y="4097"/>
                    <a:pt x="11193" y="2763"/>
                    <a:pt x="10193" y="1763"/>
                  </a:cubicBezTo>
                  <a:cubicBezTo>
                    <a:pt x="10074" y="1644"/>
                    <a:pt x="9931" y="1525"/>
                    <a:pt x="9812" y="1382"/>
                  </a:cubicBezTo>
                  <a:cubicBezTo>
                    <a:pt x="9264" y="953"/>
                    <a:pt x="8669" y="596"/>
                    <a:pt x="8026" y="358"/>
                  </a:cubicBezTo>
                  <a:cubicBezTo>
                    <a:pt x="7359" y="120"/>
                    <a:pt x="6668" y="1"/>
                    <a:pt x="60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91"/>
          <p:cNvGrpSpPr/>
          <p:nvPr/>
        </p:nvGrpSpPr>
        <p:grpSpPr>
          <a:xfrm>
            <a:off x="2548317" y="2994374"/>
            <a:ext cx="354351" cy="355037"/>
            <a:chOff x="3043605" y="2994374"/>
            <a:chExt cx="354351" cy="355037"/>
          </a:xfrm>
        </p:grpSpPr>
        <p:sp>
          <p:nvSpPr>
            <p:cNvPr id="12538" name="Google Shape;12538;p91"/>
            <p:cNvSpPr/>
            <p:nvPr/>
          </p:nvSpPr>
          <p:spPr>
            <a:xfrm>
              <a:off x="3091906" y="3029169"/>
              <a:ext cx="277637" cy="157662"/>
            </a:xfrm>
            <a:custGeom>
              <a:avLst/>
              <a:gdLst/>
              <a:ahLst/>
              <a:cxnLst/>
              <a:rect l="l" t="t" r="r" b="b"/>
              <a:pathLst>
                <a:path w="9312" h="5288" extrusionOk="0">
                  <a:moveTo>
                    <a:pt x="9311" y="1"/>
                  </a:moveTo>
                  <a:lnTo>
                    <a:pt x="3763" y="810"/>
                  </a:lnTo>
                  <a:lnTo>
                    <a:pt x="3739" y="834"/>
                  </a:lnTo>
                  <a:lnTo>
                    <a:pt x="2381" y="2120"/>
                  </a:lnTo>
                  <a:lnTo>
                    <a:pt x="1691" y="3144"/>
                  </a:lnTo>
                  <a:cubicBezTo>
                    <a:pt x="1667" y="3192"/>
                    <a:pt x="1619" y="3192"/>
                    <a:pt x="1596" y="3192"/>
                  </a:cubicBezTo>
                  <a:lnTo>
                    <a:pt x="95" y="2668"/>
                  </a:lnTo>
                  <a:cubicBezTo>
                    <a:pt x="95" y="2650"/>
                    <a:pt x="81" y="2642"/>
                    <a:pt x="64" y="2642"/>
                  </a:cubicBezTo>
                  <a:cubicBezTo>
                    <a:pt x="36" y="2642"/>
                    <a:pt x="0" y="2662"/>
                    <a:pt x="0" y="2692"/>
                  </a:cubicBezTo>
                  <a:lnTo>
                    <a:pt x="0" y="5287"/>
                  </a:lnTo>
                  <a:lnTo>
                    <a:pt x="9311" y="5287"/>
                  </a:lnTo>
                  <a:lnTo>
                    <a:pt x="9311"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1"/>
            <p:cNvSpPr/>
            <p:nvPr/>
          </p:nvSpPr>
          <p:spPr>
            <a:xfrm>
              <a:off x="3091906" y="3049771"/>
              <a:ext cx="277637" cy="137060"/>
            </a:xfrm>
            <a:custGeom>
              <a:avLst/>
              <a:gdLst/>
              <a:ahLst/>
              <a:cxnLst/>
              <a:rect l="l" t="t" r="r" b="b"/>
              <a:pathLst>
                <a:path w="9312" h="4597" extrusionOk="0">
                  <a:moveTo>
                    <a:pt x="9311" y="0"/>
                  </a:moveTo>
                  <a:lnTo>
                    <a:pt x="3929" y="1072"/>
                  </a:lnTo>
                  <a:lnTo>
                    <a:pt x="3906" y="1096"/>
                  </a:lnTo>
                  <a:lnTo>
                    <a:pt x="1953" y="3763"/>
                  </a:lnTo>
                  <a:cubicBezTo>
                    <a:pt x="1929" y="3810"/>
                    <a:pt x="1929" y="3810"/>
                    <a:pt x="1905" y="3810"/>
                  </a:cubicBezTo>
                  <a:lnTo>
                    <a:pt x="0" y="3810"/>
                  </a:lnTo>
                  <a:lnTo>
                    <a:pt x="0" y="4596"/>
                  </a:lnTo>
                  <a:lnTo>
                    <a:pt x="9311" y="4596"/>
                  </a:lnTo>
                  <a:lnTo>
                    <a:pt x="9311"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1"/>
            <p:cNvSpPr/>
            <p:nvPr/>
          </p:nvSpPr>
          <p:spPr>
            <a:xfrm>
              <a:off x="3091190" y="3066080"/>
              <a:ext cx="277637" cy="232229"/>
            </a:xfrm>
            <a:custGeom>
              <a:avLst/>
              <a:gdLst/>
              <a:ahLst/>
              <a:cxnLst/>
              <a:rect l="l" t="t" r="r" b="b"/>
              <a:pathLst>
                <a:path w="9312" h="7789" extrusionOk="0">
                  <a:moveTo>
                    <a:pt x="9312" y="1"/>
                  </a:moveTo>
                  <a:lnTo>
                    <a:pt x="4334" y="1073"/>
                  </a:lnTo>
                  <a:lnTo>
                    <a:pt x="4311" y="1120"/>
                  </a:lnTo>
                  <a:lnTo>
                    <a:pt x="2382" y="3740"/>
                  </a:lnTo>
                  <a:cubicBezTo>
                    <a:pt x="2334" y="3764"/>
                    <a:pt x="2334" y="3764"/>
                    <a:pt x="2310" y="3764"/>
                  </a:cubicBezTo>
                  <a:lnTo>
                    <a:pt x="0" y="3764"/>
                  </a:lnTo>
                  <a:lnTo>
                    <a:pt x="0" y="7788"/>
                  </a:lnTo>
                  <a:lnTo>
                    <a:pt x="9312" y="7788"/>
                  </a:lnTo>
                  <a:lnTo>
                    <a:pt x="931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1"/>
            <p:cNvSpPr/>
            <p:nvPr/>
          </p:nvSpPr>
          <p:spPr>
            <a:xfrm>
              <a:off x="3091906" y="3066080"/>
              <a:ext cx="277637" cy="232229"/>
            </a:xfrm>
            <a:custGeom>
              <a:avLst/>
              <a:gdLst/>
              <a:ahLst/>
              <a:cxnLst/>
              <a:rect l="l" t="t" r="r" b="b"/>
              <a:pathLst>
                <a:path w="9312" h="7789" extrusionOk="0">
                  <a:moveTo>
                    <a:pt x="9192" y="1"/>
                  </a:moveTo>
                  <a:lnTo>
                    <a:pt x="8573" y="144"/>
                  </a:lnTo>
                  <a:lnTo>
                    <a:pt x="6716" y="2906"/>
                  </a:lnTo>
                  <a:cubicBezTo>
                    <a:pt x="6716" y="2923"/>
                    <a:pt x="6692" y="2940"/>
                    <a:pt x="6670" y="2940"/>
                  </a:cubicBezTo>
                  <a:cubicBezTo>
                    <a:pt x="6660" y="2940"/>
                    <a:pt x="6651" y="2937"/>
                    <a:pt x="6644" y="2930"/>
                  </a:cubicBezTo>
                  <a:lnTo>
                    <a:pt x="4858" y="1763"/>
                  </a:lnTo>
                  <a:cubicBezTo>
                    <a:pt x="4811" y="1763"/>
                    <a:pt x="4787" y="1763"/>
                    <a:pt x="4763" y="1787"/>
                  </a:cubicBezTo>
                  <a:lnTo>
                    <a:pt x="2239" y="5431"/>
                  </a:lnTo>
                  <a:cubicBezTo>
                    <a:pt x="2205" y="5447"/>
                    <a:pt x="2183" y="5464"/>
                    <a:pt x="2165" y="5464"/>
                  </a:cubicBezTo>
                  <a:cubicBezTo>
                    <a:pt x="2157" y="5464"/>
                    <a:pt x="2150" y="5461"/>
                    <a:pt x="2143" y="5454"/>
                  </a:cubicBezTo>
                  <a:lnTo>
                    <a:pt x="0" y="4216"/>
                  </a:lnTo>
                  <a:lnTo>
                    <a:pt x="0" y="7788"/>
                  </a:lnTo>
                  <a:lnTo>
                    <a:pt x="9311" y="7788"/>
                  </a:lnTo>
                  <a:lnTo>
                    <a:pt x="93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1"/>
            <p:cNvSpPr/>
            <p:nvPr/>
          </p:nvSpPr>
          <p:spPr>
            <a:xfrm>
              <a:off x="3091906" y="3066080"/>
              <a:ext cx="277637" cy="253517"/>
            </a:xfrm>
            <a:custGeom>
              <a:avLst/>
              <a:gdLst/>
              <a:ahLst/>
              <a:cxnLst/>
              <a:rect l="l" t="t" r="r" b="b"/>
              <a:pathLst>
                <a:path w="9312" h="8503" extrusionOk="0">
                  <a:moveTo>
                    <a:pt x="9311" y="1"/>
                  </a:moveTo>
                  <a:lnTo>
                    <a:pt x="6811" y="3668"/>
                  </a:lnTo>
                  <a:cubicBezTo>
                    <a:pt x="6811" y="3685"/>
                    <a:pt x="6775" y="3702"/>
                    <a:pt x="6746" y="3702"/>
                  </a:cubicBezTo>
                  <a:cubicBezTo>
                    <a:pt x="6734" y="3702"/>
                    <a:pt x="6723" y="3699"/>
                    <a:pt x="6716" y="3692"/>
                  </a:cubicBezTo>
                  <a:lnTo>
                    <a:pt x="4930" y="2525"/>
                  </a:lnTo>
                  <a:cubicBezTo>
                    <a:pt x="4906" y="2525"/>
                    <a:pt x="4882" y="2525"/>
                    <a:pt x="4858" y="2573"/>
                  </a:cubicBezTo>
                  <a:lnTo>
                    <a:pt x="2310" y="6193"/>
                  </a:lnTo>
                  <a:cubicBezTo>
                    <a:pt x="2293" y="6228"/>
                    <a:pt x="2275" y="6250"/>
                    <a:pt x="2258" y="6250"/>
                  </a:cubicBezTo>
                  <a:cubicBezTo>
                    <a:pt x="2251" y="6250"/>
                    <a:pt x="2245" y="6247"/>
                    <a:pt x="2239" y="6240"/>
                  </a:cubicBezTo>
                  <a:lnTo>
                    <a:pt x="0" y="4954"/>
                  </a:lnTo>
                  <a:lnTo>
                    <a:pt x="0" y="8503"/>
                  </a:lnTo>
                  <a:lnTo>
                    <a:pt x="9311" y="8503"/>
                  </a:lnTo>
                  <a:lnTo>
                    <a:pt x="9311"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1"/>
            <p:cNvSpPr/>
            <p:nvPr/>
          </p:nvSpPr>
          <p:spPr>
            <a:xfrm>
              <a:off x="3355324" y="3066080"/>
              <a:ext cx="14222" cy="253517"/>
            </a:xfrm>
            <a:custGeom>
              <a:avLst/>
              <a:gdLst/>
              <a:ahLst/>
              <a:cxnLst/>
              <a:rect l="l" t="t" r="r" b="b"/>
              <a:pathLst>
                <a:path w="477" h="8503" extrusionOk="0">
                  <a:moveTo>
                    <a:pt x="476" y="1"/>
                  </a:moveTo>
                  <a:lnTo>
                    <a:pt x="0" y="715"/>
                  </a:lnTo>
                  <a:lnTo>
                    <a:pt x="0" y="8503"/>
                  </a:lnTo>
                  <a:lnTo>
                    <a:pt x="476" y="8503"/>
                  </a:lnTo>
                  <a:lnTo>
                    <a:pt x="47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1"/>
            <p:cNvSpPr/>
            <p:nvPr/>
          </p:nvSpPr>
          <p:spPr>
            <a:xfrm>
              <a:off x="3049299" y="3319570"/>
              <a:ext cx="343678" cy="23464"/>
            </a:xfrm>
            <a:custGeom>
              <a:avLst/>
              <a:gdLst/>
              <a:ahLst/>
              <a:cxnLst/>
              <a:rect l="l" t="t" r="r" b="b"/>
              <a:pathLst>
                <a:path w="11527" h="787" extrusionOk="0">
                  <a:moveTo>
                    <a:pt x="119" y="1"/>
                  </a:moveTo>
                  <a:cubicBezTo>
                    <a:pt x="48" y="1"/>
                    <a:pt x="0" y="48"/>
                    <a:pt x="0" y="120"/>
                  </a:cubicBezTo>
                  <a:lnTo>
                    <a:pt x="0" y="667"/>
                  </a:lnTo>
                  <a:cubicBezTo>
                    <a:pt x="0" y="739"/>
                    <a:pt x="48" y="787"/>
                    <a:pt x="119" y="787"/>
                  </a:cubicBezTo>
                  <a:lnTo>
                    <a:pt x="11407" y="787"/>
                  </a:lnTo>
                  <a:cubicBezTo>
                    <a:pt x="11455" y="787"/>
                    <a:pt x="11503" y="739"/>
                    <a:pt x="11526" y="667"/>
                  </a:cubicBezTo>
                  <a:lnTo>
                    <a:pt x="11526" y="120"/>
                  </a:lnTo>
                  <a:cubicBezTo>
                    <a:pt x="11526" y="48"/>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1"/>
            <p:cNvSpPr/>
            <p:nvPr/>
          </p:nvSpPr>
          <p:spPr>
            <a:xfrm>
              <a:off x="3374495" y="3318169"/>
              <a:ext cx="17770" cy="24150"/>
            </a:xfrm>
            <a:custGeom>
              <a:avLst/>
              <a:gdLst/>
              <a:ahLst/>
              <a:cxnLst/>
              <a:rect l="l" t="t" r="r" b="b"/>
              <a:pathLst>
                <a:path w="596" h="810" extrusionOk="0">
                  <a:moveTo>
                    <a:pt x="0" y="0"/>
                  </a:moveTo>
                  <a:cubicBezTo>
                    <a:pt x="72" y="0"/>
                    <a:pt x="143" y="71"/>
                    <a:pt x="143" y="119"/>
                  </a:cubicBezTo>
                  <a:lnTo>
                    <a:pt x="143" y="691"/>
                  </a:lnTo>
                  <a:cubicBezTo>
                    <a:pt x="143" y="738"/>
                    <a:pt x="72" y="810"/>
                    <a:pt x="0" y="810"/>
                  </a:cubicBezTo>
                  <a:lnTo>
                    <a:pt x="476" y="810"/>
                  </a:lnTo>
                  <a:cubicBezTo>
                    <a:pt x="548" y="810"/>
                    <a:pt x="596" y="762"/>
                    <a:pt x="596" y="691"/>
                  </a:cubicBezTo>
                  <a:lnTo>
                    <a:pt x="596" y="119"/>
                  </a:lnTo>
                  <a:cubicBezTo>
                    <a:pt x="596" y="71"/>
                    <a:pt x="548" y="0"/>
                    <a:pt x="47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1"/>
            <p:cNvSpPr/>
            <p:nvPr/>
          </p:nvSpPr>
          <p:spPr>
            <a:xfrm>
              <a:off x="3043605" y="2994374"/>
              <a:ext cx="354351" cy="355037"/>
            </a:xfrm>
            <a:custGeom>
              <a:avLst/>
              <a:gdLst/>
              <a:ahLst/>
              <a:cxnLst/>
              <a:rect l="l" t="t" r="r" b="b"/>
              <a:pathLst>
                <a:path w="11885" h="11908" extrusionOk="0">
                  <a:moveTo>
                    <a:pt x="10836" y="1334"/>
                  </a:moveTo>
                  <a:lnTo>
                    <a:pt x="10789" y="2287"/>
                  </a:lnTo>
                  <a:lnTo>
                    <a:pt x="5930" y="3335"/>
                  </a:lnTo>
                  <a:cubicBezTo>
                    <a:pt x="5883" y="3335"/>
                    <a:pt x="5811" y="3406"/>
                    <a:pt x="5788" y="3430"/>
                  </a:cubicBezTo>
                  <a:lnTo>
                    <a:pt x="3882" y="6026"/>
                  </a:lnTo>
                  <a:lnTo>
                    <a:pt x="3192" y="6026"/>
                  </a:lnTo>
                  <a:cubicBezTo>
                    <a:pt x="3097" y="6026"/>
                    <a:pt x="3025" y="6073"/>
                    <a:pt x="3025" y="6169"/>
                  </a:cubicBezTo>
                  <a:cubicBezTo>
                    <a:pt x="3025" y="6288"/>
                    <a:pt x="3073" y="6383"/>
                    <a:pt x="3192" y="6383"/>
                  </a:cubicBezTo>
                  <a:lnTo>
                    <a:pt x="3930" y="6383"/>
                  </a:lnTo>
                  <a:cubicBezTo>
                    <a:pt x="4025" y="6383"/>
                    <a:pt x="4097" y="6335"/>
                    <a:pt x="4144" y="6288"/>
                  </a:cubicBezTo>
                  <a:lnTo>
                    <a:pt x="6050" y="3692"/>
                  </a:lnTo>
                  <a:lnTo>
                    <a:pt x="10574" y="2716"/>
                  </a:lnTo>
                  <a:lnTo>
                    <a:pt x="8407" y="5954"/>
                  </a:lnTo>
                  <a:lnTo>
                    <a:pt x="6716" y="4835"/>
                  </a:lnTo>
                  <a:cubicBezTo>
                    <a:pt x="6664" y="4804"/>
                    <a:pt x="6603" y="4786"/>
                    <a:pt x="6547" y="4786"/>
                  </a:cubicBezTo>
                  <a:cubicBezTo>
                    <a:pt x="6474" y="4786"/>
                    <a:pt x="6410" y="4816"/>
                    <a:pt x="6383" y="4883"/>
                  </a:cubicBezTo>
                  <a:lnTo>
                    <a:pt x="3906" y="8455"/>
                  </a:lnTo>
                  <a:lnTo>
                    <a:pt x="1858" y="7264"/>
                  </a:lnTo>
                  <a:lnTo>
                    <a:pt x="1858" y="6383"/>
                  </a:lnTo>
                  <a:lnTo>
                    <a:pt x="2430" y="6383"/>
                  </a:lnTo>
                  <a:cubicBezTo>
                    <a:pt x="2501" y="6383"/>
                    <a:pt x="2596" y="6311"/>
                    <a:pt x="2596" y="6216"/>
                  </a:cubicBezTo>
                  <a:cubicBezTo>
                    <a:pt x="2596" y="6097"/>
                    <a:pt x="2549" y="6026"/>
                    <a:pt x="2430" y="6026"/>
                  </a:cubicBezTo>
                  <a:lnTo>
                    <a:pt x="1858" y="6026"/>
                  </a:lnTo>
                  <a:lnTo>
                    <a:pt x="1858" y="4049"/>
                  </a:lnTo>
                  <a:lnTo>
                    <a:pt x="3263" y="4502"/>
                  </a:lnTo>
                  <a:cubicBezTo>
                    <a:pt x="3291" y="4507"/>
                    <a:pt x="3317" y="4510"/>
                    <a:pt x="3340" y="4510"/>
                  </a:cubicBezTo>
                  <a:cubicBezTo>
                    <a:pt x="3416" y="4510"/>
                    <a:pt x="3471" y="4479"/>
                    <a:pt x="3525" y="4406"/>
                  </a:cubicBezTo>
                  <a:lnTo>
                    <a:pt x="4216" y="3359"/>
                  </a:lnTo>
                  <a:lnTo>
                    <a:pt x="5549" y="2120"/>
                  </a:lnTo>
                  <a:lnTo>
                    <a:pt x="10836" y="1334"/>
                  </a:lnTo>
                  <a:close/>
                  <a:moveTo>
                    <a:pt x="10789" y="3001"/>
                  </a:moveTo>
                  <a:lnTo>
                    <a:pt x="10789" y="10717"/>
                  </a:lnTo>
                  <a:lnTo>
                    <a:pt x="1834" y="10717"/>
                  </a:lnTo>
                  <a:lnTo>
                    <a:pt x="1834" y="7645"/>
                  </a:lnTo>
                  <a:lnTo>
                    <a:pt x="3787" y="8788"/>
                  </a:lnTo>
                  <a:cubicBezTo>
                    <a:pt x="3827" y="8804"/>
                    <a:pt x="3867" y="8812"/>
                    <a:pt x="3905" y="8812"/>
                  </a:cubicBezTo>
                  <a:cubicBezTo>
                    <a:pt x="3983" y="8812"/>
                    <a:pt x="4057" y="8780"/>
                    <a:pt x="4121" y="8717"/>
                  </a:cubicBezTo>
                  <a:lnTo>
                    <a:pt x="6573" y="5145"/>
                  </a:lnTo>
                  <a:lnTo>
                    <a:pt x="8288" y="6288"/>
                  </a:lnTo>
                  <a:cubicBezTo>
                    <a:pt x="8328" y="6304"/>
                    <a:pt x="8370" y="6311"/>
                    <a:pt x="8411" y="6311"/>
                  </a:cubicBezTo>
                  <a:cubicBezTo>
                    <a:pt x="8492" y="6311"/>
                    <a:pt x="8566" y="6280"/>
                    <a:pt x="8598" y="6216"/>
                  </a:cubicBezTo>
                  <a:lnTo>
                    <a:pt x="10789" y="3001"/>
                  </a:lnTo>
                  <a:close/>
                  <a:moveTo>
                    <a:pt x="929" y="1"/>
                  </a:moveTo>
                  <a:cubicBezTo>
                    <a:pt x="810" y="1"/>
                    <a:pt x="715" y="72"/>
                    <a:pt x="715" y="191"/>
                  </a:cubicBezTo>
                  <a:lnTo>
                    <a:pt x="715" y="977"/>
                  </a:lnTo>
                  <a:lnTo>
                    <a:pt x="525" y="977"/>
                  </a:lnTo>
                  <a:cubicBezTo>
                    <a:pt x="429" y="977"/>
                    <a:pt x="334" y="1049"/>
                    <a:pt x="334" y="1144"/>
                  </a:cubicBezTo>
                  <a:cubicBezTo>
                    <a:pt x="334" y="1263"/>
                    <a:pt x="405" y="1334"/>
                    <a:pt x="525" y="1334"/>
                  </a:cubicBezTo>
                  <a:lnTo>
                    <a:pt x="715" y="1334"/>
                  </a:lnTo>
                  <a:lnTo>
                    <a:pt x="715" y="2239"/>
                  </a:lnTo>
                  <a:lnTo>
                    <a:pt x="525" y="2239"/>
                  </a:lnTo>
                  <a:cubicBezTo>
                    <a:pt x="429" y="2239"/>
                    <a:pt x="334" y="2287"/>
                    <a:pt x="334" y="2382"/>
                  </a:cubicBezTo>
                  <a:cubicBezTo>
                    <a:pt x="334" y="2501"/>
                    <a:pt x="405" y="2596"/>
                    <a:pt x="525" y="2596"/>
                  </a:cubicBezTo>
                  <a:lnTo>
                    <a:pt x="715" y="2596"/>
                  </a:lnTo>
                  <a:lnTo>
                    <a:pt x="715" y="3478"/>
                  </a:lnTo>
                  <a:lnTo>
                    <a:pt x="525" y="3478"/>
                  </a:lnTo>
                  <a:cubicBezTo>
                    <a:pt x="429" y="3478"/>
                    <a:pt x="334" y="3549"/>
                    <a:pt x="334" y="3644"/>
                  </a:cubicBezTo>
                  <a:cubicBezTo>
                    <a:pt x="334" y="3763"/>
                    <a:pt x="405" y="3835"/>
                    <a:pt x="525" y="3835"/>
                  </a:cubicBezTo>
                  <a:lnTo>
                    <a:pt x="715" y="3835"/>
                  </a:lnTo>
                  <a:lnTo>
                    <a:pt x="715" y="4740"/>
                  </a:lnTo>
                  <a:lnTo>
                    <a:pt x="525" y="4740"/>
                  </a:lnTo>
                  <a:cubicBezTo>
                    <a:pt x="429" y="4740"/>
                    <a:pt x="334" y="4787"/>
                    <a:pt x="334" y="4883"/>
                  </a:cubicBezTo>
                  <a:cubicBezTo>
                    <a:pt x="334" y="5002"/>
                    <a:pt x="405" y="5097"/>
                    <a:pt x="525" y="5097"/>
                  </a:cubicBezTo>
                  <a:lnTo>
                    <a:pt x="715" y="5097"/>
                  </a:lnTo>
                  <a:lnTo>
                    <a:pt x="715" y="5978"/>
                  </a:lnTo>
                  <a:lnTo>
                    <a:pt x="525" y="5978"/>
                  </a:lnTo>
                  <a:cubicBezTo>
                    <a:pt x="429" y="5978"/>
                    <a:pt x="334" y="6050"/>
                    <a:pt x="334" y="6145"/>
                  </a:cubicBezTo>
                  <a:cubicBezTo>
                    <a:pt x="334" y="6264"/>
                    <a:pt x="405" y="6335"/>
                    <a:pt x="525" y="6335"/>
                  </a:cubicBezTo>
                  <a:lnTo>
                    <a:pt x="715" y="6335"/>
                  </a:lnTo>
                  <a:lnTo>
                    <a:pt x="715" y="7240"/>
                  </a:lnTo>
                  <a:lnTo>
                    <a:pt x="525" y="7240"/>
                  </a:lnTo>
                  <a:cubicBezTo>
                    <a:pt x="429" y="7240"/>
                    <a:pt x="334" y="7288"/>
                    <a:pt x="334" y="7383"/>
                  </a:cubicBezTo>
                  <a:cubicBezTo>
                    <a:pt x="334" y="7502"/>
                    <a:pt x="405" y="7597"/>
                    <a:pt x="525" y="7597"/>
                  </a:cubicBezTo>
                  <a:lnTo>
                    <a:pt x="715" y="7597"/>
                  </a:lnTo>
                  <a:lnTo>
                    <a:pt x="715" y="8479"/>
                  </a:lnTo>
                  <a:lnTo>
                    <a:pt x="525" y="8479"/>
                  </a:lnTo>
                  <a:cubicBezTo>
                    <a:pt x="429" y="8479"/>
                    <a:pt x="334" y="8550"/>
                    <a:pt x="334" y="8645"/>
                  </a:cubicBezTo>
                  <a:cubicBezTo>
                    <a:pt x="334" y="8764"/>
                    <a:pt x="405" y="8836"/>
                    <a:pt x="525" y="8836"/>
                  </a:cubicBezTo>
                  <a:lnTo>
                    <a:pt x="715" y="8836"/>
                  </a:lnTo>
                  <a:lnTo>
                    <a:pt x="715" y="9741"/>
                  </a:lnTo>
                  <a:lnTo>
                    <a:pt x="525" y="9741"/>
                  </a:lnTo>
                  <a:cubicBezTo>
                    <a:pt x="429" y="9741"/>
                    <a:pt x="334" y="9788"/>
                    <a:pt x="334" y="9884"/>
                  </a:cubicBezTo>
                  <a:cubicBezTo>
                    <a:pt x="334" y="10003"/>
                    <a:pt x="405" y="10098"/>
                    <a:pt x="525" y="10098"/>
                  </a:cubicBezTo>
                  <a:lnTo>
                    <a:pt x="715" y="10098"/>
                  </a:lnTo>
                  <a:lnTo>
                    <a:pt x="715" y="10717"/>
                  </a:lnTo>
                  <a:lnTo>
                    <a:pt x="310" y="10717"/>
                  </a:lnTo>
                  <a:cubicBezTo>
                    <a:pt x="167" y="10717"/>
                    <a:pt x="1" y="10836"/>
                    <a:pt x="1" y="11027"/>
                  </a:cubicBezTo>
                  <a:lnTo>
                    <a:pt x="1" y="11694"/>
                  </a:lnTo>
                  <a:cubicBezTo>
                    <a:pt x="1" y="11789"/>
                    <a:pt x="96" y="11884"/>
                    <a:pt x="191" y="11884"/>
                  </a:cubicBezTo>
                  <a:lnTo>
                    <a:pt x="8741" y="11884"/>
                  </a:lnTo>
                  <a:cubicBezTo>
                    <a:pt x="8764" y="11884"/>
                    <a:pt x="8788" y="11884"/>
                    <a:pt x="8812" y="11860"/>
                  </a:cubicBezTo>
                  <a:cubicBezTo>
                    <a:pt x="8931" y="11694"/>
                    <a:pt x="8860" y="11551"/>
                    <a:pt x="8693" y="11551"/>
                  </a:cubicBezTo>
                  <a:lnTo>
                    <a:pt x="358" y="11551"/>
                  </a:lnTo>
                  <a:lnTo>
                    <a:pt x="358" y="11074"/>
                  </a:lnTo>
                  <a:lnTo>
                    <a:pt x="11527" y="11074"/>
                  </a:lnTo>
                  <a:lnTo>
                    <a:pt x="11527" y="11551"/>
                  </a:lnTo>
                  <a:lnTo>
                    <a:pt x="9479" y="11551"/>
                  </a:lnTo>
                  <a:cubicBezTo>
                    <a:pt x="9384" y="11551"/>
                    <a:pt x="9288" y="11622"/>
                    <a:pt x="9288" y="11694"/>
                  </a:cubicBezTo>
                  <a:cubicBezTo>
                    <a:pt x="9288" y="11813"/>
                    <a:pt x="9360" y="11908"/>
                    <a:pt x="9479" y="11908"/>
                  </a:cubicBezTo>
                  <a:lnTo>
                    <a:pt x="11574" y="11908"/>
                  </a:lnTo>
                  <a:cubicBezTo>
                    <a:pt x="11741" y="11908"/>
                    <a:pt x="11884" y="11789"/>
                    <a:pt x="11884" y="11622"/>
                  </a:cubicBezTo>
                  <a:lnTo>
                    <a:pt x="11884" y="11051"/>
                  </a:lnTo>
                  <a:cubicBezTo>
                    <a:pt x="11860" y="10836"/>
                    <a:pt x="11741" y="10717"/>
                    <a:pt x="11598" y="10717"/>
                  </a:cubicBezTo>
                  <a:lnTo>
                    <a:pt x="11146" y="10717"/>
                  </a:lnTo>
                  <a:lnTo>
                    <a:pt x="11146" y="1168"/>
                  </a:lnTo>
                  <a:lnTo>
                    <a:pt x="11146" y="1096"/>
                  </a:lnTo>
                  <a:cubicBezTo>
                    <a:pt x="11128" y="1060"/>
                    <a:pt x="11067" y="1009"/>
                    <a:pt x="11008" y="1009"/>
                  </a:cubicBezTo>
                  <a:cubicBezTo>
                    <a:pt x="10990" y="1009"/>
                    <a:pt x="10972" y="1014"/>
                    <a:pt x="10955" y="1025"/>
                  </a:cubicBezTo>
                  <a:lnTo>
                    <a:pt x="5430" y="1811"/>
                  </a:lnTo>
                  <a:cubicBezTo>
                    <a:pt x="5359" y="1811"/>
                    <a:pt x="5335" y="1858"/>
                    <a:pt x="5311" y="1882"/>
                  </a:cubicBezTo>
                  <a:lnTo>
                    <a:pt x="3930" y="3168"/>
                  </a:lnTo>
                  <a:lnTo>
                    <a:pt x="3906" y="3192"/>
                  </a:lnTo>
                  <a:lnTo>
                    <a:pt x="3287" y="4168"/>
                  </a:lnTo>
                  <a:lnTo>
                    <a:pt x="1834" y="3692"/>
                  </a:lnTo>
                  <a:cubicBezTo>
                    <a:pt x="1809" y="3687"/>
                    <a:pt x="1783" y="3684"/>
                    <a:pt x="1758" y="3684"/>
                  </a:cubicBezTo>
                  <a:cubicBezTo>
                    <a:pt x="1666" y="3684"/>
                    <a:pt x="1581" y="3723"/>
                    <a:pt x="1525" y="3835"/>
                  </a:cubicBezTo>
                  <a:cubicBezTo>
                    <a:pt x="1525" y="3882"/>
                    <a:pt x="1501" y="3906"/>
                    <a:pt x="1501" y="3930"/>
                  </a:cubicBezTo>
                  <a:lnTo>
                    <a:pt x="1501" y="10741"/>
                  </a:lnTo>
                  <a:lnTo>
                    <a:pt x="1072" y="10741"/>
                  </a:lnTo>
                  <a:lnTo>
                    <a:pt x="1072" y="191"/>
                  </a:lnTo>
                  <a:cubicBezTo>
                    <a:pt x="1072" y="96"/>
                    <a:pt x="1025" y="1"/>
                    <a:pt x="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1"/>
            <p:cNvSpPr/>
            <p:nvPr/>
          </p:nvSpPr>
          <p:spPr>
            <a:xfrm>
              <a:off x="3090474" y="3023504"/>
              <a:ext cx="15653" cy="10674"/>
            </a:xfrm>
            <a:custGeom>
              <a:avLst/>
              <a:gdLst/>
              <a:ahLst/>
              <a:cxnLst/>
              <a:rect l="l" t="t" r="r" b="b"/>
              <a:pathLst>
                <a:path w="525" h="358" extrusionOk="0">
                  <a:moveTo>
                    <a:pt x="215" y="0"/>
                  </a:moveTo>
                  <a:cubicBezTo>
                    <a:pt x="143" y="0"/>
                    <a:pt x="48" y="72"/>
                    <a:pt x="48" y="167"/>
                  </a:cubicBezTo>
                  <a:cubicBezTo>
                    <a:pt x="0" y="286"/>
                    <a:pt x="96" y="357"/>
                    <a:pt x="215" y="357"/>
                  </a:cubicBezTo>
                  <a:lnTo>
                    <a:pt x="334" y="357"/>
                  </a:lnTo>
                  <a:cubicBezTo>
                    <a:pt x="429" y="357"/>
                    <a:pt x="524" y="310"/>
                    <a:pt x="524" y="214"/>
                  </a:cubicBezTo>
                  <a:cubicBezTo>
                    <a:pt x="524" y="95"/>
                    <a:pt x="453" y="0"/>
                    <a:pt x="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1"/>
            <p:cNvSpPr/>
            <p:nvPr/>
          </p:nvSpPr>
          <p:spPr>
            <a:xfrm>
              <a:off x="3194858" y="3023504"/>
              <a:ext cx="17054" cy="10674"/>
            </a:xfrm>
            <a:custGeom>
              <a:avLst/>
              <a:gdLst/>
              <a:ahLst/>
              <a:cxnLst/>
              <a:rect l="l" t="t" r="r" b="b"/>
              <a:pathLst>
                <a:path w="572" h="358" extrusionOk="0">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1"/>
            <p:cNvSpPr/>
            <p:nvPr/>
          </p:nvSpPr>
          <p:spPr>
            <a:xfrm>
              <a:off x="3220410" y="3023504"/>
              <a:ext cx="17770" cy="10674"/>
            </a:xfrm>
            <a:custGeom>
              <a:avLst/>
              <a:gdLst/>
              <a:ahLst/>
              <a:cxnLst/>
              <a:rect l="l" t="t" r="r" b="b"/>
              <a:pathLst>
                <a:path w="596" h="358" extrusionOk="0">
                  <a:moveTo>
                    <a:pt x="215" y="0"/>
                  </a:moveTo>
                  <a:cubicBezTo>
                    <a:pt x="120" y="0"/>
                    <a:pt x="24" y="72"/>
                    <a:pt x="24" y="167"/>
                  </a:cubicBezTo>
                  <a:cubicBezTo>
                    <a:pt x="0" y="286"/>
                    <a:pt x="96" y="357"/>
                    <a:pt x="215" y="357"/>
                  </a:cubicBezTo>
                  <a:lnTo>
                    <a:pt x="429" y="357"/>
                  </a:lnTo>
                  <a:cubicBezTo>
                    <a:pt x="501" y="357"/>
                    <a:pt x="596" y="310"/>
                    <a:pt x="596" y="214"/>
                  </a:cubicBezTo>
                  <a:cubicBezTo>
                    <a:pt x="596" y="95"/>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1"/>
            <p:cNvSpPr/>
            <p:nvPr/>
          </p:nvSpPr>
          <p:spPr>
            <a:xfrm>
              <a:off x="3141608" y="3023504"/>
              <a:ext cx="17054" cy="10674"/>
            </a:xfrm>
            <a:custGeom>
              <a:avLst/>
              <a:gdLst/>
              <a:ahLst/>
              <a:cxnLst/>
              <a:rect l="l" t="t" r="r" b="b"/>
              <a:pathLst>
                <a:path w="572" h="358" extrusionOk="0">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1"/>
            <p:cNvSpPr/>
            <p:nvPr/>
          </p:nvSpPr>
          <p:spPr>
            <a:xfrm>
              <a:off x="3167875" y="3023504"/>
              <a:ext cx="17054" cy="10674"/>
            </a:xfrm>
            <a:custGeom>
              <a:avLst/>
              <a:gdLst/>
              <a:ahLst/>
              <a:cxnLst/>
              <a:rect l="l" t="t" r="r" b="b"/>
              <a:pathLst>
                <a:path w="572" h="358" extrusionOk="0">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1"/>
            <p:cNvSpPr/>
            <p:nvPr/>
          </p:nvSpPr>
          <p:spPr>
            <a:xfrm>
              <a:off x="3114625" y="3023504"/>
              <a:ext cx="17054" cy="10674"/>
            </a:xfrm>
            <a:custGeom>
              <a:avLst/>
              <a:gdLst/>
              <a:ahLst/>
              <a:cxnLst/>
              <a:rect l="l" t="t" r="r" b="b"/>
              <a:pathLst>
                <a:path w="572" h="358" extrusionOk="0">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1"/>
            <p:cNvSpPr/>
            <p:nvPr/>
          </p:nvSpPr>
          <p:spPr>
            <a:xfrm>
              <a:off x="3247393" y="3023504"/>
              <a:ext cx="14937" cy="10674"/>
            </a:xfrm>
            <a:custGeom>
              <a:avLst/>
              <a:gdLst/>
              <a:ahLst/>
              <a:cxnLst/>
              <a:rect l="l" t="t" r="r" b="b"/>
              <a:pathLst>
                <a:path w="501" h="358" extrusionOk="0">
                  <a:moveTo>
                    <a:pt x="191" y="0"/>
                  </a:moveTo>
                  <a:cubicBezTo>
                    <a:pt x="119" y="0"/>
                    <a:pt x="24" y="72"/>
                    <a:pt x="24" y="167"/>
                  </a:cubicBezTo>
                  <a:cubicBezTo>
                    <a:pt x="0" y="286"/>
                    <a:pt x="72" y="357"/>
                    <a:pt x="191" y="357"/>
                  </a:cubicBezTo>
                  <a:lnTo>
                    <a:pt x="310" y="357"/>
                  </a:lnTo>
                  <a:cubicBezTo>
                    <a:pt x="405" y="357"/>
                    <a:pt x="500" y="310"/>
                    <a:pt x="500" y="214"/>
                  </a:cubicBezTo>
                  <a:cubicBezTo>
                    <a:pt x="500" y="95"/>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91"/>
          <p:cNvGrpSpPr/>
          <p:nvPr/>
        </p:nvGrpSpPr>
        <p:grpSpPr>
          <a:xfrm>
            <a:off x="3239630" y="2992943"/>
            <a:ext cx="368543" cy="354351"/>
            <a:chOff x="3658717" y="2992943"/>
            <a:chExt cx="368543" cy="354351"/>
          </a:xfrm>
        </p:grpSpPr>
        <p:sp>
          <p:nvSpPr>
            <p:cNvPr id="12555" name="Google Shape;12555;p91"/>
            <p:cNvSpPr/>
            <p:nvPr/>
          </p:nvSpPr>
          <p:spPr>
            <a:xfrm>
              <a:off x="3819183" y="3000785"/>
              <a:ext cx="60405" cy="60375"/>
            </a:xfrm>
            <a:custGeom>
              <a:avLst/>
              <a:gdLst/>
              <a:ahLst/>
              <a:cxnLst/>
              <a:rect l="l" t="t" r="r" b="b"/>
              <a:pathLst>
                <a:path w="2026" h="2025" extrusionOk="0">
                  <a:moveTo>
                    <a:pt x="1025" y="0"/>
                  </a:moveTo>
                  <a:cubicBezTo>
                    <a:pt x="453" y="0"/>
                    <a:pt x="1" y="452"/>
                    <a:pt x="1" y="1000"/>
                  </a:cubicBezTo>
                  <a:cubicBezTo>
                    <a:pt x="1" y="1572"/>
                    <a:pt x="453" y="2024"/>
                    <a:pt x="1025" y="2024"/>
                  </a:cubicBezTo>
                  <a:cubicBezTo>
                    <a:pt x="1573" y="2024"/>
                    <a:pt x="2025" y="1572"/>
                    <a:pt x="2025" y="1000"/>
                  </a:cubicBezTo>
                  <a:cubicBezTo>
                    <a:pt x="2025" y="452"/>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1"/>
            <p:cNvSpPr/>
            <p:nvPr/>
          </p:nvSpPr>
          <p:spPr>
            <a:xfrm>
              <a:off x="3819183" y="3282659"/>
              <a:ext cx="60405" cy="60375"/>
            </a:xfrm>
            <a:custGeom>
              <a:avLst/>
              <a:gdLst/>
              <a:ahLst/>
              <a:cxnLst/>
              <a:rect l="l" t="t" r="r" b="b"/>
              <a:pathLst>
                <a:path w="2026" h="2025" extrusionOk="0">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1"/>
            <p:cNvSpPr/>
            <p:nvPr/>
          </p:nvSpPr>
          <p:spPr>
            <a:xfrm>
              <a:off x="3677888" y="3142079"/>
              <a:ext cx="60405" cy="60375"/>
            </a:xfrm>
            <a:custGeom>
              <a:avLst/>
              <a:gdLst/>
              <a:ahLst/>
              <a:cxnLst/>
              <a:rect l="l" t="t" r="r" b="b"/>
              <a:pathLst>
                <a:path w="2026" h="2025" extrusionOk="0">
                  <a:moveTo>
                    <a:pt x="1025" y="0"/>
                  </a:moveTo>
                  <a:cubicBezTo>
                    <a:pt x="477" y="0"/>
                    <a:pt x="1" y="453"/>
                    <a:pt x="1" y="1000"/>
                  </a:cubicBezTo>
                  <a:cubicBezTo>
                    <a:pt x="1" y="1548"/>
                    <a:pt x="477"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1"/>
            <p:cNvSpPr/>
            <p:nvPr/>
          </p:nvSpPr>
          <p:spPr>
            <a:xfrm>
              <a:off x="3960478" y="3142079"/>
              <a:ext cx="60405" cy="60375"/>
            </a:xfrm>
            <a:custGeom>
              <a:avLst/>
              <a:gdLst/>
              <a:ahLst/>
              <a:cxnLst/>
              <a:rect l="l" t="t" r="r" b="b"/>
              <a:pathLst>
                <a:path w="2026" h="2025" extrusionOk="0">
                  <a:moveTo>
                    <a:pt x="1025" y="0"/>
                  </a:moveTo>
                  <a:cubicBezTo>
                    <a:pt x="453" y="0"/>
                    <a:pt x="1" y="453"/>
                    <a:pt x="1" y="1000"/>
                  </a:cubicBezTo>
                  <a:cubicBezTo>
                    <a:pt x="1" y="1548"/>
                    <a:pt x="453"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1"/>
            <p:cNvSpPr/>
            <p:nvPr/>
          </p:nvSpPr>
          <p:spPr>
            <a:xfrm>
              <a:off x="3719779" y="3041244"/>
              <a:ext cx="60405" cy="60375"/>
            </a:xfrm>
            <a:custGeom>
              <a:avLst/>
              <a:gdLst/>
              <a:ahLst/>
              <a:cxnLst/>
              <a:rect l="l" t="t" r="r" b="b"/>
              <a:pathLst>
                <a:path w="2026" h="2025" extrusionOk="0">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1"/>
            <p:cNvSpPr/>
            <p:nvPr/>
          </p:nvSpPr>
          <p:spPr>
            <a:xfrm>
              <a:off x="3920019" y="3240768"/>
              <a:ext cx="60375" cy="60375"/>
            </a:xfrm>
            <a:custGeom>
              <a:avLst/>
              <a:gdLst/>
              <a:ahLst/>
              <a:cxnLst/>
              <a:rect l="l" t="t" r="r" b="b"/>
              <a:pathLst>
                <a:path w="2025" h="2025" extrusionOk="0">
                  <a:moveTo>
                    <a:pt x="1001" y="0"/>
                  </a:moveTo>
                  <a:cubicBezTo>
                    <a:pt x="453" y="0"/>
                    <a:pt x="1" y="477"/>
                    <a:pt x="1" y="1024"/>
                  </a:cubicBezTo>
                  <a:cubicBezTo>
                    <a:pt x="1" y="1572"/>
                    <a:pt x="453" y="2024"/>
                    <a:pt x="1001" y="2024"/>
                  </a:cubicBezTo>
                  <a:cubicBezTo>
                    <a:pt x="1548" y="2024"/>
                    <a:pt x="2025" y="1572"/>
                    <a:pt x="2025" y="1024"/>
                  </a:cubicBezTo>
                  <a:cubicBezTo>
                    <a:pt x="2025" y="477"/>
                    <a:pt x="1548" y="0"/>
                    <a:pt x="100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1"/>
            <p:cNvSpPr/>
            <p:nvPr/>
          </p:nvSpPr>
          <p:spPr>
            <a:xfrm>
              <a:off x="3719779" y="3240768"/>
              <a:ext cx="60405" cy="60375"/>
            </a:xfrm>
            <a:custGeom>
              <a:avLst/>
              <a:gdLst/>
              <a:ahLst/>
              <a:cxnLst/>
              <a:rect l="l" t="t" r="r" b="b"/>
              <a:pathLst>
                <a:path w="2026" h="2025" extrusionOk="0">
                  <a:moveTo>
                    <a:pt x="1025" y="0"/>
                  </a:moveTo>
                  <a:cubicBezTo>
                    <a:pt x="453" y="0"/>
                    <a:pt x="1" y="477"/>
                    <a:pt x="1" y="1024"/>
                  </a:cubicBezTo>
                  <a:cubicBezTo>
                    <a:pt x="1" y="1572"/>
                    <a:pt x="453" y="2024"/>
                    <a:pt x="1025" y="2024"/>
                  </a:cubicBezTo>
                  <a:cubicBezTo>
                    <a:pt x="1573" y="2024"/>
                    <a:pt x="2025" y="1572"/>
                    <a:pt x="2025" y="1024"/>
                  </a:cubicBezTo>
                  <a:cubicBezTo>
                    <a:pt x="2025" y="477"/>
                    <a:pt x="1573" y="0"/>
                    <a:pt x="102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1"/>
            <p:cNvSpPr/>
            <p:nvPr/>
          </p:nvSpPr>
          <p:spPr>
            <a:xfrm>
              <a:off x="3920019" y="3041244"/>
              <a:ext cx="60375" cy="60375"/>
            </a:xfrm>
            <a:custGeom>
              <a:avLst/>
              <a:gdLst/>
              <a:ahLst/>
              <a:cxnLst/>
              <a:rect l="l" t="t" r="r" b="b"/>
              <a:pathLst>
                <a:path w="2025" h="2025" extrusionOk="0">
                  <a:moveTo>
                    <a:pt x="1001" y="0"/>
                  </a:moveTo>
                  <a:cubicBezTo>
                    <a:pt x="453" y="0"/>
                    <a:pt x="1" y="453"/>
                    <a:pt x="1" y="1024"/>
                  </a:cubicBezTo>
                  <a:cubicBezTo>
                    <a:pt x="1" y="1572"/>
                    <a:pt x="453" y="2025"/>
                    <a:pt x="1001" y="2025"/>
                  </a:cubicBezTo>
                  <a:cubicBezTo>
                    <a:pt x="1548" y="2025"/>
                    <a:pt x="2025" y="1572"/>
                    <a:pt x="2025" y="1024"/>
                  </a:cubicBezTo>
                  <a:cubicBezTo>
                    <a:pt x="2025" y="453"/>
                    <a:pt x="1548" y="0"/>
                    <a:pt x="100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1"/>
            <p:cNvSpPr/>
            <p:nvPr/>
          </p:nvSpPr>
          <p:spPr>
            <a:xfrm>
              <a:off x="3825594" y="3002186"/>
              <a:ext cx="55396" cy="58974"/>
            </a:xfrm>
            <a:custGeom>
              <a:avLst/>
              <a:gdLst/>
              <a:ahLst/>
              <a:cxnLst/>
              <a:rect l="l" t="t" r="r" b="b"/>
              <a:pathLst>
                <a:path w="1858" h="1978" extrusionOk="0">
                  <a:moveTo>
                    <a:pt x="1215" y="1"/>
                  </a:moveTo>
                  <a:lnTo>
                    <a:pt x="1215" y="1"/>
                  </a:lnTo>
                  <a:cubicBezTo>
                    <a:pt x="1334" y="191"/>
                    <a:pt x="1429" y="405"/>
                    <a:pt x="1429" y="644"/>
                  </a:cubicBezTo>
                  <a:cubicBezTo>
                    <a:pt x="1429" y="1239"/>
                    <a:pt x="977" y="1668"/>
                    <a:pt x="429" y="1668"/>
                  </a:cubicBezTo>
                  <a:cubicBezTo>
                    <a:pt x="262" y="1668"/>
                    <a:pt x="119" y="1644"/>
                    <a:pt x="0" y="1596"/>
                  </a:cubicBezTo>
                  <a:lnTo>
                    <a:pt x="0" y="1596"/>
                  </a:lnTo>
                  <a:cubicBezTo>
                    <a:pt x="191" y="1834"/>
                    <a:pt x="477" y="1977"/>
                    <a:pt x="810" y="1977"/>
                  </a:cubicBezTo>
                  <a:cubicBezTo>
                    <a:pt x="1405" y="1977"/>
                    <a:pt x="1858" y="1525"/>
                    <a:pt x="1858" y="953"/>
                  </a:cubicBezTo>
                  <a:cubicBezTo>
                    <a:pt x="1858" y="548"/>
                    <a:pt x="1572" y="191"/>
                    <a:pt x="121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1"/>
            <p:cNvSpPr/>
            <p:nvPr/>
          </p:nvSpPr>
          <p:spPr>
            <a:xfrm>
              <a:off x="3825594" y="3285491"/>
              <a:ext cx="55396" cy="58974"/>
            </a:xfrm>
            <a:custGeom>
              <a:avLst/>
              <a:gdLst/>
              <a:ahLst/>
              <a:cxnLst/>
              <a:rect l="l" t="t" r="r" b="b"/>
              <a:pathLst>
                <a:path w="1858" h="1978" extrusionOk="0">
                  <a:moveTo>
                    <a:pt x="1215" y="1"/>
                  </a:moveTo>
                  <a:lnTo>
                    <a:pt x="1215" y="1"/>
                  </a:lnTo>
                  <a:cubicBezTo>
                    <a:pt x="1334" y="191"/>
                    <a:pt x="1429" y="382"/>
                    <a:pt x="1429" y="620"/>
                  </a:cubicBezTo>
                  <a:cubicBezTo>
                    <a:pt x="1429" y="1215"/>
                    <a:pt x="977" y="1668"/>
                    <a:pt x="429" y="1668"/>
                  </a:cubicBezTo>
                  <a:cubicBezTo>
                    <a:pt x="262" y="1668"/>
                    <a:pt x="119" y="1644"/>
                    <a:pt x="0" y="1572"/>
                  </a:cubicBezTo>
                  <a:lnTo>
                    <a:pt x="0" y="1572"/>
                  </a:lnTo>
                  <a:cubicBezTo>
                    <a:pt x="191" y="1810"/>
                    <a:pt x="477" y="1977"/>
                    <a:pt x="810" y="1977"/>
                  </a:cubicBezTo>
                  <a:cubicBezTo>
                    <a:pt x="1405" y="1977"/>
                    <a:pt x="1858" y="1501"/>
                    <a:pt x="1858" y="929"/>
                  </a:cubicBezTo>
                  <a:cubicBezTo>
                    <a:pt x="1858" y="501"/>
                    <a:pt x="1572" y="120"/>
                    <a:pt x="121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1"/>
            <p:cNvSpPr/>
            <p:nvPr/>
          </p:nvSpPr>
          <p:spPr>
            <a:xfrm>
              <a:off x="3684984" y="3145627"/>
              <a:ext cx="54711" cy="57543"/>
            </a:xfrm>
            <a:custGeom>
              <a:avLst/>
              <a:gdLst/>
              <a:ahLst/>
              <a:cxnLst/>
              <a:rect l="l" t="t" r="r" b="b"/>
              <a:pathLst>
                <a:path w="1835" h="1930" extrusionOk="0">
                  <a:moveTo>
                    <a:pt x="1263" y="0"/>
                  </a:moveTo>
                  <a:cubicBezTo>
                    <a:pt x="1382" y="167"/>
                    <a:pt x="1477" y="381"/>
                    <a:pt x="1477" y="619"/>
                  </a:cubicBezTo>
                  <a:cubicBezTo>
                    <a:pt x="1477" y="1191"/>
                    <a:pt x="1001" y="1620"/>
                    <a:pt x="430" y="1620"/>
                  </a:cubicBezTo>
                  <a:cubicBezTo>
                    <a:pt x="287" y="1620"/>
                    <a:pt x="144" y="1596"/>
                    <a:pt x="1" y="1548"/>
                  </a:cubicBezTo>
                  <a:lnTo>
                    <a:pt x="1" y="1548"/>
                  </a:lnTo>
                  <a:cubicBezTo>
                    <a:pt x="191" y="1786"/>
                    <a:pt x="501" y="1929"/>
                    <a:pt x="811" y="1929"/>
                  </a:cubicBezTo>
                  <a:cubicBezTo>
                    <a:pt x="1382" y="1929"/>
                    <a:pt x="1835" y="1453"/>
                    <a:pt x="1835" y="881"/>
                  </a:cubicBezTo>
                  <a:cubicBezTo>
                    <a:pt x="1835" y="476"/>
                    <a:pt x="1573" y="119"/>
                    <a:pt x="126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1"/>
            <p:cNvSpPr/>
            <p:nvPr/>
          </p:nvSpPr>
          <p:spPr>
            <a:xfrm>
              <a:off x="3967604" y="3145627"/>
              <a:ext cx="53965" cy="57543"/>
            </a:xfrm>
            <a:custGeom>
              <a:avLst/>
              <a:gdLst/>
              <a:ahLst/>
              <a:cxnLst/>
              <a:rect l="l" t="t" r="r" b="b"/>
              <a:pathLst>
                <a:path w="1810" h="1930" extrusionOk="0">
                  <a:moveTo>
                    <a:pt x="1215" y="0"/>
                  </a:moveTo>
                  <a:lnTo>
                    <a:pt x="1215" y="0"/>
                  </a:lnTo>
                  <a:cubicBezTo>
                    <a:pt x="1334" y="167"/>
                    <a:pt x="1429" y="381"/>
                    <a:pt x="1429" y="619"/>
                  </a:cubicBezTo>
                  <a:cubicBezTo>
                    <a:pt x="1429" y="1191"/>
                    <a:pt x="977" y="1620"/>
                    <a:pt x="429" y="1620"/>
                  </a:cubicBezTo>
                  <a:cubicBezTo>
                    <a:pt x="262" y="1620"/>
                    <a:pt x="119" y="1596"/>
                    <a:pt x="0" y="1548"/>
                  </a:cubicBezTo>
                  <a:lnTo>
                    <a:pt x="0" y="1548"/>
                  </a:lnTo>
                  <a:cubicBezTo>
                    <a:pt x="191" y="1786"/>
                    <a:pt x="476" y="1929"/>
                    <a:pt x="810" y="1929"/>
                  </a:cubicBezTo>
                  <a:cubicBezTo>
                    <a:pt x="1381" y="1929"/>
                    <a:pt x="1810" y="1453"/>
                    <a:pt x="1810" y="881"/>
                  </a:cubicBezTo>
                  <a:cubicBezTo>
                    <a:pt x="1810" y="476"/>
                    <a:pt x="1548" y="119"/>
                    <a:pt x="1215"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1"/>
            <p:cNvSpPr/>
            <p:nvPr/>
          </p:nvSpPr>
          <p:spPr>
            <a:xfrm>
              <a:off x="3725474" y="3044792"/>
              <a:ext cx="58259" cy="57543"/>
            </a:xfrm>
            <a:custGeom>
              <a:avLst/>
              <a:gdLst/>
              <a:ahLst/>
              <a:cxnLst/>
              <a:rect l="l" t="t" r="r" b="b"/>
              <a:pathLst>
                <a:path w="1954" h="1930" extrusionOk="0">
                  <a:moveTo>
                    <a:pt x="1215" y="0"/>
                  </a:moveTo>
                  <a:lnTo>
                    <a:pt x="1215" y="0"/>
                  </a:lnTo>
                  <a:cubicBezTo>
                    <a:pt x="1525" y="405"/>
                    <a:pt x="1477" y="1001"/>
                    <a:pt x="1120" y="1358"/>
                  </a:cubicBezTo>
                  <a:cubicBezTo>
                    <a:pt x="935" y="1542"/>
                    <a:pt x="681" y="1648"/>
                    <a:pt x="422"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53" y="1239"/>
                    <a:pt x="1953" y="572"/>
                    <a:pt x="1525" y="215"/>
                  </a:cubicBezTo>
                  <a:cubicBezTo>
                    <a:pt x="1429" y="120"/>
                    <a:pt x="1334" y="72"/>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1"/>
            <p:cNvSpPr/>
            <p:nvPr/>
          </p:nvSpPr>
          <p:spPr>
            <a:xfrm>
              <a:off x="3924998" y="3245032"/>
              <a:ext cx="58944" cy="57364"/>
            </a:xfrm>
            <a:custGeom>
              <a:avLst/>
              <a:gdLst/>
              <a:ahLst/>
              <a:cxnLst/>
              <a:rect l="l" t="t" r="r" b="b"/>
              <a:pathLst>
                <a:path w="1977" h="1924" extrusionOk="0">
                  <a:moveTo>
                    <a:pt x="1215" y="0"/>
                  </a:moveTo>
                  <a:cubicBezTo>
                    <a:pt x="1524" y="381"/>
                    <a:pt x="1501" y="977"/>
                    <a:pt x="1143" y="1334"/>
                  </a:cubicBezTo>
                  <a:cubicBezTo>
                    <a:pt x="937" y="1524"/>
                    <a:pt x="667" y="1630"/>
                    <a:pt x="397"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77" y="1215"/>
                    <a:pt x="1977" y="548"/>
                    <a:pt x="1524" y="191"/>
                  </a:cubicBezTo>
                  <a:cubicBezTo>
                    <a:pt x="1429" y="119"/>
                    <a:pt x="1334" y="48"/>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1"/>
            <p:cNvSpPr/>
            <p:nvPr/>
          </p:nvSpPr>
          <p:spPr>
            <a:xfrm>
              <a:off x="3725474" y="3245032"/>
              <a:ext cx="58259" cy="57364"/>
            </a:xfrm>
            <a:custGeom>
              <a:avLst/>
              <a:gdLst/>
              <a:ahLst/>
              <a:cxnLst/>
              <a:rect l="l" t="t" r="r" b="b"/>
              <a:pathLst>
                <a:path w="1954" h="1924" extrusionOk="0">
                  <a:moveTo>
                    <a:pt x="1215" y="0"/>
                  </a:moveTo>
                  <a:lnTo>
                    <a:pt x="1215" y="0"/>
                  </a:lnTo>
                  <a:cubicBezTo>
                    <a:pt x="1525" y="381"/>
                    <a:pt x="1477" y="977"/>
                    <a:pt x="1120" y="1334"/>
                  </a:cubicBezTo>
                  <a:cubicBezTo>
                    <a:pt x="929" y="1524"/>
                    <a:pt x="665" y="1630"/>
                    <a:pt x="396"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53" y="1215"/>
                    <a:pt x="1953" y="548"/>
                    <a:pt x="1525" y="191"/>
                  </a:cubicBezTo>
                  <a:cubicBezTo>
                    <a:pt x="1429" y="119"/>
                    <a:pt x="1334" y="48"/>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1"/>
            <p:cNvSpPr/>
            <p:nvPr/>
          </p:nvSpPr>
          <p:spPr>
            <a:xfrm>
              <a:off x="3924998" y="3044792"/>
              <a:ext cx="58944" cy="57543"/>
            </a:xfrm>
            <a:custGeom>
              <a:avLst/>
              <a:gdLst/>
              <a:ahLst/>
              <a:cxnLst/>
              <a:rect l="l" t="t" r="r" b="b"/>
              <a:pathLst>
                <a:path w="1977" h="1930" extrusionOk="0">
                  <a:moveTo>
                    <a:pt x="1215" y="0"/>
                  </a:moveTo>
                  <a:lnTo>
                    <a:pt x="1215" y="0"/>
                  </a:lnTo>
                  <a:cubicBezTo>
                    <a:pt x="1524" y="405"/>
                    <a:pt x="1501" y="1001"/>
                    <a:pt x="1143" y="1358"/>
                  </a:cubicBezTo>
                  <a:cubicBezTo>
                    <a:pt x="943" y="1542"/>
                    <a:pt x="684" y="1648"/>
                    <a:pt x="423"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77" y="1239"/>
                    <a:pt x="1977" y="572"/>
                    <a:pt x="1524" y="215"/>
                  </a:cubicBezTo>
                  <a:cubicBezTo>
                    <a:pt x="1429" y="120"/>
                    <a:pt x="1334" y="72"/>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1"/>
            <p:cNvSpPr/>
            <p:nvPr/>
          </p:nvSpPr>
          <p:spPr>
            <a:xfrm>
              <a:off x="3780155" y="3103021"/>
              <a:ext cx="138461" cy="138491"/>
            </a:xfrm>
            <a:custGeom>
              <a:avLst/>
              <a:gdLst/>
              <a:ahLst/>
              <a:cxnLst/>
              <a:rect l="l" t="t" r="r" b="b"/>
              <a:pathLst>
                <a:path w="4644" h="4645" extrusionOk="0">
                  <a:moveTo>
                    <a:pt x="2334" y="0"/>
                  </a:moveTo>
                  <a:cubicBezTo>
                    <a:pt x="1048" y="0"/>
                    <a:pt x="0" y="1024"/>
                    <a:pt x="0" y="2310"/>
                  </a:cubicBezTo>
                  <a:cubicBezTo>
                    <a:pt x="0" y="3596"/>
                    <a:pt x="1048" y="4644"/>
                    <a:pt x="2334" y="4644"/>
                  </a:cubicBezTo>
                  <a:cubicBezTo>
                    <a:pt x="3620" y="4644"/>
                    <a:pt x="4644" y="3596"/>
                    <a:pt x="4644" y="2310"/>
                  </a:cubicBezTo>
                  <a:cubicBezTo>
                    <a:pt x="4644" y="1024"/>
                    <a:pt x="3620" y="0"/>
                    <a:pt x="233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1"/>
            <p:cNvSpPr/>
            <p:nvPr/>
          </p:nvSpPr>
          <p:spPr>
            <a:xfrm>
              <a:off x="3814950" y="3105854"/>
              <a:ext cx="105098" cy="135658"/>
            </a:xfrm>
            <a:custGeom>
              <a:avLst/>
              <a:gdLst/>
              <a:ahLst/>
              <a:cxnLst/>
              <a:rect l="l" t="t" r="r" b="b"/>
              <a:pathLst>
                <a:path w="3525" h="4550" extrusionOk="0">
                  <a:moveTo>
                    <a:pt x="1977" y="1"/>
                  </a:moveTo>
                  <a:lnTo>
                    <a:pt x="1977" y="1"/>
                  </a:lnTo>
                  <a:cubicBezTo>
                    <a:pt x="2643" y="405"/>
                    <a:pt x="3096" y="1144"/>
                    <a:pt x="3096" y="2001"/>
                  </a:cubicBezTo>
                  <a:cubicBezTo>
                    <a:pt x="3096" y="3287"/>
                    <a:pt x="2048" y="4335"/>
                    <a:pt x="786" y="4335"/>
                  </a:cubicBezTo>
                  <a:cubicBezTo>
                    <a:pt x="500" y="4335"/>
                    <a:pt x="238" y="4287"/>
                    <a:pt x="0" y="4216"/>
                  </a:cubicBezTo>
                  <a:lnTo>
                    <a:pt x="0" y="4216"/>
                  </a:lnTo>
                  <a:cubicBezTo>
                    <a:pt x="357" y="4430"/>
                    <a:pt x="738" y="4549"/>
                    <a:pt x="1191" y="4549"/>
                  </a:cubicBezTo>
                  <a:cubicBezTo>
                    <a:pt x="2477" y="4549"/>
                    <a:pt x="3525" y="3501"/>
                    <a:pt x="3525" y="2215"/>
                  </a:cubicBezTo>
                  <a:cubicBezTo>
                    <a:pt x="3525" y="1167"/>
                    <a:pt x="2858" y="310"/>
                    <a:pt x="197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1"/>
            <p:cNvSpPr/>
            <p:nvPr/>
          </p:nvSpPr>
          <p:spPr>
            <a:xfrm>
              <a:off x="3820614" y="3156271"/>
              <a:ext cx="60375" cy="10674"/>
            </a:xfrm>
            <a:custGeom>
              <a:avLst/>
              <a:gdLst/>
              <a:ahLst/>
              <a:cxnLst/>
              <a:rect l="l" t="t" r="r" b="b"/>
              <a:pathLst>
                <a:path w="2025" h="358" extrusionOk="0">
                  <a:moveTo>
                    <a:pt x="191" y="0"/>
                  </a:moveTo>
                  <a:cubicBezTo>
                    <a:pt x="120" y="0"/>
                    <a:pt x="48" y="48"/>
                    <a:pt x="24" y="143"/>
                  </a:cubicBezTo>
                  <a:cubicBezTo>
                    <a:pt x="1" y="262"/>
                    <a:pt x="72" y="358"/>
                    <a:pt x="191" y="358"/>
                  </a:cubicBezTo>
                  <a:lnTo>
                    <a:pt x="1810" y="358"/>
                  </a:lnTo>
                  <a:cubicBezTo>
                    <a:pt x="1929" y="358"/>
                    <a:pt x="2025" y="262"/>
                    <a:pt x="1977" y="143"/>
                  </a:cubicBezTo>
                  <a:cubicBezTo>
                    <a:pt x="1929" y="48"/>
                    <a:pt x="1858" y="0"/>
                    <a:pt x="1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1"/>
            <p:cNvSpPr/>
            <p:nvPr/>
          </p:nvSpPr>
          <p:spPr>
            <a:xfrm>
              <a:off x="3831974" y="3177560"/>
              <a:ext cx="35539" cy="10674"/>
            </a:xfrm>
            <a:custGeom>
              <a:avLst/>
              <a:gdLst/>
              <a:ahLst/>
              <a:cxnLst/>
              <a:rect l="l" t="t" r="r" b="b"/>
              <a:pathLst>
                <a:path w="1192" h="358" extrusionOk="0">
                  <a:moveTo>
                    <a:pt x="215" y="1"/>
                  </a:moveTo>
                  <a:cubicBezTo>
                    <a:pt x="96" y="1"/>
                    <a:pt x="1" y="72"/>
                    <a:pt x="24" y="191"/>
                  </a:cubicBezTo>
                  <a:cubicBezTo>
                    <a:pt x="48" y="287"/>
                    <a:pt x="120" y="358"/>
                    <a:pt x="215" y="358"/>
                  </a:cubicBezTo>
                  <a:lnTo>
                    <a:pt x="977" y="358"/>
                  </a:lnTo>
                  <a:cubicBezTo>
                    <a:pt x="1072" y="358"/>
                    <a:pt x="1120" y="287"/>
                    <a:pt x="1167" y="191"/>
                  </a:cubicBezTo>
                  <a:cubicBezTo>
                    <a:pt x="1191" y="72"/>
                    <a:pt x="1096" y="1"/>
                    <a:pt x="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1"/>
            <p:cNvSpPr/>
            <p:nvPr/>
          </p:nvSpPr>
          <p:spPr>
            <a:xfrm>
              <a:off x="3658717" y="2992943"/>
              <a:ext cx="368543" cy="354351"/>
            </a:xfrm>
            <a:custGeom>
              <a:avLst/>
              <a:gdLst/>
              <a:ahLst/>
              <a:cxnLst/>
              <a:rect l="l" t="t" r="r" b="b"/>
              <a:pathLst>
                <a:path w="12361" h="11885" extrusionOk="0">
                  <a:moveTo>
                    <a:pt x="6431" y="406"/>
                  </a:moveTo>
                  <a:cubicBezTo>
                    <a:pt x="6907" y="406"/>
                    <a:pt x="7288" y="787"/>
                    <a:pt x="7288" y="1263"/>
                  </a:cubicBezTo>
                  <a:cubicBezTo>
                    <a:pt x="7288" y="1739"/>
                    <a:pt x="6907" y="2144"/>
                    <a:pt x="6431" y="2144"/>
                  </a:cubicBezTo>
                  <a:cubicBezTo>
                    <a:pt x="5954" y="2144"/>
                    <a:pt x="5573" y="1739"/>
                    <a:pt x="5573" y="1263"/>
                  </a:cubicBezTo>
                  <a:cubicBezTo>
                    <a:pt x="5573" y="787"/>
                    <a:pt x="5954" y="406"/>
                    <a:pt x="6431" y="406"/>
                  </a:cubicBezTo>
                  <a:close/>
                  <a:moveTo>
                    <a:pt x="9741" y="1811"/>
                  </a:moveTo>
                  <a:cubicBezTo>
                    <a:pt x="9955" y="1811"/>
                    <a:pt x="10193" y="1906"/>
                    <a:pt x="10336" y="2049"/>
                  </a:cubicBezTo>
                  <a:cubicBezTo>
                    <a:pt x="10479" y="2192"/>
                    <a:pt x="10574" y="2430"/>
                    <a:pt x="10574" y="2644"/>
                  </a:cubicBezTo>
                  <a:cubicBezTo>
                    <a:pt x="10574" y="2859"/>
                    <a:pt x="10479" y="3097"/>
                    <a:pt x="10336" y="3240"/>
                  </a:cubicBezTo>
                  <a:cubicBezTo>
                    <a:pt x="10170" y="3407"/>
                    <a:pt x="9955" y="3490"/>
                    <a:pt x="9738" y="3490"/>
                  </a:cubicBezTo>
                  <a:cubicBezTo>
                    <a:pt x="9521" y="3490"/>
                    <a:pt x="9300" y="3407"/>
                    <a:pt x="9122" y="3240"/>
                  </a:cubicBezTo>
                  <a:cubicBezTo>
                    <a:pt x="8955" y="3097"/>
                    <a:pt x="8884" y="2859"/>
                    <a:pt x="8884" y="2644"/>
                  </a:cubicBezTo>
                  <a:cubicBezTo>
                    <a:pt x="8884" y="2430"/>
                    <a:pt x="9003" y="2192"/>
                    <a:pt x="9146" y="2049"/>
                  </a:cubicBezTo>
                  <a:cubicBezTo>
                    <a:pt x="9312" y="1859"/>
                    <a:pt x="9527" y="1811"/>
                    <a:pt x="9741" y="1811"/>
                  </a:cubicBezTo>
                  <a:close/>
                  <a:moveTo>
                    <a:pt x="3049" y="1835"/>
                  </a:moveTo>
                  <a:cubicBezTo>
                    <a:pt x="3240" y="1835"/>
                    <a:pt x="3478" y="1930"/>
                    <a:pt x="3644" y="2073"/>
                  </a:cubicBezTo>
                  <a:cubicBezTo>
                    <a:pt x="3787" y="2216"/>
                    <a:pt x="3883" y="2454"/>
                    <a:pt x="3883" y="2668"/>
                  </a:cubicBezTo>
                  <a:cubicBezTo>
                    <a:pt x="3883" y="2883"/>
                    <a:pt x="3835" y="3097"/>
                    <a:pt x="3668" y="3264"/>
                  </a:cubicBezTo>
                  <a:cubicBezTo>
                    <a:pt x="3502" y="3430"/>
                    <a:pt x="3287" y="3514"/>
                    <a:pt x="3070" y="3514"/>
                  </a:cubicBezTo>
                  <a:cubicBezTo>
                    <a:pt x="2853" y="3514"/>
                    <a:pt x="2632" y="3430"/>
                    <a:pt x="2454" y="3264"/>
                  </a:cubicBezTo>
                  <a:cubicBezTo>
                    <a:pt x="2287" y="3121"/>
                    <a:pt x="2216" y="2883"/>
                    <a:pt x="2216" y="2668"/>
                  </a:cubicBezTo>
                  <a:cubicBezTo>
                    <a:pt x="2216" y="2454"/>
                    <a:pt x="2287" y="2216"/>
                    <a:pt x="2454" y="2073"/>
                  </a:cubicBezTo>
                  <a:cubicBezTo>
                    <a:pt x="2620" y="1906"/>
                    <a:pt x="2835" y="1835"/>
                    <a:pt x="3049" y="1835"/>
                  </a:cubicBezTo>
                  <a:close/>
                  <a:moveTo>
                    <a:pt x="1668" y="5121"/>
                  </a:moveTo>
                  <a:cubicBezTo>
                    <a:pt x="2144" y="5121"/>
                    <a:pt x="2525" y="5502"/>
                    <a:pt x="2525" y="5978"/>
                  </a:cubicBezTo>
                  <a:cubicBezTo>
                    <a:pt x="2525" y="6479"/>
                    <a:pt x="2144" y="6836"/>
                    <a:pt x="1668" y="6836"/>
                  </a:cubicBezTo>
                  <a:cubicBezTo>
                    <a:pt x="1192" y="6836"/>
                    <a:pt x="811" y="6455"/>
                    <a:pt x="811" y="5978"/>
                  </a:cubicBezTo>
                  <a:cubicBezTo>
                    <a:pt x="811" y="5502"/>
                    <a:pt x="1192" y="5121"/>
                    <a:pt x="1668" y="5121"/>
                  </a:cubicBezTo>
                  <a:close/>
                  <a:moveTo>
                    <a:pt x="11146" y="5121"/>
                  </a:moveTo>
                  <a:cubicBezTo>
                    <a:pt x="11622" y="5121"/>
                    <a:pt x="12003" y="5502"/>
                    <a:pt x="12003" y="5978"/>
                  </a:cubicBezTo>
                  <a:cubicBezTo>
                    <a:pt x="12003" y="6455"/>
                    <a:pt x="11622" y="6836"/>
                    <a:pt x="11146" y="6836"/>
                  </a:cubicBezTo>
                  <a:cubicBezTo>
                    <a:pt x="10670" y="6836"/>
                    <a:pt x="10265" y="6455"/>
                    <a:pt x="10265" y="5978"/>
                  </a:cubicBezTo>
                  <a:cubicBezTo>
                    <a:pt x="10265" y="5502"/>
                    <a:pt x="10670" y="5121"/>
                    <a:pt x="11146" y="5121"/>
                  </a:cubicBezTo>
                  <a:close/>
                  <a:moveTo>
                    <a:pt x="3049" y="8503"/>
                  </a:moveTo>
                  <a:cubicBezTo>
                    <a:pt x="3240" y="8503"/>
                    <a:pt x="3478" y="8598"/>
                    <a:pt x="3644" y="8741"/>
                  </a:cubicBezTo>
                  <a:cubicBezTo>
                    <a:pt x="3787" y="8884"/>
                    <a:pt x="3883" y="9122"/>
                    <a:pt x="3883" y="9336"/>
                  </a:cubicBezTo>
                  <a:cubicBezTo>
                    <a:pt x="3883" y="9551"/>
                    <a:pt x="3835" y="9789"/>
                    <a:pt x="3668" y="9932"/>
                  </a:cubicBezTo>
                  <a:cubicBezTo>
                    <a:pt x="3502" y="10098"/>
                    <a:pt x="3287" y="10182"/>
                    <a:pt x="3070" y="10182"/>
                  </a:cubicBezTo>
                  <a:cubicBezTo>
                    <a:pt x="2853" y="10182"/>
                    <a:pt x="2632" y="10098"/>
                    <a:pt x="2454" y="9932"/>
                  </a:cubicBezTo>
                  <a:cubicBezTo>
                    <a:pt x="2287" y="9789"/>
                    <a:pt x="2216" y="9551"/>
                    <a:pt x="2216" y="9336"/>
                  </a:cubicBezTo>
                  <a:cubicBezTo>
                    <a:pt x="2216" y="9122"/>
                    <a:pt x="2287" y="8884"/>
                    <a:pt x="2454" y="8741"/>
                  </a:cubicBezTo>
                  <a:cubicBezTo>
                    <a:pt x="2620" y="8574"/>
                    <a:pt x="2835" y="8503"/>
                    <a:pt x="3049" y="8503"/>
                  </a:cubicBezTo>
                  <a:close/>
                  <a:moveTo>
                    <a:pt x="6407" y="9884"/>
                  </a:moveTo>
                  <a:cubicBezTo>
                    <a:pt x="6883" y="9884"/>
                    <a:pt x="7264" y="10265"/>
                    <a:pt x="7264" y="10741"/>
                  </a:cubicBezTo>
                  <a:cubicBezTo>
                    <a:pt x="7264" y="11218"/>
                    <a:pt x="6883" y="11599"/>
                    <a:pt x="6407" y="11599"/>
                  </a:cubicBezTo>
                  <a:cubicBezTo>
                    <a:pt x="5931" y="11599"/>
                    <a:pt x="5550" y="11218"/>
                    <a:pt x="5550" y="10741"/>
                  </a:cubicBezTo>
                  <a:cubicBezTo>
                    <a:pt x="5550" y="10265"/>
                    <a:pt x="5931" y="9884"/>
                    <a:pt x="6407" y="9884"/>
                  </a:cubicBezTo>
                  <a:close/>
                  <a:moveTo>
                    <a:pt x="6346" y="0"/>
                  </a:moveTo>
                  <a:cubicBezTo>
                    <a:pt x="5680" y="0"/>
                    <a:pt x="5145" y="543"/>
                    <a:pt x="5145" y="1216"/>
                  </a:cubicBezTo>
                  <a:cubicBezTo>
                    <a:pt x="5145" y="1811"/>
                    <a:pt x="5597" y="2311"/>
                    <a:pt x="6193" y="2406"/>
                  </a:cubicBezTo>
                  <a:lnTo>
                    <a:pt x="6193" y="3430"/>
                  </a:lnTo>
                  <a:cubicBezTo>
                    <a:pt x="5669" y="3478"/>
                    <a:pt x="5121" y="3716"/>
                    <a:pt x="4740" y="4026"/>
                  </a:cubicBezTo>
                  <a:lnTo>
                    <a:pt x="4002" y="3287"/>
                  </a:lnTo>
                  <a:cubicBezTo>
                    <a:pt x="4240" y="2954"/>
                    <a:pt x="4287" y="2549"/>
                    <a:pt x="4145" y="2121"/>
                  </a:cubicBezTo>
                  <a:cubicBezTo>
                    <a:pt x="3920" y="1629"/>
                    <a:pt x="3472" y="1386"/>
                    <a:pt x="3026" y="1386"/>
                  </a:cubicBezTo>
                  <a:cubicBezTo>
                    <a:pt x="2714" y="1386"/>
                    <a:pt x="2403" y="1505"/>
                    <a:pt x="2168" y="1739"/>
                  </a:cubicBezTo>
                  <a:cubicBezTo>
                    <a:pt x="1858" y="2073"/>
                    <a:pt x="1739" y="2573"/>
                    <a:pt x="1906" y="3049"/>
                  </a:cubicBezTo>
                  <a:cubicBezTo>
                    <a:pt x="2120" y="3549"/>
                    <a:pt x="2573" y="3788"/>
                    <a:pt x="3049" y="3788"/>
                  </a:cubicBezTo>
                  <a:cubicBezTo>
                    <a:pt x="3287" y="3788"/>
                    <a:pt x="3549" y="3716"/>
                    <a:pt x="3764" y="3549"/>
                  </a:cubicBezTo>
                  <a:lnTo>
                    <a:pt x="4502" y="4311"/>
                  </a:lnTo>
                  <a:cubicBezTo>
                    <a:pt x="4407" y="4383"/>
                    <a:pt x="4311" y="4502"/>
                    <a:pt x="4264" y="4621"/>
                  </a:cubicBezTo>
                  <a:cubicBezTo>
                    <a:pt x="4278" y="4752"/>
                    <a:pt x="4363" y="4811"/>
                    <a:pt x="4449" y="4811"/>
                  </a:cubicBezTo>
                  <a:cubicBezTo>
                    <a:pt x="4504" y="4811"/>
                    <a:pt x="4560" y="4787"/>
                    <a:pt x="4597" y="4740"/>
                  </a:cubicBezTo>
                  <a:cubicBezTo>
                    <a:pt x="4668" y="4621"/>
                    <a:pt x="4764" y="4502"/>
                    <a:pt x="4859" y="4431"/>
                  </a:cubicBezTo>
                  <a:cubicBezTo>
                    <a:pt x="5240" y="4026"/>
                    <a:pt x="5812" y="3788"/>
                    <a:pt x="6383" y="3788"/>
                  </a:cubicBezTo>
                  <a:cubicBezTo>
                    <a:pt x="8074" y="3788"/>
                    <a:pt x="9312" y="5764"/>
                    <a:pt x="7979" y="7526"/>
                  </a:cubicBezTo>
                  <a:lnTo>
                    <a:pt x="7955" y="7550"/>
                  </a:lnTo>
                  <a:cubicBezTo>
                    <a:pt x="7436" y="7943"/>
                    <a:pt x="6900" y="8113"/>
                    <a:pt x="6402" y="8113"/>
                  </a:cubicBezTo>
                  <a:cubicBezTo>
                    <a:pt x="5211" y="8113"/>
                    <a:pt x="4240" y="7140"/>
                    <a:pt x="4240" y="5931"/>
                  </a:cubicBezTo>
                  <a:cubicBezTo>
                    <a:pt x="4240" y="5764"/>
                    <a:pt x="4264" y="5550"/>
                    <a:pt x="4287" y="5383"/>
                  </a:cubicBezTo>
                  <a:cubicBezTo>
                    <a:pt x="4232" y="5283"/>
                    <a:pt x="4155" y="5240"/>
                    <a:pt x="4086" y="5240"/>
                  </a:cubicBezTo>
                  <a:cubicBezTo>
                    <a:pt x="4009" y="5240"/>
                    <a:pt x="3943" y="5295"/>
                    <a:pt x="3930" y="5383"/>
                  </a:cubicBezTo>
                  <a:cubicBezTo>
                    <a:pt x="3906" y="5502"/>
                    <a:pt x="3883" y="5645"/>
                    <a:pt x="3883" y="5764"/>
                  </a:cubicBezTo>
                  <a:lnTo>
                    <a:pt x="2835" y="5764"/>
                  </a:lnTo>
                  <a:cubicBezTo>
                    <a:pt x="2739" y="5169"/>
                    <a:pt x="2239" y="4716"/>
                    <a:pt x="1644" y="4716"/>
                  </a:cubicBezTo>
                  <a:cubicBezTo>
                    <a:pt x="691" y="4716"/>
                    <a:pt x="1" y="5788"/>
                    <a:pt x="739" y="6764"/>
                  </a:cubicBezTo>
                  <a:lnTo>
                    <a:pt x="787" y="6812"/>
                  </a:lnTo>
                  <a:cubicBezTo>
                    <a:pt x="1069" y="7020"/>
                    <a:pt x="1362" y="7110"/>
                    <a:pt x="1636" y="7110"/>
                  </a:cubicBezTo>
                  <a:cubicBezTo>
                    <a:pt x="2242" y="7110"/>
                    <a:pt x="2753" y="6671"/>
                    <a:pt x="2835" y="6098"/>
                  </a:cubicBezTo>
                  <a:lnTo>
                    <a:pt x="3883" y="6098"/>
                  </a:lnTo>
                  <a:cubicBezTo>
                    <a:pt x="3883" y="6098"/>
                    <a:pt x="4145" y="7169"/>
                    <a:pt x="4502" y="7574"/>
                  </a:cubicBezTo>
                  <a:lnTo>
                    <a:pt x="3764" y="8312"/>
                  </a:lnTo>
                  <a:cubicBezTo>
                    <a:pt x="3551" y="8153"/>
                    <a:pt x="3300" y="8074"/>
                    <a:pt x="3047" y="8074"/>
                  </a:cubicBezTo>
                  <a:cubicBezTo>
                    <a:pt x="2734" y="8074"/>
                    <a:pt x="2418" y="8194"/>
                    <a:pt x="2168" y="8431"/>
                  </a:cubicBezTo>
                  <a:cubicBezTo>
                    <a:pt x="1930" y="8669"/>
                    <a:pt x="1811" y="8979"/>
                    <a:pt x="1811" y="9312"/>
                  </a:cubicBezTo>
                  <a:cubicBezTo>
                    <a:pt x="1811" y="9622"/>
                    <a:pt x="1930" y="9932"/>
                    <a:pt x="2168" y="10170"/>
                  </a:cubicBezTo>
                  <a:cubicBezTo>
                    <a:pt x="2406" y="10408"/>
                    <a:pt x="2716" y="10527"/>
                    <a:pt x="3049" y="10527"/>
                  </a:cubicBezTo>
                  <a:cubicBezTo>
                    <a:pt x="3335" y="10527"/>
                    <a:pt x="3668" y="10408"/>
                    <a:pt x="3906" y="10170"/>
                  </a:cubicBezTo>
                  <a:cubicBezTo>
                    <a:pt x="4145" y="9932"/>
                    <a:pt x="4264" y="9622"/>
                    <a:pt x="4264" y="9312"/>
                  </a:cubicBezTo>
                  <a:cubicBezTo>
                    <a:pt x="4264" y="9027"/>
                    <a:pt x="4168" y="8789"/>
                    <a:pt x="4025" y="8598"/>
                  </a:cubicBezTo>
                  <a:lnTo>
                    <a:pt x="4764" y="7836"/>
                  </a:lnTo>
                  <a:cubicBezTo>
                    <a:pt x="5145" y="8193"/>
                    <a:pt x="5692" y="8408"/>
                    <a:pt x="6264" y="8479"/>
                  </a:cubicBezTo>
                  <a:lnTo>
                    <a:pt x="6264" y="9503"/>
                  </a:lnTo>
                  <a:cubicBezTo>
                    <a:pt x="5669" y="9598"/>
                    <a:pt x="5216" y="10098"/>
                    <a:pt x="5216" y="10694"/>
                  </a:cubicBezTo>
                  <a:cubicBezTo>
                    <a:pt x="5216" y="11360"/>
                    <a:pt x="5740" y="11884"/>
                    <a:pt x="6407" y="11884"/>
                  </a:cubicBezTo>
                  <a:cubicBezTo>
                    <a:pt x="7050" y="11884"/>
                    <a:pt x="7598" y="11360"/>
                    <a:pt x="7598" y="10694"/>
                  </a:cubicBezTo>
                  <a:cubicBezTo>
                    <a:pt x="7598" y="10098"/>
                    <a:pt x="7145" y="9598"/>
                    <a:pt x="6574" y="9503"/>
                  </a:cubicBezTo>
                  <a:lnTo>
                    <a:pt x="6574" y="8479"/>
                  </a:lnTo>
                  <a:cubicBezTo>
                    <a:pt x="7145" y="8431"/>
                    <a:pt x="7645" y="8193"/>
                    <a:pt x="8050" y="7836"/>
                  </a:cubicBezTo>
                  <a:lnTo>
                    <a:pt x="8788" y="8598"/>
                  </a:lnTo>
                  <a:cubicBezTo>
                    <a:pt x="8645" y="8789"/>
                    <a:pt x="8550" y="9027"/>
                    <a:pt x="8550" y="9312"/>
                  </a:cubicBezTo>
                  <a:cubicBezTo>
                    <a:pt x="8550" y="9622"/>
                    <a:pt x="8669" y="9932"/>
                    <a:pt x="8907" y="10170"/>
                  </a:cubicBezTo>
                  <a:cubicBezTo>
                    <a:pt x="9122" y="10384"/>
                    <a:pt x="9408" y="10503"/>
                    <a:pt x="9717" y="10527"/>
                  </a:cubicBezTo>
                  <a:lnTo>
                    <a:pt x="9765" y="10527"/>
                  </a:lnTo>
                  <a:cubicBezTo>
                    <a:pt x="10027" y="10527"/>
                    <a:pt x="10336" y="10432"/>
                    <a:pt x="10551" y="10265"/>
                  </a:cubicBezTo>
                  <a:cubicBezTo>
                    <a:pt x="10598" y="10194"/>
                    <a:pt x="10622" y="10075"/>
                    <a:pt x="10574" y="10027"/>
                  </a:cubicBezTo>
                  <a:cubicBezTo>
                    <a:pt x="10528" y="9981"/>
                    <a:pt x="10462" y="9954"/>
                    <a:pt x="10409" y="9954"/>
                  </a:cubicBezTo>
                  <a:cubicBezTo>
                    <a:pt x="10379" y="9954"/>
                    <a:pt x="10353" y="9962"/>
                    <a:pt x="10336" y="9979"/>
                  </a:cubicBezTo>
                  <a:cubicBezTo>
                    <a:pt x="10179" y="10125"/>
                    <a:pt x="9984" y="10197"/>
                    <a:pt x="9788" y="10197"/>
                  </a:cubicBezTo>
                  <a:cubicBezTo>
                    <a:pt x="9568" y="10197"/>
                    <a:pt x="9345" y="10108"/>
                    <a:pt x="9169" y="9932"/>
                  </a:cubicBezTo>
                  <a:cubicBezTo>
                    <a:pt x="9027" y="9789"/>
                    <a:pt x="8931" y="9551"/>
                    <a:pt x="8931" y="9336"/>
                  </a:cubicBezTo>
                  <a:cubicBezTo>
                    <a:pt x="8931" y="9122"/>
                    <a:pt x="9027" y="8884"/>
                    <a:pt x="9169" y="8741"/>
                  </a:cubicBezTo>
                  <a:cubicBezTo>
                    <a:pt x="9336" y="8574"/>
                    <a:pt x="9550" y="8491"/>
                    <a:pt x="9768" y="8491"/>
                  </a:cubicBezTo>
                  <a:cubicBezTo>
                    <a:pt x="9985" y="8491"/>
                    <a:pt x="10205" y="8574"/>
                    <a:pt x="10384" y="8741"/>
                  </a:cubicBezTo>
                  <a:cubicBezTo>
                    <a:pt x="10574" y="8908"/>
                    <a:pt x="10670" y="9193"/>
                    <a:pt x="10622" y="9432"/>
                  </a:cubicBezTo>
                  <a:cubicBezTo>
                    <a:pt x="10622" y="9503"/>
                    <a:pt x="10694" y="9598"/>
                    <a:pt x="10789" y="9598"/>
                  </a:cubicBezTo>
                  <a:cubicBezTo>
                    <a:pt x="10860" y="9598"/>
                    <a:pt x="10955" y="9551"/>
                    <a:pt x="10955" y="9455"/>
                  </a:cubicBezTo>
                  <a:cubicBezTo>
                    <a:pt x="10979" y="9098"/>
                    <a:pt x="10860" y="8741"/>
                    <a:pt x="10598" y="8479"/>
                  </a:cubicBezTo>
                  <a:cubicBezTo>
                    <a:pt x="10374" y="8242"/>
                    <a:pt x="10063" y="8121"/>
                    <a:pt x="9749" y="8121"/>
                  </a:cubicBezTo>
                  <a:cubicBezTo>
                    <a:pt x="9495" y="8121"/>
                    <a:pt x="9239" y="8200"/>
                    <a:pt x="9027" y="8360"/>
                  </a:cubicBezTo>
                  <a:lnTo>
                    <a:pt x="8288" y="7598"/>
                  </a:lnTo>
                  <a:cubicBezTo>
                    <a:pt x="8645" y="7217"/>
                    <a:pt x="8836" y="6693"/>
                    <a:pt x="8907" y="6121"/>
                  </a:cubicBezTo>
                  <a:lnTo>
                    <a:pt x="9955" y="6121"/>
                  </a:lnTo>
                  <a:cubicBezTo>
                    <a:pt x="10027" y="6717"/>
                    <a:pt x="10551" y="7169"/>
                    <a:pt x="11146" y="7169"/>
                  </a:cubicBezTo>
                  <a:cubicBezTo>
                    <a:pt x="11789" y="7169"/>
                    <a:pt x="12337" y="6621"/>
                    <a:pt x="12337" y="5978"/>
                  </a:cubicBezTo>
                  <a:cubicBezTo>
                    <a:pt x="12361" y="5312"/>
                    <a:pt x="11813" y="4788"/>
                    <a:pt x="11146" y="4788"/>
                  </a:cubicBezTo>
                  <a:cubicBezTo>
                    <a:pt x="10551" y="4788"/>
                    <a:pt x="9955" y="5836"/>
                    <a:pt x="9955" y="5836"/>
                  </a:cubicBezTo>
                  <a:lnTo>
                    <a:pt x="8907" y="5836"/>
                  </a:lnTo>
                  <a:cubicBezTo>
                    <a:pt x="8884" y="5264"/>
                    <a:pt x="8645" y="4764"/>
                    <a:pt x="8288" y="4335"/>
                  </a:cubicBezTo>
                  <a:lnTo>
                    <a:pt x="9027" y="3597"/>
                  </a:lnTo>
                  <a:cubicBezTo>
                    <a:pt x="9241" y="3740"/>
                    <a:pt x="9503" y="3835"/>
                    <a:pt x="9741" y="3835"/>
                  </a:cubicBezTo>
                  <a:cubicBezTo>
                    <a:pt x="10027" y="3835"/>
                    <a:pt x="10360" y="3716"/>
                    <a:pt x="10598" y="3478"/>
                  </a:cubicBezTo>
                  <a:cubicBezTo>
                    <a:pt x="10860" y="3192"/>
                    <a:pt x="10979" y="2811"/>
                    <a:pt x="10932" y="2430"/>
                  </a:cubicBezTo>
                  <a:cubicBezTo>
                    <a:pt x="10908" y="2240"/>
                    <a:pt x="10836" y="2073"/>
                    <a:pt x="10717" y="1930"/>
                  </a:cubicBezTo>
                  <a:cubicBezTo>
                    <a:pt x="10472" y="1582"/>
                    <a:pt x="10108" y="1415"/>
                    <a:pt x="9743" y="1415"/>
                  </a:cubicBezTo>
                  <a:cubicBezTo>
                    <a:pt x="9434" y="1415"/>
                    <a:pt x="9124" y="1534"/>
                    <a:pt x="8884" y="1763"/>
                  </a:cubicBezTo>
                  <a:cubicBezTo>
                    <a:pt x="8645" y="2001"/>
                    <a:pt x="8526" y="2311"/>
                    <a:pt x="8526" y="2644"/>
                  </a:cubicBezTo>
                  <a:cubicBezTo>
                    <a:pt x="8526" y="2906"/>
                    <a:pt x="8598" y="3145"/>
                    <a:pt x="8765" y="3359"/>
                  </a:cubicBezTo>
                  <a:lnTo>
                    <a:pt x="8002" y="4097"/>
                  </a:lnTo>
                  <a:cubicBezTo>
                    <a:pt x="7621" y="3740"/>
                    <a:pt x="7098" y="3526"/>
                    <a:pt x="6526" y="3478"/>
                  </a:cubicBezTo>
                  <a:lnTo>
                    <a:pt x="6526" y="2406"/>
                  </a:lnTo>
                  <a:cubicBezTo>
                    <a:pt x="7359" y="2287"/>
                    <a:pt x="7931" y="1263"/>
                    <a:pt x="7240" y="334"/>
                  </a:cubicBezTo>
                  <a:lnTo>
                    <a:pt x="7217" y="311"/>
                  </a:lnTo>
                  <a:cubicBezTo>
                    <a:pt x="6923" y="94"/>
                    <a:pt x="6623" y="0"/>
                    <a:pt x="63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91"/>
          <p:cNvGrpSpPr/>
          <p:nvPr/>
        </p:nvGrpSpPr>
        <p:grpSpPr>
          <a:xfrm>
            <a:off x="4022564" y="2995090"/>
            <a:ext cx="353606" cy="351489"/>
            <a:chOff x="4365452" y="2995090"/>
            <a:chExt cx="353606" cy="351489"/>
          </a:xfrm>
        </p:grpSpPr>
        <p:sp>
          <p:nvSpPr>
            <p:cNvPr id="12577" name="Google Shape;12577;p91"/>
            <p:cNvSpPr/>
            <p:nvPr/>
          </p:nvSpPr>
          <p:spPr>
            <a:xfrm>
              <a:off x="4371117" y="3172610"/>
              <a:ext cx="171854" cy="170423"/>
            </a:xfrm>
            <a:custGeom>
              <a:avLst/>
              <a:gdLst/>
              <a:ahLst/>
              <a:cxnLst/>
              <a:rect l="l" t="t" r="r" b="b"/>
              <a:pathLst>
                <a:path w="5764" h="5716" extrusionOk="0">
                  <a:moveTo>
                    <a:pt x="1" y="0"/>
                  </a:moveTo>
                  <a:lnTo>
                    <a:pt x="1" y="5287"/>
                  </a:lnTo>
                  <a:cubicBezTo>
                    <a:pt x="1" y="5549"/>
                    <a:pt x="215" y="5716"/>
                    <a:pt x="453" y="5716"/>
                  </a:cubicBezTo>
                  <a:lnTo>
                    <a:pt x="5764" y="5716"/>
                  </a:lnTo>
                  <a:lnTo>
                    <a:pt x="5764" y="4025"/>
                  </a:lnTo>
                  <a:lnTo>
                    <a:pt x="5764" y="2834"/>
                  </a:lnTo>
                  <a:lnTo>
                    <a:pt x="5764" y="453"/>
                  </a:lnTo>
                  <a:cubicBezTo>
                    <a:pt x="5764" y="191"/>
                    <a:pt x="5549" y="0"/>
                    <a:pt x="531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1"/>
            <p:cNvSpPr/>
            <p:nvPr/>
          </p:nvSpPr>
          <p:spPr>
            <a:xfrm>
              <a:off x="4370401" y="3001470"/>
              <a:ext cx="171854" cy="193529"/>
            </a:xfrm>
            <a:custGeom>
              <a:avLst/>
              <a:gdLst/>
              <a:ahLst/>
              <a:cxnLst/>
              <a:rect l="l" t="t" r="r" b="b"/>
              <a:pathLst>
                <a:path w="5764" h="6491" extrusionOk="0">
                  <a:moveTo>
                    <a:pt x="477" y="1"/>
                  </a:moveTo>
                  <a:cubicBezTo>
                    <a:pt x="215" y="1"/>
                    <a:pt x="1" y="215"/>
                    <a:pt x="1" y="453"/>
                  </a:cubicBezTo>
                  <a:lnTo>
                    <a:pt x="1" y="5716"/>
                  </a:lnTo>
                  <a:lnTo>
                    <a:pt x="1739" y="5716"/>
                  </a:lnTo>
                  <a:lnTo>
                    <a:pt x="2263" y="6455"/>
                  </a:lnTo>
                  <a:cubicBezTo>
                    <a:pt x="2275" y="6478"/>
                    <a:pt x="2299" y="6490"/>
                    <a:pt x="2323" y="6490"/>
                  </a:cubicBezTo>
                  <a:cubicBezTo>
                    <a:pt x="2347" y="6490"/>
                    <a:pt x="2370" y="6478"/>
                    <a:pt x="2382" y="6455"/>
                  </a:cubicBezTo>
                  <a:lnTo>
                    <a:pt x="2930" y="5716"/>
                  </a:lnTo>
                  <a:lnTo>
                    <a:pt x="5335" y="5716"/>
                  </a:lnTo>
                  <a:cubicBezTo>
                    <a:pt x="5597" y="5716"/>
                    <a:pt x="5764" y="5502"/>
                    <a:pt x="5764" y="5264"/>
                  </a:cubicBezTo>
                  <a:lnTo>
                    <a:pt x="576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1"/>
            <p:cNvSpPr/>
            <p:nvPr/>
          </p:nvSpPr>
          <p:spPr>
            <a:xfrm>
              <a:off x="4518822" y="3001470"/>
              <a:ext cx="195258" cy="170452"/>
            </a:xfrm>
            <a:custGeom>
              <a:avLst/>
              <a:gdLst/>
              <a:ahLst/>
              <a:cxnLst/>
              <a:rect l="l" t="t" r="r" b="b"/>
              <a:pathLst>
                <a:path w="6549" h="5717" extrusionOk="0">
                  <a:moveTo>
                    <a:pt x="762" y="1"/>
                  </a:moveTo>
                  <a:lnTo>
                    <a:pt x="762" y="1692"/>
                  </a:lnTo>
                  <a:lnTo>
                    <a:pt x="24" y="2239"/>
                  </a:lnTo>
                  <a:cubicBezTo>
                    <a:pt x="0" y="2263"/>
                    <a:pt x="0" y="2335"/>
                    <a:pt x="24" y="2358"/>
                  </a:cubicBezTo>
                  <a:lnTo>
                    <a:pt x="762" y="2882"/>
                  </a:lnTo>
                  <a:lnTo>
                    <a:pt x="762" y="5264"/>
                  </a:lnTo>
                  <a:cubicBezTo>
                    <a:pt x="762" y="5550"/>
                    <a:pt x="976" y="5716"/>
                    <a:pt x="1215" y="5716"/>
                  </a:cubicBezTo>
                  <a:lnTo>
                    <a:pt x="6525" y="5716"/>
                  </a:lnTo>
                  <a:lnTo>
                    <a:pt x="6525" y="453"/>
                  </a:lnTo>
                  <a:cubicBezTo>
                    <a:pt x="6549" y="215"/>
                    <a:pt x="6335" y="1"/>
                    <a:pt x="607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1"/>
            <p:cNvSpPr/>
            <p:nvPr/>
          </p:nvSpPr>
          <p:spPr>
            <a:xfrm>
              <a:off x="4685669" y="3001470"/>
              <a:ext cx="28414" cy="170452"/>
            </a:xfrm>
            <a:custGeom>
              <a:avLst/>
              <a:gdLst/>
              <a:ahLst/>
              <a:cxnLst/>
              <a:rect l="l" t="t" r="r" b="b"/>
              <a:pathLst>
                <a:path w="953" h="5717" extrusionOk="0">
                  <a:moveTo>
                    <a:pt x="0" y="1"/>
                  </a:moveTo>
                  <a:cubicBezTo>
                    <a:pt x="262" y="1"/>
                    <a:pt x="477" y="191"/>
                    <a:pt x="477" y="453"/>
                  </a:cubicBezTo>
                  <a:lnTo>
                    <a:pt x="477" y="5716"/>
                  </a:lnTo>
                  <a:lnTo>
                    <a:pt x="953" y="5716"/>
                  </a:lnTo>
                  <a:lnTo>
                    <a:pt x="953" y="453"/>
                  </a:lnTo>
                  <a:cubicBezTo>
                    <a:pt x="953" y="215"/>
                    <a:pt x="739"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1"/>
            <p:cNvSpPr/>
            <p:nvPr/>
          </p:nvSpPr>
          <p:spPr>
            <a:xfrm>
              <a:off x="4540826" y="3149354"/>
              <a:ext cx="171138" cy="192963"/>
            </a:xfrm>
            <a:custGeom>
              <a:avLst/>
              <a:gdLst/>
              <a:ahLst/>
              <a:cxnLst/>
              <a:rect l="l" t="t" r="r" b="b"/>
              <a:pathLst>
                <a:path w="5740" h="6472" extrusionOk="0">
                  <a:moveTo>
                    <a:pt x="3456" y="0"/>
                  </a:moveTo>
                  <a:cubicBezTo>
                    <a:pt x="3436" y="0"/>
                    <a:pt x="3418" y="6"/>
                    <a:pt x="3406" y="18"/>
                  </a:cubicBezTo>
                  <a:lnTo>
                    <a:pt x="2858" y="756"/>
                  </a:lnTo>
                  <a:lnTo>
                    <a:pt x="453" y="756"/>
                  </a:lnTo>
                  <a:cubicBezTo>
                    <a:pt x="191" y="756"/>
                    <a:pt x="0" y="971"/>
                    <a:pt x="0" y="1209"/>
                  </a:cubicBezTo>
                  <a:lnTo>
                    <a:pt x="0" y="6472"/>
                  </a:lnTo>
                  <a:lnTo>
                    <a:pt x="5311" y="6472"/>
                  </a:lnTo>
                  <a:cubicBezTo>
                    <a:pt x="5573" y="6472"/>
                    <a:pt x="5740" y="6257"/>
                    <a:pt x="5740" y="6019"/>
                  </a:cubicBezTo>
                  <a:lnTo>
                    <a:pt x="5740" y="756"/>
                  </a:lnTo>
                  <a:lnTo>
                    <a:pt x="4049" y="756"/>
                  </a:lnTo>
                  <a:lnTo>
                    <a:pt x="3525" y="18"/>
                  </a:lnTo>
                  <a:cubicBezTo>
                    <a:pt x="3501" y="6"/>
                    <a:pt x="3477" y="0"/>
                    <a:pt x="345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1"/>
            <p:cNvSpPr/>
            <p:nvPr/>
          </p:nvSpPr>
          <p:spPr>
            <a:xfrm>
              <a:off x="4686384" y="3171895"/>
              <a:ext cx="27698" cy="170423"/>
            </a:xfrm>
            <a:custGeom>
              <a:avLst/>
              <a:gdLst/>
              <a:ahLst/>
              <a:cxnLst/>
              <a:rect l="l" t="t" r="r" b="b"/>
              <a:pathLst>
                <a:path w="929" h="5716" extrusionOk="0">
                  <a:moveTo>
                    <a:pt x="477" y="0"/>
                  </a:moveTo>
                  <a:lnTo>
                    <a:pt x="477" y="5263"/>
                  </a:lnTo>
                  <a:cubicBezTo>
                    <a:pt x="477" y="5501"/>
                    <a:pt x="262" y="5716"/>
                    <a:pt x="0" y="5716"/>
                  </a:cubicBezTo>
                  <a:lnTo>
                    <a:pt x="477" y="5716"/>
                  </a:lnTo>
                  <a:cubicBezTo>
                    <a:pt x="715" y="5716"/>
                    <a:pt x="929" y="5549"/>
                    <a:pt x="929" y="5263"/>
                  </a:cubicBezTo>
                  <a:lnTo>
                    <a:pt x="929"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1"/>
            <p:cNvSpPr/>
            <p:nvPr/>
          </p:nvSpPr>
          <p:spPr>
            <a:xfrm>
              <a:off x="4541541" y="3256391"/>
              <a:ext cx="23435" cy="35510"/>
            </a:xfrm>
            <a:custGeom>
              <a:avLst/>
              <a:gdLst/>
              <a:ahLst/>
              <a:cxnLst/>
              <a:rect l="l" t="t" r="r" b="b"/>
              <a:pathLst>
                <a:path w="786" h="1191" extrusionOk="0">
                  <a:moveTo>
                    <a:pt x="0" y="0"/>
                  </a:moveTo>
                  <a:lnTo>
                    <a:pt x="0" y="1191"/>
                  </a:lnTo>
                  <a:lnTo>
                    <a:pt x="762" y="643"/>
                  </a:lnTo>
                  <a:cubicBezTo>
                    <a:pt x="786" y="619"/>
                    <a:pt x="786" y="572"/>
                    <a:pt x="762" y="524"/>
                  </a:cubicBezTo>
                  <a:lnTo>
                    <a:pt x="0"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1"/>
            <p:cNvSpPr/>
            <p:nvPr/>
          </p:nvSpPr>
          <p:spPr>
            <a:xfrm>
              <a:off x="4488261" y="3118645"/>
              <a:ext cx="106559" cy="106529"/>
            </a:xfrm>
            <a:custGeom>
              <a:avLst/>
              <a:gdLst/>
              <a:ahLst/>
              <a:cxnLst/>
              <a:rect l="l" t="t" r="r" b="b"/>
              <a:pathLst>
                <a:path w="3574" h="3573" extrusionOk="0">
                  <a:moveTo>
                    <a:pt x="1787" y="0"/>
                  </a:moveTo>
                  <a:cubicBezTo>
                    <a:pt x="811" y="0"/>
                    <a:pt x="1" y="810"/>
                    <a:pt x="1" y="1786"/>
                  </a:cubicBezTo>
                  <a:cubicBezTo>
                    <a:pt x="1" y="2763"/>
                    <a:pt x="811" y="3572"/>
                    <a:pt x="1787" y="3572"/>
                  </a:cubicBezTo>
                  <a:cubicBezTo>
                    <a:pt x="2787" y="3572"/>
                    <a:pt x="3573" y="2763"/>
                    <a:pt x="3573" y="1786"/>
                  </a:cubicBezTo>
                  <a:cubicBezTo>
                    <a:pt x="3573" y="810"/>
                    <a:pt x="2787" y="0"/>
                    <a:pt x="1787"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1"/>
            <p:cNvSpPr/>
            <p:nvPr/>
          </p:nvSpPr>
          <p:spPr>
            <a:xfrm>
              <a:off x="4505316" y="3125025"/>
              <a:ext cx="89505" cy="100149"/>
            </a:xfrm>
            <a:custGeom>
              <a:avLst/>
              <a:gdLst/>
              <a:ahLst/>
              <a:cxnLst/>
              <a:rect l="l" t="t" r="r" b="b"/>
              <a:pathLst>
                <a:path w="3002" h="3359" extrusionOk="0">
                  <a:moveTo>
                    <a:pt x="2049" y="1"/>
                  </a:moveTo>
                  <a:lnTo>
                    <a:pt x="2049" y="1"/>
                  </a:lnTo>
                  <a:cubicBezTo>
                    <a:pt x="2406" y="334"/>
                    <a:pt x="2620" y="810"/>
                    <a:pt x="2620" y="1310"/>
                  </a:cubicBezTo>
                  <a:cubicBezTo>
                    <a:pt x="2620" y="2287"/>
                    <a:pt x="1810" y="3096"/>
                    <a:pt x="834" y="3096"/>
                  </a:cubicBezTo>
                  <a:cubicBezTo>
                    <a:pt x="548" y="3096"/>
                    <a:pt x="239" y="3001"/>
                    <a:pt x="1" y="2882"/>
                  </a:cubicBezTo>
                  <a:lnTo>
                    <a:pt x="1" y="2882"/>
                  </a:lnTo>
                  <a:cubicBezTo>
                    <a:pt x="334" y="3192"/>
                    <a:pt x="739" y="3358"/>
                    <a:pt x="1215" y="3358"/>
                  </a:cubicBezTo>
                  <a:cubicBezTo>
                    <a:pt x="2215" y="3358"/>
                    <a:pt x="3001" y="2549"/>
                    <a:pt x="3001" y="1572"/>
                  </a:cubicBezTo>
                  <a:cubicBezTo>
                    <a:pt x="3001" y="882"/>
                    <a:pt x="2620" y="262"/>
                    <a:pt x="2049"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1"/>
            <p:cNvSpPr/>
            <p:nvPr/>
          </p:nvSpPr>
          <p:spPr>
            <a:xfrm>
              <a:off x="4365452" y="2995090"/>
              <a:ext cx="353606" cy="351489"/>
            </a:xfrm>
            <a:custGeom>
              <a:avLst/>
              <a:gdLst/>
              <a:ahLst/>
              <a:cxnLst/>
              <a:rect l="l" t="t" r="r" b="b"/>
              <a:pathLst>
                <a:path w="11860" h="11789" extrusionOk="0">
                  <a:moveTo>
                    <a:pt x="11217" y="358"/>
                  </a:moveTo>
                  <a:cubicBezTo>
                    <a:pt x="11360" y="358"/>
                    <a:pt x="11502" y="477"/>
                    <a:pt x="11502" y="667"/>
                  </a:cubicBezTo>
                  <a:lnTo>
                    <a:pt x="11502" y="5764"/>
                  </a:lnTo>
                  <a:lnTo>
                    <a:pt x="10026" y="5764"/>
                  </a:lnTo>
                  <a:lnTo>
                    <a:pt x="9550" y="5073"/>
                  </a:lnTo>
                  <a:cubicBezTo>
                    <a:pt x="9478" y="5002"/>
                    <a:pt x="9431" y="4978"/>
                    <a:pt x="9335" y="4978"/>
                  </a:cubicBezTo>
                  <a:cubicBezTo>
                    <a:pt x="9240" y="4978"/>
                    <a:pt x="9192" y="5002"/>
                    <a:pt x="9121" y="5073"/>
                  </a:cubicBezTo>
                  <a:lnTo>
                    <a:pt x="8645" y="5764"/>
                  </a:lnTo>
                  <a:lnTo>
                    <a:pt x="7859" y="5764"/>
                  </a:lnTo>
                  <a:cubicBezTo>
                    <a:pt x="7764" y="4787"/>
                    <a:pt x="7025" y="4049"/>
                    <a:pt x="6073" y="3977"/>
                  </a:cubicBezTo>
                  <a:lnTo>
                    <a:pt x="6073" y="3073"/>
                  </a:lnTo>
                  <a:cubicBezTo>
                    <a:pt x="6073" y="3001"/>
                    <a:pt x="6025" y="2953"/>
                    <a:pt x="6001" y="2930"/>
                  </a:cubicBezTo>
                  <a:lnTo>
                    <a:pt x="5382" y="2477"/>
                  </a:lnTo>
                  <a:lnTo>
                    <a:pt x="6001" y="2025"/>
                  </a:lnTo>
                  <a:cubicBezTo>
                    <a:pt x="6073" y="2001"/>
                    <a:pt x="6073" y="1953"/>
                    <a:pt x="6073" y="1882"/>
                  </a:cubicBezTo>
                  <a:lnTo>
                    <a:pt x="6073" y="358"/>
                  </a:lnTo>
                  <a:close/>
                  <a:moveTo>
                    <a:pt x="5739" y="358"/>
                  </a:moveTo>
                  <a:lnTo>
                    <a:pt x="5739" y="1787"/>
                  </a:lnTo>
                  <a:lnTo>
                    <a:pt x="5049" y="2263"/>
                  </a:lnTo>
                  <a:cubicBezTo>
                    <a:pt x="5001" y="2334"/>
                    <a:pt x="4953" y="2382"/>
                    <a:pt x="4953" y="2477"/>
                  </a:cubicBezTo>
                  <a:cubicBezTo>
                    <a:pt x="4953" y="2572"/>
                    <a:pt x="5001" y="2620"/>
                    <a:pt x="5049" y="2692"/>
                  </a:cubicBezTo>
                  <a:lnTo>
                    <a:pt x="5739" y="3168"/>
                  </a:lnTo>
                  <a:lnTo>
                    <a:pt x="5739" y="3977"/>
                  </a:lnTo>
                  <a:cubicBezTo>
                    <a:pt x="5430" y="4001"/>
                    <a:pt x="5168" y="4097"/>
                    <a:pt x="4930" y="4239"/>
                  </a:cubicBezTo>
                  <a:cubicBezTo>
                    <a:pt x="4882" y="4263"/>
                    <a:pt x="4811" y="4359"/>
                    <a:pt x="4834" y="4454"/>
                  </a:cubicBezTo>
                  <a:cubicBezTo>
                    <a:pt x="4864" y="4528"/>
                    <a:pt x="4922" y="4565"/>
                    <a:pt x="4990" y="4565"/>
                  </a:cubicBezTo>
                  <a:cubicBezTo>
                    <a:pt x="5031" y="4565"/>
                    <a:pt x="5076" y="4552"/>
                    <a:pt x="5120" y="4525"/>
                  </a:cubicBezTo>
                  <a:cubicBezTo>
                    <a:pt x="5358" y="4382"/>
                    <a:pt x="5644" y="4335"/>
                    <a:pt x="5906" y="4335"/>
                  </a:cubicBezTo>
                  <a:cubicBezTo>
                    <a:pt x="6811" y="4335"/>
                    <a:pt x="7525" y="5049"/>
                    <a:pt x="7525" y="5930"/>
                  </a:cubicBezTo>
                  <a:cubicBezTo>
                    <a:pt x="7549" y="6788"/>
                    <a:pt x="6811" y="7550"/>
                    <a:pt x="5906" y="7550"/>
                  </a:cubicBezTo>
                  <a:cubicBezTo>
                    <a:pt x="5025" y="7550"/>
                    <a:pt x="4311" y="6835"/>
                    <a:pt x="4311" y="5930"/>
                  </a:cubicBezTo>
                  <a:cubicBezTo>
                    <a:pt x="4311" y="5597"/>
                    <a:pt x="4406" y="5311"/>
                    <a:pt x="4572" y="5049"/>
                  </a:cubicBezTo>
                  <a:cubicBezTo>
                    <a:pt x="4644" y="4978"/>
                    <a:pt x="4596" y="4859"/>
                    <a:pt x="4549" y="4811"/>
                  </a:cubicBezTo>
                  <a:cubicBezTo>
                    <a:pt x="4504" y="4778"/>
                    <a:pt x="4455" y="4760"/>
                    <a:pt x="4410" y="4760"/>
                  </a:cubicBezTo>
                  <a:cubicBezTo>
                    <a:pt x="4358" y="4760"/>
                    <a:pt x="4312" y="4784"/>
                    <a:pt x="4287" y="4835"/>
                  </a:cubicBezTo>
                  <a:cubicBezTo>
                    <a:pt x="4096" y="5097"/>
                    <a:pt x="3977" y="5430"/>
                    <a:pt x="3953" y="5764"/>
                  </a:cubicBezTo>
                  <a:lnTo>
                    <a:pt x="3048" y="5764"/>
                  </a:lnTo>
                  <a:cubicBezTo>
                    <a:pt x="3001" y="5764"/>
                    <a:pt x="2929" y="5787"/>
                    <a:pt x="2905" y="5811"/>
                  </a:cubicBezTo>
                  <a:lnTo>
                    <a:pt x="2453" y="6430"/>
                  </a:lnTo>
                  <a:lnTo>
                    <a:pt x="2024" y="5811"/>
                  </a:lnTo>
                  <a:cubicBezTo>
                    <a:pt x="1977" y="5764"/>
                    <a:pt x="1929" y="5764"/>
                    <a:pt x="1858" y="5764"/>
                  </a:cubicBezTo>
                  <a:lnTo>
                    <a:pt x="286" y="5764"/>
                  </a:lnTo>
                  <a:lnTo>
                    <a:pt x="286" y="667"/>
                  </a:lnTo>
                  <a:cubicBezTo>
                    <a:pt x="286" y="524"/>
                    <a:pt x="405" y="358"/>
                    <a:pt x="595" y="358"/>
                  </a:cubicBezTo>
                  <a:close/>
                  <a:moveTo>
                    <a:pt x="3977" y="6073"/>
                  </a:moveTo>
                  <a:cubicBezTo>
                    <a:pt x="4072" y="7026"/>
                    <a:pt x="4811" y="7788"/>
                    <a:pt x="5763" y="7859"/>
                  </a:cubicBezTo>
                  <a:lnTo>
                    <a:pt x="5763" y="8764"/>
                  </a:lnTo>
                  <a:cubicBezTo>
                    <a:pt x="5763" y="8812"/>
                    <a:pt x="5787" y="8883"/>
                    <a:pt x="5835" y="8907"/>
                  </a:cubicBezTo>
                  <a:lnTo>
                    <a:pt x="6454" y="9360"/>
                  </a:lnTo>
                  <a:lnTo>
                    <a:pt x="5835" y="9812"/>
                  </a:lnTo>
                  <a:cubicBezTo>
                    <a:pt x="5763" y="9836"/>
                    <a:pt x="5763" y="9883"/>
                    <a:pt x="5763" y="9955"/>
                  </a:cubicBezTo>
                  <a:lnTo>
                    <a:pt x="5763" y="11479"/>
                  </a:lnTo>
                  <a:lnTo>
                    <a:pt x="619" y="11479"/>
                  </a:lnTo>
                  <a:cubicBezTo>
                    <a:pt x="476" y="11479"/>
                    <a:pt x="310" y="11360"/>
                    <a:pt x="310" y="11169"/>
                  </a:cubicBezTo>
                  <a:lnTo>
                    <a:pt x="310" y="6073"/>
                  </a:lnTo>
                  <a:lnTo>
                    <a:pt x="1810" y="6073"/>
                  </a:lnTo>
                  <a:lnTo>
                    <a:pt x="2286" y="6764"/>
                  </a:lnTo>
                  <a:cubicBezTo>
                    <a:pt x="2334" y="6835"/>
                    <a:pt x="2405" y="6859"/>
                    <a:pt x="2501" y="6859"/>
                  </a:cubicBezTo>
                  <a:cubicBezTo>
                    <a:pt x="2572" y="6859"/>
                    <a:pt x="2643" y="6811"/>
                    <a:pt x="2691" y="6764"/>
                  </a:cubicBezTo>
                  <a:lnTo>
                    <a:pt x="3167" y="6073"/>
                  </a:lnTo>
                  <a:close/>
                  <a:moveTo>
                    <a:pt x="619" y="0"/>
                  </a:moveTo>
                  <a:cubicBezTo>
                    <a:pt x="262" y="0"/>
                    <a:pt x="0" y="310"/>
                    <a:pt x="0" y="643"/>
                  </a:cubicBezTo>
                  <a:lnTo>
                    <a:pt x="0" y="11622"/>
                  </a:lnTo>
                  <a:cubicBezTo>
                    <a:pt x="0" y="11717"/>
                    <a:pt x="72" y="11789"/>
                    <a:pt x="167" y="11789"/>
                  </a:cubicBezTo>
                  <a:lnTo>
                    <a:pt x="9312" y="11789"/>
                  </a:lnTo>
                  <a:cubicBezTo>
                    <a:pt x="9454" y="11646"/>
                    <a:pt x="9359" y="11479"/>
                    <a:pt x="9216" y="11479"/>
                  </a:cubicBezTo>
                  <a:lnTo>
                    <a:pt x="6097" y="11479"/>
                  </a:lnTo>
                  <a:lnTo>
                    <a:pt x="6097" y="10050"/>
                  </a:lnTo>
                  <a:lnTo>
                    <a:pt x="6787" y="9574"/>
                  </a:lnTo>
                  <a:cubicBezTo>
                    <a:pt x="6835" y="9502"/>
                    <a:pt x="6859" y="9455"/>
                    <a:pt x="6859" y="9360"/>
                  </a:cubicBezTo>
                  <a:cubicBezTo>
                    <a:pt x="6859" y="9264"/>
                    <a:pt x="6835" y="9217"/>
                    <a:pt x="6787" y="9145"/>
                  </a:cubicBezTo>
                  <a:lnTo>
                    <a:pt x="6097" y="8669"/>
                  </a:lnTo>
                  <a:lnTo>
                    <a:pt x="6097" y="7859"/>
                  </a:lnTo>
                  <a:cubicBezTo>
                    <a:pt x="7049" y="7764"/>
                    <a:pt x="7787" y="7026"/>
                    <a:pt x="7883" y="6073"/>
                  </a:cubicBezTo>
                  <a:lnTo>
                    <a:pt x="8764" y="6073"/>
                  </a:lnTo>
                  <a:cubicBezTo>
                    <a:pt x="8835" y="6073"/>
                    <a:pt x="8883" y="6049"/>
                    <a:pt x="8931" y="6026"/>
                  </a:cubicBezTo>
                  <a:lnTo>
                    <a:pt x="9359" y="5383"/>
                  </a:lnTo>
                  <a:lnTo>
                    <a:pt x="9812" y="6026"/>
                  </a:lnTo>
                  <a:cubicBezTo>
                    <a:pt x="9835" y="6073"/>
                    <a:pt x="9907" y="6073"/>
                    <a:pt x="9955" y="6073"/>
                  </a:cubicBezTo>
                  <a:lnTo>
                    <a:pt x="11550" y="6073"/>
                  </a:lnTo>
                  <a:lnTo>
                    <a:pt x="11550" y="11265"/>
                  </a:lnTo>
                  <a:cubicBezTo>
                    <a:pt x="11550" y="11336"/>
                    <a:pt x="11455" y="11431"/>
                    <a:pt x="11360" y="11431"/>
                  </a:cubicBezTo>
                  <a:lnTo>
                    <a:pt x="10026" y="11431"/>
                  </a:lnTo>
                  <a:cubicBezTo>
                    <a:pt x="10002" y="11431"/>
                    <a:pt x="9955" y="11431"/>
                    <a:pt x="9931" y="11455"/>
                  </a:cubicBezTo>
                  <a:cubicBezTo>
                    <a:pt x="9812" y="11622"/>
                    <a:pt x="9931" y="11765"/>
                    <a:pt x="10050" y="11765"/>
                  </a:cubicBezTo>
                  <a:lnTo>
                    <a:pt x="11241" y="11765"/>
                  </a:lnTo>
                  <a:cubicBezTo>
                    <a:pt x="11598" y="11765"/>
                    <a:pt x="11860" y="11455"/>
                    <a:pt x="11860" y="11146"/>
                  </a:cubicBezTo>
                  <a:lnTo>
                    <a:pt x="11860" y="596"/>
                  </a:lnTo>
                  <a:cubicBezTo>
                    <a:pt x="11836" y="310"/>
                    <a:pt x="11574" y="0"/>
                    <a:pt x="112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1"/>
            <p:cNvSpPr/>
            <p:nvPr/>
          </p:nvSpPr>
          <p:spPr>
            <a:xfrm>
              <a:off x="4512412" y="3156271"/>
              <a:ext cx="59690" cy="10674"/>
            </a:xfrm>
            <a:custGeom>
              <a:avLst/>
              <a:gdLst/>
              <a:ahLst/>
              <a:cxnLst/>
              <a:rect l="l" t="t" r="r" b="b"/>
              <a:pathLst>
                <a:path w="2002" h="358" extrusionOk="0">
                  <a:moveTo>
                    <a:pt x="215" y="0"/>
                  </a:moveTo>
                  <a:cubicBezTo>
                    <a:pt x="120" y="0"/>
                    <a:pt x="72" y="48"/>
                    <a:pt x="24" y="143"/>
                  </a:cubicBezTo>
                  <a:cubicBezTo>
                    <a:pt x="1" y="262"/>
                    <a:pt x="96" y="358"/>
                    <a:pt x="215" y="358"/>
                  </a:cubicBezTo>
                  <a:lnTo>
                    <a:pt x="1787" y="358"/>
                  </a:lnTo>
                  <a:cubicBezTo>
                    <a:pt x="1882" y="358"/>
                    <a:pt x="1930" y="286"/>
                    <a:pt x="1953" y="191"/>
                  </a:cubicBezTo>
                  <a:cubicBezTo>
                    <a:pt x="2001" y="72"/>
                    <a:pt x="1906" y="0"/>
                    <a:pt x="1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1"/>
            <p:cNvSpPr/>
            <p:nvPr/>
          </p:nvSpPr>
          <p:spPr>
            <a:xfrm>
              <a:off x="4525203" y="3177560"/>
              <a:ext cx="34108" cy="10674"/>
            </a:xfrm>
            <a:custGeom>
              <a:avLst/>
              <a:gdLst/>
              <a:ahLst/>
              <a:cxnLst/>
              <a:rect l="l" t="t" r="r" b="b"/>
              <a:pathLst>
                <a:path w="1144" h="358" extrusionOk="0">
                  <a:moveTo>
                    <a:pt x="191" y="1"/>
                  </a:moveTo>
                  <a:cubicBezTo>
                    <a:pt x="119" y="1"/>
                    <a:pt x="48" y="48"/>
                    <a:pt x="24" y="144"/>
                  </a:cubicBezTo>
                  <a:cubicBezTo>
                    <a:pt x="0" y="263"/>
                    <a:pt x="72" y="358"/>
                    <a:pt x="191" y="358"/>
                  </a:cubicBezTo>
                  <a:lnTo>
                    <a:pt x="977" y="358"/>
                  </a:lnTo>
                  <a:cubicBezTo>
                    <a:pt x="1072" y="358"/>
                    <a:pt x="1120" y="287"/>
                    <a:pt x="1143" y="191"/>
                  </a:cubicBezTo>
                  <a:cubicBezTo>
                    <a:pt x="1143" y="72"/>
                    <a:pt x="1072" y="1"/>
                    <a:pt x="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1"/>
            <p:cNvSpPr/>
            <p:nvPr/>
          </p:nvSpPr>
          <p:spPr>
            <a:xfrm>
              <a:off x="4410175" y="3229409"/>
              <a:ext cx="90190" cy="10674"/>
            </a:xfrm>
            <a:custGeom>
              <a:avLst/>
              <a:gdLst/>
              <a:ahLst/>
              <a:cxnLst/>
              <a:rect l="l" t="t" r="r" b="b"/>
              <a:pathLst>
                <a:path w="3025" h="358" extrusionOk="0">
                  <a:moveTo>
                    <a:pt x="215" y="0"/>
                  </a:moveTo>
                  <a:cubicBezTo>
                    <a:pt x="119" y="0"/>
                    <a:pt x="72" y="72"/>
                    <a:pt x="48" y="167"/>
                  </a:cubicBezTo>
                  <a:cubicBezTo>
                    <a:pt x="0" y="286"/>
                    <a:pt x="96" y="357"/>
                    <a:pt x="215" y="357"/>
                  </a:cubicBezTo>
                  <a:lnTo>
                    <a:pt x="2834" y="357"/>
                  </a:lnTo>
                  <a:cubicBezTo>
                    <a:pt x="2930" y="357"/>
                    <a:pt x="2977" y="310"/>
                    <a:pt x="3001" y="215"/>
                  </a:cubicBezTo>
                  <a:cubicBezTo>
                    <a:pt x="3025" y="119"/>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1"/>
            <p:cNvSpPr/>
            <p:nvPr/>
          </p:nvSpPr>
          <p:spPr>
            <a:xfrm>
              <a:off x="4410175" y="3252128"/>
              <a:ext cx="90190" cy="10674"/>
            </a:xfrm>
            <a:custGeom>
              <a:avLst/>
              <a:gdLst/>
              <a:ahLst/>
              <a:cxnLst/>
              <a:rect l="l" t="t" r="r" b="b"/>
              <a:pathLst>
                <a:path w="3025" h="358" extrusionOk="0">
                  <a:moveTo>
                    <a:pt x="215" y="0"/>
                  </a:moveTo>
                  <a:cubicBezTo>
                    <a:pt x="119" y="0"/>
                    <a:pt x="72" y="48"/>
                    <a:pt x="48" y="143"/>
                  </a:cubicBezTo>
                  <a:cubicBezTo>
                    <a:pt x="0" y="262"/>
                    <a:pt x="96" y="358"/>
                    <a:pt x="215" y="358"/>
                  </a:cubicBezTo>
                  <a:lnTo>
                    <a:pt x="2834" y="358"/>
                  </a:lnTo>
                  <a:cubicBezTo>
                    <a:pt x="2930" y="358"/>
                    <a:pt x="2977" y="286"/>
                    <a:pt x="3001" y="191"/>
                  </a:cubicBezTo>
                  <a:cubicBezTo>
                    <a:pt x="3025" y="119"/>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1"/>
            <p:cNvSpPr/>
            <p:nvPr/>
          </p:nvSpPr>
          <p:spPr>
            <a:xfrm>
              <a:off x="4430062" y="3274132"/>
              <a:ext cx="50417" cy="10674"/>
            </a:xfrm>
            <a:custGeom>
              <a:avLst/>
              <a:gdLst/>
              <a:ahLst/>
              <a:cxnLst/>
              <a:rect l="l" t="t" r="r" b="b"/>
              <a:pathLst>
                <a:path w="1691" h="358" extrusionOk="0">
                  <a:moveTo>
                    <a:pt x="215" y="1"/>
                  </a:moveTo>
                  <a:cubicBezTo>
                    <a:pt x="119" y="1"/>
                    <a:pt x="48" y="48"/>
                    <a:pt x="24" y="143"/>
                  </a:cubicBezTo>
                  <a:cubicBezTo>
                    <a:pt x="0" y="262"/>
                    <a:pt x="95" y="358"/>
                    <a:pt x="215" y="358"/>
                  </a:cubicBezTo>
                  <a:lnTo>
                    <a:pt x="1524" y="358"/>
                  </a:lnTo>
                  <a:cubicBezTo>
                    <a:pt x="1596" y="358"/>
                    <a:pt x="1667" y="286"/>
                    <a:pt x="1691" y="215"/>
                  </a:cubicBezTo>
                  <a:cubicBezTo>
                    <a:pt x="1691" y="96"/>
                    <a:pt x="1596"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1"/>
            <p:cNvSpPr/>
            <p:nvPr/>
          </p:nvSpPr>
          <p:spPr>
            <a:xfrm>
              <a:off x="4583432" y="3229409"/>
              <a:ext cx="90190" cy="10674"/>
            </a:xfrm>
            <a:custGeom>
              <a:avLst/>
              <a:gdLst/>
              <a:ahLst/>
              <a:cxnLst/>
              <a:rect l="l" t="t" r="r" b="b"/>
              <a:pathLst>
                <a:path w="3025" h="358" extrusionOk="0">
                  <a:moveTo>
                    <a:pt x="214" y="0"/>
                  </a:moveTo>
                  <a:cubicBezTo>
                    <a:pt x="119" y="0"/>
                    <a:pt x="72" y="72"/>
                    <a:pt x="24" y="167"/>
                  </a:cubicBezTo>
                  <a:cubicBezTo>
                    <a:pt x="0" y="286"/>
                    <a:pt x="95" y="357"/>
                    <a:pt x="214" y="357"/>
                  </a:cubicBezTo>
                  <a:lnTo>
                    <a:pt x="2834" y="357"/>
                  </a:lnTo>
                  <a:cubicBezTo>
                    <a:pt x="2929" y="357"/>
                    <a:pt x="2977" y="310"/>
                    <a:pt x="3001" y="215"/>
                  </a:cubicBezTo>
                  <a:cubicBezTo>
                    <a:pt x="3025" y="95"/>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1"/>
            <p:cNvSpPr/>
            <p:nvPr/>
          </p:nvSpPr>
          <p:spPr>
            <a:xfrm>
              <a:off x="4583432" y="3252128"/>
              <a:ext cx="90190" cy="10674"/>
            </a:xfrm>
            <a:custGeom>
              <a:avLst/>
              <a:gdLst/>
              <a:ahLst/>
              <a:cxnLst/>
              <a:rect l="l" t="t" r="r" b="b"/>
              <a:pathLst>
                <a:path w="3025" h="358" extrusionOk="0">
                  <a:moveTo>
                    <a:pt x="214" y="0"/>
                  </a:moveTo>
                  <a:cubicBezTo>
                    <a:pt x="119" y="0"/>
                    <a:pt x="72" y="48"/>
                    <a:pt x="24" y="143"/>
                  </a:cubicBezTo>
                  <a:cubicBezTo>
                    <a:pt x="0" y="262"/>
                    <a:pt x="95" y="358"/>
                    <a:pt x="214" y="358"/>
                  </a:cubicBezTo>
                  <a:lnTo>
                    <a:pt x="2834" y="358"/>
                  </a:lnTo>
                  <a:cubicBezTo>
                    <a:pt x="2929" y="358"/>
                    <a:pt x="2977" y="286"/>
                    <a:pt x="3001" y="191"/>
                  </a:cubicBezTo>
                  <a:cubicBezTo>
                    <a:pt x="3025" y="72"/>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1"/>
            <p:cNvSpPr/>
            <p:nvPr/>
          </p:nvSpPr>
          <p:spPr>
            <a:xfrm>
              <a:off x="4603289" y="3274132"/>
              <a:ext cx="50447" cy="10674"/>
            </a:xfrm>
            <a:custGeom>
              <a:avLst/>
              <a:gdLst/>
              <a:ahLst/>
              <a:cxnLst/>
              <a:rect l="l" t="t" r="r" b="b"/>
              <a:pathLst>
                <a:path w="1692" h="358" extrusionOk="0">
                  <a:moveTo>
                    <a:pt x="191" y="1"/>
                  </a:moveTo>
                  <a:cubicBezTo>
                    <a:pt x="120" y="1"/>
                    <a:pt x="49" y="48"/>
                    <a:pt x="25" y="143"/>
                  </a:cubicBezTo>
                  <a:cubicBezTo>
                    <a:pt x="1" y="262"/>
                    <a:pt x="72" y="358"/>
                    <a:pt x="191" y="358"/>
                  </a:cubicBezTo>
                  <a:lnTo>
                    <a:pt x="1501" y="358"/>
                  </a:lnTo>
                  <a:cubicBezTo>
                    <a:pt x="1597" y="358"/>
                    <a:pt x="1668" y="286"/>
                    <a:pt x="1692" y="215"/>
                  </a:cubicBezTo>
                  <a:cubicBezTo>
                    <a:pt x="1692" y="96"/>
                    <a:pt x="1597"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1"/>
            <p:cNvSpPr/>
            <p:nvPr/>
          </p:nvSpPr>
          <p:spPr>
            <a:xfrm>
              <a:off x="4583432" y="3058984"/>
              <a:ext cx="89475" cy="10674"/>
            </a:xfrm>
            <a:custGeom>
              <a:avLst/>
              <a:gdLst/>
              <a:ahLst/>
              <a:cxnLst/>
              <a:rect l="l" t="t" r="r" b="b"/>
              <a:pathLst>
                <a:path w="3001" h="358" extrusionOk="0">
                  <a:moveTo>
                    <a:pt x="214" y="1"/>
                  </a:moveTo>
                  <a:cubicBezTo>
                    <a:pt x="119" y="1"/>
                    <a:pt x="72" y="72"/>
                    <a:pt x="24" y="167"/>
                  </a:cubicBezTo>
                  <a:cubicBezTo>
                    <a:pt x="0" y="287"/>
                    <a:pt x="95" y="358"/>
                    <a:pt x="214" y="358"/>
                  </a:cubicBezTo>
                  <a:lnTo>
                    <a:pt x="2834" y="358"/>
                  </a:lnTo>
                  <a:cubicBezTo>
                    <a:pt x="2929" y="358"/>
                    <a:pt x="2977" y="310"/>
                    <a:pt x="3001" y="215"/>
                  </a:cubicBezTo>
                  <a:cubicBezTo>
                    <a:pt x="3001" y="96"/>
                    <a:pt x="2929"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1"/>
            <p:cNvSpPr/>
            <p:nvPr/>
          </p:nvSpPr>
          <p:spPr>
            <a:xfrm>
              <a:off x="4583432" y="3081703"/>
              <a:ext cx="89475" cy="10704"/>
            </a:xfrm>
            <a:custGeom>
              <a:avLst/>
              <a:gdLst/>
              <a:ahLst/>
              <a:cxnLst/>
              <a:rect l="l" t="t" r="r" b="b"/>
              <a:pathLst>
                <a:path w="3001" h="359" extrusionOk="0">
                  <a:moveTo>
                    <a:pt x="214" y="1"/>
                  </a:moveTo>
                  <a:cubicBezTo>
                    <a:pt x="119" y="1"/>
                    <a:pt x="72" y="48"/>
                    <a:pt x="24" y="144"/>
                  </a:cubicBezTo>
                  <a:cubicBezTo>
                    <a:pt x="0" y="263"/>
                    <a:pt x="95" y="358"/>
                    <a:pt x="214" y="358"/>
                  </a:cubicBezTo>
                  <a:lnTo>
                    <a:pt x="2834" y="358"/>
                  </a:lnTo>
                  <a:cubicBezTo>
                    <a:pt x="2929" y="358"/>
                    <a:pt x="2977" y="287"/>
                    <a:pt x="3001" y="191"/>
                  </a:cubicBezTo>
                  <a:cubicBezTo>
                    <a:pt x="3001" y="72"/>
                    <a:pt x="2929"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1"/>
            <p:cNvSpPr/>
            <p:nvPr/>
          </p:nvSpPr>
          <p:spPr>
            <a:xfrm>
              <a:off x="4603289" y="3103737"/>
              <a:ext cx="50447" cy="10674"/>
            </a:xfrm>
            <a:custGeom>
              <a:avLst/>
              <a:gdLst/>
              <a:ahLst/>
              <a:cxnLst/>
              <a:rect l="l" t="t" r="r" b="b"/>
              <a:pathLst>
                <a:path w="1692" h="358" extrusionOk="0">
                  <a:moveTo>
                    <a:pt x="191" y="0"/>
                  </a:moveTo>
                  <a:cubicBezTo>
                    <a:pt x="120" y="0"/>
                    <a:pt x="49" y="48"/>
                    <a:pt x="25" y="143"/>
                  </a:cubicBezTo>
                  <a:cubicBezTo>
                    <a:pt x="1" y="262"/>
                    <a:pt x="72" y="357"/>
                    <a:pt x="191" y="357"/>
                  </a:cubicBezTo>
                  <a:lnTo>
                    <a:pt x="1501" y="357"/>
                  </a:lnTo>
                  <a:cubicBezTo>
                    <a:pt x="1597" y="357"/>
                    <a:pt x="1668" y="286"/>
                    <a:pt x="1692" y="214"/>
                  </a:cubicBezTo>
                  <a:cubicBezTo>
                    <a:pt x="1692" y="95"/>
                    <a:pt x="1597"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1"/>
            <p:cNvSpPr/>
            <p:nvPr/>
          </p:nvSpPr>
          <p:spPr>
            <a:xfrm>
              <a:off x="4412292" y="3058984"/>
              <a:ext cx="89505" cy="10674"/>
            </a:xfrm>
            <a:custGeom>
              <a:avLst/>
              <a:gdLst/>
              <a:ahLst/>
              <a:cxnLst/>
              <a:rect l="l" t="t" r="r" b="b"/>
              <a:pathLst>
                <a:path w="3002" h="358" extrusionOk="0">
                  <a:moveTo>
                    <a:pt x="215" y="1"/>
                  </a:moveTo>
                  <a:cubicBezTo>
                    <a:pt x="120" y="1"/>
                    <a:pt x="48" y="72"/>
                    <a:pt x="25" y="167"/>
                  </a:cubicBezTo>
                  <a:cubicBezTo>
                    <a:pt x="1" y="287"/>
                    <a:pt x="96" y="358"/>
                    <a:pt x="215" y="358"/>
                  </a:cubicBezTo>
                  <a:lnTo>
                    <a:pt x="2835" y="358"/>
                  </a:lnTo>
                  <a:cubicBezTo>
                    <a:pt x="2906" y="358"/>
                    <a:pt x="2978" y="310"/>
                    <a:pt x="3001" y="215"/>
                  </a:cubicBezTo>
                  <a:cubicBezTo>
                    <a:pt x="3001" y="96"/>
                    <a:pt x="2906"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1"/>
            <p:cNvSpPr/>
            <p:nvPr/>
          </p:nvSpPr>
          <p:spPr>
            <a:xfrm>
              <a:off x="4412292" y="3081703"/>
              <a:ext cx="89505" cy="10704"/>
            </a:xfrm>
            <a:custGeom>
              <a:avLst/>
              <a:gdLst/>
              <a:ahLst/>
              <a:cxnLst/>
              <a:rect l="l" t="t" r="r" b="b"/>
              <a:pathLst>
                <a:path w="3002" h="359" extrusionOk="0">
                  <a:moveTo>
                    <a:pt x="215" y="1"/>
                  </a:moveTo>
                  <a:cubicBezTo>
                    <a:pt x="120" y="1"/>
                    <a:pt x="48" y="48"/>
                    <a:pt x="25" y="144"/>
                  </a:cubicBezTo>
                  <a:cubicBezTo>
                    <a:pt x="1" y="263"/>
                    <a:pt x="96" y="358"/>
                    <a:pt x="215" y="358"/>
                  </a:cubicBezTo>
                  <a:lnTo>
                    <a:pt x="2835" y="358"/>
                  </a:lnTo>
                  <a:cubicBezTo>
                    <a:pt x="2906" y="358"/>
                    <a:pt x="2978" y="287"/>
                    <a:pt x="3001" y="191"/>
                  </a:cubicBezTo>
                  <a:cubicBezTo>
                    <a:pt x="3001" y="72"/>
                    <a:pt x="2906"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1"/>
            <p:cNvSpPr/>
            <p:nvPr/>
          </p:nvSpPr>
          <p:spPr>
            <a:xfrm>
              <a:off x="4431463" y="3103737"/>
              <a:ext cx="51163" cy="10674"/>
            </a:xfrm>
            <a:custGeom>
              <a:avLst/>
              <a:gdLst/>
              <a:ahLst/>
              <a:cxnLst/>
              <a:rect l="l" t="t" r="r" b="b"/>
              <a:pathLst>
                <a:path w="1716" h="358" extrusionOk="0">
                  <a:moveTo>
                    <a:pt x="215" y="0"/>
                  </a:moveTo>
                  <a:cubicBezTo>
                    <a:pt x="120" y="0"/>
                    <a:pt x="72" y="48"/>
                    <a:pt x="48" y="143"/>
                  </a:cubicBezTo>
                  <a:cubicBezTo>
                    <a:pt x="1" y="262"/>
                    <a:pt x="96" y="357"/>
                    <a:pt x="215" y="357"/>
                  </a:cubicBezTo>
                  <a:lnTo>
                    <a:pt x="1525" y="357"/>
                  </a:lnTo>
                  <a:cubicBezTo>
                    <a:pt x="1620" y="357"/>
                    <a:pt x="1668" y="286"/>
                    <a:pt x="1692" y="214"/>
                  </a:cubicBezTo>
                  <a:cubicBezTo>
                    <a:pt x="1715" y="95"/>
                    <a:pt x="1620" y="0"/>
                    <a:pt x="1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91"/>
          <p:cNvGrpSpPr/>
          <p:nvPr/>
        </p:nvGrpSpPr>
        <p:grpSpPr>
          <a:xfrm>
            <a:off x="4769244" y="2994285"/>
            <a:ext cx="352920" cy="354441"/>
            <a:chOff x="4959731" y="2994285"/>
            <a:chExt cx="352920" cy="354441"/>
          </a:xfrm>
        </p:grpSpPr>
        <p:sp>
          <p:nvSpPr>
            <p:cNvPr id="12602" name="Google Shape;12602;p91"/>
            <p:cNvSpPr/>
            <p:nvPr/>
          </p:nvSpPr>
          <p:spPr>
            <a:xfrm>
              <a:off x="4963995" y="3319570"/>
              <a:ext cx="343678" cy="23464"/>
            </a:xfrm>
            <a:custGeom>
              <a:avLst/>
              <a:gdLst/>
              <a:ahLst/>
              <a:cxnLst/>
              <a:rect l="l" t="t" r="r" b="b"/>
              <a:pathLst>
                <a:path w="11527" h="787" extrusionOk="0">
                  <a:moveTo>
                    <a:pt x="120" y="1"/>
                  </a:moveTo>
                  <a:cubicBezTo>
                    <a:pt x="72" y="1"/>
                    <a:pt x="1" y="48"/>
                    <a:pt x="1" y="120"/>
                  </a:cubicBezTo>
                  <a:lnTo>
                    <a:pt x="1" y="667"/>
                  </a:lnTo>
                  <a:cubicBezTo>
                    <a:pt x="1" y="739"/>
                    <a:pt x="72" y="787"/>
                    <a:pt x="120" y="787"/>
                  </a:cubicBezTo>
                  <a:lnTo>
                    <a:pt x="11408" y="787"/>
                  </a:lnTo>
                  <a:cubicBezTo>
                    <a:pt x="11479" y="787"/>
                    <a:pt x="11527" y="739"/>
                    <a:pt x="11527" y="667"/>
                  </a:cubicBezTo>
                  <a:lnTo>
                    <a:pt x="11527" y="120"/>
                  </a:lnTo>
                  <a:cubicBezTo>
                    <a:pt x="11527" y="48"/>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1"/>
            <p:cNvSpPr/>
            <p:nvPr/>
          </p:nvSpPr>
          <p:spPr>
            <a:xfrm>
              <a:off x="5289907" y="3318169"/>
              <a:ext cx="17770" cy="24150"/>
            </a:xfrm>
            <a:custGeom>
              <a:avLst/>
              <a:gdLst/>
              <a:ahLst/>
              <a:cxnLst/>
              <a:rect l="l" t="t" r="r" b="b"/>
              <a:pathLst>
                <a:path w="596" h="810" extrusionOk="0">
                  <a:moveTo>
                    <a:pt x="1" y="0"/>
                  </a:moveTo>
                  <a:cubicBezTo>
                    <a:pt x="72" y="0"/>
                    <a:pt x="120" y="71"/>
                    <a:pt x="120" y="119"/>
                  </a:cubicBezTo>
                  <a:lnTo>
                    <a:pt x="120" y="691"/>
                  </a:lnTo>
                  <a:cubicBezTo>
                    <a:pt x="120" y="738"/>
                    <a:pt x="72" y="810"/>
                    <a:pt x="1" y="810"/>
                  </a:cubicBezTo>
                  <a:lnTo>
                    <a:pt x="477" y="810"/>
                  </a:lnTo>
                  <a:cubicBezTo>
                    <a:pt x="548" y="810"/>
                    <a:pt x="596" y="762"/>
                    <a:pt x="596" y="691"/>
                  </a:cubicBezTo>
                  <a:lnTo>
                    <a:pt x="596" y="119"/>
                  </a:lnTo>
                  <a:cubicBezTo>
                    <a:pt x="596" y="71"/>
                    <a:pt x="548"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1"/>
            <p:cNvSpPr/>
            <p:nvPr/>
          </p:nvSpPr>
          <p:spPr>
            <a:xfrm>
              <a:off x="5009434" y="3028453"/>
              <a:ext cx="68187" cy="289742"/>
            </a:xfrm>
            <a:custGeom>
              <a:avLst/>
              <a:gdLst/>
              <a:ahLst/>
              <a:cxnLst/>
              <a:rect l="l" t="t" r="r" b="b"/>
              <a:pathLst>
                <a:path w="2287" h="9718" extrusionOk="0">
                  <a:moveTo>
                    <a:pt x="72" y="1"/>
                  </a:moveTo>
                  <a:cubicBezTo>
                    <a:pt x="25" y="1"/>
                    <a:pt x="1" y="25"/>
                    <a:pt x="1" y="48"/>
                  </a:cubicBezTo>
                  <a:lnTo>
                    <a:pt x="1" y="9717"/>
                  </a:lnTo>
                  <a:lnTo>
                    <a:pt x="2287" y="9717"/>
                  </a:lnTo>
                  <a:lnTo>
                    <a:pt x="2287" y="48"/>
                  </a:lnTo>
                  <a:cubicBezTo>
                    <a:pt x="2287" y="25"/>
                    <a:pt x="2263" y="1"/>
                    <a:pt x="223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1"/>
            <p:cNvSpPr/>
            <p:nvPr/>
          </p:nvSpPr>
          <p:spPr>
            <a:xfrm>
              <a:off x="5112386" y="3139933"/>
              <a:ext cx="68217" cy="178264"/>
            </a:xfrm>
            <a:custGeom>
              <a:avLst/>
              <a:gdLst/>
              <a:ahLst/>
              <a:cxnLst/>
              <a:rect l="l" t="t" r="r" b="b"/>
              <a:pathLst>
                <a:path w="2288" h="5979" extrusionOk="0">
                  <a:moveTo>
                    <a:pt x="72" y="1"/>
                  </a:moveTo>
                  <a:cubicBezTo>
                    <a:pt x="25" y="1"/>
                    <a:pt x="1" y="24"/>
                    <a:pt x="1" y="72"/>
                  </a:cubicBezTo>
                  <a:lnTo>
                    <a:pt x="1" y="5978"/>
                  </a:lnTo>
                  <a:lnTo>
                    <a:pt x="2287" y="5978"/>
                  </a:lnTo>
                  <a:lnTo>
                    <a:pt x="2287" y="72"/>
                  </a:lnTo>
                  <a:cubicBezTo>
                    <a:pt x="2287" y="24"/>
                    <a:pt x="2263" y="1"/>
                    <a:pt x="2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1"/>
            <p:cNvSpPr/>
            <p:nvPr/>
          </p:nvSpPr>
          <p:spPr>
            <a:xfrm>
              <a:off x="5216054" y="3215187"/>
              <a:ext cx="68902" cy="103011"/>
            </a:xfrm>
            <a:custGeom>
              <a:avLst/>
              <a:gdLst/>
              <a:ahLst/>
              <a:cxnLst/>
              <a:rect l="l" t="t" r="r" b="b"/>
              <a:pathLst>
                <a:path w="2311" h="3455" extrusionOk="0">
                  <a:moveTo>
                    <a:pt x="72" y="1"/>
                  </a:moveTo>
                  <a:cubicBezTo>
                    <a:pt x="48" y="1"/>
                    <a:pt x="1" y="49"/>
                    <a:pt x="1" y="72"/>
                  </a:cubicBezTo>
                  <a:lnTo>
                    <a:pt x="1" y="3454"/>
                  </a:lnTo>
                  <a:lnTo>
                    <a:pt x="2311" y="3454"/>
                  </a:lnTo>
                  <a:lnTo>
                    <a:pt x="2311" y="72"/>
                  </a:lnTo>
                  <a:cubicBezTo>
                    <a:pt x="2311" y="49"/>
                    <a:pt x="2263" y="1"/>
                    <a:pt x="22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1"/>
            <p:cNvSpPr/>
            <p:nvPr/>
          </p:nvSpPr>
          <p:spPr>
            <a:xfrm>
              <a:off x="5061998" y="3028900"/>
              <a:ext cx="15623" cy="290696"/>
            </a:xfrm>
            <a:custGeom>
              <a:avLst/>
              <a:gdLst/>
              <a:ahLst/>
              <a:cxnLst/>
              <a:rect l="l" t="t" r="r" b="b"/>
              <a:pathLst>
                <a:path w="524" h="9750" extrusionOk="0">
                  <a:moveTo>
                    <a:pt x="495" y="0"/>
                  </a:moveTo>
                  <a:cubicBezTo>
                    <a:pt x="489" y="0"/>
                    <a:pt x="483" y="3"/>
                    <a:pt x="476" y="10"/>
                  </a:cubicBezTo>
                  <a:lnTo>
                    <a:pt x="0" y="10"/>
                  </a:lnTo>
                  <a:cubicBezTo>
                    <a:pt x="24" y="10"/>
                    <a:pt x="48" y="33"/>
                    <a:pt x="48" y="57"/>
                  </a:cubicBezTo>
                  <a:lnTo>
                    <a:pt x="48" y="9750"/>
                  </a:lnTo>
                  <a:lnTo>
                    <a:pt x="524" y="9750"/>
                  </a:lnTo>
                  <a:lnTo>
                    <a:pt x="524" y="57"/>
                  </a:lnTo>
                  <a:cubicBezTo>
                    <a:pt x="524" y="22"/>
                    <a:pt x="511" y="0"/>
                    <a:pt x="495"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1"/>
            <p:cNvSpPr/>
            <p:nvPr/>
          </p:nvSpPr>
          <p:spPr>
            <a:xfrm>
              <a:off x="5164950" y="3140648"/>
              <a:ext cx="15653" cy="178950"/>
            </a:xfrm>
            <a:custGeom>
              <a:avLst/>
              <a:gdLst/>
              <a:ahLst/>
              <a:cxnLst/>
              <a:rect l="l" t="t" r="r" b="b"/>
              <a:pathLst>
                <a:path w="525" h="6002" extrusionOk="0">
                  <a:moveTo>
                    <a:pt x="0" y="0"/>
                  </a:moveTo>
                  <a:cubicBezTo>
                    <a:pt x="24" y="0"/>
                    <a:pt x="48" y="48"/>
                    <a:pt x="48" y="72"/>
                  </a:cubicBezTo>
                  <a:lnTo>
                    <a:pt x="48" y="6002"/>
                  </a:lnTo>
                  <a:lnTo>
                    <a:pt x="524" y="6002"/>
                  </a:lnTo>
                  <a:lnTo>
                    <a:pt x="524" y="72"/>
                  </a:lnTo>
                  <a:cubicBezTo>
                    <a:pt x="524" y="48"/>
                    <a:pt x="500" y="0"/>
                    <a:pt x="47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1"/>
            <p:cNvSpPr/>
            <p:nvPr/>
          </p:nvSpPr>
          <p:spPr>
            <a:xfrm>
              <a:off x="5267903" y="3215187"/>
              <a:ext cx="15653" cy="103011"/>
            </a:xfrm>
            <a:custGeom>
              <a:avLst/>
              <a:gdLst/>
              <a:ahLst/>
              <a:cxnLst/>
              <a:rect l="l" t="t" r="r" b="b"/>
              <a:pathLst>
                <a:path w="525" h="3455" extrusionOk="0">
                  <a:moveTo>
                    <a:pt x="0" y="1"/>
                  </a:moveTo>
                  <a:cubicBezTo>
                    <a:pt x="24" y="1"/>
                    <a:pt x="48" y="49"/>
                    <a:pt x="48" y="72"/>
                  </a:cubicBezTo>
                  <a:lnTo>
                    <a:pt x="48" y="3454"/>
                  </a:lnTo>
                  <a:lnTo>
                    <a:pt x="524" y="3454"/>
                  </a:lnTo>
                  <a:lnTo>
                    <a:pt x="524" y="72"/>
                  </a:lnTo>
                  <a:cubicBezTo>
                    <a:pt x="524" y="49"/>
                    <a:pt x="500"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1"/>
            <p:cNvSpPr/>
            <p:nvPr/>
          </p:nvSpPr>
          <p:spPr>
            <a:xfrm>
              <a:off x="5091813" y="2999443"/>
              <a:ext cx="193142" cy="156857"/>
            </a:xfrm>
            <a:custGeom>
              <a:avLst/>
              <a:gdLst/>
              <a:ahLst/>
              <a:cxnLst/>
              <a:rect l="l" t="t" r="r" b="b"/>
              <a:pathLst>
                <a:path w="6478" h="5261" extrusionOk="0">
                  <a:moveTo>
                    <a:pt x="474" y="1"/>
                  </a:moveTo>
                  <a:cubicBezTo>
                    <a:pt x="361" y="1"/>
                    <a:pt x="249" y="55"/>
                    <a:pt x="167" y="164"/>
                  </a:cubicBezTo>
                  <a:cubicBezTo>
                    <a:pt x="0" y="331"/>
                    <a:pt x="48" y="569"/>
                    <a:pt x="215" y="736"/>
                  </a:cubicBezTo>
                  <a:lnTo>
                    <a:pt x="4811" y="4332"/>
                  </a:lnTo>
                  <a:cubicBezTo>
                    <a:pt x="4644" y="4355"/>
                    <a:pt x="4501" y="4498"/>
                    <a:pt x="4501" y="4665"/>
                  </a:cubicBezTo>
                  <a:cubicBezTo>
                    <a:pt x="4477" y="4856"/>
                    <a:pt x="4620" y="5070"/>
                    <a:pt x="4858" y="5094"/>
                  </a:cubicBezTo>
                  <a:lnTo>
                    <a:pt x="6002" y="5260"/>
                  </a:lnTo>
                  <a:lnTo>
                    <a:pt x="6049" y="5260"/>
                  </a:lnTo>
                  <a:cubicBezTo>
                    <a:pt x="6168" y="5260"/>
                    <a:pt x="6264" y="5189"/>
                    <a:pt x="6359" y="5141"/>
                  </a:cubicBezTo>
                  <a:cubicBezTo>
                    <a:pt x="6430" y="5070"/>
                    <a:pt x="6478" y="4951"/>
                    <a:pt x="6430" y="4808"/>
                  </a:cubicBezTo>
                  <a:lnTo>
                    <a:pt x="6192" y="3665"/>
                  </a:lnTo>
                  <a:cubicBezTo>
                    <a:pt x="6152" y="3505"/>
                    <a:pt x="5995" y="3362"/>
                    <a:pt x="5819" y="3362"/>
                  </a:cubicBezTo>
                  <a:cubicBezTo>
                    <a:pt x="5785" y="3362"/>
                    <a:pt x="5750" y="3367"/>
                    <a:pt x="5716" y="3379"/>
                  </a:cubicBezTo>
                  <a:cubicBezTo>
                    <a:pt x="5525" y="3403"/>
                    <a:pt x="5406" y="3593"/>
                    <a:pt x="5406" y="3784"/>
                  </a:cubicBezTo>
                  <a:lnTo>
                    <a:pt x="715" y="93"/>
                  </a:lnTo>
                  <a:cubicBezTo>
                    <a:pt x="643" y="31"/>
                    <a:pt x="559" y="1"/>
                    <a:pt x="47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1"/>
            <p:cNvSpPr/>
            <p:nvPr/>
          </p:nvSpPr>
          <p:spPr>
            <a:xfrm>
              <a:off x="5094646" y="2999443"/>
              <a:ext cx="153398" cy="118216"/>
            </a:xfrm>
            <a:custGeom>
              <a:avLst/>
              <a:gdLst/>
              <a:ahLst/>
              <a:cxnLst/>
              <a:rect l="l" t="t" r="r" b="b"/>
              <a:pathLst>
                <a:path w="5145" h="3965" extrusionOk="0">
                  <a:moveTo>
                    <a:pt x="379" y="1"/>
                  </a:moveTo>
                  <a:cubicBezTo>
                    <a:pt x="266" y="1"/>
                    <a:pt x="154" y="55"/>
                    <a:pt x="72" y="164"/>
                  </a:cubicBezTo>
                  <a:cubicBezTo>
                    <a:pt x="24" y="188"/>
                    <a:pt x="1" y="212"/>
                    <a:pt x="1" y="283"/>
                  </a:cubicBezTo>
                  <a:cubicBezTo>
                    <a:pt x="96" y="283"/>
                    <a:pt x="167" y="307"/>
                    <a:pt x="263" y="378"/>
                  </a:cubicBezTo>
                  <a:lnTo>
                    <a:pt x="4835" y="3951"/>
                  </a:lnTo>
                  <a:cubicBezTo>
                    <a:pt x="4852" y="3959"/>
                    <a:pt x="4873" y="3965"/>
                    <a:pt x="4893" y="3965"/>
                  </a:cubicBezTo>
                  <a:cubicBezTo>
                    <a:pt x="4928" y="3965"/>
                    <a:pt x="4963" y="3948"/>
                    <a:pt x="4978" y="3903"/>
                  </a:cubicBezTo>
                  <a:cubicBezTo>
                    <a:pt x="5002" y="3831"/>
                    <a:pt x="5073" y="3736"/>
                    <a:pt x="5144" y="3665"/>
                  </a:cubicBezTo>
                  <a:lnTo>
                    <a:pt x="620" y="93"/>
                  </a:lnTo>
                  <a:cubicBezTo>
                    <a:pt x="548" y="31"/>
                    <a:pt x="464" y="1"/>
                    <a:pt x="379"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1"/>
            <p:cNvSpPr/>
            <p:nvPr/>
          </p:nvSpPr>
          <p:spPr>
            <a:xfrm>
              <a:off x="5253711" y="3099682"/>
              <a:ext cx="31246" cy="58736"/>
            </a:xfrm>
            <a:custGeom>
              <a:avLst/>
              <a:gdLst/>
              <a:ahLst/>
              <a:cxnLst/>
              <a:rect l="l" t="t" r="r" b="b"/>
              <a:pathLst>
                <a:path w="1048" h="1970" extrusionOk="0">
                  <a:moveTo>
                    <a:pt x="389" y="0"/>
                  </a:moveTo>
                  <a:cubicBezTo>
                    <a:pt x="355" y="0"/>
                    <a:pt x="320" y="5"/>
                    <a:pt x="286" y="17"/>
                  </a:cubicBezTo>
                  <a:cubicBezTo>
                    <a:pt x="143" y="41"/>
                    <a:pt x="48" y="136"/>
                    <a:pt x="0" y="279"/>
                  </a:cubicBezTo>
                  <a:cubicBezTo>
                    <a:pt x="214" y="279"/>
                    <a:pt x="381" y="398"/>
                    <a:pt x="405" y="612"/>
                  </a:cubicBezTo>
                  <a:lnTo>
                    <a:pt x="643" y="1732"/>
                  </a:lnTo>
                  <a:cubicBezTo>
                    <a:pt x="691" y="1827"/>
                    <a:pt x="643" y="1898"/>
                    <a:pt x="643" y="1970"/>
                  </a:cubicBezTo>
                  <a:cubicBezTo>
                    <a:pt x="762" y="1970"/>
                    <a:pt x="857" y="1922"/>
                    <a:pt x="929" y="1851"/>
                  </a:cubicBezTo>
                  <a:cubicBezTo>
                    <a:pt x="1000" y="1708"/>
                    <a:pt x="1048" y="1589"/>
                    <a:pt x="1000" y="1446"/>
                  </a:cubicBezTo>
                  <a:lnTo>
                    <a:pt x="762" y="303"/>
                  </a:lnTo>
                  <a:cubicBezTo>
                    <a:pt x="722" y="143"/>
                    <a:pt x="565" y="0"/>
                    <a:pt x="389"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1"/>
            <p:cNvSpPr/>
            <p:nvPr/>
          </p:nvSpPr>
          <p:spPr>
            <a:xfrm>
              <a:off x="4959731" y="2994285"/>
              <a:ext cx="352920" cy="354441"/>
            </a:xfrm>
            <a:custGeom>
              <a:avLst/>
              <a:gdLst/>
              <a:ahLst/>
              <a:cxnLst/>
              <a:rect l="l" t="t" r="r" b="b"/>
              <a:pathLst>
                <a:path w="11837" h="11888" extrusionOk="0">
                  <a:moveTo>
                    <a:pt x="3763" y="1337"/>
                  </a:moveTo>
                  <a:lnTo>
                    <a:pt x="3763" y="10720"/>
                  </a:lnTo>
                  <a:lnTo>
                    <a:pt x="1787" y="10720"/>
                  </a:lnTo>
                  <a:lnTo>
                    <a:pt x="1787" y="1337"/>
                  </a:lnTo>
                  <a:close/>
                  <a:moveTo>
                    <a:pt x="7240" y="5100"/>
                  </a:moveTo>
                  <a:lnTo>
                    <a:pt x="7240" y="10720"/>
                  </a:lnTo>
                  <a:lnTo>
                    <a:pt x="5264" y="10720"/>
                  </a:lnTo>
                  <a:lnTo>
                    <a:pt x="5264" y="5100"/>
                  </a:lnTo>
                  <a:close/>
                  <a:moveTo>
                    <a:pt x="10717" y="7600"/>
                  </a:moveTo>
                  <a:lnTo>
                    <a:pt x="10717" y="10720"/>
                  </a:lnTo>
                  <a:lnTo>
                    <a:pt x="8765" y="10720"/>
                  </a:lnTo>
                  <a:lnTo>
                    <a:pt x="8765" y="7600"/>
                  </a:lnTo>
                  <a:close/>
                  <a:moveTo>
                    <a:pt x="917" y="0"/>
                  </a:moveTo>
                  <a:cubicBezTo>
                    <a:pt x="815" y="0"/>
                    <a:pt x="739" y="88"/>
                    <a:pt x="739" y="194"/>
                  </a:cubicBezTo>
                  <a:lnTo>
                    <a:pt x="739" y="980"/>
                  </a:lnTo>
                  <a:lnTo>
                    <a:pt x="572" y="980"/>
                  </a:lnTo>
                  <a:cubicBezTo>
                    <a:pt x="477" y="980"/>
                    <a:pt x="382" y="1075"/>
                    <a:pt x="382" y="1171"/>
                  </a:cubicBezTo>
                  <a:cubicBezTo>
                    <a:pt x="382" y="1266"/>
                    <a:pt x="477" y="1313"/>
                    <a:pt x="549" y="1313"/>
                  </a:cubicBezTo>
                  <a:lnTo>
                    <a:pt x="739" y="1313"/>
                  </a:lnTo>
                  <a:lnTo>
                    <a:pt x="739" y="2218"/>
                  </a:lnTo>
                  <a:lnTo>
                    <a:pt x="549" y="2218"/>
                  </a:lnTo>
                  <a:cubicBezTo>
                    <a:pt x="453" y="2218"/>
                    <a:pt x="358" y="2266"/>
                    <a:pt x="358" y="2361"/>
                  </a:cubicBezTo>
                  <a:cubicBezTo>
                    <a:pt x="358" y="2480"/>
                    <a:pt x="429" y="2576"/>
                    <a:pt x="549" y="2576"/>
                  </a:cubicBezTo>
                  <a:lnTo>
                    <a:pt x="739" y="2576"/>
                  </a:lnTo>
                  <a:lnTo>
                    <a:pt x="739" y="3457"/>
                  </a:lnTo>
                  <a:lnTo>
                    <a:pt x="549" y="3457"/>
                  </a:lnTo>
                  <a:cubicBezTo>
                    <a:pt x="453" y="3457"/>
                    <a:pt x="358" y="3528"/>
                    <a:pt x="358" y="3600"/>
                  </a:cubicBezTo>
                  <a:cubicBezTo>
                    <a:pt x="358" y="3719"/>
                    <a:pt x="429" y="3814"/>
                    <a:pt x="549" y="3814"/>
                  </a:cubicBezTo>
                  <a:lnTo>
                    <a:pt x="739" y="3814"/>
                  </a:lnTo>
                  <a:lnTo>
                    <a:pt x="739" y="4719"/>
                  </a:lnTo>
                  <a:lnTo>
                    <a:pt x="549" y="4719"/>
                  </a:lnTo>
                  <a:cubicBezTo>
                    <a:pt x="453" y="4719"/>
                    <a:pt x="358" y="4767"/>
                    <a:pt x="358" y="4862"/>
                  </a:cubicBezTo>
                  <a:cubicBezTo>
                    <a:pt x="358" y="4981"/>
                    <a:pt x="429" y="5076"/>
                    <a:pt x="549" y="5076"/>
                  </a:cubicBezTo>
                  <a:lnTo>
                    <a:pt x="739" y="5076"/>
                  </a:lnTo>
                  <a:lnTo>
                    <a:pt x="739" y="5957"/>
                  </a:lnTo>
                  <a:lnTo>
                    <a:pt x="549" y="5957"/>
                  </a:lnTo>
                  <a:cubicBezTo>
                    <a:pt x="453" y="5957"/>
                    <a:pt x="358" y="6029"/>
                    <a:pt x="358" y="6100"/>
                  </a:cubicBezTo>
                  <a:cubicBezTo>
                    <a:pt x="358" y="6219"/>
                    <a:pt x="429" y="6314"/>
                    <a:pt x="549" y="6314"/>
                  </a:cubicBezTo>
                  <a:lnTo>
                    <a:pt x="739" y="6314"/>
                  </a:lnTo>
                  <a:lnTo>
                    <a:pt x="739" y="7219"/>
                  </a:lnTo>
                  <a:lnTo>
                    <a:pt x="549" y="7219"/>
                  </a:lnTo>
                  <a:cubicBezTo>
                    <a:pt x="453" y="7219"/>
                    <a:pt x="358" y="7267"/>
                    <a:pt x="358" y="7362"/>
                  </a:cubicBezTo>
                  <a:cubicBezTo>
                    <a:pt x="358" y="7481"/>
                    <a:pt x="429" y="7577"/>
                    <a:pt x="549" y="7577"/>
                  </a:cubicBezTo>
                  <a:lnTo>
                    <a:pt x="739" y="7577"/>
                  </a:lnTo>
                  <a:lnTo>
                    <a:pt x="739" y="8458"/>
                  </a:lnTo>
                  <a:lnTo>
                    <a:pt x="549" y="8458"/>
                  </a:lnTo>
                  <a:cubicBezTo>
                    <a:pt x="453" y="8458"/>
                    <a:pt x="358" y="8529"/>
                    <a:pt x="358" y="8601"/>
                  </a:cubicBezTo>
                  <a:cubicBezTo>
                    <a:pt x="358" y="8720"/>
                    <a:pt x="429" y="8815"/>
                    <a:pt x="549" y="8815"/>
                  </a:cubicBezTo>
                  <a:lnTo>
                    <a:pt x="739" y="8815"/>
                  </a:lnTo>
                  <a:lnTo>
                    <a:pt x="739" y="9720"/>
                  </a:lnTo>
                  <a:lnTo>
                    <a:pt x="549" y="9720"/>
                  </a:lnTo>
                  <a:cubicBezTo>
                    <a:pt x="453" y="9720"/>
                    <a:pt x="358" y="9768"/>
                    <a:pt x="358" y="9863"/>
                  </a:cubicBezTo>
                  <a:cubicBezTo>
                    <a:pt x="358" y="9982"/>
                    <a:pt x="429" y="10077"/>
                    <a:pt x="549" y="10077"/>
                  </a:cubicBezTo>
                  <a:lnTo>
                    <a:pt x="715" y="10077"/>
                  </a:lnTo>
                  <a:lnTo>
                    <a:pt x="715" y="10696"/>
                  </a:lnTo>
                  <a:lnTo>
                    <a:pt x="310" y="10696"/>
                  </a:lnTo>
                  <a:cubicBezTo>
                    <a:pt x="144" y="10696"/>
                    <a:pt x="1" y="10815"/>
                    <a:pt x="1" y="10982"/>
                  </a:cubicBezTo>
                  <a:lnTo>
                    <a:pt x="1" y="11673"/>
                  </a:lnTo>
                  <a:cubicBezTo>
                    <a:pt x="1" y="11768"/>
                    <a:pt x="96" y="11863"/>
                    <a:pt x="191" y="11863"/>
                  </a:cubicBezTo>
                  <a:lnTo>
                    <a:pt x="2001" y="11863"/>
                  </a:lnTo>
                  <a:cubicBezTo>
                    <a:pt x="2025" y="11863"/>
                    <a:pt x="2049" y="11863"/>
                    <a:pt x="2096" y="11816"/>
                  </a:cubicBezTo>
                  <a:cubicBezTo>
                    <a:pt x="2216" y="11673"/>
                    <a:pt x="2120" y="11530"/>
                    <a:pt x="1977" y="11530"/>
                  </a:cubicBezTo>
                  <a:lnTo>
                    <a:pt x="334" y="11530"/>
                  </a:lnTo>
                  <a:lnTo>
                    <a:pt x="334" y="11054"/>
                  </a:lnTo>
                  <a:lnTo>
                    <a:pt x="11503" y="11054"/>
                  </a:lnTo>
                  <a:lnTo>
                    <a:pt x="11503" y="11530"/>
                  </a:lnTo>
                  <a:lnTo>
                    <a:pt x="2739" y="11530"/>
                  </a:lnTo>
                  <a:cubicBezTo>
                    <a:pt x="2644" y="11530"/>
                    <a:pt x="2573" y="11577"/>
                    <a:pt x="2573" y="11673"/>
                  </a:cubicBezTo>
                  <a:cubicBezTo>
                    <a:pt x="2573" y="11792"/>
                    <a:pt x="2620" y="11887"/>
                    <a:pt x="2739" y="11887"/>
                  </a:cubicBezTo>
                  <a:lnTo>
                    <a:pt x="11551" y="11887"/>
                  </a:lnTo>
                  <a:cubicBezTo>
                    <a:pt x="11694" y="11887"/>
                    <a:pt x="11837" y="11768"/>
                    <a:pt x="11837" y="11577"/>
                  </a:cubicBezTo>
                  <a:lnTo>
                    <a:pt x="11837" y="11030"/>
                  </a:lnTo>
                  <a:cubicBezTo>
                    <a:pt x="11813" y="10839"/>
                    <a:pt x="11694" y="10720"/>
                    <a:pt x="11551" y="10720"/>
                  </a:cubicBezTo>
                  <a:lnTo>
                    <a:pt x="11075" y="10720"/>
                  </a:lnTo>
                  <a:lnTo>
                    <a:pt x="11075" y="7481"/>
                  </a:lnTo>
                  <a:cubicBezTo>
                    <a:pt x="11075" y="7338"/>
                    <a:pt x="10955" y="7243"/>
                    <a:pt x="10836" y="7243"/>
                  </a:cubicBezTo>
                  <a:lnTo>
                    <a:pt x="8669" y="7243"/>
                  </a:lnTo>
                  <a:cubicBezTo>
                    <a:pt x="8526" y="7243"/>
                    <a:pt x="8431" y="7362"/>
                    <a:pt x="8431" y="7481"/>
                  </a:cubicBezTo>
                  <a:lnTo>
                    <a:pt x="8431" y="10720"/>
                  </a:lnTo>
                  <a:lnTo>
                    <a:pt x="7621" y="10720"/>
                  </a:lnTo>
                  <a:lnTo>
                    <a:pt x="7621" y="4981"/>
                  </a:lnTo>
                  <a:cubicBezTo>
                    <a:pt x="7621" y="4838"/>
                    <a:pt x="7502" y="4743"/>
                    <a:pt x="7383" y="4743"/>
                  </a:cubicBezTo>
                  <a:lnTo>
                    <a:pt x="5216" y="4743"/>
                  </a:lnTo>
                  <a:cubicBezTo>
                    <a:pt x="5073" y="4743"/>
                    <a:pt x="4978" y="4862"/>
                    <a:pt x="4978" y="4981"/>
                  </a:cubicBezTo>
                  <a:lnTo>
                    <a:pt x="4978" y="10720"/>
                  </a:lnTo>
                  <a:lnTo>
                    <a:pt x="4192" y="10720"/>
                  </a:lnTo>
                  <a:lnTo>
                    <a:pt x="4192" y="1218"/>
                  </a:lnTo>
                  <a:cubicBezTo>
                    <a:pt x="4192" y="1075"/>
                    <a:pt x="4073" y="980"/>
                    <a:pt x="3954" y="980"/>
                  </a:cubicBezTo>
                  <a:lnTo>
                    <a:pt x="1763" y="980"/>
                  </a:lnTo>
                  <a:cubicBezTo>
                    <a:pt x="1620" y="980"/>
                    <a:pt x="1525" y="1099"/>
                    <a:pt x="1525" y="1218"/>
                  </a:cubicBezTo>
                  <a:lnTo>
                    <a:pt x="1525" y="10720"/>
                  </a:lnTo>
                  <a:lnTo>
                    <a:pt x="1072" y="10720"/>
                  </a:lnTo>
                  <a:lnTo>
                    <a:pt x="1072" y="194"/>
                  </a:lnTo>
                  <a:cubicBezTo>
                    <a:pt x="1072" y="99"/>
                    <a:pt x="1025" y="27"/>
                    <a:pt x="953" y="4"/>
                  </a:cubicBezTo>
                  <a:cubicBezTo>
                    <a:pt x="941" y="1"/>
                    <a:pt x="929" y="0"/>
                    <a:pt x="9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1"/>
            <p:cNvSpPr/>
            <p:nvPr/>
          </p:nvSpPr>
          <p:spPr>
            <a:xfrm>
              <a:off x="5088265" y="2995149"/>
              <a:ext cx="201669" cy="166129"/>
            </a:xfrm>
            <a:custGeom>
              <a:avLst/>
              <a:gdLst/>
              <a:ahLst/>
              <a:cxnLst/>
              <a:rect l="l" t="t" r="r" b="b"/>
              <a:pathLst>
                <a:path w="6764" h="5572" extrusionOk="0">
                  <a:moveTo>
                    <a:pt x="606" y="0"/>
                  </a:moveTo>
                  <a:cubicBezTo>
                    <a:pt x="434" y="0"/>
                    <a:pt x="264" y="74"/>
                    <a:pt x="167" y="213"/>
                  </a:cubicBezTo>
                  <a:cubicBezTo>
                    <a:pt x="72" y="332"/>
                    <a:pt x="0" y="475"/>
                    <a:pt x="48" y="641"/>
                  </a:cubicBezTo>
                  <a:cubicBezTo>
                    <a:pt x="48" y="784"/>
                    <a:pt x="119" y="927"/>
                    <a:pt x="238" y="1023"/>
                  </a:cubicBezTo>
                  <a:lnTo>
                    <a:pt x="4620" y="4476"/>
                  </a:lnTo>
                  <a:cubicBezTo>
                    <a:pt x="4525" y="4571"/>
                    <a:pt x="4477" y="4690"/>
                    <a:pt x="4454" y="4809"/>
                  </a:cubicBezTo>
                  <a:cubicBezTo>
                    <a:pt x="4406" y="4952"/>
                    <a:pt x="4477" y="5095"/>
                    <a:pt x="4573" y="5214"/>
                  </a:cubicBezTo>
                  <a:cubicBezTo>
                    <a:pt x="4644" y="5333"/>
                    <a:pt x="4811" y="5428"/>
                    <a:pt x="4954" y="5428"/>
                  </a:cubicBezTo>
                  <a:lnTo>
                    <a:pt x="6073" y="5571"/>
                  </a:lnTo>
                  <a:cubicBezTo>
                    <a:pt x="6192" y="5571"/>
                    <a:pt x="6287" y="5571"/>
                    <a:pt x="6383" y="5523"/>
                  </a:cubicBezTo>
                  <a:cubicBezTo>
                    <a:pt x="6430" y="5476"/>
                    <a:pt x="6525" y="5428"/>
                    <a:pt x="6597" y="5357"/>
                  </a:cubicBezTo>
                  <a:cubicBezTo>
                    <a:pt x="6716" y="5214"/>
                    <a:pt x="6764" y="5047"/>
                    <a:pt x="6740" y="4857"/>
                  </a:cubicBezTo>
                  <a:lnTo>
                    <a:pt x="6502" y="3737"/>
                  </a:lnTo>
                  <a:cubicBezTo>
                    <a:pt x="6439" y="3468"/>
                    <a:pt x="6197" y="3271"/>
                    <a:pt x="5932" y="3271"/>
                  </a:cubicBezTo>
                  <a:cubicBezTo>
                    <a:pt x="5892" y="3271"/>
                    <a:pt x="5851" y="3276"/>
                    <a:pt x="5811" y="3285"/>
                  </a:cubicBezTo>
                  <a:cubicBezTo>
                    <a:pt x="5644" y="3309"/>
                    <a:pt x="5525" y="3428"/>
                    <a:pt x="5430" y="3547"/>
                  </a:cubicBezTo>
                  <a:lnTo>
                    <a:pt x="3168" y="1761"/>
                  </a:lnTo>
                  <a:cubicBezTo>
                    <a:pt x="3125" y="1739"/>
                    <a:pt x="3082" y="1728"/>
                    <a:pt x="3043" y="1728"/>
                  </a:cubicBezTo>
                  <a:cubicBezTo>
                    <a:pt x="2996" y="1728"/>
                    <a:pt x="2956" y="1745"/>
                    <a:pt x="2929" y="1785"/>
                  </a:cubicBezTo>
                  <a:cubicBezTo>
                    <a:pt x="2858" y="1880"/>
                    <a:pt x="2858" y="1975"/>
                    <a:pt x="2953" y="2023"/>
                  </a:cubicBezTo>
                  <a:lnTo>
                    <a:pt x="5430" y="3999"/>
                  </a:lnTo>
                  <a:cubicBezTo>
                    <a:pt x="5464" y="4016"/>
                    <a:pt x="5509" y="4033"/>
                    <a:pt x="5550" y="4033"/>
                  </a:cubicBezTo>
                  <a:cubicBezTo>
                    <a:pt x="5567" y="4033"/>
                    <a:pt x="5583" y="4030"/>
                    <a:pt x="5597" y="4023"/>
                  </a:cubicBezTo>
                  <a:cubicBezTo>
                    <a:pt x="5668" y="3999"/>
                    <a:pt x="5692" y="3928"/>
                    <a:pt x="5692" y="3880"/>
                  </a:cubicBezTo>
                  <a:cubicBezTo>
                    <a:pt x="5692" y="3761"/>
                    <a:pt x="5763" y="3666"/>
                    <a:pt x="5882" y="3642"/>
                  </a:cubicBezTo>
                  <a:cubicBezTo>
                    <a:pt x="5898" y="3639"/>
                    <a:pt x="5913" y="3638"/>
                    <a:pt x="5928" y="3638"/>
                  </a:cubicBezTo>
                  <a:cubicBezTo>
                    <a:pt x="6031" y="3638"/>
                    <a:pt x="6124" y="3705"/>
                    <a:pt x="6144" y="3809"/>
                  </a:cubicBezTo>
                  <a:lnTo>
                    <a:pt x="6383" y="4952"/>
                  </a:lnTo>
                  <a:cubicBezTo>
                    <a:pt x="6406" y="5000"/>
                    <a:pt x="6383" y="5095"/>
                    <a:pt x="6311" y="5166"/>
                  </a:cubicBezTo>
                  <a:cubicBezTo>
                    <a:pt x="6276" y="5201"/>
                    <a:pt x="6229" y="5223"/>
                    <a:pt x="6178" y="5223"/>
                  </a:cubicBezTo>
                  <a:cubicBezTo>
                    <a:pt x="6159" y="5223"/>
                    <a:pt x="6140" y="5220"/>
                    <a:pt x="6121" y="5214"/>
                  </a:cubicBezTo>
                  <a:lnTo>
                    <a:pt x="4977" y="5071"/>
                  </a:lnTo>
                  <a:cubicBezTo>
                    <a:pt x="4930" y="5071"/>
                    <a:pt x="4858" y="5047"/>
                    <a:pt x="4835" y="4976"/>
                  </a:cubicBezTo>
                  <a:cubicBezTo>
                    <a:pt x="4811" y="4928"/>
                    <a:pt x="4763" y="4857"/>
                    <a:pt x="4763" y="4809"/>
                  </a:cubicBezTo>
                  <a:cubicBezTo>
                    <a:pt x="4763" y="4714"/>
                    <a:pt x="4858" y="4618"/>
                    <a:pt x="4954" y="4595"/>
                  </a:cubicBezTo>
                  <a:cubicBezTo>
                    <a:pt x="5001" y="4571"/>
                    <a:pt x="5073" y="4523"/>
                    <a:pt x="5073" y="4476"/>
                  </a:cubicBezTo>
                  <a:cubicBezTo>
                    <a:pt x="5073" y="4404"/>
                    <a:pt x="5073" y="4357"/>
                    <a:pt x="5001" y="4285"/>
                  </a:cubicBezTo>
                  <a:lnTo>
                    <a:pt x="453" y="761"/>
                  </a:lnTo>
                  <a:cubicBezTo>
                    <a:pt x="405" y="713"/>
                    <a:pt x="357" y="665"/>
                    <a:pt x="357" y="594"/>
                  </a:cubicBezTo>
                  <a:cubicBezTo>
                    <a:pt x="357" y="546"/>
                    <a:pt x="357" y="475"/>
                    <a:pt x="429" y="427"/>
                  </a:cubicBezTo>
                  <a:cubicBezTo>
                    <a:pt x="453" y="356"/>
                    <a:pt x="524" y="332"/>
                    <a:pt x="572" y="332"/>
                  </a:cubicBezTo>
                  <a:cubicBezTo>
                    <a:pt x="643" y="332"/>
                    <a:pt x="691" y="332"/>
                    <a:pt x="762" y="403"/>
                  </a:cubicBezTo>
                  <a:lnTo>
                    <a:pt x="2310" y="1618"/>
                  </a:lnTo>
                  <a:cubicBezTo>
                    <a:pt x="2342" y="1639"/>
                    <a:pt x="2379" y="1651"/>
                    <a:pt x="2417" y="1651"/>
                  </a:cubicBezTo>
                  <a:cubicBezTo>
                    <a:pt x="2463" y="1651"/>
                    <a:pt x="2509" y="1633"/>
                    <a:pt x="2548" y="1594"/>
                  </a:cubicBezTo>
                  <a:cubicBezTo>
                    <a:pt x="2596" y="1499"/>
                    <a:pt x="2596" y="1404"/>
                    <a:pt x="2501" y="1356"/>
                  </a:cubicBezTo>
                  <a:lnTo>
                    <a:pt x="953" y="118"/>
                  </a:lnTo>
                  <a:cubicBezTo>
                    <a:pt x="853" y="38"/>
                    <a:pt x="729" y="0"/>
                    <a:pt x="6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91"/>
          <p:cNvGrpSpPr/>
          <p:nvPr/>
        </p:nvGrpSpPr>
        <p:grpSpPr>
          <a:xfrm>
            <a:off x="5510974" y="3002186"/>
            <a:ext cx="354351" cy="336582"/>
            <a:chOff x="5549061" y="3002186"/>
            <a:chExt cx="354351" cy="336582"/>
          </a:xfrm>
        </p:grpSpPr>
        <p:sp>
          <p:nvSpPr>
            <p:cNvPr id="12616" name="Google Shape;12616;p91"/>
            <p:cNvSpPr/>
            <p:nvPr/>
          </p:nvSpPr>
          <p:spPr>
            <a:xfrm>
              <a:off x="5624345" y="3007880"/>
              <a:ext cx="202384" cy="202384"/>
            </a:xfrm>
            <a:custGeom>
              <a:avLst/>
              <a:gdLst/>
              <a:ahLst/>
              <a:cxnLst/>
              <a:rect l="l" t="t" r="r" b="b"/>
              <a:pathLst>
                <a:path w="6788" h="6788" extrusionOk="0">
                  <a:moveTo>
                    <a:pt x="3406" y="0"/>
                  </a:moveTo>
                  <a:cubicBezTo>
                    <a:pt x="1524" y="0"/>
                    <a:pt x="0" y="1524"/>
                    <a:pt x="0" y="3382"/>
                  </a:cubicBezTo>
                  <a:cubicBezTo>
                    <a:pt x="0" y="5263"/>
                    <a:pt x="1524" y="6787"/>
                    <a:pt x="3406" y="6787"/>
                  </a:cubicBezTo>
                  <a:cubicBezTo>
                    <a:pt x="5263" y="6787"/>
                    <a:pt x="6787" y="5263"/>
                    <a:pt x="6787" y="3382"/>
                  </a:cubicBezTo>
                  <a:cubicBezTo>
                    <a:pt x="6787" y="1524"/>
                    <a:pt x="5263" y="0"/>
                    <a:pt x="3406"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1"/>
            <p:cNvSpPr/>
            <p:nvPr/>
          </p:nvSpPr>
          <p:spPr>
            <a:xfrm>
              <a:off x="5669784" y="3016378"/>
              <a:ext cx="156946" cy="193887"/>
            </a:xfrm>
            <a:custGeom>
              <a:avLst/>
              <a:gdLst/>
              <a:ahLst/>
              <a:cxnLst/>
              <a:rect l="l" t="t" r="r" b="b"/>
              <a:pathLst>
                <a:path w="5264" h="6503" extrusionOk="0">
                  <a:moveTo>
                    <a:pt x="3311" y="1"/>
                  </a:moveTo>
                  <a:lnTo>
                    <a:pt x="3311" y="1"/>
                  </a:lnTo>
                  <a:cubicBezTo>
                    <a:pt x="4239" y="596"/>
                    <a:pt x="4835" y="1644"/>
                    <a:pt x="4835" y="2835"/>
                  </a:cubicBezTo>
                  <a:cubicBezTo>
                    <a:pt x="4835" y="4716"/>
                    <a:pt x="3311" y="6240"/>
                    <a:pt x="1429" y="6240"/>
                  </a:cubicBezTo>
                  <a:cubicBezTo>
                    <a:pt x="929" y="6240"/>
                    <a:pt x="453" y="6145"/>
                    <a:pt x="0" y="5931"/>
                  </a:cubicBezTo>
                  <a:lnTo>
                    <a:pt x="0" y="5931"/>
                  </a:lnTo>
                  <a:cubicBezTo>
                    <a:pt x="548" y="6288"/>
                    <a:pt x="1191" y="6502"/>
                    <a:pt x="1882" y="6502"/>
                  </a:cubicBezTo>
                  <a:cubicBezTo>
                    <a:pt x="3763" y="6502"/>
                    <a:pt x="5263" y="4978"/>
                    <a:pt x="5263" y="3097"/>
                  </a:cubicBezTo>
                  <a:cubicBezTo>
                    <a:pt x="5263" y="1739"/>
                    <a:pt x="4477" y="572"/>
                    <a:pt x="331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1"/>
            <p:cNvSpPr/>
            <p:nvPr/>
          </p:nvSpPr>
          <p:spPr>
            <a:xfrm>
              <a:off x="5553325" y="3132837"/>
              <a:ext cx="202384" cy="202384"/>
            </a:xfrm>
            <a:custGeom>
              <a:avLst/>
              <a:gdLst/>
              <a:ahLst/>
              <a:cxnLst/>
              <a:rect l="l" t="t" r="r" b="b"/>
              <a:pathLst>
                <a:path w="6788" h="6788" extrusionOk="0">
                  <a:moveTo>
                    <a:pt x="3406" y="0"/>
                  </a:moveTo>
                  <a:cubicBezTo>
                    <a:pt x="1525" y="0"/>
                    <a:pt x="1" y="1525"/>
                    <a:pt x="1" y="3406"/>
                  </a:cubicBezTo>
                  <a:cubicBezTo>
                    <a:pt x="1" y="5263"/>
                    <a:pt x="1525" y="6788"/>
                    <a:pt x="3406" y="6788"/>
                  </a:cubicBezTo>
                  <a:cubicBezTo>
                    <a:pt x="5264" y="6788"/>
                    <a:pt x="6788" y="5263"/>
                    <a:pt x="6788" y="3406"/>
                  </a:cubicBezTo>
                  <a:cubicBezTo>
                    <a:pt x="6788" y="1525"/>
                    <a:pt x="5264" y="0"/>
                    <a:pt x="3406"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1"/>
            <p:cNvSpPr/>
            <p:nvPr/>
          </p:nvSpPr>
          <p:spPr>
            <a:xfrm>
              <a:off x="5598764" y="3142079"/>
              <a:ext cx="156946" cy="193142"/>
            </a:xfrm>
            <a:custGeom>
              <a:avLst/>
              <a:gdLst/>
              <a:ahLst/>
              <a:cxnLst/>
              <a:rect l="l" t="t" r="r" b="b"/>
              <a:pathLst>
                <a:path w="5264" h="6478" extrusionOk="0">
                  <a:moveTo>
                    <a:pt x="3311" y="0"/>
                  </a:moveTo>
                  <a:cubicBezTo>
                    <a:pt x="4240" y="595"/>
                    <a:pt x="4835" y="1619"/>
                    <a:pt x="4835" y="2810"/>
                  </a:cubicBezTo>
                  <a:cubicBezTo>
                    <a:pt x="4835" y="4691"/>
                    <a:pt x="3311" y="6216"/>
                    <a:pt x="1430" y="6216"/>
                  </a:cubicBezTo>
                  <a:cubicBezTo>
                    <a:pt x="930" y="6216"/>
                    <a:pt x="453" y="6120"/>
                    <a:pt x="1" y="5906"/>
                  </a:cubicBezTo>
                  <a:lnTo>
                    <a:pt x="1" y="5906"/>
                  </a:lnTo>
                  <a:cubicBezTo>
                    <a:pt x="549" y="6263"/>
                    <a:pt x="1192" y="6478"/>
                    <a:pt x="1882" y="6478"/>
                  </a:cubicBezTo>
                  <a:cubicBezTo>
                    <a:pt x="3764" y="6478"/>
                    <a:pt x="5264" y="4953"/>
                    <a:pt x="5264" y="3096"/>
                  </a:cubicBezTo>
                  <a:cubicBezTo>
                    <a:pt x="5264" y="1715"/>
                    <a:pt x="4478" y="524"/>
                    <a:pt x="331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1"/>
            <p:cNvSpPr/>
            <p:nvPr/>
          </p:nvSpPr>
          <p:spPr>
            <a:xfrm>
              <a:off x="5694620" y="3132837"/>
              <a:ext cx="202384" cy="202384"/>
            </a:xfrm>
            <a:custGeom>
              <a:avLst/>
              <a:gdLst/>
              <a:ahLst/>
              <a:cxnLst/>
              <a:rect l="l" t="t" r="r" b="b"/>
              <a:pathLst>
                <a:path w="6788" h="6788" extrusionOk="0">
                  <a:moveTo>
                    <a:pt x="3382" y="0"/>
                  </a:moveTo>
                  <a:cubicBezTo>
                    <a:pt x="1525" y="0"/>
                    <a:pt x="1" y="1525"/>
                    <a:pt x="1" y="3406"/>
                  </a:cubicBezTo>
                  <a:cubicBezTo>
                    <a:pt x="1" y="5263"/>
                    <a:pt x="1525" y="6788"/>
                    <a:pt x="3382" y="6788"/>
                  </a:cubicBezTo>
                  <a:cubicBezTo>
                    <a:pt x="5264" y="6788"/>
                    <a:pt x="6788" y="5263"/>
                    <a:pt x="6788" y="3406"/>
                  </a:cubicBezTo>
                  <a:cubicBezTo>
                    <a:pt x="6788" y="1525"/>
                    <a:pt x="5264" y="0"/>
                    <a:pt x="33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1"/>
            <p:cNvSpPr/>
            <p:nvPr/>
          </p:nvSpPr>
          <p:spPr>
            <a:xfrm>
              <a:off x="5740059" y="3142079"/>
              <a:ext cx="156946" cy="193142"/>
            </a:xfrm>
            <a:custGeom>
              <a:avLst/>
              <a:gdLst/>
              <a:ahLst/>
              <a:cxnLst/>
              <a:rect l="l" t="t" r="r" b="b"/>
              <a:pathLst>
                <a:path w="5264" h="6478" extrusionOk="0">
                  <a:moveTo>
                    <a:pt x="3311" y="0"/>
                  </a:moveTo>
                  <a:lnTo>
                    <a:pt x="3311" y="0"/>
                  </a:lnTo>
                  <a:cubicBezTo>
                    <a:pt x="4216" y="595"/>
                    <a:pt x="4811" y="1619"/>
                    <a:pt x="4811" y="2810"/>
                  </a:cubicBezTo>
                  <a:cubicBezTo>
                    <a:pt x="4811" y="4691"/>
                    <a:pt x="3287" y="6216"/>
                    <a:pt x="1430" y="6216"/>
                  </a:cubicBezTo>
                  <a:cubicBezTo>
                    <a:pt x="906" y="6216"/>
                    <a:pt x="453" y="6120"/>
                    <a:pt x="1" y="5906"/>
                  </a:cubicBezTo>
                  <a:lnTo>
                    <a:pt x="1" y="5906"/>
                  </a:lnTo>
                  <a:cubicBezTo>
                    <a:pt x="525" y="6263"/>
                    <a:pt x="1192" y="6478"/>
                    <a:pt x="1858" y="6478"/>
                  </a:cubicBezTo>
                  <a:cubicBezTo>
                    <a:pt x="3740" y="6478"/>
                    <a:pt x="5264" y="4953"/>
                    <a:pt x="5264" y="3096"/>
                  </a:cubicBezTo>
                  <a:cubicBezTo>
                    <a:pt x="5264" y="1715"/>
                    <a:pt x="4454" y="524"/>
                    <a:pt x="331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1"/>
            <p:cNvSpPr/>
            <p:nvPr/>
          </p:nvSpPr>
          <p:spPr>
            <a:xfrm>
              <a:off x="5698884" y="3132837"/>
              <a:ext cx="124299" cy="77430"/>
            </a:xfrm>
            <a:custGeom>
              <a:avLst/>
              <a:gdLst/>
              <a:ahLst/>
              <a:cxnLst/>
              <a:rect l="l" t="t" r="r" b="b"/>
              <a:pathLst>
                <a:path w="4169" h="2597" extrusionOk="0">
                  <a:moveTo>
                    <a:pt x="3287" y="0"/>
                  </a:moveTo>
                  <a:cubicBezTo>
                    <a:pt x="1739" y="0"/>
                    <a:pt x="406" y="1048"/>
                    <a:pt x="1" y="2477"/>
                  </a:cubicBezTo>
                  <a:cubicBezTo>
                    <a:pt x="286" y="2549"/>
                    <a:pt x="572" y="2596"/>
                    <a:pt x="906" y="2596"/>
                  </a:cubicBezTo>
                  <a:cubicBezTo>
                    <a:pt x="2454" y="2596"/>
                    <a:pt x="3787" y="1548"/>
                    <a:pt x="4168" y="120"/>
                  </a:cubicBezTo>
                  <a:cubicBezTo>
                    <a:pt x="3882" y="24"/>
                    <a:pt x="3573" y="0"/>
                    <a:pt x="328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1"/>
            <p:cNvSpPr/>
            <p:nvPr/>
          </p:nvSpPr>
          <p:spPr>
            <a:xfrm>
              <a:off x="5693904" y="3161251"/>
              <a:ext cx="61806" cy="145557"/>
            </a:xfrm>
            <a:custGeom>
              <a:avLst/>
              <a:gdLst/>
              <a:ahLst/>
              <a:cxnLst/>
              <a:rect l="l" t="t" r="r" b="b"/>
              <a:pathLst>
                <a:path w="2073" h="4882" extrusionOk="0">
                  <a:moveTo>
                    <a:pt x="1049" y="0"/>
                  </a:moveTo>
                  <a:cubicBezTo>
                    <a:pt x="382" y="619"/>
                    <a:pt x="1" y="1500"/>
                    <a:pt x="1" y="2453"/>
                  </a:cubicBezTo>
                  <a:cubicBezTo>
                    <a:pt x="1" y="3406"/>
                    <a:pt x="406" y="4263"/>
                    <a:pt x="1049" y="4882"/>
                  </a:cubicBezTo>
                  <a:cubicBezTo>
                    <a:pt x="1692" y="4263"/>
                    <a:pt x="2073" y="3406"/>
                    <a:pt x="2073" y="2453"/>
                  </a:cubicBezTo>
                  <a:cubicBezTo>
                    <a:pt x="2073" y="1500"/>
                    <a:pt x="1692" y="619"/>
                    <a:pt x="1049"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1"/>
            <p:cNvSpPr/>
            <p:nvPr/>
          </p:nvSpPr>
          <p:spPr>
            <a:xfrm>
              <a:off x="5627178" y="3132837"/>
              <a:ext cx="124984" cy="77430"/>
            </a:xfrm>
            <a:custGeom>
              <a:avLst/>
              <a:gdLst/>
              <a:ahLst/>
              <a:cxnLst/>
              <a:rect l="l" t="t" r="r" b="b"/>
              <a:pathLst>
                <a:path w="4192" h="2597" extrusionOk="0">
                  <a:moveTo>
                    <a:pt x="929" y="0"/>
                  </a:moveTo>
                  <a:cubicBezTo>
                    <a:pt x="596" y="0"/>
                    <a:pt x="310" y="24"/>
                    <a:pt x="0" y="120"/>
                  </a:cubicBezTo>
                  <a:cubicBezTo>
                    <a:pt x="429" y="1548"/>
                    <a:pt x="1739" y="2596"/>
                    <a:pt x="3287" y="2596"/>
                  </a:cubicBezTo>
                  <a:cubicBezTo>
                    <a:pt x="3596" y="2596"/>
                    <a:pt x="3906" y="2549"/>
                    <a:pt x="4192" y="2477"/>
                  </a:cubicBezTo>
                  <a:cubicBezTo>
                    <a:pt x="3811" y="1048"/>
                    <a:pt x="2501" y="0"/>
                    <a:pt x="929"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1"/>
            <p:cNvSpPr/>
            <p:nvPr/>
          </p:nvSpPr>
          <p:spPr>
            <a:xfrm>
              <a:off x="5698168" y="3161251"/>
              <a:ext cx="53995" cy="49284"/>
            </a:xfrm>
            <a:custGeom>
              <a:avLst/>
              <a:gdLst/>
              <a:ahLst/>
              <a:cxnLst/>
              <a:rect l="l" t="t" r="r" b="b"/>
              <a:pathLst>
                <a:path w="1811" h="1653" extrusionOk="0">
                  <a:moveTo>
                    <a:pt x="882" y="0"/>
                  </a:moveTo>
                  <a:lnTo>
                    <a:pt x="858" y="24"/>
                  </a:lnTo>
                  <a:cubicBezTo>
                    <a:pt x="811" y="119"/>
                    <a:pt x="739" y="167"/>
                    <a:pt x="691" y="238"/>
                  </a:cubicBezTo>
                  <a:cubicBezTo>
                    <a:pt x="596" y="333"/>
                    <a:pt x="501" y="476"/>
                    <a:pt x="430" y="595"/>
                  </a:cubicBezTo>
                  <a:cubicBezTo>
                    <a:pt x="263" y="857"/>
                    <a:pt x="120" y="1167"/>
                    <a:pt x="25" y="1453"/>
                  </a:cubicBezTo>
                  <a:cubicBezTo>
                    <a:pt x="1" y="1500"/>
                    <a:pt x="1" y="1500"/>
                    <a:pt x="1" y="1524"/>
                  </a:cubicBezTo>
                  <a:cubicBezTo>
                    <a:pt x="72" y="1524"/>
                    <a:pt x="96" y="1548"/>
                    <a:pt x="120" y="1548"/>
                  </a:cubicBezTo>
                  <a:cubicBezTo>
                    <a:pt x="215" y="1572"/>
                    <a:pt x="334" y="1572"/>
                    <a:pt x="453" y="1619"/>
                  </a:cubicBezTo>
                  <a:cubicBezTo>
                    <a:pt x="549" y="1643"/>
                    <a:pt x="596" y="1643"/>
                    <a:pt x="691" y="1643"/>
                  </a:cubicBezTo>
                  <a:cubicBezTo>
                    <a:pt x="763" y="1649"/>
                    <a:pt x="837" y="1652"/>
                    <a:pt x="914" y="1652"/>
                  </a:cubicBezTo>
                  <a:cubicBezTo>
                    <a:pt x="1142" y="1652"/>
                    <a:pt x="1388" y="1625"/>
                    <a:pt x="1620" y="1572"/>
                  </a:cubicBezTo>
                  <a:cubicBezTo>
                    <a:pt x="1668" y="1572"/>
                    <a:pt x="1692" y="1548"/>
                    <a:pt x="1763" y="1548"/>
                  </a:cubicBezTo>
                  <a:cubicBezTo>
                    <a:pt x="1787" y="1524"/>
                    <a:pt x="1787" y="1524"/>
                    <a:pt x="1811" y="1524"/>
                  </a:cubicBezTo>
                  <a:lnTo>
                    <a:pt x="1811" y="1429"/>
                  </a:lnTo>
                  <a:cubicBezTo>
                    <a:pt x="1763" y="1215"/>
                    <a:pt x="1668" y="1000"/>
                    <a:pt x="1549" y="810"/>
                  </a:cubicBezTo>
                  <a:cubicBezTo>
                    <a:pt x="1430" y="619"/>
                    <a:pt x="1311" y="476"/>
                    <a:pt x="1192" y="286"/>
                  </a:cubicBezTo>
                  <a:cubicBezTo>
                    <a:pt x="1120" y="262"/>
                    <a:pt x="1096" y="214"/>
                    <a:pt x="1073" y="167"/>
                  </a:cubicBezTo>
                  <a:lnTo>
                    <a:pt x="930" y="24"/>
                  </a:lnTo>
                  <a:lnTo>
                    <a:pt x="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1"/>
            <p:cNvSpPr/>
            <p:nvPr/>
          </p:nvSpPr>
          <p:spPr>
            <a:xfrm>
              <a:off x="5704578" y="3053319"/>
              <a:ext cx="43321" cy="50447"/>
            </a:xfrm>
            <a:custGeom>
              <a:avLst/>
              <a:gdLst/>
              <a:ahLst/>
              <a:cxnLst/>
              <a:rect l="l" t="t" r="r" b="b"/>
              <a:pathLst>
                <a:path w="1453" h="1692" extrusionOk="0">
                  <a:moveTo>
                    <a:pt x="715" y="596"/>
                  </a:moveTo>
                  <a:lnTo>
                    <a:pt x="858" y="1000"/>
                  </a:lnTo>
                  <a:lnTo>
                    <a:pt x="572" y="1000"/>
                  </a:lnTo>
                  <a:lnTo>
                    <a:pt x="715" y="596"/>
                  </a:lnTo>
                  <a:close/>
                  <a:moveTo>
                    <a:pt x="715" y="0"/>
                  </a:moveTo>
                  <a:cubicBezTo>
                    <a:pt x="619" y="0"/>
                    <a:pt x="572" y="48"/>
                    <a:pt x="524" y="119"/>
                  </a:cubicBezTo>
                  <a:lnTo>
                    <a:pt x="24" y="1453"/>
                  </a:lnTo>
                  <a:cubicBezTo>
                    <a:pt x="0" y="1548"/>
                    <a:pt x="24" y="1620"/>
                    <a:pt x="119" y="1667"/>
                  </a:cubicBezTo>
                  <a:cubicBezTo>
                    <a:pt x="145" y="1680"/>
                    <a:pt x="172" y="1686"/>
                    <a:pt x="199" y="1686"/>
                  </a:cubicBezTo>
                  <a:cubicBezTo>
                    <a:pt x="272" y="1686"/>
                    <a:pt x="340" y="1642"/>
                    <a:pt x="357" y="1572"/>
                  </a:cubicBezTo>
                  <a:lnTo>
                    <a:pt x="453" y="1358"/>
                  </a:lnTo>
                  <a:lnTo>
                    <a:pt x="1000" y="1358"/>
                  </a:lnTo>
                  <a:lnTo>
                    <a:pt x="1096" y="1572"/>
                  </a:lnTo>
                  <a:cubicBezTo>
                    <a:pt x="1119" y="1620"/>
                    <a:pt x="1191" y="1691"/>
                    <a:pt x="1239" y="1691"/>
                  </a:cubicBezTo>
                  <a:lnTo>
                    <a:pt x="1310" y="1691"/>
                  </a:lnTo>
                  <a:cubicBezTo>
                    <a:pt x="1405" y="1667"/>
                    <a:pt x="1453" y="1572"/>
                    <a:pt x="1405" y="1477"/>
                  </a:cubicBezTo>
                  <a:lnTo>
                    <a:pt x="881" y="119"/>
                  </a:lnTo>
                  <a:cubicBezTo>
                    <a:pt x="858" y="24"/>
                    <a:pt x="762"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1"/>
            <p:cNvSpPr/>
            <p:nvPr/>
          </p:nvSpPr>
          <p:spPr>
            <a:xfrm>
              <a:off x="5612270" y="3211639"/>
              <a:ext cx="35539" cy="51878"/>
            </a:xfrm>
            <a:custGeom>
              <a:avLst/>
              <a:gdLst/>
              <a:ahLst/>
              <a:cxnLst/>
              <a:rect l="l" t="t" r="r" b="b"/>
              <a:pathLst>
                <a:path w="1192" h="1740" extrusionOk="0">
                  <a:moveTo>
                    <a:pt x="572" y="358"/>
                  </a:moveTo>
                  <a:cubicBezTo>
                    <a:pt x="619" y="358"/>
                    <a:pt x="691" y="406"/>
                    <a:pt x="715" y="477"/>
                  </a:cubicBezTo>
                  <a:cubicBezTo>
                    <a:pt x="739" y="572"/>
                    <a:pt x="643" y="668"/>
                    <a:pt x="572" y="668"/>
                  </a:cubicBezTo>
                  <a:lnTo>
                    <a:pt x="334" y="668"/>
                  </a:lnTo>
                  <a:lnTo>
                    <a:pt x="334" y="358"/>
                  </a:lnTo>
                  <a:close/>
                  <a:moveTo>
                    <a:pt x="643" y="1001"/>
                  </a:moveTo>
                  <a:cubicBezTo>
                    <a:pt x="762" y="1001"/>
                    <a:pt x="834" y="1073"/>
                    <a:pt x="834" y="1168"/>
                  </a:cubicBezTo>
                  <a:cubicBezTo>
                    <a:pt x="834" y="1263"/>
                    <a:pt x="739" y="1382"/>
                    <a:pt x="643" y="1382"/>
                  </a:cubicBezTo>
                  <a:lnTo>
                    <a:pt x="358" y="1382"/>
                  </a:lnTo>
                  <a:lnTo>
                    <a:pt x="358" y="1001"/>
                  </a:lnTo>
                  <a:close/>
                  <a:moveTo>
                    <a:pt x="167" y="1"/>
                  </a:moveTo>
                  <a:cubicBezTo>
                    <a:pt x="96" y="1"/>
                    <a:pt x="0" y="96"/>
                    <a:pt x="0" y="191"/>
                  </a:cubicBezTo>
                  <a:lnTo>
                    <a:pt x="0" y="1549"/>
                  </a:lnTo>
                  <a:lnTo>
                    <a:pt x="0" y="1620"/>
                  </a:lnTo>
                  <a:cubicBezTo>
                    <a:pt x="24" y="1716"/>
                    <a:pt x="96" y="1739"/>
                    <a:pt x="167" y="1739"/>
                  </a:cubicBezTo>
                  <a:lnTo>
                    <a:pt x="643" y="1739"/>
                  </a:lnTo>
                  <a:cubicBezTo>
                    <a:pt x="953" y="1739"/>
                    <a:pt x="1191" y="1501"/>
                    <a:pt x="1191" y="1192"/>
                  </a:cubicBezTo>
                  <a:cubicBezTo>
                    <a:pt x="1191" y="1025"/>
                    <a:pt x="1096" y="882"/>
                    <a:pt x="977" y="787"/>
                  </a:cubicBezTo>
                  <a:cubicBezTo>
                    <a:pt x="1048" y="691"/>
                    <a:pt x="1072" y="572"/>
                    <a:pt x="1048" y="430"/>
                  </a:cubicBezTo>
                  <a:cubicBezTo>
                    <a:pt x="1001" y="191"/>
                    <a:pt x="810" y="1"/>
                    <a:pt x="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1"/>
            <p:cNvSpPr/>
            <p:nvPr/>
          </p:nvSpPr>
          <p:spPr>
            <a:xfrm>
              <a:off x="5794024" y="3211639"/>
              <a:ext cx="45468" cy="51878"/>
            </a:xfrm>
            <a:custGeom>
              <a:avLst/>
              <a:gdLst/>
              <a:ahLst/>
              <a:cxnLst/>
              <a:rect l="l" t="t" r="r" b="b"/>
              <a:pathLst>
                <a:path w="1525" h="1740" extrusionOk="0">
                  <a:moveTo>
                    <a:pt x="858" y="1"/>
                  </a:moveTo>
                  <a:cubicBezTo>
                    <a:pt x="382" y="1"/>
                    <a:pt x="1" y="382"/>
                    <a:pt x="1" y="858"/>
                  </a:cubicBezTo>
                  <a:cubicBezTo>
                    <a:pt x="1" y="1334"/>
                    <a:pt x="382" y="1739"/>
                    <a:pt x="858" y="1739"/>
                  </a:cubicBezTo>
                  <a:cubicBezTo>
                    <a:pt x="1049" y="1739"/>
                    <a:pt x="1215" y="1668"/>
                    <a:pt x="1334" y="1549"/>
                  </a:cubicBezTo>
                  <a:cubicBezTo>
                    <a:pt x="1382" y="1525"/>
                    <a:pt x="1406" y="1501"/>
                    <a:pt x="1406" y="1454"/>
                  </a:cubicBezTo>
                  <a:cubicBezTo>
                    <a:pt x="1525" y="1382"/>
                    <a:pt x="1525" y="1287"/>
                    <a:pt x="1430" y="1239"/>
                  </a:cubicBezTo>
                  <a:cubicBezTo>
                    <a:pt x="1408" y="1206"/>
                    <a:pt x="1370" y="1188"/>
                    <a:pt x="1329" y="1188"/>
                  </a:cubicBezTo>
                  <a:cubicBezTo>
                    <a:pt x="1282" y="1188"/>
                    <a:pt x="1230" y="1212"/>
                    <a:pt x="1192" y="1263"/>
                  </a:cubicBezTo>
                  <a:lnTo>
                    <a:pt x="1168" y="1287"/>
                  </a:lnTo>
                  <a:cubicBezTo>
                    <a:pt x="1096" y="1358"/>
                    <a:pt x="1025" y="1382"/>
                    <a:pt x="906" y="1382"/>
                  </a:cubicBezTo>
                  <a:cubicBezTo>
                    <a:pt x="620" y="1382"/>
                    <a:pt x="382" y="1144"/>
                    <a:pt x="382" y="882"/>
                  </a:cubicBezTo>
                  <a:cubicBezTo>
                    <a:pt x="382" y="596"/>
                    <a:pt x="620" y="358"/>
                    <a:pt x="906" y="358"/>
                  </a:cubicBezTo>
                  <a:cubicBezTo>
                    <a:pt x="977" y="358"/>
                    <a:pt x="1096" y="406"/>
                    <a:pt x="1168" y="453"/>
                  </a:cubicBezTo>
                  <a:cubicBezTo>
                    <a:pt x="1199" y="469"/>
                    <a:pt x="1229" y="477"/>
                    <a:pt x="1256" y="477"/>
                  </a:cubicBezTo>
                  <a:cubicBezTo>
                    <a:pt x="1311" y="477"/>
                    <a:pt x="1358" y="445"/>
                    <a:pt x="1406" y="382"/>
                  </a:cubicBezTo>
                  <a:cubicBezTo>
                    <a:pt x="1454" y="310"/>
                    <a:pt x="1430" y="215"/>
                    <a:pt x="1334" y="144"/>
                  </a:cubicBezTo>
                  <a:cubicBezTo>
                    <a:pt x="1192" y="72"/>
                    <a:pt x="1049"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1"/>
            <p:cNvSpPr/>
            <p:nvPr/>
          </p:nvSpPr>
          <p:spPr>
            <a:xfrm>
              <a:off x="5549061" y="3002186"/>
              <a:ext cx="354351" cy="336582"/>
            </a:xfrm>
            <a:custGeom>
              <a:avLst/>
              <a:gdLst/>
              <a:ahLst/>
              <a:cxnLst/>
              <a:rect l="l" t="t" r="r" b="b"/>
              <a:pathLst>
                <a:path w="11885" h="11289" extrusionOk="0">
                  <a:moveTo>
                    <a:pt x="3549" y="4525"/>
                  </a:moveTo>
                  <a:cubicBezTo>
                    <a:pt x="4359" y="4525"/>
                    <a:pt x="5097" y="4835"/>
                    <a:pt x="5669" y="5335"/>
                  </a:cubicBezTo>
                  <a:cubicBezTo>
                    <a:pt x="5288" y="5716"/>
                    <a:pt x="5026" y="6169"/>
                    <a:pt x="4883" y="6645"/>
                  </a:cubicBezTo>
                  <a:cubicBezTo>
                    <a:pt x="3930" y="6311"/>
                    <a:pt x="3192" y="5573"/>
                    <a:pt x="2859" y="4621"/>
                  </a:cubicBezTo>
                  <a:cubicBezTo>
                    <a:pt x="3073" y="4549"/>
                    <a:pt x="3311" y="4525"/>
                    <a:pt x="3549" y="4525"/>
                  </a:cubicBezTo>
                  <a:close/>
                  <a:moveTo>
                    <a:pt x="8288" y="4573"/>
                  </a:moveTo>
                  <a:cubicBezTo>
                    <a:pt x="8526" y="4573"/>
                    <a:pt x="8765" y="4597"/>
                    <a:pt x="8955" y="4621"/>
                  </a:cubicBezTo>
                  <a:cubicBezTo>
                    <a:pt x="8645" y="5573"/>
                    <a:pt x="7883" y="6311"/>
                    <a:pt x="6931" y="6645"/>
                  </a:cubicBezTo>
                  <a:cubicBezTo>
                    <a:pt x="6788" y="6169"/>
                    <a:pt x="6526" y="5716"/>
                    <a:pt x="6169" y="5335"/>
                  </a:cubicBezTo>
                  <a:cubicBezTo>
                    <a:pt x="6740" y="4859"/>
                    <a:pt x="7479" y="4573"/>
                    <a:pt x="8288" y="4573"/>
                  </a:cubicBezTo>
                  <a:close/>
                  <a:moveTo>
                    <a:pt x="5931" y="5573"/>
                  </a:moveTo>
                  <a:cubicBezTo>
                    <a:pt x="6216" y="5907"/>
                    <a:pt x="6455" y="6288"/>
                    <a:pt x="6621" y="6740"/>
                  </a:cubicBezTo>
                  <a:cubicBezTo>
                    <a:pt x="6407" y="6788"/>
                    <a:pt x="6169" y="6835"/>
                    <a:pt x="5931" y="6835"/>
                  </a:cubicBezTo>
                  <a:cubicBezTo>
                    <a:pt x="5692" y="6835"/>
                    <a:pt x="5454" y="6788"/>
                    <a:pt x="5240" y="6764"/>
                  </a:cubicBezTo>
                  <a:cubicBezTo>
                    <a:pt x="5383" y="6288"/>
                    <a:pt x="5621" y="5907"/>
                    <a:pt x="5931" y="5573"/>
                  </a:cubicBezTo>
                  <a:close/>
                  <a:moveTo>
                    <a:pt x="6669" y="7073"/>
                  </a:moveTo>
                  <a:cubicBezTo>
                    <a:pt x="6693" y="7240"/>
                    <a:pt x="6717" y="7431"/>
                    <a:pt x="6717" y="7597"/>
                  </a:cubicBezTo>
                  <a:cubicBezTo>
                    <a:pt x="6764" y="8312"/>
                    <a:pt x="6550" y="9026"/>
                    <a:pt x="6169" y="9598"/>
                  </a:cubicBezTo>
                  <a:cubicBezTo>
                    <a:pt x="6121" y="9622"/>
                    <a:pt x="6121" y="9645"/>
                    <a:pt x="6097" y="9645"/>
                  </a:cubicBezTo>
                  <a:cubicBezTo>
                    <a:pt x="6143" y="9714"/>
                    <a:pt x="5949" y="9957"/>
                    <a:pt x="5932" y="9957"/>
                  </a:cubicBezTo>
                  <a:cubicBezTo>
                    <a:pt x="5931" y="9957"/>
                    <a:pt x="5931" y="9956"/>
                    <a:pt x="5931" y="9955"/>
                  </a:cubicBezTo>
                  <a:cubicBezTo>
                    <a:pt x="5454" y="9455"/>
                    <a:pt x="5121" y="8764"/>
                    <a:pt x="5073" y="8026"/>
                  </a:cubicBezTo>
                  <a:lnTo>
                    <a:pt x="5073" y="7455"/>
                  </a:lnTo>
                  <a:cubicBezTo>
                    <a:pt x="5073" y="7335"/>
                    <a:pt x="5097" y="7216"/>
                    <a:pt x="5121" y="7073"/>
                  </a:cubicBezTo>
                  <a:cubicBezTo>
                    <a:pt x="5359" y="7121"/>
                    <a:pt x="5621" y="7145"/>
                    <a:pt x="5883" y="7145"/>
                  </a:cubicBezTo>
                  <a:cubicBezTo>
                    <a:pt x="6169" y="7145"/>
                    <a:pt x="6431" y="7121"/>
                    <a:pt x="6669" y="7073"/>
                  </a:cubicBezTo>
                  <a:close/>
                  <a:moveTo>
                    <a:pt x="9288" y="4668"/>
                  </a:moveTo>
                  <a:cubicBezTo>
                    <a:pt x="10574" y="5097"/>
                    <a:pt x="11503" y="6311"/>
                    <a:pt x="11503" y="7740"/>
                  </a:cubicBezTo>
                  <a:cubicBezTo>
                    <a:pt x="11503" y="9574"/>
                    <a:pt x="10074" y="11003"/>
                    <a:pt x="8288" y="11003"/>
                  </a:cubicBezTo>
                  <a:cubicBezTo>
                    <a:pt x="7479" y="11003"/>
                    <a:pt x="6740" y="10693"/>
                    <a:pt x="6169" y="10193"/>
                  </a:cubicBezTo>
                  <a:cubicBezTo>
                    <a:pt x="6788" y="9526"/>
                    <a:pt x="7121" y="8669"/>
                    <a:pt x="7098" y="7740"/>
                  </a:cubicBezTo>
                  <a:lnTo>
                    <a:pt x="7121" y="7740"/>
                  </a:lnTo>
                  <a:cubicBezTo>
                    <a:pt x="7121" y="7478"/>
                    <a:pt x="7098" y="7216"/>
                    <a:pt x="7026" y="6931"/>
                  </a:cubicBezTo>
                  <a:cubicBezTo>
                    <a:pt x="8098" y="6573"/>
                    <a:pt x="8931" y="5740"/>
                    <a:pt x="9288" y="4668"/>
                  </a:cubicBezTo>
                  <a:close/>
                  <a:moveTo>
                    <a:pt x="5931" y="1"/>
                  </a:moveTo>
                  <a:cubicBezTo>
                    <a:pt x="3954" y="1"/>
                    <a:pt x="2358" y="1620"/>
                    <a:pt x="2358" y="3573"/>
                  </a:cubicBezTo>
                  <a:cubicBezTo>
                    <a:pt x="2358" y="3859"/>
                    <a:pt x="2382" y="4121"/>
                    <a:pt x="2454" y="4382"/>
                  </a:cubicBezTo>
                  <a:cubicBezTo>
                    <a:pt x="1025" y="4859"/>
                    <a:pt x="1" y="6192"/>
                    <a:pt x="1" y="7788"/>
                  </a:cubicBezTo>
                  <a:cubicBezTo>
                    <a:pt x="1" y="8264"/>
                    <a:pt x="96" y="8693"/>
                    <a:pt x="263" y="9122"/>
                  </a:cubicBezTo>
                  <a:cubicBezTo>
                    <a:pt x="299" y="9194"/>
                    <a:pt x="377" y="9225"/>
                    <a:pt x="444" y="9225"/>
                  </a:cubicBezTo>
                  <a:cubicBezTo>
                    <a:pt x="465" y="9225"/>
                    <a:pt x="484" y="9222"/>
                    <a:pt x="501" y="9217"/>
                  </a:cubicBezTo>
                  <a:cubicBezTo>
                    <a:pt x="596" y="9169"/>
                    <a:pt x="620" y="9050"/>
                    <a:pt x="596" y="8979"/>
                  </a:cubicBezTo>
                  <a:cubicBezTo>
                    <a:pt x="453" y="8574"/>
                    <a:pt x="358" y="8169"/>
                    <a:pt x="358" y="7740"/>
                  </a:cubicBezTo>
                  <a:cubicBezTo>
                    <a:pt x="358" y="6311"/>
                    <a:pt x="1287" y="5121"/>
                    <a:pt x="2573" y="4692"/>
                  </a:cubicBezTo>
                  <a:cubicBezTo>
                    <a:pt x="2930" y="5764"/>
                    <a:pt x="3764" y="6597"/>
                    <a:pt x="4835" y="6954"/>
                  </a:cubicBezTo>
                  <a:cubicBezTo>
                    <a:pt x="4788" y="7097"/>
                    <a:pt x="4764" y="7240"/>
                    <a:pt x="4764" y="7359"/>
                  </a:cubicBezTo>
                  <a:cubicBezTo>
                    <a:pt x="4740" y="7550"/>
                    <a:pt x="4740" y="7716"/>
                    <a:pt x="4764" y="7907"/>
                  </a:cubicBezTo>
                  <a:cubicBezTo>
                    <a:pt x="4788" y="8717"/>
                    <a:pt x="5145" y="9526"/>
                    <a:pt x="5716" y="10122"/>
                  </a:cubicBezTo>
                  <a:cubicBezTo>
                    <a:pt x="5145" y="10646"/>
                    <a:pt x="4407" y="10931"/>
                    <a:pt x="3597" y="10931"/>
                  </a:cubicBezTo>
                  <a:cubicBezTo>
                    <a:pt x="2573" y="10931"/>
                    <a:pt x="1573" y="10431"/>
                    <a:pt x="977" y="9598"/>
                  </a:cubicBezTo>
                  <a:cubicBezTo>
                    <a:pt x="952" y="9547"/>
                    <a:pt x="906" y="9523"/>
                    <a:pt x="857" y="9523"/>
                  </a:cubicBezTo>
                  <a:cubicBezTo>
                    <a:pt x="816" y="9523"/>
                    <a:pt x="772" y="9541"/>
                    <a:pt x="739" y="9574"/>
                  </a:cubicBezTo>
                  <a:cubicBezTo>
                    <a:pt x="668" y="9622"/>
                    <a:pt x="668" y="9741"/>
                    <a:pt x="715" y="9812"/>
                  </a:cubicBezTo>
                  <a:cubicBezTo>
                    <a:pt x="1406" y="10717"/>
                    <a:pt x="2478" y="11289"/>
                    <a:pt x="3597" y="11289"/>
                  </a:cubicBezTo>
                  <a:cubicBezTo>
                    <a:pt x="4502" y="11289"/>
                    <a:pt x="5335" y="10955"/>
                    <a:pt x="5954" y="10408"/>
                  </a:cubicBezTo>
                  <a:cubicBezTo>
                    <a:pt x="6574" y="10955"/>
                    <a:pt x="7407" y="11289"/>
                    <a:pt x="8312" y="11289"/>
                  </a:cubicBezTo>
                  <a:cubicBezTo>
                    <a:pt x="10265" y="11289"/>
                    <a:pt x="11884" y="9693"/>
                    <a:pt x="11884" y="7716"/>
                  </a:cubicBezTo>
                  <a:cubicBezTo>
                    <a:pt x="11860" y="6192"/>
                    <a:pt x="10813" y="4859"/>
                    <a:pt x="9408" y="4382"/>
                  </a:cubicBezTo>
                  <a:cubicBezTo>
                    <a:pt x="9479" y="4121"/>
                    <a:pt x="9503" y="3859"/>
                    <a:pt x="9503" y="3573"/>
                  </a:cubicBezTo>
                  <a:cubicBezTo>
                    <a:pt x="9503" y="2763"/>
                    <a:pt x="9241" y="2001"/>
                    <a:pt x="8717" y="1382"/>
                  </a:cubicBezTo>
                  <a:cubicBezTo>
                    <a:pt x="8691" y="1331"/>
                    <a:pt x="8645" y="1307"/>
                    <a:pt x="8597" y="1307"/>
                  </a:cubicBezTo>
                  <a:cubicBezTo>
                    <a:pt x="8555" y="1307"/>
                    <a:pt x="8512" y="1325"/>
                    <a:pt x="8479" y="1358"/>
                  </a:cubicBezTo>
                  <a:cubicBezTo>
                    <a:pt x="8407" y="1406"/>
                    <a:pt x="8407" y="1525"/>
                    <a:pt x="8455" y="1572"/>
                  </a:cubicBezTo>
                  <a:cubicBezTo>
                    <a:pt x="8907" y="2144"/>
                    <a:pt x="9146" y="2835"/>
                    <a:pt x="9146" y="3573"/>
                  </a:cubicBezTo>
                  <a:cubicBezTo>
                    <a:pt x="9146" y="3811"/>
                    <a:pt x="9122" y="4049"/>
                    <a:pt x="9050" y="4287"/>
                  </a:cubicBezTo>
                  <a:cubicBezTo>
                    <a:pt x="8812" y="4240"/>
                    <a:pt x="8550" y="4216"/>
                    <a:pt x="8288" y="4216"/>
                  </a:cubicBezTo>
                  <a:cubicBezTo>
                    <a:pt x="7383" y="4216"/>
                    <a:pt x="6550" y="4525"/>
                    <a:pt x="5931" y="5097"/>
                  </a:cubicBezTo>
                  <a:cubicBezTo>
                    <a:pt x="5311" y="4525"/>
                    <a:pt x="4478" y="4216"/>
                    <a:pt x="3573" y="4216"/>
                  </a:cubicBezTo>
                  <a:cubicBezTo>
                    <a:pt x="3311" y="4216"/>
                    <a:pt x="3049" y="4240"/>
                    <a:pt x="2811" y="4287"/>
                  </a:cubicBezTo>
                  <a:cubicBezTo>
                    <a:pt x="2739" y="4049"/>
                    <a:pt x="2716" y="3811"/>
                    <a:pt x="2716" y="3573"/>
                  </a:cubicBezTo>
                  <a:cubicBezTo>
                    <a:pt x="2716" y="1787"/>
                    <a:pt x="4168" y="358"/>
                    <a:pt x="5931" y="358"/>
                  </a:cubicBezTo>
                  <a:cubicBezTo>
                    <a:pt x="6669" y="358"/>
                    <a:pt x="7360" y="596"/>
                    <a:pt x="7931" y="1048"/>
                  </a:cubicBezTo>
                  <a:cubicBezTo>
                    <a:pt x="7964" y="1082"/>
                    <a:pt x="8002" y="1099"/>
                    <a:pt x="8041" y="1099"/>
                  </a:cubicBezTo>
                  <a:cubicBezTo>
                    <a:pt x="8086" y="1099"/>
                    <a:pt x="8131" y="1076"/>
                    <a:pt x="8169" y="1025"/>
                  </a:cubicBezTo>
                  <a:cubicBezTo>
                    <a:pt x="8217" y="929"/>
                    <a:pt x="8217" y="834"/>
                    <a:pt x="8122" y="787"/>
                  </a:cubicBezTo>
                  <a:cubicBezTo>
                    <a:pt x="7502" y="286"/>
                    <a:pt x="6740" y="1"/>
                    <a:pt x="59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91"/>
          <p:cNvGrpSpPr/>
          <p:nvPr/>
        </p:nvGrpSpPr>
        <p:grpSpPr>
          <a:xfrm>
            <a:off x="6296026" y="2994553"/>
            <a:ext cx="307482" cy="354172"/>
            <a:chOff x="6181713" y="2994553"/>
            <a:chExt cx="307482" cy="354172"/>
          </a:xfrm>
        </p:grpSpPr>
        <p:sp>
          <p:nvSpPr>
            <p:cNvPr id="12631" name="Google Shape;12631;p91"/>
            <p:cNvSpPr/>
            <p:nvPr/>
          </p:nvSpPr>
          <p:spPr>
            <a:xfrm>
              <a:off x="6186692" y="3000069"/>
              <a:ext cx="296093" cy="342962"/>
            </a:xfrm>
            <a:custGeom>
              <a:avLst/>
              <a:gdLst/>
              <a:ahLst/>
              <a:cxnLst/>
              <a:rect l="l" t="t" r="r" b="b"/>
              <a:pathLst>
                <a:path w="9931" h="11503" extrusionOk="0">
                  <a:moveTo>
                    <a:pt x="5001" y="0"/>
                  </a:moveTo>
                  <a:lnTo>
                    <a:pt x="0" y="2882"/>
                  </a:lnTo>
                  <a:lnTo>
                    <a:pt x="0" y="8621"/>
                  </a:lnTo>
                  <a:lnTo>
                    <a:pt x="4954" y="11503"/>
                  </a:lnTo>
                  <a:lnTo>
                    <a:pt x="9931" y="8621"/>
                  </a:lnTo>
                  <a:lnTo>
                    <a:pt x="9931" y="2882"/>
                  </a:lnTo>
                  <a:lnTo>
                    <a:pt x="5001"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1"/>
            <p:cNvSpPr/>
            <p:nvPr/>
          </p:nvSpPr>
          <p:spPr>
            <a:xfrm>
              <a:off x="6320176" y="3076754"/>
              <a:ext cx="163327" cy="266278"/>
            </a:xfrm>
            <a:custGeom>
              <a:avLst/>
              <a:gdLst/>
              <a:ahLst/>
              <a:cxnLst/>
              <a:rect l="l" t="t" r="r" b="b"/>
              <a:pathLst>
                <a:path w="5478" h="8931" extrusionOk="0">
                  <a:moveTo>
                    <a:pt x="5001" y="0"/>
                  </a:moveTo>
                  <a:lnTo>
                    <a:pt x="5001" y="5763"/>
                  </a:lnTo>
                  <a:lnTo>
                    <a:pt x="0" y="8645"/>
                  </a:lnTo>
                  <a:lnTo>
                    <a:pt x="477" y="8931"/>
                  </a:lnTo>
                  <a:lnTo>
                    <a:pt x="5478" y="6049"/>
                  </a:lnTo>
                  <a:lnTo>
                    <a:pt x="5478" y="310"/>
                  </a:lnTo>
                  <a:lnTo>
                    <a:pt x="5001" y="0"/>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1"/>
            <p:cNvSpPr/>
            <p:nvPr/>
          </p:nvSpPr>
          <p:spPr>
            <a:xfrm>
              <a:off x="6229984" y="3049771"/>
              <a:ext cx="210911" cy="244990"/>
            </a:xfrm>
            <a:custGeom>
              <a:avLst/>
              <a:gdLst/>
              <a:ahLst/>
              <a:cxnLst/>
              <a:rect l="l" t="t" r="r" b="b"/>
              <a:pathLst>
                <a:path w="7074" h="8217" extrusionOk="0">
                  <a:moveTo>
                    <a:pt x="3549" y="0"/>
                  </a:moveTo>
                  <a:lnTo>
                    <a:pt x="1" y="2048"/>
                  </a:lnTo>
                  <a:lnTo>
                    <a:pt x="1" y="6144"/>
                  </a:lnTo>
                  <a:lnTo>
                    <a:pt x="3549" y="8216"/>
                  </a:lnTo>
                  <a:lnTo>
                    <a:pt x="7074" y="6144"/>
                  </a:lnTo>
                  <a:lnTo>
                    <a:pt x="7074" y="2048"/>
                  </a:lnTo>
                  <a:lnTo>
                    <a:pt x="3549" y="0"/>
                  </a:ln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1"/>
            <p:cNvSpPr/>
            <p:nvPr/>
          </p:nvSpPr>
          <p:spPr>
            <a:xfrm>
              <a:off x="6318745" y="3101590"/>
              <a:ext cx="122152" cy="193171"/>
            </a:xfrm>
            <a:custGeom>
              <a:avLst/>
              <a:gdLst/>
              <a:ahLst/>
              <a:cxnLst/>
              <a:rect l="l" t="t" r="r" b="b"/>
              <a:pathLst>
                <a:path w="4097" h="6479" extrusionOk="0">
                  <a:moveTo>
                    <a:pt x="3597" y="1"/>
                  </a:moveTo>
                  <a:lnTo>
                    <a:pt x="3597" y="3978"/>
                  </a:lnTo>
                  <a:cubicBezTo>
                    <a:pt x="3597" y="4025"/>
                    <a:pt x="3573" y="4049"/>
                    <a:pt x="3549" y="4097"/>
                  </a:cubicBezTo>
                  <a:lnTo>
                    <a:pt x="1" y="6145"/>
                  </a:lnTo>
                  <a:lnTo>
                    <a:pt x="572" y="6478"/>
                  </a:lnTo>
                  <a:lnTo>
                    <a:pt x="4097" y="4406"/>
                  </a:lnTo>
                  <a:lnTo>
                    <a:pt x="4097" y="310"/>
                  </a:lnTo>
                  <a:lnTo>
                    <a:pt x="3597" y="1"/>
                  </a:ln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1"/>
            <p:cNvSpPr/>
            <p:nvPr/>
          </p:nvSpPr>
          <p:spPr>
            <a:xfrm>
              <a:off x="6187408" y="3000069"/>
              <a:ext cx="148419" cy="110793"/>
            </a:xfrm>
            <a:custGeom>
              <a:avLst/>
              <a:gdLst/>
              <a:ahLst/>
              <a:cxnLst/>
              <a:rect l="l" t="t" r="r" b="b"/>
              <a:pathLst>
                <a:path w="4978" h="3716" extrusionOk="0">
                  <a:moveTo>
                    <a:pt x="4977" y="0"/>
                  </a:moveTo>
                  <a:lnTo>
                    <a:pt x="0" y="2882"/>
                  </a:lnTo>
                  <a:lnTo>
                    <a:pt x="1429" y="3715"/>
                  </a:lnTo>
                  <a:lnTo>
                    <a:pt x="4977" y="1667"/>
                  </a:lnTo>
                  <a:lnTo>
                    <a:pt x="4977"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1"/>
            <p:cNvSpPr/>
            <p:nvPr/>
          </p:nvSpPr>
          <p:spPr>
            <a:xfrm>
              <a:off x="6335799" y="3000069"/>
              <a:ext cx="147704" cy="110793"/>
            </a:xfrm>
            <a:custGeom>
              <a:avLst/>
              <a:gdLst/>
              <a:ahLst/>
              <a:cxnLst/>
              <a:rect l="l" t="t" r="r" b="b"/>
              <a:pathLst>
                <a:path w="4954" h="3716" extrusionOk="0">
                  <a:moveTo>
                    <a:pt x="0" y="0"/>
                  </a:moveTo>
                  <a:lnTo>
                    <a:pt x="0" y="1667"/>
                  </a:lnTo>
                  <a:lnTo>
                    <a:pt x="3525" y="3715"/>
                  </a:lnTo>
                  <a:lnTo>
                    <a:pt x="4954" y="2882"/>
                  </a:lnTo>
                  <a:lnTo>
                    <a:pt x="0" y="0"/>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1"/>
            <p:cNvSpPr/>
            <p:nvPr/>
          </p:nvSpPr>
          <p:spPr>
            <a:xfrm>
              <a:off x="6469282" y="3078155"/>
              <a:ext cx="14222" cy="15653"/>
            </a:xfrm>
            <a:custGeom>
              <a:avLst/>
              <a:gdLst/>
              <a:ahLst/>
              <a:cxnLst/>
              <a:rect l="l" t="t" r="r" b="b"/>
              <a:pathLst>
                <a:path w="477" h="525" extrusionOk="0">
                  <a:moveTo>
                    <a:pt x="0" y="1"/>
                  </a:moveTo>
                  <a:lnTo>
                    <a:pt x="0" y="525"/>
                  </a:lnTo>
                  <a:lnTo>
                    <a:pt x="477" y="263"/>
                  </a:lnTo>
                  <a:lnTo>
                    <a:pt x="0"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1"/>
            <p:cNvSpPr/>
            <p:nvPr/>
          </p:nvSpPr>
          <p:spPr>
            <a:xfrm>
              <a:off x="6187408" y="3232241"/>
              <a:ext cx="148419" cy="110793"/>
            </a:xfrm>
            <a:custGeom>
              <a:avLst/>
              <a:gdLst/>
              <a:ahLst/>
              <a:cxnLst/>
              <a:rect l="l" t="t" r="r" b="b"/>
              <a:pathLst>
                <a:path w="4978" h="3716" extrusionOk="0">
                  <a:moveTo>
                    <a:pt x="1429" y="0"/>
                  </a:moveTo>
                  <a:lnTo>
                    <a:pt x="0" y="834"/>
                  </a:lnTo>
                  <a:lnTo>
                    <a:pt x="4977" y="3716"/>
                  </a:lnTo>
                  <a:lnTo>
                    <a:pt x="4977" y="2049"/>
                  </a:lnTo>
                  <a:lnTo>
                    <a:pt x="142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1"/>
            <p:cNvSpPr/>
            <p:nvPr/>
          </p:nvSpPr>
          <p:spPr>
            <a:xfrm>
              <a:off x="6335799" y="3232241"/>
              <a:ext cx="147704" cy="110793"/>
            </a:xfrm>
            <a:custGeom>
              <a:avLst/>
              <a:gdLst/>
              <a:ahLst/>
              <a:cxnLst/>
              <a:rect l="l" t="t" r="r" b="b"/>
              <a:pathLst>
                <a:path w="4954" h="3716" extrusionOk="0">
                  <a:moveTo>
                    <a:pt x="3525" y="0"/>
                  </a:moveTo>
                  <a:lnTo>
                    <a:pt x="0" y="2049"/>
                  </a:lnTo>
                  <a:lnTo>
                    <a:pt x="0" y="3716"/>
                  </a:lnTo>
                  <a:lnTo>
                    <a:pt x="4954" y="834"/>
                  </a:lnTo>
                  <a:lnTo>
                    <a:pt x="3525"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1"/>
            <p:cNvSpPr/>
            <p:nvPr/>
          </p:nvSpPr>
          <p:spPr>
            <a:xfrm>
              <a:off x="6334368" y="3249295"/>
              <a:ext cx="149135" cy="93738"/>
            </a:xfrm>
            <a:custGeom>
              <a:avLst/>
              <a:gdLst/>
              <a:ahLst/>
              <a:cxnLst/>
              <a:rect l="l" t="t" r="r" b="b"/>
              <a:pathLst>
                <a:path w="5002" h="3144" extrusionOk="0">
                  <a:moveTo>
                    <a:pt x="4502" y="0"/>
                  </a:moveTo>
                  <a:lnTo>
                    <a:pt x="1" y="2596"/>
                  </a:lnTo>
                  <a:lnTo>
                    <a:pt x="1" y="3144"/>
                  </a:lnTo>
                  <a:lnTo>
                    <a:pt x="5002" y="262"/>
                  </a:lnTo>
                  <a:lnTo>
                    <a:pt x="4502"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1"/>
            <p:cNvSpPr/>
            <p:nvPr/>
          </p:nvSpPr>
          <p:spPr>
            <a:xfrm>
              <a:off x="6321577" y="3326666"/>
              <a:ext cx="14252" cy="16368"/>
            </a:xfrm>
            <a:custGeom>
              <a:avLst/>
              <a:gdLst/>
              <a:ahLst/>
              <a:cxnLst/>
              <a:rect l="l" t="t" r="r" b="b"/>
              <a:pathLst>
                <a:path w="478" h="549" extrusionOk="0">
                  <a:moveTo>
                    <a:pt x="477" y="1"/>
                  </a:moveTo>
                  <a:lnTo>
                    <a:pt x="1" y="263"/>
                  </a:lnTo>
                  <a:lnTo>
                    <a:pt x="477" y="549"/>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1"/>
            <p:cNvSpPr/>
            <p:nvPr/>
          </p:nvSpPr>
          <p:spPr>
            <a:xfrm>
              <a:off x="6290360" y="3140648"/>
              <a:ext cx="89475" cy="10674"/>
            </a:xfrm>
            <a:custGeom>
              <a:avLst/>
              <a:gdLst/>
              <a:ahLst/>
              <a:cxnLst/>
              <a:rect l="l" t="t" r="r" b="b"/>
              <a:pathLst>
                <a:path w="3001" h="358" extrusionOk="0">
                  <a:moveTo>
                    <a:pt x="214" y="0"/>
                  </a:moveTo>
                  <a:cubicBezTo>
                    <a:pt x="119" y="0"/>
                    <a:pt x="48" y="72"/>
                    <a:pt x="24" y="167"/>
                  </a:cubicBezTo>
                  <a:cubicBezTo>
                    <a:pt x="0" y="286"/>
                    <a:pt x="95" y="358"/>
                    <a:pt x="214" y="358"/>
                  </a:cubicBezTo>
                  <a:lnTo>
                    <a:pt x="2834" y="358"/>
                  </a:lnTo>
                  <a:cubicBezTo>
                    <a:pt x="2906" y="358"/>
                    <a:pt x="2977" y="310"/>
                    <a:pt x="3001" y="215"/>
                  </a:cubicBezTo>
                  <a:cubicBezTo>
                    <a:pt x="3001" y="120"/>
                    <a:pt x="2906"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1"/>
            <p:cNvSpPr/>
            <p:nvPr/>
          </p:nvSpPr>
          <p:spPr>
            <a:xfrm>
              <a:off x="6290360" y="3166916"/>
              <a:ext cx="89475" cy="10674"/>
            </a:xfrm>
            <a:custGeom>
              <a:avLst/>
              <a:gdLst/>
              <a:ahLst/>
              <a:cxnLst/>
              <a:rect l="l" t="t" r="r" b="b"/>
              <a:pathLst>
                <a:path w="3001" h="358" extrusionOk="0">
                  <a:moveTo>
                    <a:pt x="214" y="1"/>
                  </a:moveTo>
                  <a:cubicBezTo>
                    <a:pt x="119" y="1"/>
                    <a:pt x="48" y="48"/>
                    <a:pt x="24" y="143"/>
                  </a:cubicBezTo>
                  <a:cubicBezTo>
                    <a:pt x="0" y="263"/>
                    <a:pt x="95" y="358"/>
                    <a:pt x="214" y="358"/>
                  </a:cubicBezTo>
                  <a:lnTo>
                    <a:pt x="2834" y="358"/>
                  </a:lnTo>
                  <a:cubicBezTo>
                    <a:pt x="2906" y="358"/>
                    <a:pt x="2977" y="286"/>
                    <a:pt x="3001" y="191"/>
                  </a:cubicBezTo>
                  <a:cubicBezTo>
                    <a:pt x="3001" y="72"/>
                    <a:pt x="2906"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1"/>
            <p:cNvSpPr/>
            <p:nvPr/>
          </p:nvSpPr>
          <p:spPr>
            <a:xfrm>
              <a:off x="6308816" y="3191782"/>
              <a:ext cx="51848" cy="10674"/>
            </a:xfrm>
            <a:custGeom>
              <a:avLst/>
              <a:gdLst/>
              <a:ahLst/>
              <a:cxnLst/>
              <a:rect l="l" t="t" r="r" b="b"/>
              <a:pathLst>
                <a:path w="1739" h="358" extrusionOk="0">
                  <a:moveTo>
                    <a:pt x="215" y="0"/>
                  </a:moveTo>
                  <a:cubicBezTo>
                    <a:pt x="119" y="0"/>
                    <a:pt x="48" y="48"/>
                    <a:pt x="24" y="143"/>
                  </a:cubicBezTo>
                  <a:cubicBezTo>
                    <a:pt x="0" y="262"/>
                    <a:pt x="96" y="357"/>
                    <a:pt x="215" y="357"/>
                  </a:cubicBezTo>
                  <a:lnTo>
                    <a:pt x="1524" y="357"/>
                  </a:lnTo>
                  <a:cubicBezTo>
                    <a:pt x="1620" y="357"/>
                    <a:pt x="1667" y="286"/>
                    <a:pt x="1691" y="191"/>
                  </a:cubicBezTo>
                  <a:cubicBezTo>
                    <a:pt x="1739" y="72"/>
                    <a:pt x="1644" y="0"/>
                    <a:pt x="1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1"/>
            <p:cNvSpPr/>
            <p:nvPr/>
          </p:nvSpPr>
          <p:spPr>
            <a:xfrm>
              <a:off x="6181713" y="2994553"/>
              <a:ext cx="307482" cy="354172"/>
            </a:xfrm>
            <a:custGeom>
              <a:avLst/>
              <a:gdLst/>
              <a:ahLst/>
              <a:cxnLst/>
              <a:rect l="l" t="t" r="r" b="b"/>
              <a:pathLst>
                <a:path w="10313" h="11879" extrusionOk="0">
                  <a:moveTo>
                    <a:pt x="4954" y="471"/>
                  </a:moveTo>
                  <a:lnTo>
                    <a:pt x="4954" y="1733"/>
                  </a:lnTo>
                  <a:lnTo>
                    <a:pt x="1596" y="3662"/>
                  </a:lnTo>
                  <a:lnTo>
                    <a:pt x="477" y="3067"/>
                  </a:lnTo>
                  <a:lnTo>
                    <a:pt x="929" y="2805"/>
                  </a:lnTo>
                  <a:lnTo>
                    <a:pt x="4954" y="471"/>
                  </a:lnTo>
                  <a:close/>
                  <a:moveTo>
                    <a:pt x="9955" y="3353"/>
                  </a:moveTo>
                  <a:lnTo>
                    <a:pt x="9955" y="8520"/>
                  </a:lnTo>
                  <a:lnTo>
                    <a:pt x="8860" y="7877"/>
                  </a:lnTo>
                  <a:lnTo>
                    <a:pt x="8860" y="3995"/>
                  </a:lnTo>
                  <a:lnTo>
                    <a:pt x="9955" y="3353"/>
                  </a:lnTo>
                  <a:close/>
                  <a:moveTo>
                    <a:pt x="5311" y="471"/>
                  </a:moveTo>
                  <a:lnTo>
                    <a:pt x="9764" y="3067"/>
                  </a:lnTo>
                  <a:lnTo>
                    <a:pt x="8669" y="3686"/>
                  </a:lnTo>
                  <a:lnTo>
                    <a:pt x="6669" y="2519"/>
                  </a:lnTo>
                  <a:cubicBezTo>
                    <a:pt x="6645" y="2503"/>
                    <a:pt x="6618" y="2495"/>
                    <a:pt x="6591" y="2495"/>
                  </a:cubicBezTo>
                  <a:cubicBezTo>
                    <a:pt x="6536" y="2495"/>
                    <a:pt x="6478" y="2527"/>
                    <a:pt x="6430" y="2590"/>
                  </a:cubicBezTo>
                  <a:cubicBezTo>
                    <a:pt x="6383" y="2686"/>
                    <a:pt x="6407" y="2757"/>
                    <a:pt x="6502" y="2829"/>
                  </a:cubicBezTo>
                  <a:lnTo>
                    <a:pt x="8502" y="3995"/>
                  </a:lnTo>
                  <a:lnTo>
                    <a:pt x="8502" y="7877"/>
                  </a:lnTo>
                  <a:lnTo>
                    <a:pt x="5121" y="9830"/>
                  </a:lnTo>
                  <a:lnTo>
                    <a:pt x="1763" y="7877"/>
                  </a:lnTo>
                  <a:lnTo>
                    <a:pt x="1763" y="3995"/>
                  </a:lnTo>
                  <a:lnTo>
                    <a:pt x="5121" y="2043"/>
                  </a:lnTo>
                  <a:lnTo>
                    <a:pt x="5811" y="2424"/>
                  </a:lnTo>
                  <a:cubicBezTo>
                    <a:pt x="5849" y="2452"/>
                    <a:pt x="5886" y="2465"/>
                    <a:pt x="5921" y="2465"/>
                  </a:cubicBezTo>
                  <a:cubicBezTo>
                    <a:pt x="5974" y="2465"/>
                    <a:pt x="6021" y="2434"/>
                    <a:pt x="6049" y="2376"/>
                  </a:cubicBezTo>
                  <a:cubicBezTo>
                    <a:pt x="6121" y="2281"/>
                    <a:pt x="6073" y="2186"/>
                    <a:pt x="6002" y="2138"/>
                  </a:cubicBezTo>
                  <a:lnTo>
                    <a:pt x="5311" y="1757"/>
                  </a:lnTo>
                  <a:lnTo>
                    <a:pt x="5311" y="471"/>
                  </a:lnTo>
                  <a:close/>
                  <a:moveTo>
                    <a:pt x="1620" y="8211"/>
                  </a:moveTo>
                  <a:lnTo>
                    <a:pt x="4978" y="10140"/>
                  </a:lnTo>
                  <a:lnTo>
                    <a:pt x="4978" y="11402"/>
                  </a:lnTo>
                  <a:lnTo>
                    <a:pt x="2739" y="10116"/>
                  </a:lnTo>
                  <a:lnTo>
                    <a:pt x="524" y="8830"/>
                  </a:lnTo>
                  <a:lnTo>
                    <a:pt x="1620" y="8211"/>
                  </a:lnTo>
                  <a:close/>
                  <a:moveTo>
                    <a:pt x="8669" y="8211"/>
                  </a:moveTo>
                  <a:lnTo>
                    <a:pt x="9764" y="8830"/>
                  </a:lnTo>
                  <a:lnTo>
                    <a:pt x="7550" y="10116"/>
                  </a:lnTo>
                  <a:lnTo>
                    <a:pt x="5311" y="11402"/>
                  </a:lnTo>
                  <a:lnTo>
                    <a:pt x="5311" y="10140"/>
                  </a:lnTo>
                  <a:lnTo>
                    <a:pt x="8669" y="8211"/>
                  </a:lnTo>
                  <a:close/>
                  <a:moveTo>
                    <a:pt x="5156" y="1"/>
                  </a:moveTo>
                  <a:cubicBezTo>
                    <a:pt x="5127" y="1"/>
                    <a:pt x="5097" y="7"/>
                    <a:pt x="5073" y="18"/>
                  </a:cubicBezTo>
                  <a:lnTo>
                    <a:pt x="96" y="2924"/>
                  </a:lnTo>
                  <a:cubicBezTo>
                    <a:pt x="48" y="2948"/>
                    <a:pt x="1" y="2995"/>
                    <a:pt x="1" y="3067"/>
                  </a:cubicBezTo>
                  <a:lnTo>
                    <a:pt x="1" y="6520"/>
                  </a:lnTo>
                  <a:cubicBezTo>
                    <a:pt x="1" y="6615"/>
                    <a:pt x="72" y="6663"/>
                    <a:pt x="167" y="6687"/>
                  </a:cubicBezTo>
                  <a:cubicBezTo>
                    <a:pt x="189" y="6695"/>
                    <a:pt x="209" y="6699"/>
                    <a:pt x="227" y="6699"/>
                  </a:cubicBezTo>
                  <a:cubicBezTo>
                    <a:pt x="310" y="6699"/>
                    <a:pt x="358" y="6617"/>
                    <a:pt x="358" y="6520"/>
                  </a:cubicBezTo>
                  <a:lnTo>
                    <a:pt x="358" y="3353"/>
                  </a:lnTo>
                  <a:lnTo>
                    <a:pt x="1477" y="3995"/>
                  </a:lnTo>
                  <a:lnTo>
                    <a:pt x="1477" y="7877"/>
                  </a:lnTo>
                  <a:lnTo>
                    <a:pt x="358" y="8520"/>
                  </a:lnTo>
                  <a:lnTo>
                    <a:pt x="358" y="7329"/>
                  </a:lnTo>
                  <a:cubicBezTo>
                    <a:pt x="358" y="7234"/>
                    <a:pt x="310" y="7163"/>
                    <a:pt x="215" y="7139"/>
                  </a:cubicBezTo>
                  <a:cubicBezTo>
                    <a:pt x="202" y="7136"/>
                    <a:pt x="190" y="7135"/>
                    <a:pt x="178" y="7135"/>
                  </a:cubicBezTo>
                  <a:cubicBezTo>
                    <a:pt x="77" y="7135"/>
                    <a:pt x="1" y="7223"/>
                    <a:pt x="1" y="7329"/>
                  </a:cubicBezTo>
                  <a:lnTo>
                    <a:pt x="1" y="8806"/>
                  </a:lnTo>
                  <a:cubicBezTo>
                    <a:pt x="1" y="8877"/>
                    <a:pt x="48" y="8925"/>
                    <a:pt x="96" y="8949"/>
                  </a:cubicBezTo>
                  <a:lnTo>
                    <a:pt x="5073" y="11854"/>
                  </a:lnTo>
                  <a:cubicBezTo>
                    <a:pt x="5097" y="11878"/>
                    <a:pt x="5121" y="11878"/>
                    <a:pt x="5168" y="11878"/>
                  </a:cubicBezTo>
                  <a:cubicBezTo>
                    <a:pt x="5192" y="11878"/>
                    <a:pt x="5216" y="11878"/>
                    <a:pt x="5240" y="11854"/>
                  </a:cubicBezTo>
                  <a:lnTo>
                    <a:pt x="10217" y="8949"/>
                  </a:lnTo>
                  <a:cubicBezTo>
                    <a:pt x="10288" y="8925"/>
                    <a:pt x="10312" y="8877"/>
                    <a:pt x="10312" y="8806"/>
                  </a:cubicBezTo>
                  <a:lnTo>
                    <a:pt x="10312" y="3067"/>
                  </a:lnTo>
                  <a:cubicBezTo>
                    <a:pt x="10312" y="2995"/>
                    <a:pt x="10241" y="2948"/>
                    <a:pt x="10217" y="2924"/>
                  </a:cubicBezTo>
                  <a:lnTo>
                    <a:pt x="5240" y="18"/>
                  </a:lnTo>
                  <a:cubicBezTo>
                    <a:pt x="5216" y="7"/>
                    <a:pt x="5186" y="1"/>
                    <a:pt x="51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91"/>
          <p:cNvGrpSpPr/>
          <p:nvPr/>
        </p:nvGrpSpPr>
        <p:grpSpPr>
          <a:xfrm>
            <a:off x="7000129" y="2994374"/>
            <a:ext cx="353606" cy="353636"/>
            <a:chOff x="6733416" y="2994374"/>
            <a:chExt cx="353606" cy="353636"/>
          </a:xfrm>
        </p:grpSpPr>
        <p:sp>
          <p:nvSpPr>
            <p:cNvPr id="12647" name="Google Shape;12647;p91"/>
            <p:cNvSpPr/>
            <p:nvPr/>
          </p:nvSpPr>
          <p:spPr>
            <a:xfrm>
              <a:off x="6791645" y="3159820"/>
              <a:ext cx="67471" cy="159779"/>
            </a:xfrm>
            <a:custGeom>
              <a:avLst/>
              <a:gdLst/>
              <a:ahLst/>
              <a:cxnLst/>
              <a:rect l="l" t="t" r="r" b="b"/>
              <a:pathLst>
                <a:path w="2263" h="5359" extrusionOk="0">
                  <a:moveTo>
                    <a:pt x="0" y="0"/>
                  </a:moveTo>
                  <a:lnTo>
                    <a:pt x="0" y="5359"/>
                  </a:lnTo>
                  <a:lnTo>
                    <a:pt x="2263" y="5359"/>
                  </a:lnTo>
                  <a:lnTo>
                    <a:pt x="2263"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1"/>
            <p:cNvSpPr/>
            <p:nvPr/>
          </p:nvSpPr>
          <p:spPr>
            <a:xfrm>
              <a:off x="6825725" y="3159820"/>
              <a:ext cx="33393" cy="159779"/>
            </a:xfrm>
            <a:custGeom>
              <a:avLst/>
              <a:gdLst/>
              <a:ahLst/>
              <a:cxnLst/>
              <a:rect l="l" t="t" r="r" b="b"/>
              <a:pathLst>
                <a:path w="1120" h="5359" extrusionOk="0">
                  <a:moveTo>
                    <a:pt x="1120" y="0"/>
                  </a:moveTo>
                  <a:lnTo>
                    <a:pt x="0" y="643"/>
                  </a:lnTo>
                  <a:lnTo>
                    <a:pt x="0" y="5359"/>
                  </a:lnTo>
                  <a:lnTo>
                    <a:pt x="1120" y="5359"/>
                  </a:lnTo>
                  <a:lnTo>
                    <a:pt x="1120"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1"/>
            <p:cNvSpPr/>
            <p:nvPr/>
          </p:nvSpPr>
          <p:spPr>
            <a:xfrm>
              <a:off x="6844896" y="3159820"/>
              <a:ext cx="14222" cy="159779"/>
            </a:xfrm>
            <a:custGeom>
              <a:avLst/>
              <a:gdLst/>
              <a:ahLst/>
              <a:cxnLst/>
              <a:rect l="l" t="t" r="r" b="b"/>
              <a:pathLst>
                <a:path w="477" h="5359" extrusionOk="0">
                  <a:moveTo>
                    <a:pt x="477" y="0"/>
                  </a:moveTo>
                  <a:lnTo>
                    <a:pt x="0" y="262"/>
                  </a:lnTo>
                  <a:lnTo>
                    <a:pt x="0" y="5359"/>
                  </a:lnTo>
                  <a:lnTo>
                    <a:pt x="477" y="5359"/>
                  </a:lnTo>
                  <a:lnTo>
                    <a:pt x="477"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1"/>
            <p:cNvSpPr/>
            <p:nvPr/>
          </p:nvSpPr>
          <p:spPr>
            <a:xfrm>
              <a:off x="6886071" y="3048340"/>
              <a:ext cx="67471" cy="271257"/>
            </a:xfrm>
            <a:custGeom>
              <a:avLst/>
              <a:gdLst/>
              <a:ahLst/>
              <a:cxnLst/>
              <a:rect l="l" t="t" r="r" b="b"/>
              <a:pathLst>
                <a:path w="2263" h="9098" extrusionOk="0">
                  <a:moveTo>
                    <a:pt x="1" y="1"/>
                  </a:moveTo>
                  <a:lnTo>
                    <a:pt x="1" y="9098"/>
                  </a:lnTo>
                  <a:lnTo>
                    <a:pt x="2263" y="9098"/>
                  </a:lnTo>
                  <a:lnTo>
                    <a:pt x="2263"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1"/>
            <p:cNvSpPr/>
            <p:nvPr/>
          </p:nvSpPr>
          <p:spPr>
            <a:xfrm>
              <a:off x="6919434" y="3049771"/>
              <a:ext cx="34108" cy="269826"/>
            </a:xfrm>
            <a:custGeom>
              <a:avLst/>
              <a:gdLst/>
              <a:ahLst/>
              <a:cxnLst/>
              <a:rect l="l" t="t" r="r" b="b"/>
              <a:pathLst>
                <a:path w="1144" h="9050" extrusionOk="0">
                  <a:moveTo>
                    <a:pt x="1144" y="0"/>
                  </a:moveTo>
                  <a:lnTo>
                    <a:pt x="1" y="643"/>
                  </a:lnTo>
                  <a:lnTo>
                    <a:pt x="1" y="9050"/>
                  </a:lnTo>
                  <a:lnTo>
                    <a:pt x="1144" y="9050"/>
                  </a:lnTo>
                  <a:lnTo>
                    <a:pt x="11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1"/>
            <p:cNvSpPr/>
            <p:nvPr/>
          </p:nvSpPr>
          <p:spPr>
            <a:xfrm>
              <a:off x="6939321" y="3048340"/>
              <a:ext cx="14222" cy="271257"/>
            </a:xfrm>
            <a:custGeom>
              <a:avLst/>
              <a:gdLst/>
              <a:ahLst/>
              <a:cxnLst/>
              <a:rect l="l" t="t" r="r" b="b"/>
              <a:pathLst>
                <a:path w="477" h="9098" extrusionOk="0">
                  <a:moveTo>
                    <a:pt x="477" y="1"/>
                  </a:moveTo>
                  <a:lnTo>
                    <a:pt x="1" y="310"/>
                  </a:lnTo>
                  <a:lnTo>
                    <a:pt x="1" y="9098"/>
                  </a:lnTo>
                  <a:lnTo>
                    <a:pt x="477" y="9098"/>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1"/>
            <p:cNvSpPr/>
            <p:nvPr/>
          </p:nvSpPr>
          <p:spPr>
            <a:xfrm>
              <a:off x="6979095" y="3111548"/>
              <a:ext cx="67471" cy="208049"/>
            </a:xfrm>
            <a:custGeom>
              <a:avLst/>
              <a:gdLst/>
              <a:ahLst/>
              <a:cxnLst/>
              <a:rect l="l" t="t" r="r" b="b"/>
              <a:pathLst>
                <a:path w="2263" h="6978" extrusionOk="0">
                  <a:moveTo>
                    <a:pt x="0" y="0"/>
                  </a:moveTo>
                  <a:lnTo>
                    <a:pt x="0" y="6978"/>
                  </a:lnTo>
                  <a:lnTo>
                    <a:pt x="2263" y="6978"/>
                  </a:lnTo>
                  <a:lnTo>
                    <a:pt x="2263"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1"/>
            <p:cNvSpPr/>
            <p:nvPr/>
          </p:nvSpPr>
          <p:spPr>
            <a:xfrm>
              <a:off x="7012458" y="3112234"/>
              <a:ext cx="34108" cy="207363"/>
            </a:xfrm>
            <a:custGeom>
              <a:avLst/>
              <a:gdLst/>
              <a:ahLst/>
              <a:cxnLst/>
              <a:rect l="l" t="t" r="r" b="b"/>
              <a:pathLst>
                <a:path w="1144" h="6955" extrusionOk="0">
                  <a:moveTo>
                    <a:pt x="1144" y="1"/>
                  </a:moveTo>
                  <a:lnTo>
                    <a:pt x="0" y="668"/>
                  </a:lnTo>
                  <a:lnTo>
                    <a:pt x="0" y="6955"/>
                  </a:lnTo>
                  <a:lnTo>
                    <a:pt x="1144" y="6955"/>
                  </a:lnTo>
                  <a:lnTo>
                    <a:pt x="1144" y="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1"/>
            <p:cNvSpPr/>
            <p:nvPr/>
          </p:nvSpPr>
          <p:spPr>
            <a:xfrm>
              <a:off x="7033060" y="3111548"/>
              <a:ext cx="13506" cy="208049"/>
            </a:xfrm>
            <a:custGeom>
              <a:avLst/>
              <a:gdLst/>
              <a:ahLst/>
              <a:cxnLst/>
              <a:rect l="l" t="t" r="r" b="b"/>
              <a:pathLst>
                <a:path w="453" h="6978" extrusionOk="0">
                  <a:moveTo>
                    <a:pt x="453" y="0"/>
                  </a:moveTo>
                  <a:lnTo>
                    <a:pt x="0" y="310"/>
                  </a:lnTo>
                  <a:lnTo>
                    <a:pt x="0" y="6978"/>
                  </a:lnTo>
                  <a:lnTo>
                    <a:pt x="453" y="6978"/>
                  </a:lnTo>
                  <a:lnTo>
                    <a:pt x="453"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1"/>
            <p:cNvSpPr/>
            <p:nvPr/>
          </p:nvSpPr>
          <p:spPr>
            <a:xfrm>
              <a:off x="6791645" y="3140112"/>
              <a:ext cx="67471" cy="38909"/>
            </a:xfrm>
            <a:custGeom>
              <a:avLst/>
              <a:gdLst/>
              <a:ahLst/>
              <a:cxnLst/>
              <a:rect l="l" t="t" r="r" b="b"/>
              <a:pathLst>
                <a:path w="2263" h="1305" extrusionOk="0">
                  <a:moveTo>
                    <a:pt x="1131" y="1"/>
                  </a:moveTo>
                  <a:cubicBezTo>
                    <a:pt x="1102" y="1"/>
                    <a:pt x="1072" y="7"/>
                    <a:pt x="1048" y="18"/>
                  </a:cubicBezTo>
                  <a:lnTo>
                    <a:pt x="0" y="661"/>
                  </a:lnTo>
                  <a:lnTo>
                    <a:pt x="1143" y="1304"/>
                  </a:lnTo>
                  <a:lnTo>
                    <a:pt x="2263" y="661"/>
                  </a:lnTo>
                  <a:lnTo>
                    <a:pt x="1215" y="18"/>
                  </a:lnTo>
                  <a:cubicBezTo>
                    <a:pt x="1191" y="7"/>
                    <a:pt x="1161" y="1"/>
                    <a:pt x="1131"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1"/>
            <p:cNvSpPr/>
            <p:nvPr/>
          </p:nvSpPr>
          <p:spPr>
            <a:xfrm>
              <a:off x="6886071" y="3030063"/>
              <a:ext cx="67471" cy="38909"/>
            </a:xfrm>
            <a:custGeom>
              <a:avLst/>
              <a:gdLst/>
              <a:ahLst/>
              <a:cxnLst/>
              <a:rect l="l" t="t" r="r" b="b"/>
              <a:pathLst>
                <a:path w="2263" h="1305" extrusionOk="0">
                  <a:moveTo>
                    <a:pt x="1120" y="0"/>
                  </a:moveTo>
                  <a:cubicBezTo>
                    <a:pt x="1090" y="0"/>
                    <a:pt x="1060" y="6"/>
                    <a:pt x="1025" y="18"/>
                  </a:cubicBezTo>
                  <a:lnTo>
                    <a:pt x="1" y="661"/>
                  </a:lnTo>
                  <a:lnTo>
                    <a:pt x="1120" y="1304"/>
                  </a:lnTo>
                  <a:lnTo>
                    <a:pt x="2263" y="661"/>
                  </a:lnTo>
                  <a:lnTo>
                    <a:pt x="1215" y="18"/>
                  </a:lnTo>
                  <a:cubicBezTo>
                    <a:pt x="1179" y="6"/>
                    <a:pt x="1150"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1"/>
            <p:cNvSpPr/>
            <p:nvPr/>
          </p:nvSpPr>
          <p:spPr>
            <a:xfrm>
              <a:off x="6912338" y="3030063"/>
              <a:ext cx="41204" cy="38193"/>
            </a:xfrm>
            <a:custGeom>
              <a:avLst/>
              <a:gdLst/>
              <a:ahLst/>
              <a:cxnLst/>
              <a:rect l="l" t="t" r="r" b="b"/>
              <a:pathLst>
                <a:path w="1382" h="1281" extrusionOk="0">
                  <a:moveTo>
                    <a:pt x="275" y="0"/>
                  </a:moveTo>
                  <a:cubicBezTo>
                    <a:pt x="245" y="0"/>
                    <a:pt x="215" y="6"/>
                    <a:pt x="191" y="18"/>
                  </a:cubicBezTo>
                  <a:lnTo>
                    <a:pt x="1" y="113"/>
                  </a:lnTo>
                  <a:lnTo>
                    <a:pt x="787" y="566"/>
                  </a:lnTo>
                  <a:cubicBezTo>
                    <a:pt x="834" y="590"/>
                    <a:pt x="834" y="661"/>
                    <a:pt x="787" y="685"/>
                  </a:cubicBezTo>
                  <a:lnTo>
                    <a:pt x="1" y="1137"/>
                  </a:lnTo>
                  <a:lnTo>
                    <a:pt x="239" y="1280"/>
                  </a:lnTo>
                  <a:lnTo>
                    <a:pt x="1382" y="614"/>
                  </a:lnTo>
                  <a:lnTo>
                    <a:pt x="358" y="18"/>
                  </a:lnTo>
                  <a:cubicBezTo>
                    <a:pt x="334" y="6"/>
                    <a:pt x="304" y="0"/>
                    <a:pt x="275"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1"/>
            <p:cNvSpPr/>
            <p:nvPr/>
          </p:nvSpPr>
          <p:spPr>
            <a:xfrm>
              <a:off x="6818629" y="3141006"/>
              <a:ext cx="40489" cy="38014"/>
            </a:xfrm>
            <a:custGeom>
              <a:avLst/>
              <a:gdLst/>
              <a:ahLst/>
              <a:cxnLst/>
              <a:rect l="l" t="t" r="r" b="b"/>
              <a:pathLst>
                <a:path w="1358" h="1275" extrusionOk="0">
                  <a:moveTo>
                    <a:pt x="262" y="0"/>
                  </a:moveTo>
                  <a:cubicBezTo>
                    <a:pt x="232" y="0"/>
                    <a:pt x="203" y="12"/>
                    <a:pt x="167" y="36"/>
                  </a:cubicBezTo>
                  <a:lnTo>
                    <a:pt x="0" y="108"/>
                  </a:lnTo>
                  <a:lnTo>
                    <a:pt x="762" y="560"/>
                  </a:lnTo>
                  <a:cubicBezTo>
                    <a:pt x="834" y="584"/>
                    <a:pt x="834" y="655"/>
                    <a:pt x="762" y="679"/>
                  </a:cubicBezTo>
                  <a:lnTo>
                    <a:pt x="0" y="1132"/>
                  </a:lnTo>
                  <a:lnTo>
                    <a:pt x="238" y="1274"/>
                  </a:lnTo>
                  <a:lnTo>
                    <a:pt x="1358" y="631"/>
                  </a:lnTo>
                  <a:lnTo>
                    <a:pt x="357" y="36"/>
                  </a:lnTo>
                  <a:cubicBezTo>
                    <a:pt x="322" y="12"/>
                    <a:pt x="292" y="0"/>
                    <a:pt x="262"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1"/>
            <p:cNvSpPr/>
            <p:nvPr/>
          </p:nvSpPr>
          <p:spPr>
            <a:xfrm>
              <a:off x="6979095" y="3093242"/>
              <a:ext cx="67471" cy="38909"/>
            </a:xfrm>
            <a:custGeom>
              <a:avLst/>
              <a:gdLst/>
              <a:ahLst/>
              <a:cxnLst/>
              <a:rect l="l" t="t" r="r" b="b"/>
              <a:pathLst>
                <a:path w="2263" h="1305" extrusionOk="0">
                  <a:moveTo>
                    <a:pt x="1131" y="1"/>
                  </a:moveTo>
                  <a:cubicBezTo>
                    <a:pt x="1102" y="1"/>
                    <a:pt x="1072" y="7"/>
                    <a:pt x="1048" y="19"/>
                  </a:cubicBezTo>
                  <a:lnTo>
                    <a:pt x="0" y="638"/>
                  </a:lnTo>
                  <a:lnTo>
                    <a:pt x="1119" y="1305"/>
                  </a:lnTo>
                  <a:lnTo>
                    <a:pt x="2263" y="638"/>
                  </a:lnTo>
                  <a:lnTo>
                    <a:pt x="1215" y="19"/>
                  </a:lnTo>
                  <a:cubicBezTo>
                    <a:pt x="1191" y="7"/>
                    <a:pt x="1161" y="1"/>
                    <a:pt x="1131" y="1"/>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1"/>
            <p:cNvSpPr/>
            <p:nvPr/>
          </p:nvSpPr>
          <p:spPr>
            <a:xfrm>
              <a:off x="7005362" y="3093957"/>
              <a:ext cx="41204" cy="38193"/>
            </a:xfrm>
            <a:custGeom>
              <a:avLst/>
              <a:gdLst/>
              <a:ahLst/>
              <a:cxnLst/>
              <a:rect l="l" t="t" r="r" b="b"/>
              <a:pathLst>
                <a:path w="1382" h="1281" extrusionOk="0">
                  <a:moveTo>
                    <a:pt x="274" y="1"/>
                  </a:moveTo>
                  <a:cubicBezTo>
                    <a:pt x="244" y="1"/>
                    <a:pt x="215" y="7"/>
                    <a:pt x="191" y="19"/>
                  </a:cubicBezTo>
                  <a:lnTo>
                    <a:pt x="0" y="114"/>
                  </a:lnTo>
                  <a:lnTo>
                    <a:pt x="786" y="566"/>
                  </a:lnTo>
                  <a:cubicBezTo>
                    <a:pt x="834" y="590"/>
                    <a:pt x="834" y="661"/>
                    <a:pt x="786" y="685"/>
                  </a:cubicBezTo>
                  <a:lnTo>
                    <a:pt x="0" y="1138"/>
                  </a:lnTo>
                  <a:lnTo>
                    <a:pt x="238" y="1281"/>
                  </a:lnTo>
                  <a:lnTo>
                    <a:pt x="1382" y="614"/>
                  </a:lnTo>
                  <a:lnTo>
                    <a:pt x="358" y="19"/>
                  </a:lnTo>
                  <a:cubicBezTo>
                    <a:pt x="334" y="7"/>
                    <a:pt x="304" y="1"/>
                    <a:pt x="274" y="1"/>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1"/>
            <p:cNvSpPr/>
            <p:nvPr/>
          </p:nvSpPr>
          <p:spPr>
            <a:xfrm>
              <a:off x="6737680" y="3319570"/>
              <a:ext cx="343678" cy="23464"/>
            </a:xfrm>
            <a:custGeom>
              <a:avLst/>
              <a:gdLst/>
              <a:ahLst/>
              <a:cxnLst/>
              <a:rect l="l" t="t" r="r" b="b"/>
              <a:pathLst>
                <a:path w="11527" h="787" extrusionOk="0">
                  <a:moveTo>
                    <a:pt x="119" y="1"/>
                  </a:moveTo>
                  <a:cubicBezTo>
                    <a:pt x="48" y="1"/>
                    <a:pt x="0" y="48"/>
                    <a:pt x="0" y="120"/>
                  </a:cubicBezTo>
                  <a:lnTo>
                    <a:pt x="0" y="667"/>
                  </a:lnTo>
                  <a:cubicBezTo>
                    <a:pt x="0" y="739"/>
                    <a:pt x="48" y="787"/>
                    <a:pt x="119" y="787"/>
                  </a:cubicBezTo>
                  <a:lnTo>
                    <a:pt x="11407" y="787"/>
                  </a:lnTo>
                  <a:cubicBezTo>
                    <a:pt x="11455" y="787"/>
                    <a:pt x="11526" y="739"/>
                    <a:pt x="11526" y="667"/>
                  </a:cubicBezTo>
                  <a:lnTo>
                    <a:pt x="11526" y="120"/>
                  </a:lnTo>
                  <a:cubicBezTo>
                    <a:pt x="11526" y="48"/>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1"/>
            <p:cNvSpPr/>
            <p:nvPr/>
          </p:nvSpPr>
          <p:spPr>
            <a:xfrm>
              <a:off x="7063591" y="3319570"/>
              <a:ext cx="17770" cy="23464"/>
            </a:xfrm>
            <a:custGeom>
              <a:avLst/>
              <a:gdLst/>
              <a:ahLst/>
              <a:cxnLst/>
              <a:rect l="l" t="t" r="r" b="b"/>
              <a:pathLst>
                <a:path w="596" h="787" extrusionOk="0">
                  <a:moveTo>
                    <a:pt x="0" y="1"/>
                  </a:moveTo>
                  <a:cubicBezTo>
                    <a:pt x="48" y="1"/>
                    <a:pt x="119" y="48"/>
                    <a:pt x="119" y="120"/>
                  </a:cubicBezTo>
                  <a:lnTo>
                    <a:pt x="119" y="667"/>
                  </a:lnTo>
                  <a:cubicBezTo>
                    <a:pt x="119" y="739"/>
                    <a:pt x="48" y="787"/>
                    <a:pt x="0" y="787"/>
                  </a:cubicBezTo>
                  <a:lnTo>
                    <a:pt x="476" y="787"/>
                  </a:lnTo>
                  <a:cubicBezTo>
                    <a:pt x="524" y="787"/>
                    <a:pt x="595" y="739"/>
                    <a:pt x="595" y="667"/>
                  </a:cubicBezTo>
                  <a:lnTo>
                    <a:pt x="595" y="120"/>
                  </a:lnTo>
                  <a:cubicBezTo>
                    <a:pt x="595" y="48"/>
                    <a:pt x="524" y="1"/>
                    <a:pt x="47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1"/>
            <p:cNvSpPr/>
            <p:nvPr/>
          </p:nvSpPr>
          <p:spPr>
            <a:xfrm>
              <a:off x="6733416" y="2994374"/>
              <a:ext cx="353606" cy="353636"/>
            </a:xfrm>
            <a:custGeom>
              <a:avLst/>
              <a:gdLst/>
              <a:ahLst/>
              <a:cxnLst/>
              <a:rect l="l" t="t" r="r" b="b"/>
              <a:pathLst>
                <a:path w="11860" h="11861" extrusionOk="0">
                  <a:moveTo>
                    <a:pt x="6240" y="1382"/>
                  </a:moveTo>
                  <a:lnTo>
                    <a:pt x="7026" y="1858"/>
                  </a:lnTo>
                  <a:lnTo>
                    <a:pt x="6240" y="2334"/>
                  </a:lnTo>
                  <a:lnTo>
                    <a:pt x="5478" y="1858"/>
                  </a:lnTo>
                  <a:lnTo>
                    <a:pt x="6240" y="1382"/>
                  </a:lnTo>
                  <a:close/>
                  <a:moveTo>
                    <a:pt x="9359" y="3478"/>
                  </a:moveTo>
                  <a:lnTo>
                    <a:pt x="10145" y="3954"/>
                  </a:lnTo>
                  <a:lnTo>
                    <a:pt x="9907" y="4121"/>
                  </a:lnTo>
                  <a:lnTo>
                    <a:pt x="9359" y="4430"/>
                  </a:lnTo>
                  <a:lnTo>
                    <a:pt x="8597" y="3954"/>
                  </a:lnTo>
                  <a:lnTo>
                    <a:pt x="9359" y="3478"/>
                  </a:lnTo>
                  <a:close/>
                  <a:moveTo>
                    <a:pt x="3072" y="5073"/>
                  </a:moveTo>
                  <a:lnTo>
                    <a:pt x="3858" y="5549"/>
                  </a:lnTo>
                  <a:lnTo>
                    <a:pt x="3644" y="5668"/>
                  </a:lnTo>
                  <a:lnTo>
                    <a:pt x="3072" y="5978"/>
                  </a:lnTo>
                  <a:lnTo>
                    <a:pt x="2310" y="5549"/>
                  </a:lnTo>
                  <a:lnTo>
                    <a:pt x="3072" y="5073"/>
                  </a:lnTo>
                  <a:close/>
                  <a:moveTo>
                    <a:pt x="5287" y="2120"/>
                  </a:moveTo>
                  <a:lnTo>
                    <a:pt x="6049" y="2573"/>
                  </a:lnTo>
                  <a:lnTo>
                    <a:pt x="6049" y="10693"/>
                  </a:lnTo>
                  <a:lnTo>
                    <a:pt x="5287" y="10693"/>
                  </a:lnTo>
                  <a:lnTo>
                    <a:pt x="5287" y="2120"/>
                  </a:lnTo>
                  <a:close/>
                  <a:moveTo>
                    <a:pt x="4049" y="5835"/>
                  </a:moveTo>
                  <a:lnTo>
                    <a:pt x="4049" y="5978"/>
                  </a:lnTo>
                  <a:lnTo>
                    <a:pt x="4049" y="10717"/>
                  </a:lnTo>
                  <a:lnTo>
                    <a:pt x="3263" y="10717"/>
                  </a:lnTo>
                  <a:lnTo>
                    <a:pt x="3263" y="6311"/>
                  </a:lnTo>
                  <a:lnTo>
                    <a:pt x="3954" y="5930"/>
                  </a:lnTo>
                  <a:lnTo>
                    <a:pt x="4049" y="5835"/>
                  </a:lnTo>
                  <a:close/>
                  <a:moveTo>
                    <a:pt x="7216" y="2144"/>
                  </a:moveTo>
                  <a:lnTo>
                    <a:pt x="7216" y="10717"/>
                  </a:lnTo>
                  <a:lnTo>
                    <a:pt x="6454" y="10717"/>
                  </a:lnTo>
                  <a:lnTo>
                    <a:pt x="6454" y="2596"/>
                  </a:lnTo>
                  <a:lnTo>
                    <a:pt x="6549" y="2525"/>
                  </a:lnTo>
                  <a:lnTo>
                    <a:pt x="7216" y="2144"/>
                  </a:lnTo>
                  <a:close/>
                  <a:moveTo>
                    <a:pt x="8407" y="4263"/>
                  </a:moveTo>
                  <a:lnTo>
                    <a:pt x="9193" y="4716"/>
                  </a:lnTo>
                  <a:lnTo>
                    <a:pt x="9193" y="10717"/>
                  </a:lnTo>
                  <a:lnTo>
                    <a:pt x="8407" y="10717"/>
                  </a:lnTo>
                  <a:lnTo>
                    <a:pt x="8407" y="4263"/>
                  </a:lnTo>
                  <a:close/>
                  <a:moveTo>
                    <a:pt x="11455" y="11051"/>
                  </a:moveTo>
                  <a:lnTo>
                    <a:pt x="11455" y="11527"/>
                  </a:lnTo>
                  <a:lnTo>
                    <a:pt x="286" y="11527"/>
                  </a:lnTo>
                  <a:lnTo>
                    <a:pt x="286" y="11051"/>
                  </a:lnTo>
                  <a:close/>
                  <a:moveTo>
                    <a:pt x="905" y="1"/>
                  </a:moveTo>
                  <a:cubicBezTo>
                    <a:pt x="786" y="1"/>
                    <a:pt x="715" y="72"/>
                    <a:pt x="715" y="191"/>
                  </a:cubicBezTo>
                  <a:lnTo>
                    <a:pt x="715" y="977"/>
                  </a:lnTo>
                  <a:lnTo>
                    <a:pt x="500" y="977"/>
                  </a:lnTo>
                  <a:cubicBezTo>
                    <a:pt x="405" y="977"/>
                    <a:pt x="310" y="1049"/>
                    <a:pt x="310" y="1144"/>
                  </a:cubicBezTo>
                  <a:cubicBezTo>
                    <a:pt x="310" y="1263"/>
                    <a:pt x="381" y="1334"/>
                    <a:pt x="500" y="1334"/>
                  </a:cubicBezTo>
                  <a:lnTo>
                    <a:pt x="715" y="1334"/>
                  </a:lnTo>
                  <a:lnTo>
                    <a:pt x="715" y="2239"/>
                  </a:lnTo>
                  <a:lnTo>
                    <a:pt x="500" y="2239"/>
                  </a:lnTo>
                  <a:cubicBezTo>
                    <a:pt x="405" y="2239"/>
                    <a:pt x="310" y="2287"/>
                    <a:pt x="310" y="2382"/>
                  </a:cubicBezTo>
                  <a:cubicBezTo>
                    <a:pt x="310" y="2501"/>
                    <a:pt x="381" y="2596"/>
                    <a:pt x="500" y="2596"/>
                  </a:cubicBezTo>
                  <a:lnTo>
                    <a:pt x="715" y="2596"/>
                  </a:lnTo>
                  <a:lnTo>
                    <a:pt x="715" y="3478"/>
                  </a:lnTo>
                  <a:lnTo>
                    <a:pt x="500" y="3478"/>
                  </a:lnTo>
                  <a:cubicBezTo>
                    <a:pt x="405" y="3478"/>
                    <a:pt x="310" y="3549"/>
                    <a:pt x="310" y="3644"/>
                  </a:cubicBezTo>
                  <a:cubicBezTo>
                    <a:pt x="310" y="3763"/>
                    <a:pt x="381" y="3835"/>
                    <a:pt x="500" y="3835"/>
                  </a:cubicBezTo>
                  <a:lnTo>
                    <a:pt x="715" y="3835"/>
                  </a:lnTo>
                  <a:lnTo>
                    <a:pt x="715" y="4740"/>
                  </a:lnTo>
                  <a:lnTo>
                    <a:pt x="500" y="4740"/>
                  </a:lnTo>
                  <a:cubicBezTo>
                    <a:pt x="405" y="4740"/>
                    <a:pt x="310" y="4787"/>
                    <a:pt x="310" y="4883"/>
                  </a:cubicBezTo>
                  <a:cubicBezTo>
                    <a:pt x="310" y="5002"/>
                    <a:pt x="381" y="5097"/>
                    <a:pt x="500" y="5097"/>
                  </a:cubicBezTo>
                  <a:lnTo>
                    <a:pt x="715" y="5097"/>
                  </a:lnTo>
                  <a:lnTo>
                    <a:pt x="715" y="5978"/>
                  </a:lnTo>
                  <a:lnTo>
                    <a:pt x="500" y="5978"/>
                  </a:lnTo>
                  <a:cubicBezTo>
                    <a:pt x="405" y="5978"/>
                    <a:pt x="310" y="6050"/>
                    <a:pt x="310" y="6145"/>
                  </a:cubicBezTo>
                  <a:cubicBezTo>
                    <a:pt x="310" y="6264"/>
                    <a:pt x="381" y="6335"/>
                    <a:pt x="500" y="6335"/>
                  </a:cubicBezTo>
                  <a:lnTo>
                    <a:pt x="715" y="6335"/>
                  </a:lnTo>
                  <a:lnTo>
                    <a:pt x="715" y="7240"/>
                  </a:lnTo>
                  <a:lnTo>
                    <a:pt x="500" y="7240"/>
                  </a:lnTo>
                  <a:cubicBezTo>
                    <a:pt x="405" y="7240"/>
                    <a:pt x="310" y="7288"/>
                    <a:pt x="310" y="7383"/>
                  </a:cubicBezTo>
                  <a:cubicBezTo>
                    <a:pt x="310" y="7502"/>
                    <a:pt x="381" y="7597"/>
                    <a:pt x="500" y="7597"/>
                  </a:cubicBezTo>
                  <a:lnTo>
                    <a:pt x="715" y="7597"/>
                  </a:lnTo>
                  <a:lnTo>
                    <a:pt x="715" y="8479"/>
                  </a:lnTo>
                  <a:lnTo>
                    <a:pt x="500" y="8479"/>
                  </a:lnTo>
                  <a:cubicBezTo>
                    <a:pt x="405" y="8479"/>
                    <a:pt x="310" y="8550"/>
                    <a:pt x="310" y="8645"/>
                  </a:cubicBezTo>
                  <a:cubicBezTo>
                    <a:pt x="310" y="8764"/>
                    <a:pt x="381" y="8836"/>
                    <a:pt x="500" y="8836"/>
                  </a:cubicBezTo>
                  <a:lnTo>
                    <a:pt x="715" y="8836"/>
                  </a:lnTo>
                  <a:lnTo>
                    <a:pt x="715" y="9741"/>
                  </a:lnTo>
                  <a:lnTo>
                    <a:pt x="524" y="9741"/>
                  </a:lnTo>
                  <a:cubicBezTo>
                    <a:pt x="429" y="9741"/>
                    <a:pt x="358" y="9788"/>
                    <a:pt x="358" y="9884"/>
                  </a:cubicBezTo>
                  <a:cubicBezTo>
                    <a:pt x="358" y="9979"/>
                    <a:pt x="405" y="10074"/>
                    <a:pt x="500" y="10074"/>
                  </a:cubicBezTo>
                  <a:lnTo>
                    <a:pt x="715" y="10074"/>
                  </a:lnTo>
                  <a:lnTo>
                    <a:pt x="715" y="10693"/>
                  </a:lnTo>
                  <a:lnTo>
                    <a:pt x="286" y="10693"/>
                  </a:lnTo>
                  <a:cubicBezTo>
                    <a:pt x="143" y="10693"/>
                    <a:pt x="0" y="10812"/>
                    <a:pt x="0" y="10979"/>
                  </a:cubicBezTo>
                  <a:lnTo>
                    <a:pt x="0" y="11551"/>
                  </a:lnTo>
                  <a:cubicBezTo>
                    <a:pt x="0" y="11694"/>
                    <a:pt x="119" y="11860"/>
                    <a:pt x="286" y="11860"/>
                  </a:cubicBezTo>
                  <a:lnTo>
                    <a:pt x="11574" y="11860"/>
                  </a:lnTo>
                  <a:cubicBezTo>
                    <a:pt x="11717" y="11860"/>
                    <a:pt x="11860" y="11741"/>
                    <a:pt x="11860" y="11551"/>
                  </a:cubicBezTo>
                  <a:lnTo>
                    <a:pt x="11860" y="10979"/>
                  </a:lnTo>
                  <a:cubicBezTo>
                    <a:pt x="11812" y="10836"/>
                    <a:pt x="11693" y="10717"/>
                    <a:pt x="11503" y="10717"/>
                  </a:cubicBezTo>
                  <a:lnTo>
                    <a:pt x="10669" y="10717"/>
                  </a:lnTo>
                  <a:lnTo>
                    <a:pt x="10669" y="6216"/>
                  </a:lnTo>
                  <a:cubicBezTo>
                    <a:pt x="10669" y="6145"/>
                    <a:pt x="10622" y="6050"/>
                    <a:pt x="10526" y="6050"/>
                  </a:cubicBezTo>
                  <a:cubicBezTo>
                    <a:pt x="10407" y="6050"/>
                    <a:pt x="10312" y="6097"/>
                    <a:pt x="10312" y="6216"/>
                  </a:cubicBezTo>
                  <a:lnTo>
                    <a:pt x="10312" y="10717"/>
                  </a:lnTo>
                  <a:lnTo>
                    <a:pt x="9550" y="10717"/>
                  </a:lnTo>
                  <a:lnTo>
                    <a:pt x="9550" y="4716"/>
                  </a:lnTo>
                  <a:lnTo>
                    <a:pt x="10312" y="4263"/>
                  </a:lnTo>
                  <a:lnTo>
                    <a:pt x="10312" y="5407"/>
                  </a:lnTo>
                  <a:cubicBezTo>
                    <a:pt x="10312" y="5502"/>
                    <a:pt x="10384" y="5597"/>
                    <a:pt x="10479" y="5597"/>
                  </a:cubicBezTo>
                  <a:cubicBezTo>
                    <a:pt x="10598" y="5597"/>
                    <a:pt x="10669" y="5526"/>
                    <a:pt x="10669" y="5407"/>
                  </a:cubicBezTo>
                  <a:lnTo>
                    <a:pt x="10669" y="3930"/>
                  </a:lnTo>
                  <a:cubicBezTo>
                    <a:pt x="10669" y="3859"/>
                    <a:pt x="10645" y="3811"/>
                    <a:pt x="10598" y="3787"/>
                  </a:cubicBezTo>
                  <a:lnTo>
                    <a:pt x="9550" y="3144"/>
                  </a:lnTo>
                  <a:cubicBezTo>
                    <a:pt x="9490" y="3120"/>
                    <a:pt x="9431" y="3108"/>
                    <a:pt x="9374" y="3108"/>
                  </a:cubicBezTo>
                  <a:cubicBezTo>
                    <a:pt x="9318" y="3108"/>
                    <a:pt x="9264" y="3120"/>
                    <a:pt x="9217" y="3144"/>
                  </a:cubicBezTo>
                  <a:lnTo>
                    <a:pt x="8169" y="3787"/>
                  </a:lnTo>
                  <a:cubicBezTo>
                    <a:pt x="8121" y="3811"/>
                    <a:pt x="8097" y="3859"/>
                    <a:pt x="8097" y="3930"/>
                  </a:cubicBezTo>
                  <a:lnTo>
                    <a:pt x="8097" y="10693"/>
                  </a:lnTo>
                  <a:lnTo>
                    <a:pt x="7526" y="10693"/>
                  </a:lnTo>
                  <a:lnTo>
                    <a:pt x="7526" y="1811"/>
                  </a:lnTo>
                  <a:lnTo>
                    <a:pt x="7526" y="1787"/>
                  </a:lnTo>
                  <a:cubicBezTo>
                    <a:pt x="7526" y="1739"/>
                    <a:pt x="7502" y="1691"/>
                    <a:pt x="7431" y="1668"/>
                  </a:cubicBezTo>
                  <a:lnTo>
                    <a:pt x="6383" y="1049"/>
                  </a:lnTo>
                  <a:cubicBezTo>
                    <a:pt x="6323" y="1013"/>
                    <a:pt x="6264" y="995"/>
                    <a:pt x="6210" y="995"/>
                  </a:cubicBezTo>
                  <a:cubicBezTo>
                    <a:pt x="6156" y="995"/>
                    <a:pt x="6109" y="1013"/>
                    <a:pt x="6073" y="1049"/>
                  </a:cubicBezTo>
                  <a:lnTo>
                    <a:pt x="5025" y="1668"/>
                  </a:lnTo>
                  <a:cubicBezTo>
                    <a:pt x="5001" y="1668"/>
                    <a:pt x="5001" y="1691"/>
                    <a:pt x="5001" y="1691"/>
                  </a:cubicBezTo>
                  <a:cubicBezTo>
                    <a:pt x="4954" y="1739"/>
                    <a:pt x="4954" y="1763"/>
                    <a:pt x="4954" y="1811"/>
                  </a:cubicBezTo>
                  <a:lnTo>
                    <a:pt x="4954" y="10693"/>
                  </a:lnTo>
                  <a:lnTo>
                    <a:pt x="4430" y="10693"/>
                  </a:lnTo>
                  <a:lnTo>
                    <a:pt x="4430" y="5502"/>
                  </a:lnTo>
                  <a:cubicBezTo>
                    <a:pt x="4430" y="5478"/>
                    <a:pt x="4406" y="5454"/>
                    <a:pt x="4358" y="5430"/>
                  </a:cubicBezTo>
                  <a:cubicBezTo>
                    <a:pt x="4335" y="5430"/>
                    <a:pt x="4335" y="5383"/>
                    <a:pt x="4311" y="5383"/>
                  </a:cubicBezTo>
                  <a:cubicBezTo>
                    <a:pt x="4287" y="5359"/>
                    <a:pt x="3287" y="4787"/>
                    <a:pt x="3287" y="4787"/>
                  </a:cubicBezTo>
                  <a:cubicBezTo>
                    <a:pt x="3227" y="4764"/>
                    <a:pt x="3168" y="4752"/>
                    <a:pt x="3114" y="4752"/>
                  </a:cubicBezTo>
                  <a:cubicBezTo>
                    <a:pt x="3061" y="4752"/>
                    <a:pt x="3013" y="4764"/>
                    <a:pt x="2977" y="4787"/>
                  </a:cubicBezTo>
                  <a:lnTo>
                    <a:pt x="1929" y="5430"/>
                  </a:lnTo>
                  <a:lnTo>
                    <a:pt x="1906" y="5454"/>
                  </a:lnTo>
                  <a:cubicBezTo>
                    <a:pt x="1858" y="5478"/>
                    <a:pt x="1834" y="5549"/>
                    <a:pt x="1858" y="5573"/>
                  </a:cubicBezTo>
                  <a:lnTo>
                    <a:pt x="1858" y="8598"/>
                  </a:lnTo>
                  <a:cubicBezTo>
                    <a:pt x="1858" y="8693"/>
                    <a:pt x="1929" y="8788"/>
                    <a:pt x="2048" y="8788"/>
                  </a:cubicBezTo>
                  <a:cubicBezTo>
                    <a:pt x="2168" y="8788"/>
                    <a:pt x="2191" y="8598"/>
                    <a:pt x="2191" y="8598"/>
                  </a:cubicBezTo>
                  <a:lnTo>
                    <a:pt x="2191" y="5835"/>
                  </a:lnTo>
                  <a:lnTo>
                    <a:pt x="2977" y="6288"/>
                  </a:lnTo>
                  <a:lnTo>
                    <a:pt x="2977" y="10693"/>
                  </a:lnTo>
                  <a:lnTo>
                    <a:pt x="2191" y="10693"/>
                  </a:lnTo>
                  <a:lnTo>
                    <a:pt x="2191" y="9384"/>
                  </a:lnTo>
                  <a:cubicBezTo>
                    <a:pt x="2191" y="9288"/>
                    <a:pt x="2144" y="9241"/>
                    <a:pt x="2072" y="9193"/>
                  </a:cubicBezTo>
                  <a:cubicBezTo>
                    <a:pt x="2060" y="9191"/>
                    <a:pt x="2047" y="9189"/>
                    <a:pt x="2035" y="9189"/>
                  </a:cubicBezTo>
                  <a:cubicBezTo>
                    <a:pt x="1930" y="9189"/>
                    <a:pt x="1834" y="9277"/>
                    <a:pt x="1834" y="9384"/>
                  </a:cubicBezTo>
                  <a:lnTo>
                    <a:pt x="1834" y="10693"/>
                  </a:lnTo>
                  <a:lnTo>
                    <a:pt x="1072" y="10693"/>
                  </a:lnTo>
                  <a:lnTo>
                    <a:pt x="1072" y="191"/>
                  </a:lnTo>
                  <a:cubicBezTo>
                    <a:pt x="1072" y="96"/>
                    <a:pt x="1001" y="1"/>
                    <a:pt x="9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91"/>
          <p:cNvGrpSpPr/>
          <p:nvPr/>
        </p:nvGrpSpPr>
        <p:grpSpPr>
          <a:xfrm>
            <a:off x="7743976" y="2994374"/>
            <a:ext cx="340845" cy="355037"/>
            <a:chOff x="7401063" y="2994374"/>
            <a:chExt cx="340845" cy="355037"/>
          </a:xfrm>
        </p:grpSpPr>
        <p:sp>
          <p:nvSpPr>
            <p:cNvPr id="12666" name="Google Shape;12666;p91"/>
            <p:cNvSpPr/>
            <p:nvPr/>
          </p:nvSpPr>
          <p:spPr>
            <a:xfrm>
              <a:off x="7570772" y="3174012"/>
              <a:ext cx="165473" cy="169021"/>
            </a:xfrm>
            <a:custGeom>
              <a:avLst/>
              <a:gdLst/>
              <a:ahLst/>
              <a:cxnLst/>
              <a:rect l="l" t="t" r="r" b="b"/>
              <a:pathLst>
                <a:path w="5550" h="5669" extrusionOk="0">
                  <a:moveTo>
                    <a:pt x="3668" y="1"/>
                  </a:moveTo>
                  <a:lnTo>
                    <a:pt x="1" y="1715"/>
                  </a:lnTo>
                  <a:lnTo>
                    <a:pt x="1" y="5669"/>
                  </a:lnTo>
                  <a:lnTo>
                    <a:pt x="5478" y="3025"/>
                  </a:lnTo>
                  <a:cubicBezTo>
                    <a:pt x="5502" y="3001"/>
                    <a:pt x="5549" y="2954"/>
                    <a:pt x="5502" y="2930"/>
                  </a:cubicBezTo>
                  <a:lnTo>
                    <a:pt x="3668"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1"/>
            <p:cNvSpPr/>
            <p:nvPr/>
          </p:nvSpPr>
          <p:spPr>
            <a:xfrm>
              <a:off x="7570772" y="3083134"/>
              <a:ext cx="109361" cy="142039"/>
            </a:xfrm>
            <a:custGeom>
              <a:avLst/>
              <a:gdLst/>
              <a:ahLst/>
              <a:cxnLst/>
              <a:rect l="l" t="t" r="r" b="b"/>
              <a:pathLst>
                <a:path w="3668" h="4764" extrusionOk="0">
                  <a:moveTo>
                    <a:pt x="1763" y="0"/>
                  </a:moveTo>
                  <a:lnTo>
                    <a:pt x="1" y="905"/>
                  </a:lnTo>
                  <a:lnTo>
                    <a:pt x="1" y="4763"/>
                  </a:lnTo>
                  <a:lnTo>
                    <a:pt x="3668" y="3049"/>
                  </a:lnTo>
                  <a:lnTo>
                    <a:pt x="1763"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1"/>
            <p:cNvSpPr/>
            <p:nvPr/>
          </p:nvSpPr>
          <p:spPr>
            <a:xfrm>
              <a:off x="7570772" y="3000069"/>
              <a:ext cx="52564" cy="110077"/>
            </a:xfrm>
            <a:custGeom>
              <a:avLst/>
              <a:gdLst/>
              <a:ahLst/>
              <a:cxnLst/>
              <a:rect l="l" t="t" r="r" b="b"/>
              <a:pathLst>
                <a:path w="1763" h="3692" extrusionOk="0">
                  <a:moveTo>
                    <a:pt x="1" y="0"/>
                  </a:moveTo>
                  <a:lnTo>
                    <a:pt x="1" y="3691"/>
                  </a:lnTo>
                  <a:lnTo>
                    <a:pt x="1763" y="2786"/>
                  </a:lnTo>
                  <a:lnTo>
                    <a:pt x="1" y="0"/>
                  </a:lnTo>
                  <a:close/>
                </a:path>
              </a:pathLst>
            </a:custGeom>
            <a:solidFill>
              <a:srgbClr val="CD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1"/>
            <p:cNvSpPr/>
            <p:nvPr/>
          </p:nvSpPr>
          <p:spPr>
            <a:xfrm>
              <a:off x="7665913" y="3173296"/>
              <a:ext cx="68902" cy="96601"/>
            </a:xfrm>
            <a:custGeom>
              <a:avLst/>
              <a:gdLst/>
              <a:ahLst/>
              <a:cxnLst/>
              <a:rect l="l" t="t" r="r" b="b"/>
              <a:pathLst>
                <a:path w="2311" h="3240" extrusionOk="0">
                  <a:moveTo>
                    <a:pt x="453" y="1"/>
                  </a:moveTo>
                  <a:lnTo>
                    <a:pt x="1" y="215"/>
                  </a:lnTo>
                  <a:lnTo>
                    <a:pt x="1882" y="3240"/>
                  </a:lnTo>
                  <a:lnTo>
                    <a:pt x="2263" y="3049"/>
                  </a:lnTo>
                  <a:cubicBezTo>
                    <a:pt x="2311" y="3049"/>
                    <a:pt x="2311" y="3002"/>
                    <a:pt x="2287" y="2954"/>
                  </a:cubicBezTo>
                  <a:lnTo>
                    <a:pt x="45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1"/>
            <p:cNvSpPr/>
            <p:nvPr/>
          </p:nvSpPr>
          <p:spPr>
            <a:xfrm>
              <a:off x="7610546" y="3082419"/>
              <a:ext cx="69588" cy="97316"/>
            </a:xfrm>
            <a:custGeom>
              <a:avLst/>
              <a:gdLst/>
              <a:ahLst/>
              <a:cxnLst/>
              <a:rect l="l" t="t" r="r" b="b"/>
              <a:pathLst>
                <a:path w="2334" h="3264" extrusionOk="0">
                  <a:moveTo>
                    <a:pt x="453" y="1"/>
                  </a:moveTo>
                  <a:lnTo>
                    <a:pt x="0" y="239"/>
                  </a:lnTo>
                  <a:lnTo>
                    <a:pt x="1881" y="3263"/>
                  </a:lnTo>
                  <a:lnTo>
                    <a:pt x="2334" y="3073"/>
                  </a:lnTo>
                  <a:lnTo>
                    <a:pt x="4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1"/>
            <p:cNvSpPr/>
            <p:nvPr/>
          </p:nvSpPr>
          <p:spPr>
            <a:xfrm>
              <a:off x="7570772" y="3000069"/>
              <a:ext cx="52564" cy="90190"/>
            </a:xfrm>
            <a:custGeom>
              <a:avLst/>
              <a:gdLst/>
              <a:ahLst/>
              <a:cxnLst/>
              <a:rect l="l" t="t" r="r" b="b"/>
              <a:pathLst>
                <a:path w="1763" h="3025" extrusionOk="0">
                  <a:moveTo>
                    <a:pt x="1" y="0"/>
                  </a:moveTo>
                  <a:lnTo>
                    <a:pt x="1" y="953"/>
                  </a:lnTo>
                  <a:lnTo>
                    <a:pt x="1310" y="3025"/>
                  </a:lnTo>
                  <a:lnTo>
                    <a:pt x="1763" y="2786"/>
                  </a:lnTo>
                  <a:lnTo>
                    <a:pt x="1" y="0"/>
                  </a:lnTo>
                  <a:close/>
                </a:path>
              </a:pathLst>
            </a:custGeom>
            <a:solidFill>
              <a:srgbClr val="BE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1"/>
            <p:cNvSpPr/>
            <p:nvPr/>
          </p:nvSpPr>
          <p:spPr>
            <a:xfrm>
              <a:off x="7405327" y="3174012"/>
              <a:ext cx="165473" cy="169021"/>
            </a:xfrm>
            <a:custGeom>
              <a:avLst/>
              <a:gdLst/>
              <a:ahLst/>
              <a:cxnLst/>
              <a:rect l="l" t="t" r="r" b="b"/>
              <a:pathLst>
                <a:path w="5550" h="5669" extrusionOk="0">
                  <a:moveTo>
                    <a:pt x="1882" y="1"/>
                  </a:moveTo>
                  <a:lnTo>
                    <a:pt x="48" y="2930"/>
                  </a:lnTo>
                  <a:cubicBezTo>
                    <a:pt x="1" y="2954"/>
                    <a:pt x="48" y="3001"/>
                    <a:pt x="72" y="3025"/>
                  </a:cubicBezTo>
                  <a:lnTo>
                    <a:pt x="5550" y="5669"/>
                  </a:lnTo>
                  <a:lnTo>
                    <a:pt x="5550" y="1715"/>
                  </a:lnTo>
                  <a:lnTo>
                    <a:pt x="1882"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1"/>
            <p:cNvSpPr/>
            <p:nvPr/>
          </p:nvSpPr>
          <p:spPr>
            <a:xfrm>
              <a:off x="7461439" y="3083134"/>
              <a:ext cx="109361" cy="142039"/>
            </a:xfrm>
            <a:custGeom>
              <a:avLst/>
              <a:gdLst/>
              <a:ahLst/>
              <a:cxnLst/>
              <a:rect l="l" t="t" r="r" b="b"/>
              <a:pathLst>
                <a:path w="3668" h="4764" extrusionOk="0">
                  <a:moveTo>
                    <a:pt x="1905" y="0"/>
                  </a:moveTo>
                  <a:lnTo>
                    <a:pt x="0" y="3049"/>
                  </a:lnTo>
                  <a:lnTo>
                    <a:pt x="3668" y="4763"/>
                  </a:lnTo>
                  <a:lnTo>
                    <a:pt x="3668" y="905"/>
                  </a:lnTo>
                  <a:lnTo>
                    <a:pt x="1905"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1"/>
            <p:cNvSpPr/>
            <p:nvPr/>
          </p:nvSpPr>
          <p:spPr>
            <a:xfrm>
              <a:off x="7570772" y="3089515"/>
              <a:ext cx="39087" cy="20632"/>
            </a:xfrm>
            <a:custGeom>
              <a:avLst/>
              <a:gdLst/>
              <a:ahLst/>
              <a:cxnLst/>
              <a:rect l="l" t="t" r="r" b="b"/>
              <a:pathLst>
                <a:path w="1311" h="692" extrusionOk="0">
                  <a:moveTo>
                    <a:pt x="1310" y="1"/>
                  </a:moveTo>
                  <a:lnTo>
                    <a:pt x="1" y="691"/>
                  </a:lnTo>
                  <a:lnTo>
                    <a:pt x="1" y="69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1"/>
            <p:cNvSpPr/>
            <p:nvPr/>
          </p:nvSpPr>
          <p:spPr>
            <a:xfrm>
              <a:off x="7518238" y="3000069"/>
              <a:ext cx="52564" cy="110077"/>
            </a:xfrm>
            <a:custGeom>
              <a:avLst/>
              <a:gdLst/>
              <a:ahLst/>
              <a:cxnLst/>
              <a:rect l="l" t="t" r="r" b="b"/>
              <a:pathLst>
                <a:path w="1763" h="3692" extrusionOk="0">
                  <a:moveTo>
                    <a:pt x="1763" y="0"/>
                  </a:moveTo>
                  <a:lnTo>
                    <a:pt x="0" y="2786"/>
                  </a:lnTo>
                  <a:lnTo>
                    <a:pt x="1763" y="3691"/>
                  </a:lnTo>
                  <a:lnTo>
                    <a:pt x="1763"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1"/>
            <p:cNvSpPr/>
            <p:nvPr/>
          </p:nvSpPr>
          <p:spPr>
            <a:xfrm>
              <a:off x="7401063" y="2994374"/>
              <a:ext cx="340845" cy="355037"/>
            </a:xfrm>
            <a:custGeom>
              <a:avLst/>
              <a:gdLst/>
              <a:ahLst/>
              <a:cxnLst/>
              <a:rect l="l" t="t" r="r" b="b"/>
              <a:pathLst>
                <a:path w="11432" h="11908" extrusionOk="0">
                  <a:moveTo>
                    <a:pt x="5526" y="787"/>
                  </a:moveTo>
                  <a:lnTo>
                    <a:pt x="5526" y="3573"/>
                  </a:lnTo>
                  <a:lnTo>
                    <a:pt x="4168" y="2882"/>
                  </a:lnTo>
                  <a:lnTo>
                    <a:pt x="5526" y="787"/>
                  </a:lnTo>
                  <a:close/>
                  <a:moveTo>
                    <a:pt x="4002" y="3192"/>
                  </a:moveTo>
                  <a:lnTo>
                    <a:pt x="5526" y="3954"/>
                  </a:lnTo>
                  <a:lnTo>
                    <a:pt x="5526" y="7455"/>
                  </a:lnTo>
                  <a:lnTo>
                    <a:pt x="2263" y="5930"/>
                  </a:lnTo>
                  <a:lnTo>
                    <a:pt x="4002" y="3192"/>
                  </a:lnTo>
                  <a:close/>
                  <a:moveTo>
                    <a:pt x="7383" y="3216"/>
                  </a:moveTo>
                  <a:lnTo>
                    <a:pt x="9098" y="5954"/>
                  </a:lnTo>
                  <a:lnTo>
                    <a:pt x="5883" y="7478"/>
                  </a:lnTo>
                  <a:lnTo>
                    <a:pt x="5883" y="4001"/>
                  </a:lnTo>
                  <a:lnTo>
                    <a:pt x="7383" y="3216"/>
                  </a:lnTo>
                  <a:close/>
                  <a:moveTo>
                    <a:pt x="9289" y="6264"/>
                  </a:moveTo>
                  <a:lnTo>
                    <a:pt x="11003" y="8955"/>
                  </a:lnTo>
                  <a:lnTo>
                    <a:pt x="5883" y="11432"/>
                  </a:lnTo>
                  <a:lnTo>
                    <a:pt x="5883" y="7859"/>
                  </a:lnTo>
                  <a:lnTo>
                    <a:pt x="9289" y="6264"/>
                  </a:lnTo>
                  <a:close/>
                  <a:moveTo>
                    <a:pt x="5693" y="1"/>
                  </a:moveTo>
                  <a:cubicBezTo>
                    <a:pt x="5669" y="1"/>
                    <a:pt x="5645" y="24"/>
                    <a:pt x="5597" y="72"/>
                  </a:cubicBezTo>
                  <a:lnTo>
                    <a:pt x="5573" y="96"/>
                  </a:lnTo>
                  <a:lnTo>
                    <a:pt x="72" y="8883"/>
                  </a:lnTo>
                  <a:cubicBezTo>
                    <a:pt x="48" y="8931"/>
                    <a:pt x="1" y="9003"/>
                    <a:pt x="48" y="9074"/>
                  </a:cubicBezTo>
                  <a:cubicBezTo>
                    <a:pt x="72" y="9145"/>
                    <a:pt x="96" y="9193"/>
                    <a:pt x="168" y="9241"/>
                  </a:cubicBezTo>
                  <a:lnTo>
                    <a:pt x="1501" y="9884"/>
                  </a:lnTo>
                  <a:cubicBezTo>
                    <a:pt x="1536" y="9892"/>
                    <a:pt x="1568" y="9898"/>
                    <a:pt x="1597" y="9898"/>
                  </a:cubicBezTo>
                  <a:cubicBezTo>
                    <a:pt x="1649" y="9898"/>
                    <a:pt x="1694" y="9881"/>
                    <a:pt x="1739" y="9836"/>
                  </a:cubicBezTo>
                  <a:cubicBezTo>
                    <a:pt x="1787" y="9741"/>
                    <a:pt x="1763" y="9622"/>
                    <a:pt x="1668" y="9598"/>
                  </a:cubicBezTo>
                  <a:lnTo>
                    <a:pt x="453" y="9003"/>
                  </a:lnTo>
                  <a:lnTo>
                    <a:pt x="2144" y="6288"/>
                  </a:lnTo>
                  <a:lnTo>
                    <a:pt x="5573" y="7883"/>
                  </a:lnTo>
                  <a:lnTo>
                    <a:pt x="5573" y="11455"/>
                  </a:lnTo>
                  <a:lnTo>
                    <a:pt x="2430" y="9955"/>
                  </a:lnTo>
                  <a:cubicBezTo>
                    <a:pt x="2403" y="9942"/>
                    <a:pt x="2377" y="9936"/>
                    <a:pt x="2351" y="9936"/>
                  </a:cubicBezTo>
                  <a:cubicBezTo>
                    <a:pt x="2285" y="9936"/>
                    <a:pt x="2226" y="9975"/>
                    <a:pt x="2192" y="10027"/>
                  </a:cubicBezTo>
                  <a:cubicBezTo>
                    <a:pt x="2144" y="10122"/>
                    <a:pt x="2192" y="10217"/>
                    <a:pt x="2263" y="10265"/>
                  </a:cubicBezTo>
                  <a:lnTo>
                    <a:pt x="5669" y="11908"/>
                  </a:lnTo>
                  <a:lnTo>
                    <a:pt x="5835" y="11908"/>
                  </a:lnTo>
                  <a:lnTo>
                    <a:pt x="11313" y="9264"/>
                  </a:lnTo>
                  <a:cubicBezTo>
                    <a:pt x="11384" y="9241"/>
                    <a:pt x="11432" y="9169"/>
                    <a:pt x="11432" y="9122"/>
                  </a:cubicBezTo>
                  <a:cubicBezTo>
                    <a:pt x="11384" y="9003"/>
                    <a:pt x="11384" y="8931"/>
                    <a:pt x="11360" y="8883"/>
                  </a:cubicBezTo>
                  <a:lnTo>
                    <a:pt x="7098" y="2049"/>
                  </a:lnTo>
                  <a:cubicBezTo>
                    <a:pt x="7051" y="2002"/>
                    <a:pt x="7005" y="1966"/>
                    <a:pt x="6951" y="1966"/>
                  </a:cubicBezTo>
                  <a:cubicBezTo>
                    <a:pt x="6923" y="1966"/>
                    <a:pt x="6893" y="1976"/>
                    <a:pt x="6859" y="2001"/>
                  </a:cubicBezTo>
                  <a:cubicBezTo>
                    <a:pt x="6764" y="2049"/>
                    <a:pt x="6740" y="2144"/>
                    <a:pt x="6788" y="2239"/>
                  </a:cubicBezTo>
                  <a:lnTo>
                    <a:pt x="7217" y="2882"/>
                  </a:lnTo>
                  <a:lnTo>
                    <a:pt x="5883" y="3573"/>
                  </a:lnTo>
                  <a:lnTo>
                    <a:pt x="5883" y="787"/>
                  </a:lnTo>
                  <a:lnTo>
                    <a:pt x="6383" y="1549"/>
                  </a:lnTo>
                  <a:cubicBezTo>
                    <a:pt x="6415" y="1612"/>
                    <a:pt x="6468" y="1644"/>
                    <a:pt x="6528" y="1644"/>
                  </a:cubicBezTo>
                  <a:cubicBezTo>
                    <a:pt x="6558" y="1644"/>
                    <a:pt x="6590" y="1636"/>
                    <a:pt x="6621" y="1620"/>
                  </a:cubicBezTo>
                  <a:cubicBezTo>
                    <a:pt x="6717" y="1549"/>
                    <a:pt x="6740" y="1453"/>
                    <a:pt x="6669" y="1382"/>
                  </a:cubicBezTo>
                  <a:lnTo>
                    <a:pt x="5883" y="96"/>
                  </a:lnTo>
                  <a:cubicBezTo>
                    <a:pt x="5835" y="24"/>
                    <a:pt x="5764" y="1"/>
                    <a:pt x="56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91"/>
          <p:cNvGrpSpPr/>
          <p:nvPr/>
        </p:nvGrpSpPr>
        <p:grpSpPr>
          <a:xfrm>
            <a:off x="7000129" y="3573776"/>
            <a:ext cx="345825" cy="351489"/>
            <a:chOff x="6733416" y="3573776"/>
            <a:chExt cx="345825" cy="351489"/>
          </a:xfrm>
        </p:grpSpPr>
        <p:sp>
          <p:nvSpPr>
            <p:cNvPr id="12678" name="Google Shape;12678;p91"/>
            <p:cNvSpPr/>
            <p:nvPr/>
          </p:nvSpPr>
          <p:spPr>
            <a:xfrm>
              <a:off x="6798027" y="3639787"/>
              <a:ext cx="221555" cy="221555"/>
            </a:xfrm>
            <a:custGeom>
              <a:avLst/>
              <a:gdLst/>
              <a:ahLst/>
              <a:cxnLst/>
              <a:rect l="l" t="t" r="r" b="b"/>
              <a:pathLst>
                <a:path w="7431" h="7431" extrusionOk="0">
                  <a:moveTo>
                    <a:pt x="3716" y="1"/>
                  </a:moveTo>
                  <a:cubicBezTo>
                    <a:pt x="1668" y="1"/>
                    <a:pt x="1" y="1668"/>
                    <a:pt x="1" y="3716"/>
                  </a:cubicBezTo>
                  <a:cubicBezTo>
                    <a:pt x="1" y="5764"/>
                    <a:pt x="1668" y="7431"/>
                    <a:pt x="3716" y="7431"/>
                  </a:cubicBezTo>
                  <a:cubicBezTo>
                    <a:pt x="5764" y="7431"/>
                    <a:pt x="7431" y="5764"/>
                    <a:pt x="7431" y="3716"/>
                  </a:cubicBezTo>
                  <a:cubicBezTo>
                    <a:pt x="7431" y="1668"/>
                    <a:pt x="5764"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1"/>
            <p:cNvSpPr/>
            <p:nvPr/>
          </p:nvSpPr>
          <p:spPr>
            <a:xfrm>
              <a:off x="6834938" y="3658272"/>
              <a:ext cx="195288" cy="202951"/>
            </a:xfrm>
            <a:custGeom>
              <a:avLst/>
              <a:gdLst/>
              <a:ahLst/>
              <a:cxnLst/>
              <a:rect l="l" t="t" r="r" b="b"/>
              <a:pathLst>
                <a:path w="6550" h="6807" extrusionOk="0">
                  <a:moveTo>
                    <a:pt x="4597" y="0"/>
                  </a:moveTo>
                  <a:cubicBezTo>
                    <a:pt x="4621" y="72"/>
                    <a:pt x="4692" y="95"/>
                    <a:pt x="4740" y="143"/>
                  </a:cubicBezTo>
                  <a:cubicBezTo>
                    <a:pt x="6193" y="1619"/>
                    <a:pt x="6193" y="3953"/>
                    <a:pt x="4740" y="5430"/>
                  </a:cubicBezTo>
                  <a:cubicBezTo>
                    <a:pt x="4018" y="6165"/>
                    <a:pt x="3079" y="6532"/>
                    <a:pt x="2133" y="6532"/>
                  </a:cubicBezTo>
                  <a:cubicBezTo>
                    <a:pt x="1393" y="6532"/>
                    <a:pt x="649" y="6308"/>
                    <a:pt x="1" y="5858"/>
                  </a:cubicBezTo>
                  <a:lnTo>
                    <a:pt x="1" y="5858"/>
                  </a:lnTo>
                  <a:cubicBezTo>
                    <a:pt x="713" y="6490"/>
                    <a:pt x="1597" y="6806"/>
                    <a:pt x="2480" y="6806"/>
                  </a:cubicBezTo>
                  <a:cubicBezTo>
                    <a:pt x="3426" y="6806"/>
                    <a:pt x="4370" y="6443"/>
                    <a:pt x="5097" y="5716"/>
                  </a:cubicBezTo>
                  <a:cubicBezTo>
                    <a:pt x="6550" y="4263"/>
                    <a:pt x="6550" y="1905"/>
                    <a:pt x="5097" y="453"/>
                  </a:cubicBezTo>
                  <a:cubicBezTo>
                    <a:pt x="4954" y="262"/>
                    <a:pt x="4764" y="119"/>
                    <a:pt x="4597"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1"/>
            <p:cNvSpPr/>
            <p:nvPr/>
          </p:nvSpPr>
          <p:spPr>
            <a:xfrm>
              <a:off x="6739081" y="3595958"/>
              <a:ext cx="339444" cy="309241"/>
            </a:xfrm>
            <a:custGeom>
              <a:avLst/>
              <a:gdLst/>
              <a:ahLst/>
              <a:cxnLst/>
              <a:rect l="l" t="t" r="r" b="b"/>
              <a:pathLst>
                <a:path w="11385" h="10372" extrusionOk="0">
                  <a:moveTo>
                    <a:pt x="5681" y="1453"/>
                  </a:moveTo>
                  <a:cubicBezTo>
                    <a:pt x="6633" y="1453"/>
                    <a:pt x="7586" y="1816"/>
                    <a:pt x="8312" y="2543"/>
                  </a:cubicBezTo>
                  <a:cubicBezTo>
                    <a:pt x="9765" y="3995"/>
                    <a:pt x="9765" y="6353"/>
                    <a:pt x="8312" y="7806"/>
                  </a:cubicBezTo>
                  <a:cubicBezTo>
                    <a:pt x="7586" y="8532"/>
                    <a:pt x="6633" y="8895"/>
                    <a:pt x="5681" y="8895"/>
                  </a:cubicBezTo>
                  <a:cubicBezTo>
                    <a:pt x="4728" y="8895"/>
                    <a:pt x="3776" y="8532"/>
                    <a:pt x="3049" y="7806"/>
                  </a:cubicBezTo>
                  <a:cubicBezTo>
                    <a:pt x="1596" y="6353"/>
                    <a:pt x="1596" y="3995"/>
                    <a:pt x="3049" y="2543"/>
                  </a:cubicBezTo>
                  <a:cubicBezTo>
                    <a:pt x="3776" y="1816"/>
                    <a:pt x="4728" y="1453"/>
                    <a:pt x="5681" y="1453"/>
                  </a:cubicBezTo>
                  <a:close/>
                  <a:moveTo>
                    <a:pt x="5693" y="0"/>
                  </a:moveTo>
                  <a:cubicBezTo>
                    <a:pt x="4365" y="0"/>
                    <a:pt x="3037" y="506"/>
                    <a:pt x="2025" y="1519"/>
                  </a:cubicBezTo>
                  <a:cubicBezTo>
                    <a:pt x="1" y="3543"/>
                    <a:pt x="1" y="6829"/>
                    <a:pt x="2025" y="8853"/>
                  </a:cubicBezTo>
                  <a:cubicBezTo>
                    <a:pt x="3037" y="9865"/>
                    <a:pt x="4365" y="10372"/>
                    <a:pt x="5693" y="10372"/>
                  </a:cubicBezTo>
                  <a:cubicBezTo>
                    <a:pt x="7020" y="10372"/>
                    <a:pt x="8348" y="9865"/>
                    <a:pt x="9360" y="8853"/>
                  </a:cubicBezTo>
                  <a:cubicBezTo>
                    <a:pt x="11384" y="6829"/>
                    <a:pt x="11384" y="3543"/>
                    <a:pt x="9360" y="1519"/>
                  </a:cubicBezTo>
                  <a:cubicBezTo>
                    <a:pt x="8348" y="506"/>
                    <a:pt x="7020" y="0"/>
                    <a:pt x="569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1"/>
            <p:cNvSpPr/>
            <p:nvPr/>
          </p:nvSpPr>
          <p:spPr>
            <a:xfrm>
              <a:off x="6873280" y="3597896"/>
              <a:ext cx="205246" cy="306796"/>
            </a:xfrm>
            <a:custGeom>
              <a:avLst/>
              <a:gdLst/>
              <a:ahLst/>
              <a:cxnLst/>
              <a:rect l="l" t="t" r="r" b="b"/>
              <a:pathLst>
                <a:path w="6884" h="10290" extrusionOk="0">
                  <a:moveTo>
                    <a:pt x="1906" y="1"/>
                  </a:moveTo>
                  <a:lnTo>
                    <a:pt x="1906" y="1"/>
                  </a:lnTo>
                  <a:cubicBezTo>
                    <a:pt x="2811" y="215"/>
                    <a:pt x="3668" y="692"/>
                    <a:pt x="4383" y="1382"/>
                  </a:cubicBezTo>
                  <a:cubicBezTo>
                    <a:pt x="6407" y="3406"/>
                    <a:pt x="6407" y="6669"/>
                    <a:pt x="4383" y="8693"/>
                  </a:cubicBezTo>
                  <a:cubicBezTo>
                    <a:pt x="3385" y="9691"/>
                    <a:pt x="2070" y="10204"/>
                    <a:pt x="759" y="10204"/>
                  </a:cubicBezTo>
                  <a:cubicBezTo>
                    <a:pt x="505" y="10204"/>
                    <a:pt x="252" y="10184"/>
                    <a:pt x="1" y="10146"/>
                  </a:cubicBezTo>
                  <a:lnTo>
                    <a:pt x="1" y="10146"/>
                  </a:lnTo>
                  <a:cubicBezTo>
                    <a:pt x="400" y="10241"/>
                    <a:pt x="809" y="10289"/>
                    <a:pt x="1217" y="10289"/>
                  </a:cubicBezTo>
                  <a:cubicBezTo>
                    <a:pt x="2538" y="10289"/>
                    <a:pt x="3858" y="9789"/>
                    <a:pt x="4859" y="8788"/>
                  </a:cubicBezTo>
                  <a:cubicBezTo>
                    <a:pt x="6883" y="6764"/>
                    <a:pt x="6883" y="3478"/>
                    <a:pt x="4859" y="1454"/>
                  </a:cubicBezTo>
                  <a:cubicBezTo>
                    <a:pt x="4025" y="620"/>
                    <a:pt x="2978" y="144"/>
                    <a:pt x="190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1"/>
            <p:cNvSpPr/>
            <p:nvPr/>
          </p:nvSpPr>
          <p:spPr>
            <a:xfrm>
              <a:off x="6800859" y="3640502"/>
              <a:ext cx="278383" cy="263445"/>
            </a:xfrm>
            <a:custGeom>
              <a:avLst/>
              <a:gdLst/>
              <a:ahLst/>
              <a:cxnLst/>
              <a:rect l="l" t="t" r="r" b="b"/>
              <a:pathLst>
                <a:path w="9337" h="8836" extrusionOk="0">
                  <a:moveTo>
                    <a:pt x="7312" y="1"/>
                  </a:moveTo>
                  <a:lnTo>
                    <a:pt x="6264" y="1049"/>
                  </a:lnTo>
                  <a:cubicBezTo>
                    <a:pt x="7740" y="2501"/>
                    <a:pt x="7740" y="4859"/>
                    <a:pt x="6264" y="6312"/>
                  </a:cubicBezTo>
                  <a:cubicBezTo>
                    <a:pt x="5538" y="7038"/>
                    <a:pt x="4585" y="7401"/>
                    <a:pt x="3632" y="7401"/>
                  </a:cubicBezTo>
                  <a:cubicBezTo>
                    <a:pt x="2680" y="7401"/>
                    <a:pt x="1727" y="7038"/>
                    <a:pt x="1001" y="6312"/>
                  </a:cubicBezTo>
                  <a:lnTo>
                    <a:pt x="1" y="7336"/>
                  </a:lnTo>
                  <a:cubicBezTo>
                    <a:pt x="1013" y="8336"/>
                    <a:pt x="2335" y="8836"/>
                    <a:pt x="3656" y="8836"/>
                  </a:cubicBezTo>
                  <a:cubicBezTo>
                    <a:pt x="4978" y="8836"/>
                    <a:pt x="6300" y="8336"/>
                    <a:pt x="7312" y="7336"/>
                  </a:cubicBezTo>
                  <a:cubicBezTo>
                    <a:pt x="9336" y="5288"/>
                    <a:pt x="9336" y="2025"/>
                    <a:pt x="731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1"/>
            <p:cNvSpPr/>
            <p:nvPr/>
          </p:nvSpPr>
          <p:spPr>
            <a:xfrm>
              <a:off x="6873280" y="3641218"/>
              <a:ext cx="205246" cy="262819"/>
            </a:xfrm>
            <a:custGeom>
              <a:avLst/>
              <a:gdLst/>
              <a:ahLst/>
              <a:cxnLst/>
              <a:rect l="l" t="t" r="r" b="b"/>
              <a:pathLst>
                <a:path w="6884" h="8815" extrusionOk="0">
                  <a:moveTo>
                    <a:pt x="1" y="8693"/>
                  </a:moveTo>
                  <a:cubicBezTo>
                    <a:pt x="51" y="8700"/>
                    <a:pt x="100" y="8707"/>
                    <a:pt x="150" y="8713"/>
                  </a:cubicBezTo>
                  <a:lnTo>
                    <a:pt x="150" y="8713"/>
                  </a:lnTo>
                  <a:cubicBezTo>
                    <a:pt x="132" y="8693"/>
                    <a:pt x="114" y="8693"/>
                    <a:pt x="96" y="8693"/>
                  </a:cubicBezTo>
                  <a:close/>
                  <a:moveTo>
                    <a:pt x="4859" y="1"/>
                  </a:moveTo>
                  <a:lnTo>
                    <a:pt x="4645" y="215"/>
                  </a:lnTo>
                  <a:cubicBezTo>
                    <a:pt x="6407" y="2239"/>
                    <a:pt x="6312" y="5311"/>
                    <a:pt x="4383" y="7240"/>
                  </a:cubicBezTo>
                  <a:cubicBezTo>
                    <a:pt x="3385" y="8238"/>
                    <a:pt x="2070" y="8751"/>
                    <a:pt x="759" y="8751"/>
                  </a:cubicBezTo>
                  <a:cubicBezTo>
                    <a:pt x="556" y="8751"/>
                    <a:pt x="352" y="8738"/>
                    <a:pt x="150" y="8713"/>
                  </a:cubicBezTo>
                  <a:lnTo>
                    <a:pt x="150" y="8713"/>
                  </a:lnTo>
                  <a:cubicBezTo>
                    <a:pt x="156" y="8720"/>
                    <a:pt x="162" y="8729"/>
                    <a:pt x="168" y="8740"/>
                  </a:cubicBezTo>
                  <a:lnTo>
                    <a:pt x="239" y="8740"/>
                  </a:lnTo>
                  <a:cubicBezTo>
                    <a:pt x="334" y="8764"/>
                    <a:pt x="406" y="8764"/>
                    <a:pt x="501" y="8764"/>
                  </a:cubicBezTo>
                  <a:cubicBezTo>
                    <a:pt x="572" y="8764"/>
                    <a:pt x="620" y="8764"/>
                    <a:pt x="691" y="8788"/>
                  </a:cubicBezTo>
                  <a:cubicBezTo>
                    <a:pt x="763" y="8788"/>
                    <a:pt x="906" y="8812"/>
                    <a:pt x="977" y="8812"/>
                  </a:cubicBezTo>
                  <a:lnTo>
                    <a:pt x="1144" y="8812"/>
                  </a:lnTo>
                  <a:cubicBezTo>
                    <a:pt x="1200" y="8814"/>
                    <a:pt x="1255" y="8815"/>
                    <a:pt x="1311" y="8815"/>
                  </a:cubicBezTo>
                  <a:cubicBezTo>
                    <a:pt x="2590" y="8815"/>
                    <a:pt x="3878" y="8293"/>
                    <a:pt x="4859" y="7312"/>
                  </a:cubicBezTo>
                  <a:cubicBezTo>
                    <a:pt x="6883" y="5311"/>
                    <a:pt x="6883" y="2025"/>
                    <a:pt x="4859"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1"/>
            <p:cNvSpPr/>
            <p:nvPr/>
          </p:nvSpPr>
          <p:spPr>
            <a:xfrm>
              <a:off x="6737680" y="3704427"/>
              <a:ext cx="171138" cy="217292"/>
            </a:xfrm>
            <a:custGeom>
              <a:avLst/>
              <a:gdLst/>
              <a:ahLst/>
              <a:cxnLst/>
              <a:rect l="l" t="t" r="r" b="b"/>
              <a:pathLst>
                <a:path w="5740" h="7288" extrusionOk="0">
                  <a:moveTo>
                    <a:pt x="215" y="0"/>
                  </a:moveTo>
                  <a:lnTo>
                    <a:pt x="215" y="0"/>
                  </a:lnTo>
                  <a:cubicBezTo>
                    <a:pt x="96" y="476"/>
                    <a:pt x="0" y="976"/>
                    <a:pt x="0" y="1524"/>
                  </a:cubicBezTo>
                  <a:lnTo>
                    <a:pt x="0" y="1548"/>
                  </a:lnTo>
                  <a:cubicBezTo>
                    <a:pt x="0" y="4715"/>
                    <a:pt x="2525" y="7263"/>
                    <a:pt x="5692" y="7287"/>
                  </a:cubicBezTo>
                  <a:cubicBezTo>
                    <a:pt x="5716" y="7287"/>
                    <a:pt x="5740" y="7263"/>
                    <a:pt x="5740" y="7240"/>
                  </a:cubicBezTo>
                  <a:lnTo>
                    <a:pt x="5740" y="6882"/>
                  </a:lnTo>
                  <a:cubicBezTo>
                    <a:pt x="5740" y="6882"/>
                    <a:pt x="96" y="4263"/>
                    <a:pt x="96" y="1143"/>
                  </a:cubicBezTo>
                  <a:lnTo>
                    <a:pt x="96" y="1096"/>
                  </a:lnTo>
                  <a:cubicBezTo>
                    <a:pt x="96" y="738"/>
                    <a:pt x="143" y="357"/>
                    <a:pt x="215"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1"/>
            <p:cNvSpPr/>
            <p:nvPr/>
          </p:nvSpPr>
          <p:spPr>
            <a:xfrm>
              <a:off x="6737680" y="3579441"/>
              <a:ext cx="171138" cy="342992"/>
            </a:xfrm>
            <a:custGeom>
              <a:avLst/>
              <a:gdLst/>
              <a:ahLst/>
              <a:cxnLst/>
              <a:rect l="l" t="t" r="r" b="b"/>
              <a:pathLst>
                <a:path w="5740" h="11504" extrusionOk="0">
                  <a:moveTo>
                    <a:pt x="5692" y="1"/>
                  </a:moveTo>
                  <a:cubicBezTo>
                    <a:pt x="2525" y="25"/>
                    <a:pt x="0" y="2596"/>
                    <a:pt x="0" y="5740"/>
                  </a:cubicBezTo>
                  <a:lnTo>
                    <a:pt x="0" y="5764"/>
                  </a:lnTo>
                  <a:cubicBezTo>
                    <a:pt x="0" y="8931"/>
                    <a:pt x="2548" y="11479"/>
                    <a:pt x="5692" y="11503"/>
                  </a:cubicBezTo>
                  <a:cubicBezTo>
                    <a:pt x="5716" y="11503"/>
                    <a:pt x="5740" y="11479"/>
                    <a:pt x="5740" y="11455"/>
                  </a:cubicBezTo>
                  <a:lnTo>
                    <a:pt x="5740" y="8883"/>
                  </a:lnTo>
                  <a:cubicBezTo>
                    <a:pt x="5740" y="8860"/>
                    <a:pt x="5716" y="8836"/>
                    <a:pt x="5692" y="8836"/>
                  </a:cubicBezTo>
                  <a:cubicBezTo>
                    <a:pt x="4025" y="8812"/>
                    <a:pt x="2667" y="7431"/>
                    <a:pt x="2667" y="5764"/>
                  </a:cubicBezTo>
                  <a:cubicBezTo>
                    <a:pt x="2667" y="4097"/>
                    <a:pt x="4025" y="2739"/>
                    <a:pt x="5692" y="2692"/>
                  </a:cubicBezTo>
                  <a:cubicBezTo>
                    <a:pt x="5716" y="2644"/>
                    <a:pt x="5740" y="2620"/>
                    <a:pt x="5740" y="2596"/>
                  </a:cubicBezTo>
                  <a:lnTo>
                    <a:pt x="5740" y="48"/>
                  </a:lnTo>
                  <a:cubicBezTo>
                    <a:pt x="5740" y="25"/>
                    <a:pt x="5716" y="1"/>
                    <a:pt x="569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1"/>
            <p:cNvSpPr/>
            <p:nvPr/>
          </p:nvSpPr>
          <p:spPr>
            <a:xfrm>
              <a:off x="6851277" y="3725715"/>
              <a:ext cx="102265" cy="10674"/>
            </a:xfrm>
            <a:custGeom>
              <a:avLst/>
              <a:gdLst/>
              <a:ahLst/>
              <a:cxnLst/>
              <a:rect l="l" t="t" r="r" b="b"/>
              <a:pathLst>
                <a:path w="3430" h="358" extrusionOk="0">
                  <a:moveTo>
                    <a:pt x="215" y="0"/>
                  </a:moveTo>
                  <a:cubicBezTo>
                    <a:pt x="120" y="0"/>
                    <a:pt x="48" y="72"/>
                    <a:pt x="24" y="143"/>
                  </a:cubicBezTo>
                  <a:cubicBezTo>
                    <a:pt x="1" y="262"/>
                    <a:pt x="96" y="358"/>
                    <a:pt x="215" y="358"/>
                  </a:cubicBezTo>
                  <a:lnTo>
                    <a:pt x="3239" y="358"/>
                  </a:lnTo>
                  <a:cubicBezTo>
                    <a:pt x="3335" y="358"/>
                    <a:pt x="3382" y="310"/>
                    <a:pt x="3430" y="215"/>
                  </a:cubicBezTo>
                  <a:cubicBezTo>
                    <a:pt x="3430" y="120"/>
                    <a:pt x="3335" y="0"/>
                    <a:pt x="3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1"/>
            <p:cNvSpPr/>
            <p:nvPr/>
          </p:nvSpPr>
          <p:spPr>
            <a:xfrm>
              <a:off x="6851277" y="3751266"/>
              <a:ext cx="102265" cy="10674"/>
            </a:xfrm>
            <a:custGeom>
              <a:avLst/>
              <a:gdLst/>
              <a:ahLst/>
              <a:cxnLst/>
              <a:rect l="l" t="t" r="r" b="b"/>
              <a:pathLst>
                <a:path w="3430" h="358" extrusionOk="0">
                  <a:moveTo>
                    <a:pt x="215" y="1"/>
                  </a:moveTo>
                  <a:cubicBezTo>
                    <a:pt x="120" y="1"/>
                    <a:pt x="48" y="72"/>
                    <a:pt x="24" y="167"/>
                  </a:cubicBezTo>
                  <a:cubicBezTo>
                    <a:pt x="1" y="287"/>
                    <a:pt x="96" y="358"/>
                    <a:pt x="215" y="358"/>
                  </a:cubicBezTo>
                  <a:lnTo>
                    <a:pt x="3239" y="358"/>
                  </a:lnTo>
                  <a:cubicBezTo>
                    <a:pt x="3335" y="358"/>
                    <a:pt x="3382" y="310"/>
                    <a:pt x="3430" y="215"/>
                  </a:cubicBezTo>
                  <a:cubicBezTo>
                    <a:pt x="3430" y="96"/>
                    <a:pt x="3335" y="1"/>
                    <a:pt x="3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1"/>
            <p:cNvSpPr/>
            <p:nvPr/>
          </p:nvSpPr>
          <p:spPr>
            <a:xfrm>
              <a:off x="6873280" y="3777534"/>
              <a:ext cx="57543" cy="10704"/>
            </a:xfrm>
            <a:custGeom>
              <a:avLst/>
              <a:gdLst/>
              <a:ahLst/>
              <a:cxnLst/>
              <a:rect l="l" t="t" r="r" b="b"/>
              <a:pathLst>
                <a:path w="1930" h="359" extrusionOk="0">
                  <a:moveTo>
                    <a:pt x="215" y="1"/>
                  </a:moveTo>
                  <a:cubicBezTo>
                    <a:pt x="120" y="1"/>
                    <a:pt x="72" y="49"/>
                    <a:pt x="25" y="144"/>
                  </a:cubicBezTo>
                  <a:cubicBezTo>
                    <a:pt x="1" y="263"/>
                    <a:pt x="96" y="358"/>
                    <a:pt x="215" y="358"/>
                  </a:cubicBezTo>
                  <a:lnTo>
                    <a:pt x="1739" y="358"/>
                  </a:lnTo>
                  <a:cubicBezTo>
                    <a:pt x="1811" y="358"/>
                    <a:pt x="1882" y="287"/>
                    <a:pt x="1906" y="191"/>
                  </a:cubicBezTo>
                  <a:cubicBezTo>
                    <a:pt x="1930" y="72"/>
                    <a:pt x="1858" y="1"/>
                    <a:pt x="17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1"/>
            <p:cNvSpPr/>
            <p:nvPr/>
          </p:nvSpPr>
          <p:spPr>
            <a:xfrm>
              <a:off x="6733416" y="3573776"/>
              <a:ext cx="335150" cy="351489"/>
            </a:xfrm>
            <a:custGeom>
              <a:avLst/>
              <a:gdLst/>
              <a:ahLst/>
              <a:cxnLst/>
              <a:rect l="l" t="t" r="r" b="b"/>
              <a:pathLst>
                <a:path w="11241" h="11789" extrusionOk="0">
                  <a:moveTo>
                    <a:pt x="6073" y="929"/>
                  </a:moveTo>
                  <a:cubicBezTo>
                    <a:pt x="7288" y="953"/>
                    <a:pt x="8407" y="1429"/>
                    <a:pt x="9312" y="2263"/>
                  </a:cubicBezTo>
                  <a:lnTo>
                    <a:pt x="8502" y="3048"/>
                  </a:lnTo>
                  <a:cubicBezTo>
                    <a:pt x="7812" y="2429"/>
                    <a:pt x="6930" y="2072"/>
                    <a:pt x="6073" y="2024"/>
                  </a:cubicBezTo>
                  <a:lnTo>
                    <a:pt x="6073" y="929"/>
                  </a:lnTo>
                  <a:close/>
                  <a:moveTo>
                    <a:pt x="6049" y="2429"/>
                  </a:moveTo>
                  <a:cubicBezTo>
                    <a:pt x="6883" y="2453"/>
                    <a:pt x="7716" y="2810"/>
                    <a:pt x="8383" y="3453"/>
                  </a:cubicBezTo>
                  <a:cubicBezTo>
                    <a:pt x="9026" y="4120"/>
                    <a:pt x="9431" y="5001"/>
                    <a:pt x="9431" y="5954"/>
                  </a:cubicBezTo>
                  <a:cubicBezTo>
                    <a:pt x="9431" y="6859"/>
                    <a:pt x="9074" y="7716"/>
                    <a:pt x="8407" y="8383"/>
                  </a:cubicBezTo>
                  <a:cubicBezTo>
                    <a:pt x="7788" y="9026"/>
                    <a:pt x="6954" y="9407"/>
                    <a:pt x="6049" y="9455"/>
                  </a:cubicBezTo>
                  <a:lnTo>
                    <a:pt x="6049" y="9050"/>
                  </a:lnTo>
                  <a:cubicBezTo>
                    <a:pt x="6049" y="8931"/>
                    <a:pt x="5930" y="8812"/>
                    <a:pt x="5835" y="8812"/>
                  </a:cubicBezTo>
                  <a:cubicBezTo>
                    <a:pt x="5049" y="8788"/>
                    <a:pt x="4335" y="8502"/>
                    <a:pt x="3811" y="7954"/>
                  </a:cubicBezTo>
                  <a:cubicBezTo>
                    <a:pt x="3263" y="7430"/>
                    <a:pt x="2977" y="6668"/>
                    <a:pt x="2977" y="5930"/>
                  </a:cubicBezTo>
                  <a:cubicBezTo>
                    <a:pt x="2977" y="5168"/>
                    <a:pt x="3263" y="4453"/>
                    <a:pt x="3811" y="3906"/>
                  </a:cubicBezTo>
                  <a:cubicBezTo>
                    <a:pt x="4335" y="3382"/>
                    <a:pt x="5049" y="3048"/>
                    <a:pt x="5835" y="3048"/>
                  </a:cubicBezTo>
                  <a:cubicBezTo>
                    <a:pt x="5954" y="3048"/>
                    <a:pt x="6049" y="2929"/>
                    <a:pt x="6049" y="2810"/>
                  </a:cubicBezTo>
                  <a:lnTo>
                    <a:pt x="6049" y="2429"/>
                  </a:lnTo>
                  <a:close/>
                  <a:moveTo>
                    <a:pt x="5835" y="0"/>
                  </a:moveTo>
                  <a:cubicBezTo>
                    <a:pt x="4692" y="0"/>
                    <a:pt x="3596" y="357"/>
                    <a:pt x="2644" y="953"/>
                  </a:cubicBezTo>
                  <a:cubicBezTo>
                    <a:pt x="2572" y="1024"/>
                    <a:pt x="2549" y="1072"/>
                    <a:pt x="2572" y="1167"/>
                  </a:cubicBezTo>
                  <a:cubicBezTo>
                    <a:pt x="2605" y="1248"/>
                    <a:pt x="2682" y="1285"/>
                    <a:pt x="2758" y="1285"/>
                  </a:cubicBezTo>
                  <a:cubicBezTo>
                    <a:pt x="2793" y="1285"/>
                    <a:pt x="2828" y="1277"/>
                    <a:pt x="2858" y="1262"/>
                  </a:cubicBezTo>
                  <a:cubicBezTo>
                    <a:pt x="3715" y="691"/>
                    <a:pt x="4692" y="405"/>
                    <a:pt x="5740" y="334"/>
                  </a:cubicBezTo>
                  <a:lnTo>
                    <a:pt x="5740" y="2644"/>
                  </a:lnTo>
                  <a:cubicBezTo>
                    <a:pt x="4930" y="2691"/>
                    <a:pt x="4168" y="3048"/>
                    <a:pt x="3596" y="3644"/>
                  </a:cubicBezTo>
                  <a:cubicBezTo>
                    <a:pt x="3001" y="4263"/>
                    <a:pt x="2668" y="5073"/>
                    <a:pt x="2668" y="5906"/>
                  </a:cubicBezTo>
                  <a:cubicBezTo>
                    <a:pt x="2668" y="6763"/>
                    <a:pt x="3001" y="7573"/>
                    <a:pt x="3596" y="8169"/>
                  </a:cubicBezTo>
                  <a:cubicBezTo>
                    <a:pt x="4168" y="8764"/>
                    <a:pt x="4930" y="9097"/>
                    <a:pt x="5740" y="9145"/>
                  </a:cubicBezTo>
                  <a:lnTo>
                    <a:pt x="5740" y="11503"/>
                  </a:lnTo>
                  <a:cubicBezTo>
                    <a:pt x="4311" y="11455"/>
                    <a:pt x="2930" y="10860"/>
                    <a:pt x="1929" y="9836"/>
                  </a:cubicBezTo>
                  <a:cubicBezTo>
                    <a:pt x="882" y="8788"/>
                    <a:pt x="310" y="7383"/>
                    <a:pt x="310" y="5906"/>
                  </a:cubicBezTo>
                  <a:cubicBezTo>
                    <a:pt x="310" y="4287"/>
                    <a:pt x="1024" y="2763"/>
                    <a:pt x="2215" y="1691"/>
                  </a:cubicBezTo>
                  <a:cubicBezTo>
                    <a:pt x="2287" y="1643"/>
                    <a:pt x="2310" y="1524"/>
                    <a:pt x="2263" y="1453"/>
                  </a:cubicBezTo>
                  <a:cubicBezTo>
                    <a:pt x="2223" y="1414"/>
                    <a:pt x="2170" y="1396"/>
                    <a:pt x="2121" y="1396"/>
                  </a:cubicBezTo>
                  <a:cubicBezTo>
                    <a:pt x="2082" y="1396"/>
                    <a:pt x="2046" y="1408"/>
                    <a:pt x="2025" y="1429"/>
                  </a:cubicBezTo>
                  <a:cubicBezTo>
                    <a:pt x="739" y="2572"/>
                    <a:pt x="0" y="4168"/>
                    <a:pt x="0" y="5906"/>
                  </a:cubicBezTo>
                  <a:lnTo>
                    <a:pt x="24" y="5906"/>
                  </a:lnTo>
                  <a:cubicBezTo>
                    <a:pt x="24" y="7478"/>
                    <a:pt x="643" y="8931"/>
                    <a:pt x="1739" y="10026"/>
                  </a:cubicBezTo>
                  <a:cubicBezTo>
                    <a:pt x="2858" y="11145"/>
                    <a:pt x="4311" y="11764"/>
                    <a:pt x="5883" y="11788"/>
                  </a:cubicBezTo>
                  <a:cubicBezTo>
                    <a:pt x="5954" y="11788"/>
                    <a:pt x="6025" y="11764"/>
                    <a:pt x="6073" y="11693"/>
                  </a:cubicBezTo>
                  <a:cubicBezTo>
                    <a:pt x="6097" y="11669"/>
                    <a:pt x="6121" y="11622"/>
                    <a:pt x="6121" y="11550"/>
                  </a:cubicBezTo>
                  <a:lnTo>
                    <a:pt x="6121" y="11217"/>
                  </a:lnTo>
                  <a:cubicBezTo>
                    <a:pt x="7169" y="11193"/>
                    <a:pt x="8169" y="10836"/>
                    <a:pt x="9050" y="10240"/>
                  </a:cubicBezTo>
                  <a:cubicBezTo>
                    <a:pt x="9121" y="10193"/>
                    <a:pt x="9121" y="10097"/>
                    <a:pt x="9074" y="10002"/>
                  </a:cubicBezTo>
                  <a:cubicBezTo>
                    <a:pt x="9035" y="9951"/>
                    <a:pt x="8997" y="9927"/>
                    <a:pt x="8955" y="9927"/>
                  </a:cubicBezTo>
                  <a:cubicBezTo>
                    <a:pt x="8919" y="9927"/>
                    <a:pt x="8880" y="9945"/>
                    <a:pt x="8836" y="9978"/>
                  </a:cubicBezTo>
                  <a:cubicBezTo>
                    <a:pt x="8026" y="10550"/>
                    <a:pt x="7097" y="10860"/>
                    <a:pt x="6121" y="10907"/>
                  </a:cubicBezTo>
                  <a:lnTo>
                    <a:pt x="6121" y="9788"/>
                  </a:lnTo>
                  <a:cubicBezTo>
                    <a:pt x="7097" y="9764"/>
                    <a:pt x="8002" y="9359"/>
                    <a:pt x="8693" y="8669"/>
                  </a:cubicBezTo>
                  <a:cubicBezTo>
                    <a:pt x="9431" y="7930"/>
                    <a:pt x="9812" y="6978"/>
                    <a:pt x="9812" y="5930"/>
                  </a:cubicBezTo>
                  <a:cubicBezTo>
                    <a:pt x="9812" y="4954"/>
                    <a:pt x="9455" y="4025"/>
                    <a:pt x="8812" y="3310"/>
                  </a:cubicBezTo>
                  <a:lnTo>
                    <a:pt x="9574" y="2525"/>
                  </a:lnTo>
                  <a:cubicBezTo>
                    <a:pt x="10431" y="3453"/>
                    <a:pt x="10907" y="4644"/>
                    <a:pt x="10907" y="5930"/>
                  </a:cubicBezTo>
                  <a:cubicBezTo>
                    <a:pt x="10907" y="7264"/>
                    <a:pt x="10407" y="8526"/>
                    <a:pt x="9455" y="9431"/>
                  </a:cubicBezTo>
                  <a:lnTo>
                    <a:pt x="9383" y="9502"/>
                  </a:lnTo>
                  <a:cubicBezTo>
                    <a:pt x="9336" y="9550"/>
                    <a:pt x="9336" y="9669"/>
                    <a:pt x="9383" y="9740"/>
                  </a:cubicBezTo>
                  <a:cubicBezTo>
                    <a:pt x="9419" y="9764"/>
                    <a:pt x="9467" y="9776"/>
                    <a:pt x="9511" y="9776"/>
                  </a:cubicBezTo>
                  <a:cubicBezTo>
                    <a:pt x="9556" y="9776"/>
                    <a:pt x="9598" y="9764"/>
                    <a:pt x="9621" y="9740"/>
                  </a:cubicBezTo>
                  <a:lnTo>
                    <a:pt x="9693" y="9669"/>
                  </a:lnTo>
                  <a:cubicBezTo>
                    <a:pt x="10693" y="8669"/>
                    <a:pt x="11241" y="7335"/>
                    <a:pt x="11241" y="5906"/>
                  </a:cubicBezTo>
                  <a:cubicBezTo>
                    <a:pt x="11217" y="4501"/>
                    <a:pt x="10669" y="3168"/>
                    <a:pt x="9669" y="2143"/>
                  </a:cubicBezTo>
                  <a:cubicBezTo>
                    <a:pt x="8716" y="1191"/>
                    <a:pt x="7431" y="643"/>
                    <a:pt x="6073" y="596"/>
                  </a:cubicBezTo>
                  <a:lnTo>
                    <a:pt x="6073" y="238"/>
                  </a:lnTo>
                  <a:cubicBezTo>
                    <a:pt x="6073" y="191"/>
                    <a:pt x="6025" y="119"/>
                    <a:pt x="6002" y="95"/>
                  </a:cubicBezTo>
                  <a:cubicBezTo>
                    <a:pt x="5954" y="24"/>
                    <a:pt x="5883" y="0"/>
                    <a:pt x="58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91"/>
          <p:cNvGrpSpPr/>
          <p:nvPr/>
        </p:nvGrpSpPr>
        <p:grpSpPr>
          <a:xfrm>
            <a:off x="6271189" y="3573060"/>
            <a:ext cx="355037" cy="354321"/>
            <a:chOff x="6156877" y="3573060"/>
            <a:chExt cx="355037" cy="354321"/>
          </a:xfrm>
        </p:grpSpPr>
        <p:sp>
          <p:nvSpPr>
            <p:cNvPr id="12691" name="Google Shape;12691;p91"/>
            <p:cNvSpPr/>
            <p:nvPr/>
          </p:nvSpPr>
          <p:spPr>
            <a:xfrm>
              <a:off x="6206579" y="3648314"/>
              <a:ext cx="278353" cy="248538"/>
            </a:xfrm>
            <a:custGeom>
              <a:avLst/>
              <a:gdLst/>
              <a:ahLst/>
              <a:cxnLst/>
              <a:rect l="l" t="t" r="r" b="b"/>
              <a:pathLst>
                <a:path w="9336" h="8336" extrusionOk="0">
                  <a:moveTo>
                    <a:pt x="167" y="1"/>
                  </a:moveTo>
                  <a:cubicBezTo>
                    <a:pt x="95" y="1"/>
                    <a:pt x="0" y="48"/>
                    <a:pt x="0" y="96"/>
                  </a:cubicBezTo>
                  <a:lnTo>
                    <a:pt x="0" y="8336"/>
                  </a:lnTo>
                  <a:lnTo>
                    <a:pt x="9335" y="8336"/>
                  </a:lnTo>
                  <a:lnTo>
                    <a:pt x="9335" y="4930"/>
                  </a:lnTo>
                  <a:cubicBezTo>
                    <a:pt x="9335" y="4877"/>
                    <a:pt x="9295" y="4850"/>
                    <a:pt x="9255" y="4850"/>
                  </a:cubicBezTo>
                  <a:cubicBezTo>
                    <a:pt x="9242" y="4850"/>
                    <a:pt x="9228" y="4853"/>
                    <a:pt x="9216" y="4859"/>
                  </a:cubicBezTo>
                  <a:lnTo>
                    <a:pt x="7097" y="6073"/>
                  </a:lnTo>
                  <a:cubicBezTo>
                    <a:pt x="7089" y="6088"/>
                    <a:pt x="7080" y="6094"/>
                    <a:pt x="7069" y="6094"/>
                  </a:cubicBezTo>
                  <a:cubicBezTo>
                    <a:pt x="7046" y="6094"/>
                    <a:pt x="7018" y="6066"/>
                    <a:pt x="7002" y="6050"/>
                  </a:cubicBezTo>
                  <a:lnTo>
                    <a:pt x="4477" y="2430"/>
                  </a:lnTo>
                  <a:cubicBezTo>
                    <a:pt x="4453" y="2382"/>
                    <a:pt x="4406" y="2382"/>
                    <a:pt x="4382" y="2382"/>
                  </a:cubicBezTo>
                  <a:lnTo>
                    <a:pt x="2596" y="3549"/>
                  </a:lnTo>
                  <a:cubicBezTo>
                    <a:pt x="2589" y="3556"/>
                    <a:pt x="2578" y="3559"/>
                    <a:pt x="2566" y="3559"/>
                  </a:cubicBezTo>
                  <a:cubicBezTo>
                    <a:pt x="2536" y="3559"/>
                    <a:pt x="2501" y="3542"/>
                    <a:pt x="2501" y="3525"/>
                  </a:cubicBezTo>
                  <a:lnTo>
                    <a:pt x="167"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1"/>
            <p:cNvSpPr/>
            <p:nvPr/>
          </p:nvSpPr>
          <p:spPr>
            <a:xfrm>
              <a:off x="6206579" y="3649388"/>
              <a:ext cx="71019" cy="107155"/>
            </a:xfrm>
            <a:custGeom>
              <a:avLst/>
              <a:gdLst/>
              <a:ahLst/>
              <a:cxnLst/>
              <a:rect l="l" t="t" r="r" b="b"/>
              <a:pathLst>
                <a:path w="2382" h="3594" extrusionOk="0">
                  <a:moveTo>
                    <a:pt x="75" y="1"/>
                  </a:moveTo>
                  <a:cubicBezTo>
                    <a:pt x="40" y="1"/>
                    <a:pt x="0" y="37"/>
                    <a:pt x="0" y="84"/>
                  </a:cubicBezTo>
                  <a:lnTo>
                    <a:pt x="0" y="536"/>
                  </a:lnTo>
                  <a:lnTo>
                    <a:pt x="2024" y="3537"/>
                  </a:lnTo>
                  <a:cubicBezTo>
                    <a:pt x="2024" y="3572"/>
                    <a:pt x="2063" y="3594"/>
                    <a:pt x="2092" y="3594"/>
                  </a:cubicBezTo>
                  <a:cubicBezTo>
                    <a:pt x="2103" y="3594"/>
                    <a:pt x="2113" y="3591"/>
                    <a:pt x="2120" y="3584"/>
                  </a:cubicBezTo>
                  <a:lnTo>
                    <a:pt x="2381" y="3394"/>
                  </a:lnTo>
                  <a:lnTo>
                    <a:pt x="119" y="36"/>
                  </a:lnTo>
                  <a:cubicBezTo>
                    <a:pt x="111" y="11"/>
                    <a:pt x="94" y="1"/>
                    <a:pt x="7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1"/>
            <p:cNvSpPr/>
            <p:nvPr/>
          </p:nvSpPr>
          <p:spPr>
            <a:xfrm>
              <a:off x="6329389" y="3719841"/>
              <a:ext cx="82409" cy="110882"/>
            </a:xfrm>
            <a:custGeom>
              <a:avLst/>
              <a:gdLst/>
              <a:ahLst/>
              <a:cxnLst/>
              <a:rect l="l" t="t" r="r" b="b"/>
              <a:pathLst>
                <a:path w="2764" h="3719" extrusionOk="0">
                  <a:moveTo>
                    <a:pt x="270" y="0"/>
                  </a:moveTo>
                  <a:cubicBezTo>
                    <a:pt x="266" y="0"/>
                    <a:pt x="263" y="2"/>
                    <a:pt x="263" y="7"/>
                  </a:cubicBezTo>
                  <a:lnTo>
                    <a:pt x="1" y="197"/>
                  </a:lnTo>
                  <a:lnTo>
                    <a:pt x="2406" y="3674"/>
                  </a:lnTo>
                  <a:cubicBezTo>
                    <a:pt x="2423" y="3691"/>
                    <a:pt x="2450" y="3719"/>
                    <a:pt x="2474" y="3719"/>
                  </a:cubicBezTo>
                  <a:cubicBezTo>
                    <a:pt x="2484" y="3719"/>
                    <a:pt x="2494" y="3713"/>
                    <a:pt x="2501" y="3698"/>
                  </a:cubicBezTo>
                  <a:lnTo>
                    <a:pt x="2763" y="3555"/>
                  </a:lnTo>
                  <a:lnTo>
                    <a:pt x="334" y="55"/>
                  </a:lnTo>
                  <a:cubicBezTo>
                    <a:pt x="334" y="35"/>
                    <a:pt x="288" y="0"/>
                    <a:pt x="270"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1"/>
            <p:cNvSpPr/>
            <p:nvPr/>
          </p:nvSpPr>
          <p:spPr>
            <a:xfrm>
              <a:off x="6469282" y="3792889"/>
              <a:ext cx="14222" cy="103965"/>
            </a:xfrm>
            <a:custGeom>
              <a:avLst/>
              <a:gdLst/>
              <a:ahLst/>
              <a:cxnLst/>
              <a:rect l="l" t="t" r="r" b="b"/>
              <a:pathLst>
                <a:path w="477" h="3487" extrusionOk="0">
                  <a:moveTo>
                    <a:pt x="416" y="1"/>
                  </a:moveTo>
                  <a:cubicBezTo>
                    <a:pt x="401" y="1"/>
                    <a:pt x="381" y="4"/>
                    <a:pt x="358" y="10"/>
                  </a:cubicBezTo>
                  <a:lnTo>
                    <a:pt x="0" y="224"/>
                  </a:lnTo>
                  <a:lnTo>
                    <a:pt x="0" y="3487"/>
                  </a:lnTo>
                  <a:lnTo>
                    <a:pt x="477" y="3487"/>
                  </a:lnTo>
                  <a:lnTo>
                    <a:pt x="477" y="81"/>
                  </a:lnTo>
                  <a:cubicBezTo>
                    <a:pt x="477" y="28"/>
                    <a:pt x="463" y="1"/>
                    <a:pt x="41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1"/>
            <p:cNvSpPr/>
            <p:nvPr/>
          </p:nvSpPr>
          <p:spPr>
            <a:xfrm>
              <a:off x="6163257" y="3896825"/>
              <a:ext cx="343678" cy="24180"/>
            </a:xfrm>
            <a:custGeom>
              <a:avLst/>
              <a:gdLst/>
              <a:ahLst/>
              <a:cxnLst/>
              <a:rect l="l" t="t" r="r" b="b"/>
              <a:pathLst>
                <a:path w="11527" h="811" extrusionOk="0">
                  <a:moveTo>
                    <a:pt x="119" y="1"/>
                  </a:moveTo>
                  <a:cubicBezTo>
                    <a:pt x="72" y="1"/>
                    <a:pt x="0" y="72"/>
                    <a:pt x="0" y="120"/>
                  </a:cubicBezTo>
                  <a:lnTo>
                    <a:pt x="0" y="691"/>
                  </a:lnTo>
                  <a:cubicBezTo>
                    <a:pt x="0" y="739"/>
                    <a:pt x="72" y="810"/>
                    <a:pt x="119" y="810"/>
                  </a:cubicBezTo>
                  <a:lnTo>
                    <a:pt x="11407" y="810"/>
                  </a:lnTo>
                  <a:cubicBezTo>
                    <a:pt x="11455" y="810"/>
                    <a:pt x="11503" y="787"/>
                    <a:pt x="11527" y="691"/>
                  </a:cubicBezTo>
                  <a:lnTo>
                    <a:pt x="11527" y="120"/>
                  </a:lnTo>
                  <a:cubicBezTo>
                    <a:pt x="11527" y="72"/>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1"/>
            <p:cNvSpPr/>
            <p:nvPr/>
          </p:nvSpPr>
          <p:spPr>
            <a:xfrm>
              <a:off x="6488454" y="3896825"/>
              <a:ext cx="17770" cy="24180"/>
            </a:xfrm>
            <a:custGeom>
              <a:avLst/>
              <a:gdLst/>
              <a:ahLst/>
              <a:cxnLst/>
              <a:rect l="l" t="t" r="r" b="b"/>
              <a:pathLst>
                <a:path w="596" h="811" extrusionOk="0">
                  <a:moveTo>
                    <a:pt x="0" y="1"/>
                  </a:moveTo>
                  <a:cubicBezTo>
                    <a:pt x="48" y="1"/>
                    <a:pt x="119" y="72"/>
                    <a:pt x="119" y="120"/>
                  </a:cubicBezTo>
                  <a:lnTo>
                    <a:pt x="119" y="691"/>
                  </a:lnTo>
                  <a:cubicBezTo>
                    <a:pt x="119" y="739"/>
                    <a:pt x="48" y="810"/>
                    <a:pt x="0" y="810"/>
                  </a:cubicBezTo>
                  <a:lnTo>
                    <a:pt x="477" y="810"/>
                  </a:lnTo>
                  <a:cubicBezTo>
                    <a:pt x="524" y="810"/>
                    <a:pt x="596" y="763"/>
                    <a:pt x="596" y="691"/>
                  </a:cubicBezTo>
                  <a:lnTo>
                    <a:pt x="596" y="120"/>
                  </a:lnTo>
                  <a:cubicBezTo>
                    <a:pt x="596" y="72"/>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1"/>
            <p:cNvSpPr/>
            <p:nvPr/>
          </p:nvSpPr>
          <p:spPr>
            <a:xfrm>
              <a:off x="6247754" y="3708273"/>
              <a:ext cx="241442" cy="128234"/>
            </a:xfrm>
            <a:custGeom>
              <a:avLst/>
              <a:gdLst/>
              <a:ahLst/>
              <a:cxnLst/>
              <a:rect l="l" t="t" r="r" b="b"/>
              <a:pathLst>
                <a:path w="8098" h="4301" extrusionOk="0">
                  <a:moveTo>
                    <a:pt x="172" y="1"/>
                  </a:moveTo>
                  <a:cubicBezTo>
                    <a:pt x="146" y="1"/>
                    <a:pt x="119" y="6"/>
                    <a:pt x="96" y="14"/>
                  </a:cubicBezTo>
                  <a:cubicBezTo>
                    <a:pt x="0" y="85"/>
                    <a:pt x="0" y="181"/>
                    <a:pt x="24" y="252"/>
                  </a:cubicBezTo>
                  <a:lnTo>
                    <a:pt x="953" y="1657"/>
                  </a:lnTo>
                  <a:cubicBezTo>
                    <a:pt x="983" y="1732"/>
                    <a:pt x="1068" y="1769"/>
                    <a:pt x="1151" y="1769"/>
                  </a:cubicBezTo>
                  <a:cubicBezTo>
                    <a:pt x="1201" y="1769"/>
                    <a:pt x="1251" y="1755"/>
                    <a:pt x="1286" y="1729"/>
                  </a:cubicBezTo>
                  <a:lnTo>
                    <a:pt x="2977" y="585"/>
                  </a:lnTo>
                  <a:lnTo>
                    <a:pt x="5454" y="4158"/>
                  </a:lnTo>
                  <a:cubicBezTo>
                    <a:pt x="5486" y="4221"/>
                    <a:pt x="5560" y="4263"/>
                    <a:pt x="5641" y="4263"/>
                  </a:cubicBezTo>
                  <a:cubicBezTo>
                    <a:pt x="5681" y="4263"/>
                    <a:pt x="5724" y="4253"/>
                    <a:pt x="5763" y="4229"/>
                  </a:cubicBezTo>
                  <a:lnTo>
                    <a:pt x="7740" y="3086"/>
                  </a:lnTo>
                  <a:lnTo>
                    <a:pt x="7740" y="4134"/>
                  </a:lnTo>
                  <a:cubicBezTo>
                    <a:pt x="7740" y="4229"/>
                    <a:pt x="7788" y="4301"/>
                    <a:pt x="7883" y="4301"/>
                  </a:cubicBezTo>
                  <a:cubicBezTo>
                    <a:pt x="8002" y="4301"/>
                    <a:pt x="8097" y="4253"/>
                    <a:pt x="8097" y="4134"/>
                  </a:cubicBezTo>
                  <a:lnTo>
                    <a:pt x="8097" y="2919"/>
                  </a:lnTo>
                  <a:cubicBezTo>
                    <a:pt x="8097" y="2848"/>
                    <a:pt x="8050" y="2800"/>
                    <a:pt x="8026" y="2753"/>
                  </a:cubicBezTo>
                  <a:cubicBezTo>
                    <a:pt x="7964" y="2706"/>
                    <a:pt x="7892" y="2670"/>
                    <a:pt x="7816" y="2670"/>
                  </a:cubicBezTo>
                  <a:cubicBezTo>
                    <a:pt x="7775" y="2670"/>
                    <a:pt x="7734" y="2680"/>
                    <a:pt x="7692" y="2705"/>
                  </a:cubicBezTo>
                  <a:lnTo>
                    <a:pt x="5668" y="3896"/>
                  </a:lnTo>
                  <a:lnTo>
                    <a:pt x="3215" y="324"/>
                  </a:lnTo>
                  <a:cubicBezTo>
                    <a:pt x="3156" y="249"/>
                    <a:pt x="3087" y="212"/>
                    <a:pt x="3015" y="212"/>
                  </a:cubicBezTo>
                  <a:cubicBezTo>
                    <a:pt x="2971" y="212"/>
                    <a:pt x="2926" y="225"/>
                    <a:pt x="2882" y="252"/>
                  </a:cubicBezTo>
                  <a:lnTo>
                    <a:pt x="1191" y="1395"/>
                  </a:lnTo>
                  <a:lnTo>
                    <a:pt x="310" y="85"/>
                  </a:lnTo>
                  <a:cubicBezTo>
                    <a:pt x="278" y="22"/>
                    <a:pt x="225" y="1"/>
                    <a:pt x="1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1"/>
            <p:cNvSpPr/>
            <p:nvPr/>
          </p:nvSpPr>
          <p:spPr>
            <a:xfrm>
              <a:off x="6156877" y="3573060"/>
              <a:ext cx="355037" cy="354321"/>
            </a:xfrm>
            <a:custGeom>
              <a:avLst/>
              <a:gdLst/>
              <a:ahLst/>
              <a:cxnLst/>
              <a:rect l="l" t="t" r="r" b="b"/>
              <a:pathLst>
                <a:path w="11908" h="11884" extrusionOk="0">
                  <a:moveTo>
                    <a:pt x="11550" y="11050"/>
                  </a:moveTo>
                  <a:lnTo>
                    <a:pt x="11550" y="11527"/>
                  </a:lnTo>
                  <a:lnTo>
                    <a:pt x="405" y="11527"/>
                  </a:lnTo>
                  <a:lnTo>
                    <a:pt x="405" y="11050"/>
                  </a:lnTo>
                  <a:close/>
                  <a:moveTo>
                    <a:pt x="929" y="0"/>
                  </a:moveTo>
                  <a:cubicBezTo>
                    <a:pt x="810" y="0"/>
                    <a:pt x="714" y="72"/>
                    <a:pt x="714" y="191"/>
                  </a:cubicBezTo>
                  <a:lnTo>
                    <a:pt x="714" y="977"/>
                  </a:lnTo>
                  <a:lnTo>
                    <a:pt x="524" y="977"/>
                  </a:lnTo>
                  <a:cubicBezTo>
                    <a:pt x="429" y="977"/>
                    <a:pt x="333" y="1048"/>
                    <a:pt x="333" y="1143"/>
                  </a:cubicBezTo>
                  <a:cubicBezTo>
                    <a:pt x="333" y="1263"/>
                    <a:pt x="405" y="1334"/>
                    <a:pt x="524" y="1334"/>
                  </a:cubicBezTo>
                  <a:lnTo>
                    <a:pt x="714" y="1334"/>
                  </a:lnTo>
                  <a:lnTo>
                    <a:pt x="714" y="2239"/>
                  </a:lnTo>
                  <a:lnTo>
                    <a:pt x="524" y="2239"/>
                  </a:lnTo>
                  <a:cubicBezTo>
                    <a:pt x="429" y="2239"/>
                    <a:pt x="333" y="2287"/>
                    <a:pt x="333" y="2382"/>
                  </a:cubicBezTo>
                  <a:cubicBezTo>
                    <a:pt x="333" y="2501"/>
                    <a:pt x="405" y="2596"/>
                    <a:pt x="524" y="2596"/>
                  </a:cubicBezTo>
                  <a:lnTo>
                    <a:pt x="714" y="2596"/>
                  </a:lnTo>
                  <a:lnTo>
                    <a:pt x="714" y="3477"/>
                  </a:lnTo>
                  <a:lnTo>
                    <a:pt x="524" y="3477"/>
                  </a:lnTo>
                  <a:cubicBezTo>
                    <a:pt x="429" y="3477"/>
                    <a:pt x="333" y="3549"/>
                    <a:pt x="333" y="3644"/>
                  </a:cubicBezTo>
                  <a:cubicBezTo>
                    <a:pt x="333" y="3763"/>
                    <a:pt x="405" y="3834"/>
                    <a:pt x="524" y="3834"/>
                  </a:cubicBezTo>
                  <a:lnTo>
                    <a:pt x="714" y="3834"/>
                  </a:lnTo>
                  <a:lnTo>
                    <a:pt x="714" y="4739"/>
                  </a:lnTo>
                  <a:lnTo>
                    <a:pt x="524" y="4739"/>
                  </a:lnTo>
                  <a:cubicBezTo>
                    <a:pt x="429" y="4739"/>
                    <a:pt x="333" y="4787"/>
                    <a:pt x="333" y="4882"/>
                  </a:cubicBezTo>
                  <a:cubicBezTo>
                    <a:pt x="333" y="5001"/>
                    <a:pt x="405" y="5097"/>
                    <a:pt x="524" y="5097"/>
                  </a:cubicBezTo>
                  <a:lnTo>
                    <a:pt x="714" y="5097"/>
                  </a:lnTo>
                  <a:lnTo>
                    <a:pt x="714" y="5978"/>
                  </a:lnTo>
                  <a:lnTo>
                    <a:pt x="524" y="5978"/>
                  </a:lnTo>
                  <a:cubicBezTo>
                    <a:pt x="429" y="5978"/>
                    <a:pt x="333" y="6049"/>
                    <a:pt x="333" y="6144"/>
                  </a:cubicBezTo>
                  <a:cubicBezTo>
                    <a:pt x="333" y="6264"/>
                    <a:pt x="405" y="6335"/>
                    <a:pt x="524" y="6335"/>
                  </a:cubicBezTo>
                  <a:lnTo>
                    <a:pt x="714" y="6335"/>
                  </a:lnTo>
                  <a:lnTo>
                    <a:pt x="714" y="7240"/>
                  </a:lnTo>
                  <a:lnTo>
                    <a:pt x="524" y="7240"/>
                  </a:lnTo>
                  <a:cubicBezTo>
                    <a:pt x="429" y="7240"/>
                    <a:pt x="333" y="7288"/>
                    <a:pt x="333" y="7383"/>
                  </a:cubicBezTo>
                  <a:cubicBezTo>
                    <a:pt x="333" y="7502"/>
                    <a:pt x="405" y="7597"/>
                    <a:pt x="524" y="7597"/>
                  </a:cubicBezTo>
                  <a:lnTo>
                    <a:pt x="714" y="7597"/>
                  </a:lnTo>
                  <a:lnTo>
                    <a:pt x="714" y="8478"/>
                  </a:lnTo>
                  <a:lnTo>
                    <a:pt x="524" y="8478"/>
                  </a:lnTo>
                  <a:cubicBezTo>
                    <a:pt x="429" y="8478"/>
                    <a:pt x="333" y="8550"/>
                    <a:pt x="333" y="8645"/>
                  </a:cubicBezTo>
                  <a:cubicBezTo>
                    <a:pt x="333" y="8764"/>
                    <a:pt x="405" y="8836"/>
                    <a:pt x="524" y="8836"/>
                  </a:cubicBezTo>
                  <a:lnTo>
                    <a:pt x="714" y="8836"/>
                  </a:lnTo>
                  <a:lnTo>
                    <a:pt x="714" y="9740"/>
                  </a:lnTo>
                  <a:lnTo>
                    <a:pt x="524" y="9740"/>
                  </a:lnTo>
                  <a:cubicBezTo>
                    <a:pt x="429" y="9740"/>
                    <a:pt x="333" y="9788"/>
                    <a:pt x="333" y="9883"/>
                  </a:cubicBezTo>
                  <a:cubicBezTo>
                    <a:pt x="333" y="10002"/>
                    <a:pt x="405" y="10098"/>
                    <a:pt x="524" y="10098"/>
                  </a:cubicBezTo>
                  <a:lnTo>
                    <a:pt x="714" y="10098"/>
                  </a:lnTo>
                  <a:lnTo>
                    <a:pt x="714" y="10717"/>
                  </a:lnTo>
                  <a:lnTo>
                    <a:pt x="310" y="10717"/>
                  </a:lnTo>
                  <a:cubicBezTo>
                    <a:pt x="167" y="10717"/>
                    <a:pt x="0" y="10836"/>
                    <a:pt x="0" y="11026"/>
                  </a:cubicBezTo>
                  <a:lnTo>
                    <a:pt x="0" y="11574"/>
                  </a:lnTo>
                  <a:cubicBezTo>
                    <a:pt x="0" y="11741"/>
                    <a:pt x="119" y="11884"/>
                    <a:pt x="310" y="11884"/>
                  </a:cubicBezTo>
                  <a:lnTo>
                    <a:pt x="11598" y="11884"/>
                  </a:lnTo>
                  <a:cubicBezTo>
                    <a:pt x="11741" y="11884"/>
                    <a:pt x="11883" y="11765"/>
                    <a:pt x="11883" y="11574"/>
                  </a:cubicBezTo>
                  <a:lnTo>
                    <a:pt x="11883" y="11026"/>
                  </a:lnTo>
                  <a:cubicBezTo>
                    <a:pt x="11907" y="10836"/>
                    <a:pt x="11764" y="10717"/>
                    <a:pt x="11621" y="10717"/>
                  </a:cubicBezTo>
                  <a:lnTo>
                    <a:pt x="11145" y="10717"/>
                  </a:lnTo>
                  <a:lnTo>
                    <a:pt x="11145" y="9526"/>
                  </a:lnTo>
                  <a:cubicBezTo>
                    <a:pt x="11145" y="9431"/>
                    <a:pt x="11074" y="9359"/>
                    <a:pt x="11002" y="9359"/>
                  </a:cubicBezTo>
                  <a:cubicBezTo>
                    <a:pt x="10883" y="9359"/>
                    <a:pt x="10788" y="9407"/>
                    <a:pt x="10788" y="9526"/>
                  </a:cubicBezTo>
                  <a:lnTo>
                    <a:pt x="10788" y="10717"/>
                  </a:lnTo>
                  <a:lnTo>
                    <a:pt x="1858" y="10717"/>
                  </a:lnTo>
                  <a:lnTo>
                    <a:pt x="1858" y="2977"/>
                  </a:lnTo>
                  <a:lnTo>
                    <a:pt x="2620" y="4144"/>
                  </a:lnTo>
                  <a:cubicBezTo>
                    <a:pt x="2661" y="4200"/>
                    <a:pt x="2711" y="4223"/>
                    <a:pt x="2760" y="4223"/>
                  </a:cubicBezTo>
                  <a:cubicBezTo>
                    <a:pt x="2794" y="4223"/>
                    <a:pt x="2828" y="4211"/>
                    <a:pt x="2858" y="4192"/>
                  </a:cubicBezTo>
                  <a:cubicBezTo>
                    <a:pt x="2953" y="4144"/>
                    <a:pt x="2953" y="4049"/>
                    <a:pt x="2929" y="3954"/>
                  </a:cubicBezTo>
                  <a:lnTo>
                    <a:pt x="1953" y="2501"/>
                  </a:lnTo>
                  <a:cubicBezTo>
                    <a:pt x="1898" y="2428"/>
                    <a:pt x="1816" y="2397"/>
                    <a:pt x="1738" y="2397"/>
                  </a:cubicBezTo>
                  <a:cubicBezTo>
                    <a:pt x="1713" y="2397"/>
                    <a:pt x="1690" y="2400"/>
                    <a:pt x="1667" y="2406"/>
                  </a:cubicBezTo>
                  <a:cubicBezTo>
                    <a:pt x="1596" y="2453"/>
                    <a:pt x="1500" y="2525"/>
                    <a:pt x="1500" y="2644"/>
                  </a:cubicBezTo>
                  <a:lnTo>
                    <a:pt x="1500" y="10717"/>
                  </a:lnTo>
                  <a:lnTo>
                    <a:pt x="1072" y="10717"/>
                  </a:lnTo>
                  <a:lnTo>
                    <a:pt x="1072" y="191"/>
                  </a:lnTo>
                  <a:cubicBezTo>
                    <a:pt x="1072" y="96"/>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91"/>
          <p:cNvGrpSpPr/>
          <p:nvPr/>
        </p:nvGrpSpPr>
        <p:grpSpPr>
          <a:xfrm>
            <a:off x="5511689" y="3573060"/>
            <a:ext cx="354351" cy="352205"/>
            <a:chOff x="5549777" y="3573060"/>
            <a:chExt cx="354351" cy="352205"/>
          </a:xfrm>
        </p:grpSpPr>
        <p:sp>
          <p:nvSpPr>
            <p:cNvPr id="12700" name="Google Shape;12700;p91"/>
            <p:cNvSpPr/>
            <p:nvPr/>
          </p:nvSpPr>
          <p:spPr>
            <a:xfrm>
              <a:off x="5553325" y="3650640"/>
              <a:ext cx="172569" cy="99254"/>
            </a:xfrm>
            <a:custGeom>
              <a:avLst/>
              <a:gdLst/>
              <a:ahLst/>
              <a:cxnLst/>
              <a:rect l="l" t="t" r="r" b="b"/>
              <a:pathLst>
                <a:path w="5788" h="3329" extrusionOk="0">
                  <a:moveTo>
                    <a:pt x="635" y="0"/>
                  </a:moveTo>
                  <a:cubicBezTo>
                    <a:pt x="608" y="0"/>
                    <a:pt x="584" y="6"/>
                    <a:pt x="572" y="18"/>
                  </a:cubicBezTo>
                  <a:lnTo>
                    <a:pt x="1" y="447"/>
                  </a:lnTo>
                  <a:cubicBezTo>
                    <a:pt x="1" y="2042"/>
                    <a:pt x="1287" y="3328"/>
                    <a:pt x="2906" y="3328"/>
                  </a:cubicBezTo>
                  <a:cubicBezTo>
                    <a:pt x="4502" y="3328"/>
                    <a:pt x="5788" y="2018"/>
                    <a:pt x="5788" y="447"/>
                  </a:cubicBezTo>
                  <a:lnTo>
                    <a:pt x="4478" y="447"/>
                  </a:lnTo>
                  <a:cubicBezTo>
                    <a:pt x="4478" y="1328"/>
                    <a:pt x="3763" y="2042"/>
                    <a:pt x="2858" y="2042"/>
                  </a:cubicBezTo>
                  <a:cubicBezTo>
                    <a:pt x="1977" y="2042"/>
                    <a:pt x="1263" y="1328"/>
                    <a:pt x="1263" y="447"/>
                  </a:cubicBezTo>
                  <a:lnTo>
                    <a:pt x="715" y="18"/>
                  </a:lnTo>
                  <a:cubicBezTo>
                    <a:pt x="691" y="6"/>
                    <a:pt x="662" y="0"/>
                    <a:pt x="635"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1"/>
            <p:cNvSpPr/>
            <p:nvPr/>
          </p:nvSpPr>
          <p:spPr>
            <a:xfrm>
              <a:off x="5631441" y="3663938"/>
              <a:ext cx="94454" cy="85957"/>
            </a:xfrm>
            <a:custGeom>
              <a:avLst/>
              <a:gdLst/>
              <a:ahLst/>
              <a:cxnLst/>
              <a:rect l="l" t="t" r="r" b="b"/>
              <a:pathLst>
                <a:path w="3168" h="2883" extrusionOk="0">
                  <a:moveTo>
                    <a:pt x="3168" y="1"/>
                  </a:moveTo>
                  <a:cubicBezTo>
                    <a:pt x="3168" y="9"/>
                    <a:pt x="3168" y="17"/>
                    <a:pt x="3168" y="24"/>
                  </a:cubicBezTo>
                  <a:lnTo>
                    <a:pt x="3168" y="24"/>
                  </a:lnTo>
                  <a:lnTo>
                    <a:pt x="3168" y="1"/>
                  </a:lnTo>
                  <a:close/>
                  <a:moveTo>
                    <a:pt x="2620" y="24"/>
                  </a:moveTo>
                  <a:cubicBezTo>
                    <a:pt x="2620" y="1501"/>
                    <a:pt x="1477" y="2763"/>
                    <a:pt x="0" y="2882"/>
                  </a:cubicBezTo>
                  <a:lnTo>
                    <a:pt x="286" y="2882"/>
                  </a:lnTo>
                  <a:cubicBezTo>
                    <a:pt x="1874" y="2882"/>
                    <a:pt x="3155" y="1586"/>
                    <a:pt x="3168" y="24"/>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1"/>
            <p:cNvSpPr/>
            <p:nvPr/>
          </p:nvSpPr>
          <p:spPr>
            <a:xfrm>
              <a:off x="5554756" y="3577324"/>
              <a:ext cx="171854" cy="99254"/>
            </a:xfrm>
            <a:custGeom>
              <a:avLst/>
              <a:gdLst/>
              <a:ahLst/>
              <a:cxnLst/>
              <a:rect l="l" t="t" r="r" b="b"/>
              <a:pathLst>
                <a:path w="5764" h="3329" extrusionOk="0">
                  <a:moveTo>
                    <a:pt x="2882" y="0"/>
                  </a:moveTo>
                  <a:cubicBezTo>
                    <a:pt x="1263" y="0"/>
                    <a:pt x="0" y="1310"/>
                    <a:pt x="0" y="2906"/>
                  </a:cubicBezTo>
                  <a:lnTo>
                    <a:pt x="1310" y="2906"/>
                  </a:lnTo>
                  <a:cubicBezTo>
                    <a:pt x="1310" y="2001"/>
                    <a:pt x="2025" y="1286"/>
                    <a:pt x="2906" y="1286"/>
                  </a:cubicBezTo>
                  <a:cubicBezTo>
                    <a:pt x="3811" y="1286"/>
                    <a:pt x="4525" y="2001"/>
                    <a:pt x="4525" y="2906"/>
                  </a:cubicBezTo>
                  <a:lnTo>
                    <a:pt x="5049" y="3310"/>
                  </a:lnTo>
                  <a:cubicBezTo>
                    <a:pt x="5085" y="3322"/>
                    <a:pt x="5115" y="3328"/>
                    <a:pt x="5138" y="3328"/>
                  </a:cubicBezTo>
                  <a:cubicBezTo>
                    <a:pt x="5162" y="3328"/>
                    <a:pt x="5180" y="3322"/>
                    <a:pt x="5192" y="3310"/>
                  </a:cubicBezTo>
                  <a:lnTo>
                    <a:pt x="5763" y="2906"/>
                  </a:lnTo>
                  <a:cubicBezTo>
                    <a:pt x="5763" y="1286"/>
                    <a:pt x="4477" y="0"/>
                    <a:pt x="28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1"/>
            <p:cNvSpPr/>
            <p:nvPr/>
          </p:nvSpPr>
          <p:spPr>
            <a:xfrm>
              <a:off x="5631441" y="3578725"/>
              <a:ext cx="94454" cy="97853"/>
            </a:xfrm>
            <a:custGeom>
              <a:avLst/>
              <a:gdLst/>
              <a:ahLst/>
              <a:cxnLst/>
              <a:rect l="l" t="t" r="r" b="b"/>
              <a:pathLst>
                <a:path w="3168" h="3282" extrusionOk="0">
                  <a:moveTo>
                    <a:pt x="0" y="1"/>
                  </a:moveTo>
                  <a:cubicBezTo>
                    <a:pt x="1429" y="144"/>
                    <a:pt x="2548" y="1263"/>
                    <a:pt x="2620" y="2668"/>
                  </a:cubicBezTo>
                  <a:cubicBezTo>
                    <a:pt x="2620" y="2787"/>
                    <a:pt x="2572" y="2906"/>
                    <a:pt x="2477" y="2978"/>
                  </a:cubicBezTo>
                  <a:lnTo>
                    <a:pt x="2263" y="3121"/>
                  </a:lnTo>
                  <a:lnTo>
                    <a:pt x="2453" y="3263"/>
                  </a:lnTo>
                  <a:cubicBezTo>
                    <a:pt x="2477" y="3275"/>
                    <a:pt x="2507" y="3281"/>
                    <a:pt x="2534" y="3281"/>
                  </a:cubicBezTo>
                  <a:cubicBezTo>
                    <a:pt x="2560" y="3281"/>
                    <a:pt x="2584" y="3275"/>
                    <a:pt x="2596" y="3263"/>
                  </a:cubicBezTo>
                  <a:lnTo>
                    <a:pt x="3168" y="2859"/>
                  </a:lnTo>
                  <a:cubicBezTo>
                    <a:pt x="3168" y="1263"/>
                    <a:pt x="1858" y="1"/>
                    <a:pt x="286"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1"/>
            <p:cNvSpPr/>
            <p:nvPr/>
          </p:nvSpPr>
          <p:spPr>
            <a:xfrm>
              <a:off x="5554756" y="3651325"/>
              <a:ext cx="37656" cy="21169"/>
            </a:xfrm>
            <a:custGeom>
              <a:avLst/>
              <a:gdLst/>
              <a:ahLst/>
              <a:cxnLst/>
              <a:rect l="l" t="t" r="r" b="b"/>
              <a:pathLst>
                <a:path w="1263" h="710" extrusionOk="0">
                  <a:moveTo>
                    <a:pt x="622" y="1"/>
                  </a:moveTo>
                  <a:cubicBezTo>
                    <a:pt x="596" y="1"/>
                    <a:pt x="572" y="7"/>
                    <a:pt x="548" y="19"/>
                  </a:cubicBezTo>
                  <a:lnTo>
                    <a:pt x="0" y="447"/>
                  </a:lnTo>
                  <a:lnTo>
                    <a:pt x="0" y="709"/>
                  </a:lnTo>
                  <a:lnTo>
                    <a:pt x="1263" y="709"/>
                  </a:lnTo>
                  <a:cubicBezTo>
                    <a:pt x="1239" y="614"/>
                    <a:pt x="1239" y="543"/>
                    <a:pt x="1239" y="447"/>
                  </a:cubicBezTo>
                  <a:lnTo>
                    <a:pt x="715" y="19"/>
                  </a:lnTo>
                  <a:cubicBezTo>
                    <a:pt x="679" y="7"/>
                    <a:pt x="649" y="1"/>
                    <a:pt x="622"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1"/>
            <p:cNvSpPr/>
            <p:nvPr/>
          </p:nvSpPr>
          <p:spPr>
            <a:xfrm>
              <a:off x="5724465" y="3650640"/>
              <a:ext cx="172539" cy="99254"/>
            </a:xfrm>
            <a:custGeom>
              <a:avLst/>
              <a:gdLst/>
              <a:ahLst/>
              <a:cxnLst/>
              <a:rect l="l" t="t" r="r" b="b"/>
              <a:pathLst>
                <a:path w="5787" h="3329" extrusionOk="0">
                  <a:moveTo>
                    <a:pt x="637" y="0"/>
                  </a:moveTo>
                  <a:cubicBezTo>
                    <a:pt x="607" y="0"/>
                    <a:pt x="583" y="6"/>
                    <a:pt x="572" y="18"/>
                  </a:cubicBezTo>
                  <a:lnTo>
                    <a:pt x="0" y="447"/>
                  </a:lnTo>
                  <a:cubicBezTo>
                    <a:pt x="0" y="2042"/>
                    <a:pt x="1334" y="3328"/>
                    <a:pt x="2905" y="3328"/>
                  </a:cubicBezTo>
                  <a:cubicBezTo>
                    <a:pt x="4501" y="3328"/>
                    <a:pt x="5787" y="2018"/>
                    <a:pt x="5787" y="447"/>
                  </a:cubicBezTo>
                  <a:lnTo>
                    <a:pt x="4477" y="447"/>
                  </a:lnTo>
                  <a:cubicBezTo>
                    <a:pt x="4477" y="1328"/>
                    <a:pt x="3763" y="2042"/>
                    <a:pt x="2882" y="2042"/>
                  </a:cubicBezTo>
                  <a:cubicBezTo>
                    <a:pt x="1977" y="2042"/>
                    <a:pt x="1262" y="1328"/>
                    <a:pt x="1262" y="447"/>
                  </a:cubicBezTo>
                  <a:lnTo>
                    <a:pt x="738" y="18"/>
                  </a:lnTo>
                  <a:cubicBezTo>
                    <a:pt x="703" y="6"/>
                    <a:pt x="667"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1"/>
            <p:cNvSpPr/>
            <p:nvPr/>
          </p:nvSpPr>
          <p:spPr>
            <a:xfrm>
              <a:off x="5802552" y="3663938"/>
              <a:ext cx="94454" cy="85957"/>
            </a:xfrm>
            <a:custGeom>
              <a:avLst/>
              <a:gdLst/>
              <a:ahLst/>
              <a:cxnLst/>
              <a:rect l="l" t="t" r="r" b="b"/>
              <a:pathLst>
                <a:path w="3168" h="2883" extrusionOk="0">
                  <a:moveTo>
                    <a:pt x="3168" y="1"/>
                  </a:moveTo>
                  <a:cubicBezTo>
                    <a:pt x="3168" y="9"/>
                    <a:pt x="3168" y="17"/>
                    <a:pt x="3168" y="24"/>
                  </a:cubicBezTo>
                  <a:lnTo>
                    <a:pt x="3168" y="24"/>
                  </a:lnTo>
                  <a:lnTo>
                    <a:pt x="3168" y="1"/>
                  </a:lnTo>
                  <a:close/>
                  <a:moveTo>
                    <a:pt x="2620" y="24"/>
                  </a:moveTo>
                  <a:cubicBezTo>
                    <a:pt x="2620" y="1501"/>
                    <a:pt x="1477" y="2763"/>
                    <a:pt x="1" y="2882"/>
                  </a:cubicBezTo>
                  <a:lnTo>
                    <a:pt x="286" y="2882"/>
                  </a:lnTo>
                  <a:cubicBezTo>
                    <a:pt x="1874" y="2882"/>
                    <a:pt x="3155" y="1586"/>
                    <a:pt x="3168" y="2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1"/>
            <p:cNvSpPr/>
            <p:nvPr/>
          </p:nvSpPr>
          <p:spPr>
            <a:xfrm>
              <a:off x="5725866" y="3577324"/>
              <a:ext cx="171854" cy="99254"/>
            </a:xfrm>
            <a:custGeom>
              <a:avLst/>
              <a:gdLst/>
              <a:ahLst/>
              <a:cxnLst/>
              <a:rect l="l" t="t" r="r" b="b"/>
              <a:pathLst>
                <a:path w="5764" h="3329" extrusionOk="0">
                  <a:moveTo>
                    <a:pt x="2882" y="0"/>
                  </a:moveTo>
                  <a:cubicBezTo>
                    <a:pt x="1287" y="0"/>
                    <a:pt x="1" y="1310"/>
                    <a:pt x="1" y="2906"/>
                  </a:cubicBezTo>
                  <a:lnTo>
                    <a:pt x="1310" y="2906"/>
                  </a:lnTo>
                  <a:cubicBezTo>
                    <a:pt x="1310" y="2001"/>
                    <a:pt x="2025" y="1286"/>
                    <a:pt x="2906" y="1286"/>
                  </a:cubicBezTo>
                  <a:cubicBezTo>
                    <a:pt x="3811" y="1286"/>
                    <a:pt x="4525" y="2001"/>
                    <a:pt x="4525" y="2906"/>
                  </a:cubicBezTo>
                  <a:lnTo>
                    <a:pt x="5049" y="3310"/>
                  </a:lnTo>
                  <a:cubicBezTo>
                    <a:pt x="5085" y="3322"/>
                    <a:pt x="5115" y="3328"/>
                    <a:pt x="5142" y="3328"/>
                  </a:cubicBezTo>
                  <a:cubicBezTo>
                    <a:pt x="5168" y="3328"/>
                    <a:pt x="5192" y="3322"/>
                    <a:pt x="5216" y="3310"/>
                  </a:cubicBezTo>
                  <a:lnTo>
                    <a:pt x="5764" y="2906"/>
                  </a:lnTo>
                  <a:cubicBezTo>
                    <a:pt x="5764" y="1286"/>
                    <a:pt x="4454" y="0"/>
                    <a:pt x="288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1"/>
            <p:cNvSpPr/>
            <p:nvPr/>
          </p:nvSpPr>
          <p:spPr>
            <a:xfrm>
              <a:off x="5803267" y="3578725"/>
              <a:ext cx="93738" cy="97853"/>
            </a:xfrm>
            <a:custGeom>
              <a:avLst/>
              <a:gdLst/>
              <a:ahLst/>
              <a:cxnLst/>
              <a:rect l="l" t="t" r="r" b="b"/>
              <a:pathLst>
                <a:path w="3144" h="3282" extrusionOk="0">
                  <a:moveTo>
                    <a:pt x="0" y="1"/>
                  </a:moveTo>
                  <a:cubicBezTo>
                    <a:pt x="1429" y="144"/>
                    <a:pt x="2525" y="1263"/>
                    <a:pt x="2620" y="2668"/>
                  </a:cubicBezTo>
                  <a:cubicBezTo>
                    <a:pt x="2620" y="2787"/>
                    <a:pt x="2549" y="2906"/>
                    <a:pt x="2453" y="2978"/>
                  </a:cubicBezTo>
                  <a:lnTo>
                    <a:pt x="2263" y="3121"/>
                  </a:lnTo>
                  <a:lnTo>
                    <a:pt x="2429" y="3263"/>
                  </a:lnTo>
                  <a:cubicBezTo>
                    <a:pt x="2465" y="3275"/>
                    <a:pt x="2495" y="3281"/>
                    <a:pt x="2519" y="3281"/>
                  </a:cubicBezTo>
                  <a:cubicBezTo>
                    <a:pt x="2543" y="3281"/>
                    <a:pt x="2560" y="3275"/>
                    <a:pt x="2572" y="3263"/>
                  </a:cubicBezTo>
                  <a:lnTo>
                    <a:pt x="3144" y="2859"/>
                  </a:lnTo>
                  <a:cubicBezTo>
                    <a:pt x="3144" y="1263"/>
                    <a:pt x="1858" y="1"/>
                    <a:pt x="262"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1"/>
            <p:cNvSpPr/>
            <p:nvPr/>
          </p:nvSpPr>
          <p:spPr>
            <a:xfrm>
              <a:off x="5725866" y="3651325"/>
              <a:ext cx="38372" cy="21169"/>
            </a:xfrm>
            <a:custGeom>
              <a:avLst/>
              <a:gdLst/>
              <a:ahLst/>
              <a:cxnLst/>
              <a:rect l="l" t="t" r="r" b="b"/>
              <a:pathLst>
                <a:path w="1287" h="710" extrusionOk="0">
                  <a:moveTo>
                    <a:pt x="626" y="1"/>
                  </a:moveTo>
                  <a:cubicBezTo>
                    <a:pt x="602" y="1"/>
                    <a:pt x="584" y="7"/>
                    <a:pt x="572" y="19"/>
                  </a:cubicBezTo>
                  <a:lnTo>
                    <a:pt x="1" y="447"/>
                  </a:lnTo>
                  <a:lnTo>
                    <a:pt x="1" y="709"/>
                  </a:lnTo>
                  <a:lnTo>
                    <a:pt x="1287" y="709"/>
                  </a:lnTo>
                  <a:cubicBezTo>
                    <a:pt x="1239" y="614"/>
                    <a:pt x="1239" y="543"/>
                    <a:pt x="1239" y="447"/>
                  </a:cubicBezTo>
                  <a:lnTo>
                    <a:pt x="715" y="19"/>
                  </a:lnTo>
                  <a:cubicBezTo>
                    <a:pt x="679" y="7"/>
                    <a:pt x="650"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1"/>
            <p:cNvSpPr/>
            <p:nvPr/>
          </p:nvSpPr>
          <p:spPr>
            <a:xfrm>
              <a:off x="5553325" y="3822645"/>
              <a:ext cx="172569" cy="99075"/>
            </a:xfrm>
            <a:custGeom>
              <a:avLst/>
              <a:gdLst/>
              <a:ahLst/>
              <a:cxnLst/>
              <a:rect l="l" t="t" r="r" b="b"/>
              <a:pathLst>
                <a:path w="5788" h="3323" extrusionOk="0">
                  <a:moveTo>
                    <a:pt x="635" y="0"/>
                  </a:moveTo>
                  <a:cubicBezTo>
                    <a:pt x="608" y="0"/>
                    <a:pt x="584" y="12"/>
                    <a:pt x="572" y="36"/>
                  </a:cubicBezTo>
                  <a:lnTo>
                    <a:pt x="1" y="441"/>
                  </a:lnTo>
                  <a:cubicBezTo>
                    <a:pt x="1" y="2060"/>
                    <a:pt x="1287" y="3322"/>
                    <a:pt x="2906" y="3322"/>
                  </a:cubicBezTo>
                  <a:cubicBezTo>
                    <a:pt x="4502" y="3322"/>
                    <a:pt x="5788" y="2012"/>
                    <a:pt x="5788" y="441"/>
                  </a:cubicBezTo>
                  <a:lnTo>
                    <a:pt x="4478" y="441"/>
                  </a:lnTo>
                  <a:cubicBezTo>
                    <a:pt x="4478" y="1346"/>
                    <a:pt x="3763" y="2060"/>
                    <a:pt x="2858" y="2060"/>
                  </a:cubicBezTo>
                  <a:cubicBezTo>
                    <a:pt x="1977" y="2060"/>
                    <a:pt x="1263" y="1346"/>
                    <a:pt x="1263" y="441"/>
                  </a:cubicBezTo>
                  <a:lnTo>
                    <a:pt x="715" y="36"/>
                  </a:lnTo>
                  <a:cubicBezTo>
                    <a:pt x="691" y="12"/>
                    <a:pt x="662" y="0"/>
                    <a:pt x="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1"/>
            <p:cNvSpPr/>
            <p:nvPr/>
          </p:nvSpPr>
          <p:spPr>
            <a:xfrm>
              <a:off x="5631441" y="3835763"/>
              <a:ext cx="94454" cy="85957"/>
            </a:xfrm>
            <a:custGeom>
              <a:avLst/>
              <a:gdLst/>
              <a:ahLst/>
              <a:cxnLst/>
              <a:rect l="l" t="t" r="r" b="b"/>
              <a:pathLst>
                <a:path w="3168" h="2883" extrusionOk="0">
                  <a:moveTo>
                    <a:pt x="3168" y="1"/>
                  </a:moveTo>
                  <a:cubicBezTo>
                    <a:pt x="3168" y="9"/>
                    <a:pt x="3168" y="17"/>
                    <a:pt x="3168" y="25"/>
                  </a:cubicBezTo>
                  <a:lnTo>
                    <a:pt x="3168" y="25"/>
                  </a:lnTo>
                  <a:lnTo>
                    <a:pt x="3168" y="1"/>
                  </a:lnTo>
                  <a:close/>
                  <a:moveTo>
                    <a:pt x="2620" y="25"/>
                  </a:moveTo>
                  <a:cubicBezTo>
                    <a:pt x="2620" y="1525"/>
                    <a:pt x="1477" y="2763"/>
                    <a:pt x="0" y="2882"/>
                  </a:cubicBezTo>
                  <a:lnTo>
                    <a:pt x="286" y="2882"/>
                  </a:lnTo>
                  <a:cubicBezTo>
                    <a:pt x="1874" y="2882"/>
                    <a:pt x="3155" y="1586"/>
                    <a:pt x="3168" y="25"/>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1"/>
            <p:cNvSpPr/>
            <p:nvPr/>
          </p:nvSpPr>
          <p:spPr>
            <a:xfrm>
              <a:off x="5554756" y="3749865"/>
              <a:ext cx="171854" cy="99254"/>
            </a:xfrm>
            <a:custGeom>
              <a:avLst/>
              <a:gdLst/>
              <a:ahLst/>
              <a:cxnLst/>
              <a:rect l="l" t="t" r="r" b="b"/>
              <a:pathLst>
                <a:path w="5764" h="3329" extrusionOk="0">
                  <a:moveTo>
                    <a:pt x="2882" y="0"/>
                  </a:moveTo>
                  <a:cubicBezTo>
                    <a:pt x="1263" y="0"/>
                    <a:pt x="0" y="1310"/>
                    <a:pt x="0" y="2882"/>
                  </a:cubicBezTo>
                  <a:lnTo>
                    <a:pt x="1310" y="2882"/>
                  </a:lnTo>
                  <a:cubicBezTo>
                    <a:pt x="1310" y="2001"/>
                    <a:pt x="2025" y="1286"/>
                    <a:pt x="2906" y="1286"/>
                  </a:cubicBezTo>
                  <a:cubicBezTo>
                    <a:pt x="3811" y="1286"/>
                    <a:pt x="4525" y="2001"/>
                    <a:pt x="4525" y="2882"/>
                  </a:cubicBezTo>
                  <a:lnTo>
                    <a:pt x="5049" y="3310"/>
                  </a:lnTo>
                  <a:cubicBezTo>
                    <a:pt x="5085" y="3322"/>
                    <a:pt x="5115" y="3328"/>
                    <a:pt x="5138" y="3328"/>
                  </a:cubicBezTo>
                  <a:cubicBezTo>
                    <a:pt x="5162" y="3328"/>
                    <a:pt x="5180" y="3322"/>
                    <a:pt x="5192" y="3310"/>
                  </a:cubicBezTo>
                  <a:lnTo>
                    <a:pt x="5763" y="2882"/>
                  </a:lnTo>
                  <a:cubicBezTo>
                    <a:pt x="5763" y="1286"/>
                    <a:pt x="4477" y="0"/>
                    <a:pt x="2882"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1"/>
            <p:cNvSpPr/>
            <p:nvPr/>
          </p:nvSpPr>
          <p:spPr>
            <a:xfrm>
              <a:off x="5631441" y="3750551"/>
              <a:ext cx="94454" cy="98568"/>
            </a:xfrm>
            <a:custGeom>
              <a:avLst/>
              <a:gdLst/>
              <a:ahLst/>
              <a:cxnLst/>
              <a:rect l="l" t="t" r="r" b="b"/>
              <a:pathLst>
                <a:path w="3168" h="3306" extrusionOk="0">
                  <a:moveTo>
                    <a:pt x="0" y="1"/>
                  </a:moveTo>
                  <a:cubicBezTo>
                    <a:pt x="1429" y="144"/>
                    <a:pt x="2548" y="1287"/>
                    <a:pt x="2620" y="2692"/>
                  </a:cubicBezTo>
                  <a:cubicBezTo>
                    <a:pt x="2620" y="2811"/>
                    <a:pt x="2572" y="2930"/>
                    <a:pt x="2477" y="2978"/>
                  </a:cubicBezTo>
                  <a:lnTo>
                    <a:pt x="2263" y="3121"/>
                  </a:lnTo>
                  <a:lnTo>
                    <a:pt x="2453" y="3287"/>
                  </a:lnTo>
                  <a:cubicBezTo>
                    <a:pt x="2477" y="3299"/>
                    <a:pt x="2507" y="3305"/>
                    <a:pt x="2534" y="3305"/>
                  </a:cubicBezTo>
                  <a:cubicBezTo>
                    <a:pt x="2560" y="3305"/>
                    <a:pt x="2584" y="3299"/>
                    <a:pt x="2596" y="3287"/>
                  </a:cubicBezTo>
                  <a:lnTo>
                    <a:pt x="3168" y="2859"/>
                  </a:lnTo>
                  <a:cubicBezTo>
                    <a:pt x="3168" y="1287"/>
                    <a:pt x="1858" y="1"/>
                    <a:pt x="286" y="1"/>
                  </a:cubicBezTo>
                  <a:close/>
                </a:path>
              </a:pathLst>
            </a:custGeom>
            <a:solidFill>
              <a:srgbClr val="E9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1"/>
            <p:cNvSpPr/>
            <p:nvPr/>
          </p:nvSpPr>
          <p:spPr>
            <a:xfrm>
              <a:off x="5554756" y="3823867"/>
              <a:ext cx="37656" cy="21169"/>
            </a:xfrm>
            <a:custGeom>
              <a:avLst/>
              <a:gdLst/>
              <a:ahLst/>
              <a:cxnLst/>
              <a:rect l="l" t="t" r="r" b="b"/>
              <a:pathLst>
                <a:path w="1263" h="710" extrusionOk="0">
                  <a:moveTo>
                    <a:pt x="622" y="1"/>
                  </a:moveTo>
                  <a:cubicBezTo>
                    <a:pt x="596" y="1"/>
                    <a:pt x="572" y="7"/>
                    <a:pt x="548" y="19"/>
                  </a:cubicBezTo>
                  <a:lnTo>
                    <a:pt x="0" y="424"/>
                  </a:lnTo>
                  <a:lnTo>
                    <a:pt x="0" y="709"/>
                  </a:lnTo>
                  <a:lnTo>
                    <a:pt x="1263" y="709"/>
                  </a:lnTo>
                  <a:cubicBezTo>
                    <a:pt x="1239" y="614"/>
                    <a:pt x="1239" y="519"/>
                    <a:pt x="1239" y="424"/>
                  </a:cubicBezTo>
                  <a:lnTo>
                    <a:pt x="715" y="19"/>
                  </a:lnTo>
                  <a:cubicBezTo>
                    <a:pt x="679" y="7"/>
                    <a:pt x="649" y="1"/>
                    <a:pt x="6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1"/>
            <p:cNvSpPr/>
            <p:nvPr/>
          </p:nvSpPr>
          <p:spPr>
            <a:xfrm>
              <a:off x="5724465" y="3822645"/>
              <a:ext cx="172539" cy="99075"/>
            </a:xfrm>
            <a:custGeom>
              <a:avLst/>
              <a:gdLst/>
              <a:ahLst/>
              <a:cxnLst/>
              <a:rect l="l" t="t" r="r" b="b"/>
              <a:pathLst>
                <a:path w="5787" h="3323" extrusionOk="0">
                  <a:moveTo>
                    <a:pt x="637" y="0"/>
                  </a:moveTo>
                  <a:cubicBezTo>
                    <a:pt x="607" y="0"/>
                    <a:pt x="583" y="12"/>
                    <a:pt x="572" y="36"/>
                  </a:cubicBezTo>
                  <a:lnTo>
                    <a:pt x="0" y="441"/>
                  </a:lnTo>
                  <a:cubicBezTo>
                    <a:pt x="0" y="2060"/>
                    <a:pt x="1334" y="3322"/>
                    <a:pt x="2905" y="3322"/>
                  </a:cubicBezTo>
                  <a:cubicBezTo>
                    <a:pt x="4501" y="3322"/>
                    <a:pt x="5787" y="2012"/>
                    <a:pt x="5787" y="441"/>
                  </a:cubicBezTo>
                  <a:lnTo>
                    <a:pt x="4477" y="441"/>
                  </a:lnTo>
                  <a:cubicBezTo>
                    <a:pt x="4477" y="1346"/>
                    <a:pt x="3763" y="2060"/>
                    <a:pt x="2882" y="2060"/>
                  </a:cubicBezTo>
                  <a:cubicBezTo>
                    <a:pt x="1977" y="2060"/>
                    <a:pt x="1262" y="1346"/>
                    <a:pt x="1262" y="441"/>
                  </a:cubicBezTo>
                  <a:lnTo>
                    <a:pt x="738" y="36"/>
                  </a:lnTo>
                  <a:cubicBezTo>
                    <a:pt x="703" y="12"/>
                    <a:pt x="667"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1"/>
            <p:cNvSpPr/>
            <p:nvPr/>
          </p:nvSpPr>
          <p:spPr>
            <a:xfrm>
              <a:off x="5802552" y="3835763"/>
              <a:ext cx="94454" cy="85957"/>
            </a:xfrm>
            <a:custGeom>
              <a:avLst/>
              <a:gdLst/>
              <a:ahLst/>
              <a:cxnLst/>
              <a:rect l="l" t="t" r="r" b="b"/>
              <a:pathLst>
                <a:path w="3168" h="2883" extrusionOk="0">
                  <a:moveTo>
                    <a:pt x="3168" y="1"/>
                  </a:moveTo>
                  <a:cubicBezTo>
                    <a:pt x="3168" y="9"/>
                    <a:pt x="3168" y="17"/>
                    <a:pt x="3168" y="25"/>
                  </a:cubicBezTo>
                  <a:lnTo>
                    <a:pt x="3168" y="25"/>
                  </a:lnTo>
                  <a:lnTo>
                    <a:pt x="3168" y="1"/>
                  </a:lnTo>
                  <a:close/>
                  <a:moveTo>
                    <a:pt x="2620" y="25"/>
                  </a:moveTo>
                  <a:cubicBezTo>
                    <a:pt x="2620" y="1525"/>
                    <a:pt x="1477" y="2763"/>
                    <a:pt x="1" y="2882"/>
                  </a:cubicBezTo>
                  <a:lnTo>
                    <a:pt x="286" y="2882"/>
                  </a:lnTo>
                  <a:cubicBezTo>
                    <a:pt x="1874" y="2882"/>
                    <a:pt x="3155" y="1586"/>
                    <a:pt x="3168" y="25"/>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1"/>
            <p:cNvSpPr/>
            <p:nvPr/>
          </p:nvSpPr>
          <p:spPr>
            <a:xfrm>
              <a:off x="5725866" y="3749865"/>
              <a:ext cx="171854" cy="99254"/>
            </a:xfrm>
            <a:custGeom>
              <a:avLst/>
              <a:gdLst/>
              <a:ahLst/>
              <a:cxnLst/>
              <a:rect l="l" t="t" r="r" b="b"/>
              <a:pathLst>
                <a:path w="5764" h="3329" extrusionOk="0">
                  <a:moveTo>
                    <a:pt x="2882" y="0"/>
                  </a:moveTo>
                  <a:cubicBezTo>
                    <a:pt x="1287" y="0"/>
                    <a:pt x="1" y="1310"/>
                    <a:pt x="1" y="2882"/>
                  </a:cubicBezTo>
                  <a:lnTo>
                    <a:pt x="1310" y="2882"/>
                  </a:lnTo>
                  <a:cubicBezTo>
                    <a:pt x="1310" y="2001"/>
                    <a:pt x="2025" y="1286"/>
                    <a:pt x="2906" y="1286"/>
                  </a:cubicBezTo>
                  <a:cubicBezTo>
                    <a:pt x="3811" y="1286"/>
                    <a:pt x="4525" y="2001"/>
                    <a:pt x="4525" y="2882"/>
                  </a:cubicBezTo>
                  <a:lnTo>
                    <a:pt x="5049" y="3310"/>
                  </a:lnTo>
                  <a:cubicBezTo>
                    <a:pt x="5085" y="3322"/>
                    <a:pt x="5115" y="3328"/>
                    <a:pt x="5142" y="3328"/>
                  </a:cubicBezTo>
                  <a:cubicBezTo>
                    <a:pt x="5168" y="3328"/>
                    <a:pt x="5192" y="3322"/>
                    <a:pt x="5216" y="3310"/>
                  </a:cubicBezTo>
                  <a:lnTo>
                    <a:pt x="5764" y="2882"/>
                  </a:lnTo>
                  <a:cubicBezTo>
                    <a:pt x="5764" y="1286"/>
                    <a:pt x="4502" y="0"/>
                    <a:pt x="2882"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1"/>
            <p:cNvSpPr/>
            <p:nvPr/>
          </p:nvSpPr>
          <p:spPr>
            <a:xfrm>
              <a:off x="5803267" y="3750551"/>
              <a:ext cx="93738" cy="98568"/>
            </a:xfrm>
            <a:custGeom>
              <a:avLst/>
              <a:gdLst/>
              <a:ahLst/>
              <a:cxnLst/>
              <a:rect l="l" t="t" r="r" b="b"/>
              <a:pathLst>
                <a:path w="3144" h="3306" extrusionOk="0">
                  <a:moveTo>
                    <a:pt x="0" y="1"/>
                  </a:moveTo>
                  <a:cubicBezTo>
                    <a:pt x="1429" y="144"/>
                    <a:pt x="2525" y="1287"/>
                    <a:pt x="2620" y="2692"/>
                  </a:cubicBezTo>
                  <a:cubicBezTo>
                    <a:pt x="2620" y="2811"/>
                    <a:pt x="2549" y="2930"/>
                    <a:pt x="2453" y="2978"/>
                  </a:cubicBezTo>
                  <a:lnTo>
                    <a:pt x="2263" y="3121"/>
                  </a:lnTo>
                  <a:lnTo>
                    <a:pt x="2429" y="3287"/>
                  </a:lnTo>
                  <a:cubicBezTo>
                    <a:pt x="2465" y="3299"/>
                    <a:pt x="2495" y="3305"/>
                    <a:pt x="2519" y="3305"/>
                  </a:cubicBezTo>
                  <a:cubicBezTo>
                    <a:pt x="2543" y="3305"/>
                    <a:pt x="2560" y="3299"/>
                    <a:pt x="2572" y="3287"/>
                  </a:cubicBezTo>
                  <a:lnTo>
                    <a:pt x="3144" y="2859"/>
                  </a:lnTo>
                  <a:cubicBezTo>
                    <a:pt x="3144" y="1287"/>
                    <a:pt x="1858" y="1"/>
                    <a:pt x="262" y="1"/>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1"/>
            <p:cNvSpPr/>
            <p:nvPr/>
          </p:nvSpPr>
          <p:spPr>
            <a:xfrm>
              <a:off x="5725866" y="3823867"/>
              <a:ext cx="38372" cy="21169"/>
            </a:xfrm>
            <a:custGeom>
              <a:avLst/>
              <a:gdLst/>
              <a:ahLst/>
              <a:cxnLst/>
              <a:rect l="l" t="t" r="r" b="b"/>
              <a:pathLst>
                <a:path w="1287" h="710" extrusionOk="0">
                  <a:moveTo>
                    <a:pt x="626" y="1"/>
                  </a:moveTo>
                  <a:cubicBezTo>
                    <a:pt x="602" y="1"/>
                    <a:pt x="584" y="7"/>
                    <a:pt x="572" y="19"/>
                  </a:cubicBezTo>
                  <a:lnTo>
                    <a:pt x="1" y="424"/>
                  </a:lnTo>
                  <a:lnTo>
                    <a:pt x="1" y="709"/>
                  </a:lnTo>
                  <a:lnTo>
                    <a:pt x="1287" y="709"/>
                  </a:lnTo>
                  <a:cubicBezTo>
                    <a:pt x="1239" y="614"/>
                    <a:pt x="1239" y="519"/>
                    <a:pt x="1239" y="424"/>
                  </a:cubicBezTo>
                  <a:lnTo>
                    <a:pt x="715" y="19"/>
                  </a:lnTo>
                  <a:cubicBezTo>
                    <a:pt x="679" y="7"/>
                    <a:pt x="650" y="1"/>
                    <a:pt x="62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1"/>
            <p:cNvSpPr/>
            <p:nvPr/>
          </p:nvSpPr>
          <p:spPr>
            <a:xfrm>
              <a:off x="5793339" y="3811374"/>
              <a:ext cx="33393" cy="49284"/>
            </a:xfrm>
            <a:custGeom>
              <a:avLst/>
              <a:gdLst/>
              <a:ahLst/>
              <a:cxnLst/>
              <a:rect l="l" t="t" r="r" b="b"/>
              <a:pathLst>
                <a:path w="1120" h="1653" extrusionOk="0">
                  <a:moveTo>
                    <a:pt x="619" y="604"/>
                  </a:moveTo>
                  <a:lnTo>
                    <a:pt x="619" y="914"/>
                  </a:lnTo>
                  <a:lnTo>
                    <a:pt x="452" y="914"/>
                  </a:lnTo>
                  <a:cubicBezTo>
                    <a:pt x="524" y="819"/>
                    <a:pt x="595" y="700"/>
                    <a:pt x="619" y="604"/>
                  </a:cubicBezTo>
                  <a:close/>
                  <a:moveTo>
                    <a:pt x="739" y="0"/>
                  </a:moveTo>
                  <a:cubicBezTo>
                    <a:pt x="661" y="0"/>
                    <a:pt x="579" y="31"/>
                    <a:pt x="524" y="104"/>
                  </a:cubicBezTo>
                  <a:cubicBezTo>
                    <a:pt x="476" y="200"/>
                    <a:pt x="143" y="795"/>
                    <a:pt x="24" y="962"/>
                  </a:cubicBezTo>
                  <a:cubicBezTo>
                    <a:pt x="0" y="1009"/>
                    <a:pt x="0" y="1057"/>
                    <a:pt x="0" y="1081"/>
                  </a:cubicBezTo>
                  <a:cubicBezTo>
                    <a:pt x="24" y="1200"/>
                    <a:pt x="95" y="1271"/>
                    <a:pt x="167" y="1271"/>
                  </a:cubicBezTo>
                  <a:lnTo>
                    <a:pt x="619" y="1271"/>
                  </a:lnTo>
                  <a:lnTo>
                    <a:pt x="619" y="1486"/>
                  </a:lnTo>
                  <a:cubicBezTo>
                    <a:pt x="619" y="1557"/>
                    <a:pt x="714" y="1652"/>
                    <a:pt x="810" y="1652"/>
                  </a:cubicBezTo>
                  <a:cubicBezTo>
                    <a:pt x="881" y="1652"/>
                    <a:pt x="976" y="1557"/>
                    <a:pt x="976" y="1486"/>
                  </a:cubicBezTo>
                  <a:lnTo>
                    <a:pt x="976" y="1271"/>
                  </a:lnTo>
                  <a:cubicBezTo>
                    <a:pt x="1072" y="1271"/>
                    <a:pt x="1119" y="1176"/>
                    <a:pt x="1119" y="1081"/>
                  </a:cubicBezTo>
                  <a:cubicBezTo>
                    <a:pt x="1119" y="1009"/>
                    <a:pt x="1072" y="914"/>
                    <a:pt x="976" y="914"/>
                  </a:cubicBezTo>
                  <a:lnTo>
                    <a:pt x="976" y="247"/>
                  </a:lnTo>
                  <a:cubicBezTo>
                    <a:pt x="976" y="128"/>
                    <a:pt x="881" y="33"/>
                    <a:pt x="810" y="9"/>
                  </a:cubicBezTo>
                  <a:cubicBezTo>
                    <a:pt x="787" y="3"/>
                    <a:pt x="763" y="0"/>
                    <a:pt x="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1"/>
            <p:cNvSpPr/>
            <p:nvPr/>
          </p:nvSpPr>
          <p:spPr>
            <a:xfrm>
              <a:off x="5793339" y="3637670"/>
              <a:ext cx="32677" cy="49731"/>
            </a:xfrm>
            <a:custGeom>
              <a:avLst/>
              <a:gdLst/>
              <a:ahLst/>
              <a:cxnLst/>
              <a:rect l="l" t="t" r="r" b="b"/>
              <a:pathLst>
                <a:path w="1096" h="1668" extrusionOk="0">
                  <a:moveTo>
                    <a:pt x="500" y="0"/>
                  </a:moveTo>
                  <a:cubicBezTo>
                    <a:pt x="262" y="0"/>
                    <a:pt x="48" y="143"/>
                    <a:pt x="24" y="382"/>
                  </a:cubicBezTo>
                  <a:cubicBezTo>
                    <a:pt x="0" y="477"/>
                    <a:pt x="48" y="572"/>
                    <a:pt x="119" y="596"/>
                  </a:cubicBezTo>
                  <a:cubicBezTo>
                    <a:pt x="135" y="600"/>
                    <a:pt x="152" y="602"/>
                    <a:pt x="170" y="602"/>
                  </a:cubicBezTo>
                  <a:cubicBezTo>
                    <a:pt x="252" y="602"/>
                    <a:pt x="338" y="556"/>
                    <a:pt x="357" y="477"/>
                  </a:cubicBezTo>
                  <a:cubicBezTo>
                    <a:pt x="357" y="429"/>
                    <a:pt x="452" y="358"/>
                    <a:pt x="500" y="358"/>
                  </a:cubicBezTo>
                  <a:cubicBezTo>
                    <a:pt x="595" y="358"/>
                    <a:pt x="643" y="429"/>
                    <a:pt x="643" y="501"/>
                  </a:cubicBezTo>
                  <a:lnTo>
                    <a:pt x="643" y="548"/>
                  </a:lnTo>
                  <a:cubicBezTo>
                    <a:pt x="643" y="572"/>
                    <a:pt x="619" y="667"/>
                    <a:pt x="524" y="763"/>
                  </a:cubicBezTo>
                  <a:cubicBezTo>
                    <a:pt x="333" y="1048"/>
                    <a:pt x="214" y="1191"/>
                    <a:pt x="143" y="1286"/>
                  </a:cubicBezTo>
                  <a:cubicBezTo>
                    <a:pt x="48" y="1406"/>
                    <a:pt x="24" y="1429"/>
                    <a:pt x="48" y="1548"/>
                  </a:cubicBezTo>
                  <a:cubicBezTo>
                    <a:pt x="95" y="1620"/>
                    <a:pt x="119" y="1644"/>
                    <a:pt x="167" y="1667"/>
                  </a:cubicBezTo>
                  <a:lnTo>
                    <a:pt x="881" y="1667"/>
                  </a:lnTo>
                  <a:cubicBezTo>
                    <a:pt x="976" y="1667"/>
                    <a:pt x="1072" y="1596"/>
                    <a:pt x="1072" y="1501"/>
                  </a:cubicBezTo>
                  <a:cubicBezTo>
                    <a:pt x="1095" y="1406"/>
                    <a:pt x="1000" y="1358"/>
                    <a:pt x="929" y="1358"/>
                  </a:cubicBezTo>
                  <a:lnTo>
                    <a:pt x="595" y="1358"/>
                  </a:lnTo>
                  <a:cubicBezTo>
                    <a:pt x="643" y="1263"/>
                    <a:pt x="738" y="1144"/>
                    <a:pt x="857" y="953"/>
                  </a:cubicBezTo>
                  <a:cubicBezTo>
                    <a:pt x="953" y="834"/>
                    <a:pt x="1000" y="715"/>
                    <a:pt x="1000" y="643"/>
                  </a:cubicBezTo>
                  <a:lnTo>
                    <a:pt x="1000" y="596"/>
                  </a:lnTo>
                  <a:lnTo>
                    <a:pt x="1000" y="548"/>
                  </a:lnTo>
                  <a:lnTo>
                    <a:pt x="1000" y="501"/>
                  </a:lnTo>
                  <a:cubicBezTo>
                    <a:pt x="1000" y="239"/>
                    <a:pt x="810" y="0"/>
                    <a:pt x="5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1"/>
            <p:cNvSpPr/>
            <p:nvPr/>
          </p:nvSpPr>
          <p:spPr>
            <a:xfrm>
              <a:off x="5627178" y="3639787"/>
              <a:ext cx="20632" cy="47793"/>
            </a:xfrm>
            <a:custGeom>
              <a:avLst/>
              <a:gdLst/>
              <a:ahLst/>
              <a:cxnLst/>
              <a:rect l="l" t="t" r="r" b="b"/>
              <a:pathLst>
                <a:path w="692" h="1603" extrusionOk="0">
                  <a:moveTo>
                    <a:pt x="215" y="1"/>
                  </a:moveTo>
                  <a:cubicBezTo>
                    <a:pt x="191" y="1"/>
                    <a:pt x="143" y="1"/>
                    <a:pt x="119" y="25"/>
                  </a:cubicBezTo>
                  <a:cubicBezTo>
                    <a:pt x="0" y="168"/>
                    <a:pt x="96" y="334"/>
                    <a:pt x="239" y="334"/>
                  </a:cubicBezTo>
                  <a:lnTo>
                    <a:pt x="334" y="334"/>
                  </a:lnTo>
                  <a:lnTo>
                    <a:pt x="334" y="1454"/>
                  </a:lnTo>
                  <a:cubicBezTo>
                    <a:pt x="334" y="1477"/>
                    <a:pt x="334" y="1525"/>
                    <a:pt x="358" y="1549"/>
                  </a:cubicBezTo>
                  <a:cubicBezTo>
                    <a:pt x="403" y="1587"/>
                    <a:pt x="451" y="1603"/>
                    <a:pt x="495" y="1603"/>
                  </a:cubicBezTo>
                  <a:cubicBezTo>
                    <a:pt x="589" y="1603"/>
                    <a:pt x="667" y="1527"/>
                    <a:pt x="667" y="1430"/>
                  </a:cubicBezTo>
                  <a:lnTo>
                    <a:pt x="667" y="49"/>
                  </a:lnTo>
                  <a:cubicBezTo>
                    <a:pt x="691" y="49"/>
                    <a:pt x="667"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1"/>
            <p:cNvSpPr/>
            <p:nvPr/>
          </p:nvSpPr>
          <p:spPr>
            <a:xfrm>
              <a:off x="5623630" y="3810211"/>
              <a:ext cx="30560" cy="49731"/>
            </a:xfrm>
            <a:custGeom>
              <a:avLst/>
              <a:gdLst/>
              <a:ahLst/>
              <a:cxnLst/>
              <a:rect l="l" t="t" r="r" b="b"/>
              <a:pathLst>
                <a:path w="1025" h="1668" extrusionOk="0">
                  <a:moveTo>
                    <a:pt x="500" y="0"/>
                  </a:moveTo>
                  <a:cubicBezTo>
                    <a:pt x="262" y="0"/>
                    <a:pt x="72" y="167"/>
                    <a:pt x="24" y="381"/>
                  </a:cubicBezTo>
                  <a:cubicBezTo>
                    <a:pt x="0" y="477"/>
                    <a:pt x="72" y="548"/>
                    <a:pt x="191" y="596"/>
                  </a:cubicBezTo>
                  <a:cubicBezTo>
                    <a:pt x="200" y="599"/>
                    <a:pt x="210" y="600"/>
                    <a:pt x="220" y="600"/>
                  </a:cubicBezTo>
                  <a:cubicBezTo>
                    <a:pt x="286" y="600"/>
                    <a:pt x="361" y="533"/>
                    <a:pt x="381" y="429"/>
                  </a:cubicBezTo>
                  <a:cubicBezTo>
                    <a:pt x="381" y="381"/>
                    <a:pt x="477" y="310"/>
                    <a:pt x="548" y="310"/>
                  </a:cubicBezTo>
                  <a:cubicBezTo>
                    <a:pt x="620" y="310"/>
                    <a:pt x="691" y="381"/>
                    <a:pt x="691" y="477"/>
                  </a:cubicBezTo>
                  <a:cubicBezTo>
                    <a:pt x="691" y="548"/>
                    <a:pt x="620" y="620"/>
                    <a:pt x="548" y="620"/>
                  </a:cubicBezTo>
                  <a:cubicBezTo>
                    <a:pt x="453" y="620"/>
                    <a:pt x="358" y="715"/>
                    <a:pt x="358" y="786"/>
                  </a:cubicBezTo>
                  <a:cubicBezTo>
                    <a:pt x="358" y="882"/>
                    <a:pt x="453" y="977"/>
                    <a:pt x="548" y="977"/>
                  </a:cubicBezTo>
                  <a:cubicBezTo>
                    <a:pt x="620" y="977"/>
                    <a:pt x="691" y="1048"/>
                    <a:pt x="691" y="1120"/>
                  </a:cubicBezTo>
                  <a:cubicBezTo>
                    <a:pt x="667" y="1286"/>
                    <a:pt x="596" y="1334"/>
                    <a:pt x="500" y="1334"/>
                  </a:cubicBezTo>
                  <a:cubicBezTo>
                    <a:pt x="429" y="1334"/>
                    <a:pt x="358" y="1263"/>
                    <a:pt x="358" y="1215"/>
                  </a:cubicBezTo>
                  <a:lnTo>
                    <a:pt x="358" y="1191"/>
                  </a:lnTo>
                  <a:cubicBezTo>
                    <a:pt x="358" y="1096"/>
                    <a:pt x="262" y="1001"/>
                    <a:pt x="191" y="1001"/>
                  </a:cubicBezTo>
                  <a:cubicBezTo>
                    <a:pt x="96" y="1001"/>
                    <a:pt x="0" y="1096"/>
                    <a:pt x="0" y="1191"/>
                  </a:cubicBezTo>
                  <a:lnTo>
                    <a:pt x="0" y="1239"/>
                  </a:lnTo>
                  <a:cubicBezTo>
                    <a:pt x="24" y="1477"/>
                    <a:pt x="238" y="1667"/>
                    <a:pt x="500" y="1667"/>
                  </a:cubicBezTo>
                  <a:cubicBezTo>
                    <a:pt x="786" y="1667"/>
                    <a:pt x="1024" y="1429"/>
                    <a:pt x="1024" y="1167"/>
                  </a:cubicBezTo>
                  <a:cubicBezTo>
                    <a:pt x="1024" y="1048"/>
                    <a:pt x="953" y="929"/>
                    <a:pt x="905" y="834"/>
                  </a:cubicBezTo>
                  <a:cubicBezTo>
                    <a:pt x="977" y="739"/>
                    <a:pt x="1024" y="620"/>
                    <a:pt x="1024" y="500"/>
                  </a:cubicBezTo>
                  <a:cubicBezTo>
                    <a:pt x="1024" y="239"/>
                    <a:pt x="786" y="0"/>
                    <a:pt x="5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1"/>
            <p:cNvSpPr/>
            <p:nvPr/>
          </p:nvSpPr>
          <p:spPr>
            <a:xfrm>
              <a:off x="5549777" y="3573060"/>
              <a:ext cx="354351" cy="352205"/>
            </a:xfrm>
            <a:custGeom>
              <a:avLst/>
              <a:gdLst/>
              <a:ahLst/>
              <a:cxnLst/>
              <a:rect l="l" t="t" r="r" b="b"/>
              <a:pathLst>
                <a:path w="11885" h="11813" extrusionOk="0">
                  <a:moveTo>
                    <a:pt x="3025" y="358"/>
                  </a:moveTo>
                  <a:cubicBezTo>
                    <a:pt x="4478" y="358"/>
                    <a:pt x="5668" y="1525"/>
                    <a:pt x="5716" y="2977"/>
                  </a:cubicBezTo>
                  <a:lnTo>
                    <a:pt x="5240" y="3311"/>
                  </a:lnTo>
                  <a:lnTo>
                    <a:pt x="4811" y="2977"/>
                  </a:lnTo>
                  <a:cubicBezTo>
                    <a:pt x="4740" y="2025"/>
                    <a:pt x="3978" y="1286"/>
                    <a:pt x="3025" y="1286"/>
                  </a:cubicBezTo>
                  <a:cubicBezTo>
                    <a:pt x="2144" y="1286"/>
                    <a:pt x="1406" y="1906"/>
                    <a:pt x="1263" y="2739"/>
                  </a:cubicBezTo>
                  <a:lnTo>
                    <a:pt x="953" y="2501"/>
                  </a:lnTo>
                  <a:cubicBezTo>
                    <a:pt x="918" y="2453"/>
                    <a:pt x="858" y="2429"/>
                    <a:pt x="792" y="2429"/>
                  </a:cubicBezTo>
                  <a:cubicBezTo>
                    <a:pt x="727" y="2429"/>
                    <a:pt x="656" y="2453"/>
                    <a:pt x="596" y="2501"/>
                  </a:cubicBezTo>
                  <a:lnTo>
                    <a:pt x="334" y="2715"/>
                  </a:lnTo>
                  <a:cubicBezTo>
                    <a:pt x="525" y="1382"/>
                    <a:pt x="1644" y="358"/>
                    <a:pt x="3025" y="358"/>
                  </a:cubicBezTo>
                  <a:close/>
                  <a:moveTo>
                    <a:pt x="8764" y="358"/>
                  </a:moveTo>
                  <a:cubicBezTo>
                    <a:pt x="10217" y="358"/>
                    <a:pt x="11408" y="1525"/>
                    <a:pt x="11479" y="2977"/>
                  </a:cubicBezTo>
                  <a:lnTo>
                    <a:pt x="11003" y="3311"/>
                  </a:lnTo>
                  <a:lnTo>
                    <a:pt x="10550" y="2977"/>
                  </a:lnTo>
                  <a:cubicBezTo>
                    <a:pt x="10479" y="2025"/>
                    <a:pt x="9717" y="1286"/>
                    <a:pt x="8764" y="1286"/>
                  </a:cubicBezTo>
                  <a:cubicBezTo>
                    <a:pt x="7907" y="1286"/>
                    <a:pt x="7145" y="1906"/>
                    <a:pt x="7002" y="2739"/>
                  </a:cubicBezTo>
                  <a:lnTo>
                    <a:pt x="6716" y="2501"/>
                  </a:lnTo>
                  <a:cubicBezTo>
                    <a:pt x="6669" y="2453"/>
                    <a:pt x="6609" y="2429"/>
                    <a:pt x="6547" y="2429"/>
                  </a:cubicBezTo>
                  <a:cubicBezTo>
                    <a:pt x="6484" y="2429"/>
                    <a:pt x="6419" y="2453"/>
                    <a:pt x="6359" y="2501"/>
                  </a:cubicBezTo>
                  <a:lnTo>
                    <a:pt x="6073" y="2715"/>
                  </a:lnTo>
                  <a:cubicBezTo>
                    <a:pt x="6264" y="1382"/>
                    <a:pt x="7431" y="358"/>
                    <a:pt x="8764" y="358"/>
                  </a:cubicBezTo>
                  <a:close/>
                  <a:moveTo>
                    <a:pt x="3025" y="1572"/>
                  </a:moveTo>
                  <a:cubicBezTo>
                    <a:pt x="3811" y="1572"/>
                    <a:pt x="4478" y="2263"/>
                    <a:pt x="4478" y="3049"/>
                  </a:cubicBezTo>
                  <a:cubicBezTo>
                    <a:pt x="4478" y="3834"/>
                    <a:pt x="3811" y="4501"/>
                    <a:pt x="3025" y="4501"/>
                  </a:cubicBezTo>
                  <a:cubicBezTo>
                    <a:pt x="2287" y="4501"/>
                    <a:pt x="1691" y="3954"/>
                    <a:pt x="1596" y="3263"/>
                  </a:cubicBezTo>
                  <a:cubicBezTo>
                    <a:pt x="1596" y="3215"/>
                    <a:pt x="1549" y="3120"/>
                    <a:pt x="1549" y="3049"/>
                  </a:cubicBezTo>
                  <a:cubicBezTo>
                    <a:pt x="1549" y="2239"/>
                    <a:pt x="2215" y="1572"/>
                    <a:pt x="3025" y="1572"/>
                  </a:cubicBezTo>
                  <a:close/>
                  <a:moveTo>
                    <a:pt x="8764" y="1572"/>
                  </a:moveTo>
                  <a:cubicBezTo>
                    <a:pt x="9574" y="1572"/>
                    <a:pt x="10217" y="2239"/>
                    <a:pt x="10217" y="3049"/>
                  </a:cubicBezTo>
                  <a:cubicBezTo>
                    <a:pt x="10217" y="3834"/>
                    <a:pt x="9574" y="4501"/>
                    <a:pt x="8764" y="4501"/>
                  </a:cubicBezTo>
                  <a:cubicBezTo>
                    <a:pt x="8455" y="4501"/>
                    <a:pt x="8169" y="4406"/>
                    <a:pt x="7931" y="4239"/>
                  </a:cubicBezTo>
                  <a:cubicBezTo>
                    <a:pt x="7550" y="3954"/>
                    <a:pt x="7312" y="3525"/>
                    <a:pt x="7312" y="3049"/>
                  </a:cubicBezTo>
                  <a:cubicBezTo>
                    <a:pt x="7312" y="2239"/>
                    <a:pt x="7955" y="1572"/>
                    <a:pt x="8764" y="1572"/>
                  </a:cubicBezTo>
                  <a:close/>
                  <a:moveTo>
                    <a:pt x="787" y="2834"/>
                  </a:moveTo>
                  <a:lnTo>
                    <a:pt x="1239" y="3168"/>
                  </a:lnTo>
                  <a:lnTo>
                    <a:pt x="1239" y="3239"/>
                  </a:lnTo>
                  <a:cubicBezTo>
                    <a:pt x="1263" y="3453"/>
                    <a:pt x="1310" y="3692"/>
                    <a:pt x="1406" y="3882"/>
                  </a:cubicBezTo>
                  <a:cubicBezTo>
                    <a:pt x="1501" y="4025"/>
                    <a:pt x="1572" y="4168"/>
                    <a:pt x="1691" y="4287"/>
                  </a:cubicBezTo>
                  <a:cubicBezTo>
                    <a:pt x="1977" y="4597"/>
                    <a:pt x="2334" y="4763"/>
                    <a:pt x="2715" y="4835"/>
                  </a:cubicBezTo>
                  <a:cubicBezTo>
                    <a:pt x="2811" y="4859"/>
                    <a:pt x="2930" y="4859"/>
                    <a:pt x="3025" y="4859"/>
                  </a:cubicBezTo>
                  <a:cubicBezTo>
                    <a:pt x="3882" y="4859"/>
                    <a:pt x="4621" y="4239"/>
                    <a:pt x="4764" y="3406"/>
                  </a:cubicBezTo>
                  <a:lnTo>
                    <a:pt x="5073" y="3644"/>
                  </a:lnTo>
                  <a:cubicBezTo>
                    <a:pt x="5121" y="3668"/>
                    <a:pt x="5192" y="3692"/>
                    <a:pt x="5240" y="3692"/>
                  </a:cubicBezTo>
                  <a:cubicBezTo>
                    <a:pt x="5311" y="3692"/>
                    <a:pt x="5359" y="3668"/>
                    <a:pt x="5430" y="3644"/>
                  </a:cubicBezTo>
                  <a:lnTo>
                    <a:pt x="5692" y="3430"/>
                  </a:lnTo>
                  <a:lnTo>
                    <a:pt x="5692" y="3430"/>
                  </a:lnTo>
                  <a:cubicBezTo>
                    <a:pt x="5526" y="4739"/>
                    <a:pt x="4383" y="5763"/>
                    <a:pt x="3025" y="5763"/>
                  </a:cubicBezTo>
                  <a:cubicBezTo>
                    <a:pt x="2787" y="5763"/>
                    <a:pt x="2573" y="5740"/>
                    <a:pt x="2334" y="5692"/>
                  </a:cubicBezTo>
                  <a:cubicBezTo>
                    <a:pt x="1977" y="5573"/>
                    <a:pt x="1620" y="5382"/>
                    <a:pt x="1310" y="5144"/>
                  </a:cubicBezTo>
                  <a:cubicBezTo>
                    <a:pt x="1025" y="4906"/>
                    <a:pt x="787" y="4620"/>
                    <a:pt x="596" y="4287"/>
                  </a:cubicBezTo>
                  <a:cubicBezTo>
                    <a:pt x="429" y="3930"/>
                    <a:pt x="310" y="3549"/>
                    <a:pt x="310" y="3168"/>
                  </a:cubicBezTo>
                  <a:lnTo>
                    <a:pt x="787" y="2834"/>
                  </a:lnTo>
                  <a:close/>
                  <a:moveTo>
                    <a:pt x="5907" y="4049"/>
                  </a:moveTo>
                  <a:cubicBezTo>
                    <a:pt x="6192" y="4954"/>
                    <a:pt x="6907" y="5621"/>
                    <a:pt x="7812" y="5930"/>
                  </a:cubicBezTo>
                  <a:cubicBezTo>
                    <a:pt x="6907" y="6216"/>
                    <a:pt x="6240" y="6930"/>
                    <a:pt x="5907" y="7811"/>
                  </a:cubicBezTo>
                  <a:cubicBezTo>
                    <a:pt x="5573" y="6930"/>
                    <a:pt x="4883" y="6216"/>
                    <a:pt x="4001" y="5930"/>
                  </a:cubicBezTo>
                  <a:cubicBezTo>
                    <a:pt x="4883" y="5621"/>
                    <a:pt x="5573" y="4906"/>
                    <a:pt x="5907" y="4049"/>
                  </a:cubicBezTo>
                  <a:close/>
                  <a:moveTo>
                    <a:pt x="8788" y="6144"/>
                  </a:moveTo>
                  <a:cubicBezTo>
                    <a:pt x="10241" y="6144"/>
                    <a:pt x="11432" y="7288"/>
                    <a:pt x="11503" y="8764"/>
                  </a:cubicBezTo>
                  <a:lnTo>
                    <a:pt x="11027" y="9074"/>
                  </a:lnTo>
                  <a:lnTo>
                    <a:pt x="10574" y="8764"/>
                  </a:lnTo>
                  <a:cubicBezTo>
                    <a:pt x="10527" y="7811"/>
                    <a:pt x="9741" y="7049"/>
                    <a:pt x="8788" y="7049"/>
                  </a:cubicBezTo>
                  <a:cubicBezTo>
                    <a:pt x="7931" y="7049"/>
                    <a:pt x="7193" y="7692"/>
                    <a:pt x="7026" y="8526"/>
                  </a:cubicBezTo>
                  <a:lnTo>
                    <a:pt x="6740" y="8288"/>
                  </a:lnTo>
                  <a:cubicBezTo>
                    <a:pt x="6693" y="8240"/>
                    <a:pt x="6633" y="8216"/>
                    <a:pt x="6570" y="8216"/>
                  </a:cubicBezTo>
                  <a:cubicBezTo>
                    <a:pt x="6508" y="8216"/>
                    <a:pt x="6442" y="8240"/>
                    <a:pt x="6383" y="8288"/>
                  </a:cubicBezTo>
                  <a:lnTo>
                    <a:pt x="6097" y="8478"/>
                  </a:lnTo>
                  <a:cubicBezTo>
                    <a:pt x="6288" y="7169"/>
                    <a:pt x="7431" y="6144"/>
                    <a:pt x="8788" y="6144"/>
                  </a:cubicBezTo>
                  <a:close/>
                  <a:moveTo>
                    <a:pt x="8788" y="7359"/>
                  </a:moveTo>
                  <a:cubicBezTo>
                    <a:pt x="9598" y="7359"/>
                    <a:pt x="10241" y="8002"/>
                    <a:pt x="10241" y="8812"/>
                  </a:cubicBezTo>
                  <a:cubicBezTo>
                    <a:pt x="10241" y="9621"/>
                    <a:pt x="9598" y="10264"/>
                    <a:pt x="8788" y="10264"/>
                  </a:cubicBezTo>
                  <a:cubicBezTo>
                    <a:pt x="7978" y="10264"/>
                    <a:pt x="7336" y="9621"/>
                    <a:pt x="7336" y="8812"/>
                  </a:cubicBezTo>
                  <a:cubicBezTo>
                    <a:pt x="7336" y="8002"/>
                    <a:pt x="7978" y="7359"/>
                    <a:pt x="8788" y="7359"/>
                  </a:cubicBezTo>
                  <a:close/>
                  <a:moveTo>
                    <a:pt x="3025" y="6144"/>
                  </a:moveTo>
                  <a:cubicBezTo>
                    <a:pt x="4478" y="6144"/>
                    <a:pt x="5668" y="7288"/>
                    <a:pt x="5716" y="8764"/>
                  </a:cubicBezTo>
                  <a:lnTo>
                    <a:pt x="5240" y="9074"/>
                  </a:lnTo>
                  <a:lnTo>
                    <a:pt x="4811" y="8764"/>
                  </a:lnTo>
                  <a:cubicBezTo>
                    <a:pt x="4740" y="7811"/>
                    <a:pt x="3978" y="7049"/>
                    <a:pt x="3025" y="7049"/>
                  </a:cubicBezTo>
                  <a:cubicBezTo>
                    <a:pt x="2811" y="7049"/>
                    <a:pt x="2596" y="7097"/>
                    <a:pt x="2382" y="7169"/>
                  </a:cubicBezTo>
                  <a:cubicBezTo>
                    <a:pt x="2311" y="7216"/>
                    <a:pt x="2239" y="7288"/>
                    <a:pt x="2311" y="7383"/>
                  </a:cubicBezTo>
                  <a:cubicBezTo>
                    <a:pt x="2328" y="7453"/>
                    <a:pt x="2384" y="7497"/>
                    <a:pt x="2440" y="7497"/>
                  </a:cubicBezTo>
                  <a:cubicBezTo>
                    <a:pt x="2461" y="7497"/>
                    <a:pt x="2482" y="7491"/>
                    <a:pt x="2501" y="7478"/>
                  </a:cubicBezTo>
                  <a:cubicBezTo>
                    <a:pt x="2668" y="7407"/>
                    <a:pt x="2835" y="7383"/>
                    <a:pt x="3025" y="7383"/>
                  </a:cubicBezTo>
                  <a:cubicBezTo>
                    <a:pt x="3811" y="7383"/>
                    <a:pt x="4478" y="8050"/>
                    <a:pt x="4478" y="8836"/>
                  </a:cubicBezTo>
                  <a:cubicBezTo>
                    <a:pt x="4478" y="9645"/>
                    <a:pt x="3811" y="10312"/>
                    <a:pt x="3025" y="10312"/>
                  </a:cubicBezTo>
                  <a:cubicBezTo>
                    <a:pt x="2215" y="10312"/>
                    <a:pt x="1549" y="9645"/>
                    <a:pt x="1549" y="8836"/>
                  </a:cubicBezTo>
                  <a:cubicBezTo>
                    <a:pt x="1549" y="8478"/>
                    <a:pt x="1668" y="8121"/>
                    <a:pt x="1953" y="7859"/>
                  </a:cubicBezTo>
                  <a:cubicBezTo>
                    <a:pt x="2001" y="7811"/>
                    <a:pt x="2001" y="7692"/>
                    <a:pt x="1953" y="7621"/>
                  </a:cubicBezTo>
                  <a:cubicBezTo>
                    <a:pt x="1918" y="7597"/>
                    <a:pt x="1870" y="7585"/>
                    <a:pt x="1825" y="7585"/>
                  </a:cubicBezTo>
                  <a:cubicBezTo>
                    <a:pt x="1781" y="7585"/>
                    <a:pt x="1739" y="7597"/>
                    <a:pt x="1715" y="7621"/>
                  </a:cubicBezTo>
                  <a:cubicBezTo>
                    <a:pt x="1477" y="7859"/>
                    <a:pt x="1310" y="8193"/>
                    <a:pt x="1263" y="8526"/>
                  </a:cubicBezTo>
                  <a:lnTo>
                    <a:pt x="953" y="8288"/>
                  </a:lnTo>
                  <a:cubicBezTo>
                    <a:pt x="918" y="8240"/>
                    <a:pt x="858" y="8216"/>
                    <a:pt x="792" y="8216"/>
                  </a:cubicBezTo>
                  <a:cubicBezTo>
                    <a:pt x="727" y="8216"/>
                    <a:pt x="656" y="8240"/>
                    <a:pt x="596" y="8288"/>
                  </a:cubicBezTo>
                  <a:lnTo>
                    <a:pt x="334" y="8478"/>
                  </a:lnTo>
                  <a:cubicBezTo>
                    <a:pt x="501" y="7169"/>
                    <a:pt x="1644" y="6144"/>
                    <a:pt x="3025" y="6144"/>
                  </a:cubicBezTo>
                  <a:close/>
                  <a:moveTo>
                    <a:pt x="787" y="8574"/>
                  </a:moveTo>
                  <a:lnTo>
                    <a:pt x="1239" y="8907"/>
                  </a:lnTo>
                  <a:cubicBezTo>
                    <a:pt x="1287" y="9860"/>
                    <a:pt x="2073" y="10598"/>
                    <a:pt x="3025" y="10598"/>
                  </a:cubicBezTo>
                  <a:cubicBezTo>
                    <a:pt x="3882" y="10598"/>
                    <a:pt x="4621" y="9979"/>
                    <a:pt x="4764" y="9145"/>
                  </a:cubicBezTo>
                  <a:lnTo>
                    <a:pt x="5073" y="9383"/>
                  </a:lnTo>
                  <a:cubicBezTo>
                    <a:pt x="5121" y="9407"/>
                    <a:pt x="5192" y="9431"/>
                    <a:pt x="5240" y="9431"/>
                  </a:cubicBezTo>
                  <a:cubicBezTo>
                    <a:pt x="5311" y="9431"/>
                    <a:pt x="5359" y="9407"/>
                    <a:pt x="5430" y="9383"/>
                  </a:cubicBezTo>
                  <a:lnTo>
                    <a:pt x="5692" y="9169"/>
                  </a:lnTo>
                  <a:lnTo>
                    <a:pt x="5692" y="9169"/>
                  </a:lnTo>
                  <a:cubicBezTo>
                    <a:pt x="5526" y="10503"/>
                    <a:pt x="4383" y="11527"/>
                    <a:pt x="3025" y="11527"/>
                  </a:cubicBezTo>
                  <a:cubicBezTo>
                    <a:pt x="1549" y="11527"/>
                    <a:pt x="358" y="10360"/>
                    <a:pt x="310" y="8907"/>
                  </a:cubicBezTo>
                  <a:lnTo>
                    <a:pt x="787" y="8574"/>
                  </a:lnTo>
                  <a:close/>
                  <a:moveTo>
                    <a:pt x="6526" y="8574"/>
                  </a:moveTo>
                  <a:lnTo>
                    <a:pt x="6978" y="8907"/>
                  </a:lnTo>
                  <a:cubicBezTo>
                    <a:pt x="7026" y="9860"/>
                    <a:pt x="7812" y="10598"/>
                    <a:pt x="8764" y="10598"/>
                  </a:cubicBezTo>
                  <a:cubicBezTo>
                    <a:pt x="9622" y="10598"/>
                    <a:pt x="10360" y="9979"/>
                    <a:pt x="10527" y="9145"/>
                  </a:cubicBezTo>
                  <a:lnTo>
                    <a:pt x="10812" y="9383"/>
                  </a:lnTo>
                  <a:cubicBezTo>
                    <a:pt x="10884" y="9407"/>
                    <a:pt x="10931" y="9431"/>
                    <a:pt x="11003" y="9431"/>
                  </a:cubicBezTo>
                  <a:cubicBezTo>
                    <a:pt x="11051" y="9431"/>
                    <a:pt x="11122" y="9407"/>
                    <a:pt x="11170" y="9383"/>
                  </a:cubicBezTo>
                  <a:lnTo>
                    <a:pt x="11432" y="9169"/>
                  </a:lnTo>
                  <a:lnTo>
                    <a:pt x="11432" y="9169"/>
                  </a:lnTo>
                  <a:cubicBezTo>
                    <a:pt x="11289" y="10503"/>
                    <a:pt x="10122" y="11527"/>
                    <a:pt x="8764" y="11527"/>
                  </a:cubicBezTo>
                  <a:cubicBezTo>
                    <a:pt x="7312" y="11527"/>
                    <a:pt x="6121" y="10360"/>
                    <a:pt x="6050" y="8907"/>
                  </a:cubicBezTo>
                  <a:lnTo>
                    <a:pt x="6526" y="8574"/>
                  </a:lnTo>
                  <a:close/>
                  <a:moveTo>
                    <a:pt x="3049" y="0"/>
                  </a:moveTo>
                  <a:cubicBezTo>
                    <a:pt x="1382" y="0"/>
                    <a:pt x="1" y="1358"/>
                    <a:pt x="1" y="3025"/>
                  </a:cubicBezTo>
                  <a:cubicBezTo>
                    <a:pt x="1" y="3144"/>
                    <a:pt x="1" y="3239"/>
                    <a:pt x="24" y="3358"/>
                  </a:cubicBezTo>
                  <a:cubicBezTo>
                    <a:pt x="72" y="3787"/>
                    <a:pt x="215" y="4192"/>
                    <a:pt x="429" y="4549"/>
                  </a:cubicBezTo>
                  <a:cubicBezTo>
                    <a:pt x="787" y="5144"/>
                    <a:pt x="1310" y="5621"/>
                    <a:pt x="1977" y="5859"/>
                  </a:cubicBezTo>
                  <a:cubicBezTo>
                    <a:pt x="2001" y="5859"/>
                    <a:pt x="2025" y="5883"/>
                    <a:pt x="2096" y="5883"/>
                  </a:cubicBezTo>
                  <a:cubicBezTo>
                    <a:pt x="906" y="6311"/>
                    <a:pt x="24" y="7430"/>
                    <a:pt x="24" y="8788"/>
                  </a:cubicBezTo>
                  <a:cubicBezTo>
                    <a:pt x="24" y="10455"/>
                    <a:pt x="1406" y="11812"/>
                    <a:pt x="3073" y="11812"/>
                  </a:cubicBezTo>
                  <a:cubicBezTo>
                    <a:pt x="4406" y="11812"/>
                    <a:pt x="5549" y="10955"/>
                    <a:pt x="5954" y="9764"/>
                  </a:cubicBezTo>
                  <a:cubicBezTo>
                    <a:pt x="6383" y="10955"/>
                    <a:pt x="7502" y="11812"/>
                    <a:pt x="8836" y="11812"/>
                  </a:cubicBezTo>
                  <a:cubicBezTo>
                    <a:pt x="10503" y="11812"/>
                    <a:pt x="11884" y="10455"/>
                    <a:pt x="11884" y="8788"/>
                  </a:cubicBezTo>
                  <a:cubicBezTo>
                    <a:pt x="11836" y="7478"/>
                    <a:pt x="10955" y="6335"/>
                    <a:pt x="9741" y="5930"/>
                  </a:cubicBezTo>
                  <a:cubicBezTo>
                    <a:pt x="10122" y="5787"/>
                    <a:pt x="10527" y="5573"/>
                    <a:pt x="10836" y="5263"/>
                  </a:cubicBezTo>
                  <a:cubicBezTo>
                    <a:pt x="10908" y="5216"/>
                    <a:pt x="10908" y="5097"/>
                    <a:pt x="10836" y="5025"/>
                  </a:cubicBezTo>
                  <a:cubicBezTo>
                    <a:pt x="10812" y="5001"/>
                    <a:pt x="10771" y="4989"/>
                    <a:pt x="10726" y="4989"/>
                  </a:cubicBezTo>
                  <a:cubicBezTo>
                    <a:pt x="10681" y="4989"/>
                    <a:pt x="10634" y="5001"/>
                    <a:pt x="10598" y="5025"/>
                  </a:cubicBezTo>
                  <a:cubicBezTo>
                    <a:pt x="10098" y="5502"/>
                    <a:pt x="9455" y="5740"/>
                    <a:pt x="8764" y="5740"/>
                  </a:cubicBezTo>
                  <a:cubicBezTo>
                    <a:pt x="7359" y="5740"/>
                    <a:pt x="6169" y="4644"/>
                    <a:pt x="6073" y="3287"/>
                  </a:cubicBezTo>
                  <a:lnTo>
                    <a:pt x="6073" y="3120"/>
                  </a:lnTo>
                  <a:lnTo>
                    <a:pt x="6550" y="2810"/>
                  </a:lnTo>
                  <a:lnTo>
                    <a:pt x="7002" y="3120"/>
                  </a:lnTo>
                  <a:lnTo>
                    <a:pt x="7002" y="3215"/>
                  </a:lnTo>
                  <a:cubicBezTo>
                    <a:pt x="7074" y="3834"/>
                    <a:pt x="7431" y="4382"/>
                    <a:pt x="7978" y="4644"/>
                  </a:cubicBezTo>
                  <a:cubicBezTo>
                    <a:pt x="8217" y="4763"/>
                    <a:pt x="8550" y="4835"/>
                    <a:pt x="8788" y="4835"/>
                  </a:cubicBezTo>
                  <a:cubicBezTo>
                    <a:pt x="9646" y="4835"/>
                    <a:pt x="10408" y="4192"/>
                    <a:pt x="10550" y="3358"/>
                  </a:cubicBezTo>
                  <a:lnTo>
                    <a:pt x="10836" y="3596"/>
                  </a:lnTo>
                  <a:cubicBezTo>
                    <a:pt x="10908" y="3644"/>
                    <a:pt x="10955" y="3668"/>
                    <a:pt x="11027" y="3668"/>
                  </a:cubicBezTo>
                  <a:cubicBezTo>
                    <a:pt x="11074" y="3668"/>
                    <a:pt x="11146" y="3644"/>
                    <a:pt x="11193" y="3596"/>
                  </a:cubicBezTo>
                  <a:lnTo>
                    <a:pt x="11479" y="3382"/>
                  </a:lnTo>
                  <a:lnTo>
                    <a:pt x="11479" y="3382"/>
                  </a:lnTo>
                  <a:cubicBezTo>
                    <a:pt x="11408" y="3763"/>
                    <a:pt x="11289" y="4096"/>
                    <a:pt x="11122" y="4430"/>
                  </a:cubicBezTo>
                  <a:cubicBezTo>
                    <a:pt x="11051" y="4525"/>
                    <a:pt x="11074" y="4620"/>
                    <a:pt x="11170" y="4668"/>
                  </a:cubicBezTo>
                  <a:cubicBezTo>
                    <a:pt x="11203" y="4693"/>
                    <a:pt x="11236" y="4703"/>
                    <a:pt x="11267" y="4703"/>
                  </a:cubicBezTo>
                  <a:cubicBezTo>
                    <a:pt x="11326" y="4703"/>
                    <a:pt x="11377" y="4667"/>
                    <a:pt x="11408" y="4620"/>
                  </a:cubicBezTo>
                  <a:cubicBezTo>
                    <a:pt x="11717" y="4144"/>
                    <a:pt x="11860" y="3596"/>
                    <a:pt x="11860" y="3025"/>
                  </a:cubicBezTo>
                  <a:cubicBezTo>
                    <a:pt x="11860" y="1358"/>
                    <a:pt x="10479" y="0"/>
                    <a:pt x="8812" y="0"/>
                  </a:cubicBezTo>
                  <a:cubicBezTo>
                    <a:pt x="7478" y="0"/>
                    <a:pt x="6359" y="858"/>
                    <a:pt x="5930" y="2048"/>
                  </a:cubicBezTo>
                  <a:cubicBezTo>
                    <a:pt x="5502" y="858"/>
                    <a:pt x="4383" y="0"/>
                    <a:pt x="30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91"/>
          <p:cNvGrpSpPr/>
          <p:nvPr/>
        </p:nvGrpSpPr>
        <p:grpSpPr>
          <a:xfrm>
            <a:off x="4757884" y="3572345"/>
            <a:ext cx="364280" cy="354083"/>
            <a:chOff x="4948372" y="3572345"/>
            <a:chExt cx="364280" cy="354083"/>
          </a:xfrm>
        </p:grpSpPr>
        <p:sp>
          <p:nvSpPr>
            <p:cNvPr id="12726" name="Google Shape;12726;p91"/>
            <p:cNvSpPr/>
            <p:nvPr/>
          </p:nvSpPr>
          <p:spPr>
            <a:xfrm>
              <a:off x="4963995" y="3578725"/>
              <a:ext cx="343678" cy="342276"/>
            </a:xfrm>
            <a:custGeom>
              <a:avLst/>
              <a:gdLst/>
              <a:ahLst/>
              <a:cxnLst/>
              <a:rect l="l" t="t" r="r" b="b"/>
              <a:pathLst>
                <a:path w="11527" h="11480" extrusionOk="0">
                  <a:moveTo>
                    <a:pt x="5764" y="1596"/>
                  </a:moveTo>
                  <a:cubicBezTo>
                    <a:pt x="8050" y="1596"/>
                    <a:pt x="9884" y="3454"/>
                    <a:pt x="9884" y="5740"/>
                  </a:cubicBezTo>
                  <a:cubicBezTo>
                    <a:pt x="9884" y="8026"/>
                    <a:pt x="8050" y="9884"/>
                    <a:pt x="5764" y="9884"/>
                  </a:cubicBezTo>
                  <a:cubicBezTo>
                    <a:pt x="3454" y="9884"/>
                    <a:pt x="1620" y="8026"/>
                    <a:pt x="1620" y="5740"/>
                  </a:cubicBezTo>
                  <a:cubicBezTo>
                    <a:pt x="1620" y="3454"/>
                    <a:pt x="3454" y="1596"/>
                    <a:pt x="5764" y="1596"/>
                  </a:cubicBezTo>
                  <a:close/>
                  <a:moveTo>
                    <a:pt x="5764" y="1"/>
                  </a:moveTo>
                  <a:cubicBezTo>
                    <a:pt x="2573" y="1"/>
                    <a:pt x="1" y="2573"/>
                    <a:pt x="1" y="5740"/>
                  </a:cubicBezTo>
                  <a:cubicBezTo>
                    <a:pt x="1" y="8931"/>
                    <a:pt x="2596" y="11479"/>
                    <a:pt x="5764" y="11479"/>
                  </a:cubicBezTo>
                  <a:cubicBezTo>
                    <a:pt x="8907" y="11479"/>
                    <a:pt x="11503" y="8884"/>
                    <a:pt x="11503" y="5740"/>
                  </a:cubicBezTo>
                  <a:cubicBezTo>
                    <a:pt x="11527" y="2573"/>
                    <a:pt x="8931" y="1"/>
                    <a:pt x="5764"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1"/>
            <p:cNvSpPr/>
            <p:nvPr/>
          </p:nvSpPr>
          <p:spPr>
            <a:xfrm>
              <a:off x="5055588" y="3591516"/>
              <a:ext cx="252086" cy="329486"/>
            </a:xfrm>
            <a:custGeom>
              <a:avLst/>
              <a:gdLst/>
              <a:ahLst/>
              <a:cxnLst/>
              <a:rect l="l" t="t" r="r" b="b"/>
              <a:pathLst>
                <a:path w="8455" h="11051" extrusionOk="0">
                  <a:moveTo>
                    <a:pt x="4907" y="1"/>
                  </a:moveTo>
                  <a:lnTo>
                    <a:pt x="4907" y="1"/>
                  </a:lnTo>
                  <a:cubicBezTo>
                    <a:pt x="6740" y="953"/>
                    <a:pt x="7979" y="2906"/>
                    <a:pt x="7979" y="5097"/>
                  </a:cubicBezTo>
                  <a:cubicBezTo>
                    <a:pt x="7979" y="8288"/>
                    <a:pt x="5383" y="10836"/>
                    <a:pt x="2239" y="10836"/>
                  </a:cubicBezTo>
                  <a:cubicBezTo>
                    <a:pt x="1430" y="10836"/>
                    <a:pt x="691" y="10693"/>
                    <a:pt x="1" y="10407"/>
                  </a:cubicBezTo>
                  <a:lnTo>
                    <a:pt x="1" y="10407"/>
                  </a:lnTo>
                  <a:cubicBezTo>
                    <a:pt x="810" y="10812"/>
                    <a:pt x="1739" y="11050"/>
                    <a:pt x="2692" y="11050"/>
                  </a:cubicBezTo>
                  <a:cubicBezTo>
                    <a:pt x="5859" y="11050"/>
                    <a:pt x="8431" y="8455"/>
                    <a:pt x="8431" y="5311"/>
                  </a:cubicBezTo>
                  <a:cubicBezTo>
                    <a:pt x="8455" y="2930"/>
                    <a:pt x="7002" y="882"/>
                    <a:pt x="490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1"/>
            <p:cNvSpPr/>
            <p:nvPr/>
          </p:nvSpPr>
          <p:spPr>
            <a:xfrm>
              <a:off x="5136536" y="3577324"/>
              <a:ext cx="171138" cy="328054"/>
            </a:xfrm>
            <a:custGeom>
              <a:avLst/>
              <a:gdLst/>
              <a:ahLst/>
              <a:cxnLst/>
              <a:rect l="l" t="t" r="r" b="b"/>
              <a:pathLst>
                <a:path w="5740" h="11003" extrusionOk="0">
                  <a:moveTo>
                    <a:pt x="1" y="0"/>
                  </a:moveTo>
                  <a:lnTo>
                    <a:pt x="1" y="1643"/>
                  </a:lnTo>
                  <a:cubicBezTo>
                    <a:pt x="2287" y="1643"/>
                    <a:pt x="4144" y="3501"/>
                    <a:pt x="4144" y="5787"/>
                  </a:cubicBezTo>
                  <a:cubicBezTo>
                    <a:pt x="4144" y="7502"/>
                    <a:pt x="3096" y="8978"/>
                    <a:pt x="1596" y="9597"/>
                  </a:cubicBezTo>
                  <a:lnTo>
                    <a:pt x="2334" y="11003"/>
                  </a:lnTo>
                  <a:cubicBezTo>
                    <a:pt x="4335" y="10098"/>
                    <a:pt x="5740" y="8097"/>
                    <a:pt x="5740" y="5763"/>
                  </a:cubicBezTo>
                  <a:cubicBezTo>
                    <a:pt x="5740" y="2596"/>
                    <a:pt x="3192" y="0"/>
                    <a:pt x="1"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1"/>
            <p:cNvSpPr/>
            <p:nvPr/>
          </p:nvSpPr>
          <p:spPr>
            <a:xfrm>
              <a:off x="5201146" y="3593663"/>
              <a:ext cx="107245" cy="315264"/>
            </a:xfrm>
            <a:custGeom>
              <a:avLst/>
              <a:gdLst/>
              <a:ahLst/>
              <a:cxnLst/>
              <a:rect l="l" t="t" r="r" b="b"/>
              <a:pathLst>
                <a:path w="3597" h="10574" extrusionOk="0">
                  <a:moveTo>
                    <a:pt x="72" y="0"/>
                  </a:moveTo>
                  <a:cubicBezTo>
                    <a:pt x="1882" y="953"/>
                    <a:pt x="3120" y="2882"/>
                    <a:pt x="3120" y="5096"/>
                  </a:cubicBezTo>
                  <a:cubicBezTo>
                    <a:pt x="3120" y="7311"/>
                    <a:pt x="1858" y="9264"/>
                    <a:pt x="1" y="10216"/>
                  </a:cubicBezTo>
                  <a:lnTo>
                    <a:pt x="191" y="10574"/>
                  </a:lnTo>
                  <a:cubicBezTo>
                    <a:pt x="215" y="10574"/>
                    <a:pt x="239" y="10526"/>
                    <a:pt x="263" y="10526"/>
                  </a:cubicBezTo>
                  <a:lnTo>
                    <a:pt x="810" y="10264"/>
                  </a:lnTo>
                  <a:cubicBezTo>
                    <a:pt x="1049" y="10121"/>
                    <a:pt x="1263" y="9978"/>
                    <a:pt x="1453" y="9812"/>
                  </a:cubicBezTo>
                  <a:cubicBezTo>
                    <a:pt x="1668" y="9645"/>
                    <a:pt x="1882" y="9454"/>
                    <a:pt x="2049" y="9288"/>
                  </a:cubicBezTo>
                  <a:cubicBezTo>
                    <a:pt x="2335" y="8978"/>
                    <a:pt x="2573" y="8692"/>
                    <a:pt x="2763" y="8359"/>
                  </a:cubicBezTo>
                  <a:cubicBezTo>
                    <a:pt x="2978" y="8025"/>
                    <a:pt x="3168" y="7668"/>
                    <a:pt x="3287" y="7287"/>
                  </a:cubicBezTo>
                  <a:cubicBezTo>
                    <a:pt x="3335" y="7073"/>
                    <a:pt x="3430" y="6882"/>
                    <a:pt x="3454" y="6668"/>
                  </a:cubicBezTo>
                  <a:cubicBezTo>
                    <a:pt x="3478" y="6525"/>
                    <a:pt x="3525" y="6335"/>
                    <a:pt x="3549" y="6192"/>
                  </a:cubicBezTo>
                  <a:cubicBezTo>
                    <a:pt x="3573" y="5930"/>
                    <a:pt x="3597" y="5644"/>
                    <a:pt x="3597" y="5382"/>
                  </a:cubicBezTo>
                  <a:cubicBezTo>
                    <a:pt x="3573" y="5215"/>
                    <a:pt x="3573" y="5144"/>
                    <a:pt x="3573" y="5096"/>
                  </a:cubicBezTo>
                  <a:cubicBezTo>
                    <a:pt x="3573" y="4644"/>
                    <a:pt x="3478" y="4168"/>
                    <a:pt x="3359" y="3739"/>
                  </a:cubicBezTo>
                  <a:lnTo>
                    <a:pt x="3192" y="3215"/>
                  </a:lnTo>
                  <a:cubicBezTo>
                    <a:pt x="3097" y="2953"/>
                    <a:pt x="2954" y="2667"/>
                    <a:pt x="2835" y="2429"/>
                  </a:cubicBezTo>
                  <a:cubicBezTo>
                    <a:pt x="2692" y="2167"/>
                    <a:pt x="2501" y="1929"/>
                    <a:pt x="2358" y="1715"/>
                  </a:cubicBezTo>
                  <a:cubicBezTo>
                    <a:pt x="2215" y="1548"/>
                    <a:pt x="2049" y="1357"/>
                    <a:pt x="1882" y="1215"/>
                  </a:cubicBezTo>
                  <a:lnTo>
                    <a:pt x="1572" y="929"/>
                  </a:lnTo>
                  <a:cubicBezTo>
                    <a:pt x="1406" y="762"/>
                    <a:pt x="1263" y="643"/>
                    <a:pt x="1072" y="524"/>
                  </a:cubicBezTo>
                  <a:cubicBezTo>
                    <a:pt x="906" y="405"/>
                    <a:pt x="739" y="333"/>
                    <a:pt x="548" y="214"/>
                  </a:cubicBezTo>
                  <a:cubicBezTo>
                    <a:pt x="453" y="143"/>
                    <a:pt x="358" y="119"/>
                    <a:pt x="263" y="48"/>
                  </a:cubicBezTo>
                  <a:lnTo>
                    <a:pt x="239" y="48"/>
                  </a:lnTo>
                  <a:cubicBezTo>
                    <a:pt x="215" y="48"/>
                    <a:pt x="191" y="24"/>
                    <a:pt x="144" y="24"/>
                  </a:cubicBezTo>
                  <a:cubicBezTo>
                    <a:pt x="120" y="24"/>
                    <a:pt x="96" y="0"/>
                    <a:pt x="72"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1"/>
            <p:cNvSpPr/>
            <p:nvPr/>
          </p:nvSpPr>
          <p:spPr>
            <a:xfrm>
              <a:off x="4948372" y="3572345"/>
              <a:ext cx="364280" cy="354083"/>
            </a:xfrm>
            <a:custGeom>
              <a:avLst/>
              <a:gdLst/>
              <a:ahLst/>
              <a:cxnLst/>
              <a:rect l="l" t="t" r="r" b="b"/>
              <a:pathLst>
                <a:path w="12218" h="11876" extrusionOk="0">
                  <a:moveTo>
                    <a:pt x="6097" y="382"/>
                  </a:moveTo>
                  <a:lnTo>
                    <a:pt x="6097" y="1668"/>
                  </a:lnTo>
                  <a:cubicBezTo>
                    <a:pt x="3811" y="1739"/>
                    <a:pt x="1954" y="3668"/>
                    <a:pt x="1954" y="5978"/>
                  </a:cubicBezTo>
                  <a:cubicBezTo>
                    <a:pt x="1954" y="6478"/>
                    <a:pt x="2049" y="6978"/>
                    <a:pt x="2239" y="7502"/>
                  </a:cubicBezTo>
                  <a:cubicBezTo>
                    <a:pt x="2256" y="7553"/>
                    <a:pt x="2309" y="7603"/>
                    <a:pt x="2380" y="7603"/>
                  </a:cubicBezTo>
                  <a:cubicBezTo>
                    <a:pt x="2410" y="7603"/>
                    <a:pt x="2443" y="7594"/>
                    <a:pt x="2477" y="7574"/>
                  </a:cubicBezTo>
                  <a:cubicBezTo>
                    <a:pt x="2549" y="7550"/>
                    <a:pt x="2620" y="7454"/>
                    <a:pt x="2549" y="7359"/>
                  </a:cubicBezTo>
                  <a:cubicBezTo>
                    <a:pt x="2406" y="6931"/>
                    <a:pt x="2311" y="6478"/>
                    <a:pt x="2311" y="6049"/>
                  </a:cubicBezTo>
                  <a:cubicBezTo>
                    <a:pt x="2287" y="3858"/>
                    <a:pt x="4049" y="2049"/>
                    <a:pt x="6216" y="2025"/>
                  </a:cubicBezTo>
                  <a:cubicBezTo>
                    <a:pt x="6231" y="2025"/>
                    <a:pt x="6246" y="2025"/>
                    <a:pt x="6260" y="2025"/>
                  </a:cubicBezTo>
                  <a:cubicBezTo>
                    <a:pt x="8455" y="2025"/>
                    <a:pt x="10241" y="3802"/>
                    <a:pt x="10241" y="5978"/>
                  </a:cubicBezTo>
                  <a:cubicBezTo>
                    <a:pt x="10241" y="8145"/>
                    <a:pt x="8455" y="9931"/>
                    <a:pt x="6288" y="9931"/>
                  </a:cubicBezTo>
                  <a:cubicBezTo>
                    <a:pt x="5597" y="9931"/>
                    <a:pt x="4907" y="9764"/>
                    <a:pt x="4311" y="9431"/>
                  </a:cubicBezTo>
                  <a:cubicBezTo>
                    <a:pt x="3740" y="9098"/>
                    <a:pt x="3240" y="8621"/>
                    <a:pt x="2906" y="8050"/>
                  </a:cubicBezTo>
                  <a:cubicBezTo>
                    <a:pt x="2875" y="8003"/>
                    <a:pt x="2824" y="7967"/>
                    <a:pt x="2766" y="7967"/>
                  </a:cubicBezTo>
                  <a:cubicBezTo>
                    <a:pt x="2734" y="7967"/>
                    <a:pt x="2701" y="7977"/>
                    <a:pt x="2668" y="8002"/>
                  </a:cubicBezTo>
                  <a:cubicBezTo>
                    <a:pt x="2597" y="8050"/>
                    <a:pt x="2549" y="8145"/>
                    <a:pt x="2620" y="8240"/>
                  </a:cubicBezTo>
                  <a:cubicBezTo>
                    <a:pt x="3001" y="8860"/>
                    <a:pt x="3549" y="9360"/>
                    <a:pt x="4168" y="9717"/>
                  </a:cubicBezTo>
                  <a:cubicBezTo>
                    <a:pt x="4811" y="10074"/>
                    <a:pt x="5526" y="10288"/>
                    <a:pt x="6312" y="10288"/>
                  </a:cubicBezTo>
                  <a:cubicBezTo>
                    <a:pt x="6836" y="10288"/>
                    <a:pt x="7383" y="10193"/>
                    <a:pt x="7860" y="10003"/>
                  </a:cubicBezTo>
                  <a:lnTo>
                    <a:pt x="8455" y="11122"/>
                  </a:lnTo>
                  <a:cubicBezTo>
                    <a:pt x="7740" y="11408"/>
                    <a:pt x="7026" y="11551"/>
                    <a:pt x="6288" y="11551"/>
                  </a:cubicBezTo>
                  <a:cubicBezTo>
                    <a:pt x="4787" y="11551"/>
                    <a:pt x="3382" y="10955"/>
                    <a:pt x="2311" y="9907"/>
                  </a:cubicBezTo>
                  <a:cubicBezTo>
                    <a:pt x="1001" y="8598"/>
                    <a:pt x="453" y="6788"/>
                    <a:pt x="763" y="4930"/>
                  </a:cubicBezTo>
                  <a:cubicBezTo>
                    <a:pt x="930" y="4192"/>
                    <a:pt x="1191" y="3477"/>
                    <a:pt x="1644" y="2858"/>
                  </a:cubicBezTo>
                  <a:cubicBezTo>
                    <a:pt x="2668" y="1334"/>
                    <a:pt x="4311" y="429"/>
                    <a:pt x="6097" y="382"/>
                  </a:cubicBezTo>
                  <a:close/>
                  <a:moveTo>
                    <a:pt x="6264" y="1"/>
                  </a:moveTo>
                  <a:cubicBezTo>
                    <a:pt x="4311" y="1"/>
                    <a:pt x="2454" y="953"/>
                    <a:pt x="1334" y="2644"/>
                  </a:cubicBezTo>
                  <a:cubicBezTo>
                    <a:pt x="906" y="3263"/>
                    <a:pt x="620" y="3978"/>
                    <a:pt x="477" y="4740"/>
                  </a:cubicBezTo>
                  <a:cubicBezTo>
                    <a:pt x="1" y="7145"/>
                    <a:pt x="977" y="9526"/>
                    <a:pt x="3025" y="10884"/>
                  </a:cubicBezTo>
                  <a:cubicBezTo>
                    <a:pt x="3644" y="11312"/>
                    <a:pt x="4359" y="11598"/>
                    <a:pt x="5121" y="11765"/>
                  </a:cubicBezTo>
                  <a:cubicBezTo>
                    <a:pt x="5516" y="11839"/>
                    <a:pt x="5908" y="11875"/>
                    <a:pt x="6293" y="11875"/>
                  </a:cubicBezTo>
                  <a:cubicBezTo>
                    <a:pt x="7886" y="11875"/>
                    <a:pt x="9372" y="11257"/>
                    <a:pt x="10503" y="10145"/>
                  </a:cubicBezTo>
                  <a:cubicBezTo>
                    <a:pt x="11622" y="9026"/>
                    <a:pt x="12218" y="7526"/>
                    <a:pt x="12218" y="5954"/>
                  </a:cubicBezTo>
                  <a:cubicBezTo>
                    <a:pt x="12194" y="5454"/>
                    <a:pt x="12146" y="4978"/>
                    <a:pt x="12027" y="4454"/>
                  </a:cubicBezTo>
                  <a:cubicBezTo>
                    <a:pt x="12006" y="4392"/>
                    <a:pt x="11932" y="4330"/>
                    <a:pt x="11851" y="4330"/>
                  </a:cubicBezTo>
                  <a:cubicBezTo>
                    <a:pt x="11838" y="4330"/>
                    <a:pt x="11826" y="4332"/>
                    <a:pt x="11813" y="4335"/>
                  </a:cubicBezTo>
                  <a:cubicBezTo>
                    <a:pt x="11718" y="4382"/>
                    <a:pt x="11670" y="4454"/>
                    <a:pt x="11694" y="4549"/>
                  </a:cubicBezTo>
                  <a:cubicBezTo>
                    <a:pt x="11813" y="5002"/>
                    <a:pt x="11860" y="5478"/>
                    <a:pt x="11860" y="5954"/>
                  </a:cubicBezTo>
                  <a:cubicBezTo>
                    <a:pt x="11860" y="7431"/>
                    <a:pt x="11265" y="8836"/>
                    <a:pt x="10241" y="9907"/>
                  </a:cubicBezTo>
                  <a:cubicBezTo>
                    <a:pt x="9789" y="10360"/>
                    <a:pt x="9288" y="10717"/>
                    <a:pt x="8717" y="10979"/>
                  </a:cubicBezTo>
                  <a:lnTo>
                    <a:pt x="8122" y="9860"/>
                  </a:lnTo>
                  <a:cubicBezTo>
                    <a:pt x="9574" y="9169"/>
                    <a:pt x="10551" y="7669"/>
                    <a:pt x="10551" y="5954"/>
                  </a:cubicBezTo>
                  <a:cubicBezTo>
                    <a:pt x="10551" y="3620"/>
                    <a:pt x="8717" y="1715"/>
                    <a:pt x="6431" y="1644"/>
                  </a:cubicBezTo>
                  <a:lnTo>
                    <a:pt x="6431" y="358"/>
                  </a:lnTo>
                  <a:cubicBezTo>
                    <a:pt x="7502" y="382"/>
                    <a:pt x="8503" y="715"/>
                    <a:pt x="9407" y="1310"/>
                  </a:cubicBezTo>
                  <a:cubicBezTo>
                    <a:pt x="10289" y="1930"/>
                    <a:pt x="11003" y="2763"/>
                    <a:pt x="11432" y="3787"/>
                  </a:cubicBezTo>
                  <a:cubicBezTo>
                    <a:pt x="11449" y="3839"/>
                    <a:pt x="11516" y="3878"/>
                    <a:pt x="11587" y="3878"/>
                  </a:cubicBezTo>
                  <a:cubicBezTo>
                    <a:pt x="11615" y="3878"/>
                    <a:pt x="11643" y="3872"/>
                    <a:pt x="11670" y="3858"/>
                  </a:cubicBezTo>
                  <a:cubicBezTo>
                    <a:pt x="11741" y="3835"/>
                    <a:pt x="11789" y="3716"/>
                    <a:pt x="11741" y="3620"/>
                  </a:cubicBezTo>
                  <a:cubicBezTo>
                    <a:pt x="11313" y="2549"/>
                    <a:pt x="10551" y="1644"/>
                    <a:pt x="9598" y="1001"/>
                  </a:cubicBezTo>
                  <a:cubicBezTo>
                    <a:pt x="8622" y="358"/>
                    <a:pt x="7455" y="1"/>
                    <a:pt x="6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91"/>
          <p:cNvGrpSpPr/>
          <p:nvPr/>
        </p:nvGrpSpPr>
        <p:grpSpPr>
          <a:xfrm>
            <a:off x="4023966" y="3573060"/>
            <a:ext cx="348657" cy="354321"/>
            <a:chOff x="4366853" y="3573060"/>
            <a:chExt cx="348657" cy="354321"/>
          </a:xfrm>
        </p:grpSpPr>
        <p:sp>
          <p:nvSpPr>
            <p:cNvPr id="12732" name="Google Shape;12732;p91"/>
            <p:cNvSpPr/>
            <p:nvPr/>
          </p:nvSpPr>
          <p:spPr>
            <a:xfrm>
              <a:off x="4373264" y="3795304"/>
              <a:ext cx="335150" cy="126237"/>
            </a:xfrm>
            <a:custGeom>
              <a:avLst/>
              <a:gdLst/>
              <a:ahLst/>
              <a:cxnLst/>
              <a:rect l="l" t="t" r="r" b="b"/>
              <a:pathLst>
                <a:path w="11241" h="4234" extrusionOk="0">
                  <a:moveTo>
                    <a:pt x="0" y="0"/>
                  </a:moveTo>
                  <a:lnTo>
                    <a:pt x="0" y="3525"/>
                  </a:lnTo>
                  <a:cubicBezTo>
                    <a:pt x="0" y="3596"/>
                    <a:pt x="24" y="3620"/>
                    <a:pt x="95" y="3620"/>
                  </a:cubicBezTo>
                  <a:lnTo>
                    <a:pt x="4930" y="3620"/>
                  </a:lnTo>
                  <a:lnTo>
                    <a:pt x="5573" y="4215"/>
                  </a:lnTo>
                  <a:cubicBezTo>
                    <a:pt x="5585" y="4227"/>
                    <a:pt x="5602" y="4233"/>
                    <a:pt x="5623" y="4233"/>
                  </a:cubicBezTo>
                  <a:cubicBezTo>
                    <a:pt x="5644" y="4233"/>
                    <a:pt x="5668" y="4227"/>
                    <a:pt x="5692" y="4215"/>
                  </a:cubicBezTo>
                  <a:lnTo>
                    <a:pt x="6311" y="3620"/>
                  </a:lnTo>
                  <a:lnTo>
                    <a:pt x="11169" y="3620"/>
                  </a:lnTo>
                  <a:cubicBezTo>
                    <a:pt x="11217" y="3620"/>
                    <a:pt x="11240" y="3596"/>
                    <a:pt x="11240" y="3525"/>
                  </a:cubicBezTo>
                  <a:lnTo>
                    <a:pt x="11240"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1"/>
            <p:cNvSpPr/>
            <p:nvPr/>
          </p:nvSpPr>
          <p:spPr>
            <a:xfrm>
              <a:off x="4693480" y="3795304"/>
              <a:ext cx="17054" cy="107960"/>
            </a:xfrm>
            <a:custGeom>
              <a:avLst/>
              <a:gdLst/>
              <a:ahLst/>
              <a:cxnLst/>
              <a:rect l="l" t="t" r="r" b="b"/>
              <a:pathLst>
                <a:path w="572" h="3621" extrusionOk="0">
                  <a:moveTo>
                    <a:pt x="96" y="0"/>
                  </a:moveTo>
                  <a:lnTo>
                    <a:pt x="96" y="3525"/>
                  </a:lnTo>
                  <a:cubicBezTo>
                    <a:pt x="96" y="3596"/>
                    <a:pt x="72" y="3620"/>
                    <a:pt x="0" y="3620"/>
                  </a:cubicBezTo>
                  <a:lnTo>
                    <a:pt x="477" y="3620"/>
                  </a:lnTo>
                  <a:cubicBezTo>
                    <a:pt x="548" y="3620"/>
                    <a:pt x="572" y="3596"/>
                    <a:pt x="572" y="3525"/>
                  </a:cubicBezTo>
                  <a:lnTo>
                    <a:pt x="572"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1"/>
            <p:cNvSpPr/>
            <p:nvPr/>
          </p:nvSpPr>
          <p:spPr>
            <a:xfrm>
              <a:off x="4373264" y="3686657"/>
              <a:ext cx="335150" cy="126952"/>
            </a:xfrm>
            <a:custGeom>
              <a:avLst/>
              <a:gdLst/>
              <a:ahLst/>
              <a:cxnLst/>
              <a:rect l="l" t="t" r="r" b="b"/>
              <a:pathLst>
                <a:path w="11241" h="4258" extrusionOk="0">
                  <a:moveTo>
                    <a:pt x="0" y="1"/>
                  </a:moveTo>
                  <a:lnTo>
                    <a:pt x="0" y="3644"/>
                  </a:lnTo>
                  <a:lnTo>
                    <a:pt x="4930" y="3644"/>
                  </a:lnTo>
                  <a:lnTo>
                    <a:pt x="5573" y="4240"/>
                  </a:lnTo>
                  <a:cubicBezTo>
                    <a:pt x="5585" y="4252"/>
                    <a:pt x="5602" y="4258"/>
                    <a:pt x="5623" y="4258"/>
                  </a:cubicBezTo>
                  <a:cubicBezTo>
                    <a:pt x="5644" y="4258"/>
                    <a:pt x="5668" y="4252"/>
                    <a:pt x="5692" y="4240"/>
                  </a:cubicBezTo>
                  <a:lnTo>
                    <a:pt x="6311" y="3644"/>
                  </a:lnTo>
                  <a:lnTo>
                    <a:pt x="11240" y="3644"/>
                  </a:lnTo>
                  <a:lnTo>
                    <a:pt x="11240"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1"/>
            <p:cNvSpPr/>
            <p:nvPr/>
          </p:nvSpPr>
          <p:spPr>
            <a:xfrm>
              <a:off x="4697029" y="3686657"/>
              <a:ext cx="14222" cy="108676"/>
            </a:xfrm>
            <a:custGeom>
              <a:avLst/>
              <a:gdLst/>
              <a:ahLst/>
              <a:cxnLst/>
              <a:rect l="l" t="t" r="r" b="b"/>
              <a:pathLst>
                <a:path w="477" h="3645" extrusionOk="0">
                  <a:moveTo>
                    <a:pt x="0" y="1"/>
                  </a:moveTo>
                  <a:lnTo>
                    <a:pt x="0" y="3644"/>
                  </a:lnTo>
                  <a:lnTo>
                    <a:pt x="477" y="3644"/>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1"/>
            <p:cNvSpPr/>
            <p:nvPr/>
          </p:nvSpPr>
          <p:spPr>
            <a:xfrm>
              <a:off x="4373264" y="3578725"/>
              <a:ext cx="335150" cy="126237"/>
            </a:xfrm>
            <a:custGeom>
              <a:avLst/>
              <a:gdLst/>
              <a:ahLst/>
              <a:cxnLst/>
              <a:rect l="l" t="t" r="r" b="b"/>
              <a:pathLst>
                <a:path w="11241" h="4234" extrusionOk="0">
                  <a:moveTo>
                    <a:pt x="24" y="1"/>
                  </a:moveTo>
                  <a:cubicBezTo>
                    <a:pt x="24" y="1"/>
                    <a:pt x="0" y="49"/>
                    <a:pt x="0" y="72"/>
                  </a:cubicBezTo>
                  <a:lnTo>
                    <a:pt x="0" y="3621"/>
                  </a:lnTo>
                  <a:lnTo>
                    <a:pt x="4930" y="3621"/>
                  </a:lnTo>
                  <a:lnTo>
                    <a:pt x="5573" y="4216"/>
                  </a:lnTo>
                  <a:cubicBezTo>
                    <a:pt x="5585" y="4228"/>
                    <a:pt x="5602" y="4234"/>
                    <a:pt x="5623" y="4234"/>
                  </a:cubicBezTo>
                  <a:cubicBezTo>
                    <a:pt x="5644" y="4234"/>
                    <a:pt x="5668" y="4228"/>
                    <a:pt x="5692" y="4216"/>
                  </a:cubicBezTo>
                  <a:lnTo>
                    <a:pt x="6311" y="3621"/>
                  </a:lnTo>
                  <a:lnTo>
                    <a:pt x="11240" y="3621"/>
                  </a:lnTo>
                  <a:lnTo>
                    <a:pt x="11240" y="72"/>
                  </a:lnTo>
                  <a:cubicBezTo>
                    <a:pt x="11240" y="25"/>
                    <a:pt x="11217" y="1"/>
                    <a:pt x="11169"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1"/>
            <p:cNvSpPr/>
            <p:nvPr/>
          </p:nvSpPr>
          <p:spPr>
            <a:xfrm>
              <a:off x="4693480" y="3578725"/>
              <a:ext cx="17054" cy="107960"/>
            </a:xfrm>
            <a:custGeom>
              <a:avLst/>
              <a:gdLst/>
              <a:ahLst/>
              <a:cxnLst/>
              <a:rect l="l" t="t" r="r" b="b"/>
              <a:pathLst>
                <a:path w="572" h="3621" extrusionOk="0">
                  <a:moveTo>
                    <a:pt x="0" y="1"/>
                  </a:moveTo>
                  <a:cubicBezTo>
                    <a:pt x="72" y="1"/>
                    <a:pt x="96" y="25"/>
                    <a:pt x="96" y="72"/>
                  </a:cubicBezTo>
                  <a:lnTo>
                    <a:pt x="96" y="3621"/>
                  </a:lnTo>
                  <a:lnTo>
                    <a:pt x="572" y="3621"/>
                  </a:lnTo>
                  <a:lnTo>
                    <a:pt x="572" y="72"/>
                  </a:lnTo>
                  <a:cubicBezTo>
                    <a:pt x="572" y="49"/>
                    <a:pt x="548" y="1"/>
                    <a:pt x="47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1"/>
            <p:cNvSpPr/>
            <p:nvPr/>
          </p:nvSpPr>
          <p:spPr>
            <a:xfrm>
              <a:off x="4490408" y="3619214"/>
              <a:ext cx="196719" cy="10674"/>
            </a:xfrm>
            <a:custGeom>
              <a:avLst/>
              <a:gdLst/>
              <a:ahLst/>
              <a:cxnLst/>
              <a:rect l="l" t="t" r="r" b="b"/>
              <a:pathLst>
                <a:path w="6598" h="358" extrusionOk="0">
                  <a:moveTo>
                    <a:pt x="167" y="0"/>
                  </a:moveTo>
                  <a:cubicBezTo>
                    <a:pt x="96" y="0"/>
                    <a:pt x="0" y="72"/>
                    <a:pt x="0" y="143"/>
                  </a:cubicBezTo>
                  <a:cubicBezTo>
                    <a:pt x="0" y="262"/>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1"/>
            <p:cNvSpPr/>
            <p:nvPr/>
          </p:nvSpPr>
          <p:spPr>
            <a:xfrm>
              <a:off x="4490408" y="3643365"/>
              <a:ext cx="143440" cy="10674"/>
            </a:xfrm>
            <a:custGeom>
              <a:avLst/>
              <a:gdLst/>
              <a:ahLst/>
              <a:cxnLst/>
              <a:rect l="l" t="t" r="r" b="b"/>
              <a:pathLst>
                <a:path w="4811" h="358" extrusionOk="0">
                  <a:moveTo>
                    <a:pt x="167" y="0"/>
                  </a:moveTo>
                  <a:cubicBezTo>
                    <a:pt x="96" y="0"/>
                    <a:pt x="0" y="48"/>
                    <a:pt x="0" y="143"/>
                  </a:cubicBezTo>
                  <a:cubicBezTo>
                    <a:pt x="0" y="262"/>
                    <a:pt x="96" y="357"/>
                    <a:pt x="167" y="357"/>
                  </a:cubicBezTo>
                  <a:lnTo>
                    <a:pt x="4644" y="357"/>
                  </a:lnTo>
                  <a:cubicBezTo>
                    <a:pt x="4740" y="357"/>
                    <a:pt x="4811" y="286"/>
                    <a:pt x="4811" y="214"/>
                  </a:cubicBezTo>
                  <a:cubicBezTo>
                    <a:pt x="4811" y="95"/>
                    <a:pt x="4763" y="0"/>
                    <a:pt x="4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1"/>
            <p:cNvSpPr/>
            <p:nvPr/>
          </p:nvSpPr>
          <p:spPr>
            <a:xfrm>
              <a:off x="4490408" y="3726430"/>
              <a:ext cx="196719" cy="10674"/>
            </a:xfrm>
            <a:custGeom>
              <a:avLst/>
              <a:gdLst/>
              <a:ahLst/>
              <a:cxnLst/>
              <a:rect l="l" t="t" r="r" b="b"/>
              <a:pathLst>
                <a:path w="6598" h="358" extrusionOk="0">
                  <a:moveTo>
                    <a:pt x="167" y="0"/>
                  </a:moveTo>
                  <a:cubicBezTo>
                    <a:pt x="96" y="0"/>
                    <a:pt x="0" y="72"/>
                    <a:pt x="0" y="167"/>
                  </a:cubicBezTo>
                  <a:cubicBezTo>
                    <a:pt x="0" y="286"/>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1"/>
            <p:cNvSpPr/>
            <p:nvPr/>
          </p:nvSpPr>
          <p:spPr>
            <a:xfrm>
              <a:off x="4490408" y="3751266"/>
              <a:ext cx="143440" cy="10674"/>
            </a:xfrm>
            <a:custGeom>
              <a:avLst/>
              <a:gdLst/>
              <a:ahLst/>
              <a:cxnLst/>
              <a:rect l="l" t="t" r="r" b="b"/>
              <a:pathLst>
                <a:path w="4811" h="358" extrusionOk="0">
                  <a:moveTo>
                    <a:pt x="167" y="1"/>
                  </a:moveTo>
                  <a:cubicBezTo>
                    <a:pt x="96" y="1"/>
                    <a:pt x="0" y="72"/>
                    <a:pt x="0" y="167"/>
                  </a:cubicBezTo>
                  <a:cubicBezTo>
                    <a:pt x="0" y="287"/>
                    <a:pt x="96" y="358"/>
                    <a:pt x="167" y="358"/>
                  </a:cubicBezTo>
                  <a:lnTo>
                    <a:pt x="4644" y="358"/>
                  </a:lnTo>
                  <a:cubicBezTo>
                    <a:pt x="4740" y="358"/>
                    <a:pt x="4811" y="310"/>
                    <a:pt x="4811" y="215"/>
                  </a:cubicBezTo>
                  <a:cubicBezTo>
                    <a:pt x="4811" y="96"/>
                    <a:pt x="4763" y="1"/>
                    <a:pt x="4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1"/>
            <p:cNvSpPr/>
            <p:nvPr/>
          </p:nvSpPr>
          <p:spPr>
            <a:xfrm>
              <a:off x="4439990" y="3605022"/>
              <a:ext cx="22033" cy="57543"/>
            </a:xfrm>
            <a:custGeom>
              <a:avLst/>
              <a:gdLst/>
              <a:ahLst/>
              <a:cxnLst/>
              <a:rect l="l" t="t" r="r" b="b"/>
              <a:pathLst>
                <a:path w="739" h="1930" extrusionOk="0">
                  <a:moveTo>
                    <a:pt x="215" y="0"/>
                  </a:moveTo>
                  <a:cubicBezTo>
                    <a:pt x="167" y="0"/>
                    <a:pt x="96" y="24"/>
                    <a:pt x="72" y="95"/>
                  </a:cubicBezTo>
                  <a:cubicBezTo>
                    <a:pt x="1" y="191"/>
                    <a:pt x="72" y="333"/>
                    <a:pt x="191" y="333"/>
                  </a:cubicBezTo>
                  <a:lnTo>
                    <a:pt x="382" y="333"/>
                  </a:lnTo>
                  <a:lnTo>
                    <a:pt x="382" y="1762"/>
                  </a:lnTo>
                  <a:cubicBezTo>
                    <a:pt x="382" y="1810"/>
                    <a:pt x="405" y="1881"/>
                    <a:pt x="453" y="1905"/>
                  </a:cubicBezTo>
                  <a:cubicBezTo>
                    <a:pt x="487" y="1922"/>
                    <a:pt x="521" y="1930"/>
                    <a:pt x="553" y="1930"/>
                  </a:cubicBezTo>
                  <a:cubicBezTo>
                    <a:pt x="656" y="1930"/>
                    <a:pt x="739" y="1853"/>
                    <a:pt x="739" y="1762"/>
                  </a:cubicBezTo>
                  <a:lnTo>
                    <a:pt x="739" y="143"/>
                  </a:lnTo>
                  <a:cubicBezTo>
                    <a:pt x="739" y="71"/>
                    <a:pt x="667" y="0"/>
                    <a:pt x="5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1"/>
            <p:cNvSpPr/>
            <p:nvPr/>
          </p:nvSpPr>
          <p:spPr>
            <a:xfrm>
              <a:off x="4392435" y="3603800"/>
              <a:ext cx="38342" cy="60465"/>
            </a:xfrm>
            <a:custGeom>
              <a:avLst/>
              <a:gdLst/>
              <a:ahLst/>
              <a:cxnLst/>
              <a:rect l="l" t="t" r="r" b="b"/>
              <a:pathLst>
                <a:path w="1286" h="2028" extrusionOk="0">
                  <a:moveTo>
                    <a:pt x="624" y="332"/>
                  </a:moveTo>
                  <a:cubicBezTo>
                    <a:pt x="654" y="332"/>
                    <a:pt x="685" y="338"/>
                    <a:pt x="714" y="351"/>
                  </a:cubicBezTo>
                  <a:cubicBezTo>
                    <a:pt x="834" y="374"/>
                    <a:pt x="929" y="494"/>
                    <a:pt x="929" y="636"/>
                  </a:cubicBezTo>
                  <a:lnTo>
                    <a:pt x="929" y="1375"/>
                  </a:lnTo>
                  <a:cubicBezTo>
                    <a:pt x="929" y="1494"/>
                    <a:pt x="834" y="1613"/>
                    <a:pt x="714" y="1684"/>
                  </a:cubicBezTo>
                  <a:cubicBezTo>
                    <a:pt x="692" y="1691"/>
                    <a:pt x="670" y="1694"/>
                    <a:pt x="647" y="1694"/>
                  </a:cubicBezTo>
                  <a:cubicBezTo>
                    <a:pt x="501" y="1694"/>
                    <a:pt x="357" y="1567"/>
                    <a:pt x="357" y="1422"/>
                  </a:cubicBezTo>
                  <a:lnTo>
                    <a:pt x="357" y="613"/>
                  </a:lnTo>
                  <a:cubicBezTo>
                    <a:pt x="357" y="456"/>
                    <a:pt x="486" y="332"/>
                    <a:pt x="624" y="332"/>
                  </a:cubicBezTo>
                  <a:close/>
                  <a:moveTo>
                    <a:pt x="639" y="1"/>
                  </a:moveTo>
                  <a:cubicBezTo>
                    <a:pt x="278" y="1"/>
                    <a:pt x="0" y="300"/>
                    <a:pt x="0" y="636"/>
                  </a:cubicBezTo>
                  <a:lnTo>
                    <a:pt x="0" y="1375"/>
                  </a:lnTo>
                  <a:cubicBezTo>
                    <a:pt x="0" y="1740"/>
                    <a:pt x="291" y="2028"/>
                    <a:pt x="663" y="2028"/>
                  </a:cubicBezTo>
                  <a:cubicBezTo>
                    <a:pt x="703" y="2028"/>
                    <a:pt x="744" y="2025"/>
                    <a:pt x="786" y="2018"/>
                  </a:cubicBezTo>
                  <a:cubicBezTo>
                    <a:pt x="1072" y="1922"/>
                    <a:pt x="1286" y="1660"/>
                    <a:pt x="1286" y="1351"/>
                  </a:cubicBezTo>
                  <a:lnTo>
                    <a:pt x="1286" y="636"/>
                  </a:lnTo>
                  <a:cubicBezTo>
                    <a:pt x="1286" y="351"/>
                    <a:pt x="1072" y="65"/>
                    <a:pt x="786" y="17"/>
                  </a:cubicBezTo>
                  <a:cubicBezTo>
                    <a:pt x="736" y="6"/>
                    <a:pt x="686" y="1"/>
                    <a:pt x="6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1"/>
            <p:cNvSpPr/>
            <p:nvPr/>
          </p:nvSpPr>
          <p:spPr>
            <a:xfrm>
              <a:off x="4436442" y="3713639"/>
              <a:ext cx="34824" cy="56827"/>
            </a:xfrm>
            <a:custGeom>
              <a:avLst/>
              <a:gdLst/>
              <a:ahLst/>
              <a:cxnLst/>
              <a:rect l="l" t="t" r="r" b="b"/>
              <a:pathLst>
                <a:path w="1168" h="1906" extrusionOk="0">
                  <a:moveTo>
                    <a:pt x="548" y="1"/>
                  </a:moveTo>
                  <a:cubicBezTo>
                    <a:pt x="286" y="1"/>
                    <a:pt x="72" y="167"/>
                    <a:pt x="24" y="429"/>
                  </a:cubicBezTo>
                  <a:cubicBezTo>
                    <a:pt x="1" y="525"/>
                    <a:pt x="48" y="620"/>
                    <a:pt x="120" y="644"/>
                  </a:cubicBezTo>
                  <a:cubicBezTo>
                    <a:pt x="140" y="648"/>
                    <a:pt x="159" y="650"/>
                    <a:pt x="177" y="650"/>
                  </a:cubicBezTo>
                  <a:cubicBezTo>
                    <a:pt x="262" y="650"/>
                    <a:pt x="318" y="603"/>
                    <a:pt x="358" y="525"/>
                  </a:cubicBezTo>
                  <a:cubicBezTo>
                    <a:pt x="382" y="429"/>
                    <a:pt x="477" y="358"/>
                    <a:pt x="548" y="358"/>
                  </a:cubicBezTo>
                  <a:cubicBezTo>
                    <a:pt x="667" y="358"/>
                    <a:pt x="763" y="429"/>
                    <a:pt x="763" y="548"/>
                  </a:cubicBezTo>
                  <a:lnTo>
                    <a:pt x="763" y="596"/>
                  </a:lnTo>
                  <a:cubicBezTo>
                    <a:pt x="739" y="644"/>
                    <a:pt x="715" y="739"/>
                    <a:pt x="644" y="858"/>
                  </a:cubicBezTo>
                  <a:cubicBezTo>
                    <a:pt x="405" y="1191"/>
                    <a:pt x="262" y="1382"/>
                    <a:pt x="191" y="1477"/>
                  </a:cubicBezTo>
                  <a:cubicBezTo>
                    <a:pt x="120" y="1596"/>
                    <a:pt x="48" y="1668"/>
                    <a:pt x="72" y="1739"/>
                  </a:cubicBezTo>
                  <a:cubicBezTo>
                    <a:pt x="120" y="1811"/>
                    <a:pt x="143" y="1834"/>
                    <a:pt x="191" y="1858"/>
                  </a:cubicBezTo>
                  <a:cubicBezTo>
                    <a:pt x="239" y="1858"/>
                    <a:pt x="262" y="1906"/>
                    <a:pt x="524" y="1906"/>
                  </a:cubicBezTo>
                  <a:lnTo>
                    <a:pt x="1001" y="1906"/>
                  </a:lnTo>
                  <a:cubicBezTo>
                    <a:pt x="1096" y="1906"/>
                    <a:pt x="1167" y="1834"/>
                    <a:pt x="1167" y="1739"/>
                  </a:cubicBezTo>
                  <a:cubicBezTo>
                    <a:pt x="1167" y="1620"/>
                    <a:pt x="1120" y="1549"/>
                    <a:pt x="1001" y="1549"/>
                  </a:cubicBezTo>
                  <a:lnTo>
                    <a:pt x="548" y="1549"/>
                  </a:lnTo>
                  <a:cubicBezTo>
                    <a:pt x="644" y="1429"/>
                    <a:pt x="763" y="1263"/>
                    <a:pt x="905" y="1072"/>
                  </a:cubicBezTo>
                  <a:cubicBezTo>
                    <a:pt x="977" y="906"/>
                    <a:pt x="1072" y="763"/>
                    <a:pt x="1096" y="644"/>
                  </a:cubicBezTo>
                  <a:cubicBezTo>
                    <a:pt x="1120" y="548"/>
                    <a:pt x="1096" y="429"/>
                    <a:pt x="1072" y="358"/>
                  </a:cubicBezTo>
                  <a:cubicBezTo>
                    <a:pt x="1025" y="286"/>
                    <a:pt x="1001" y="239"/>
                    <a:pt x="953" y="167"/>
                  </a:cubicBezTo>
                  <a:cubicBezTo>
                    <a:pt x="858" y="48"/>
                    <a:pt x="715"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1"/>
            <p:cNvSpPr/>
            <p:nvPr/>
          </p:nvSpPr>
          <p:spPr>
            <a:xfrm>
              <a:off x="4392435" y="3712238"/>
              <a:ext cx="36941" cy="56947"/>
            </a:xfrm>
            <a:custGeom>
              <a:avLst/>
              <a:gdLst/>
              <a:ahLst/>
              <a:cxnLst/>
              <a:rect l="l" t="t" r="r" b="b"/>
              <a:pathLst>
                <a:path w="1239" h="1910" extrusionOk="0">
                  <a:moveTo>
                    <a:pt x="595" y="357"/>
                  </a:moveTo>
                  <a:cubicBezTo>
                    <a:pt x="762" y="357"/>
                    <a:pt x="881" y="476"/>
                    <a:pt x="881" y="643"/>
                  </a:cubicBezTo>
                  <a:lnTo>
                    <a:pt x="881" y="1310"/>
                  </a:lnTo>
                  <a:cubicBezTo>
                    <a:pt x="881" y="1429"/>
                    <a:pt x="786" y="1548"/>
                    <a:pt x="643" y="1596"/>
                  </a:cubicBezTo>
                  <a:cubicBezTo>
                    <a:pt x="476" y="1596"/>
                    <a:pt x="357" y="1476"/>
                    <a:pt x="357" y="1310"/>
                  </a:cubicBezTo>
                  <a:lnTo>
                    <a:pt x="357" y="643"/>
                  </a:lnTo>
                  <a:cubicBezTo>
                    <a:pt x="357" y="524"/>
                    <a:pt x="453" y="405"/>
                    <a:pt x="595" y="357"/>
                  </a:cubicBezTo>
                  <a:close/>
                  <a:moveTo>
                    <a:pt x="643" y="0"/>
                  </a:moveTo>
                  <a:cubicBezTo>
                    <a:pt x="310" y="0"/>
                    <a:pt x="0" y="286"/>
                    <a:pt x="0" y="595"/>
                  </a:cubicBezTo>
                  <a:lnTo>
                    <a:pt x="0" y="1286"/>
                  </a:lnTo>
                  <a:cubicBezTo>
                    <a:pt x="0" y="1619"/>
                    <a:pt x="286" y="1881"/>
                    <a:pt x="595" y="1905"/>
                  </a:cubicBezTo>
                  <a:cubicBezTo>
                    <a:pt x="618" y="1908"/>
                    <a:pt x="641" y="1910"/>
                    <a:pt x="664" y="1910"/>
                  </a:cubicBezTo>
                  <a:cubicBezTo>
                    <a:pt x="970" y="1910"/>
                    <a:pt x="1238" y="1620"/>
                    <a:pt x="1238" y="1310"/>
                  </a:cubicBezTo>
                  <a:lnTo>
                    <a:pt x="1238" y="643"/>
                  </a:lnTo>
                  <a:cubicBezTo>
                    <a:pt x="1238" y="310"/>
                    <a:pt x="953" y="48"/>
                    <a:pt x="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1"/>
            <p:cNvSpPr/>
            <p:nvPr/>
          </p:nvSpPr>
          <p:spPr>
            <a:xfrm>
              <a:off x="4437158" y="3821571"/>
              <a:ext cx="33393" cy="56112"/>
            </a:xfrm>
            <a:custGeom>
              <a:avLst/>
              <a:gdLst/>
              <a:ahLst/>
              <a:cxnLst/>
              <a:rect l="l" t="t" r="r" b="b"/>
              <a:pathLst>
                <a:path w="1120" h="1882" extrusionOk="0">
                  <a:moveTo>
                    <a:pt x="572" y="0"/>
                  </a:moveTo>
                  <a:cubicBezTo>
                    <a:pt x="286" y="0"/>
                    <a:pt x="48" y="191"/>
                    <a:pt x="24" y="453"/>
                  </a:cubicBezTo>
                  <a:cubicBezTo>
                    <a:pt x="0" y="548"/>
                    <a:pt x="48" y="620"/>
                    <a:pt x="167" y="667"/>
                  </a:cubicBezTo>
                  <a:cubicBezTo>
                    <a:pt x="179" y="670"/>
                    <a:pt x="192" y="672"/>
                    <a:pt x="204" y="672"/>
                  </a:cubicBezTo>
                  <a:cubicBezTo>
                    <a:pt x="286" y="672"/>
                    <a:pt x="361" y="604"/>
                    <a:pt x="381" y="501"/>
                  </a:cubicBezTo>
                  <a:cubicBezTo>
                    <a:pt x="405" y="429"/>
                    <a:pt x="500" y="334"/>
                    <a:pt x="596" y="334"/>
                  </a:cubicBezTo>
                  <a:cubicBezTo>
                    <a:pt x="715" y="334"/>
                    <a:pt x="810" y="429"/>
                    <a:pt x="810" y="548"/>
                  </a:cubicBezTo>
                  <a:cubicBezTo>
                    <a:pt x="810" y="667"/>
                    <a:pt x="715" y="739"/>
                    <a:pt x="596" y="739"/>
                  </a:cubicBezTo>
                  <a:cubicBezTo>
                    <a:pt x="500" y="739"/>
                    <a:pt x="405" y="834"/>
                    <a:pt x="405" y="929"/>
                  </a:cubicBezTo>
                  <a:cubicBezTo>
                    <a:pt x="405" y="1024"/>
                    <a:pt x="500" y="1096"/>
                    <a:pt x="596" y="1096"/>
                  </a:cubicBezTo>
                  <a:cubicBezTo>
                    <a:pt x="715" y="1096"/>
                    <a:pt x="810" y="1191"/>
                    <a:pt x="810" y="1310"/>
                  </a:cubicBezTo>
                  <a:cubicBezTo>
                    <a:pt x="810" y="1429"/>
                    <a:pt x="715" y="1525"/>
                    <a:pt x="596" y="1525"/>
                  </a:cubicBezTo>
                  <a:cubicBezTo>
                    <a:pt x="500" y="1525"/>
                    <a:pt x="405" y="1429"/>
                    <a:pt x="381" y="1334"/>
                  </a:cubicBezTo>
                  <a:lnTo>
                    <a:pt x="381" y="1310"/>
                  </a:lnTo>
                  <a:cubicBezTo>
                    <a:pt x="381" y="1215"/>
                    <a:pt x="286" y="1144"/>
                    <a:pt x="215" y="1144"/>
                  </a:cubicBezTo>
                  <a:cubicBezTo>
                    <a:pt x="119" y="1144"/>
                    <a:pt x="24" y="1215"/>
                    <a:pt x="24" y="1310"/>
                  </a:cubicBezTo>
                  <a:lnTo>
                    <a:pt x="24" y="1405"/>
                  </a:lnTo>
                  <a:cubicBezTo>
                    <a:pt x="48" y="1667"/>
                    <a:pt x="286" y="1882"/>
                    <a:pt x="572" y="1882"/>
                  </a:cubicBezTo>
                  <a:cubicBezTo>
                    <a:pt x="858" y="1882"/>
                    <a:pt x="1120" y="1644"/>
                    <a:pt x="1120" y="1310"/>
                  </a:cubicBezTo>
                  <a:cubicBezTo>
                    <a:pt x="1120" y="1167"/>
                    <a:pt x="1072" y="1048"/>
                    <a:pt x="977" y="929"/>
                  </a:cubicBezTo>
                  <a:cubicBezTo>
                    <a:pt x="1072" y="834"/>
                    <a:pt x="1120" y="691"/>
                    <a:pt x="1120" y="548"/>
                  </a:cubicBezTo>
                  <a:cubicBezTo>
                    <a:pt x="1120" y="239"/>
                    <a:pt x="858" y="0"/>
                    <a:pt x="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1"/>
            <p:cNvSpPr/>
            <p:nvPr/>
          </p:nvSpPr>
          <p:spPr>
            <a:xfrm>
              <a:off x="4392435" y="3820855"/>
              <a:ext cx="36225" cy="56827"/>
            </a:xfrm>
            <a:custGeom>
              <a:avLst/>
              <a:gdLst/>
              <a:ahLst/>
              <a:cxnLst/>
              <a:rect l="l" t="t" r="r" b="b"/>
              <a:pathLst>
                <a:path w="1215" h="1906" extrusionOk="0">
                  <a:moveTo>
                    <a:pt x="595" y="334"/>
                  </a:moveTo>
                  <a:cubicBezTo>
                    <a:pt x="762" y="334"/>
                    <a:pt x="881" y="453"/>
                    <a:pt x="881" y="596"/>
                  </a:cubicBezTo>
                  <a:lnTo>
                    <a:pt x="881" y="1287"/>
                  </a:lnTo>
                  <a:cubicBezTo>
                    <a:pt x="881" y="1406"/>
                    <a:pt x="786" y="1501"/>
                    <a:pt x="643" y="1549"/>
                  </a:cubicBezTo>
                  <a:cubicBezTo>
                    <a:pt x="476" y="1549"/>
                    <a:pt x="357" y="1429"/>
                    <a:pt x="357" y="1287"/>
                  </a:cubicBezTo>
                  <a:lnTo>
                    <a:pt x="357" y="596"/>
                  </a:lnTo>
                  <a:cubicBezTo>
                    <a:pt x="357" y="477"/>
                    <a:pt x="453" y="358"/>
                    <a:pt x="595" y="334"/>
                  </a:cubicBezTo>
                  <a:close/>
                  <a:moveTo>
                    <a:pt x="619" y="1"/>
                  </a:moveTo>
                  <a:cubicBezTo>
                    <a:pt x="310" y="1"/>
                    <a:pt x="0" y="263"/>
                    <a:pt x="0" y="596"/>
                  </a:cubicBezTo>
                  <a:lnTo>
                    <a:pt x="0" y="1287"/>
                  </a:lnTo>
                  <a:cubicBezTo>
                    <a:pt x="0" y="1596"/>
                    <a:pt x="286" y="1882"/>
                    <a:pt x="595" y="1906"/>
                  </a:cubicBezTo>
                  <a:cubicBezTo>
                    <a:pt x="929" y="1906"/>
                    <a:pt x="1215" y="1644"/>
                    <a:pt x="1215" y="1310"/>
                  </a:cubicBezTo>
                  <a:lnTo>
                    <a:pt x="1215" y="620"/>
                  </a:lnTo>
                  <a:cubicBezTo>
                    <a:pt x="1215" y="286"/>
                    <a:pt x="953" y="24"/>
                    <a:pt x="6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1"/>
            <p:cNvSpPr/>
            <p:nvPr/>
          </p:nvSpPr>
          <p:spPr>
            <a:xfrm>
              <a:off x="4490408" y="3835048"/>
              <a:ext cx="196719" cy="10704"/>
            </a:xfrm>
            <a:custGeom>
              <a:avLst/>
              <a:gdLst/>
              <a:ahLst/>
              <a:cxnLst/>
              <a:rect l="l" t="t" r="r" b="b"/>
              <a:pathLst>
                <a:path w="6598" h="359" extrusionOk="0">
                  <a:moveTo>
                    <a:pt x="167" y="1"/>
                  </a:moveTo>
                  <a:cubicBezTo>
                    <a:pt x="96" y="1"/>
                    <a:pt x="0" y="49"/>
                    <a:pt x="0" y="144"/>
                  </a:cubicBezTo>
                  <a:cubicBezTo>
                    <a:pt x="0" y="263"/>
                    <a:pt x="96" y="358"/>
                    <a:pt x="167" y="358"/>
                  </a:cubicBezTo>
                  <a:lnTo>
                    <a:pt x="6430" y="358"/>
                  </a:lnTo>
                  <a:cubicBezTo>
                    <a:pt x="6526" y="358"/>
                    <a:pt x="6597" y="287"/>
                    <a:pt x="6597" y="215"/>
                  </a:cubicBezTo>
                  <a:cubicBezTo>
                    <a:pt x="6597" y="96"/>
                    <a:pt x="6549" y="1"/>
                    <a:pt x="6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1"/>
            <p:cNvSpPr/>
            <p:nvPr/>
          </p:nvSpPr>
          <p:spPr>
            <a:xfrm>
              <a:off x="4490408" y="3859914"/>
              <a:ext cx="143440" cy="10674"/>
            </a:xfrm>
            <a:custGeom>
              <a:avLst/>
              <a:gdLst/>
              <a:ahLst/>
              <a:cxnLst/>
              <a:rect l="l" t="t" r="r" b="b"/>
              <a:pathLst>
                <a:path w="4811" h="358" extrusionOk="0">
                  <a:moveTo>
                    <a:pt x="167" y="0"/>
                  </a:moveTo>
                  <a:cubicBezTo>
                    <a:pt x="96" y="0"/>
                    <a:pt x="0" y="48"/>
                    <a:pt x="0" y="143"/>
                  </a:cubicBezTo>
                  <a:cubicBezTo>
                    <a:pt x="0" y="262"/>
                    <a:pt x="96" y="358"/>
                    <a:pt x="167" y="358"/>
                  </a:cubicBezTo>
                  <a:lnTo>
                    <a:pt x="4644" y="358"/>
                  </a:lnTo>
                  <a:cubicBezTo>
                    <a:pt x="4740" y="358"/>
                    <a:pt x="4811" y="286"/>
                    <a:pt x="4811" y="215"/>
                  </a:cubicBezTo>
                  <a:cubicBezTo>
                    <a:pt x="4811" y="96"/>
                    <a:pt x="4763" y="0"/>
                    <a:pt x="4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1"/>
            <p:cNvSpPr/>
            <p:nvPr/>
          </p:nvSpPr>
          <p:spPr>
            <a:xfrm>
              <a:off x="4366853" y="3573060"/>
              <a:ext cx="348657" cy="354321"/>
            </a:xfrm>
            <a:custGeom>
              <a:avLst/>
              <a:gdLst/>
              <a:ahLst/>
              <a:cxnLst/>
              <a:rect l="l" t="t" r="r" b="b"/>
              <a:pathLst>
                <a:path w="11694" h="11884" extrusionOk="0">
                  <a:moveTo>
                    <a:pt x="11289" y="334"/>
                  </a:moveTo>
                  <a:lnTo>
                    <a:pt x="11336" y="3644"/>
                  </a:lnTo>
                  <a:lnTo>
                    <a:pt x="6550" y="3644"/>
                  </a:lnTo>
                  <a:cubicBezTo>
                    <a:pt x="6526" y="3644"/>
                    <a:pt x="6454" y="3668"/>
                    <a:pt x="6431" y="3692"/>
                  </a:cubicBezTo>
                  <a:lnTo>
                    <a:pt x="5835" y="4263"/>
                  </a:lnTo>
                  <a:lnTo>
                    <a:pt x="5240" y="3692"/>
                  </a:lnTo>
                  <a:cubicBezTo>
                    <a:pt x="5216" y="3668"/>
                    <a:pt x="5145" y="3644"/>
                    <a:pt x="5121" y="3644"/>
                  </a:cubicBezTo>
                  <a:lnTo>
                    <a:pt x="334" y="3644"/>
                  </a:lnTo>
                  <a:lnTo>
                    <a:pt x="334" y="334"/>
                  </a:lnTo>
                  <a:close/>
                  <a:moveTo>
                    <a:pt x="239" y="0"/>
                  </a:moveTo>
                  <a:cubicBezTo>
                    <a:pt x="144" y="0"/>
                    <a:pt x="72" y="96"/>
                    <a:pt x="72" y="191"/>
                  </a:cubicBezTo>
                  <a:lnTo>
                    <a:pt x="72" y="4620"/>
                  </a:lnTo>
                  <a:cubicBezTo>
                    <a:pt x="72" y="4644"/>
                    <a:pt x="96" y="4716"/>
                    <a:pt x="120" y="4716"/>
                  </a:cubicBezTo>
                  <a:cubicBezTo>
                    <a:pt x="159" y="4735"/>
                    <a:pt x="200" y="4744"/>
                    <a:pt x="239" y="4744"/>
                  </a:cubicBezTo>
                  <a:cubicBezTo>
                    <a:pt x="342" y="4744"/>
                    <a:pt x="429" y="4683"/>
                    <a:pt x="429" y="4597"/>
                  </a:cubicBezTo>
                  <a:lnTo>
                    <a:pt x="429" y="4001"/>
                  </a:lnTo>
                  <a:lnTo>
                    <a:pt x="5121" y="4001"/>
                  </a:lnTo>
                  <a:lnTo>
                    <a:pt x="5716" y="4549"/>
                  </a:lnTo>
                  <a:cubicBezTo>
                    <a:pt x="5788" y="4620"/>
                    <a:pt x="5835" y="4620"/>
                    <a:pt x="5907" y="4620"/>
                  </a:cubicBezTo>
                  <a:cubicBezTo>
                    <a:pt x="5954" y="4620"/>
                    <a:pt x="6026" y="4597"/>
                    <a:pt x="6073" y="4549"/>
                  </a:cubicBezTo>
                  <a:lnTo>
                    <a:pt x="6669" y="4001"/>
                  </a:lnTo>
                  <a:lnTo>
                    <a:pt x="11384" y="4001"/>
                  </a:lnTo>
                  <a:lnTo>
                    <a:pt x="11384" y="7264"/>
                  </a:lnTo>
                  <a:lnTo>
                    <a:pt x="6574" y="7264"/>
                  </a:lnTo>
                  <a:cubicBezTo>
                    <a:pt x="6526" y="7264"/>
                    <a:pt x="6502" y="7288"/>
                    <a:pt x="6454" y="7335"/>
                  </a:cubicBezTo>
                  <a:lnTo>
                    <a:pt x="5859" y="7883"/>
                  </a:lnTo>
                  <a:lnTo>
                    <a:pt x="5264" y="7335"/>
                  </a:lnTo>
                  <a:cubicBezTo>
                    <a:pt x="5240" y="7288"/>
                    <a:pt x="5192" y="7264"/>
                    <a:pt x="5145" y="7264"/>
                  </a:cubicBezTo>
                  <a:lnTo>
                    <a:pt x="358" y="7264"/>
                  </a:lnTo>
                  <a:lnTo>
                    <a:pt x="358" y="5430"/>
                  </a:lnTo>
                  <a:cubicBezTo>
                    <a:pt x="358" y="5335"/>
                    <a:pt x="286" y="5240"/>
                    <a:pt x="215" y="5240"/>
                  </a:cubicBezTo>
                  <a:cubicBezTo>
                    <a:pt x="96" y="5240"/>
                    <a:pt x="1" y="5311"/>
                    <a:pt x="1" y="5430"/>
                  </a:cubicBezTo>
                  <a:lnTo>
                    <a:pt x="1" y="10979"/>
                  </a:lnTo>
                  <a:cubicBezTo>
                    <a:pt x="1" y="11146"/>
                    <a:pt x="120" y="11265"/>
                    <a:pt x="263" y="11265"/>
                  </a:cubicBezTo>
                  <a:lnTo>
                    <a:pt x="5049" y="11265"/>
                  </a:lnTo>
                  <a:lnTo>
                    <a:pt x="5645" y="11812"/>
                  </a:lnTo>
                  <a:cubicBezTo>
                    <a:pt x="5716" y="11884"/>
                    <a:pt x="5788" y="11884"/>
                    <a:pt x="5835" y="11884"/>
                  </a:cubicBezTo>
                  <a:cubicBezTo>
                    <a:pt x="5883" y="11884"/>
                    <a:pt x="5954" y="11860"/>
                    <a:pt x="6002" y="11812"/>
                  </a:cubicBezTo>
                  <a:lnTo>
                    <a:pt x="6597" y="11265"/>
                  </a:lnTo>
                  <a:lnTo>
                    <a:pt x="7859" y="11265"/>
                  </a:lnTo>
                  <a:cubicBezTo>
                    <a:pt x="7955" y="11265"/>
                    <a:pt x="8026" y="11193"/>
                    <a:pt x="8026" y="11098"/>
                  </a:cubicBezTo>
                  <a:cubicBezTo>
                    <a:pt x="8026" y="10979"/>
                    <a:pt x="7979" y="10907"/>
                    <a:pt x="7859" y="10907"/>
                  </a:cubicBezTo>
                  <a:lnTo>
                    <a:pt x="6550" y="10907"/>
                  </a:lnTo>
                  <a:cubicBezTo>
                    <a:pt x="6526" y="10907"/>
                    <a:pt x="6454" y="10931"/>
                    <a:pt x="6431" y="10955"/>
                  </a:cubicBezTo>
                  <a:lnTo>
                    <a:pt x="5835" y="11527"/>
                  </a:lnTo>
                  <a:lnTo>
                    <a:pt x="5240" y="10955"/>
                  </a:lnTo>
                  <a:cubicBezTo>
                    <a:pt x="5216" y="10931"/>
                    <a:pt x="5145" y="10907"/>
                    <a:pt x="5121" y="10907"/>
                  </a:cubicBezTo>
                  <a:lnTo>
                    <a:pt x="334" y="10907"/>
                  </a:lnTo>
                  <a:lnTo>
                    <a:pt x="334" y="7597"/>
                  </a:lnTo>
                  <a:lnTo>
                    <a:pt x="5026" y="7597"/>
                  </a:lnTo>
                  <a:lnTo>
                    <a:pt x="5621" y="8145"/>
                  </a:lnTo>
                  <a:cubicBezTo>
                    <a:pt x="5692" y="8216"/>
                    <a:pt x="5740" y="8216"/>
                    <a:pt x="5811" y="8216"/>
                  </a:cubicBezTo>
                  <a:cubicBezTo>
                    <a:pt x="5859" y="8216"/>
                    <a:pt x="5931" y="8193"/>
                    <a:pt x="5978" y="8145"/>
                  </a:cubicBezTo>
                  <a:lnTo>
                    <a:pt x="6574" y="7597"/>
                  </a:lnTo>
                  <a:lnTo>
                    <a:pt x="11289" y="7597"/>
                  </a:lnTo>
                  <a:lnTo>
                    <a:pt x="11289" y="10907"/>
                  </a:lnTo>
                  <a:lnTo>
                    <a:pt x="8669" y="10907"/>
                  </a:lnTo>
                  <a:cubicBezTo>
                    <a:pt x="8574" y="10907"/>
                    <a:pt x="8479" y="10955"/>
                    <a:pt x="8479" y="11050"/>
                  </a:cubicBezTo>
                  <a:cubicBezTo>
                    <a:pt x="8479" y="11169"/>
                    <a:pt x="8550" y="11265"/>
                    <a:pt x="8669" y="11265"/>
                  </a:cubicBezTo>
                  <a:lnTo>
                    <a:pt x="11360" y="11265"/>
                  </a:lnTo>
                  <a:cubicBezTo>
                    <a:pt x="11527" y="11265"/>
                    <a:pt x="11646" y="11146"/>
                    <a:pt x="11646" y="10979"/>
                  </a:cubicBezTo>
                  <a:lnTo>
                    <a:pt x="11646" y="262"/>
                  </a:lnTo>
                  <a:cubicBezTo>
                    <a:pt x="11694" y="119"/>
                    <a:pt x="11575" y="0"/>
                    <a:pt x="11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91"/>
          <p:cNvGrpSpPr/>
          <p:nvPr/>
        </p:nvGrpSpPr>
        <p:grpSpPr>
          <a:xfrm>
            <a:off x="3253852" y="3573060"/>
            <a:ext cx="354321" cy="355753"/>
            <a:chOff x="3672939" y="3573060"/>
            <a:chExt cx="354321" cy="355753"/>
          </a:xfrm>
        </p:grpSpPr>
        <p:sp>
          <p:nvSpPr>
            <p:cNvPr id="12752" name="Google Shape;12752;p91"/>
            <p:cNvSpPr/>
            <p:nvPr/>
          </p:nvSpPr>
          <p:spPr>
            <a:xfrm>
              <a:off x="3677888" y="3896825"/>
              <a:ext cx="343678" cy="24180"/>
            </a:xfrm>
            <a:custGeom>
              <a:avLst/>
              <a:gdLst/>
              <a:ahLst/>
              <a:cxnLst/>
              <a:rect l="l" t="t" r="r" b="b"/>
              <a:pathLst>
                <a:path w="11527" h="811" extrusionOk="0">
                  <a:moveTo>
                    <a:pt x="144" y="1"/>
                  </a:moveTo>
                  <a:cubicBezTo>
                    <a:pt x="72" y="1"/>
                    <a:pt x="1" y="72"/>
                    <a:pt x="1" y="120"/>
                  </a:cubicBezTo>
                  <a:lnTo>
                    <a:pt x="1" y="691"/>
                  </a:lnTo>
                  <a:cubicBezTo>
                    <a:pt x="1" y="739"/>
                    <a:pt x="72" y="810"/>
                    <a:pt x="144" y="810"/>
                  </a:cubicBezTo>
                  <a:lnTo>
                    <a:pt x="11408" y="810"/>
                  </a:lnTo>
                  <a:cubicBezTo>
                    <a:pt x="11479" y="810"/>
                    <a:pt x="11503" y="787"/>
                    <a:pt x="11527" y="691"/>
                  </a:cubicBezTo>
                  <a:lnTo>
                    <a:pt x="11527" y="120"/>
                  </a:lnTo>
                  <a:cubicBezTo>
                    <a:pt x="11527" y="72"/>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1"/>
            <p:cNvSpPr/>
            <p:nvPr/>
          </p:nvSpPr>
          <p:spPr>
            <a:xfrm>
              <a:off x="4003084" y="3896825"/>
              <a:ext cx="17800" cy="24180"/>
            </a:xfrm>
            <a:custGeom>
              <a:avLst/>
              <a:gdLst/>
              <a:ahLst/>
              <a:cxnLst/>
              <a:rect l="l" t="t" r="r" b="b"/>
              <a:pathLst>
                <a:path w="597" h="811" extrusionOk="0">
                  <a:moveTo>
                    <a:pt x="1" y="1"/>
                  </a:moveTo>
                  <a:cubicBezTo>
                    <a:pt x="72" y="1"/>
                    <a:pt x="120" y="72"/>
                    <a:pt x="120" y="120"/>
                  </a:cubicBezTo>
                  <a:lnTo>
                    <a:pt x="120" y="691"/>
                  </a:lnTo>
                  <a:cubicBezTo>
                    <a:pt x="120" y="739"/>
                    <a:pt x="72" y="810"/>
                    <a:pt x="1" y="810"/>
                  </a:cubicBezTo>
                  <a:lnTo>
                    <a:pt x="477" y="810"/>
                  </a:lnTo>
                  <a:cubicBezTo>
                    <a:pt x="549" y="810"/>
                    <a:pt x="596" y="763"/>
                    <a:pt x="596" y="691"/>
                  </a:cubicBezTo>
                  <a:lnTo>
                    <a:pt x="596" y="120"/>
                  </a:lnTo>
                  <a:cubicBezTo>
                    <a:pt x="596" y="72"/>
                    <a:pt x="572"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1"/>
            <p:cNvSpPr/>
            <p:nvPr/>
          </p:nvSpPr>
          <p:spPr>
            <a:xfrm>
              <a:off x="3943454" y="3681677"/>
              <a:ext cx="55396" cy="215175"/>
            </a:xfrm>
            <a:custGeom>
              <a:avLst/>
              <a:gdLst/>
              <a:ahLst/>
              <a:cxnLst/>
              <a:rect l="l" t="t" r="r" b="b"/>
              <a:pathLst>
                <a:path w="1858" h="7217" extrusionOk="0">
                  <a:moveTo>
                    <a:pt x="72" y="1"/>
                  </a:moveTo>
                  <a:cubicBezTo>
                    <a:pt x="24" y="1"/>
                    <a:pt x="0" y="25"/>
                    <a:pt x="0" y="49"/>
                  </a:cubicBezTo>
                  <a:lnTo>
                    <a:pt x="0" y="7217"/>
                  </a:lnTo>
                  <a:lnTo>
                    <a:pt x="1858" y="7217"/>
                  </a:lnTo>
                  <a:lnTo>
                    <a:pt x="1858" y="49"/>
                  </a:lnTo>
                  <a:cubicBezTo>
                    <a:pt x="1858" y="25"/>
                    <a:pt x="1810" y="1"/>
                    <a:pt x="1787"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1"/>
            <p:cNvSpPr/>
            <p:nvPr/>
          </p:nvSpPr>
          <p:spPr>
            <a:xfrm>
              <a:off x="3832689" y="3644050"/>
              <a:ext cx="55396" cy="252801"/>
            </a:xfrm>
            <a:custGeom>
              <a:avLst/>
              <a:gdLst/>
              <a:ahLst/>
              <a:cxnLst/>
              <a:rect l="l" t="t" r="r" b="b"/>
              <a:pathLst>
                <a:path w="1858" h="8479" extrusionOk="0">
                  <a:moveTo>
                    <a:pt x="0" y="1"/>
                  </a:moveTo>
                  <a:lnTo>
                    <a:pt x="0" y="8479"/>
                  </a:lnTo>
                  <a:lnTo>
                    <a:pt x="1858" y="8479"/>
                  </a:lnTo>
                  <a:lnTo>
                    <a:pt x="1858" y="72"/>
                  </a:lnTo>
                  <a:cubicBezTo>
                    <a:pt x="1858" y="25"/>
                    <a:pt x="1810" y="1"/>
                    <a:pt x="178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1"/>
            <p:cNvSpPr/>
            <p:nvPr/>
          </p:nvSpPr>
          <p:spPr>
            <a:xfrm>
              <a:off x="3871748" y="3644498"/>
              <a:ext cx="16339" cy="253785"/>
            </a:xfrm>
            <a:custGeom>
              <a:avLst/>
              <a:gdLst/>
              <a:ahLst/>
              <a:cxnLst/>
              <a:rect l="l" t="t" r="r" b="b"/>
              <a:pathLst>
                <a:path w="548" h="8512" extrusionOk="0">
                  <a:moveTo>
                    <a:pt x="498" y="1"/>
                  </a:moveTo>
                  <a:cubicBezTo>
                    <a:pt x="490" y="1"/>
                    <a:pt x="482" y="4"/>
                    <a:pt x="476" y="10"/>
                  </a:cubicBezTo>
                  <a:lnTo>
                    <a:pt x="0" y="10"/>
                  </a:lnTo>
                  <a:cubicBezTo>
                    <a:pt x="24" y="10"/>
                    <a:pt x="72" y="57"/>
                    <a:pt x="72" y="81"/>
                  </a:cubicBezTo>
                  <a:lnTo>
                    <a:pt x="72" y="8511"/>
                  </a:lnTo>
                  <a:lnTo>
                    <a:pt x="548" y="8511"/>
                  </a:lnTo>
                  <a:lnTo>
                    <a:pt x="548" y="81"/>
                  </a:lnTo>
                  <a:cubicBezTo>
                    <a:pt x="548" y="27"/>
                    <a:pt x="521" y="1"/>
                    <a:pt x="498"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1"/>
            <p:cNvSpPr/>
            <p:nvPr/>
          </p:nvSpPr>
          <p:spPr>
            <a:xfrm>
              <a:off x="3778008" y="3607139"/>
              <a:ext cx="54711" cy="289712"/>
            </a:xfrm>
            <a:custGeom>
              <a:avLst/>
              <a:gdLst/>
              <a:ahLst/>
              <a:cxnLst/>
              <a:rect l="l" t="t" r="r" b="b"/>
              <a:pathLst>
                <a:path w="1835" h="9717" extrusionOk="0">
                  <a:moveTo>
                    <a:pt x="48" y="0"/>
                  </a:moveTo>
                  <a:cubicBezTo>
                    <a:pt x="24" y="0"/>
                    <a:pt x="1" y="24"/>
                    <a:pt x="1" y="48"/>
                  </a:cubicBezTo>
                  <a:lnTo>
                    <a:pt x="1" y="9717"/>
                  </a:lnTo>
                  <a:lnTo>
                    <a:pt x="1834" y="9717"/>
                  </a:lnTo>
                  <a:lnTo>
                    <a:pt x="1834" y="48"/>
                  </a:lnTo>
                  <a:cubicBezTo>
                    <a:pt x="1834" y="24"/>
                    <a:pt x="1811" y="0"/>
                    <a:pt x="17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1"/>
            <p:cNvSpPr/>
            <p:nvPr/>
          </p:nvSpPr>
          <p:spPr>
            <a:xfrm>
              <a:off x="3817066" y="3607557"/>
              <a:ext cx="15653" cy="290726"/>
            </a:xfrm>
            <a:custGeom>
              <a:avLst/>
              <a:gdLst/>
              <a:ahLst/>
              <a:cxnLst/>
              <a:rect l="l" t="t" r="r" b="b"/>
              <a:pathLst>
                <a:path w="525" h="9751" extrusionOk="0">
                  <a:moveTo>
                    <a:pt x="495" y="1"/>
                  </a:moveTo>
                  <a:cubicBezTo>
                    <a:pt x="490" y="1"/>
                    <a:pt x="483" y="4"/>
                    <a:pt x="477" y="10"/>
                  </a:cubicBezTo>
                  <a:lnTo>
                    <a:pt x="0" y="10"/>
                  </a:lnTo>
                  <a:cubicBezTo>
                    <a:pt x="24" y="10"/>
                    <a:pt x="48" y="34"/>
                    <a:pt x="48" y="58"/>
                  </a:cubicBezTo>
                  <a:lnTo>
                    <a:pt x="48" y="9750"/>
                  </a:lnTo>
                  <a:lnTo>
                    <a:pt x="524" y="9750"/>
                  </a:lnTo>
                  <a:lnTo>
                    <a:pt x="524" y="58"/>
                  </a:lnTo>
                  <a:cubicBezTo>
                    <a:pt x="524" y="23"/>
                    <a:pt x="512" y="1"/>
                    <a:pt x="495"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1"/>
            <p:cNvSpPr/>
            <p:nvPr/>
          </p:nvSpPr>
          <p:spPr>
            <a:xfrm>
              <a:off x="3721926" y="3756961"/>
              <a:ext cx="54681" cy="139892"/>
            </a:xfrm>
            <a:custGeom>
              <a:avLst/>
              <a:gdLst/>
              <a:ahLst/>
              <a:cxnLst/>
              <a:rect l="l" t="t" r="r" b="b"/>
              <a:pathLst>
                <a:path w="1834" h="4692" extrusionOk="0">
                  <a:moveTo>
                    <a:pt x="48" y="0"/>
                  </a:moveTo>
                  <a:cubicBezTo>
                    <a:pt x="24" y="0"/>
                    <a:pt x="0" y="24"/>
                    <a:pt x="0" y="48"/>
                  </a:cubicBezTo>
                  <a:lnTo>
                    <a:pt x="0" y="4692"/>
                  </a:lnTo>
                  <a:lnTo>
                    <a:pt x="1834" y="4692"/>
                  </a:lnTo>
                  <a:lnTo>
                    <a:pt x="1834"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1"/>
            <p:cNvSpPr/>
            <p:nvPr/>
          </p:nvSpPr>
          <p:spPr>
            <a:xfrm>
              <a:off x="3763816" y="3756246"/>
              <a:ext cx="14222" cy="140608"/>
            </a:xfrm>
            <a:custGeom>
              <a:avLst/>
              <a:gdLst/>
              <a:ahLst/>
              <a:cxnLst/>
              <a:rect l="l" t="t" r="r" b="b"/>
              <a:pathLst>
                <a:path w="477" h="4716" extrusionOk="0">
                  <a:moveTo>
                    <a:pt x="0" y="0"/>
                  </a:moveTo>
                  <a:lnTo>
                    <a:pt x="0" y="4716"/>
                  </a:lnTo>
                  <a:lnTo>
                    <a:pt x="477" y="4716"/>
                  </a:lnTo>
                  <a:lnTo>
                    <a:pt x="477"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1"/>
            <p:cNvSpPr/>
            <p:nvPr/>
          </p:nvSpPr>
          <p:spPr>
            <a:xfrm>
              <a:off x="3888057" y="3830784"/>
              <a:ext cx="54711" cy="66070"/>
            </a:xfrm>
            <a:custGeom>
              <a:avLst/>
              <a:gdLst/>
              <a:ahLst/>
              <a:cxnLst/>
              <a:rect l="l" t="t" r="r" b="b"/>
              <a:pathLst>
                <a:path w="1835" h="2216" extrusionOk="0">
                  <a:moveTo>
                    <a:pt x="1" y="1"/>
                  </a:moveTo>
                  <a:lnTo>
                    <a:pt x="1" y="2216"/>
                  </a:lnTo>
                  <a:lnTo>
                    <a:pt x="1835" y="2216"/>
                  </a:lnTo>
                  <a:lnTo>
                    <a:pt x="183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1"/>
            <p:cNvSpPr/>
            <p:nvPr/>
          </p:nvSpPr>
          <p:spPr>
            <a:xfrm>
              <a:off x="3982512" y="3682125"/>
              <a:ext cx="16339" cy="216159"/>
            </a:xfrm>
            <a:custGeom>
              <a:avLst/>
              <a:gdLst/>
              <a:ahLst/>
              <a:cxnLst/>
              <a:rect l="l" t="t" r="r" b="b"/>
              <a:pathLst>
                <a:path w="548" h="7250" extrusionOk="0">
                  <a:moveTo>
                    <a:pt x="510" y="0"/>
                  </a:moveTo>
                  <a:cubicBezTo>
                    <a:pt x="500" y="0"/>
                    <a:pt x="489" y="3"/>
                    <a:pt x="477" y="10"/>
                  </a:cubicBezTo>
                  <a:lnTo>
                    <a:pt x="0" y="10"/>
                  </a:lnTo>
                  <a:cubicBezTo>
                    <a:pt x="48" y="10"/>
                    <a:pt x="72" y="34"/>
                    <a:pt x="72" y="57"/>
                  </a:cubicBezTo>
                  <a:lnTo>
                    <a:pt x="72" y="7249"/>
                  </a:lnTo>
                  <a:lnTo>
                    <a:pt x="548" y="7249"/>
                  </a:lnTo>
                  <a:lnTo>
                    <a:pt x="548" y="57"/>
                  </a:lnTo>
                  <a:cubicBezTo>
                    <a:pt x="548" y="23"/>
                    <a:pt x="535" y="0"/>
                    <a:pt x="51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1"/>
            <p:cNvSpPr/>
            <p:nvPr/>
          </p:nvSpPr>
          <p:spPr>
            <a:xfrm>
              <a:off x="3929261" y="3830784"/>
              <a:ext cx="14222" cy="66070"/>
            </a:xfrm>
            <a:custGeom>
              <a:avLst/>
              <a:gdLst/>
              <a:ahLst/>
              <a:cxnLst/>
              <a:rect l="l" t="t" r="r" b="b"/>
              <a:pathLst>
                <a:path w="477" h="2216" extrusionOk="0">
                  <a:moveTo>
                    <a:pt x="0" y="1"/>
                  </a:moveTo>
                  <a:lnTo>
                    <a:pt x="0" y="2216"/>
                  </a:lnTo>
                  <a:lnTo>
                    <a:pt x="476" y="2216"/>
                  </a:lnTo>
                  <a:lnTo>
                    <a:pt x="47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1"/>
            <p:cNvSpPr/>
            <p:nvPr/>
          </p:nvSpPr>
          <p:spPr>
            <a:xfrm>
              <a:off x="3672939" y="3573060"/>
              <a:ext cx="354321" cy="355753"/>
            </a:xfrm>
            <a:custGeom>
              <a:avLst/>
              <a:gdLst/>
              <a:ahLst/>
              <a:cxnLst/>
              <a:rect l="l" t="t" r="r" b="b"/>
              <a:pathLst>
                <a:path w="11884" h="11932" extrusionOk="0">
                  <a:moveTo>
                    <a:pt x="3310" y="6335"/>
                  </a:moveTo>
                  <a:lnTo>
                    <a:pt x="3310" y="10717"/>
                  </a:lnTo>
                  <a:lnTo>
                    <a:pt x="1786" y="10717"/>
                  </a:lnTo>
                  <a:lnTo>
                    <a:pt x="1786" y="6335"/>
                  </a:lnTo>
                  <a:close/>
                  <a:moveTo>
                    <a:pt x="5192" y="1310"/>
                  </a:moveTo>
                  <a:lnTo>
                    <a:pt x="5192" y="10717"/>
                  </a:lnTo>
                  <a:lnTo>
                    <a:pt x="3668" y="10717"/>
                  </a:lnTo>
                  <a:lnTo>
                    <a:pt x="3668" y="1310"/>
                  </a:lnTo>
                  <a:close/>
                  <a:moveTo>
                    <a:pt x="7025" y="2596"/>
                  </a:moveTo>
                  <a:lnTo>
                    <a:pt x="7025" y="10717"/>
                  </a:lnTo>
                  <a:lnTo>
                    <a:pt x="5501" y="10717"/>
                  </a:lnTo>
                  <a:lnTo>
                    <a:pt x="5501" y="2596"/>
                  </a:lnTo>
                  <a:close/>
                  <a:moveTo>
                    <a:pt x="8883" y="8836"/>
                  </a:moveTo>
                  <a:lnTo>
                    <a:pt x="8883" y="10717"/>
                  </a:lnTo>
                  <a:lnTo>
                    <a:pt x="7359" y="10717"/>
                  </a:lnTo>
                  <a:lnTo>
                    <a:pt x="7359" y="8836"/>
                  </a:lnTo>
                  <a:close/>
                  <a:moveTo>
                    <a:pt x="929" y="0"/>
                  </a:moveTo>
                  <a:cubicBezTo>
                    <a:pt x="810" y="0"/>
                    <a:pt x="715" y="72"/>
                    <a:pt x="715" y="191"/>
                  </a:cubicBezTo>
                  <a:lnTo>
                    <a:pt x="715" y="977"/>
                  </a:lnTo>
                  <a:lnTo>
                    <a:pt x="500" y="977"/>
                  </a:lnTo>
                  <a:cubicBezTo>
                    <a:pt x="429" y="977"/>
                    <a:pt x="334" y="1048"/>
                    <a:pt x="334" y="1143"/>
                  </a:cubicBezTo>
                  <a:cubicBezTo>
                    <a:pt x="334" y="1263"/>
                    <a:pt x="381" y="1334"/>
                    <a:pt x="500" y="1334"/>
                  </a:cubicBezTo>
                  <a:lnTo>
                    <a:pt x="715" y="1334"/>
                  </a:lnTo>
                  <a:lnTo>
                    <a:pt x="715" y="2239"/>
                  </a:lnTo>
                  <a:lnTo>
                    <a:pt x="500" y="2239"/>
                  </a:lnTo>
                  <a:cubicBezTo>
                    <a:pt x="429" y="2239"/>
                    <a:pt x="334" y="2287"/>
                    <a:pt x="334" y="2382"/>
                  </a:cubicBezTo>
                  <a:cubicBezTo>
                    <a:pt x="334" y="2501"/>
                    <a:pt x="381" y="2596"/>
                    <a:pt x="500" y="2596"/>
                  </a:cubicBezTo>
                  <a:lnTo>
                    <a:pt x="715" y="2596"/>
                  </a:lnTo>
                  <a:lnTo>
                    <a:pt x="715" y="3477"/>
                  </a:lnTo>
                  <a:lnTo>
                    <a:pt x="500" y="3477"/>
                  </a:lnTo>
                  <a:cubicBezTo>
                    <a:pt x="429" y="3477"/>
                    <a:pt x="334" y="3549"/>
                    <a:pt x="334" y="3644"/>
                  </a:cubicBezTo>
                  <a:cubicBezTo>
                    <a:pt x="334" y="3763"/>
                    <a:pt x="381" y="3834"/>
                    <a:pt x="500" y="3834"/>
                  </a:cubicBezTo>
                  <a:lnTo>
                    <a:pt x="715" y="3834"/>
                  </a:lnTo>
                  <a:lnTo>
                    <a:pt x="715" y="4739"/>
                  </a:lnTo>
                  <a:lnTo>
                    <a:pt x="500" y="4739"/>
                  </a:lnTo>
                  <a:cubicBezTo>
                    <a:pt x="429" y="4739"/>
                    <a:pt x="334" y="4787"/>
                    <a:pt x="334" y="4882"/>
                  </a:cubicBezTo>
                  <a:cubicBezTo>
                    <a:pt x="334" y="5001"/>
                    <a:pt x="381" y="5097"/>
                    <a:pt x="500" y="5097"/>
                  </a:cubicBezTo>
                  <a:lnTo>
                    <a:pt x="715" y="5097"/>
                  </a:lnTo>
                  <a:lnTo>
                    <a:pt x="715" y="5978"/>
                  </a:lnTo>
                  <a:lnTo>
                    <a:pt x="500" y="5978"/>
                  </a:lnTo>
                  <a:cubicBezTo>
                    <a:pt x="429" y="5978"/>
                    <a:pt x="334" y="6049"/>
                    <a:pt x="334" y="6144"/>
                  </a:cubicBezTo>
                  <a:cubicBezTo>
                    <a:pt x="334" y="6264"/>
                    <a:pt x="381" y="6335"/>
                    <a:pt x="500" y="6335"/>
                  </a:cubicBezTo>
                  <a:lnTo>
                    <a:pt x="715" y="6335"/>
                  </a:lnTo>
                  <a:lnTo>
                    <a:pt x="715" y="7240"/>
                  </a:lnTo>
                  <a:lnTo>
                    <a:pt x="500" y="7240"/>
                  </a:lnTo>
                  <a:cubicBezTo>
                    <a:pt x="429" y="7240"/>
                    <a:pt x="334" y="7288"/>
                    <a:pt x="334" y="7383"/>
                  </a:cubicBezTo>
                  <a:cubicBezTo>
                    <a:pt x="334" y="7502"/>
                    <a:pt x="381" y="7597"/>
                    <a:pt x="500" y="7597"/>
                  </a:cubicBezTo>
                  <a:lnTo>
                    <a:pt x="715" y="7597"/>
                  </a:lnTo>
                  <a:lnTo>
                    <a:pt x="715" y="8478"/>
                  </a:lnTo>
                  <a:lnTo>
                    <a:pt x="500" y="8478"/>
                  </a:lnTo>
                  <a:cubicBezTo>
                    <a:pt x="429" y="8478"/>
                    <a:pt x="334" y="8550"/>
                    <a:pt x="334" y="8645"/>
                  </a:cubicBezTo>
                  <a:cubicBezTo>
                    <a:pt x="334" y="8764"/>
                    <a:pt x="381" y="8836"/>
                    <a:pt x="500" y="8836"/>
                  </a:cubicBezTo>
                  <a:lnTo>
                    <a:pt x="715" y="8836"/>
                  </a:lnTo>
                  <a:lnTo>
                    <a:pt x="715" y="9740"/>
                  </a:lnTo>
                  <a:lnTo>
                    <a:pt x="500" y="9740"/>
                  </a:lnTo>
                  <a:cubicBezTo>
                    <a:pt x="429" y="9740"/>
                    <a:pt x="334" y="9788"/>
                    <a:pt x="334" y="9883"/>
                  </a:cubicBezTo>
                  <a:cubicBezTo>
                    <a:pt x="334" y="10002"/>
                    <a:pt x="381" y="10098"/>
                    <a:pt x="500" y="10098"/>
                  </a:cubicBezTo>
                  <a:lnTo>
                    <a:pt x="715" y="10098"/>
                  </a:lnTo>
                  <a:lnTo>
                    <a:pt x="715" y="10717"/>
                  </a:lnTo>
                  <a:lnTo>
                    <a:pt x="310" y="10717"/>
                  </a:lnTo>
                  <a:cubicBezTo>
                    <a:pt x="143" y="10717"/>
                    <a:pt x="0" y="10836"/>
                    <a:pt x="0" y="11026"/>
                  </a:cubicBezTo>
                  <a:lnTo>
                    <a:pt x="0" y="11741"/>
                  </a:lnTo>
                  <a:cubicBezTo>
                    <a:pt x="0" y="11812"/>
                    <a:pt x="95" y="11908"/>
                    <a:pt x="191" y="11908"/>
                  </a:cubicBezTo>
                  <a:lnTo>
                    <a:pt x="2691" y="11908"/>
                  </a:lnTo>
                  <a:cubicBezTo>
                    <a:pt x="2715" y="11908"/>
                    <a:pt x="2739" y="11908"/>
                    <a:pt x="2763" y="11884"/>
                  </a:cubicBezTo>
                  <a:cubicBezTo>
                    <a:pt x="2882" y="11741"/>
                    <a:pt x="2810" y="11574"/>
                    <a:pt x="2644" y="11574"/>
                  </a:cubicBezTo>
                  <a:lnTo>
                    <a:pt x="357" y="11574"/>
                  </a:lnTo>
                  <a:lnTo>
                    <a:pt x="357" y="11098"/>
                  </a:lnTo>
                  <a:lnTo>
                    <a:pt x="11526" y="11098"/>
                  </a:lnTo>
                  <a:lnTo>
                    <a:pt x="11526" y="11574"/>
                  </a:lnTo>
                  <a:lnTo>
                    <a:pt x="3453" y="11574"/>
                  </a:lnTo>
                  <a:cubicBezTo>
                    <a:pt x="3358" y="11574"/>
                    <a:pt x="3287" y="11646"/>
                    <a:pt x="3287" y="11741"/>
                  </a:cubicBezTo>
                  <a:cubicBezTo>
                    <a:pt x="3287" y="11860"/>
                    <a:pt x="3334" y="11931"/>
                    <a:pt x="3453" y="11931"/>
                  </a:cubicBezTo>
                  <a:lnTo>
                    <a:pt x="11574" y="11931"/>
                  </a:lnTo>
                  <a:cubicBezTo>
                    <a:pt x="11741" y="11931"/>
                    <a:pt x="11884" y="11812"/>
                    <a:pt x="11884" y="11646"/>
                  </a:cubicBezTo>
                  <a:lnTo>
                    <a:pt x="11884" y="11074"/>
                  </a:lnTo>
                  <a:cubicBezTo>
                    <a:pt x="11884" y="10836"/>
                    <a:pt x="11741" y="10717"/>
                    <a:pt x="11574" y="10717"/>
                  </a:cubicBezTo>
                  <a:lnTo>
                    <a:pt x="11098" y="10717"/>
                  </a:lnTo>
                  <a:lnTo>
                    <a:pt x="11098" y="3715"/>
                  </a:lnTo>
                  <a:cubicBezTo>
                    <a:pt x="11098" y="3573"/>
                    <a:pt x="10979" y="3477"/>
                    <a:pt x="10860" y="3477"/>
                  </a:cubicBezTo>
                  <a:lnTo>
                    <a:pt x="9073" y="3477"/>
                  </a:lnTo>
                  <a:cubicBezTo>
                    <a:pt x="9002" y="3477"/>
                    <a:pt x="8907" y="3573"/>
                    <a:pt x="8907" y="3668"/>
                  </a:cubicBezTo>
                  <a:lnTo>
                    <a:pt x="8907" y="4954"/>
                  </a:lnTo>
                  <a:cubicBezTo>
                    <a:pt x="8907" y="4978"/>
                    <a:pt x="8931" y="5025"/>
                    <a:pt x="8954" y="5073"/>
                  </a:cubicBezTo>
                  <a:cubicBezTo>
                    <a:pt x="8998" y="5092"/>
                    <a:pt x="9040" y="5100"/>
                    <a:pt x="9078" y="5100"/>
                  </a:cubicBezTo>
                  <a:cubicBezTo>
                    <a:pt x="9186" y="5100"/>
                    <a:pt x="9264" y="5029"/>
                    <a:pt x="9264" y="4906"/>
                  </a:cubicBezTo>
                  <a:lnTo>
                    <a:pt x="9264" y="3811"/>
                  </a:lnTo>
                  <a:lnTo>
                    <a:pt x="10788" y="3811"/>
                  </a:lnTo>
                  <a:lnTo>
                    <a:pt x="10788" y="10693"/>
                  </a:lnTo>
                  <a:lnTo>
                    <a:pt x="9264" y="10693"/>
                  </a:lnTo>
                  <a:lnTo>
                    <a:pt x="9264" y="5740"/>
                  </a:lnTo>
                  <a:cubicBezTo>
                    <a:pt x="9264" y="5668"/>
                    <a:pt x="9193" y="5573"/>
                    <a:pt x="9121" y="5573"/>
                  </a:cubicBezTo>
                  <a:cubicBezTo>
                    <a:pt x="9002" y="5573"/>
                    <a:pt x="8907" y="5621"/>
                    <a:pt x="8907" y="5740"/>
                  </a:cubicBezTo>
                  <a:lnTo>
                    <a:pt x="8907" y="8478"/>
                  </a:lnTo>
                  <a:lnTo>
                    <a:pt x="7383" y="8478"/>
                  </a:lnTo>
                  <a:lnTo>
                    <a:pt x="7383" y="2477"/>
                  </a:lnTo>
                  <a:cubicBezTo>
                    <a:pt x="7383" y="2334"/>
                    <a:pt x="7264" y="2239"/>
                    <a:pt x="7144" y="2239"/>
                  </a:cubicBezTo>
                  <a:lnTo>
                    <a:pt x="5549" y="2239"/>
                  </a:lnTo>
                  <a:lnTo>
                    <a:pt x="5549" y="1215"/>
                  </a:lnTo>
                  <a:cubicBezTo>
                    <a:pt x="5549" y="1072"/>
                    <a:pt x="5430" y="977"/>
                    <a:pt x="5311" y="977"/>
                  </a:cubicBezTo>
                  <a:lnTo>
                    <a:pt x="3572" y="977"/>
                  </a:lnTo>
                  <a:cubicBezTo>
                    <a:pt x="3429" y="977"/>
                    <a:pt x="3334" y="1096"/>
                    <a:pt x="3334" y="1215"/>
                  </a:cubicBezTo>
                  <a:lnTo>
                    <a:pt x="3334" y="5978"/>
                  </a:lnTo>
                  <a:lnTo>
                    <a:pt x="1739" y="5978"/>
                  </a:lnTo>
                  <a:cubicBezTo>
                    <a:pt x="1572" y="5978"/>
                    <a:pt x="1500" y="6097"/>
                    <a:pt x="1500" y="6216"/>
                  </a:cubicBezTo>
                  <a:lnTo>
                    <a:pt x="1500" y="10717"/>
                  </a:lnTo>
                  <a:lnTo>
                    <a:pt x="1072" y="10717"/>
                  </a:lnTo>
                  <a:lnTo>
                    <a:pt x="1072" y="191"/>
                  </a:lnTo>
                  <a:cubicBezTo>
                    <a:pt x="1072" y="96"/>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91"/>
          <p:cNvGrpSpPr/>
          <p:nvPr/>
        </p:nvGrpSpPr>
        <p:grpSpPr>
          <a:xfrm>
            <a:off x="2548317" y="3573030"/>
            <a:ext cx="352922" cy="352952"/>
            <a:chOff x="3043605" y="3573030"/>
            <a:chExt cx="352922" cy="352952"/>
          </a:xfrm>
        </p:grpSpPr>
        <p:sp>
          <p:nvSpPr>
            <p:cNvPr id="12766" name="Google Shape;12766;p91"/>
            <p:cNvSpPr/>
            <p:nvPr/>
          </p:nvSpPr>
          <p:spPr>
            <a:xfrm>
              <a:off x="3070588" y="3600759"/>
              <a:ext cx="137775" cy="136344"/>
            </a:xfrm>
            <a:custGeom>
              <a:avLst/>
              <a:gdLst/>
              <a:ahLst/>
              <a:cxnLst/>
              <a:rect l="l" t="t" r="r" b="b"/>
              <a:pathLst>
                <a:path w="4621" h="4573" extrusionOk="0">
                  <a:moveTo>
                    <a:pt x="2287" y="0"/>
                  </a:moveTo>
                  <a:cubicBezTo>
                    <a:pt x="1072" y="24"/>
                    <a:pt x="48" y="1000"/>
                    <a:pt x="24" y="2263"/>
                  </a:cubicBezTo>
                  <a:cubicBezTo>
                    <a:pt x="1" y="3525"/>
                    <a:pt x="1048" y="4573"/>
                    <a:pt x="2311" y="4573"/>
                  </a:cubicBezTo>
                  <a:lnTo>
                    <a:pt x="4525" y="4573"/>
                  </a:lnTo>
                  <a:cubicBezTo>
                    <a:pt x="4549" y="4573"/>
                    <a:pt x="4573" y="4549"/>
                    <a:pt x="4573" y="4525"/>
                  </a:cubicBezTo>
                  <a:lnTo>
                    <a:pt x="4621" y="2286"/>
                  </a:lnTo>
                  <a:cubicBezTo>
                    <a:pt x="4621" y="1000"/>
                    <a:pt x="3573" y="0"/>
                    <a:pt x="22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1"/>
            <p:cNvSpPr/>
            <p:nvPr/>
          </p:nvSpPr>
          <p:spPr>
            <a:xfrm>
              <a:off x="3114625" y="3599327"/>
              <a:ext cx="93738" cy="137060"/>
            </a:xfrm>
            <a:custGeom>
              <a:avLst/>
              <a:gdLst/>
              <a:ahLst/>
              <a:cxnLst/>
              <a:rect l="l" t="t" r="r" b="b"/>
              <a:pathLst>
                <a:path w="3144" h="4597" extrusionOk="0">
                  <a:moveTo>
                    <a:pt x="857" y="1"/>
                  </a:moveTo>
                  <a:cubicBezTo>
                    <a:pt x="548" y="1"/>
                    <a:pt x="262" y="72"/>
                    <a:pt x="0" y="191"/>
                  </a:cubicBezTo>
                  <a:cubicBezTo>
                    <a:pt x="119" y="167"/>
                    <a:pt x="238" y="167"/>
                    <a:pt x="357" y="167"/>
                  </a:cubicBezTo>
                  <a:cubicBezTo>
                    <a:pt x="1643" y="167"/>
                    <a:pt x="2643" y="1167"/>
                    <a:pt x="2643" y="2453"/>
                  </a:cubicBezTo>
                  <a:lnTo>
                    <a:pt x="2643" y="4597"/>
                  </a:lnTo>
                  <a:lnTo>
                    <a:pt x="3072" y="4597"/>
                  </a:lnTo>
                  <a:cubicBezTo>
                    <a:pt x="3096" y="4597"/>
                    <a:pt x="3144" y="4573"/>
                    <a:pt x="3144" y="4549"/>
                  </a:cubicBezTo>
                  <a:lnTo>
                    <a:pt x="3144" y="2334"/>
                  </a:lnTo>
                  <a:cubicBezTo>
                    <a:pt x="3144" y="1048"/>
                    <a:pt x="2096" y="48"/>
                    <a:pt x="857"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1"/>
            <p:cNvSpPr/>
            <p:nvPr/>
          </p:nvSpPr>
          <p:spPr>
            <a:xfrm>
              <a:off x="3233886" y="3764057"/>
              <a:ext cx="137775" cy="136404"/>
            </a:xfrm>
            <a:custGeom>
              <a:avLst/>
              <a:gdLst/>
              <a:ahLst/>
              <a:cxnLst/>
              <a:rect l="l" t="t" r="r" b="b"/>
              <a:pathLst>
                <a:path w="4621" h="4575" extrusionOk="0">
                  <a:moveTo>
                    <a:pt x="2287" y="0"/>
                  </a:moveTo>
                  <a:lnTo>
                    <a:pt x="49" y="24"/>
                  </a:lnTo>
                  <a:cubicBezTo>
                    <a:pt x="25" y="24"/>
                    <a:pt x="1" y="48"/>
                    <a:pt x="1" y="96"/>
                  </a:cubicBezTo>
                  <a:lnTo>
                    <a:pt x="1" y="2287"/>
                  </a:lnTo>
                  <a:cubicBezTo>
                    <a:pt x="1" y="3544"/>
                    <a:pt x="1003" y="4574"/>
                    <a:pt x="2228" y="4574"/>
                  </a:cubicBezTo>
                  <a:cubicBezTo>
                    <a:pt x="2256" y="4574"/>
                    <a:pt x="2283" y="4574"/>
                    <a:pt x="2311" y="4573"/>
                  </a:cubicBezTo>
                  <a:cubicBezTo>
                    <a:pt x="3573" y="4549"/>
                    <a:pt x="4549" y="3549"/>
                    <a:pt x="4573" y="2310"/>
                  </a:cubicBezTo>
                  <a:cubicBezTo>
                    <a:pt x="4621" y="1048"/>
                    <a:pt x="3573" y="0"/>
                    <a:pt x="2287"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1"/>
            <p:cNvSpPr/>
            <p:nvPr/>
          </p:nvSpPr>
          <p:spPr>
            <a:xfrm>
              <a:off x="3259468" y="3769036"/>
              <a:ext cx="110077" cy="130649"/>
            </a:xfrm>
            <a:custGeom>
              <a:avLst/>
              <a:gdLst/>
              <a:ahLst/>
              <a:cxnLst/>
              <a:rect l="l" t="t" r="r" b="b"/>
              <a:pathLst>
                <a:path w="3692" h="4382" extrusionOk="0">
                  <a:moveTo>
                    <a:pt x="2382" y="0"/>
                  </a:moveTo>
                  <a:lnTo>
                    <a:pt x="2382" y="0"/>
                  </a:lnTo>
                  <a:cubicBezTo>
                    <a:pt x="2953" y="453"/>
                    <a:pt x="3287" y="1119"/>
                    <a:pt x="3287" y="1858"/>
                  </a:cubicBezTo>
                  <a:cubicBezTo>
                    <a:pt x="3239" y="3096"/>
                    <a:pt x="2239" y="4096"/>
                    <a:pt x="1024" y="4120"/>
                  </a:cubicBezTo>
                  <a:cubicBezTo>
                    <a:pt x="987" y="4122"/>
                    <a:pt x="951" y="4124"/>
                    <a:pt x="914" y="4124"/>
                  </a:cubicBezTo>
                  <a:cubicBezTo>
                    <a:pt x="594" y="4124"/>
                    <a:pt x="278" y="4034"/>
                    <a:pt x="0" y="3906"/>
                  </a:cubicBezTo>
                  <a:lnTo>
                    <a:pt x="0" y="3906"/>
                  </a:lnTo>
                  <a:cubicBezTo>
                    <a:pt x="381" y="4215"/>
                    <a:pt x="905" y="4382"/>
                    <a:pt x="1429" y="4382"/>
                  </a:cubicBezTo>
                  <a:cubicBezTo>
                    <a:pt x="2667" y="4358"/>
                    <a:pt x="3668" y="3334"/>
                    <a:pt x="3691" y="2120"/>
                  </a:cubicBezTo>
                  <a:cubicBezTo>
                    <a:pt x="3691" y="1191"/>
                    <a:pt x="3168" y="405"/>
                    <a:pt x="238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1"/>
            <p:cNvSpPr/>
            <p:nvPr/>
          </p:nvSpPr>
          <p:spPr>
            <a:xfrm>
              <a:off x="3233886" y="3579441"/>
              <a:ext cx="159808" cy="159093"/>
            </a:xfrm>
            <a:custGeom>
              <a:avLst/>
              <a:gdLst/>
              <a:ahLst/>
              <a:cxnLst/>
              <a:rect l="l" t="t" r="r" b="b"/>
              <a:pathLst>
                <a:path w="5360" h="5336" extrusionOk="0">
                  <a:moveTo>
                    <a:pt x="2672" y="0"/>
                  </a:moveTo>
                  <a:cubicBezTo>
                    <a:pt x="1192" y="0"/>
                    <a:pt x="1" y="1182"/>
                    <a:pt x="1" y="2644"/>
                  </a:cubicBezTo>
                  <a:lnTo>
                    <a:pt x="25" y="5264"/>
                  </a:lnTo>
                  <a:cubicBezTo>
                    <a:pt x="25" y="5288"/>
                    <a:pt x="49" y="5335"/>
                    <a:pt x="72" y="5335"/>
                  </a:cubicBezTo>
                  <a:lnTo>
                    <a:pt x="2668" y="5335"/>
                  </a:lnTo>
                  <a:cubicBezTo>
                    <a:pt x="4121" y="5335"/>
                    <a:pt x="5359" y="4097"/>
                    <a:pt x="5312" y="2620"/>
                  </a:cubicBezTo>
                  <a:cubicBezTo>
                    <a:pt x="5288" y="1191"/>
                    <a:pt x="4121" y="25"/>
                    <a:pt x="2716" y="1"/>
                  </a:cubicBezTo>
                  <a:cubicBezTo>
                    <a:pt x="2701" y="0"/>
                    <a:pt x="2686" y="0"/>
                    <a:pt x="267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1"/>
            <p:cNvSpPr/>
            <p:nvPr/>
          </p:nvSpPr>
          <p:spPr>
            <a:xfrm>
              <a:off x="3233886" y="3597896"/>
              <a:ext cx="158377" cy="139206"/>
            </a:xfrm>
            <a:custGeom>
              <a:avLst/>
              <a:gdLst/>
              <a:ahLst/>
              <a:cxnLst/>
              <a:rect l="l" t="t" r="r" b="b"/>
              <a:pathLst>
                <a:path w="5312" h="4669" extrusionOk="0">
                  <a:moveTo>
                    <a:pt x="4430" y="1"/>
                  </a:moveTo>
                  <a:cubicBezTo>
                    <a:pt x="4716" y="453"/>
                    <a:pt x="4931" y="977"/>
                    <a:pt x="4931" y="1549"/>
                  </a:cubicBezTo>
                  <a:cubicBezTo>
                    <a:pt x="4954" y="3049"/>
                    <a:pt x="3764" y="4264"/>
                    <a:pt x="2287" y="4264"/>
                  </a:cubicBezTo>
                  <a:lnTo>
                    <a:pt x="1" y="4264"/>
                  </a:lnTo>
                  <a:lnTo>
                    <a:pt x="1" y="4597"/>
                  </a:lnTo>
                  <a:cubicBezTo>
                    <a:pt x="1" y="4645"/>
                    <a:pt x="25" y="4669"/>
                    <a:pt x="49" y="4669"/>
                  </a:cubicBezTo>
                  <a:lnTo>
                    <a:pt x="2644" y="4669"/>
                  </a:lnTo>
                  <a:cubicBezTo>
                    <a:pt x="4097" y="4669"/>
                    <a:pt x="5312" y="3454"/>
                    <a:pt x="5312" y="1930"/>
                  </a:cubicBezTo>
                  <a:cubicBezTo>
                    <a:pt x="5312" y="1168"/>
                    <a:pt x="4954" y="477"/>
                    <a:pt x="443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1"/>
            <p:cNvSpPr/>
            <p:nvPr/>
          </p:nvSpPr>
          <p:spPr>
            <a:xfrm>
              <a:off x="3048584" y="3763342"/>
              <a:ext cx="159779" cy="158407"/>
            </a:xfrm>
            <a:custGeom>
              <a:avLst/>
              <a:gdLst/>
              <a:ahLst/>
              <a:cxnLst/>
              <a:rect l="l" t="t" r="r" b="b"/>
              <a:pathLst>
                <a:path w="5359" h="5313" extrusionOk="0">
                  <a:moveTo>
                    <a:pt x="2668" y="1"/>
                  </a:moveTo>
                  <a:cubicBezTo>
                    <a:pt x="1215" y="1"/>
                    <a:pt x="0" y="1215"/>
                    <a:pt x="24" y="2692"/>
                  </a:cubicBezTo>
                  <a:cubicBezTo>
                    <a:pt x="48" y="4121"/>
                    <a:pt x="1215" y="5287"/>
                    <a:pt x="2644" y="5311"/>
                  </a:cubicBezTo>
                  <a:cubicBezTo>
                    <a:pt x="2672" y="5312"/>
                    <a:pt x="2701" y="5313"/>
                    <a:pt x="2729" y="5313"/>
                  </a:cubicBezTo>
                  <a:cubicBezTo>
                    <a:pt x="4168" y="5313"/>
                    <a:pt x="5359" y="4139"/>
                    <a:pt x="5359" y="2668"/>
                  </a:cubicBezTo>
                  <a:lnTo>
                    <a:pt x="5311" y="2668"/>
                  </a:lnTo>
                  <a:lnTo>
                    <a:pt x="5311" y="48"/>
                  </a:lnTo>
                  <a:cubicBezTo>
                    <a:pt x="5311" y="24"/>
                    <a:pt x="5287" y="1"/>
                    <a:pt x="5263"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1"/>
            <p:cNvSpPr/>
            <p:nvPr/>
          </p:nvSpPr>
          <p:spPr>
            <a:xfrm>
              <a:off x="3099688" y="3763342"/>
              <a:ext cx="108676" cy="158407"/>
            </a:xfrm>
            <a:custGeom>
              <a:avLst/>
              <a:gdLst/>
              <a:ahLst/>
              <a:cxnLst/>
              <a:rect l="l" t="t" r="r" b="b"/>
              <a:pathLst>
                <a:path w="3645" h="5313" extrusionOk="0">
                  <a:moveTo>
                    <a:pt x="3121" y="1"/>
                  </a:moveTo>
                  <a:lnTo>
                    <a:pt x="3121" y="2525"/>
                  </a:lnTo>
                  <a:cubicBezTo>
                    <a:pt x="3121" y="3964"/>
                    <a:pt x="1929" y="5169"/>
                    <a:pt x="472" y="5169"/>
                  </a:cubicBezTo>
                  <a:cubicBezTo>
                    <a:pt x="458" y="5169"/>
                    <a:pt x="444" y="5169"/>
                    <a:pt x="430" y="5168"/>
                  </a:cubicBezTo>
                  <a:cubicBezTo>
                    <a:pt x="263" y="5168"/>
                    <a:pt x="144" y="5168"/>
                    <a:pt x="1" y="5145"/>
                  </a:cubicBezTo>
                  <a:lnTo>
                    <a:pt x="1" y="5145"/>
                  </a:lnTo>
                  <a:cubicBezTo>
                    <a:pt x="311" y="5264"/>
                    <a:pt x="596" y="5311"/>
                    <a:pt x="930" y="5311"/>
                  </a:cubicBezTo>
                  <a:cubicBezTo>
                    <a:pt x="958" y="5312"/>
                    <a:pt x="987" y="5313"/>
                    <a:pt x="1015" y="5313"/>
                  </a:cubicBezTo>
                  <a:cubicBezTo>
                    <a:pt x="2454" y="5313"/>
                    <a:pt x="3645" y="4139"/>
                    <a:pt x="3645" y="2668"/>
                  </a:cubicBezTo>
                  <a:lnTo>
                    <a:pt x="3645" y="72"/>
                  </a:lnTo>
                  <a:cubicBezTo>
                    <a:pt x="3645" y="24"/>
                    <a:pt x="3597" y="1"/>
                    <a:pt x="3549"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1"/>
            <p:cNvSpPr/>
            <p:nvPr/>
          </p:nvSpPr>
          <p:spPr>
            <a:xfrm>
              <a:off x="3067040" y="3595064"/>
              <a:ext cx="147018" cy="147018"/>
            </a:xfrm>
            <a:custGeom>
              <a:avLst/>
              <a:gdLst/>
              <a:ahLst/>
              <a:cxnLst/>
              <a:rect l="l" t="t" r="r" b="b"/>
              <a:pathLst>
                <a:path w="4931" h="4931" extrusionOk="0">
                  <a:moveTo>
                    <a:pt x="2406" y="1"/>
                  </a:moveTo>
                  <a:cubicBezTo>
                    <a:pt x="1763" y="1"/>
                    <a:pt x="1167" y="286"/>
                    <a:pt x="715" y="715"/>
                  </a:cubicBezTo>
                  <a:cubicBezTo>
                    <a:pt x="262" y="1168"/>
                    <a:pt x="1" y="1787"/>
                    <a:pt x="1" y="2430"/>
                  </a:cubicBezTo>
                  <a:cubicBezTo>
                    <a:pt x="1" y="3025"/>
                    <a:pt x="191" y="3620"/>
                    <a:pt x="596" y="4049"/>
                  </a:cubicBezTo>
                  <a:cubicBezTo>
                    <a:pt x="620" y="4097"/>
                    <a:pt x="667" y="4121"/>
                    <a:pt x="718" y="4121"/>
                  </a:cubicBezTo>
                  <a:cubicBezTo>
                    <a:pt x="769" y="4121"/>
                    <a:pt x="822" y="4097"/>
                    <a:pt x="858" y="4049"/>
                  </a:cubicBezTo>
                  <a:cubicBezTo>
                    <a:pt x="929" y="4001"/>
                    <a:pt x="882" y="3906"/>
                    <a:pt x="858" y="3859"/>
                  </a:cubicBezTo>
                  <a:cubicBezTo>
                    <a:pt x="524" y="3454"/>
                    <a:pt x="358" y="2954"/>
                    <a:pt x="358" y="2454"/>
                  </a:cubicBezTo>
                  <a:cubicBezTo>
                    <a:pt x="358" y="1906"/>
                    <a:pt x="596" y="1382"/>
                    <a:pt x="977" y="1001"/>
                  </a:cubicBezTo>
                  <a:cubicBezTo>
                    <a:pt x="1358" y="596"/>
                    <a:pt x="1906" y="358"/>
                    <a:pt x="2430" y="358"/>
                  </a:cubicBezTo>
                  <a:cubicBezTo>
                    <a:pt x="3001" y="358"/>
                    <a:pt x="3549" y="572"/>
                    <a:pt x="3954" y="953"/>
                  </a:cubicBezTo>
                  <a:cubicBezTo>
                    <a:pt x="4359" y="1334"/>
                    <a:pt x="4573" y="1882"/>
                    <a:pt x="4573" y="2477"/>
                  </a:cubicBezTo>
                  <a:lnTo>
                    <a:pt x="4573" y="4597"/>
                  </a:lnTo>
                  <a:lnTo>
                    <a:pt x="2453" y="4597"/>
                  </a:lnTo>
                  <a:cubicBezTo>
                    <a:pt x="2096" y="4597"/>
                    <a:pt x="1739" y="4502"/>
                    <a:pt x="1453" y="4335"/>
                  </a:cubicBezTo>
                  <a:cubicBezTo>
                    <a:pt x="1425" y="4314"/>
                    <a:pt x="1395" y="4305"/>
                    <a:pt x="1366" y="4305"/>
                  </a:cubicBezTo>
                  <a:cubicBezTo>
                    <a:pt x="1296" y="4305"/>
                    <a:pt x="1232" y="4356"/>
                    <a:pt x="1215" y="4406"/>
                  </a:cubicBezTo>
                  <a:cubicBezTo>
                    <a:pt x="1191" y="4502"/>
                    <a:pt x="1239" y="4597"/>
                    <a:pt x="1310" y="4621"/>
                  </a:cubicBezTo>
                  <a:cubicBezTo>
                    <a:pt x="1668" y="4835"/>
                    <a:pt x="2072" y="4930"/>
                    <a:pt x="2453" y="4930"/>
                  </a:cubicBezTo>
                  <a:lnTo>
                    <a:pt x="4692" y="4930"/>
                  </a:lnTo>
                  <a:cubicBezTo>
                    <a:pt x="4835" y="4930"/>
                    <a:pt x="4930" y="4811"/>
                    <a:pt x="4930" y="4692"/>
                  </a:cubicBezTo>
                  <a:lnTo>
                    <a:pt x="4930" y="2477"/>
                  </a:lnTo>
                  <a:cubicBezTo>
                    <a:pt x="4930" y="1858"/>
                    <a:pt x="4716" y="1263"/>
                    <a:pt x="4311" y="810"/>
                  </a:cubicBezTo>
                  <a:cubicBezTo>
                    <a:pt x="3763" y="286"/>
                    <a:pt x="3120" y="1"/>
                    <a:pt x="2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1"/>
            <p:cNvSpPr/>
            <p:nvPr/>
          </p:nvSpPr>
          <p:spPr>
            <a:xfrm>
              <a:off x="3228221" y="3757677"/>
              <a:ext cx="146988" cy="147704"/>
            </a:xfrm>
            <a:custGeom>
              <a:avLst/>
              <a:gdLst/>
              <a:ahLst/>
              <a:cxnLst/>
              <a:rect l="l" t="t" r="r" b="b"/>
              <a:pathLst>
                <a:path w="4930" h="4954" extrusionOk="0">
                  <a:moveTo>
                    <a:pt x="143" y="0"/>
                  </a:moveTo>
                  <a:cubicBezTo>
                    <a:pt x="72" y="0"/>
                    <a:pt x="0" y="72"/>
                    <a:pt x="0" y="143"/>
                  </a:cubicBezTo>
                  <a:lnTo>
                    <a:pt x="0" y="1810"/>
                  </a:lnTo>
                  <a:cubicBezTo>
                    <a:pt x="0" y="1858"/>
                    <a:pt x="24" y="1881"/>
                    <a:pt x="24" y="1905"/>
                  </a:cubicBezTo>
                  <a:cubicBezTo>
                    <a:pt x="73" y="1940"/>
                    <a:pt x="120" y="1955"/>
                    <a:pt x="162" y="1955"/>
                  </a:cubicBezTo>
                  <a:cubicBezTo>
                    <a:pt x="262" y="1955"/>
                    <a:pt x="334" y="1870"/>
                    <a:pt x="334" y="1786"/>
                  </a:cubicBezTo>
                  <a:lnTo>
                    <a:pt x="334" y="357"/>
                  </a:lnTo>
                  <a:lnTo>
                    <a:pt x="2620" y="357"/>
                  </a:lnTo>
                  <a:cubicBezTo>
                    <a:pt x="2811" y="357"/>
                    <a:pt x="2953" y="381"/>
                    <a:pt x="3120" y="453"/>
                  </a:cubicBezTo>
                  <a:cubicBezTo>
                    <a:pt x="4049" y="810"/>
                    <a:pt x="4597" y="1619"/>
                    <a:pt x="4597" y="2501"/>
                  </a:cubicBezTo>
                  <a:cubicBezTo>
                    <a:pt x="4597" y="3025"/>
                    <a:pt x="4358" y="3572"/>
                    <a:pt x="3977" y="3953"/>
                  </a:cubicBezTo>
                  <a:cubicBezTo>
                    <a:pt x="3573" y="4334"/>
                    <a:pt x="3049" y="4596"/>
                    <a:pt x="2501" y="4596"/>
                  </a:cubicBezTo>
                  <a:cubicBezTo>
                    <a:pt x="1929" y="4596"/>
                    <a:pt x="1429" y="4382"/>
                    <a:pt x="1024" y="4025"/>
                  </a:cubicBezTo>
                  <a:cubicBezTo>
                    <a:pt x="643" y="3644"/>
                    <a:pt x="405" y="3120"/>
                    <a:pt x="358" y="2596"/>
                  </a:cubicBezTo>
                  <a:cubicBezTo>
                    <a:pt x="358" y="2501"/>
                    <a:pt x="286" y="2405"/>
                    <a:pt x="191" y="2405"/>
                  </a:cubicBezTo>
                  <a:cubicBezTo>
                    <a:pt x="96" y="2405"/>
                    <a:pt x="0" y="2501"/>
                    <a:pt x="0" y="2596"/>
                  </a:cubicBezTo>
                  <a:cubicBezTo>
                    <a:pt x="48" y="3215"/>
                    <a:pt x="310" y="3810"/>
                    <a:pt x="786" y="4263"/>
                  </a:cubicBezTo>
                  <a:cubicBezTo>
                    <a:pt x="1239" y="4715"/>
                    <a:pt x="1858" y="4954"/>
                    <a:pt x="2477" y="4954"/>
                  </a:cubicBezTo>
                  <a:lnTo>
                    <a:pt x="2501" y="4954"/>
                  </a:lnTo>
                  <a:cubicBezTo>
                    <a:pt x="3168" y="4954"/>
                    <a:pt x="3763" y="4668"/>
                    <a:pt x="4216" y="4239"/>
                  </a:cubicBezTo>
                  <a:cubicBezTo>
                    <a:pt x="4644" y="3787"/>
                    <a:pt x="4930" y="3167"/>
                    <a:pt x="4930" y="2524"/>
                  </a:cubicBezTo>
                  <a:cubicBezTo>
                    <a:pt x="4930" y="1881"/>
                    <a:pt x="4692" y="1262"/>
                    <a:pt x="4216" y="786"/>
                  </a:cubicBezTo>
                  <a:cubicBezTo>
                    <a:pt x="3715" y="262"/>
                    <a:pt x="3096" y="0"/>
                    <a:pt x="2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1"/>
            <p:cNvSpPr/>
            <p:nvPr/>
          </p:nvSpPr>
          <p:spPr>
            <a:xfrm>
              <a:off x="3227506" y="3573030"/>
              <a:ext cx="169021" cy="169737"/>
            </a:xfrm>
            <a:custGeom>
              <a:avLst/>
              <a:gdLst/>
              <a:ahLst/>
              <a:cxnLst/>
              <a:rect l="l" t="t" r="r" b="b"/>
              <a:pathLst>
                <a:path w="5669" h="5693" extrusionOk="0">
                  <a:moveTo>
                    <a:pt x="2882" y="359"/>
                  </a:moveTo>
                  <a:cubicBezTo>
                    <a:pt x="3549" y="359"/>
                    <a:pt x="4144" y="621"/>
                    <a:pt x="4621" y="1097"/>
                  </a:cubicBezTo>
                  <a:cubicBezTo>
                    <a:pt x="5097" y="1573"/>
                    <a:pt x="5335" y="2168"/>
                    <a:pt x="5359" y="2835"/>
                  </a:cubicBezTo>
                  <a:cubicBezTo>
                    <a:pt x="5359" y="3526"/>
                    <a:pt x="5121" y="4145"/>
                    <a:pt x="4644" y="4621"/>
                  </a:cubicBezTo>
                  <a:cubicBezTo>
                    <a:pt x="4168" y="5098"/>
                    <a:pt x="3549" y="5360"/>
                    <a:pt x="2882" y="5360"/>
                  </a:cubicBezTo>
                  <a:lnTo>
                    <a:pt x="405" y="5360"/>
                  </a:lnTo>
                  <a:lnTo>
                    <a:pt x="405" y="2835"/>
                  </a:lnTo>
                  <a:lnTo>
                    <a:pt x="358" y="2835"/>
                  </a:lnTo>
                  <a:cubicBezTo>
                    <a:pt x="358" y="2145"/>
                    <a:pt x="620" y="1526"/>
                    <a:pt x="1096" y="1073"/>
                  </a:cubicBezTo>
                  <a:cubicBezTo>
                    <a:pt x="1572" y="597"/>
                    <a:pt x="2215" y="359"/>
                    <a:pt x="2882" y="359"/>
                  </a:cubicBezTo>
                  <a:close/>
                  <a:moveTo>
                    <a:pt x="2805" y="1"/>
                  </a:moveTo>
                  <a:cubicBezTo>
                    <a:pt x="1517" y="1"/>
                    <a:pt x="376" y="855"/>
                    <a:pt x="1" y="2288"/>
                  </a:cubicBezTo>
                  <a:lnTo>
                    <a:pt x="1" y="2359"/>
                  </a:lnTo>
                  <a:lnTo>
                    <a:pt x="1" y="5669"/>
                  </a:lnTo>
                  <a:cubicBezTo>
                    <a:pt x="1" y="5669"/>
                    <a:pt x="1" y="5693"/>
                    <a:pt x="24" y="5693"/>
                  </a:cubicBezTo>
                  <a:lnTo>
                    <a:pt x="239" y="5693"/>
                  </a:lnTo>
                  <a:lnTo>
                    <a:pt x="239" y="5669"/>
                  </a:lnTo>
                  <a:lnTo>
                    <a:pt x="3358" y="5669"/>
                  </a:lnTo>
                  <a:cubicBezTo>
                    <a:pt x="4835" y="5264"/>
                    <a:pt x="5668" y="4074"/>
                    <a:pt x="5668" y="2811"/>
                  </a:cubicBezTo>
                  <a:cubicBezTo>
                    <a:pt x="5668" y="2049"/>
                    <a:pt x="5359" y="1383"/>
                    <a:pt x="4835" y="835"/>
                  </a:cubicBezTo>
                  <a:cubicBezTo>
                    <a:pt x="4287" y="311"/>
                    <a:pt x="3597" y="1"/>
                    <a:pt x="2858" y="1"/>
                  </a:cubicBezTo>
                  <a:cubicBezTo>
                    <a:pt x="2841" y="1"/>
                    <a:pt x="2823" y="1"/>
                    <a:pt x="2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1"/>
            <p:cNvSpPr/>
            <p:nvPr/>
          </p:nvSpPr>
          <p:spPr>
            <a:xfrm>
              <a:off x="3043605" y="3757677"/>
              <a:ext cx="169737" cy="168306"/>
            </a:xfrm>
            <a:custGeom>
              <a:avLst/>
              <a:gdLst/>
              <a:ahLst/>
              <a:cxnLst/>
              <a:rect l="l" t="t" r="r" b="b"/>
              <a:pathLst>
                <a:path w="5693" h="5645" extrusionOk="0">
                  <a:moveTo>
                    <a:pt x="5287" y="310"/>
                  </a:moveTo>
                  <a:lnTo>
                    <a:pt x="5287" y="2834"/>
                  </a:lnTo>
                  <a:lnTo>
                    <a:pt x="5335" y="2834"/>
                  </a:lnTo>
                  <a:cubicBezTo>
                    <a:pt x="5335" y="3525"/>
                    <a:pt x="5073" y="4144"/>
                    <a:pt x="4597" y="4596"/>
                  </a:cubicBezTo>
                  <a:cubicBezTo>
                    <a:pt x="4121" y="5073"/>
                    <a:pt x="3501" y="5311"/>
                    <a:pt x="2835" y="5311"/>
                  </a:cubicBezTo>
                  <a:lnTo>
                    <a:pt x="2811" y="5311"/>
                  </a:lnTo>
                  <a:cubicBezTo>
                    <a:pt x="2144" y="5311"/>
                    <a:pt x="1549" y="5025"/>
                    <a:pt x="1072" y="4549"/>
                  </a:cubicBezTo>
                  <a:cubicBezTo>
                    <a:pt x="596" y="4072"/>
                    <a:pt x="358" y="3477"/>
                    <a:pt x="334" y="2834"/>
                  </a:cubicBezTo>
                  <a:cubicBezTo>
                    <a:pt x="334" y="2143"/>
                    <a:pt x="572" y="1524"/>
                    <a:pt x="1048" y="1048"/>
                  </a:cubicBezTo>
                  <a:cubicBezTo>
                    <a:pt x="1525" y="572"/>
                    <a:pt x="2144" y="310"/>
                    <a:pt x="2811" y="310"/>
                  </a:cubicBezTo>
                  <a:close/>
                  <a:moveTo>
                    <a:pt x="2858" y="0"/>
                  </a:moveTo>
                  <a:cubicBezTo>
                    <a:pt x="2096" y="0"/>
                    <a:pt x="1382" y="310"/>
                    <a:pt x="834" y="834"/>
                  </a:cubicBezTo>
                  <a:cubicBezTo>
                    <a:pt x="310" y="1358"/>
                    <a:pt x="1" y="2096"/>
                    <a:pt x="24" y="2858"/>
                  </a:cubicBezTo>
                  <a:cubicBezTo>
                    <a:pt x="24" y="3596"/>
                    <a:pt x="334" y="4287"/>
                    <a:pt x="858" y="4811"/>
                  </a:cubicBezTo>
                  <a:cubicBezTo>
                    <a:pt x="1406" y="5358"/>
                    <a:pt x="2096" y="5644"/>
                    <a:pt x="2835" y="5644"/>
                  </a:cubicBezTo>
                  <a:lnTo>
                    <a:pt x="2858" y="5644"/>
                  </a:lnTo>
                  <a:cubicBezTo>
                    <a:pt x="3597" y="5644"/>
                    <a:pt x="4311" y="5358"/>
                    <a:pt x="4859" y="4858"/>
                  </a:cubicBezTo>
                  <a:cubicBezTo>
                    <a:pt x="5383" y="4311"/>
                    <a:pt x="5692" y="3596"/>
                    <a:pt x="5692" y="2834"/>
                  </a:cubicBezTo>
                  <a:lnTo>
                    <a:pt x="5692" y="238"/>
                  </a:lnTo>
                  <a:cubicBezTo>
                    <a:pt x="5692" y="119"/>
                    <a:pt x="5573"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1"/>
            <p:cNvSpPr/>
            <p:nvPr/>
          </p:nvSpPr>
          <p:spPr>
            <a:xfrm>
              <a:off x="3272944" y="3630574"/>
              <a:ext cx="79546" cy="10674"/>
            </a:xfrm>
            <a:custGeom>
              <a:avLst/>
              <a:gdLst/>
              <a:ahLst/>
              <a:cxnLst/>
              <a:rect l="l" t="t" r="r" b="b"/>
              <a:pathLst>
                <a:path w="2668" h="358" extrusionOk="0">
                  <a:moveTo>
                    <a:pt x="215" y="0"/>
                  </a:moveTo>
                  <a:cubicBezTo>
                    <a:pt x="120" y="0"/>
                    <a:pt x="48" y="72"/>
                    <a:pt x="25" y="143"/>
                  </a:cubicBezTo>
                  <a:cubicBezTo>
                    <a:pt x="1" y="238"/>
                    <a:pt x="96" y="358"/>
                    <a:pt x="215" y="358"/>
                  </a:cubicBezTo>
                  <a:lnTo>
                    <a:pt x="2454" y="358"/>
                  </a:lnTo>
                  <a:cubicBezTo>
                    <a:pt x="2549" y="358"/>
                    <a:pt x="2620" y="310"/>
                    <a:pt x="2644" y="215"/>
                  </a:cubicBezTo>
                  <a:cubicBezTo>
                    <a:pt x="2668" y="96"/>
                    <a:pt x="2573" y="0"/>
                    <a:pt x="2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1"/>
            <p:cNvSpPr/>
            <p:nvPr/>
          </p:nvSpPr>
          <p:spPr>
            <a:xfrm>
              <a:off x="3272944" y="3651862"/>
              <a:ext cx="79546" cy="10674"/>
            </a:xfrm>
            <a:custGeom>
              <a:avLst/>
              <a:gdLst/>
              <a:ahLst/>
              <a:cxnLst/>
              <a:rect l="l" t="t" r="r" b="b"/>
              <a:pathLst>
                <a:path w="2668" h="358" extrusionOk="0">
                  <a:moveTo>
                    <a:pt x="215" y="1"/>
                  </a:moveTo>
                  <a:cubicBezTo>
                    <a:pt x="120" y="1"/>
                    <a:pt x="48" y="72"/>
                    <a:pt x="25" y="167"/>
                  </a:cubicBezTo>
                  <a:cubicBezTo>
                    <a:pt x="1" y="287"/>
                    <a:pt x="96" y="358"/>
                    <a:pt x="215" y="358"/>
                  </a:cubicBezTo>
                  <a:lnTo>
                    <a:pt x="2477" y="358"/>
                  </a:lnTo>
                  <a:cubicBezTo>
                    <a:pt x="2596" y="358"/>
                    <a:pt x="2668" y="287"/>
                    <a:pt x="2644" y="167"/>
                  </a:cubicBezTo>
                  <a:cubicBezTo>
                    <a:pt x="2620" y="72"/>
                    <a:pt x="2525"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1"/>
            <p:cNvSpPr/>
            <p:nvPr/>
          </p:nvSpPr>
          <p:spPr>
            <a:xfrm>
              <a:off x="3289999" y="3674581"/>
              <a:ext cx="46183" cy="10704"/>
            </a:xfrm>
            <a:custGeom>
              <a:avLst/>
              <a:gdLst/>
              <a:ahLst/>
              <a:cxnLst/>
              <a:rect l="l" t="t" r="r" b="b"/>
              <a:pathLst>
                <a:path w="1549" h="359" extrusionOk="0">
                  <a:moveTo>
                    <a:pt x="191" y="1"/>
                  </a:moveTo>
                  <a:cubicBezTo>
                    <a:pt x="119" y="1"/>
                    <a:pt x="48" y="48"/>
                    <a:pt x="24" y="144"/>
                  </a:cubicBezTo>
                  <a:cubicBezTo>
                    <a:pt x="0" y="263"/>
                    <a:pt x="72" y="358"/>
                    <a:pt x="191" y="358"/>
                  </a:cubicBezTo>
                  <a:lnTo>
                    <a:pt x="1334" y="358"/>
                  </a:lnTo>
                  <a:cubicBezTo>
                    <a:pt x="1453" y="358"/>
                    <a:pt x="1548" y="263"/>
                    <a:pt x="1501" y="144"/>
                  </a:cubicBezTo>
                  <a:cubicBezTo>
                    <a:pt x="1477" y="48"/>
                    <a:pt x="1381"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1"/>
            <p:cNvSpPr/>
            <p:nvPr/>
          </p:nvSpPr>
          <p:spPr>
            <a:xfrm>
              <a:off x="3088328" y="3815191"/>
              <a:ext cx="79576" cy="10674"/>
            </a:xfrm>
            <a:custGeom>
              <a:avLst/>
              <a:gdLst/>
              <a:ahLst/>
              <a:cxnLst/>
              <a:rect l="l" t="t" r="r" b="b"/>
              <a:pathLst>
                <a:path w="2669" h="358" extrusionOk="0">
                  <a:moveTo>
                    <a:pt x="215" y="0"/>
                  </a:moveTo>
                  <a:cubicBezTo>
                    <a:pt x="72" y="0"/>
                    <a:pt x="1" y="95"/>
                    <a:pt x="25" y="214"/>
                  </a:cubicBezTo>
                  <a:cubicBezTo>
                    <a:pt x="49" y="333"/>
                    <a:pt x="144" y="357"/>
                    <a:pt x="215" y="357"/>
                  </a:cubicBezTo>
                  <a:lnTo>
                    <a:pt x="2454" y="357"/>
                  </a:lnTo>
                  <a:cubicBezTo>
                    <a:pt x="2549" y="357"/>
                    <a:pt x="2621" y="310"/>
                    <a:pt x="2644" y="214"/>
                  </a:cubicBezTo>
                  <a:cubicBezTo>
                    <a:pt x="2668" y="95"/>
                    <a:pt x="2573" y="0"/>
                    <a:pt x="2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1"/>
            <p:cNvSpPr/>
            <p:nvPr/>
          </p:nvSpPr>
          <p:spPr>
            <a:xfrm>
              <a:off x="3089043" y="3837910"/>
              <a:ext cx="78861" cy="10674"/>
            </a:xfrm>
            <a:custGeom>
              <a:avLst/>
              <a:gdLst/>
              <a:ahLst/>
              <a:cxnLst/>
              <a:rect l="l" t="t" r="r" b="b"/>
              <a:pathLst>
                <a:path w="2645" h="358" extrusionOk="0">
                  <a:moveTo>
                    <a:pt x="215" y="0"/>
                  </a:moveTo>
                  <a:cubicBezTo>
                    <a:pt x="120" y="0"/>
                    <a:pt x="72" y="48"/>
                    <a:pt x="25" y="143"/>
                  </a:cubicBezTo>
                  <a:cubicBezTo>
                    <a:pt x="1" y="262"/>
                    <a:pt x="96" y="357"/>
                    <a:pt x="215" y="357"/>
                  </a:cubicBezTo>
                  <a:lnTo>
                    <a:pt x="2477" y="357"/>
                  </a:lnTo>
                  <a:cubicBezTo>
                    <a:pt x="2573" y="357"/>
                    <a:pt x="2620" y="286"/>
                    <a:pt x="2644" y="191"/>
                  </a:cubicBezTo>
                  <a:cubicBezTo>
                    <a:pt x="2644" y="72"/>
                    <a:pt x="2573"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1"/>
            <p:cNvSpPr/>
            <p:nvPr/>
          </p:nvSpPr>
          <p:spPr>
            <a:xfrm>
              <a:off x="3106098" y="3859198"/>
              <a:ext cx="45468" cy="10674"/>
            </a:xfrm>
            <a:custGeom>
              <a:avLst/>
              <a:gdLst/>
              <a:ahLst/>
              <a:cxnLst/>
              <a:rect l="l" t="t" r="r" b="b"/>
              <a:pathLst>
                <a:path w="1525" h="358" extrusionOk="0">
                  <a:moveTo>
                    <a:pt x="215" y="1"/>
                  </a:moveTo>
                  <a:cubicBezTo>
                    <a:pt x="119" y="1"/>
                    <a:pt x="48" y="48"/>
                    <a:pt x="24" y="143"/>
                  </a:cubicBezTo>
                  <a:cubicBezTo>
                    <a:pt x="0" y="263"/>
                    <a:pt x="96" y="358"/>
                    <a:pt x="215" y="358"/>
                  </a:cubicBezTo>
                  <a:lnTo>
                    <a:pt x="1334" y="358"/>
                  </a:lnTo>
                  <a:cubicBezTo>
                    <a:pt x="1429" y="358"/>
                    <a:pt x="1477" y="286"/>
                    <a:pt x="1501" y="191"/>
                  </a:cubicBezTo>
                  <a:cubicBezTo>
                    <a:pt x="1524" y="72"/>
                    <a:pt x="1429"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91"/>
          <p:cNvGrpSpPr/>
          <p:nvPr/>
        </p:nvGrpSpPr>
        <p:grpSpPr>
          <a:xfrm>
            <a:off x="1785299" y="3582512"/>
            <a:ext cx="357154" cy="336912"/>
            <a:chOff x="2356787" y="3582512"/>
            <a:chExt cx="357154" cy="336912"/>
          </a:xfrm>
        </p:grpSpPr>
        <p:sp>
          <p:nvSpPr>
            <p:cNvPr id="12785" name="Google Shape;12785;p91"/>
            <p:cNvSpPr/>
            <p:nvPr/>
          </p:nvSpPr>
          <p:spPr>
            <a:xfrm>
              <a:off x="2410037" y="3832215"/>
              <a:ext cx="300356" cy="68187"/>
            </a:xfrm>
            <a:custGeom>
              <a:avLst/>
              <a:gdLst/>
              <a:ahLst/>
              <a:cxnLst/>
              <a:rect l="l" t="t" r="r" b="b"/>
              <a:pathLst>
                <a:path w="10074" h="2287" extrusionOk="0">
                  <a:moveTo>
                    <a:pt x="0" y="1"/>
                  </a:moveTo>
                  <a:lnTo>
                    <a:pt x="0" y="2287"/>
                  </a:lnTo>
                  <a:lnTo>
                    <a:pt x="9740" y="2287"/>
                  </a:lnTo>
                  <a:cubicBezTo>
                    <a:pt x="9955" y="2287"/>
                    <a:pt x="10074" y="2096"/>
                    <a:pt x="9955" y="1906"/>
                  </a:cubicBezTo>
                  <a:lnTo>
                    <a:pt x="8693" y="120"/>
                  </a:lnTo>
                  <a:cubicBezTo>
                    <a:pt x="8645" y="24"/>
                    <a:pt x="8573" y="1"/>
                    <a:pt x="850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1"/>
            <p:cNvSpPr/>
            <p:nvPr/>
          </p:nvSpPr>
          <p:spPr>
            <a:xfrm>
              <a:off x="2410752" y="3715071"/>
              <a:ext cx="242843" cy="68187"/>
            </a:xfrm>
            <a:custGeom>
              <a:avLst/>
              <a:gdLst/>
              <a:ahLst/>
              <a:cxnLst/>
              <a:rect l="l" t="t" r="r" b="b"/>
              <a:pathLst>
                <a:path w="8145" h="2287" extrusionOk="0">
                  <a:moveTo>
                    <a:pt x="0" y="0"/>
                  </a:moveTo>
                  <a:lnTo>
                    <a:pt x="0" y="2286"/>
                  </a:lnTo>
                  <a:lnTo>
                    <a:pt x="7811" y="2286"/>
                  </a:lnTo>
                  <a:cubicBezTo>
                    <a:pt x="8026" y="2286"/>
                    <a:pt x="8145" y="2096"/>
                    <a:pt x="8026" y="1905"/>
                  </a:cubicBezTo>
                  <a:lnTo>
                    <a:pt x="6763" y="119"/>
                  </a:lnTo>
                  <a:cubicBezTo>
                    <a:pt x="6716" y="24"/>
                    <a:pt x="6644" y="0"/>
                    <a:pt x="6549"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1"/>
            <p:cNvSpPr/>
            <p:nvPr/>
          </p:nvSpPr>
          <p:spPr>
            <a:xfrm>
              <a:off x="2410037" y="3600043"/>
              <a:ext cx="183929" cy="68187"/>
            </a:xfrm>
            <a:custGeom>
              <a:avLst/>
              <a:gdLst/>
              <a:ahLst/>
              <a:cxnLst/>
              <a:rect l="l" t="t" r="r" b="b"/>
              <a:pathLst>
                <a:path w="6169" h="2287" extrusionOk="0">
                  <a:moveTo>
                    <a:pt x="0" y="0"/>
                  </a:moveTo>
                  <a:lnTo>
                    <a:pt x="0" y="2287"/>
                  </a:lnTo>
                  <a:lnTo>
                    <a:pt x="5835" y="2287"/>
                  </a:lnTo>
                  <a:cubicBezTo>
                    <a:pt x="6049" y="2287"/>
                    <a:pt x="6168" y="2072"/>
                    <a:pt x="6049" y="1905"/>
                  </a:cubicBezTo>
                  <a:lnTo>
                    <a:pt x="4811" y="119"/>
                  </a:lnTo>
                  <a:cubicBezTo>
                    <a:pt x="4739" y="24"/>
                    <a:pt x="4692" y="0"/>
                    <a:pt x="459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1"/>
            <p:cNvSpPr/>
            <p:nvPr/>
          </p:nvSpPr>
          <p:spPr>
            <a:xfrm>
              <a:off x="2645757" y="3832215"/>
              <a:ext cx="64639" cy="68187"/>
            </a:xfrm>
            <a:custGeom>
              <a:avLst/>
              <a:gdLst/>
              <a:ahLst/>
              <a:cxnLst/>
              <a:rect l="l" t="t" r="r" b="b"/>
              <a:pathLst>
                <a:path w="2168" h="2287" extrusionOk="0">
                  <a:moveTo>
                    <a:pt x="1" y="1"/>
                  </a:moveTo>
                  <a:cubicBezTo>
                    <a:pt x="72" y="1"/>
                    <a:pt x="144" y="72"/>
                    <a:pt x="191" y="120"/>
                  </a:cubicBezTo>
                  <a:lnTo>
                    <a:pt x="1453" y="1906"/>
                  </a:lnTo>
                  <a:cubicBezTo>
                    <a:pt x="1572" y="2049"/>
                    <a:pt x="1453" y="2287"/>
                    <a:pt x="1239" y="2287"/>
                  </a:cubicBezTo>
                  <a:lnTo>
                    <a:pt x="1834" y="2287"/>
                  </a:lnTo>
                  <a:cubicBezTo>
                    <a:pt x="2049" y="2287"/>
                    <a:pt x="2168" y="2049"/>
                    <a:pt x="2049" y="1906"/>
                  </a:cubicBezTo>
                  <a:lnTo>
                    <a:pt x="787" y="120"/>
                  </a:lnTo>
                  <a:cubicBezTo>
                    <a:pt x="739" y="24"/>
                    <a:pt x="667" y="1"/>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1"/>
            <p:cNvSpPr/>
            <p:nvPr/>
          </p:nvSpPr>
          <p:spPr>
            <a:xfrm>
              <a:off x="2587528" y="3715071"/>
              <a:ext cx="65354" cy="68187"/>
            </a:xfrm>
            <a:custGeom>
              <a:avLst/>
              <a:gdLst/>
              <a:ahLst/>
              <a:cxnLst/>
              <a:rect l="l" t="t" r="r" b="b"/>
              <a:pathLst>
                <a:path w="2192" h="2287" extrusionOk="0">
                  <a:moveTo>
                    <a:pt x="1" y="0"/>
                  </a:moveTo>
                  <a:cubicBezTo>
                    <a:pt x="96" y="0"/>
                    <a:pt x="168" y="72"/>
                    <a:pt x="215" y="119"/>
                  </a:cubicBezTo>
                  <a:lnTo>
                    <a:pt x="1477" y="1905"/>
                  </a:lnTo>
                  <a:cubicBezTo>
                    <a:pt x="1596" y="2048"/>
                    <a:pt x="1477" y="2286"/>
                    <a:pt x="1263" y="2286"/>
                  </a:cubicBezTo>
                  <a:lnTo>
                    <a:pt x="1858" y="2286"/>
                  </a:lnTo>
                  <a:cubicBezTo>
                    <a:pt x="2073" y="2286"/>
                    <a:pt x="2192" y="2096"/>
                    <a:pt x="2073" y="1905"/>
                  </a:cubicBezTo>
                  <a:lnTo>
                    <a:pt x="811" y="119"/>
                  </a:lnTo>
                  <a:cubicBezTo>
                    <a:pt x="763" y="24"/>
                    <a:pt x="691" y="0"/>
                    <a:pt x="59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1"/>
            <p:cNvSpPr/>
            <p:nvPr/>
          </p:nvSpPr>
          <p:spPr>
            <a:xfrm>
              <a:off x="2529328" y="3600043"/>
              <a:ext cx="64639" cy="68187"/>
            </a:xfrm>
            <a:custGeom>
              <a:avLst/>
              <a:gdLst/>
              <a:ahLst/>
              <a:cxnLst/>
              <a:rect l="l" t="t" r="r" b="b"/>
              <a:pathLst>
                <a:path w="2168" h="2287" extrusionOk="0">
                  <a:moveTo>
                    <a:pt x="0" y="0"/>
                  </a:moveTo>
                  <a:cubicBezTo>
                    <a:pt x="72" y="0"/>
                    <a:pt x="143" y="48"/>
                    <a:pt x="191" y="119"/>
                  </a:cubicBezTo>
                  <a:lnTo>
                    <a:pt x="1453" y="1905"/>
                  </a:lnTo>
                  <a:cubicBezTo>
                    <a:pt x="1572" y="2048"/>
                    <a:pt x="1453" y="2287"/>
                    <a:pt x="1238" y="2287"/>
                  </a:cubicBezTo>
                  <a:lnTo>
                    <a:pt x="1834" y="2287"/>
                  </a:lnTo>
                  <a:cubicBezTo>
                    <a:pt x="2048" y="2287"/>
                    <a:pt x="2167" y="2048"/>
                    <a:pt x="2048" y="1905"/>
                  </a:cubicBezTo>
                  <a:lnTo>
                    <a:pt x="786" y="119"/>
                  </a:lnTo>
                  <a:cubicBezTo>
                    <a:pt x="738" y="24"/>
                    <a:pt x="667" y="0"/>
                    <a:pt x="595"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1"/>
            <p:cNvSpPr/>
            <p:nvPr/>
          </p:nvSpPr>
          <p:spPr>
            <a:xfrm>
              <a:off x="2363883" y="3587252"/>
              <a:ext cx="92337" cy="92337"/>
            </a:xfrm>
            <a:custGeom>
              <a:avLst/>
              <a:gdLst/>
              <a:ahLst/>
              <a:cxnLst/>
              <a:rect l="l" t="t" r="r" b="b"/>
              <a:pathLst>
                <a:path w="3097" h="3097" extrusionOk="0">
                  <a:moveTo>
                    <a:pt x="1548" y="1"/>
                  </a:moveTo>
                  <a:cubicBezTo>
                    <a:pt x="691" y="1"/>
                    <a:pt x="0" y="691"/>
                    <a:pt x="0" y="1549"/>
                  </a:cubicBezTo>
                  <a:cubicBezTo>
                    <a:pt x="0" y="2406"/>
                    <a:pt x="691" y="3097"/>
                    <a:pt x="1548" y="3097"/>
                  </a:cubicBezTo>
                  <a:cubicBezTo>
                    <a:pt x="2406" y="3097"/>
                    <a:pt x="3096" y="2406"/>
                    <a:pt x="3096" y="1549"/>
                  </a:cubicBezTo>
                  <a:cubicBezTo>
                    <a:pt x="3096" y="691"/>
                    <a:pt x="2406" y="1"/>
                    <a:pt x="1548"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1"/>
            <p:cNvSpPr/>
            <p:nvPr/>
          </p:nvSpPr>
          <p:spPr>
            <a:xfrm>
              <a:off x="2363883" y="3703711"/>
              <a:ext cx="92337" cy="92337"/>
            </a:xfrm>
            <a:custGeom>
              <a:avLst/>
              <a:gdLst/>
              <a:ahLst/>
              <a:cxnLst/>
              <a:rect l="l" t="t" r="r" b="b"/>
              <a:pathLst>
                <a:path w="3097" h="3097" extrusionOk="0">
                  <a:moveTo>
                    <a:pt x="1548" y="0"/>
                  </a:moveTo>
                  <a:cubicBezTo>
                    <a:pt x="691" y="0"/>
                    <a:pt x="0" y="691"/>
                    <a:pt x="0" y="1548"/>
                  </a:cubicBezTo>
                  <a:cubicBezTo>
                    <a:pt x="0" y="2405"/>
                    <a:pt x="691" y="3096"/>
                    <a:pt x="1548" y="3096"/>
                  </a:cubicBezTo>
                  <a:cubicBezTo>
                    <a:pt x="2406" y="3096"/>
                    <a:pt x="3096" y="2405"/>
                    <a:pt x="3096" y="1548"/>
                  </a:cubicBezTo>
                  <a:cubicBezTo>
                    <a:pt x="3096" y="691"/>
                    <a:pt x="2406" y="0"/>
                    <a:pt x="1548"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1"/>
            <p:cNvSpPr/>
            <p:nvPr/>
          </p:nvSpPr>
          <p:spPr>
            <a:xfrm>
              <a:off x="2363883" y="3820855"/>
              <a:ext cx="92337" cy="92337"/>
            </a:xfrm>
            <a:custGeom>
              <a:avLst/>
              <a:gdLst/>
              <a:ahLst/>
              <a:cxnLst/>
              <a:rect l="l" t="t" r="r" b="b"/>
              <a:pathLst>
                <a:path w="3097" h="3097" extrusionOk="0">
                  <a:moveTo>
                    <a:pt x="1548" y="1"/>
                  </a:moveTo>
                  <a:cubicBezTo>
                    <a:pt x="691" y="1"/>
                    <a:pt x="0" y="691"/>
                    <a:pt x="0" y="1549"/>
                  </a:cubicBezTo>
                  <a:cubicBezTo>
                    <a:pt x="0" y="2406"/>
                    <a:pt x="691" y="3096"/>
                    <a:pt x="1548" y="3096"/>
                  </a:cubicBezTo>
                  <a:cubicBezTo>
                    <a:pt x="2406" y="3096"/>
                    <a:pt x="3096" y="2406"/>
                    <a:pt x="3096" y="1549"/>
                  </a:cubicBezTo>
                  <a:cubicBezTo>
                    <a:pt x="3096" y="691"/>
                    <a:pt x="2406" y="1"/>
                    <a:pt x="154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1"/>
            <p:cNvSpPr/>
            <p:nvPr/>
          </p:nvSpPr>
          <p:spPr>
            <a:xfrm>
              <a:off x="2378075" y="3591516"/>
              <a:ext cx="78145" cy="88074"/>
            </a:xfrm>
            <a:custGeom>
              <a:avLst/>
              <a:gdLst/>
              <a:ahLst/>
              <a:cxnLst/>
              <a:rect l="l" t="t" r="r" b="b"/>
              <a:pathLst>
                <a:path w="2621" h="2954" extrusionOk="0">
                  <a:moveTo>
                    <a:pt x="1715" y="1"/>
                  </a:moveTo>
                  <a:lnTo>
                    <a:pt x="1715" y="1"/>
                  </a:lnTo>
                  <a:cubicBezTo>
                    <a:pt x="2001" y="286"/>
                    <a:pt x="2192" y="691"/>
                    <a:pt x="2192" y="1120"/>
                  </a:cubicBezTo>
                  <a:cubicBezTo>
                    <a:pt x="2192" y="1977"/>
                    <a:pt x="1501" y="2668"/>
                    <a:pt x="644" y="2668"/>
                  </a:cubicBezTo>
                  <a:cubicBezTo>
                    <a:pt x="429" y="2668"/>
                    <a:pt x="215" y="2596"/>
                    <a:pt x="1" y="2501"/>
                  </a:cubicBezTo>
                  <a:lnTo>
                    <a:pt x="1" y="2501"/>
                  </a:lnTo>
                  <a:cubicBezTo>
                    <a:pt x="286" y="2787"/>
                    <a:pt x="667" y="2954"/>
                    <a:pt x="1072" y="2954"/>
                  </a:cubicBezTo>
                  <a:cubicBezTo>
                    <a:pt x="1953" y="2954"/>
                    <a:pt x="2620" y="2263"/>
                    <a:pt x="2620" y="1406"/>
                  </a:cubicBezTo>
                  <a:cubicBezTo>
                    <a:pt x="2620" y="786"/>
                    <a:pt x="2263" y="239"/>
                    <a:pt x="1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1"/>
            <p:cNvSpPr/>
            <p:nvPr/>
          </p:nvSpPr>
          <p:spPr>
            <a:xfrm>
              <a:off x="2378075" y="3707975"/>
              <a:ext cx="78145" cy="88074"/>
            </a:xfrm>
            <a:custGeom>
              <a:avLst/>
              <a:gdLst/>
              <a:ahLst/>
              <a:cxnLst/>
              <a:rect l="l" t="t" r="r" b="b"/>
              <a:pathLst>
                <a:path w="2621" h="2954" extrusionOk="0">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2"/>
                    <a:pt x="2620" y="1405"/>
                  </a:cubicBezTo>
                  <a:cubicBezTo>
                    <a:pt x="2620" y="786"/>
                    <a:pt x="2263" y="238"/>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1"/>
            <p:cNvSpPr/>
            <p:nvPr/>
          </p:nvSpPr>
          <p:spPr>
            <a:xfrm>
              <a:off x="2378075" y="3825119"/>
              <a:ext cx="78145" cy="88074"/>
            </a:xfrm>
            <a:custGeom>
              <a:avLst/>
              <a:gdLst/>
              <a:ahLst/>
              <a:cxnLst/>
              <a:rect l="l" t="t" r="r" b="b"/>
              <a:pathLst>
                <a:path w="2621" h="2954" extrusionOk="0">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3"/>
                    <a:pt x="2620" y="1406"/>
                  </a:cubicBezTo>
                  <a:cubicBezTo>
                    <a:pt x="2620" y="786"/>
                    <a:pt x="2263" y="239"/>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1"/>
            <p:cNvSpPr/>
            <p:nvPr/>
          </p:nvSpPr>
          <p:spPr>
            <a:xfrm>
              <a:off x="2356787" y="3582512"/>
              <a:ext cx="241442" cy="102772"/>
            </a:xfrm>
            <a:custGeom>
              <a:avLst/>
              <a:gdLst/>
              <a:ahLst/>
              <a:cxnLst/>
              <a:rect l="l" t="t" r="r" b="b"/>
              <a:pathLst>
                <a:path w="8098" h="3447" extrusionOk="0">
                  <a:moveTo>
                    <a:pt x="6406" y="731"/>
                  </a:moveTo>
                  <a:cubicBezTo>
                    <a:pt x="6430" y="731"/>
                    <a:pt x="6478" y="731"/>
                    <a:pt x="6478" y="755"/>
                  </a:cubicBezTo>
                  <a:lnTo>
                    <a:pt x="7716" y="2541"/>
                  </a:lnTo>
                  <a:cubicBezTo>
                    <a:pt x="7740" y="2565"/>
                    <a:pt x="7716" y="2613"/>
                    <a:pt x="7716" y="2636"/>
                  </a:cubicBezTo>
                  <a:cubicBezTo>
                    <a:pt x="7716" y="2660"/>
                    <a:pt x="7692" y="2660"/>
                    <a:pt x="7668" y="2660"/>
                  </a:cubicBezTo>
                  <a:lnTo>
                    <a:pt x="3263" y="2660"/>
                  </a:lnTo>
                  <a:cubicBezTo>
                    <a:pt x="3429" y="2398"/>
                    <a:pt x="3549" y="2041"/>
                    <a:pt x="3549" y="1684"/>
                  </a:cubicBezTo>
                  <a:cubicBezTo>
                    <a:pt x="3525" y="1350"/>
                    <a:pt x="3406" y="993"/>
                    <a:pt x="3215" y="731"/>
                  </a:cubicBezTo>
                  <a:close/>
                  <a:moveTo>
                    <a:pt x="1786" y="350"/>
                  </a:moveTo>
                  <a:cubicBezTo>
                    <a:pt x="2548" y="350"/>
                    <a:pt x="3167" y="969"/>
                    <a:pt x="3167" y="1708"/>
                  </a:cubicBezTo>
                  <a:cubicBezTo>
                    <a:pt x="3167" y="2446"/>
                    <a:pt x="2548" y="3089"/>
                    <a:pt x="1786" y="3089"/>
                  </a:cubicBezTo>
                  <a:cubicBezTo>
                    <a:pt x="1048" y="3089"/>
                    <a:pt x="429" y="2446"/>
                    <a:pt x="429" y="1708"/>
                  </a:cubicBezTo>
                  <a:cubicBezTo>
                    <a:pt x="429" y="969"/>
                    <a:pt x="1048" y="350"/>
                    <a:pt x="1786" y="350"/>
                  </a:cubicBezTo>
                  <a:close/>
                  <a:moveTo>
                    <a:pt x="1842" y="0"/>
                  </a:moveTo>
                  <a:cubicBezTo>
                    <a:pt x="1768" y="0"/>
                    <a:pt x="1694" y="6"/>
                    <a:pt x="1620" y="17"/>
                  </a:cubicBezTo>
                  <a:cubicBezTo>
                    <a:pt x="810" y="112"/>
                    <a:pt x="167" y="755"/>
                    <a:pt x="95" y="1589"/>
                  </a:cubicBezTo>
                  <a:cubicBezTo>
                    <a:pt x="0" y="2565"/>
                    <a:pt x="810" y="3446"/>
                    <a:pt x="1786" y="3446"/>
                  </a:cubicBezTo>
                  <a:cubicBezTo>
                    <a:pt x="2215" y="3446"/>
                    <a:pt x="2596" y="3279"/>
                    <a:pt x="2906" y="3041"/>
                  </a:cubicBezTo>
                  <a:lnTo>
                    <a:pt x="7621" y="3041"/>
                  </a:lnTo>
                  <a:cubicBezTo>
                    <a:pt x="7740" y="3041"/>
                    <a:pt x="7907" y="2994"/>
                    <a:pt x="7978" y="2875"/>
                  </a:cubicBezTo>
                  <a:cubicBezTo>
                    <a:pt x="8097" y="2732"/>
                    <a:pt x="8097" y="2517"/>
                    <a:pt x="7978" y="2374"/>
                  </a:cubicBezTo>
                  <a:lnTo>
                    <a:pt x="6740" y="588"/>
                  </a:lnTo>
                  <a:cubicBezTo>
                    <a:pt x="6644" y="469"/>
                    <a:pt x="6525" y="398"/>
                    <a:pt x="6382" y="398"/>
                  </a:cubicBezTo>
                  <a:lnTo>
                    <a:pt x="2906" y="398"/>
                  </a:lnTo>
                  <a:cubicBezTo>
                    <a:pt x="2624" y="157"/>
                    <a:pt x="2241" y="0"/>
                    <a:pt x="18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1"/>
            <p:cNvSpPr/>
            <p:nvPr/>
          </p:nvSpPr>
          <p:spPr>
            <a:xfrm>
              <a:off x="2356787" y="3697748"/>
              <a:ext cx="300356" cy="103249"/>
            </a:xfrm>
            <a:custGeom>
              <a:avLst/>
              <a:gdLst/>
              <a:ahLst/>
              <a:cxnLst/>
              <a:rect l="l" t="t" r="r" b="b"/>
              <a:pathLst>
                <a:path w="10074" h="3463" extrusionOk="0">
                  <a:moveTo>
                    <a:pt x="1786" y="367"/>
                  </a:moveTo>
                  <a:cubicBezTo>
                    <a:pt x="2548" y="367"/>
                    <a:pt x="3167" y="1010"/>
                    <a:pt x="3167" y="1748"/>
                  </a:cubicBezTo>
                  <a:cubicBezTo>
                    <a:pt x="3167" y="2486"/>
                    <a:pt x="2548" y="3106"/>
                    <a:pt x="1786" y="3106"/>
                  </a:cubicBezTo>
                  <a:cubicBezTo>
                    <a:pt x="1048" y="3106"/>
                    <a:pt x="429" y="2486"/>
                    <a:pt x="429" y="1748"/>
                  </a:cubicBezTo>
                  <a:cubicBezTo>
                    <a:pt x="429" y="1010"/>
                    <a:pt x="1048" y="367"/>
                    <a:pt x="1786" y="367"/>
                  </a:cubicBezTo>
                  <a:close/>
                  <a:moveTo>
                    <a:pt x="1775" y="1"/>
                  </a:moveTo>
                  <a:cubicBezTo>
                    <a:pt x="1716" y="1"/>
                    <a:pt x="1656" y="4"/>
                    <a:pt x="1596" y="10"/>
                  </a:cubicBezTo>
                  <a:cubicBezTo>
                    <a:pt x="786" y="105"/>
                    <a:pt x="119" y="772"/>
                    <a:pt x="72" y="1605"/>
                  </a:cubicBezTo>
                  <a:cubicBezTo>
                    <a:pt x="0" y="2605"/>
                    <a:pt x="810" y="3463"/>
                    <a:pt x="1786" y="3463"/>
                  </a:cubicBezTo>
                  <a:cubicBezTo>
                    <a:pt x="2215" y="3463"/>
                    <a:pt x="2596" y="3320"/>
                    <a:pt x="2906" y="3082"/>
                  </a:cubicBezTo>
                  <a:lnTo>
                    <a:pt x="9597" y="3082"/>
                  </a:lnTo>
                  <a:cubicBezTo>
                    <a:pt x="9716" y="3082"/>
                    <a:pt x="9859" y="3034"/>
                    <a:pt x="9955" y="2915"/>
                  </a:cubicBezTo>
                  <a:cubicBezTo>
                    <a:pt x="10074" y="2748"/>
                    <a:pt x="10074" y="2558"/>
                    <a:pt x="9955" y="2391"/>
                  </a:cubicBezTo>
                  <a:lnTo>
                    <a:pt x="8692" y="605"/>
                  </a:lnTo>
                  <a:cubicBezTo>
                    <a:pt x="8621" y="486"/>
                    <a:pt x="8502" y="438"/>
                    <a:pt x="8335" y="438"/>
                  </a:cubicBezTo>
                  <a:lnTo>
                    <a:pt x="7073" y="438"/>
                  </a:lnTo>
                  <a:cubicBezTo>
                    <a:pt x="6978" y="438"/>
                    <a:pt x="6906" y="486"/>
                    <a:pt x="6883" y="581"/>
                  </a:cubicBezTo>
                  <a:cubicBezTo>
                    <a:pt x="6859" y="700"/>
                    <a:pt x="6954" y="796"/>
                    <a:pt x="7073" y="796"/>
                  </a:cubicBezTo>
                  <a:lnTo>
                    <a:pt x="8335" y="796"/>
                  </a:lnTo>
                  <a:cubicBezTo>
                    <a:pt x="8359" y="796"/>
                    <a:pt x="8407" y="796"/>
                    <a:pt x="8407" y="819"/>
                  </a:cubicBezTo>
                  <a:lnTo>
                    <a:pt x="9645" y="2605"/>
                  </a:lnTo>
                  <a:cubicBezTo>
                    <a:pt x="9693" y="2629"/>
                    <a:pt x="9645" y="2677"/>
                    <a:pt x="9645" y="2701"/>
                  </a:cubicBezTo>
                  <a:cubicBezTo>
                    <a:pt x="9645" y="2725"/>
                    <a:pt x="9621" y="2725"/>
                    <a:pt x="9597" y="2725"/>
                  </a:cubicBezTo>
                  <a:lnTo>
                    <a:pt x="3191" y="2725"/>
                  </a:lnTo>
                  <a:cubicBezTo>
                    <a:pt x="3382" y="2463"/>
                    <a:pt x="3501" y="2105"/>
                    <a:pt x="3501" y="1748"/>
                  </a:cubicBezTo>
                  <a:cubicBezTo>
                    <a:pt x="3501" y="1391"/>
                    <a:pt x="3382" y="1058"/>
                    <a:pt x="3191" y="772"/>
                  </a:cubicBezTo>
                  <a:lnTo>
                    <a:pt x="6240" y="772"/>
                  </a:lnTo>
                  <a:cubicBezTo>
                    <a:pt x="6311" y="772"/>
                    <a:pt x="6382" y="700"/>
                    <a:pt x="6406" y="605"/>
                  </a:cubicBezTo>
                  <a:cubicBezTo>
                    <a:pt x="6430" y="486"/>
                    <a:pt x="6359" y="415"/>
                    <a:pt x="6240" y="415"/>
                  </a:cubicBezTo>
                  <a:lnTo>
                    <a:pt x="2858" y="415"/>
                  </a:lnTo>
                  <a:cubicBezTo>
                    <a:pt x="2587" y="144"/>
                    <a:pt x="2189" y="1"/>
                    <a:pt x="17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1"/>
            <p:cNvSpPr/>
            <p:nvPr/>
          </p:nvSpPr>
          <p:spPr>
            <a:xfrm>
              <a:off x="2356787" y="3816592"/>
              <a:ext cx="357154" cy="102832"/>
            </a:xfrm>
            <a:custGeom>
              <a:avLst/>
              <a:gdLst/>
              <a:ahLst/>
              <a:cxnLst/>
              <a:rect l="l" t="t" r="r" b="b"/>
              <a:pathLst>
                <a:path w="11979" h="3449" extrusionOk="0">
                  <a:moveTo>
                    <a:pt x="1786" y="310"/>
                  </a:moveTo>
                  <a:cubicBezTo>
                    <a:pt x="2548" y="310"/>
                    <a:pt x="3167" y="953"/>
                    <a:pt x="3167" y="1692"/>
                  </a:cubicBezTo>
                  <a:cubicBezTo>
                    <a:pt x="3167" y="2430"/>
                    <a:pt x="2572" y="3049"/>
                    <a:pt x="1786" y="3049"/>
                  </a:cubicBezTo>
                  <a:cubicBezTo>
                    <a:pt x="1048" y="3049"/>
                    <a:pt x="429" y="2430"/>
                    <a:pt x="429" y="1692"/>
                  </a:cubicBezTo>
                  <a:cubicBezTo>
                    <a:pt x="429" y="953"/>
                    <a:pt x="1048" y="310"/>
                    <a:pt x="1786" y="310"/>
                  </a:cubicBezTo>
                  <a:close/>
                  <a:moveTo>
                    <a:pt x="1786" y="1"/>
                  </a:moveTo>
                  <a:cubicBezTo>
                    <a:pt x="810" y="1"/>
                    <a:pt x="0" y="858"/>
                    <a:pt x="72" y="1858"/>
                  </a:cubicBezTo>
                  <a:cubicBezTo>
                    <a:pt x="119" y="2668"/>
                    <a:pt x="786" y="3359"/>
                    <a:pt x="1596" y="3430"/>
                  </a:cubicBezTo>
                  <a:cubicBezTo>
                    <a:pt x="1673" y="3442"/>
                    <a:pt x="1751" y="3448"/>
                    <a:pt x="1829" y="3448"/>
                  </a:cubicBezTo>
                  <a:cubicBezTo>
                    <a:pt x="2213" y="3448"/>
                    <a:pt x="2601" y="3306"/>
                    <a:pt x="2858" y="3049"/>
                  </a:cubicBezTo>
                  <a:lnTo>
                    <a:pt x="3906" y="3049"/>
                  </a:lnTo>
                  <a:cubicBezTo>
                    <a:pt x="4001" y="3049"/>
                    <a:pt x="4049" y="3001"/>
                    <a:pt x="4072" y="2906"/>
                  </a:cubicBezTo>
                  <a:cubicBezTo>
                    <a:pt x="4120" y="2787"/>
                    <a:pt x="4025" y="2692"/>
                    <a:pt x="3906" y="2692"/>
                  </a:cubicBezTo>
                  <a:lnTo>
                    <a:pt x="3191" y="2692"/>
                  </a:lnTo>
                  <a:cubicBezTo>
                    <a:pt x="3358" y="2430"/>
                    <a:pt x="3477" y="2073"/>
                    <a:pt x="3477" y="1715"/>
                  </a:cubicBezTo>
                  <a:cubicBezTo>
                    <a:pt x="3477" y="1358"/>
                    <a:pt x="3358" y="1025"/>
                    <a:pt x="3191" y="739"/>
                  </a:cubicBezTo>
                  <a:lnTo>
                    <a:pt x="10264" y="739"/>
                  </a:lnTo>
                  <a:cubicBezTo>
                    <a:pt x="10312" y="739"/>
                    <a:pt x="10336" y="739"/>
                    <a:pt x="10336" y="763"/>
                  </a:cubicBezTo>
                  <a:lnTo>
                    <a:pt x="11574" y="2549"/>
                  </a:lnTo>
                  <a:cubicBezTo>
                    <a:pt x="11622" y="2573"/>
                    <a:pt x="11574" y="2620"/>
                    <a:pt x="11574" y="2644"/>
                  </a:cubicBezTo>
                  <a:cubicBezTo>
                    <a:pt x="11574" y="2668"/>
                    <a:pt x="11550" y="2668"/>
                    <a:pt x="11526" y="2668"/>
                  </a:cubicBezTo>
                  <a:lnTo>
                    <a:pt x="4739" y="2668"/>
                  </a:lnTo>
                  <a:cubicBezTo>
                    <a:pt x="4644" y="2668"/>
                    <a:pt x="4596" y="2739"/>
                    <a:pt x="4573" y="2811"/>
                  </a:cubicBezTo>
                  <a:cubicBezTo>
                    <a:pt x="4525" y="2930"/>
                    <a:pt x="4620" y="3025"/>
                    <a:pt x="4739" y="3025"/>
                  </a:cubicBezTo>
                  <a:lnTo>
                    <a:pt x="11526" y="3025"/>
                  </a:lnTo>
                  <a:cubicBezTo>
                    <a:pt x="11645" y="3025"/>
                    <a:pt x="11788" y="2978"/>
                    <a:pt x="11884" y="2858"/>
                  </a:cubicBezTo>
                  <a:cubicBezTo>
                    <a:pt x="11979" y="2692"/>
                    <a:pt x="11979" y="2501"/>
                    <a:pt x="11884" y="2335"/>
                  </a:cubicBezTo>
                  <a:lnTo>
                    <a:pt x="10645" y="548"/>
                  </a:lnTo>
                  <a:cubicBezTo>
                    <a:pt x="10550" y="429"/>
                    <a:pt x="10431" y="382"/>
                    <a:pt x="10288" y="382"/>
                  </a:cubicBezTo>
                  <a:lnTo>
                    <a:pt x="2906" y="382"/>
                  </a:lnTo>
                  <a:cubicBezTo>
                    <a:pt x="2596" y="144"/>
                    <a:pt x="2215" y="1"/>
                    <a:pt x="17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91"/>
          <p:cNvGrpSpPr/>
          <p:nvPr/>
        </p:nvGrpSpPr>
        <p:grpSpPr>
          <a:xfrm>
            <a:off x="1065573" y="4146767"/>
            <a:ext cx="354321" cy="355039"/>
            <a:chOff x="1713260" y="4146767"/>
            <a:chExt cx="354321" cy="355039"/>
          </a:xfrm>
        </p:grpSpPr>
        <p:sp>
          <p:nvSpPr>
            <p:cNvPr id="12801" name="Google Shape;12801;p91"/>
            <p:cNvSpPr/>
            <p:nvPr/>
          </p:nvSpPr>
          <p:spPr>
            <a:xfrm>
              <a:off x="1804137" y="4237644"/>
              <a:ext cx="171854" cy="172569"/>
            </a:xfrm>
            <a:custGeom>
              <a:avLst/>
              <a:gdLst/>
              <a:ahLst/>
              <a:cxnLst/>
              <a:rect l="l" t="t" r="r" b="b"/>
              <a:pathLst>
                <a:path w="5764" h="5788" extrusionOk="0">
                  <a:moveTo>
                    <a:pt x="2882" y="1"/>
                  </a:moveTo>
                  <a:cubicBezTo>
                    <a:pt x="1287" y="1"/>
                    <a:pt x="1" y="1310"/>
                    <a:pt x="1" y="2906"/>
                  </a:cubicBezTo>
                  <a:cubicBezTo>
                    <a:pt x="1" y="4478"/>
                    <a:pt x="1287" y="5788"/>
                    <a:pt x="2882" y="5788"/>
                  </a:cubicBezTo>
                  <a:cubicBezTo>
                    <a:pt x="4478" y="5788"/>
                    <a:pt x="5764" y="4478"/>
                    <a:pt x="5764" y="2906"/>
                  </a:cubicBezTo>
                  <a:cubicBezTo>
                    <a:pt x="5764" y="1310"/>
                    <a:pt x="4478" y="1"/>
                    <a:pt x="2882"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1"/>
            <p:cNvSpPr/>
            <p:nvPr/>
          </p:nvSpPr>
          <p:spPr>
            <a:xfrm>
              <a:off x="1836099" y="4248288"/>
              <a:ext cx="140608" cy="161925"/>
            </a:xfrm>
            <a:custGeom>
              <a:avLst/>
              <a:gdLst/>
              <a:ahLst/>
              <a:cxnLst/>
              <a:rect l="l" t="t" r="r" b="b"/>
              <a:pathLst>
                <a:path w="4716" h="5431" extrusionOk="0">
                  <a:moveTo>
                    <a:pt x="3215" y="1"/>
                  </a:moveTo>
                  <a:lnTo>
                    <a:pt x="3215" y="1"/>
                  </a:lnTo>
                  <a:cubicBezTo>
                    <a:pt x="3882" y="549"/>
                    <a:pt x="4287" y="1358"/>
                    <a:pt x="4287" y="2239"/>
                  </a:cubicBezTo>
                  <a:cubicBezTo>
                    <a:pt x="4287" y="3859"/>
                    <a:pt x="3001" y="5121"/>
                    <a:pt x="1405" y="5121"/>
                  </a:cubicBezTo>
                  <a:cubicBezTo>
                    <a:pt x="905" y="5121"/>
                    <a:pt x="429" y="5002"/>
                    <a:pt x="0" y="4764"/>
                  </a:cubicBezTo>
                  <a:lnTo>
                    <a:pt x="0" y="4764"/>
                  </a:lnTo>
                  <a:cubicBezTo>
                    <a:pt x="477" y="5192"/>
                    <a:pt x="1143" y="5431"/>
                    <a:pt x="1810" y="5431"/>
                  </a:cubicBezTo>
                  <a:cubicBezTo>
                    <a:pt x="3430" y="5431"/>
                    <a:pt x="4716" y="4145"/>
                    <a:pt x="4716" y="2549"/>
                  </a:cubicBezTo>
                  <a:cubicBezTo>
                    <a:pt x="4716" y="1477"/>
                    <a:pt x="4120" y="525"/>
                    <a:pt x="3215"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1"/>
            <p:cNvSpPr/>
            <p:nvPr/>
          </p:nvSpPr>
          <p:spPr>
            <a:xfrm>
              <a:off x="1718925" y="4336333"/>
              <a:ext cx="159093" cy="159093"/>
            </a:xfrm>
            <a:custGeom>
              <a:avLst/>
              <a:gdLst/>
              <a:ahLst/>
              <a:cxnLst/>
              <a:rect l="l" t="t" r="r" b="b"/>
              <a:pathLst>
                <a:path w="5336" h="5336" extrusionOk="0">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1"/>
            <p:cNvSpPr/>
            <p:nvPr/>
          </p:nvSpPr>
          <p:spPr>
            <a:xfrm>
              <a:off x="1718925" y="4336333"/>
              <a:ext cx="159093" cy="159093"/>
            </a:xfrm>
            <a:custGeom>
              <a:avLst/>
              <a:gdLst/>
              <a:ahLst/>
              <a:cxnLst/>
              <a:rect l="l" t="t" r="r" b="b"/>
              <a:pathLst>
                <a:path w="5336" h="5336" extrusionOk="0">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1"/>
            <p:cNvSpPr/>
            <p:nvPr/>
          </p:nvSpPr>
          <p:spPr>
            <a:xfrm>
              <a:off x="1718925" y="4151746"/>
              <a:ext cx="343707" cy="343678"/>
            </a:xfrm>
            <a:custGeom>
              <a:avLst/>
              <a:gdLst/>
              <a:ahLst/>
              <a:cxnLst/>
              <a:rect l="l" t="t" r="r" b="b"/>
              <a:pathLst>
                <a:path w="11528" h="11527" extrusionOk="0">
                  <a:moveTo>
                    <a:pt x="5740" y="0"/>
                  </a:moveTo>
                  <a:cubicBezTo>
                    <a:pt x="2740" y="0"/>
                    <a:pt x="263" y="2334"/>
                    <a:pt x="1" y="5263"/>
                  </a:cubicBezTo>
                  <a:cubicBezTo>
                    <a:pt x="1" y="5335"/>
                    <a:pt x="25" y="5358"/>
                    <a:pt x="72" y="5358"/>
                  </a:cubicBezTo>
                  <a:lnTo>
                    <a:pt x="1549" y="5358"/>
                  </a:lnTo>
                  <a:cubicBezTo>
                    <a:pt x="1573" y="5358"/>
                    <a:pt x="1620" y="5335"/>
                    <a:pt x="1620" y="5287"/>
                  </a:cubicBezTo>
                  <a:cubicBezTo>
                    <a:pt x="1867" y="3235"/>
                    <a:pt x="3598" y="1660"/>
                    <a:pt x="5718" y="1660"/>
                  </a:cubicBezTo>
                  <a:cubicBezTo>
                    <a:pt x="6058" y="1660"/>
                    <a:pt x="6409" y="1701"/>
                    <a:pt x="6764" y="1786"/>
                  </a:cubicBezTo>
                  <a:cubicBezTo>
                    <a:pt x="8074" y="2096"/>
                    <a:pt x="9408" y="3453"/>
                    <a:pt x="9741" y="4763"/>
                  </a:cubicBezTo>
                  <a:cubicBezTo>
                    <a:pt x="10360" y="7311"/>
                    <a:pt x="8598" y="9621"/>
                    <a:pt x="6216" y="9907"/>
                  </a:cubicBezTo>
                  <a:cubicBezTo>
                    <a:pt x="6193" y="9907"/>
                    <a:pt x="6169" y="9954"/>
                    <a:pt x="6169" y="9978"/>
                  </a:cubicBezTo>
                  <a:lnTo>
                    <a:pt x="6169" y="11455"/>
                  </a:lnTo>
                  <a:cubicBezTo>
                    <a:pt x="6169" y="11502"/>
                    <a:pt x="6216" y="11526"/>
                    <a:pt x="6264" y="11526"/>
                  </a:cubicBezTo>
                  <a:cubicBezTo>
                    <a:pt x="9193" y="11264"/>
                    <a:pt x="11527" y="8788"/>
                    <a:pt x="11527" y="5787"/>
                  </a:cubicBezTo>
                  <a:cubicBezTo>
                    <a:pt x="11527" y="2596"/>
                    <a:pt x="8931" y="0"/>
                    <a:pt x="57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1"/>
            <p:cNvSpPr/>
            <p:nvPr/>
          </p:nvSpPr>
          <p:spPr>
            <a:xfrm>
              <a:off x="1902826" y="4173750"/>
              <a:ext cx="159808" cy="321674"/>
            </a:xfrm>
            <a:custGeom>
              <a:avLst/>
              <a:gdLst/>
              <a:ahLst/>
              <a:cxnLst/>
              <a:rect l="l" t="t" r="r" b="b"/>
              <a:pathLst>
                <a:path w="5360" h="10789" extrusionOk="0">
                  <a:moveTo>
                    <a:pt x="2406" y="0"/>
                  </a:moveTo>
                  <a:cubicBezTo>
                    <a:pt x="3906" y="1048"/>
                    <a:pt x="4883" y="2763"/>
                    <a:pt x="4883" y="4739"/>
                  </a:cubicBezTo>
                  <a:cubicBezTo>
                    <a:pt x="4883" y="7621"/>
                    <a:pt x="2763" y="10050"/>
                    <a:pt x="1" y="10455"/>
                  </a:cubicBezTo>
                  <a:lnTo>
                    <a:pt x="1" y="10717"/>
                  </a:lnTo>
                  <a:cubicBezTo>
                    <a:pt x="1" y="10764"/>
                    <a:pt x="48" y="10788"/>
                    <a:pt x="96" y="10788"/>
                  </a:cubicBezTo>
                  <a:cubicBezTo>
                    <a:pt x="3025" y="10526"/>
                    <a:pt x="5359" y="8050"/>
                    <a:pt x="5359" y="5049"/>
                  </a:cubicBezTo>
                  <a:cubicBezTo>
                    <a:pt x="5359" y="2906"/>
                    <a:pt x="4192" y="1024"/>
                    <a:pt x="240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1"/>
            <p:cNvSpPr/>
            <p:nvPr/>
          </p:nvSpPr>
          <p:spPr>
            <a:xfrm>
              <a:off x="1713260" y="4146767"/>
              <a:ext cx="354321" cy="352920"/>
            </a:xfrm>
            <a:custGeom>
              <a:avLst/>
              <a:gdLst/>
              <a:ahLst/>
              <a:cxnLst/>
              <a:rect l="l" t="t" r="r" b="b"/>
              <a:pathLst>
                <a:path w="11884" h="11837" extrusionOk="0">
                  <a:moveTo>
                    <a:pt x="5930" y="0"/>
                  </a:moveTo>
                  <a:cubicBezTo>
                    <a:pt x="4454" y="0"/>
                    <a:pt x="3025" y="548"/>
                    <a:pt x="1929" y="1572"/>
                  </a:cubicBezTo>
                  <a:cubicBezTo>
                    <a:pt x="810" y="2572"/>
                    <a:pt x="167" y="3954"/>
                    <a:pt x="0" y="5406"/>
                  </a:cubicBezTo>
                  <a:cubicBezTo>
                    <a:pt x="0" y="5525"/>
                    <a:pt x="72" y="5644"/>
                    <a:pt x="191" y="5668"/>
                  </a:cubicBezTo>
                  <a:lnTo>
                    <a:pt x="1739" y="5668"/>
                  </a:lnTo>
                  <a:cubicBezTo>
                    <a:pt x="1858" y="5668"/>
                    <a:pt x="1977" y="5597"/>
                    <a:pt x="1977" y="5454"/>
                  </a:cubicBezTo>
                  <a:cubicBezTo>
                    <a:pt x="2215" y="3477"/>
                    <a:pt x="3906" y="1953"/>
                    <a:pt x="5930" y="1953"/>
                  </a:cubicBezTo>
                  <a:cubicBezTo>
                    <a:pt x="6597" y="1953"/>
                    <a:pt x="7240" y="2144"/>
                    <a:pt x="7812" y="2429"/>
                  </a:cubicBezTo>
                  <a:cubicBezTo>
                    <a:pt x="7838" y="2449"/>
                    <a:pt x="7866" y="2458"/>
                    <a:pt x="7893" y="2458"/>
                  </a:cubicBezTo>
                  <a:cubicBezTo>
                    <a:pt x="7965" y="2458"/>
                    <a:pt x="8032" y="2397"/>
                    <a:pt x="8050" y="2310"/>
                  </a:cubicBezTo>
                  <a:cubicBezTo>
                    <a:pt x="8074" y="2215"/>
                    <a:pt x="8026" y="2144"/>
                    <a:pt x="7954" y="2096"/>
                  </a:cubicBezTo>
                  <a:cubicBezTo>
                    <a:pt x="7335" y="1786"/>
                    <a:pt x="6621" y="1596"/>
                    <a:pt x="5930" y="1596"/>
                  </a:cubicBezTo>
                  <a:cubicBezTo>
                    <a:pt x="3787" y="1596"/>
                    <a:pt x="1953" y="3168"/>
                    <a:pt x="1644" y="5311"/>
                  </a:cubicBezTo>
                  <a:lnTo>
                    <a:pt x="358" y="5311"/>
                  </a:lnTo>
                  <a:cubicBezTo>
                    <a:pt x="524" y="3977"/>
                    <a:pt x="1143" y="2715"/>
                    <a:pt x="2144" y="1810"/>
                  </a:cubicBezTo>
                  <a:cubicBezTo>
                    <a:pt x="3192" y="858"/>
                    <a:pt x="4525" y="310"/>
                    <a:pt x="5930" y="310"/>
                  </a:cubicBezTo>
                  <a:cubicBezTo>
                    <a:pt x="7431" y="310"/>
                    <a:pt x="8812" y="905"/>
                    <a:pt x="9883" y="1953"/>
                  </a:cubicBezTo>
                  <a:cubicBezTo>
                    <a:pt x="10955" y="3025"/>
                    <a:pt x="11527" y="4430"/>
                    <a:pt x="11527" y="5906"/>
                  </a:cubicBezTo>
                  <a:cubicBezTo>
                    <a:pt x="11527" y="7311"/>
                    <a:pt x="11003" y="8669"/>
                    <a:pt x="10050" y="9693"/>
                  </a:cubicBezTo>
                  <a:cubicBezTo>
                    <a:pt x="9121" y="10717"/>
                    <a:pt x="7859" y="11336"/>
                    <a:pt x="6526" y="11479"/>
                  </a:cubicBezTo>
                  <a:lnTo>
                    <a:pt x="6526" y="10193"/>
                  </a:lnTo>
                  <a:cubicBezTo>
                    <a:pt x="8645" y="9907"/>
                    <a:pt x="10241" y="8097"/>
                    <a:pt x="10241" y="5906"/>
                  </a:cubicBezTo>
                  <a:cubicBezTo>
                    <a:pt x="10241" y="4644"/>
                    <a:pt x="9693" y="3406"/>
                    <a:pt x="8669" y="2572"/>
                  </a:cubicBezTo>
                  <a:cubicBezTo>
                    <a:pt x="8645" y="2549"/>
                    <a:pt x="8609" y="2537"/>
                    <a:pt x="8571" y="2537"/>
                  </a:cubicBezTo>
                  <a:cubicBezTo>
                    <a:pt x="8532" y="2537"/>
                    <a:pt x="8490" y="2549"/>
                    <a:pt x="8455" y="2572"/>
                  </a:cubicBezTo>
                  <a:cubicBezTo>
                    <a:pt x="8383" y="2644"/>
                    <a:pt x="8383" y="2787"/>
                    <a:pt x="8455" y="2858"/>
                  </a:cubicBezTo>
                  <a:cubicBezTo>
                    <a:pt x="9383" y="3620"/>
                    <a:pt x="9931" y="4716"/>
                    <a:pt x="9931" y="5906"/>
                  </a:cubicBezTo>
                  <a:cubicBezTo>
                    <a:pt x="9931" y="7931"/>
                    <a:pt x="8407" y="9621"/>
                    <a:pt x="6406" y="9860"/>
                  </a:cubicBezTo>
                  <a:cubicBezTo>
                    <a:pt x="6287" y="9860"/>
                    <a:pt x="6192" y="9979"/>
                    <a:pt x="6192" y="10098"/>
                  </a:cubicBezTo>
                  <a:lnTo>
                    <a:pt x="6192" y="11598"/>
                  </a:lnTo>
                  <a:lnTo>
                    <a:pt x="6192" y="11622"/>
                  </a:lnTo>
                  <a:cubicBezTo>
                    <a:pt x="6240" y="11741"/>
                    <a:pt x="6335" y="11836"/>
                    <a:pt x="6430" y="11836"/>
                  </a:cubicBezTo>
                  <a:lnTo>
                    <a:pt x="6478" y="11836"/>
                  </a:lnTo>
                  <a:cubicBezTo>
                    <a:pt x="7954" y="11717"/>
                    <a:pt x="9336" y="11026"/>
                    <a:pt x="10312" y="9931"/>
                  </a:cubicBezTo>
                  <a:cubicBezTo>
                    <a:pt x="11312" y="8836"/>
                    <a:pt x="11884" y="7407"/>
                    <a:pt x="11884" y="5906"/>
                  </a:cubicBezTo>
                  <a:cubicBezTo>
                    <a:pt x="11884" y="4358"/>
                    <a:pt x="11265" y="2882"/>
                    <a:pt x="10122" y="1739"/>
                  </a:cubicBezTo>
                  <a:cubicBezTo>
                    <a:pt x="9002" y="620"/>
                    <a:pt x="7526" y="0"/>
                    <a:pt x="5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1"/>
            <p:cNvSpPr/>
            <p:nvPr/>
          </p:nvSpPr>
          <p:spPr>
            <a:xfrm>
              <a:off x="1715377" y="4332785"/>
              <a:ext cx="169021" cy="169021"/>
            </a:xfrm>
            <a:custGeom>
              <a:avLst/>
              <a:gdLst/>
              <a:ahLst/>
              <a:cxnLst/>
              <a:rect l="l" t="t" r="r" b="b"/>
              <a:pathLst>
                <a:path w="5669" h="5669" extrusionOk="0">
                  <a:moveTo>
                    <a:pt x="215" y="1"/>
                  </a:moveTo>
                  <a:cubicBezTo>
                    <a:pt x="72" y="25"/>
                    <a:pt x="1" y="144"/>
                    <a:pt x="1" y="263"/>
                  </a:cubicBezTo>
                  <a:cubicBezTo>
                    <a:pt x="191" y="2454"/>
                    <a:pt x="1549" y="4311"/>
                    <a:pt x="3549" y="5216"/>
                  </a:cubicBezTo>
                  <a:cubicBezTo>
                    <a:pt x="3572" y="5222"/>
                    <a:pt x="3593" y="5225"/>
                    <a:pt x="3613" y="5225"/>
                  </a:cubicBezTo>
                  <a:cubicBezTo>
                    <a:pt x="3678" y="5225"/>
                    <a:pt x="3733" y="5194"/>
                    <a:pt x="3787" y="5121"/>
                  </a:cubicBezTo>
                  <a:cubicBezTo>
                    <a:pt x="3811" y="5026"/>
                    <a:pt x="3787" y="4954"/>
                    <a:pt x="3692" y="4883"/>
                  </a:cubicBezTo>
                  <a:cubicBezTo>
                    <a:pt x="1858" y="4073"/>
                    <a:pt x="596" y="2358"/>
                    <a:pt x="358" y="358"/>
                  </a:cubicBezTo>
                  <a:lnTo>
                    <a:pt x="1644" y="358"/>
                  </a:lnTo>
                  <a:cubicBezTo>
                    <a:pt x="1763" y="1287"/>
                    <a:pt x="2216" y="2144"/>
                    <a:pt x="2859" y="2811"/>
                  </a:cubicBezTo>
                  <a:cubicBezTo>
                    <a:pt x="3525" y="3454"/>
                    <a:pt x="4383" y="3906"/>
                    <a:pt x="5311" y="4025"/>
                  </a:cubicBezTo>
                  <a:lnTo>
                    <a:pt x="5311" y="5311"/>
                  </a:lnTo>
                  <a:cubicBezTo>
                    <a:pt x="5002" y="5264"/>
                    <a:pt x="4668" y="5216"/>
                    <a:pt x="4383" y="5121"/>
                  </a:cubicBezTo>
                  <a:cubicBezTo>
                    <a:pt x="4359" y="5121"/>
                    <a:pt x="4287" y="5121"/>
                    <a:pt x="4264" y="5145"/>
                  </a:cubicBezTo>
                  <a:cubicBezTo>
                    <a:pt x="4121" y="5264"/>
                    <a:pt x="4168" y="5430"/>
                    <a:pt x="4311" y="5478"/>
                  </a:cubicBezTo>
                  <a:cubicBezTo>
                    <a:pt x="4668" y="5573"/>
                    <a:pt x="5026" y="5621"/>
                    <a:pt x="5383" y="5669"/>
                  </a:cubicBezTo>
                  <a:lnTo>
                    <a:pt x="5431" y="5669"/>
                  </a:lnTo>
                  <a:cubicBezTo>
                    <a:pt x="5550" y="5669"/>
                    <a:pt x="5621" y="5573"/>
                    <a:pt x="5669" y="5454"/>
                  </a:cubicBezTo>
                  <a:lnTo>
                    <a:pt x="5669" y="5430"/>
                  </a:lnTo>
                  <a:lnTo>
                    <a:pt x="5669" y="3906"/>
                  </a:lnTo>
                  <a:cubicBezTo>
                    <a:pt x="5621" y="3787"/>
                    <a:pt x="5550" y="3668"/>
                    <a:pt x="5431" y="3668"/>
                  </a:cubicBezTo>
                  <a:cubicBezTo>
                    <a:pt x="4549" y="3549"/>
                    <a:pt x="3716" y="3168"/>
                    <a:pt x="3097" y="2525"/>
                  </a:cubicBezTo>
                  <a:cubicBezTo>
                    <a:pt x="2478" y="1906"/>
                    <a:pt x="2049" y="1072"/>
                    <a:pt x="1977" y="215"/>
                  </a:cubicBezTo>
                  <a:cubicBezTo>
                    <a:pt x="1977" y="96"/>
                    <a:pt x="1858" y="1"/>
                    <a:pt x="17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1"/>
            <p:cNvSpPr/>
            <p:nvPr/>
          </p:nvSpPr>
          <p:spPr>
            <a:xfrm>
              <a:off x="1799158" y="4232665"/>
              <a:ext cx="182527" cy="182527"/>
            </a:xfrm>
            <a:custGeom>
              <a:avLst/>
              <a:gdLst/>
              <a:ahLst/>
              <a:cxnLst/>
              <a:rect l="l" t="t" r="r" b="b"/>
              <a:pathLst>
                <a:path w="6122" h="6122" extrusionOk="0">
                  <a:moveTo>
                    <a:pt x="3049" y="382"/>
                  </a:moveTo>
                  <a:cubicBezTo>
                    <a:pt x="4550" y="382"/>
                    <a:pt x="5764" y="1596"/>
                    <a:pt x="5764" y="3097"/>
                  </a:cubicBezTo>
                  <a:cubicBezTo>
                    <a:pt x="5788" y="4573"/>
                    <a:pt x="4573" y="5812"/>
                    <a:pt x="3049" y="5812"/>
                  </a:cubicBezTo>
                  <a:cubicBezTo>
                    <a:pt x="1573" y="5812"/>
                    <a:pt x="358" y="4573"/>
                    <a:pt x="358" y="3097"/>
                  </a:cubicBezTo>
                  <a:cubicBezTo>
                    <a:pt x="358" y="1596"/>
                    <a:pt x="1573" y="382"/>
                    <a:pt x="3049" y="382"/>
                  </a:cubicBezTo>
                  <a:close/>
                  <a:moveTo>
                    <a:pt x="3049" y="1"/>
                  </a:moveTo>
                  <a:cubicBezTo>
                    <a:pt x="1358" y="1"/>
                    <a:pt x="1" y="1358"/>
                    <a:pt x="1" y="3073"/>
                  </a:cubicBezTo>
                  <a:cubicBezTo>
                    <a:pt x="1" y="4764"/>
                    <a:pt x="1358" y="6121"/>
                    <a:pt x="3049" y="6121"/>
                  </a:cubicBezTo>
                  <a:cubicBezTo>
                    <a:pt x="4764" y="6121"/>
                    <a:pt x="6121" y="4764"/>
                    <a:pt x="6121" y="3073"/>
                  </a:cubicBezTo>
                  <a:cubicBezTo>
                    <a:pt x="6121" y="1358"/>
                    <a:pt x="4764" y="1"/>
                    <a:pt x="30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1"/>
            <p:cNvSpPr/>
            <p:nvPr/>
          </p:nvSpPr>
          <p:spPr>
            <a:xfrm>
              <a:off x="1851007" y="4297305"/>
              <a:ext cx="79546" cy="10674"/>
            </a:xfrm>
            <a:custGeom>
              <a:avLst/>
              <a:gdLst/>
              <a:ahLst/>
              <a:cxnLst/>
              <a:rect l="l" t="t" r="r" b="b"/>
              <a:pathLst>
                <a:path w="2668" h="358" extrusionOk="0">
                  <a:moveTo>
                    <a:pt x="215" y="0"/>
                  </a:moveTo>
                  <a:cubicBezTo>
                    <a:pt x="119" y="0"/>
                    <a:pt x="72" y="71"/>
                    <a:pt x="48" y="143"/>
                  </a:cubicBezTo>
                  <a:cubicBezTo>
                    <a:pt x="0" y="262"/>
                    <a:pt x="96" y="357"/>
                    <a:pt x="215" y="357"/>
                  </a:cubicBezTo>
                  <a:lnTo>
                    <a:pt x="2477" y="357"/>
                  </a:lnTo>
                  <a:cubicBezTo>
                    <a:pt x="2572" y="357"/>
                    <a:pt x="2620" y="310"/>
                    <a:pt x="2668" y="214"/>
                  </a:cubicBezTo>
                  <a:cubicBezTo>
                    <a:pt x="2668" y="119"/>
                    <a:pt x="2572"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1"/>
            <p:cNvSpPr/>
            <p:nvPr/>
          </p:nvSpPr>
          <p:spPr>
            <a:xfrm>
              <a:off x="1851007" y="4318593"/>
              <a:ext cx="79546" cy="10674"/>
            </a:xfrm>
            <a:custGeom>
              <a:avLst/>
              <a:gdLst/>
              <a:ahLst/>
              <a:cxnLst/>
              <a:rect l="l" t="t" r="r" b="b"/>
              <a:pathLst>
                <a:path w="2668" h="358" extrusionOk="0">
                  <a:moveTo>
                    <a:pt x="215" y="0"/>
                  </a:moveTo>
                  <a:cubicBezTo>
                    <a:pt x="119" y="0"/>
                    <a:pt x="72" y="72"/>
                    <a:pt x="48" y="143"/>
                  </a:cubicBezTo>
                  <a:cubicBezTo>
                    <a:pt x="0" y="262"/>
                    <a:pt x="96" y="358"/>
                    <a:pt x="215" y="358"/>
                  </a:cubicBezTo>
                  <a:lnTo>
                    <a:pt x="2477" y="358"/>
                  </a:lnTo>
                  <a:cubicBezTo>
                    <a:pt x="2572" y="358"/>
                    <a:pt x="2620" y="310"/>
                    <a:pt x="2668" y="215"/>
                  </a:cubicBezTo>
                  <a:cubicBezTo>
                    <a:pt x="2668" y="120"/>
                    <a:pt x="2572"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1"/>
            <p:cNvSpPr/>
            <p:nvPr/>
          </p:nvSpPr>
          <p:spPr>
            <a:xfrm>
              <a:off x="1867346" y="4340596"/>
              <a:ext cx="46183" cy="10674"/>
            </a:xfrm>
            <a:custGeom>
              <a:avLst/>
              <a:gdLst/>
              <a:ahLst/>
              <a:cxnLst/>
              <a:rect l="l" t="t" r="r" b="b"/>
              <a:pathLst>
                <a:path w="1549" h="358" extrusionOk="0">
                  <a:moveTo>
                    <a:pt x="214" y="1"/>
                  </a:moveTo>
                  <a:cubicBezTo>
                    <a:pt x="119" y="1"/>
                    <a:pt x="48" y="72"/>
                    <a:pt x="24" y="167"/>
                  </a:cubicBezTo>
                  <a:cubicBezTo>
                    <a:pt x="0" y="286"/>
                    <a:pt x="95" y="358"/>
                    <a:pt x="214" y="358"/>
                  </a:cubicBezTo>
                  <a:lnTo>
                    <a:pt x="1334" y="358"/>
                  </a:lnTo>
                  <a:cubicBezTo>
                    <a:pt x="1429" y="358"/>
                    <a:pt x="1477" y="310"/>
                    <a:pt x="1524" y="215"/>
                  </a:cubicBezTo>
                  <a:cubicBezTo>
                    <a:pt x="1548" y="120"/>
                    <a:pt x="1453"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91"/>
          <p:cNvGrpSpPr/>
          <p:nvPr/>
        </p:nvGrpSpPr>
        <p:grpSpPr>
          <a:xfrm>
            <a:off x="1787416" y="4147840"/>
            <a:ext cx="353638" cy="352535"/>
            <a:chOff x="2358904" y="4147840"/>
            <a:chExt cx="353638" cy="352535"/>
          </a:xfrm>
        </p:grpSpPr>
        <p:sp>
          <p:nvSpPr>
            <p:cNvPr id="12814" name="Google Shape;12814;p91"/>
            <p:cNvSpPr/>
            <p:nvPr/>
          </p:nvSpPr>
          <p:spPr>
            <a:xfrm>
              <a:off x="2456191" y="4152790"/>
              <a:ext cx="159779" cy="184108"/>
            </a:xfrm>
            <a:custGeom>
              <a:avLst/>
              <a:gdLst/>
              <a:ahLst/>
              <a:cxnLst/>
              <a:rect l="l" t="t" r="r" b="b"/>
              <a:pathLst>
                <a:path w="5359" h="6175" extrusionOk="0">
                  <a:moveTo>
                    <a:pt x="2688" y="1"/>
                  </a:moveTo>
                  <a:cubicBezTo>
                    <a:pt x="2667" y="1"/>
                    <a:pt x="2644" y="13"/>
                    <a:pt x="2620" y="37"/>
                  </a:cubicBezTo>
                  <a:lnTo>
                    <a:pt x="72" y="1513"/>
                  </a:lnTo>
                  <a:cubicBezTo>
                    <a:pt x="48" y="1537"/>
                    <a:pt x="0" y="1584"/>
                    <a:pt x="0" y="1608"/>
                  </a:cubicBezTo>
                  <a:lnTo>
                    <a:pt x="0" y="4585"/>
                  </a:lnTo>
                  <a:cubicBezTo>
                    <a:pt x="0" y="4609"/>
                    <a:pt x="48" y="4657"/>
                    <a:pt x="72" y="4657"/>
                  </a:cubicBezTo>
                  <a:lnTo>
                    <a:pt x="2620" y="6157"/>
                  </a:lnTo>
                  <a:cubicBezTo>
                    <a:pt x="2632" y="6169"/>
                    <a:pt x="2656" y="6175"/>
                    <a:pt x="2679" y="6175"/>
                  </a:cubicBezTo>
                  <a:cubicBezTo>
                    <a:pt x="2703" y="6175"/>
                    <a:pt x="2727" y="6169"/>
                    <a:pt x="2739" y="6157"/>
                  </a:cubicBezTo>
                  <a:lnTo>
                    <a:pt x="5311" y="4657"/>
                  </a:lnTo>
                  <a:cubicBezTo>
                    <a:pt x="5314" y="4660"/>
                    <a:pt x="5317" y="4661"/>
                    <a:pt x="5321" y="4661"/>
                  </a:cubicBezTo>
                  <a:cubicBezTo>
                    <a:pt x="5341" y="4661"/>
                    <a:pt x="5358" y="4606"/>
                    <a:pt x="5358" y="4585"/>
                  </a:cubicBezTo>
                  <a:lnTo>
                    <a:pt x="5358" y="1608"/>
                  </a:lnTo>
                  <a:cubicBezTo>
                    <a:pt x="5358" y="1584"/>
                    <a:pt x="5335" y="1513"/>
                    <a:pt x="5311" y="1513"/>
                  </a:cubicBezTo>
                  <a:lnTo>
                    <a:pt x="2739" y="37"/>
                  </a:lnTo>
                  <a:cubicBezTo>
                    <a:pt x="2727" y="13"/>
                    <a:pt x="2709" y="1"/>
                    <a:pt x="268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1"/>
            <p:cNvSpPr/>
            <p:nvPr/>
          </p:nvSpPr>
          <p:spPr>
            <a:xfrm>
              <a:off x="2365284" y="4310960"/>
              <a:ext cx="159808" cy="184287"/>
            </a:xfrm>
            <a:custGeom>
              <a:avLst/>
              <a:gdLst/>
              <a:ahLst/>
              <a:cxnLst/>
              <a:rect l="l" t="t" r="r" b="b"/>
              <a:pathLst>
                <a:path w="5360" h="6181" extrusionOk="0">
                  <a:moveTo>
                    <a:pt x="2671" y="0"/>
                  </a:moveTo>
                  <a:cubicBezTo>
                    <a:pt x="2650" y="0"/>
                    <a:pt x="2632" y="6"/>
                    <a:pt x="2621" y="18"/>
                  </a:cubicBezTo>
                  <a:lnTo>
                    <a:pt x="49" y="1519"/>
                  </a:lnTo>
                  <a:cubicBezTo>
                    <a:pt x="25" y="1542"/>
                    <a:pt x="1" y="1566"/>
                    <a:pt x="1" y="1590"/>
                  </a:cubicBezTo>
                  <a:lnTo>
                    <a:pt x="1" y="4567"/>
                  </a:lnTo>
                  <a:cubicBezTo>
                    <a:pt x="1" y="4614"/>
                    <a:pt x="25" y="4662"/>
                    <a:pt x="49" y="4662"/>
                  </a:cubicBezTo>
                  <a:lnTo>
                    <a:pt x="2621" y="6162"/>
                  </a:lnTo>
                  <a:cubicBezTo>
                    <a:pt x="2632" y="6174"/>
                    <a:pt x="2650" y="6180"/>
                    <a:pt x="2671" y="6180"/>
                  </a:cubicBezTo>
                  <a:cubicBezTo>
                    <a:pt x="2692" y="6180"/>
                    <a:pt x="2716" y="6174"/>
                    <a:pt x="2740" y="6162"/>
                  </a:cubicBezTo>
                  <a:lnTo>
                    <a:pt x="5288" y="4662"/>
                  </a:lnTo>
                  <a:cubicBezTo>
                    <a:pt x="5359" y="4662"/>
                    <a:pt x="5359" y="4638"/>
                    <a:pt x="5359" y="4567"/>
                  </a:cubicBezTo>
                  <a:lnTo>
                    <a:pt x="5359" y="1590"/>
                  </a:lnTo>
                  <a:cubicBezTo>
                    <a:pt x="5359" y="1566"/>
                    <a:pt x="5312" y="1519"/>
                    <a:pt x="5288" y="1519"/>
                  </a:cubicBezTo>
                  <a:lnTo>
                    <a:pt x="2740" y="18"/>
                  </a:lnTo>
                  <a:cubicBezTo>
                    <a:pt x="2716" y="6"/>
                    <a:pt x="2692" y="0"/>
                    <a:pt x="267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1"/>
            <p:cNvSpPr/>
            <p:nvPr/>
          </p:nvSpPr>
          <p:spPr>
            <a:xfrm>
              <a:off x="2547784" y="4310960"/>
              <a:ext cx="159779" cy="184287"/>
            </a:xfrm>
            <a:custGeom>
              <a:avLst/>
              <a:gdLst/>
              <a:ahLst/>
              <a:cxnLst/>
              <a:rect l="l" t="t" r="r" b="b"/>
              <a:pathLst>
                <a:path w="5359" h="6181" extrusionOk="0">
                  <a:moveTo>
                    <a:pt x="2679" y="0"/>
                  </a:moveTo>
                  <a:cubicBezTo>
                    <a:pt x="2656" y="0"/>
                    <a:pt x="2632" y="6"/>
                    <a:pt x="2620" y="18"/>
                  </a:cubicBezTo>
                  <a:lnTo>
                    <a:pt x="72" y="1519"/>
                  </a:lnTo>
                  <a:cubicBezTo>
                    <a:pt x="24" y="1542"/>
                    <a:pt x="0" y="1566"/>
                    <a:pt x="0" y="1590"/>
                  </a:cubicBezTo>
                  <a:lnTo>
                    <a:pt x="0" y="4567"/>
                  </a:lnTo>
                  <a:cubicBezTo>
                    <a:pt x="0" y="4614"/>
                    <a:pt x="24" y="4662"/>
                    <a:pt x="72" y="4662"/>
                  </a:cubicBezTo>
                  <a:lnTo>
                    <a:pt x="2620" y="6162"/>
                  </a:lnTo>
                  <a:cubicBezTo>
                    <a:pt x="2632" y="6174"/>
                    <a:pt x="2656" y="6180"/>
                    <a:pt x="2679" y="6180"/>
                  </a:cubicBezTo>
                  <a:cubicBezTo>
                    <a:pt x="2703" y="6180"/>
                    <a:pt x="2727" y="6174"/>
                    <a:pt x="2739" y="6162"/>
                  </a:cubicBezTo>
                  <a:lnTo>
                    <a:pt x="5311" y="4662"/>
                  </a:lnTo>
                  <a:cubicBezTo>
                    <a:pt x="5335" y="4662"/>
                    <a:pt x="5359" y="4638"/>
                    <a:pt x="5359" y="4567"/>
                  </a:cubicBezTo>
                  <a:lnTo>
                    <a:pt x="5359" y="1590"/>
                  </a:lnTo>
                  <a:cubicBezTo>
                    <a:pt x="5359" y="1566"/>
                    <a:pt x="5335" y="1519"/>
                    <a:pt x="5311" y="1519"/>
                  </a:cubicBezTo>
                  <a:lnTo>
                    <a:pt x="2739" y="18"/>
                  </a:lnTo>
                  <a:cubicBezTo>
                    <a:pt x="2727" y="6"/>
                    <a:pt x="2703" y="0"/>
                    <a:pt x="2679"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1"/>
            <p:cNvSpPr/>
            <p:nvPr/>
          </p:nvSpPr>
          <p:spPr>
            <a:xfrm>
              <a:off x="2520085" y="4190089"/>
              <a:ext cx="95885" cy="146809"/>
            </a:xfrm>
            <a:custGeom>
              <a:avLst/>
              <a:gdLst/>
              <a:ahLst/>
              <a:cxnLst/>
              <a:rect l="l" t="t" r="r" b="b"/>
              <a:pathLst>
                <a:path w="3216" h="4924" extrusionOk="0">
                  <a:moveTo>
                    <a:pt x="2668" y="0"/>
                  </a:moveTo>
                  <a:lnTo>
                    <a:pt x="2689" y="13"/>
                  </a:lnTo>
                  <a:lnTo>
                    <a:pt x="2689" y="13"/>
                  </a:lnTo>
                  <a:cubicBezTo>
                    <a:pt x="2683" y="5"/>
                    <a:pt x="2675" y="0"/>
                    <a:pt x="2668" y="0"/>
                  </a:cubicBezTo>
                  <a:close/>
                  <a:moveTo>
                    <a:pt x="2689" y="13"/>
                  </a:moveTo>
                  <a:cubicBezTo>
                    <a:pt x="2704" y="30"/>
                    <a:pt x="2715" y="63"/>
                    <a:pt x="2715" y="95"/>
                  </a:cubicBezTo>
                  <a:lnTo>
                    <a:pt x="2715" y="3072"/>
                  </a:lnTo>
                  <a:cubicBezTo>
                    <a:pt x="2715" y="3096"/>
                    <a:pt x="2692" y="3120"/>
                    <a:pt x="2668" y="3144"/>
                  </a:cubicBezTo>
                  <a:lnTo>
                    <a:pt x="96" y="4644"/>
                  </a:lnTo>
                  <a:lnTo>
                    <a:pt x="1" y="4644"/>
                  </a:lnTo>
                  <a:lnTo>
                    <a:pt x="477" y="4906"/>
                  </a:lnTo>
                  <a:cubicBezTo>
                    <a:pt x="501" y="4918"/>
                    <a:pt x="524" y="4924"/>
                    <a:pt x="545" y="4924"/>
                  </a:cubicBezTo>
                  <a:cubicBezTo>
                    <a:pt x="566" y="4924"/>
                    <a:pt x="584" y="4918"/>
                    <a:pt x="596" y="4906"/>
                  </a:cubicBezTo>
                  <a:lnTo>
                    <a:pt x="3168" y="3406"/>
                  </a:lnTo>
                  <a:cubicBezTo>
                    <a:pt x="3192" y="3406"/>
                    <a:pt x="3215" y="3358"/>
                    <a:pt x="3215" y="3334"/>
                  </a:cubicBezTo>
                  <a:lnTo>
                    <a:pt x="3215" y="357"/>
                  </a:lnTo>
                  <a:cubicBezTo>
                    <a:pt x="3215" y="333"/>
                    <a:pt x="3192" y="262"/>
                    <a:pt x="3120" y="262"/>
                  </a:cubicBezTo>
                  <a:lnTo>
                    <a:pt x="2689" y="13"/>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1"/>
            <p:cNvSpPr/>
            <p:nvPr/>
          </p:nvSpPr>
          <p:spPr>
            <a:xfrm>
              <a:off x="2429208" y="4349124"/>
              <a:ext cx="95885" cy="146839"/>
            </a:xfrm>
            <a:custGeom>
              <a:avLst/>
              <a:gdLst/>
              <a:ahLst/>
              <a:cxnLst/>
              <a:rect l="l" t="t" r="r" b="b"/>
              <a:pathLst>
                <a:path w="3216" h="4925" extrusionOk="0">
                  <a:moveTo>
                    <a:pt x="2644" y="0"/>
                  </a:moveTo>
                  <a:lnTo>
                    <a:pt x="2665" y="12"/>
                  </a:lnTo>
                  <a:lnTo>
                    <a:pt x="2665" y="12"/>
                  </a:lnTo>
                  <a:cubicBezTo>
                    <a:pt x="2659" y="5"/>
                    <a:pt x="2651" y="0"/>
                    <a:pt x="2644" y="0"/>
                  </a:cubicBezTo>
                  <a:close/>
                  <a:moveTo>
                    <a:pt x="2665" y="12"/>
                  </a:moveTo>
                  <a:lnTo>
                    <a:pt x="2665" y="12"/>
                  </a:lnTo>
                  <a:cubicBezTo>
                    <a:pt x="2680" y="28"/>
                    <a:pt x="2691" y="56"/>
                    <a:pt x="2691" y="72"/>
                  </a:cubicBezTo>
                  <a:lnTo>
                    <a:pt x="2691" y="3049"/>
                  </a:lnTo>
                  <a:cubicBezTo>
                    <a:pt x="2691" y="3096"/>
                    <a:pt x="2667" y="3120"/>
                    <a:pt x="2644" y="3144"/>
                  </a:cubicBezTo>
                  <a:lnTo>
                    <a:pt x="72" y="4644"/>
                  </a:lnTo>
                  <a:lnTo>
                    <a:pt x="0" y="4644"/>
                  </a:lnTo>
                  <a:lnTo>
                    <a:pt x="477" y="4906"/>
                  </a:lnTo>
                  <a:cubicBezTo>
                    <a:pt x="488" y="4918"/>
                    <a:pt x="506" y="4924"/>
                    <a:pt x="527" y="4924"/>
                  </a:cubicBezTo>
                  <a:cubicBezTo>
                    <a:pt x="548" y="4924"/>
                    <a:pt x="572" y="4918"/>
                    <a:pt x="596" y="4906"/>
                  </a:cubicBezTo>
                  <a:lnTo>
                    <a:pt x="3144" y="3406"/>
                  </a:lnTo>
                  <a:cubicBezTo>
                    <a:pt x="3168" y="3406"/>
                    <a:pt x="3215" y="3358"/>
                    <a:pt x="3215" y="3334"/>
                  </a:cubicBezTo>
                  <a:lnTo>
                    <a:pt x="3215" y="358"/>
                  </a:lnTo>
                  <a:cubicBezTo>
                    <a:pt x="3215" y="286"/>
                    <a:pt x="3215" y="262"/>
                    <a:pt x="3120" y="262"/>
                  </a:cubicBezTo>
                  <a:lnTo>
                    <a:pt x="2665" y="12"/>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1"/>
            <p:cNvSpPr/>
            <p:nvPr/>
          </p:nvSpPr>
          <p:spPr>
            <a:xfrm>
              <a:off x="2611678" y="4349124"/>
              <a:ext cx="95885" cy="146839"/>
            </a:xfrm>
            <a:custGeom>
              <a:avLst/>
              <a:gdLst/>
              <a:ahLst/>
              <a:cxnLst/>
              <a:rect l="l" t="t" r="r" b="b"/>
              <a:pathLst>
                <a:path w="3216" h="4925" extrusionOk="0">
                  <a:moveTo>
                    <a:pt x="2644" y="0"/>
                  </a:moveTo>
                  <a:lnTo>
                    <a:pt x="2701" y="32"/>
                  </a:lnTo>
                  <a:lnTo>
                    <a:pt x="2701" y="32"/>
                  </a:lnTo>
                  <a:cubicBezTo>
                    <a:pt x="2689" y="15"/>
                    <a:pt x="2670" y="0"/>
                    <a:pt x="2644" y="0"/>
                  </a:cubicBezTo>
                  <a:close/>
                  <a:moveTo>
                    <a:pt x="2701" y="32"/>
                  </a:moveTo>
                  <a:lnTo>
                    <a:pt x="2701" y="32"/>
                  </a:lnTo>
                  <a:cubicBezTo>
                    <a:pt x="2711" y="46"/>
                    <a:pt x="2715" y="61"/>
                    <a:pt x="2715" y="72"/>
                  </a:cubicBezTo>
                  <a:lnTo>
                    <a:pt x="2715" y="3049"/>
                  </a:lnTo>
                  <a:cubicBezTo>
                    <a:pt x="2715" y="3096"/>
                    <a:pt x="2668" y="3120"/>
                    <a:pt x="2644" y="3144"/>
                  </a:cubicBezTo>
                  <a:lnTo>
                    <a:pt x="96" y="4644"/>
                  </a:lnTo>
                  <a:lnTo>
                    <a:pt x="1" y="4644"/>
                  </a:lnTo>
                  <a:lnTo>
                    <a:pt x="477" y="4906"/>
                  </a:lnTo>
                  <a:cubicBezTo>
                    <a:pt x="489" y="4918"/>
                    <a:pt x="513" y="4924"/>
                    <a:pt x="536" y="4924"/>
                  </a:cubicBezTo>
                  <a:cubicBezTo>
                    <a:pt x="560" y="4924"/>
                    <a:pt x="584" y="4918"/>
                    <a:pt x="596" y="4906"/>
                  </a:cubicBezTo>
                  <a:lnTo>
                    <a:pt x="3168" y="3406"/>
                  </a:lnTo>
                  <a:cubicBezTo>
                    <a:pt x="3192" y="3406"/>
                    <a:pt x="3216" y="3358"/>
                    <a:pt x="3216" y="3334"/>
                  </a:cubicBezTo>
                  <a:lnTo>
                    <a:pt x="3216" y="358"/>
                  </a:lnTo>
                  <a:cubicBezTo>
                    <a:pt x="3216" y="286"/>
                    <a:pt x="3192" y="262"/>
                    <a:pt x="3120" y="262"/>
                  </a:cubicBezTo>
                  <a:lnTo>
                    <a:pt x="2701" y="32"/>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1"/>
            <p:cNvSpPr/>
            <p:nvPr/>
          </p:nvSpPr>
          <p:spPr>
            <a:xfrm>
              <a:off x="2451212" y="4147840"/>
              <a:ext cx="170423" cy="194215"/>
            </a:xfrm>
            <a:custGeom>
              <a:avLst/>
              <a:gdLst/>
              <a:ahLst/>
              <a:cxnLst/>
              <a:rect l="l" t="t" r="r" b="b"/>
              <a:pathLst>
                <a:path w="5716" h="6514" extrusionOk="0">
                  <a:moveTo>
                    <a:pt x="2882" y="345"/>
                  </a:moveTo>
                  <a:lnTo>
                    <a:pt x="5383" y="1798"/>
                  </a:lnTo>
                  <a:lnTo>
                    <a:pt x="5383" y="4727"/>
                  </a:lnTo>
                  <a:lnTo>
                    <a:pt x="2882" y="6180"/>
                  </a:lnTo>
                  <a:lnTo>
                    <a:pt x="382" y="4727"/>
                  </a:lnTo>
                  <a:lnTo>
                    <a:pt x="382" y="1798"/>
                  </a:lnTo>
                  <a:lnTo>
                    <a:pt x="2882" y="345"/>
                  </a:lnTo>
                  <a:close/>
                  <a:moveTo>
                    <a:pt x="2849" y="0"/>
                  </a:moveTo>
                  <a:cubicBezTo>
                    <a:pt x="2799" y="0"/>
                    <a:pt x="2751" y="12"/>
                    <a:pt x="2715" y="36"/>
                  </a:cubicBezTo>
                  <a:lnTo>
                    <a:pt x="143" y="1536"/>
                  </a:lnTo>
                  <a:cubicBezTo>
                    <a:pt x="48" y="1584"/>
                    <a:pt x="0" y="1679"/>
                    <a:pt x="0" y="1774"/>
                  </a:cubicBezTo>
                  <a:lnTo>
                    <a:pt x="0" y="4751"/>
                  </a:lnTo>
                  <a:cubicBezTo>
                    <a:pt x="0" y="4823"/>
                    <a:pt x="48" y="4965"/>
                    <a:pt x="143" y="4989"/>
                  </a:cubicBezTo>
                  <a:lnTo>
                    <a:pt x="2715" y="6466"/>
                  </a:lnTo>
                  <a:cubicBezTo>
                    <a:pt x="2739" y="6513"/>
                    <a:pt x="2787" y="6513"/>
                    <a:pt x="2858" y="6513"/>
                  </a:cubicBezTo>
                  <a:cubicBezTo>
                    <a:pt x="2906" y="6513"/>
                    <a:pt x="2953" y="6513"/>
                    <a:pt x="3001" y="6466"/>
                  </a:cubicBezTo>
                  <a:lnTo>
                    <a:pt x="5573" y="4989"/>
                  </a:lnTo>
                  <a:cubicBezTo>
                    <a:pt x="5645" y="4965"/>
                    <a:pt x="5716" y="4846"/>
                    <a:pt x="5716" y="4751"/>
                  </a:cubicBezTo>
                  <a:lnTo>
                    <a:pt x="5716" y="1774"/>
                  </a:lnTo>
                  <a:cubicBezTo>
                    <a:pt x="5716" y="1679"/>
                    <a:pt x="5645" y="1560"/>
                    <a:pt x="5573" y="1536"/>
                  </a:cubicBezTo>
                  <a:lnTo>
                    <a:pt x="3001" y="36"/>
                  </a:lnTo>
                  <a:cubicBezTo>
                    <a:pt x="2953" y="12"/>
                    <a:pt x="2900" y="0"/>
                    <a:pt x="2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1"/>
            <p:cNvSpPr/>
            <p:nvPr/>
          </p:nvSpPr>
          <p:spPr>
            <a:xfrm>
              <a:off x="2358904" y="4306875"/>
              <a:ext cx="171138" cy="193499"/>
            </a:xfrm>
            <a:custGeom>
              <a:avLst/>
              <a:gdLst/>
              <a:ahLst/>
              <a:cxnLst/>
              <a:rect l="l" t="t" r="r" b="b"/>
              <a:pathLst>
                <a:path w="5740" h="6490" extrusionOk="0">
                  <a:moveTo>
                    <a:pt x="2873" y="1"/>
                  </a:moveTo>
                  <a:cubicBezTo>
                    <a:pt x="2823" y="1"/>
                    <a:pt x="2775" y="12"/>
                    <a:pt x="2739" y="36"/>
                  </a:cubicBezTo>
                  <a:lnTo>
                    <a:pt x="144" y="1537"/>
                  </a:lnTo>
                  <a:cubicBezTo>
                    <a:pt x="48" y="1584"/>
                    <a:pt x="1" y="1679"/>
                    <a:pt x="1" y="1775"/>
                  </a:cubicBezTo>
                  <a:lnTo>
                    <a:pt x="1" y="4751"/>
                  </a:lnTo>
                  <a:cubicBezTo>
                    <a:pt x="1" y="4823"/>
                    <a:pt x="48" y="4942"/>
                    <a:pt x="144" y="4966"/>
                  </a:cubicBezTo>
                  <a:lnTo>
                    <a:pt x="2692" y="6466"/>
                  </a:lnTo>
                  <a:cubicBezTo>
                    <a:pt x="2739" y="6490"/>
                    <a:pt x="2787" y="6490"/>
                    <a:pt x="2858" y="6490"/>
                  </a:cubicBezTo>
                  <a:cubicBezTo>
                    <a:pt x="2906" y="6490"/>
                    <a:pt x="2930" y="6490"/>
                    <a:pt x="3001" y="6466"/>
                  </a:cubicBezTo>
                  <a:lnTo>
                    <a:pt x="5549" y="4966"/>
                  </a:lnTo>
                  <a:cubicBezTo>
                    <a:pt x="5645" y="4918"/>
                    <a:pt x="5716" y="4823"/>
                    <a:pt x="5716" y="4751"/>
                  </a:cubicBezTo>
                  <a:lnTo>
                    <a:pt x="5716" y="1775"/>
                  </a:lnTo>
                  <a:cubicBezTo>
                    <a:pt x="5740" y="1656"/>
                    <a:pt x="5692" y="1560"/>
                    <a:pt x="5597" y="1489"/>
                  </a:cubicBezTo>
                  <a:lnTo>
                    <a:pt x="4644" y="965"/>
                  </a:lnTo>
                  <a:cubicBezTo>
                    <a:pt x="4615" y="955"/>
                    <a:pt x="4577" y="949"/>
                    <a:pt x="4541" y="949"/>
                  </a:cubicBezTo>
                  <a:cubicBezTo>
                    <a:pt x="4491" y="949"/>
                    <a:pt x="4444" y="961"/>
                    <a:pt x="4430" y="989"/>
                  </a:cubicBezTo>
                  <a:cubicBezTo>
                    <a:pt x="4335" y="1084"/>
                    <a:pt x="4359" y="1203"/>
                    <a:pt x="4454" y="1251"/>
                  </a:cubicBezTo>
                  <a:lnTo>
                    <a:pt x="5383" y="1799"/>
                  </a:lnTo>
                  <a:lnTo>
                    <a:pt x="5383" y="4704"/>
                  </a:lnTo>
                  <a:lnTo>
                    <a:pt x="2882" y="6157"/>
                  </a:lnTo>
                  <a:lnTo>
                    <a:pt x="382" y="4704"/>
                  </a:lnTo>
                  <a:lnTo>
                    <a:pt x="382" y="1799"/>
                  </a:lnTo>
                  <a:lnTo>
                    <a:pt x="2906" y="346"/>
                  </a:lnTo>
                  <a:lnTo>
                    <a:pt x="3811" y="870"/>
                  </a:lnTo>
                  <a:cubicBezTo>
                    <a:pt x="3831" y="890"/>
                    <a:pt x="3855" y="899"/>
                    <a:pt x="3880" y="899"/>
                  </a:cubicBezTo>
                  <a:cubicBezTo>
                    <a:pt x="3944" y="899"/>
                    <a:pt x="4015" y="843"/>
                    <a:pt x="4049" y="774"/>
                  </a:cubicBezTo>
                  <a:cubicBezTo>
                    <a:pt x="4073" y="703"/>
                    <a:pt x="4049" y="608"/>
                    <a:pt x="3954" y="584"/>
                  </a:cubicBezTo>
                  <a:lnTo>
                    <a:pt x="3025" y="36"/>
                  </a:lnTo>
                  <a:cubicBezTo>
                    <a:pt x="2977" y="12"/>
                    <a:pt x="2924"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1"/>
            <p:cNvSpPr/>
            <p:nvPr/>
          </p:nvSpPr>
          <p:spPr>
            <a:xfrm>
              <a:off x="2542804" y="4306875"/>
              <a:ext cx="169737" cy="193499"/>
            </a:xfrm>
            <a:custGeom>
              <a:avLst/>
              <a:gdLst/>
              <a:ahLst/>
              <a:cxnLst/>
              <a:rect l="l" t="t" r="r" b="b"/>
              <a:pathLst>
                <a:path w="5693" h="6490" extrusionOk="0">
                  <a:moveTo>
                    <a:pt x="2846" y="1"/>
                  </a:moveTo>
                  <a:cubicBezTo>
                    <a:pt x="2793" y="1"/>
                    <a:pt x="2739" y="12"/>
                    <a:pt x="2692" y="36"/>
                  </a:cubicBezTo>
                  <a:lnTo>
                    <a:pt x="143" y="1537"/>
                  </a:lnTo>
                  <a:cubicBezTo>
                    <a:pt x="48" y="1584"/>
                    <a:pt x="1" y="1679"/>
                    <a:pt x="1" y="1775"/>
                  </a:cubicBezTo>
                  <a:lnTo>
                    <a:pt x="1" y="4751"/>
                  </a:lnTo>
                  <a:cubicBezTo>
                    <a:pt x="1" y="4823"/>
                    <a:pt x="48" y="4942"/>
                    <a:pt x="143" y="4990"/>
                  </a:cubicBezTo>
                  <a:lnTo>
                    <a:pt x="2692" y="6466"/>
                  </a:lnTo>
                  <a:cubicBezTo>
                    <a:pt x="2715" y="6490"/>
                    <a:pt x="2787" y="6490"/>
                    <a:pt x="2858" y="6490"/>
                  </a:cubicBezTo>
                  <a:cubicBezTo>
                    <a:pt x="2906" y="6490"/>
                    <a:pt x="2930" y="6490"/>
                    <a:pt x="3001" y="6466"/>
                  </a:cubicBezTo>
                  <a:lnTo>
                    <a:pt x="5549" y="4990"/>
                  </a:lnTo>
                  <a:cubicBezTo>
                    <a:pt x="5645" y="4918"/>
                    <a:pt x="5692" y="4823"/>
                    <a:pt x="5692" y="4751"/>
                  </a:cubicBezTo>
                  <a:lnTo>
                    <a:pt x="5692" y="4323"/>
                  </a:lnTo>
                  <a:cubicBezTo>
                    <a:pt x="5692" y="4228"/>
                    <a:pt x="5645" y="4156"/>
                    <a:pt x="5549" y="4156"/>
                  </a:cubicBezTo>
                  <a:cubicBezTo>
                    <a:pt x="5430" y="4156"/>
                    <a:pt x="5335" y="4204"/>
                    <a:pt x="5335" y="4323"/>
                  </a:cubicBezTo>
                  <a:lnTo>
                    <a:pt x="5335" y="4704"/>
                  </a:lnTo>
                  <a:lnTo>
                    <a:pt x="2834" y="6180"/>
                  </a:lnTo>
                  <a:lnTo>
                    <a:pt x="334" y="4704"/>
                  </a:lnTo>
                  <a:lnTo>
                    <a:pt x="334" y="1799"/>
                  </a:lnTo>
                  <a:lnTo>
                    <a:pt x="2834" y="346"/>
                  </a:lnTo>
                  <a:lnTo>
                    <a:pt x="5335" y="1799"/>
                  </a:lnTo>
                  <a:lnTo>
                    <a:pt x="5335" y="3513"/>
                  </a:lnTo>
                  <a:cubicBezTo>
                    <a:pt x="5359" y="3608"/>
                    <a:pt x="5430" y="3680"/>
                    <a:pt x="5549" y="3680"/>
                  </a:cubicBezTo>
                  <a:cubicBezTo>
                    <a:pt x="5645" y="3680"/>
                    <a:pt x="5692" y="3585"/>
                    <a:pt x="5692" y="3489"/>
                  </a:cubicBezTo>
                  <a:lnTo>
                    <a:pt x="5692" y="1775"/>
                  </a:lnTo>
                  <a:cubicBezTo>
                    <a:pt x="5692" y="1679"/>
                    <a:pt x="5645" y="1560"/>
                    <a:pt x="5549" y="1537"/>
                  </a:cubicBezTo>
                  <a:lnTo>
                    <a:pt x="3001" y="36"/>
                  </a:lnTo>
                  <a:cubicBezTo>
                    <a:pt x="2954" y="12"/>
                    <a:pt x="2900" y="1"/>
                    <a:pt x="2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1"/>
            <p:cNvSpPr/>
            <p:nvPr/>
          </p:nvSpPr>
          <p:spPr>
            <a:xfrm>
              <a:off x="2491671" y="4217757"/>
              <a:ext cx="88074" cy="10704"/>
            </a:xfrm>
            <a:custGeom>
              <a:avLst/>
              <a:gdLst/>
              <a:ahLst/>
              <a:cxnLst/>
              <a:rect l="l" t="t" r="r" b="b"/>
              <a:pathLst>
                <a:path w="2954" h="359" extrusionOk="0">
                  <a:moveTo>
                    <a:pt x="191" y="1"/>
                  </a:moveTo>
                  <a:cubicBezTo>
                    <a:pt x="96" y="1"/>
                    <a:pt x="1" y="72"/>
                    <a:pt x="1" y="168"/>
                  </a:cubicBezTo>
                  <a:cubicBezTo>
                    <a:pt x="1" y="263"/>
                    <a:pt x="96" y="358"/>
                    <a:pt x="191" y="358"/>
                  </a:cubicBezTo>
                  <a:lnTo>
                    <a:pt x="2787" y="358"/>
                  </a:lnTo>
                  <a:cubicBezTo>
                    <a:pt x="2859" y="358"/>
                    <a:pt x="2954" y="287"/>
                    <a:pt x="2954" y="191"/>
                  </a:cubicBezTo>
                  <a:cubicBezTo>
                    <a:pt x="2954" y="72"/>
                    <a:pt x="2882" y="1"/>
                    <a:pt x="2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1"/>
            <p:cNvSpPr/>
            <p:nvPr/>
          </p:nvSpPr>
          <p:spPr>
            <a:xfrm>
              <a:off x="2491671" y="4239791"/>
              <a:ext cx="88789" cy="10674"/>
            </a:xfrm>
            <a:custGeom>
              <a:avLst/>
              <a:gdLst/>
              <a:ahLst/>
              <a:cxnLst/>
              <a:rect l="l" t="t" r="r" b="b"/>
              <a:pathLst>
                <a:path w="2978" h="358" extrusionOk="0">
                  <a:moveTo>
                    <a:pt x="191" y="0"/>
                  </a:moveTo>
                  <a:cubicBezTo>
                    <a:pt x="96" y="0"/>
                    <a:pt x="1" y="48"/>
                    <a:pt x="1" y="143"/>
                  </a:cubicBezTo>
                  <a:cubicBezTo>
                    <a:pt x="1" y="262"/>
                    <a:pt x="72" y="357"/>
                    <a:pt x="191" y="357"/>
                  </a:cubicBezTo>
                  <a:lnTo>
                    <a:pt x="2787" y="357"/>
                  </a:lnTo>
                  <a:cubicBezTo>
                    <a:pt x="2859" y="357"/>
                    <a:pt x="2954" y="286"/>
                    <a:pt x="2954" y="214"/>
                  </a:cubicBezTo>
                  <a:cubicBezTo>
                    <a:pt x="2978" y="95"/>
                    <a:pt x="2906" y="0"/>
                    <a:pt x="2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1"/>
            <p:cNvSpPr/>
            <p:nvPr/>
          </p:nvSpPr>
          <p:spPr>
            <a:xfrm>
              <a:off x="2512274" y="4261795"/>
              <a:ext cx="49016" cy="10674"/>
            </a:xfrm>
            <a:custGeom>
              <a:avLst/>
              <a:gdLst/>
              <a:ahLst/>
              <a:cxnLst/>
              <a:rect l="l" t="t" r="r" b="b"/>
              <a:pathLst>
                <a:path w="1644" h="358" extrusionOk="0">
                  <a:moveTo>
                    <a:pt x="191" y="0"/>
                  </a:moveTo>
                  <a:cubicBezTo>
                    <a:pt x="96" y="0"/>
                    <a:pt x="1" y="72"/>
                    <a:pt x="1" y="143"/>
                  </a:cubicBezTo>
                  <a:cubicBezTo>
                    <a:pt x="1" y="262"/>
                    <a:pt x="72" y="358"/>
                    <a:pt x="191" y="358"/>
                  </a:cubicBezTo>
                  <a:lnTo>
                    <a:pt x="1453" y="358"/>
                  </a:lnTo>
                  <a:cubicBezTo>
                    <a:pt x="1548" y="358"/>
                    <a:pt x="1644" y="310"/>
                    <a:pt x="1644" y="215"/>
                  </a:cubicBezTo>
                  <a:cubicBezTo>
                    <a:pt x="1644" y="96"/>
                    <a:pt x="1548" y="0"/>
                    <a:pt x="1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1"/>
            <p:cNvSpPr/>
            <p:nvPr/>
          </p:nvSpPr>
          <p:spPr>
            <a:xfrm>
              <a:off x="2583264" y="4376107"/>
              <a:ext cx="88789" cy="10674"/>
            </a:xfrm>
            <a:custGeom>
              <a:avLst/>
              <a:gdLst/>
              <a:ahLst/>
              <a:cxnLst/>
              <a:rect l="l" t="t" r="r" b="b"/>
              <a:pathLst>
                <a:path w="2978" h="358" extrusionOk="0">
                  <a:moveTo>
                    <a:pt x="168" y="0"/>
                  </a:moveTo>
                  <a:cubicBezTo>
                    <a:pt x="96" y="0"/>
                    <a:pt x="1" y="72"/>
                    <a:pt x="1" y="167"/>
                  </a:cubicBezTo>
                  <a:cubicBezTo>
                    <a:pt x="1" y="286"/>
                    <a:pt x="72" y="358"/>
                    <a:pt x="168" y="358"/>
                  </a:cubicBezTo>
                  <a:lnTo>
                    <a:pt x="2763" y="358"/>
                  </a:lnTo>
                  <a:cubicBezTo>
                    <a:pt x="2859" y="358"/>
                    <a:pt x="2954" y="310"/>
                    <a:pt x="2954" y="215"/>
                  </a:cubicBezTo>
                  <a:cubicBezTo>
                    <a:pt x="2978" y="96"/>
                    <a:pt x="2883"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1"/>
            <p:cNvSpPr/>
            <p:nvPr/>
          </p:nvSpPr>
          <p:spPr>
            <a:xfrm>
              <a:off x="2583264" y="4398826"/>
              <a:ext cx="88074" cy="10674"/>
            </a:xfrm>
            <a:custGeom>
              <a:avLst/>
              <a:gdLst/>
              <a:ahLst/>
              <a:cxnLst/>
              <a:rect l="l" t="t" r="r" b="b"/>
              <a:pathLst>
                <a:path w="2954" h="358" extrusionOk="0">
                  <a:moveTo>
                    <a:pt x="168" y="0"/>
                  </a:moveTo>
                  <a:cubicBezTo>
                    <a:pt x="96" y="0"/>
                    <a:pt x="1" y="48"/>
                    <a:pt x="1" y="143"/>
                  </a:cubicBezTo>
                  <a:cubicBezTo>
                    <a:pt x="1" y="262"/>
                    <a:pt x="72" y="358"/>
                    <a:pt x="168" y="358"/>
                  </a:cubicBezTo>
                  <a:lnTo>
                    <a:pt x="2763" y="358"/>
                  </a:lnTo>
                  <a:cubicBezTo>
                    <a:pt x="2859" y="358"/>
                    <a:pt x="2954" y="262"/>
                    <a:pt x="2954" y="143"/>
                  </a:cubicBezTo>
                  <a:cubicBezTo>
                    <a:pt x="2954" y="48"/>
                    <a:pt x="2859"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1"/>
            <p:cNvSpPr/>
            <p:nvPr/>
          </p:nvSpPr>
          <p:spPr>
            <a:xfrm>
              <a:off x="2603151" y="4420830"/>
              <a:ext cx="48330" cy="10674"/>
            </a:xfrm>
            <a:custGeom>
              <a:avLst/>
              <a:gdLst/>
              <a:ahLst/>
              <a:cxnLst/>
              <a:rect l="l" t="t" r="r" b="b"/>
              <a:pathLst>
                <a:path w="1621" h="358" extrusionOk="0">
                  <a:moveTo>
                    <a:pt x="167" y="1"/>
                  </a:moveTo>
                  <a:cubicBezTo>
                    <a:pt x="72" y="1"/>
                    <a:pt x="1" y="96"/>
                    <a:pt x="1" y="215"/>
                  </a:cubicBezTo>
                  <a:cubicBezTo>
                    <a:pt x="1" y="287"/>
                    <a:pt x="72" y="358"/>
                    <a:pt x="167" y="358"/>
                  </a:cubicBezTo>
                  <a:lnTo>
                    <a:pt x="1453" y="358"/>
                  </a:lnTo>
                  <a:cubicBezTo>
                    <a:pt x="1525" y="358"/>
                    <a:pt x="1620" y="287"/>
                    <a:pt x="1620" y="215"/>
                  </a:cubicBezTo>
                  <a:cubicBezTo>
                    <a:pt x="1620" y="96"/>
                    <a:pt x="1573" y="1"/>
                    <a:pt x="1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1"/>
            <p:cNvSpPr/>
            <p:nvPr/>
          </p:nvSpPr>
          <p:spPr>
            <a:xfrm>
              <a:off x="2400794" y="4376107"/>
              <a:ext cx="88789" cy="10674"/>
            </a:xfrm>
            <a:custGeom>
              <a:avLst/>
              <a:gdLst/>
              <a:ahLst/>
              <a:cxnLst/>
              <a:rect l="l" t="t" r="r" b="b"/>
              <a:pathLst>
                <a:path w="2978" h="358" extrusionOk="0">
                  <a:moveTo>
                    <a:pt x="167" y="0"/>
                  </a:moveTo>
                  <a:cubicBezTo>
                    <a:pt x="72" y="0"/>
                    <a:pt x="1" y="72"/>
                    <a:pt x="1" y="167"/>
                  </a:cubicBezTo>
                  <a:cubicBezTo>
                    <a:pt x="1" y="286"/>
                    <a:pt x="48" y="358"/>
                    <a:pt x="167" y="358"/>
                  </a:cubicBezTo>
                  <a:lnTo>
                    <a:pt x="2763" y="358"/>
                  </a:lnTo>
                  <a:cubicBezTo>
                    <a:pt x="2858" y="358"/>
                    <a:pt x="2906" y="310"/>
                    <a:pt x="2930" y="215"/>
                  </a:cubicBezTo>
                  <a:cubicBezTo>
                    <a:pt x="2977" y="96"/>
                    <a:pt x="2882"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1"/>
            <p:cNvSpPr/>
            <p:nvPr/>
          </p:nvSpPr>
          <p:spPr>
            <a:xfrm>
              <a:off x="2400794" y="4398826"/>
              <a:ext cx="87358" cy="10674"/>
            </a:xfrm>
            <a:custGeom>
              <a:avLst/>
              <a:gdLst/>
              <a:ahLst/>
              <a:cxnLst/>
              <a:rect l="l" t="t" r="r" b="b"/>
              <a:pathLst>
                <a:path w="2930" h="358" extrusionOk="0">
                  <a:moveTo>
                    <a:pt x="167" y="0"/>
                  </a:moveTo>
                  <a:cubicBezTo>
                    <a:pt x="72" y="0"/>
                    <a:pt x="1" y="48"/>
                    <a:pt x="1" y="143"/>
                  </a:cubicBezTo>
                  <a:cubicBezTo>
                    <a:pt x="1" y="262"/>
                    <a:pt x="48" y="358"/>
                    <a:pt x="167" y="358"/>
                  </a:cubicBezTo>
                  <a:lnTo>
                    <a:pt x="2763" y="358"/>
                  </a:lnTo>
                  <a:cubicBezTo>
                    <a:pt x="2858" y="358"/>
                    <a:pt x="2930" y="262"/>
                    <a:pt x="2930" y="143"/>
                  </a:cubicBezTo>
                  <a:cubicBezTo>
                    <a:pt x="2930" y="48"/>
                    <a:pt x="2858"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1"/>
            <p:cNvSpPr/>
            <p:nvPr/>
          </p:nvSpPr>
          <p:spPr>
            <a:xfrm>
              <a:off x="2419965" y="4420830"/>
              <a:ext cx="49016" cy="10674"/>
            </a:xfrm>
            <a:custGeom>
              <a:avLst/>
              <a:gdLst/>
              <a:ahLst/>
              <a:cxnLst/>
              <a:rect l="l" t="t" r="r" b="b"/>
              <a:pathLst>
                <a:path w="1644" h="358" extrusionOk="0">
                  <a:moveTo>
                    <a:pt x="191" y="1"/>
                  </a:moveTo>
                  <a:cubicBezTo>
                    <a:pt x="96" y="1"/>
                    <a:pt x="1" y="96"/>
                    <a:pt x="1" y="215"/>
                  </a:cubicBezTo>
                  <a:cubicBezTo>
                    <a:pt x="1" y="287"/>
                    <a:pt x="96" y="358"/>
                    <a:pt x="191" y="358"/>
                  </a:cubicBezTo>
                  <a:lnTo>
                    <a:pt x="1453" y="358"/>
                  </a:lnTo>
                  <a:cubicBezTo>
                    <a:pt x="1549" y="358"/>
                    <a:pt x="1644" y="287"/>
                    <a:pt x="1644" y="215"/>
                  </a:cubicBezTo>
                  <a:cubicBezTo>
                    <a:pt x="1644" y="96"/>
                    <a:pt x="1572" y="1"/>
                    <a:pt x="1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91"/>
          <p:cNvGrpSpPr/>
          <p:nvPr/>
        </p:nvGrpSpPr>
        <p:grpSpPr>
          <a:xfrm>
            <a:off x="2549748" y="4161555"/>
            <a:ext cx="355037" cy="324626"/>
            <a:chOff x="3045036" y="4161555"/>
            <a:chExt cx="355037" cy="324626"/>
          </a:xfrm>
        </p:grpSpPr>
        <p:sp>
          <p:nvSpPr>
            <p:cNvPr id="12833" name="Google Shape;12833;p91"/>
            <p:cNvSpPr/>
            <p:nvPr/>
          </p:nvSpPr>
          <p:spPr>
            <a:xfrm>
              <a:off x="3082663" y="4194323"/>
              <a:ext cx="273374" cy="247852"/>
            </a:xfrm>
            <a:custGeom>
              <a:avLst/>
              <a:gdLst/>
              <a:ahLst/>
              <a:cxnLst/>
              <a:rect l="l" t="t" r="r" b="b"/>
              <a:pathLst>
                <a:path w="9169" h="8313" extrusionOk="0">
                  <a:moveTo>
                    <a:pt x="4644" y="1573"/>
                  </a:moveTo>
                  <a:lnTo>
                    <a:pt x="7835" y="7241"/>
                  </a:lnTo>
                  <a:lnTo>
                    <a:pt x="1429" y="7241"/>
                  </a:lnTo>
                  <a:lnTo>
                    <a:pt x="4644" y="1573"/>
                  </a:lnTo>
                  <a:close/>
                  <a:moveTo>
                    <a:pt x="4597" y="1"/>
                  </a:moveTo>
                  <a:cubicBezTo>
                    <a:pt x="4406" y="1"/>
                    <a:pt x="4263" y="120"/>
                    <a:pt x="4168" y="263"/>
                  </a:cubicBezTo>
                  <a:lnTo>
                    <a:pt x="96" y="7502"/>
                  </a:lnTo>
                  <a:cubicBezTo>
                    <a:pt x="0" y="7645"/>
                    <a:pt x="0" y="7860"/>
                    <a:pt x="96" y="8050"/>
                  </a:cubicBezTo>
                  <a:cubicBezTo>
                    <a:pt x="191" y="8193"/>
                    <a:pt x="358" y="8312"/>
                    <a:pt x="548" y="8312"/>
                  </a:cubicBezTo>
                  <a:lnTo>
                    <a:pt x="8693" y="8312"/>
                  </a:lnTo>
                  <a:cubicBezTo>
                    <a:pt x="8883" y="8312"/>
                    <a:pt x="9050" y="8217"/>
                    <a:pt x="9098" y="8050"/>
                  </a:cubicBezTo>
                  <a:cubicBezTo>
                    <a:pt x="9169" y="7884"/>
                    <a:pt x="9169" y="7693"/>
                    <a:pt x="9098" y="7502"/>
                  </a:cubicBezTo>
                  <a:lnTo>
                    <a:pt x="5001" y="263"/>
                  </a:lnTo>
                  <a:cubicBezTo>
                    <a:pt x="4930" y="96"/>
                    <a:pt x="4763" y="1"/>
                    <a:pt x="459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1"/>
            <p:cNvSpPr/>
            <p:nvPr/>
          </p:nvSpPr>
          <p:spPr>
            <a:xfrm>
              <a:off x="3212598" y="4194323"/>
              <a:ext cx="145587" cy="247852"/>
            </a:xfrm>
            <a:custGeom>
              <a:avLst/>
              <a:gdLst/>
              <a:ahLst/>
              <a:cxnLst/>
              <a:rect l="l" t="t" r="r" b="b"/>
              <a:pathLst>
                <a:path w="4883" h="8313" extrusionOk="0">
                  <a:moveTo>
                    <a:pt x="262" y="1"/>
                  </a:moveTo>
                  <a:cubicBezTo>
                    <a:pt x="167" y="1"/>
                    <a:pt x="72" y="25"/>
                    <a:pt x="0" y="96"/>
                  </a:cubicBezTo>
                  <a:cubicBezTo>
                    <a:pt x="48" y="120"/>
                    <a:pt x="120" y="191"/>
                    <a:pt x="143" y="263"/>
                  </a:cubicBezTo>
                  <a:lnTo>
                    <a:pt x="4216" y="7502"/>
                  </a:lnTo>
                  <a:cubicBezTo>
                    <a:pt x="4311" y="7693"/>
                    <a:pt x="4311" y="7884"/>
                    <a:pt x="4216" y="8026"/>
                  </a:cubicBezTo>
                  <a:cubicBezTo>
                    <a:pt x="4120" y="8217"/>
                    <a:pt x="3954" y="8312"/>
                    <a:pt x="3763" y="8312"/>
                  </a:cubicBezTo>
                  <a:lnTo>
                    <a:pt x="4311" y="8312"/>
                  </a:lnTo>
                  <a:cubicBezTo>
                    <a:pt x="4478" y="8312"/>
                    <a:pt x="4668" y="8193"/>
                    <a:pt x="4763" y="8026"/>
                  </a:cubicBezTo>
                  <a:cubicBezTo>
                    <a:pt x="4882" y="7860"/>
                    <a:pt x="4882" y="7645"/>
                    <a:pt x="4763" y="7502"/>
                  </a:cubicBezTo>
                  <a:lnTo>
                    <a:pt x="667" y="263"/>
                  </a:lnTo>
                  <a:cubicBezTo>
                    <a:pt x="596" y="120"/>
                    <a:pt x="453" y="1"/>
                    <a:pt x="262"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1"/>
            <p:cNvSpPr/>
            <p:nvPr/>
          </p:nvSpPr>
          <p:spPr>
            <a:xfrm>
              <a:off x="3167160" y="4166654"/>
              <a:ext cx="106529" cy="106529"/>
            </a:xfrm>
            <a:custGeom>
              <a:avLst/>
              <a:gdLst/>
              <a:ahLst/>
              <a:cxnLst/>
              <a:rect l="l" t="t" r="r" b="b"/>
              <a:pathLst>
                <a:path w="3573" h="3573" extrusionOk="0">
                  <a:moveTo>
                    <a:pt x="1786" y="0"/>
                  </a:moveTo>
                  <a:cubicBezTo>
                    <a:pt x="810" y="0"/>
                    <a:pt x="0" y="810"/>
                    <a:pt x="0" y="1786"/>
                  </a:cubicBezTo>
                  <a:cubicBezTo>
                    <a:pt x="0" y="2786"/>
                    <a:pt x="810" y="3572"/>
                    <a:pt x="1786" y="3572"/>
                  </a:cubicBezTo>
                  <a:cubicBezTo>
                    <a:pt x="2763" y="3572"/>
                    <a:pt x="3573" y="2786"/>
                    <a:pt x="3573" y="1786"/>
                  </a:cubicBezTo>
                  <a:cubicBezTo>
                    <a:pt x="3573" y="810"/>
                    <a:pt x="2763" y="0"/>
                    <a:pt x="178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1"/>
            <p:cNvSpPr/>
            <p:nvPr/>
          </p:nvSpPr>
          <p:spPr>
            <a:xfrm>
              <a:off x="3048584" y="4374675"/>
              <a:ext cx="106529" cy="106529"/>
            </a:xfrm>
            <a:custGeom>
              <a:avLst/>
              <a:gdLst/>
              <a:ahLst/>
              <a:cxnLst/>
              <a:rect l="l" t="t" r="r" b="b"/>
              <a:pathLst>
                <a:path w="3573" h="3573" extrusionOk="0">
                  <a:moveTo>
                    <a:pt x="1786" y="1"/>
                  </a:moveTo>
                  <a:cubicBezTo>
                    <a:pt x="786" y="1"/>
                    <a:pt x="0" y="787"/>
                    <a:pt x="0" y="1787"/>
                  </a:cubicBezTo>
                  <a:cubicBezTo>
                    <a:pt x="0" y="2763"/>
                    <a:pt x="786" y="3573"/>
                    <a:pt x="1786" y="3573"/>
                  </a:cubicBezTo>
                  <a:cubicBezTo>
                    <a:pt x="2763" y="3573"/>
                    <a:pt x="3573" y="2763"/>
                    <a:pt x="3573" y="1787"/>
                  </a:cubicBezTo>
                  <a:cubicBezTo>
                    <a:pt x="3573" y="787"/>
                    <a:pt x="2763" y="1"/>
                    <a:pt x="178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1"/>
            <p:cNvSpPr/>
            <p:nvPr/>
          </p:nvSpPr>
          <p:spPr>
            <a:xfrm>
              <a:off x="3285735" y="4374675"/>
              <a:ext cx="106529" cy="106529"/>
            </a:xfrm>
            <a:custGeom>
              <a:avLst/>
              <a:gdLst/>
              <a:ahLst/>
              <a:cxnLst/>
              <a:rect l="l" t="t" r="r" b="b"/>
              <a:pathLst>
                <a:path w="3573" h="3573" extrusionOk="0">
                  <a:moveTo>
                    <a:pt x="1786" y="1"/>
                  </a:moveTo>
                  <a:cubicBezTo>
                    <a:pt x="810" y="1"/>
                    <a:pt x="0" y="787"/>
                    <a:pt x="0" y="1787"/>
                  </a:cubicBezTo>
                  <a:cubicBezTo>
                    <a:pt x="0" y="2763"/>
                    <a:pt x="810" y="3573"/>
                    <a:pt x="1786" y="3573"/>
                  </a:cubicBezTo>
                  <a:cubicBezTo>
                    <a:pt x="2787" y="3573"/>
                    <a:pt x="3573" y="2763"/>
                    <a:pt x="3573" y="1787"/>
                  </a:cubicBezTo>
                  <a:cubicBezTo>
                    <a:pt x="3573" y="787"/>
                    <a:pt x="2787" y="1"/>
                    <a:pt x="1786"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1"/>
            <p:cNvSpPr/>
            <p:nvPr/>
          </p:nvSpPr>
          <p:spPr>
            <a:xfrm>
              <a:off x="3194142" y="4168771"/>
              <a:ext cx="79546" cy="104412"/>
            </a:xfrm>
            <a:custGeom>
              <a:avLst/>
              <a:gdLst/>
              <a:ahLst/>
              <a:cxnLst/>
              <a:rect l="l" t="t" r="r" b="b"/>
              <a:pathLst>
                <a:path w="2668" h="3502" extrusionOk="0">
                  <a:moveTo>
                    <a:pt x="1334" y="1"/>
                  </a:moveTo>
                  <a:lnTo>
                    <a:pt x="1334" y="1"/>
                  </a:lnTo>
                  <a:cubicBezTo>
                    <a:pt x="1858" y="334"/>
                    <a:pt x="2215" y="882"/>
                    <a:pt x="2215" y="1549"/>
                  </a:cubicBezTo>
                  <a:cubicBezTo>
                    <a:pt x="2215" y="2525"/>
                    <a:pt x="1429" y="3335"/>
                    <a:pt x="429" y="3335"/>
                  </a:cubicBezTo>
                  <a:cubicBezTo>
                    <a:pt x="286" y="3335"/>
                    <a:pt x="143" y="3311"/>
                    <a:pt x="0" y="3263"/>
                  </a:cubicBezTo>
                  <a:lnTo>
                    <a:pt x="0" y="3263"/>
                  </a:lnTo>
                  <a:cubicBezTo>
                    <a:pt x="262" y="3430"/>
                    <a:pt x="548" y="3501"/>
                    <a:pt x="881" y="3501"/>
                  </a:cubicBezTo>
                  <a:cubicBezTo>
                    <a:pt x="1858" y="3501"/>
                    <a:pt x="2668" y="2715"/>
                    <a:pt x="2668" y="1715"/>
                  </a:cubicBezTo>
                  <a:cubicBezTo>
                    <a:pt x="2668" y="929"/>
                    <a:pt x="2072" y="215"/>
                    <a:pt x="1334"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1"/>
            <p:cNvSpPr/>
            <p:nvPr/>
          </p:nvSpPr>
          <p:spPr>
            <a:xfrm>
              <a:off x="3074851" y="4376107"/>
              <a:ext cx="80262" cy="105098"/>
            </a:xfrm>
            <a:custGeom>
              <a:avLst/>
              <a:gdLst/>
              <a:ahLst/>
              <a:cxnLst/>
              <a:rect l="l" t="t" r="r" b="b"/>
              <a:pathLst>
                <a:path w="2692" h="3525" extrusionOk="0">
                  <a:moveTo>
                    <a:pt x="1334" y="0"/>
                  </a:moveTo>
                  <a:cubicBezTo>
                    <a:pt x="1882" y="334"/>
                    <a:pt x="2239" y="905"/>
                    <a:pt x="2239" y="1548"/>
                  </a:cubicBezTo>
                  <a:cubicBezTo>
                    <a:pt x="2239" y="2549"/>
                    <a:pt x="1429" y="3334"/>
                    <a:pt x="453" y="3334"/>
                  </a:cubicBezTo>
                  <a:cubicBezTo>
                    <a:pt x="310" y="3334"/>
                    <a:pt x="143" y="3311"/>
                    <a:pt x="0" y="3287"/>
                  </a:cubicBezTo>
                  <a:lnTo>
                    <a:pt x="0" y="3287"/>
                  </a:lnTo>
                  <a:cubicBezTo>
                    <a:pt x="262" y="3430"/>
                    <a:pt x="572" y="3525"/>
                    <a:pt x="905" y="3525"/>
                  </a:cubicBezTo>
                  <a:cubicBezTo>
                    <a:pt x="1882" y="3525"/>
                    <a:pt x="2692" y="2715"/>
                    <a:pt x="2692" y="1739"/>
                  </a:cubicBezTo>
                  <a:cubicBezTo>
                    <a:pt x="2692" y="905"/>
                    <a:pt x="2120" y="191"/>
                    <a:pt x="1334"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1"/>
            <p:cNvSpPr/>
            <p:nvPr/>
          </p:nvSpPr>
          <p:spPr>
            <a:xfrm>
              <a:off x="3312718" y="4376107"/>
              <a:ext cx="79546" cy="105098"/>
            </a:xfrm>
            <a:custGeom>
              <a:avLst/>
              <a:gdLst/>
              <a:ahLst/>
              <a:cxnLst/>
              <a:rect l="l" t="t" r="r" b="b"/>
              <a:pathLst>
                <a:path w="2668" h="3525" extrusionOk="0">
                  <a:moveTo>
                    <a:pt x="1334" y="0"/>
                  </a:moveTo>
                  <a:lnTo>
                    <a:pt x="1334" y="0"/>
                  </a:lnTo>
                  <a:cubicBezTo>
                    <a:pt x="1882" y="334"/>
                    <a:pt x="2239" y="905"/>
                    <a:pt x="2239" y="1548"/>
                  </a:cubicBezTo>
                  <a:cubicBezTo>
                    <a:pt x="2239" y="2549"/>
                    <a:pt x="1429" y="3334"/>
                    <a:pt x="453" y="3334"/>
                  </a:cubicBezTo>
                  <a:cubicBezTo>
                    <a:pt x="286" y="3334"/>
                    <a:pt x="143" y="3311"/>
                    <a:pt x="0" y="3287"/>
                  </a:cubicBezTo>
                  <a:lnTo>
                    <a:pt x="0" y="3287"/>
                  </a:lnTo>
                  <a:cubicBezTo>
                    <a:pt x="262" y="3430"/>
                    <a:pt x="572" y="3525"/>
                    <a:pt x="881" y="3525"/>
                  </a:cubicBezTo>
                  <a:cubicBezTo>
                    <a:pt x="1882" y="3525"/>
                    <a:pt x="2668" y="2715"/>
                    <a:pt x="2668" y="1739"/>
                  </a:cubicBezTo>
                  <a:cubicBezTo>
                    <a:pt x="2668" y="905"/>
                    <a:pt x="2072" y="191"/>
                    <a:pt x="1334"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1"/>
            <p:cNvSpPr/>
            <p:nvPr/>
          </p:nvSpPr>
          <p:spPr>
            <a:xfrm>
              <a:off x="3045036" y="4161555"/>
              <a:ext cx="355037" cy="324626"/>
            </a:xfrm>
            <a:custGeom>
              <a:avLst/>
              <a:gdLst/>
              <a:ahLst/>
              <a:cxnLst/>
              <a:rect l="l" t="t" r="r" b="b"/>
              <a:pathLst>
                <a:path w="11908" h="10888" extrusionOk="0">
                  <a:moveTo>
                    <a:pt x="5882" y="362"/>
                  </a:moveTo>
                  <a:cubicBezTo>
                    <a:pt x="6787" y="362"/>
                    <a:pt x="7502" y="1076"/>
                    <a:pt x="7502" y="1957"/>
                  </a:cubicBezTo>
                  <a:cubicBezTo>
                    <a:pt x="7502" y="2862"/>
                    <a:pt x="6787" y="3577"/>
                    <a:pt x="5882" y="3577"/>
                  </a:cubicBezTo>
                  <a:cubicBezTo>
                    <a:pt x="5001" y="3577"/>
                    <a:pt x="4287" y="2862"/>
                    <a:pt x="4287" y="1957"/>
                  </a:cubicBezTo>
                  <a:cubicBezTo>
                    <a:pt x="4287" y="1076"/>
                    <a:pt x="5001" y="362"/>
                    <a:pt x="5882" y="362"/>
                  </a:cubicBezTo>
                  <a:close/>
                  <a:moveTo>
                    <a:pt x="4549" y="3386"/>
                  </a:moveTo>
                  <a:cubicBezTo>
                    <a:pt x="4692" y="3553"/>
                    <a:pt x="4906" y="3696"/>
                    <a:pt x="5120" y="3791"/>
                  </a:cubicBezTo>
                  <a:lnTo>
                    <a:pt x="3096" y="7387"/>
                  </a:lnTo>
                  <a:cubicBezTo>
                    <a:pt x="2882" y="7196"/>
                    <a:pt x="2667" y="7125"/>
                    <a:pt x="2453" y="7054"/>
                  </a:cubicBezTo>
                  <a:lnTo>
                    <a:pt x="4549" y="3386"/>
                  </a:lnTo>
                  <a:close/>
                  <a:moveTo>
                    <a:pt x="7264" y="3339"/>
                  </a:moveTo>
                  <a:lnTo>
                    <a:pt x="9336" y="7030"/>
                  </a:lnTo>
                  <a:cubicBezTo>
                    <a:pt x="9121" y="7077"/>
                    <a:pt x="8907" y="7196"/>
                    <a:pt x="8740" y="7315"/>
                  </a:cubicBezTo>
                  <a:lnTo>
                    <a:pt x="7621" y="5339"/>
                  </a:lnTo>
                  <a:cubicBezTo>
                    <a:pt x="7573" y="5275"/>
                    <a:pt x="7515" y="5244"/>
                    <a:pt x="7460" y="5244"/>
                  </a:cubicBezTo>
                  <a:cubicBezTo>
                    <a:pt x="7433" y="5244"/>
                    <a:pt x="7407" y="5252"/>
                    <a:pt x="7383" y="5267"/>
                  </a:cubicBezTo>
                  <a:cubicBezTo>
                    <a:pt x="7287" y="5339"/>
                    <a:pt x="7264" y="5410"/>
                    <a:pt x="7311" y="5506"/>
                  </a:cubicBezTo>
                  <a:lnTo>
                    <a:pt x="8478" y="7554"/>
                  </a:lnTo>
                  <a:cubicBezTo>
                    <a:pt x="8335" y="7744"/>
                    <a:pt x="8169" y="7911"/>
                    <a:pt x="8097" y="8149"/>
                  </a:cubicBezTo>
                  <a:lnTo>
                    <a:pt x="3715" y="8149"/>
                  </a:lnTo>
                  <a:cubicBezTo>
                    <a:pt x="3620" y="7935"/>
                    <a:pt x="3501" y="7744"/>
                    <a:pt x="3334" y="7554"/>
                  </a:cubicBezTo>
                  <a:lnTo>
                    <a:pt x="5406" y="3839"/>
                  </a:lnTo>
                  <a:cubicBezTo>
                    <a:pt x="5549" y="3862"/>
                    <a:pt x="5716" y="3910"/>
                    <a:pt x="5882" y="3910"/>
                  </a:cubicBezTo>
                  <a:cubicBezTo>
                    <a:pt x="6073" y="3910"/>
                    <a:pt x="6216" y="3862"/>
                    <a:pt x="6359" y="3839"/>
                  </a:cubicBezTo>
                  <a:lnTo>
                    <a:pt x="6883" y="4791"/>
                  </a:lnTo>
                  <a:cubicBezTo>
                    <a:pt x="6930" y="4855"/>
                    <a:pt x="6988" y="4886"/>
                    <a:pt x="7043" y="4886"/>
                  </a:cubicBezTo>
                  <a:cubicBezTo>
                    <a:pt x="7071" y="4886"/>
                    <a:pt x="7097" y="4878"/>
                    <a:pt x="7121" y="4863"/>
                  </a:cubicBezTo>
                  <a:cubicBezTo>
                    <a:pt x="7216" y="4791"/>
                    <a:pt x="7264" y="4696"/>
                    <a:pt x="7192" y="4624"/>
                  </a:cubicBezTo>
                  <a:lnTo>
                    <a:pt x="6692" y="3720"/>
                  </a:lnTo>
                  <a:cubicBezTo>
                    <a:pt x="6883" y="3624"/>
                    <a:pt x="7073" y="3481"/>
                    <a:pt x="7264" y="3339"/>
                  </a:cubicBezTo>
                  <a:close/>
                  <a:moveTo>
                    <a:pt x="8002" y="8506"/>
                  </a:moveTo>
                  <a:cubicBezTo>
                    <a:pt x="7978" y="8625"/>
                    <a:pt x="7978" y="8792"/>
                    <a:pt x="7978" y="8935"/>
                  </a:cubicBezTo>
                  <a:cubicBezTo>
                    <a:pt x="7930" y="9054"/>
                    <a:pt x="7930" y="9149"/>
                    <a:pt x="7978" y="9268"/>
                  </a:cubicBezTo>
                  <a:lnTo>
                    <a:pt x="3811" y="9268"/>
                  </a:lnTo>
                  <a:cubicBezTo>
                    <a:pt x="3834" y="9149"/>
                    <a:pt x="3834" y="9054"/>
                    <a:pt x="3834" y="8935"/>
                  </a:cubicBezTo>
                  <a:cubicBezTo>
                    <a:pt x="3834" y="8792"/>
                    <a:pt x="3811" y="8673"/>
                    <a:pt x="3811" y="8506"/>
                  </a:cubicBezTo>
                  <a:close/>
                  <a:moveTo>
                    <a:pt x="9859" y="7315"/>
                  </a:moveTo>
                  <a:cubicBezTo>
                    <a:pt x="10764" y="7315"/>
                    <a:pt x="11479" y="8030"/>
                    <a:pt x="11479" y="8935"/>
                  </a:cubicBezTo>
                  <a:cubicBezTo>
                    <a:pt x="11479" y="9816"/>
                    <a:pt x="10764" y="10530"/>
                    <a:pt x="9859" y="10530"/>
                  </a:cubicBezTo>
                  <a:cubicBezTo>
                    <a:pt x="8978" y="10530"/>
                    <a:pt x="8264" y="9816"/>
                    <a:pt x="8264" y="8935"/>
                  </a:cubicBezTo>
                  <a:cubicBezTo>
                    <a:pt x="8264" y="8030"/>
                    <a:pt x="8978" y="7315"/>
                    <a:pt x="9859" y="7315"/>
                  </a:cubicBezTo>
                  <a:close/>
                  <a:moveTo>
                    <a:pt x="5878" y="1"/>
                  </a:moveTo>
                  <a:cubicBezTo>
                    <a:pt x="4815" y="1"/>
                    <a:pt x="3953" y="879"/>
                    <a:pt x="3953" y="1933"/>
                  </a:cubicBezTo>
                  <a:cubicBezTo>
                    <a:pt x="3953" y="2362"/>
                    <a:pt x="4073" y="2743"/>
                    <a:pt x="4311" y="3077"/>
                  </a:cubicBezTo>
                  <a:lnTo>
                    <a:pt x="2096" y="6958"/>
                  </a:lnTo>
                  <a:lnTo>
                    <a:pt x="1929" y="6958"/>
                  </a:lnTo>
                  <a:cubicBezTo>
                    <a:pt x="1572" y="6958"/>
                    <a:pt x="1167" y="7077"/>
                    <a:pt x="881" y="7268"/>
                  </a:cubicBezTo>
                  <a:cubicBezTo>
                    <a:pt x="786" y="7315"/>
                    <a:pt x="762" y="7435"/>
                    <a:pt x="858" y="7530"/>
                  </a:cubicBezTo>
                  <a:cubicBezTo>
                    <a:pt x="885" y="7571"/>
                    <a:pt x="929" y="7597"/>
                    <a:pt x="980" y="7597"/>
                  </a:cubicBezTo>
                  <a:cubicBezTo>
                    <a:pt x="1016" y="7597"/>
                    <a:pt x="1056" y="7584"/>
                    <a:pt x="1096" y="7554"/>
                  </a:cubicBezTo>
                  <a:cubicBezTo>
                    <a:pt x="1358" y="7411"/>
                    <a:pt x="1620" y="7315"/>
                    <a:pt x="1953" y="7315"/>
                  </a:cubicBezTo>
                  <a:cubicBezTo>
                    <a:pt x="2882" y="7315"/>
                    <a:pt x="3596" y="8101"/>
                    <a:pt x="3572" y="9030"/>
                  </a:cubicBezTo>
                  <a:cubicBezTo>
                    <a:pt x="3525" y="9816"/>
                    <a:pt x="2858" y="10483"/>
                    <a:pt x="2048" y="10530"/>
                  </a:cubicBezTo>
                  <a:cubicBezTo>
                    <a:pt x="2007" y="10534"/>
                    <a:pt x="1965" y="10535"/>
                    <a:pt x="1924" y="10535"/>
                  </a:cubicBezTo>
                  <a:cubicBezTo>
                    <a:pt x="1053" y="10535"/>
                    <a:pt x="357" y="9822"/>
                    <a:pt x="357" y="8935"/>
                  </a:cubicBezTo>
                  <a:cubicBezTo>
                    <a:pt x="357" y="8625"/>
                    <a:pt x="429" y="8340"/>
                    <a:pt x="596" y="8101"/>
                  </a:cubicBezTo>
                  <a:cubicBezTo>
                    <a:pt x="643" y="8006"/>
                    <a:pt x="619" y="7911"/>
                    <a:pt x="548" y="7863"/>
                  </a:cubicBezTo>
                  <a:cubicBezTo>
                    <a:pt x="515" y="7830"/>
                    <a:pt x="471" y="7812"/>
                    <a:pt x="427" y="7812"/>
                  </a:cubicBezTo>
                  <a:cubicBezTo>
                    <a:pt x="376" y="7812"/>
                    <a:pt x="324" y="7836"/>
                    <a:pt x="286" y="7887"/>
                  </a:cubicBezTo>
                  <a:cubicBezTo>
                    <a:pt x="119" y="8197"/>
                    <a:pt x="0" y="8554"/>
                    <a:pt x="0" y="8935"/>
                  </a:cubicBezTo>
                  <a:cubicBezTo>
                    <a:pt x="0" y="10007"/>
                    <a:pt x="858" y="10888"/>
                    <a:pt x="1953" y="10888"/>
                  </a:cubicBezTo>
                  <a:cubicBezTo>
                    <a:pt x="2787" y="10888"/>
                    <a:pt x="3501" y="10364"/>
                    <a:pt x="3811" y="9625"/>
                  </a:cubicBezTo>
                  <a:lnTo>
                    <a:pt x="8121" y="9625"/>
                  </a:lnTo>
                  <a:cubicBezTo>
                    <a:pt x="8383" y="10364"/>
                    <a:pt x="9121" y="10888"/>
                    <a:pt x="9955" y="10888"/>
                  </a:cubicBezTo>
                  <a:cubicBezTo>
                    <a:pt x="10979" y="10888"/>
                    <a:pt x="11836" y="10054"/>
                    <a:pt x="11907" y="9054"/>
                  </a:cubicBezTo>
                  <a:cubicBezTo>
                    <a:pt x="11860" y="7911"/>
                    <a:pt x="10979" y="6958"/>
                    <a:pt x="9859" y="6958"/>
                  </a:cubicBezTo>
                  <a:lnTo>
                    <a:pt x="9693" y="6958"/>
                  </a:lnTo>
                  <a:lnTo>
                    <a:pt x="7478" y="3077"/>
                  </a:lnTo>
                  <a:cubicBezTo>
                    <a:pt x="7716" y="2743"/>
                    <a:pt x="7859" y="2314"/>
                    <a:pt x="7859" y="1886"/>
                  </a:cubicBezTo>
                  <a:cubicBezTo>
                    <a:pt x="7811" y="862"/>
                    <a:pt x="7026" y="52"/>
                    <a:pt x="6002" y="4"/>
                  </a:cubicBezTo>
                  <a:cubicBezTo>
                    <a:pt x="5960" y="2"/>
                    <a:pt x="5919" y="1"/>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1"/>
            <p:cNvSpPr/>
            <p:nvPr/>
          </p:nvSpPr>
          <p:spPr>
            <a:xfrm>
              <a:off x="3343249" y="4403089"/>
              <a:ext cx="30560" cy="52564"/>
            </a:xfrm>
            <a:custGeom>
              <a:avLst/>
              <a:gdLst/>
              <a:ahLst/>
              <a:cxnLst/>
              <a:rect l="l" t="t" r="r" b="b"/>
              <a:pathLst>
                <a:path w="1025" h="1763" extrusionOk="0">
                  <a:moveTo>
                    <a:pt x="524" y="0"/>
                  </a:moveTo>
                  <a:cubicBezTo>
                    <a:pt x="286" y="0"/>
                    <a:pt x="72" y="167"/>
                    <a:pt x="24" y="405"/>
                  </a:cubicBezTo>
                  <a:cubicBezTo>
                    <a:pt x="0" y="500"/>
                    <a:pt x="48" y="596"/>
                    <a:pt x="167" y="620"/>
                  </a:cubicBezTo>
                  <a:cubicBezTo>
                    <a:pt x="183" y="624"/>
                    <a:pt x="198" y="626"/>
                    <a:pt x="213" y="626"/>
                  </a:cubicBezTo>
                  <a:cubicBezTo>
                    <a:pt x="285" y="626"/>
                    <a:pt x="342" y="576"/>
                    <a:pt x="381" y="477"/>
                  </a:cubicBezTo>
                  <a:cubicBezTo>
                    <a:pt x="405" y="381"/>
                    <a:pt x="453" y="358"/>
                    <a:pt x="524" y="358"/>
                  </a:cubicBezTo>
                  <a:cubicBezTo>
                    <a:pt x="620" y="358"/>
                    <a:pt x="691" y="405"/>
                    <a:pt x="691" y="524"/>
                  </a:cubicBezTo>
                  <a:cubicBezTo>
                    <a:pt x="691" y="620"/>
                    <a:pt x="643" y="715"/>
                    <a:pt x="524" y="715"/>
                  </a:cubicBezTo>
                  <a:cubicBezTo>
                    <a:pt x="429" y="715"/>
                    <a:pt x="358" y="810"/>
                    <a:pt x="358" y="882"/>
                  </a:cubicBezTo>
                  <a:cubicBezTo>
                    <a:pt x="358" y="977"/>
                    <a:pt x="429" y="1072"/>
                    <a:pt x="524" y="1072"/>
                  </a:cubicBezTo>
                  <a:cubicBezTo>
                    <a:pt x="620" y="1072"/>
                    <a:pt x="691" y="1120"/>
                    <a:pt x="691" y="1239"/>
                  </a:cubicBezTo>
                  <a:cubicBezTo>
                    <a:pt x="691" y="1334"/>
                    <a:pt x="643" y="1429"/>
                    <a:pt x="524" y="1429"/>
                  </a:cubicBezTo>
                  <a:cubicBezTo>
                    <a:pt x="429" y="1429"/>
                    <a:pt x="381" y="1358"/>
                    <a:pt x="381" y="1286"/>
                  </a:cubicBezTo>
                  <a:lnTo>
                    <a:pt x="381" y="1239"/>
                  </a:lnTo>
                  <a:cubicBezTo>
                    <a:pt x="381" y="1167"/>
                    <a:pt x="286" y="1072"/>
                    <a:pt x="191" y="1072"/>
                  </a:cubicBezTo>
                  <a:cubicBezTo>
                    <a:pt x="119" y="1072"/>
                    <a:pt x="24" y="1167"/>
                    <a:pt x="24" y="1239"/>
                  </a:cubicBezTo>
                  <a:lnTo>
                    <a:pt x="24" y="1310"/>
                  </a:lnTo>
                  <a:cubicBezTo>
                    <a:pt x="48" y="1548"/>
                    <a:pt x="262" y="1763"/>
                    <a:pt x="524" y="1763"/>
                  </a:cubicBezTo>
                  <a:cubicBezTo>
                    <a:pt x="786" y="1763"/>
                    <a:pt x="1024" y="1524"/>
                    <a:pt x="1024" y="1239"/>
                  </a:cubicBezTo>
                  <a:cubicBezTo>
                    <a:pt x="1024" y="1120"/>
                    <a:pt x="977" y="1001"/>
                    <a:pt x="905" y="929"/>
                  </a:cubicBezTo>
                  <a:cubicBezTo>
                    <a:pt x="977" y="739"/>
                    <a:pt x="1024" y="620"/>
                    <a:pt x="1024" y="500"/>
                  </a:cubicBezTo>
                  <a:cubicBezTo>
                    <a:pt x="1024" y="239"/>
                    <a:pt x="786" y="0"/>
                    <a:pt x="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1"/>
            <p:cNvSpPr/>
            <p:nvPr/>
          </p:nvSpPr>
          <p:spPr>
            <a:xfrm>
              <a:off x="3303475" y="4402762"/>
              <a:ext cx="33393" cy="51103"/>
            </a:xfrm>
            <a:custGeom>
              <a:avLst/>
              <a:gdLst/>
              <a:ahLst/>
              <a:cxnLst/>
              <a:rect l="l" t="t" r="r" b="b"/>
              <a:pathLst>
                <a:path w="1120" h="1714" extrusionOk="0">
                  <a:moveTo>
                    <a:pt x="603" y="334"/>
                  </a:moveTo>
                  <a:cubicBezTo>
                    <a:pt x="702" y="334"/>
                    <a:pt x="787" y="435"/>
                    <a:pt x="787" y="535"/>
                  </a:cubicBezTo>
                  <a:lnTo>
                    <a:pt x="787" y="1131"/>
                  </a:lnTo>
                  <a:cubicBezTo>
                    <a:pt x="787" y="1239"/>
                    <a:pt x="687" y="1348"/>
                    <a:pt x="580" y="1348"/>
                  </a:cubicBezTo>
                  <a:cubicBezTo>
                    <a:pt x="569" y="1348"/>
                    <a:pt x="559" y="1347"/>
                    <a:pt x="548" y="1345"/>
                  </a:cubicBezTo>
                  <a:cubicBezTo>
                    <a:pt x="453" y="1321"/>
                    <a:pt x="382" y="1226"/>
                    <a:pt x="382" y="1131"/>
                  </a:cubicBezTo>
                  <a:lnTo>
                    <a:pt x="382" y="535"/>
                  </a:lnTo>
                  <a:cubicBezTo>
                    <a:pt x="382" y="416"/>
                    <a:pt x="429" y="345"/>
                    <a:pt x="548" y="345"/>
                  </a:cubicBezTo>
                  <a:cubicBezTo>
                    <a:pt x="567" y="337"/>
                    <a:pt x="585" y="334"/>
                    <a:pt x="603" y="334"/>
                  </a:cubicBezTo>
                  <a:close/>
                  <a:moveTo>
                    <a:pt x="564" y="0"/>
                  </a:moveTo>
                  <a:cubicBezTo>
                    <a:pt x="528" y="0"/>
                    <a:pt x="491" y="4"/>
                    <a:pt x="453" y="11"/>
                  </a:cubicBezTo>
                  <a:cubicBezTo>
                    <a:pt x="215" y="35"/>
                    <a:pt x="1" y="273"/>
                    <a:pt x="1" y="535"/>
                  </a:cubicBezTo>
                  <a:lnTo>
                    <a:pt x="1" y="1131"/>
                  </a:lnTo>
                  <a:cubicBezTo>
                    <a:pt x="1" y="1416"/>
                    <a:pt x="215" y="1655"/>
                    <a:pt x="453" y="1702"/>
                  </a:cubicBezTo>
                  <a:cubicBezTo>
                    <a:pt x="491" y="1710"/>
                    <a:pt x="528" y="1713"/>
                    <a:pt x="564" y="1713"/>
                  </a:cubicBezTo>
                  <a:cubicBezTo>
                    <a:pt x="872" y="1713"/>
                    <a:pt x="1120" y="1455"/>
                    <a:pt x="1120" y="1178"/>
                  </a:cubicBezTo>
                  <a:lnTo>
                    <a:pt x="1120" y="535"/>
                  </a:lnTo>
                  <a:cubicBezTo>
                    <a:pt x="1120" y="258"/>
                    <a:pt x="872" y="0"/>
                    <a:pt x="5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1"/>
            <p:cNvSpPr/>
            <p:nvPr/>
          </p:nvSpPr>
          <p:spPr>
            <a:xfrm>
              <a:off x="3103951" y="4401658"/>
              <a:ext cx="32707" cy="49731"/>
            </a:xfrm>
            <a:custGeom>
              <a:avLst/>
              <a:gdLst/>
              <a:ahLst/>
              <a:cxnLst/>
              <a:rect l="l" t="t" r="r" b="b"/>
              <a:pathLst>
                <a:path w="1097" h="1668" extrusionOk="0">
                  <a:moveTo>
                    <a:pt x="549" y="1"/>
                  </a:moveTo>
                  <a:cubicBezTo>
                    <a:pt x="310" y="1"/>
                    <a:pt x="96" y="191"/>
                    <a:pt x="25" y="429"/>
                  </a:cubicBezTo>
                  <a:cubicBezTo>
                    <a:pt x="1" y="525"/>
                    <a:pt x="72" y="572"/>
                    <a:pt x="120" y="596"/>
                  </a:cubicBezTo>
                  <a:cubicBezTo>
                    <a:pt x="153" y="616"/>
                    <a:pt x="185" y="625"/>
                    <a:pt x="216" y="625"/>
                  </a:cubicBezTo>
                  <a:cubicBezTo>
                    <a:pt x="296" y="625"/>
                    <a:pt x="358" y="563"/>
                    <a:pt x="358" y="477"/>
                  </a:cubicBezTo>
                  <a:cubicBezTo>
                    <a:pt x="382" y="406"/>
                    <a:pt x="453" y="382"/>
                    <a:pt x="501" y="382"/>
                  </a:cubicBezTo>
                  <a:cubicBezTo>
                    <a:pt x="596" y="382"/>
                    <a:pt x="668" y="429"/>
                    <a:pt x="691" y="525"/>
                  </a:cubicBezTo>
                  <a:lnTo>
                    <a:pt x="691" y="548"/>
                  </a:lnTo>
                  <a:cubicBezTo>
                    <a:pt x="668" y="620"/>
                    <a:pt x="620" y="691"/>
                    <a:pt x="572" y="763"/>
                  </a:cubicBezTo>
                  <a:cubicBezTo>
                    <a:pt x="358" y="1049"/>
                    <a:pt x="239" y="1215"/>
                    <a:pt x="191" y="1287"/>
                  </a:cubicBezTo>
                  <a:cubicBezTo>
                    <a:pt x="96" y="1406"/>
                    <a:pt x="72" y="1477"/>
                    <a:pt x="96" y="1572"/>
                  </a:cubicBezTo>
                  <a:cubicBezTo>
                    <a:pt x="120" y="1620"/>
                    <a:pt x="144" y="1644"/>
                    <a:pt x="215" y="1668"/>
                  </a:cubicBezTo>
                  <a:lnTo>
                    <a:pt x="930" y="1668"/>
                  </a:lnTo>
                  <a:cubicBezTo>
                    <a:pt x="1025" y="1668"/>
                    <a:pt x="1096" y="1620"/>
                    <a:pt x="1096" y="1525"/>
                  </a:cubicBezTo>
                  <a:cubicBezTo>
                    <a:pt x="1096" y="1406"/>
                    <a:pt x="1049" y="1358"/>
                    <a:pt x="930" y="1358"/>
                  </a:cubicBezTo>
                  <a:lnTo>
                    <a:pt x="572" y="1358"/>
                  </a:lnTo>
                  <a:cubicBezTo>
                    <a:pt x="620" y="1263"/>
                    <a:pt x="739" y="1120"/>
                    <a:pt x="858" y="977"/>
                  </a:cubicBezTo>
                  <a:cubicBezTo>
                    <a:pt x="953" y="858"/>
                    <a:pt x="1025" y="739"/>
                    <a:pt x="1049" y="620"/>
                  </a:cubicBezTo>
                  <a:lnTo>
                    <a:pt x="1049" y="548"/>
                  </a:lnTo>
                  <a:lnTo>
                    <a:pt x="1049" y="525"/>
                  </a:lnTo>
                  <a:cubicBezTo>
                    <a:pt x="1049" y="263"/>
                    <a:pt x="811"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1"/>
            <p:cNvSpPr/>
            <p:nvPr/>
          </p:nvSpPr>
          <p:spPr>
            <a:xfrm>
              <a:off x="3067040" y="4402016"/>
              <a:ext cx="32677" cy="50954"/>
            </a:xfrm>
            <a:custGeom>
              <a:avLst/>
              <a:gdLst/>
              <a:ahLst/>
              <a:cxnLst/>
              <a:rect l="l" t="t" r="r" b="b"/>
              <a:pathLst>
                <a:path w="1096" h="1709" extrusionOk="0">
                  <a:moveTo>
                    <a:pt x="517" y="359"/>
                  </a:moveTo>
                  <a:cubicBezTo>
                    <a:pt x="535" y="359"/>
                    <a:pt x="554" y="362"/>
                    <a:pt x="572" y="370"/>
                  </a:cubicBezTo>
                  <a:cubicBezTo>
                    <a:pt x="643" y="394"/>
                    <a:pt x="739" y="465"/>
                    <a:pt x="739" y="560"/>
                  </a:cubicBezTo>
                  <a:lnTo>
                    <a:pt x="739" y="1156"/>
                  </a:lnTo>
                  <a:cubicBezTo>
                    <a:pt x="739" y="1275"/>
                    <a:pt x="667" y="1370"/>
                    <a:pt x="572" y="1370"/>
                  </a:cubicBezTo>
                  <a:cubicBezTo>
                    <a:pt x="560" y="1372"/>
                    <a:pt x="548" y="1373"/>
                    <a:pt x="536" y="1373"/>
                  </a:cubicBezTo>
                  <a:cubicBezTo>
                    <a:pt x="413" y="1373"/>
                    <a:pt x="334" y="1264"/>
                    <a:pt x="334" y="1156"/>
                  </a:cubicBezTo>
                  <a:lnTo>
                    <a:pt x="334" y="560"/>
                  </a:lnTo>
                  <a:cubicBezTo>
                    <a:pt x="334" y="460"/>
                    <a:pt x="419" y="359"/>
                    <a:pt x="517" y="359"/>
                  </a:cubicBezTo>
                  <a:close/>
                  <a:moveTo>
                    <a:pt x="526" y="1"/>
                  </a:moveTo>
                  <a:cubicBezTo>
                    <a:pt x="226" y="1"/>
                    <a:pt x="1" y="240"/>
                    <a:pt x="1" y="536"/>
                  </a:cubicBezTo>
                  <a:lnTo>
                    <a:pt x="1" y="1156"/>
                  </a:lnTo>
                  <a:cubicBezTo>
                    <a:pt x="1" y="1463"/>
                    <a:pt x="243" y="1709"/>
                    <a:pt x="560" y="1709"/>
                  </a:cubicBezTo>
                  <a:cubicBezTo>
                    <a:pt x="587" y="1709"/>
                    <a:pt x="615" y="1707"/>
                    <a:pt x="643" y="1703"/>
                  </a:cubicBezTo>
                  <a:cubicBezTo>
                    <a:pt x="882" y="1680"/>
                    <a:pt x="1096" y="1394"/>
                    <a:pt x="1096" y="1156"/>
                  </a:cubicBezTo>
                  <a:lnTo>
                    <a:pt x="1096" y="560"/>
                  </a:lnTo>
                  <a:cubicBezTo>
                    <a:pt x="1096" y="298"/>
                    <a:pt x="882" y="60"/>
                    <a:pt x="643" y="13"/>
                  </a:cubicBezTo>
                  <a:cubicBezTo>
                    <a:pt x="603" y="5"/>
                    <a:pt x="564" y="1"/>
                    <a:pt x="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1"/>
            <p:cNvSpPr/>
            <p:nvPr/>
          </p:nvSpPr>
          <p:spPr>
            <a:xfrm>
              <a:off x="3231054" y="4193637"/>
              <a:ext cx="20632" cy="52683"/>
            </a:xfrm>
            <a:custGeom>
              <a:avLst/>
              <a:gdLst/>
              <a:ahLst/>
              <a:cxnLst/>
              <a:rect l="l" t="t" r="r" b="b"/>
              <a:pathLst>
                <a:path w="692" h="1767" extrusionOk="0">
                  <a:moveTo>
                    <a:pt x="215" y="0"/>
                  </a:moveTo>
                  <a:cubicBezTo>
                    <a:pt x="96" y="0"/>
                    <a:pt x="1" y="95"/>
                    <a:pt x="24" y="214"/>
                  </a:cubicBezTo>
                  <a:cubicBezTo>
                    <a:pt x="24" y="334"/>
                    <a:pt x="120" y="357"/>
                    <a:pt x="215" y="357"/>
                  </a:cubicBezTo>
                  <a:lnTo>
                    <a:pt x="334" y="357"/>
                  </a:lnTo>
                  <a:lnTo>
                    <a:pt x="334" y="1572"/>
                  </a:lnTo>
                  <a:cubicBezTo>
                    <a:pt x="334" y="1667"/>
                    <a:pt x="382" y="1715"/>
                    <a:pt x="477" y="1762"/>
                  </a:cubicBezTo>
                  <a:cubicBezTo>
                    <a:pt x="489" y="1765"/>
                    <a:pt x="502" y="1766"/>
                    <a:pt x="513" y="1766"/>
                  </a:cubicBezTo>
                  <a:cubicBezTo>
                    <a:pt x="615" y="1766"/>
                    <a:pt x="691" y="1679"/>
                    <a:pt x="691" y="1572"/>
                  </a:cubicBezTo>
                  <a:lnTo>
                    <a:pt x="691" y="167"/>
                  </a:lnTo>
                  <a:cubicBezTo>
                    <a:pt x="691" y="95"/>
                    <a:pt x="596" y="0"/>
                    <a:pt x="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1"/>
            <p:cNvSpPr/>
            <p:nvPr/>
          </p:nvSpPr>
          <p:spPr>
            <a:xfrm>
              <a:off x="3189163" y="4192772"/>
              <a:ext cx="34824" cy="53578"/>
            </a:xfrm>
            <a:custGeom>
              <a:avLst/>
              <a:gdLst/>
              <a:ahLst/>
              <a:cxnLst/>
              <a:rect l="l" t="t" r="r" b="b"/>
              <a:pathLst>
                <a:path w="1168" h="1797" extrusionOk="0">
                  <a:moveTo>
                    <a:pt x="596" y="386"/>
                  </a:moveTo>
                  <a:cubicBezTo>
                    <a:pt x="715" y="386"/>
                    <a:pt x="810" y="505"/>
                    <a:pt x="810" y="624"/>
                  </a:cubicBezTo>
                  <a:lnTo>
                    <a:pt x="810" y="1244"/>
                  </a:lnTo>
                  <a:cubicBezTo>
                    <a:pt x="810" y="1363"/>
                    <a:pt x="715" y="1482"/>
                    <a:pt x="596" y="1482"/>
                  </a:cubicBezTo>
                  <a:cubicBezTo>
                    <a:pt x="453" y="1482"/>
                    <a:pt x="358" y="1387"/>
                    <a:pt x="358" y="1244"/>
                  </a:cubicBezTo>
                  <a:lnTo>
                    <a:pt x="358" y="624"/>
                  </a:lnTo>
                  <a:cubicBezTo>
                    <a:pt x="358" y="505"/>
                    <a:pt x="477" y="386"/>
                    <a:pt x="596" y="386"/>
                  </a:cubicBezTo>
                  <a:close/>
                  <a:moveTo>
                    <a:pt x="589" y="0"/>
                  </a:moveTo>
                  <a:cubicBezTo>
                    <a:pt x="266" y="0"/>
                    <a:pt x="1" y="266"/>
                    <a:pt x="1" y="553"/>
                  </a:cubicBezTo>
                  <a:lnTo>
                    <a:pt x="1" y="1220"/>
                  </a:lnTo>
                  <a:cubicBezTo>
                    <a:pt x="1" y="1553"/>
                    <a:pt x="263" y="1791"/>
                    <a:pt x="572" y="1791"/>
                  </a:cubicBezTo>
                  <a:cubicBezTo>
                    <a:pt x="599" y="1795"/>
                    <a:pt x="625" y="1797"/>
                    <a:pt x="650" y="1797"/>
                  </a:cubicBezTo>
                  <a:cubicBezTo>
                    <a:pt x="945" y="1797"/>
                    <a:pt x="1168" y="1551"/>
                    <a:pt x="1168" y="1244"/>
                  </a:cubicBezTo>
                  <a:lnTo>
                    <a:pt x="1168" y="601"/>
                  </a:lnTo>
                  <a:cubicBezTo>
                    <a:pt x="1168" y="315"/>
                    <a:pt x="929" y="29"/>
                    <a:pt x="667" y="5"/>
                  </a:cubicBezTo>
                  <a:cubicBezTo>
                    <a:pt x="641" y="2"/>
                    <a:pt x="615" y="0"/>
                    <a:pt x="5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91"/>
          <p:cNvGrpSpPr/>
          <p:nvPr/>
        </p:nvGrpSpPr>
        <p:grpSpPr>
          <a:xfrm>
            <a:off x="3251705" y="4150315"/>
            <a:ext cx="356468" cy="353606"/>
            <a:chOff x="3670792" y="4150315"/>
            <a:chExt cx="356468" cy="353606"/>
          </a:xfrm>
        </p:grpSpPr>
        <p:sp>
          <p:nvSpPr>
            <p:cNvPr id="12849" name="Google Shape;12849;p91"/>
            <p:cNvSpPr/>
            <p:nvPr/>
          </p:nvSpPr>
          <p:spPr>
            <a:xfrm>
              <a:off x="3698491" y="4175867"/>
              <a:ext cx="120035" cy="46899"/>
            </a:xfrm>
            <a:custGeom>
              <a:avLst/>
              <a:gdLst/>
              <a:ahLst/>
              <a:cxnLst/>
              <a:rect l="l" t="t" r="r" b="b"/>
              <a:pathLst>
                <a:path w="4026" h="1573" extrusionOk="0">
                  <a:moveTo>
                    <a:pt x="0" y="1"/>
                  </a:moveTo>
                  <a:lnTo>
                    <a:pt x="0" y="1573"/>
                  </a:lnTo>
                  <a:lnTo>
                    <a:pt x="3930" y="1573"/>
                  </a:lnTo>
                  <a:cubicBezTo>
                    <a:pt x="4001" y="1573"/>
                    <a:pt x="4025" y="1549"/>
                    <a:pt x="4001" y="1477"/>
                  </a:cubicBezTo>
                  <a:lnTo>
                    <a:pt x="4001" y="48"/>
                  </a:lnTo>
                  <a:cubicBezTo>
                    <a:pt x="4001" y="25"/>
                    <a:pt x="3977" y="1"/>
                    <a:pt x="393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1"/>
            <p:cNvSpPr/>
            <p:nvPr/>
          </p:nvSpPr>
          <p:spPr>
            <a:xfrm>
              <a:off x="3763816" y="4175867"/>
              <a:ext cx="14222" cy="46899"/>
            </a:xfrm>
            <a:custGeom>
              <a:avLst/>
              <a:gdLst/>
              <a:ahLst/>
              <a:cxnLst/>
              <a:rect l="l" t="t" r="r" b="b"/>
              <a:pathLst>
                <a:path w="477" h="1573" extrusionOk="0">
                  <a:moveTo>
                    <a:pt x="0" y="1"/>
                  </a:moveTo>
                  <a:lnTo>
                    <a:pt x="0" y="1573"/>
                  </a:lnTo>
                  <a:lnTo>
                    <a:pt x="477" y="1573"/>
                  </a:lnTo>
                  <a:lnTo>
                    <a:pt x="477"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1"/>
            <p:cNvSpPr/>
            <p:nvPr/>
          </p:nvSpPr>
          <p:spPr>
            <a:xfrm>
              <a:off x="3699922" y="4251150"/>
              <a:ext cx="203070" cy="46869"/>
            </a:xfrm>
            <a:custGeom>
              <a:avLst/>
              <a:gdLst/>
              <a:ahLst/>
              <a:cxnLst/>
              <a:rect l="l" t="t" r="r" b="b"/>
              <a:pathLst>
                <a:path w="6811" h="1572" extrusionOk="0">
                  <a:moveTo>
                    <a:pt x="0" y="0"/>
                  </a:moveTo>
                  <a:lnTo>
                    <a:pt x="0" y="1572"/>
                  </a:lnTo>
                  <a:lnTo>
                    <a:pt x="6740" y="1572"/>
                  </a:lnTo>
                  <a:cubicBezTo>
                    <a:pt x="6787" y="1572"/>
                    <a:pt x="6811" y="1548"/>
                    <a:pt x="6811" y="1500"/>
                  </a:cubicBezTo>
                  <a:lnTo>
                    <a:pt x="6811" y="72"/>
                  </a:lnTo>
                  <a:cubicBezTo>
                    <a:pt x="6811" y="24"/>
                    <a:pt x="6787" y="0"/>
                    <a:pt x="6740"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1"/>
            <p:cNvSpPr/>
            <p:nvPr/>
          </p:nvSpPr>
          <p:spPr>
            <a:xfrm>
              <a:off x="3826309" y="4251150"/>
              <a:ext cx="14222" cy="46869"/>
            </a:xfrm>
            <a:custGeom>
              <a:avLst/>
              <a:gdLst/>
              <a:ahLst/>
              <a:cxnLst/>
              <a:rect l="l" t="t" r="r" b="b"/>
              <a:pathLst>
                <a:path w="477" h="1572" extrusionOk="0">
                  <a:moveTo>
                    <a:pt x="0" y="0"/>
                  </a:moveTo>
                  <a:lnTo>
                    <a:pt x="0" y="1572"/>
                  </a:lnTo>
                  <a:lnTo>
                    <a:pt x="476" y="1572"/>
                  </a:lnTo>
                  <a:lnTo>
                    <a:pt x="476"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1"/>
            <p:cNvSpPr/>
            <p:nvPr/>
          </p:nvSpPr>
          <p:spPr>
            <a:xfrm>
              <a:off x="3699922" y="4326404"/>
              <a:ext cx="156946" cy="47585"/>
            </a:xfrm>
            <a:custGeom>
              <a:avLst/>
              <a:gdLst/>
              <a:ahLst/>
              <a:cxnLst/>
              <a:rect l="l" t="t" r="r" b="b"/>
              <a:pathLst>
                <a:path w="5264" h="1596" extrusionOk="0">
                  <a:moveTo>
                    <a:pt x="0" y="0"/>
                  </a:moveTo>
                  <a:lnTo>
                    <a:pt x="0" y="1596"/>
                  </a:lnTo>
                  <a:lnTo>
                    <a:pt x="5192" y="1596"/>
                  </a:lnTo>
                  <a:cubicBezTo>
                    <a:pt x="5239" y="1596"/>
                    <a:pt x="5263" y="1548"/>
                    <a:pt x="5263" y="1501"/>
                  </a:cubicBezTo>
                  <a:lnTo>
                    <a:pt x="5263" y="72"/>
                  </a:lnTo>
                  <a:cubicBezTo>
                    <a:pt x="5263" y="48"/>
                    <a:pt x="5215" y="0"/>
                    <a:pt x="519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1"/>
            <p:cNvSpPr/>
            <p:nvPr/>
          </p:nvSpPr>
          <p:spPr>
            <a:xfrm>
              <a:off x="3786536" y="4326404"/>
              <a:ext cx="14222" cy="47585"/>
            </a:xfrm>
            <a:custGeom>
              <a:avLst/>
              <a:gdLst/>
              <a:ahLst/>
              <a:cxnLst/>
              <a:rect l="l" t="t" r="r" b="b"/>
              <a:pathLst>
                <a:path w="477" h="1596" extrusionOk="0">
                  <a:moveTo>
                    <a:pt x="0" y="0"/>
                  </a:moveTo>
                  <a:lnTo>
                    <a:pt x="0" y="1596"/>
                  </a:lnTo>
                  <a:lnTo>
                    <a:pt x="477" y="1596"/>
                  </a:lnTo>
                  <a:lnTo>
                    <a:pt x="477"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1"/>
            <p:cNvSpPr/>
            <p:nvPr/>
          </p:nvSpPr>
          <p:spPr>
            <a:xfrm>
              <a:off x="3699922" y="4400943"/>
              <a:ext cx="256349" cy="47615"/>
            </a:xfrm>
            <a:custGeom>
              <a:avLst/>
              <a:gdLst/>
              <a:ahLst/>
              <a:cxnLst/>
              <a:rect l="l" t="t" r="r" b="b"/>
              <a:pathLst>
                <a:path w="8598" h="1597" extrusionOk="0">
                  <a:moveTo>
                    <a:pt x="0" y="1"/>
                  </a:moveTo>
                  <a:lnTo>
                    <a:pt x="0" y="1596"/>
                  </a:lnTo>
                  <a:lnTo>
                    <a:pt x="8526" y="1596"/>
                  </a:lnTo>
                  <a:cubicBezTo>
                    <a:pt x="8573" y="1596"/>
                    <a:pt x="8597" y="1549"/>
                    <a:pt x="8597" y="1501"/>
                  </a:cubicBezTo>
                  <a:lnTo>
                    <a:pt x="8597" y="72"/>
                  </a:lnTo>
                  <a:cubicBezTo>
                    <a:pt x="8597" y="49"/>
                    <a:pt x="8573" y="1"/>
                    <a:pt x="852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1"/>
            <p:cNvSpPr/>
            <p:nvPr/>
          </p:nvSpPr>
          <p:spPr>
            <a:xfrm>
              <a:off x="3874580" y="4400943"/>
              <a:ext cx="14222" cy="47615"/>
            </a:xfrm>
            <a:custGeom>
              <a:avLst/>
              <a:gdLst/>
              <a:ahLst/>
              <a:cxnLst/>
              <a:rect l="l" t="t" r="r" b="b"/>
              <a:pathLst>
                <a:path w="477" h="1597" extrusionOk="0">
                  <a:moveTo>
                    <a:pt x="0" y="1"/>
                  </a:moveTo>
                  <a:lnTo>
                    <a:pt x="0" y="1596"/>
                  </a:lnTo>
                  <a:lnTo>
                    <a:pt x="477" y="1596"/>
                  </a:lnTo>
                  <a:lnTo>
                    <a:pt x="477"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1"/>
            <p:cNvSpPr/>
            <p:nvPr/>
          </p:nvSpPr>
          <p:spPr>
            <a:xfrm>
              <a:off x="3778008" y="4175867"/>
              <a:ext cx="40519" cy="46899"/>
            </a:xfrm>
            <a:custGeom>
              <a:avLst/>
              <a:gdLst/>
              <a:ahLst/>
              <a:cxnLst/>
              <a:rect l="l" t="t" r="r" b="b"/>
              <a:pathLst>
                <a:path w="1359" h="1573" extrusionOk="0">
                  <a:moveTo>
                    <a:pt x="1" y="1"/>
                  </a:moveTo>
                  <a:lnTo>
                    <a:pt x="1" y="1573"/>
                  </a:lnTo>
                  <a:lnTo>
                    <a:pt x="1263" y="1573"/>
                  </a:lnTo>
                  <a:cubicBezTo>
                    <a:pt x="1334" y="1573"/>
                    <a:pt x="1358" y="1549"/>
                    <a:pt x="1334" y="1477"/>
                  </a:cubicBezTo>
                  <a:lnTo>
                    <a:pt x="1334" y="48"/>
                  </a:lnTo>
                  <a:cubicBezTo>
                    <a:pt x="1334" y="25"/>
                    <a:pt x="1310" y="1"/>
                    <a:pt x="126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1"/>
            <p:cNvSpPr/>
            <p:nvPr/>
          </p:nvSpPr>
          <p:spPr>
            <a:xfrm>
              <a:off x="3802874" y="4176314"/>
              <a:ext cx="15653" cy="46452"/>
            </a:xfrm>
            <a:custGeom>
              <a:avLst/>
              <a:gdLst/>
              <a:ahLst/>
              <a:cxnLst/>
              <a:rect l="l" t="t" r="r" b="b"/>
              <a:pathLst>
                <a:path w="525" h="1558" extrusionOk="0">
                  <a:moveTo>
                    <a:pt x="494" y="1"/>
                  </a:moveTo>
                  <a:cubicBezTo>
                    <a:pt x="488" y="1"/>
                    <a:pt x="482" y="4"/>
                    <a:pt x="476" y="10"/>
                  </a:cubicBezTo>
                  <a:lnTo>
                    <a:pt x="0" y="10"/>
                  </a:lnTo>
                  <a:cubicBezTo>
                    <a:pt x="24" y="10"/>
                    <a:pt x="48" y="33"/>
                    <a:pt x="48" y="81"/>
                  </a:cubicBezTo>
                  <a:lnTo>
                    <a:pt x="48" y="1486"/>
                  </a:lnTo>
                  <a:cubicBezTo>
                    <a:pt x="48" y="1534"/>
                    <a:pt x="24" y="1558"/>
                    <a:pt x="0" y="1558"/>
                  </a:cubicBezTo>
                  <a:lnTo>
                    <a:pt x="476" y="1558"/>
                  </a:lnTo>
                  <a:cubicBezTo>
                    <a:pt x="500" y="1558"/>
                    <a:pt x="524" y="1534"/>
                    <a:pt x="524" y="1486"/>
                  </a:cubicBezTo>
                  <a:lnTo>
                    <a:pt x="524" y="81"/>
                  </a:lnTo>
                  <a:cubicBezTo>
                    <a:pt x="524" y="27"/>
                    <a:pt x="511" y="1"/>
                    <a:pt x="4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1"/>
            <p:cNvSpPr/>
            <p:nvPr/>
          </p:nvSpPr>
          <p:spPr>
            <a:xfrm>
              <a:off x="3840501" y="4251150"/>
              <a:ext cx="62492" cy="46869"/>
            </a:xfrm>
            <a:custGeom>
              <a:avLst/>
              <a:gdLst/>
              <a:ahLst/>
              <a:cxnLst/>
              <a:rect l="l" t="t" r="r" b="b"/>
              <a:pathLst>
                <a:path w="2096" h="1572" extrusionOk="0">
                  <a:moveTo>
                    <a:pt x="0" y="0"/>
                  </a:moveTo>
                  <a:lnTo>
                    <a:pt x="0" y="1572"/>
                  </a:lnTo>
                  <a:lnTo>
                    <a:pt x="2025" y="1572"/>
                  </a:lnTo>
                  <a:cubicBezTo>
                    <a:pt x="2072" y="1572"/>
                    <a:pt x="2096" y="1548"/>
                    <a:pt x="2096" y="1500"/>
                  </a:cubicBezTo>
                  <a:lnTo>
                    <a:pt x="2096" y="72"/>
                  </a:lnTo>
                  <a:cubicBezTo>
                    <a:pt x="2096" y="24"/>
                    <a:pt x="2072" y="0"/>
                    <a:pt x="202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1"/>
            <p:cNvSpPr/>
            <p:nvPr/>
          </p:nvSpPr>
          <p:spPr>
            <a:xfrm>
              <a:off x="3886655" y="4251568"/>
              <a:ext cx="16339" cy="46452"/>
            </a:xfrm>
            <a:custGeom>
              <a:avLst/>
              <a:gdLst/>
              <a:ahLst/>
              <a:cxnLst/>
              <a:rect l="l" t="t" r="r" b="b"/>
              <a:pathLst>
                <a:path w="548" h="1558" extrusionOk="0">
                  <a:moveTo>
                    <a:pt x="508" y="1"/>
                  </a:moveTo>
                  <a:cubicBezTo>
                    <a:pt x="499" y="1"/>
                    <a:pt x="488" y="4"/>
                    <a:pt x="477" y="10"/>
                  </a:cubicBezTo>
                  <a:lnTo>
                    <a:pt x="0" y="10"/>
                  </a:lnTo>
                  <a:cubicBezTo>
                    <a:pt x="48" y="10"/>
                    <a:pt x="72" y="58"/>
                    <a:pt x="72" y="81"/>
                  </a:cubicBezTo>
                  <a:lnTo>
                    <a:pt x="72" y="1510"/>
                  </a:lnTo>
                  <a:cubicBezTo>
                    <a:pt x="72" y="1534"/>
                    <a:pt x="48" y="1558"/>
                    <a:pt x="0" y="1558"/>
                  </a:cubicBezTo>
                  <a:lnTo>
                    <a:pt x="477" y="1558"/>
                  </a:lnTo>
                  <a:cubicBezTo>
                    <a:pt x="524" y="1558"/>
                    <a:pt x="548" y="1534"/>
                    <a:pt x="548" y="1510"/>
                  </a:cubicBezTo>
                  <a:lnTo>
                    <a:pt x="548" y="81"/>
                  </a:lnTo>
                  <a:cubicBezTo>
                    <a:pt x="548" y="28"/>
                    <a:pt x="535" y="1"/>
                    <a:pt x="50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1"/>
            <p:cNvSpPr/>
            <p:nvPr/>
          </p:nvSpPr>
          <p:spPr>
            <a:xfrm>
              <a:off x="3801443" y="4326404"/>
              <a:ext cx="55426" cy="47585"/>
            </a:xfrm>
            <a:custGeom>
              <a:avLst/>
              <a:gdLst/>
              <a:ahLst/>
              <a:cxnLst/>
              <a:rect l="l" t="t" r="r" b="b"/>
              <a:pathLst>
                <a:path w="1859" h="1596" extrusionOk="0">
                  <a:moveTo>
                    <a:pt x="1" y="0"/>
                  </a:moveTo>
                  <a:lnTo>
                    <a:pt x="1" y="1596"/>
                  </a:lnTo>
                  <a:lnTo>
                    <a:pt x="1787" y="1596"/>
                  </a:lnTo>
                  <a:cubicBezTo>
                    <a:pt x="1834" y="1596"/>
                    <a:pt x="1858" y="1548"/>
                    <a:pt x="1858" y="1501"/>
                  </a:cubicBezTo>
                  <a:lnTo>
                    <a:pt x="1858" y="72"/>
                  </a:lnTo>
                  <a:cubicBezTo>
                    <a:pt x="1858" y="48"/>
                    <a:pt x="1810" y="0"/>
                    <a:pt x="1787"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1"/>
            <p:cNvSpPr/>
            <p:nvPr/>
          </p:nvSpPr>
          <p:spPr>
            <a:xfrm>
              <a:off x="3840501" y="4326404"/>
              <a:ext cx="16368" cy="46183"/>
            </a:xfrm>
            <a:custGeom>
              <a:avLst/>
              <a:gdLst/>
              <a:ahLst/>
              <a:cxnLst/>
              <a:rect l="l" t="t" r="r" b="b"/>
              <a:pathLst>
                <a:path w="549" h="1549" extrusionOk="0">
                  <a:moveTo>
                    <a:pt x="0" y="0"/>
                  </a:moveTo>
                  <a:cubicBezTo>
                    <a:pt x="48" y="0"/>
                    <a:pt x="72" y="48"/>
                    <a:pt x="72" y="72"/>
                  </a:cubicBezTo>
                  <a:lnTo>
                    <a:pt x="72" y="1501"/>
                  </a:lnTo>
                  <a:cubicBezTo>
                    <a:pt x="72" y="1525"/>
                    <a:pt x="48" y="1548"/>
                    <a:pt x="0" y="1548"/>
                  </a:cubicBezTo>
                  <a:lnTo>
                    <a:pt x="477" y="1548"/>
                  </a:lnTo>
                  <a:cubicBezTo>
                    <a:pt x="524" y="1548"/>
                    <a:pt x="548" y="1525"/>
                    <a:pt x="548" y="1501"/>
                  </a:cubicBezTo>
                  <a:lnTo>
                    <a:pt x="548" y="72"/>
                  </a:lnTo>
                  <a:cubicBezTo>
                    <a:pt x="548" y="48"/>
                    <a:pt x="524" y="0"/>
                    <a:pt x="47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1"/>
            <p:cNvSpPr/>
            <p:nvPr/>
          </p:nvSpPr>
          <p:spPr>
            <a:xfrm>
              <a:off x="3888772" y="4400943"/>
              <a:ext cx="67501" cy="47615"/>
            </a:xfrm>
            <a:custGeom>
              <a:avLst/>
              <a:gdLst/>
              <a:ahLst/>
              <a:cxnLst/>
              <a:rect l="l" t="t" r="r" b="b"/>
              <a:pathLst>
                <a:path w="2264" h="1597" extrusionOk="0">
                  <a:moveTo>
                    <a:pt x="1" y="1"/>
                  </a:moveTo>
                  <a:lnTo>
                    <a:pt x="1" y="1596"/>
                  </a:lnTo>
                  <a:lnTo>
                    <a:pt x="2192" y="1596"/>
                  </a:lnTo>
                  <a:cubicBezTo>
                    <a:pt x="2239" y="1596"/>
                    <a:pt x="2263" y="1549"/>
                    <a:pt x="2263" y="1501"/>
                  </a:cubicBezTo>
                  <a:lnTo>
                    <a:pt x="2263" y="72"/>
                  </a:lnTo>
                  <a:cubicBezTo>
                    <a:pt x="2263" y="49"/>
                    <a:pt x="2239" y="1"/>
                    <a:pt x="2192"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1"/>
            <p:cNvSpPr/>
            <p:nvPr/>
          </p:nvSpPr>
          <p:spPr>
            <a:xfrm>
              <a:off x="3939905" y="4400943"/>
              <a:ext cx="16368" cy="46183"/>
            </a:xfrm>
            <a:custGeom>
              <a:avLst/>
              <a:gdLst/>
              <a:ahLst/>
              <a:cxnLst/>
              <a:rect l="l" t="t" r="r" b="b"/>
              <a:pathLst>
                <a:path w="549" h="1549" extrusionOk="0">
                  <a:moveTo>
                    <a:pt x="0" y="1"/>
                  </a:moveTo>
                  <a:cubicBezTo>
                    <a:pt x="48" y="1"/>
                    <a:pt x="72" y="49"/>
                    <a:pt x="72" y="72"/>
                  </a:cubicBezTo>
                  <a:lnTo>
                    <a:pt x="72" y="1501"/>
                  </a:lnTo>
                  <a:cubicBezTo>
                    <a:pt x="72" y="1525"/>
                    <a:pt x="48" y="1549"/>
                    <a:pt x="0" y="1549"/>
                  </a:cubicBezTo>
                  <a:lnTo>
                    <a:pt x="477" y="1549"/>
                  </a:lnTo>
                  <a:cubicBezTo>
                    <a:pt x="524" y="1549"/>
                    <a:pt x="548" y="1525"/>
                    <a:pt x="548" y="1501"/>
                  </a:cubicBezTo>
                  <a:lnTo>
                    <a:pt x="548" y="72"/>
                  </a:lnTo>
                  <a:cubicBezTo>
                    <a:pt x="548" y="49"/>
                    <a:pt x="524"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1"/>
            <p:cNvSpPr/>
            <p:nvPr/>
          </p:nvSpPr>
          <p:spPr>
            <a:xfrm>
              <a:off x="3677888" y="4471963"/>
              <a:ext cx="343678" cy="24180"/>
            </a:xfrm>
            <a:custGeom>
              <a:avLst/>
              <a:gdLst/>
              <a:ahLst/>
              <a:cxnLst/>
              <a:rect l="l" t="t" r="r" b="b"/>
              <a:pathLst>
                <a:path w="11527" h="811" extrusionOk="0">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1"/>
            <p:cNvSpPr/>
            <p:nvPr/>
          </p:nvSpPr>
          <p:spPr>
            <a:xfrm>
              <a:off x="4003800" y="4471247"/>
              <a:ext cx="17770" cy="24180"/>
            </a:xfrm>
            <a:custGeom>
              <a:avLst/>
              <a:gdLst/>
              <a:ahLst/>
              <a:cxnLst/>
              <a:rect l="l" t="t" r="r" b="b"/>
              <a:pathLst>
                <a:path w="596" h="811" extrusionOk="0">
                  <a:moveTo>
                    <a:pt x="1" y="1"/>
                  </a:moveTo>
                  <a:cubicBezTo>
                    <a:pt x="72" y="1"/>
                    <a:pt x="120" y="72"/>
                    <a:pt x="120" y="120"/>
                  </a:cubicBezTo>
                  <a:lnTo>
                    <a:pt x="120" y="691"/>
                  </a:lnTo>
                  <a:cubicBezTo>
                    <a:pt x="120" y="739"/>
                    <a:pt x="72" y="810"/>
                    <a:pt x="1" y="810"/>
                  </a:cubicBezTo>
                  <a:lnTo>
                    <a:pt x="477" y="810"/>
                  </a:lnTo>
                  <a:cubicBezTo>
                    <a:pt x="548" y="810"/>
                    <a:pt x="596" y="739"/>
                    <a:pt x="596" y="691"/>
                  </a:cubicBezTo>
                  <a:lnTo>
                    <a:pt x="596" y="120"/>
                  </a:lnTo>
                  <a:cubicBezTo>
                    <a:pt x="596" y="72"/>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1"/>
            <p:cNvSpPr/>
            <p:nvPr/>
          </p:nvSpPr>
          <p:spPr>
            <a:xfrm>
              <a:off x="3929261" y="4251150"/>
              <a:ext cx="34108" cy="46869"/>
            </a:xfrm>
            <a:custGeom>
              <a:avLst/>
              <a:gdLst/>
              <a:ahLst/>
              <a:cxnLst/>
              <a:rect l="l" t="t" r="r" b="b"/>
              <a:pathLst>
                <a:path w="1144" h="1572" extrusionOk="0">
                  <a:moveTo>
                    <a:pt x="548" y="334"/>
                  </a:moveTo>
                  <a:cubicBezTo>
                    <a:pt x="596" y="334"/>
                    <a:pt x="667" y="357"/>
                    <a:pt x="667" y="429"/>
                  </a:cubicBezTo>
                  <a:cubicBezTo>
                    <a:pt x="691" y="476"/>
                    <a:pt x="643" y="572"/>
                    <a:pt x="548" y="572"/>
                  </a:cubicBezTo>
                  <a:lnTo>
                    <a:pt x="357" y="572"/>
                  </a:lnTo>
                  <a:lnTo>
                    <a:pt x="357" y="334"/>
                  </a:lnTo>
                  <a:close/>
                  <a:moveTo>
                    <a:pt x="596" y="929"/>
                  </a:moveTo>
                  <a:cubicBezTo>
                    <a:pt x="691" y="929"/>
                    <a:pt x="762" y="976"/>
                    <a:pt x="786" y="1048"/>
                  </a:cubicBezTo>
                  <a:cubicBezTo>
                    <a:pt x="810" y="1167"/>
                    <a:pt x="715" y="1262"/>
                    <a:pt x="643" y="1262"/>
                  </a:cubicBezTo>
                  <a:lnTo>
                    <a:pt x="357" y="1262"/>
                  </a:lnTo>
                  <a:lnTo>
                    <a:pt x="357" y="929"/>
                  </a:lnTo>
                  <a:close/>
                  <a:moveTo>
                    <a:pt x="191" y="0"/>
                  </a:moveTo>
                  <a:cubicBezTo>
                    <a:pt x="95" y="0"/>
                    <a:pt x="0" y="95"/>
                    <a:pt x="0" y="191"/>
                  </a:cubicBezTo>
                  <a:lnTo>
                    <a:pt x="0" y="1429"/>
                  </a:lnTo>
                  <a:lnTo>
                    <a:pt x="0" y="1500"/>
                  </a:lnTo>
                  <a:cubicBezTo>
                    <a:pt x="72" y="1548"/>
                    <a:pt x="119" y="1572"/>
                    <a:pt x="214" y="1572"/>
                  </a:cubicBezTo>
                  <a:lnTo>
                    <a:pt x="643" y="1572"/>
                  </a:lnTo>
                  <a:cubicBezTo>
                    <a:pt x="905" y="1572"/>
                    <a:pt x="1143" y="1334"/>
                    <a:pt x="1143" y="1072"/>
                  </a:cubicBezTo>
                  <a:cubicBezTo>
                    <a:pt x="1143" y="929"/>
                    <a:pt x="1072" y="762"/>
                    <a:pt x="953" y="691"/>
                  </a:cubicBezTo>
                  <a:cubicBezTo>
                    <a:pt x="1024" y="595"/>
                    <a:pt x="1024" y="500"/>
                    <a:pt x="1024" y="429"/>
                  </a:cubicBezTo>
                  <a:cubicBezTo>
                    <a:pt x="1000" y="191"/>
                    <a:pt x="786" y="0"/>
                    <a:pt x="5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1"/>
            <p:cNvSpPr/>
            <p:nvPr/>
          </p:nvSpPr>
          <p:spPr>
            <a:xfrm>
              <a:off x="3843334" y="4173750"/>
              <a:ext cx="41920" cy="49016"/>
            </a:xfrm>
            <a:custGeom>
              <a:avLst/>
              <a:gdLst/>
              <a:ahLst/>
              <a:cxnLst/>
              <a:rect l="l" t="t" r="r" b="b"/>
              <a:pathLst>
                <a:path w="1406" h="1644" extrusionOk="0">
                  <a:moveTo>
                    <a:pt x="715" y="667"/>
                  </a:moveTo>
                  <a:lnTo>
                    <a:pt x="834" y="1001"/>
                  </a:lnTo>
                  <a:lnTo>
                    <a:pt x="572" y="1001"/>
                  </a:lnTo>
                  <a:lnTo>
                    <a:pt x="715" y="667"/>
                  </a:lnTo>
                  <a:close/>
                  <a:moveTo>
                    <a:pt x="691" y="0"/>
                  </a:moveTo>
                  <a:cubicBezTo>
                    <a:pt x="596" y="0"/>
                    <a:pt x="548" y="72"/>
                    <a:pt x="501" y="119"/>
                  </a:cubicBezTo>
                  <a:lnTo>
                    <a:pt x="1" y="1405"/>
                  </a:lnTo>
                  <a:cubicBezTo>
                    <a:pt x="1" y="1548"/>
                    <a:pt x="72" y="1644"/>
                    <a:pt x="143" y="1644"/>
                  </a:cubicBezTo>
                  <a:lnTo>
                    <a:pt x="215" y="1644"/>
                  </a:lnTo>
                  <a:cubicBezTo>
                    <a:pt x="263" y="1644"/>
                    <a:pt x="358" y="1620"/>
                    <a:pt x="358" y="1524"/>
                  </a:cubicBezTo>
                  <a:lnTo>
                    <a:pt x="453" y="1310"/>
                  </a:lnTo>
                  <a:lnTo>
                    <a:pt x="953" y="1310"/>
                  </a:lnTo>
                  <a:lnTo>
                    <a:pt x="1025" y="1524"/>
                  </a:lnTo>
                  <a:cubicBezTo>
                    <a:pt x="1042" y="1594"/>
                    <a:pt x="1111" y="1638"/>
                    <a:pt x="1183" y="1638"/>
                  </a:cubicBezTo>
                  <a:cubicBezTo>
                    <a:pt x="1210" y="1638"/>
                    <a:pt x="1237" y="1632"/>
                    <a:pt x="1263" y="1620"/>
                  </a:cubicBezTo>
                  <a:cubicBezTo>
                    <a:pt x="1334" y="1572"/>
                    <a:pt x="1406" y="1477"/>
                    <a:pt x="1334" y="1382"/>
                  </a:cubicBezTo>
                  <a:lnTo>
                    <a:pt x="858" y="119"/>
                  </a:lnTo>
                  <a:cubicBezTo>
                    <a:pt x="834" y="48"/>
                    <a:pt x="739"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1"/>
            <p:cNvSpPr/>
            <p:nvPr/>
          </p:nvSpPr>
          <p:spPr>
            <a:xfrm>
              <a:off x="3982512" y="4402374"/>
              <a:ext cx="36941" cy="46183"/>
            </a:xfrm>
            <a:custGeom>
              <a:avLst/>
              <a:gdLst/>
              <a:ahLst/>
              <a:cxnLst/>
              <a:rect l="l" t="t" r="r" b="b"/>
              <a:pathLst>
                <a:path w="1239" h="1549" extrusionOk="0">
                  <a:moveTo>
                    <a:pt x="548" y="310"/>
                  </a:moveTo>
                  <a:cubicBezTo>
                    <a:pt x="834" y="310"/>
                    <a:pt x="881" y="644"/>
                    <a:pt x="881" y="763"/>
                  </a:cubicBezTo>
                  <a:cubicBezTo>
                    <a:pt x="881" y="1072"/>
                    <a:pt x="715" y="1191"/>
                    <a:pt x="572" y="1215"/>
                  </a:cubicBezTo>
                  <a:lnTo>
                    <a:pt x="405" y="1215"/>
                  </a:lnTo>
                  <a:lnTo>
                    <a:pt x="405" y="763"/>
                  </a:lnTo>
                  <a:lnTo>
                    <a:pt x="405" y="310"/>
                  </a:lnTo>
                  <a:close/>
                  <a:moveTo>
                    <a:pt x="119" y="1"/>
                  </a:moveTo>
                  <a:cubicBezTo>
                    <a:pt x="48" y="24"/>
                    <a:pt x="0" y="72"/>
                    <a:pt x="0" y="167"/>
                  </a:cubicBezTo>
                  <a:lnTo>
                    <a:pt x="0" y="786"/>
                  </a:lnTo>
                  <a:cubicBezTo>
                    <a:pt x="48" y="906"/>
                    <a:pt x="48" y="1358"/>
                    <a:pt x="48" y="1358"/>
                  </a:cubicBezTo>
                  <a:cubicBezTo>
                    <a:pt x="48" y="1429"/>
                    <a:pt x="95" y="1501"/>
                    <a:pt x="167" y="1548"/>
                  </a:cubicBezTo>
                  <a:lnTo>
                    <a:pt x="572" y="1548"/>
                  </a:lnTo>
                  <a:cubicBezTo>
                    <a:pt x="953" y="1548"/>
                    <a:pt x="1239" y="1215"/>
                    <a:pt x="1239" y="763"/>
                  </a:cubicBezTo>
                  <a:cubicBezTo>
                    <a:pt x="1239" y="286"/>
                    <a:pt x="953"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1"/>
            <p:cNvSpPr/>
            <p:nvPr/>
          </p:nvSpPr>
          <p:spPr>
            <a:xfrm>
              <a:off x="3883107" y="4326375"/>
              <a:ext cx="41204" cy="47615"/>
            </a:xfrm>
            <a:custGeom>
              <a:avLst/>
              <a:gdLst/>
              <a:ahLst/>
              <a:cxnLst/>
              <a:rect l="l" t="t" r="r" b="b"/>
              <a:pathLst>
                <a:path w="1382" h="1597" extrusionOk="0">
                  <a:moveTo>
                    <a:pt x="746" y="0"/>
                  </a:moveTo>
                  <a:cubicBezTo>
                    <a:pt x="335" y="0"/>
                    <a:pt x="0" y="349"/>
                    <a:pt x="0" y="787"/>
                  </a:cubicBezTo>
                  <a:cubicBezTo>
                    <a:pt x="0" y="1240"/>
                    <a:pt x="357" y="1597"/>
                    <a:pt x="810" y="1597"/>
                  </a:cubicBezTo>
                  <a:cubicBezTo>
                    <a:pt x="1000" y="1597"/>
                    <a:pt x="1143" y="1526"/>
                    <a:pt x="1262" y="1406"/>
                  </a:cubicBezTo>
                  <a:lnTo>
                    <a:pt x="1310" y="1359"/>
                  </a:lnTo>
                  <a:cubicBezTo>
                    <a:pt x="1381" y="1287"/>
                    <a:pt x="1381" y="1168"/>
                    <a:pt x="1286" y="1121"/>
                  </a:cubicBezTo>
                  <a:cubicBezTo>
                    <a:pt x="1264" y="1088"/>
                    <a:pt x="1227" y="1070"/>
                    <a:pt x="1186" y="1070"/>
                  </a:cubicBezTo>
                  <a:cubicBezTo>
                    <a:pt x="1138" y="1070"/>
                    <a:pt x="1086" y="1093"/>
                    <a:pt x="1048" y="1145"/>
                  </a:cubicBezTo>
                  <a:lnTo>
                    <a:pt x="1024" y="1168"/>
                  </a:lnTo>
                  <a:cubicBezTo>
                    <a:pt x="953" y="1240"/>
                    <a:pt x="881" y="1264"/>
                    <a:pt x="786" y="1264"/>
                  </a:cubicBezTo>
                  <a:cubicBezTo>
                    <a:pt x="548" y="1264"/>
                    <a:pt x="334" y="1049"/>
                    <a:pt x="334" y="811"/>
                  </a:cubicBezTo>
                  <a:cubicBezTo>
                    <a:pt x="334" y="573"/>
                    <a:pt x="548" y="359"/>
                    <a:pt x="786" y="359"/>
                  </a:cubicBezTo>
                  <a:cubicBezTo>
                    <a:pt x="881" y="359"/>
                    <a:pt x="953" y="406"/>
                    <a:pt x="1048" y="454"/>
                  </a:cubicBezTo>
                  <a:cubicBezTo>
                    <a:pt x="1081" y="479"/>
                    <a:pt x="1114" y="489"/>
                    <a:pt x="1146" y="489"/>
                  </a:cubicBezTo>
                  <a:cubicBezTo>
                    <a:pt x="1204" y="489"/>
                    <a:pt x="1255" y="453"/>
                    <a:pt x="1286" y="406"/>
                  </a:cubicBezTo>
                  <a:cubicBezTo>
                    <a:pt x="1358" y="311"/>
                    <a:pt x="1310" y="216"/>
                    <a:pt x="1239" y="168"/>
                  </a:cubicBezTo>
                  <a:cubicBezTo>
                    <a:pt x="1119" y="73"/>
                    <a:pt x="929" y="1"/>
                    <a:pt x="786" y="1"/>
                  </a:cubicBezTo>
                  <a:cubicBezTo>
                    <a:pt x="773" y="1"/>
                    <a:pt x="759" y="0"/>
                    <a:pt x="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1"/>
            <p:cNvSpPr/>
            <p:nvPr/>
          </p:nvSpPr>
          <p:spPr>
            <a:xfrm>
              <a:off x="3670792" y="4150315"/>
              <a:ext cx="356468" cy="353606"/>
            </a:xfrm>
            <a:custGeom>
              <a:avLst/>
              <a:gdLst/>
              <a:ahLst/>
              <a:cxnLst/>
              <a:rect l="l" t="t" r="r" b="b"/>
              <a:pathLst>
                <a:path w="11956" h="11860" extrusionOk="0">
                  <a:moveTo>
                    <a:pt x="3430" y="1072"/>
                  </a:moveTo>
                  <a:lnTo>
                    <a:pt x="3430" y="2287"/>
                  </a:lnTo>
                  <a:lnTo>
                    <a:pt x="1120" y="2287"/>
                  </a:lnTo>
                  <a:lnTo>
                    <a:pt x="1120" y="1072"/>
                  </a:lnTo>
                  <a:close/>
                  <a:moveTo>
                    <a:pt x="4787" y="1072"/>
                  </a:moveTo>
                  <a:lnTo>
                    <a:pt x="4787" y="2287"/>
                  </a:lnTo>
                  <a:lnTo>
                    <a:pt x="3787" y="2287"/>
                  </a:lnTo>
                  <a:lnTo>
                    <a:pt x="3787" y="1072"/>
                  </a:lnTo>
                  <a:close/>
                  <a:moveTo>
                    <a:pt x="5526" y="3573"/>
                  </a:moveTo>
                  <a:lnTo>
                    <a:pt x="5526" y="4787"/>
                  </a:lnTo>
                  <a:lnTo>
                    <a:pt x="1120" y="4787"/>
                  </a:lnTo>
                  <a:lnTo>
                    <a:pt x="1120" y="3573"/>
                  </a:lnTo>
                  <a:close/>
                  <a:moveTo>
                    <a:pt x="4216" y="6073"/>
                  </a:moveTo>
                  <a:lnTo>
                    <a:pt x="4216" y="7288"/>
                  </a:lnTo>
                  <a:lnTo>
                    <a:pt x="1120" y="7288"/>
                  </a:lnTo>
                  <a:lnTo>
                    <a:pt x="1120" y="6073"/>
                  </a:lnTo>
                  <a:close/>
                  <a:moveTo>
                    <a:pt x="6050" y="6073"/>
                  </a:moveTo>
                  <a:lnTo>
                    <a:pt x="6050" y="7288"/>
                  </a:lnTo>
                  <a:lnTo>
                    <a:pt x="4549" y="7288"/>
                  </a:lnTo>
                  <a:lnTo>
                    <a:pt x="4549" y="6073"/>
                  </a:lnTo>
                  <a:close/>
                  <a:moveTo>
                    <a:pt x="9384" y="8597"/>
                  </a:moveTo>
                  <a:lnTo>
                    <a:pt x="9384" y="9812"/>
                  </a:lnTo>
                  <a:lnTo>
                    <a:pt x="7455" y="9812"/>
                  </a:lnTo>
                  <a:lnTo>
                    <a:pt x="7455" y="8597"/>
                  </a:lnTo>
                  <a:close/>
                  <a:moveTo>
                    <a:pt x="11598" y="10955"/>
                  </a:moveTo>
                  <a:lnTo>
                    <a:pt x="11598" y="11431"/>
                  </a:lnTo>
                  <a:lnTo>
                    <a:pt x="429" y="11431"/>
                  </a:lnTo>
                  <a:lnTo>
                    <a:pt x="429" y="10955"/>
                  </a:lnTo>
                  <a:close/>
                  <a:moveTo>
                    <a:pt x="929" y="0"/>
                  </a:moveTo>
                  <a:cubicBezTo>
                    <a:pt x="810" y="0"/>
                    <a:pt x="715" y="48"/>
                    <a:pt x="715" y="167"/>
                  </a:cubicBezTo>
                  <a:lnTo>
                    <a:pt x="715" y="1572"/>
                  </a:lnTo>
                  <a:lnTo>
                    <a:pt x="525" y="1572"/>
                  </a:lnTo>
                  <a:cubicBezTo>
                    <a:pt x="429" y="1572"/>
                    <a:pt x="334" y="1620"/>
                    <a:pt x="334" y="1715"/>
                  </a:cubicBezTo>
                  <a:cubicBezTo>
                    <a:pt x="334" y="1834"/>
                    <a:pt x="406" y="1929"/>
                    <a:pt x="525" y="1929"/>
                  </a:cubicBezTo>
                  <a:lnTo>
                    <a:pt x="715" y="1929"/>
                  </a:lnTo>
                  <a:lnTo>
                    <a:pt x="715" y="4073"/>
                  </a:lnTo>
                  <a:lnTo>
                    <a:pt x="525" y="4073"/>
                  </a:lnTo>
                  <a:cubicBezTo>
                    <a:pt x="429" y="4073"/>
                    <a:pt x="334" y="4120"/>
                    <a:pt x="334" y="4216"/>
                  </a:cubicBezTo>
                  <a:cubicBezTo>
                    <a:pt x="334" y="4335"/>
                    <a:pt x="406" y="4430"/>
                    <a:pt x="525" y="4430"/>
                  </a:cubicBezTo>
                  <a:lnTo>
                    <a:pt x="715" y="4430"/>
                  </a:lnTo>
                  <a:lnTo>
                    <a:pt x="715" y="6597"/>
                  </a:lnTo>
                  <a:lnTo>
                    <a:pt x="525" y="6597"/>
                  </a:lnTo>
                  <a:cubicBezTo>
                    <a:pt x="429" y="6597"/>
                    <a:pt x="334" y="6668"/>
                    <a:pt x="334" y="6740"/>
                  </a:cubicBezTo>
                  <a:cubicBezTo>
                    <a:pt x="334" y="6859"/>
                    <a:pt x="406" y="6954"/>
                    <a:pt x="525" y="6954"/>
                  </a:cubicBezTo>
                  <a:lnTo>
                    <a:pt x="715" y="6954"/>
                  </a:lnTo>
                  <a:lnTo>
                    <a:pt x="715" y="9121"/>
                  </a:lnTo>
                  <a:lnTo>
                    <a:pt x="525" y="9121"/>
                  </a:lnTo>
                  <a:cubicBezTo>
                    <a:pt x="429" y="9121"/>
                    <a:pt x="334" y="9193"/>
                    <a:pt x="334" y="9288"/>
                  </a:cubicBezTo>
                  <a:cubicBezTo>
                    <a:pt x="334" y="9407"/>
                    <a:pt x="406" y="9479"/>
                    <a:pt x="525" y="9479"/>
                  </a:cubicBezTo>
                  <a:lnTo>
                    <a:pt x="715" y="9479"/>
                  </a:lnTo>
                  <a:lnTo>
                    <a:pt x="715" y="10717"/>
                  </a:lnTo>
                  <a:lnTo>
                    <a:pt x="310" y="10717"/>
                  </a:lnTo>
                  <a:cubicBezTo>
                    <a:pt x="167" y="10717"/>
                    <a:pt x="1" y="10836"/>
                    <a:pt x="1" y="11003"/>
                  </a:cubicBezTo>
                  <a:lnTo>
                    <a:pt x="1" y="11574"/>
                  </a:lnTo>
                  <a:cubicBezTo>
                    <a:pt x="1" y="11717"/>
                    <a:pt x="120" y="11860"/>
                    <a:pt x="310" y="11860"/>
                  </a:cubicBezTo>
                  <a:lnTo>
                    <a:pt x="11598" y="11860"/>
                  </a:lnTo>
                  <a:cubicBezTo>
                    <a:pt x="11741" y="11860"/>
                    <a:pt x="11884" y="11741"/>
                    <a:pt x="11884" y="11574"/>
                  </a:cubicBezTo>
                  <a:lnTo>
                    <a:pt x="11884" y="11003"/>
                  </a:lnTo>
                  <a:cubicBezTo>
                    <a:pt x="11956" y="10741"/>
                    <a:pt x="11813" y="10598"/>
                    <a:pt x="11646" y="10598"/>
                  </a:cubicBezTo>
                  <a:lnTo>
                    <a:pt x="1120" y="10598"/>
                  </a:lnTo>
                  <a:lnTo>
                    <a:pt x="1120" y="10145"/>
                  </a:lnTo>
                  <a:lnTo>
                    <a:pt x="9479" y="10145"/>
                  </a:lnTo>
                  <a:cubicBezTo>
                    <a:pt x="9622" y="10145"/>
                    <a:pt x="9717" y="10026"/>
                    <a:pt x="9717" y="9907"/>
                  </a:cubicBezTo>
                  <a:lnTo>
                    <a:pt x="9717" y="8407"/>
                  </a:lnTo>
                  <a:cubicBezTo>
                    <a:pt x="9717" y="8335"/>
                    <a:pt x="9622" y="8240"/>
                    <a:pt x="9550" y="8240"/>
                  </a:cubicBezTo>
                  <a:lnTo>
                    <a:pt x="3144" y="8240"/>
                  </a:lnTo>
                  <a:cubicBezTo>
                    <a:pt x="3120" y="8240"/>
                    <a:pt x="3049" y="8264"/>
                    <a:pt x="3025" y="8288"/>
                  </a:cubicBezTo>
                  <a:cubicBezTo>
                    <a:pt x="2930" y="8455"/>
                    <a:pt x="3025" y="8597"/>
                    <a:pt x="3168" y="8597"/>
                  </a:cubicBezTo>
                  <a:lnTo>
                    <a:pt x="7121" y="8597"/>
                  </a:lnTo>
                  <a:lnTo>
                    <a:pt x="7121" y="9812"/>
                  </a:lnTo>
                  <a:lnTo>
                    <a:pt x="1120" y="9812"/>
                  </a:lnTo>
                  <a:lnTo>
                    <a:pt x="1120" y="8597"/>
                  </a:lnTo>
                  <a:lnTo>
                    <a:pt x="2334" y="8597"/>
                  </a:lnTo>
                  <a:cubicBezTo>
                    <a:pt x="2430" y="8597"/>
                    <a:pt x="2501" y="8526"/>
                    <a:pt x="2501" y="8455"/>
                  </a:cubicBezTo>
                  <a:cubicBezTo>
                    <a:pt x="2501" y="8335"/>
                    <a:pt x="2454" y="8240"/>
                    <a:pt x="2334" y="8240"/>
                  </a:cubicBezTo>
                  <a:lnTo>
                    <a:pt x="1072" y="8240"/>
                  </a:lnTo>
                  <a:lnTo>
                    <a:pt x="1072" y="7645"/>
                  </a:lnTo>
                  <a:lnTo>
                    <a:pt x="6121" y="7645"/>
                  </a:lnTo>
                  <a:cubicBezTo>
                    <a:pt x="6264" y="7645"/>
                    <a:pt x="6359" y="7526"/>
                    <a:pt x="6359" y="7407"/>
                  </a:cubicBezTo>
                  <a:lnTo>
                    <a:pt x="6359" y="5978"/>
                  </a:lnTo>
                  <a:cubicBezTo>
                    <a:pt x="6359" y="5835"/>
                    <a:pt x="6240" y="5740"/>
                    <a:pt x="6121" y="5740"/>
                  </a:cubicBezTo>
                  <a:lnTo>
                    <a:pt x="1072" y="5740"/>
                  </a:lnTo>
                  <a:lnTo>
                    <a:pt x="1072" y="5144"/>
                  </a:lnTo>
                  <a:lnTo>
                    <a:pt x="6312" y="5144"/>
                  </a:lnTo>
                  <a:cubicBezTo>
                    <a:pt x="6407" y="5144"/>
                    <a:pt x="6502" y="5073"/>
                    <a:pt x="6502" y="5001"/>
                  </a:cubicBezTo>
                  <a:cubicBezTo>
                    <a:pt x="6502" y="4882"/>
                    <a:pt x="6431" y="4787"/>
                    <a:pt x="6312" y="4787"/>
                  </a:cubicBezTo>
                  <a:lnTo>
                    <a:pt x="5811" y="4787"/>
                  </a:lnTo>
                  <a:lnTo>
                    <a:pt x="5811" y="3573"/>
                  </a:lnTo>
                  <a:lnTo>
                    <a:pt x="7550" y="3573"/>
                  </a:lnTo>
                  <a:lnTo>
                    <a:pt x="7550" y="4787"/>
                  </a:lnTo>
                  <a:lnTo>
                    <a:pt x="7097" y="4787"/>
                  </a:lnTo>
                  <a:cubicBezTo>
                    <a:pt x="7002" y="4787"/>
                    <a:pt x="6907" y="4835"/>
                    <a:pt x="6907" y="4930"/>
                  </a:cubicBezTo>
                  <a:cubicBezTo>
                    <a:pt x="6907" y="5049"/>
                    <a:pt x="6978" y="5144"/>
                    <a:pt x="7097" y="5144"/>
                  </a:cubicBezTo>
                  <a:lnTo>
                    <a:pt x="7669" y="5144"/>
                  </a:lnTo>
                  <a:cubicBezTo>
                    <a:pt x="7812" y="5144"/>
                    <a:pt x="7907" y="5025"/>
                    <a:pt x="7907" y="4906"/>
                  </a:cubicBezTo>
                  <a:lnTo>
                    <a:pt x="7907" y="3477"/>
                  </a:lnTo>
                  <a:cubicBezTo>
                    <a:pt x="7907" y="3334"/>
                    <a:pt x="7788" y="3239"/>
                    <a:pt x="7669" y="3239"/>
                  </a:cubicBezTo>
                  <a:lnTo>
                    <a:pt x="1072" y="3239"/>
                  </a:lnTo>
                  <a:lnTo>
                    <a:pt x="1072" y="2668"/>
                  </a:lnTo>
                  <a:lnTo>
                    <a:pt x="4835" y="2668"/>
                  </a:lnTo>
                  <a:cubicBezTo>
                    <a:pt x="4978" y="2668"/>
                    <a:pt x="5073" y="2549"/>
                    <a:pt x="5073" y="2430"/>
                  </a:cubicBezTo>
                  <a:lnTo>
                    <a:pt x="5073" y="1001"/>
                  </a:lnTo>
                  <a:cubicBezTo>
                    <a:pt x="5073" y="858"/>
                    <a:pt x="4954" y="763"/>
                    <a:pt x="4835" y="763"/>
                  </a:cubicBezTo>
                  <a:lnTo>
                    <a:pt x="1072" y="763"/>
                  </a:lnTo>
                  <a:lnTo>
                    <a:pt x="1072" y="167"/>
                  </a:lnTo>
                  <a:cubicBezTo>
                    <a:pt x="1072" y="72"/>
                    <a:pt x="1025"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91"/>
          <p:cNvGrpSpPr/>
          <p:nvPr/>
        </p:nvGrpSpPr>
        <p:grpSpPr>
          <a:xfrm>
            <a:off x="4030376" y="4147482"/>
            <a:ext cx="355755" cy="352205"/>
            <a:chOff x="4373264" y="4147482"/>
            <a:chExt cx="355755" cy="352205"/>
          </a:xfrm>
        </p:grpSpPr>
        <p:sp>
          <p:nvSpPr>
            <p:cNvPr id="12873" name="Google Shape;12873;p91"/>
            <p:cNvSpPr/>
            <p:nvPr/>
          </p:nvSpPr>
          <p:spPr>
            <a:xfrm>
              <a:off x="4576306" y="4151746"/>
              <a:ext cx="146302" cy="146869"/>
            </a:xfrm>
            <a:custGeom>
              <a:avLst/>
              <a:gdLst/>
              <a:ahLst/>
              <a:cxnLst/>
              <a:rect l="l" t="t" r="r" b="b"/>
              <a:pathLst>
                <a:path w="4907" h="4926" extrusionOk="0">
                  <a:moveTo>
                    <a:pt x="72" y="0"/>
                  </a:moveTo>
                  <a:cubicBezTo>
                    <a:pt x="25" y="0"/>
                    <a:pt x="1" y="24"/>
                    <a:pt x="1" y="72"/>
                  </a:cubicBezTo>
                  <a:lnTo>
                    <a:pt x="1" y="4906"/>
                  </a:lnTo>
                  <a:lnTo>
                    <a:pt x="4859" y="4906"/>
                  </a:lnTo>
                  <a:cubicBezTo>
                    <a:pt x="4866" y="4920"/>
                    <a:pt x="4873" y="4926"/>
                    <a:pt x="4879" y="4926"/>
                  </a:cubicBezTo>
                  <a:cubicBezTo>
                    <a:pt x="4895" y="4926"/>
                    <a:pt x="4907" y="4892"/>
                    <a:pt x="4907" y="4858"/>
                  </a:cubicBezTo>
                  <a:cubicBezTo>
                    <a:pt x="4883" y="2215"/>
                    <a:pt x="2740" y="72"/>
                    <a:pt x="7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1"/>
            <p:cNvSpPr/>
            <p:nvPr/>
          </p:nvSpPr>
          <p:spPr>
            <a:xfrm>
              <a:off x="4604005" y="4154579"/>
              <a:ext cx="118604" cy="143440"/>
            </a:xfrm>
            <a:custGeom>
              <a:avLst/>
              <a:gdLst/>
              <a:ahLst/>
              <a:cxnLst/>
              <a:rect l="l" t="t" r="r" b="b"/>
              <a:pathLst>
                <a:path w="3978" h="4811" extrusionOk="0">
                  <a:moveTo>
                    <a:pt x="1" y="0"/>
                  </a:moveTo>
                  <a:lnTo>
                    <a:pt x="1" y="0"/>
                  </a:lnTo>
                  <a:cubicBezTo>
                    <a:pt x="1954" y="715"/>
                    <a:pt x="3430" y="2596"/>
                    <a:pt x="3454" y="4811"/>
                  </a:cubicBezTo>
                  <a:lnTo>
                    <a:pt x="3930" y="4811"/>
                  </a:lnTo>
                  <a:cubicBezTo>
                    <a:pt x="3954" y="4811"/>
                    <a:pt x="3978" y="4787"/>
                    <a:pt x="3978" y="4763"/>
                  </a:cubicBezTo>
                  <a:cubicBezTo>
                    <a:pt x="3954" y="2406"/>
                    <a:pt x="2239" y="453"/>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1"/>
            <p:cNvSpPr/>
            <p:nvPr/>
          </p:nvSpPr>
          <p:spPr>
            <a:xfrm>
              <a:off x="4380360" y="4158842"/>
              <a:ext cx="337297" cy="337297"/>
            </a:xfrm>
            <a:custGeom>
              <a:avLst/>
              <a:gdLst/>
              <a:ahLst/>
              <a:cxnLst/>
              <a:rect l="l" t="t" r="r" b="b"/>
              <a:pathLst>
                <a:path w="11313" h="11313" extrusionOk="0">
                  <a:moveTo>
                    <a:pt x="5573" y="0"/>
                  </a:moveTo>
                  <a:cubicBezTo>
                    <a:pt x="2477" y="24"/>
                    <a:pt x="0" y="2572"/>
                    <a:pt x="0" y="5668"/>
                  </a:cubicBezTo>
                  <a:cubicBezTo>
                    <a:pt x="0" y="8788"/>
                    <a:pt x="2525" y="11312"/>
                    <a:pt x="5644" y="11312"/>
                  </a:cubicBezTo>
                  <a:cubicBezTo>
                    <a:pt x="8740" y="11312"/>
                    <a:pt x="11288" y="8812"/>
                    <a:pt x="11312" y="5739"/>
                  </a:cubicBezTo>
                  <a:cubicBezTo>
                    <a:pt x="11312" y="5716"/>
                    <a:pt x="11288" y="5692"/>
                    <a:pt x="11241" y="5692"/>
                  </a:cubicBezTo>
                  <a:lnTo>
                    <a:pt x="5692" y="5692"/>
                  </a:lnTo>
                  <a:lnTo>
                    <a:pt x="5692" y="191"/>
                  </a:lnTo>
                  <a:cubicBezTo>
                    <a:pt x="5620" y="119"/>
                    <a:pt x="5597" y="72"/>
                    <a:pt x="5573"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1"/>
            <p:cNvSpPr/>
            <p:nvPr/>
          </p:nvSpPr>
          <p:spPr>
            <a:xfrm>
              <a:off x="4466258" y="4327836"/>
              <a:ext cx="250685" cy="168306"/>
            </a:xfrm>
            <a:custGeom>
              <a:avLst/>
              <a:gdLst/>
              <a:ahLst/>
              <a:cxnLst/>
              <a:rect l="l" t="t" r="r" b="b"/>
              <a:pathLst>
                <a:path w="8408" h="5645" extrusionOk="0">
                  <a:moveTo>
                    <a:pt x="7955" y="0"/>
                  </a:moveTo>
                  <a:cubicBezTo>
                    <a:pt x="7836" y="3001"/>
                    <a:pt x="5335" y="5406"/>
                    <a:pt x="2287" y="5406"/>
                  </a:cubicBezTo>
                  <a:cubicBezTo>
                    <a:pt x="1453" y="5406"/>
                    <a:pt x="691" y="5239"/>
                    <a:pt x="1" y="4930"/>
                  </a:cubicBezTo>
                  <a:lnTo>
                    <a:pt x="1" y="4930"/>
                  </a:lnTo>
                  <a:cubicBezTo>
                    <a:pt x="810" y="5382"/>
                    <a:pt x="1763" y="5644"/>
                    <a:pt x="2739" y="5644"/>
                  </a:cubicBezTo>
                  <a:cubicBezTo>
                    <a:pt x="5835" y="5644"/>
                    <a:pt x="8360" y="3167"/>
                    <a:pt x="8407" y="71"/>
                  </a:cubicBezTo>
                  <a:cubicBezTo>
                    <a:pt x="8407" y="24"/>
                    <a:pt x="8360" y="0"/>
                    <a:pt x="8360"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1"/>
            <p:cNvSpPr/>
            <p:nvPr/>
          </p:nvSpPr>
          <p:spPr>
            <a:xfrm>
              <a:off x="4373264" y="4152432"/>
              <a:ext cx="347941" cy="347255"/>
            </a:xfrm>
            <a:custGeom>
              <a:avLst/>
              <a:gdLst/>
              <a:ahLst/>
              <a:cxnLst/>
              <a:rect l="l" t="t" r="r" b="b"/>
              <a:pathLst>
                <a:path w="11670" h="11647" extrusionOk="0">
                  <a:moveTo>
                    <a:pt x="5763" y="1"/>
                  </a:moveTo>
                  <a:cubicBezTo>
                    <a:pt x="4215" y="49"/>
                    <a:pt x="2786" y="644"/>
                    <a:pt x="1691" y="1739"/>
                  </a:cubicBezTo>
                  <a:cubicBezTo>
                    <a:pt x="619" y="2835"/>
                    <a:pt x="0" y="4287"/>
                    <a:pt x="0" y="5835"/>
                  </a:cubicBezTo>
                  <a:cubicBezTo>
                    <a:pt x="0" y="6693"/>
                    <a:pt x="167" y="7574"/>
                    <a:pt x="572" y="8336"/>
                  </a:cubicBezTo>
                  <a:cubicBezTo>
                    <a:pt x="590" y="8409"/>
                    <a:pt x="664" y="8440"/>
                    <a:pt x="740" y="8440"/>
                  </a:cubicBezTo>
                  <a:cubicBezTo>
                    <a:pt x="763" y="8440"/>
                    <a:pt x="787" y="8437"/>
                    <a:pt x="810" y="8431"/>
                  </a:cubicBezTo>
                  <a:cubicBezTo>
                    <a:pt x="881" y="8407"/>
                    <a:pt x="929" y="8288"/>
                    <a:pt x="881" y="8193"/>
                  </a:cubicBezTo>
                  <a:cubicBezTo>
                    <a:pt x="524" y="7455"/>
                    <a:pt x="357" y="6669"/>
                    <a:pt x="357" y="5835"/>
                  </a:cubicBezTo>
                  <a:cubicBezTo>
                    <a:pt x="357" y="4383"/>
                    <a:pt x="929" y="3002"/>
                    <a:pt x="1929" y="2001"/>
                  </a:cubicBezTo>
                  <a:cubicBezTo>
                    <a:pt x="2905" y="1001"/>
                    <a:pt x="4239" y="430"/>
                    <a:pt x="5644" y="358"/>
                  </a:cubicBezTo>
                  <a:lnTo>
                    <a:pt x="5644" y="5835"/>
                  </a:lnTo>
                  <a:cubicBezTo>
                    <a:pt x="5644" y="5931"/>
                    <a:pt x="5739" y="6026"/>
                    <a:pt x="5835" y="6026"/>
                  </a:cubicBezTo>
                  <a:lnTo>
                    <a:pt x="11312" y="6026"/>
                  </a:lnTo>
                  <a:cubicBezTo>
                    <a:pt x="11288" y="7431"/>
                    <a:pt x="10693" y="8765"/>
                    <a:pt x="9669" y="9741"/>
                  </a:cubicBezTo>
                  <a:cubicBezTo>
                    <a:pt x="8621" y="10741"/>
                    <a:pt x="7263" y="11313"/>
                    <a:pt x="5835" y="11313"/>
                  </a:cubicBezTo>
                  <a:cubicBezTo>
                    <a:pt x="3977" y="11313"/>
                    <a:pt x="2286" y="10384"/>
                    <a:pt x="1262" y="8884"/>
                  </a:cubicBezTo>
                  <a:cubicBezTo>
                    <a:pt x="1230" y="8820"/>
                    <a:pt x="1178" y="8799"/>
                    <a:pt x="1125" y="8799"/>
                  </a:cubicBezTo>
                  <a:cubicBezTo>
                    <a:pt x="1098" y="8799"/>
                    <a:pt x="1072" y="8804"/>
                    <a:pt x="1048" y="8812"/>
                  </a:cubicBezTo>
                  <a:cubicBezTo>
                    <a:pt x="953" y="8884"/>
                    <a:pt x="953" y="8955"/>
                    <a:pt x="976" y="9050"/>
                  </a:cubicBezTo>
                  <a:cubicBezTo>
                    <a:pt x="2072" y="10694"/>
                    <a:pt x="3858" y="11646"/>
                    <a:pt x="5835" y="11646"/>
                  </a:cubicBezTo>
                  <a:cubicBezTo>
                    <a:pt x="7383" y="11646"/>
                    <a:pt x="8835" y="11051"/>
                    <a:pt x="9931" y="9955"/>
                  </a:cubicBezTo>
                  <a:cubicBezTo>
                    <a:pt x="11026" y="8884"/>
                    <a:pt x="11622" y="7407"/>
                    <a:pt x="11669" y="5859"/>
                  </a:cubicBezTo>
                  <a:cubicBezTo>
                    <a:pt x="11669" y="5812"/>
                    <a:pt x="11622" y="5740"/>
                    <a:pt x="11598" y="5693"/>
                  </a:cubicBezTo>
                  <a:cubicBezTo>
                    <a:pt x="11582" y="5700"/>
                    <a:pt x="11563" y="5703"/>
                    <a:pt x="11544" y="5703"/>
                  </a:cubicBezTo>
                  <a:cubicBezTo>
                    <a:pt x="11505" y="5703"/>
                    <a:pt x="11463" y="5693"/>
                    <a:pt x="11431" y="5693"/>
                  </a:cubicBezTo>
                  <a:lnTo>
                    <a:pt x="6001" y="5693"/>
                  </a:lnTo>
                  <a:lnTo>
                    <a:pt x="6001" y="287"/>
                  </a:lnTo>
                  <a:cubicBezTo>
                    <a:pt x="6001" y="215"/>
                    <a:pt x="6001" y="191"/>
                    <a:pt x="5977" y="120"/>
                  </a:cubicBezTo>
                  <a:cubicBezTo>
                    <a:pt x="5930" y="72"/>
                    <a:pt x="5858" y="1"/>
                    <a:pt x="57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1"/>
            <p:cNvSpPr/>
            <p:nvPr/>
          </p:nvSpPr>
          <p:spPr>
            <a:xfrm>
              <a:off x="4571357" y="4147482"/>
              <a:ext cx="157662" cy="156946"/>
            </a:xfrm>
            <a:custGeom>
              <a:avLst/>
              <a:gdLst/>
              <a:ahLst/>
              <a:cxnLst/>
              <a:rect l="l" t="t" r="r" b="b"/>
              <a:pathLst>
                <a:path w="5288" h="5264" extrusionOk="0">
                  <a:moveTo>
                    <a:pt x="238" y="0"/>
                  </a:moveTo>
                  <a:cubicBezTo>
                    <a:pt x="143" y="0"/>
                    <a:pt x="24" y="48"/>
                    <a:pt x="0" y="167"/>
                  </a:cubicBezTo>
                  <a:lnTo>
                    <a:pt x="0" y="238"/>
                  </a:lnTo>
                  <a:lnTo>
                    <a:pt x="0" y="3382"/>
                  </a:lnTo>
                  <a:cubicBezTo>
                    <a:pt x="0" y="3429"/>
                    <a:pt x="24" y="3477"/>
                    <a:pt x="48" y="3477"/>
                  </a:cubicBezTo>
                  <a:cubicBezTo>
                    <a:pt x="89" y="3504"/>
                    <a:pt x="132" y="3516"/>
                    <a:pt x="172" y="3516"/>
                  </a:cubicBezTo>
                  <a:cubicBezTo>
                    <a:pt x="272" y="3516"/>
                    <a:pt x="358" y="3443"/>
                    <a:pt x="358" y="3358"/>
                  </a:cubicBezTo>
                  <a:lnTo>
                    <a:pt x="358" y="357"/>
                  </a:lnTo>
                  <a:cubicBezTo>
                    <a:pt x="1548" y="381"/>
                    <a:pt x="2668" y="881"/>
                    <a:pt x="3525" y="1762"/>
                  </a:cubicBezTo>
                  <a:cubicBezTo>
                    <a:pt x="4406" y="2620"/>
                    <a:pt x="4882" y="3715"/>
                    <a:pt x="4930" y="4930"/>
                  </a:cubicBezTo>
                  <a:lnTo>
                    <a:pt x="381" y="4930"/>
                  </a:lnTo>
                  <a:lnTo>
                    <a:pt x="381" y="4144"/>
                  </a:lnTo>
                  <a:cubicBezTo>
                    <a:pt x="381" y="4096"/>
                    <a:pt x="358" y="4049"/>
                    <a:pt x="310" y="4049"/>
                  </a:cubicBezTo>
                  <a:cubicBezTo>
                    <a:pt x="269" y="4021"/>
                    <a:pt x="228" y="4010"/>
                    <a:pt x="191" y="4010"/>
                  </a:cubicBezTo>
                  <a:cubicBezTo>
                    <a:pt x="97" y="4010"/>
                    <a:pt x="24" y="4083"/>
                    <a:pt x="24" y="4168"/>
                  </a:cubicBezTo>
                  <a:lnTo>
                    <a:pt x="24" y="5144"/>
                  </a:lnTo>
                  <a:cubicBezTo>
                    <a:pt x="24" y="5216"/>
                    <a:pt x="72" y="5263"/>
                    <a:pt x="143" y="5263"/>
                  </a:cubicBezTo>
                  <a:lnTo>
                    <a:pt x="5120" y="5263"/>
                  </a:lnTo>
                  <a:cubicBezTo>
                    <a:pt x="5239" y="5239"/>
                    <a:pt x="5287" y="5144"/>
                    <a:pt x="5263" y="5025"/>
                  </a:cubicBezTo>
                  <a:cubicBezTo>
                    <a:pt x="5239" y="3691"/>
                    <a:pt x="4692" y="2429"/>
                    <a:pt x="3739" y="1477"/>
                  </a:cubicBezTo>
                  <a:cubicBezTo>
                    <a:pt x="2787" y="524"/>
                    <a:pt x="1548" y="24"/>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91"/>
          <p:cNvGrpSpPr/>
          <p:nvPr/>
        </p:nvGrpSpPr>
        <p:grpSpPr>
          <a:xfrm>
            <a:off x="4767127" y="4147482"/>
            <a:ext cx="354321" cy="355037"/>
            <a:chOff x="4957614" y="4147482"/>
            <a:chExt cx="354321" cy="355037"/>
          </a:xfrm>
        </p:grpSpPr>
        <p:sp>
          <p:nvSpPr>
            <p:cNvPr id="12880" name="Google Shape;12880;p91"/>
            <p:cNvSpPr/>
            <p:nvPr/>
          </p:nvSpPr>
          <p:spPr>
            <a:xfrm>
              <a:off x="5049207" y="4280250"/>
              <a:ext cx="27012" cy="27012"/>
            </a:xfrm>
            <a:custGeom>
              <a:avLst/>
              <a:gdLst/>
              <a:ahLst/>
              <a:cxnLst/>
              <a:rect l="l" t="t" r="r" b="b"/>
              <a:pathLst>
                <a:path w="906" h="906" extrusionOk="0">
                  <a:moveTo>
                    <a:pt x="453" y="0"/>
                  </a:moveTo>
                  <a:cubicBezTo>
                    <a:pt x="215" y="0"/>
                    <a:pt x="0" y="215"/>
                    <a:pt x="0" y="453"/>
                  </a:cubicBezTo>
                  <a:cubicBezTo>
                    <a:pt x="0" y="691"/>
                    <a:pt x="215" y="905"/>
                    <a:pt x="453" y="905"/>
                  </a:cubicBezTo>
                  <a:cubicBezTo>
                    <a:pt x="691" y="905"/>
                    <a:pt x="905" y="691"/>
                    <a:pt x="905" y="453"/>
                  </a:cubicBezTo>
                  <a:cubicBezTo>
                    <a:pt x="905" y="215"/>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1"/>
            <p:cNvSpPr/>
            <p:nvPr/>
          </p:nvSpPr>
          <p:spPr>
            <a:xfrm>
              <a:off x="5129440" y="4296589"/>
              <a:ext cx="26297" cy="26297"/>
            </a:xfrm>
            <a:custGeom>
              <a:avLst/>
              <a:gdLst/>
              <a:ahLst/>
              <a:cxnLst/>
              <a:rect l="l" t="t" r="r" b="b"/>
              <a:pathLst>
                <a:path w="882" h="882" extrusionOk="0">
                  <a:moveTo>
                    <a:pt x="429" y="0"/>
                  </a:moveTo>
                  <a:cubicBezTo>
                    <a:pt x="191" y="0"/>
                    <a:pt x="0" y="191"/>
                    <a:pt x="0" y="429"/>
                  </a:cubicBezTo>
                  <a:cubicBezTo>
                    <a:pt x="0" y="691"/>
                    <a:pt x="191" y="881"/>
                    <a:pt x="429" y="881"/>
                  </a:cubicBezTo>
                  <a:cubicBezTo>
                    <a:pt x="691" y="881"/>
                    <a:pt x="882" y="691"/>
                    <a:pt x="882" y="429"/>
                  </a:cubicBezTo>
                  <a:cubicBezTo>
                    <a:pt x="882" y="191"/>
                    <a:pt x="691" y="0"/>
                    <a:pt x="429"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1"/>
            <p:cNvSpPr/>
            <p:nvPr/>
          </p:nvSpPr>
          <p:spPr>
            <a:xfrm>
              <a:off x="5172046" y="4239791"/>
              <a:ext cx="26297" cy="26297"/>
            </a:xfrm>
            <a:custGeom>
              <a:avLst/>
              <a:gdLst/>
              <a:ahLst/>
              <a:cxnLst/>
              <a:rect l="l" t="t" r="r" b="b"/>
              <a:pathLst>
                <a:path w="882" h="882" extrusionOk="0">
                  <a:moveTo>
                    <a:pt x="453" y="0"/>
                  </a:moveTo>
                  <a:cubicBezTo>
                    <a:pt x="191" y="0"/>
                    <a:pt x="0" y="191"/>
                    <a:pt x="0" y="453"/>
                  </a:cubicBezTo>
                  <a:cubicBezTo>
                    <a:pt x="0" y="691"/>
                    <a:pt x="191" y="881"/>
                    <a:pt x="453" y="881"/>
                  </a:cubicBezTo>
                  <a:cubicBezTo>
                    <a:pt x="691" y="881"/>
                    <a:pt x="881" y="691"/>
                    <a:pt x="881" y="453"/>
                  </a:cubicBezTo>
                  <a:cubicBezTo>
                    <a:pt x="881" y="191"/>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1"/>
            <p:cNvSpPr/>
            <p:nvPr/>
          </p:nvSpPr>
          <p:spPr>
            <a:xfrm>
              <a:off x="5208242" y="4190089"/>
              <a:ext cx="27012" cy="26297"/>
            </a:xfrm>
            <a:custGeom>
              <a:avLst/>
              <a:gdLst/>
              <a:ahLst/>
              <a:cxnLst/>
              <a:rect l="l" t="t" r="r" b="b"/>
              <a:pathLst>
                <a:path w="906" h="882" extrusionOk="0">
                  <a:moveTo>
                    <a:pt x="453" y="0"/>
                  </a:moveTo>
                  <a:cubicBezTo>
                    <a:pt x="191" y="0"/>
                    <a:pt x="1" y="191"/>
                    <a:pt x="1" y="429"/>
                  </a:cubicBezTo>
                  <a:cubicBezTo>
                    <a:pt x="1" y="691"/>
                    <a:pt x="191" y="881"/>
                    <a:pt x="453" y="881"/>
                  </a:cubicBezTo>
                  <a:cubicBezTo>
                    <a:pt x="691" y="881"/>
                    <a:pt x="906" y="691"/>
                    <a:pt x="906" y="429"/>
                  </a:cubicBezTo>
                  <a:cubicBezTo>
                    <a:pt x="906" y="191"/>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1"/>
            <p:cNvSpPr/>
            <p:nvPr/>
          </p:nvSpPr>
          <p:spPr>
            <a:xfrm>
              <a:off x="5272852" y="4168771"/>
              <a:ext cx="27012" cy="26297"/>
            </a:xfrm>
            <a:custGeom>
              <a:avLst/>
              <a:gdLst/>
              <a:ahLst/>
              <a:cxnLst/>
              <a:rect l="l" t="t" r="r" b="b"/>
              <a:pathLst>
                <a:path w="906" h="882" extrusionOk="0">
                  <a:moveTo>
                    <a:pt x="453" y="1"/>
                  </a:moveTo>
                  <a:cubicBezTo>
                    <a:pt x="215" y="1"/>
                    <a:pt x="1" y="191"/>
                    <a:pt x="1" y="453"/>
                  </a:cubicBezTo>
                  <a:cubicBezTo>
                    <a:pt x="1" y="691"/>
                    <a:pt x="215" y="882"/>
                    <a:pt x="453" y="882"/>
                  </a:cubicBezTo>
                  <a:cubicBezTo>
                    <a:pt x="692" y="882"/>
                    <a:pt x="906" y="691"/>
                    <a:pt x="906" y="453"/>
                  </a:cubicBezTo>
                  <a:cubicBezTo>
                    <a:pt x="906" y="191"/>
                    <a:pt x="692" y="1"/>
                    <a:pt x="45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1"/>
            <p:cNvSpPr/>
            <p:nvPr/>
          </p:nvSpPr>
          <p:spPr>
            <a:xfrm>
              <a:off x="5274999" y="4168771"/>
              <a:ext cx="24866" cy="26297"/>
            </a:xfrm>
            <a:custGeom>
              <a:avLst/>
              <a:gdLst/>
              <a:ahLst/>
              <a:cxnLst/>
              <a:rect l="l" t="t" r="r" b="b"/>
              <a:pathLst>
                <a:path w="834" h="882" extrusionOk="0">
                  <a:moveTo>
                    <a:pt x="381" y="1"/>
                  </a:moveTo>
                  <a:cubicBezTo>
                    <a:pt x="405" y="48"/>
                    <a:pt x="453" y="120"/>
                    <a:pt x="453" y="215"/>
                  </a:cubicBezTo>
                  <a:cubicBezTo>
                    <a:pt x="453" y="453"/>
                    <a:pt x="239" y="644"/>
                    <a:pt x="0" y="644"/>
                  </a:cubicBezTo>
                  <a:cubicBezTo>
                    <a:pt x="48" y="810"/>
                    <a:pt x="215" y="882"/>
                    <a:pt x="381" y="882"/>
                  </a:cubicBezTo>
                  <a:cubicBezTo>
                    <a:pt x="620" y="882"/>
                    <a:pt x="834" y="691"/>
                    <a:pt x="834" y="453"/>
                  </a:cubicBezTo>
                  <a:cubicBezTo>
                    <a:pt x="834" y="215"/>
                    <a:pt x="620" y="1"/>
                    <a:pt x="38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1"/>
            <p:cNvSpPr/>
            <p:nvPr/>
          </p:nvSpPr>
          <p:spPr>
            <a:xfrm>
              <a:off x="5210389" y="4190089"/>
              <a:ext cx="24866" cy="26297"/>
            </a:xfrm>
            <a:custGeom>
              <a:avLst/>
              <a:gdLst/>
              <a:ahLst/>
              <a:cxnLst/>
              <a:rect l="l" t="t" r="r" b="b"/>
              <a:pathLst>
                <a:path w="834" h="882" extrusionOk="0">
                  <a:moveTo>
                    <a:pt x="381" y="0"/>
                  </a:moveTo>
                  <a:cubicBezTo>
                    <a:pt x="405" y="48"/>
                    <a:pt x="429" y="119"/>
                    <a:pt x="429" y="214"/>
                  </a:cubicBezTo>
                  <a:cubicBezTo>
                    <a:pt x="429" y="453"/>
                    <a:pt x="238" y="643"/>
                    <a:pt x="0" y="643"/>
                  </a:cubicBezTo>
                  <a:cubicBezTo>
                    <a:pt x="48" y="810"/>
                    <a:pt x="191" y="881"/>
                    <a:pt x="381" y="881"/>
                  </a:cubicBezTo>
                  <a:cubicBezTo>
                    <a:pt x="619" y="881"/>
                    <a:pt x="834" y="691"/>
                    <a:pt x="834" y="453"/>
                  </a:cubicBezTo>
                  <a:cubicBezTo>
                    <a:pt x="834" y="214"/>
                    <a:pt x="643" y="0"/>
                    <a:pt x="38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1"/>
            <p:cNvSpPr/>
            <p:nvPr/>
          </p:nvSpPr>
          <p:spPr>
            <a:xfrm>
              <a:off x="5174879" y="4239791"/>
              <a:ext cx="24896" cy="26297"/>
            </a:xfrm>
            <a:custGeom>
              <a:avLst/>
              <a:gdLst/>
              <a:ahLst/>
              <a:cxnLst/>
              <a:rect l="l" t="t" r="r" b="b"/>
              <a:pathLst>
                <a:path w="835" h="882" extrusionOk="0">
                  <a:moveTo>
                    <a:pt x="382" y="0"/>
                  </a:moveTo>
                  <a:cubicBezTo>
                    <a:pt x="405" y="48"/>
                    <a:pt x="429" y="119"/>
                    <a:pt x="429" y="214"/>
                  </a:cubicBezTo>
                  <a:cubicBezTo>
                    <a:pt x="429" y="453"/>
                    <a:pt x="239" y="643"/>
                    <a:pt x="1" y="643"/>
                  </a:cubicBezTo>
                  <a:cubicBezTo>
                    <a:pt x="48" y="810"/>
                    <a:pt x="191" y="881"/>
                    <a:pt x="382" y="881"/>
                  </a:cubicBezTo>
                  <a:cubicBezTo>
                    <a:pt x="620" y="881"/>
                    <a:pt x="834" y="691"/>
                    <a:pt x="834" y="453"/>
                  </a:cubicBezTo>
                  <a:cubicBezTo>
                    <a:pt x="834" y="214"/>
                    <a:pt x="620" y="0"/>
                    <a:pt x="38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1"/>
            <p:cNvSpPr/>
            <p:nvPr/>
          </p:nvSpPr>
          <p:spPr>
            <a:xfrm>
              <a:off x="5130871" y="4296589"/>
              <a:ext cx="24866" cy="26297"/>
            </a:xfrm>
            <a:custGeom>
              <a:avLst/>
              <a:gdLst/>
              <a:ahLst/>
              <a:cxnLst/>
              <a:rect l="l" t="t" r="r" b="b"/>
              <a:pathLst>
                <a:path w="834" h="882" extrusionOk="0">
                  <a:moveTo>
                    <a:pt x="405" y="0"/>
                  </a:moveTo>
                  <a:cubicBezTo>
                    <a:pt x="429" y="48"/>
                    <a:pt x="453" y="119"/>
                    <a:pt x="453" y="215"/>
                  </a:cubicBezTo>
                  <a:cubicBezTo>
                    <a:pt x="453" y="453"/>
                    <a:pt x="238" y="643"/>
                    <a:pt x="0" y="643"/>
                  </a:cubicBezTo>
                  <a:cubicBezTo>
                    <a:pt x="72" y="810"/>
                    <a:pt x="214" y="881"/>
                    <a:pt x="405" y="881"/>
                  </a:cubicBezTo>
                  <a:cubicBezTo>
                    <a:pt x="643" y="881"/>
                    <a:pt x="834" y="691"/>
                    <a:pt x="834" y="453"/>
                  </a:cubicBezTo>
                  <a:cubicBezTo>
                    <a:pt x="834" y="215"/>
                    <a:pt x="643" y="0"/>
                    <a:pt x="405"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1"/>
            <p:cNvSpPr/>
            <p:nvPr/>
          </p:nvSpPr>
          <p:spPr>
            <a:xfrm>
              <a:off x="5052040" y="4280250"/>
              <a:ext cx="24896" cy="27012"/>
            </a:xfrm>
            <a:custGeom>
              <a:avLst/>
              <a:gdLst/>
              <a:ahLst/>
              <a:cxnLst/>
              <a:rect l="l" t="t" r="r" b="b"/>
              <a:pathLst>
                <a:path w="835" h="906" extrusionOk="0">
                  <a:moveTo>
                    <a:pt x="382" y="0"/>
                  </a:moveTo>
                  <a:cubicBezTo>
                    <a:pt x="429" y="72"/>
                    <a:pt x="453" y="120"/>
                    <a:pt x="453" y="215"/>
                  </a:cubicBezTo>
                  <a:cubicBezTo>
                    <a:pt x="453" y="453"/>
                    <a:pt x="239" y="667"/>
                    <a:pt x="1" y="667"/>
                  </a:cubicBezTo>
                  <a:cubicBezTo>
                    <a:pt x="72" y="810"/>
                    <a:pt x="215" y="905"/>
                    <a:pt x="382" y="905"/>
                  </a:cubicBezTo>
                  <a:cubicBezTo>
                    <a:pt x="620" y="905"/>
                    <a:pt x="834" y="691"/>
                    <a:pt x="834" y="453"/>
                  </a:cubicBezTo>
                  <a:cubicBezTo>
                    <a:pt x="834" y="215"/>
                    <a:pt x="620" y="0"/>
                    <a:pt x="38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1"/>
            <p:cNvSpPr/>
            <p:nvPr/>
          </p:nvSpPr>
          <p:spPr>
            <a:xfrm>
              <a:off x="5272852" y="4269606"/>
              <a:ext cx="27012" cy="27012"/>
            </a:xfrm>
            <a:custGeom>
              <a:avLst/>
              <a:gdLst/>
              <a:ahLst/>
              <a:cxnLst/>
              <a:rect l="l" t="t" r="r" b="b"/>
              <a:pathLst>
                <a:path w="906" h="906" extrusionOk="0">
                  <a:moveTo>
                    <a:pt x="453" y="0"/>
                  </a:moveTo>
                  <a:cubicBezTo>
                    <a:pt x="215" y="0"/>
                    <a:pt x="1" y="215"/>
                    <a:pt x="1" y="453"/>
                  </a:cubicBezTo>
                  <a:cubicBezTo>
                    <a:pt x="1" y="691"/>
                    <a:pt x="215" y="905"/>
                    <a:pt x="453" y="905"/>
                  </a:cubicBezTo>
                  <a:cubicBezTo>
                    <a:pt x="692" y="905"/>
                    <a:pt x="906" y="691"/>
                    <a:pt x="906" y="453"/>
                  </a:cubicBezTo>
                  <a:cubicBezTo>
                    <a:pt x="906" y="215"/>
                    <a:pt x="692" y="0"/>
                    <a:pt x="45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1"/>
            <p:cNvSpPr/>
            <p:nvPr/>
          </p:nvSpPr>
          <p:spPr>
            <a:xfrm>
              <a:off x="5253711" y="4324973"/>
              <a:ext cx="26297" cy="26297"/>
            </a:xfrm>
            <a:custGeom>
              <a:avLst/>
              <a:gdLst/>
              <a:ahLst/>
              <a:cxnLst/>
              <a:rect l="l" t="t" r="r" b="b"/>
              <a:pathLst>
                <a:path w="882" h="882" extrusionOk="0">
                  <a:moveTo>
                    <a:pt x="429" y="1"/>
                  </a:moveTo>
                  <a:cubicBezTo>
                    <a:pt x="191" y="1"/>
                    <a:pt x="0" y="191"/>
                    <a:pt x="0" y="429"/>
                  </a:cubicBezTo>
                  <a:cubicBezTo>
                    <a:pt x="0" y="691"/>
                    <a:pt x="191" y="882"/>
                    <a:pt x="429" y="882"/>
                  </a:cubicBezTo>
                  <a:cubicBezTo>
                    <a:pt x="691" y="882"/>
                    <a:pt x="881" y="691"/>
                    <a:pt x="881" y="429"/>
                  </a:cubicBezTo>
                  <a:cubicBezTo>
                    <a:pt x="881" y="191"/>
                    <a:pt x="691" y="1"/>
                    <a:pt x="429"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1"/>
            <p:cNvSpPr/>
            <p:nvPr/>
          </p:nvSpPr>
          <p:spPr>
            <a:xfrm>
              <a:off x="5207557" y="4388182"/>
              <a:ext cx="26297" cy="26297"/>
            </a:xfrm>
            <a:custGeom>
              <a:avLst/>
              <a:gdLst/>
              <a:ahLst/>
              <a:cxnLst/>
              <a:rect l="l" t="t" r="r" b="b"/>
              <a:pathLst>
                <a:path w="882" h="882" extrusionOk="0">
                  <a:moveTo>
                    <a:pt x="453" y="0"/>
                  </a:moveTo>
                  <a:cubicBezTo>
                    <a:pt x="191" y="0"/>
                    <a:pt x="0" y="191"/>
                    <a:pt x="0" y="429"/>
                  </a:cubicBezTo>
                  <a:cubicBezTo>
                    <a:pt x="0" y="691"/>
                    <a:pt x="191" y="881"/>
                    <a:pt x="453" y="881"/>
                  </a:cubicBezTo>
                  <a:cubicBezTo>
                    <a:pt x="691" y="881"/>
                    <a:pt x="881" y="691"/>
                    <a:pt x="881" y="429"/>
                  </a:cubicBezTo>
                  <a:cubicBezTo>
                    <a:pt x="881" y="191"/>
                    <a:pt x="691" y="0"/>
                    <a:pt x="45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1"/>
            <p:cNvSpPr/>
            <p:nvPr/>
          </p:nvSpPr>
          <p:spPr>
            <a:xfrm>
              <a:off x="5122344" y="4364031"/>
              <a:ext cx="26297" cy="26297"/>
            </a:xfrm>
            <a:custGeom>
              <a:avLst/>
              <a:gdLst/>
              <a:ahLst/>
              <a:cxnLst/>
              <a:rect l="l" t="t" r="r" b="b"/>
              <a:pathLst>
                <a:path w="882" h="882" extrusionOk="0">
                  <a:moveTo>
                    <a:pt x="453" y="1"/>
                  </a:moveTo>
                  <a:cubicBezTo>
                    <a:pt x="191" y="1"/>
                    <a:pt x="0" y="191"/>
                    <a:pt x="0" y="453"/>
                  </a:cubicBezTo>
                  <a:cubicBezTo>
                    <a:pt x="0" y="691"/>
                    <a:pt x="191" y="882"/>
                    <a:pt x="453" y="882"/>
                  </a:cubicBezTo>
                  <a:cubicBezTo>
                    <a:pt x="691" y="882"/>
                    <a:pt x="881" y="691"/>
                    <a:pt x="881" y="453"/>
                  </a:cubicBezTo>
                  <a:cubicBezTo>
                    <a:pt x="881" y="191"/>
                    <a:pt x="691" y="1"/>
                    <a:pt x="453"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1"/>
            <p:cNvSpPr/>
            <p:nvPr/>
          </p:nvSpPr>
          <p:spPr>
            <a:xfrm>
              <a:off x="5042111" y="4374675"/>
              <a:ext cx="27012" cy="26297"/>
            </a:xfrm>
            <a:custGeom>
              <a:avLst/>
              <a:gdLst/>
              <a:ahLst/>
              <a:cxnLst/>
              <a:rect l="l" t="t" r="r" b="b"/>
              <a:pathLst>
                <a:path w="906" h="882" extrusionOk="0">
                  <a:moveTo>
                    <a:pt x="453" y="1"/>
                  </a:moveTo>
                  <a:cubicBezTo>
                    <a:pt x="215" y="1"/>
                    <a:pt x="0" y="191"/>
                    <a:pt x="0" y="453"/>
                  </a:cubicBezTo>
                  <a:cubicBezTo>
                    <a:pt x="0" y="691"/>
                    <a:pt x="215" y="882"/>
                    <a:pt x="453" y="882"/>
                  </a:cubicBezTo>
                  <a:cubicBezTo>
                    <a:pt x="691" y="882"/>
                    <a:pt x="905" y="691"/>
                    <a:pt x="905" y="453"/>
                  </a:cubicBezTo>
                  <a:cubicBezTo>
                    <a:pt x="905" y="191"/>
                    <a:pt x="691" y="1"/>
                    <a:pt x="453"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1"/>
            <p:cNvSpPr/>
            <p:nvPr/>
          </p:nvSpPr>
          <p:spPr>
            <a:xfrm>
              <a:off x="5274999" y="4269606"/>
              <a:ext cx="24866" cy="27012"/>
            </a:xfrm>
            <a:custGeom>
              <a:avLst/>
              <a:gdLst/>
              <a:ahLst/>
              <a:cxnLst/>
              <a:rect l="l" t="t" r="r" b="b"/>
              <a:pathLst>
                <a:path w="834" h="906" extrusionOk="0">
                  <a:moveTo>
                    <a:pt x="381" y="0"/>
                  </a:moveTo>
                  <a:cubicBezTo>
                    <a:pt x="405" y="72"/>
                    <a:pt x="453" y="119"/>
                    <a:pt x="453" y="215"/>
                  </a:cubicBezTo>
                  <a:cubicBezTo>
                    <a:pt x="453" y="453"/>
                    <a:pt x="239" y="667"/>
                    <a:pt x="0" y="667"/>
                  </a:cubicBezTo>
                  <a:cubicBezTo>
                    <a:pt x="48" y="810"/>
                    <a:pt x="215" y="905"/>
                    <a:pt x="381" y="905"/>
                  </a:cubicBezTo>
                  <a:cubicBezTo>
                    <a:pt x="620" y="905"/>
                    <a:pt x="834" y="691"/>
                    <a:pt x="834" y="453"/>
                  </a:cubicBezTo>
                  <a:cubicBezTo>
                    <a:pt x="834" y="215"/>
                    <a:pt x="620" y="0"/>
                    <a:pt x="38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1"/>
            <p:cNvSpPr/>
            <p:nvPr/>
          </p:nvSpPr>
          <p:spPr>
            <a:xfrm>
              <a:off x="5255112" y="4324973"/>
              <a:ext cx="24896" cy="26297"/>
            </a:xfrm>
            <a:custGeom>
              <a:avLst/>
              <a:gdLst/>
              <a:ahLst/>
              <a:cxnLst/>
              <a:rect l="l" t="t" r="r" b="b"/>
              <a:pathLst>
                <a:path w="835" h="882" extrusionOk="0">
                  <a:moveTo>
                    <a:pt x="405" y="1"/>
                  </a:moveTo>
                  <a:cubicBezTo>
                    <a:pt x="429" y="48"/>
                    <a:pt x="453" y="120"/>
                    <a:pt x="453" y="215"/>
                  </a:cubicBezTo>
                  <a:cubicBezTo>
                    <a:pt x="453" y="453"/>
                    <a:pt x="239" y="644"/>
                    <a:pt x="1" y="644"/>
                  </a:cubicBezTo>
                  <a:cubicBezTo>
                    <a:pt x="72" y="810"/>
                    <a:pt x="215" y="882"/>
                    <a:pt x="405" y="882"/>
                  </a:cubicBezTo>
                  <a:cubicBezTo>
                    <a:pt x="644" y="882"/>
                    <a:pt x="834" y="668"/>
                    <a:pt x="834" y="453"/>
                  </a:cubicBezTo>
                  <a:cubicBezTo>
                    <a:pt x="834" y="215"/>
                    <a:pt x="667" y="1"/>
                    <a:pt x="405"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1"/>
            <p:cNvSpPr/>
            <p:nvPr/>
          </p:nvSpPr>
          <p:spPr>
            <a:xfrm>
              <a:off x="5208958" y="4388182"/>
              <a:ext cx="24896" cy="26297"/>
            </a:xfrm>
            <a:custGeom>
              <a:avLst/>
              <a:gdLst/>
              <a:ahLst/>
              <a:cxnLst/>
              <a:rect l="l" t="t" r="r" b="b"/>
              <a:pathLst>
                <a:path w="835" h="882" extrusionOk="0">
                  <a:moveTo>
                    <a:pt x="406" y="0"/>
                  </a:moveTo>
                  <a:cubicBezTo>
                    <a:pt x="429" y="48"/>
                    <a:pt x="453" y="119"/>
                    <a:pt x="453" y="191"/>
                  </a:cubicBezTo>
                  <a:cubicBezTo>
                    <a:pt x="453" y="429"/>
                    <a:pt x="239" y="643"/>
                    <a:pt x="1" y="643"/>
                  </a:cubicBezTo>
                  <a:cubicBezTo>
                    <a:pt x="72" y="786"/>
                    <a:pt x="215" y="881"/>
                    <a:pt x="406" y="881"/>
                  </a:cubicBezTo>
                  <a:cubicBezTo>
                    <a:pt x="644" y="881"/>
                    <a:pt x="834" y="667"/>
                    <a:pt x="834" y="429"/>
                  </a:cubicBezTo>
                  <a:cubicBezTo>
                    <a:pt x="834" y="191"/>
                    <a:pt x="644" y="0"/>
                    <a:pt x="40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1"/>
            <p:cNvSpPr/>
            <p:nvPr/>
          </p:nvSpPr>
          <p:spPr>
            <a:xfrm>
              <a:off x="5123746" y="4364031"/>
              <a:ext cx="24896" cy="26297"/>
            </a:xfrm>
            <a:custGeom>
              <a:avLst/>
              <a:gdLst/>
              <a:ahLst/>
              <a:cxnLst/>
              <a:rect l="l" t="t" r="r" b="b"/>
              <a:pathLst>
                <a:path w="835" h="882" extrusionOk="0">
                  <a:moveTo>
                    <a:pt x="406" y="1"/>
                  </a:moveTo>
                  <a:cubicBezTo>
                    <a:pt x="430" y="48"/>
                    <a:pt x="453" y="120"/>
                    <a:pt x="453" y="215"/>
                  </a:cubicBezTo>
                  <a:cubicBezTo>
                    <a:pt x="453" y="453"/>
                    <a:pt x="239" y="644"/>
                    <a:pt x="1" y="644"/>
                  </a:cubicBezTo>
                  <a:cubicBezTo>
                    <a:pt x="72" y="810"/>
                    <a:pt x="215" y="882"/>
                    <a:pt x="406" y="882"/>
                  </a:cubicBezTo>
                  <a:cubicBezTo>
                    <a:pt x="644" y="882"/>
                    <a:pt x="834" y="691"/>
                    <a:pt x="834" y="453"/>
                  </a:cubicBezTo>
                  <a:cubicBezTo>
                    <a:pt x="834" y="215"/>
                    <a:pt x="668" y="1"/>
                    <a:pt x="406"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1"/>
            <p:cNvSpPr/>
            <p:nvPr/>
          </p:nvSpPr>
          <p:spPr>
            <a:xfrm>
              <a:off x="5044228" y="4374675"/>
              <a:ext cx="24896" cy="26297"/>
            </a:xfrm>
            <a:custGeom>
              <a:avLst/>
              <a:gdLst/>
              <a:ahLst/>
              <a:cxnLst/>
              <a:rect l="l" t="t" r="r" b="b"/>
              <a:pathLst>
                <a:path w="835" h="882" extrusionOk="0">
                  <a:moveTo>
                    <a:pt x="382" y="1"/>
                  </a:moveTo>
                  <a:cubicBezTo>
                    <a:pt x="406" y="48"/>
                    <a:pt x="453" y="120"/>
                    <a:pt x="453" y="215"/>
                  </a:cubicBezTo>
                  <a:cubicBezTo>
                    <a:pt x="453" y="453"/>
                    <a:pt x="239" y="644"/>
                    <a:pt x="1" y="644"/>
                  </a:cubicBezTo>
                  <a:cubicBezTo>
                    <a:pt x="48" y="810"/>
                    <a:pt x="215" y="882"/>
                    <a:pt x="382" y="882"/>
                  </a:cubicBezTo>
                  <a:cubicBezTo>
                    <a:pt x="620" y="882"/>
                    <a:pt x="834" y="691"/>
                    <a:pt x="834" y="453"/>
                  </a:cubicBezTo>
                  <a:cubicBezTo>
                    <a:pt x="834" y="215"/>
                    <a:pt x="620" y="1"/>
                    <a:pt x="382"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1"/>
            <p:cNvSpPr/>
            <p:nvPr/>
          </p:nvSpPr>
          <p:spPr>
            <a:xfrm>
              <a:off x="4963279" y="4471963"/>
              <a:ext cx="343707" cy="24180"/>
            </a:xfrm>
            <a:custGeom>
              <a:avLst/>
              <a:gdLst/>
              <a:ahLst/>
              <a:cxnLst/>
              <a:rect l="l" t="t" r="r" b="b"/>
              <a:pathLst>
                <a:path w="11528" h="811" extrusionOk="0">
                  <a:moveTo>
                    <a:pt x="120" y="0"/>
                  </a:moveTo>
                  <a:cubicBezTo>
                    <a:pt x="72" y="0"/>
                    <a:pt x="1" y="72"/>
                    <a:pt x="1" y="119"/>
                  </a:cubicBezTo>
                  <a:lnTo>
                    <a:pt x="1" y="691"/>
                  </a:lnTo>
                  <a:cubicBezTo>
                    <a:pt x="1" y="762"/>
                    <a:pt x="72" y="810"/>
                    <a:pt x="120" y="810"/>
                  </a:cubicBezTo>
                  <a:lnTo>
                    <a:pt x="11408" y="810"/>
                  </a:lnTo>
                  <a:cubicBezTo>
                    <a:pt x="11456" y="810"/>
                    <a:pt x="11527" y="762"/>
                    <a:pt x="11527" y="691"/>
                  </a:cubicBezTo>
                  <a:lnTo>
                    <a:pt x="11527" y="119"/>
                  </a:lnTo>
                  <a:cubicBezTo>
                    <a:pt x="11527" y="72"/>
                    <a:pt x="11456"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1"/>
            <p:cNvSpPr/>
            <p:nvPr/>
          </p:nvSpPr>
          <p:spPr>
            <a:xfrm>
              <a:off x="5289191" y="4471963"/>
              <a:ext cx="17800" cy="24180"/>
            </a:xfrm>
            <a:custGeom>
              <a:avLst/>
              <a:gdLst/>
              <a:ahLst/>
              <a:cxnLst/>
              <a:rect l="l" t="t" r="r" b="b"/>
              <a:pathLst>
                <a:path w="597" h="811" extrusionOk="0">
                  <a:moveTo>
                    <a:pt x="1" y="0"/>
                  </a:moveTo>
                  <a:cubicBezTo>
                    <a:pt x="48" y="0"/>
                    <a:pt x="120" y="72"/>
                    <a:pt x="120" y="119"/>
                  </a:cubicBezTo>
                  <a:lnTo>
                    <a:pt x="120" y="691"/>
                  </a:lnTo>
                  <a:cubicBezTo>
                    <a:pt x="120" y="739"/>
                    <a:pt x="48" y="810"/>
                    <a:pt x="1" y="810"/>
                  </a:cubicBezTo>
                  <a:lnTo>
                    <a:pt x="477" y="810"/>
                  </a:lnTo>
                  <a:cubicBezTo>
                    <a:pt x="525" y="810"/>
                    <a:pt x="596" y="762"/>
                    <a:pt x="596" y="691"/>
                  </a:cubicBezTo>
                  <a:lnTo>
                    <a:pt x="596" y="119"/>
                  </a:lnTo>
                  <a:cubicBezTo>
                    <a:pt x="596" y="72"/>
                    <a:pt x="525"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1"/>
            <p:cNvSpPr/>
            <p:nvPr/>
          </p:nvSpPr>
          <p:spPr>
            <a:xfrm>
              <a:off x="5002338" y="4163106"/>
              <a:ext cx="303934" cy="211597"/>
            </a:xfrm>
            <a:custGeom>
              <a:avLst/>
              <a:gdLst/>
              <a:ahLst/>
              <a:cxnLst/>
              <a:rect l="l" t="t" r="r" b="b"/>
              <a:pathLst>
                <a:path w="10194" h="7097" extrusionOk="0">
                  <a:moveTo>
                    <a:pt x="9526" y="334"/>
                  </a:moveTo>
                  <a:cubicBezTo>
                    <a:pt x="9669" y="334"/>
                    <a:pt x="9788" y="453"/>
                    <a:pt x="9788" y="595"/>
                  </a:cubicBezTo>
                  <a:cubicBezTo>
                    <a:pt x="9788" y="762"/>
                    <a:pt x="9669" y="881"/>
                    <a:pt x="9526" y="881"/>
                  </a:cubicBezTo>
                  <a:cubicBezTo>
                    <a:pt x="9384" y="881"/>
                    <a:pt x="9265" y="762"/>
                    <a:pt x="9265" y="595"/>
                  </a:cubicBezTo>
                  <a:cubicBezTo>
                    <a:pt x="9241" y="476"/>
                    <a:pt x="9384" y="334"/>
                    <a:pt x="9526" y="334"/>
                  </a:cubicBezTo>
                  <a:close/>
                  <a:moveTo>
                    <a:pt x="7359" y="1072"/>
                  </a:moveTo>
                  <a:cubicBezTo>
                    <a:pt x="7502" y="1072"/>
                    <a:pt x="7621" y="1191"/>
                    <a:pt x="7621" y="1358"/>
                  </a:cubicBezTo>
                  <a:cubicBezTo>
                    <a:pt x="7621" y="1500"/>
                    <a:pt x="7502" y="1619"/>
                    <a:pt x="7359" y="1619"/>
                  </a:cubicBezTo>
                  <a:cubicBezTo>
                    <a:pt x="7216" y="1619"/>
                    <a:pt x="7097" y="1500"/>
                    <a:pt x="7097" y="1358"/>
                  </a:cubicBezTo>
                  <a:cubicBezTo>
                    <a:pt x="7097" y="1191"/>
                    <a:pt x="7216" y="1072"/>
                    <a:pt x="7359" y="1072"/>
                  </a:cubicBezTo>
                  <a:close/>
                  <a:moveTo>
                    <a:pt x="6145" y="2739"/>
                  </a:moveTo>
                  <a:cubicBezTo>
                    <a:pt x="6288" y="2739"/>
                    <a:pt x="6407" y="2858"/>
                    <a:pt x="6407" y="3025"/>
                  </a:cubicBezTo>
                  <a:cubicBezTo>
                    <a:pt x="6407" y="3167"/>
                    <a:pt x="6288" y="3287"/>
                    <a:pt x="6145" y="3287"/>
                  </a:cubicBezTo>
                  <a:cubicBezTo>
                    <a:pt x="5978" y="3287"/>
                    <a:pt x="5859" y="3167"/>
                    <a:pt x="5859" y="3025"/>
                  </a:cubicBezTo>
                  <a:cubicBezTo>
                    <a:pt x="5859" y="2858"/>
                    <a:pt x="5978" y="2739"/>
                    <a:pt x="6145" y="2739"/>
                  </a:cubicBezTo>
                  <a:close/>
                  <a:moveTo>
                    <a:pt x="2025" y="4096"/>
                  </a:moveTo>
                  <a:cubicBezTo>
                    <a:pt x="2168" y="4096"/>
                    <a:pt x="2287" y="4215"/>
                    <a:pt x="2287" y="4358"/>
                  </a:cubicBezTo>
                  <a:cubicBezTo>
                    <a:pt x="2287" y="4501"/>
                    <a:pt x="2168" y="4620"/>
                    <a:pt x="2025" y="4620"/>
                  </a:cubicBezTo>
                  <a:cubicBezTo>
                    <a:pt x="1882" y="4620"/>
                    <a:pt x="1763" y="4501"/>
                    <a:pt x="1763" y="4358"/>
                  </a:cubicBezTo>
                  <a:cubicBezTo>
                    <a:pt x="1763" y="4239"/>
                    <a:pt x="1882" y="4096"/>
                    <a:pt x="2025" y="4096"/>
                  </a:cubicBezTo>
                  <a:close/>
                  <a:moveTo>
                    <a:pt x="4716" y="4644"/>
                  </a:moveTo>
                  <a:cubicBezTo>
                    <a:pt x="4859" y="4644"/>
                    <a:pt x="4978" y="4763"/>
                    <a:pt x="4978" y="4930"/>
                  </a:cubicBezTo>
                  <a:cubicBezTo>
                    <a:pt x="4978" y="5073"/>
                    <a:pt x="4859" y="5192"/>
                    <a:pt x="4716" y="5192"/>
                  </a:cubicBezTo>
                  <a:cubicBezTo>
                    <a:pt x="4549" y="5192"/>
                    <a:pt x="4430" y="5073"/>
                    <a:pt x="4430" y="4930"/>
                  </a:cubicBezTo>
                  <a:cubicBezTo>
                    <a:pt x="4406" y="4763"/>
                    <a:pt x="4525" y="4644"/>
                    <a:pt x="4716" y="4644"/>
                  </a:cubicBezTo>
                  <a:close/>
                  <a:moveTo>
                    <a:pt x="9526" y="0"/>
                  </a:moveTo>
                  <a:cubicBezTo>
                    <a:pt x="9169" y="0"/>
                    <a:pt x="8907" y="286"/>
                    <a:pt x="8907" y="643"/>
                  </a:cubicBezTo>
                  <a:lnTo>
                    <a:pt x="8907" y="691"/>
                  </a:lnTo>
                  <a:lnTo>
                    <a:pt x="7883" y="1024"/>
                  </a:lnTo>
                  <a:cubicBezTo>
                    <a:pt x="7764" y="834"/>
                    <a:pt x="7574" y="715"/>
                    <a:pt x="7336" y="715"/>
                  </a:cubicBezTo>
                  <a:cubicBezTo>
                    <a:pt x="7026" y="762"/>
                    <a:pt x="6764" y="1000"/>
                    <a:pt x="6740" y="1286"/>
                  </a:cubicBezTo>
                  <a:cubicBezTo>
                    <a:pt x="6740" y="1477"/>
                    <a:pt x="6764" y="1619"/>
                    <a:pt x="6883" y="1739"/>
                  </a:cubicBezTo>
                  <a:lnTo>
                    <a:pt x="6407" y="2429"/>
                  </a:lnTo>
                  <a:cubicBezTo>
                    <a:pt x="6337" y="2394"/>
                    <a:pt x="6255" y="2372"/>
                    <a:pt x="6178" y="2372"/>
                  </a:cubicBezTo>
                  <a:cubicBezTo>
                    <a:pt x="6150" y="2372"/>
                    <a:pt x="6123" y="2375"/>
                    <a:pt x="6097" y="2382"/>
                  </a:cubicBezTo>
                  <a:cubicBezTo>
                    <a:pt x="5811" y="2429"/>
                    <a:pt x="5573" y="2667"/>
                    <a:pt x="5549" y="2953"/>
                  </a:cubicBezTo>
                  <a:cubicBezTo>
                    <a:pt x="5502" y="3144"/>
                    <a:pt x="5573" y="3310"/>
                    <a:pt x="5692" y="3429"/>
                  </a:cubicBezTo>
                  <a:lnTo>
                    <a:pt x="5002" y="4382"/>
                  </a:lnTo>
                  <a:cubicBezTo>
                    <a:pt x="4906" y="4334"/>
                    <a:pt x="4835" y="4334"/>
                    <a:pt x="4716" y="4334"/>
                  </a:cubicBezTo>
                  <a:cubicBezTo>
                    <a:pt x="4430" y="4334"/>
                    <a:pt x="4240" y="4477"/>
                    <a:pt x="4121" y="4715"/>
                  </a:cubicBezTo>
                  <a:lnTo>
                    <a:pt x="2692" y="4382"/>
                  </a:lnTo>
                  <a:cubicBezTo>
                    <a:pt x="2692" y="4051"/>
                    <a:pt x="2406" y="3781"/>
                    <a:pt x="2060" y="3781"/>
                  </a:cubicBezTo>
                  <a:cubicBezTo>
                    <a:pt x="2033" y="3781"/>
                    <a:pt x="2005" y="3783"/>
                    <a:pt x="1977" y="3787"/>
                  </a:cubicBezTo>
                  <a:cubicBezTo>
                    <a:pt x="1668" y="3810"/>
                    <a:pt x="1430" y="4049"/>
                    <a:pt x="1406" y="4358"/>
                  </a:cubicBezTo>
                  <a:cubicBezTo>
                    <a:pt x="1382" y="4501"/>
                    <a:pt x="1430" y="4644"/>
                    <a:pt x="1501" y="4763"/>
                  </a:cubicBezTo>
                  <a:lnTo>
                    <a:pt x="24" y="6882"/>
                  </a:lnTo>
                  <a:cubicBezTo>
                    <a:pt x="1" y="6906"/>
                    <a:pt x="1" y="7002"/>
                    <a:pt x="96" y="7073"/>
                  </a:cubicBezTo>
                  <a:cubicBezTo>
                    <a:pt x="120" y="7097"/>
                    <a:pt x="144" y="7097"/>
                    <a:pt x="191" y="7097"/>
                  </a:cubicBezTo>
                  <a:cubicBezTo>
                    <a:pt x="239" y="7097"/>
                    <a:pt x="310" y="7073"/>
                    <a:pt x="334" y="7025"/>
                  </a:cubicBezTo>
                  <a:lnTo>
                    <a:pt x="1787" y="4954"/>
                  </a:lnTo>
                  <a:cubicBezTo>
                    <a:pt x="1882" y="4977"/>
                    <a:pt x="1977" y="5001"/>
                    <a:pt x="2049" y="5001"/>
                  </a:cubicBezTo>
                  <a:cubicBezTo>
                    <a:pt x="2287" y="5001"/>
                    <a:pt x="2501" y="4882"/>
                    <a:pt x="2596" y="4715"/>
                  </a:cubicBezTo>
                  <a:lnTo>
                    <a:pt x="4073" y="5049"/>
                  </a:lnTo>
                  <a:cubicBezTo>
                    <a:pt x="4141" y="5344"/>
                    <a:pt x="4404" y="5574"/>
                    <a:pt x="4718" y="5574"/>
                  </a:cubicBezTo>
                  <a:cubicBezTo>
                    <a:pt x="4733" y="5574"/>
                    <a:pt x="4748" y="5574"/>
                    <a:pt x="4764" y="5573"/>
                  </a:cubicBezTo>
                  <a:cubicBezTo>
                    <a:pt x="5073" y="5549"/>
                    <a:pt x="5264" y="5311"/>
                    <a:pt x="5335" y="5049"/>
                  </a:cubicBezTo>
                  <a:cubicBezTo>
                    <a:pt x="5359" y="4882"/>
                    <a:pt x="5335" y="4763"/>
                    <a:pt x="5240" y="4644"/>
                  </a:cubicBezTo>
                  <a:lnTo>
                    <a:pt x="5954" y="3644"/>
                  </a:lnTo>
                  <a:cubicBezTo>
                    <a:pt x="6050" y="3668"/>
                    <a:pt x="6097" y="3668"/>
                    <a:pt x="6192" y="3668"/>
                  </a:cubicBezTo>
                  <a:cubicBezTo>
                    <a:pt x="6502" y="3644"/>
                    <a:pt x="6740" y="3406"/>
                    <a:pt x="6764" y="3096"/>
                  </a:cubicBezTo>
                  <a:cubicBezTo>
                    <a:pt x="6764" y="2953"/>
                    <a:pt x="6740" y="2810"/>
                    <a:pt x="6645" y="2691"/>
                  </a:cubicBezTo>
                  <a:lnTo>
                    <a:pt x="7145" y="2001"/>
                  </a:lnTo>
                  <a:cubicBezTo>
                    <a:pt x="7216" y="2024"/>
                    <a:pt x="7264" y="2024"/>
                    <a:pt x="7359" y="2024"/>
                  </a:cubicBezTo>
                  <a:cubicBezTo>
                    <a:pt x="7717" y="2024"/>
                    <a:pt x="7979" y="1762"/>
                    <a:pt x="7979" y="1405"/>
                  </a:cubicBezTo>
                  <a:lnTo>
                    <a:pt x="9026" y="1048"/>
                  </a:lnTo>
                  <a:cubicBezTo>
                    <a:pt x="9131" y="1215"/>
                    <a:pt x="9308" y="1291"/>
                    <a:pt x="9511" y="1291"/>
                  </a:cubicBezTo>
                  <a:cubicBezTo>
                    <a:pt x="9540" y="1291"/>
                    <a:pt x="9569" y="1289"/>
                    <a:pt x="9598" y="1286"/>
                  </a:cubicBezTo>
                  <a:cubicBezTo>
                    <a:pt x="9884" y="1262"/>
                    <a:pt x="10122" y="1024"/>
                    <a:pt x="10146" y="715"/>
                  </a:cubicBezTo>
                  <a:cubicBezTo>
                    <a:pt x="10193" y="334"/>
                    <a:pt x="9884" y="0"/>
                    <a:pt x="95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1"/>
            <p:cNvSpPr/>
            <p:nvPr/>
          </p:nvSpPr>
          <p:spPr>
            <a:xfrm>
              <a:off x="5002338" y="4264627"/>
              <a:ext cx="302503" cy="181812"/>
            </a:xfrm>
            <a:custGeom>
              <a:avLst/>
              <a:gdLst/>
              <a:ahLst/>
              <a:cxnLst/>
              <a:rect l="l" t="t" r="r" b="b"/>
              <a:pathLst>
                <a:path w="10146" h="6098" extrusionOk="0">
                  <a:moveTo>
                    <a:pt x="9503" y="358"/>
                  </a:moveTo>
                  <a:cubicBezTo>
                    <a:pt x="9646" y="358"/>
                    <a:pt x="9765" y="477"/>
                    <a:pt x="9765" y="620"/>
                  </a:cubicBezTo>
                  <a:cubicBezTo>
                    <a:pt x="9765" y="763"/>
                    <a:pt x="9646" y="882"/>
                    <a:pt x="9503" y="882"/>
                  </a:cubicBezTo>
                  <a:cubicBezTo>
                    <a:pt x="9360" y="882"/>
                    <a:pt x="9241" y="763"/>
                    <a:pt x="9241" y="620"/>
                  </a:cubicBezTo>
                  <a:cubicBezTo>
                    <a:pt x="9241" y="477"/>
                    <a:pt x="9360" y="358"/>
                    <a:pt x="9503" y="358"/>
                  </a:cubicBezTo>
                  <a:close/>
                  <a:moveTo>
                    <a:pt x="4478" y="3549"/>
                  </a:moveTo>
                  <a:cubicBezTo>
                    <a:pt x="4621" y="3549"/>
                    <a:pt x="4740" y="3668"/>
                    <a:pt x="4740" y="3811"/>
                  </a:cubicBezTo>
                  <a:cubicBezTo>
                    <a:pt x="4764" y="3930"/>
                    <a:pt x="4621" y="4073"/>
                    <a:pt x="4478" y="4073"/>
                  </a:cubicBezTo>
                  <a:cubicBezTo>
                    <a:pt x="4311" y="4073"/>
                    <a:pt x="4192" y="3954"/>
                    <a:pt x="4192" y="3811"/>
                  </a:cubicBezTo>
                  <a:cubicBezTo>
                    <a:pt x="4192" y="3668"/>
                    <a:pt x="4311" y="3549"/>
                    <a:pt x="4478" y="3549"/>
                  </a:cubicBezTo>
                  <a:close/>
                  <a:moveTo>
                    <a:pt x="1787" y="3906"/>
                  </a:moveTo>
                  <a:cubicBezTo>
                    <a:pt x="1930" y="3906"/>
                    <a:pt x="2049" y="4025"/>
                    <a:pt x="2049" y="4168"/>
                  </a:cubicBezTo>
                  <a:cubicBezTo>
                    <a:pt x="2049" y="4287"/>
                    <a:pt x="1930" y="4430"/>
                    <a:pt x="1787" y="4430"/>
                  </a:cubicBezTo>
                  <a:cubicBezTo>
                    <a:pt x="1644" y="4430"/>
                    <a:pt x="1525" y="4311"/>
                    <a:pt x="1525" y="4168"/>
                  </a:cubicBezTo>
                  <a:cubicBezTo>
                    <a:pt x="1525" y="4025"/>
                    <a:pt x="1644" y="3906"/>
                    <a:pt x="1787" y="3906"/>
                  </a:cubicBezTo>
                  <a:close/>
                  <a:moveTo>
                    <a:pt x="7336" y="4335"/>
                  </a:moveTo>
                  <a:cubicBezTo>
                    <a:pt x="7478" y="4335"/>
                    <a:pt x="7597" y="4454"/>
                    <a:pt x="7597" y="4621"/>
                  </a:cubicBezTo>
                  <a:cubicBezTo>
                    <a:pt x="7597" y="4763"/>
                    <a:pt x="7478" y="4883"/>
                    <a:pt x="7336" y="4883"/>
                  </a:cubicBezTo>
                  <a:cubicBezTo>
                    <a:pt x="7169" y="4883"/>
                    <a:pt x="7050" y="4763"/>
                    <a:pt x="7050" y="4621"/>
                  </a:cubicBezTo>
                  <a:cubicBezTo>
                    <a:pt x="7050" y="4454"/>
                    <a:pt x="7169" y="4335"/>
                    <a:pt x="7336" y="4335"/>
                  </a:cubicBezTo>
                  <a:close/>
                  <a:moveTo>
                    <a:pt x="9526" y="1"/>
                  </a:moveTo>
                  <a:cubicBezTo>
                    <a:pt x="9169" y="1"/>
                    <a:pt x="8907" y="263"/>
                    <a:pt x="8907" y="620"/>
                  </a:cubicBezTo>
                  <a:cubicBezTo>
                    <a:pt x="8907" y="858"/>
                    <a:pt x="9026" y="1072"/>
                    <a:pt x="9193" y="1167"/>
                  </a:cubicBezTo>
                  <a:lnTo>
                    <a:pt x="8955" y="1834"/>
                  </a:lnTo>
                  <a:lnTo>
                    <a:pt x="8883" y="1834"/>
                  </a:lnTo>
                  <a:cubicBezTo>
                    <a:pt x="8788" y="1834"/>
                    <a:pt x="8693" y="1930"/>
                    <a:pt x="8693" y="2025"/>
                  </a:cubicBezTo>
                  <a:cubicBezTo>
                    <a:pt x="8693" y="2096"/>
                    <a:pt x="8788" y="2191"/>
                    <a:pt x="8883" y="2191"/>
                  </a:cubicBezTo>
                  <a:cubicBezTo>
                    <a:pt x="9026" y="2191"/>
                    <a:pt x="9145" y="2311"/>
                    <a:pt x="9145" y="2477"/>
                  </a:cubicBezTo>
                  <a:cubicBezTo>
                    <a:pt x="9145" y="2620"/>
                    <a:pt x="9026" y="2739"/>
                    <a:pt x="8883" y="2739"/>
                  </a:cubicBezTo>
                  <a:cubicBezTo>
                    <a:pt x="8764" y="2739"/>
                    <a:pt x="8645" y="2644"/>
                    <a:pt x="8598" y="2525"/>
                  </a:cubicBezTo>
                  <a:cubicBezTo>
                    <a:pt x="8578" y="2446"/>
                    <a:pt x="8509" y="2400"/>
                    <a:pt x="8446" y="2400"/>
                  </a:cubicBezTo>
                  <a:cubicBezTo>
                    <a:pt x="8432" y="2400"/>
                    <a:pt x="8419" y="2402"/>
                    <a:pt x="8407" y="2406"/>
                  </a:cubicBezTo>
                  <a:cubicBezTo>
                    <a:pt x="8312" y="2430"/>
                    <a:pt x="8240" y="2525"/>
                    <a:pt x="8288" y="2620"/>
                  </a:cubicBezTo>
                  <a:cubicBezTo>
                    <a:pt x="8312" y="2739"/>
                    <a:pt x="8360" y="2834"/>
                    <a:pt x="8455" y="2906"/>
                  </a:cubicBezTo>
                  <a:lnTo>
                    <a:pt x="7621" y="4025"/>
                  </a:lnTo>
                  <a:cubicBezTo>
                    <a:pt x="7526" y="3954"/>
                    <a:pt x="7455" y="3930"/>
                    <a:pt x="7336" y="3930"/>
                  </a:cubicBezTo>
                  <a:cubicBezTo>
                    <a:pt x="7050" y="3930"/>
                    <a:pt x="6859" y="4073"/>
                    <a:pt x="6764" y="4311"/>
                  </a:cubicBezTo>
                  <a:lnTo>
                    <a:pt x="5121" y="3787"/>
                  </a:lnTo>
                  <a:lnTo>
                    <a:pt x="5121" y="3739"/>
                  </a:lnTo>
                  <a:cubicBezTo>
                    <a:pt x="5121" y="3382"/>
                    <a:pt x="4859" y="3120"/>
                    <a:pt x="4502" y="3120"/>
                  </a:cubicBezTo>
                  <a:cubicBezTo>
                    <a:pt x="4192" y="3120"/>
                    <a:pt x="3930" y="3358"/>
                    <a:pt x="3882" y="3620"/>
                  </a:cubicBezTo>
                  <a:lnTo>
                    <a:pt x="2358" y="3811"/>
                  </a:lnTo>
                  <a:cubicBezTo>
                    <a:pt x="2239" y="3597"/>
                    <a:pt x="2025" y="3477"/>
                    <a:pt x="1787" y="3477"/>
                  </a:cubicBezTo>
                  <a:cubicBezTo>
                    <a:pt x="1430" y="3477"/>
                    <a:pt x="1168" y="3739"/>
                    <a:pt x="1168" y="4097"/>
                  </a:cubicBezTo>
                  <a:cubicBezTo>
                    <a:pt x="1168" y="4216"/>
                    <a:pt x="1191" y="4335"/>
                    <a:pt x="1263" y="4430"/>
                  </a:cubicBezTo>
                  <a:lnTo>
                    <a:pt x="72" y="5835"/>
                  </a:lnTo>
                  <a:cubicBezTo>
                    <a:pt x="1" y="5883"/>
                    <a:pt x="1" y="6002"/>
                    <a:pt x="96" y="6073"/>
                  </a:cubicBezTo>
                  <a:cubicBezTo>
                    <a:pt x="120" y="6097"/>
                    <a:pt x="144" y="6097"/>
                    <a:pt x="215" y="6097"/>
                  </a:cubicBezTo>
                  <a:cubicBezTo>
                    <a:pt x="263" y="6097"/>
                    <a:pt x="310" y="6073"/>
                    <a:pt x="334" y="6049"/>
                  </a:cubicBezTo>
                  <a:lnTo>
                    <a:pt x="1525" y="4644"/>
                  </a:lnTo>
                  <a:cubicBezTo>
                    <a:pt x="1620" y="4668"/>
                    <a:pt x="1692" y="4692"/>
                    <a:pt x="1787" y="4692"/>
                  </a:cubicBezTo>
                  <a:cubicBezTo>
                    <a:pt x="2120" y="4692"/>
                    <a:pt x="2382" y="4430"/>
                    <a:pt x="2406" y="4097"/>
                  </a:cubicBezTo>
                  <a:lnTo>
                    <a:pt x="3906" y="3930"/>
                  </a:lnTo>
                  <a:cubicBezTo>
                    <a:pt x="4002" y="4168"/>
                    <a:pt x="4240" y="4311"/>
                    <a:pt x="4502" y="4311"/>
                  </a:cubicBezTo>
                  <a:cubicBezTo>
                    <a:pt x="4716" y="4311"/>
                    <a:pt x="4906" y="4192"/>
                    <a:pt x="5026" y="4049"/>
                  </a:cubicBezTo>
                  <a:lnTo>
                    <a:pt x="6740" y="4621"/>
                  </a:lnTo>
                  <a:cubicBezTo>
                    <a:pt x="6788" y="4906"/>
                    <a:pt x="7026" y="5121"/>
                    <a:pt x="7359" y="5121"/>
                  </a:cubicBezTo>
                  <a:cubicBezTo>
                    <a:pt x="7717" y="5121"/>
                    <a:pt x="7979" y="4859"/>
                    <a:pt x="7979" y="4501"/>
                  </a:cubicBezTo>
                  <a:cubicBezTo>
                    <a:pt x="7979" y="4382"/>
                    <a:pt x="7955" y="4287"/>
                    <a:pt x="7883" y="4192"/>
                  </a:cubicBezTo>
                  <a:lnTo>
                    <a:pt x="8788" y="3001"/>
                  </a:lnTo>
                  <a:lnTo>
                    <a:pt x="8907" y="3001"/>
                  </a:lnTo>
                  <a:cubicBezTo>
                    <a:pt x="9265" y="3001"/>
                    <a:pt x="9526" y="2739"/>
                    <a:pt x="9526" y="2382"/>
                  </a:cubicBezTo>
                  <a:cubicBezTo>
                    <a:pt x="9526" y="2168"/>
                    <a:pt x="9431" y="2025"/>
                    <a:pt x="9288" y="1906"/>
                  </a:cubicBezTo>
                  <a:lnTo>
                    <a:pt x="9550" y="1167"/>
                  </a:lnTo>
                  <a:cubicBezTo>
                    <a:pt x="9585" y="1175"/>
                    <a:pt x="9619" y="1179"/>
                    <a:pt x="9652" y="1179"/>
                  </a:cubicBezTo>
                  <a:cubicBezTo>
                    <a:pt x="9936" y="1179"/>
                    <a:pt x="10146" y="918"/>
                    <a:pt x="10146" y="620"/>
                  </a:cubicBezTo>
                  <a:cubicBezTo>
                    <a:pt x="10146" y="263"/>
                    <a:pt x="9884" y="1"/>
                    <a:pt x="9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1"/>
            <p:cNvSpPr/>
            <p:nvPr/>
          </p:nvSpPr>
          <p:spPr>
            <a:xfrm>
              <a:off x="4957614" y="4147482"/>
              <a:ext cx="354321" cy="355037"/>
            </a:xfrm>
            <a:custGeom>
              <a:avLst/>
              <a:gdLst/>
              <a:ahLst/>
              <a:cxnLst/>
              <a:rect l="l" t="t" r="r" b="b"/>
              <a:pathLst>
                <a:path w="11884" h="11908" extrusionOk="0">
                  <a:moveTo>
                    <a:pt x="929" y="0"/>
                  </a:moveTo>
                  <a:cubicBezTo>
                    <a:pt x="810" y="0"/>
                    <a:pt x="715" y="48"/>
                    <a:pt x="715" y="167"/>
                  </a:cubicBezTo>
                  <a:lnTo>
                    <a:pt x="715" y="977"/>
                  </a:lnTo>
                  <a:lnTo>
                    <a:pt x="524" y="977"/>
                  </a:lnTo>
                  <a:cubicBezTo>
                    <a:pt x="429" y="977"/>
                    <a:pt x="334" y="1048"/>
                    <a:pt x="334" y="1119"/>
                  </a:cubicBezTo>
                  <a:cubicBezTo>
                    <a:pt x="334" y="1239"/>
                    <a:pt x="405" y="1334"/>
                    <a:pt x="524" y="1334"/>
                  </a:cubicBezTo>
                  <a:lnTo>
                    <a:pt x="715" y="1334"/>
                  </a:lnTo>
                  <a:lnTo>
                    <a:pt x="715" y="2239"/>
                  </a:lnTo>
                  <a:lnTo>
                    <a:pt x="524" y="2239"/>
                  </a:lnTo>
                  <a:cubicBezTo>
                    <a:pt x="429" y="2239"/>
                    <a:pt x="334" y="2286"/>
                    <a:pt x="334" y="2382"/>
                  </a:cubicBezTo>
                  <a:cubicBezTo>
                    <a:pt x="334" y="2501"/>
                    <a:pt x="405" y="2596"/>
                    <a:pt x="524" y="2596"/>
                  </a:cubicBezTo>
                  <a:lnTo>
                    <a:pt x="715" y="2596"/>
                  </a:lnTo>
                  <a:lnTo>
                    <a:pt x="715" y="3477"/>
                  </a:lnTo>
                  <a:lnTo>
                    <a:pt x="524" y="3477"/>
                  </a:lnTo>
                  <a:cubicBezTo>
                    <a:pt x="429" y="3477"/>
                    <a:pt x="334" y="3549"/>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8"/>
                  </a:lnTo>
                  <a:lnTo>
                    <a:pt x="524" y="5978"/>
                  </a:lnTo>
                  <a:cubicBezTo>
                    <a:pt x="429" y="5978"/>
                    <a:pt x="334" y="6049"/>
                    <a:pt x="334" y="6120"/>
                  </a:cubicBezTo>
                  <a:cubicBezTo>
                    <a:pt x="334" y="6240"/>
                    <a:pt x="405" y="6335"/>
                    <a:pt x="524" y="6335"/>
                  </a:cubicBezTo>
                  <a:lnTo>
                    <a:pt x="715" y="6335"/>
                  </a:lnTo>
                  <a:lnTo>
                    <a:pt x="715" y="7240"/>
                  </a:lnTo>
                  <a:lnTo>
                    <a:pt x="524" y="7240"/>
                  </a:lnTo>
                  <a:cubicBezTo>
                    <a:pt x="429" y="7240"/>
                    <a:pt x="334" y="7287"/>
                    <a:pt x="334" y="7383"/>
                  </a:cubicBezTo>
                  <a:cubicBezTo>
                    <a:pt x="334" y="7502"/>
                    <a:pt x="405" y="7597"/>
                    <a:pt x="524" y="7597"/>
                  </a:cubicBezTo>
                  <a:lnTo>
                    <a:pt x="715" y="7597"/>
                  </a:lnTo>
                  <a:lnTo>
                    <a:pt x="715" y="8478"/>
                  </a:lnTo>
                  <a:lnTo>
                    <a:pt x="524" y="8478"/>
                  </a:lnTo>
                  <a:cubicBezTo>
                    <a:pt x="429" y="8478"/>
                    <a:pt x="334" y="8550"/>
                    <a:pt x="334" y="8621"/>
                  </a:cubicBezTo>
                  <a:cubicBezTo>
                    <a:pt x="334" y="8740"/>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7"/>
                  </a:lnTo>
                  <a:lnTo>
                    <a:pt x="310" y="10717"/>
                  </a:lnTo>
                  <a:cubicBezTo>
                    <a:pt x="167" y="10717"/>
                    <a:pt x="0" y="10836"/>
                    <a:pt x="0" y="11002"/>
                  </a:cubicBezTo>
                  <a:lnTo>
                    <a:pt x="0" y="11693"/>
                  </a:lnTo>
                  <a:cubicBezTo>
                    <a:pt x="0" y="11788"/>
                    <a:pt x="96" y="11884"/>
                    <a:pt x="191" y="11884"/>
                  </a:cubicBezTo>
                  <a:lnTo>
                    <a:pt x="1548" y="11884"/>
                  </a:lnTo>
                  <a:cubicBezTo>
                    <a:pt x="1596" y="11884"/>
                    <a:pt x="1620" y="11884"/>
                    <a:pt x="1644" y="11836"/>
                  </a:cubicBezTo>
                  <a:cubicBezTo>
                    <a:pt x="1763" y="11693"/>
                    <a:pt x="1667" y="11550"/>
                    <a:pt x="1524" y="11550"/>
                  </a:cubicBezTo>
                  <a:lnTo>
                    <a:pt x="334" y="11550"/>
                  </a:lnTo>
                  <a:lnTo>
                    <a:pt x="334" y="11074"/>
                  </a:lnTo>
                  <a:lnTo>
                    <a:pt x="11503" y="11074"/>
                  </a:lnTo>
                  <a:lnTo>
                    <a:pt x="11503" y="11550"/>
                  </a:lnTo>
                  <a:lnTo>
                    <a:pt x="2310" y="11550"/>
                  </a:lnTo>
                  <a:cubicBezTo>
                    <a:pt x="2215" y="11550"/>
                    <a:pt x="2120" y="11598"/>
                    <a:pt x="2120" y="11693"/>
                  </a:cubicBezTo>
                  <a:cubicBezTo>
                    <a:pt x="2120" y="11812"/>
                    <a:pt x="2191" y="11907"/>
                    <a:pt x="2310" y="11907"/>
                  </a:cubicBezTo>
                  <a:lnTo>
                    <a:pt x="11550" y="11907"/>
                  </a:lnTo>
                  <a:cubicBezTo>
                    <a:pt x="11717" y="11907"/>
                    <a:pt x="11860" y="11788"/>
                    <a:pt x="11860" y="11598"/>
                  </a:cubicBezTo>
                  <a:lnTo>
                    <a:pt x="11860" y="11050"/>
                  </a:lnTo>
                  <a:cubicBezTo>
                    <a:pt x="11884" y="10836"/>
                    <a:pt x="11765" y="10717"/>
                    <a:pt x="11622" y="10717"/>
                  </a:cubicBezTo>
                  <a:lnTo>
                    <a:pt x="1096" y="10717"/>
                  </a:lnTo>
                  <a:lnTo>
                    <a:pt x="1096" y="167"/>
                  </a:lnTo>
                  <a:cubicBezTo>
                    <a:pt x="1096" y="95"/>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91"/>
          <p:cNvGrpSpPr/>
          <p:nvPr/>
        </p:nvGrpSpPr>
        <p:grpSpPr>
          <a:xfrm>
            <a:off x="5518786" y="4147482"/>
            <a:ext cx="355037" cy="352207"/>
            <a:chOff x="5556873" y="4147482"/>
            <a:chExt cx="355037" cy="352207"/>
          </a:xfrm>
        </p:grpSpPr>
        <p:sp>
          <p:nvSpPr>
            <p:cNvPr id="12906" name="Google Shape;12906;p91"/>
            <p:cNvSpPr/>
            <p:nvPr/>
          </p:nvSpPr>
          <p:spPr>
            <a:xfrm>
              <a:off x="5563283" y="4410901"/>
              <a:ext cx="343678" cy="83810"/>
            </a:xfrm>
            <a:custGeom>
              <a:avLst/>
              <a:gdLst/>
              <a:ahLst/>
              <a:cxnLst/>
              <a:rect l="l" t="t" r="r" b="b"/>
              <a:pathLst>
                <a:path w="11527" h="2811" extrusionOk="0">
                  <a:moveTo>
                    <a:pt x="191" y="0"/>
                  </a:moveTo>
                  <a:cubicBezTo>
                    <a:pt x="95" y="0"/>
                    <a:pt x="0" y="96"/>
                    <a:pt x="0" y="191"/>
                  </a:cubicBezTo>
                  <a:lnTo>
                    <a:pt x="0" y="1405"/>
                  </a:lnTo>
                  <a:lnTo>
                    <a:pt x="0" y="2620"/>
                  </a:lnTo>
                  <a:cubicBezTo>
                    <a:pt x="0" y="2715"/>
                    <a:pt x="95" y="2810"/>
                    <a:pt x="191" y="2810"/>
                  </a:cubicBezTo>
                  <a:lnTo>
                    <a:pt x="10455" y="2810"/>
                  </a:lnTo>
                  <a:cubicBezTo>
                    <a:pt x="10502" y="2810"/>
                    <a:pt x="10574" y="2763"/>
                    <a:pt x="10598" y="2715"/>
                  </a:cubicBezTo>
                  <a:lnTo>
                    <a:pt x="11503" y="1501"/>
                  </a:lnTo>
                  <a:cubicBezTo>
                    <a:pt x="11526" y="1453"/>
                    <a:pt x="11526" y="1382"/>
                    <a:pt x="11503" y="1310"/>
                  </a:cubicBezTo>
                  <a:lnTo>
                    <a:pt x="10598" y="96"/>
                  </a:lnTo>
                  <a:cubicBezTo>
                    <a:pt x="10574" y="24"/>
                    <a:pt x="10502" y="0"/>
                    <a:pt x="1045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1"/>
            <p:cNvSpPr/>
            <p:nvPr/>
          </p:nvSpPr>
          <p:spPr>
            <a:xfrm>
              <a:off x="5563283" y="4289493"/>
              <a:ext cx="343678" cy="83094"/>
            </a:xfrm>
            <a:custGeom>
              <a:avLst/>
              <a:gdLst/>
              <a:ahLst/>
              <a:cxnLst/>
              <a:rect l="l" t="t" r="r" b="b"/>
              <a:pathLst>
                <a:path w="11527" h="2787" extrusionOk="0">
                  <a:moveTo>
                    <a:pt x="191" y="0"/>
                  </a:moveTo>
                  <a:cubicBezTo>
                    <a:pt x="95" y="0"/>
                    <a:pt x="0" y="95"/>
                    <a:pt x="0" y="167"/>
                  </a:cubicBezTo>
                  <a:lnTo>
                    <a:pt x="0" y="1405"/>
                  </a:lnTo>
                  <a:lnTo>
                    <a:pt x="0" y="2620"/>
                  </a:lnTo>
                  <a:cubicBezTo>
                    <a:pt x="0" y="2715"/>
                    <a:pt x="95" y="2786"/>
                    <a:pt x="191" y="2786"/>
                  </a:cubicBezTo>
                  <a:lnTo>
                    <a:pt x="10455" y="2786"/>
                  </a:lnTo>
                  <a:cubicBezTo>
                    <a:pt x="10502" y="2786"/>
                    <a:pt x="10574" y="2763"/>
                    <a:pt x="10598" y="2715"/>
                  </a:cubicBezTo>
                  <a:lnTo>
                    <a:pt x="11503" y="1477"/>
                  </a:lnTo>
                  <a:cubicBezTo>
                    <a:pt x="11526" y="1453"/>
                    <a:pt x="11526" y="1357"/>
                    <a:pt x="11503" y="1310"/>
                  </a:cubicBezTo>
                  <a:lnTo>
                    <a:pt x="10598" y="95"/>
                  </a:lnTo>
                  <a:cubicBezTo>
                    <a:pt x="10574" y="24"/>
                    <a:pt x="10502" y="0"/>
                    <a:pt x="1045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1"/>
            <p:cNvSpPr/>
            <p:nvPr/>
          </p:nvSpPr>
          <p:spPr>
            <a:xfrm>
              <a:off x="5563283" y="4166654"/>
              <a:ext cx="343678" cy="83810"/>
            </a:xfrm>
            <a:custGeom>
              <a:avLst/>
              <a:gdLst/>
              <a:ahLst/>
              <a:cxnLst/>
              <a:rect l="l" t="t" r="r" b="b"/>
              <a:pathLst>
                <a:path w="11527" h="2811" extrusionOk="0">
                  <a:moveTo>
                    <a:pt x="191" y="0"/>
                  </a:moveTo>
                  <a:cubicBezTo>
                    <a:pt x="95" y="0"/>
                    <a:pt x="0" y="95"/>
                    <a:pt x="0" y="191"/>
                  </a:cubicBezTo>
                  <a:lnTo>
                    <a:pt x="0" y="1405"/>
                  </a:lnTo>
                  <a:lnTo>
                    <a:pt x="0" y="2620"/>
                  </a:lnTo>
                  <a:cubicBezTo>
                    <a:pt x="0" y="2715"/>
                    <a:pt x="95" y="2810"/>
                    <a:pt x="191" y="2810"/>
                  </a:cubicBezTo>
                  <a:lnTo>
                    <a:pt x="10455" y="2810"/>
                  </a:lnTo>
                  <a:cubicBezTo>
                    <a:pt x="10502" y="2810"/>
                    <a:pt x="10574" y="2786"/>
                    <a:pt x="10598" y="2715"/>
                  </a:cubicBezTo>
                  <a:lnTo>
                    <a:pt x="11503" y="1500"/>
                  </a:lnTo>
                  <a:cubicBezTo>
                    <a:pt x="11526" y="1477"/>
                    <a:pt x="11526" y="1381"/>
                    <a:pt x="11503" y="1310"/>
                  </a:cubicBezTo>
                  <a:lnTo>
                    <a:pt x="10598" y="95"/>
                  </a:lnTo>
                  <a:cubicBezTo>
                    <a:pt x="10574" y="24"/>
                    <a:pt x="10502" y="0"/>
                    <a:pt x="10455"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1"/>
            <p:cNvSpPr/>
            <p:nvPr/>
          </p:nvSpPr>
          <p:spPr>
            <a:xfrm>
              <a:off x="5860065" y="4411617"/>
              <a:ext cx="46183" cy="84526"/>
            </a:xfrm>
            <a:custGeom>
              <a:avLst/>
              <a:gdLst/>
              <a:ahLst/>
              <a:cxnLst/>
              <a:rect l="l" t="t" r="r" b="b"/>
              <a:pathLst>
                <a:path w="1549" h="2835" extrusionOk="0">
                  <a:moveTo>
                    <a:pt x="1" y="0"/>
                  </a:moveTo>
                  <a:cubicBezTo>
                    <a:pt x="48" y="0"/>
                    <a:pt x="120" y="48"/>
                    <a:pt x="143" y="95"/>
                  </a:cubicBezTo>
                  <a:lnTo>
                    <a:pt x="1025" y="1310"/>
                  </a:lnTo>
                  <a:cubicBezTo>
                    <a:pt x="1096" y="1381"/>
                    <a:pt x="1096" y="1477"/>
                    <a:pt x="1025" y="1524"/>
                  </a:cubicBezTo>
                  <a:lnTo>
                    <a:pt x="143" y="2739"/>
                  </a:lnTo>
                  <a:cubicBezTo>
                    <a:pt x="120" y="2810"/>
                    <a:pt x="48" y="2834"/>
                    <a:pt x="1" y="2834"/>
                  </a:cubicBezTo>
                  <a:lnTo>
                    <a:pt x="477" y="2834"/>
                  </a:lnTo>
                  <a:cubicBezTo>
                    <a:pt x="524" y="2834"/>
                    <a:pt x="596" y="2810"/>
                    <a:pt x="620" y="2739"/>
                  </a:cubicBezTo>
                  <a:lnTo>
                    <a:pt x="1501" y="1524"/>
                  </a:lnTo>
                  <a:cubicBezTo>
                    <a:pt x="1549" y="1429"/>
                    <a:pt x="1549" y="1358"/>
                    <a:pt x="1501" y="1310"/>
                  </a:cubicBezTo>
                  <a:lnTo>
                    <a:pt x="620" y="95"/>
                  </a:lnTo>
                  <a:cubicBezTo>
                    <a:pt x="596" y="48"/>
                    <a:pt x="524" y="0"/>
                    <a:pt x="47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1"/>
            <p:cNvSpPr/>
            <p:nvPr/>
          </p:nvSpPr>
          <p:spPr>
            <a:xfrm>
              <a:off x="5860065" y="4289493"/>
              <a:ext cx="46183" cy="84496"/>
            </a:xfrm>
            <a:custGeom>
              <a:avLst/>
              <a:gdLst/>
              <a:ahLst/>
              <a:cxnLst/>
              <a:rect l="l" t="t" r="r" b="b"/>
              <a:pathLst>
                <a:path w="1549" h="2834" extrusionOk="0">
                  <a:moveTo>
                    <a:pt x="1" y="0"/>
                  </a:moveTo>
                  <a:cubicBezTo>
                    <a:pt x="48" y="0"/>
                    <a:pt x="120" y="24"/>
                    <a:pt x="143" y="72"/>
                  </a:cubicBezTo>
                  <a:lnTo>
                    <a:pt x="1025" y="1310"/>
                  </a:lnTo>
                  <a:cubicBezTo>
                    <a:pt x="1096" y="1357"/>
                    <a:pt x="1096" y="1453"/>
                    <a:pt x="1025" y="1524"/>
                  </a:cubicBezTo>
                  <a:lnTo>
                    <a:pt x="143" y="2739"/>
                  </a:lnTo>
                  <a:cubicBezTo>
                    <a:pt x="120" y="2786"/>
                    <a:pt x="48" y="2834"/>
                    <a:pt x="1" y="2834"/>
                  </a:cubicBezTo>
                  <a:lnTo>
                    <a:pt x="477" y="2834"/>
                  </a:lnTo>
                  <a:cubicBezTo>
                    <a:pt x="524" y="2834"/>
                    <a:pt x="596" y="2786"/>
                    <a:pt x="620" y="2739"/>
                  </a:cubicBezTo>
                  <a:lnTo>
                    <a:pt x="1501" y="1524"/>
                  </a:lnTo>
                  <a:cubicBezTo>
                    <a:pt x="1549" y="1453"/>
                    <a:pt x="1549" y="1357"/>
                    <a:pt x="1501" y="1310"/>
                  </a:cubicBezTo>
                  <a:lnTo>
                    <a:pt x="620" y="72"/>
                  </a:lnTo>
                  <a:cubicBezTo>
                    <a:pt x="596" y="24"/>
                    <a:pt x="524"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1"/>
            <p:cNvSpPr/>
            <p:nvPr/>
          </p:nvSpPr>
          <p:spPr>
            <a:xfrm>
              <a:off x="5860065" y="4167370"/>
              <a:ext cx="46183" cy="83810"/>
            </a:xfrm>
            <a:custGeom>
              <a:avLst/>
              <a:gdLst/>
              <a:ahLst/>
              <a:cxnLst/>
              <a:rect l="l" t="t" r="r" b="b"/>
              <a:pathLst>
                <a:path w="1549" h="2811" extrusionOk="0">
                  <a:moveTo>
                    <a:pt x="1" y="0"/>
                  </a:moveTo>
                  <a:cubicBezTo>
                    <a:pt x="48" y="0"/>
                    <a:pt x="120" y="0"/>
                    <a:pt x="143" y="71"/>
                  </a:cubicBezTo>
                  <a:lnTo>
                    <a:pt x="1025" y="1286"/>
                  </a:lnTo>
                  <a:cubicBezTo>
                    <a:pt x="1096" y="1357"/>
                    <a:pt x="1096" y="1453"/>
                    <a:pt x="1025" y="1500"/>
                  </a:cubicBezTo>
                  <a:lnTo>
                    <a:pt x="143" y="2715"/>
                  </a:lnTo>
                  <a:cubicBezTo>
                    <a:pt x="120" y="2786"/>
                    <a:pt x="48" y="2810"/>
                    <a:pt x="1" y="2810"/>
                  </a:cubicBezTo>
                  <a:lnTo>
                    <a:pt x="477" y="2810"/>
                  </a:lnTo>
                  <a:cubicBezTo>
                    <a:pt x="524" y="2810"/>
                    <a:pt x="596" y="2786"/>
                    <a:pt x="620" y="2715"/>
                  </a:cubicBezTo>
                  <a:lnTo>
                    <a:pt x="1501" y="1500"/>
                  </a:lnTo>
                  <a:cubicBezTo>
                    <a:pt x="1549" y="1453"/>
                    <a:pt x="1549" y="1357"/>
                    <a:pt x="1501" y="1286"/>
                  </a:cubicBezTo>
                  <a:lnTo>
                    <a:pt x="620" y="71"/>
                  </a:lnTo>
                  <a:cubicBezTo>
                    <a:pt x="596" y="48"/>
                    <a:pt x="524" y="0"/>
                    <a:pt x="477"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1"/>
            <p:cNvSpPr/>
            <p:nvPr/>
          </p:nvSpPr>
          <p:spPr>
            <a:xfrm>
              <a:off x="5592383" y="4152432"/>
              <a:ext cx="55426" cy="64997"/>
            </a:xfrm>
            <a:custGeom>
              <a:avLst/>
              <a:gdLst/>
              <a:ahLst/>
              <a:cxnLst/>
              <a:rect l="l" t="t" r="r" b="b"/>
              <a:pathLst>
                <a:path w="1859" h="2180" extrusionOk="0">
                  <a:moveTo>
                    <a:pt x="191" y="1"/>
                  </a:moveTo>
                  <a:cubicBezTo>
                    <a:pt x="96" y="1"/>
                    <a:pt x="1" y="96"/>
                    <a:pt x="1" y="191"/>
                  </a:cubicBezTo>
                  <a:lnTo>
                    <a:pt x="1" y="1620"/>
                  </a:lnTo>
                  <a:cubicBezTo>
                    <a:pt x="1" y="1668"/>
                    <a:pt x="48" y="1763"/>
                    <a:pt x="120" y="1787"/>
                  </a:cubicBezTo>
                  <a:lnTo>
                    <a:pt x="882" y="2144"/>
                  </a:lnTo>
                  <a:cubicBezTo>
                    <a:pt x="882" y="2168"/>
                    <a:pt x="894" y="2180"/>
                    <a:pt x="914" y="2180"/>
                  </a:cubicBezTo>
                  <a:cubicBezTo>
                    <a:pt x="935" y="2180"/>
                    <a:pt x="965" y="2168"/>
                    <a:pt x="1001" y="2144"/>
                  </a:cubicBezTo>
                  <a:lnTo>
                    <a:pt x="1739" y="1787"/>
                  </a:lnTo>
                  <a:cubicBezTo>
                    <a:pt x="1787" y="1763"/>
                    <a:pt x="1858" y="1716"/>
                    <a:pt x="1858" y="1620"/>
                  </a:cubicBezTo>
                  <a:lnTo>
                    <a:pt x="1858" y="191"/>
                  </a:lnTo>
                  <a:cubicBezTo>
                    <a:pt x="1858" y="96"/>
                    <a:pt x="1763" y="1"/>
                    <a:pt x="1668"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1"/>
            <p:cNvSpPr/>
            <p:nvPr/>
          </p:nvSpPr>
          <p:spPr>
            <a:xfrm>
              <a:off x="5608722" y="4152432"/>
              <a:ext cx="38372" cy="64997"/>
            </a:xfrm>
            <a:custGeom>
              <a:avLst/>
              <a:gdLst/>
              <a:ahLst/>
              <a:cxnLst/>
              <a:rect l="l" t="t" r="r" b="b"/>
              <a:pathLst>
                <a:path w="1287" h="2180" extrusionOk="0">
                  <a:moveTo>
                    <a:pt x="762" y="1"/>
                  </a:moveTo>
                  <a:cubicBezTo>
                    <a:pt x="810" y="49"/>
                    <a:pt x="810" y="72"/>
                    <a:pt x="810" y="96"/>
                  </a:cubicBezTo>
                  <a:lnTo>
                    <a:pt x="810" y="1525"/>
                  </a:lnTo>
                  <a:cubicBezTo>
                    <a:pt x="810" y="1620"/>
                    <a:pt x="738" y="1668"/>
                    <a:pt x="691" y="1716"/>
                  </a:cubicBezTo>
                  <a:lnTo>
                    <a:pt x="0" y="2025"/>
                  </a:lnTo>
                  <a:lnTo>
                    <a:pt x="238" y="2144"/>
                  </a:lnTo>
                  <a:cubicBezTo>
                    <a:pt x="262" y="2168"/>
                    <a:pt x="292" y="2180"/>
                    <a:pt x="322" y="2180"/>
                  </a:cubicBezTo>
                  <a:cubicBezTo>
                    <a:pt x="352" y="2180"/>
                    <a:pt x="381" y="2168"/>
                    <a:pt x="405" y="2144"/>
                  </a:cubicBezTo>
                  <a:lnTo>
                    <a:pt x="1143" y="1787"/>
                  </a:lnTo>
                  <a:cubicBezTo>
                    <a:pt x="1239" y="1763"/>
                    <a:pt x="1286" y="1668"/>
                    <a:pt x="1286" y="1620"/>
                  </a:cubicBezTo>
                  <a:lnTo>
                    <a:pt x="1286" y="191"/>
                  </a:lnTo>
                  <a:cubicBezTo>
                    <a:pt x="1286" y="96"/>
                    <a:pt x="1191" y="1"/>
                    <a:pt x="1096"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1"/>
            <p:cNvSpPr/>
            <p:nvPr/>
          </p:nvSpPr>
          <p:spPr>
            <a:xfrm>
              <a:off x="5592383" y="4275271"/>
              <a:ext cx="55426" cy="64460"/>
            </a:xfrm>
            <a:custGeom>
              <a:avLst/>
              <a:gdLst/>
              <a:ahLst/>
              <a:cxnLst/>
              <a:rect l="l" t="t" r="r" b="b"/>
              <a:pathLst>
                <a:path w="1859" h="2162" extrusionOk="0">
                  <a:moveTo>
                    <a:pt x="191" y="1"/>
                  </a:moveTo>
                  <a:cubicBezTo>
                    <a:pt x="96" y="1"/>
                    <a:pt x="1" y="72"/>
                    <a:pt x="1" y="167"/>
                  </a:cubicBezTo>
                  <a:lnTo>
                    <a:pt x="1" y="1596"/>
                  </a:lnTo>
                  <a:cubicBezTo>
                    <a:pt x="1" y="1668"/>
                    <a:pt x="48" y="1739"/>
                    <a:pt x="120" y="1787"/>
                  </a:cubicBezTo>
                  <a:lnTo>
                    <a:pt x="882" y="2144"/>
                  </a:lnTo>
                  <a:cubicBezTo>
                    <a:pt x="882" y="2156"/>
                    <a:pt x="894" y="2162"/>
                    <a:pt x="914" y="2162"/>
                  </a:cubicBezTo>
                  <a:cubicBezTo>
                    <a:pt x="935" y="2162"/>
                    <a:pt x="965" y="2156"/>
                    <a:pt x="1001" y="2144"/>
                  </a:cubicBezTo>
                  <a:lnTo>
                    <a:pt x="1739" y="1787"/>
                  </a:lnTo>
                  <a:cubicBezTo>
                    <a:pt x="1787" y="1739"/>
                    <a:pt x="1858" y="1692"/>
                    <a:pt x="1858" y="1596"/>
                  </a:cubicBezTo>
                  <a:lnTo>
                    <a:pt x="1858" y="167"/>
                  </a:lnTo>
                  <a:cubicBezTo>
                    <a:pt x="1858" y="96"/>
                    <a:pt x="1763" y="1"/>
                    <a:pt x="1668" y="1"/>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1"/>
            <p:cNvSpPr/>
            <p:nvPr/>
          </p:nvSpPr>
          <p:spPr>
            <a:xfrm>
              <a:off x="5609438" y="4275152"/>
              <a:ext cx="38372" cy="64579"/>
            </a:xfrm>
            <a:custGeom>
              <a:avLst/>
              <a:gdLst/>
              <a:ahLst/>
              <a:cxnLst/>
              <a:rect l="l" t="t" r="r" b="b"/>
              <a:pathLst>
                <a:path w="1287" h="2166" extrusionOk="0">
                  <a:moveTo>
                    <a:pt x="1117" y="0"/>
                  </a:moveTo>
                  <a:cubicBezTo>
                    <a:pt x="1102" y="0"/>
                    <a:pt x="1087" y="2"/>
                    <a:pt x="1072" y="5"/>
                  </a:cubicBezTo>
                  <a:lnTo>
                    <a:pt x="786" y="5"/>
                  </a:lnTo>
                  <a:cubicBezTo>
                    <a:pt x="810" y="29"/>
                    <a:pt x="810" y="52"/>
                    <a:pt x="810" y="100"/>
                  </a:cubicBezTo>
                  <a:lnTo>
                    <a:pt x="810" y="1529"/>
                  </a:lnTo>
                  <a:cubicBezTo>
                    <a:pt x="810" y="1600"/>
                    <a:pt x="738" y="1672"/>
                    <a:pt x="691" y="1696"/>
                  </a:cubicBezTo>
                  <a:lnTo>
                    <a:pt x="0" y="2029"/>
                  </a:lnTo>
                  <a:lnTo>
                    <a:pt x="238" y="2148"/>
                  </a:lnTo>
                  <a:cubicBezTo>
                    <a:pt x="262" y="2160"/>
                    <a:pt x="292" y="2166"/>
                    <a:pt x="325" y="2166"/>
                  </a:cubicBezTo>
                  <a:cubicBezTo>
                    <a:pt x="357" y="2166"/>
                    <a:pt x="393" y="2160"/>
                    <a:pt x="429" y="2148"/>
                  </a:cubicBezTo>
                  <a:lnTo>
                    <a:pt x="1167" y="1791"/>
                  </a:lnTo>
                  <a:cubicBezTo>
                    <a:pt x="1262" y="1743"/>
                    <a:pt x="1286" y="1672"/>
                    <a:pt x="1286" y="1600"/>
                  </a:cubicBezTo>
                  <a:lnTo>
                    <a:pt x="1286" y="171"/>
                  </a:lnTo>
                  <a:cubicBezTo>
                    <a:pt x="1286" y="68"/>
                    <a:pt x="1214" y="0"/>
                    <a:pt x="1117"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1"/>
            <p:cNvSpPr/>
            <p:nvPr/>
          </p:nvSpPr>
          <p:spPr>
            <a:xfrm>
              <a:off x="5592383" y="4396709"/>
              <a:ext cx="55426" cy="64639"/>
            </a:xfrm>
            <a:custGeom>
              <a:avLst/>
              <a:gdLst/>
              <a:ahLst/>
              <a:cxnLst/>
              <a:rect l="l" t="t" r="r" b="b"/>
              <a:pathLst>
                <a:path w="1859" h="2168" extrusionOk="0">
                  <a:moveTo>
                    <a:pt x="191" y="0"/>
                  </a:moveTo>
                  <a:cubicBezTo>
                    <a:pt x="96" y="0"/>
                    <a:pt x="1" y="95"/>
                    <a:pt x="1" y="191"/>
                  </a:cubicBezTo>
                  <a:lnTo>
                    <a:pt x="1" y="1619"/>
                  </a:lnTo>
                  <a:cubicBezTo>
                    <a:pt x="1" y="1667"/>
                    <a:pt x="48" y="1762"/>
                    <a:pt x="120" y="1786"/>
                  </a:cubicBezTo>
                  <a:lnTo>
                    <a:pt x="882" y="2143"/>
                  </a:lnTo>
                  <a:cubicBezTo>
                    <a:pt x="882" y="2167"/>
                    <a:pt x="929" y="2167"/>
                    <a:pt x="1001" y="2167"/>
                  </a:cubicBezTo>
                  <a:lnTo>
                    <a:pt x="1739" y="1810"/>
                  </a:lnTo>
                  <a:cubicBezTo>
                    <a:pt x="1787" y="1786"/>
                    <a:pt x="1858" y="1738"/>
                    <a:pt x="1858" y="1643"/>
                  </a:cubicBezTo>
                  <a:lnTo>
                    <a:pt x="1858" y="191"/>
                  </a:lnTo>
                  <a:cubicBezTo>
                    <a:pt x="1858" y="95"/>
                    <a:pt x="1763" y="0"/>
                    <a:pt x="1668"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1"/>
            <p:cNvSpPr/>
            <p:nvPr/>
          </p:nvSpPr>
          <p:spPr>
            <a:xfrm>
              <a:off x="5609438" y="4396709"/>
              <a:ext cx="38372" cy="64460"/>
            </a:xfrm>
            <a:custGeom>
              <a:avLst/>
              <a:gdLst/>
              <a:ahLst/>
              <a:cxnLst/>
              <a:rect l="l" t="t" r="r" b="b"/>
              <a:pathLst>
                <a:path w="1287" h="2162" extrusionOk="0">
                  <a:moveTo>
                    <a:pt x="786" y="0"/>
                  </a:moveTo>
                  <a:cubicBezTo>
                    <a:pt x="810" y="24"/>
                    <a:pt x="810" y="71"/>
                    <a:pt x="810" y="95"/>
                  </a:cubicBezTo>
                  <a:lnTo>
                    <a:pt x="810" y="1524"/>
                  </a:lnTo>
                  <a:cubicBezTo>
                    <a:pt x="810" y="1619"/>
                    <a:pt x="738" y="1667"/>
                    <a:pt x="691" y="1691"/>
                  </a:cubicBezTo>
                  <a:lnTo>
                    <a:pt x="0" y="2024"/>
                  </a:lnTo>
                  <a:lnTo>
                    <a:pt x="238" y="2143"/>
                  </a:lnTo>
                  <a:cubicBezTo>
                    <a:pt x="262" y="2155"/>
                    <a:pt x="292" y="2161"/>
                    <a:pt x="325" y="2161"/>
                  </a:cubicBezTo>
                  <a:cubicBezTo>
                    <a:pt x="357" y="2161"/>
                    <a:pt x="393" y="2155"/>
                    <a:pt x="429" y="2143"/>
                  </a:cubicBezTo>
                  <a:lnTo>
                    <a:pt x="1167" y="1786"/>
                  </a:lnTo>
                  <a:cubicBezTo>
                    <a:pt x="1262" y="1762"/>
                    <a:pt x="1286" y="1667"/>
                    <a:pt x="1286" y="1619"/>
                  </a:cubicBezTo>
                  <a:lnTo>
                    <a:pt x="1286" y="191"/>
                  </a:lnTo>
                  <a:cubicBezTo>
                    <a:pt x="1286" y="95"/>
                    <a:pt x="1191" y="0"/>
                    <a:pt x="1072" y="0"/>
                  </a:cubicBezTo>
                  <a:close/>
                </a:path>
              </a:pathLst>
            </a:custGeom>
            <a:solidFill>
              <a:srgbClr val="C1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1"/>
            <p:cNvSpPr/>
            <p:nvPr/>
          </p:nvSpPr>
          <p:spPr>
            <a:xfrm>
              <a:off x="5558304" y="4147482"/>
              <a:ext cx="353606" cy="109361"/>
            </a:xfrm>
            <a:custGeom>
              <a:avLst/>
              <a:gdLst/>
              <a:ahLst/>
              <a:cxnLst/>
              <a:rect l="l" t="t" r="r" b="b"/>
              <a:pathLst>
                <a:path w="11860" h="3668" extrusionOk="0">
                  <a:moveTo>
                    <a:pt x="2787" y="357"/>
                  </a:moveTo>
                  <a:lnTo>
                    <a:pt x="2787" y="1786"/>
                  </a:lnTo>
                  <a:lnTo>
                    <a:pt x="2048" y="2143"/>
                  </a:lnTo>
                  <a:lnTo>
                    <a:pt x="1310" y="1786"/>
                  </a:lnTo>
                  <a:lnTo>
                    <a:pt x="1310" y="357"/>
                  </a:lnTo>
                  <a:close/>
                  <a:moveTo>
                    <a:pt x="1310" y="0"/>
                  </a:moveTo>
                  <a:cubicBezTo>
                    <a:pt x="1096" y="0"/>
                    <a:pt x="953" y="143"/>
                    <a:pt x="953" y="357"/>
                  </a:cubicBezTo>
                  <a:lnTo>
                    <a:pt x="953" y="476"/>
                  </a:lnTo>
                  <a:lnTo>
                    <a:pt x="358" y="476"/>
                  </a:lnTo>
                  <a:cubicBezTo>
                    <a:pt x="143" y="476"/>
                    <a:pt x="0" y="619"/>
                    <a:pt x="0" y="834"/>
                  </a:cubicBezTo>
                  <a:lnTo>
                    <a:pt x="0" y="3310"/>
                  </a:lnTo>
                  <a:cubicBezTo>
                    <a:pt x="0" y="3501"/>
                    <a:pt x="143" y="3668"/>
                    <a:pt x="358" y="3668"/>
                  </a:cubicBezTo>
                  <a:lnTo>
                    <a:pt x="10598" y="3668"/>
                  </a:lnTo>
                  <a:cubicBezTo>
                    <a:pt x="10717" y="3668"/>
                    <a:pt x="10788" y="3596"/>
                    <a:pt x="10884" y="3501"/>
                  </a:cubicBezTo>
                  <a:lnTo>
                    <a:pt x="11789" y="2286"/>
                  </a:lnTo>
                  <a:cubicBezTo>
                    <a:pt x="11860" y="2167"/>
                    <a:pt x="11860" y="2001"/>
                    <a:pt x="11789" y="1882"/>
                  </a:cubicBezTo>
                  <a:lnTo>
                    <a:pt x="10884" y="643"/>
                  </a:lnTo>
                  <a:cubicBezTo>
                    <a:pt x="10836" y="572"/>
                    <a:pt x="10598" y="500"/>
                    <a:pt x="10598" y="500"/>
                  </a:cubicBezTo>
                  <a:lnTo>
                    <a:pt x="9074" y="500"/>
                  </a:lnTo>
                  <a:cubicBezTo>
                    <a:pt x="8978" y="500"/>
                    <a:pt x="8931" y="572"/>
                    <a:pt x="8883" y="643"/>
                  </a:cubicBezTo>
                  <a:cubicBezTo>
                    <a:pt x="8859" y="762"/>
                    <a:pt x="8955" y="858"/>
                    <a:pt x="9074" y="858"/>
                  </a:cubicBezTo>
                  <a:lnTo>
                    <a:pt x="10622" y="858"/>
                  </a:lnTo>
                  <a:lnTo>
                    <a:pt x="11503" y="2072"/>
                  </a:lnTo>
                  <a:lnTo>
                    <a:pt x="10622" y="3310"/>
                  </a:lnTo>
                  <a:lnTo>
                    <a:pt x="358" y="3310"/>
                  </a:lnTo>
                  <a:lnTo>
                    <a:pt x="358" y="834"/>
                  </a:lnTo>
                  <a:lnTo>
                    <a:pt x="977" y="834"/>
                  </a:lnTo>
                  <a:lnTo>
                    <a:pt x="977" y="1786"/>
                  </a:lnTo>
                  <a:cubicBezTo>
                    <a:pt x="977" y="1929"/>
                    <a:pt x="1072" y="2048"/>
                    <a:pt x="1191" y="2120"/>
                  </a:cubicBezTo>
                  <a:lnTo>
                    <a:pt x="1929" y="2477"/>
                  </a:lnTo>
                  <a:cubicBezTo>
                    <a:pt x="1977" y="2501"/>
                    <a:pt x="2048" y="2501"/>
                    <a:pt x="2072" y="2501"/>
                  </a:cubicBezTo>
                  <a:cubicBezTo>
                    <a:pt x="2096" y="2501"/>
                    <a:pt x="2191" y="2501"/>
                    <a:pt x="2215" y="2477"/>
                  </a:cubicBezTo>
                  <a:lnTo>
                    <a:pt x="2977" y="2120"/>
                  </a:lnTo>
                  <a:cubicBezTo>
                    <a:pt x="3096" y="2048"/>
                    <a:pt x="3168" y="1929"/>
                    <a:pt x="3168" y="1786"/>
                  </a:cubicBezTo>
                  <a:lnTo>
                    <a:pt x="3168" y="834"/>
                  </a:lnTo>
                  <a:lnTo>
                    <a:pt x="8264" y="834"/>
                  </a:lnTo>
                  <a:cubicBezTo>
                    <a:pt x="8359" y="834"/>
                    <a:pt x="8407" y="762"/>
                    <a:pt x="8455" y="691"/>
                  </a:cubicBezTo>
                  <a:cubicBezTo>
                    <a:pt x="8478" y="572"/>
                    <a:pt x="8383" y="476"/>
                    <a:pt x="8264" y="476"/>
                  </a:cubicBezTo>
                  <a:lnTo>
                    <a:pt x="3144" y="476"/>
                  </a:lnTo>
                  <a:lnTo>
                    <a:pt x="3144" y="357"/>
                  </a:lnTo>
                  <a:cubicBezTo>
                    <a:pt x="3144" y="143"/>
                    <a:pt x="3001" y="0"/>
                    <a:pt x="2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1"/>
            <p:cNvSpPr/>
            <p:nvPr/>
          </p:nvSpPr>
          <p:spPr>
            <a:xfrm>
              <a:off x="5558304" y="4271007"/>
              <a:ext cx="353606" cy="107960"/>
            </a:xfrm>
            <a:custGeom>
              <a:avLst/>
              <a:gdLst/>
              <a:ahLst/>
              <a:cxnLst/>
              <a:rect l="l" t="t" r="r" b="b"/>
              <a:pathLst>
                <a:path w="11860" h="3621" extrusionOk="0">
                  <a:moveTo>
                    <a:pt x="2787" y="310"/>
                  </a:moveTo>
                  <a:lnTo>
                    <a:pt x="2787" y="1739"/>
                  </a:lnTo>
                  <a:lnTo>
                    <a:pt x="2048" y="2097"/>
                  </a:lnTo>
                  <a:lnTo>
                    <a:pt x="1310" y="1739"/>
                  </a:lnTo>
                  <a:lnTo>
                    <a:pt x="1310" y="310"/>
                  </a:lnTo>
                  <a:close/>
                  <a:moveTo>
                    <a:pt x="10598" y="787"/>
                  </a:moveTo>
                  <a:lnTo>
                    <a:pt x="11479" y="2025"/>
                  </a:lnTo>
                  <a:lnTo>
                    <a:pt x="10598" y="3240"/>
                  </a:lnTo>
                  <a:lnTo>
                    <a:pt x="310" y="3240"/>
                  </a:lnTo>
                  <a:lnTo>
                    <a:pt x="310" y="787"/>
                  </a:lnTo>
                  <a:lnTo>
                    <a:pt x="953" y="834"/>
                  </a:lnTo>
                  <a:lnTo>
                    <a:pt x="953" y="1787"/>
                  </a:lnTo>
                  <a:cubicBezTo>
                    <a:pt x="953" y="1930"/>
                    <a:pt x="1024" y="2049"/>
                    <a:pt x="1144" y="2097"/>
                  </a:cubicBezTo>
                  <a:lnTo>
                    <a:pt x="1906" y="2454"/>
                  </a:lnTo>
                  <a:cubicBezTo>
                    <a:pt x="1953" y="2501"/>
                    <a:pt x="2025" y="2501"/>
                    <a:pt x="2048" y="2501"/>
                  </a:cubicBezTo>
                  <a:cubicBezTo>
                    <a:pt x="2072" y="2501"/>
                    <a:pt x="2168" y="2501"/>
                    <a:pt x="2191" y="2454"/>
                  </a:cubicBezTo>
                  <a:lnTo>
                    <a:pt x="2930" y="2097"/>
                  </a:lnTo>
                  <a:cubicBezTo>
                    <a:pt x="3049" y="2049"/>
                    <a:pt x="3144" y="1930"/>
                    <a:pt x="3144" y="1787"/>
                  </a:cubicBezTo>
                  <a:lnTo>
                    <a:pt x="3144" y="787"/>
                  </a:lnTo>
                  <a:close/>
                  <a:moveTo>
                    <a:pt x="1310" y="1"/>
                  </a:moveTo>
                  <a:cubicBezTo>
                    <a:pt x="1096" y="1"/>
                    <a:pt x="953" y="144"/>
                    <a:pt x="953" y="358"/>
                  </a:cubicBezTo>
                  <a:lnTo>
                    <a:pt x="953" y="477"/>
                  </a:lnTo>
                  <a:lnTo>
                    <a:pt x="358" y="477"/>
                  </a:lnTo>
                  <a:cubicBezTo>
                    <a:pt x="143" y="477"/>
                    <a:pt x="0" y="620"/>
                    <a:pt x="0" y="834"/>
                  </a:cubicBezTo>
                  <a:lnTo>
                    <a:pt x="0" y="3287"/>
                  </a:lnTo>
                  <a:cubicBezTo>
                    <a:pt x="0" y="3454"/>
                    <a:pt x="143" y="3621"/>
                    <a:pt x="358" y="3621"/>
                  </a:cubicBezTo>
                  <a:lnTo>
                    <a:pt x="10598" y="3621"/>
                  </a:lnTo>
                  <a:cubicBezTo>
                    <a:pt x="10717" y="3621"/>
                    <a:pt x="10788" y="3573"/>
                    <a:pt x="10884" y="3478"/>
                  </a:cubicBezTo>
                  <a:lnTo>
                    <a:pt x="11789" y="2263"/>
                  </a:lnTo>
                  <a:cubicBezTo>
                    <a:pt x="11860" y="2144"/>
                    <a:pt x="11860" y="1954"/>
                    <a:pt x="11789" y="1835"/>
                  </a:cubicBezTo>
                  <a:lnTo>
                    <a:pt x="10884" y="620"/>
                  </a:lnTo>
                  <a:cubicBezTo>
                    <a:pt x="10836" y="525"/>
                    <a:pt x="10598" y="477"/>
                    <a:pt x="10598" y="477"/>
                  </a:cubicBezTo>
                  <a:lnTo>
                    <a:pt x="3144" y="477"/>
                  </a:lnTo>
                  <a:lnTo>
                    <a:pt x="3144" y="358"/>
                  </a:lnTo>
                  <a:cubicBezTo>
                    <a:pt x="3144" y="144"/>
                    <a:pt x="3001" y="1"/>
                    <a:pt x="2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1"/>
            <p:cNvSpPr/>
            <p:nvPr/>
          </p:nvSpPr>
          <p:spPr>
            <a:xfrm>
              <a:off x="5556873" y="4392445"/>
              <a:ext cx="355037" cy="107245"/>
            </a:xfrm>
            <a:custGeom>
              <a:avLst/>
              <a:gdLst/>
              <a:ahLst/>
              <a:cxnLst/>
              <a:rect l="l" t="t" r="r" b="b"/>
              <a:pathLst>
                <a:path w="11908" h="3597" extrusionOk="0">
                  <a:moveTo>
                    <a:pt x="2835" y="381"/>
                  </a:moveTo>
                  <a:lnTo>
                    <a:pt x="2835" y="1786"/>
                  </a:lnTo>
                  <a:lnTo>
                    <a:pt x="2096" y="2167"/>
                  </a:lnTo>
                  <a:lnTo>
                    <a:pt x="1358" y="1810"/>
                  </a:lnTo>
                  <a:lnTo>
                    <a:pt x="1358" y="381"/>
                  </a:lnTo>
                  <a:close/>
                  <a:moveTo>
                    <a:pt x="1358" y="0"/>
                  </a:moveTo>
                  <a:cubicBezTo>
                    <a:pt x="1144" y="0"/>
                    <a:pt x="1001" y="143"/>
                    <a:pt x="1001" y="357"/>
                  </a:cubicBezTo>
                  <a:lnTo>
                    <a:pt x="1001" y="476"/>
                  </a:lnTo>
                  <a:lnTo>
                    <a:pt x="191" y="476"/>
                  </a:lnTo>
                  <a:cubicBezTo>
                    <a:pt x="96" y="476"/>
                    <a:pt x="1" y="572"/>
                    <a:pt x="1" y="643"/>
                  </a:cubicBezTo>
                  <a:lnTo>
                    <a:pt x="1" y="1429"/>
                  </a:lnTo>
                  <a:cubicBezTo>
                    <a:pt x="1" y="1453"/>
                    <a:pt x="1" y="1477"/>
                    <a:pt x="48" y="1477"/>
                  </a:cubicBezTo>
                  <a:cubicBezTo>
                    <a:pt x="97" y="1517"/>
                    <a:pt x="149" y="1536"/>
                    <a:pt x="196" y="1536"/>
                  </a:cubicBezTo>
                  <a:cubicBezTo>
                    <a:pt x="286" y="1536"/>
                    <a:pt x="358" y="1467"/>
                    <a:pt x="358" y="1358"/>
                  </a:cubicBezTo>
                  <a:lnTo>
                    <a:pt x="358" y="810"/>
                  </a:lnTo>
                  <a:lnTo>
                    <a:pt x="977" y="810"/>
                  </a:lnTo>
                  <a:lnTo>
                    <a:pt x="977" y="1762"/>
                  </a:lnTo>
                  <a:cubicBezTo>
                    <a:pt x="977" y="1905"/>
                    <a:pt x="1072" y="2024"/>
                    <a:pt x="1192" y="2072"/>
                  </a:cubicBezTo>
                  <a:lnTo>
                    <a:pt x="1930" y="2429"/>
                  </a:lnTo>
                  <a:cubicBezTo>
                    <a:pt x="2001" y="2477"/>
                    <a:pt x="2049" y="2477"/>
                    <a:pt x="2096" y="2477"/>
                  </a:cubicBezTo>
                  <a:cubicBezTo>
                    <a:pt x="2120" y="2477"/>
                    <a:pt x="2216" y="2477"/>
                    <a:pt x="2239" y="2429"/>
                  </a:cubicBezTo>
                  <a:lnTo>
                    <a:pt x="2978" y="2072"/>
                  </a:lnTo>
                  <a:cubicBezTo>
                    <a:pt x="3097" y="2024"/>
                    <a:pt x="3192" y="1905"/>
                    <a:pt x="3192" y="1762"/>
                  </a:cubicBezTo>
                  <a:lnTo>
                    <a:pt x="3192" y="810"/>
                  </a:lnTo>
                  <a:lnTo>
                    <a:pt x="10622" y="810"/>
                  </a:lnTo>
                  <a:lnTo>
                    <a:pt x="11527" y="2024"/>
                  </a:lnTo>
                  <a:lnTo>
                    <a:pt x="10622" y="3239"/>
                  </a:lnTo>
                  <a:lnTo>
                    <a:pt x="358" y="3239"/>
                  </a:lnTo>
                  <a:lnTo>
                    <a:pt x="358" y="2143"/>
                  </a:lnTo>
                  <a:cubicBezTo>
                    <a:pt x="358" y="2048"/>
                    <a:pt x="310" y="2001"/>
                    <a:pt x="215" y="1953"/>
                  </a:cubicBezTo>
                  <a:cubicBezTo>
                    <a:pt x="203" y="1950"/>
                    <a:pt x="191" y="1949"/>
                    <a:pt x="179" y="1949"/>
                  </a:cubicBezTo>
                  <a:cubicBezTo>
                    <a:pt x="77" y="1949"/>
                    <a:pt x="1" y="2037"/>
                    <a:pt x="1" y="2143"/>
                  </a:cubicBezTo>
                  <a:lnTo>
                    <a:pt x="1" y="3239"/>
                  </a:lnTo>
                  <a:cubicBezTo>
                    <a:pt x="1" y="3453"/>
                    <a:pt x="144" y="3596"/>
                    <a:pt x="358" y="3596"/>
                  </a:cubicBezTo>
                  <a:lnTo>
                    <a:pt x="10622" y="3596"/>
                  </a:lnTo>
                  <a:cubicBezTo>
                    <a:pt x="10765" y="3596"/>
                    <a:pt x="10836" y="3548"/>
                    <a:pt x="10932" y="3453"/>
                  </a:cubicBezTo>
                  <a:lnTo>
                    <a:pt x="11813" y="2239"/>
                  </a:lnTo>
                  <a:cubicBezTo>
                    <a:pt x="11908" y="2120"/>
                    <a:pt x="11908" y="1929"/>
                    <a:pt x="11813" y="1810"/>
                  </a:cubicBezTo>
                  <a:lnTo>
                    <a:pt x="10932" y="619"/>
                  </a:lnTo>
                  <a:cubicBezTo>
                    <a:pt x="10884" y="524"/>
                    <a:pt x="10765" y="476"/>
                    <a:pt x="10646" y="476"/>
                  </a:cubicBezTo>
                  <a:lnTo>
                    <a:pt x="3192" y="476"/>
                  </a:lnTo>
                  <a:lnTo>
                    <a:pt x="3192" y="357"/>
                  </a:lnTo>
                  <a:cubicBezTo>
                    <a:pt x="3192" y="143"/>
                    <a:pt x="3049" y="0"/>
                    <a:pt x="28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91"/>
          <p:cNvGrpSpPr/>
          <p:nvPr/>
        </p:nvGrpSpPr>
        <p:grpSpPr>
          <a:xfrm>
            <a:off x="6273306" y="4147482"/>
            <a:ext cx="361447" cy="354083"/>
            <a:chOff x="6158994" y="4147482"/>
            <a:chExt cx="361447" cy="354083"/>
          </a:xfrm>
        </p:grpSpPr>
        <p:sp>
          <p:nvSpPr>
            <p:cNvPr id="12922" name="Google Shape;12922;p91"/>
            <p:cNvSpPr/>
            <p:nvPr/>
          </p:nvSpPr>
          <p:spPr>
            <a:xfrm>
              <a:off x="6163257" y="4152432"/>
              <a:ext cx="342962" cy="342992"/>
            </a:xfrm>
            <a:custGeom>
              <a:avLst/>
              <a:gdLst/>
              <a:ahLst/>
              <a:cxnLst/>
              <a:rect l="l" t="t" r="r" b="b"/>
              <a:pathLst>
                <a:path w="11503" h="11504" extrusionOk="0">
                  <a:moveTo>
                    <a:pt x="5740" y="1620"/>
                  </a:moveTo>
                  <a:cubicBezTo>
                    <a:pt x="8050" y="1620"/>
                    <a:pt x="9883" y="3454"/>
                    <a:pt x="9883" y="5764"/>
                  </a:cubicBezTo>
                  <a:cubicBezTo>
                    <a:pt x="9883" y="8050"/>
                    <a:pt x="8050" y="9884"/>
                    <a:pt x="5740" y="9884"/>
                  </a:cubicBezTo>
                  <a:cubicBezTo>
                    <a:pt x="3453" y="9884"/>
                    <a:pt x="1620" y="8050"/>
                    <a:pt x="1620" y="5764"/>
                  </a:cubicBezTo>
                  <a:cubicBezTo>
                    <a:pt x="1620" y="3454"/>
                    <a:pt x="3453" y="1620"/>
                    <a:pt x="5740" y="1620"/>
                  </a:cubicBezTo>
                  <a:close/>
                  <a:moveTo>
                    <a:pt x="5740" y="1"/>
                  </a:moveTo>
                  <a:cubicBezTo>
                    <a:pt x="2572" y="1"/>
                    <a:pt x="0" y="2597"/>
                    <a:pt x="0" y="5764"/>
                  </a:cubicBezTo>
                  <a:cubicBezTo>
                    <a:pt x="0" y="8907"/>
                    <a:pt x="2596" y="11503"/>
                    <a:pt x="5740" y="11503"/>
                  </a:cubicBezTo>
                  <a:cubicBezTo>
                    <a:pt x="8907" y="11503"/>
                    <a:pt x="11503" y="8907"/>
                    <a:pt x="11503" y="5764"/>
                  </a:cubicBezTo>
                  <a:cubicBezTo>
                    <a:pt x="11503" y="2597"/>
                    <a:pt x="8931" y="1"/>
                    <a:pt x="574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1"/>
            <p:cNvSpPr/>
            <p:nvPr/>
          </p:nvSpPr>
          <p:spPr>
            <a:xfrm>
              <a:off x="6254850" y="4165938"/>
              <a:ext cx="252086" cy="329486"/>
            </a:xfrm>
            <a:custGeom>
              <a:avLst/>
              <a:gdLst/>
              <a:ahLst/>
              <a:cxnLst/>
              <a:rect l="l" t="t" r="r" b="b"/>
              <a:pathLst>
                <a:path w="8455" h="11051" extrusionOk="0">
                  <a:moveTo>
                    <a:pt x="4906" y="0"/>
                  </a:moveTo>
                  <a:cubicBezTo>
                    <a:pt x="6716" y="953"/>
                    <a:pt x="7978" y="2882"/>
                    <a:pt x="7978" y="5097"/>
                  </a:cubicBezTo>
                  <a:cubicBezTo>
                    <a:pt x="7978" y="8288"/>
                    <a:pt x="5383" y="10836"/>
                    <a:pt x="2239" y="10836"/>
                  </a:cubicBezTo>
                  <a:cubicBezTo>
                    <a:pt x="1429" y="10836"/>
                    <a:pt x="691" y="10693"/>
                    <a:pt x="0" y="10383"/>
                  </a:cubicBezTo>
                  <a:lnTo>
                    <a:pt x="0" y="10383"/>
                  </a:lnTo>
                  <a:cubicBezTo>
                    <a:pt x="810" y="10812"/>
                    <a:pt x="1715" y="11050"/>
                    <a:pt x="2668" y="11050"/>
                  </a:cubicBezTo>
                  <a:cubicBezTo>
                    <a:pt x="5859" y="11050"/>
                    <a:pt x="8431" y="8454"/>
                    <a:pt x="8431" y="5311"/>
                  </a:cubicBezTo>
                  <a:cubicBezTo>
                    <a:pt x="8455" y="2930"/>
                    <a:pt x="7002" y="858"/>
                    <a:pt x="490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1"/>
            <p:cNvSpPr/>
            <p:nvPr/>
          </p:nvSpPr>
          <p:spPr>
            <a:xfrm>
              <a:off x="6163973" y="4324973"/>
              <a:ext cx="342962" cy="171168"/>
            </a:xfrm>
            <a:custGeom>
              <a:avLst/>
              <a:gdLst/>
              <a:ahLst/>
              <a:cxnLst/>
              <a:rect l="l" t="t" r="r" b="b"/>
              <a:pathLst>
                <a:path w="11503" h="5741" extrusionOk="0">
                  <a:moveTo>
                    <a:pt x="0" y="1"/>
                  </a:moveTo>
                  <a:cubicBezTo>
                    <a:pt x="0" y="3144"/>
                    <a:pt x="2596" y="5740"/>
                    <a:pt x="5763" y="5740"/>
                  </a:cubicBezTo>
                  <a:cubicBezTo>
                    <a:pt x="8907" y="5740"/>
                    <a:pt x="11503" y="3192"/>
                    <a:pt x="11503" y="1"/>
                  </a:cubicBezTo>
                  <a:lnTo>
                    <a:pt x="9859" y="1"/>
                  </a:lnTo>
                  <a:cubicBezTo>
                    <a:pt x="9859" y="2287"/>
                    <a:pt x="8026" y="4144"/>
                    <a:pt x="5716" y="4144"/>
                  </a:cubicBezTo>
                  <a:cubicBezTo>
                    <a:pt x="3429" y="4144"/>
                    <a:pt x="1596" y="2287"/>
                    <a:pt x="159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1"/>
            <p:cNvSpPr/>
            <p:nvPr/>
          </p:nvSpPr>
          <p:spPr>
            <a:xfrm>
              <a:off x="6254850" y="4324973"/>
              <a:ext cx="251370" cy="171168"/>
            </a:xfrm>
            <a:custGeom>
              <a:avLst/>
              <a:gdLst/>
              <a:ahLst/>
              <a:cxnLst/>
              <a:rect l="l" t="t" r="r" b="b"/>
              <a:pathLst>
                <a:path w="8431" h="5741" extrusionOk="0">
                  <a:moveTo>
                    <a:pt x="7978" y="1"/>
                  </a:moveTo>
                  <a:cubicBezTo>
                    <a:pt x="7859" y="3049"/>
                    <a:pt x="5335" y="5526"/>
                    <a:pt x="2239" y="5526"/>
                  </a:cubicBezTo>
                  <a:cubicBezTo>
                    <a:pt x="1429" y="5526"/>
                    <a:pt x="691" y="5383"/>
                    <a:pt x="0" y="5097"/>
                  </a:cubicBezTo>
                  <a:lnTo>
                    <a:pt x="0" y="5097"/>
                  </a:lnTo>
                  <a:cubicBezTo>
                    <a:pt x="810" y="5502"/>
                    <a:pt x="1715" y="5740"/>
                    <a:pt x="2668" y="5740"/>
                  </a:cubicBezTo>
                  <a:cubicBezTo>
                    <a:pt x="5859" y="5740"/>
                    <a:pt x="8431" y="3144"/>
                    <a:pt x="843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1"/>
            <p:cNvSpPr/>
            <p:nvPr/>
          </p:nvSpPr>
          <p:spPr>
            <a:xfrm>
              <a:off x="6158994" y="4147482"/>
              <a:ext cx="361447" cy="354083"/>
            </a:xfrm>
            <a:custGeom>
              <a:avLst/>
              <a:gdLst/>
              <a:ahLst/>
              <a:cxnLst/>
              <a:rect l="l" t="t" r="r" b="b"/>
              <a:pathLst>
                <a:path w="12123" h="11876" extrusionOk="0">
                  <a:moveTo>
                    <a:pt x="5899" y="1981"/>
                  </a:moveTo>
                  <a:cubicBezTo>
                    <a:pt x="8099" y="1981"/>
                    <a:pt x="9883" y="3767"/>
                    <a:pt x="9883" y="5954"/>
                  </a:cubicBezTo>
                  <a:cubicBezTo>
                    <a:pt x="9883" y="7740"/>
                    <a:pt x="8669" y="9312"/>
                    <a:pt x="6930" y="9788"/>
                  </a:cubicBezTo>
                  <a:cubicBezTo>
                    <a:pt x="6835" y="9812"/>
                    <a:pt x="6788" y="9907"/>
                    <a:pt x="6811" y="10002"/>
                  </a:cubicBezTo>
                  <a:cubicBezTo>
                    <a:pt x="6832" y="10064"/>
                    <a:pt x="6906" y="10126"/>
                    <a:pt x="6988" y="10126"/>
                  </a:cubicBezTo>
                  <a:cubicBezTo>
                    <a:pt x="7000" y="10126"/>
                    <a:pt x="7013" y="10124"/>
                    <a:pt x="7026" y="10121"/>
                  </a:cubicBezTo>
                  <a:cubicBezTo>
                    <a:pt x="8836" y="9645"/>
                    <a:pt x="10145" y="8002"/>
                    <a:pt x="10217" y="6120"/>
                  </a:cubicBezTo>
                  <a:lnTo>
                    <a:pt x="11479" y="6120"/>
                  </a:lnTo>
                  <a:cubicBezTo>
                    <a:pt x="11431" y="7526"/>
                    <a:pt x="10860" y="8859"/>
                    <a:pt x="9860" y="9883"/>
                  </a:cubicBezTo>
                  <a:cubicBezTo>
                    <a:pt x="8812" y="10931"/>
                    <a:pt x="7383" y="11526"/>
                    <a:pt x="5883" y="11526"/>
                  </a:cubicBezTo>
                  <a:cubicBezTo>
                    <a:pt x="4406" y="11526"/>
                    <a:pt x="3001" y="10931"/>
                    <a:pt x="1929" y="9883"/>
                  </a:cubicBezTo>
                  <a:cubicBezTo>
                    <a:pt x="929" y="8859"/>
                    <a:pt x="358" y="7526"/>
                    <a:pt x="286" y="6097"/>
                  </a:cubicBezTo>
                  <a:lnTo>
                    <a:pt x="1572" y="6097"/>
                  </a:lnTo>
                  <a:cubicBezTo>
                    <a:pt x="1667" y="8383"/>
                    <a:pt x="3573" y="10240"/>
                    <a:pt x="5883" y="10240"/>
                  </a:cubicBezTo>
                  <a:lnTo>
                    <a:pt x="6168" y="10240"/>
                  </a:lnTo>
                  <a:cubicBezTo>
                    <a:pt x="6240" y="10240"/>
                    <a:pt x="6335" y="10169"/>
                    <a:pt x="6335" y="10097"/>
                  </a:cubicBezTo>
                  <a:cubicBezTo>
                    <a:pt x="6335" y="9978"/>
                    <a:pt x="6240" y="9907"/>
                    <a:pt x="6168" y="9907"/>
                  </a:cubicBezTo>
                  <a:lnTo>
                    <a:pt x="5930" y="9907"/>
                  </a:lnTo>
                  <a:cubicBezTo>
                    <a:pt x="3430" y="9907"/>
                    <a:pt x="1453" y="7597"/>
                    <a:pt x="2072" y="4954"/>
                  </a:cubicBezTo>
                  <a:cubicBezTo>
                    <a:pt x="2382" y="3715"/>
                    <a:pt x="3692" y="2405"/>
                    <a:pt x="4930" y="2096"/>
                  </a:cubicBezTo>
                  <a:cubicBezTo>
                    <a:pt x="5259" y="2018"/>
                    <a:pt x="5583" y="1981"/>
                    <a:pt x="5899" y="1981"/>
                  </a:cubicBezTo>
                  <a:close/>
                  <a:moveTo>
                    <a:pt x="5930" y="0"/>
                  </a:moveTo>
                  <a:cubicBezTo>
                    <a:pt x="5002" y="0"/>
                    <a:pt x="4097" y="215"/>
                    <a:pt x="3311" y="619"/>
                  </a:cubicBezTo>
                  <a:cubicBezTo>
                    <a:pt x="3215" y="643"/>
                    <a:pt x="3192" y="762"/>
                    <a:pt x="3215" y="858"/>
                  </a:cubicBezTo>
                  <a:cubicBezTo>
                    <a:pt x="3234" y="930"/>
                    <a:pt x="3307" y="961"/>
                    <a:pt x="3384" y="961"/>
                  </a:cubicBezTo>
                  <a:cubicBezTo>
                    <a:pt x="3407" y="961"/>
                    <a:pt x="3431" y="958"/>
                    <a:pt x="3454" y="953"/>
                  </a:cubicBezTo>
                  <a:cubicBezTo>
                    <a:pt x="4216" y="572"/>
                    <a:pt x="5049" y="381"/>
                    <a:pt x="5930" y="381"/>
                  </a:cubicBezTo>
                  <a:cubicBezTo>
                    <a:pt x="7407" y="381"/>
                    <a:pt x="8812" y="977"/>
                    <a:pt x="9883" y="2024"/>
                  </a:cubicBezTo>
                  <a:cubicBezTo>
                    <a:pt x="10884" y="3025"/>
                    <a:pt x="11455" y="4382"/>
                    <a:pt x="11527" y="5811"/>
                  </a:cubicBezTo>
                  <a:lnTo>
                    <a:pt x="10241" y="5811"/>
                  </a:lnTo>
                  <a:cubicBezTo>
                    <a:pt x="10145" y="3501"/>
                    <a:pt x="8240" y="1667"/>
                    <a:pt x="5930" y="1667"/>
                  </a:cubicBezTo>
                  <a:cubicBezTo>
                    <a:pt x="3596" y="1667"/>
                    <a:pt x="1691" y="3501"/>
                    <a:pt x="1596" y="5811"/>
                  </a:cubicBezTo>
                  <a:lnTo>
                    <a:pt x="334" y="5811"/>
                  </a:lnTo>
                  <a:cubicBezTo>
                    <a:pt x="382" y="4049"/>
                    <a:pt x="1286" y="2382"/>
                    <a:pt x="2739" y="1358"/>
                  </a:cubicBezTo>
                  <a:lnTo>
                    <a:pt x="2763" y="1334"/>
                  </a:lnTo>
                  <a:cubicBezTo>
                    <a:pt x="2834" y="1286"/>
                    <a:pt x="2858" y="1191"/>
                    <a:pt x="2834" y="1096"/>
                  </a:cubicBezTo>
                  <a:cubicBezTo>
                    <a:pt x="2791" y="1038"/>
                    <a:pt x="2730" y="1006"/>
                    <a:pt x="2679" y="1006"/>
                  </a:cubicBezTo>
                  <a:cubicBezTo>
                    <a:pt x="2645" y="1006"/>
                    <a:pt x="2615" y="1020"/>
                    <a:pt x="2596" y="1048"/>
                  </a:cubicBezTo>
                  <a:lnTo>
                    <a:pt x="2549" y="1072"/>
                  </a:lnTo>
                  <a:cubicBezTo>
                    <a:pt x="953" y="2167"/>
                    <a:pt x="0" y="4025"/>
                    <a:pt x="0" y="5954"/>
                  </a:cubicBezTo>
                  <a:cubicBezTo>
                    <a:pt x="0" y="7907"/>
                    <a:pt x="953" y="9764"/>
                    <a:pt x="2644" y="10883"/>
                  </a:cubicBezTo>
                  <a:cubicBezTo>
                    <a:pt x="3263" y="11312"/>
                    <a:pt x="3977" y="11598"/>
                    <a:pt x="4740" y="11764"/>
                  </a:cubicBezTo>
                  <a:cubicBezTo>
                    <a:pt x="5134" y="11839"/>
                    <a:pt x="5526" y="11875"/>
                    <a:pt x="5912" y="11875"/>
                  </a:cubicBezTo>
                  <a:cubicBezTo>
                    <a:pt x="7505" y="11875"/>
                    <a:pt x="8991" y="11257"/>
                    <a:pt x="10122" y="10145"/>
                  </a:cubicBezTo>
                  <a:cubicBezTo>
                    <a:pt x="11479" y="8716"/>
                    <a:pt x="12122" y="6763"/>
                    <a:pt x="11717" y="4739"/>
                  </a:cubicBezTo>
                  <a:cubicBezTo>
                    <a:pt x="11574" y="3977"/>
                    <a:pt x="11289" y="3263"/>
                    <a:pt x="10860" y="2644"/>
                  </a:cubicBezTo>
                  <a:cubicBezTo>
                    <a:pt x="9693" y="953"/>
                    <a:pt x="7883" y="0"/>
                    <a:pt x="5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1"/>
            <p:cNvSpPr/>
            <p:nvPr/>
          </p:nvSpPr>
          <p:spPr>
            <a:xfrm>
              <a:off x="6376974" y="4286392"/>
              <a:ext cx="38372" cy="74836"/>
            </a:xfrm>
            <a:custGeom>
              <a:avLst/>
              <a:gdLst/>
              <a:ahLst/>
              <a:cxnLst/>
              <a:rect l="l" t="t" r="r" b="b"/>
              <a:pathLst>
                <a:path w="1287" h="2510" extrusionOk="0">
                  <a:moveTo>
                    <a:pt x="1104" y="0"/>
                  </a:moveTo>
                  <a:cubicBezTo>
                    <a:pt x="1038" y="0"/>
                    <a:pt x="984" y="31"/>
                    <a:pt x="929" y="104"/>
                  </a:cubicBezTo>
                  <a:lnTo>
                    <a:pt x="48" y="2247"/>
                  </a:lnTo>
                  <a:cubicBezTo>
                    <a:pt x="1" y="2366"/>
                    <a:pt x="72" y="2462"/>
                    <a:pt x="167" y="2509"/>
                  </a:cubicBezTo>
                  <a:lnTo>
                    <a:pt x="215" y="2509"/>
                  </a:lnTo>
                  <a:cubicBezTo>
                    <a:pt x="286" y="2509"/>
                    <a:pt x="334" y="2486"/>
                    <a:pt x="358" y="2390"/>
                  </a:cubicBezTo>
                  <a:lnTo>
                    <a:pt x="1263" y="247"/>
                  </a:lnTo>
                  <a:cubicBezTo>
                    <a:pt x="1287" y="152"/>
                    <a:pt x="1263" y="80"/>
                    <a:pt x="1167" y="9"/>
                  </a:cubicBezTo>
                  <a:cubicBezTo>
                    <a:pt x="1145" y="3"/>
                    <a:pt x="1124" y="0"/>
                    <a:pt x="11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1"/>
            <p:cNvSpPr/>
            <p:nvPr/>
          </p:nvSpPr>
          <p:spPr>
            <a:xfrm>
              <a:off x="6241344" y="4286631"/>
              <a:ext cx="50447" cy="78861"/>
            </a:xfrm>
            <a:custGeom>
              <a:avLst/>
              <a:gdLst/>
              <a:ahLst/>
              <a:cxnLst/>
              <a:rect l="l" t="t" r="r" b="b"/>
              <a:pathLst>
                <a:path w="1692" h="2645" extrusionOk="0">
                  <a:moveTo>
                    <a:pt x="596" y="1"/>
                  </a:moveTo>
                  <a:cubicBezTo>
                    <a:pt x="501" y="1"/>
                    <a:pt x="453" y="72"/>
                    <a:pt x="430" y="144"/>
                  </a:cubicBezTo>
                  <a:lnTo>
                    <a:pt x="239" y="1168"/>
                  </a:lnTo>
                  <a:cubicBezTo>
                    <a:pt x="239" y="1215"/>
                    <a:pt x="263" y="1287"/>
                    <a:pt x="311" y="1334"/>
                  </a:cubicBezTo>
                  <a:cubicBezTo>
                    <a:pt x="334" y="1358"/>
                    <a:pt x="364" y="1370"/>
                    <a:pt x="394" y="1370"/>
                  </a:cubicBezTo>
                  <a:cubicBezTo>
                    <a:pt x="424" y="1370"/>
                    <a:pt x="453" y="1358"/>
                    <a:pt x="477" y="1334"/>
                  </a:cubicBezTo>
                  <a:lnTo>
                    <a:pt x="501" y="1334"/>
                  </a:lnTo>
                  <a:cubicBezTo>
                    <a:pt x="596" y="1311"/>
                    <a:pt x="692" y="1287"/>
                    <a:pt x="858" y="1287"/>
                  </a:cubicBezTo>
                  <a:cubicBezTo>
                    <a:pt x="1025" y="1287"/>
                    <a:pt x="1144" y="1334"/>
                    <a:pt x="1215" y="1430"/>
                  </a:cubicBezTo>
                  <a:cubicBezTo>
                    <a:pt x="1311" y="1525"/>
                    <a:pt x="1382" y="1668"/>
                    <a:pt x="1382" y="1811"/>
                  </a:cubicBezTo>
                  <a:cubicBezTo>
                    <a:pt x="1382" y="2073"/>
                    <a:pt x="1144" y="2287"/>
                    <a:pt x="858" y="2287"/>
                  </a:cubicBezTo>
                  <a:cubicBezTo>
                    <a:pt x="596" y="2287"/>
                    <a:pt x="382" y="2120"/>
                    <a:pt x="358" y="1858"/>
                  </a:cubicBezTo>
                  <a:lnTo>
                    <a:pt x="358" y="1787"/>
                  </a:lnTo>
                  <a:cubicBezTo>
                    <a:pt x="358" y="1692"/>
                    <a:pt x="311" y="1644"/>
                    <a:pt x="215" y="1596"/>
                  </a:cubicBezTo>
                  <a:cubicBezTo>
                    <a:pt x="203" y="1594"/>
                    <a:pt x="191" y="1593"/>
                    <a:pt x="179" y="1593"/>
                  </a:cubicBezTo>
                  <a:cubicBezTo>
                    <a:pt x="77" y="1593"/>
                    <a:pt x="1" y="1680"/>
                    <a:pt x="1" y="1787"/>
                  </a:cubicBezTo>
                  <a:lnTo>
                    <a:pt x="1" y="1906"/>
                  </a:lnTo>
                  <a:cubicBezTo>
                    <a:pt x="72" y="2311"/>
                    <a:pt x="430" y="2644"/>
                    <a:pt x="834" y="2644"/>
                  </a:cubicBezTo>
                  <a:lnTo>
                    <a:pt x="858" y="2644"/>
                  </a:lnTo>
                  <a:cubicBezTo>
                    <a:pt x="1311" y="2644"/>
                    <a:pt x="1668" y="2287"/>
                    <a:pt x="1692" y="1835"/>
                  </a:cubicBezTo>
                  <a:cubicBezTo>
                    <a:pt x="1692" y="1596"/>
                    <a:pt x="1644" y="1358"/>
                    <a:pt x="1454" y="1215"/>
                  </a:cubicBezTo>
                  <a:cubicBezTo>
                    <a:pt x="1382" y="977"/>
                    <a:pt x="1144" y="906"/>
                    <a:pt x="906" y="906"/>
                  </a:cubicBezTo>
                  <a:cubicBezTo>
                    <a:pt x="811" y="906"/>
                    <a:pt x="715" y="906"/>
                    <a:pt x="668" y="930"/>
                  </a:cubicBezTo>
                  <a:lnTo>
                    <a:pt x="739" y="358"/>
                  </a:lnTo>
                  <a:lnTo>
                    <a:pt x="1430" y="358"/>
                  </a:lnTo>
                  <a:cubicBezTo>
                    <a:pt x="1525" y="358"/>
                    <a:pt x="1620" y="310"/>
                    <a:pt x="1620" y="215"/>
                  </a:cubicBezTo>
                  <a:cubicBezTo>
                    <a:pt x="1620" y="96"/>
                    <a:pt x="1549" y="1"/>
                    <a:pt x="1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1"/>
            <p:cNvSpPr/>
            <p:nvPr/>
          </p:nvSpPr>
          <p:spPr>
            <a:xfrm>
              <a:off x="6302406" y="4283798"/>
              <a:ext cx="49731" cy="80679"/>
            </a:xfrm>
            <a:custGeom>
              <a:avLst/>
              <a:gdLst/>
              <a:ahLst/>
              <a:cxnLst/>
              <a:rect l="l" t="t" r="r" b="b"/>
              <a:pathLst>
                <a:path w="1668" h="2706" extrusionOk="0">
                  <a:moveTo>
                    <a:pt x="862" y="313"/>
                  </a:moveTo>
                  <a:cubicBezTo>
                    <a:pt x="1122" y="313"/>
                    <a:pt x="1311" y="524"/>
                    <a:pt x="1311" y="786"/>
                  </a:cubicBezTo>
                  <a:lnTo>
                    <a:pt x="1311" y="1882"/>
                  </a:lnTo>
                  <a:cubicBezTo>
                    <a:pt x="1311" y="2144"/>
                    <a:pt x="1105" y="2356"/>
                    <a:pt x="854" y="2356"/>
                  </a:cubicBezTo>
                  <a:cubicBezTo>
                    <a:pt x="809" y="2356"/>
                    <a:pt x="762" y="2349"/>
                    <a:pt x="715" y="2334"/>
                  </a:cubicBezTo>
                  <a:cubicBezTo>
                    <a:pt x="525" y="2263"/>
                    <a:pt x="358" y="2096"/>
                    <a:pt x="358" y="1858"/>
                  </a:cubicBezTo>
                  <a:lnTo>
                    <a:pt x="358" y="810"/>
                  </a:lnTo>
                  <a:cubicBezTo>
                    <a:pt x="358" y="596"/>
                    <a:pt x="525" y="405"/>
                    <a:pt x="715" y="334"/>
                  </a:cubicBezTo>
                  <a:cubicBezTo>
                    <a:pt x="766" y="319"/>
                    <a:pt x="815" y="313"/>
                    <a:pt x="862" y="313"/>
                  </a:cubicBezTo>
                  <a:close/>
                  <a:moveTo>
                    <a:pt x="835" y="1"/>
                  </a:moveTo>
                  <a:cubicBezTo>
                    <a:pt x="406" y="1"/>
                    <a:pt x="1" y="358"/>
                    <a:pt x="1" y="834"/>
                  </a:cubicBezTo>
                  <a:lnTo>
                    <a:pt x="1" y="1882"/>
                  </a:lnTo>
                  <a:cubicBezTo>
                    <a:pt x="1" y="2263"/>
                    <a:pt x="287" y="2620"/>
                    <a:pt x="668" y="2692"/>
                  </a:cubicBezTo>
                  <a:cubicBezTo>
                    <a:pt x="720" y="2701"/>
                    <a:pt x="771" y="2706"/>
                    <a:pt x="821" y="2706"/>
                  </a:cubicBezTo>
                  <a:cubicBezTo>
                    <a:pt x="1277" y="2706"/>
                    <a:pt x="1644" y="2332"/>
                    <a:pt x="1644" y="1882"/>
                  </a:cubicBezTo>
                  <a:lnTo>
                    <a:pt x="1644" y="834"/>
                  </a:lnTo>
                  <a:cubicBezTo>
                    <a:pt x="1668" y="405"/>
                    <a:pt x="1311" y="1"/>
                    <a:pt x="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1"/>
            <p:cNvSpPr/>
            <p:nvPr/>
          </p:nvSpPr>
          <p:spPr>
            <a:xfrm>
              <a:off x="6366330" y="4290179"/>
              <a:ext cx="17770" cy="17800"/>
            </a:xfrm>
            <a:custGeom>
              <a:avLst/>
              <a:gdLst/>
              <a:ahLst/>
              <a:cxnLst/>
              <a:rect l="l" t="t" r="r" b="b"/>
              <a:pathLst>
                <a:path w="596" h="597" extrusionOk="0">
                  <a:moveTo>
                    <a:pt x="310" y="1"/>
                  </a:moveTo>
                  <a:cubicBezTo>
                    <a:pt x="143" y="1"/>
                    <a:pt x="0" y="144"/>
                    <a:pt x="0" y="310"/>
                  </a:cubicBezTo>
                  <a:cubicBezTo>
                    <a:pt x="0" y="453"/>
                    <a:pt x="143" y="596"/>
                    <a:pt x="310" y="596"/>
                  </a:cubicBezTo>
                  <a:cubicBezTo>
                    <a:pt x="477" y="596"/>
                    <a:pt x="596" y="453"/>
                    <a:pt x="596" y="310"/>
                  </a:cubicBezTo>
                  <a:cubicBezTo>
                    <a:pt x="596" y="144"/>
                    <a:pt x="477" y="1"/>
                    <a:pt x="3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1"/>
            <p:cNvSpPr/>
            <p:nvPr/>
          </p:nvSpPr>
          <p:spPr>
            <a:xfrm>
              <a:off x="6410337" y="4340596"/>
              <a:ext cx="17800" cy="17800"/>
            </a:xfrm>
            <a:custGeom>
              <a:avLst/>
              <a:gdLst/>
              <a:ahLst/>
              <a:cxnLst/>
              <a:rect l="l" t="t" r="r" b="b"/>
              <a:pathLst>
                <a:path w="597" h="597" extrusionOk="0">
                  <a:moveTo>
                    <a:pt x="287" y="1"/>
                  </a:moveTo>
                  <a:cubicBezTo>
                    <a:pt x="120" y="1"/>
                    <a:pt x="1" y="120"/>
                    <a:pt x="1" y="310"/>
                  </a:cubicBezTo>
                  <a:cubicBezTo>
                    <a:pt x="1" y="453"/>
                    <a:pt x="120" y="596"/>
                    <a:pt x="287" y="596"/>
                  </a:cubicBezTo>
                  <a:cubicBezTo>
                    <a:pt x="477" y="596"/>
                    <a:pt x="596" y="477"/>
                    <a:pt x="596" y="310"/>
                  </a:cubicBezTo>
                  <a:cubicBezTo>
                    <a:pt x="596" y="120"/>
                    <a:pt x="477"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91"/>
          <p:cNvGrpSpPr/>
          <p:nvPr/>
        </p:nvGrpSpPr>
        <p:grpSpPr>
          <a:xfrm>
            <a:off x="6999413" y="4148198"/>
            <a:ext cx="354321" cy="354321"/>
            <a:chOff x="6732701" y="4148198"/>
            <a:chExt cx="354321" cy="354321"/>
          </a:xfrm>
        </p:grpSpPr>
        <p:sp>
          <p:nvSpPr>
            <p:cNvPr id="12933" name="Google Shape;12933;p91"/>
            <p:cNvSpPr/>
            <p:nvPr/>
          </p:nvSpPr>
          <p:spPr>
            <a:xfrm>
              <a:off x="6780286" y="4184036"/>
              <a:ext cx="277637" cy="225461"/>
            </a:xfrm>
            <a:custGeom>
              <a:avLst/>
              <a:gdLst/>
              <a:ahLst/>
              <a:cxnLst/>
              <a:rect l="l" t="t" r="r" b="b"/>
              <a:pathLst>
                <a:path w="9312" h="7562" extrusionOk="0">
                  <a:moveTo>
                    <a:pt x="8570" y="1"/>
                  </a:moveTo>
                  <a:cubicBezTo>
                    <a:pt x="8550" y="1"/>
                    <a:pt x="8526" y="13"/>
                    <a:pt x="8502" y="36"/>
                  </a:cubicBezTo>
                  <a:lnTo>
                    <a:pt x="7549" y="1942"/>
                  </a:lnTo>
                  <a:cubicBezTo>
                    <a:pt x="7537" y="1977"/>
                    <a:pt x="7514" y="1995"/>
                    <a:pt x="7490" y="1995"/>
                  </a:cubicBezTo>
                  <a:cubicBezTo>
                    <a:pt x="7466" y="1995"/>
                    <a:pt x="7442" y="1977"/>
                    <a:pt x="7430" y="1942"/>
                  </a:cubicBezTo>
                  <a:lnTo>
                    <a:pt x="6906" y="1037"/>
                  </a:lnTo>
                  <a:cubicBezTo>
                    <a:pt x="6883" y="1001"/>
                    <a:pt x="6859" y="983"/>
                    <a:pt x="6838" y="983"/>
                  </a:cubicBezTo>
                  <a:cubicBezTo>
                    <a:pt x="6817" y="983"/>
                    <a:pt x="6799" y="1001"/>
                    <a:pt x="6787" y="1037"/>
                  </a:cubicBezTo>
                  <a:lnTo>
                    <a:pt x="5573" y="3466"/>
                  </a:lnTo>
                  <a:cubicBezTo>
                    <a:pt x="5525" y="3513"/>
                    <a:pt x="5501" y="3513"/>
                    <a:pt x="5477" y="3513"/>
                  </a:cubicBezTo>
                  <a:lnTo>
                    <a:pt x="4739" y="3204"/>
                  </a:lnTo>
                  <a:cubicBezTo>
                    <a:pt x="4725" y="3197"/>
                    <a:pt x="4713" y="3194"/>
                    <a:pt x="4703" y="3194"/>
                  </a:cubicBezTo>
                  <a:cubicBezTo>
                    <a:pt x="4678" y="3194"/>
                    <a:pt x="4661" y="3211"/>
                    <a:pt x="4644" y="3227"/>
                  </a:cubicBezTo>
                  <a:lnTo>
                    <a:pt x="3715" y="5180"/>
                  </a:lnTo>
                  <a:cubicBezTo>
                    <a:pt x="3715" y="5197"/>
                    <a:pt x="3691" y="5214"/>
                    <a:pt x="3661" y="5214"/>
                  </a:cubicBezTo>
                  <a:cubicBezTo>
                    <a:pt x="3648" y="5214"/>
                    <a:pt x="3634" y="5211"/>
                    <a:pt x="3620" y="5204"/>
                  </a:cubicBezTo>
                  <a:lnTo>
                    <a:pt x="2667" y="4728"/>
                  </a:lnTo>
                  <a:cubicBezTo>
                    <a:pt x="2644" y="4728"/>
                    <a:pt x="2620" y="4728"/>
                    <a:pt x="2596" y="4752"/>
                  </a:cubicBezTo>
                  <a:lnTo>
                    <a:pt x="1881" y="5776"/>
                  </a:lnTo>
                  <a:lnTo>
                    <a:pt x="596" y="4609"/>
                  </a:lnTo>
                  <a:cubicBezTo>
                    <a:pt x="589" y="4602"/>
                    <a:pt x="577" y="4599"/>
                    <a:pt x="565" y="4599"/>
                  </a:cubicBezTo>
                  <a:cubicBezTo>
                    <a:pt x="534" y="4599"/>
                    <a:pt x="493" y="4616"/>
                    <a:pt x="476" y="4633"/>
                  </a:cubicBezTo>
                  <a:lnTo>
                    <a:pt x="0" y="5657"/>
                  </a:lnTo>
                  <a:lnTo>
                    <a:pt x="0" y="5680"/>
                  </a:lnTo>
                  <a:lnTo>
                    <a:pt x="0" y="7562"/>
                  </a:lnTo>
                  <a:lnTo>
                    <a:pt x="9312" y="7562"/>
                  </a:lnTo>
                  <a:lnTo>
                    <a:pt x="9312" y="1441"/>
                  </a:lnTo>
                  <a:cubicBezTo>
                    <a:pt x="9312" y="1418"/>
                    <a:pt x="9312" y="1418"/>
                    <a:pt x="9288" y="1418"/>
                  </a:cubicBezTo>
                  <a:lnTo>
                    <a:pt x="8621" y="36"/>
                  </a:lnTo>
                  <a:cubicBezTo>
                    <a:pt x="8609" y="13"/>
                    <a:pt x="8591" y="1"/>
                    <a:pt x="8570"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1"/>
            <p:cNvSpPr/>
            <p:nvPr/>
          </p:nvSpPr>
          <p:spPr>
            <a:xfrm>
              <a:off x="6780286" y="4212629"/>
              <a:ext cx="277637" cy="196868"/>
            </a:xfrm>
            <a:custGeom>
              <a:avLst/>
              <a:gdLst/>
              <a:ahLst/>
              <a:cxnLst/>
              <a:rect l="l" t="t" r="r" b="b"/>
              <a:pathLst>
                <a:path w="9312" h="6603" extrusionOk="0">
                  <a:moveTo>
                    <a:pt x="8481" y="0"/>
                  </a:moveTo>
                  <a:cubicBezTo>
                    <a:pt x="8460" y="0"/>
                    <a:pt x="8442" y="18"/>
                    <a:pt x="8430" y="54"/>
                  </a:cubicBezTo>
                  <a:lnTo>
                    <a:pt x="7406" y="1983"/>
                  </a:lnTo>
                  <a:cubicBezTo>
                    <a:pt x="7395" y="2007"/>
                    <a:pt x="7371" y="2018"/>
                    <a:pt x="7347" y="2018"/>
                  </a:cubicBezTo>
                  <a:cubicBezTo>
                    <a:pt x="7323" y="2018"/>
                    <a:pt x="7299" y="2007"/>
                    <a:pt x="7287" y="1983"/>
                  </a:cubicBezTo>
                  <a:lnTo>
                    <a:pt x="6763" y="1173"/>
                  </a:lnTo>
                  <a:cubicBezTo>
                    <a:pt x="6740" y="1137"/>
                    <a:pt x="6716" y="1119"/>
                    <a:pt x="6695" y="1119"/>
                  </a:cubicBezTo>
                  <a:cubicBezTo>
                    <a:pt x="6674" y="1119"/>
                    <a:pt x="6656" y="1137"/>
                    <a:pt x="6644" y="1173"/>
                  </a:cubicBezTo>
                  <a:lnTo>
                    <a:pt x="5335" y="3840"/>
                  </a:lnTo>
                  <a:cubicBezTo>
                    <a:pt x="5287" y="3888"/>
                    <a:pt x="5263" y="3888"/>
                    <a:pt x="5239" y="3888"/>
                  </a:cubicBezTo>
                  <a:lnTo>
                    <a:pt x="4501" y="3578"/>
                  </a:lnTo>
                  <a:cubicBezTo>
                    <a:pt x="4488" y="3572"/>
                    <a:pt x="4477" y="3569"/>
                    <a:pt x="4467" y="3569"/>
                  </a:cubicBezTo>
                  <a:cubicBezTo>
                    <a:pt x="4441" y="3569"/>
                    <a:pt x="4423" y="3591"/>
                    <a:pt x="4406" y="3626"/>
                  </a:cubicBezTo>
                  <a:lnTo>
                    <a:pt x="3429" y="5460"/>
                  </a:lnTo>
                  <a:cubicBezTo>
                    <a:pt x="3429" y="5476"/>
                    <a:pt x="3395" y="5504"/>
                    <a:pt x="3367" y="5504"/>
                  </a:cubicBezTo>
                  <a:cubicBezTo>
                    <a:pt x="3354" y="5504"/>
                    <a:pt x="3342" y="5498"/>
                    <a:pt x="3334" y="5483"/>
                  </a:cubicBezTo>
                  <a:lnTo>
                    <a:pt x="2429" y="5055"/>
                  </a:lnTo>
                  <a:cubicBezTo>
                    <a:pt x="2429" y="5007"/>
                    <a:pt x="2405" y="5007"/>
                    <a:pt x="2382" y="5007"/>
                  </a:cubicBezTo>
                  <a:lnTo>
                    <a:pt x="2358" y="5055"/>
                  </a:lnTo>
                  <a:lnTo>
                    <a:pt x="1786" y="5769"/>
                  </a:lnTo>
                  <a:cubicBezTo>
                    <a:pt x="1786" y="5781"/>
                    <a:pt x="1768" y="5787"/>
                    <a:pt x="1748" y="5787"/>
                  </a:cubicBezTo>
                  <a:cubicBezTo>
                    <a:pt x="1727" y="5787"/>
                    <a:pt x="1703" y="5781"/>
                    <a:pt x="1691" y="5769"/>
                  </a:cubicBezTo>
                  <a:lnTo>
                    <a:pt x="572" y="4817"/>
                  </a:lnTo>
                  <a:cubicBezTo>
                    <a:pt x="557" y="4802"/>
                    <a:pt x="542" y="4796"/>
                    <a:pt x="528" y="4796"/>
                  </a:cubicBezTo>
                  <a:cubicBezTo>
                    <a:pt x="497" y="4796"/>
                    <a:pt x="469" y="4824"/>
                    <a:pt x="453" y="4840"/>
                  </a:cubicBezTo>
                  <a:lnTo>
                    <a:pt x="0" y="5602"/>
                  </a:lnTo>
                  <a:lnTo>
                    <a:pt x="0" y="6603"/>
                  </a:lnTo>
                  <a:lnTo>
                    <a:pt x="9312" y="6603"/>
                  </a:lnTo>
                  <a:lnTo>
                    <a:pt x="9312" y="1387"/>
                  </a:lnTo>
                  <a:lnTo>
                    <a:pt x="8550" y="54"/>
                  </a:lnTo>
                  <a:cubicBezTo>
                    <a:pt x="8526" y="18"/>
                    <a:pt x="8502" y="0"/>
                    <a:pt x="848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1"/>
            <p:cNvSpPr/>
            <p:nvPr/>
          </p:nvSpPr>
          <p:spPr>
            <a:xfrm>
              <a:off x="6780286" y="4238896"/>
              <a:ext cx="277637" cy="233094"/>
            </a:xfrm>
            <a:custGeom>
              <a:avLst/>
              <a:gdLst/>
              <a:ahLst/>
              <a:cxnLst/>
              <a:rect l="l" t="t" r="r" b="b"/>
              <a:pathLst>
                <a:path w="9312" h="7818" extrusionOk="0">
                  <a:moveTo>
                    <a:pt x="8538" y="0"/>
                  </a:moveTo>
                  <a:cubicBezTo>
                    <a:pt x="8514" y="0"/>
                    <a:pt x="8490" y="18"/>
                    <a:pt x="8478" y="54"/>
                  </a:cubicBezTo>
                  <a:lnTo>
                    <a:pt x="7526" y="1959"/>
                  </a:lnTo>
                  <a:cubicBezTo>
                    <a:pt x="7514" y="1995"/>
                    <a:pt x="7490" y="2013"/>
                    <a:pt x="7466" y="2013"/>
                  </a:cubicBezTo>
                  <a:cubicBezTo>
                    <a:pt x="7442" y="2013"/>
                    <a:pt x="7418" y="1995"/>
                    <a:pt x="7406" y="1959"/>
                  </a:cubicBezTo>
                  <a:lnTo>
                    <a:pt x="6859" y="1030"/>
                  </a:lnTo>
                  <a:cubicBezTo>
                    <a:pt x="6847" y="1006"/>
                    <a:pt x="6829" y="995"/>
                    <a:pt x="6808" y="995"/>
                  </a:cubicBezTo>
                  <a:cubicBezTo>
                    <a:pt x="6787" y="995"/>
                    <a:pt x="6763" y="1006"/>
                    <a:pt x="6740" y="1030"/>
                  </a:cubicBezTo>
                  <a:lnTo>
                    <a:pt x="5525" y="3483"/>
                  </a:lnTo>
                  <a:cubicBezTo>
                    <a:pt x="5501" y="3507"/>
                    <a:pt x="5477" y="3507"/>
                    <a:pt x="5454" y="3507"/>
                  </a:cubicBezTo>
                  <a:lnTo>
                    <a:pt x="4692" y="3221"/>
                  </a:lnTo>
                  <a:cubicBezTo>
                    <a:pt x="4684" y="3206"/>
                    <a:pt x="4677" y="3201"/>
                    <a:pt x="4669" y="3201"/>
                  </a:cubicBezTo>
                  <a:cubicBezTo>
                    <a:pt x="4653" y="3201"/>
                    <a:pt x="4637" y="3229"/>
                    <a:pt x="4620" y="3245"/>
                  </a:cubicBezTo>
                  <a:lnTo>
                    <a:pt x="3691" y="5174"/>
                  </a:lnTo>
                  <a:cubicBezTo>
                    <a:pt x="3691" y="5190"/>
                    <a:pt x="3657" y="5218"/>
                    <a:pt x="3628" y="5218"/>
                  </a:cubicBezTo>
                  <a:cubicBezTo>
                    <a:pt x="3615" y="5218"/>
                    <a:pt x="3604" y="5213"/>
                    <a:pt x="3596" y="5198"/>
                  </a:cubicBezTo>
                  <a:lnTo>
                    <a:pt x="2644" y="4721"/>
                  </a:lnTo>
                  <a:cubicBezTo>
                    <a:pt x="2620" y="4721"/>
                    <a:pt x="2596" y="4721"/>
                    <a:pt x="2548" y="4769"/>
                  </a:cubicBezTo>
                  <a:lnTo>
                    <a:pt x="1905" y="5722"/>
                  </a:lnTo>
                  <a:cubicBezTo>
                    <a:pt x="1905" y="5734"/>
                    <a:pt x="1887" y="5740"/>
                    <a:pt x="1867" y="5740"/>
                  </a:cubicBezTo>
                  <a:cubicBezTo>
                    <a:pt x="1846" y="5740"/>
                    <a:pt x="1822" y="5734"/>
                    <a:pt x="1810" y="5722"/>
                  </a:cubicBezTo>
                  <a:lnTo>
                    <a:pt x="596" y="4602"/>
                  </a:lnTo>
                  <a:cubicBezTo>
                    <a:pt x="589" y="4596"/>
                    <a:pt x="579" y="4593"/>
                    <a:pt x="568" y="4593"/>
                  </a:cubicBezTo>
                  <a:cubicBezTo>
                    <a:pt x="537" y="4593"/>
                    <a:pt x="494" y="4615"/>
                    <a:pt x="476" y="4650"/>
                  </a:cubicBezTo>
                  <a:lnTo>
                    <a:pt x="0" y="5650"/>
                  </a:lnTo>
                  <a:lnTo>
                    <a:pt x="0" y="7817"/>
                  </a:lnTo>
                  <a:lnTo>
                    <a:pt x="9312" y="7817"/>
                  </a:lnTo>
                  <a:lnTo>
                    <a:pt x="9312" y="1459"/>
                  </a:lnTo>
                  <a:lnTo>
                    <a:pt x="8597" y="54"/>
                  </a:lnTo>
                  <a:cubicBezTo>
                    <a:pt x="8585" y="18"/>
                    <a:pt x="8561" y="0"/>
                    <a:pt x="85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1"/>
            <p:cNvSpPr/>
            <p:nvPr/>
          </p:nvSpPr>
          <p:spPr>
            <a:xfrm>
              <a:off x="7028081" y="4240119"/>
              <a:ext cx="29129" cy="231871"/>
            </a:xfrm>
            <a:custGeom>
              <a:avLst/>
              <a:gdLst/>
              <a:ahLst/>
              <a:cxnLst/>
              <a:rect l="l" t="t" r="r" b="b"/>
              <a:pathLst>
                <a:path w="977" h="7777" extrusionOk="0">
                  <a:moveTo>
                    <a:pt x="227" y="1"/>
                  </a:moveTo>
                  <a:cubicBezTo>
                    <a:pt x="203" y="1"/>
                    <a:pt x="179" y="13"/>
                    <a:pt x="167" y="37"/>
                  </a:cubicBezTo>
                  <a:lnTo>
                    <a:pt x="0" y="394"/>
                  </a:lnTo>
                  <a:lnTo>
                    <a:pt x="477" y="1394"/>
                  </a:lnTo>
                  <a:cubicBezTo>
                    <a:pt x="501" y="1394"/>
                    <a:pt x="501" y="1418"/>
                    <a:pt x="501" y="1442"/>
                  </a:cubicBezTo>
                  <a:lnTo>
                    <a:pt x="501" y="7776"/>
                  </a:lnTo>
                  <a:lnTo>
                    <a:pt x="977" y="7776"/>
                  </a:lnTo>
                  <a:lnTo>
                    <a:pt x="977" y="1418"/>
                  </a:lnTo>
                  <a:lnTo>
                    <a:pt x="286" y="37"/>
                  </a:lnTo>
                  <a:cubicBezTo>
                    <a:pt x="274" y="13"/>
                    <a:pt x="250" y="1"/>
                    <a:pt x="22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1"/>
            <p:cNvSpPr/>
            <p:nvPr/>
          </p:nvSpPr>
          <p:spPr>
            <a:xfrm>
              <a:off x="6736248" y="4471963"/>
              <a:ext cx="343678" cy="24180"/>
            </a:xfrm>
            <a:custGeom>
              <a:avLst/>
              <a:gdLst/>
              <a:ahLst/>
              <a:cxnLst/>
              <a:rect l="l" t="t" r="r" b="b"/>
              <a:pathLst>
                <a:path w="11527" h="811" extrusionOk="0">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1"/>
            <p:cNvSpPr/>
            <p:nvPr/>
          </p:nvSpPr>
          <p:spPr>
            <a:xfrm>
              <a:off x="7062160" y="4471963"/>
              <a:ext cx="17770" cy="24180"/>
            </a:xfrm>
            <a:custGeom>
              <a:avLst/>
              <a:gdLst/>
              <a:ahLst/>
              <a:cxnLst/>
              <a:rect l="l" t="t" r="r" b="b"/>
              <a:pathLst>
                <a:path w="596" h="811" extrusionOk="0">
                  <a:moveTo>
                    <a:pt x="0" y="0"/>
                  </a:moveTo>
                  <a:cubicBezTo>
                    <a:pt x="72" y="0"/>
                    <a:pt x="120" y="72"/>
                    <a:pt x="120" y="119"/>
                  </a:cubicBezTo>
                  <a:lnTo>
                    <a:pt x="120" y="691"/>
                  </a:lnTo>
                  <a:cubicBezTo>
                    <a:pt x="120" y="739"/>
                    <a:pt x="72" y="810"/>
                    <a:pt x="0" y="810"/>
                  </a:cubicBezTo>
                  <a:lnTo>
                    <a:pt x="477" y="810"/>
                  </a:lnTo>
                  <a:cubicBezTo>
                    <a:pt x="548" y="810"/>
                    <a:pt x="596" y="762"/>
                    <a:pt x="596" y="691"/>
                  </a:cubicBezTo>
                  <a:lnTo>
                    <a:pt x="596" y="119"/>
                  </a:lnTo>
                  <a:cubicBezTo>
                    <a:pt x="596" y="72"/>
                    <a:pt x="548"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1"/>
            <p:cNvSpPr/>
            <p:nvPr/>
          </p:nvSpPr>
          <p:spPr>
            <a:xfrm>
              <a:off x="6884640" y="4175867"/>
              <a:ext cx="17800" cy="10674"/>
            </a:xfrm>
            <a:custGeom>
              <a:avLst/>
              <a:gdLst/>
              <a:ahLst/>
              <a:cxnLst/>
              <a:rect l="l" t="t" r="r" b="b"/>
              <a:pathLst>
                <a:path w="597" h="358" extrusionOk="0">
                  <a:moveTo>
                    <a:pt x="191" y="1"/>
                  </a:moveTo>
                  <a:cubicBezTo>
                    <a:pt x="96" y="1"/>
                    <a:pt x="1" y="48"/>
                    <a:pt x="1" y="144"/>
                  </a:cubicBezTo>
                  <a:cubicBezTo>
                    <a:pt x="1" y="263"/>
                    <a:pt x="72" y="358"/>
                    <a:pt x="191" y="358"/>
                  </a:cubicBezTo>
                  <a:lnTo>
                    <a:pt x="430" y="358"/>
                  </a:lnTo>
                  <a:cubicBezTo>
                    <a:pt x="525" y="358"/>
                    <a:pt x="596" y="287"/>
                    <a:pt x="596" y="215"/>
                  </a:cubicBezTo>
                  <a:cubicBezTo>
                    <a:pt x="596" y="96"/>
                    <a:pt x="549" y="1"/>
                    <a:pt x="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1"/>
            <p:cNvSpPr/>
            <p:nvPr/>
          </p:nvSpPr>
          <p:spPr>
            <a:xfrm>
              <a:off x="6856255" y="4175867"/>
              <a:ext cx="19201" cy="10674"/>
            </a:xfrm>
            <a:custGeom>
              <a:avLst/>
              <a:gdLst/>
              <a:ahLst/>
              <a:cxnLst/>
              <a:rect l="l" t="t" r="r" b="b"/>
              <a:pathLst>
                <a:path w="644" h="358" extrusionOk="0">
                  <a:moveTo>
                    <a:pt x="215" y="1"/>
                  </a:moveTo>
                  <a:cubicBezTo>
                    <a:pt x="119" y="1"/>
                    <a:pt x="48" y="48"/>
                    <a:pt x="48" y="144"/>
                  </a:cubicBezTo>
                  <a:cubicBezTo>
                    <a:pt x="0" y="263"/>
                    <a:pt x="96" y="358"/>
                    <a:pt x="215" y="358"/>
                  </a:cubicBezTo>
                  <a:lnTo>
                    <a:pt x="453" y="358"/>
                  </a:lnTo>
                  <a:cubicBezTo>
                    <a:pt x="548" y="358"/>
                    <a:pt x="643" y="287"/>
                    <a:pt x="643" y="215"/>
                  </a:cubicBezTo>
                  <a:cubicBezTo>
                    <a:pt x="643"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1"/>
            <p:cNvSpPr/>
            <p:nvPr/>
          </p:nvSpPr>
          <p:spPr>
            <a:xfrm>
              <a:off x="6994718" y="4175867"/>
              <a:ext cx="17770" cy="10674"/>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215"/>
                  </a:cubicBezTo>
                  <a:cubicBezTo>
                    <a:pt x="595"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1"/>
            <p:cNvSpPr/>
            <p:nvPr/>
          </p:nvSpPr>
          <p:spPr>
            <a:xfrm>
              <a:off x="6940037" y="4175867"/>
              <a:ext cx="17770" cy="10674"/>
            </a:xfrm>
            <a:custGeom>
              <a:avLst/>
              <a:gdLst/>
              <a:ahLst/>
              <a:cxnLst/>
              <a:rect l="l" t="t" r="r" b="b"/>
              <a:pathLst>
                <a:path w="596" h="358" extrusionOk="0">
                  <a:moveTo>
                    <a:pt x="167" y="1"/>
                  </a:moveTo>
                  <a:cubicBezTo>
                    <a:pt x="96" y="1"/>
                    <a:pt x="0" y="48"/>
                    <a:pt x="0" y="144"/>
                  </a:cubicBezTo>
                  <a:cubicBezTo>
                    <a:pt x="0"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1"/>
            <p:cNvSpPr/>
            <p:nvPr/>
          </p:nvSpPr>
          <p:spPr>
            <a:xfrm>
              <a:off x="6967735" y="4175867"/>
              <a:ext cx="17054" cy="10674"/>
            </a:xfrm>
            <a:custGeom>
              <a:avLst/>
              <a:gdLst/>
              <a:ahLst/>
              <a:cxnLst/>
              <a:rect l="l" t="t" r="r" b="b"/>
              <a:pathLst>
                <a:path w="572" h="358" extrusionOk="0">
                  <a:moveTo>
                    <a:pt x="167" y="1"/>
                  </a:moveTo>
                  <a:cubicBezTo>
                    <a:pt x="72" y="1"/>
                    <a:pt x="0" y="48"/>
                    <a:pt x="0" y="144"/>
                  </a:cubicBezTo>
                  <a:cubicBezTo>
                    <a:pt x="0" y="263"/>
                    <a:pt x="72" y="358"/>
                    <a:pt x="167" y="358"/>
                  </a:cubicBezTo>
                  <a:lnTo>
                    <a:pt x="405" y="358"/>
                  </a:lnTo>
                  <a:cubicBezTo>
                    <a:pt x="500" y="358"/>
                    <a:pt x="572" y="287"/>
                    <a:pt x="572" y="215"/>
                  </a:cubicBezTo>
                  <a:cubicBezTo>
                    <a:pt x="572"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1"/>
            <p:cNvSpPr/>
            <p:nvPr/>
          </p:nvSpPr>
          <p:spPr>
            <a:xfrm>
              <a:off x="6912338" y="4175867"/>
              <a:ext cx="17770" cy="10674"/>
            </a:xfrm>
            <a:custGeom>
              <a:avLst/>
              <a:gdLst/>
              <a:ahLst/>
              <a:cxnLst/>
              <a:rect l="l" t="t" r="r" b="b"/>
              <a:pathLst>
                <a:path w="596" h="358" extrusionOk="0">
                  <a:moveTo>
                    <a:pt x="191" y="1"/>
                  </a:moveTo>
                  <a:cubicBezTo>
                    <a:pt x="96" y="1"/>
                    <a:pt x="1" y="48"/>
                    <a:pt x="1" y="144"/>
                  </a:cubicBezTo>
                  <a:cubicBezTo>
                    <a:pt x="1" y="263"/>
                    <a:pt x="72" y="358"/>
                    <a:pt x="191" y="358"/>
                  </a:cubicBezTo>
                  <a:lnTo>
                    <a:pt x="429" y="358"/>
                  </a:lnTo>
                  <a:cubicBezTo>
                    <a:pt x="501" y="358"/>
                    <a:pt x="596" y="287"/>
                    <a:pt x="596" y="215"/>
                  </a:cubicBezTo>
                  <a:cubicBezTo>
                    <a:pt x="596" y="96"/>
                    <a:pt x="525"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1"/>
            <p:cNvSpPr/>
            <p:nvPr/>
          </p:nvSpPr>
          <p:spPr>
            <a:xfrm>
              <a:off x="6774591" y="4175867"/>
              <a:ext cx="17084" cy="10674"/>
            </a:xfrm>
            <a:custGeom>
              <a:avLst/>
              <a:gdLst/>
              <a:ahLst/>
              <a:cxnLst/>
              <a:rect l="l" t="t" r="r" b="b"/>
              <a:pathLst>
                <a:path w="573" h="358" extrusionOk="0">
                  <a:moveTo>
                    <a:pt x="191" y="1"/>
                  </a:moveTo>
                  <a:cubicBezTo>
                    <a:pt x="96" y="1"/>
                    <a:pt x="1" y="48"/>
                    <a:pt x="1" y="144"/>
                  </a:cubicBezTo>
                  <a:cubicBezTo>
                    <a:pt x="1" y="263"/>
                    <a:pt x="96" y="358"/>
                    <a:pt x="191" y="358"/>
                  </a:cubicBezTo>
                  <a:lnTo>
                    <a:pt x="405" y="358"/>
                  </a:lnTo>
                  <a:cubicBezTo>
                    <a:pt x="477" y="358"/>
                    <a:pt x="572" y="287"/>
                    <a:pt x="572" y="215"/>
                  </a:cubicBezTo>
                  <a:cubicBezTo>
                    <a:pt x="572" y="96"/>
                    <a:pt x="501"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1"/>
            <p:cNvSpPr/>
            <p:nvPr/>
          </p:nvSpPr>
          <p:spPr>
            <a:xfrm>
              <a:off x="6801574" y="4175867"/>
              <a:ext cx="17770" cy="10674"/>
            </a:xfrm>
            <a:custGeom>
              <a:avLst/>
              <a:gdLst/>
              <a:ahLst/>
              <a:cxnLst/>
              <a:rect l="l" t="t" r="r" b="b"/>
              <a:pathLst>
                <a:path w="596" h="358" extrusionOk="0">
                  <a:moveTo>
                    <a:pt x="167" y="1"/>
                  </a:moveTo>
                  <a:cubicBezTo>
                    <a:pt x="96" y="1"/>
                    <a:pt x="1" y="48"/>
                    <a:pt x="1" y="144"/>
                  </a:cubicBezTo>
                  <a:cubicBezTo>
                    <a:pt x="1"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1"/>
            <p:cNvSpPr/>
            <p:nvPr/>
          </p:nvSpPr>
          <p:spPr>
            <a:xfrm>
              <a:off x="6829273" y="4175867"/>
              <a:ext cx="18485" cy="10674"/>
            </a:xfrm>
            <a:custGeom>
              <a:avLst/>
              <a:gdLst/>
              <a:ahLst/>
              <a:cxnLst/>
              <a:rect l="l" t="t" r="r" b="b"/>
              <a:pathLst>
                <a:path w="620" h="358" extrusionOk="0">
                  <a:moveTo>
                    <a:pt x="191" y="1"/>
                  </a:moveTo>
                  <a:cubicBezTo>
                    <a:pt x="119" y="1"/>
                    <a:pt x="24" y="48"/>
                    <a:pt x="24" y="144"/>
                  </a:cubicBezTo>
                  <a:cubicBezTo>
                    <a:pt x="0" y="263"/>
                    <a:pt x="72" y="358"/>
                    <a:pt x="191" y="358"/>
                  </a:cubicBezTo>
                  <a:lnTo>
                    <a:pt x="429" y="358"/>
                  </a:lnTo>
                  <a:cubicBezTo>
                    <a:pt x="524" y="358"/>
                    <a:pt x="620" y="287"/>
                    <a:pt x="620" y="215"/>
                  </a:cubicBezTo>
                  <a:cubicBezTo>
                    <a:pt x="620"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1"/>
            <p:cNvSpPr/>
            <p:nvPr/>
          </p:nvSpPr>
          <p:spPr>
            <a:xfrm>
              <a:off x="6912338" y="4247602"/>
              <a:ext cx="17770" cy="10674"/>
            </a:xfrm>
            <a:custGeom>
              <a:avLst/>
              <a:gdLst/>
              <a:ahLst/>
              <a:cxnLst/>
              <a:rect l="l" t="t" r="r" b="b"/>
              <a:pathLst>
                <a:path w="596" h="358" extrusionOk="0">
                  <a:moveTo>
                    <a:pt x="191" y="0"/>
                  </a:moveTo>
                  <a:cubicBezTo>
                    <a:pt x="96" y="0"/>
                    <a:pt x="1" y="95"/>
                    <a:pt x="1" y="214"/>
                  </a:cubicBezTo>
                  <a:cubicBezTo>
                    <a:pt x="24" y="310"/>
                    <a:pt x="120" y="357"/>
                    <a:pt x="215" y="357"/>
                  </a:cubicBezTo>
                  <a:lnTo>
                    <a:pt x="429" y="357"/>
                  </a:lnTo>
                  <a:cubicBezTo>
                    <a:pt x="501" y="357"/>
                    <a:pt x="596" y="286"/>
                    <a:pt x="596" y="214"/>
                  </a:cubicBezTo>
                  <a:cubicBezTo>
                    <a:pt x="596" y="95"/>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1"/>
            <p:cNvSpPr/>
            <p:nvPr/>
          </p:nvSpPr>
          <p:spPr>
            <a:xfrm>
              <a:off x="6773876" y="4247602"/>
              <a:ext cx="17800" cy="10674"/>
            </a:xfrm>
            <a:custGeom>
              <a:avLst/>
              <a:gdLst/>
              <a:ahLst/>
              <a:cxnLst/>
              <a:rect l="l" t="t" r="r" b="b"/>
              <a:pathLst>
                <a:path w="597" h="358" extrusionOk="0">
                  <a:moveTo>
                    <a:pt x="191" y="0"/>
                  </a:moveTo>
                  <a:cubicBezTo>
                    <a:pt x="96" y="0"/>
                    <a:pt x="1" y="95"/>
                    <a:pt x="1" y="214"/>
                  </a:cubicBezTo>
                  <a:cubicBezTo>
                    <a:pt x="72" y="310"/>
                    <a:pt x="120" y="357"/>
                    <a:pt x="215" y="357"/>
                  </a:cubicBezTo>
                  <a:lnTo>
                    <a:pt x="429" y="357"/>
                  </a:lnTo>
                  <a:cubicBezTo>
                    <a:pt x="501" y="357"/>
                    <a:pt x="596" y="286"/>
                    <a:pt x="596" y="214"/>
                  </a:cubicBezTo>
                  <a:cubicBezTo>
                    <a:pt x="596" y="95"/>
                    <a:pt x="525"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1"/>
            <p:cNvSpPr/>
            <p:nvPr/>
          </p:nvSpPr>
          <p:spPr>
            <a:xfrm>
              <a:off x="6829988" y="4247602"/>
              <a:ext cx="17770" cy="10674"/>
            </a:xfrm>
            <a:custGeom>
              <a:avLst/>
              <a:gdLst/>
              <a:ahLst/>
              <a:cxnLst/>
              <a:rect l="l" t="t" r="r" b="b"/>
              <a:pathLst>
                <a:path w="596" h="358" extrusionOk="0">
                  <a:moveTo>
                    <a:pt x="167" y="0"/>
                  </a:moveTo>
                  <a:cubicBezTo>
                    <a:pt x="95" y="0"/>
                    <a:pt x="0" y="95"/>
                    <a:pt x="0" y="214"/>
                  </a:cubicBezTo>
                  <a:cubicBezTo>
                    <a:pt x="24" y="310"/>
                    <a:pt x="119" y="357"/>
                    <a:pt x="214" y="357"/>
                  </a:cubicBezTo>
                  <a:lnTo>
                    <a:pt x="405" y="357"/>
                  </a:lnTo>
                  <a:cubicBezTo>
                    <a:pt x="500" y="357"/>
                    <a:pt x="596" y="286"/>
                    <a:pt x="596" y="214"/>
                  </a:cubicBezTo>
                  <a:cubicBezTo>
                    <a:pt x="596"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1"/>
            <p:cNvSpPr/>
            <p:nvPr/>
          </p:nvSpPr>
          <p:spPr>
            <a:xfrm>
              <a:off x="6857657" y="4247602"/>
              <a:ext cx="17800" cy="10674"/>
            </a:xfrm>
            <a:custGeom>
              <a:avLst/>
              <a:gdLst/>
              <a:ahLst/>
              <a:cxnLst/>
              <a:rect l="l" t="t" r="r" b="b"/>
              <a:pathLst>
                <a:path w="597" h="358" extrusionOk="0">
                  <a:moveTo>
                    <a:pt x="168" y="0"/>
                  </a:moveTo>
                  <a:cubicBezTo>
                    <a:pt x="72" y="0"/>
                    <a:pt x="1" y="95"/>
                    <a:pt x="1" y="214"/>
                  </a:cubicBezTo>
                  <a:cubicBezTo>
                    <a:pt x="25" y="310"/>
                    <a:pt x="120" y="357"/>
                    <a:pt x="191" y="357"/>
                  </a:cubicBezTo>
                  <a:lnTo>
                    <a:pt x="406" y="357"/>
                  </a:lnTo>
                  <a:cubicBezTo>
                    <a:pt x="501" y="357"/>
                    <a:pt x="596" y="286"/>
                    <a:pt x="596" y="214"/>
                  </a:cubicBezTo>
                  <a:cubicBezTo>
                    <a:pt x="596" y="95"/>
                    <a:pt x="525" y="0"/>
                    <a:pt x="4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1"/>
            <p:cNvSpPr/>
            <p:nvPr/>
          </p:nvSpPr>
          <p:spPr>
            <a:xfrm>
              <a:off x="6801574" y="4247602"/>
              <a:ext cx="17770" cy="10674"/>
            </a:xfrm>
            <a:custGeom>
              <a:avLst/>
              <a:gdLst/>
              <a:ahLst/>
              <a:cxnLst/>
              <a:rect l="l" t="t" r="r" b="b"/>
              <a:pathLst>
                <a:path w="596" h="358" extrusionOk="0">
                  <a:moveTo>
                    <a:pt x="167" y="0"/>
                  </a:moveTo>
                  <a:cubicBezTo>
                    <a:pt x="96" y="0"/>
                    <a:pt x="1" y="95"/>
                    <a:pt x="1" y="214"/>
                  </a:cubicBezTo>
                  <a:cubicBezTo>
                    <a:pt x="48" y="310"/>
                    <a:pt x="120" y="357"/>
                    <a:pt x="215" y="357"/>
                  </a:cubicBezTo>
                  <a:lnTo>
                    <a:pt x="405" y="357"/>
                  </a:lnTo>
                  <a:cubicBezTo>
                    <a:pt x="501" y="357"/>
                    <a:pt x="596" y="286"/>
                    <a:pt x="596" y="214"/>
                  </a:cubicBezTo>
                  <a:cubicBezTo>
                    <a:pt x="596"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1"/>
            <p:cNvSpPr/>
            <p:nvPr/>
          </p:nvSpPr>
          <p:spPr>
            <a:xfrm>
              <a:off x="6884640" y="4247602"/>
              <a:ext cx="17800" cy="10674"/>
            </a:xfrm>
            <a:custGeom>
              <a:avLst/>
              <a:gdLst/>
              <a:ahLst/>
              <a:cxnLst/>
              <a:rect l="l" t="t" r="r" b="b"/>
              <a:pathLst>
                <a:path w="597" h="358" extrusionOk="0">
                  <a:moveTo>
                    <a:pt x="191" y="0"/>
                  </a:moveTo>
                  <a:cubicBezTo>
                    <a:pt x="96" y="0"/>
                    <a:pt x="1" y="95"/>
                    <a:pt x="1" y="214"/>
                  </a:cubicBezTo>
                  <a:cubicBezTo>
                    <a:pt x="49" y="310"/>
                    <a:pt x="120" y="357"/>
                    <a:pt x="215" y="357"/>
                  </a:cubicBezTo>
                  <a:lnTo>
                    <a:pt x="430" y="357"/>
                  </a:lnTo>
                  <a:cubicBezTo>
                    <a:pt x="525" y="357"/>
                    <a:pt x="596" y="286"/>
                    <a:pt x="596" y="214"/>
                  </a:cubicBezTo>
                  <a:cubicBezTo>
                    <a:pt x="596" y="95"/>
                    <a:pt x="549"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1"/>
            <p:cNvSpPr/>
            <p:nvPr/>
          </p:nvSpPr>
          <p:spPr>
            <a:xfrm>
              <a:off x="6732701" y="4148198"/>
              <a:ext cx="354321" cy="354321"/>
            </a:xfrm>
            <a:custGeom>
              <a:avLst/>
              <a:gdLst/>
              <a:ahLst/>
              <a:cxnLst/>
              <a:rect l="l" t="t" r="r" b="b"/>
              <a:pathLst>
                <a:path w="11884" h="11884" extrusionOk="0">
                  <a:moveTo>
                    <a:pt x="10169" y="1524"/>
                  </a:moveTo>
                  <a:lnTo>
                    <a:pt x="10741" y="2691"/>
                  </a:lnTo>
                  <a:lnTo>
                    <a:pt x="10741" y="3715"/>
                  </a:lnTo>
                  <a:lnTo>
                    <a:pt x="10384" y="3001"/>
                  </a:lnTo>
                  <a:cubicBezTo>
                    <a:pt x="10336" y="2929"/>
                    <a:pt x="10265" y="2858"/>
                    <a:pt x="10169" y="2858"/>
                  </a:cubicBezTo>
                  <a:cubicBezTo>
                    <a:pt x="10074" y="2858"/>
                    <a:pt x="9979" y="2929"/>
                    <a:pt x="9955" y="2977"/>
                  </a:cubicBezTo>
                  <a:lnTo>
                    <a:pt x="9074" y="4715"/>
                  </a:lnTo>
                  <a:lnTo>
                    <a:pt x="8621" y="3953"/>
                  </a:lnTo>
                  <a:cubicBezTo>
                    <a:pt x="8550" y="3882"/>
                    <a:pt x="8502" y="3834"/>
                    <a:pt x="8407" y="3834"/>
                  </a:cubicBezTo>
                  <a:cubicBezTo>
                    <a:pt x="8312" y="3834"/>
                    <a:pt x="8240" y="3906"/>
                    <a:pt x="8193" y="4001"/>
                  </a:cubicBezTo>
                  <a:lnTo>
                    <a:pt x="7050" y="6382"/>
                  </a:lnTo>
                  <a:lnTo>
                    <a:pt x="6383" y="6096"/>
                  </a:lnTo>
                  <a:cubicBezTo>
                    <a:pt x="6352" y="6084"/>
                    <a:pt x="6320" y="6078"/>
                    <a:pt x="6288" y="6078"/>
                  </a:cubicBezTo>
                  <a:cubicBezTo>
                    <a:pt x="6198" y="6078"/>
                    <a:pt x="6115" y="6127"/>
                    <a:pt x="6097" y="6216"/>
                  </a:cubicBezTo>
                  <a:lnTo>
                    <a:pt x="5216" y="8073"/>
                  </a:lnTo>
                  <a:lnTo>
                    <a:pt x="4359" y="7621"/>
                  </a:lnTo>
                  <a:cubicBezTo>
                    <a:pt x="4321" y="7606"/>
                    <a:pt x="4283" y="7598"/>
                    <a:pt x="4248" y="7598"/>
                  </a:cubicBezTo>
                  <a:cubicBezTo>
                    <a:pt x="4171" y="7598"/>
                    <a:pt x="4105" y="7635"/>
                    <a:pt x="4073" y="7716"/>
                  </a:cubicBezTo>
                  <a:lnTo>
                    <a:pt x="3477" y="8549"/>
                  </a:lnTo>
                  <a:lnTo>
                    <a:pt x="2334" y="7502"/>
                  </a:lnTo>
                  <a:cubicBezTo>
                    <a:pt x="2287" y="7430"/>
                    <a:pt x="2192" y="7430"/>
                    <a:pt x="2120" y="7430"/>
                  </a:cubicBezTo>
                  <a:cubicBezTo>
                    <a:pt x="2049" y="7430"/>
                    <a:pt x="1977" y="7502"/>
                    <a:pt x="1953" y="7597"/>
                  </a:cubicBezTo>
                  <a:lnTo>
                    <a:pt x="1810" y="7906"/>
                  </a:lnTo>
                  <a:lnTo>
                    <a:pt x="1763" y="6906"/>
                  </a:lnTo>
                  <a:lnTo>
                    <a:pt x="2192" y="6049"/>
                  </a:lnTo>
                  <a:lnTo>
                    <a:pt x="3382" y="7121"/>
                  </a:lnTo>
                  <a:cubicBezTo>
                    <a:pt x="3406" y="7144"/>
                    <a:pt x="3406" y="7144"/>
                    <a:pt x="3430" y="7144"/>
                  </a:cubicBezTo>
                  <a:cubicBezTo>
                    <a:pt x="3455" y="7151"/>
                    <a:pt x="3479" y="7154"/>
                    <a:pt x="3501" y="7154"/>
                  </a:cubicBezTo>
                  <a:cubicBezTo>
                    <a:pt x="3562" y="7154"/>
                    <a:pt x="3609" y="7132"/>
                    <a:pt x="3644" y="7097"/>
                  </a:cubicBezTo>
                  <a:lnTo>
                    <a:pt x="4311" y="6168"/>
                  </a:lnTo>
                  <a:lnTo>
                    <a:pt x="5168" y="6620"/>
                  </a:lnTo>
                  <a:cubicBezTo>
                    <a:pt x="5192" y="6632"/>
                    <a:pt x="5222" y="6638"/>
                    <a:pt x="5252" y="6638"/>
                  </a:cubicBezTo>
                  <a:cubicBezTo>
                    <a:pt x="5281" y="6638"/>
                    <a:pt x="5311" y="6632"/>
                    <a:pt x="5335" y="6620"/>
                  </a:cubicBezTo>
                  <a:cubicBezTo>
                    <a:pt x="5406" y="6573"/>
                    <a:pt x="5454" y="6549"/>
                    <a:pt x="5502" y="6501"/>
                  </a:cubicBezTo>
                  <a:lnTo>
                    <a:pt x="6359" y="4644"/>
                  </a:lnTo>
                  <a:lnTo>
                    <a:pt x="7002" y="4906"/>
                  </a:lnTo>
                  <a:cubicBezTo>
                    <a:pt x="7035" y="4925"/>
                    <a:pt x="7071" y="4934"/>
                    <a:pt x="7107" y="4934"/>
                  </a:cubicBezTo>
                  <a:cubicBezTo>
                    <a:pt x="7202" y="4934"/>
                    <a:pt x="7294" y="4873"/>
                    <a:pt x="7312" y="4787"/>
                  </a:cubicBezTo>
                  <a:lnTo>
                    <a:pt x="8431" y="2501"/>
                  </a:lnTo>
                  <a:lnTo>
                    <a:pt x="8883" y="3239"/>
                  </a:lnTo>
                  <a:cubicBezTo>
                    <a:pt x="8955" y="3334"/>
                    <a:pt x="9002" y="3358"/>
                    <a:pt x="9098" y="3358"/>
                  </a:cubicBezTo>
                  <a:cubicBezTo>
                    <a:pt x="9193" y="3358"/>
                    <a:pt x="9264" y="3310"/>
                    <a:pt x="9312" y="3239"/>
                  </a:cubicBezTo>
                  <a:lnTo>
                    <a:pt x="10169" y="1524"/>
                  </a:lnTo>
                  <a:close/>
                  <a:moveTo>
                    <a:pt x="10146" y="3334"/>
                  </a:moveTo>
                  <a:lnTo>
                    <a:pt x="10693" y="4501"/>
                  </a:lnTo>
                  <a:lnTo>
                    <a:pt x="10693" y="10669"/>
                  </a:lnTo>
                  <a:lnTo>
                    <a:pt x="1739" y="10669"/>
                  </a:lnTo>
                  <a:lnTo>
                    <a:pt x="1739" y="8716"/>
                  </a:lnTo>
                  <a:lnTo>
                    <a:pt x="1763" y="8716"/>
                  </a:lnTo>
                  <a:lnTo>
                    <a:pt x="2192" y="7859"/>
                  </a:lnTo>
                  <a:lnTo>
                    <a:pt x="3311" y="8883"/>
                  </a:lnTo>
                  <a:cubicBezTo>
                    <a:pt x="3382" y="8930"/>
                    <a:pt x="3430" y="8930"/>
                    <a:pt x="3501" y="8930"/>
                  </a:cubicBezTo>
                  <a:cubicBezTo>
                    <a:pt x="3549" y="8930"/>
                    <a:pt x="3620" y="8883"/>
                    <a:pt x="3668" y="8835"/>
                  </a:cubicBezTo>
                  <a:lnTo>
                    <a:pt x="4263" y="7978"/>
                  </a:lnTo>
                  <a:lnTo>
                    <a:pt x="5145" y="8430"/>
                  </a:lnTo>
                  <a:cubicBezTo>
                    <a:pt x="5168" y="8442"/>
                    <a:pt x="5198" y="8448"/>
                    <a:pt x="5228" y="8448"/>
                  </a:cubicBezTo>
                  <a:cubicBezTo>
                    <a:pt x="5258" y="8448"/>
                    <a:pt x="5287" y="8442"/>
                    <a:pt x="5311" y="8430"/>
                  </a:cubicBezTo>
                  <a:cubicBezTo>
                    <a:pt x="5383" y="8406"/>
                    <a:pt x="5430" y="8359"/>
                    <a:pt x="5454" y="8311"/>
                  </a:cubicBezTo>
                  <a:lnTo>
                    <a:pt x="6335" y="6454"/>
                  </a:lnTo>
                  <a:lnTo>
                    <a:pt x="6978" y="6739"/>
                  </a:lnTo>
                  <a:cubicBezTo>
                    <a:pt x="7009" y="6752"/>
                    <a:pt x="7041" y="6758"/>
                    <a:pt x="7073" y="6758"/>
                  </a:cubicBezTo>
                  <a:cubicBezTo>
                    <a:pt x="7165" y="6758"/>
                    <a:pt x="7252" y="6709"/>
                    <a:pt x="7288" y="6620"/>
                  </a:cubicBezTo>
                  <a:lnTo>
                    <a:pt x="8407" y="4310"/>
                  </a:lnTo>
                  <a:lnTo>
                    <a:pt x="8860" y="5072"/>
                  </a:lnTo>
                  <a:cubicBezTo>
                    <a:pt x="8907" y="5144"/>
                    <a:pt x="8979" y="5192"/>
                    <a:pt x="9074" y="5192"/>
                  </a:cubicBezTo>
                  <a:cubicBezTo>
                    <a:pt x="9145" y="5192"/>
                    <a:pt x="9241" y="5120"/>
                    <a:pt x="9264" y="5072"/>
                  </a:cubicBezTo>
                  <a:lnTo>
                    <a:pt x="10146" y="3334"/>
                  </a:lnTo>
                  <a:close/>
                  <a:moveTo>
                    <a:pt x="11479" y="11026"/>
                  </a:moveTo>
                  <a:lnTo>
                    <a:pt x="11479" y="11502"/>
                  </a:lnTo>
                  <a:lnTo>
                    <a:pt x="310" y="11502"/>
                  </a:lnTo>
                  <a:lnTo>
                    <a:pt x="310" y="11026"/>
                  </a:lnTo>
                  <a:close/>
                  <a:moveTo>
                    <a:pt x="929" y="0"/>
                  </a:moveTo>
                  <a:cubicBezTo>
                    <a:pt x="810" y="0"/>
                    <a:pt x="715" y="48"/>
                    <a:pt x="715" y="167"/>
                  </a:cubicBezTo>
                  <a:lnTo>
                    <a:pt x="715" y="976"/>
                  </a:lnTo>
                  <a:lnTo>
                    <a:pt x="524" y="976"/>
                  </a:lnTo>
                  <a:cubicBezTo>
                    <a:pt x="429" y="976"/>
                    <a:pt x="334" y="1048"/>
                    <a:pt x="334" y="1119"/>
                  </a:cubicBezTo>
                  <a:cubicBezTo>
                    <a:pt x="334" y="1238"/>
                    <a:pt x="405" y="1334"/>
                    <a:pt x="524" y="1334"/>
                  </a:cubicBezTo>
                  <a:lnTo>
                    <a:pt x="715" y="1334"/>
                  </a:lnTo>
                  <a:lnTo>
                    <a:pt x="715" y="2239"/>
                  </a:lnTo>
                  <a:lnTo>
                    <a:pt x="524" y="2239"/>
                  </a:lnTo>
                  <a:cubicBezTo>
                    <a:pt x="429" y="2239"/>
                    <a:pt x="334" y="2286"/>
                    <a:pt x="334" y="2381"/>
                  </a:cubicBezTo>
                  <a:cubicBezTo>
                    <a:pt x="334" y="2501"/>
                    <a:pt x="405" y="2596"/>
                    <a:pt x="524" y="2596"/>
                  </a:cubicBezTo>
                  <a:lnTo>
                    <a:pt x="715" y="2596"/>
                  </a:lnTo>
                  <a:lnTo>
                    <a:pt x="715" y="3477"/>
                  </a:lnTo>
                  <a:lnTo>
                    <a:pt x="524" y="3477"/>
                  </a:lnTo>
                  <a:cubicBezTo>
                    <a:pt x="429" y="3477"/>
                    <a:pt x="334" y="3548"/>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7"/>
                  </a:lnTo>
                  <a:lnTo>
                    <a:pt x="524" y="5977"/>
                  </a:lnTo>
                  <a:cubicBezTo>
                    <a:pt x="429" y="5977"/>
                    <a:pt x="334" y="6049"/>
                    <a:pt x="334" y="6144"/>
                  </a:cubicBezTo>
                  <a:cubicBezTo>
                    <a:pt x="334" y="6263"/>
                    <a:pt x="405" y="6335"/>
                    <a:pt x="524" y="6335"/>
                  </a:cubicBezTo>
                  <a:lnTo>
                    <a:pt x="715" y="6335"/>
                  </a:lnTo>
                  <a:lnTo>
                    <a:pt x="715" y="7240"/>
                  </a:lnTo>
                  <a:lnTo>
                    <a:pt x="524" y="7240"/>
                  </a:lnTo>
                  <a:cubicBezTo>
                    <a:pt x="429" y="7240"/>
                    <a:pt x="334" y="7287"/>
                    <a:pt x="334" y="7382"/>
                  </a:cubicBezTo>
                  <a:cubicBezTo>
                    <a:pt x="334" y="7502"/>
                    <a:pt x="405" y="7597"/>
                    <a:pt x="524" y="7597"/>
                  </a:cubicBezTo>
                  <a:lnTo>
                    <a:pt x="715" y="7597"/>
                  </a:lnTo>
                  <a:lnTo>
                    <a:pt x="715" y="8478"/>
                  </a:lnTo>
                  <a:lnTo>
                    <a:pt x="524" y="8478"/>
                  </a:lnTo>
                  <a:cubicBezTo>
                    <a:pt x="429" y="8478"/>
                    <a:pt x="334" y="8549"/>
                    <a:pt x="334" y="8645"/>
                  </a:cubicBezTo>
                  <a:cubicBezTo>
                    <a:pt x="334" y="8764"/>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6"/>
                  </a:lnTo>
                  <a:lnTo>
                    <a:pt x="310" y="10716"/>
                  </a:lnTo>
                  <a:cubicBezTo>
                    <a:pt x="167" y="10716"/>
                    <a:pt x="1" y="10836"/>
                    <a:pt x="1" y="11026"/>
                  </a:cubicBezTo>
                  <a:lnTo>
                    <a:pt x="1" y="11574"/>
                  </a:lnTo>
                  <a:cubicBezTo>
                    <a:pt x="1" y="11740"/>
                    <a:pt x="120" y="11883"/>
                    <a:pt x="310" y="11883"/>
                  </a:cubicBezTo>
                  <a:lnTo>
                    <a:pt x="11598" y="11883"/>
                  </a:lnTo>
                  <a:cubicBezTo>
                    <a:pt x="11741" y="11883"/>
                    <a:pt x="11884" y="11764"/>
                    <a:pt x="11884" y="11574"/>
                  </a:cubicBezTo>
                  <a:lnTo>
                    <a:pt x="11884" y="11026"/>
                  </a:lnTo>
                  <a:cubicBezTo>
                    <a:pt x="11836" y="10812"/>
                    <a:pt x="11717" y="10693"/>
                    <a:pt x="11527" y="10693"/>
                  </a:cubicBezTo>
                  <a:lnTo>
                    <a:pt x="11050" y="10693"/>
                  </a:lnTo>
                  <a:lnTo>
                    <a:pt x="11050" y="4501"/>
                  </a:lnTo>
                  <a:lnTo>
                    <a:pt x="11050" y="2691"/>
                  </a:lnTo>
                  <a:cubicBezTo>
                    <a:pt x="11050" y="2643"/>
                    <a:pt x="11050" y="2620"/>
                    <a:pt x="11027" y="2572"/>
                  </a:cubicBezTo>
                  <a:lnTo>
                    <a:pt x="10384" y="1191"/>
                  </a:lnTo>
                  <a:cubicBezTo>
                    <a:pt x="10336" y="1095"/>
                    <a:pt x="10265" y="1048"/>
                    <a:pt x="10169" y="1048"/>
                  </a:cubicBezTo>
                  <a:cubicBezTo>
                    <a:pt x="10169" y="1048"/>
                    <a:pt x="9979" y="1095"/>
                    <a:pt x="9955" y="1191"/>
                  </a:cubicBezTo>
                  <a:lnTo>
                    <a:pt x="9098" y="2929"/>
                  </a:lnTo>
                  <a:lnTo>
                    <a:pt x="8645" y="2167"/>
                  </a:lnTo>
                  <a:cubicBezTo>
                    <a:pt x="8598" y="2096"/>
                    <a:pt x="8526" y="2048"/>
                    <a:pt x="8431" y="2048"/>
                  </a:cubicBezTo>
                  <a:cubicBezTo>
                    <a:pt x="8359" y="2048"/>
                    <a:pt x="8264" y="2119"/>
                    <a:pt x="8240" y="2215"/>
                  </a:cubicBezTo>
                  <a:lnTo>
                    <a:pt x="7073" y="4596"/>
                  </a:lnTo>
                  <a:lnTo>
                    <a:pt x="6407" y="4310"/>
                  </a:lnTo>
                  <a:cubicBezTo>
                    <a:pt x="6376" y="4298"/>
                    <a:pt x="6344" y="4292"/>
                    <a:pt x="6312" y="4292"/>
                  </a:cubicBezTo>
                  <a:cubicBezTo>
                    <a:pt x="6222" y="4292"/>
                    <a:pt x="6139" y="4341"/>
                    <a:pt x="6121" y="4429"/>
                  </a:cubicBezTo>
                  <a:lnTo>
                    <a:pt x="5240" y="6287"/>
                  </a:lnTo>
                  <a:lnTo>
                    <a:pt x="4382" y="5835"/>
                  </a:lnTo>
                  <a:cubicBezTo>
                    <a:pt x="4345" y="5819"/>
                    <a:pt x="4307" y="5812"/>
                    <a:pt x="4272" y="5812"/>
                  </a:cubicBezTo>
                  <a:cubicBezTo>
                    <a:pt x="4195" y="5812"/>
                    <a:pt x="4129" y="5848"/>
                    <a:pt x="4097" y="5930"/>
                  </a:cubicBezTo>
                  <a:lnTo>
                    <a:pt x="3501" y="6763"/>
                  </a:lnTo>
                  <a:lnTo>
                    <a:pt x="2358" y="5715"/>
                  </a:lnTo>
                  <a:cubicBezTo>
                    <a:pt x="2311" y="5644"/>
                    <a:pt x="2215" y="5644"/>
                    <a:pt x="2144" y="5644"/>
                  </a:cubicBezTo>
                  <a:cubicBezTo>
                    <a:pt x="2072" y="5644"/>
                    <a:pt x="2001" y="5715"/>
                    <a:pt x="1977" y="5763"/>
                  </a:cubicBezTo>
                  <a:lnTo>
                    <a:pt x="1501" y="6787"/>
                  </a:lnTo>
                  <a:cubicBezTo>
                    <a:pt x="1477" y="6811"/>
                    <a:pt x="1477" y="6835"/>
                    <a:pt x="1501" y="6906"/>
                  </a:cubicBezTo>
                  <a:lnTo>
                    <a:pt x="1501" y="10716"/>
                  </a:lnTo>
                  <a:lnTo>
                    <a:pt x="1072" y="10716"/>
                  </a:lnTo>
                  <a:lnTo>
                    <a:pt x="1072" y="167"/>
                  </a:lnTo>
                  <a:cubicBezTo>
                    <a:pt x="1072" y="95"/>
                    <a:pt x="1025"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91"/>
          <p:cNvGrpSpPr/>
          <p:nvPr/>
        </p:nvGrpSpPr>
        <p:grpSpPr>
          <a:xfrm>
            <a:off x="7734048" y="4149600"/>
            <a:ext cx="357184" cy="352205"/>
            <a:chOff x="7391135" y="4149600"/>
            <a:chExt cx="357184" cy="352205"/>
          </a:xfrm>
        </p:grpSpPr>
        <p:sp>
          <p:nvSpPr>
            <p:cNvPr id="12956" name="Google Shape;12956;p91"/>
            <p:cNvSpPr/>
            <p:nvPr/>
          </p:nvSpPr>
          <p:spPr>
            <a:xfrm>
              <a:off x="7497635" y="4251836"/>
              <a:ext cx="144156" cy="144185"/>
            </a:xfrm>
            <a:custGeom>
              <a:avLst/>
              <a:gdLst/>
              <a:ahLst/>
              <a:cxnLst/>
              <a:rect l="l" t="t" r="r" b="b"/>
              <a:pathLst>
                <a:path w="4835" h="4836" extrusionOk="0">
                  <a:moveTo>
                    <a:pt x="2430" y="1"/>
                  </a:moveTo>
                  <a:cubicBezTo>
                    <a:pt x="1096" y="1"/>
                    <a:pt x="1" y="1096"/>
                    <a:pt x="1" y="2430"/>
                  </a:cubicBezTo>
                  <a:cubicBezTo>
                    <a:pt x="1" y="3740"/>
                    <a:pt x="1096" y="4835"/>
                    <a:pt x="2430" y="4835"/>
                  </a:cubicBezTo>
                  <a:cubicBezTo>
                    <a:pt x="3763" y="4835"/>
                    <a:pt x="4835" y="3740"/>
                    <a:pt x="4835" y="2430"/>
                  </a:cubicBezTo>
                  <a:cubicBezTo>
                    <a:pt x="4835" y="1096"/>
                    <a:pt x="3763" y="1"/>
                    <a:pt x="2430"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1"/>
            <p:cNvSpPr/>
            <p:nvPr/>
          </p:nvSpPr>
          <p:spPr>
            <a:xfrm>
              <a:off x="7533861" y="4256816"/>
              <a:ext cx="107930" cy="139206"/>
            </a:xfrm>
            <a:custGeom>
              <a:avLst/>
              <a:gdLst/>
              <a:ahLst/>
              <a:cxnLst/>
              <a:rect l="l" t="t" r="r" b="b"/>
              <a:pathLst>
                <a:path w="3620" h="4669" extrusionOk="0">
                  <a:moveTo>
                    <a:pt x="1977" y="1"/>
                  </a:moveTo>
                  <a:cubicBezTo>
                    <a:pt x="2667" y="405"/>
                    <a:pt x="3144" y="1191"/>
                    <a:pt x="3144" y="2049"/>
                  </a:cubicBezTo>
                  <a:cubicBezTo>
                    <a:pt x="3144" y="3382"/>
                    <a:pt x="2072" y="4454"/>
                    <a:pt x="738" y="4454"/>
                  </a:cubicBezTo>
                  <a:cubicBezTo>
                    <a:pt x="476" y="4454"/>
                    <a:pt x="238" y="4430"/>
                    <a:pt x="0" y="4335"/>
                  </a:cubicBezTo>
                  <a:lnTo>
                    <a:pt x="0" y="4335"/>
                  </a:lnTo>
                  <a:cubicBezTo>
                    <a:pt x="357" y="4549"/>
                    <a:pt x="762" y="4668"/>
                    <a:pt x="1215" y="4668"/>
                  </a:cubicBezTo>
                  <a:cubicBezTo>
                    <a:pt x="2548" y="4668"/>
                    <a:pt x="3620" y="3597"/>
                    <a:pt x="3620" y="2263"/>
                  </a:cubicBezTo>
                  <a:cubicBezTo>
                    <a:pt x="3620" y="1191"/>
                    <a:pt x="2929" y="286"/>
                    <a:pt x="19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1"/>
            <p:cNvSpPr/>
            <p:nvPr/>
          </p:nvSpPr>
          <p:spPr>
            <a:xfrm>
              <a:off x="7397516" y="4165938"/>
              <a:ext cx="172569" cy="200416"/>
            </a:xfrm>
            <a:custGeom>
              <a:avLst/>
              <a:gdLst/>
              <a:ahLst/>
              <a:cxnLst/>
              <a:rect l="l" t="t" r="r" b="b"/>
              <a:pathLst>
                <a:path w="5788" h="6722" extrusionOk="0">
                  <a:moveTo>
                    <a:pt x="5788" y="0"/>
                  </a:moveTo>
                  <a:cubicBezTo>
                    <a:pt x="3049" y="0"/>
                    <a:pt x="787" y="2120"/>
                    <a:pt x="596" y="4835"/>
                  </a:cubicBezTo>
                  <a:lnTo>
                    <a:pt x="191" y="4811"/>
                  </a:lnTo>
                  <a:cubicBezTo>
                    <a:pt x="72" y="4811"/>
                    <a:pt x="1" y="4954"/>
                    <a:pt x="72" y="5025"/>
                  </a:cubicBezTo>
                  <a:lnTo>
                    <a:pt x="1239" y="6668"/>
                  </a:lnTo>
                  <a:cubicBezTo>
                    <a:pt x="1263" y="6704"/>
                    <a:pt x="1299" y="6722"/>
                    <a:pt x="1334" y="6722"/>
                  </a:cubicBezTo>
                  <a:cubicBezTo>
                    <a:pt x="1370" y="6722"/>
                    <a:pt x="1406" y="6704"/>
                    <a:pt x="1430" y="6668"/>
                  </a:cubicBezTo>
                  <a:lnTo>
                    <a:pt x="2597" y="5025"/>
                  </a:lnTo>
                  <a:cubicBezTo>
                    <a:pt x="2668" y="4930"/>
                    <a:pt x="2597" y="4811"/>
                    <a:pt x="2478" y="4811"/>
                  </a:cubicBezTo>
                  <a:lnTo>
                    <a:pt x="2073" y="4811"/>
                  </a:lnTo>
                  <a:cubicBezTo>
                    <a:pt x="2239" y="2953"/>
                    <a:pt x="3859" y="1453"/>
                    <a:pt x="5788" y="1453"/>
                  </a:cubicBezTo>
                  <a:lnTo>
                    <a:pt x="5788"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1"/>
            <p:cNvSpPr/>
            <p:nvPr/>
          </p:nvSpPr>
          <p:spPr>
            <a:xfrm>
              <a:off x="7525334" y="4153714"/>
              <a:ext cx="200953" cy="171287"/>
            </a:xfrm>
            <a:custGeom>
              <a:avLst/>
              <a:gdLst/>
              <a:ahLst/>
              <a:cxnLst/>
              <a:rect l="l" t="t" r="r" b="b"/>
              <a:pathLst>
                <a:path w="6740" h="5745" extrusionOk="0">
                  <a:moveTo>
                    <a:pt x="1781" y="1"/>
                  </a:moveTo>
                  <a:cubicBezTo>
                    <a:pt x="1758" y="1"/>
                    <a:pt x="1735" y="10"/>
                    <a:pt x="1715" y="29"/>
                  </a:cubicBezTo>
                  <a:lnTo>
                    <a:pt x="72" y="1172"/>
                  </a:lnTo>
                  <a:cubicBezTo>
                    <a:pt x="0" y="1244"/>
                    <a:pt x="0" y="1339"/>
                    <a:pt x="72" y="1387"/>
                  </a:cubicBezTo>
                  <a:lnTo>
                    <a:pt x="1715" y="2554"/>
                  </a:lnTo>
                  <a:cubicBezTo>
                    <a:pt x="1735" y="2573"/>
                    <a:pt x="1758" y="2582"/>
                    <a:pt x="1781" y="2582"/>
                  </a:cubicBezTo>
                  <a:cubicBezTo>
                    <a:pt x="1843" y="2582"/>
                    <a:pt x="1906" y="2521"/>
                    <a:pt x="1906" y="2435"/>
                  </a:cubicBezTo>
                  <a:lnTo>
                    <a:pt x="1906" y="2030"/>
                  </a:lnTo>
                  <a:cubicBezTo>
                    <a:pt x="3787" y="2196"/>
                    <a:pt x="5287" y="3816"/>
                    <a:pt x="5287" y="5745"/>
                  </a:cubicBezTo>
                  <a:lnTo>
                    <a:pt x="6740" y="5745"/>
                  </a:lnTo>
                  <a:cubicBezTo>
                    <a:pt x="6740" y="3006"/>
                    <a:pt x="4620" y="744"/>
                    <a:pt x="1906" y="553"/>
                  </a:cubicBezTo>
                  <a:lnTo>
                    <a:pt x="1906" y="148"/>
                  </a:lnTo>
                  <a:cubicBezTo>
                    <a:pt x="1906" y="62"/>
                    <a:pt x="1843" y="1"/>
                    <a:pt x="178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1"/>
            <p:cNvSpPr/>
            <p:nvPr/>
          </p:nvSpPr>
          <p:spPr>
            <a:xfrm>
              <a:off x="7584279" y="4171603"/>
              <a:ext cx="142724" cy="146302"/>
            </a:xfrm>
            <a:custGeom>
              <a:avLst/>
              <a:gdLst/>
              <a:ahLst/>
              <a:cxnLst/>
              <a:rect l="l" t="t" r="r" b="b"/>
              <a:pathLst>
                <a:path w="4787" h="4907" extrusionOk="0">
                  <a:moveTo>
                    <a:pt x="0" y="1"/>
                  </a:moveTo>
                  <a:lnTo>
                    <a:pt x="0" y="191"/>
                  </a:lnTo>
                  <a:cubicBezTo>
                    <a:pt x="0" y="310"/>
                    <a:pt x="48" y="406"/>
                    <a:pt x="167" y="406"/>
                  </a:cubicBezTo>
                  <a:cubicBezTo>
                    <a:pt x="2572" y="668"/>
                    <a:pt x="4477" y="2525"/>
                    <a:pt x="4787" y="4907"/>
                  </a:cubicBezTo>
                  <a:cubicBezTo>
                    <a:pt x="4644" y="2287"/>
                    <a:pt x="2596" y="191"/>
                    <a:pt x="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1"/>
            <p:cNvSpPr/>
            <p:nvPr/>
          </p:nvSpPr>
          <p:spPr>
            <a:xfrm>
              <a:off x="7525334" y="4154728"/>
              <a:ext cx="56827" cy="45319"/>
            </a:xfrm>
            <a:custGeom>
              <a:avLst/>
              <a:gdLst/>
              <a:ahLst/>
              <a:cxnLst/>
              <a:rect l="l" t="t" r="r" b="b"/>
              <a:pathLst>
                <a:path w="1906" h="1520" extrusionOk="0">
                  <a:moveTo>
                    <a:pt x="1780" y="0"/>
                  </a:moveTo>
                  <a:cubicBezTo>
                    <a:pt x="1757" y="0"/>
                    <a:pt x="1734" y="6"/>
                    <a:pt x="1715" y="19"/>
                  </a:cubicBezTo>
                  <a:lnTo>
                    <a:pt x="72" y="1186"/>
                  </a:lnTo>
                  <a:cubicBezTo>
                    <a:pt x="0" y="1234"/>
                    <a:pt x="0" y="1329"/>
                    <a:pt x="72" y="1400"/>
                  </a:cubicBezTo>
                  <a:lnTo>
                    <a:pt x="215" y="1519"/>
                  </a:lnTo>
                  <a:lnTo>
                    <a:pt x="1739" y="448"/>
                  </a:lnTo>
                  <a:cubicBezTo>
                    <a:pt x="1760" y="416"/>
                    <a:pt x="1792" y="403"/>
                    <a:pt x="1822" y="403"/>
                  </a:cubicBezTo>
                  <a:cubicBezTo>
                    <a:pt x="1858" y="403"/>
                    <a:pt x="1892" y="422"/>
                    <a:pt x="1906" y="448"/>
                  </a:cubicBezTo>
                  <a:lnTo>
                    <a:pt x="1906" y="114"/>
                  </a:lnTo>
                  <a:cubicBezTo>
                    <a:pt x="1906" y="45"/>
                    <a:pt x="1842" y="0"/>
                    <a:pt x="178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1"/>
            <p:cNvSpPr/>
            <p:nvPr/>
          </p:nvSpPr>
          <p:spPr>
            <a:xfrm>
              <a:off x="7570772" y="4282039"/>
              <a:ext cx="172569" cy="199880"/>
            </a:xfrm>
            <a:custGeom>
              <a:avLst/>
              <a:gdLst/>
              <a:ahLst/>
              <a:cxnLst/>
              <a:rect l="l" t="t" r="r" b="b"/>
              <a:pathLst>
                <a:path w="5788" h="6704" extrusionOk="0">
                  <a:moveTo>
                    <a:pt x="4451" y="0"/>
                  </a:moveTo>
                  <a:cubicBezTo>
                    <a:pt x="4412" y="0"/>
                    <a:pt x="4370" y="12"/>
                    <a:pt x="4335" y="36"/>
                  </a:cubicBezTo>
                  <a:lnTo>
                    <a:pt x="3192" y="1679"/>
                  </a:lnTo>
                  <a:cubicBezTo>
                    <a:pt x="3120" y="1774"/>
                    <a:pt x="3192" y="1893"/>
                    <a:pt x="3311" y="1893"/>
                  </a:cubicBezTo>
                  <a:lnTo>
                    <a:pt x="3716" y="1893"/>
                  </a:lnTo>
                  <a:cubicBezTo>
                    <a:pt x="3549" y="3751"/>
                    <a:pt x="1930" y="5251"/>
                    <a:pt x="1" y="5251"/>
                  </a:cubicBezTo>
                  <a:lnTo>
                    <a:pt x="1" y="6704"/>
                  </a:lnTo>
                  <a:cubicBezTo>
                    <a:pt x="2739" y="6704"/>
                    <a:pt x="5002" y="4584"/>
                    <a:pt x="5192" y="1893"/>
                  </a:cubicBezTo>
                  <a:lnTo>
                    <a:pt x="5597" y="1893"/>
                  </a:lnTo>
                  <a:cubicBezTo>
                    <a:pt x="5716" y="1893"/>
                    <a:pt x="5787" y="1774"/>
                    <a:pt x="5716" y="1679"/>
                  </a:cubicBezTo>
                  <a:lnTo>
                    <a:pt x="4549" y="36"/>
                  </a:lnTo>
                  <a:cubicBezTo>
                    <a:pt x="4525" y="12"/>
                    <a:pt x="4490" y="0"/>
                    <a:pt x="445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1"/>
            <p:cNvSpPr/>
            <p:nvPr/>
          </p:nvSpPr>
          <p:spPr>
            <a:xfrm>
              <a:off x="7580015" y="4339195"/>
              <a:ext cx="146272" cy="142724"/>
            </a:xfrm>
            <a:custGeom>
              <a:avLst/>
              <a:gdLst/>
              <a:ahLst/>
              <a:cxnLst/>
              <a:rect l="l" t="t" r="r" b="b"/>
              <a:pathLst>
                <a:path w="4906" h="4787" extrusionOk="0">
                  <a:moveTo>
                    <a:pt x="4668" y="0"/>
                  </a:moveTo>
                  <a:cubicBezTo>
                    <a:pt x="4549" y="0"/>
                    <a:pt x="4453" y="95"/>
                    <a:pt x="4477" y="167"/>
                  </a:cubicBezTo>
                  <a:cubicBezTo>
                    <a:pt x="4215" y="2596"/>
                    <a:pt x="2382" y="4501"/>
                    <a:pt x="0" y="4787"/>
                  </a:cubicBezTo>
                  <a:cubicBezTo>
                    <a:pt x="2620" y="4644"/>
                    <a:pt x="4692" y="2596"/>
                    <a:pt x="490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1"/>
            <p:cNvSpPr/>
            <p:nvPr/>
          </p:nvSpPr>
          <p:spPr>
            <a:xfrm>
              <a:off x="7697159" y="4281503"/>
              <a:ext cx="46183" cy="57006"/>
            </a:xfrm>
            <a:custGeom>
              <a:avLst/>
              <a:gdLst/>
              <a:ahLst/>
              <a:cxnLst/>
              <a:rect l="l" t="t" r="r" b="b"/>
              <a:pathLst>
                <a:path w="1549" h="1912" extrusionOk="0">
                  <a:moveTo>
                    <a:pt x="215" y="0"/>
                  </a:moveTo>
                  <a:cubicBezTo>
                    <a:pt x="179" y="0"/>
                    <a:pt x="143" y="18"/>
                    <a:pt x="120" y="54"/>
                  </a:cubicBezTo>
                  <a:lnTo>
                    <a:pt x="1" y="197"/>
                  </a:lnTo>
                  <a:lnTo>
                    <a:pt x="1072" y="1721"/>
                  </a:lnTo>
                  <a:cubicBezTo>
                    <a:pt x="1120" y="1792"/>
                    <a:pt x="1096" y="1864"/>
                    <a:pt x="1072" y="1911"/>
                  </a:cubicBezTo>
                  <a:lnTo>
                    <a:pt x="1382" y="1911"/>
                  </a:lnTo>
                  <a:cubicBezTo>
                    <a:pt x="1477" y="1911"/>
                    <a:pt x="1548" y="1792"/>
                    <a:pt x="1477" y="1697"/>
                  </a:cubicBezTo>
                  <a:lnTo>
                    <a:pt x="310" y="54"/>
                  </a:lnTo>
                  <a:cubicBezTo>
                    <a:pt x="286" y="18"/>
                    <a:pt x="251" y="0"/>
                    <a:pt x="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1"/>
            <p:cNvSpPr/>
            <p:nvPr/>
          </p:nvSpPr>
          <p:spPr>
            <a:xfrm>
              <a:off x="7726259" y="4338480"/>
              <a:ext cx="2892" cy="1431"/>
            </a:xfrm>
            <a:custGeom>
              <a:avLst/>
              <a:gdLst/>
              <a:ahLst/>
              <a:cxnLst/>
              <a:rect l="l" t="t" r="r" b="b"/>
              <a:pathLst>
                <a:path w="97" h="48" extrusionOk="0">
                  <a:moveTo>
                    <a:pt x="1" y="0"/>
                  </a:moveTo>
                  <a:lnTo>
                    <a:pt x="1" y="48"/>
                  </a:lnTo>
                  <a:cubicBezTo>
                    <a:pt x="25" y="24"/>
                    <a:pt x="49" y="24"/>
                    <a:pt x="9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1"/>
            <p:cNvSpPr/>
            <p:nvPr/>
          </p:nvSpPr>
          <p:spPr>
            <a:xfrm>
              <a:off x="7414570" y="4322856"/>
              <a:ext cx="200953" cy="171287"/>
            </a:xfrm>
            <a:custGeom>
              <a:avLst/>
              <a:gdLst/>
              <a:ahLst/>
              <a:cxnLst/>
              <a:rect l="l" t="t" r="r" b="b"/>
              <a:pathLst>
                <a:path w="6740" h="5745" extrusionOk="0">
                  <a:moveTo>
                    <a:pt x="0" y="0"/>
                  </a:moveTo>
                  <a:cubicBezTo>
                    <a:pt x="0" y="2739"/>
                    <a:pt x="2120" y="5001"/>
                    <a:pt x="4835" y="5192"/>
                  </a:cubicBezTo>
                  <a:lnTo>
                    <a:pt x="4835" y="5597"/>
                  </a:lnTo>
                  <a:cubicBezTo>
                    <a:pt x="4835" y="5683"/>
                    <a:pt x="4897" y="5744"/>
                    <a:pt x="4959" y="5744"/>
                  </a:cubicBezTo>
                  <a:cubicBezTo>
                    <a:pt x="4982" y="5744"/>
                    <a:pt x="5006" y="5735"/>
                    <a:pt x="5025" y="5716"/>
                  </a:cubicBezTo>
                  <a:lnTo>
                    <a:pt x="6668" y="4573"/>
                  </a:lnTo>
                  <a:cubicBezTo>
                    <a:pt x="6740" y="4501"/>
                    <a:pt x="6740" y="4406"/>
                    <a:pt x="6668" y="4358"/>
                  </a:cubicBezTo>
                  <a:lnTo>
                    <a:pt x="5025" y="3191"/>
                  </a:lnTo>
                  <a:cubicBezTo>
                    <a:pt x="5007" y="3179"/>
                    <a:pt x="4985" y="3173"/>
                    <a:pt x="4963" y="3173"/>
                  </a:cubicBezTo>
                  <a:cubicBezTo>
                    <a:pt x="4900" y="3173"/>
                    <a:pt x="4835" y="3222"/>
                    <a:pt x="4835" y="3311"/>
                  </a:cubicBezTo>
                  <a:lnTo>
                    <a:pt x="4835" y="3739"/>
                  </a:lnTo>
                  <a:cubicBezTo>
                    <a:pt x="2953" y="3549"/>
                    <a:pt x="1453" y="1953"/>
                    <a:pt x="145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1"/>
            <p:cNvSpPr/>
            <p:nvPr/>
          </p:nvSpPr>
          <p:spPr>
            <a:xfrm>
              <a:off x="7397516" y="4255384"/>
              <a:ext cx="79546" cy="111687"/>
            </a:xfrm>
            <a:custGeom>
              <a:avLst/>
              <a:gdLst/>
              <a:ahLst/>
              <a:cxnLst/>
              <a:rect l="l" t="t" r="r" b="b"/>
              <a:pathLst>
                <a:path w="2668" h="3746" extrusionOk="0">
                  <a:moveTo>
                    <a:pt x="1072" y="1"/>
                  </a:moveTo>
                  <a:cubicBezTo>
                    <a:pt x="810" y="573"/>
                    <a:pt x="668" y="1192"/>
                    <a:pt x="596" y="1859"/>
                  </a:cubicBezTo>
                  <a:lnTo>
                    <a:pt x="191" y="1859"/>
                  </a:lnTo>
                  <a:cubicBezTo>
                    <a:pt x="72" y="1859"/>
                    <a:pt x="1" y="1978"/>
                    <a:pt x="72" y="2073"/>
                  </a:cubicBezTo>
                  <a:lnTo>
                    <a:pt x="1239" y="3692"/>
                  </a:lnTo>
                  <a:cubicBezTo>
                    <a:pt x="1263" y="3728"/>
                    <a:pt x="1299" y="3746"/>
                    <a:pt x="1334" y="3746"/>
                  </a:cubicBezTo>
                  <a:cubicBezTo>
                    <a:pt x="1370" y="3746"/>
                    <a:pt x="1406" y="3728"/>
                    <a:pt x="1430" y="3692"/>
                  </a:cubicBezTo>
                  <a:lnTo>
                    <a:pt x="2597" y="2073"/>
                  </a:lnTo>
                  <a:cubicBezTo>
                    <a:pt x="2668" y="1978"/>
                    <a:pt x="2597" y="1859"/>
                    <a:pt x="2478" y="1859"/>
                  </a:cubicBezTo>
                  <a:lnTo>
                    <a:pt x="2073" y="1859"/>
                  </a:lnTo>
                  <a:cubicBezTo>
                    <a:pt x="2096" y="1358"/>
                    <a:pt x="2239" y="882"/>
                    <a:pt x="2478" y="453"/>
                  </a:cubicBezTo>
                  <a:lnTo>
                    <a:pt x="1072"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1"/>
            <p:cNvSpPr/>
            <p:nvPr/>
          </p:nvSpPr>
          <p:spPr>
            <a:xfrm>
              <a:off x="7530313" y="4296589"/>
              <a:ext cx="80262" cy="10674"/>
            </a:xfrm>
            <a:custGeom>
              <a:avLst/>
              <a:gdLst/>
              <a:ahLst/>
              <a:cxnLst/>
              <a:rect l="l" t="t" r="r" b="b"/>
              <a:pathLst>
                <a:path w="2692" h="358" extrusionOk="0">
                  <a:moveTo>
                    <a:pt x="167" y="0"/>
                  </a:moveTo>
                  <a:cubicBezTo>
                    <a:pt x="72" y="0"/>
                    <a:pt x="0" y="48"/>
                    <a:pt x="0" y="143"/>
                  </a:cubicBezTo>
                  <a:cubicBezTo>
                    <a:pt x="0" y="262"/>
                    <a:pt x="48" y="357"/>
                    <a:pt x="167" y="357"/>
                  </a:cubicBezTo>
                  <a:lnTo>
                    <a:pt x="2524" y="357"/>
                  </a:lnTo>
                  <a:cubicBezTo>
                    <a:pt x="2620" y="357"/>
                    <a:pt x="2691" y="286"/>
                    <a:pt x="2691" y="215"/>
                  </a:cubicBezTo>
                  <a:cubicBezTo>
                    <a:pt x="2691" y="95"/>
                    <a:pt x="2620" y="0"/>
                    <a:pt x="2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1"/>
            <p:cNvSpPr/>
            <p:nvPr/>
          </p:nvSpPr>
          <p:spPr>
            <a:xfrm>
              <a:off x="7530313" y="4319308"/>
              <a:ext cx="80262" cy="10674"/>
            </a:xfrm>
            <a:custGeom>
              <a:avLst/>
              <a:gdLst/>
              <a:ahLst/>
              <a:cxnLst/>
              <a:rect l="l" t="t" r="r" b="b"/>
              <a:pathLst>
                <a:path w="2692" h="358" extrusionOk="0">
                  <a:moveTo>
                    <a:pt x="167" y="0"/>
                  </a:moveTo>
                  <a:cubicBezTo>
                    <a:pt x="72" y="0"/>
                    <a:pt x="0" y="72"/>
                    <a:pt x="0" y="167"/>
                  </a:cubicBezTo>
                  <a:cubicBezTo>
                    <a:pt x="0" y="286"/>
                    <a:pt x="48" y="357"/>
                    <a:pt x="167" y="357"/>
                  </a:cubicBezTo>
                  <a:lnTo>
                    <a:pt x="2524" y="357"/>
                  </a:lnTo>
                  <a:cubicBezTo>
                    <a:pt x="2620" y="357"/>
                    <a:pt x="2691" y="310"/>
                    <a:pt x="2691" y="215"/>
                  </a:cubicBezTo>
                  <a:cubicBezTo>
                    <a:pt x="2691" y="96"/>
                    <a:pt x="2620" y="0"/>
                    <a:pt x="2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1"/>
            <p:cNvSpPr/>
            <p:nvPr/>
          </p:nvSpPr>
          <p:spPr>
            <a:xfrm>
              <a:off x="7548053" y="4342028"/>
              <a:ext cx="44752" cy="10674"/>
            </a:xfrm>
            <a:custGeom>
              <a:avLst/>
              <a:gdLst/>
              <a:ahLst/>
              <a:cxnLst/>
              <a:rect l="l" t="t" r="r" b="b"/>
              <a:pathLst>
                <a:path w="1501" h="358" extrusionOk="0">
                  <a:moveTo>
                    <a:pt x="167" y="0"/>
                  </a:moveTo>
                  <a:cubicBezTo>
                    <a:pt x="72" y="0"/>
                    <a:pt x="0" y="48"/>
                    <a:pt x="0" y="143"/>
                  </a:cubicBezTo>
                  <a:cubicBezTo>
                    <a:pt x="0" y="262"/>
                    <a:pt x="48" y="358"/>
                    <a:pt x="167" y="358"/>
                  </a:cubicBezTo>
                  <a:lnTo>
                    <a:pt x="1334" y="358"/>
                  </a:lnTo>
                  <a:cubicBezTo>
                    <a:pt x="1429" y="358"/>
                    <a:pt x="1501" y="286"/>
                    <a:pt x="1501" y="191"/>
                  </a:cubicBezTo>
                  <a:cubicBezTo>
                    <a:pt x="1501" y="72"/>
                    <a:pt x="1453" y="0"/>
                    <a:pt x="1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1"/>
            <p:cNvSpPr/>
            <p:nvPr/>
          </p:nvSpPr>
          <p:spPr>
            <a:xfrm>
              <a:off x="7492656" y="4247602"/>
              <a:ext cx="154829" cy="154799"/>
            </a:xfrm>
            <a:custGeom>
              <a:avLst/>
              <a:gdLst/>
              <a:ahLst/>
              <a:cxnLst/>
              <a:rect l="l" t="t" r="r" b="b"/>
              <a:pathLst>
                <a:path w="5193" h="5192" extrusionOk="0">
                  <a:moveTo>
                    <a:pt x="2597" y="333"/>
                  </a:moveTo>
                  <a:cubicBezTo>
                    <a:pt x="3811" y="333"/>
                    <a:pt x="4835" y="1334"/>
                    <a:pt x="4835" y="2572"/>
                  </a:cubicBezTo>
                  <a:cubicBezTo>
                    <a:pt x="4835" y="3787"/>
                    <a:pt x="3835" y="4787"/>
                    <a:pt x="2597" y="4787"/>
                  </a:cubicBezTo>
                  <a:cubicBezTo>
                    <a:pt x="1382" y="4787"/>
                    <a:pt x="358" y="3787"/>
                    <a:pt x="358" y="2572"/>
                  </a:cubicBezTo>
                  <a:cubicBezTo>
                    <a:pt x="358" y="1334"/>
                    <a:pt x="1382" y="333"/>
                    <a:pt x="2597" y="333"/>
                  </a:cubicBezTo>
                  <a:close/>
                  <a:moveTo>
                    <a:pt x="2597" y="0"/>
                  </a:moveTo>
                  <a:cubicBezTo>
                    <a:pt x="1168" y="0"/>
                    <a:pt x="1" y="1167"/>
                    <a:pt x="1" y="2596"/>
                  </a:cubicBezTo>
                  <a:cubicBezTo>
                    <a:pt x="1" y="4025"/>
                    <a:pt x="1168" y="5192"/>
                    <a:pt x="2597" y="5192"/>
                  </a:cubicBezTo>
                  <a:cubicBezTo>
                    <a:pt x="4026" y="5192"/>
                    <a:pt x="5192" y="4025"/>
                    <a:pt x="5192" y="2596"/>
                  </a:cubicBezTo>
                  <a:cubicBezTo>
                    <a:pt x="5192" y="1167"/>
                    <a:pt x="4026" y="0"/>
                    <a:pt x="25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1"/>
            <p:cNvSpPr/>
            <p:nvPr/>
          </p:nvSpPr>
          <p:spPr>
            <a:xfrm>
              <a:off x="7391135" y="4149600"/>
              <a:ext cx="357184" cy="352205"/>
            </a:xfrm>
            <a:custGeom>
              <a:avLst/>
              <a:gdLst/>
              <a:ahLst/>
              <a:cxnLst/>
              <a:rect l="l" t="t" r="r" b="b"/>
              <a:pathLst>
                <a:path w="11980" h="11813" extrusionOk="0">
                  <a:moveTo>
                    <a:pt x="6287" y="382"/>
                  </a:moveTo>
                  <a:lnTo>
                    <a:pt x="6287" y="691"/>
                  </a:lnTo>
                  <a:cubicBezTo>
                    <a:pt x="6287" y="787"/>
                    <a:pt x="6359" y="882"/>
                    <a:pt x="6454" y="882"/>
                  </a:cubicBezTo>
                  <a:cubicBezTo>
                    <a:pt x="7716" y="977"/>
                    <a:pt x="8883" y="1525"/>
                    <a:pt x="9741" y="2454"/>
                  </a:cubicBezTo>
                  <a:cubicBezTo>
                    <a:pt x="10312" y="3073"/>
                    <a:pt x="10741" y="3835"/>
                    <a:pt x="10931" y="4621"/>
                  </a:cubicBezTo>
                  <a:lnTo>
                    <a:pt x="10765" y="4359"/>
                  </a:lnTo>
                  <a:cubicBezTo>
                    <a:pt x="10691" y="4266"/>
                    <a:pt x="10588" y="4231"/>
                    <a:pt x="10490" y="4231"/>
                  </a:cubicBezTo>
                  <a:cubicBezTo>
                    <a:pt x="10462" y="4231"/>
                    <a:pt x="10434" y="4234"/>
                    <a:pt x="10407" y="4240"/>
                  </a:cubicBezTo>
                  <a:cubicBezTo>
                    <a:pt x="10336" y="4263"/>
                    <a:pt x="10312" y="4311"/>
                    <a:pt x="10265" y="4359"/>
                  </a:cubicBezTo>
                  <a:lnTo>
                    <a:pt x="9860" y="4930"/>
                  </a:lnTo>
                  <a:cubicBezTo>
                    <a:pt x="9717" y="4311"/>
                    <a:pt x="9383" y="3740"/>
                    <a:pt x="8979" y="3263"/>
                  </a:cubicBezTo>
                  <a:cubicBezTo>
                    <a:pt x="8312" y="2549"/>
                    <a:pt x="7431" y="2096"/>
                    <a:pt x="6478" y="2001"/>
                  </a:cubicBezTo>
                  <a:cubicBezTo>
                    <a:pt x="6383" y="2001"/>
                    <a:pt x="6335" y="2049"/>
                    <a:pt x="6287" y="2120"/>
                  </a:cubicBezTo>
                  <a:lnTo>
                    <a:pt x="6287" y="2192"/>
                  </a:lnTo>
                  <a:lnTo>
                    <a:pt x="6287" y="2525"/>
                  </a:lnTo>
                  <a:lnTo>
                    <a:pt x="4787" y="1453"/>
                  </a:lnTo>
                  <a:lnTo>
                    <a:pt x="6287" y="382"/>
                  </a:lnTo>
                  <a:close/>
                  <a:moveTo>
                    <a:pt x="4954" y="882"/>
                  </a:moveTo>
                  <a:lnTo>
                    <a:pt x="4454" y="1239"/>
                  </a:lnTo>
                  <a:cubicBezTo>
                    <a:pt x="4430" y="1263"/>
                    <a:pt x="4359" y="1287"/>
                    <a:pt x="4359" y="1358"/>
                  </a:cubicBezTo>
                  <a:cubicBezTo>
                    <a:pt x="4311" y="1501"/>
                    <a:pt x="4335" y="1644"/>
                    <a:pt x="4454" y="1739"/>
                  </a:cubicBezTo>
                  <a:lnTo>
                    <a:pt x="4906" y="2025"/>
                  </a:lnTo>
                  <a:cubicBezTo>
                    <a:pt x="4430" y="2192"/>
                    <a:pt x="3977" y="2382"/>
                    <a:pt x="3596" y="2715"/>
                  </a:cubicBezTo>
                  <a:cubicBezTo>
                    <a:pt x="3501" y="2787"/>
                    <a:pt x="3501" y="2906"/>
                    <a:pt x="3549" y="2954"/>
                  </a:cubicBezTo>
                  <a:cubicBezTo>
                    <a:pt x="3590" y="2995"/>
                    <a:pt x="3648" y="3021"/>
                    <a:pt x="3698" y="3021"/>
                  </a:cubicBezTo>
                  <a:cubicBezTo>
                    <a:pt x="3735" y="3021"/>
                    <a:pt x="3767" y="3007"/>
                    <a:pt x="3787" y="2977"/>
                  </a:cubicBezTo>
                  <a:cubicBezTo>
                    <a:pt x="4239" y="2620"/>
                    <a:pt x="4740" y="2430"/>
                    <a:pt x="5287" y="2311"/>
                  </a:cubicBezTo>
                  <a:lnTo>
                    <a:pt x="6097" y="2858"/>
                  </a:lnTo>
                  <a:cubicBezTo>
                    <a:pt x="6151" y="2912"/>
                    <a:pt x="6218" y="2939"/>
                    <a:pt x="6288" y="2939"/>
                  </a:cubicBezTo>
                  <a:cubicBezTo>
                    <a:pt x="6311" y="2939"/>
                    <a:pt x="6335" y="2936"/>
                    <a:pt x="6359" y="2930"/>
                  </a:cubicBezTo>
                  <a:cubicBezTo>
                    <a:pt x="6478" y="2906"/>
                    <a:pt x="6573" y="2787"/>
                    <a:pt x="6573" y="2620"/>
                  </a:cubicBezTo>
                  <a:lnTo>
                    <a:pt x="6573" y="2430"/>
                  </a:lnTo>
                  <a:cubicBezTo>
                    <a:pt x="7359" y="2549"/>
                    <a:pt x="8121" y="2930"/>
                    <a:pt x="8645" y="3549"/>
                  </a:cubicBezTo>
                  <a:cubicBezTo>
                    <a:pt x="9121" y="4049"/>
                    <a:pt x="9431" y="4716"/>
                    <a:pt x="9550" y="5407"/>
                  </a:cubicBezTo>
                  <a:lnTo>
                    <a:pt x="9098" y="6026"/>
                  </a:lnTo>
                  <a:cubicBezTo>
                    <a:pt x="9002" y="6145"/>
                    <a:pt x="9002" y="6264"/>
                    <a:pt x="9098" y="6383"/>
                  </a:cubicBezTo>
                  <a:cubicBezTo>
                    <a:pt x="9145" y="6478"/>
                    <a:pt x="9240" y="6502"/>
                    <a:pt x="9360" y="6502"/>
                  </a:cubicBezTo>
                  <a:lnTo>
                    <a:pt x="9574" y="6502"/>
                  </a:lnTo>
                  <a:cubicBezTo>
                    <a:pt x="9455" y="7312"/>
                    <a:pt x="9074" y="8050"/>
                    <a:pt x="8431" y="8621"/>
                  </a:cubicBezTo>
                  <a:cubicBezTo>
                    <a:pt x="7955" y="9074"/>
                    <a:pt x="7359" y="9360"/>
                    <a:pt x="6740" y="9479"/>
                  </a:cubicBezTo>
                  <a:lnTo>
                    <a:pt x="5906" y="8883"/>
                  </a:lnTo>
                  <a:cubicBezTo>
                    <a:pt x="5850" y="8838"/>
                    <a:pt x="5789" y="8815"/>
                    <a:pt x="5727" y="8815"/>
                  </a:cubicBezTo>
                  <a:cubicBezTo>
                    <a:pt x="5658" y="8815"/>
                    <a:pt x="5588" y="8844"/>
                    <a:pt x="5525" y="8907"/>
                  </a:cubicBezTo>
                  <a:cubicBezTo>
                    <a:pt x="5454" y="8979"/>
                    <a:pt x="5406" y="9074"/>
                    <a:pt x="5406" y="9145"/>
                  </a:cubicBezTo>
                  <a:lnTo>
                    <a:pt x="5406" y="9336"/>
                  </a:lnTo>
                  <a:cubicBezTo>
                    <a:pt x="4597" y="9217"/>
                    <a:pt x="3858" y="8836"/>
                    <a:pt x="3311" y="8193"/>
                  </a:cubicBezTo>
                  <a:cubicBezTo>
                    <a:pt x="2834" y="7693"/>
                    <a:pt x="2549" y="7074"/>
                    <a:pt x="2430" y="6383"/>
                  </a:cubicBezTo>
                  <a:lnTo>
                    <a:pt x="2906" y="5692"/>
                  </a:lnTo>
                  <a:cubicBezTo>
                    <a:pt x="2953" y="5621"/>
                    <a:pt x="3001" y="5526"/>
                    <a:pt x="2953" y="5430"/>
                  </a:cubicBezTo>
                  <a:cubicBezTo>
                    <a:pt x="2930" y="5311"/>
                    <a:pt x="2811" y="5216"/>
                    <a:pt x="2668" y="5216"/>
                  </a:cubicBezTo>
                  <a:lnTo>
                    <a:pt x="2453" y="5216"/>
                  </a:lnTo>
                  <a:cubicBezTo>
                    <a:pt x="2453" y="5097"/>
                    <a:pt x="2692" y="4335"/>
                    <a:pt x="2953" y="3859"/>
                  </a:cubicBezTo>
                  <a:cubicBezTo>
                    <a:pt x="3025" y="3763"/>
                    <a:pt x="3049" y="3716"/>
                    <a:pt x="3120" y="3644"/>
                  </a:cubicBezTo>
                  <a:cubicBezTo>
                    <a:pt x="3144" y="3573"/>
                    <a:pt x="3192" y="3549"/>
                    <a:pt x="3239" y="3501"/>
                  </a:cubicBezTo>
                  <a:cubicBezTo>
                    <a:pt x="3287" y="3430"/>
                    <a:pt x="3287" y="3358"/>
                    <a:pt x="3239" y="3287"/>
                  </a:cubicBezTo>
                  <a:cubicBezTo>
                    <a:pt x="3204" y="3239"/>
                    <a:pt x="3150" y="3216"/>
                    <a:pt x="3096" y="3216"/>
                  </a:cubicBezTo>
                  <a:cubicBezTo>
                    <a:pt x="3043" y="3216"/>
                    <a:pt x="2989" y="3239"/>
                    <a:pt x="2953" y="3287"/>
                  </a:cubicBezTo>
                  <a:cubicBezTo>
                    <a:pt x="2549" y="3787"/>
                    <a:pt x="2287" y="4359"/>
                    <a:pt x="2120" y="4978"/>
                  </a:cubicBezTo>
                  <a:cubicBezTo>
                    <a:pt x="2120" y="5049"/>
                    <a:pt x="2072" y="5264"/>
                    <a:pt x="2072" y="5407"/>
                  </a:cubicBezTo>
                  <a:lnTo>
                    <a:pt x="2072" y="5430"/>
                  </a:lnTo>
                  <a:cubicBezTo>
                    <a:pt x="2072" y="5502"/>
                    <a:pt x="2096" y="5573"/>
                    <a:pt x="2191" y="5621"/>
                  </a:cubicBezTo>
                  <a:lnTo>
                    <a:pt x="2572" y="5621"/>
                  </a:lnTo>
                  <a:lnTo>
                    <a:pt x="1501" y="7121"/>
                  </a:lnTo>
                  <a:lnTo>
                    <a:pt x="429" y="5621"/>
                  </a:lnTo>
                  <a:lnTo>
                    <a:pt x="763" y="5621"/>
                  </a:lnTo>
                  <a:cubicBezTo>
                    <a:pt x="858" y="5621"/>
                    <a:pt x="929" y="5549"/>
                    <a:pt x="929" y="5454"/>
                  </a:cubicBezTo>
                  <a:cubicBezTo>
                    <a:pt x="929" y="5407"/>
                    <a:pt x="977" y="5025"/>
                    <a:pt x="1048" y="4692"/>
                  </a:cubicBezTo>
                  <a:cubicBezTo>
                    <a:pt x="1215" y="4025"/>
                    <a:pt x="1477" y="3406"/>
                    <a:pt x="1858" y="2882"/>
                  </a:cubicBezTo>
                  <a:cubicBezTo>
                    <a:pt x="2049" y="2596"/>
                    <a:pt x="2287" y="2358"/>
                    <a:pt x="2525" y="2120"/>
                  </a:cubicBezTo>
                  <a:cubicBezTo>
                    <a:pt x="3192" y="1477"/>
                    <a:pt x="4025" y="1048"/>
                    <a:pt x="4954" y="882"/>
                  </a:cubicBezTo>
                  <a:close/>
                  <a:moveTo>
                    <a:pt x="2215" y="6740"/>
                  </a:moveTo>
                  <a:cubicBezTo>
                    <a:pt x="2358" y="7359"/>
                    <a:pt x="2692" y="7931"/>
                    <a:pt x="3120" y="8407"/>
                  </a:cubicBezTo>
                  <a:cubicBezTo>
                    <a:pt x="3763" y="9122"/>
                    <a:pt x="4668" y="9574"/>
                    <a:pt x="5621" y="9669"/>
                  </a:cubicBezTo>
                  <a:cubicBezTo>
                    <a:pt x="5668" y="9669"/>
                    <a:pt x="5764" y="9622"/>
                    <a:pt x="5787" y="9550"/>
                  </a:cubicBezTo>
                  <a:lnTo>
                    <a:pt x="5787" y="9479"/>
                  </a:lnTo>
                  <a:lnTo>
                    <a:pt x="5787" y="9145"/>
                  </a:lnTo>
                  <a:lnTo>
                    <a:pt x="7312" y="10265"/>
                  </a:lnTo>
                  <a:lnTo>
                    <a:pt x="5787" y="11336"/>
                  </a:lnTo>
                  <a:lnTo>
                    <a:pt x="5787" y="11003"/>
                  </a:lnTo>
                  <a:cubicBezTo>
                    <a:pt x="5787" y="10908"/>
                    <a:pt x="5740" y="10812"/>
                    <a:pt x="5645" y="10812"/>
                  </a:cubicBezTo>
                  <a:cubicBezTo>
                    <a:pt x="4359" y="10741"/>
                    <a:pt x="3192" y="10169"/>
                    <a:pt x="2334" y="9241"/>
                  </a:cubicBezTo>
                  <a:cubicBezTo>
                    <a:pt x="1763" y="8621"/>
                    <a:pt x="1358" y="7883"/>
                    <a:pt x="1144" y="7074"/>
                  </a:cubicBezTo>
                  <a:lnTo>
                    <a:pt x="1144" y="7074"/>
                  </a:lnTo>
                  <a:lnTo>
                    <a:pt x="1334" y="7312"/>
                  </a:lnTo>
                  <a:cubicBezTo>
                    <a:pt x="1358" y="7359"/>
                    <a:pt x="1406" y="7407"/>
                    <a:pt x="1477" y="7431"/>
                  </a:cubicBezTo>
                  <a:cubicBezTo>
                    <a:pt x="1514" y="7443"/>
                    <a:pt x="1551" y="7449"/>
                    <a:pt x="1586" y="7449"/>
                  </a:cubicBezTo>
                  <a:cubicBezTo>
                    <a:pt x="1689" y="7449"/>
                    <a:pt x="1781" y="7400"/>
                    <a:pt x="1834" y="7312"/>
                  </a:cubicBezTo>
                  <a:lnTo>
                    <a:pt x="2215" y="6740"/>
                  </a:lnTo>
                  <a:close/>
                  <a:moveTo>
                    <a:pt x="6252" y="1"/>
                  </a:moveTo>
                  <a:cubicBezTo>
                    <a:pt x="6192" y="1"/>
                    <a:pt x="6133" y="24"/>
                    <a:pt x="6073" y="72"/>
                  </a:cubicBezTo>
                  <a:lnTo>
                    <a:pt x="5573" y="429"/>
                  </a:lnTo>
                  <a:cubicBezTo>
                    <a:pt x="4359" y="525"/>
                    <a:pt x="3192" y="1025"/>
                    <a:pt x="2310" y="1858"/>
                  </a:cubicBezTo>
                  <a:cubicBezTo>
                    <a:pt x="1477" y="2644"/>
                    <a:pt x="929" y="3620"/>
                    <a:pt x="691" y="4716"/>
                  </a:cubicBezTo>
                  <a:cubicBezTo>
                    <a:pt x="643" y="4954"/>
                    <a:pt x="596" y="5264"/>
                    <a:pt x="596" y="5264"/>
                  </a:cubicBezTo>
                  <a:lnTo>
                    <a:pt x="334" y="5264"/>
                  </a:lnTo>
                  <a:cubicBezTo>
                    <a:pt x="239" y="5264"/>
                    <a:pt x="167" y="5287"/>
                    <a:pt x="96" y="5383"/>
                  </a:cubicBezTo>
                  <a:cubicBezTo>
                    <a:pt x="0" y="5502"/>
                    <a:pt x="0" y="5645"/>
                    <a:pt x="72" y="5764"/>
                  </a:cubicBezTo>
                  <a:lnTo>
                    <a:pt x="572" y="6478"/>
                  </a:lnTo>
                  <a:cubicBezTo>
                    <a:pt x="691" y="7645"/>
                    <a:pt x="1191" y="8717"/>
                    <a:pt x="2001" y="9526"/>
                  </a:cubicBezTo>
                  <a:cubicBezTo>
                    <a:pt x="2906" y="10503"/>
                    <a:pt x="4097" y="11098"/>
                    <a:pt x="5406" y="11217"/>
                  </a:cubicBezTo>
                  <a:lnTo>
                    <a:pt x="5406" y="11479"/>
                  </a:lnTo>
                  <a:cubicBezTo>
                    <a:pt x="5406" y="11551"/>
                    <a:pt x="5454" y="11693"/>
                    <a:pt x="5525" y="11741"/>
                  </a:cubicBezTo>
                  <a:cubicBezTo>
                    <a:pt x="5573" y="11765"/>
                    <a:pt x="5645" y="11813"/>
                    <a:pt x="5692" y="11813"/>
                  </a:cubicBezTo>
                  <a:cubicBezTo>
                    <a:pt x="5764" y="11813"/>
                    <a:pt x="5811" y="11765"/>
                    <a:pt x="5883" y="11741"/>
                  </a:cubicBezTo>
                  <a:lnTo>
                    <a:pt x="6383" y="11384"/>
                  </a:lnTo>
                  <a:cubicBezTo>
                    <a:pt x="7264" y="11312"/>
                    <a:pt x="8169" y="11027"/>
                    <a:pt x="8907" y="10527"/>
                  </a:cubicBezTo>
                  <a:cubicBezTo>
                    <a:pt x="9741" y="9979"/>
                    <a:pt x="10431" y="9217"/>
                    <a:pt x="10836" y="8288"/>
                  </a:cubicBezTo>
                  <a:lnTo>
                    <a:pt x="10884" y="8264"/>
                  </a:lnTo>
                  <a:cubicBezTo>
                    <a:pt x="10908" y="8169"/>
                    <a:pt x="10908" y="8074"/>
                    <a:pt x="10812" y="8050"/>
                  </a:cubicBezTo>
                  <a:cubicBezTo>
                    <a:pt x="10779" y="8025"/>
                    <a:pt x="10743" y="8015"/>
                    <a:pt x="10708" y="8015"/>
                  </a:cubicBezTo>
                  <a:cubicBezTo>
                    <a:pt x="10643" y="8015"/>
                    <a:pt x="10581" y="8051"/>
                    <a:pt x="10550" y="8098"/>
                  </a:cubicBezTo>
                  <a:lnTo>
                    <a:pt x="10526" y="8169"/>
                  </a:lnTo>
                  <a:cubicBezTo>
                    <a:pt x="10122" y="9026"/>
                    <a:pt x="9479" y="9741"/>
                    <a:pt x="8693" y="10241"/>
                  </a:cubicBezTo>
                  <a:cubicBezTo>
                    <a:pt x="8169" y="10622"/>
                    <a:pt x="7597" y="10836"/>
                    <a:pt x="6978" y="10955"/>
                  </a:cubicBezTo>
                  <a:lnTo>
                    <a:pt x="7478" y="10598"/>
                  </a:lnTo>
                  <a:cubicBezTo>
                    <a:pt x="7550" y="10574"/>
                    <a:pt x="7573" y="10527"/>
                    <a:pt x="7597" y="10455"/>
                  </a:cubicBezTo>
                  <a:cubicBezTo>
                    <a:pt x="7669" y="10312"/>
                    <a:pt x="7597" y="10169"/>
                    <a:pt x="7478" y="10098"/>
                  </a:cubicBezTo>
                  <a:lnTo>
                    <a:pt x="7026" y="9812"/>
                  </a:lnTo>
                  <a:cubicBezTo>
                    <a:pt x="7597" y="9622"/>
                    <a:pt x="8145" y="9360"/>
                    <a:pt x="8574" y="8931"/>
                  </a:cubicBezTo>
                  <a:cubicBezTo>
                    <a:pt x="9312" y="8288"/>
                    <a:pt x="9741" y="7383"/>
                    <a:pt x="9836" y="6431"/>
                  </a:cubicBezTo>
                  <a:cubicBezTo>
                    <a:pt x="9836" y="6359"/>
                    <a:pt x="9812" y="6288"/>
                    <a:pt x="9717" y="6264"/>
                  </a:cubicBezTo>
                  <a:lnTo>
                    <a:pt x="9336" y="6264"/>
                  </a:lnTo>
                  <a:lnTo>
                    <a:pt x="10407" y="4740"/>
                  </a:lnTo>
                  <a:lnTo>
                    <a:pt x="11479" y="6264"/>
                  </a:lnTo>
                  <a:lnTo>
                    <a:pt x="11146" y="6264"/>
                  </a:lnTo>
                  <a:cubicBezTo>
                    <a:pt x="11050" y="6264"/>
                    <a:pt x="10955" y="6311"/>
                    <a:pt x="10955" y="6407"/>
                  </a:cubicBezTo>
                  <a:cubicBezTo>
                    <a:pt x="10931" y="6740"/>
                    <a:pt x="10884" y="7097"/>
                    <a:pt x="10788" y="7431"/>
                  </a:cubicBezTo>
                  <a:cubicBezTo>
                    <a:pt x="10765" y="7502"/>
                    <a:pt x="10812" y="7597"/>
                    <a:pt x="10908" y="7621"/>
                  </a:cubicBezTo>
                  <a:cubicBezTo>
                    <a:pt x="10928" y="7632"/>
                    <a:pt x="10949" y="7636"/>
                    <a:pt x="10969" y="7636"/>
                  </a:cubicBezTo>
                  <a:cubicBezTo>
                    <a:pt x="11041" y="7636"/>
                    <a:pt x="11103" y="7577"/>
                    <a:pt x="11122" y="7502"/>
                  </a:cubicBezTo>
                  <a:cubicBezTo>
                    <a:pt x="11217" y="7216"/>
                    <a:pt x="11265" y="6907"/>
                    <a:pt x="11289" y="6597"/>
                  </a:cubicBezTo>
                  <a:lnTo>
                    <a:pt x="11574" y="6597"/>
                  </a:lnTo>
                  <a:cubicBezTo>
                    <a:pt x="11693" y="6597"/>
                    <a:pt x="11765" y="6526"/>
                    <a:pt x="11836" y="6407"/>
                  </a:cubicBezTo>
                  <a:cubicBezTo>
                    <a:pt x="11979" y="6240"/>
                    <a:pt x="11979" y="6121"/>
                    <a:pt x="11884" y="6026"/>
                  </a:cubicBezTo>
                  <a:lnTo>
                    <a:pt x="11384" y="5311"/>
                  </a:lnTo>
                  <a:cubicBezTo>
                    <a:pt x="11265" y="4144"/>
                    <a:pt x="10765" y="3073"/>
                    <a:pt x="9955" y="2239"/>
                  </a:cubicBezTo>
                  <a:cubicBezTo>
                    <a:pt x="9074" y="1287"/>
                    <a:pt x="7883" y="691"/>
                    <a:pt x="6573" y="572"/>
                  </a:cubicBezTo>
                  <a:lnTo>
                    <a:pt x="6573" y="310"/>
                  </a:lnTo>
                  <a:cubicBezTo>
                    <a:pt x="6573" y="215"/>
                    <a:pt x="6526" y="96"/>
                    <a:pt x="6430" y="72"/>
                  </a:cubicBezTo>
                  <a:cubicBezTo>
                    <a:pt x="6371" y="24"/>
                    <a:pt x="6311" y="1"/>
                    <a:pt x="62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3" name="Google Shape;12973;p91"/>
          <p:cNvGrpSpPr/>
          <p:nvPr/>
        </p:nvGrpSpPr>
        <p:grpSpPr>
          <a:xfrm>
            <a:off x="1098221" y="3572345"/>
            <a:ext cx="291147" cy="355755"/>
            <a:chOff x="1745908" y="3572345"/>
            <a:chExt cx="291147" cy="355755"/>
          </a:xfrm>
        </p:grpSpPr>
        <p:sp>
          <p:nvSpPr>
            <p:cNvPr id="12974" name="Google Shape;12974;p91"/>
            <p:cNvSpPr/>
            <p:nvPr/>
          </p:nvSpPr>
          <p:spPr>
            <a:xfrm>
              <a:off x="1750172" y="3658272"/>
              <a:ext cx="118604" cy="265026"/>
            </a:xfrm>
            <a:custGeom>
              <a:avLst/>
              <a:gdLst/>
              <a:ahLst/>
              <a:cxnLst/>
              <a:rect l="l" t="t" r="r" b="b"/>
              <a:pathLst>
                <a:path w="3978" h="8889" extrusionOk="0">
                  <a:moveTo>
                    <a:pt x="1906" y="0"/>
                  </a:moveTo>
                  <a:cubicBezTo>
                    <a:pt x="1668" y="0"/>
                    <a:pt x="1" y="119"/>
                    <a:pt x="1" y="1905"/>
                  </a:cubicBezTo>
                  <a:lnTo>
                    <a:pt x="1" y="3763"/>
                  </a:lnTo>
                  <a:cubicBezTo>
                    <a:pt x="1" y="3787"/>
                    <a:pt x="1" y="3810"/>
                    <a:pt x="25" y="3810"/>
                  </a:cubicBezTo>
                  <a:cubicBezTo>
                    <a:pt x="150" y="3936"/>
                    <a:pt x="282" y="3988"/>
                    <a:pt x="400" y="3988"/>
                  </a:cubicBezTo>
                  <a:cubicBezTo>
                    <a:pt x="617" y="3988"/>
                    <a:pt x="787" y="3812"/>
                    <a:pt x="787" y="3596"/>
                  </a:cubicBezTo>
                  <a:lnTo>
                    <a:pt x="787" y="8526"/>
                  </a:lnTo>
                  <a:cubicBezTo>
                    <a:pt x="787" y="8549"/>
                    <a:pt x="834" y="8573"/>
                    <a:pt x="834" y="8597"/>
                  </a:cubicBezTo>
                  <a:cubicBezTo>
                    <a:pt x="1021" y="8792"/>
                    <a:pt x="1219" y="8872"/>
                    <a:pt x="1398" y="8872"/>
                  </a:cubicBezTo>
                  <a:cubicBezTo>
                    <a:pt x="1680" y="8872"/>
                    <a:pt x="1912" y="8671"/>
                    <a:pt x="1966" y="8405"/>
                  </a:cubicBezTo>
                  <a:lnTo>
                    <a:pt x="1966" y="8405"/>
                  </a:lnTo>
                  <a:cubicBezTo>
                    <a:pt x="2024" y="8680"/>
                    <a:pt x="2282" y="8888"/>
                    <a:pt x="2585" y="8888"/>
                  </a:cubicBezTo>
                  <a:cubicBezTo>
                    <a:pt x="2612" y="8888"/>
                    <a:pt x="2640" y="8886"/>
                    <a:pt x="2668" y="8883"/>
                  </a:cubicBezTo>
                  <a:cubicBezTo>
                    <a:pt x="2930" y="8811"/>
                    <a:pt x="3168" y="8549"/>
                    <a:pt x="3168" y="8288"/>
                  </a:cubicBezTo>
                  <a:lnTo>
                    <a:pt x="3168" y="3596"/>
                  </a:lnTo>
                  <a:cubicBezTo>
                    <a:pt x="3168" y="3809"/>
                    <a:pt x="3340" y="3984"/>
                    <a:pt x="3564" y="3984"/>
                  </a:cubicBezTo>
                  <a:cubicBezTo>
                    <a:pt x="3590" y="3984"/>
                    <a:pt x="3617" y="3982"/>
                    <a:pt x="3644" y="3977"/>
                  </a:cubicBezTo>
                  <a:cubicBezTo>
                    <a:pt x="3835" y="3953"/>
                    <a:pt x="3978" y="3787"/>
                    <a:pt x="3978" y="3596"/>
                  </a:cubicBezTo>
                  <a:lnTo>
                    <a:pt x="3978" y="2001"/>
                  </a:lnTo>
                  <a:cubicBezTo>
                    <a:pt x="3954" y="857"/>
                    <a:pt x="3073" y="0"/>
                    <a:pt x="195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1"/>
            <p:cNvSpPr/>
            <p:nvPr/>
          </p:nvSpPr>
          <p:spPr>
            <a:xfrm>
              <a:off x="1784251" y="3903921"/>
              <a:ext cx="17800" cy="17800"/>
            </a:xfrm>
            <a:custGeom>
              <a:avLst/>
              <a:gdLst/>
              <a:ahLst/>
              <a:cxnLst/>
              <a:rect l="l" t="t" r="r" b="b"/>
              <a:pathLst>
                <a:path w="597" h="597" extrusionOk="0">
                  <a:moveTo>
                    <a:pt x="358" y="1"/>
                  </a:moveTo>
                  <a:cubicBezTo>
                    <a:pt x="358" y="168"/>
                    <a:pt x="310" y="310"/>
                    <a:pt x="191" y="430"/>
                  </a:cubicBezTo>
                  <a:cubicBezTo>
                    <a:pt x="144" y="477"/>
                    <a:pt x="72" y="501"/>
                    <a:pt x="1" y="549"/>
                  </a:cubicBezTo>
                  <a:cubicBezTo>
                    <a:pt x="96" y="572"/>
                    <a:pt x="168" y="596"/>
                    <a:pt x="239" y="596"/>
                  </a:cubicBezTo>
                  <a:cubicBezTo>
                    <a:pt x="382" y="596"/>
                    <a:pt x="525" y="572"/>
                    <a:pt x="596" y="477"/>
                  </a:cubicBezTo>
                  <a:cubicBezTo>
                    <a:pt x="501" y="358"/>
                    <a:pt x="382" y="191"/>
                    <a:pt x="358"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1"/>
            <p:cNvSpPr/>
            <p:nvPr/>
          </p:nvSpPr>
          <p:spPr>
            <a:xfrm>
              <a:off x="1821192" y="3707975"/>
              <a:ext cx="24150" cy="213028"/>
            </a:xfrm>
            <a:custGeom>
              <a:avLst/>
              <a:gdLst/>
              <a:ahLst/>
              <a:cxnLst/>
              <a:rect l="l" t="t" r="r" b="b"/>
              <a:pathLst>
                <a:path w="810" h="7145" extrusionOk="0">
                  <a:moveTo>
                    <a:pt x="810" y="0"/>
                  </a:moveTo>
                  <a:cubicBezTo>
                    <a:pt x="548" y="0"/>
                    <a:pt x="357" y="214"/>
                    <a:pt x="357" y="453"/>
                  </a:cubicBezTo>
                  <a:lnTo>
                    <a:pt x="357" y="6549"/>
                  </a:lnTo>
                  <a:cubicBezTo>
                    <a:pt x="357" y="6787"/>
                    <a:pt x="215" y="7002"/>
                    <a:pt x="0" y="7073"/>
                  </a:cubicBezTo>
                  <a:cubicBezTo>
                    <a:pt x="48" y="7121"/>
                    <a:pt x="143" y="7144"/>
                    <a:pt x="238" y="7144"/>
                  </a:cubicBezTo>
                  <a:cubicBezTo>
                    <a:pt x="524" y="7144"/>
                    <a:pt x="810" y="6882"/>
                    <a:pt x="810" y="6549"/>
                  </a:cubicBezTo>
                  <a:lnTo>
                    <a:pt x="810"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1"/>
            <p:cNvSpPr/>
            <p:nvPr/>
          </p:nvSpPr>
          <p:spPr>
            <a:xfrm>
              <a:off x="1802021" y="3658272"/>
              <a:ext cx="66040" cy="117889"/>
            </a:xfrm>
            <a:custGeom>
              <a:avLst/>
              <a:gdLst/>
              <a:ahLst/>
              <a:cxnLst/>
              <a:rect l="l" t="t" r="r" b="b"/>
              <a:pathLst>
                <a:path w="2215" h="3954" extrusionOk="0">
                  <a:moveTo>
                    <a:pt x="0" y="0"/>
                  </a:moveTo>
                  <a:cubicBezTo>
                    <a:pt x="1000" y="119"/>
                    <a:pt x="1739" y="953"/>
                    <a:pt x="1739" y="1977"/>
                  </a:cubicBezTo>
                  <a:lnTo>
                    <a:pt x="1739" y="3572"/>
                  </a:lnTo>
                  <a:cubicBezTo>
                    <a:pt x="1739" y="3668"/>
                    <a:pt x="1667" y="3787"/>
                    <a:pt x="1620" y="3834"/>
                  </a:cubicBezTo>
                  <a:lnTo>
                    <a:pt x="1596" y="3882"/>
                  </a:lnTo>
                  <a:cubicBezTo>
                    <a:pt x="1643" y="3929"/>
                    <a:pt x="1739" y="3953"/>
                    <a:pt x="1834" y="3953"/>
                  </a:cubicBezTo>
                  <a:cubicBezTo>
                    <a:pt x="1929" y="3953"/>
                    <a:pt x="2024" y="3906"/>
                    <a:pt x="2096" y="3834"/>
                  </a:cubicBezTo>
                  <a:cubicBezTo>
                    <a:pt x="2191" y="3787"/>
                    <a:pt x="2215" y="3691"/>
                    <a:pt x="2215" y="3572"/>
                  </a:cubicBezTo>
                  <a:lnTo>
                    <a:pt x="2215" y="1977"/>
                  </a:lnTo>
                  <a:cubicBezTo>
                    <a:pt x="2215" y="857"/>
                    <a:pt x="1358" y="0"/>
                    <a:pt x="238"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1"/>
            <p:cNvSpPr/>
            <p:nvPr/>
          </p:nvSpPr>
          <p:spPr>
            <a:xfrm>
              <a:off x="1914901" y="3796019"/>
              <a:ext cx="113625" cy="124984"/>
            </a:xfrm>
            <a:custGeom>
              <a:avLst/>
              <a:gdLst/>
              <a:ahLst/>
              <a:cxnLst/>
              <a:rect l="l" t="t" r="r" b="b"/>
              <a:pathLst>
                <a:path w="3811" h="4192" extrusionOk="0">
                  <a:moveTo>
                    <a:pt x="72" y="0"/>
                  </a:moveTo>
                  <a:cubicBezTo>
                    <a:pt x="25" y="0"/>
                    <a:pt x="1" y="24"/>
                    <a:pt x="1" y="48"/>
                  </a:cubicBezTo>
                  <a:lnTo>
                    <a:pt x="1" y="4191"/>
                  </a:lnTo>
                  <a:lnTo>
                    <a:pt x="3811" y="4191"/>
                  </a:lnTo>
                  <a:lnTo>
                    <a:pt x="3811" y="48"/>
                  </a:lnTo>
                  <a:cubicBezTo>
                    <a:pt x="3811" y="24"/>
                    <a:pt x="3787" y="0"/>
                    <a:pt x="376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1"/>
            <p:cNvSpPr/>
            <p:nvPr/>
          </p:nvSpPr>
          <p:spPr>
            <a:xfrm>
              <a:off x="2012904" y="3796019"/>
              <a:ext cx="15623" cy="124984"/>
            </a:xfrm>
            <a:custGeom>
              <a:avLst/>
              <a:gdLst/>
              <a:ahLst/>
              <a:cxnLst/>
              <a:rect l="l" t="t" r="r" b="b"/>
              <a:pathLst>
                <a:path w="524" h="4192" extrusionOk="0">
                  <a:moveTo>
                    <a:pt x="0" y="0"/>
                  </a:moveTo>
                  <a:cubicBezTo>
                    <a:pt x="24" y="0"/>
                    <a:pt x="48" y="24"/>
                    <a:pt x="48" y="48"/>
                  </a:cubicBezTo>
                  <a:lnTo>
                    <a:pt x="48" y="4191"/>
                  </a:lnTo>
                  <a:lnTo>
                    <a:pt x="524" y="4191"/>
                  </a:lnTo>
                  <a:lnTo>
                    <a:pt x="524" y="48"/>
                  </a:lnTo>
                  <a:cubicBezTo>
                    <a:pt x="524" y="24"/>
                    <a:pt x="500" y="0"/>
                    <a:pt x="47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1"/>
            <p:cNvSpPr/>
            <p:nvPr/>
          </p:nvSpPr>
          <p:spPr>
            <a:xfrm>
              <a:off x="1779987" y="3578725"/>
              <a:ext cx="58974" cy="58259"/>
            </a:xfrm>
            <a:custGeom>
              <a:avLst/>
              <a:gdLst/>
              <a:ahLst/>
              <a:cxnLst/>
              <a:rect l="l" t="t" r="r" b="b"/>
              <a:pathLst>
                <a:path w="1978" h="1954" extrusionOk="0">
                  <a:moveTo>
                    <a:pt x="1001" y="1"/>
                  </a:moveTo>
                  <a:cubicBezTo>
                    <a:pt x="453" y="1"/>
                    <a:pt x="1" y="430"/>
                    <a:pt x="1" y="977"/>
                  </a:cubicBezTo>
                  <a:cubicBezTo>
                    <a:pt x="1" y="1525"/>
                    <a:pt x="453" y="1954"/>
                    <a:pt x="1001" y="1954"/>
                  </a:cubicBezTo>
                  <a:cubicBezTo>
                    <a:pt x="1525" y="1954"/>
                    <a:pt x="1978" y="1525"/>
                    <a:pt x="1978" y="977"/>
                  </a:cubicBezTo>
                  <a:cubicBezTo>
                    <a:pt x="1978" y="430"/>
                    <a:pt x="1525" y="1"/>
                    <a:pt x="100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1"/>
            <p:cNvSpPr/>
            <p:nvPr/>
          </p:nvSpPr>
          <p:spPr>
            <a:xfrm>
              <a:off x="1789230" y="3579441"/>
              <a:ext cx="49731" cy="57543"/>
            </a:xfrm>
            <a:custGeom>
              <a:avLst/>
              <a:gdLst/>
              <a:ahLst/>
              <a:cxnLst/>
              <a:rect l="l" t="t" r="r" b="b"/>
              <a:pathLst>
                <a:path w="1668" h="1930" extrusionOk="0">
                  <a:moveTo>
                    <a:pt x="929" y="1"/>
                  </a:moveTo>
                  <a:cubicBezTo>
                    <a:pt x="1120" y="167"/>
                    <a:pt x="1239" y="406"/>
                    <a:pt x="1239" y="715"/>
                  </a:cubicBezTo>
                  <a:cubicBezTo>
                    <a:pt x="1239" y="1239"/>
                    <a:pt x="810" y="1692"/>
                    <a:pt x="263" y="1692"/>
                  </a:cubicBezTo>
                  <a:cubicBezTo>
                    <a:pt x="167" y="1692"/>
                    <a:pt x="96" y="1692"/>
                    <a:pt x="1" y="1668"/>
                  </a:cubicBezTo>
                  <a:lnTo>
                    <a:pt x="1" y="1668"/>
                  </a:lnTo>
                  <a:cubicBezTo>
                    <a:pt x="167" y="1834"/>
                    <a:pt x="405" y="1930"/>
                    <a:pt x="691" y="1930"/>
                  </a:cubicBezTo>
                  <a:cubicBezTo>
                    <a:pt x="1215" y="1930"/>
                    <a:pt x="1668" y="1477"/>
                    <a:pt x="1668" y="953"/>
                  </a:cubicBezTo>
                  <a:cubicBezTo>
                    <a:pt x="1668" y="501"/>
                    <a:pt x="1358" y="120"/>
                    <a:pt x="929"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1"/>
            <p:cNvSpPr/>
            <p:nvPr/>
          </p:nvSpPr>
          <p:spPr>
            <a:xfrm>
              <a:off x="1909952" y="3791756"/>
              <a:ext cx="124984" cy="136344"/>
            </a:xfrm>
            <a:custGeom>
              <a:avLst/>
              <a:gdLst/>
              <a:ahLst/>
              <a:cxnLst/>
              <a:rect l="l" t="t" r="r" b="b"/>
              <a:pathLst>
                <a:path w="4192" h="4573" extrusionOk="0">
                  <a:moveTo>
                    <a:pt x="238" y="0"/>
                  </a:moveTo>
                  <a:cubicBezTo>
                    <a:pt x="119" y="0"/>
                    <a:pt x="0" y="119"/>
                    <a:pt x="0" y="238"/>
                  </a:cubicBezTo>
                  <a:lnTo>
                    <a:pt x="0" y="4406"/>
                  </a:lnTo>
                  <a:cubicBezTo>
                    <a:pt x="0" y="4477"/>
                    <a:pt x="95" y="4573"/>
                    <a:pt x="167" y="4573"/>
                  </a:cubicBezTo>
                  <a:lnTo>
                    <a:pt x="762" y="4573"/>
                  </a:lnTo>
                  <a:cubicBezTo>
                    <a:pt x="857" y="4573"/>
                    <a:pt x="929" y="4525"/>
                    <a:pt x="953" y="4430"/>
                  </a:cubicBezTo>
                  <a:cubicBezTo>
                    <a:pt x="976" y="4311"/>
                    <a:pt x="881" y="4215"/>
                    <a:pt x="762" y="4215"/>
                  </a:cubicBezTo>
                  <a:lnTo>
                    <a:pt x="357" y="4215"/>
                  </a:lnTo>
                  <a:lnTo>
                    <a:pt x="357" y="357"/>
                  </a:lnTo>
                  <a:lnTo>
                    <a:pt x="3834" y="357"/>
                  </a:lnTo>
                  <a:lnTo>
                    <a:pt x="3834" y="4215"/>
                  </a:lnTo>
                  <a:lnTo>
                    <a:pt x="1572" y="4215"/>
                  </a:lnTo>
                  <a:cubicBezTo>
                    <a:pt x="1477" y="4215"/>
                    <a:pt x="1429" y="4287"/>
                    <a:pt x="1405" y="4358"/>
                  </a:cubicBezTo>
                  <a:cubicBezTo>
                    <a:pt x="1357" y="4477"/>
                    <a:pt x="1453" y="4573"/>
                    <a:pt x="1572" y="4573"/>
                  </a:cubicBezTo>
                  <a:lnTo>
                    <a:pt x="4025" y="4573"/>
                  </a:lnTo>
                  <a:cubicBezTo>
                    <a:pt x="4096" y="4573"/>
                    <a:pt x="4191" y="4477"/>
                    <a:pt x="4191" y="4406"/>
                  </a:cubicBezTo>
                  <a:lnTo>
                    <a:pt x="4191" y="238"/>
                  </a:lnTo>
                  <a:cubicBezTo>
                    <a:pt x="4168" y="72"/>
                    <a:pt x="4072" y="0"/>
                    <a:pt x="3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1"/>
            <p:cNvSpPr/>
            <p:nvPr/>
          </p:nvSpPr>
          <p:spPr>
            <a:xfrm>
              <a:off x="1946148" y="3714295"/>
              <a:ext cx="35539" cy="54770"/>
            </a:xfrm>
            <a:custGeom>
              <a:avLst/>
              <a:gdLst/>
              <a:ahLst/>
              <a:cxnLst/>
              <a:rect l="l" t="t" r="r" b="b"/>
              <a:pathLst>
                <a:path w="1192" h="1837" extrusionOk="0">
                  <a:moveTo>
                    <a:pt x="557" y="325"/>
                  </a:moveTo>
                  <a:cubicBezTo>
                    <a:pt x="577" y="325"/>
                    <a:pt x="598" y="329"/>
                    <a:pt x="620" y="336"/>
                  </a:cubicBezTo>
                  <a:cubicBezTo>
                    <a:pt x="739" y="336"/>
                    <a:pt x="834" y="455"/>
                    <a:pt x="834" y="574"/>
                  </a:cubicBezTo>
                  <a:lnTo>
                    <a:pt x="834" y="1217"/>
                  </a:lnTo>
                  <a:cubicBezTo>
                    <a:pt x="834" y="1336"/>
                    <a:pt x="739" y="1455"/>
                    <a:pt x="620" y="1455"/>
                  </a:cubicBezTo>
                  <a:cubicBezTo>
                    <a:pt x="477" y="1455"/>
                    <a:pt x="358" y="1360"/>
                    <a:pt x="358" y="1217"/>
                  </a:cubicBezTo>
                  <a:lnTo>
                    <a:pt x="358" y="574"/>
                  </a:lnTo>
                  <a:cubicBezTo>
                    <a:pt x="358" y="432"/>
                    <a:pt x="444" y="325"/>
                    <a:pt x="557" y="325"/>
                  </a:cubicBezTo>
                  <a:close/>
                  <a:moveTo>
                    <a:pt x="614" y="1"/>
                  </a:moveTo>
                  <a:cubicBezTo>
                    <a:pt x="600" y="1"/>
                    <a:pt x="586" y="1"/>
                    <a:pt x="572" y="2"/>
                  </a:cubicBezTo>
                  <a:cubicBezTo>
                    <a:pt x="263" y="26"/>
                    <a:pt x="1" y="264"/>
                    <a:pt x="1" y="598"/>
                  </a:cubicBezTo>
                  <a:lnTo>
                    <a:pt x="1" y="1241"/>
                  </a:lnTo>
                  <a:cubicBezTo>
                    <a:pt x="1" y="1550"/>
                    <a:pt x="239" y="1812"/>
                    <a:pt x="572" y="1836"/>
                  </a:cubicBezTo>
                  <a:cubicBezTo>
                    <a:pt x="905" y="1836"/>
                    <a:pt x="1191" y="1574"/>
                    <a:pt x="1191" y="1217"/>
                  </a:cubicBezTo>
                  <a:lnTo>
                    <a:pt x="1191" y="598"/>
                  </a:lnTo>
                  <a:cubicBezTo>
                    <a:pt x="1191" y="256"/>
                    <a:pt x="929" y="1"/>
                    <a:pt x="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1"/>
            <p:cNvSpPr/>
            <p:nvPr/>
          </p:nvSpPr>
          <p:spPr>
            <a:xfrm>
              <a:off x="1902826" y="3714087"/>
              <a:ext cx="37686" cy="52832"/>
            </a:xfrm>
            <a:custGeom>
              <a:avLst/>
              <a:gdLst/>
              <a:ahLst/>
              <a:cxnLst/>
              <a:rect l="l" t="t" r="r" b="b"/>
              <a:pathLst>
                <a:path w="1264" h="1772" extrusionOk="0">
                  <a:moveTo>
                    <a:pt x="715" y="533"/>
                  </a:moveTo>
                  <a:lnTo>
                    <a:pt x="715" y="986"/>
                  </a:lnTo>
                  <a:lnTo>
                    <a:pt x="477" y="986"/>
                  </a:lnTo>
                  <a:cubicBezTo>
                    <a:pt x="572" y="843"/>
                    <a:pt x="644" y="652"/>
                    <a:pt x="715" y="533"/>
                  </a:cubicBezTo>
                  <a:close/>
                  <a:moveTo>
                    <a:pt x="811" y="1"/>
                  </a:moveTo>
                  <a:cubicBezTo>
                    <a:pt x="733" y="1"/>
                    <a:pt x="651" y="32"/>
                    <a:pt x="596" y="105"/>
                  </a:cubicBezTo>
                  <a:cubicBezTo>
                    <a:pt x="501" y="176"/>
                    <a:pt x="144" y="867"/>
                    <a:pt x="25" y="1081"/>
                  </a:cubicBezTo>
                  <a:cubicBezTo>
                    <a:pt x="1" y="1105"/>
                    <a:pt x="1" y="1129"/>
                    <a:pt x="1" y="1200"/>
                  </a:cubicBezTo>
                  <a:cubicBezTo>
                    <a:pt x="1" y="1272"/>
                    <a:pt x="72" y="1343"/>
                    <a:pt x="168" y="1343"/>
                  </a:cubicBezTo>
                  <a:lnTo>
                    <a:pt x="715" y="1343"/>
                  </a:lnTo>
                  <a:lnTo>
                    <a:pt x="715" y="1581"/>
                  </a:lnTo>
                  <a:cubicBezTo>
                    <a:pt x="715" y="1676"/>
                    <a:pt x="787" y="1772"/>
                    <a:pt x="882" y="1772"/>
                  </a:cubicBezTo>
                  <a:cubicBezTo>
                    <a:pt x="977" y="1772"/>
                    <a:pt x="1073" y="1676"/>
                    <a:pt x="1073" y="1581"/>
                  </a:cubicBezTo>
                  <a:lnTo>
                    <a:pt x="1073" y="1343"/>
                  </a:lnTo>
                  <a:cubicBezTo>
                    <a:pt x="1144" y="1343"/>
                    <a:pt x="1215" y="1295"/>
                    <a:pt x="1239" y="1200"/>
                  </a:cubicBezTo>
                  <a:cubicBezTo>
                    <a:pt x="1263" y="1081"/>
                    <a:pt x="1192" y="986"/>
                    <a:pt x="1073" y="986"/>
                  </a:cubicBezTo>
                  <a:lnTo>
                    <a:pt x="1073" y="248"/>
                  </a:lnTo>
                  <a:cubicBezTo>
                    <a:pt x="1073" y="129"/>
                    <a:pt x="977" y="33"/>
                    <a:pt x="882" y="9"/>
                  </a:cubicBezTo>
                  <a:cubicBezTo>
                    <a:pt x="860" y="4"/>
                    <a:pt x="836" y="1"/>
                    <a:pt x="8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1"/>
            <p:cNvSpPr/>
            <p:nvPr/>
          </p:nvSpPr>
          <p:spPr>
            <a:xfrm>
              <a:off x="2000114" y="3711970"/>
              <a:ext cx="29129" cy="55665"/>
            </a:xfrm>
            <a:custGeom>
              <a:avLst/>
              <a:gdLst/>
              <a:ahLst/>
              <a:cxnLst/>
              <a:rect l="l" t="t" r="r" b="b"/>
              <a:pathLst>
                <a:path w="977" h="1867" extrusionOk="0">
                  <a:moveTo>
                    <a:pt x="815" y="0"/>
                  </a:moveTo>
                  <a:cubicBezTo>
                    <a:pt x="744" y="0"/>
                    <a:pt x="680" y="31"/>
                    <a:pt x="643" y="104"/>
                  </a:cubicBezTo>
                  <a:lnTo>
                    <a:pt x="0" y="1605"/>
                  </a:lnTo>
                  <a:cubicBezTo>
                    <a:pt x="0" y="1747"/>
                    <a:pt x="48" y="1843"/>
                    <a:pt x="120" y="1867"/>
                  </a:cubicBezTo>
                  <a:lnTo>
                    <a:pt x="191" y="1867"/>
                  </a:lnTo>
                  <a:cubicBezTo>
                    <a:pt x="239" y="1867"/>
                    <a:pt x="310" y="1843"/>
                    <a:pt x="334" y="1747"/>
                  </a:cubicBezTo>
                  <a:lnTo>
                    <a:pt x="953" y="247"/>
                  </a:lnTo>
                  <a:cubicBezTo>
                    <a:pt x="977" y="176"/>
                    <a:pt x="953" y="80"/>
                    <a:pt x="882" y="9"/>
                  </a:cubicBezTo>
                  <a:cubicBezTo>
                    <a:pt x="859" y="3"/>
                    <a:pt x="83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1"/>
            <p:cNvSpPr/>
            <p:nvPr/>
          </p:nvSpPr>
          <p:spPr>
            <a:xfrm>
              <a:off x="1994419" y="3717903"/>
              <a:ext cx="12105" cy="12105"/>
            </a:xfrm>
            <a:custGeom>
              <a:avLst/>
              <a:gdLst/>
              <a:ahLst/>
              <a:cxnLst/>
              <a:rect l="l" t="t" r="r" b="b"/>
              <a:pathLst>
                <a:path w="406" h="406" extrusionOk="0">
                  <a:moveTo>
                    <a:pt x="191" y="1"/>
                  </a:moveTo>
                  <a:cubicBezTo>
                    <a:pt x="72" y="1"/>
                    <a:pt x="1" y="96"/>
                    <a:pt x="1" y="191"/>
                  </a:cubicBezTo>
                  <a:cubicBezTo>
                    <a:pt x="1" y="310"/>
                    <a:pt x="72" y="405"/>
                    <a:pt x="191" y="405"/>
                  </a:cubicBezTo>
                  <a:cubicBezTo>
                    <a:pt x="311" y="405"/>
                    <a:pt x="406" y="310"/>
                    <a:pt x="406" y="191"/>
                  </a:cubicBezTo>
                  <a:cubicBezTo>
                    <a:pt x="406" y="96"/>
                    <a:pt x="311"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91"/>
            <p:cNvSpPr/>
            <p:nvPr/>
          </p:nvSpPr>
          <p:spPr>
            <a:xfrm>
              <a:off x="2024264" y="3752698"/>
              <a:ext cx="12791" cy="12105"/>
            </a:xfrm>
            <a:custGeom>
              <a:avLst/>
              <a:gdLst/>
              <a:ahLst/>
              <a:cxnLst/>
              <a:rect l="l" t="t" r="r" b="b"/>
              <a:pathLst>
                <a:path w="429" h="406" extrusionOk="0">
                  <a:moveTo>
                    <a:pt x="214" y="0"/>
                  </a:moveTo>
                  <a:cubicBezTo>
                    <a:pt x="95" y="0"/>
                    <a:pt x="0" y="72"/>
                    <a:pt x="0" y="191"/>
                  </a:cubicBezTo>
                  <a:cubicBezTo>
                    <a:pt x="0" y="310"/>
                    <a:pt x="95" y="405"/>
                    <a:pt x="214" y="405"/>
                  </a:cubicBezTo>
                  <a:cubicBezTo>
                    <a:pt x="334" y="405"/>
                    <a:pt x="429" y="310"/>
                    <a:pt x="429" y="191"/>
                  </a:cubicBezTo>
                  <a:cubicBezTo>
                    <a:pt x="429" y="72"/>
                    <a:pt x="334" y="0"/>
                    <a:pt x="2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1"/>
            <p:cNvSpPr/>
            <p:nvPr/>
          </p:nvSpPr>
          <p:spPr>
            <a:xfrm>
              <a:off x="1745908" y="3653293"/>
              <a:ext cx="128562" cy="274417"/>
            </a:xfrm>
            <a:custGeom>
              <a:avLst/>
              <a:gdLst/>
              <a:ahLst/>
              <a:cxnLst/>
              <a:rect l="l" t="t" r="r" b="b"/>
              <a:pathLst>
                <a:path w="4312" h="9204" extrusionOk="0">
                  <a:moveTo>
                    <a:pt x="2073" y="0"/>
                  </a:moveTo>
                  <a:cubicBezTo>
                    <a:pt x="1358" y="0"/>
                    <a:pt x="25" y="429"/>
                    <a:pt x="25" y="2048"/>
                  </a:cubicBezTo>
                  <a:lnTo>
                    <a:pt x="25" y="3025"/>
                  </a:lnTo>
                  <a:lnTo>
                    <a:pt x="25" y="3501"/>
                  </a:lnTo>
                  <a:cubicBezTo>
                    <a:pt x="25" y="3620"/>
                    <a:pt x="1" y="3739"/>
                    <a:pt x="25" y="3858"/>
                  </a:cubicBezTo>
                  <a:cubicBezTo>
                    <a:pt x="43" y="4139"/>
                    <a:pt x="312" y="4332"/>
                    <a:pt x="577" y="4332"/>
                  </a:cubicBezTo>
                  <a:cubicBezTo>
                    <a:pt x="649" y="4332"/>
                    <a:pt x="721" y="4318"/>
                    <a:pt x="787" y="4287"/>
                  </a:cubicBezTo>
                  <a:lnTo>
                    <a:pt x="787" y="8407"/>
                  </a:lnTo>
                  <a:cubicBezTo>
                    <a:pt x="787" y="8812"/>
                    <a:pt x="1073" y="9121"/>
                    <a:pt x="1406" y="9193"/>
                  </a:cubicBezTo>
                  <a:cubicBezTo>
                    <a:pt x="1452" y="9200"/>
                    <a:pt x="1497" y="9203"/>
                    <a:pt x="1541" y="9203"/>
                  </a:cubicBezTo>
                  <a:cubicBezTo>
                    <a:pt x="1792" y="9203"/>
                    <a:pt x="2006" y="9093"/>
                    <a:pt x="2168" y="8931"/>
                  </a:cubicBezTo>
                  <a:cubicBezTo>
                    <a:pt x="2310" y="9093"/>
                    <a:pt x="2521" y="9203"/>
                    <a:pt x="2771" y="9203"/>
                  </a:cubicBezTo>
                  <a:cubicBezTo>
                    <a:pt x="2815" y="9203"/>
                    <a:pt x="2860" y="9200"/>
                    <a:pt x="2906" y="9193"/>
                  </a:cubicBezTo>
                  <a:cubicBezTo>
                    <a:pt x="3263" y="9121"/>
                    <a:pt x="3525" y="8812"/>
                    <a:pt x="3525" y="8407"/>
                  </a:cubicBezTo>
                  <a:lnTo>
                    <a:pt x="3525" y="5549"/>
                  </a:lnTo>
                  <a:cubicBezTo>
                    <a:pt x="3525" y="5478"/>
                    <a:pt x="3478" y="5406"/>
                    <a:pt x="3383" y="5382"/>
                  </a:cubicBezTo>
                  <a:cubicBezTo>
                    <a:pt x="3361" y="5374"/>
                    <a:pt x="3340" y="5370"/>
                    <a:pt x="3321" y="5370"/>
                  </a:cubicBezTo>
                  <a:cubicBezTo>
                    <a:pt x="3232" y="5370"/>
                    <a:pt x="3168" y="5452"/>
                    <a:pt x="3168" y="5549"/>
                  </a:cubicBezTo>
                  <a:lnTo>
                    <a:pt x="3168" y="8407"/>
                  </a:lnTo>
                  <a:cubicBezTo>
                    <a:pt x="3168" y="8645"/>
                    <a:pt x="3001" y="8836"/>
                    <a:pt x="2763" y="8836"/>
                  </a:cubicBezTo>
                  <a:cubicBezTo>
                    <a:pt x="2525" y="8836"/>
                    <a:pt x="2311" y="8645"/>
                    <a:pt x="2311" y="8407"/>
                  </a:cubicBezTo>
                  <a:lnTo>
                    <a:pt x="2311" y="3358"/>
                  </a:lnTo>
                  <a:cubicBezTo>
                    <a:pt x="2311" y="3263"/>
                    <a:pt x="2216" y="3168"/>
                    <a:pt x="2120" y="3168"/>
                  </a:cubicBezTo>
                  <a:cubicBezTo>
                    <a:pt x="2049" y="3168"/>
                    <a:pt x="1954" y="3263"/>
                    <a:pt x="1954" y="3358"/>
                  </a:cubicBezTo>
                  <a:lnTo>
                    <a:pt x="1954" y="8407"/>
                  </a:lnTo>
                  <a:cubicBezTo>
                    <a:pt x="1954" y="8645"/>
                    <a:pt x="1739" y="8836"/>
                    <a:pt x="1525" y="8836"/>
                  </a:cubicBezTo>
                  <a:cubicBezTo>
                    <a:pt x="1287" y="8836"/>
                    <a:pt x="1144" y="8621"/>
                    <a:pt x="1144" y="8407"/>
                  </a:cubicBezTo>
                  <a:lnTo>
                    <a:pt x="1144" y="2025"/>
                  </a:lnTo>
                  <a:cubicBezTo>
                    <a:pt x="1144" y="1929"/>
                    <a:pt x="1096" y="1858"/>
                    <a:pt x="1001" y="1834"/>
                  </a:cubicBezTo>
                  <a:cubicBezTo>
                    <a:pt x="989" y="1832"/>
                    <a:pt x="976" y="1830"/>
                    <a:pt x="965" y="1830"/>
                  </a:cubicBezTo>
                  <a:cubicBezTo>
                    <a:pt x="863" y="1830"/>
                    <a:pt x="787" y="1918"/>
                    <a:pt x="787" y="2025"/>
                  </a:cubicBezTo>
                  <a:lnTo>
                    <a:pt x="787" y="3739"/>
                  </a:lnTo>
                  <a:cubicBezTo>
                    <a:pt x="787" y="3835"/>
                    <a:pt x="739" y="3954"/>
                    <a:pt x="620" y="3954"/>
                  </a:cubicBezTo>
                  <a:cubicBezTo>
                    <a:pt x="603" y="3956"/>
                    <a:pt x="586" y="3957"/>
                    <a:pt x="570" y="3957"/>
                  </a:cubicBezTo>
                  <a:cubicBezTo>
                    <a:pt x="430" y="3957"/>
                    <a:pt x="334" y="3867"/>
                    <a:pt x="334" y="3739"/>
                  </a:cubicBezTo>
                  <a:lnTo>
                    <a:pt x="334" y="2144"/>
                  </a:lnTo>
                  <a:cubicBezTo>
                    <a:pt x="334" y="1143"/>
                    <a:pt x="1144" y="358"/>
                    <a:pt x="2120" y="358"/>
                  </a:cubicBezTo>
                  <a:lnTo>
                    <a:pt x="2216" y="358"/>
                  </a:lnTo>
                  <a:cubicBezTo>
                    <a:pt x="3716" y="358"/>
                    <a:pt x="3954" y="1667"/>
                    <a:pt x="3954" y="2072"/>
                  </a:cubicBezTo>
                  <a:lnTo>
                    <a:pt x="3954" y="3858"/>
                  </a:lnTo>
                  <a:lnTo>
                    <a:pt x="3954" y="3882"/>
                  </a:lnTo>
                  <a:cubicBezTo>
                    <a:pt x="3883" y="3962"/>
                    <a:pt x="3803" y="3995"/>
                    <a:pt x="3730" y="3995"/>
                  </a:cubicBezTo>
                  <a:cubicBezTo>
                    <a:pt x="3605" y="3995"/>
                    <a:pt x="3502" y="3898"/>
                    <a:pt x="3502" y="3763"/>
                  </a:cubicBezTo>
                  <a:lnTo>
                    <a:pt x="3502" y="2072"/>
                  </a:lnTo>
                  <a:cubicBezTo>
                    <a:pt x="3502" y="1977"/>
                    <a:pt x="3430" y="1882"/>
                    <a:pt x="3359" y="1882"/>
                  </a:cubicBezTo>
                  <a:cubicBezTo>
                    <a:pt x="3240" y="1882"/>
                    <a:pt x="3144" y="1953"/>
                    <a:pt x="3144" y="2072"/>
                  </a:cubicBezTo>
                  <a:lnTo>
                    <a:pt x="3144" y="4787"/>
                  </a:lnTo>
                  <a:cubicBezTo>
                    <a:pt x="3144" y="4859"/>
                    <a:pt x="3192" y="4954"/>
                    <a:pt x="3287" y="4954"/>
                  </a:cubicBezTo>
                  <a:cubicBezTo>
                    <a:pt x="3406" y="4954"/>
                    <a:pt x="3502" y="4906"/>
                    <a:pt x="3502" y="4787"/>
                  </a:cubicBezTo>
                  <a:lnTo>
                    <a:pt x="3502" y="4263"/>
                  </a:lnTo>
                  <a:cubicBezTo>
                    <a:pt x="3571" y="4298"/>
                    <a:pt x="3654" y="4320"/>
                    <a:pt x="3740" y="4320"/>
                  </a:cubicBezTo>
                  <a:cubicBezTo>
                    <a:pt x="3771" y="4320"/>
                    <a:pt x="3803" y="4317"/>
                    <a:pt x="3835" y="4311"/>
                  </a:cubicBezTo>
                  <a:cubicBezTo>
                    <a:pt x="4097" y="4239"/>
                    <a:pt x="4311" y="4001"/>
                    <a:pt x="4311" y="3739"/>
                  </a:cubicBezTo>
                  <a:lnTo>
                    <a:pt x="4311" y="2144"/>
                  </a:lnTo>
                  <a:cubicBezTo>
                    <a:pt x="4264" y="429"/>
                    <a:pt x="3335" y="0"/>
                    <a:pt x="21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1"/>
            <p:cNvSpPr/>
            <p:nvPr/>
          </p:nvSpPr>
          <p:spPr>
            <a:xfrm>
              <a:off x="1775038" y="3572345"/>
              <a:ext cx="68902" cy="68902"/>
            </a:xfrm>
            <a:custGeom>
              <a:avLst/>
              <a:gdLst/>
              <a:ahLst/>
              <a:cxnLst/>
              <a:rect l="l" t="t" r="r" b="b"/>
              <a:pathLst>
                <a:path w="2311" h="2311" extrusionOk="0">
                  <a:moveTo>
                    <a:pt x="1167" y="358"/>
                  </a:moveTo>
                  <a:cubicBezTo>
                    <a:pt x="1596" y="358"/>
                    <a:pt x="1953" y="715"/>
                    <a:pt x="1953" y="1167"/>
                  </a:cubicBezTo>
                  <a:cubicBezTo>
                    <a:pt x="1953" y="1596"/>
                    <a:pt x="1596" y="1953"/>
                    <a:pt x="1167" y="1953"/>
                  </a:cubicBezTo>
                  <a:cubicBezTo>
                    <a:pt x="715" y="1953"/>
                    <a:pt x="357" y="1596"/>
                    <a:pt x="357" y="1167"/>
                  </a:cubicBezTo>
                  <a:cubicBezTo>
                    <a:pt x="357" y="715"/>
                    <a:pt x="715" y="358"/>
                    <a:pt x="1167" y="358"/>
                  </a:cubicBezTo>
                  <a:close/>
                  <a:moveTo>
                    <a:pt x="1167" y="1"/>
                  </a:moveTo>
                  <a:cubicBezTo>
                    <a:pt x="524" y="1"/>
                    <a:pt x="0" y="501"/>
                    <a:pt x="0" y="1167"/>
                  </a:cubicBezTo>
                  <a:cubicBezTo>
                    <a:pt x="0" y="1810"/>
                    <a:pt x="524" y="2311"/>
                    <a:pt x="1167" y="2311"/>
                  </a:cubicBezTo>
                  <a:cubicBezTo>
                    <a:pt x="1786" y="2311"/>
                    <a:pt x="2310" y="1810"/>
                    <a:pt x="2310" y="1167"/>
                  </a:cubicBezTo>
                  <a:cubicBezTo>
                    <a:pt x="2310" y="524"/>
                    <a:pt x="1810"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91"/>
          <p:cNvGrpSpPr/>
          <p:nvPr/>
        </p:nvGrpSpPr>
        <p:grpSpPr>
          <a:xfrm>
            <a:off x="4019702" y="1922930"/>
            <a:ext cx="356470" cy="353636"/>
            <a:chOff x="4362590" y="1922930"/>
            <a:chExt cx="356470" cy="353636"/>
          </a:xfrm>
        </p:grpSpPr>
        <p:sp>
          <p:nvSpPr>
            <p:cNvPr id="12991" name="Google Shape;12991;p91"/>
            <p:cNvSpPr/>
            <p:nvPr/>
          </p:nvSpPr>
          <p:spPr>
            <a:xfrm>
              <a:off x="4455614" y="2013121"/>
              <a:ext cx="172569" cy="171854"/>
            </a:xfrm>
            <a:custGeom>
              <a:avLst/>
              <a:gdLst/>
              <a:ahLst/>
              <a:cxnLst/>
              <a:rect l="l" t="t" r="r" b="b"/>
              <a:pathLst>
                <a:path w="5788" h="5764" extrusionOk="0">
                  <a:moveTo>
                    <a:pt x="2882" y="0"/>
                  </a:moveTo>
                  <a:cubicBezTo>
                    <a:pt x="1287" y="0"/>
                    <a:pt x="1" y="1286"/>
                    <a:pt x="1" y="2882"/>
                  </a:cubicBezTo>
                  <a:cubicBezTo>
                    <a:pt x="1" y="4477"/>
                    <a:pt x="1287" y="5763"/>
                    <a:pt x="2882" y="5763"/>
                  </a:cubicBezTo>
                  <a:cubicBezTo>
                    <a:pt x="4478" y="5763"/>
                    <a:pt x="5787" y="4477"/>
                    <a:pt x="5787" y="2882"/>
                  </a:cubicBezTo>
                  <a:cubicBezTo>
                    <a:pt x="5787" y="1286"/>
                    <a:pt x="4478" y="0"/>
                    <a:pt x="28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1"/>
            <p:cNvSpPr/>
            <p:nvPr/>
          </p:nvSpPr>
          <p:spPr>
            <a:xfrm>
              <a:off x="4501052" y="2018071"/>
              <a:ext cx="127131" cy="166904"/>
            </a:xfrm>
            <a:custGeom>
              <a:avLst/>
              <a:gdLst/>
              <a:ahLst/>
              <a:cxnLst/>
              <a:rect l="l" t="t" r="r" b="b"/>
              <a:pathLst>
                <a:path w="4264" h="5598" extrusionOk="0">
                  <a:moveTo>
                    <a:pt x="2287" y="1"/>
                  </a:moveTo>
                  <a:lnTo>
                    <a:pt x="2287" y="1"/>
                  </a:lnTo>
                  <a:cubicBezTo>
                    <a:pt x="3192" y="477"/>
                    <a:pt x="3811" y="1430"/>
                    <a:pt x="3811" y="2525"/>
                  </a:cubicBezTo>
                  <a:cubicBezTo>
                    <a:pt x="3811" y="4145"/>
                    <a:pt x="2501" y="5431"/>
                    <a:pt x="929" y="5431"/>
                  </a:cubicBezTo>
                  <a:cubicBezTo>
                    <a:pt x="596" y="5431"/>
                    <a:pt x="286" y="5359"/>
                    <a:pt x="1" y="5264"/>
                  </a:cubicBezTo>
                  <a:lnTo>
                    <a:pt x="1" y="5264"/>
                  </a:lnTo>
                  <a:cubicBezTo>
                    <a:pt x="405" y="5478"/>
                    <a:pt x="882" y="5597"/>
                    <a:pt x="1358" y="5597"/>
                  </a:cubicBezTo>
                  <a:cubicBezTo>
                    <a:pt x="2977" y="5597"/>
                    <a:pt x="4263" y="4288"/>
                    <a:pt x="4263" y="2716"/>
                  </a:cubicBezTo>
                  <a:cubicBezTo>
                    <a:pt x="4263" y="1454"/>
                    <a:pt x="3430" y="382"/>
                    <a:pt x="228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1"/>
            <p:cNvSpPr/>
            <p:nvPr/>
          </p:nvSpPr>
          <p:spPr>
            <a:xfrm>
              <a:off x="4555018" y="1929340"/>
              <a:ext cx="159063" cy="341531"/>
            </a:xfrm>
            <a:custGeom>
              <a:avLst/>
              <a:gdLst/>
              <a:ahLst/>
              <a:cxnLst/>
              <a:rect l="l" t="t" r="r" b="b"/>
              <a:pathLst>
                <a:path w="5335" h="11455" extrusionOk="0">
                  <a:moveTo>
                    <a:pt x="215" y="0"/>
                  </a:moveTo>
                  <a:cubicBezTo>
                    <a:pt x="143" y="0"/>
                    <a:pt x="120" y="24"/>
                    <a:pt x="120" y="72"/>
                  </a:cubicBezTo>
                  <a:lnTo>
                    <a:pt x="120" y="1596"/>
                  </a:lnTo>
                  <a:cubicBezTo>
                    <a:pt x="120" y="1643"/>
                    <a:pt x="143" y="1667"/>
                    <a:pt x="191" y="1667"/>
                  </a:cubicBezTo>
                  <a:cubicBezTo>
                    <a:pt x="2168" y="1953"/>
                    <a:pt x="3692" y="3668"/>
                    <a:pt x="3692" y="5739"/>
                  </a:cubicBezTo>
                  <a:cubicBezTo>
                    <a:pt x="3692" y="7859"/>
                    <a:pt x="2120" y="9621"/>
                    <a:pt x="72" y="9859"/>
                  </a:cubicBezTo>
                  <a:cubicBezTo>
                    <a:pt x="24" y="9859"/>
                    <a:pt x="1" y="9883"/>
                    <a:pt x="1" y="9907"/>
                  </a:cubicBezTo>
                  <a:lnTo>
                    <a:pt x="1" y="11407"/>
                  </a:lnTo>
                  <a:cubicBezTo>
                    <a:pt x="1" y="11431"/>
                    <a:pt x="72" y="11455"/>
                    <a:pt x="96" y="11455"/>
                  </a:cubicBezTo>
                  <a:cubicBezTo>
                    <a:pt x="3001" y="11193"/>
                    <a:pt x="5335" y="8716"/>
                    <a:pt x="5335" y="5716"/>
                  </a:cubicBezTo>
                  <a:cubicBezTo>
                    <a:pt x="5335" y="2763"/>
                    <a:pt x="3049" y="357"/>
                    <a:pt x="21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1"/>
            <p:cNvSpPr/>
            <p:nvPr/>
          </p:nvSpPr>
          <p:spPr>
            <a:xfrm>
              <a:off x="4554302" y="1954177"/>
              <a:ext cx="159093" cy="316009"/>
            </a:xfrm>
            <a:custGeom>
              <a:avLst/>
              <a:gdLst/>
              <a:ahLst/>
              <a:cxnLst/>
              <a:rect l="l" t="t" r="r" b="b"/>
              <a:pathLst>
                <a:path w="5336" h="10599" extrusionOk="0">
                  <a:moveTo>
                    <a:pt x="2525" y="1"/>
                  </a:moveTo>
                  <a:cubicBezTo>
                    <a:pt x="3954" y="1048"/>
                    <a:pt x="4883" y="2715"/>
                    <a:pt x="4883" y="4573"/>
                  </a:cubicBezTo>
                  <a:cubicBezTo>
                    <a:pt x="4883" y="7478"/>
                    <a:pt x="2763" y="9860"/>
                    <a:pt x="1" y="10265"/>
                  </a:cubicBezTo>
                  <a:lnTo>
                    <a:pt x="1" y="10527"/>
                  </a:lnTo>
                  <a:cubicBezTo>
                    <a:pt x="1" y="10574"/>
                    <a:pt x="48" y="10598"/>
                    <a:pt x="96" y="10598"/>
                  </a:cubicBezTo>
                  <a:cubicBezTo>
                    <a:pt x="3001" y="10336"/>
                    <a:pt x="5335" y="7859"/>
                    <a:pt x="5335" y="4859"/>
                  </a:cubicBezTo>
                  <a:cubicBezTo>
                    <a:pt x="5335" y="2811"/>
                    <a:pt x="4216" y="977"/>
                    <a:pt x="252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1"/>
            <p:cNvSpPr/>
            <p:nvPr/>
          </p:nvSpPr>
          <p:spPr>
            <a:xfrm>
              <a:off x="4369686" y="1929340"/>
              <a:ext cx="159093" cy="341531"/>
            </a:xfrm>
            <a:custGeom>
              <a:avLst/>
              <a:gdLst/>
              <a:ahLst/>
              <a:cxnLst/>
              <a:rect l="l" t="t" r="r" b="b"/>
              <a:pathLst>
                <a:path w="5336" h="11455" extrusionOk="0">
                  <a:moveTo>
                    <a:pt x="5121" y="0"/>
                  </a:moveTo>
                  <a:cubicBezTo>
                    <a:pt x="2287" y="357"/>
                    <a:pt x="1" y="2763"/>
                    <a:pt x="1" y="5716"/>
                  </a:cubicBezTo>
                  <a:cubicBezTo>
                    <a:pt x="1" y="8716"/>
                    <a:pt x="2311" y="11193"/>
                    <a:pt x="5240" y="11455"/>
                  </a:cubicBezTo>
                  <a:cubicBezTo>
                    <a:pt x="5264" y="11455"/>
                    <a:pt x="5335" y="11431"/>
                    <a:pt x="5335" y="11407"/>
                  </a:cubicBezTo>
                  <a:lnTo>
                    <a:pt x="5335" y="9907"/>
                  </a:lnTo>
                  <a:cubicBezTo>
                    <a:pt x="5335" y="9883"/>
                    <a:pt x="5288" y="9859"/>
                    <a:pt x="5264" y="9859"/>
                  </a:cubicBezTo>
                  <a:cubicBezTo>
                    <a:pt x="3216" y="9621"/>
                    <a:pt x="1620" y="7859"/>
                    <a:pt x="1620" y="5739"/>
                  </a:cubicBezTo>
                  <a:cubicBezTo>
                    <a:pt x="1620" y="3668"/>
                    <a:pt x="3144" y="1953"/>
                    <a:pt x="5145" y="1667"/>
                  </a:cubicBezTo>
                  <a:cubicBezTo>
                    <a:pt x="5169" y="1667"/>
                    <a:pt x="5193" y="1643"/>
                    <a:pt x="5193" y="1596"/>
                  </a:cubicBezTo>
                  <a:lnTo>
                    <a:pt x="5193" y="72"/>
                  </a:lnTo>
                  <a:lnTo>
                    <a:pt x="5216" y="72"/>
                  </a:lnTo>
                  <a:cubicBezTo>
                    <a:pt x="5216" y="24"/>
                    <a:pt x="5169" y="0"/>
                    <a:pt x="512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1"/>
            <p:cNvSpPr/>
            <p:nvPr/>
          </p:nvSpPr>
          <p:spPr>
            <a:xfrm>
              <a:off x="4548638" y="1922930"/>
              <a:ext cx="170423" cy="350803"/>
            </a:xfrm>
            <a:custGeom>
              <a:avLst/>
              <a:gdLst/>
              <a:ahLst/>
              <a:cxnLst/>
              <a:rect l="l" t="t" r="r" b="b"/>
              <a:pathLst>
                <a:path w="5716" h="11766" extrusionOk="0">
                  <a:moveTo>
                    <a:pt x="357" y="1"/>
                  </a:moveTo>
                  <a:cubicBezTo>
                    <a:pt x="310" y="1"/>
                    <a:pt x="215" y="1"/>
                    <a:pt x="191" y="72"/>
                  </a:cubicBezTo>
                  <a:cubicBezTo>
                    <a:pt x="119" y="120"/>
                    <a:pt x="119" y="239"/>
                    <a:pt x="119" y="239"/>
                  </a:cubicBezTo>
                  <a:lnTo>
                    <a:pt x="119" y="1739"/>
                  </a:lnTo>
                  <a:cubicBezTo>
                    <a:pt x="119" y="1739"/>
                    <a:pt x="191" y="1954"/>
                    <a:pt x="334" y="1977"/>
                  </a:cubicBezTo>
                  <a:cubicBezTo>
                    <a:pt x="1262" y="2120"/>
                    <a:pt x="2120" y="2597"/>
                    <a:pt x="2715" y="3287"/>
                  </a:cubicBezTo>
                  <a:cubicBezTo>
                    <a:pt x="3334" y="4002"/>
                    <a:pt x="3691" y="4907"/>
                    <a:pt x="3691" y="5883"/>
                  </a:cubicBezTo>
                  <a:cubicBezTo>
                    <a:pt x="3691" y="7860"/>
                    <a:pt x="2215" y="9550"/>
                    <a:pt x="215" y="9812"/>
                  </a:cubicBezTo>
                  <a:cubicBezTo>
                    <a:pt x="95" y="9812"/>
                    <a:pt x="0" y="10050"/>
                    <a:pt x="0" y="10050"/>
                  </a:cubicBezTo>
                  <a:lnTo>
                    <a:pt x="0" y="11527"/>
                  </a:lnTo>
                  <a:cubicBezTo>
                    <a:pt x="0" y="11527"/>
                    <a:pt x="48" y="11646"/>
                    <a:pt x="72" y="11717"/>
                  </a:cubicBezTo>
                  <a:cubicBezTo>
                    <a:pt x="119" y="11741"/>
                    <a:pt x="167" y="11765"/>
                    <a:pt x="238" y="11765"/>
                  </a:cubicBezTo>
                  <a:lnTo>
                    <a:pt x="286" y="11765"/>
                  </a:lnTo>
                  <a:cubicBezTo>
                    <a:pt x="1334" y="11670"/>
                    <a:pt x="2382" y="11289"/>
                    <a:pt x="3287" y="10646"/>
                  </a:cubicBezTo>
                  <a:cubicBezTo>
                    <a:pt x="3358" y="10574"/>
                    <a:pt x="3358" y="10455"/>
                    <a:pt x="3310" y="10408"/>
                  </a:cubicBezTo>
                  <a:cubicBezTo>
                    <a:pt x="3269" y="10352"/>
                    <a:pt x="3210" y="10329"/>
                    <a:pt x="3160" y="10329"/>
                  </a:cubicBezTo>
                  <a:cubicBezTo>
                    <a:pt x="3124" y="10329"/>
                    <a:pt x="3092" y="10340"/>
                    <a:pt x="3072" y="10360"/>
                  </a:cubicBezTo>
                  <a:cubicBezTo>
                    <a:pt x="2263" y="10955"/>
                    <a:pt x="357" y="11408"/>
                    <a:pt x="357" y="11408"/>
                  </a:cubicBezTo>
                  <a:lnTo>
                    <a:pt x="357" y="10122"/>
                  </a:lnTo>
                  <a:cubicBezTo>
                    <a:pt x="357" y="10122"/>
                    <a:pt x="4144" y="9860"/>
                    <a:pt x="4096" y="5883"/>
                  </a:cubicBezTo>
                  <a:cubicBezTo>
                    <a:pt x="4049" y="4835"/>
                    <a:pt x="3691" y="3811"/>
                    <a:pt x="3048" y="3049"/>
                  </a:cubicBezTo>
                  <a:cubicBezTo>
                    <a:pt x="2382" y="2311"/>
                    <a:pt x="524" y="1620"/>
                    <a:pt x="524" y="1620"/>
                  </a:cubicBezTo>
                  <a:lnTo>
                    <a:pt x="524" y="334"/>
                  </a:lnTo>
                  <a:cubicBezTo>
                    <a:pt x="524" y="334"/>
                    <a:pt x="2358" y="358"/>
                    <a:pt x="3906" y="2144"/>
                  </a:cubicBezTo>
                  <a:cubicBezTo>
                    <a:pt x="4835" y="3192"/>
                    <a:pt x="5358" y="4502"/>
                    <a:pt x="5358" y="5835"/>
                  </a:cubicBezTo>
                  <a:cubicBezTo>
                    <a:pt x="5358" y="7359"/>
                    <a:pt x="4763" y="8788"/>
                    <a:pt x="3691" y="9836"/>
                  </a:cubicBezTo>
                  <a:cubicBezTo>
                    <a:pt x="3644" y="9884"/>
                    <a:pt x="3644" y="10003"/>
                    <a:pt x="3691" y="10074"/>
                  </a:cubicBezTo>
                  <a:cubicBezTo>
                    <a:pt x="3727" y="10098"/>
                    <a:pt x="3775" y="10110"/>
                    <a:pt x="3819" y="10110"/>
                  </a:cubicBezTo>
                  <a:cubicBezTo>
                    <a:pt x="3864" y="10110"/>
                    <a:pt x="3906" y="10098"/>
                    <a:pt x="3930" y="10074"/>
                  </a:cubicBezTo>
                  <a:cubicBezTo>
                    <a:pt x="5097" y="8931"/>
                    <a:pt x="5716" y="7455"/>
                    <a:pt x="5716" y="5812"/>
                  </a:cubicBezTo>
                  <a:cubicBezTo>
                    <a:pt x="5597" y="4454"/>
                    <a:pt x="5073" y="3049"/>
                    <a:pt x="4096" y="1977"/>
                  </a:cubicBezTo>
                  <a:cubicBezTo>
                    <a:pt x="3096" y="906"/>
                    <a:pt x="1786" y="215"/>
                    <a:pt x="3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1"/>
            <p:cNvSpPr/>
            <p:nvPr/>
          </p:nvSpPr>
          <p:spPr>
            <a:xfrm>
              <a:off x="4362590" y="1923646"/>
              <a:ext cx="170452" cy="352920"/>
            </a:xfrm>
            <a:custGeom>
              <a:avLst/>
              <a:gdLst/>
              <a:ahLst/>
              <a:cxnLst/>
              <a:rect l="l" t="t" r="r" b="b"/>
              <a:pathLst>
                <a:path w="5717" h="11837" extrusionOk="0">
                  <a:moveTo>
                    <a:pt x="5145" y="382"/>
                  </a:moveTo>
                  <a:lnTo>
                    <a:pt x="5145" y="1644"/>
                  </a:lnTo>
                  <a:cubicBezTo>
                    <a:pt x="4168" y="1834"/>
                    <a:pt x="3311" y="2334"/>
                    <a:pt x="2644" y="3073"/>
                  </a:cubicBezTo>
                  <a:cubicBezTo>
                    <a:pt x="1954" y="3859"/>
                    <a:pt x="1596" y="4859"/>
                    <a:pt x="1596" y="5907"/>
                  </a:cubicBezTo>
                  <a:cubicBezTo>
                    <a:pt x="1596" y="8050"/>
                    <a:pt x="3192" y="9860"/>
                    <a:pt x="5288" y="10169"/>
                  </a:cubicBezTo>
                  <a:lnTo>
                    <a:pt x="5288" y="11455"/>
                  </a:lnTo>
                  <a:cubicBezTo>
                    <a:pt x="3954" y="11289"/>
                    <a:pt x="2716" y="10669"/>
                    <a:pt x="1787" y="9669"/>
                  </a:cubicBezTo>
                  <a:cubicBezTo>
                    <a:pt x="834" y="8621"/>
                    <a:pt x="287" y="7288"/>
                    <a:pt x="287" y="5883"/>
                  </a:cubicBezTo>
                  <a:cubicBezTo>
                    <a:pt x="287" y="4502"/>
                    <a:pt x="811" y="3192"/>
                    <a:pt x="1763" y="2192"/>
                  </a:cubicBezTo>
                  <a:cubicBezTo>
                    <a:pt x="2644" y="1215"/>
                    <a:pt x="3835" y="548"/>
                    <a:pt x="5145" y="382"/>
                  </a:cubicBezTo>
                  <a:close/>
                  <a:moveTo>
                    <a:pt x="5264" y="1"/>
                  </a:moveTo>
                  <a:cubicBezTo>
                    <a:pt x="3835" y="191"/>
                    <a:pt x="2525" y="882"/>
                    <a:pt x="1549" y="1977"/>
                  </a:cubicBezTo>
                  <a:cubicBezTo>
                    <a:pt x="572" y="3073"/>
                    <a:pt x="1" y="4478"/>
                    <a:pt x="1" y="5907"/>
                  </a:cubicBezTo>
                  <a:cubicBezTo>
                    <a:pt x="1" y="7407"/>
                    <a:pt x="572" y="8836"/>
                    <a:pt x="1573" y="9931"/>
                  </a:cubicBezTo>
                  <a:cubicBezTo>
                    <a:pt x="2597" y="11027"/>
                    <a:pt x="3954" y="11693"/>
                    <a:pt x="5407" y="11836"/>
                  </a:cubicBezTo>
                  <a:lnTo>
                    <a:pt x="5454" y="11836"/>
                  </a:lnTo>
                  <a:cubicBezTo>
                    <a:pt x="5502" y="11836"/>
                    <a:pt x="5573" y="11813"/>
                    <a:pt x="5621" y="11765"/>
                  </a:cubicBezTo>
                  <a:cubicBezTo>
                    <a:pt x="5692" y="11717"/>
                    <a:pt x="5716" y="11646"/>
                    <a:pt x="5716" y="11598"/>
                  </a:cubicBezTo>
                  <a:lnTo>
                    <a:pt x="5716" y="10098"/>
                  </a:lnTo>
                  <a:cubicBezTo>
                    <a:pt x="5645" y="9931"/>
                    <a:pt x="5573" y="9836"/>
                    <a:pt x="5454" y="9812"/>
                  </a:cubicBezTo>
                  <a:cubicBezTo>
                    <a:pt x="3454" y="9574"/>
                    <a:pt x="1954" y="7883"/>
                    <a:pt x="1954" y="5883"/>
                  </a:cubicBezTo>
                  <a:cubicBezTo>
                    <a:pt x="1954" y="4930"/>
                    <a:pt x="2311" y="4001"/>
                    <a:pt x="2954" y="3287"/>
                  </a:cubicBezTo>
                  <a:cubicBezTo>
                    <a:pt x="3573" y="2573"/>
                    <a:pt x="4407" y="2096"/>
                    <a:pt x="5335" y="1977"/>
                  </a:cubicBezTo>
                  <a:cubicBezTo>
                    <a:pt x="5454" y="1953"/>
                    <a:pt x="5526" y="1858"/>
                    <a:pt x="5526" y="1739"/>
                  </a:cubicBezTo>
                  <a:lnTo>
                    <a:pt x="5526" y="263"/>
                  </a:lnTo>
                  <a:cubicBezTo>
                    <a:pt x="5526" y="191"/>
                    <a:pt x="5502" y="96"/>
                    <a:pt x="5454" y="72"/>
                  </a:cubicBezTo>
                  <a:cubicBezTo>
                    <a:pt x="5383" y="1"/>
                    <a:pt x="5335"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1"/>
            <p:cNvSpPr/>
            <p:nvPr/>
          </p:nvSpPr>
          <p:spPr>
            <a:xfrm>
              <a:off x="4448518" y="2007427"/>
              <a:ext cx="181782" cy="183929"/>
            </a:xfrm>
            <a:custGeom>
              <a:avLst/>
              <a:gdLst/>
              <a:ahLst/>
              <a:cxnLst/>
              <a:rect l="l" t="t" r="r" b="b"/>
              <a:pathLst>
                <a:path w="6097" h="6169" extrusionOk="0">
                  <a:moveTo>
                    <a:pt x="3049" y="1"/>
                  </a:moveTo>
                  <a:cubicBezTo>
                    <a:pt x="2453" y="1"/>
                    <a:pt x="1882" y="191"/>
                    <a:pt x="1405" y="477"/>
                  </a:cubicBezTo>
                  <a:lnTo>
                    <a:pt x="1382" y="477"/>
                  </a:lnTo>
                  <a:cubicBezTo>
                    <a:pt x="1286" y="548"/>
                    <a:pt x="1263" y="620"/>
                    <a:pt x="1310" y="715"/>
                  </a:cubicBezTo>
                  <a:cubicBezTo>
                    <a:pt x="1358" y="779"/>
                    <a:pt x="1405" y="810"/>
                    <a:pt x="1460" y="810"/>
                  </a:cubicBezTo>
                  <a:cubicBezTo>
                    <a:pt x="1487" y="810"/>
                    <a:pt x="1517" y="802"/>
                    <a:pt x="1548" y="787"/>
                  </a:cubicBezTo>
                  <a:lnTo>
                    <a:pt x="1572" y="787"/>
                  </a:lnTo>
                  <a:cubicBezTo>
                    <a:pt x="2025" y="501"/>
                    <a:pt x="2501" y="358"/>
                    <a:pt x="3049" y="358"/>
                  </a:cubicBezTo>
                  <a:cubicBezTo>
                    <a:pt x="4525" y="358"/>
                    <a:pt x="5740" y="1572"/>
                    <a:pt x="5740" y="3073"/>
                  </a:cubicBezTo>
                  <a:cubicBezTo>
                    <a:pt x="5740" y="4549"/>
                    <a:pt x="4525" y="5788"/>
                    <a:pt x="3049" y="5788"/>
                  </a:cubicBezTo>
                  <a:cubicBezTo>
                    <a:pt x="1548" y="5788"/>
                    <a:pt x="334" y="4549"/>
                    <a:pt x="334" y="3073"/>
                  </a:cubicBezTo>
                  <a:cubicBezTo>
                    <a:pt x="334" y="2406"/>
                    <a:pt x="572" y="1787"/>
                    <a:pt x="1024" y="1287"/>
                  </a:cubicBezTo>
                  <a:cubicBezTo>
                    <a:pt x="1072" y="1215"/>
                    <a:pt x="1072" y="1096"/>
                    <a:pt x="977" y="1049"/>
                  </a:cubicBezTo>
                  <a:cubicBezTo>
                    <a:pt x="955" y="1015"/>
                    <a:pt x="917" y="998"/>
                    <a:pt x="876" y="998"/>
                  </a:cubicBezTo>
                  <a:cubicBezTo>
                    <a:pt x="829" y="998"/>
                    <a:pt x="777" y="1021"/>
                    <a:pt x="739" y="1072"/>
                  </a:cubicBezTo>
                  <a:cubicBezTo>
                    <a:pt x="262" y="1644"/>
                    <a:pt x="0" y="2358"/>
                    <a:pt x="0" y="3097"/>
                  </a:cubicBezTo>
                  <a:cubicBezTo>
                    <a:pt x="0" y="4787"/>
                    <a:pt x="1382" y="6169"/>
                    <a:pt x="3072" y="6169"/>
                  </a:cubicBezTo>
                  <a:cubicBezTo>
                    <a:pt x="4716" y="6121"/>
                    <a:pt x="6097" y="4764"/>
                    <a:pt x="6097" y="3073"/>
                  </a:cubicBezTo>
                  <a:cubicBezTo>
                    <a:pt x="6097" y="1358"/>
                    <a:pt x="4739" y="1"/>
                    <a:pt x="30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1"/>
            <p:cNvSpPr/>
            <p:nvPr/>
          </p:nvSpPr>
          <p:spPr>
            <a:xfrm>
              <a:off x="4498935" y="2072037"/>
              <a:ext cx="80262" cy="10704"/>
            </a:xfrm>
            <a:custGeom>
              <a:avLst/>
              <a:gdLst/>
              <a:ahLst/>
              <a:cxnLst/>
              <a:rect l="l" t="t" r="r" b="b"/>
              <a:pathLst>
                <a:path w="2692" h="359" extrusionOk="0">
                  <a:moveTo>
                    <a:pt x="215" y="1"/>
                  </a:moveTo>
                  <a:cubicBezTo>
                    <a:pt x="119" y="1"/>
                    <a:pt x="72" y="72"/>
                    <a:pt x="48" y="168"/>
                  </a:cubicBezTo>
                  <a:cubicBezTo>
                    <a:pt x="0" y="239"/>
                    <a:pt x="95" y="358"/>
                    <a:pt x="215" y="358"/>
                  </a:cubicBezTo>
                  <a:lnTo>
                    <a:pt x="2477" y="358"/>
                  </a:lnTo>
                  <a:cubicBezTo>
                    <a:pt x="2572" y="358"/>
                    <a:pt x="2620" y="310"/>
                    <a:pt x="2644" y="215"/>
                  </a:cubicBezTo>
                  <a:cubicBezTo>
                    <a:pt x="2691" y="96"/>
                    <a:pt x="2596"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1"/>
            <p:cNvSpPr/>
            <p:nvPr/>
          </p:nvSpPr>
          <p:spPr>
            <a:xfrm>
              <a:off x="4498935" y="2094756"/>
              <a:ext cx="80262" cy="10704"/>
            </a:xfrm>
            <a:custGeom>
              <a:avLst/>
              <a:gdLst/>
              <a:ahLst/>
              <a:cxnLst/>
              <a:rect l="l" t="t" r="r" b="b"/>
              <a:pathLst>
                <a:path w="2692" h="359" extrusionOk="0">
                  <a:moveTo>
                    <a:pt x="215" y="1"/>
                  </a:moveTo>
                  <a:cubicBezTo>
                    <a:pt x="119" y="1"/>
                    <a:pt x="72" y="49"/>
                    <a:pt x="48" y="144"/>
                  </a:cubicBezTo>
                  <a:cubicBezTo>
                    <a:pt x="0" y="215"/>
                    <a:pt x="95" y="358"/>
                    <a:pt x="215" y="358"/>
                  </a:cubicBezTo>
                  <a:lnTo>
                    <a:pt x="2477" y="358"/>
                  </a:lnTo>
                  <a:cubicBezTo>
                    <a:pt x="2572" y="358"/>
                    <a:pt x="2620" y="287"/>
                    <a:pt x="2644" y="191"/>
                  </a:cubicBezTo>
                  <a:cubicBezTo>
                    <a:pt x="2691" y="72"/>
                    <a:pt x="2596"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1"/>
            <p:cNvSpPr/>
            <p:nvPr/>
          </p:nvSpPr>
          <p:spPr>
            <a:xfrm>
              <a:off x="4515960" y="2116074"/>
              <a:ext cx="46183" cy="10674"/>
            </a:xfrm>
            <a:custGeom>
              <a:avLst/>
              <a:gdLst/>
              <a:ahLst/>
              <a:cxnLst/>
              <a:rect l="l" t="t" r="r" b="b"/>
              <a:pathLst>
                <a:path w="1549" h="358" extrusionOk="0">
                  <a:moveTo>
                    <a:pt x="215" y="0"/>
                  </a:moveTo>
                  <a:cubicBezTo>
                    <a:pt x="96" y="0"/>
                    <a:pt x="1" y="72"/>
                    <a:pt x="25" y="191"/>
                  </a:cubicBezTo>
                  <a:cubicBezTo>
                    <a:pt x="72" y="286"/>
                    <a:pt x="120" y="358"/>
                    <a:pt x="215" y="358"/>
                  </a:cubicBezTo>
                  <a:lnTo>
                    <a:pt x="1334" y="358"/>
                  </a:lnTo>
                  <a:cubicBezTo>
                    <a:pt x="1430" y="358"/>
                    <a:pt x="1501" y="286"/>
                    <a:pt x="1525" y="191"/>
                  </a:cubicBezTo>
                  <a:cubicBezTo>
                    <a:pt x="1549" y="72"/>
                    <a:pt x="1453" y="0"/>
                    <a:pt x="1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5"/>
        <p:cNvGrpSpPr/>
        <p:nvPr/>
      </p:nvGrpSpPr>
      <p:grpSpPr>
        <a:xfrm>
          <a:off x="0" y="0"/>
          <a:ext cx="0" cy="0"/>
          <a:chOff x="0" y="0"/>
          <a:chExt cx="0" cy="0"/>
        </a:xfrm>
      </p:grpSpPr>
      <p:sp>
        <p:nvSpPr>
          <p:cNvPr id="13006" name="Google Shape;13006;p92"/>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3007" name="Google Shape;13007;p92"/>
          <p:cNvGrpSpPr/>
          <p:nvPr/>
        </p:nvGrpSpPr>
        <p:grpSpPr>
          <a:xfrm>
            <a:off x="1050309" y="1923560"/>
            <a:ext cx="343827" cy="342422"/>
            <a:chOff x="1393209" y="1923560"/>
            <a:chExt cx="343827" cy="342422"/>
          </a:xfrm>
        </p:grpSpPr>
        <p:sp>
          <p:nvSpPr>
            <p:cNvPr id="13008" name="Google Shape;13008;p92"/>
            <p:cNvSpPr/>
            <p:nvPr/>
          </p:nvSpPr>
          <p:spPr>
            <a:xfrm>
              <a:off x="1555513" y="2117876"/>
              <a:ext cx="20654" cy="55566"/>
            </a:xfrm>
            <a:custGeom>
              <a:avLst/>
              <a:gdLst/>
              <a:ahLst/>
              <a:cxnLst/>
              <a:rect l="l" t="t" r="r" b="b"/>
              <a:pathLst>
                <a:path w="691" h="1859" extrusionOk="0">
                  <a:moveTo>
                    <a:pt x="0" y="1"/>
                  </a:moveTo>
                  <a:lnTo>
                    <a:pt x="0" y="1858"/>
                  </a:lnTo>
                  <a:lnTo>
                    <a:pt x="691" y="185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2"/>
            <p:cNvSpPr/>
            <p:nvPr/>
          </p:nvSpPr>
          <p:spPr>
            <a:xfrm>
              <a:off x="1565466" y="2117876"/>
              <a:ext cx="9296" cy="55566"/>
            </a:xfrm>
            <a:custGeom>
              <a:avLst/>
              <a:gdLst/>
              <a:ahLst/>
              <a:cxnLst/>
              <a:rect l="l" t="t" r="r" b="b"/>
              <a:pathLst>
                <a:path w="311" h="1859" extrusionOk="0">
                  <a:moveTo>
                    <a:pt x="1" y="1"/>
                  </a:moveTo>
                  <a:lnTo>
                    <a:pt x="1" y="1858"/>
                  </a:lnTo>
                  <a:lnTo>
                    <a:pt x="310" y="1858"/>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2"/>
            <p:cNvSpPr/>
            <p:nvPr/>
          </p:nvSpPr>
          <p:spPr>
            <a:xfrm>
              <a:off x="1642344" y="2016100"/>
              <a:ext cx="20684" cy="56253"/>
            </a:xfrm>
            <a:custGeom>
              <a:avLst/>
              <a:gdLst/>
              <a:ahLst/>
              <a:cxnLst/>
              <a:rect l="l" t="t" r="r" b="b"/>
              <a:pathLst>
                <a:path w="692" h="1882" extrusionOk="0">
                  <a:moveTo>
                    <a:pt x="1" y="0"/>
                  </a:moveTo>
                  <a:lnTo>
                    <a:pt x="1" y="1882"/>
                  </a:lnTo>
                  <a:lnTo>
                    <a:pt x="691" y="1882"/>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2"/>
            <p:cNvSpPr/>
            <p:nvPr/>
          </p:nvSpPr>
          <p:spPr>
            <a:xfrm>
              <a:off x="1467964" y="2016100"/>
              <a:ext cx="20654" cy="56253"/>
            </a:xfrm>
            <a:custGeom>
              <a:avLst/>
              <a:gdLst/>
              <a:ahLst/>
              <a:cxnLst/>
              <a:rect l="l" t="t" r="r" b="b"/>
              <a:pathLst>
                <a:path w="691" h="1882" extrusionOk="0">
                  <a:moveTo>
                    <a:pt x="0" y="0"/>
                  </a:moveTo>
                  <a:lnTo>
                    <a:pt x="0" y="1882"/>
                  </a:lnTo>
                  <a:lnTo>
                    <a:pt x="691" y="1882"/>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2"/>
            <p:cNvSpPr/>
            <p:nvPr/>
          </p:nvSpPr>
          <p:spPr>
            <a:xfrm>
              <a:off x="1393209" y="2084429"/>
              <a:ext cx="62679" cy="20684"/>
            </a:xfrm>
            <a:custGeom>
              <a:avLst/>
              <a:gdLst/>
              <a:ahLst/>
              <a:cxnLst/>
              <a:rect l="l" t="t" r="r" b="b"/>
              <a:pathLst>
                <a:path w="2097" h="692" extrusionOk="0">
                  <a:moveTo>
                    <a:pt x="1" y="1"/>
                  </a:moveTo>
                  <a:lnTo>
                    <a:pt x="1" y="691"/>
                  </a:lnTo>
                  <a:lnTo>
                    <a:pt x="2096" y="691"/>
                  </a:lnTo>
                  <a:lnTo>
                    <a:pt x="209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2"/>
            <p:cNvSpPr/>
            <p:nvPr/>
          </p:nvSpPr>
          <p:spPr>
            <a:xfrm>
              <a:off x="1673669" y="2084429"/>
              <a:ext cx="63367" cy="20684"/>
            </a:xfrm>
            <a:custGeom>
              <a:avLst/>
              <a:gdLst/>
              <a:ahLst/>
              <a:cxnLst/>
              <a:rect l="l" t="t" r="r" b="b"/>
              <a:pathLst>
                <a:path w="2120" h="692" extrusionOk="0">
                  <a:moveTo>
                    <a:pt x="0" y="1"/>
                  </a:moveTo>
                  <a:lnTo>
                    <a:pt x="0" y="691"/>
                  </a:lnTo>
                  <a:lnTo>
                    <a:pt x="2120" y="691"/>
                  </a:lnTo>
                  <a:lnTo>
                    <a:pt x="212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2"/>
            <p:cNvSpPr/>
            <p:nvPr/>
          </p:nvSpPr>
          <p:spPr>
            <a:xfrm>
              <a:off x="1586838" y="2084429"/>
              <a:ext cx="43430" cy="20684"/>
            </a:xfrm>
            <a:custGeom>
              <a:avLst/>
              <a:gdLst/>
              <a:ahLst/>
              <a:cxnLst/>
              <a:rect l="l" t="t" r="r" b="b"/>
              <a:pathLst>
                <a:path w="1453" h="692" extrusionOk="0">
                  <a:moveTo>
                    <a:pt x="0" y="1"/>
                  </a:moveTo>
                  <a:lnTo>
                    <a:pt x="0" y="691"/>
                  </a:lnTo>
                  <a:lnTo>
                    <a:pt x="1453" y="691"/>
                  </a:lnTo>
                  <a:lnTo>
                    <a:pt x="14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2"/>
            <p:cNvSpPr/>
            <p:nvPr/>
          </p:nvSpPr>
          <p:spPr>
            <a:xfrm>
              <a:off x="1499977" y="2084429"/>
              <a:ext cx="44177" cy="20684"/>
            </a:xfrm>
            <a:custGeom>
              <a:avLst/>
              <a:gdLst/>
              <a:ahLst/>
              <a:cxnLst/>
              <a:rect l="l" t="t" r="r" b="b"/>
              <a:pathLst>
                <a:path w="1478" h="692" extrusionOk="0">
                  <a:moveTo>
                    <a:pt x="1" y="1"/>
                  </a:moveTo>
                  <a:lnTo>
                    <a:pt x="1" y="691"/>
                  </a:lnTo>
                  <a:lnTo>
                    <a:pt x="1477" y="691"/>
                  </a:lnTo>
                  <a:lnTo>
                    <a:pt x="1477"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2"/>
            <p:cNvSpPr/>
            <p:nvPr/>
          </p:nvSpPr>
          <p:spPr>
            <a:xfrm>
              <a:off x="1534859" y="2064492"/>
              <a:ext cx="60527" cy="60557"/>
            </a:xfrm>
            <a:custGeom>
              <a:avLst/>
              <a:gdLst/>
              <a:ahLst/>
              <a:cxnLst/>
              <a:rect l="l" t="t" r="r" b="b"/>
              <a:pathLst>
                <a:path w="2025" h="2026" extrusionOk="0">
                  <a:moveTo>
                    <a:pt x="1025" y="1"/>
                  </a:moveTo>
                  <a:cubicBezTo>
                    <a:pt x="453" y="1"/>
                    <a:pt x="1" y="453"/>
                    <a:pt x="1" y="1001"/>
                  </a:cubicBezTo>
                  <a:cubicBezTo>
                    <a:pt x="1" y="1549"/>
                    <a:pt x="453" y="2025"/>
                    <a:pt x="1025" y="2025"/>
                  </a:cubicBezTo>
                  <a:cubicBezTo>
                    <a:pt x="1572" y="2025"/>
                    <a:pt x="2025" y="1549"/>
                    <a:pt x="2025" y="1001"/>
                  </a:cubicBezTo>
                  <a:cubicBezTo>
                    <a:pt x="2025" y="453"/>
                    <a:pt x="1572" y="1"/>
                    <a:pt x="1025"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2"/>
            <p:cNvSpPr/>
            <p:nvPr/>
          </p:nvSpPr>
          <p:spPr>
            <a:xfrm>
              <a:off x="1447310" y="2064492"/>
              <a:ext cx="60527" cy="60557"/>
            </a:xfrm>
            <a:custGeom>
              <a:avLst/>
              <a:gdLst/>
              <a:ahLst/>
              <a:cxnLst/>
              <a:rect l="l" t="t" r="r" b="b"/>
              <a:pathLst>
                <a:path w="2025" h="2026" extrusionOk="0">
                  <a:moveTo>
                    <a:pt x="1024" y="1"/>
                  </a:moveTo>
                  <a:cubicBezTo>
                    <a:pt x="477" y="1"/>
                    <a:pt x="0" y="453"/>
                    <a:pt x="0" y="1001"/>
                  </a:cubicBezTo>
                  <a:cubicBezTo>
                    <a:pt x="0" y="1549"/>
                    <a:pt x="477" y="2025"/>
                    <a:pt x="1024" y="2025"/>
                  </a:cubicBezTo>
                  <a:cubicBezTo>
                    <a:pt x="1572" y="2025"/>
                    <a:pt x="2025" y="1549"/>
                    <a:pt x="2025" y="1001"/>
                  </a:cubicBezTo>
                  <a:cubicBezTo>
                    <a:pt x="2025" y="453"/>
                    <a:pt x="1572" y="1"/>
                    <a:pt x="1024"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2"/>
            <p:cNvSpPr/>
            <p:nvPr/>
          </p:nvSpPr>
          <p:spPr>
            <a:xfrm>
              <a:off x="1622407" y="2064492"/>
              <a:ext cx="60557" cy="60557"/>
            </a:xfrm>
            <a:custGeom>
              <a:avLst/>
              <a:gdLst/>
              <a:ahLst/>
              <a:cxnLst/>
              <a:rect l="l" t="t" r="r" b="b"/>
              <a:pathLst>
                <a:path w="2026" h="2026" extrusionOk="0">
                  <a:moveTo>
                    <a:pt x="1001" y="1"/>
                  </a:moveTo>
                  <a:cubicBezTo>
                    <a:pt x="453" y="1"/>
                    <a:pt x="1" y="453"/>
                    <a:pt x="1" y="1001"/>
                  </a:cubicBezTo>
                  <a:cubicBezTo>
                    <a:pt x="1" y="1549"/>
                    <a:pt x="453" y="2025"/>
                    <a:pt x="1001" y="2025"/>
                  </a:cubicBezTo>
                  <a:cubicBezTo>
                    <a:pt x="1549" y="2025"/>
                    <a:pt x="2025" y="1549"/>
                    <a:pt x="2025" y="1001"/>
                  </a:cubicBezTo>
                  <a:cubicBezTo>
                    <a:pt x="2025" y="453"/>
                    <a:pt x="1549" y="1"/>
                    <a:pt x="100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2"/>
            <p:cNvSpPr/>
            <p:nvPr/>
          </p:nvSpPr>
          <p:spPr>
            <a:xfrm>
              <a:off x="1428808" y="1923560"/>
              <a:ext cx="98248" cy="98248"/>
            </a:xfrm>
            <a:custGeom>
              <a:avLst/>
              <a:gdLst/>
              <a:ahLst/>
              <a:cxnLst/>
              <a:rect l="l" t="t" r="r" b="b"/>
              <a:pathLst>
                <a:path w="3287" h="3287" extrusionOk="0">
                  <a:moveTo>
                    <a:pt x="1643" y="1"/>
                  </a:moveTo>
                  <a:cubicBezTo>
                    <a:pt x="739" y="1"/>
                    <a:pt x="0" y="739"/>
                    <a:pt x="0" y="1644"/>
                  </a:cubicBezTo>
                  <a:cubicBezTo>
                    <a:pt x="0" y="2549"/>
                    <a:pt x="739" y="3287"/>
                    <a:pt x="1643" y="3287"/>
                  </a:cubicBezTo>
                  <a:cubicBezTo>
                    <a:pt x="2548" y="3287"/>
                    <a:pt x="3287" y="2549"/>
                    <a:pt x="3287" y="1644"/>
                  </a:cubicBezTo>
                  <a:cubicBezTo>
                    <a:pt x="3287" y="739"/>
                    <a:pt x="2548" y="1"/>
                    <a:pt x="1643"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2"/>
            <p:cNvSpPr/>
            <p:nvPr/>
          </p:nvSpPr>
          <p:spPr>
            <a:xfrm>
              <a:off x="1603188" y="1923560"/>
              <a:ext cx="98278" cy="9824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2"/>
            <p:cNvSpPr/>
            <p:nvPr/>
          </p:nvSpPr>
          <p:spPr>
            <a:xfrm>
              <a:off x="1516357" y="2168421"/>
              <a:ext cx="97561" cy="97561"/>
            </a:xfrm>
            <a:custGeom>
              <a:avLst/>
              <a:gdLst/>
              <a:ahLst/>
              <a:cxnLst/>
              <a:rect l="l" t="t" r="r" b="b"/>
              <a:pathLst>
                <a:path w="3264" h="3264" extrusionOk="0">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2"/>
            <p:cNvSpPr/>
            <p:nvPr/>
          </p:nvSpPr>
          <p:spPr>
            <a:xfrm>
              <a:off x="1565466" y="2063805"/>
              <a:ext cx="29920" cy="61245"/>
            </a:xfrm>
            <a:custGeom>
              <a:avLst/>
              <a:gdLst/>
              <a:ahLst/>
              <a:cxnLst/>
              <a:rect l="l" t="t" r="r" b="b"/>
              <a:pathLst>
                <a:path w="1001" h="2049" extrusionOk="0">
                  <a:moveTo>
                    <a:pt x="1" y="0"/>
                  </a:moveTo>
                  <a:lnTo>
                    <a:pt x="1" y="2048"/>
                  </a:lnTo>
                  <a:cubicBezTo>
                    <a:pt x="548" y="2048"/>
                    <a:pt x="1001" y="1596"/>
                    <a:pt x="1001" y="1024"/>
                  </a:cubicBezTo>
                  <a:cubicBezTo>
                    <a:pt x="1001" y="453"/>
                    <a:pt x="548" y="0"/>
                    <a:pt x="1"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2"/>
            <p:cNvSpPr/>
            <p:nvPr/>
          </p:nvSpPr>
          <p:spPr>
            <a:xfrm>
              <a:off x="1565466" y="2167703"/>
              <a:ext cx="48452" cy="98278"/>
            </a:xfrm>
            <a:custGeom>
              <a:avLst/>
              <a:gdLst/>
              <a:ahLst/>
              <a:cxnLst/>
              <a:rect l="l" t="t" r="r" b="b"/>
              <a:pathLst>
                <a:path w="1621" h="3288" extrusionOk="0">
                  <a:moveTo>
                    <a:pt x="1" y="1"/>
                  </a:moveTo>
                  <a:lnTo>
                    <a:pt x="1" y="3287"/>
                  </a:lnTo>
                  <a:cubicBezTo>
                    <a:pt x="882" y="3287"/>
                    <a:pt x="1620" y="2573"/>
                    <a:pt x="1620" y="1668"/>
                  </a:cubicBezTo>
                  <a:cubicBezTo>
                    <a:pt x="1620" y="739"/>
                    <a:pt x="906" y="25"/>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92"/>
          <p:cNvGrpSpPr/>
          <p:nvPr/>
        </p:nvGrpSpPr>
        <p:grpSpPr>
          <a:xfrm>
            <a:off x="1799229" y="1938505"/>
            <a:ext cx="343108" cy="312532"/>
            <a:chOff x="2065929" y="1938505"/>
            <a:chExt cx="343108" cy="312532"/>
          </a:xfrm>
        </p:grpSpPr>
        <p:sp>
          <p:nvSpPr>
            <p:cNvPr id="13025" name="Google Shape;13025;p92"/>
            <p:cNvSpPr/>
            <p:nvPr/>
          </p:nvSpPr>
          <p:spPr>
            <a:xfrm>
              <a:off x="2119313" y="2194754"/>
              <a:ext cx="64084" cy="20684"/>
            </a:xfrm>
            <a:custGeom>
              <a:avLst/>
              <a:gdLst/>
              <a:ahLst/>
              <a:cxnLst/>
              <a:rect l="l" t="t" r="r" b="b"/>
              <a:pathLst>
                <a:path w="2144" h="692" extrusionOk="0">
                  <a:moveTo>
                    <a:pt x="0" y="1"/>
                  </a:moveTo>
                  <a:lnTo>
                    <a:pt x="0" y="691"/>
                  </a:lnTo>
                  <a:lnTo>
                    <a:pt x="2143" y="691"/>
                  </a:lnTo>
                  <a:lnTo>
                    <a:pt x="214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2"/>
            <p:cNvSpPr/>
            <p:nvPr/>
          </p:nvSpPr>
          <p:spPr>
            <a:xfrm>
              <a:off x="2119313" y="2204737"/>
              <a:ext cx="64084" cy="9983"/>
            </a:xfrm>
            <a:custGeom>
              <a:avLst/>
              <a:gdLst/>
              <a:ahLst/>
              <a:cxnLst/>
              <a:rect l="l" t="t" r="r" b="b"/>
              <a:pathLst>
                <a:path w="2144" h="334" extrusionOk="0">
                  <a:moveTo>
                    <a:pt x="0" y="0"/>
                  </a:moveTo>
                  <a:lnTo>
                    <a:pt x="0" y="334"/>
                  </a:lnTo>
                  <a:lnTo>
                    <a:pt x="2143" y="334"/>
                  </a:lnTo>
                  <a:lnTo>
                    <a:pt x="21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2"/>
            <p:cNvSpPr/>
            <p:nvPr/>
          </p:nvSpPr>
          <p:spPr>
            <a:xfrm>
              <a:off x="2119313" y="1976944"/>
              <a:ext cx="64084" cy="20684"/>
            </a:xfrm>
            <a:custGeom>
              <a:avLst/>
              <a:gdLst/>
              <a:ahLst/>
              <a:cxnLst/>
              <a:rect l="l" t="t" r="r" b="b"/>
              <a:pathLst>
                <a:path w="2144" h="692" extrusionOk="0">
                  <a:moveTo>
                    <a:pt x="0" y="1"/>
                  </a:moveTo>
                  <a:lnTo>
                    <a:pt x="0" y="691"/>
                  </a:lnTo>
                  <a:lnTo>
                    <a:pt x="2143" y="691"/>
                  </a:lnTo>
                  <a:lnTo>
                    <a:pt x="214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2"/>
            <p:cNvSpPr/>
            <p:nvPr/>
          </p:nvSpPr>
          <p:spPr>
            <a:xfrm>
              <a:off x="2119313" y="1986927"/>
              <a:ext cx="64084" cy="9983"/>
            </a:xfrm>
            <a:custGeom>
              <a:avLst/>
              <a:gdLst/>
              <a:ahLst/>
              <a:cxnLst/>
              <a:rect l="l" t="t" r="r" b="b"/>
              <a:pathLst>
                <a:path w="2144" h="334" extrusionOk="0">
                  <a:moveTo>
                    <a:pt x="0" y="0"/>
                  </a:moveTo>
                  <a:lnTo>
                    <a:pt x="0" y="333"/>
                  </a:lnTo>
                  <a:lnTo>
                    <a:pt x="2143" y="333"/>
                  </a:lnTo>
                  <a:lnTo>
                    <a:pt x="21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2"/>
            <p:cNvSpPr/>
            <p:nvPr/>
          </p:nvSpPr>
          <p:spPr>
            <a:xfrm>
              <a:off x="2119313" y="2085864"/>
              <a:ext cx="64084" cy="19967"/>
            </a:xfrm>
            <a:custGeom>
              <a:avLst/>
              <a:gdLst/>
              <a:ahLst/>
              <a:cxnLst/>
              <a:rect l="l" t="t" r="r" b="b"/>
              <a:pathLst>
                <a:path w="2144" h="668" extrusionOk="0">
                  <a:moveTo>
                    <a:pt x="0" y="0"/>
                  </a:moveTo>
                  <a:lnTo>
                    <a:pt x="0" y="667"/>
                  </a:lnTo>
                  <a:lnTo>
                    <a:pt x="2143" y="667"/>
                  </a:lnTo>
                  <a:lnTo>
                    <a:pt x="214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2"/>
            <p:cNvSpPr/>
            <p:nvPr/>
          </p:nvSpPr>
          <p:spPr>
            <a:xfrm>
              <a:off x="2065929" y="1954885"/>
              <a:ext cx="64084" cy="64084"/>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2"/>
            <p:cNvSpPr/>
            <p:nvPr/>
          </p:nvSpPr>
          <p:spPr>
            <a:xfrm>
              <a:off x="2153477" y="1938505"/>
              <a:ext cx="150915" cy="96126"/>
            </a:xfrm>
            <a:custGeom>
              <a:avLst/>
              <a:gdLst/>
              <a:ahLst/>
              <a:cxnLst/>
              <a:rect l="l" t="t" r="r" b="b"/>
              <a:pathLst>
                <a:path w="5049" h="3216" extrusionOk="0">
                  <a:moveTo>
                    <a:pt x="2763" y="1"/>
                  </a:moveTo>
                  <a:lnTo>
                    <a:pt x="2763" y="810"/>
                  </a:lnTo>
                  <a:lnTo>
                    <a:pt x="0" y="810"/>
                  </a:lnTo>
                  <a:lnTo>
                    <a:pt x="0" y="2430"/>
                  </a:lnTo>
                  <a:lnTo>
                    <a:pt x="2763" y="2430"/>
                  </a:lnTo>
                  <a:lnTo>
                    <a:pt x="2763" y="3216"/>
                  </a:lnTo>
                  <a:lnTo>
                    <a:pt x="5049" y="1620"/>
                  </a:lnTo>
                  <a:lnTo>
                    <a:pt x="2763"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2"/>
            <p:cNvSpPr/>
            <p:nvPr/>
          </p:nvSpPr>
          <p:spPr>
            <a:xfrm>
              <a:off x="2065929" y="2064492"/>
              <a:ext cx="64084" cy="63397"/>
            </a:xfrm>
            <a:custGeom>
              <a:avLst/>
              <a:gdLst/>
              <a:ahLst/>
              <a:cxnLst/>
              <a:rect l="l" t="t" r="r" b="b"/>
              <a:pathLst>
                <a:path w="2144" h="2121" extrusionOk="0">
                  <a:moveTo>
                    <a:pt x="1072" y="1"/>
                  </a:moveTo>
                  <a:cubicBezTo>
                    <a:pt x="476" y="1"/>
                    <a:pt x="0" y="477"/>
                    <a:pt x="0" y="1072"/>
                  </a:cubicBezTo>
                  <a:cubicBezTo>
                    <a:pt x="0" y="1644"/>
                    <a:pt x="476" y="2120"/>
                    <a:pt x="1072" y="2120"/>
                  </a:cubicBezTo>
                  <a:cubicBezTo>
                    <a:pt x="1667" y="2120"/>
                    <a:pt x="2143" y="1644"/>
                    <a:pt x="2143" y="1072"/>
                  </a:cubicBezTo>
                  <a:cubicBezTo>
                    <a:pt x="2143"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2"/>
            <p:cNvSpPr/>
            <p:nvPr/>
          </p:nvSpPr>
          <p:spPr>
            <a:xfrm>
              <a:off x="2154882" y="2048830"/>
              <a:ext cx="202923" cy="94004"/>
            </a:xfrm>
            <a:custGeom>
              <a:avLst/>
              <a:gdLst/>
              <a:ahLst/>
              <a:cxnLst/>
              <a:rect l="l" t="t" r="r" b="b"/>
              <a:pathLst>
                <a:path w="6789" h="3145" extrusionOk="0">
                  <a:moveTo>
                    <a:pt x="4549" y="1"/>
                  </a:moveTo>
                  <a:lnTo>
                    <a:pt x="4549" y="787"/>
                  </a:lnTo>
                  <a:lnTo>
                    <a:pt x="1" y="787"/>
                  </a:lnTo>
                  <a:lnTo>
                    <a:pt x="1" y="2359"/>
                  </a:lnTo>
                  <a:lnTo>
                    <a:pt x="4549" y="2359"/>
                  </a:lnTo>
                  <a:lnTo>
                    <a:pt x="4549" y="3144"/>
                  </a:lnTo>
                  <a:lnTo>
                    <a:pt x="6788" y="1549"/>
                  </a:lnTo>
                  <a:lnTo>
                    <a:pt x="4549"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2"/>
            <p:cNvSpPr/>
            <p:nvPr/>
          </p:nvSpPr>
          <p:spPr>
            <a:xfrm>
              <a:off x="2065929" y="2172695"/>
              <a:ext cx="64084" cy="64084"/>
            </a:xfrm>
            <a:custGeom>
              <a:avLst/>
              <a:gdLst/>
              <a:ahLst/>
              <a:cxnLst/>
              <a:rect l="l" t="t" r="r" b="b"/>
              <a:pathLst>
                <a:path w="2144" h="2144" extrusionOk="0">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2"/>
            <p:cNvSpPr/>
            <p:nvPr/>
          </p:nvSpPr>
          <p:spPr>
            <a:xfrm>
              <a:off x="2154882" y="2158467"/>
              <a:ext cx="254155" cy="92569"/>
            </a:xfrm>
            <a:custGeom>
              <a:avLst/>
              <a:gdLst/>
              <a:ahLst/>
              <a:cxnLst/>
              <a:rect l="l" t="t" r="r" b="b"/>
              <a:pathLst>
                <a:path w="8503" h="3097" extrusionOk="0">
                  <a:moveTo>
                    <a:pt x="6336" y="0"/>
                  </a:moveTo>
                  <a:lnTo>
                    <a:pt x="6336" y="786"/>
                  </a:lnTo>
                  <a:lnTo>
                    <a:pt x="1" y="786"/>
                  </a:lnTo>
                  <a:lnTo>
                    <a:pt x="1" y="2334"/>
                  </a:lnTo>
                  <a:lnTo>
                    <a:pt x="6336" y="2334"/>
                  </a:lnTo>
                  <a:lnTo>
                    <a:pt x="6336" y="3096"/>
                  </a:lnTo>
                  <a:lnTo>
                    <a:pt x="8503" y="1548"/>
                  </a:lnTo>
                  <a:lnTo>
                    <a:pt x="633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2"/>
            <p:cNvSpPr/>
            <p:nvPr/>
          </p:nvSpPr>
          <p:spPr>
            <a:xfrm>
              <a:off x="2065929" y="1986927"/>
              <a:ext cx="64084" cy="32042"/>
            </a:xfrm>
            <a:custGeom>
              <a:avLst/>
              <a:gdLst/>
              <a:ahLst/>
              <a:cxnLst/>
              <a:rect l="l" t="t" r="r" b="b"/>
              <a:pathLst>
                <a:path w="2144" h="1072" extrusionOk="0">
                  <a:moveTo>
                    <a:pt x="0" y="0"/>
                  </a:moveTo>
                  <a:cubicBezTo>
                    <a:pt x="0" y="595"/>
                    <a:pt x="476" y="1072"/>
                    <a:pt x="1072" y="1072"/>
                  </a:cubicBezTo>
                  <a:cubicBezTo>
                    <a:pt x="1667" y="1072"/>
                    <a:pt x="2143" y="595"/>
                    <a:pt x="2143"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2"/>
            <p:cNvSpPr/>
            <p:nvPr/>
          </p:nvSpPr>
          <p:spPr>
            <a:xfrm>
              <a:off x="2153477" y="1986927"/>
              <a:ext cx="150915" cy="47704"/>
            </a:xfrm>
            <a:custGeom>
              <a:avLst/>
              <a:gdLst/>
              <a:ahLst/>
              <a:cxnLst/>
              <a:rect l="l" t="t" r="r" b="b"/>
              <a:pathLst>
                <a:path w="5049" h="1596" extrusionOk="0">
                  <a:moveTo>
                    <a:pt x="0" y="0"/>
                  </a:moveTo>
                  <a:lnTo>
                    <a:pt x="0" y="810"/>
                  </a:lnTo>
                  <a:lnTo>
                    <a:pt x="2763" y="810"/>
                  </a:lnTo>
                  <a:lnTo>
                    <a:pt x="2763" y="1596"/>
                  </a:lnTo>
                  <a:lnTo>
                    <a:pt x="5049"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2"/>
            <p:cNvSpPr/>
            <p:nvPr/>
          </p:nvSpPr>
          <p:spPr>
            <a:xfrm>
              <a:off x="2119313" y="2095100"/>
              <a:ext cx="64084" cy="10013"/>
            </a:xfrm>
            <a:custGeom>
              <a:avLst/>
              <a:gdLst/>
              <a:ahLst/>
              <a:cxnLst/>
              <a:rect l="l" t="t" r="r" b="b"/>
              <a:pathLst>
                <a:path w="2144" h="335" extrusionOk="0">
                  <a:moveTo>
                    <a:pt x="0" y="1"/>
                  </a:moveTo>
                  <a:lnTo>
                    <a:pt x="0" y="334"/>
                  </a:lnTo>
                  <a:lnTo>
                    <a:pt x="2143" y="334"/>
                  </a:lnTo>
                  <a:lnTo>
                    <a:pt x="214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2"/>
            <p:cNvSpPr/>
            <p:nvPr/>
          </p:nvSpPr>
          <p:spPr>
            <a:xfrm>
              <a:off x="2065929" y="2095100"/>
              <a:ext cx="64084" cy="32072"/>
            </a:xfrm>
            <a:custGeom>
              <a:avLst/>
              <a:gdLst/>
              <a:ahLst/>
              <a:cxnLst/>
              <a:rect l="l" t="t" r="r" b="b"/>
              <a:pathLst>
                <a:path w="2144" h="1073" extrusionOk="0">
                  <a:moveTo>
                    <a:pt x="0" y="1"/>
                  </a:moveTo>
                  <a:cubicBezTo>
                    <a:pt x="0" y="596"/>
                    <a:pt x="476" y="1073"/>
                    <a:pt x="1072" y="1073"/>
                  </a:cubicBezTo>
                  <a:cubicBezTo>
                    <a:pt x="1667" y="1073"/>
                    <a:pt x="2143" y="596"/>
                    <a:pt x="2143"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2"/>
            <p:cNvSpPr/>
            <p:nvPr/>
          </p:nvSpPr>
          <p:spPr>
            <a:xfrm>
              <a:off x="2154882" y="2094703"/>
              <a:ext cx="202923" cy="46300"/>
            </a:xfrm>
            <a:custGeom>
              <a:avLst/>
              <a:gdLst/>
              <a:ahLst/>
              <a:cxnLst/>
              <a:rect l="l" t="t" r="r" b="b"/>
              <a:pathLst>
                <a:path w="6789" h="1549" extrusionOk="0">
                  <a:moveTo>
                    <a:pt x="1" y="0"/>
                  </a:moveTo>
                  <a:lnTo>
                    <a:pt x="1" y="763"/>
                  </a:lnTo>
                  <a:lnTo>
                    <a:pt x="4549" y="763"/>
                  </a:lnTo>
                  <a:lnTo>
                    <a:pt x="4549" y="1548"/>
                  </a:lnTo>
                  <a:lnTo>
                    <a:pt x="6788"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92"/>
            <p:cNvSpPr/>
            <p:nvPr/>
          </p:nvSpPr>
          <p:spPr>
            <a:xfrm>
              <a:off x="2065929" y="2204737"/>
              <a:ext cx="64084" cy="32042"/>
            </a:xfrm>
            <a:custGeom>
              <a:avLst/>
              <a:gdLst/>
              <a:ahLst/>
              <a:cxnLst/>
              <a:rect l="l" t="t" r="r" b="b"/>
              <a:pathLst>
                <a:path w="2144" h="1072" extrusionOk="0">
                  <a:moveTo>
                    <a:pt x="0" y="0"/>
                  </a:moveTo>
                  <a:cubicBezTo>
                    <a:pt x="0" y="596"/>
                    <a:pt x="476" y="1072"/>
                    <a:pt x="1072" y="1072"/>
                  </a:cubicBezTo>
                  <a:cubicBezTo>
                    <a:pt x="1667" y="1072"/>
                    <a:pt x="2143" y="596"/>
                    <a:pt x="2143"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2"/>
            <p:cNvSpPr/>
            <p:nvPr/>
          </p:nvSpPr>
          <p:spPr>
            <a:xfrm>
              <a:off x="2154882" y="2204737"/>
              <a:ext cx="254155" cy="45582"/>
            </a:xfrm>
            <a:custGeom>
              <a:avLst/>
              <a:gdLst/>
              <a:ahLst/>
              <a:cxnLst/>
              <a:rect l="l" t="t" r="r" b="b"/>
              <a:pathLst>
                <a:path w="8503" h="1525" extrusionOk="0">
                  <a:moveTo>
                    <a:pt x="1" y="0"/>
                  </a:moveTo>
                  <a:lnTo>
                    <a:pt x="1" y="786"/>
                  </a:lnTo>
                  <a:lnTo>
                    <a:pt x="6336" y="786"/>
                  </a:lnTo>
                  <a:lnTo>
                    <a:pt x="6336" y="1524"/>
                  </a:lnTo>
                  <a:lnTo>
                    <a:pt x="8503"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92"/>
          <p:cNvGrpSpPr/>
          <p:nvPr/>
        </p:nvGrpSpPr>
        <p:grpSpPr>
          <a:xfrm>
            <a:off x="2574452" y="1922842"/>
            <a:ext cx="308973" cy="344544"/>
            <a:chOff x="2764952" y="1922842"/>
            <a:chExt cx="308973" cy="344544"/>
          </a:xfrm>
        </p:grpSpPr>
        <p:sp>
          <p:nvSpPr>
            <p:cNvPr id="13044" name="Google Shape;13044;p92"/>
            <p:cNvSpPr/>
            <p:nvPr/>
          </p:nvSpPr>
          <p:spPr>
            <a:xfrm>
              <a:off x="2883825" y="1922842"/>
              <a:ext cx="69793" cy="90447"/>
            </a:xfrm>
            <a:custGeom>
              <a:avLst/>
              <a:gdLst/>
              <a:ahLst/>
              <a:cxnLst/>
              <a:rect l="l" t="t" r="r" b="b"/>
              <a:pathLst>
                <a:path w="2335" h="3026" extrusionOk="0">
                  <a:moveTo>
                    <a:pt x="1168" y="1"/>
                  </a:moveTo>
                  <a:lnTo>
                    <a:pt x="1" y="2597"/>
                  </a:lnTo>
                  <a:lnTo>
                    <a:pt x="1168" y="3025"/>
                  </a:lnTo>
                  <a:lnTo>
                    <a:pt x="2335" y="2597"/>
                  </a:lnTo>
                  <a:lnTo>
                    <a:pt x="11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2"/>
            <p:cNvSpPr/>
            <p:nvPr/>
          </p:nvSpPr>
          <p:spPr>
            <a:xfrm>
              <a:off x="2918707" y="1922842"/>
              <a:ext cx="34912" cy="90447"/>
            </a:xfrm>
            <a:custGeom>
              <a:avLst/>
              <a:gdLst/>
              <a:ahLst/>
              <a:cxnLst/>
              <a:rect l="l" t="t" r="r" b="b"/>
              <a:pathLst>
                <a:path w="1168" h="3026" extrusionOk="0">
                  <a:moveTo>
                    <a:pt x="1" y="1"/>
                  </a:moveTo>
                  <a:lnTo>
                    <a:pt x="1" y="3025"/>
                  </a:lnTo>
                  <a:lnTo>
                    <a:pt x="1168" y="2597"/>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2"/>
            <p:cNvSpPr/>
            <p:nvPr/>
          </p:nvSpPr>
          <p:spPr>
            <a:xfrm>
              <a:off x="2852500" y="2000438"/>
              <a:ext cx="132443" cy="82616"/>
            </a:xfrm>
            <a:custGeom>
              <a:avLst/>
              <a:gdLst/>
              <a:ahLst/>
              <a:cxnLst/>
              <a:rect l="l" t="t" r="r" b="b"/>
              <a:pathLst>
                <a:path w="4431" h="2764" extrusionOk="0">
                  <a:moveTo>
                    <a:pt x="1049" y="1"/>
                  </a:moveTo>
                  <a:lnTo>
                    <a:pt x="1" y="2311"/>
                  </a:lnTo>
                  <a:lnTo>
                    <a:pt x="2216" y="2763"/>
                  </a:lnTo>
                  <a:lnTo>
                    <a:pt x="4430" y="2311"/>
                  </a:lnTo>
                  <a:lnTo>
                    <a:pt x="338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2"/>
            <p:cNvSpPr/>
            <p:nvPr/>
          </p:nvSpPr>
          <p:spPr>
            <a:xfrm>
              <a:off x="2918707" y="2000438"/>
              <a:ext cx="66236" cy="82616"/>
            </a:xfrm>
            <a:custGeom>
              <a:avLst/>
              <a:gdLst/>
              <a:ahLst/>
              <a:cxnLst/>
              <a:rect l="l" t="t" r="r" b="b"/>
              <a:pathLst>
                <a:path w="2216" h="2764" extrusionOk="0">
                  <a:moveTo>
                    <a:pt x="1" y="1"/>
                  </a:moveTo>
                  <a:lnTo>
                    <a:pt x="1" y="2763"/>
                  </a:lnTo>
                  <a:lnTo>
                    <a:pt x="2215" y="2311"/>
                  </a:lnTo>
                  <a:lnTo>
                    <a:pt x="1168"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2"/>
            <p:cNvSpPr/>
            <p:nvPr/>
          </p:nvSpPr>
          <p:spPr>
            <a:xfrm>
              <a:off x="2821892" y="2069484"/>
              <a:ext cx="193657" cy="82616"/>
            </a:xfrm>
            <a:custGeom>
              <a:avLst/>
              <a:gdLst/>
              <a:ahLst/>
              <a:cxnLst/>
              <a:rect l="l" t="t" r="r" b="b"/>
              <a:pathLst>
                <a:path w="6479" h="2764" extrusionOk="0">
                  <a:moveTo>
                    <a:pt x="1025" y="1"/>
                  </a:moveTo>
                  <a:lnTo>
                    <a:pt x="1" y="2334"/>
                  </a:lnTo>
                  <a:lnTo>
                    <a:pt x="3240" y="2763"/>
                  </a:lnTo>
                  <a:lnTo>
                    <a:pt x="6478" y="2334"/>
                  </a:lnTo>
                  <a:lnTo>
                    <a:pt x="5431"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2"/>
            <p:cNvSpPr/>
            <p:nvPr/>
          </p:nvSpPr>
          <p:spPr>
            <a:xfrm>
              <a:off x="2918707" y="2069484"/>
              <a:ext cx="96844" cy="82616"/>
            </a:xfrm>
            <a:custGeom>
              <a:avLst/>
              <a:gdLst/>
              <a:ahLst/>
              <a:cxnLst/>
              <a:rect l="l" t="t" r="r" b="b"/>
              <a:pathLst>
                <a:path w="3240" h="2764" extrusionOk="0">
                  <a:moveTo>
                    <a:pt x="1" y="1"/>
                  </a:moveTo>
                  <a:lnTo>
                    <a:pt x="1" y="2763"/>
                  </a:lnTo>
                  <a:lnTo>
                    <a:pt x="3239" y="2334"/>
                  </a:lnTo>
                  <a:lnTo>
                    <a:pt x="22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2"/>
            <p:cNvSpPr/>
            <p:nvPr/>
          </p:nvSpPr>
          <p:spPr>
            <a:xfrm>
              <a:off x="2790597" y="2139248"/>
              <a:ext cx="256277" cy="82586"/>
            </a:xfrm>
            <a:custGeom>
              <a:avLst/>
              <a:gdLst/>
              <a:ahLst/>
              <a:cxnLst/>
              <a:rect l="l" t="t" r="r" b="b"/>
              <a:pathLst>
                <a:path w="8574" h="2763" extrusionOk="0">
                  <a:moveTo>
                    <a:pt x="1048" y="0"/>
                  </a:moveTo>
                  <a:lnTo>
                    <a:pt x="0" y="2310"/>
                  </a:lnTo>
                  <a:lnTo>
                    <a:pt x="4287" y="2763"/>
                  </a:lnTo>
                  <a:lnTo>
                    <a:pt x="8573" y="2310"/>
                  </a:lnTo>
                  <a:lnTo>
                    <a:pt x="752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2"/>
            <p:cNvSpPr/>
            <p:nvPr/>
          </p:nvSpPr>
          <p:spPr>
            <a:xfrm>
              <a:off x="2918707" y="2139248"/>
              <a:ext cx="128168" cy="82586"/>
            </a:xfrm>
            <a:custGeom>
              <a:avLst/>
              <a:gdLst/>
              <a:ahLst/>
              <a:cxnLst/>
              <a:rect l="l" t="t" r="r" b="b"/>
              <a:pathLst>
                <a:path w="4288" h="2763" extrusionOk="0">
                  <a:moveTo>
                    <a:pt x="1" y="0"/>
                  </a:moveTo>
                  <a:lnTo>
                    <a:pt x="1" y="2763"/>
                  </a:lnTo>
                  <a:lnTo>
                    <a:pt x="4287" y="2310"/>
                  </a:lnTo>
                  <a:lnTo>
                    <a:pt x="3239"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2"/>
            <p:cNvSpPr/>
            <p:nvPr/>
          </p:nvSpPr>
          <p:spPr>
            <a:xfrm>
              <a:off x="2764952" y="2208294"/>
              <a:ext cx="308973" cy="59093"/>
            </a:xfrm>
            <a:custGeom>
              <a:avLst/>
              <a:gdLst/>
              <a:ahLst/>
              <a:cxnLst/>
              <a:rect l="l" t="t" r="r" b="b"/>
              <a:pathLst>
                <a:path w="10337" h="1977" extrusionOk="0">
                  <a:moveTo>
                    <a:pt x="882" y="0"/>
                  </a:moveTo>
                  <a:lnTo>
                    <a:pt x="1" y="1977"/>
                  </a:lnTo>
                  <a:lnTo>
                    <a:pt x="10336" y="1977"/>
                  </a:lnTo>
                  <a:lnTo>
                    <a:pt x="9455"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2"/>
            <p:cNvSpPr/>
            <p:nvPr/>
          </p:nvSpPr>
          <p:spPr>
            <a:xfrm>
              <a:off x="2918707" y="2208294"/>
              <a:ext cx="153784" cy="59093"/>
            </a:xfrm>
            <a:custGeom>
              <a:avLst/>
              <a:gdLst/>
              <a:ahLst/>
              <a:cxnLst/>
              <a:rect l="l" t="t" r="r" b="b"/>
              <a:pathLst>
                <a:path w="5145" h="1977" extrusionOk="0">
                  <a:moveTo>
                    <a:pt x="1" y="0"/>
                  </a:moveTo>
                  <a:lnTo>
                    <a:pt x="1" y="1977"/>
                  </a:lnTo>
                  <a:lnTo>
                    <a:pt x="5145" y="1977"/>
                  </a:lnTo>
                  <a:lnTo>
                    <a:pt x="428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92"/>
          <p:cNvGrpSpPr/>
          <p:nvPr/>
        </p:nvGrpSpPr>
        <p:grpSpPr>
          <a:xfrm>
            <a:off x="3264996" y="1922842"/>
            <a:ext cx="343826" cy="344544"/>
            <a:chOff x="3379296" y="1922842"/>
            <a:chExt cx="343826" cy="344544"/>
          </a:xfrm>
        </p:grpSpPr>
        <p:sp>
          <p:nvSpPr>
            <p:cNvPr id="13055" name="Google Shape;13055;p92"/>
            <p:cNvSpPr/>
            <p:nvPr/>
          </p:nvSpPr>
          <p:spPr>
            <a:xfrm>
              <a:off x="3540165" y="1984058"/>
              <a:ext cx="20684" cy="55566"/>
            </a:xfrm>
            <a:custGeom>
              <a:avLst/>
              <a:gdLst/>
              <a:ahLst/>
              <a:cxnLst/>
              <a:rect l="l" t="t" r="r" b="b"/>
              <a:pathLst>
                <a:path w="692" h="1859" extrusionOk="0">
                  <a:moveTo>
                    <a:pt x="1" y="1"/>
                  </a:moveTo>
                  <a:lnTo>
                    <a:pt x="1" y="1858"/>
                  </a:lnTo>
                  <a:lnTo>
                    <a:pt x="691" y="185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2"/>
            <p:cNvSpPr/>
            <p:nvPr/>
          </p:nvSpPr>
          <p:spPr>
            <a:xfrm>
              <a:off x="3478232" y="2023931"/>
              <a:ext cx="145236" cy="53413"/>
            </a:xfrm>
            <a:custGeom>
              <a:avLst/>
              <a:gdLst/>
              <a:ahLst/>
              <a:cxnLst/>
              <a:rect l="l" t="t" r="r" b="b"/>
              <a:pathLst>
                <a:path w="4859" h="1787" extrusionOk="0">
                  <a:moveTo>
                    <a:pt x="1" y="0"/>
                  </a:moveTo>
                  <a:lnTo>
                    <a:pt x="1" y="1787"/>
                  </a:lnTo>
                  <a:lnTo>
                    <a:pt x="4859" y="1787"/>
                  </a:lnTo>
                  <a:lnTo>
                    <a:pt x="4859"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2"/>
            <p:cNvSpPr/>
            <p:nvPr/>
          </p:nvSpPr>
          <p:spPr>
            <a:xfrm>
              <a:off x="3550836" y="1984058"/>
              <a:ext cx="10013" cy="55566"/>
            </a:xfrm>
            <a:custGeom>
              <a:avLst/>
              <a:gdLst/>
              <a:ahLst/>
              <a:cxnLst/>
              <a:rect l="l" t="t" r="r" b="b"/>
              <a:pathLst>
                <a:path w="335" h="1859" extrusionOk="0">
                  <a:moveTo>
                    <a:pt x="1" y="1"/>
                  </a:moveTo>
                  <a:lnTo>
                    <a:pt x="1" y="1858"/>
                  </a:lnTo>
                  <a:lnTo>
                    <a:pt x="334" y="1858"/>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2"/>
            <p:cNvSpPr/>
            <p:nvPr/>
          </p:nvSpPr>
          <p:spPr>
            <a:xfrm>
              <a:off x="3550836" y="2023931"/>
              <a:ext cx="73350" cy="53413"/>
            </a:xfrm>
            <a:custGeom>
              <a:avLst/>
              <a:gdLst/>
              <a:ahLst/>
              <a:cxnLst/>
              <a:rect l="l" t="t" r="r" b="b"/>
              <a:pathLst>
                <a:path w="2454" h="1787" extrusionOk="0">
                  <a:moveTo>
                    <a:pt x="1" y="0"/>
                  </a:moveTo>
                  <a:lnTo>
                    <a:pt x="1" y="1787"/>
                  </a:lnTo>
                  <a:lnTo>
                    <a:pt x="2454" y="1787"/>
                  </a:lnTo>
                  <a:lnTo>
                    <a:pt x="2454"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2"/>
            <p:cNvSpPr/>
            <p:nvPr/>
          </p:nvSpPr>
          <p:spPr>
            <a:xfrm>
              <a:off x="3540165" y="1922842"/>
              <a:ext cx="104675" cy="63397"/>
            </a:xfrm>
            <a:custGeom>
              <a:avLst/>
              <a:gdLst/>
              <a:ahLst/>
              <a:cxnLst/>
              <a:rect l="l" t="t" r="r" b="b"/>
              <a:pathLst>
                <a:path w="3502" h="2121" extrusionOk="0">
                  <a:moveTo>
                    <a:pt x="1" y="1"/>
                  </a:moveTo>
                  <a:lnTo>
                    <a:pt x="1" y="2120"/>
                  </a:lnTo>
                  <a:lnTo>
                    <a:pt x="3501" y="2120"/>
                  </a:lnTo>
                  <a:lnTo>
                    <a:pt x="350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92"/>
            <p:cNvSpPr/>
            <p:nvPr/>
          </p:nvSpPr>
          <p:spPr>
            <a:xfrm>
              <a:off x="3452616" y="2073041"/>
              <a:ext cx="196497" cy="52009"/>
            </a:xfrm>
            <a:custGeom>
              <a:avLst/>
              <a:gdLst/>
              <a:ahLst/>
              <a:cxnLst/>
              <a:rect l="l" t="t" r="r" b="b"/>
              <a:pathLst>
                <a:path w="6574" h="1740" extrusionOk="0">
                  <a:moveTo>
                    <a:pt x="0" y="1"/>
                  </a:moveTo>
                  <a:lnTo>
                    <a:pt x="0" y="1739"/>
                  </a:lnTo>
                  <a:lnTo>
                    <a:pt x="6573" y="1739"/>
                  </a:lnTo>
                  <a:lnTo>
                    <a:pt x="65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2"/>
            <p:cNvSpPr/>
            <p:nvPr/>
          </p:nvSpPr>
          <p:spPr>
            <a:xfrm>
              <a:off x="3550836" y="2073041"/>
              <a:ext cx="98966" cy="52009"/>
            </a:xfrm>
            <a:custGeom>
              <a:avLst/>
              <a:gdLst/>
              <a:ahLst/>
              <a:cxnLst/>
              <a:rect l="l" t="t" r="r" b="b"/>
              <a:pathLst>
                <a:path w="3311" h="1740" extrusionOk="0">
                  <a:moveTo>
                    <a:pt x="1" y="1"/>
                  </a:moveTo>
                  <a:lnTo>
                    <a:pt x="1" y="1739"/>
                  </a:lnTo>
                  <a:lnTo>
                    <a:pt x="3311" y="1739"/>
                  </a:lnTo>
                  <a:lnTo>
                    <a:pt x="33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2"/>
            <p:cNvSpPr/>
            <p:nvPr/>
          </p:nvSpPr>
          <p:spPr>
            <a:xfrm>
              <a:off x="3427000" y="2121433"/>
              <a:ext cx="247011" cy="52009"/>
            </a:xfrm>
            <a:custGeom>
              <a:avLst/>
              <a:gdLst/>
              <a:ahLst/>
              <a:cxnLst/>
              <a:rect l="l" t="t" r="r" b="b"/>
              <a:pathLst>
                <a:path w="8264" h="1740" extrusionOk="0">
                  <a:moveTo>
                    <a:pt x="0" y="1"/>
                  </a:moveTo>
                  <a:lnTo>
                    <a:pt x="0" y="1739"/>
                  </a:lnTo>
                  <a:lnTo>
                    <a:pt x="8264" y="1739"/>
                  </a:lnTo>
                  <a:lnTo>
                    <a:pt x="826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2"/>
            <p:cNvSpPr/>
            <p:nvPr/>
          </p:nvSpPr>
          <p:spPr>
            <a:xfrm>
              <a:off x="3550118" y="2121433"/>
              <a:ext cx="123894" cy="52009"/>
            </a:xfrm>
            <a:custGeom>
              <a:avLst/>
              <a:gdLst/>
              <a:ahLst/>
              <a:cxnLst/>
              <a:rect l="l" t="t" r="r" b="b"/>
              <a:pathLst>
                <a:path w="4145" h="1740" extrusionOk="0">
                  <a:moveTo>
                    <a:pt x="1" y="1"/>
                  </a:moveTo>
                  <a:lnTo>
                    <a:pt x="1" y="1739"/>
                  </a:lnTo>
                  <a:lnTo>
                    <a:pt x="4145" y="1739"/>
                  </a:lnTo>
                  <a:lnTo>
                    <a:pt x="41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2"/>
            <p:cNvSpPr/>
            <p:nvPr/>
          </p:nvSpPr>
          <p:spPr>
            <a:xfrm>
              <a:off x="3404224" y="2169855"/>
              <a:ext cx="292563" cy="52696"/>
            </a:xfrm>
            <a:custGeom>
              <a:avLst/>
              <a:gdLst/>
              <a:ahLst/>
              <a:cxnLst/>
              <a:rect l="l" t="t" r="r" b="b"/>
              <a:pathLst>
                <a:path w="9788" h="1763" extrusionOk="0">
                  <a:moveTo>
                    <a:pt x="0" y="0"/>
                  </a:moveTo>
                  <a:lnTo>
                    <a:pt x="0" y="1763"/>
                  </a:lnTo>
                  <a:lnTo>
                    <a:pt x="9788" y="1763"/>
                  </a:lnTo>
                  <a:lnTo>
                    <a:pt x="9788"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2"/>
            <p:cNvSpPr/>
            <p:nvPr/>
          </p:nvSpPr>
          <p:spPr>
            <a:xfrm>
              <a:off x="3550836" y="2169855"/>
              <a:ext cx="147388" cy="52696"/>
            </a:xfrm>
            <a:custGeom>
              <a:avLst/>
              <a:gdLst/>
              <a:ahLst/>
              <a:cxnLst/>
              <a:rect l="l" t="t" r="r" b="b"/>
              <a:pathLst>
                <a:path w="4931" h="1763" extrusionOk="0">
                  <a:moveTo>
                    <a:pt x="1" y="0"/>
                  </a:moveTo>
                  <a:lnTo>
                    <a:pt x="1" y="1763"/>
                  </a:lnTo>
                  <a:lnTo>
                    <a:pt x="4930" y="1763"/>
                  </a:lnTo>
                  <a:lnTo>
                    <a:pt x="493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2"/>
            <p:cNvSpPr/>
            <p:nvPr/>
          </p:nvSpPr>
          <p:spPr>
            <a:xfrm>
              <a:off x="3379296" y="2218965"/>
              <a:ext cx="343825" cy="48422"/>
            </a:xfrm>
            <a:custGeom>
              <a:avLst/>
              <a:gdLst/>
              <a:ahLst/>
              <a:cxnLst/>
              <a:rect l="l" t="t" r="r" b="b"/>
              <a:pathLst>
                <a:path w="11503" h="1620" extrusionOk="0">
                  <a:moveTo>
                    <a:pt x="1" y="1"/>
                  </a:moveTo>
                  <a:lnTo>
                    <a:pt x="1" y="1620"/>
                  </a:lnTo>
                  <a:lnTo>
                    <a:pt x="11503" y="1620"/>
                  </a:lnTo>
                  <a:lnTo>
                    <a:pt x="115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2"/>
            <p:cNvSpPr/>
            <p:nvPr/>
          </p:nvSpPr>
          <p:spPr>
            <a:xfrm>
              <a:off x="3550836" y="2218965"/>
              <a:ext cx="172286" cy="48422"/>
            </a:xfrm>
            <a:custGeom>
              <a:avLst/>
              <a:gdLst/>
              <a:ahLst/>
              <a:cxnLst/>
              <a:rect l="l" t="t" r="r" b="b"/>
              <a:pathLst>
                <a:path w="5764" h="1620" extrusionOk="0">
                  <a:moveTo>
                    <a:pt x="1" y="1"/>
                  </a:moveTo>
                  <a:lnTo>
                    <a:pt x="1" y="1620"/>
                  </a:lnTo>
                  <a:lnTo>
                    <a:pt x="5764" y="1620"/>
                  </a:lnTo>
                  <a:lnTo>
                    <a:pt x="5764"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92"/>
          <p:cNvGrpSpPr/>
          <p:nvPr/>
        </p:nvGrpSpPr>
        <p:grpSpPr>
          <a:xfrm>
            <a:off x="4038814" y="1922125"/>
            <a:ext cx="343826" cy="345261"/>
            <a:chOff x="4076914" y="1922125"/>
            <a:chExt cx="343826" cy="345261"/>
          </a:xfrm>
        </p:grpSpPr>
        <p:sp>
          <p:nvSpPr>
            <p:cNvPr id="13069" name="Google Shape;13069;p92"/>
            <p:cNvSpPr/>
            <p:nvPr/>
          </p:nvSpPr>
          <p:spPr>
            <a:xfrm>
              <a:off x="4076914" y="1922125"/>
              <a:ext cx="181552" cy="179430"/>
            </a:xfrm>
            <a:custGeom>
              <a:avLst/>
              <a:gdLst/>
              <a:ahLst/>
              <a:cxnLst/>
              <a:rect l="l" t="t" r="r" b="b"/>
              <a:pathLst>
                <a:path w="6074" h="6003" extrusionOk="0">
                  <a:moveTo>
                    <a:pt x="1" y="1"/>
                  </a:moveTo>
                  <a:lnTo>
                    <a:pt x="1" y="1858"/>
                  </a:lnTo>
                  <a:cubicBezTo>
                    <a:pt x="1" y="4049"/>
                    <a:pt x="1739" y="5764"/>
                    <a:pt x="3882" y="5764"/>
                  </a:cubicBezTo>
                  <a:lnTo>
                    <a:pt x="4335" y="5764"/>
                  </a:lnTo>
                  <a:lnTo>
                    <a:pt x="5121" y="6002"/>
                  </a:lnTo>
                  <a:lnTo>
                    <a:pt x="5764" y="5764"/>
                  </a:lnTo>
                  <a:lnTo>
                    <a:pt x="6073" y="5026"/>
                  </a:lnTo>
                  <a:lnTo>
                    <a:pt x="5764" y="4335"/>
                  </a:lnTo>
                  <a:lnTo>
                    <a:pt x="5764" y="3883"/>
                  </a:lnTo>
                  <a:cubicBezTo>
                    <a:pt x="5764" y="1716"/>
                    <a:pt x="4001" y="1"/>
                    <a:pt x="1858"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2"/>
            <p:cNvSpPr/>
            <p:nvPr/>
          </p:nvSpPr>
          <p:spPr>
            <a:xfrm>
              <a:off x="4235661" y="2085864"/>
              <a:ext cx="185079" cy="181522"/>
            </a:xfrm>
            <a:custGeom>
              <a:avLst/>
              <a:gdLst/>
              <a:ahLst/>
              <a:cxnLst/>
              <a:rect l="l" t="t" r="r" b="b"/>
              <a:pathLst>
                <a:path w="6192" h="6073" extrusionOk="0">
                  <a:moveTo>
                    <a:pt x="1167" y="0"/>
                  </a:moveTo>
                  <a:lnTo>
                    <a:pt x="429" y="286"/>
                  </a:lnTo>
                  <a:lnTo>
                    <a:pt x="0" y="1000"/>
                  </a:lnTo>
                  <a:lnTo>
                    <a:pt x="429" y="1691"/>
                  </a:lnTo>
                  <a:lnTo>
                    <a:pt x="429" y="2167"/>
                  </a:lnTo>
                  <a:cubicBezTo>
                    <a:pt x="429" y="4334"/>
                    <a:pt x="2191" y="6073"/>
                    <a:pt x="4334" y="6073"/>
                  </a:cubicBezTo>
                  <a:lnTo>
                    <a:pt x="6192" y="6073"/>
                  </a:lnTo>
                  <a:lnTo>
                    <a:pt x="6192" y="4192"/>
                  </a:lnTo>
                  <a:cubicBezTo>
                    <a:pt x="6192" y="2048"/>
                    <a:pt x="4454" y="286"/>
                    <a:pt x="2310" y="286"/>
                  </a:cubicBezTo>
                  <a:lnTo>
                    <a:pt x="1834" y="286"/>
                  </a:lnTo>
                  <a:lnTo>
                    <a:pt x="1167"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2"/>
            <p:cNvSpPr/>
            <p:nvPr/>
          </p:nvSpPr>
          <p:spPr>
            <a:xfrm>
              <a:off x="4249171" y="2086581"/>
              <a:ext cx="171569" cy="180805"/>
            </a:xfrm>
            <a:custGeom>
              <a:avLst/>
              <a:gdLst/>
              <a:ahLst/>
              <a:cxnLst/>
              <a:rect l="l" t="t" r="r" b="b"/>
              <a:pathLst>
                <a:path w="5740" h="6049" extrusionOk="0">
                  <a:moveTo>
                    <a:pt x="739" y="0"/>
                  </a:moveTo>
                  <a:lnTo>
                    <a:pt x="1" y="286"/>
                  </a:lnTo>
                  <a:lnTo>
                    <a:pt x="5740" y="6049"/>
                  </a:lnTo>
                  <a:lnTo>
                    <a:pt x="5740" y="4168"/>
                  </a:lnTo>
                  <a:cubicBezTo>
                    <a:pt x="5740" y="2039"/>
                    <a:pt x="4025" y="286"/>
                    <a:pt x="1924" y="286"/>
                  </a:cubicBezTo>
                  <a:cubicBezTo>
                    <a:pt x="1910" y="286"/>
                    <a:pt x="1896" y="286"/>
                    <a:pt x="1882" y="286"/>
                  </a:cubicBezTo>
                  <a:lnTo>
                    <a:pt x="1406" y="286"/>
                  </a:lnTo>
                  <a:lnTo>
                    <a:pt x="739"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2"/>
            <p:cNvSpPr/>
            <p:nvPr/>
          </p:nvSpPr>
          <p:spPr>
            <a:xfrm>
              <a:off x="4077631" y="1922842"/>
              <a:ext cx="180835" cy="171598"/>
            </a:xfrm>
            <a:custGeom>
              <a:avLst/>
              <a:gdLst/>
              <a:ahLst/>
              <a:cxnLst/>
              <a:rect l="l" t="t" r="r" b="b"/>
              <a:pathLst>
                <a:path w="6050" h="5741" extrusionOk="0">
                  <a:moveTo>
                    <a:pt x="0" y="1"/>
                  </a:moveTo>
                  <a:lnTo>
                    <a:pt x="5740" y="5740"/>
                  </a:lnTo>
                  <a:lnTo>
                    <a:pt x="6049" y="5002"/>
                  </a:lnTo>
                  <a:lnTo>
                    <a:pt x="5763" y="4335"/>
                  </a:lnTo>
                  <a:lnTo>
                    <a:pt x="5763" y="3906"/>
                  </a:lnTo>
                  <a:cubicBezTo>
                    <a:pt x="5763" y="1715"/>
                    <a:pt x="4025" y="1"/>
                    <a:pt x="1882"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2"/>
            <p:cNvSpPr/>
            <p:nvPr/>
          </p:nvSpPr>
          <p:spPr>
            <a:xfrm>
              <a:off x="4248454" y="1961281"/>
              <a:ext cx="134565" cy="133847"/>
            </a:xfrm>
            <a:custGeom>
              <a:avLst/>
              <a:gdLst/>
              <a:ahLst/>
              <a:cxnLst/>
              <a:rect l="l" t="t" r="r" b="b"/>
              <a:pathLst>
                <a:path w="4502" h="4478" extrusionOk="0">
                  <a:moveTo>
                    <a:pt x="3097" y="1"/>
                  </a:moveTo>
                  <a:cubicBezTo>
                    <a:pt x="1358" y="1"/>
                    <a:pt x="1" y="1382"/>
                    <a:pt x="1" y="3097"/>
                  </a:cubicBezTo>
                  <a:lnTo>
                    <a:pt x="1" y="4478"/>
                  </a:lnTo>
                  <a:lnTo>
                    <a:pt x="1406" y="4478"/>
                  </a:lnTo>
                  <a:cubicBezTo>
                    <a:pt x="3121" y="4478"/>
                    <a:pt x="4502" y="3097"/>
                    <a:pt x="4502" y="1382"/>
                  </a:cubicBezTo>
                  <a:lnTo>
                    <a:pt x="4502"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2"/>
            <p:cNvSpPr/>
            <p:nvPr/>
          </p:nvSpPr>
          <p:spPr>
            <a:xfrm>
              <a:off x="4114635" y="2094412"/>
              <a:ext cx="134565" cy="134535"/>
            </a:xfrm>
            <a:custGeom>
              <a:avLst/>
              <a:gdLst/>
              <a:ahLst/>
              <a:cxnLst/>
              <a:rect l="l" t="t" r="r" b="b"/>
              <a:pathLst>
                <a:path w="4502" h="4501" extrusionOk="0">
                  <a:moveTo>
                    <a:pt x="3097" y="0"/>
                  </a:moveTo>
                  <a:cubicBezTo>
                    <a:pt x="1382" y="0"/>
                    <a:pt x="1" y="1405"/>
                    <a:pt x="1" y="3096"/>
                  </a:cubicBezTo>
                  <a:lnTo>
                    <a:pt x="1" y="4501"/>
                  </a:lnTo>
                  <a:lnTo>
                    <a:pt x="1406" y="4501"/>
                  </a:lnTo>
                  <a:cubicBezTo>
                    <a:pt x="3144" y="4501"/>
                    <a:pt x="4502" y="3096"/>
                    <a:pt x="4502" y="1405"/>
                  </a:cubicBezTo>
                  <a:lnTo>
                    <a:pt x="4502"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2"/>
            <p:cNvSpPr/>
            <p:nvPr/>
          </p:nvSpPr>
          <p:spPr>
            <a:xfrm>
              <a:off x="4139564" y="1979096"/>
              <a:ext cx="52696" cy="19937"/>
            </a:xfrm>
            <a:custGeom>
              <a:avLst/>
              <a:gdLst/>
              <a:ahLst/>
              <a:cxnLst/>
              <a:rect l="l" t="t" r="r" b="b"/>
              <a:pathLst>
                <a:path w="1763" h="667" extrusionOk="0">
                  <a:moveTo>
                    <a:pt x="0" y="0"/>
                  </a:moveTo>
                  <a:lnTo>
                    <a:pt x="0" y="667"/>
                  </a:lnTo>
                  <a:lnTo>
                    <a:pt x="1763" y="667"/>
                  </a:lnTo>
                  <a:lnTo>
                    <a:pt x="17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2"/>
            <p:cNvSpPr/>
            <p:nvPr/>
          </p:nvSpPr>
          <p:spPr>
            <a:xfrm>
              <a:off x="4139564" y="2021779"/>
              <a:ext cx="52696" cy="19967"/>
            </a:xfrm>
            <a:custGeom>
              <a:avLst/>
              <a:gdLst/>
              <a:ahLst/>
              <a:cxnLst/>
              <a:rect l="l" t="t" r="r" b="b"/>
              <a:pathLst>
                <a:path w="1763" h="668" extrusionOk="0">
                  <a:moveTo>
                    <a:pt x="0" y="1"/>
                  </a:moveTo>
                  <a:lnTo>
                    <a:pt x="0" y="668"/>
                  </a:lnTo>
                  <a:lnTo>
                    <a:pt x="1763" y="668"/>
                  </a:lnTo>
                  <a:lnTo>
                    <a:pt x="1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2"/>
            <p:cNvSpPr/>
            <p:nvPr/>
          </p:nvSpPr>
          <p:spPr>
            <a:xfrm>
              <a:off x="4304707" y="2147079"/>
              <a:ext cx="51979" cy="20654"/>
            </a:xfrm>
            <a:custGeom>
              <a:avLst/>
              <a:gdLst/>
              <a:ahLst/>
              <a:cxnLst/>
              <a:rect l="l" t="t" r="r" b="b"/>
              <a:pathLst>
                <a:path w="1739" h="691" extrusionOk="0">
                  <a:moveTo>
                    <a:pt x="0" y="0"/>
                  </a:moveTo>
                  <a:lnTo>
                    <a:pt x="0" y="691"/>
                  </a:lnTo>
                  <a:lnTo>
                    <a:pt x="1739" y="691"/>
                  </a:lnTo>
                  <a:lnTo>
                    <a:pt x="17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2"/>
            <p:cNvSpPr/>
            <p:nvPr/>
          </p:nvSpPr>
          <p:spPr>
            <a:xfrm>
              <a:off x="4304707" y="2190480"/>
              <a:ext cx="51979" cy="20684"/>
            </a:xfrm>
            <a:custGeom>
              <a:avLst/>
              <a:gdLst/>
              <a:ahLst/>
              <a:cxnLst/>
              <a:rect l="l" t="t" r="r" b="b"/>
              <a:pathLst>
                <a:path w="1739" h="692" extrusionOk="0">
                  <a:moveTo>
                    <a:pt x="0" y="1"/>
                  </a:moveTo>
                  <a:lnTo>
                    <a:pt x="0" y="692"/>
                  </a:lnTo>
                  <a:lnTo>
                    <a:pt x="1739" y="692"/>
                  </a:lnTo>
                  <a:lnTo>
                    <a:pt x="1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2"/>
            <p:cNvSpPr/>
            <p:nvPr/>
          </p:nvSpPr>
          <p:spPr>
            <a:xfrm>
              <a:off x="4114635" y="2094412"/>
              <a:ext cx="134565" cy="134535"/>
            </a:xfrm>
            <a:custGeom>
              <a:avLst/>
              <a:gdLst/>
              <a:ahLst/>
              <a:cxnLst/>
              <a:rect l="l" t="t" r="r" b="b"/>
              <a:pathLst>
                <a:path w="4502" h="4501" extrusionOk="0">
                  <a:moveTo>
                    <a:pt x="4502" y="0"/>
                  </a:moveTo>
                  <a:lnTo>
                    <a:pt x="1" y="4501"/>
                  </a:lnTo>
                  <a:lnTo>
                    <a:pt x="1406" y="4501"/>
                  </a:lnTo>
                  <a:cubicBezTo>
                    <a:pt x="3144" y="4501"/>
                    <a:pt x="4502" y="3096"/>
                    <a:pt x="4502" y="1405"/>
                  </a:cubicBezTo>
                  <a:lnTo>
                    <a:pt x="450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2"/>
            <p:cNvSpPr/>
            <p:nvPr/>
          </p:nvSpPr>
          <p:spPr>
            <a:xfrm>
              <a:off x="4248454" y="1961281"/>
              <a:ext cx="134565" cy="133847"/>
            </a:xfrm>
            <a:custGeom>
              <a:avLst/>
              <a:gdLst/>
              <a:ahLst/>
              <a:cxnLst/>
              <a:rect l="l" t="t" r="r" b="b"/>
              <a:pathLst>
                <a:path w="4502" h="4478" extrusionOk="0">
                  <a:moveTo>
                    <a:pt x="4502" y="1"/>
                  </a:moveTo>
                  <a:lnTo>
                    <a:pt x="1" y="4478"/>
                  </a:lnTo>
                  <a:lnTo>
                    <a:pt x="1406" y="4478"/>
                  </a:lnTo>
                  <a:cubicBezTo>
                    <a:pt x="3121" y="4478"/>
                    <a:pt x="4502" y="3097"/>
                    <a:pt x="4502" y="1382"/>
                  </a:cubicBezTo>
                  <a:lnTo>
                    <a:pt x="4502"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2"/>
            <p:cNvSpPr/>
            <p:nvPr/>
          </p:nvSpPr>
          <p:spPr>
            <a:xfrm>
              <a:off x="4139564" y="1979096"/>
              <a:ext cx="52696" cy="19937"/>
            </a:xfrm>
            <a:custGeom>
              <a:avLst/>
              <a:gdLst/>
              <a:ahLst/>
              <a:cxnLst/>
              <a:rect l="l" t="t" r="r" b="b"/>
              <a:pathLst>
                <a:path w="1763" h="667" extrusionOk="0">
                  <a:moveTo>
                    <a:pt x="0" y="0"/>
                  </a:moveTo>
                  <a:lnTo>
                    <a:pt x="0" y="262"/>
                  </a:lnTo>
                  <a:lnTo>
                    <a:pt x="429" y="667"/>
                  </a:lnTo>
                  <a:lnTo>
                    <a:pt x="1763" y="667"/>
                  </a:lnTo>
                  <a:lnTo>
                    <a:pt x="17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2"/>
            <p:cNvSpPr/>
            <p:nvPr/>
          </p:nvSpPr>
          <p:spPr>
            <a:xfrm>
              <a:off x="4175133" y="2021779"/>
              <a:ext cx="17127" cy="16410"/>
            </a:xfrm>
            <a:custGeom>
              <a:avLst/>
              <a:gdLst/>
              <a:ahLst/>
              <a:cxnLst/>
              <a:rect l="l" t="t" r="r" b="b"/>
              <a:pathLst>
                <a:path w="573" h="549" extrusionOk="0">
                  <a:moveTo>
                    <a:pt x="1" y="1"/>
                  </a:moveTo>
                  <a:lnTo>
                    <a:pt x="573" y="549"/>
                  </a:lnTo>
                  <a:lnTo>
                    <a:pt x="5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2"/>
            <p:cNvSpPr/>
            <p:nvPr/>
          </p:nvSpPr>
          <p:spPr>
            <a:xfrm>
              <a:off x="4304707" y="2147079"/>
              <a:ext cx="51979" cy="20654"/>
            </a:xfrm>
            <a:custGeom>
              <a:avLst/>
              <a:gdLst/>
              <a:ahLst/>
              <a:cxnLst/>
              <a:rect l="l" t="t" r="r" b="b"/>
              <a:pathLst>
                <a:path w="1739" h="691" extrusionOk="0">
                  <a:moveTo>
                    <a:pt x="0" y="0"/>
                  </a:moveTo>
                  <a:lnTo>
                    <a:pt x="0" y="119"/>
                  </a:lnTo>
                  <a:lnTo>
                    <a:pt x="548" y="691"/>
                  </a:lnTo>
                  <a:lnTo>
                    <a:pt x="1739" y="691"/>
                  </a:lnTo>
                  <a:lnTo>
                    <a:pt x="17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2"/>
            <p:cNvSpPr/>
            <p:nvPr/>
          </p:nvSpPr>
          <p:spPr>
            <a:xfrm>
              <a:off x="4343834" y="2190480"/>
              <a:ext cx="12853" cy="13570"/>
            </a:xfrm>
            <a:custGeom>
              <a:avLst/>
              <a:gdLst/>
              <a:ahLst/>
              <a:cxnLst/>
              <a:rect l="l" t="t" r="r" b="b"/>
              <a:pathLst>
                <a:path w="430" h="454" extrusionOk="0">
                  <a:moveTo>
                    <a:pt x="1" y="1"/>
                  </a:moveTo>
                  <a:lnTo>
                    <a:pt x="430" y="453"/>
                  </a:lnTo>
                  <a:lnTo>
                    <a:pt x="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92"/>
          <p:cNvGrpSpPr/>
          <p:nvPr/>
        </p:nvGrpSpPr>
        <p:grpSpPr>
          <a:xfrm>
            <a:off x="4782742" y="1922842"/>
            <a:ext cx="343827" cy="344544"/>
            <a:chOff x="4744642" y="1922842"/>
            <a:chExt cx="343827" cy="344544"/>
          </a:xfrm>
        </p:grpSpPr>
        <p:sp>
          <p:nvSpPr>
            <p:cNvPr id="13086" name="Google Shape;13086;p92"/>
            <p:cNvSpPr/>
            <p:nvPr/>
          </p:nvSpPr>
          <p:spPr>
            <a:xfrm>
              <a:off x="4798743" y="1984775"/>
              <a:ext cx="237775" cy="220708"/>
            </a:xfrm>
            <a:custGeom>
              <a:avLst/>
              <a:gdLst/>
              <a:ahLst/>
              <a:cxnLst/>
              <a:rect l="l" t="t" r="r" b="b"/>
              <a:pathLst>
                <a:path w="7955" h="7384" extrusionOk="0">
                  <a:moveTo>
                    <a:pt x="6668" y="1"/>
                  </a:moveTo>
                  <a:cubicBezTo>
                    <a:pt x="5978" y="1"/>
                    <a:pt x="5359" y="405"/>
                    <a:pt x="5025" y="1001"/>
                  </a:cubicBezTo>
                  <a:lnTo>
                    <a:pt x="4001" y="2930"/>
                  </a:lnTo>
                  <a:lnTo>
                    <a:pt x="2286" y="6073"/>
                  </a:lnTo>
                  <a:cubicBezTo>
                    <a:pt x="2096" y="6478"/>
                    <a:pt x="1691" y="6716"/>
                    <a:pt x="1262" y="6716"/>
                  </a:cubicBezTo>
                  <a:lnTo>
                    <a:pt x="0" y="6716"/>
                  </a:lnTo>
                  <a:lnTo>
                    <a:pt x="0" y="7383"/>
                  </a:lnTo>
                  <a:lnTo>
                    <a:pt x="1262" y="7383"/>
                  </a:lnTo>
                  <a:cubicBezTo>
                    <a:pt x="1929" y="7383"/>
                    <a:pt x="2572" y="7002"/>
                    <a:pt x="2882" y="6407"/>
                  </a:cubicBezTo>
                  <a:lnTo>
                    <a:pt x="4001" y="4359"/>
                  </a:lnTo>
                  <a:lnTo>
                    <a:pt x="5621" y="1287"/>
                  </a:lnTo>
                  <a:cubicBezTo>
                    <a:pt x="5835" y="906"/>
                    <a:pt x="6216" y="667"/>
                    <a:pt x="6668" y="667"/>
                  </a:cubicBezTo>
                  <a:lnTo>
                    <a:pt x="7954" y="667"/>
                  </a:lnTo>
                  <a:lnTo>
                    <a:pt x="7954"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2"/>
            <p:cNvSpPr/>
            <p:nvPr/>
          </p:nvSpPr>
          <p:spPr>
            <a:xfrm>
              <a:off x="4918334" y="1984775"/>
              <a:ext cx="118185" cy="130291"/>
            </a:xfrm>
            <a:custGeom>
              <a:avLst/>
              <a:gdLst/>
              <a:ahLst/>
              <a:cxnLst/>
              <a:rect l="l" t="t" r="r" b="b"/>
              <a:pathLst>
                <a:path w="3954" h="4359" extrusionOk="0">
                  <a:moveTo>
                    <a:pt x="2667" y="1"/>
                  </a:moveTo>
                  <a:cubicBezTo>
                    <a:pt x="1977" y="1"/>
                    <a:pt x="1358" y="405"/>
                    <a:pt x="1024" y="1001"/>
                  </a:cubicBezTo>
                  <a:lnTo>
                    <a:pt x="0" y="2930"/>
                  </a:lnTo>
                  <a:lnTo>
                    <a:pt x="0" y="4359"/>
                  </a:lnTo>
                  <a:lnTo>
                    <a:pt x="1620" y="1287"/>
                  </a:lnTo>
                  <a:cubicBezTo>
                    <a:pt x="1834" y="906"/>
                    <a:pt x="2215" y="667"/>
                    <a:pt x="2667" y="667"/>
                  </a:cubicBezTo>
                  <a:lnTo>
                    <a:pt x="3953" y="667"/>
                  </a:lnTo>
                  <a:lnTo>
                    <a:pt x="3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2"/>
            <p:cNvSpPr/>
            <p:nvPr/>
          </p:nvSpPr>
          <p:spPr>
            <a:xfrm>
              <a:off x="4766701" y="2116471"/>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2"/>
            <p:cNvSpPr/>
            <p:nvPr/>
          </p:nvSpPr>
          <p:spPr>
            <a:xfrm>
              <a:off x="4766701" y="1922842"/>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2"/>
            <p:cNvSpPr/>
            <p:nvPr/>
          </p:nvSpPr>
          <p:spPr>
            <a:xfrm>
              <a:off x="4766701" y="2016100"/>
              <a:ext cx="20684" cy="56970"/>
            </a:xfrm>
            <a:custGeom>
              <a:avLst/>
              <a:gdLst/>
              <a:ahLst/>
              <a:cxnLst/>
              <a:rect l="l" t="t" r="r" b="b"/>
              <a:pathLst>
                <a:path w="692" h="1906" extrusionOk="0">
                  <a:moveTo>
                    <a:pt x="1" y="0"/>
                  </a:moveTo>
                  <a:lnTo>
                    <a:pt x="1" y="1906"/>
                  </a:lnTo>
                  <a:lnTo>
                    <a:pt x="691" y="1906"/>
                  </a:lnTo>
                  <a:lnTo>
                    <a:pt x="6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2"/>
            <p:cNvSpPr/>
            <p:nvPr/>
          </p:nvSpPr>
          <p:spPr>
            <a:xfrm>
              <a:off x="4766701" y="2217530"/>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2"/>
            <p:cNvSpPr/>
            <p:nvPr/>
          </p:nvSpPr>
          <p:spPr>
            <a:xfrm>
              <a:off x="5046444" y="2116471"/>
              <a:ext cx="19967" cy="56970"/>
            </a:xfrm>
            <a:custGeom>
              <a:avLst/>
              <a:gdLst/>
              <a:ahLst/>
              <a:cxnLst/>
              <a:rect l="l" t="t" r="r" b="b"/>
              <a:pathLst>
                <a:path w="668" h="1906" extrusionOk="0">
                  <a:moveTo>
                    <a:pt x="1" y="0"/>
                  </a:moveTo>
                  <a:lnTo>
                    <a:pt x="1" y="1905"/>
                  </a:lnTo>
                  <a:lnTo>
                    <a:pt x="668" y="1905"/>
                  </a:lnTo>
                  <a:lnTo>
                    <a:pt x="668"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2"/>
            <p:cNvSpPr/>
            <p:nvPr/>
          </p:nvSpPr>
          <p:spPr>
            <a:xfrm>
              <a:off x="5046444" y="1922842"/>
              <a:ext cx="19967" cy="49857"/>
            </a:xfrm>
            <a:custGeom>
              <a:avLst/>
              <a:gdLst/>
              <a:ahLst/>
              <a:cxnLst/>
              <a:rect l="l" t="t" r="r" b="b"/>
              <a:pathLst>
                <a:path w="668" h="1668" extrusionOk="0">
                  <a:moveTo>
                    <a:pt x="1" y="1"/>
                  </a:moveTo>
                  <a:lnTo>
                    <a:pt x="1" y="1668"/>
                  </a:lnTo>
                  <a:lnTo>
                    <a:pt x="668" y="1668"/>
                  </a:lnTo>
                  <a:lnTo>
                    <a:pt x="668"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2"/>
            <p:cNvSpPr/>
            <p:nvPr/>
          </p:nvSpPr>
          <p:spPr>
            <a:xfrm>
              <a:off x="5046444" y="2016100"/>
              <a:ext cx="19967" cy="56970"/>
            </a:xfrm>
            <a:custGeom>
              <a:avLst/>
              <a:gdLst/>
              <a:ahLst/>
              <a:cxnLst/>
              <a:rect l="l" t="t" r="r" b="b"/>
              <a:pathLst>
                <a:path w="668" h="1906" extrusionOk="0">
                  <a:moveTo>
                    <a:pt x="1" y="0"/>
                  </a:moveTo>
                  <a:lnTo>
                    <a:pt x="1" y="1906"/>
                  </a:lnTo>
                  <a:lnTo>
                    <a:pt x="668" y="1906"/>
                  </a:lnTo>
                  <a:lnTo>
                    <a:pt x="668"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2"/>
            <p:cNvSpPr/>
            <p:nvPr/>
          </p:nvSpPr>
          <p:spPr>
            <a:xfrm>
              <a:off x="5046444" y="2217530"/>
              <a:ext cx="19967" cy="49857"/>
            </a:xfrm>
            <a:custGeom>
              <a:avLst/>
              <a:gdLst/>
              <a:ahLst/>
              <a:cxnLst/>
              <a:rect l="l" t="t" r="r" b="b"/>
              <a:pathLst>
                <a:path w="668" h="1668" extrusionOk="0">
                  <a:moveTo>
                    <a:pt x="1" y="1"/>
                  </a:moveTo>
                  <a:lnTo>
                    <a:pt x="1" y="1668"/>
                  </a:lnTo>
                  <a:lnTo>
                    <a:pt x="668" y="1668"/>
                  </a:lnTo>
                  <a:lnTo>
                    <a:pt x="668"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2"/>
            <p:cNvSpPr/>
            <p:nvPr/>
          </p:nvSpPr>
          <p:spPr>
            <a:xfrm>
              <a:off x="4799461" y="1983370"/>
              <a:ext cx="236340" cy="121742"/>
            </a:xfrm>
            <a:custGeom>
              <a:avLst/>
              <a:gdLst/>
              <a:ahLst/>
              <a:cxnLst/>
              <a:rect l="l" t="t" r="r" b="b"/>
              <a:pathLst>
                <a:path w="7907" h="4073" extrusionOk="0">
                  <a:moveTo>
                    <a:pt x="0" y="0"/>
                  </a:moveTo>
                  <a:lnTo>
                    <a:pt x="0" y="667"/>
                  </a:lnTo>
                  <a:lnTo>
                    <a:pt x="1477" y="667"/>
                  </a:lnTo>
                  <a:cubicBezTo>
                    <a:pt x="1834" y="667"/>
                    <a:pt x="2143" y="834"/>
                    <a:pt x="2429" y="1072"/>
                  </a:cubicBezTo>
                  <a:lnTo>
                    <a:pt x="3977" y="2524"/>
                  </a:lnTo>
                  <a:lnTo>
                    <a:pt x="5001" y="3501"/>
                  </a:lnTo>
                  <a:cubicBezTo>
                    <a:pt x="5406" y="3858"/>
                    <a:pt x="5906" y="4072"/>
                    <a:pt x="6430" y="4072"/>
                  </a:cubicBezTo>
                  <a:lnTo>
                    <a:pt x="7907" y="4072"/>
                  </a:lnTo>
                  <a:lnTo>
                    <a:pt x="7907" y="3382"/>
                  </a:lnTo>
                  <a:lnTo>
                    <a:pt x="6430" y="3358"/>
                  </a:lnTo>
                  <a:cubicBezTo>
                    <a:pt x="6073" y="3358"/>
                    <a:pt x="5763" y="3215"/>
                    <a:pt x="5477" y="2977"/>
                  </a:cubicBezTo>
                  <a:lnTo>
                    <a:pt x="4001" y="1572"/>
                  </a:lnTo>
                  <a:lnTo>
                    <a:pt x="2905" y="548"/>
                  </a:lnTo>
                  <a:cubicBezTo>
                    <a:pt x="2501" y="191"/>
                    <a:pt x="2001" y="0"/>
                    <a:pt x="1477" y="0"/>
                  </a:cubicBezTo>
                  <a:close/>
                </a:path>
              </a:pathLst>
            </a:custGeom>
            <a:solidFill>
              <a:srgbClr val="DBE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2"/>
            <p:cNvSpPr/>
            <p:nvPr/>
          </p:nvSpPr>
          <p:spPr>
            <a:xfrm>
              <a:off x="4802300" y="2083712"/>
              <a:ext cx="233501" cy="121772"/>
            </a:xfrm>
            <a:custGeom>
              <a:avLst/>
              <a:gdLst/>
              <a:ahLst/>
              <a:cxnLst/>
              <a:rect l="l" t="t" r="r" b="b"/>
              <a:pathLst>
                <a:path w="7812" h="4074" extrusionOk="0">
                  <a:moveTo>
                    <a:pt x="0" y="1"/>
                  </a:moveTo>
                  <a:lnTo>
                    <a:pt x="0" y="691"/>
                  </a:lnTo>
                  <a:lnTo>
                    <a:pt x="1334" y="691"/>
                  </a:lnTo>
                  <a:cubicBezTo>
                    <a:pt x="1739" y="691"/>
                    <a:pt x="2048" y="834"/>
                    <a:pt x="2334" y="1072"/>
                  </a:cubicBezTo>
                  <a:lnTo>
                    <a:pt x="3882" y="2525"/>
                  </a:lnTo>
                  <a:lnTo>
                    <a:pt x="4906" y="3525"/>
                  </a:lnTo>
                  <a:cubicBezTo>
                    <a:pt x="5311" y="3883"/>
                    <a:pt x="5811" y="4073"/>
                    <a:pt x="6335" y="4073"/>
                  </a:cubicBezTo>
                  <a:lnTo>
                    <a:pt x="7812" y="4073"/>
                  </a:lnTo>
                  <a:lnTo>
                    <a:pt x="7812" y="3406"/>
                  </a:lnTo>
                  <a:lnTo>
                    <a:pt x="7812" y="3359"/>
                  </a:lnTo>
                  <a:lnTo>
                    <a:pt x="6335" y="3359"/>
                  </a:lnTo>
                  <a:cubicBezTo>
                    <a:pt x="5954" y="3359"/>
                    <a:pt x="5621" y="3216"/>
                    <a:pt x="5359" y="2978"/>
                  </a:cubicBezTo>
                  <a:lnTo>
                    <a:pt x="3882" y="1573"/>
                  </a:lnTo>
                  <a:lnTo>
                    <a:pt x="2763" y="572"/>
                  </a:lnTo>
                  <a:cubicBezTo>
                    <a:pt x="2382" y="215"/>
                    <a:pt x="1882" y="1"/>
                    <a:pt x="1334" y="1"/>
                  </a:cubicBezTo>
                  <a:close/>
                </a:path>
              </a:pathLst>
            </a:custGeom>
            <a:solidFill>
              <a:srgbClr val="9BA7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2"/>
            <p:cNvSpPr/>
            <p:nvPr/>
          </p:nvSpPr>
          <p:spPr>
            <a:xfrm>
              <a:off x="4744642" y="1961999"/>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2"/>
            <p:cNvSpPr/>
            <p:nvPr/>
          </p:nvSpPr>
          <p:spPr>
            <a:xfrm>
              <a:off x="4744642" y="2062370"/>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2"/>
            <p:cNvSpPr/>
            <p:nvPr/>
          </p:nvSpPr>
          <p:spPr>
            <a:xfrm>
              <a:off x="4744642" y="2163459"/>
              <a:ext cx="64084" cy="64084"/>
            </a:xfrm>
            <a:custGeom>
              <a:avLst/>
              <a:gdLst/>
              <a:ahLst/>
              <a:cxnLst/>
              <a:rect l="l" t="t" r="r" b="b"/>
              <a:pathLst>
                <a:path w="2144" h="2144" extrusionOk="0">
                  <a:moveTo>
                    <a:pt x="1072" y="0"/>
                  </a:moveTo>
                  <a:cubicBezTo>
                    <a:pt x="477" y="0"/>
                    <a:pt x="0" y="500"/>
                    <a:pt x="0" y="1072"/>
                  </a:cubicBezTo>
                  <a:cubicBezTo>
                    <a:pt x="0" y="1667"/>
                    <a:pt x="477" y="2143"/>
                    <a:pt x="1072" y="2143"/>
                  </a:cubicBezTo>
                  <a:cubicBezTo>
                    <a:pt x="1667" y="2143"/>
                    <a:pt x="2144" y="1667"/>
                    <a:pt x="2144" y="1072"/>
                  </a:cubicBezTo>
                  <a:cubicBezTo>
                    <a:pt x="2144" y="500"/>
                    <a:pt x="1667" y="0"/>
                    <a:pt x="1072"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2"/>
            <p:cNvSpPr/>
            <p:nvPr/>
          </p:nvSpPr>
          <p:spPr>
            <a:xfrm>
              <a:off x="5024385" y="1961999"/>
              <a:ext cx="64084" cy="64084"/>
            </a:xfrm>
            <a:custGeom>
              <a:avLst/>
              <a:gdLst/>
              <a:ahLst/>
              <a:cxnLst/>
              <a:rect l="l" t="t" r="r" b="b"/>
              <a:pathLst>
                <a:path w="2144" h="2144" extrusionOk="0">
                  <a:moveTo>
                    <a:pt x="1072" y="1"/>
                  </a:moveTo>
                  <a:cubicBezTo>
                    <a:pt x="501" y="1"/>
                    <a:pt x="0" y="477"/>
                    <a:pt x="0" y="1072"/>
                  </a:cubicBezTo>
                  <a:cubicBezTo>
                    <a:pt x="0" y="1668"/>
                    <a:pt x="501" y="2144"/>
                    <a:pt x="1072" y="2144"/>
                  </a:cubicBezTo>
                  <a:cubicBezTo>
                    <a:pt x="1668" y="2144"/>
                    <a:pt x="2144" y="1668"/>
                    <a:pt x="2144" y="1072"/>
                  </a:cubicBezTo>
                  <a:cubicBezTo>
                    <a:pt x="2144" y="477"/>
                    <a:pt x="1668" y="1"/>
                    <a:pt x="1072"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2"/>
            <p:cNvSpPr/>
            <p:nvPr/>
          </p:nvSpPr>
          <p:spPr>
            <a:xfrm>
              <a:off x="4918334" y="2031045"/>
              <a:ext cx="117468" cy="74067"/>
            </a:xfrm>
            <a:custGeom>
              <a:avLst/>
              <a:gdLst/>
              <a:ahLst/>
              <a:cxnLst/>
              <a:rect l="l" t="t" r="r" b="b"/>
              <a:pathLst>
                <a:path w="3930" h="2478" extrusionOk="0">
                  <a:moveTo>
                    <a:pt x="0" y="1"/>
                  </a:moveTo>
                  <a:lnTo>
                    <a:pt x="0" y="929"/>
                  </a:lnTo>
                  <a:lnTo>
                    <a:pt x="1024" y="1906"/>
                  </a:lnTo>
                  <a:cubicBezTo>
                    <a:pt x="1429" y="2263"/>
                    <a:pt x="1929" y="2477"/>
                    <a:pt x="2453" y="2477"/>
                  </a:cubicBezTo>
                  <a:lnTo>
                    <a:pt x="3930" y="2477"/>
                  </a:lnTo>
                  <a:lnTo>
                    <a:pt x="3930" y="1787"/>
                  </a:lnTo>
                  <a:lnTo>
                    <a:pt x="2453" y="1787"/>
                  </a:lnTo>
                  <a:cubicBezTo>
                    <a:pt x="2072" y="1787"/>
                    <a:pt x="1739" y="1644"/>
                    <a:pt x="1477" y="1406"/>
                  </a:cubicBezTo>
                  <a:lnTo>
                    <a:pt x="0" y="1"/>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2"/>
            <p:cNvSpPr/>
            <p:nvPr/>
          </p:nvSpPr>
          <p:spPr>
            <a:xfrm>
              <a:off x="4916899" y="2132134"/>
              <a:ext cx="117468" cy="73350"/>
            </a:xfrm>
            <a:custGeom>
              <a:avLst/>
              <a:gdLst/>
              <a:ahLst/>
              <a:cxnLst/>
              <a:rect l="l" t="t" r="r" b="b"/>
              <a:pathLst>
                <a:path w="3930" h="2454" extrusionOk="0">
                  <a:moveTo>
                    <a:pt x="1" y="0"/>
                  </a:moveTo>
                  <a:lnTo>
                    <a:pt x="1" y="905"/>
                  </a:lnTo>
                  <a:lnTo>
                    <a:pt x="1048" y="1905"/>
                  </a:lnTo>
                  <a:cubicBezTo>
                    <a:pt x="1429" y="2263"/>
                    <a:pt x="1953" y="2453"/>
                    <a:pt x="2477" y="2453"/>
                  </a:cubicBezTo>
                  <a:lnTo>
                    <a:pt x="3930" y="2453"/>
                  </a:lnTo>
                  <a:lnTo>
                    <a:pt x="3930" y="1786"/>
                  </a:lnTo>
                  <a:lnTo>
                    <a:pt x="2477" y="1786"/>
                  </a:lnTo>
                  <a:cubicBezTo>
                    <a:pt x="2120" y="1786"/>
                    <a:pt x="1787" y="1667"/>
                    <a:pt x="1501" y="1381"/>
                  </a:cubicBezTo>
                  <a:lnTo>
                    <a:pt x="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2"/>
            <p:cNvSpPr/>
            <p:nvPr/>
          </p:nvSpPr>
          <p:spPr>
            <a:xfrm>
              <a:off x="5024385" y="2062370"/>
              <a:ext cx="64084" cy="64084"/>
            </a:xfrm>
            <a:custGeom>
              <a:avLst/>
              <a:gdLst/>
              <a:ahLst/>
              <a:cxnLst/>
              <a:rect l="l" t="t" r="r" b="b"/>
              <a:pathLst>
                <a:path w="2144" h="2144" extrusionOk="0">
                  <a:moveTo>
                    <a:pt x="1072" y="0"/>
                  </a:moveTo>
                  <a:cubicBezTo>
                    <a:pt x="501" y="0"/>
                    <a:pt x="0" y="477"/>
                    <a:pt x="0" y="1072"/>
                  </a:cubicBezTo>
                  <a:cubicBezTo>
                    <a:pt x="0" y="1667"/>
                    <a:pt x="501" y="2144"/>
                    <a:pt x="1072" y="2144"/>
                  </a:cubicBezTo>
                  <a:cubicBezTo>
                    <a:pt x="1668" y="2144"/>
                    <a:pt x="2144" y="1667"/>
                    <a:pt x="2144" y="1072"/>
                  </a:cubicBezTo>
                  <a:cubicBezTo>
                    <a:pt x="2144" y="477"/>
                    <a:pt x="1668" y="0"/>
                    <a:pt x="107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2"/>
            <p:cNvSpPr/>
            <p:nvPr/>
          </p:nvSpPr>
          <p:spPr>
            <a:xfrm>
              <a:off x="5024385" y="2163459"/>
              <a:ext cx="64084" cy="64084"/>
            </a:xfrm>
            <a:custGeom>
              <a:avLst/>
              <a:gdLst/>
              <a:ahLst/>
              <a:cxnLst/>
              <a:rect l="l" t="t" r="r" b="b"/>
              <a:pathLst>
                <a:path w="2144" h="2144" extrusionOk="0">
                  <a:moveTo>
                    <a:pt x="1072" y="0"/>
                  </a:moveTo>
                  <a:cubicBezTo>
                    <a:pt x="501" y="0"/>
                    <a:pt x="0" y="500"/>
                    <a:pt x="0" y="1072"/>
                  </a:cubicBezTo>
                  <a:cubicBezTo>
                    <a:pt x="0" y="1667"/>
                    <a:pt x="501" y="2143"/>
                    <a:pt x="1072" y="2143"/>
                  </a:cubicBezTo>
                  <a:cubicBezTo>
                    <a:pt x="1668" y="2143"/>
                    <a:pt x="2144" y="1667"/>
                    <a:pt x="2144" y="1072"/>
                  </a:cubicBezTo>
                  <a:cubicBezTo>
                    <a:pt x="2144" y="500"/>
                    <a:pt x="1668" y="0"/>
                    <a:pt x="1072"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6" name="Google Shape;13106;p92"/>
          <p:cNvGrpSpPr/>
          <p:nvPr/>
        </p:nvGrpSpPr>
        <p:grpSpPr>
          <a:xfrm>
            <a:off x="5523800" y="1922842"/>
            <a:ext cx="343856" cy="344545"/>
            <a:chOff x="5409500" y="1922842"/>
            <a:chExt cx="343856" cy="344545"/>
          </a:xfrm>
        </p:grpSpPr>
        <p:sp>
          <p:nvSpPr>
            <p:cNvPr id="13107" name="Google Shape;13107;p92"/>
            <p:cNvSpPr/>
            <p:nvPr/>
          </p:nvSpPr>
          <p:spPr>
            <a:xfrm>
              <a:off x="5441543" y="2066644"/>
              <a:ext cx="56253" cy="190071"/>
            </a:xfrm>
            <a:custGeom>
              <a:avLst/>
              <a:gdLst/>
              <a:ahLst/>
              <a:cxnLst/>
              <a:rect l="l" t="t" r="r" b="b"/>
              <a:pathLst>
                <a:path w="1882" h="6359" extrusionOk="0">
                  <a:moveTo>
                    <a:pt x="1" y="0"/>
                  </a:moveTo>
                  <a:lnTo>
                    <a:pt x="1" y="6359"/>
                  </a:lnTo>
                  <a:lnTo>
                    <a:pt x="1882" y="6359"/>
                  </a:lnTo>
                  <a:lnTo>
                    <a:pt x="188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2"/>
            <p:cNvSpPr/>
            <p:nvPr/>
          </p:nvSpPr>
          <p:spPr>
            <a:xfrm>
              <a:off x="5469311" y="2066644"/>
              <a:ext cx="28485" cy="190071"/>
            </a:xfrm>
            <a:custGeom>
              <a:avLst/>
              <a:gdLst/>
              <a:ahLst/>
              <a:cxnLst/>
              <a:rect l="l" t="t" r="r" b="b"/>
              <a:pathLst>
                <a:path w="953" h="6359" extrusionOk="0">
                  <a:moveTo>
                    <a:pt x="0" y="0"/>
                  </a:moveTo>
                  <a:lnTo>
                    <a:pt x="0" y="6359"/>
                  </a:lnTo>
                  <a:lnTo>
                    <a:pt x="953" y="6359"/>
                  </a:lnTo>
                  <a:lnTo>
                    <a:pt x="95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2"/>
            <p:cNvSpPr/>
            <p:nvPr/>
          </p:nvSpPr>
          <p:spPr>
            <a:xfrm>
              <a:off x="5553302" y="2022496"/>
              <a:ext cx="55566" cy="234218"/>
            </a:xfrm>
            <a:custGeom>
              <a:avLst/>
              <a:gdLst/>
              <a:ahLst/>
              <a:cxnLst/>
              <a:rect l="l" t="t" r="r" b="b"/>
              <a:pathLst>
                <a:path w="1859" h="7836" extrusionOk="0">
                  <a:moveTo>
                    <a:pt x="1" y="1"/>
                  </a:moveTo>
                  <a:lnTo>
                    <a:pt x="1" y="7836"/>
                  </a:lnTo>
                  <a:lnTo>
                    <a:pt x="1858" y="7836"/>
                  </a:lnTo>
                  <a:lnTo>
                    <a:pt x="1858"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2"/>
            <p:cNvSpPr/>
            <p:nvPr/>
          </p:nvSpPr>
          <p:spPr>
            <a:xfrm>
              <a:off x="5580353" y="2022496"/>
              <a:ext cx="28515" cy="234218"/>
            </a:xfrm>
            <a:custGeom>
              <a:avLst/>
              <a:gdLst/>
              <a:ahLst/>
              <a:cxnLst/>
              <a:rect l="l" t="t" r="r" b="b"/>
              <a:pathLst>
                <a:path w="954" h="7836" extrusionOk="0">
                  <a:moveTo>
                    <a:pt x="0" y="1"/>
                  </a:moveTo>
                  <a:lnTo>
                    <a:pt x="0" y="7836"/>
                  </a:lnTo>
                  <a:lnTo>
                    <a:pt x="953" y="7836"/>
                  </a:lnTo>
                  <a:lnTo>
                    <a:pt x="9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2"/>
            <p:cNvSpPr/>
            <p:nvPr/>
          </p:nvSpPr>
          <p:spPr>
            <a:xfrm>
              <a:off x="5665062" y="1976944"/>
              <a:ext cx="56253" cy="279770"/>
            </a:xfrm>
            <a:custGeom>
              <a:avLst/>
              <a:gdLst/>
              <a:ahLst/>
              <a:cxnLst/>
              <a:rect l="l" t="t" r="r" b="b"/>
              <a:pathLst>
                <a:path w="1882" h="9360" extrusionOk="0">
                  <a:moveTo>
                    <a:pt x="0" y="1"/>
                  </a:moveTo>
                  <a:lnTo>
                    <a:pt x="0" y="9360"/>
                  </a:lnTo>
                  <a:lnTo>
                    <a:pt x="1882" y="9360"/>
                  </a:lnTo>
                  <a:lnTo>
                    <a:pt x="1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2"/>
            <p:cNvSpPr/>
            <p:nvPr/>
          </p:nvSpPr>
          <p:spPr>
            <a:xfrm>
              <a:off x="5692830" y="1976944"/>
              <a:ext cx="28485" cy="279770"/>
            </a:xfrm>
            <a:custGeom>
              <a:avLst/>
              <a:gdLst/>
              <a:ahLst/>
              <a:cxnLst/>
              <a:rect l="l" t="t" r="r" b="b"/>
              <a:pathLst>
                <a:path w="953" h="9360" extrusionOk="0">
                  <a:moveTo>
                    <a:pt x="0" y="1"/>
                  </a:moveTo>
                  <a:lnTo>
                    <a:pt x="0" y="9360"/>
                  </a:lnTo>
                  <a:lnTo>
                    <a:pt x="953" y="9360"/>
                  </a:lnTo>
                  <a:lnTo>
                    <a:pt x="95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2"/>
            <p:cNvSpPr/>
            <p:nvPr/>
          </p:nvSpPr>
          <p:spPr>
            <a:xfrm>
              <a:off x="5497766" y="1976944"/>
              <a:ext cx="56283" cy="279770"/>
            </a:xfrm>
            <a:custGeom>
              <a:avLst/>
              <a:gdLst/>
              <a:ahLst/>
              <a:cxnLst/>
              <a:rect l="l" t="t" r="r" b="b"/>
              <a:pathLst>
                <a:path w="1883" h="9360" extrusionOk="0">
                  <a:moveTo>
                    <a:pt x="1" y="1"/>
                  </a:moveTo>
                  <a:lnTo>
                    <a:pt x="1" y="9360"/>
                  </a:lnTo>
                  <a:lnTo>
                    <a:pt x="1882" y="9360"/>
                  </a:lnTo>
                  <a:lnTo>
                    <a:pt x="1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2"/>
            <p:cNvSpPr/>
            <p:nvPr/>
          </p:nvSpPr>
          <p:spPr>
            <a:xfrm>
              <a:off x="5525534" y="1976944"/>
              <a:ext cx="28515" cy="279770"/>
            </a:xfrm>
            <a:custGeom>
              <a:avLst/>
              <a:gdLst/>
              <a:ahLst/>
              <a:cxnLst/>
              <a:rect l="l" t="t" r="r" b="b"/>
              <a:pathLst>
                <a:path w="954" h="9360" extrusionOk="0">
                  <a:moveTo>
                    <a:pt x="1" y="1"/>
                  </a:moveTo>
                  <a:lnTo>
                    <a:pt x="1" y="9360"/>
                  </a:lnTo>
                  <a:lnTo>
                    <a:pt x="953" y="9360"/>
                  </a:lnTo>
                  <a:lnTo>
                    <a:pt x="95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2"/>
            <p:cNvSpPr/>
            <p:nvPr/>
          </p:nvSpPr>
          <p:spPr>
            <a:xfrm>
              <a:off x="5608838" y="1922842"/>
              <a:ext cx="56253" cy="333871"/>
            </a:xfrm>
            <a:custGeom>
              <a:avLst/>
              <a:gdLst/>
              <a:ahLst/>
              <a:cxnLst/>
              <a:rect l="l" t="t" r="r" b="b"/>
              <a:pathLst>
                <a:path w="1882" h="11170" extrusionOk="0">
                  <a:moveTo>
                    <a:pt x="0" y="1"/>
                  </a:moveTo>
                  <a:lnTo>
                    <a:pt x="0" y="11170"/>
                  </a:lnTo>
                  <a:lnTo>
                    <a:pt x="1881" y="11170"/>
                  </a:lnTo>
                  <a:lnTo>
                    <a:pt x="188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2"/>
            <p:cNvSpPr/>
            <p:nvPr/>
          </p:nvSpPr>
          <p:spPr>
            <a:xfrm>
              <a:off x="5637294" y="1922842"/>
              <a:ext cx="28515" cy="333871"/>
            </a:xfrm>
            <a:custGeom>
              <a:avLst/>
              <a:gdLst/>
              <a:ahLst/>
              <a:cxnLst/>
              <a:rect l="l" t="t" r="r" b="b"/>
              <a:pathLst>
                <a:path w="954" h="11170" extrusionOk="0">
                  <a:moveTo>
                    <a:pt x="1" y="1"/>
                  </a:moveTo>
                  <a:lnTo>
                    <a:pt x="1" y="11170"/>
                  </a:lnTo>
                  <a:lnTo>
                    <a:pt x="953" y="11170"/>
                  </a:lnTo>
                  <a:lnTo>
                    <a:pt x="95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2"/>
            <p:cNvSpPr/>
            <p:nvPr/>
          </p:nvSpPr>
          <p:spPr>
            <a:xfrm>
              <a:off x="5409500" y="2246733"/>
              <a:ext cx="343855" cy="20654"/>
            </a:xfrm>
            <a:custGeom>
              <a:avLst/>
              <a:gdLst/>
              <a:ahLst/>
              <a:cxnLst/>
              <a:rect l="l" t="t" r="r" b="b"/>
              <a:pathLst>
                <a:path w="11504" h="691" extrusionOk="0">
                  <a:moveTo>
                    <a:pt x="1" y="0"/>
                  </a:moveTo>
                  <a:lnTo>
                    <a:pt x="1" y="691"/>
                  </a:lnTo>
                  <a:lnTo>
                    <a:pt x="11503" y="691"/>
                  </a:lnTo>
                  <a:lnTo>
                    <a:pt x="1150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2"/>
            <p:cNvSpPr/>
            <p:nvPr/>
          </p:nvSpPr>
          <p:spPr>
            <a:xfrm>
              <a:off x="5581788" y="2246733"/>
              <a:ext cx="171569" cy="20654"/>
            </a:xfrm>
            <a:custGeom>
              <a:avLst/>
              <a:gdLst/>
              <a:ahLst/>
              <a:cxnLst/>
              <a:rect l="l" t="t" r="r" b="b"/>
              <a:pathLst>
                <a:path w="5740" h="691" extrusionOk="0">
                  <a:moveTo>
                    <a:pt x="0" y="0"/>
                  </a:moveTo>
                  <a:lnTo>
                    <a:pt x="0" y="691"/>
                  </a:lnTo>
                  <a:lnTo>
                    <a:pt x="5739" y="691"/>
                  </a:lnTo>
                  <a:lnTo>
                    <a:pt x="5739"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92"/>
          <p:cNvGrpSpPr/>
          <p:nvPr/>
        </p:nvGrpSpPr>
        <p:grpSpPr>
          <a:xfrm>
            <a:off x="6272720" y="1934948"/>
            <a:ext cx="344544" cy="319646"/>
            <a:chOff x="6082220" y="1934948"/>
            <a:chExt cx="344544" cy="319646"/>
          </a:xfrm>
        </p:grpSpPr>
        <p:sp>
          <p:nvSpPr>
            <p:cNvPr id="13120" name="Google Shape;13120;p92"/>
            <p:cNvSpPr/>
            <p:nvPr/>
          </p:nvSpPr>
          <p:spPr>
            <a:xfrm>
              <a:off x="6211047" y="2190480"/>
              <a:ext cx="215716" cy="64114"/>
            </a:xfrm>
            <a:custGeom>
              <a:avLst/>
              <a:gdLst/>
              <a:ahLst/>
              <a:cxnLst/>
              <a:rect l="l" t="t" r="r" b="b"/>
              <a:pathLst>
                <a:path w="7217" h="2145" extrusionOk="0">
                  <a:moveTo>
                    <a:pt x="1" y="1"/>
                  </a:moveTo>
                  <a:lnTo>
                    <a:pt x="1" y="2144"/>
                  </a:lnTo>
                  <a:lnTo>
                    <a:pt x="7217" y="2144"/>
                  </a:lnTo>
                  <a:lnTo>
                    <a:pt x="72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2"/>
            <p:cNvSpPr/>
            <p:nvPr/>
          </p:nvSpPr>
          <p:spPr>
            <a:xfrm>
              <a:off x="6211047" y="2222522"/>
              <a:ext cx="215716" cy="32072"/>
            </a:xfrm>
            <a:custGeom>
              <a:avLst/>
              <a:gdLst/>
              <a:ahLst/>
              <a:cxnLst/>
              <a:rect l="l" t="t" r="r" b="b"/>
              <a:pathLst>
                <a:path w="7217" h="1073" extrusionOk="0">
                  <a:moveTo>
                    <a:pt x="1" y="1"/>
                  </a:moveTo>
                  <a:lnTo>
                    <a:pt x="1" y="1072"/>
                  </a:lnTo>
                  <a:lnTo>
                    <a:pt x="7217" y="1072"/>
                  </a:lnTo>
                  <a:lnTo>
                    <a:pt x="7217"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2"/>
            <p:cNvSpPr/>
            <p:nvPr/>
          </p:nvSpPr>
          <p:spPr>
            <a:xfrm>
              <a:off x="6267300" y="2102244"/>
              <a:ext cx="159463" cy="64084"/>
            </a:xfrm>
            <a:custGeom>
              <a:avLst/>
              <a:gdLst/>
              <a:ahLst/>
              <a:cxnLst/>
              <a:rect l="l" t="t" r="r" b="b"/>
              <a:pathLst>
                <a:path w="5335" h="2144" extrusionOk="0">
                  <a:moveTo>
                    <a:pt x="0" y="0"/>
                  </a:moveTo>
                  <a:lnTo>
                    <a:pt x="0" y="2143"/>
                  </a:lnTo>
                  <a:lnTo>
                    <a:pt x="5335" y="2143"/>
                  </a:lnTo>
                  <a:lnTo>
                    <a:pt x="533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2"/>
            <p:cNvSpPr/>
            <p:nvPr/>
          </p:nvSpPr>
          <p:spPr>
            <a:xfrm>
              <a:off x="6267300" y="2135691"/>
              <a:ext cx="159463" cy="32042"/>
            </a:xfrm>
            <a:custGeom>
              <a:avLst/>
              <a:gdLst/>
              <a:ahLst/>
              <a:cxnLst/>
              <a:rect l="l" t="t" r="r" b="b"/>
              <a:pathLst>
                <a:path w="5335" h="1072" extrusionOk="0">
                  <a:moveTo>
                    <a:pt x="0" y="0"/>
                  </a:moveTo>
                  <a:lnTo>
                    <a:pt x="0" y="1072"/>
                  </a:lnTo>
                  <a:lnTo>
                    <a:pt x="5335" y="1072"/>
                  </a:lnTo>
                  <a:lnTo>
                    <a:pt x="5335"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2"/>
            <p:cNvSpPr/>
            <p:nvPr/>
          </p:nvSpPr>
          <p:spPr>
            <a:xfrm>
              <a:off x="6320684" y="2015383"/>
              <a:ext cx="106080" cy="64084"/>
            </a:xfrm>
            <a:custGeom>
              <a:avLst/>
              <a:gdLst/>
              <a:ahLst/>
              <a:cxnLst/>
              <a:rect l="l" t="t" r="r" b="b"/>
              <a:pathLst>
                <a:path w="3549" h="2144" extrusionOk="0">
                  <a:moveTo>
                    <a:pt x="0" y="1"/>
                  </a:moveTo>
                  <a:lnTo>
                    <a:pt x="0" y="2144"/>
                  </a:lnTo>
                  <a:lnTo>
                    <a:pt x="3549" y="2144"/>
                  </a:lnTo>
                  <a:lnTo>
                    <a:pt x="354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2"/>
            <p:cNvSpPr/>
            <p:nvPr/>
          </p:nvSpPr>
          <p:spPr>
            <a:xfrm>
              <a:off x="6320684" y="2048142"/>
              <a:ext cx="106080" cy="32042"/>
            </a:xfrm>
            <a:custGeom>
              <a:avLst/>
              <a:gdLst/>
              <a:ahLst/>
              <a:cxnLst/>
              <a:rect l="l" t="t" r="r" b="b"/>
              <a:pathLst>
                <a:path w="3549" h="1072" extrusionOk="0">
                  <a:moveTo>
                    <a:pt x="0" y="0"/>
                  </a:moveTo>
                  <a:lnTo>
                    <a:pt x="0" y="1072"/>
                  </a:lnTo>
                  <a:lnTo>
                    <a:pt x="3549" y="1072"/>
                  </a:lnTo>
                  <a:lnTo>
                    <a:pt x="354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2"/>
            <p:cNvSpPr/>
            <p:nvPr/>
          </p:nvSpPr>
          <p:spPr>
            <a:xfrm>
              <a:off x="6082220" y="2015383"/>
              <a:ext cx="270505" cy="64084"/>
            </a:xfrm>
            <a:custGeom>
              <a:avLst/>
              <a:gdLst/>
              <a:ahLst/>
              <a:cxnLst/>
              <a:rect l="l" t="t" r="r" b="b"/>
              <a:pathLst>
                <a:path w="9050" h="2144" extrusionOk="0">
                  <a:moveTo>
                    <a:pt x="1" y="1"/>
                  </a:moveTo>
                  <a:lnTo>
                    <a:pt x="1" y="2144"/>
                  </a:lnTo>
                  <a:lnTo>
                    <a:pt x="7978" y="2144"/>
                  </a:lnTo>
                  <a:lnTo>
                    <a:pt x="9050" y="1072"/>
                  </a:lnTo>
                  <a:lnTo>
                    <a:pt x="7978"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2"/>
            <p:cNvSpPr/>
            <p:nvPr/>
          </p:nvSpPr>
          <p:spPr>
            <a:xfrm>
              <a:off x="6082938" y="2102244"/>
              <a:ext cx="219273" cy="64084"/>
            </a:xfrm>
            <a:custGeom>
              <a:avLst/>
              <a:gdLst/>
              <a:ahLst/>
              <a:cxnLst/>
              <a:rect l="l" t="t" r="r" b="b"/>
              <a:pathLst>
                <a:path w="7336" h="2144" extrusionOk="0">
                  <a:moveTo>
                    <a:pt x="0" y="0"/>
                  </a:moveTo>
                  <a:lnTo>
                    <a:pt x="0" y="2143"/>
                  </a:lnTo>
                  <a:lnTo>
                    <a:pt x="6264" y="2143"/>
                  </a:lnTo>
                  <a:lnTo>
                    <a:pt x="7335" y="1072"/>
                  </a:lnTo>
                  <a:lnTo>
                    <a:pt x="6264"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2"/>
            <p:cNvSpPr/>
            <p:nvPr/>
          </p:nvSpPr>
          <p:spPr>
            <a:xfrm>
              <a:off x="6082220" y="2189792"/>
              <a:ext cx="160898" cy="64084"/>
            </a:xfrm>
            <a:custGeom>
              <a:avLst/>
              <a:gdLst/>
              <a:ahLst/>
              <a:cxnLst/>
              <a:rect l="l" t="t" r="r" b="b"/>
              <a:pathLst>
                <a:path w="5383" h="2144" extrusionOk="0">
                  <a:moveTo>
                    <a:pt x="1" y="0"/>
                  </a:moveTo>
                  <a:lnTo>
                    <a:pt x="1" y="2143"/>
                  </a:lnTo>
                  <a:lnTo>
                    <a:pt x="4311" y="2143"/>
                  </a:lnTo>
                  <a:lnTo>
                    <a:pt x="5383" y="1072"/>
                  </a:lnTo>
                  <a:lnTo>
                    <a:pt x="4311"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2"/>
            <p:cNvSpPr/>
            <p:nvPr/>
          </p:nvSpPr>
          <p:spPr>
            <a:xfrm>
              <a:off x="6364802" y="1974104"/>
              <a:ext cx="61962" cy="20684"/>
            </a:xfrm>
            <a:custGeom>
              <a:avLst/>
              <a:gdLst/>
              <a:ahLst/>
              <a:cxnLst/>
              <a:rect l="l" t="t" r="r" b="b"/>
              <a:pathLst>
                <a:path w="2073" h="692" extrusionOk="0">
                  <a:moveTo>
                    <a:pt x="1" y="0"/>
                  </a:moveTo>
                  <a:lnTo>
                    <a:pt x="1" y="691"/>
                  </a:lnTo>
                  <a:lnTo>
                    <a:pt x="2073" y="691"/>
                  </a:lnTo>
                  <a:lnTo>
                    <a:pt x="207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2"/>
            <p:cNvSpPr/>
            <p:nvPr/>
          </p:nvSpPr>
          <p:spPr>
            <a:xfrm>
              <a:off x="6364802" y="1934948"/>
              <a:ext cx="61962" cy="20684"/>
            </a:xfrm>
            <a:custGeom>
              <a:avLst/>
              <a:gdLst/>
              <a:ahLst/>
              <a:cxnLst/>
              <a:rect l="l" t="t" r="r" b="b"/>
              <a:pathLst>
                <a:path w="2073" h="692" extrusionOk="0">
                  <a:moveTo>
                    <a:pt x="1" y="1"/>
                  </a:moveTo>
                  <a:lnTo>
                    <a:pt x="1" y="691"/>
                  </a:lnTo>
                  <a:lnTo>
                    <a:pt x="2073" y="691"/>
                  </a:lnTo>
                  <a:lnTo>
                    <a:pt x="207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2"/>
            <p:cNvSpPr/>
            <p:nvPr/>
          </p:nvSpPr>
          <p:spPr>
            <a:xfrm>
              <a:off x="6324241" y="1974104"/>
              <a:ext cx="20684" cy="20684"/>
            </a:xfrm>
            <a:custGeom>
              <a:avLst/>
              <a:gdLst/>
              <a:ahLst/>
              <a:cxnLst/>
              <a:rect l="l" t="t" r="r" b="b"/>
              <a:pathLst>
                <a:path w="692" h="692" extrusionOk="0">
                  <a:moveTo>
                    <a:pt x="0" y="0"/>
                  </a:moveTo>
                  <a:lnTo>
                    <a:pt x="0"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2"/>
            <p:cNvSpPr/>
            <p:nvPr/>
          </p:nvSpPr>
          <p:spPr>
            <a:xfrm>
              <a:off x="6324241" y="1934948"/>
              <a:ext cx="20684" cy="20684"/>
            </a:xfrm>
            <a:custGeom>
              <a:avLst/>
              <a:gdLst/>
              <a:ahLst/>
              <a:cxnLst/>
              <a:rect l="l" t="t" r="r" b="b"/>
              <a:pathLst>
                <a:path w="692" h="692" extrusionOk="0">
                  <a:moveTo>
                    <a:pt x="0" y="1"/>
                  </a:moveTo>
                  <a:lnTo>
                    <a:pt x="0" y="691"/>
                  </a:lnTo>
                  <a:lnTo>
                    <a:pt x="691" y="691"/>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2"/>
            <p:cNvSpPr/>
            <p:nvPr/>
          </p:nvSpPr>
          <p:spPr>
            <a:xfrm>
              <a:off x="6082220" y="2048142"/>
              <a:ext cx="270505" cy="32042"/>
            </a:xfrm>
            <a:custGeom>
              <a:avLst/>
              <a:gdLst/>
              <a:ahLst/>
              <a:cxnLst/>
              <a:rect l="l" t="t" r="r" b="b"/>
              <a:pathLst>
                <a:path w="9050" h="1072" extrusionOk="0">
                  <a:moveTo>
                    <a:pt x="1" y="0"/>
                  </a:moveTo>
                  <a:lnTo>
                    <a:pt x="1" y="1072"/>
                  </a:lnTo>
                  <a:lnTo>
                    <a:pt x="7978" y="1072"/>
                  </a:lnTo>
                  <a:lnTo>
                    <a:pt x="905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2"/>
            <p:cNvSpPr/>
            <p:nvPr/>
          </p:nvSpPr>
          <p:spPr>
            <a:xfrm>
              <a:off x="6082938" y="2135691"/>
              <a:ext cx="219273" cy="32042"/>
            </a:xfrm>
            <a:custGeom>
              <a:avLst/>
              <a:gdLst/>
              <a:ahLst/>
              <a:cxnLst/>
              <a:rect l="l" t="t" r="r" b="b"/>
              <a:pathLst>
                <a:path w="7336" h="1072" extrusionOk="0">
                  <a:moveTo>
                    <a:pt x="0" y="0"/>
                  </a:moveTo>
                  <a:lnTo>
                    <a:pt x="0" y="1072"/>
                  </a:lnTo>
                  <a:lnTo>
                    <a:pt x="6264" y="1072"/>
                  </a:lnTo>
                  <a:lnTo>
                    <a:pt x="733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2"/>
            <p:cNvSpPr/>
            <p:nvPr/>
          </p:nvSpPr>
          <p:spPr>
            <a:xfrm>
              <a:off x="6082938" y="2222522"/>
              <a:ext cx="162333" cy="32072"/>
            </a:xfrm>
            <a:custGeom>
              <a:avLst/>
              <a:gdLst/>
              <a:ahLst/>
              <a:cxnLst/>
              <a:rect l="l" t="t" r="r" b="b"/>
              <a:pathLst>
                <a:path w="5431" h="1073" extrusionOk="0">
                  <a:moveTo>
                    <a:pt x="0" y="1"/>
                  </a:moveTo>
                  <a:lnTo>
                    <a:pt x="0" y="1072"/>
                  </a:lnTo>
                  <a:lnTo>
                    <a:pt x="4358" y="1072"/>
                  </a:lnTo>
                  <a:lnTo>
                    <a:pt x="5430"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92"/>
          <p:cNvGrpSpPr/>
          <p:nvPr/>
        </p:nvGrpSpPr>
        <p:grpSpPr>
          <a:xfrm>
            <a:off x="7008816" y="1922842"/>
            <a:ext cx="343109" cy="344544"/>
            <a:chOff x="6742116" y="1922842"/>
            <a:chExt cx="343109" cy="344544"/>
          </a:xfrm>
        </p:grpSpPr>
        <p:sp>
          <p:nvSpPr>
            <p:cNvPr id="13137" name="Google Shape;13137;p92"/>
            <p:cNvSpPr/>
            <p:nvPr/>
          </p:nvSpPr>
          <p:spPr>
            <a:xfrm>
              <a:off x="6770572" y="2078750"/>
              <a:ext cx="20684" cy="125299"/>
            </a:xfrm>
            <a:custGeom>
              <a:avLst/>
              <a:gdLst/>
              <a:ahLst/>
              <a:cxnLst/>
              <a:rect l="l" t="t" r="r" b="b"/>
              <a:pathLst>
                <a:path w="692" h="4192" extrusionOk="0">
                  <a:moveTo>
                    <a:pt x="1" y="0"/>
                  </a:moveTo>
                  <a:lnTo>
                    <a:pt x="1" y="4191"/>
                  </a:lnTo>
                  <a:lnTo>
                    <a:pt x="692" y="4191"/>
                  </a:lnTo>
                  <a:lnTo>
                    <a:pt x="69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2"/>
            <p:cNvSpPr/>
            <p:nvPr/>
          </p:nvSpPr>
          <p:spPr>
            <a:xfrm>
              <a:off x="6859555" y="1991171"/>
              <a:ext cx="20684" cy="217868"/>
            </a:xfrm>
            <a:custGeom>
              <a:avLst/>
              <a:gdLst/>
              <a:ahLst/>
              <a:cxnLst/>
              <a:rect l="l" t="t" r="r" b="b"/>
              <a:pathLst>
                <a:path w="692" h="7289" extrusionOk="0">
                  <a:moveTo>
                    <a:pt x="1" y="1"/>
                  </a:moveTo>
                  <a:lnTo>
                    <a:pt x="1" y="7288"/>
                  </a:lnTo>
                  <a:lnTo>
                    <a:pt x="691" y="728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2"/>
            <p:cNvSpPr/>
            <p:nvPr/>
          </p:nvSpPr>
          <p:spPr>
            <a:xfrm>
              <a:off x="6947821" y="2101526"/>
              <a:ext cx="19967" cy="102523"/>
            </a:xfrm>
            <a:custGeom>
              <a:avLst/>
              <a:gdLst/>
              <a:ahLst/>
              <a:cxnLst/>
              <a:rect l="l" t="t" r="r" b="b"/>
              <a:pathLst>
                <a:path w="668" h="3430" extrusionOk="0">
                  <a:moveTo>
                    <a:pt x="1" y="0"/>
                  </a:moveTo>
                  <a:lnTo>
                    <a:pt x="1" y="3429"/>
                  </a:lnTo>
                  <a:lnTo>
                    <a:pt x="668" y="3429"/>
                  </a:lnTo>
                  <a:lnTo>
                    <a:pt x="66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2"/>
            <p:cNvSpPr/>
            <p:nvPr/>
          </p:nvSpPr>
          <p:spPr>
            <a:xfrm>
              <a:off x="7036805" y="2019657"/>
              <a:ext cx="19967" cy="188666"/>
            </a:xfrm>
            <a:custGeom>
              <a:avLst/>
              <a:gdLst/>
              <a:ahLst/>
              <a:cxnLst/>
              <a:rect l="l" t="t" r="r" b="b"/>
              <a:pathLst>
                <a:path w="668" h="6312" extrusionOk="0">
                  <a:moveTo>
                    <a:pt x="1" y="1"/>
                  </a:moveTo>
                  <a:lnTo>
                    <a:pt x="1" y="6311"/>
                  </a:lnTo>
                  <a:lnTo>
                    <a:pt x="667" y="6311"/>
                  </a:lnTo>
                  <a:lnTo>
                    <a:pt x="66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2"/>
            <p:cNvSpPr/>
            <p:nvPr/>
          </p:nvSpPr>
          <p:spPr>
            <a:xfrm>
              <a:off x="6742116" y="2009704"/>
              <a:ext cx="78312" cy="78312"/>
            </a:xfrm>
            <a:custGeom>
              <a:avLst/>
              <a:gdLst/>
              <a:ahLst/>
              <a:cxnLst/>
              <a:rect l="l" t="t" r="r" b="b"/>
              <a:pathLst>
                <a:path w="2620" h="2620" extrusionOk="0">
                  <a:moveTo>
                    <a:pt x="1310" y="0"/>
                  </a:moveTo>
                  <a:cubicBezTo>
                    <a:pt x="572" y="0"/>
                    <a:pt x="0" y="595"/>
                    <a:pt x="0" y="1310"/>
                  </a:cubicBezTo>
                  <a:cubicBezTo>
                    <a:pt x="0" y="2048"/>
                    <a:pt x="572" y="2620"/>
                    <a:pt x="1310" y="2620"/>
                  </a:cubicBezTo>
                  <a:cubicBezTo>
                    <a:pt x="2025" y="2620"/>
                    <a:pt x="2620" y="2048"/>
                    <a:pt x="2620" y="1310"/>
                  </a:cubicBezTo>
                  <a:cubicBezTo>
                    <a:pt x="2620" y="595"/>
                    <a:pt x="2025" y="0"/>
                    <a:pt x="1310"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2"/>
            <p:cNvSpPr/>
            <p:nvPr/>
          </p:nvSpPr>
          <p:spPr>
            <a:xfrm>
              <a:off x="6829666" y="1922842"/>
              <a:ext cx="78342" cy="78342"/>
            </a:xfrm>
            <a:custGeom>
              <a:avLst/>
              <a:gdLst/>
              <a:ahLst/>
              <a:cxnLst/>
              <a:rect l="l" t="t" r="r" b="b"/>
              <a:pathLst>
                <a:path w="2621" h="2621" extrusionOk="0">
                  <a:moveTo>
                    <a:pt x="1310" y="1"/>
                  </a:moveTo>
                  <a:cubicBezTo>
                    <a:pt x="596" y="1"/>
                    <a:pt x="1" y="572"/>
                    <a:pt x="1" y="1311"/>
                  </a:cubicBezTo>
                  <a:cubicBezTo>
                    <a:pt x="1" y="2025"/>
                    <a:pt x="596" y="2620"/>
                    <a:pt x="1310" y="2620"/>
                  </a:cubicBezTo>
                  <a:cubicBezTo>
                    <a:pt x="2049" y="2620"/>
                    <a:pt x="2620" y="2025"/>
                    <a:pt x="2620" y="1311"/>
                  </a:cubicBezTo>
                  <a:cubicBezTo>
                    <a:pt x="2620" y="572"/>
                    <a:pt x="2049" y="1"/>
                    <a:pt x="13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2"/>
            <p:cNvSpPr/>
            <p:nvPr/>
          </p:nvSpPr>
          <p:spPr>
            <a:xfrm>
              <a:off x="6918648" y="2033885"/>
              <a:ext cx="78312" cy="78342"/>
            </a:xfrm>
            <a:custGeom>
              <a:avLst/>
              <a:gdLst/>
              <a:ahLst/>
              <a:cxnLst/>
              <a:rect l="l" t="t" r="r" b="b"/>
              <a:pathLst>
                <a:path w="2620" h="2621" extrusionOk="0">
                  <a:moveTo>
                    <a:pt x="1310" y="1"/>
                  </a:moveTo>
                  <a:cubicBezTo>
                    <a:pt x="596" y="1"/>
                    <a:pt x="0" y="596"/>
                    <a:pt x="0" y="1311"/>
                  </a:cubicBezTo>
                  <a:cubicBezTo>
                    <a:pt x="0" y="2025"/>
                    <a:pt x="596" y="2620"/>
                    <a:pt x="1310" y="2620"/>
                  </a:cubicBezTo>
                  <a:cubicBezTo>
                    <a:pt x="2048" y="2620"/>
                    <a:pt x="2620" y="2025"/>
                    <a:pt x="2620" y="1311"/>
                  </a:cubicBezTo>
                  <a:cubicBezTo>
                    <a:pt x="2620" y="596"/>
                    <a:pt x="2048" y="1"/>
                    <a:pt x="131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2"/>
            <p:cNvSpPr/>
            <p:nvPr/>
          </p:nvSpPr>
          <p:spPr>
            <a:xfrm>
              <a:off x="7006914" y="1951328"/>
              <a:ext cx="78312" cy="78312"/>
            </a:xfrm>
            <a:custGeom>
              <a:avLst/>
              <a:gdLst/>
              <a:ahLst/>
              <a:cxnLst/>
              <a:rect l="l" t="t" r="r" b="b"/>
              <a:pathLst>
                <a:path w="2620" h="2620" extrusionOk="0">
                  <a:moveTo>
                    <a:pt x="1310" y="0"/>
                  </a:moveTo>
                  <a:cubicBezTo>
                    <a:pt x="596" y="0"/>
                    <a:pt x="0" y="572"/>
                    <a:pt x="0" y="1310"/>
                  </a:cubicBezTo>
                  <a:cubicBezTo>
                    <a:pt x="0" y="2025"/>
                    <a:pt x="596" y="2620"/>
                    <a:pt x="1310" y="2620"/>
                  </a:cubicBezTo>
                  <a:cubicBezTo>
                    <a:pt x="2048" y="2620"/>
                    <a:pt x="2620" y="2025"/>
                    <a:pt x="2620" y="1310"/>
                  </a:cubicBezTo>
                  <a:cubicBezTo>
                    <a:pt x="2620" y="572"/>
                    <a:pt x="2048" y="0"/>
                    <a:pt x="131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2"/>
            <p:cNvSpPr/>
            <p:nvPr/>
          </p:nvSpPr>
          <p:spPr>
            <a:xfrm>
              <a:off x="6742116" y="2204020"/>
              <a:ext cx="99683" cy="63367"/>
            </a:xfrm>
            <a:custGeom>
              <a:avLst/>
              <a:gdLst/>
              <a:ahLst/>
              <a:cxnLst/>
              <a:rect l="l" t="t" r="r" b="b"/>
              <a:pathLst>
                <a:path w="3335" h="2120" extrusionOk="0">
                  <a:moveTo>
                    <a:pt x="0" y="0"/>
                  </a:moveTo>
                  <a:lnTo>
                    <a:pt x="0" y="2120"/>
                  </a:lnTo>
                  <a:lnTo>
                    <a:pt x="2882" y="2120"/>
                  </a:lnTo>
                  <a:lnTo>
                    <a:pt x="3334" y="1048"/>
                  </a:lnTo>
                  <a:lnTo>
                    <a:pt x="288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2"/>
            <p:cNvSpPr/>
            <p:nvPr/>
          </p:nvSpPr>
          <p:spPr>
            <a:xfrm>
              <a:off x="6827543" y="2204020"/>
              <a:ext cx="99683" cy="63367"/>
            </a:xfrm>
            <a:custGeom>
              <a:avLst/>
              <a:gdLst/>
              <a:ahLst/>
              <a:cxnLst/>
              <a:rect l="l" t="t" r="r" b="b"/>
              <a:pathLst>
                <a:path w="3335" h="2120" extrusionOk="0">
                  <a:moveTo>
                    <a:pt x="0" y="0"/>
                  </a:moveTo>
                  <a:lnTo>
                    <a:pt x="0" y="2120"/>
                  </a:lnTo>
                  <a:lnTo>
                    <a:pt x="2882" y="2120"/>
                  </a:lnTo>
                  <a:lnTo>
                    <a:pt x="3334" y="1048"/>
                  </a:lnTo>
                  <a:lnTo>
                    <a:pt x="2882"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2"/>
            <p:cNvSpPr/>
            <p:nvPr/>
          </p:nvSpPr>
          <p:spPr>
            <a:xfrm>
              <a:off x="6913657" y="2204020"/>
              <a:ext cx="99683" cy="63367"/>
            </a:xfrm>
            <a:custGeom>
              <a:avLst/>
              <a:gdLst/>
              <a:ahLst/>
              <a:cxnLst/>
              <a:rect l="l" t="t" r="r" b="b"/>
              <a:pathLst>
                <a:path w="3335" h="2120" extrusionOk="0">
                  <a:moveTo>
                    <a:pt x="1" y="0"/>
                  </a:moveTo>
                  <a:lnTo>
                    <a:pt x="1" y="2120"/>
                  </a:lnTo>
                  <a:lnTo>
                    <a:pt x="2882" y="2120"/>
                  </a:lnTo>
                  <a:lnTo>
                    <a:pt x="3335" y="1048"/>
                  </a:lnTo>
                  <a:lnTo>
                    <a:pt x="2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2"/>
            <p:cNvSpPr/>
            <p:nvPr/>
          </p:nvSpPr>
          <p:spPr>
            <a:xfrm>
              <a:off x="6999083" y="2204020"/>
              <a:ext cx="86143" cy="63367"/>
            </a:xfrm>
            <a:custGeom>
              <a:avLst/>
              <a:gdLst/>
              <a:ahLst/>
              <a:cxnLst/>
              <a:rect l="l" t="t" r="r" b="b"/>
              <a:pathLst>
                <a:path w="2882" h="2120" extrusionOk="0">
                  <a:moveTo>
                    <a:pt x="0" y="0"/>
                  </a:moveTo>
                  <a:lnTo>
                    <a:pt x="0" y="2120"/>
                  </a:lnTo>
                  <a:lnTo>
                    <a:pt x="2882" y="2120"/>
                  </a:lnTo>
                  <a:lnTo>
                    <a:pt x="288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92"/>
          <p:cNvGrpSpPr/>
          <p:nvPr/>
        </p:nvGrpSpPr>
        <p:grpSpPr>
          <a:xfrm>
            <a:off x="7749875" y="1922842"/>
            <a:ext cx="344573" cy="344543"/>
            <a:chOff x="7406975" y="1922842"/>
            <a:chExt cx="344573" cy="344543"/>
          </a:xfrm>
        </p:grpSpPr>
        <p:sp>
          <p:nvSpPr>
            <p:cNvPr id="13150" name="Google Shape;13150;p92"/>
            <p:cNvSpPr/>
            <p:nvPr/>
          </p:nvSpPr>
          <p:spPr>
            <a:xfrm>
              <a:off x="7406975" y="1923739"/>
              <a:ext cx="344572" cy="177816"/>
            </a:xfrm>
            <a:custGeom>
              <a:avLst/>
              <a:gdLst/>
              <a:ahLst/>
              <a:cxnLst/>
              <a:rect l="l" t="t" r="r" b="b"/>
              <a:pathLst>
                <a:path w="11528" h="5949" extrusionOk="0">
                  <a:moveTo>
                    <a:pt x="5748" y="1"/>
                  </a:moveTo>
                  <a:cubicBezTo>
                    <a:pt x="4217" y="1"/>
                    <a:pt x="2783" y="599"/>
                    <a:pt x="1716" y="1685"/>
                  </a:cubicBezTo>
                  <a:cubicBezTo>
                    <a:pt x="644" y="2757"/>
                    <a:pt x="1" y="4234"/>
                    <a:pt x="1" y="5781"/>
                  </a:cubicBezTo>
                  <a:lnTo>
                    <a:pt x="1" y="5948"/>
                  </a:lnTo>
                  <a:lnTo>
                    <a:pt x="11527" y="5948"/>
                  </a:lnTo>
                  <a:lnTo>
                    <a:pt x="11527" y="5924"/>
                  </a:lnTo>
                  <a:lnTo>
                    <a:pt x="11527" y="5734"/>
                  </a:lnTo>
                  <a:cubicBezTo>
                    <a:pt x="11527" y="3829"/>
                    <a:pt x="10598" y="2043"/>
                    <a:pt x="8931" y="947"/>
                  </a:cubicBezTo>
                  <a:cubicBezTo>
                    <a:pt x="8336" y="542"/>
                    <a:pt x="7669" y="257"/>
                    <a:pt x="6907" y="114"/>
                  </a:cubicBezTo>
                  <a:cubicBezTo>
                    <a:pt x="6518" y="38"/>
                    <a:pt x="6130" y="1"/>
                    <a:pt x="5748"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2"/>
            <p:cNvSpPr/>
            <p:nvPr/>
          </p:nvSpPr>
          <p:spPr>
            <a:xfrm>
              <a:off x="7579263" y="1922842"/>
              <a:ext cx="172286" cy="177278"/>
            </a:xfrm>
            <a:custGeom>
              <a:avLst/>
              <a:gdLst/>
              <a:ahLst/>
              <a:cxnLst/>
              <a:rect l="l" t="t" r="r" b="b"/>
              <a:pathLst>
                <a:path w="5764" h="5931" extrusionOk="0">
                  <a:moveTo>
                    <a:pt x="0" y="1"/>
                  </a:moveTo>
                  <a:lnTo>
                    <a:pt x="0" y="5931"/>
                  </a:lnTo>
                  <a:lnTo>
                    <a:pt x="5763" y="5931"/>
                  </a:lnTo>
                  <a:lnTo>
                    <a:pt x="5763" y="5764"/>
                  </a:lnTo>
                  <a:cubicBezTo>
                    <a:pt x="5763" y="4216"/>
                    <a:pt x="5168" y="2787"/>
                    <a:pt x="4072" y="1692"/>
                  </a:cubicBezTo>
                  <a:cubicBezTo>
                    <a:pt x="2977" y="596"/>
                    <a:pt x="1548" y="1"/>
                    <a:pt x="0"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2"/>
            <p:cNvSpPr/>
            <p:nvPr/>
          </p:nvSpPr>
          <p:spPr>
            <a:xfrm>
              <a:off x="7406975" y="2093695"/>
              <a:ext cx="344572" cy="172435"/>
            </a:xfrm>
            <a:custGeom>
              <a:avLst/>
              <a:gdLst/>
              <a:ahLst/>
              <a:cxnLst/>
              <a:rect l="l" t="t" r="r" b="b"/>
              <a:pathLst>
                <a:path w="11528" h="5769" extrusionOk="0">
                  <a:moveTo>
                    <a:pt x="1" y="0"/>
                  </a:moveTo>
                  <a:cubicBezTo>
                    <a:pt x="1" y="1548"/>
                    <a:pt x="644" y="3001"/>
                    <a:pt x="1716" y="4072"/>
                  </a:cubicBezTo>
                  <a:cubicBezTo>
                    <a:pt x="2773" y="5168"/>
                    <a:pt x="4190" y="5769"/>
                    <a:pt x="5705" y="5769"/>
                  </a:cubicBezTo>
                  <a:cubicBezTo>
                    <a:pt x="6101" y="5769"/>
                    <a:pt x="6503" y="5728"/>
                    <a:pt x="6907" y="5644"/>
                  </a:cubicBezTo>
                  <a:cubicBezTo>
                    <a:pt x="7669" y="5501"/>
                    <a:pt x="8336" y="5239"/>
                    <a:pt x="8931" y="4811"/>
                  </a:cubicBezTo>
                  <a:cubicBezTo>
                    <a:pt x="10598" y="3715"/>
                    <a:pt x="11527" y="1929"/>
                    <a:pt x="11527" y="24"/>
                  </a:cubicBezTo>
                  <a:lnTo>
                    <a:pt x="11527"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2"/>
            <p:cNvSpPr/>
            <p:nvPr/>
          </p:nvSpPr>
          <p:spPr>
            <a:xfrm>
              <a:off x="7579263" y="2094412"/>
              <a:ext cx="172286" cy="172973"/>
            </a:xfrm>
            <a:custGeom>
              <a:avLst/>
              <a:gdLst/>
              <a:ahLst/>
              <a:cxnLst/>
              <a:rect l="l" t="t" r="r" b="b"/>
              <a:pathLst>
                <a:path w="5764" h="5787" extrusionOk="0">
                  <a:moveTo>
                    <a:pt x="5763" y="0"/>
                  </a:moveTo>
                  <a:cubicBezTo>
                    <a:pt x="5763" y="8"/>
                    <a:pt x="5763" y="16"/>
                    <a:pt x="5763" y="24"/>
                  </a:cubicBezTo>
                  <a:lnTo>
                    <a:pt x="5763" y="24"/>
                  </a:lnTo>
                  <a:lnTo>
                    <a:pt x="5763" y="0"/>
                  </a:lnTo>
                  <a:close/>
                  <a:moveTo>
                    <a:pt x="0" y="24"/>
                  </a:moveTo>
                  <a:lnTo>
                    <a:pt x="0" y="5787"/>
                  </a:lnTo>
                  <a:cubicBezTo>
                    <a:pt x="1548" y="5787"/>
                    <a:pt x="2977" y="5192"/>
                    <a:pt x="4072" y="4072"/>
                  </a:cubicBezTo>
                  <a:cubicBezTo>
                    <a:pt x="5162" y="2982"/>
                    <a:pt x="5757" y="1563"/>
                    <a:pt x="5763" y="24"/>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2"/>
            <p:cNvSpPr/>
            <p:nvPr/>
          </p:nvSpPr>
          <p:spPr>
            <a:xfrm>
              <a:off x="7455398" y="1969830"/>
              <a:ext cx="131725" cy="249163"/>
            </a:xfrm>
            <a:custGeom>
              <a:avLst/>
              <a:gdLst/>
              <a:ahLst/>
              <a:cxnLst/>
              <a:rect l="l" t="t" r="r" b="b"/>
              <a:pathLst>
                <a:path w="4407" h="8336" extrusionOk="0">
                  <a:moveTo>
                    <a:pt x="4168" y="1"/>
                  </a:moveTo>
                  <a:cubicBezTo>
                    <a:pt x="1882" y="1"/>
                    <a:pt x="0" y="1882"/>
                    <a:pt x="0" y="4168"/>
                  </a:cubicBezTo>
                  <a:cubicBezTo>
                    <a:pt x="0" y="6454"/>
                    <a:pt x="1882" y="8336"/>
                    <a:pt x="4168" y="8336"/>
                  </a:cubicBezTo>
                  <a:cubicBezTo>
                    <a:pt x="4263" y="8336"/>
                    <a:pt x="4335" y="8097"/>
                    <a:pt x="4406" y="8097"/>
                  </a:cubicBezTo>
                  <a:lnTo>
                    <a:pt x="4406" y="239"/>
                  </a:lnTo>
                  <a:cubicBezTo>
                    <a:pt x="4311" y="239"/>
                    <a:pt x="4216" y="1"/>
                    <a:pt x="416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2"/>
            <p:cNvSpPr/>
            <p:nvPr/>
          </p:nvSpPr>
          <p:spPr>
            <a:xfrm>
              <a:off x="7579950" y="1969113"/>
              <a:ext cx="124611" cy="249880"/>
            </a:xfrm>
            <a:custGeom>
              <a:avLst/>
              <a:gdLst/>
              <a:ahLst/>
              <a:cxnLst/>
              <a:rect l="l" t="t" r="r" b="b"/>
              <a:pathLst>
                <a:path w="4169" h="8360" extrusionOk="0">
                  <a:moveTo>
                    <a:pt x="1" y="1"/>
                  </a:moveTo>
                  <a:lnTo>
                    <a:pt x="1" y="8360"/>
                  </a:lnTo>
                  <a:cubicBezTo>
                    <a:pt x="2287" y="8360"/>
                    <a:pt x="4168" y="6478"/>
                    <a:pt x="4168" y="4192"/>
                  </a:cubicBezTo>
                  <a:cubicBezTo>
                    <a:pt x="4168" y="1906"/>
                    <a:pt x="2287" y="25"/>
                    <a:pt x="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2"/>
            <p:cNvSpPr/>
            <p:nvPr/>
          </p:nvSpPr>
          <p:spPr>
            <a:xfrm>
              <a:off x="7500950" y="2015383"/>
              <a:ext cx="158058" cy="158058"/>
            </a:xfrm>
            <a:custGeom>
              <a:avLst/>
              <a:gdLst/>
              <a:ahLst/>
              <a:cxnLst/>
              <a:rect l="l" t="t" r="r" b="b"/>
              <a:pathLst>
                <a:path w="5288" h="5288" extrusionOk="0">
                  <a:moveTo>
                    <a:pt x="2644" y="1"/>
                  </a:moveTo>
                  <a:cubicBezTo>
                    <a:pt x="1167" y="1"/>
                    <a:pt x="0" y="1191"/>
                    <a:pt x="0" y="2644"/>
                  </a:cubicBezTo>
                  <a:cubicBezTo>
                    <a:pt x="0" y="4097"/>
                    <a:pt x="1167" y="5287"/>
                    <a:pt x="2644" y="5287"/>
                  </a:cubicBezTo>
                  <a:cubicBezTo>
                    <a:pt x="4097" y="5287"/>
                    <a:pt x="5287" y="4097"/>
                    <a:pt x="5287" y="2644"/>
                  </a:cubicBezTo>
                  <a:cubicBezTo>
                    <a:pt x="5287" y="1191"/>
                    <a:pt x="4097" y="1"/>
                    <a:pt x="2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2"/>
            <p:cNvSpPr/>
            <p:nvPr/>
          </p:nvSpPr>
          <p:spPr>
            <a:xfrm>
              <a:off x="7579850" y="2015475"/>
              <a:ext cx="79750" cy="158802"/>
            </a:xfrm>
            <a:custGeom>
              <a:avLst/>
              <a:gdLst/>
              <a:ahLst/>
              <a:cxnLst/>
              <a:rect l="l" t="t" r="r" b="b"/>
              <a:pathLst>
                <a:path w="2644" h="5264" extrusionOk="0">
                  <a:moveTo>
                    <a:pt x="0" y="0"/>
                  </a:moveTo>
                  <a:lnTo>
                    <a:pt x="0" y="5263"/>
                  </a:lnTo>
                  <a:cubicBezTo>
                    <a:pt x="1453" y="5263"/>
                    <a:pt x="2643" y="4073"/>
                    <a:pt x="2643" y="2620"/>
                  </a:cubicBezTo>
                  <a:cubicBezTo>
                    <a:pt x="2643" y="1167"/>
                    <a:pt x="1477" y="0"/>
                    <a:pt x="0" y="0"/>
                  </a:cubicBez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2"/>
            <p:cNvSpPr/>
            <p:nvPr/>
          </p:nvSpPr>
          <p:spPr>
            <a:xfrm>
              <a:off x="7554334" y="2062370"/>
              <a:ext cx="50574" cy="20684"/>
            </a:xfrm>
            <a:custGeom>
              <a:avLst/>
              <a:gdLst/>
              <a:ahLst/>
              <a:cxnLst/>
              <a:rect l="l" t="t" r="r" b="b"/>
              <a:pathLst>
                <a:path w="1692" h="692" extrusionOk="0">
                  <a:moveTo>
                    <a:pt x="1" y="0"/>
                  </a:moveTo>
                  <a:lnTo>
                    <a:pt x="1" y="691"/>
                  </a:lnTo>
                  <a:lnTo>
                    <a:pt x="1691" y="691"/>
                  </a:lnTo>
                  <a:lnTo>
                    <a:pt x="1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2"/>
            <p:cNvSpPr/>
            <p:nvPr/>
          </p:nvSpPr>
          <p:spPr>
            <a:xfrm>
              <a:off x="7554334" y="2105801"/>
              <a:ext cx="50574" cy="20654"/>
            </a:xfrm>
            <a:custGeom>
              <a:avLst/>
              <a:gdLst/>
              <a:ahLst/>
              <a:cxnLst/>
              <a:rect l="l" t="t" r="r" b="b"/>
              <a:pathLst>
                <a:path w="1692" h="691" extrusionOk="0">
                  <a:moveTo>
                    <a:pt x="1" y="0"/>
                  </a:moveTo>
                  <a:lnTo>
                    <a:pt x="1" y="691"/>
                  </a:lnTo>
                  <a:lnTo>
                    <a:pt x="1691" y="691"/>
                  </a:lnTo>
                  <a:lnTo>
                    <a:pt x="1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2"/>
            <p:cNvSpPr/>
            <p:nvPr/>
          </p:nvSpPr>
          <p:spPr>
            <a:xfrm>
              <a:off x="7579950" y="2062370"/>
              <a:ext cx="25676" cy="20684"/>
            </a:xfrm>
            <a:custGeom>
              <a:avLst/>
              <a:gdLst/>
              <a:ahLst/>
              <a:cxnLst/>
              <a:rect l="l" t="t" r="r" b="b"/>
              <a:pathLst>
                <a:path w="859" h="692" extrusionOk="0">
                  <a:moveTo>
                    <a:pt x="1" y="0"/>
                  </a:moveTo>
                  <a:lnTo>
                    <a:pt x="1" y="691"/>
                  </a:lnTo>
                  <a:lnTo>
                    <a:pt x="858" y="691"/>
                  </a:lnTo>
                  <a:lnTo>
                    <a:pt x="85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2"/>
            <p:cNvSpPr/>
            <p:nvPr/>
          </p:nvSpPr>
          <p:spPr>
            <a:xfrm>
              <a:off x="7579950" y="2105801"/>
              <a:ext cx="25676" cy="20654"/>
            </a:xfrm>
            <a:custGeom>
              <a:avLst/>
              <a:gdLst/>
              <a:ahLst/>
              <a:cxnLst/>
              <a:rect l="l" t="t" r="r" b="b"/>
              <a:pathLst>
                <a:path w="859" h="691" extrusionOk="0">
                  <a:moveTo>
                    <a:pt x="1" y="0"/>
                  </a:moveTo>
                  <a:lnTo>
                    <a:pt x="1" y="691"/>
                  </a:lnTo>
                  <a:lnTo>
                    <a:pt x="858" y="691"/>
                  </a:lnTo>
                  <a:lnTo>
                    <a:pt x="85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2" name="Google Shape;13162;p92"/>
          <p:cNvGrpSpPr/>
          <p:nvPr/>
        </p:nvGrpSpPr>
        <p:grpSpPr>
          <a:xfrm>
            <a:off x="7749875" y="2453872"/>
            <a:ext cx="344573" cy="344545"/>
            <a:chOff x="7406975" y="2453872"/>
            <a:chExt cx="344573" cy="344545"/>
          </a:xfrm>
        </p:grpSpPr>
        <p:sp>
          <p:nvSpPr>
            <p:cNvPr id="13163" name="Google Shape;13163;p92"/>
            <p:cNvSpPr/>
            <p:nvPr/>
          </p:nvSpPr>
          <p:spPr>
            <a:xfrm>
              <a:off x="7547938" y="2497273"/>
              <a:ext cx="64084" cy="133160"/>
            </a:xfrm>
            <a:custGeom>
              <a:avLst/>
              <a:gdLst/>
              <a:ahLst/>
              <a:cxnLst/>
              <a:rect l="l" t="t" r="r" b="b"/>
              <a:pathLst>
                <a:path w="2144" h="4455" extrusionOk="0">
                  <a:moveTo>
                    <a:pt x="0" y="1"/>
                  </a:moveTo>
                  <a:lnTo>
                    <a:pt x="0" y="4454"/>
                  </a:lnTo>
                  <a:lnTo>
                    <a:pt x="2144" y="4454"/>
                  </a:lnTo>
                  <a:lnTo>
                    <a:pt x="214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2"/>
            <p:cNvSpPr/>
            <p:nvPr/>
          </p:nvSpPr>
          <p:spPr>
            <a:xfrm>
              <a:off x="7579950" y="2497273"/>
              <a:ext cx="32072" cy="133160"/>
            </a:xfrm>
            <a:custGeom>
              <a:avLst/>
              <a:gdLst/>
              <a:ahLst/>
              <a:cxnLst/>
              <a:rect l="l" t="t" r="r" b="b"/>
              <a:pathLst>
                <a:path w="1073" h="4455" extrusionOk="0">
                  <a:moveTo>
                    <a:pt x="1" y="1"/>
                  </a:moveTo>
                  <a:lnTo>
                    <a:pt x="1" y="4454"/>
                  </a:lnTo>
                  <a:lnTo>
                    <a:pt x="1073" y="4454"/>
                  </a:lnTo>
                  <a:lnTo>
                    <a:pt x="10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2"/>
            <p:cNvSpPr/>
            <p:nvPr/>
          </p:nvSpPr>
          <p:spPr>
            <a:xfrm>
              <a:off x="7634769" y="2453872"/>
              <a:ext cx="64084" cy="134565"/>
            </a:xfrm>
            <a:custGeom>
              <a:avLst/>
              <a:gdLst/>
              <a:ahLst/>
              <a:cxnLst/>
              <a:rect l="l" t="t" r="r" b="b"/>
              <a:pathLst>
                <a:path w="2144" h="4502" extrusionOk="0">
                  <a:moveTo>
                    <a:pt x="1" y="0"/>
                  </a:moveTo>
                  <a:lnTo>
                    <a:pt x="1" y="4501"/>
                  </a:lnTo>
                  <a:lnTo>
                    <a:pt x="2144" y="4501"/>
                  </a:lnTo>
                  <a:lnTo>
                    <a:pt x="21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2"/>
            <p:cNvSpPr/>
            <p:nvPr/>
          </p:nvSpPr>
          <p:spPr>
            <a:xfrm>
              <a:off x="7665377" y="2453872"/>
              <a:ext cx="33477" cy="134565"/>
            </a:xfrm>
            <a:custGeom>
              <a:avLst/>
              <a:gdLst/>
              <a:ahLst/>
              <a:cxnLst/>
              <a:rect l="l" t="t" r="r" b="b"/>
              <a:pathLst>
                <a:path w="1120" h="4502" extrusionOk="0">
                  <a:moveTo>
                    <a:pt x="1" y="0"/>
                  </a:moveTo>
                  <a:lnTo>
                    <a:pt x="1" y="4501"/>
                  </a:lnTo>
                  <a:lnTo>
                    <a:pt x="1120" y="4501"/>
                  </a:lnTo>
                  <a:lnTo>
                    <a:pt x="11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2"/>
            <p:cNvSpPr/>
            <p:nvPr/>
          </p:nvSpPr>
          <p:spPr>
            <a:xfrm>
              <a:off x="7459794" y="2541421"/>
              <a:ext cx="64084" cy="133847"/>
            </a:xfrm>
            <a:custGeom>
              <a:avLst/>
              <a:gdLst/>
              <a:ahLst/>
              <a:cxnLst/>
              <a:rect l="l" t="t" r="r" b="b"/>
              <a:pathLst>
                <a:path w="2144" h="4478" extrusionOk="0">
                  <a:moveTo>
                    <a:pt x="0" y="0"/>
                  </a:moveTo>
                  <a:lnTo>
                    <a:pt x="0" y="4478"/>
                  </a:lnTo>
                  <a:lnTo>
                    <a:pt x="2143" y="4478"/>
                  </a:lnTo>
                  <a:lnTo>
                    <a:pt x="214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2"/>
            <p:cNvSpPr/>
            <p:nvPr/>
          </p:nvSpPr>
          <p:spPr>
            <a:xfrm>
              <a:off x="7492280" y="2541421"/>
              <a:ext cx="32072" cy="133847"/>
            </a:xfrm>
            <a:custGeom>
              <a:avLst/>
              <a:gdLst/>
              <a:ahLst/>
              <a:cxnLst/>
              <a:rect l="l" t="t" r="r" b="b"/>
              <a:pathLst>
                <a:path w="1073" h="4478" extrusionOk="0">
                  <a:moveTo>
                    <a:pt x="1" y="0"/>
                  </a:moveTo>
                  <a:lnTo>
                    <a:pt x="1" y="4478"/>
                  </a:lnTo>
                  <a:lnTo>
                    <a:pt x="1073" y="4478"/>
                  </a:lnTo>
                  <a:lnTo>
                    <a:pt x="10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2"/>
            <p:cNvSpPr/>
            <p:nvPr/>
          </p:nvSpPr>
          <p:spPr>
            <a:xfrm>
              <a:off x="7547938" y="2628252"/>
              <a:ext cx="64084" cy="116780"/>
            </a:xfrm>
            <a:custGeom>
              <a:avLst/>
              <a:gdLst/>
              <a:ahLst/>
              <a:cxnLst/>
              <a:rect l="l" t="t" r="r" b="b"/>
              <a:pathLst>
                <a:path w="2144" h="3907" extrusionOk="0">
                  <a:moveTo>
                    <a:pt x="0" y="1"/>
                  </a:moveTo>
                  <a:lnTo>
                    <a:pt x="0" y="3906"/>
                  </a:lnTo>
                  <a:lnTo>
                    <a:pt x="2144" y="3906"/>
                  </a:lnTo>
                  <a:lnTo>
                    <a:pt x="214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2"/>
            <p:cNvSpPr/>
            <p:nvPr/>
          </p:nvSpPr>
          <p:spPr>
            <a:xfrm>
              <a:off x="7634769" y="2584852"/>
              <a:ext cx="64084" cy="160181"/>
            </a:xfrm>
            <a:custGeom>
              <a:avLst/>
              <a:gdLst/>
              <a:ahLst/>
              <a:cxnLst/>
              <a:rect l="l" t="t" r="r" b="b"/>
              <a:pathLst>
                <a:path w="2144" h="5359" extrusionOk="0">
                  <a:moveTo>
                    <a:pt x="1" y="0"/>
                  </a:moveTo>
                  <a:lnTo>
                    <a:pt x="1" y="5358"/>
                  </a:lnTo>
                  <a:lnTo>
                    <a:pt x="2144" y="5358"/>
                  </a:lnTo>
                  <a:lnTo>
                    <a:pt x="214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2"/>
            <p:cNvSpPr/>
            <p:nvPr/>
          </p:nvSpPr>
          <p:spPr>
            <a:xfrm>
              <a:off x="7579950" y="2628252"/>
              <a:ext cx="32072" cy="116780"/>
            </a:xfrm>
            <a:custGeom>
              <a:avLst/>
              <a:gdLst/>
              <a:ahLst/>
              <a:cxnLst/>
              <a:rect l="l" t="t" r="r" b="b"/>
              <a:pathLst>
                <a:path w="1073" h="3907" extrusionOk="0">
                  <a:moveTo>
                    <a:pt x="1" y="1"/>
                  </a:moveTo>
                  <a:lnTo>
                    <a:pt x="1" y="3906"/>
                  </a:lnTo>
                  <a:lnTo>
                    <a:pt x="1073" y="3906"/>
                  </a:lnTo>
                  <a:lnTo>
                    <a:pt x="107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2"/>
            <p:cNvSpPr/>
            <p:nvPr/>
          </p:nvSpPr>
          <p:spPr>
            <a:xfrm>
              <a:off x="7665377" y="2584852"/>
              <a:ext cx="33477" cy="160181"/>
            </a:xfrm>
            <a:custGeom>
              <a:avLst/>
              <a:gdLst/>
              <a:ahLst/>
              <a:cxnLst/>
              <a:rect l="l" t="t" r="r" b="b"/>
              <a:pathLst>
                <a:path w="1120" h="5359" extrusionOk="0">
                  <a:moveTo>
                    <a:pt x="1" y="0"/>
                  </a:moveTo>
                  <a:lnTo>
                    <a:pt x="1" y="5358"/>
                  </a:lnTo>
                  <a:lnTo>
                    <a:pt x="1120" y="5358"/>
                  </a:lnTo>
                  <a:lnTo>
                    <a:pt x="112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2"/>
            <p:cNvSpPr/>
            <p:nvPr/>
          </p:nvSpPr>
          <p:spPr>
            <a:xfrm>
              <a:off x="7459794" y="2671683"/>
              <a:ext cx="64084" cy="73350"/>
            </a:xfrm>
            <a:custGeom>
              <a:avLst/>
              <a:gdLst/>
              <a:ahLst/>
              <a:cxnLst/>
              <a:rect l="l" t="t" r="r" b="b"/>
              <a:pathLst>
                <a:path w="2144" h="2454" extrusionOk="0">
                  <a:moveTo>
                    <a:pt x="0" y="0"/>
                  </a:moveTo>
                  <a:lnTo>
                    <a:pt x="0" y="2453"/>
                  </a:lnTo>
                  <a:lnTo>
                    <a:pt x="2143" y="2453"/>
                  </a:lnTo>
                  <a:lnTo>
                    <a:pt x="2143"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2"/>
            <p:cNvSpPr/>
            <p:nvPr/>
          </p:nvSpPr>
          <p:spPr>
            <a:xfrm>
              <a:off x="7492280" y="2671683"/>
              <a:ext cx="32072" cy="73350"/>
            </a:xfrm>
            <a:custGeom>
              <a:avLst/>
              <a:gdLst/>
              <a:ahLst/>
              <a:cxnLst/>
              <a:rect l="l" t="t" r="r" b="b"/>
              <a:pathLst>
                <a:path w="1073" h="2454" extrusionOk="0">
                  <a:moveTo>
                    <a:pt x="1" y="0"/>
                  </a:moveTo>
                  <a:lnTo>
                    <a:pt x="1" y="2453"/>
                  </a:lnTo>
                  <a:lnTo>
                    <a:pt x="1073" y="2453"/>
                  </a:lnTo>
                  <a:lnTo>
                    <a:pt x="107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2"/>
            <p:cNvSpPr/>
            <p:nvPr/>
          </p:nvSpPr>
          <p:spPr>
            <a:xfrm>
              <a:off x="7470342" y="2777733"/>
              <a:ext cx="43460" cy="20684"/>
            </a:xfrm>
            <a:custGeom>
              <a:avLst/>
              <a:gdLst/>
              <a:ahLst/>
              <a:cxnLst/>
              <a:rect l="l" t="t" r="r" b="b"/>
              <a:pathLst>
                <a:path w="1454" h="692" extrusionOk="0">
                  <a:moveTo>
                    <a:pt x="0" y="1"/>
                  </a:moveTo>
                  <a:lnTo>
                    <a:pt x="0" y="691"/>
                  </a:lnTo>
                  <a:lnTo>
                    <a:pt x="1453" y="691"/>
                  </a:lnTo>
                  <a:lnTo>
                    <a:pt x="1453"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2"/>
            <p:cNvSpPr/>
            <p:nvPr/>
          </p:nvSpPr>
          <p:spPr>
            <a:xfrm>
              <a:off x="7557891" y="2777733"/>
              <a:ext cx="43460" cy="20684"/>
            </a:xfrm>
            <a:custGeom>
              <a:avLst/>
              <a:gdLst/>
              <a:ahLst/>
              <a:cxnLst/>
              <a:rect l="l" t="t" r="r" b="b"/>
              <a:pathLst>
                <a:path w="1454" h="692" extrusionOk="0">
                  <a:moveTo>
                    <a:pt x="1" y="1"/>
                  </a:moveTo>
                  <a:lnTo>
                    <a:pt x="1" y="691"/>
                  </a:lnTo>
                  <a:lnTo>
                    <a:pt x="1453" y="691"/>
                  </a:lnTo>
                  <a:lnTo>
                    <a:pt x="145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2"/>
            <p:cNvSpPr/>
            <p:nvPr/>
          </p:nvSpPr>
          <p:spPr>
            <a:xfrm>
              <a:off x="7645440" y="2777733"/>
              <a:ext cx="44177" cy="20684"/>
            </a:xfrm>
            <a:custGeom>
              <a:avLst/>
              <a:gdLst/>
              <a:ahLst/>
              <a:cxnLst/>
              <a:rect l="l" t="t" r="r" b="b"/>
              <a:pathLst>
                <a:path w="1478" h="692" extrusionOk="0">
                  <a:moveTo>
                    <a:pt x="1" y="1"/>
                  </a:moveTo>
                  <a:lnTo>
                    <a:pt x="1" y="691"/>
                  </a:lnTo>
                  <a:lnTo>
                    <a:pt x="1477" y="691"/>
                  </a:lnTo>
                  <a:lnTo>
                    <a:pt x="147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2"/>
            <p:cNvSpPr/>
            <p:nvPr/>
          </p:nvSpPr>
          <p:spPr>
            <a:xfrm>
              <a:off x="7491684" y="2777733"/>
              <a:ext cx="22119" cy="20684"/>
            </a:xfrm>
            <a:custGeom>
              <a:avLst/>
              <a:gdLst/>
              <a:ahLst/>
              <a:cxnLst/>
              <a:rect l="l" t="t" r="r" b="b"/>
              <a:pathLst>
                <a:path w="740" h="692" extrusionOk="0">
                  <a:moveTo>
                    <a:pt x="1" y="1"/>
                  </a:moveTo>
                  <a:lnTo>
                    <a:pt x="1" y="691"/>
                  </a:lnTo>
                  <a:lnTo>
                    <a:pt x="739" y="691"/>
                  </a:lnTo>
                  <a:lnTo>
                    <a:pt x="73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2"/>
            <p:cNvSpPr/>
            <p:nvPr/>
          </p:nvSpPr>
          <p:spPr>
            <a:xfrm>
              <a:off x="7579950" y="2777733"/>
              <a:ext cx="22119" cy="20684"/>
            </a:xfrm>
            <a:custGeom>
              <a:avLst/>
              <a:gdLst/>
              <a:ahLst/>
              <a:cxnLst/>
              <a:rect l="l" t="t" r="r" b="b"/>
              <a:pathLst>
                <a:path w="740" h="692" extrusionOk="0">
                  <a:moveTo>
                    <a:pt x="1" y="1"/>
                  </a:moveTo>
                  <a:lnTo>
                    <a:pt x="1" y="691"/>
                  </a:lnTo>
                  <a:lnTo>
                    <a:pt x="739" y="691"/>
                  </a:lnTo>
                  <a:lnTo>
                    <a:pt x="739"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2"/>
            <p:cNvSpPr/>
            <p:nvPr/>
          </p:nvSpPr>
          <p:spPr>
            <a:xfrm>
              <a:off x="7406975" y="2731463"/>
              <a:ext cx="343855" cy="20684"/>
            </a:xfrm>
            <a:custGeom>
              <a:avLst/>
              <a:gdLst/>
              <a:ahLst/>
              <a:cxnLst/>
              <a:rect l="l" t="t" r="r" b="b"/>
              <a:pathLst>
                <a:path w="11504" h="692" extrusionOk="0">
                  <a:moveTo>
                    <a:pt x="1" y="1"/>
                  </a:moveTo>
                  <a:lnTo>
                    <a:pt x="1" y="692"/>
                  </a:lnTo>
                  <a:lnTo>
                    <a:pt x="11503" y="692"/>
                  </a:lnTo>
                  <a:lnTo>
                    <a:pt x="1150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2"/>
            <p:cNvSpPr/>
            <p:nvPr/>
          </p:nvSpPr>
          <p:spPr>
            <a:xfrm>
              <a:off x="7579950" y="2731463"/>
              <a:ext cx="171598" cy="20684"/>
            </a:xfrm>
            <a:custGeom>
              <a:avLst/>
              <a:gdLst/>
              <a:ahLst/>
              <a:cxnLst/>
              <a:rect l="l" t="t" r="r" b="b"/>
              <a:pathLst>
                <a:path w="5741" h="692" extrusionOk="0">
                  <a:moveTo>
                    <a:pt x="1" y="1"/>
                  </a:moveTo>
                  <a:lnTo>
                    <a:pt x="1" y="692"/>
                  </a:lnTo>
                  <a:lnTo>
                    <a:pt x="5740" y="692"/>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2"/>
            <p:cNvSpPr/>
            <p:nvPr/>
          </p:nvSpPr>
          <p:spPr>
            <a:xfrm>
              <a:off x="7665377" y="2777733"/>
              <a:ext cx="22806" cy="20684"/>
            </a:xfrm>
            <a:custGeom>
              <a:avLst/>
              <a:gdLst/>
              <a:ahLst/>
              <a:cxnLst/>
              <a:rect l="l" t="t" r="r" b="b"/>
              <a:pathLst>
                <a:path w="763" h="692" extrusionOk="0">
                  <a:moveTo>
                    <a:pt x="1" y="1"/>
                  </a:moveTo>
                  <a:lnTo>
                    <a:pt x="1" y="691"/>
                  </a:lnTo>
                  <a:lnTo>
                    <a:pt x="763" y="691"/>
                  </a:lnTo>
                  <a:lnTo>
                    <a:pt x="76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92"/>
          <p:cNvGrpSpPr/>
          <p:nvPr/>
        </p:nvGrpSpPr>
        <p:grpSpPr>
          <a:xfrm>
            <a:off x="7008816" y="2443889"/>
            <a:ext cx="343109" cy="343856"/>
            <a:chOff x="6742116" y="2443889"/>
            <a:chExt cx="343109" cy="343856"/>
          </a:xfrm>
        </p:grpSpPr>
        <p:sp>
          <p:nvSpPr>
            <p:cNvPr id="13184" name="Google Shape;13184;p92"/>
            <p:cNvSpPr/>
            <p:nvPr/>
          </p:nvSpPr>
          <p:spPr>
            <a:xfrm>
              <a:off x="6764893" y="2467383"/>
              <a:ext cx="297555" cy="296867"/>
            </a:xfrm>
            <a:custGeom>
              <a:avLst/>
              <a:gdLst/>
              <a:ahLst/>
              <a:cxnLst/>
              <a:rect l="l" t="t" r="r" b="b"/>
              <a:pathLst>
                <a:path w="9955" h="9932" extrusionOk="0">
                  <a:moveTo>
                    <a:pt x="4978" y="1"/>
                  </a:moveTo>
                  <a:cubicBezTo>
                    <a:pt x="2239" y="1"/>
                    <a:pt x="0" y="2216"/>
                    <a:pt x="0" y="4954"/>
                  </a:cubicBezTo>
                  <a:cubicBezTo>
                    <a:pt x="0" y="7717"/>
                    <a:pt x="2239" y="9931"/>
                    <a:pt x="4978" y="9931"/>
                  </a:cubicBezTo>
                  <a:cubicBezTo>
                    <a:pt x="7716" y="9931"/>
                    <a:pt x="9955" y="7717"/>
                    <a:pt x="9955" y="4954"/>
                  </a:cubicBezTo>
                  <a:cubicBezTo>
                    <a:pt x="9955" y="2216"/>
                    <a:pt x="7716" y="1"/>
                    <a:pt x="497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2"/>
            <p:cNvSpPr/>
            <p:nvPr/>
          </p:nvSpPr>
          <p:spPr>
            <a:xfrm>
              <a:off x="6742116" y="2615459"/>
              <a:ext cx="171569" cy="172286"/>
            </a:xfrm>
            <a:custGeom>
              <a:avLst/>
              <a:gdLst/>
              <a:ahLst/>
              <a:cxnLst/>
              <a:rect l="l" t="t" r="r" b="b"/>
              <a:pathLst>
                <a:path w="5740" h="5764" extrusionOk="0">
                  <a:moveTo>
                    <a:pt x="0" y="0"/>
                  </a:moveTo>
                  <a:cubicBezTo>
                    <a:pt x="0" y="3191"/>
                    <a:pt x="2596" y="5763"/>
                    <a:pt x="5740" y="5763"/>
                  </a:cubicBezTo>
                  <a:lnTo>
                    <a:pt x="5740"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6" name="Google Shape;13186;p92"/>
            <p:cNvGrpSpPr/>
            <p:nvPr/>
          </p:nvGrpSpPr>
          <p:grpSpPr>
            <a:xfrm>
              <a:off x="6823986" y="2443889"/>
              <a:ext cx="261240" cy="320362"/>
              <a:chOff x="6823986" y="2443889"/>
              <a:chExt cx="261240" cy="320362"/>
            </a:xfrm>
          </p:grpSpPr>
          <p:sp>
            <p:nvSpPr>
              <p:cNvPr id="13187" name="Google Shape;13187;p92"/>
              <p:cNvSpPr/>
              <p:nvPr/>
            </p:nvSpPr>
            <p:spPr>
              <a:xfrm>
                <a:off x="6913657" y="2579352"/>
                <a:ext cx="148792" cy="184900"/>
              </a:xfrm>
              <a:custGeom>
                <a:avLst/>
                <a:gdLst/>
                <a:ahLst/>
                <a:cxnLst/>
                <a:rect l="l" t="t" r="r" b="b"/>
                <a:pathLst>
                  <a:path w="4978" h="6186" extrusionOk="0">
                    <a:moveTo>
                      <a:pt x="4294" y="1"/>
                    </a:moveTo>
                    <a:cubicBezTo>
                      <a:pt x="3433" y="1"/>
                      <a:pt x="1846" y="1184"/>
                      <a:pt x="37" y="1184"/>
                    </a:cubicBezTo>
                    <a:cubicBezTo>
                      <a:pt x="25" y="1184"/>
                      <a:pt x="13" y="1184"/>
                      <a:pt x="1" y="1184"/>
                    </a:cubicBezTo>
                    <a:lnTo>
                      <a:pt x="1" y="6185"/>
                    </a:lnTo>
                    <a:cubicBezTo>
                      <a:pt x="2739" y="6185"/>
                      <a:pt x="4978" y="3947"/>
                      <a:pt x="4978" y="1208"/>
                    </a:cubicBezTo>
                    <a:cubicBezTo>
                      <a:pt x="4978" y="302"/>
                      <a:pt x="4728" y="1"/>
                      <a:pt x="4294"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2"/>
              <p:cNvSpPr/>
              <p:nvPr/>
            </p:nvSpPr>
            <p:spPr>
              <a:xfrm>
                <a:off x="6913657" y="2443889"/>
                <a:ext cx="171569" cy="171598"/>
              </a:xfrm>
              <a:custGeom>
                <a:avLst/>
                <a:gdLst/>
                <a:ahLst/>
                <a:cxnLst/>
                <a:rect l="l" t="t" r="r" b="b"/>
                <a:pathLst>
                  <a:path w="5740" h="5741" extrusionOk="0">
                    <a:moveTo>
                      <a:pt x="1" y="1"/>
                    </a:moveTo>
                    <a:lnTo>
                      <a:pt x="1" y="5740"/>
                    </a:lnTo>
                    <a:lnTo>
                      <a:pt x="5740" y="5740"/>
                    </a:lnTo>
                    <a:cubicBezTo>
                      <a:pt x="5740" y="2597"/>
                      <a:pt x="3192"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2"/>
              <p:cNvSpPr/>
              <p:nvPr/>
            </p:nvSpPr>
            <p:spPr>
              <a:xfrm>
                <a:off x="6823986" y="2653181"/>
                <a:ext cx="51261" cy="20654"/>
              </a:xfrm>
              <a:custGeom>
                <a:avLst/>
                <a:gdLst/>
                <a:ahLst/>
                <a:cxnLst/>
                <a:rect l="l" t="t" r="r" b="b"/>
                <a:pathLst>
                  <a:path w="1715" h="691" extrusionOk="0">
                    <a:moveTo>
                      <a:pt x="0" y="0"/>
                    </a:moveTo>
                    <a:lnTo>
                      <a:pt x="0" y="691"/>
                    </a:lnTo>
                    <a:lnTo>
                      <a:pt x="1715" y="691"/>
                    </a:lnTo>
                    <a:lnTo>
                      <a:pt x="17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2"/>
              <p:cNvSpPr/>
              <p:nvPr/>
            </p:nvSpPr>
            <p:spPr>
              <a:xfrm>
                <a:off x="6823986" y="2698016"/>
                <a:ext cx="51261" cy="19967"/>
              </a:xfrm>
              <a:custGeom>
                <a:avLst/>
                <a:gdLst/>
                <a:ahLst/>
                <a:cxnLst/>
                <a:rect l="l" t="t" r="r" b="b"/>
                <a:pathLst>
                  <a:path w="1715" h="668" extrusionOk="0">
                    <a:moveTo>
                      <a:pt x="0" y="1"/>
                    </a:moveTo>
                    <a:lnTo>
                      <a:pt x="0" y="667"/>
                    </a:lnTo>
                    <a:lnTo>
                      <a:pt x="1715" y="667"/>
                    </a:lnTo>
                    <a:lnTo>
                      <a:pt x="171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2"/>
              <p:cNvSpPr/>
              <p:nvPr/>
            </p:nvSpPr>
            <p:spPr>
              <a:xfrm>
                <a:off x="6951378" y="2514370"/>
                <a:ext cx="51291" cy="20684"/>
              </a:xfrm>
              <a:custGeom>
                <a:avLst/>
                <a:gdLst/>
                <a:ahLst/>
                <a:cxnLst/>
                <a:rect l="l" t="t" r="r" b="b"/>
                <a:pathLst>
                  <a:path w="1716" h="692" extrusionOk="0">
                    <a:moveTo>
                      <a:pt x="1" y="1"/>
                    </a:moveTo>
                    <a:lnTo>
                      <a:pt x="1" y="691"/>
                    </a:lnTo>
                    <a:lnTo>
                      <a:pt x="1715" y="691"/>
                    </a:lnTo>
                    <a:lnTo>
                      <a:pt x="1715"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2"/>
              <p:cNvSpPr/>
              <p:nvPr/>
            </p:nvSpPr>
            <p:spPr>
              <a:xfrm>
                <a:off x="6951378" y="2559206"/>
                <a:ext cx="51291" cy="19967"/>
              </a:xfrm>
              <a:custGeom>
                <a:avLst/>
                <a:gdLst/>
                <a:ahLst/>
                <a:cxnLst/>
                <a:rect l="l" t="t" r="r" b="b"/>
                <a:pathLst>
                  <a:path w="1716" h="668" extrusionOk="0">
                    <a:moveTo>
                      <a:pt x="1" y="1"/>
                    </a:moveTo>
                    <a:lnTo>
                      <a:pt x="1" y="668"/>
                    </a:lnTo>
                    <a:lnTo>
                      <a:pt x="1715" y="668"/>
                    </a:lnTo>
                    <a:lnTo>
                      <a:pt x="1715"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3" name="Google Shape;13193;p92"/>
          <p:cNvGrpSpPr/>
          <p:nvPr/>
        </p:nvGrpSpPr>
        <p:grpSpPr>
          <a:xfrm>
            <a:off x="6273438" y="2473809"/>
            <a:ext cx="343827" cy="288290"/>
            <a:chOff x="6082938" y="2473809"/>
            <a:chExt cx="343827" cy="288290"/>
          </a:xfrm>
        </p:grpSpPr>
        <p:sp>
          <p:nvSpPr>
            <p:cNvPr id="13194" name="Google Shape;13194;p92"/>
            <p:cNvSpPr/>
            <p:nvPr/>
          </p:nvSpPr>
          <p:spPr>
            <a:xfrm>
              <a:off x="6271575" y="2550687"/>
              <a:ext cx="155189" cy="211412"/>
            </a:xfrm>
            <a:custGeom>
              <a:avLst/>
              <a:gdLst/>
              <a:ahLst/>
              <a:cxnLst/>
              <a:rect l="l" t="t" r="r" b="b"/>
              <a:pathLst>
                <a:path w="5192" h="7073" extrusionOk="0">
                  <a:moveTo>
                    <a:pt x="2596" y="0"/>
                  </a:moveTo>
                  <a:lnTo>
                    <a:pt x="0" y="7073"/>
                  </a:lnTo>
                  <a:lnTo>
                    <a:pt x="5192" y="7073"/>
                  </a:lnTo>
                  <a:lnTo>
                    <a:pt x="259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2"/>
            <p:cNvSpPr/>
            <p:nvPr/>
          </p:nvSpPr>
          <p:spPr>
            <a:xfrm>
              <a:off x="6349140" y="2550687"/>
              <a:ext cx="77624" cy="211412"/>
            </a:xfrm>
            <a:custGeom>
              <a:avLst/>
              <a:gdLst/>
              <a:ahLst/>
              <a:cxnLst/>
              <a:rect l="l" t="t" r="r" b="b"/>
              <a:pathLst>
                <a:path w="2597" h="7073" extrusionOk="0">
                  <a:moveTo>
                    <a:pt x="1" y="0"/>
                  </a:moveTo>
                  <a:lnTo>
                    <a:pt x="1" y="7073"/>
                  </a:lnTo>
                  <a:lnTo>
                    <a:pt x="2597" y="7073"/>
                  </a:lnTo>
                  <a:lnTo>
                    <a:pt x="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2"/>
            <p:cNvSpPr/>
            <p:nvPr/>
          </p:nvSpPr>
          <p:spPr>
            <a:xfrm>
              <a:off x="6082938" y="2588409"/>
              <a:ext cx="157341" cy="173691"/>
            </a:xfrm>
            <a:custGeom>
              <a:avLst/>
              <a:gdLst/>
              <a:ahLst/>
              <a:cxnLst/>
              <a:rect l="l" t="t" r="r" b="b"/>
              <a:pathLst>
                <a:path w="5264" h="5811" extrusionOk="0">
                  <a:moveTo>
                    <a:pt x="2620" y="0"/>
                  </a:moveTo>
                  <a:lnTo>
                    <a:pt x="0" y="5811"/>
                  </a:lnTo>
                  <a:lnTo>
                    <a:pt x="5263" y="5811"/>
                  </a:lnTo>
                  <a:lnTo>
                    <a:pt x="2620"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2"/>
            <p:cNvSpPr/>
            <p:nvPr/>
          </p:nvSpPr>
          <p:spPr>
            <a:xfrm>
              <a:off x="6161220" y="2588409"/>
              <a:ext cx="78342" cy="173691"/>
            </a:xfrm>
            <a:custGeom>
              <a:avLst/>
              <a:gdLst/>
              <a:ahLst/>
              <a:cxnLst/>
              <a:rect l="l" t="t" r="r" b="b"/>
              <a:pathLst>
                <a:path w="2621" h="5811" extrusionOk="0">
                  <a:moveTo>
                    <a:pt x="1" y="0"/>
                  </a:moveTo>
                  <a:lnTo>
                    <a:pt x="1" y="5811"/>
                  </a:lnTo>
                  <a:lnTo>
                    <a:pt x="2621" y="5811"/>
                  </a:lnTo>
                  <a:lnTo>
                    <a:pt x="1"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2"/>
            <p:cNvSpPr/>
            <p:nvPr/>
          </p:nvSpPr>
          <p:spPr>
            <a:xfrm>
              <a:off x="6178317" y="2486602"/>
              <a:ext cx="153067" cy="275496"/>
            </a:xfrm>
            <a:custGeom>
              <a:avLst/>
              <a:gdLst/>
              <a:ahLst/>
              <a:cxnLst/>
              <a:rect l="l" t="t" r="r" b="b"/>
              <a:pathLst>
                <a:path w="5121" h="9217" extrusionOk="0">
                  <a:moveTo>
                    <a:pt x="2549" y="1"/>
                  </a:moveTo>
                  <a:lnTo>
                    <a:pt x="0" y="9217"/>
                  </a:lnTo>
                  <a:lnTo>
                    <a:pt x="5121" y="9217"/>
                  </a:lnTo>
                  <a:lnTo>
                    <a:pt x="2549"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2"/>
            <p:cNvSpPr/>
            <p:nvPr/>
          </p:nvSpPr>
          <p:spPr>
            <a:xfrm>
              <a:off x="6170486" y="2507256"/>
              <a:ext cx="69793" cy="74755"/>
            </a:xfrm>
            <a:custGeom>
              <a:avLst/>
              <a:gdLst/>
              <a:ahLst/>
              <a:cxnLst/>
              <a:rect l="l" t="t" r="r" b="b"/>
              <a:pathLst>
                <a:path w="2335" h="2501" extrusionOk="0">
                  <a:moveTo>
                    <a:pt x="1834" y="0"/>
                  </a:moveTo>
                  <a:lnTo>
                    <a:pt x="1" y="2048"/>
                  </a:lnTo>
                  <a:lnTo>
                    <a:pt x="501" y="2501"/>
                  </a:lnTo>
                  <a:lnTo>
                    <a:pt x="2334" y="453"/>
                  </a:lnTo>
                  <a:lnTo>
                    <a:pt x="1834"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2"/>
            <p:cNvSpPr/>
            <p:nvPr/>
          </p:nvSpPr>
          <p:spPr>
            <a:xfrm>
              <a:off x="6272262" y="2504417"/>
              <a:ext cx="58405" cy="49139"/>
            </a:xfrm>
            <a:custGeom>
              <a:avLst/>
              <a:gdLst/>
              <a:ahLst/>
              <a:cxnLst/>
              <a:rect l="l" t="t" r="r" b="b"/>
              <a:pathLst>
                <a:path w="1954" h="1644" extrusionOk="0">
                  <a:moveTo>
                    <a:pt x="406" y="0"/>
                  </a:moveTo>
                  <a:lnTo>
                    <a:pt x="1" y="572"/>
                  </a:lnTo>
                  <a:lnTo>
                    <a:pt x="1549" y="1643"/>
                  </a:lnTo>
                  <a:lnTo>
                    <a:pt x="1954" y="1072"/>
                  </a:lnTo>
                  <a:lnTo>
                    <a:pt x="40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2"/>
            <p:cNvSpPr/>
            <p:nvPr/>
          </p:nvSpPr>
          <p:spPr>
            <a:xfrm>
              <a:off x="6127055" y="2557084"/>
              <a:ext cx="67671" cy="67641"/>
            </a:xfrm>
            <a:custGeom>
              <a:avLst/>
              <a:gdLst/>
              <a:ahLst/>
              <a:cxnLst/>
              <a:rect l="l" t="t" r="r" b="b"/>
              <a:pathLst>
                <a:path w="2264" h="2263" extrusionOk="0">
                  <a:moveTo>
                    <a:pt x="1144" y="0"/>
                  </a:moveTo>
                  <a:cubicBezTo>
                    <a:pt x="525" y="0"/>
                    <a:pt x="1" y="500"/>
                    <a:pt x="1" y="1143"/>
                  </a:cubicBezTo>
                  <a:cubicBezTo>
                    <a:pt x="1" y="1763"/>
                    <a:pt x="525" y="2263"/>
                    <a:pt x="1144" y="2263"/>
                  </a:cubicBezTo>
                  <a:cubicBezTo>
                    <a:pt x="1763" y="2263"/>
                    <a:pt x="2263" y="1763"/>
                    <a:pt x="2263" y="1143"/>
                  </a:cubicBezTo>
                  <a:cubicBezTo>
                    <a:pt x="2263" y="500"/>
                    <a:pt x="1763" y="0"/>
                    <a:pt x="11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2"/>
            <p:cNvSpPr/>
            <p:nvPr/>
          </p:nvSpPr>
          <p:spPr>
            <a:xfrm>
              <a:off x="6314975" y="2522202"/>
              <a:ext cx="67671" cy="67641"/>
            </a:xfrm>
            <a:custGeom>
              <a:avLst/>
              <a:gdLst/>
              <a:ahLst/>
              <a:cxnLst/>
              <a:rect l="l" t="t" r="r" b="b"/>
              <a:pathLst>
                <a:path w="2264" h="2263" extrusionOk="0">
                  <a:moveTo>
                    <a:pt x="1144" y="0"/>
                  </a:moveTo>
                  <a:cubicBezTo>
                    <a:pt x="525" y="0"/>
                    <a:pt x="1" y="524"/>
                    <a:pt x="1" y="1144"/>
                  </a:cubicBezTo>
                  <a:cubicBezTo>
                    <a:pt x="1" y="1763"/>
                    <a:pt x="525" y="2263"/>
                    <a:pt x="1144" y="2263"/>
                  </a:cubicBezTo>
                  <a:cubicBezTo>
                    <a:pt x="1763" y="2263"/>
                    <a:pt x="2263" y="1763"/>
                    <a:pt x="2263" y="1144"/>
                  </a:cubicBezTo>
                  <a:cubicBezTo>
                    <a:pt x="2263" y="524"/>
                    <a:pt x="1763" y="0"/>
                    <a:pt x="11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2"/>
            <p:cNvSpPr/>
            <p:nvPr/>
          </p:nvSpPr>
          <p:spPr>
            <a:xfrm>
              <a:off x="6254477" y="2486602"/>
              <a:ext cx="76907" cy="275496"/>
            </a:xfrm>
            <a:custGeom>
              <a:avLst/>
              <a:gdLst/>
              <a:ahLst/>
              <a:cxnLst/>
              <a:rect l="l" t="t" r="r" b="b"/>
              <a:pathLst>
                <a:path w="2573" h="9217" extrusionOk="0">
                  <a:moveTo>
                    <a:pt x="1" y="1"/>
                  </a:moveTo>
                  <a:lnTo>
                    <a:pt x="1" y="9217"/>
                  </a:lnTo>
                  <a:lnTo>
                    <a:pt x="2573" y="9217"/>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2"/>
            <p:cNvSpPr/>
            <p:nvPr/>
          </p:nvSpPr>
          <p:spPr>
            <a:xfrm>
              <a:off x="6349857" y="2521484"/>
              <a:ext cx="34194" cy="68358"/>
            </a:xfrm>
            <a:custGeom>
              <a:avLst/>
              <a:gdLst/>
              <a:ahLst/>
              <a:cxnLst/>
              <a:rect l="l" t="t" r="r" b="b"/>
              <a:pathLst>
                <a:path w="1144" h="2287" extrusionOk="0">
                  <a:moveTo>
                    <a:pt x="1" y="1"/>
                  </a:moveTo>
                  <a:lnTo>
                    <a:pt x="1" y="2287"/>
                  </a:lnTo>
                  <a:cubicBezTo>
                    <a:pt x="620" y="2287"/>
                    <a:pt x="1144" y="1787"/>
                    <a:pt x="1144" y="1168"/>
                  </a:cubicBezTo>
                  <a:cubicBezTo>
                    <a:pt x="1144" y="548"/>
                    <a:pt x="596" y="24"/>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2"/>
            <p:cNvSpPr/>
            <p:nvPr/>
          </p:nvSpPr>
          <p:spPr>
            <a:xfrm>
              <a:off x="6161220" y="2556366"/>
              <a:ext cx="34194" cy="68358"/>
            </a:xfrm>
            <a:custGeom>
              <a:avLst/>
              <a:gdLst/>
              <a:ahLst/>
              <a:cxnLst/>
              <a:rect l="l" t="t" r="r" b="b"/>
              <a:pathLst>
                <a:path w="1144" h="2287" extrusionOk="0">
                  <a:moveTo>
                    <a:pt x="1" y="1"/>
                  </a:moveTo>
                  <a:lnTo>
                    <a:pt x="1" y="2287"/>
                  </a:lnTo>
                  <a:cubicBezTo>
                    <a:pt x="620" y="2287"/>
                    <a:pt x="1144" y="1787"/>
                    <a:pt x="1144" y="1167"/>
                  </a:cubicBezTo>
                  <a:cubicBezTo>
                    <a:pt x="1144" y="524"/>
                    <a:pt x="620"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2"/>
            <p:cNvSpPr/>
            <p:nvPr/>
          </p:nvSpPr>
          <p:spPr>
            <a:xfrm>
              <a:off x="6221030" y="2474497"/>
              <a:ext cx="67641" cy="67671"/>
            </a:xfrm>
            <a:custGeom>
              <a:avLst/>
              <a:gdLst/>
              <a:ahLst/>
              <a:cxnLst/>
              <a:rect l="l" t="t" r="r" b="b"/>
              <a:pathLst>
                <a:path w="2263" h="2264" extrusionOk="0">
                  <a:moveTo>
                    <a:pt x="1120" y="1"/>
                  </a:moveTo>
                  <a:cubicBezTo>
                    <a:pt x="500" y="1"/>
                    <a:pt x="0" y="501"/>
                    <a:pt x="0" y="1120"/>
                  </a:cubicBezTo>
                  <a:cubicBezTo>
                    <a:pt x="0" y="1739"/>
                    <a:pt x="500" y="2263"/>
                    <a:pt x="1120" y="2263"/>
                  </a:cubicBezTo>
                  <a:cubicBezTo>
                    <a:pt x="1739" y="2263"/>
                    <a:pt x="2263" y="1739"/>
                    <a:pt x="2263" y="1120"/>
                  </a:cubicBezTo>
                  <a:cubicBezTo>
                    <a:pt x="2263" y="501"/>
                    <a:pt x="1739" y="1"/>
                    <a:pt x="112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2"/>
            <p:cNvSpPr/>
            <p:nvPr/>
          </p:nvSpPr>
          <p:spPr>
            <a:xfrm>
              <a:off x="6254477" y="2473809"/>
              <a:ext cx="34194" cy="68358"/>
            </a:xfrm>
            <a:custGeom>
              <a:avLst/>
              <a:gdLst/>
              <a:ahLst/>
              <a:cxnLst/>
              <a:rect l="l" t="t" r="r" b="b"/>
              <a:pathLst>
                <a:path w="1144" h="2287" extrusionOk="0">
                  <a:moveTo>
                    <a:pt x="1" y="0"/>
                  </a:moveTo>
                  <a:lnTo>
                    <a:pt x="1" y="2286"/>
                  </a:lnTo>
                  <a:cubicBezTo>
                    <a:pt x="644" y="2286"/>
                    <a:pt x="1144" y="1786"/>
                    <a:pt x="1144" y="1143"/>
                  </a:cubicBezTo>
                  <a:cubicBezTo>
                    <a:pt x="1144" y="524"/>
                    <a:pt x="644" y="24"/>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92"/>
          <p:cNvGrpSpPr/>
          <p:nvPr/>
        </p:nvGrpSpPr>
        <p:grpSpPr>
          <a:xfrm>
            <a:off x="5523800" y="2453872"/>
            <a:ext cx="343856" cy="343827"/>
            <a:chOff x="5409500" y="2453872"/>
            <a:chExt cx="343856" cy="343827"/>
          </a:xfrm>
        </p:grpSpPr>
        <p:sp>
          <p:nvSpPr>
            <p:cNvPr id="13209" name="Google Shape;13209;p92"/>
            <p:cNvSpPr/>
            <p:nvPr/>
          </p:nvSpPr>
          <p:spPr>
            <a:xfrm>
              <a:off x="5571804" y="2516493"/>
              <a:ext cx="20684" cy="41338"/>
            </a:xfrm>
            <a:custGeom>
              <a:avLst/>
              <a:gdLst/>
              <a:ahLst/>
              <a:cxnLst/>
              <a:rect l="l" t="t" r="r" b="b"/>
              <a:pathLst>
                <a:path w="692" h="1383" extrusionOk="0">
                  <a:moveTo>
                    <a:pt x="1" y="1"/>
                  </a:moveTo>
                  <a:lnTo>
                    <a:pt x="1" y="1382"/>
                  </a:lnTo>
                  <a:lnTo>
                    <a:pt x="691" y="1382"/>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2"/>
            <p:cNvSpPr/>
            <p:nvPr/>
          </p:nvSpPr>
          <p:spPr>
            <a:xfrm>
              <a:off x="5489965" y="2566320"/>
              <a:ext cx="56253" cy="19967"/>
            </a:xfrm>
            <a:custGeom>
              <a:avLst/>
              <a:gdLst/>
              <a:ahLst/>
              <a:cxnLst/>
              <a:rect l="l" t="t" r="r" b="b"/>
              <a:pathLst>
                <a:path w="1882" h="668" extrusionOk="0">
                  <a:moveTo>
                    <a:pt x="0" y="1"/>
                  </a:moveTo>
                  <a:lnTo>
                    <a:pt x="0" y="668"/>
                  </a:lnTo>
                  <a:lnTo>
                    <a:pt x="1881" y="668"/>
                  </a:lnTo>
                  <a:lnTo>
                    <a:pt x="188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2"/>
            <p:cNvSpPr/>
            <p:nvPr/>
          </p:nvSpPr>
          <p:spPr>
            <a:xfrm>
              <a:off x="5621631" y="2566320"/>
              <a:ext cx="56283" cy="19967"/>
            </a:xfrm>
            <a:custGeom>
              <a:avLst/>
              <a:gdLst/>
              <a:ahLst/>
              <a:cxnLst/>
              <a:rect l="l" t="t" r="r" b="b"/>
              <a:pathLst>
                <a:path w="1883" h="668" extrusionOk="0">
                  <a:moveTo>
                    <a:pt x="1" y="1"/>
                  </a:moveTo>
                  <a:lnTo>
                    <a:pt x="1" y="668"/>
                  </a:lnTo>
                  <a:lnTo>
                    <a:pt x="1882" y="668"/>
                  </a:lnTo>
                  <a:lnTo>
                    <a:pt x="1882"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2"/>
            <p:cNvSpPr/>
            <p:nvPr/>
          </p:nvSpPr>
          <p:spPr>
            <a:xfrm>
              <a:off x="5571804"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2"/>
            <p:cNvSpPr/>
            <p:nvPr/>
          </p:nvSpPr>
          <p:spPr>
            <a:xfrm>
              <a:off x="5697792"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2"/>
            <p:cNvSpPr/>
            <p:nvPr/>
          </p:nvSpPr>
          <p:spPr>
            <a:xfrm>
              <a:off x="5697792" y="2690902"/>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2"/>
            <p:cNvSpPr/>
            <p:nvPr/>
          </p:nvSpPr>
          <p:spPr>
            <a:xfrm>
              <a:off x="5571804" y="2690902"/>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2"/>
            <p:cNvSpPr/>
            <p:nvPr/>
          </p:nvSpPr>
          <p:spPr>
            <a:xfrm>
              <a:off x="5445100"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2"/>
            <p:cNvSpPr/>
            <p:nvPr/>
          </p:nvSpPr>
          <p:spPr>
            <a:xfrm>
              <a:off x="5445100" y="2691620"/>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2"/>
            <p:cNvSpPr/>
            <p:nvPr/>
          </p:nvSpPr>
          <p:spPr>
            <a:xfrm>
              <a:off x="5662222" y="2549970"/>
              <a:ext cx="91135" cy="64084"/>
            </a:xfrm>
            <a:custGeom>
              <a:avLst/>
              <a:gdLst/>
              <a:ahLst/>
              <a:cxnLst/>
              <a:rect l="l" t="t" r="r" b="b"/>
              <a:pathLst>
                <a:path w="3049" h="2144" extrusionOk="0">
                  <a:moveTo>
                    <a:pt x="0" y="0"/>
                  </a:moveTo>
                  <a:lnTo>
                    <a:pt x="0" y="2144"/>
                  </a:lnTo>
                  <a:lnTo>
                    <a:pt x="3048" y="2144"/>
                  </a:lnTo>
                  <a:lnTo>
                    <a:pt x="3048"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2"/>
            <p:cNvSpPr/>
            <p:nvPr/>
          </p:nvSpPr>
          <p:spPr>
            <a:xfrm>
              <a:off x="5662222" y="2637518"/>
              <a:ext cx="91135" cy="64084"/>
            </a:xfrm>
            <a:custGeom>
              <a:avLst/>
              <a:gdLst/>
              <a:ahLst/>
              <a:cxnLst/>
              <a:rect l="l" t="t" r="r" b="b"/>
              <a:pathLst>
                <a:path w="3049" h="2144" extrusionOk="0">
                  <a:moveTo>
                    <a:pt x="0" y="0"/>
                  </a:moveTo>
                  <a:lnTo>
                    <a:pt x="0" y="2144"/>
                  </a:lnTo>
                  <a:lnTo>
                    <a:pt x="3048" y="2144"/>
                  </a:lnTo>
                  <a:lnTo>
                    <a:pt x="3048"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2"/>
            <p:cNvSpPr/>
            <p:nvPr/>
          </p:nvSpPr>
          <p:spPr>
            <a:xfrm>
              <a:off x="5409500" y="2549970"/>
              <a:ext cx="91165" cy="64084"/>
            </a:xfrm>
            <a:custGeom>
              <a:avLst/>
              <a:gdLst/>
              <a:ahLst/>
              <a:cxnLst/>
              <a:rect l="l" t="t" r="r" b="b"/>
              <a:pathLst>
                <a:path w="3050" h="2144" extrusionOk="0">
                  <a:moveTo>
                    <a:pt x="1" y="0"/>
                  </a:moveTo>
                  <a:lnTo>
                    <a:pt x="1" y="2144"/>
                  </a:lnTo>
                  <a:lnTo>
                    <a:pt x="3049" y="2144"/>
                  </a:lnTo>
                  <a:lnTo>
                    <a:pt x="3049"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2"/>
            <p:cNvSpPr/>
            <p:nvPr/>
          </p:nvSpPr>
          <p:spPr>
            <a:xfrm>
              <a:off x="5409500" y="2637518"/>
              <a:ext cx="91165" cy="64084"/>
            </a:xfrm>
            <a:custGeom>
              <a:avLst/>
              <a:gdLst/>
              <a:ahLst/>
              <a:cxnLst/>
              <a:rect l="l" t="t" r="r" b="b"/>
              <a:pathLst>
                <a:path w="3050" h="2144" extrusionOk="0">
                  <a:moveTo>
                    <a:pt x="1" y="0"/>
                  </a:moveTo>
                  <a:lnTo>
                    <a:pt x="1" y="2144"/>
                  </a:lnTo>
                  <a:lnTo>
                    <a:pt x="3049" y="2144"/>
                  </a:lnTo>
                  <a:lnTo>
                    <a:pt x="3049"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2"/>
            <p:cNvSpPr/>
            <p:nvPr/>
          </p:nvSpPr>
          <p:spPr>
            <a:xfrm>
              <a:off x="5671459" y="2724349"/>
              <a:ext cx="72633" cy="73350"/>
            </a:xfrm>
            <a:custGeom>
              <a:avLst/>
              <a:gdLst/>
              <a:ahLst/>
              <a:cxnLst/>
              <a:rect l="l" t="t" r="r" b="b"/>
              <a:pathLst>
                <a:path w="2430" h="2454" extrusionOk="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2"/>
            <p:cNvSpPr/>
            <p:nvPr/>
          </p:nvSpPr>
          <p:spPr>
            <a:xfrm>
              <a:off x="5418766" y="2724349"/>
              <a:ext cx="72633" cy="73350"/>
            </a:xfrm>
            <a:custGeom>
              <a:avLst/>
              <a:gdLst/>
              <a:ahLst/>
              <a:cxnLst/>
              <a:rect l="l" t="t" r="r" b="b"/>
              <a:pathLst>
                <a:path w="2430" h="2454" extrusionOk="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2"/>
            <p:cNvSpPr/>
            <p:nvPr/>
          </p:nvSpPr>
          <p:spPr>
            <a:xfrm>
              <a:off x="5581788" y="2516493"/>
              <a:ext cx="9266" cy="41338"/>
            </a:xfrm>
            <a:custGeom>
              <a:avLst/>
              <a:gdLst/>
              <a:ahLst/>
              <a:cxnLst/>
              <a:rect l="l" t="t" r="r" b="b"/>
              <a:pathLst>
                <a:path w="310" h="1383" extrusionOk="0">
                  <a:moveTo>
                    <a:pt x="0" y="1"/>
                  </a:moveTo>
                  <a:lnTo>
                    <a:pt x="0" y="1382"/>
                  </a:lnTo>
                  <a:lnTo>
                    <a:pt x="310" y="1382"/>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2"/>
            <p:cNvSpPr/>
            <p:nvPr/>
          </p:nvSpPr>
          <p:spPr>
            <a:xfrm>
              <a:off x="5581788" y="2604071"/>
              <a:ext cx="9266" cy="42713"/>
            </a:xfrm>
            <a:custGeom>
              <a:avLst/>
              <a:gdLst/>
              <a:ahLst/>
              <a:cxnLst/>
              <a:rect l="l" t="t" r="r" b="b"/>
              <a:pathLst>
                <a:path w="310" h="1429" extrusionOk="0">
                  <a:moveTo>
                    <a:pt x="0" y="0"/>
                  </a:moveTo>
                  <a:lnTo>
                    <a:pt x="0" y="1429"/>
                  </a:lnTo>
                  <a:lnTo>
                    <a:pt x="310" y="1429"/>
                  </a:lnTo>
                  <a:lnTo>
                    <a:pt x="31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2"/>
            <p:cNvSpPr/>
            <p:nvPr/>
          </p:nvSpPr>
          <p:spPr>
            <a:xfrm>
              <a:off x="5581788" y="2690902"/>
              <a:ext cx="9266" cy="42743"/>
            </a:xfrm>
            <a:custGeom>
              <a:avLst/>
              <a:gdLst/>
              <a:ahLst/>
              <a:cxnLst/>
              <a:rect l="l" t="t" r="r" b="b"/>
              <a:pathLst>
                <a:path w="310" h="1430" extrusionOk="0">
                  <a:moveTo>
                    <a:pt x="0" y="0"/>
                  </a:moveTo>
                  <a:lnTo>
                    <a:pt x="0" y="1429"/>
                  </a:lnTo>
                  <a:lnTo>
                    <a:pt x="310" y="1429"/>
                  </a:lnTo>
                  <a:lnTo>
                    <a:pt x="31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2"/>
            <p:cNvSpPr/>
            <p:nvPr/>
          </p:nvSpPr>
          <p:spPr>
            <a:xfrm>
              <a:off x="5536205" y="2549970"/>
              <a:ext cx="90447" cy="64084"/>
            </a:xfrm>
            <a:custGeom>
              <a:avLst/>
              <a:gdLst/>
              <a:ahLst/>
              <a:cxnLst/>
              <a:rect l="l" t="t" r="r" b="b"/>
              <a:pathLst>
                <a:path w="3026" h="2144" extrusionOk="0">
                  <a:moveTo>
                    <a:pt x="1" y="0"/>
                  </a:moveTo>
                  <a:lnTo>
                    <a:pt x="1" y="2144"/>
                  </a:lnTo>
                  <a:lnTo>
                    <a:pt x="3025" y="2144"/>
                  </a:lnTo>
                  <a:lnTo>
                    <a:pt x="302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2"/>
            <p:cNvSpPr/>
            <p:nvPr/>
          </p:nvSpPr>
          <p:spPr>
            <a:xfrm>
              <a:off x="5536205" y="2637518"/>
              <a:ext cx="90447" cy="64084"/>
            </a:xfrm>
            <a:custGeom>
              <a:avLst/>
              <a:gdLst/>
              <a:ahLst/>
              <a:cxnLst/>
              <a:rect l="l" t="t" r="r" b="b"/>
              <a:pathLst>
                <a:path w="3026" h="2144" extrusionOk="0">
                  <a:moveTo>
                    <a:pt x="1" y="0"/>
                  </a:moveTo>
                  <a:lnTo>
                    <a:pt x="1" y="2144"/>
                  </a:lnTo>
                  <a:lnTo>
                    <a:pt x="3025" y="2144"/>
                  </a:lnTo>
                  <a:lnTo>
                    <a:pt x="302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2"/>
            <p:cNvSpPr/>
            <p:nvPr/>
          </p:nvSpPr>
          <p:spPr>
            <a:xfrm>
              <a:off x="5544754" y="2724349"/>
              <a:ext cx="73350" cy="73350"/>
            </a:xfrm>
            <a:custGeom>
              <a:avLst/>
              <a:gdLst/>
              <a:ahLst/>
              <a:cxnLst/>
              <a:rect l="l" t="t" r="r" b="b"/>
              <a:pathLst>
                <a:path w="2454" h="2454" extrusionOk="0">
                  <a:moveTo>
                    <a:pt x="1239" y="1"/>
                  </a:moveTo>
                  <a:cubicBezTo>
                    <a:pt x="548" y="1"/>
                    <a:pt x="1" y="548"/>
                    <a:pt x="1" y="1215"/>
                  </a:cubicBezTo>
                  <a:cubicBezTo>
                    <a:pt x="1" y="1906"/>
                    <a:pt x="548" y="2454"/>
                    <a:pt x="1239" y="2454"/>
                  </a:cubicBezTo>
                  <a:cubicBezTo>
                    <a:pt x="1906" y="2454"/>
                    <a:pt x="2454" y="1906"/>
                    <a:pt x="2454" y="1215"/>
                  </a:cubicBezTo>
                  <a:cubicBezTo>
                    <a:pt x="2454" y="548"/>
                    <a:pt x="1906" y="1"/>
                    <a:pt x="1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2"/>
            <p:cNvSpPr/>
            <p:nvPr/>
          </p:nvSpPr>
          <p:spPr>
            <a:xfrm>
              <a:off x="5528374" y="2453872"/>
              <a:ext cx="107514" cy="72633"/>
            </a:xfrm>
            <a:custGeom>
              <a:avLst/>
              <a:gdLst/>
              <a:ahLst/>
              <a:cxnLst/>
              <a:rect l="l" t="t" r="r" b="b"/>
              <a:pathLst>
                <a:path w="3597" h="2430" extrusionOk="0">
                  <a:moveTo>
                    <a:pt x="1" y="0"/>
                  </a:moveTo>
                  <a:lnTo>
                    <a:pt x="1" y="2429"/>
                  </a:lnTo>
                  <a:lnTo>
                    <a:pt x="3597" y="2429"/>
                  </a:lnTo>
                  <a:lnTo>
                    <a:pt x="3597"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92"/>
            <p:cNvSpPr/>
            <p:nvPr/>
          </p:nvSpPr>
          <p:spPr>
            <a:xfrm>
              <a:off x="5581788" y="2724349"/>
              <a:ext cx="36316" cy="73350"/>
            </a:xfrm>
            <a:custGeom>
              <a:avLst/>
              <a:gdLst/>
              <a:ahLst/>
              <a:cxnLst/>
              <a:rect l="l" t="t" r="r" b="b"/>
              <a:pathLst>
                <a:path w="1215" h="2454" extrusionOk="0">
                  <a:moveTo>
                    <a:pt x="0" y="1"/>
                  </a:moveTo>
                  <a:lnTo>
                    <a:pt x="0" y="2454"/>
                  </a:lnTo>
                  <a:cubicBezTo>
                    <a:pt x="667" y="2454"/>
                    <a:pt x="1215" y="1906"/>
                    <a:pt x="1215" y="1215"/>
                  </a:cubicBezTo>
                  <a:cubicBezTo>
                    <a:pt x="1215" y="572"/>
                    <a:pt x="667"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92"/>
            <p:cNvSpPr/>
            <p:nvPr/>
          </p:nvSpPr>
          <p:spPr>
            <a:xfrm>
              <a:off x="5581788" y="2549970"/>
              <a:ext cx="44865" cy="64084"/>
            </a:xfrm>
            <a:custGeom>
              <a:avLst/>
              <a:gdLst/>
              <a:ahLst/>
              <a:cxnLst/>
              <a:rect l="l" t="t" r="r" b="b"/>
              <a:pathLst>
                <a:path w="1501" h="2144" extrusionOk="0">
                  <a:moveTo>
                    <a:pt x="0" y="0"/>
                  </a:moveTo>
                  <a:lnTo>
                    <a:pt x="0" y="2144"/>
                  </a:lnTo>
                  <a:lnTo>
                    <a:pt x="1500" y="2144"/>
                  </a:lnTo>
                  <a:lnTo>
                    <a:pt x="1500" y="0"/>
                  </a:lnTo>
                  <a:close/>
                </a:path>
              </a:pathLst>
            </a:custGeom>
            <a:solidFill>
              <a:srgbClr val="9EAA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2"/>
            <p:cNvSpPr/>
            <p:nvPr/>
          </p:nvSpPr>
          <p:spPr>
            <a:xfrm>
              <a:off x="5581788" y="2637518"/>
              <a:ext cx="44865" cy="64084"/>
            </a:xfrm>
            <a:custGeom>
              <a:avLst/>
              <a:gdLst/>
              <a:ahLst/>
              <a:cxnLst/>
              <a:rect l="l" t="t" r="r" b="b"/>
              <a:pathLst>
                <a:path w="1501" h="2144" extrusionOk="0">
                  <a:moveTo>
                    <a:pt x="0" y="0"/>
                  </a:moveTo>
                  <a:lnTo>
                    <a:pt x="0" y="2144"/>
                  </a:lnTo>
                  <a:lnTo>
                    <a:pt x="1500" y="2144"/>
                  </a:lnTo>
                  <a:lnTo>
                    <a:pt x="150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2"/>
            <p:cNvSpPr/>
            <p:nvPr/>
          </p:nvSpPr>
          <p:spPr>
            <a:xfrm>
              <a:off x="5581788" y="2453872"/>
              <a:ext cx="53413" cy="72633"/>
            </a:xfrm>
            <a:custGeom>
              <a:avLst/>
              <a:gdLst/>
              <a:ahLst/>
              <a:cxnLst/>
              <a:rect l="l" t="t" r="r" b="b"/>
              <a:pathLst>
                <a:path w="1787" h="2430" extrusionOk="0">
                  <a:moveTo>
                    <a:pt x="0" y="0"/>
                  </a:moveTo>
                  <a:lnTo>
                    <a:pt x="0" y="2429"/>
                  </a:lnTo>
                  <a:lnTo>
                    <a:pt x="1786" y="2429"/>
                  </a:lnTo>
                  <a:lnTo>
                    <a:pt x="178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92"/>
          <p:cNvGrpSpPr/>
          <p:nvPr/>
        </p:nvGrpSpPr>
        <p:grpSpPr>
          <a:xfrm>
            <a:off x="4782742" y="2458147"/>
            <a:ext cx="344544" cy="340270"/>
            <a:chOff x="4744642" y="2458147"/>
            <a:chExt cx="344544" cy="340270"/>
          </a:xfrm>
        </p:grpSpPr>
        <p:sp>
          <p:nvSpPr>
            <p:cNvPr id="13236" name="Google Shape;13236;p92"/>
            <p:cNvSpPr/>
            <p:nvPr/>
          </p:nvSpPr>
          <p:spPr>
            <a:xfrm>
              <a:off x="4877743" y="2458147"/>
              <a:ext cx="76907" cy="76907"/>
            </a:xfrm>
            <a:custGeom>
              <a:avLst/>
              <a:gdLst/>
              <a:ahLst/>
              <a:cxnLst/>
              <a:rect l="l" t="t" r="r" b="b"/>
              <a:pathLst>
                <a:path w="2573" h="2573" extrusionOk="0">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2"/>
            <p:cNvSpPr/>
            <p:nvPr/>
          </p:nvSpPr>
          <p:spPr>
            <a:xfrm>
              <a:off x="4966009" y="2490159"/>
              <a:ext cx="76190" cy="76907"/>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2"/>
            <p:cNvSpPr/>
            <p:nvPr/>
          </p:nvSpPr>
          <p:spPr>
            <a:xfrm>
              <a:off x="5012279" y="2570594"/>
              <a:ext cx="76907" cy="76190"/>
            </a:xfrm>
            <a:custGeom>
              <a:avLst/>
              <a:gdLst/>
              <a:ahLst/>
              <a:cxnLst/>
              <a:rect l="l" t="t" r="r" b="b"/>
              <a:pathLst>
                <a:path w="2573" h="2549" extrusionOk="0">
                  <a:moveTo>
                    <a:pt x="1287" y="1"/>
                  </a:moveTo>
                  <a:cubicBezTo>
                    <a:pt x="572" y="1"/>
                    <a:pt x="1" y="572"/>
                    <a:pt x="1" y="1287"/>
                  </a:cubicBezTo>
                  <a:cubicBezTo>
                    <a:pt x="1" y="1977"/>
                    <a:pt x="572" y="2549"/>
                    <a:pt x="1287" y="2549"/>
                  </a:cubicBezTo>
                  <a:cubicBezTo>
                    <a:pt x="1977" y="2549"/>
                    <a:pt x="2573" y="1977"/>
                    <a:pt x="2573" y="1287"/>
                  </a:cubicBezTo>
                  <a:cubicBezTo>
                    <a:pt x="2573" y="572"/>
                    <a:pt x="1977"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2"/>
            <p:cNvSpPr/>
            <p:nvPr/>
          </p:nvSpPr>
          <p:spPr>
            <a:xfrm>
              <a:off x="4995899" y="2661729"/>
              <a:ext cx="76907" cy="76907"/>
            </a:xfrm>
            <a:custGeom>
              <a:avLst/>
              <a:gdLst/>
              <a:ahLst/>
              <a:cxnLst/>
              <a:rect l="l" t="t" r="r" b="b"/>
              <a:pathLst>
                <a:path w="2573" h="2573" extrusionOk="0">
                  <a:moveTo>
                    <a:pt x="1287" y="0"/>
                  </a:moveTo>
                  <a:cubicBezTo>
                    <a:pt x="596" y="0"/>
                    <a:pt x="1" y="595"/>
                    <a:pt x="1" y="1286"/>
                  </a:cubicBezTo>
                  <a:cubicBezTo>
                    <a:pt x="1" y="2000"/>
                    <a:pt x="596" y="2572"/>
                    <a:pt x="1287" y="2572"/>
                  </a:cubicBezTo>
                  <a:cubicBezTo>
                    <a:pt x="2001" y="2572"/>
                    <a:pt x="2573" y="2000"/>
                    <a:pt x="2573" y="1286"/>
                  </a:cubicBezTo>
                  <a:cubicBezTo>
                    <a:pt x="2573" y="595"/>
                    <a:pt x="2001" y="0"/>
                    <a:pt x="1287"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2"/>
            <p:cNvSpPr/>
            <p:nvPr/>
          </p:nvSpPr>
          <p:spPr>
            <a:xfrm>
              <a:off x="4924730" y="2721510"/>
              <a:ext cx="76907" cy="76907"/>
            </a:xfrm>
            <a:custGeom>
              <a:avLst/>
              <a:gdLst/>
              <a:ahLst/>
              <a:cxnLst/>
              <a:rect l="l" t="t" r="r" b="b"/>
              <a:pathLst>
                <a:path w="2573" h="2573" extrusionOk="0">
                  <a:moveTo>
                    <a:pt x="1286" y="0"/>
                  </a:moveTo>
                  <a:cubicBezTo>
                    <a:pt x="596" y="0"/>
                    <a:pt x="0" y="572"/>
                    <a:pt x="0" y="1286"/>
                  </a:cubicBezTo>
                  <a:cubicBezTo>
                    <a:pt x="0" y="2001"/>
                    <a:pt x="596" y="2572"/>
                    <a:pt x="1286" y="2572"/>
                  </a:cubicBezTo>
                  <a:cubicBezTo>
                    <a:pt x="2001" y="2572"/>
                    <a:pt x="2572" y="2001"/>
                    <a:pt x="2572" y="1286"/>
                  </a:cubicBezTo>
                  <a:cubicBezTo>
                    <a:pt x="2572" y="572"/>
                    <a:pt x="2001" y="0"/>
                    <a:pt x="128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2"/>
            <p:cNvSpPr/>
            <p:nvPr/>
          </p:nvSpPr>
          <p:spPr>
            <a:xfrm>
              <a:off x="4831473" y="2721510"/>
              <a:ext cx="76907" cy="76907"/>
            </a:xfrm>
            <a:custGeom>
              <a:avLst/>
              <a:gdLst/>
              <a:ahLst/>
              <a:cxnLst/>
              <a:rect l="l" t="t" r="r" b="b"/>
              <a:pathLst>
                <a:path w="2573" h="2573" extrusionOk="0">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2"/>
            <p:cNvSpPr/>
            <p:nvPr/>
          </p:nvSpPr>
          <p:spPr>
            <a:xfrm>
              <a:off x="4760304" y="2661729"/>
              <a:ext cx="76907" cy="76907"/>
            </a:xfrm>
            <a:custGeom>
              <a:avLst/>
              <a:gdLst/>
              <a:ahLst/>
              <a:cxnLst/>
              <a:rect l="l" t="t" r="r" b="b"/>
              <a:pathLst>
                <a:path w="2573" h="2573" extrusionOk="0">
                  <a:moveTo>
                    <a:pt x="1286" y="0"/>
                  </a:moveTo>
                  <a:cubicBezTo>
                    <a:pt x="572" y="0"/>
                    <a:pt x="0" y="595"/>
                    <a:pt x="0" y="1286"/>
                  </a:cubicBezTo>
                  <a:cubicBezTo>
                    <a:pt x="0" y="2000"/>
                    <a:pt x="572" y="2572"/>
                    <a:pt x="1286" y="2572"/>
                  </a:cubicBezTo>
                  <a:cubicBezTo>
                    <a:pt x="2001" y="2572"/>
                    <a:pt x="2572" y="2000"/>
                    <a:pt x="2572" y="1286"/>
                  </a:cubicBezTo>
                  <a:cubicBezTo>
                    <a:pt x="2572" y="595"/>
                    <a:pt x="2001" y="0"/>
                    <a:pt x="1286"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2"/>
            <p:cNvSpPr/>
            <p:nvPr/>
          </p:nvSpPr>
          <p:spPr>
            <a:xfrm>
              <a:off x="4744642" y="2570594"/>
              <a:ext cx="76190" cy="76190"/>
            </a:xfrm>
            <a:custGeom>
              <a:avLst/>
              <a:gdLst/>
              <a:ahLst/>
              <a:cxnLst/>
              <a:rect l="l" t="t" r="r" b="b"/>
              <a:pathLst>
                <a:path w="2549" h="2549" extrusionOk="0">
                  <a:moveTo>
                    <a:pt x="1286" y="1"/>
                  </a:moveTo>
                  <a:cubicBezTo>
                    <a:pt x="572" y="1"/>
                    <a:pt x="0" y="572"/>
                    <a:pt x="0" y="1287"/>
                  </a:cubicBezTo>
                  <a:cubicBezTo>
                    <a:pt x="0" y="1977"/>
                    <a:pt x="572" y="2549"/>
                    <a:pt x="1286" y="2549"/>
                  </a:cubicBezTo>
                  <a:cubicBezTo>
                    <a:pt x="1977" y="2549"/>
                    <a:pt x="2549" y="1977"/>
                    <a:pt x="2549" y="1287"/>
                  </a:cubicBezTo>
                  <a:cubicBezTo>
                    <a:pt x="2549" y="572"/>
                    <a:pt x="1977" y="1"/>
                    <a:pt x="128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2"/>
            <p:cNvSpPr/>
            <p:nvPr/>
          </p:nvSpPr>
          <p:spPr>
            <a:xfrm>
              <a:off x="4790912" y="2490159"/>
              <a:ext cx="76190" cy="76907"/>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2"/>
            <p:cNvSpPr/>
            <p:nvPr/>
          </p:nvSpPr>
          <p:spPr>
            <a:xfrm>
              <a:off x="4893405" y="2638236"/>
              <a:ext cx="89730" cy="20654"/>
            </a:xfrm>
            <a:custGeom>
              <a:avLst/>
              <a:gdLst/>
              <a:ahLst/>
              <a:cxnLst/>
              <a:rect l="l" t="t" r="r" b="b"/>
              <a:pathLst>
                <a:path w="3002" h="691" extrusionOk="0">
                  <a:moveTo>
                    <a:pt x="1" y="0"/>
                  </a:moveTo>
                  <a:lnTo>
                    <a:pt x="1" y="691"/>
                  </a:lnTo>
                  <a:lnTo>
                    <a:pt x="3001" y="691"/>
                  </a:lnTo>
                  <a:lnTo>
                    <a:pt x="300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2"/>
            <p:cNvSpPr/>
            <p:nvPr/>
          </p:nvSpPr>
          <p:spPr>
            <a:xfrm>
              <a:off x="4893405" y="2596927"/>
              <a:ext cx="89730" cy="20684"/>
            </a:xfrm>
            <a:custGeom>
              <a:avLst/>
              <a:gdLst/>
              <a:ahLst/>
              <a:cxnLst/>
              <a:rect l="l" t="t" r="r" b="b"/>
              <a:pathLst>
                <a:path w="3002" h="692" extrusionOk="0">
                  <a:moveTo>
                    <a:pt x="1" y="1"/>
                  </a:moveTo>
                  <a:lnTo>
                    <a:pt x="1" y="692"/>
                  </a:lnTo>
                  <a:lnTo>
                    <a:pt x="3001" y="692"/>
                  </a:lnTo>
                  <a:lnTo>
                    <a:pt x="300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2"/>
            <p:cNvSpPr/>
            <p:nvPr/>
          </p:nvSpPr>
          <p:spPr>
            <a:xfrm>
              <a:off x="4851410" y="2638236"/>
              <a:ext cx="20684" cy="20654"/>
            </a:xfrm>
            <a:custGeom>
              <a:avLst/>
              <a:gdLst/>
              <a:ahLst/>
              <a:cxnLst/>
              <a:rect l="l" t="t" r="r" b="b"/>
              <a:pathLst>
                <a:path w="692" h="691" extrusionOk="0">
                  <a:moveTo>
                    <a:pt x="1" y="0"/>
                  </a:moveTo>
                  <a:lnTo>
                    <a:pt x="1"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2"/>
            <p:cNvSpPr/>
            <p:nvPr/>
          </p:nvSpPr>
          <p:spPr>
            <a:xfrm>
              <a:off x="4851410" y="2596927"/>
              <a:ext cx="20684" cy="20684"/>
            </a:xfrm>
            <a:custGeom>
              <a:avLst/>
              <a:gdLst/>
              <a:ahLst/>
              <a:cxnLst/>
              <a:rect l="l" t="t" r="r" b="b"/>
              <a:pathLst>
                <a:path w="692" h="692" extrusionOk="0">
                  <a:moveTo>
                    <a:pt x="1" y="1"/>
                  </a:moveTo>
                  <a:lnTo>
                    <a:pt x="1" y="692"/>
                  </a:lnTo>
                  <a:lnTo>
                    <a:pt x="691" y="692"/>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2"/>
            <p:cNvSpPr/>
            <p:nvPr/>
          </p:nvSpPr>
          <p:spPr>
            <a:xfrm>
              <a:off x="4916899" y="2458147"/>
              <a:ext cx="38468" cy="76907"/>
            </a:xfrm>
            <a:custGeom>
              <a:avLst/>
              <a:gdLst/>
              <a:ahLst/>
              <a:cxnLst/>
              <a:rect l="l" t="t" r="r" b="b"/>
              <a:pathLst>
                <a:path w="1287" h="2573" extrusionOk="0">
                  <a:moveTo>
                    <a:pt x="1" y="0"/>
                  </a:moveTo>
                  <a:lnTo>
                    <a:pt x="1" y="2572"/>
                  </a:lnTo>
                  <a:cubicBezTo>
                    <a:pt x="691" y="2572"/>
                    <a:pt x="1286" y="2001"/>
                    <a:pt x="1286" y="1286"/>
                  </a:cubicBezTo>
                  <a:cubicBezTo>
                    <a:pt x="1286" y="572"/>
                    <a:pt x="715"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2"/>
            <p:cNvSpPr/>
            <p:nvPr/>
          </p:nvSpPr>
          <p:spPr>
            <a:xfrm>
              <a:off x="4916899" y="2596927"/>
              <a:ext cx="66236" cy="20684"/>
            </a:xfrm>
            <a:custGeom>
              <a:avLst/>
              <a:gdLst/>
              <a:ahLst/>
              <a:cxnLst/>
              <a:rect l="l" t="t" r="r" b="b"/>
              <a:pathLst>
                <a:path w="2216" h="692" extrusionOk="0">
                  <a:moveTo>
                    <a:pt x="1" y="1"/>
                  </a:moveTo>
                  <a:lnTo>
                    <a:pt x="1" y="692"/>
                  </a:lnTo>
                  <a:lnTo>
                    <a:pt x="2215" y="692"/>
                  </a:lnTo>
                  <a:lnTo>
                    <a:pt x="2215"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2"/>
            <p:cNvSpPr/>
            <p:nvPr/>
          </p:nvSpPr>
          <p:spPr>
            <a:xfrm>
              <a:off x="4916899" y="2638236"/>
              <a:ext cx="66236" cy="20654"/>
            </a:xfrm>
            <a:custGeom>
              <a:avLst/>
              <a:gdLst/>
              <a:ahLst/>
              <a:cxnLst/>
              <a:rect l="l" t="t" r="r" b="b"/>
              <a:pathLst>
                <a:path w="2216" h="691" extrusionOk="0">
                  <a:moveTo>
                    <a:pt x="1" y="0"/>
                  </a:moveTo>
                  <a:lnTo>
                    <a:pt x="1" y="691"/>
                  </a:lnTo>
                  <a:lnTo>
                    <a:pt x="2215" y="691"/>
                  </a:lnTo>
                  <a:lnTo>
                    <a:pt x="221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92"/>
          <p:cNvGrpSpPr/>
          <p:nvPr/>
        </p:nvGrpSpPr>
        <p:grpSpPr>
          <a:xfrm>
            <a:off x="4037379" y="2467383"/>
            <a:ext cx="346697" cy="323203"/>
            <a:chOff x="4075479" y="2467383"/>
            <a:chExt cx="346697" cy="323203"/>
          </a:xfrm>
        </p:grpSpPr>
        <p:sp>
          <p:nvSpPr>
            <p:cNvPr id="13253" name="Google Shape;13253;p92"/>
            <p:cNvSpPr/>
            <p:nvPr/>
          </p:nvSpPr>
          <p:spPr>
            <a:xfrm>
              <a:off x="4163057" y="2489472"/>
              <a:ext cx="192910" cy="53413"/>
            </a:xfrm>
            <a:custGeom>
              <a:avLst/>
              <a:gdLst/>
              <a:ahLst/>
              <a:cxnLst/>
              <a:rect l="l" t="t" r="r" b="b"/>
              <a:pathLst>
                <a:path w="6454" h="1787" extrusionOk="0">
                  <a:moveTo>
                    <a:pt x="0" y="0"/>
                  </a:moveTo>
                  <a:lnTo>
                    <a:pt x="0" y="1786"/>
                  </a:lnTo>
                  <a:lnTo>
                    <a:pt x="6454" y="1786"/>
                  </a:lnTo>
                  <a:lnTo>
                    <a:pt x="645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2"/>
            <p:cNvSpPr/>
            <p:nvPr/>
          </p:nvSpPr>
          <p:spPr>
            <a:xfrm>
              <a:off x="4163057" y="2516493"/>
              <a:ext cx="192910" cy="25676"/>
            </a:xfrm>
            <a:custGeom>
              <a:avLst/>
              <a:gdLst/>
              <a:ahLst/>
              <a:cxnLst/>
              <a:rect l="l" t="t" r="r" b="b"/>
              <a:pathLst>
                <a:path w="6454" h="859" extrusionOk="0">
                  <a:moveTo>
                    <a:pt x="0" y="1"/>
                  </a:moveTo>
                  <a:lnTo>
                    <a:pt x="0" y="858"/>
                  </a:lnTo>
                  <a:lnTo>
                    <a:pt x="6454" y="858"/>
                  </a:lnTo>
                  <a:lnTo>
                    <a:pt x="645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2"/>
            <p:cNvSpPr/>
            <p:nvPr/>
          </p:nvSpPr>
          <p:spPr>
            <a:xfrm>
              <a:off x="4076914" y="2467383"/>
              <a:ext cx="97561" cy="97561"/>
            </a:xfrm>
            <a:custGeom>
              <a:avLst/>
              <a:gdLst/>
              <a:ahLst/>
              <a:cxnLst/>
              <a:rect l="l" t="t" r="r" b="b"/>
              <a:pathLst>
                <a:path w="3264" h="3264" extrusionOk="0">
                  <a:moveTo>
                    <a:pt x="1620" y="1"/>
                  </a:moveTo>
                  <a:cubicBezTo>
                    <a:pt x="715" y="1"/>
                    <a:pt x="1" y="739"/>
                    <a:pt x="1" y="1620"/>
                  </a:cubicBezTo>
                  <a:cubicBezTo>
                    <a:pt x="1" y="2525"/>
                    <a:pt x="715" y="3263"/>
                    <a:pt x="1620" y="3263"/>
                  </a:cubicBezTo>
                  <a:cubicBezTo>
                    <a:pt x="2525" y="3263"/>
                    <a:pt x="3263" y="2525"/>
                    <a:pt x="3263" y="1620"/>
                  </a:cubicBezTo>
                  <a:cubicBezTo>
                    <a:pt x="3263" y="739"/>
                    <a:pt x="2525" y="1"/>
                    <a:pt x="1620"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2"/>
            <p:cNvSpPr/>
            <p:nvPr/>
          </p:nvSpPr>
          <p:spPr>
            <a:xfrm>
              <a:off x="4076914" y="2516493"/>
              <a:ext cx="97561" cy="48452"/>
            </a:xfrm>
            <a:custGeom>
              <a:avLst/>
              <a:gdLst/>
              <a:ahLst/>
              <a:cxnLst/>
              <a:rect l="l" t="t" r="r" b="b"/>
              <a:pathLst>
                <a:path w="3264" h="1621" extrusionOk="0">
                  <a:moveTo>
                    <a:pt x="1" y="1"/>
                  </a:moveTo>
                  <a:cubicBezTo>
                    <a:pt x="1" y="882"/>
                    <a:pt x="739" y="1620"/>
                    <a:pt x="1620" y="1620"/>
                  </a:cubicBezTo>
                  <a:cubicBezTo>
                    <a:pt x="2525" y="1620"/>
                    <a:pt x="3263" y="882"/>
                    <a:pt x="326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2"/>
            <p:cNvSpPr/>
            <p:nvPr/>
          </p:nvSpPr>
          <p:spPr>
            <a:xfrm>
              <a:off x="4354534" y="2489472"/>
              <a:ext cx="67641" cy="53413"/>
            </a:xfrm>
            <a:custGeom>
              <a:avLst/>
              <a:gdLst/>
              <a:ahLst/>
              <a:cxnLst/>
              <a:rect l="l" t="t" r="r" b="b"/>
              <a:pathLst>
                <a:path w="2263" h="1787" extrusionOk="0">
                  <a:moveTo>
                    <a:pt x="0" y="0"/>
                  </a:moveTo>
                  <a:lnTo>
                    <a:pt x="0" y="1786"/>
                  </a:lnTo>
                  <a:lnTo>
                    <a:pt x="1358" y="1786"/>
                  </a:lnTo>
                  <a:cubicBezTo>
                    <a:pt x="1596" y="1786"/>
                    <a:pt x="1834" y="1667"/>
                    <a:pt x="1977" y="1524"/>
                  </a:cubicBezTo>
                  <a:cubicBezTo>
                    <a:pt x="2167" y="1334"/>
                    <a:pt x="2263" y="1072"/>
                    <a:pt x="2215" y="786"/>
                  </a:cubicBezTo>
                  <a:cubicBezTo>
                    <a:pt x="2167" y="333"/>
                    <a:pt x="1739" y="0"/>
                    <a:pt x="133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2"/>
            <p:cNvSpPr/>
            <p:nvPr/>
          </p:nvSpPr>
          <p:spPr>
            <a:xfrm>
              <a:off x="4354886" y="2516493"/>
              <a:ext cx="66954" cy="26393"/>
            </a:xfrm>
            <a:custGeom>
              <a:avLst/>
              <a:gdLst/>
              <a:ahLst/>
              <a:cxnLst/>
              <a:rect l="l" t="t" r="r" b="b"/>
              <a:pathLst>
                <a:path w="2240" h="883" extrusionOk="0">
                  <a:moveTo>
                    <a:pt x="2239" y="1"/>
                  </a:moveTo>
                  <a:cubicBezTo>
                    <a:pt x="2239" y="9"/>
                    <a:pt x="2239" y="17"/>
                    <a:pt x="2239" y="25"/>
                  </a:cubicBezTo>
                  <a:lnTo>
                    <a:pt x="2239" y="25"/>
                  </a:lnTo>
                  <a:lnTo>
                    <a:pt x="2239" y="1"/>
                  </a:lnTo>
                  <a:close/>
                  <a:moveTo>
                    <a:pt x="1" y="25"/>
                  </a:moveTo>
                  <a:lnTo>
                    <a:pt x="1" y="882"/>
                  </a:lnTo>
                  <a:lnTo>
                    <a:pt x="1358" y="882"/>
                  </a:lnTo>
                  <a:cubicBezTo>
                    <a:pt x="1596" y="882"/>
                    <a:pt x="1810" y="763"/>
                    <a:pt x="1977" y="620"/>
                  </a:cubicBezTo>
                  <a:cubicBezTo>
                    <a:pt x="2138" y="436"/>
                    <a:pt x="2233" y="252"/>
                    <a:pt x="2239" y="2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92"/>
            <p:cNvSpPr/>
            <p:nvPr/>
          </p:nvSpPr>
          <p:spPr>
            <a:xfrm>
              <a:off x="4163057" y="2714396"/>
              <a:ext cx="192910" cy="53413"/>
            </a:xfrm>
            <a:custGeom>
              <a:avLst/>
              <a:gdLst/>
              <a:ahLst/>
              <a:cxnLst/>
              <a:rect l="l" t="t" r="r" b="b"/>
              <a:pathLst>
                <a:path w="6454" h="1787" extrusionOk="0">
                  <a:moveTo>
                    <a:pt x="0" y="0"/>
                  </a:moveTo>
                  <a:lnTo>
                    <a:pt x="0" y="1786"/>
                  </a:lnTo>
                  <a:lnTo>
                    <a:pt x="6454" y="1786"/>
                  </a:lnTo>
                  <a:lnTo>
                    <a:pt x="645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2"/>
            <p:cNvSpPr/>
            <p:nvPr/>
          </p:nvSpPr>
          <p:spPr>
            <a:xfrm>
              <a:off x="4163057" y="2741446"/>
              <a:ext cx="192910" cy="25646"/>
            </a:xfrm>
            <a:custGeom>
              <a:avLst/>
              <a:gdLst/>
              <a:ahLst/>
              <a:cxnLst/>
              <a:rect l="l" t="t" r="r" b="b"/>
              <a:pathLst>
                <a:path w="6454" h="858" extrusionOk="0">
                  <a:moveTo>
                    <a:pt x="0" y="0"/>
                  </a:moveTo>
                  <a:lnTo>
                    <a:pt x="0" y="858"/>
                  </a:lnTo>
                  <a:lnTo>
                    <a:pt x="6454" y="858"/>
                  </a:lnTo>
                  <a:lnTo>
                    <a:pt x="6454"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2"/>
            <p:cNvSpPr/>
            <p:nvPr/>
          </p:nvSpPr>
          <p:spPr>
            <a:xfrm>
              <a:off x="4076914" y="2692337"/>
              <a:ext cx="97561" cy="98248"/>
            </a:xfrm>
            <a:custGeom>
              <a:avLst/>
              <a:gdLst/>
              <a:ahLst/>
              <a:cxnLst/>
              <a:rect l="l" t="t" r="r" b="b"/>
              <a:pathLst>
                <a:path w="3264" h="3287" extrusionOk="0">
                  <a:moveTo>
                    <a:pt x="1620" y="0"/>
                  </a:moveTo>
                  <a:cubicBezTo>
                    <a:pt x="715" y="0"/>
                    <a:pt x="1" y="738"/>
                    <a:pt x="1" y="1643"/>
                  </a:cubicBezTo>
                  <a:cubicBezTo>
                    <a:pt x="1" y="2548"/>
                    <a:pt x="715" y="3286"/>
                    <a:pt x="1620" y="3286"/>
                  </a:cubicBezTo>
                  <a:cubicBezTo>
                    <a:pt x="2525" y="3286"/>
                    <a:pt x="3263" y="2548"/>
                    <a:pt x="3263" y="1643"/>
                  </a:cubicBezTo>
                  <a:cubicBezTo>
                    <a:pt x="3263" y="738"/>
                    <a:pt x="2525" y="0"/>
                    <a:pt x="1620"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2"/>
            <p:cNvSpPr/>
            <p:nvPr/>
          </p:nvSpPr>
          <p:spPr>
            <a:xfrm>
              <a:off x="4076914" y="2741446"/>
              <a:ext cx="97561" cy="49139"/>
            </a:xfrm>
            <a:custGeom>
              <a:avLst/>
              <a:gdLst/>
              <a:ahLst/>
              <a:cxnLst/>
              <a:rect l="l" t="t" r="r" b="b"/>
              <a:pathLst>
                <a:path w="3264" h="1644" extrusionOk="0">
                  <a:moveTo>
                    <a:pt x="1" y="0"/>
                  </a:moveTo>
                  <a:cubicBezTo>
                    <a:pt x="1" y="929"/>
                    <a:pt x="739" y="1643"/>
                    <a:pt x="1620" y="1643"/>
                  </a:cubicBezTo>
                  <a:cubicBezTo>
                    <a:pt x="2525" y="1643"/>
                    <a:pt x="3263" y="881"/>
                    <a:pt x="3263"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2"/>
            <p:cNvSpPr/>
            <p:nvPr/>
          </p:nvSpPr>
          <p:spPr>
            <a:xfrm>
              <a:off x="4354534" y="2714396"/>
              <a:ext cx="67641" cy="53413"/>
            </a:xfrm>
            <a:custGeom>
              <a:avLst/>
              <a:gdLst/>
              <a:ahLst/>
              <a:cxnLst/>
              <a:rect l="l" t="t" r="r" b="b"/>
              <a:pathLst>
                <a:path w="2263" h="1787" extrusionOk="0">
                  <a:moveTo>
                    <a:pt x="0" y="0"/>
                  </a:moveTo>
                  <a:lnTo>
                    <a:pt x="0" y="1786"/>
                  </a:lnTo>
                  <a:lnTo>
                    <a:pt x="1358" y="1786"/>
                  </a:lnTo>
                  <a:cubicBezTo>
                    <a:pt x="1596" y="1786"/>
                    <a:pt x="1834" y="1667"/>
                    <a:pt x="1977" y="1524"/>
                  </a:cubicBezTo>
                  <a:cubicBezTo>
                    <a:pt x="2167" y="1358"/>
                    <a:pt x="2263" y="1072"/>
                    <a:pt x="2215" y="786"/>
                  </a:cubicBezTo>
                  <a:cubicBezTo>
                    <a:pt x="2167" y="334"/>
                    <a:pt x="1739" y="0"/>
                    <a:pt x="133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2"/>
            <p:cNvSpPr/>
            <p:nvPr/>
          </p:nvSpPr>
          <p:spPr>
            <a:xfrm>
              <a:off x="4354886" y="2741446"/>
              <a:ext cx="66954" cy="26363"/>
            </a:xfrm>
            <a:custGeom>
              <a:avLst/>
              <a:gdLst/>
              <a:ahLst/>
              <a:cxnLst/>
              <a:rect l="l" t="t" r="r" b="b"/>
              <a:pathLst>
                <a:path w="2240" h="882" extrusionOk="0">
                  <a:moveTo>
                    <a:pt x="2239" y="0"/>
                  </a:moveTo>
                  <a:cubicBezTo>
                    <a:pt x="2239" y="8"/>
                    <a:pt x="2239" y="16"/>
                    <a:pt x="2239" y="24"/>
                  </a:cubicBezTo>
                  <a:lnTo>
                    <a:pt x="2239" y="24"/>
                  </a:lnTo>
                  <a:lnTo>
                    <a:pt x="2239" y="0"/>
                  </a:lnTo>
                  <a:close/>
                  <a:moveTo>
                    <a:pt x="1" y="24"/>
                  </a:moveTo>
                  <a:lnTo>
                    <a:pt x="1" y="881"/>
                  </a:lnTo>
                  <a:lnTo>
                    <a:pt x="1358" y="881"/>
                  </a:lnTo>
                  <a:cubicBezTo>
                    <a:pt x="1596" y="881"/>
                    <a:pt x="1810" y="762"/>
                    <a:pt x="1977" y="619"/>
                  </a:cubicBezTo>
                  <a:cubicBezTo>
                    <a:pt x="2138" y="458"/>
                    <a:pt x="2233" y="253"/>
                    <a:pt x="2239" y="2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2"/>
            <p:cNvSpPr/>
            <p:nvPr/>
          </p:nvSpPr>
          <p:spPr>
            <a:xfrm>
              <a:off x="4142403" y="2601919"/>
              <a:ext cx="192940" cy="53413"/>
            </a:xfrm>
            <a:custGeom>
              <a:avLst/>
              <a:gdLst/>
              <a:ahLst/>
              <a:cxnLst/>
              <a:rect l="l" t="t" r="r" b="b"/>
              <a:pathLst>
                <a:path w="6455" h="1787" extrusionOk="0">
                  <a:moveTo>
                    <a:pt x="0" y="1"/>
                  </a:moveTo>
                  <a:lnTo>
                    <a:pt x="0" y="1787"/>
                  </a:lnTo>
                  <a:lnTo>
                    <a:pt x="6454" y="1787"/>
                  </a:lnTo>
                  <a:lnTo>
                    <a:pt x="645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2"/>
            <p:cNvSpPr/>
            <p:nvPr/>
          </p:nvSpPr>
          <p:spPr>
            <a:xfrm>
              <a:off x="4142403" y="2628252"/>
              <a:ext cx="192940" cy="25676"/>
            </a:xfrm>
            <a:custGeom>
              <a:avLst/>
              <a:gdLst/>
              <a:ahLst/>
              <a:cxnLst/>
              <a:rect l="l" t="t" r="r" b="b"/>
              <a:pathLst>
                <a:path w="6455" h="859" extrusionOk="0">
                  <a:moveTo>
                    <a:pt x="0" y="1"/>
                  </a:moveTo>
                  <a:lnTo>
                    <a:pt x="0" y="858"/>
                  </a:lnTo>
                  <a:lnTo>
                    <a:pt x="6454" y="858"/>
                  </a:lnTo>
                  <a:lnTo>
                    <a:pt x="645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2"/>
            <p:cNvSpPr/>
            <p:nvPr/>
          </p:nvSpPr>
          <p:spPr>
            <a:xfrm>
              <a:off x="4323209" y="2579143"/>
              <a:ext cx="97531" cy="98248"/>
            </a:xfrm>
            <a:custGeom>
              <a:avLst/>
              <a:gdLst/>
              <a:ahLst/>
              <a:cxnLst/>
              <a:rect l="l" t="t" r="r" b="b"/>
              <a:pathLst>
                <a:path w="3263" h="3287" extrusionOk="0">
                  <a:moveTo>
                    <a:pt x="1620" y="1"/>
                  </a:moveTo>
                  <a:cubicBezTo>
                    <a:pt x="739" y="1"/>
                    <a:pt x="0" y="739"/>
                    <a:pt x="0" y="1644"/>
                  </a:cubicBezTo>
                  <a:cubicBezTo>
                    <a:pt x="0" y="2549"/>
                    <a:pt x="739" y="3287"/>
                    <a:pt x="1620" y="3287"/>
                  </a:cubicBezTo>
                  <a:cubicBezTo>
                    <a:pt x="2525" y="3287"/>
                    <a:pt x="3263" y="2549"/>
                    <a:pt x="3263" y="1644"/>
                  </a:cubicBezTo>
                  <a:cubicBezTo>
                    <a:pt x="3263" y="739"/>
                    <a:pt x="2525" y="1"/>
                    <a:pt x="1620"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2"/>
            <p:cNvSpPr/>
            <p:nvPr/>
          </p:nvSpPr>
          <p:spPr>
            <a:xfrm>
              <a:off x="4323209" y="2628252"/>
              <a:ext cx="97531" cy="49139"/>
            </a:xfrm>
            <a:custGeom>
              <a:avLst/>
              <a:gdLst/>
              <a:ahLst/>
              <a:cxnLst/>
              <a:rect l="l" t="t" r="r" b="b"/>
              <a:pathLst>
                <a:path w="3263" h="1644" extrusionOk="0">
                  <a:moveTo>
                    <a:pt x="0" y="1"/>
                  </a:moveTo>
                  <a:cubicBezTo>
                    <a:pt x="0" y="906"/>
                    <a:pt x="739" y="1644"/>
                    <a:pt x="1644" y="1644"/>
                  </a:cubicBezTo>
                  <a:cubicBezTo>
                    <a:pt x="2525" y="1644"/>
                    <a:pt x="3263" y="930"/>
                    <a:pt x="326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2"/>
            <p:cNvSpPr/>
            <p:nvPr/>
          </p:nvSpPr>
          <p:spPr>
            <a:xfrm>
              <a:off x="4075479" y="2601919"/>
              <a:ext cx="67671" cy="53413"/>
            </a:xfrm>
            <a:custGeom>
              <a:avLst/>
              <a:gdLst/>
              <a:ahLst/>
              <a:cxnLst/>
              <a:rect l="l" t="t" r="r" b="b"/>
              <a:pathLst>
                <a:path w="2264" h="1787" extrusionOk="0">
                  <a:moveTo>
                    <a:pt x="930" y="1"/>
                  </a:moveTo>
                  <a:cubicBezTo>
                    <a:pt x="525" y="1"/>
                    <a:pt x="96" y="310"/>
                    <a:pt x="49" y="763"/>
                  </a:cubicBezTo>
                  <a:cubicBezTo>
                    <a:pt x="1" y="1072"/>
                    <a:pt x="96" y="1334"/>
                    <a:pt x="287" y="1501"/>
                  </a:cubicBezTo>
                  <a:cubicBezTo>
                    <a:pt x="430" y="1668"/>
                    <a:pt x="668" y="1787"/>
                    <a:pt x="906" y="1787"/>
                  </a:cubicBezTo>
                  <a:lnTo>
                    <a:pt x="2263" y="1787"/>
                  </a:lnTo>
                  <a:lnTo>
                    <a:pt x="2263"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2"/>
            <p:cNvSpPr/>
            <p:nvPr/>
          </p:nvSpPr>
          <p:spPr>
            <a:xfrm>
              <a:off x="4075845" y="2628252"/>
              <a:ext cx="66924" cy="27080"/>
            </a:xfrm>
            <a:custGeom>
              <a:avLst/>
              <a:gdLst/>
              <a:ahLst/>
              <a:cxnLst/>
              <a:rect l="l" t="t" r="r" b="b"/>
              <a:pathLst>
                <a:path w="2239" h="906" extrusionOk="0">
                  <a:moveTo>
                    <a:pt x="0" y="1"/>
                  </a:moveTo>
                  <a:lnTo>
                    <a:pt x="0" y="25"/>
                  </a:lnTo>
                  <a:lnTo>
                    <a:pt x="1" y="25"/>
                  </a:lnTo>
                  <a:cubicBezTo>
                    <a:pt x="0" y="17"/>
                    <a:pt x="0" y="9"/>
                    <a:pt x="0" y="1"/>
                  </a:cubicBezTo>
                  <a:close/>
                  <a:moveTo>
                    <a:pt x="1" y="25"/>
                  </a:moveTo>
                  <a:cubicBezTo>
                    <a:pt x="7" y="253"/>
                    <a:pt x="101" y="459"/>
                    <a:pt x="262" y="620"/>
                  </a:cubicBezTo>
                  <a:cubicBezTo>
                    <a:pt x="405" y="787"/>
                    <a:pt x="643" y="906"/>
                    <a:pt x="882" y="906"/>
                  </a:cubicBezTo>
                  <a:lnTo>
                    <a:pt x="2239" y="906"/>
                  </a:lnTo>
                  <a:lnTo>
                    <a:pt x="2239" y="2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1" name="Google Shape;13271;p92"/>
          <p:cNvGrpSpPr/>
          <p:nvPr/>
        </p:nvGrpSpPr>
        <p:grpSpPr>
          <a:xfrm>
            <a:off x="3264278" y="2464543"/>
            <a:ext cx="344544" cy="298274"/>
            <a:chOff x="3378578" y="2464543"/>
            <a:chExt cx="344544" cy="298274"/>
          </a:xfrm>
        </p:grpSpPr>
        <p:sp>
          <p:nvSpPr>
            <p:cNvPr id="13272" name="Google Shape;13272;p92"/>
            <p:cNvSpPr/>
            <p:nvPr/>
          </p:nvSpPr>
          <p:spPr>
            <a:xfrm>
              <a:off x="3436954" y="2515088"/>
              <a:ext cx="227104" cy="195780"/>
            </a:xfrm>
            <a:custGeom>
              <a:avLst/>
              <a:gdLst/>
              <a:ahLst/>
              <a:cxnLst/>
              <a:rect l="l" t="t" r="r" b="b"/>
              <a:pathLst>
                <a:path w="7598" h="6550" extrusionOk="0">
                  <a:moveTo>
                    <a:pt x="1906" y="0"/>
                  </a:moveTo>
                  <a:lnTo>
                    <a:pt x="0" y="3287"/>
                  </a:lnTo>
                  <a:lnTo>
                    <a:pt x="1906" y="6549"/>
                  </a:lnTo>
                  <a:lnTo>
                    <a:pt x="5692" y="6549"/>
                  </a:lnTo>
                  <a:lnTo>
                    <a:pt x="7597" y="3287"/>
                  </a:lnTo>
                  <a:lnTo>
                    <a:pt x="569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2"/>
            <p:cNvSpPr/>
            <p:nvPr/>
          </p:nvSpPr>
          <p:spPr>
            <a:xfrm>
              <a:off x="3550118" y="2515088"/>
              <a:ext cx="113941" cy="195780"/>
            </a:xfrm>
            <a:custGeom>
              <a:avLst/>
              <a:gdLst/>
              <a:ahLst/>
              <a:cxnLst/>
              <a:rect l="l" t="t" r="r" b="b"/>
              <a:pathLst>
                <a:path w="3812" h="6550" extrusionOk="0">
                  <a:moveTo>
                    <a:pt x="1" y="0"/>
                  </a:moveTo>
                  <a:lnTo>
                    <a:pt x="1" y="6549"/>
                  </a:lnTo>
                  <a:lnTo>
                    <a:pt x="1906" y="6549"/>
                  </a:lnTo>
                  <a:lnTo>
                    <a:pt x="3811" y="3287"/>
                  </a:lnTo>
                  <a:lnTo>
                    <a:pt x="190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2"/>
            <p:cNvSpPr/>
            <p:nvPr/>
          </p:nvSpPr>
          <p:spPr>
            <a:xfrm>
              <a:off x="3464722" y="2706565"/>
              <a:ext cx="173003" cy="56253"/>
            </a:xfrm>
            <a:custGeom>
              <a:avLst/>
              <a:gdLst/>
              <a:ahLst/>
              <a:cxnLst/>
              <a:rect l="l" t="t" r="r" b="b"/>
              <a:pathLst>
                <a:path w="5788" h="1882" extrusionOk="0">
                  <a:moveTo>
                    <a:pt x="1096" y="0"/>
                  </a:moveTo>
                  <a:lnTo>
                    <a:pt x="334" y="715"/>
                  </a:lnTo>
                  <a:lnTo>
                    <a:pt x="0" y="1882"/>
                  </a:lnTo>
                  <a:lnTo>
                    <a:pt x="5787" y="1882"/>
                  </a:lnTo>
                  <a:lnTo>
                    <a:pt x="5501" y="715"/>
                  </a:lnTo>
                  <a:lnTo>
                    <a:pt x="473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2"/>
            <p:cNvSpPr/>
            <p:nvPr/>
          </p:nvSpPr>
          <p:spPr>
            <a:xfrm>
              <a:off x="3463287" y="2464543"/>
              <a:ext cx="174438" cy="56253"/>
            </a:xfrm>
            <a:custGeom>
              <a:avLst/>
              <a:gdLst/>
              <a:ahLst/>
              <a:cxnLst/>
              <a:rect l="l" t="t" r="r" b="b"/>
              <a:pathLst>
                <a:path w="5836" h="1882" extrusionOk="0">
                  <a:moveTo>
                    <a:pt x="1" y="1"/>
                  </a:moveTo>
                  <a:lnTo>
                    <a:pt x="310" y="1167"/>
                  </a:lnTo>
                  <a:lnTo>
                    <a:pt x="1096" y="1882"/>
                  </a:lnTo>
                  <a:lnTo>
                    <a:pt x="4716" y="1882"/>
                  </a:lnTo>
                  <a:lnTo>
                    <a:pt x="5502" y="1167"/>
                  </a:lnTo>
                  <a:lnTo>
                    <a:pt x="5835"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2"/>
            <p:cNvSpPr/>
            <p:nvPr/>
          </p:nvSpPr>
          <p:spPr>
            <a:xfrm>
              <a:off x="3379296" y="2606193"/>
              <a:ext cx="118185" cy="155906"/>
            </a:xfrm>
            <a:custGeom>
              <a:avLst/>
              <a:gdLst/>
              <a:ahLst/>
              <a:cxnLst/>
              <a:rect l="l" t="t" r="r" b="b"/>
              <a:pathLst>
                <a:path w="3954" h="5216" extrusionOk="0">
                  <a:moveTo>
                    <a:pt x="1144" y="1"/>
                  </a:moveTo>
                  <a:lnTo>
                    <a:pt x="1" y="239"/>
                  </a:lnTo>
                  <a:lnTo>
                    <a:pt x="2882" y="5216"/>
                  </a:lnTo>
                  <a:lnTo>
                    <a:pt x="3954" y="3358"/>
                  </a:lnTo>
                  <a:lnTo>
                    <a:pt x="2144" y="239"/>
                  </a:lnTo>
                  <a:lnTo>
                    <a:pt x="114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2"/>
            <p:cNvSpPr/>
            <p:nvPr/>
          </p:nvSpPr>
          <p:spPr>
            <a:xfrm>
              <a:off x="3535173" y="2626847"/>
              <a:ext cx="74785" cy="19937"/>
            </a:xfrm>
            <a:custGeom>
              <a:avLst/>
              <a:gdLst/>
              <a:ahLst/>
              <a:cxnLst/>
              <a:rect l="l" t="t" r="r" b="b"/>
              <a:pathLst>
                <a:path w="2502" h="667" extrusionOk="0">
                  <a:moveTo>
                    <a:pt x="1" y="0"/>
                  </a:moveTo>
                  <a:lnTo>
                    <a:pt x="1" y="667"/>
                  </a:lnTo>
                  <a:lnTo>
                    <a:pt x="2501" y="667"/>
                  </a:lnTo>
                  <a:lnTo>
                    <a:pt x="2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2"/>
            <p:cNvSpPr/>
            <p:nvPr/>
          </p:nvSpPr>
          <p:spPr>
            <a:xfrm>
              <a:off x="3535173" y="2580577"/>
              <a:ext cx="74785" cy="19967"/>
            </a:xfrm>
            <a:custGeom>
              <a:avLst/>
              <a:gdLst/>
              <a:ahLst/>
              <a:cxnLst/>
              <a:rect l="l" t="t" r="r" b="b"/>
              <a:pathLst>
                <a:path w="2502" h="668" extrusionOk="0">
                  <a:moveTo>
                    <a:pt x="1" y="0"/>
                  </a:moveTo>
                  <a:lnTo>
                    <a:pt x="1" y="667"/>
                  </a:lnTo>
                  <a:lnTo>
                    <a:pt x="2501" y="667"/>
                  </a:lnTo>
                  <a:lnTo>
                    <a:pt x="2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2"/>
            <p:cNvSpPr/>
            <p:nvPr/>
          </p:nvSpPr>
          <p:spPr>
            <a:xfrm>
              <a:off x="3492490" y="2626847"/>
              <a:ext cx="21371" cy="19937"/>
            </a:xfrm>
            <a:custGeom>
              <a:avLst/>
              <a:gdLst/>
              <a:ahLst/>
              <a:cxnLst/>
              <a:rect l="l" t="t" r="r" b="b"/>
              <a:pathLst>
                <a:path w="715" h="667" extrusionOk="0">
                  <a:moveTo>
                    <a:pt x="0" y="0"/>
                  </a:moveTo>
                  <a:lnTo>
                    <a:pt x="0" y="667"/>
                  </a:lnTo>
                  <a:lnTo>
                    <a:pt x="714" y="667"/>
                  </a:lnTo>
                  <a:lnTo>
                    <a:pt x="7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2"/>
            <p:cNvSpPr/>
            <p:nvPr/>
          </p:nvSpPr>
          <p:spPr>
            <a:xfrm>
              <a:off x="3492490" y="2580577"/>
              <a:ext cx="21371" cy="19967"/>
            </a:xfrm>
            <a:custGeom>
              <a:avLst/>
              <a:gdLst/>
              <a:ahLst/>
              <a:cxnLst/>
              <a:rect l="l" t="t" r="r" b="b"/>
              <a:pathLst>
                <a:path w="715" h="668" extrusionOk="0">
                  <a:moveTo>
                    <a:pt x="0" y="0"/>
                  </a:moveTo>
                  <a:lnTo>
                    <a:pt x="0" y="667"/>
                  </a:lnTo>
                  <a:lnTo>
                    <a:pt x="714" y="667"/>
                  </a:lnTo>
                  <a:lnTo>
                    <a:pt x="7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2"/>
            <p:cNvSpPr/>
            <p:nvPr/>
          </p:nvSpPr>
          <p:spPr>
            <a:xfrm>
              <a:off x="3378578" y="2465261"/>
              <a:ext cx="118185" cy="148792"/>
            </a:xfrm>
            <a:custGeom>
              <a:avLst/>
              <a:gdLst/>
              <a:ahLst/>
              <a:cxnLst/>
              <a:rect l="l" t="t" r="r" b="b"/>
              <a:pathLst>
                <a:path w="3954" h="4978" extrusionOk="0">
                  <a:moveTo>
                    <a:pt x="2882" y="0"/>
                  </a:moveTo>
                  <a:lnTo>
                    <a:pt x="1" y="4978"/>
                  </a:lnTo>
                  <a:lnTo>
                    <a:pt x="2144" y="4978"/>
                  </a:lnTo>
                  <a:lnTo>
                    <a:pt x="3954" y="1858"/>
                  </a:lnTo>
                  <a:lnTo>
                    <a:pt x="288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2"/>
            <p:cNvSpPr/>
            <p:nvPr/>
          </p:nvSpPr>
          <p:spPr>
            <a:xfrm>
              <a:off x="3550836" y="2580577"/>
              <a:ext cx="59122" cy="19967"/>
            </a:xfrm>
            <a:custGeom>
              <a:avLst/>
              <a:gdLst/>
              <a:ahLst/>
              <a:cxnLst/>
              <a:rect l="l" t="t" r="r" b="b"/>
              <a:pathLst>
                <a:path w="1978" h="668" extrusionOk="0">
                  <a:moveTo>
                    <a:pt x="1" y="0"/>
                  </a:moveTo>
                  <a:lnTo>
                    <a:pt x="1" y="667"/>
                  </a:lnTo>
                  <a:lnTo>
                    <a:pt x="1977" y="667"/>
                  </a:lnTo>
                  <a:lnTo>
                    <a:pt x="197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2"/>
            <p:cNvSpPr/>
            <p:nvPr/>
          </p:nvSpPr>
          <p:spPr>
            <a:xfrm>
              <a:off x="3550836" y="2626847"/>
              <a:ext cx="59122" cy="19937"/>
            </a:xfrm>
            <a:custGeom>
              <a:avLst/>
              <a:gdLst/>
              <a:ahLst/>
              <a:cxnLst/>
              <a:rect l="l" t="t" r="r" b="b"/>
              <a:pathLst>
                <a:path w="1978" h="667" extrusionOk="0">
                  <a:moveTo>
                    <a:pt x="1" y="0"/>
                  </a:moveTo>
                  <a:lnTo>
                    <a:pt x="1" y="667"/>
                  </a:lnTo>
                  <a:lnTo>
                    <a:pt x="1977" y="667"/>
                  </a:lnTo>
                  <a:lnTo>
                    <a:pt x="197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2"/>
            <p:cNvSpPr/>
            <p:nvPr/>
          </p:nvSpPr>
          <p:spPr>
            <a:xfrm>
              <a:off x="3550836" y="2706565"/>
              <a:ext cx="86173" cy="56253"/>
            </a:xfrm>
            <a:custGeom>
              <a:avLst/>
              <a:gdLst/>
              <a:ahLst/>
              <a:cxnLst/>
              <a:rect l="l" t="t" r="r" b="b"/>
              <a:pathLst>
                <a:path w="2883" h="1882" extrusionOk="0">
                  <a:moveTo>
                    <a:pt x="1" y="0"/>
                  </a:moveTo>
                  <a:lnTo>
                    <a:pt x="1" y="1882"/>
                  </a:lnTo>
                  <a:lnTo>
                    <a:pt x="2882" y="1882"/>
                  </a:lnTo>
                  <a:lnTo>
                    <a:pt x="2573" y="715"/>
                  </a:lnTo>
                  <a:lnTo>
                    <a:pt x="18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2"/>
            <p:cNvSpPr/>
            <p:nvPr/>
          </p:nvSpPr>
          <p:spPr>
            <a:xfrm>
              <a:off x="3550118" y="2464543"/>
              <a:ext cx="86173" cy="56253"/>
            </a:xfrm>
            <a:custGeom>
              <a:avLst/>
              <a:gdLst/>
              <a:ahLst/>
              <a:cxnLst/>
              <a:rect l="l" t="t" r="r" b="b"/>
              <a:pathLst>
                <a:path w="2883" h="1882" extrusionOk="0">
                  <a:moveTo>
                    <a:pt x="1" y="1"/>
                  </a:moveTo>
                  <a:lnTo>
                    <a:pt x="1" y="1882"/>
                  </a:lnTo>
                  <a:lnTo>
                    <a:pt x="1811" y="1882"/>
                  </a:lnTo>
                  <a:lnTo>
                    <a:pt x="2573" y="1167"/>
                  </a:lnTo>
                  <a:lnTo>
                    <a:pt x="288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2"/>
            <p:cNvSpPr/>
            <p:nvPr/>
          </p:nvSpPr>
          <p:spPr>
            <a:xfrm>
              <a:off x="3604220" y="2606193"/>
              <a:ext cx="118902" cy="155906"/>
            </a:xfrm>
            <a:custGeom>
              <a:avLst/>
              <a:gdLst/>
              <a:ahLst/>
              <a:cxnLst/>
              <a:rect l="l" t="t" r="r" b="b"/>
              <a:pathLst>
                <a:path w="3978" h="5216" extrusionOk="0">
                  <a:moveTo>
                    <a:pt x="2906" y="1"/>
                  </a:moveTo>
                  <a:lnTo>
                    <a:pt x="1835" y="239"/>
                  </a:lnTo>
                  <a:lnTo>
                    <a:pt x="1" y="3358"/>
                  </a:lnTo>
                  <a:lnTo>
                    <a:pt x="1073" y="5216"/>
                  </a:lnTo>
                  <a:lnTo>
                    <a:pt x="3978" y="239"/>
                  </a:lnTo>
                  <a:lnTo>
                    <a:pt x="290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2"/>
            <p:cNvSpPr/>
            <p:nvPr/>
          </p:nvSpPr>
          <p:spPr>
            <a:xfrm>
              <a:off x="3604220" y="2464543"/>
              <a:ext cx="118902" cy="148792"/>
            </a:xfrm>
            <a:custGeom>
              <a:avLst/>
              <a:gdLst/>
              <a:ahLst/>
              <a:cxnLst/>
              <a:rect l="l" t="t" r="r" b="b"/>
              <a:pathLst>
                <a:path w="3978" h="4978" extrusionOk="0">
                  <a:moveTo>
                    <a:pt x="1073" y="1"/>
                  </a:moveTo>
                  <a:lnTo>
                    <a:pt x="1" y="1858"/>
                  </a:lnTo>
                  <a:lnTo>
                    <a:pt x="1835" y="4978"/>
                  </a:lnTo>
                  <a:lnTo>
                    <a:pt x="3978" y="4978"/>
                  </a:lnTo>
                  <a:lnTo>
                    <a:pt x="1073"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92"/>
          <p:cNvGrpSpPr/>
          <p:nvPr/>
        </p:nvGrpSpPr>
        <p:grpSpPr>
          <a:xfrm>
            <a:off x="2556667" y="2520767"/>
            <a:ext cx="343109" cy="197305"/>
            <a:chOff x="2747167" y="2520767"/>
            <a:chExt cx="343109" cy="197305"/>
          </a:xfrm>
        </p:grpSpPr>
        <p:sp>
          <p:nvSpPr>
            <p:cNvPr id="13289" name="Google Shape;13289;p92"/>
            <p:cNvSpPr/>
            <p:nvPr/>
          </p:nvSpPr>
          <p:spPr>
            <a:xfrm>
              <a:off x="2908036" y="2619733"/>
              <a:ext cx="174408" cy="98338"/>
            </a:xfrm>
            <a:custGeom>
              <a:avLst/>
              <a:gdLst/>
              <a:ahLst/>
              <a:cxnLst/>
              <a:rect l="l" t="t" r="r" b="b"/>
              <a:pathLst>
                <a:path w="5835" h="3290" extrusionOk="0">
                  <a:moveTo>
                    <a:pt x="0" y="0"/>
                  </a:moveTo>
                  <a:lnTo>
                    <a:pt x="929" y="2024"/>
                  </a:lnTo>
                  <a:cubicBezTo>
                    <a:pt x="1239" y="2691"/>
                    <a:pt x="1882" y="3167"/>
                    <a:pt x="2596" y="3286"/>
                  </a:cubicBezTo>
                  <a:cubicBezTo>
                    <a:pt x="2602" y="3289"/>
                    <a:pt x="2608" y="3290"/>
                    <a:pt x="2614" y="3290"/>
                  </a:cubicBezTo>
                  <a:cubicBezTo>
                    <a:pt x="2723" y="3290"/>
                    <a:pt x="2793" y="2882"/>
                    <a:pt x="2906" y="2882"/>
                  </a:cubicBezTo>
                  <a:cubicBezTo>
                    <a:pt x="3019" y="2882"/>
                    <a:pt x="3132" y="3290"/>
                    <a:pt x="3225" y="3290"/>
                  </a:cubicBezTo>
                  <a:cubicBezTo>
                    <a:pt x="3230" y="3290"/>
                    <a:pt x="3234" y="3289"/>
                    <a:pt x="3239" y="3286"/>
                  </a:cubicBezTo>
                  <a:cubicBezTo>
                    <a:pt x="3978" y="3167"/>
                    <a:pt x="4620" y="2739"/>
                    <a:pt x="4906" y="2024"/>
                  </a:cubicBezTo>
                  <a:lnTo>
                    <a:pt x="583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2"/>
            <p:cNvSpPr/>
            <p:nvPr/>
          </p:nvSpPr>
          <p:spPr>
            <a:xfrm>
              <a:off x="2994867" y="2618299"/>
              <a:ext cx="87578" cy="98996"/>
            </a:xfrm>
            <a:custGeom>
              <a:avLst/>
              <a:gdLst/>
              <a:ahLst/>
              <a:cxnLst/>
              <a:rect l="l" t="t" r="r" b="b"/>
              <a:pathLst>
                <a:path w="2930" h="3312" extrusionOk="0">
                  <a:moveTo>
                    <a:pt x="1" y="0"/>
                  </a:moveTo>
                  <a:lnTo>
                    <a:pt x="1" y="48"/>
                  </a:lnTo>
                  <a:lnTo>
                    <a:pt x="1" y="2906"/>
                  </a:lnTo>
                  <a:cubicBezTo>
                    <a:pt x="140" y="2906"/>
                    <a:pt x="234" y="3312"/>
                    <a:pt x="327" y="3312"/>
                  </a:cubicBezTo>
                  <a:cubicBezTo>
                    <a:pt x="329" y="3312"/>
                    <a:pt x="332" y="3311"/>
                    <a:pt x="334" y="3311"/>
                  </a:cubicBezTo>
                  <a:cubicBezTo>
                    <a:pt x="1073" y="3192"/>
                    <a:pt x="1715" y="2739"/>
                    <a:pt x="2001" y="2025"/>
                  </a:cubicBezTo>
                  <a:lnTo>
                    <a:pt x="2930"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2"/>
            <p:cNvSpPr/>
            <p:nvPr/>
          </p:nvSpPr>
          <p:spPr>
            <a:xfrm>
              <a:off x="2757120" y="2521454"/>
              <a:ext cx="172286" cy="96873"/>
            </a:xfrm>
            <a:custGeom>
              <a:avLst/>
              <a:gdLst/>
              <a:ahLst/>
              <a:cxnLst/>
              <a:rect l="l" t="t" r="r" b="b"/>
              <a:pathLst>
                <a:path w="5764" h="3241" extrusionOk="0">
                  <a:moveTo>
                    <a:pt x="3206" y="1"/>
                  </a:moveTo>
                  <a:cubicBezTo>
                    <a:pt x="3091" y="1"/>
                    <a:pt x="2998" y="384"/>
                    <a:pt x="2882" y="430"/>
                  </a:cubicBezTo>
                  <a:cubicBezTo>
                    <a:pt x="2766" y="430"/>
                    <a:pt x="2650" y="1"/>
                    <a:pt x="2556" y="1"/>
                  </a:cubicBezTo>
                  <a:cubicBezTo>
                    <a:pt x="2554" y="1"/>
                    <a:pt x="2551" y="1"/>
                    <a:pt x="2549" y="2"/>
                  </a:cubicBezTo>
                  <a:cubicBezTo>
                    <a:pt x="1811" y="121"/>
                    <a:pt x="1192" y="573"/>
                    <a:pt x="882" y="1288"/>
                  </a:cubicBezTo>
                  <a:lnTo>
                    <a:pt x="1" y="3240"/>
                  </a:lnTo>
                  <a:lnTo>
                    <a:pt x="5764" y="3240"/>
                  </a:lnTo>
                  <a:lnTo>
                    <a:pt x="4883" y="1288"/>
                  </a:lnTo>
                  <a:cubicBezTo>
                    <a:pt x="4549" y="597"/>
                    <a:pt x="3954" y="121"/>
                    <a:pt x="3216" y="2"/>
                  </a:cubicBezTo>
                  <a:cubicBezTo>
                    <a:pt x="3212" y="1"/>
                    <a:pt x="3209" y="1"/>
                    <a:pt x="3206"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2"/>
            <p:cNvSpPr/>
            <p:nvPr/>
          </p:nvSpPr>
          <p:spPr>
            <a:xfrm>
              <a:off x="2843981" y="2521454"/>
              <a:ext cx="86143" cy="96873"/>
            </a:xfrm>
            <a:custGeom>
              <a:avLst/>
              <a:gdLst/>
              <a:ahLst/>
              <a:cxnLst/>
              <a:rect l="l" t="t" r="r" b="b"/>
              <a:pathLst>
                <a:path w="2882" h="3241" extrusionOk="0">
                  <a:moveTo>
                    <a:pt x="323" y="1"/>
                  </a:moveTo>
                  <a:cubicBezTo>
                    <a:pt x="209" y="1"/>
                    <a:pt x="116" y="384"/>
                    <a:pt x="0" y="430"/>
                  </a:cubicBezTo>
                  <a:lnTo>
                    <a:pt x="0" y="3240"/>
                  </a:lnTo>
                  <a:lnTo>
                    <a:pt x="2882" y="3240"/>
                  </a:lnTo>
                  <a:lnTo>
                    <a:pt x="2001" y="1288"/>
                  </a:lnTo>
                  <a:cubicBezTo>
                    <a:pt x="1667" y="597"/>
                    <a:pt x="1072" y="121"/>
                    <a:pt x="334" y="2"/>
                  </a:cubicBezTo>
                  <a:cubicBezTo>
                    <a:pt x="330" y="1"/>
                    <a:pt x="327" y="1"/>
                    <a:pt x="323"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2"/>
            <p:cNvSpPr/>
            <p:nvPr/>
          </p:nvSpPr>
          <p:spPr>
            <a:xfrm>
              <a:off x="2833281" y="2520767"/>
              <a:ext cx="19249" cy="97561"/>
            </a:xfrm>
            <a:custGeom>
              <a:avLst/>
              <a:gdLst/>
              <a:ahLst/>
              <a:cxnLst/>
              <a:rect l="l" t="t" r="r" b="b"/>
              <a:pathLst>
                <a:path w="644" h="3264" extrusionOk="0">
                  <a:moveTo>
                    <a:pt x="334" y="1"/>
                  </a:moveTo>
                  <a:cubicBezTo>
                    <a:pt x="215" y="1"/>
                    <a:pt x="96" y="1"/>
                    <a:pt x="1" y="25"/>
                  </a:cubicBezTo>
                  <a:lnTo>
                    <a:pt x="1" y="3263"/>
                  </a:lnTo>
                  <a:lnTo>
                    <a:pt x="644" y="3263"/>
                  </a:lnTo>
                  <a:lnTo>
                    <a:pt x="644" y="25"/>
                  </a:lnTo>
                  <a:cubicBezTo>
                    <a:pt x="525" y="1"/>
                    <a:pt x="453" y="1"/>
                    <a:pt x="334"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2"/>
            <p:cNvSpPr/>
            <p:nvPr/>
          </p:nvSpPr>
          <p:spPr>
            <a:xfrm>
              <a:off x="2985631" y="2619733"/>
              <a:ext cx="19249" cy="98248"/>
            </a:xfrm>
            <a:custGeom>
              <a:avLst/>
              <a:gdLst/>
              <a:ahLst/>
              <a:cxnLst/>
              <a:rect l="l" t="t" r="r" b="b"/>
              <a:pathLst>
                <a:path w="644" h="3287" extrusionOk="0">
                  <a:moveTo>
                    <a:pt x="0" y="0"/>
                  </a:moveTo>
                  <a:lnTo>
                    <a:pt x="0" y="3263"/>
                  </a:lnTo>
                  <a:cubicBezTo>
                    <a:pt x="96" y="3286"/>
                    <a:pt x="215" y="3286"/>
                    <a:pt x="334" y="3286"/>
                  </a:cubicBezTo>
                  <a:cubicBezTo>
                    <a:pt x="453" y="3286"/>
                    <a:pt x="524" y="3286"/>
                    <a:pt x="643" y="3263"/>
                  </a:cubicBezTo>
                  <a:lnTo>
                    <a:pt x="64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2"/>
            <p:cNvSpPr/>
            <p:nvPr/>
          </p:nvSpPr>
          <p:spPr>
            <a:xfrm>
              <a:off x="2833281" y="2643197"/>
              <a:ext cx="20684" cy="20684"/>
            </a:xfrm>
            <a:custGeom>
              <a:avLst/>
              <a:gdLst/>
              <a:ahLst/>
              <a:cxnLst/>
              <a:rect l="l" t="t" r="r" b="b"/>
              <a:pathLst>
                <a:path w="692" h="692" extrusionOk="0">
                  <a:moveTo>
                    <a:pt x="1" y="1"/>
                  </a:moveTo>
                  <a:lnTo>
                    <a:pt x="1" y="692"/>
                  </a:lnTo>
                  <a:lnTo>
                    <a:pt x="692" y="692"/>
                  </a:lnTo>
                  <a:lnTo>
                    <a:pt x="692"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2"/>
            <p:cNvSpPr/>
            <p:nvPr/>
          </p:nvSpPr>
          <p:spPr>
            <a:xfrm>
              <a:off x="2833281" y="2678079"/>
              <a:ext cx="20684" cy="20684"/>
            </a:xfrm>
            <a:custGeom>
              <a:avLst/>
              <a:gdLst/>
              <a:ahLst/>
              <a:cxnLst/>
              <a:rect l="l" t="t" r="r" b="b"/>
              <a:pathLst>
                <a:path w="692" h="692" extrusionOk="0">
                  <a:moveTo>
                    <a:pt x="1" y="1"/>
                  </a:moveTo>
                  <a:lnTo>
                    <a:pt x="1" y="691"/>
                  </a:lnTo>
                  <a:lnTo>
                    <a:pt x="692" y="691"/>
                  </a:lnTo>
                  <a:lnTo>
                    <a:pt x="692"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2"/>
            <p:cNvSpPr/>
            <p:nvPr/>
          </p:nvSpPr>
          <p:spPr>
            <a:xfrm>
              <a:off x="2985631" y="2542138"/>
              <a:ext cx="20654" cy="20654"/>
            </a:xfrm>
            <a:custGeom>
              <a:avLst/>
              <a:gdLst/>
              <a:ahLst/>
              <a:cxnLst/>
              <a:rect l="l" t="t" r="r" b="b"/>
              <a:pathLst>
                <a:path w="691" h="691" extrusionOk="0">
                  <a:moveTo>
                    <a:pt x="0" y="0"/>
                  </a:moveTo>
                  <a:lnTo>
                    <a:pt x="0"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2"/>
            <p:cNvSpPr/>
            <p:nvPr/>
          </p:nvSpPr>
          <p:spPr>
            <a:xfrm>
              <a:off x="2985631" y="2575586"/>
              <a:ext cx="20654" cy="20684"/>
            </a:xfrm>
            <a:custGeom>
              <a:avLst/>
              <a:gdLst/>
              <a:ahLst/>
              <a:cxnLst/>
              <a:rect l="l" t="t" r="r" b="b"/>
              <a:pathLst>
                <a:path w="691" h="692" extrusionOk="0">
                  <a:moveTo>
                    <a:pt x="0" y="1"/>
                  </a:moveTo>
                  <a:lnTo>
                    <a:pt x="0" y="691"/>
                  </a:lnTo>
                  <a:lnTo>
                    <a:pt x="691" y="691"/>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2"/>
            <p:cNvSpPr/>
            <p:nvPr/>
          </p:nvSpPr>
          <p:spPr>
            <a:xfrm>
              <a:off x="2843981" y="2520767"/>
              <a:ext cx="9983" cy="97561"/>
            </a:xfrm>
            <a:custGeom>
              <a:avLst/>
              <a:gdLst/>
              <a:ahLst/>
              <a:cxnLst/>
              <a:rect l="l" t="t" r="r" b="b"/>
              <a:pathLst>
                <a:path w="334" h="3264" extrusionOk="0">
                  <a:moveTo>
                    <a:pt x="0" y="1"/>
                  </a:moveTo>
                  <a:lnTo>
                    <a:pt x="0" y="3263"/>
                  </a:lnTo>
                  <a:lnTo>
                    <a:pt x="334" y="3263"/>
                  </a:lnTo>
                  <a:lnTo>
                    <a:pt x="334" y="25"/>
                  </a:lnTo>
                  <a:cubicBezTo>
                    <a:pt x="215" y="1"/>
                    <a:pt x="119" y="1"/>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2"/>
            <p:cNvSpPr/>
            <p:nvPr/>
          </p:nvSpPr>
          <p:spPr>
            <a:xfrm>
              <a:off x="2843264" y="2643197"/>
              <a:ext cx="9266" cy="20684"/>
            </a:xfrm>
            <a:custGeom>
              <a:avLst/>
              <a:gdLst/>
              <a:ahLst/>
              <a:cxnLst/>
              <a:rect l="l" t="t" r="r" b="b"/>
              <a:pathLst>
                <a:path w="310" h="692" extrusionOk="0">
                  <a:moveTo>
                    <a:pt x="0" y="1"/>
                  </a:moveTo>
                  <a:lnTo>
                    <a:pt x="0" y="692"/>
                  </a:lnTo>
                  <a:lnTo>
                    <a:pt x="310" y="692"/>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2"/>
            <p:cNvSpPr/>
            <p:nvPr/>
          </p:nvSpPr>
          <p:spPr>
            <a:xfrm>
              <a:off x="2843264" y="2678079"/>
              <a:ext cx="9266" cy="20684"/>
            </a:xfrm>
            <a:custGeom>
              <a:avLst/>
              <a:gdLst/>
              <a:ahLst/>
              <a:cxnLst/>
              <a:rect l="l" t="t" r="r" b="b"/>
              <a:pathLst>
                <a:path w="310" h="692" extrusionOk="0">
                  <a:moveTo>
                    <a:pt x="0" y="1"/>
                  </a:moveTo>
                  <a:lnTo>
                    <a:pt x="0" y="691"/>
                  </a:lnTo>
                  <a:lnTo>
                    <a:pt x="310" y="691"/>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2"/>
            <p:cNvSpPr/>
            <p:nvPr/>
          </p:nvSpPr>
          <p:spPr>
            <a:xfrm>
              <a:off x="2994867" y="2542138"/>
              <a:ext cx="10013" cy="20654"/>
            </a:xfrm>
            <a:custGeom>
              <a:avLst/>
              <a:gdLst/>
              <a:ahLst/>
              <a:cxnLst/>
              <a:rect l="l" t="t" r="r" b="b"/>
              <a:pathLst>
                <a:path w="335" h="691" extrusionOk="0">
                  <a:moveTo>
                    <a:pt x="1" y="0"/>
                  </a:moveTo>
                  <a:lnTo>
                    <a:pt x="1" y="691"/>
                  </a:lnTo>
                  <a:lnTo>
                    <a:pt x="334" y="691"/>
                  </a:lnTo>
                  <a:lnTo>
                    <a:pt x="3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2"/>
            <p:cNvSpPr/>
            <p:nvPr/>
          </p:nvSpPr>
          <p:spPr>
            <a:xfrm>
              <a:off x="2994867" y="2575586"/>
              <a:ext cx="10013" cy="20684"/>
            </a:xfrm>
            <a:custGeom>
              <a:avLst/>
              <a:gdLst/>
              <a:ahLst/>
              <a:cxnLst/>
              <a:rect l="l" t="t" r="r" b="b"/>
              <a:pathLst>
                <a:path w="335" h="692" extrusionOk="0">
                  <a:moveTo>
                    <a:pt x="1" y="1"/>
                  </a:moveTo>
                  <a:lnTo>
                    <a:pt x="1" y="691"/>
                  </a:lnTo>
                  <a:lnTo>
                    <a:pt x="334" y="691"/>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2"/>
            <p:cNvSpPr/>
            <p:nvPr/>
          </p:nvSpPr>
          <p:spPr>
            <a:xfrm>
              <a:off x="2994867" y="2619733"/>
              <a:ext cx="10013" cy="98248"/>
            </a:xfrm>
            <a:custGeom>
              <a:avLst/>
              <a:gdLst/>
              <a:ahLst/>
              <a:cxnLst/>
              <a:rect l="l" t="t" r="r" b="b"/>
              <a:pathLst>
                <a:path w="335" h="3287" extrusionOk="0">
                  <a:moveTo>
                    <a:pt x="1" y="0"/>
                  </a:moveTo>
                  <a:lnTo>
                    <a:pt x="1" y="3286"/>
                  </a:lnTo>
                  <a:cubicBezTo>
                    <a:pt x="120" y="3286"/>
                    <a:pt x="215" y="3286"/>
                    <a:pt x="334" y="3263"/>
                  </a:cubicBezTo>
                  <a:lnTo>
                    <a:pt x="3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2"/>
            <p:cNvSpPr/>
            <p:nvPr/>
          </p:nvSpPr>
          <p:spPr>
            <a:xfrm>
              <a:off x="2747167" y="2609750"/>
              <a:ext cx="343107" cy="20684"/>
            </a:xfrm>
            <a:custGeom>
              <a:avLst/>
              <a:gdLst/>
              <a:ahLst/>
              <a:cxnLst/>
              <a:rect l="l" t="t" r="r" b="b"/>
              <a:pathLst>
                <a:path w="11479" h="692" extrusionOk="0">
                  <a:moveTo>
                    <a:pt x="0" y="1"/>
                  </a:moveTo>
                  <a:lnTo>
                    <a:pt x="0" y="691"/>
                  </a:lnTo>
                  <a:lnTo>
                    <a:pt x="11479" y="691"/>
                  </a:lnTo>
                  <a:lnTo>
                    <a:pt x="11479" y="1"/>
                  </a:lnTo>
                  <a:close/>
                </a:path>
              </a:pathLst>
            </a:custGeom>
            <a:solidFill>
              <a:srgbClr val="9A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2"/>
            <p:cNvSpPr/>
            <p:nvPr/>
          </p:nvSpPr>
          <p:spPr>
            <a:xfrm>
              <a:off x="2918707" y="2609750"/>
              <a:ext cx="171569" cy="20684"/>
            </a:xfrm>
            <a:custGeom>
              <a:avLst/>
              <a:gdLst/>
              <a:ahLst/>
              <a:cxnLst/>
              <a:rect l="l" t="t" r="r" b="b"/>
              <a:pathLst>
                <a:path w="5740" h="692" extrusionOk="0">
                  <a:moveTo>
                    <a:pt x="1" y="1"/>
                  </a:moveTo>
                  <a:lnTo>
                    <a:pt x="1" y="691"/>
                  </a:lnTo>
                  <a:lnTo>
                    <a:pt x="5740" y="691"/>
                  </a:lnTo>
                  <a:lnTo>
                    <a:pt x="5740"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92"/>
          <p:cNvGrpSpPr/>
          <p:nvPr/>
        </p:nvGrpSpPr>
        <p:grpSpPr>
          <a:xfrm>
            <a:off x="1799229" y="2440332"/>
            <a:ext cx="343110" cy="344542"/>
            <a:chOff x="2065929" y="2440332"/>
            <a:chExt cx="343110" cy="344542"/>
          </a:xfrm>
        </p:grpSpPr>
        <p:sp>
          <p:nvSpPr>
            <p:cNvPr id="13308" name="Google Shape;13308;p92"/>
            <p:cNvSpPr/>
            <p:nvPr/>
          </p:nvSpPr>
          <p:spPr>
            <a:xfrm>
              <a:off x="2166987" y="2480923"/>
              <a:ext cx="141679" cy="303951"/>
            </a:xfrm>
            <a:custGeom>
              <a:avLst/>
              <a:gdLst/>
              <a:ahLst/>
              <a:cxnLst/>
              <a:rect l="l" t="t" r="r" b="b"/>
              <a:pathLst>
                <a:path w="4740" h="10169" extrusionOk="0">
                  <a:moveTo>
                    <a:pt x="453" y="0"/>
                  </a:moveTo>
                  <a:lnTo>
                    <a:pt x="1" y="5073"/>
                  </a:lnTo>
                  <a:lnTo>
                    <a:pt x="453" y="10169"/>
                  </a:lnTo>
                  <a:lnTo>
                    <a:pt x="4287" y="10169"/>
                  </a:lnTo>
                  <a:lnTo>
                    <a:pt x="4740" y="5073"/>
                  </a:lnTo>
                  <a:lnTo>
                    <a:pt x="42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2"/>
            <p:cNvSpPr/>
            <p:nvPr/>
          </p:nvSpPr>
          <p:spPr>
            <a:xfrm>
              <a:off x="2065929" y="2481641"/>
              <a:ext cx="114628" cy="303234"/>
            </a:xfrm>
            <a:custGeom>
              <a:avLst/>
              <a:gdLst/>
              <a:ahLst/>
              <a:cxnLst/>
              <a:rect l="l" t="t" r="r" b="b"/>
              <a:pathLst>
                <a:path w="3835" h="10145" extrusionOk="0">
                  <a:moveTo>
                    <a:pt x="0" y="0"/>
                  </a:moveTo>
                  <a:lnTo>
                    <a:pt x="0" y="10145"/>
                  </a:lnTo>
                  <a:lnTo>
                    <a:pt x="3834" y="10145"/>
                  </a:lnTo>
                  <a:lnTo>
                    <a:pt x="3834"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2"/>
            <p:cNvSpPr/>
            <p:nvPr/>
          </p:nvSpPr>
          <p:spPr>
            <a:xfrm>
              <a:off x="2123587" y="2481641"/>
              <a:ext cx="56970" cy="303234"/>
            </a:xfrm>
            <a:custGeom>
              <a:avLst/>
              <a:gdLst/>
              <a:ahLst/>
              <a:cxnLst/>
              <a:rect l="l" t="t" r="r" b="b"/>
              <a:pathLst>
                <a:path w="1906" h="10145" extrusionOk="0">
                  <a:moveTo>
                    <a:pt x="0" y="0"/>
                  </a:moveTo>
                  <a:lnTo>
                    <a:pt x="0" y="10145"/>
                  </a:lnTo>
                  <a:lnTo>
                    <a:pt x="1905" y="10145"/>
                  </a:lnTo>
                  <a:lnTo>
                    <a:pt x="190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2"/>
            <p:cNvSpPr/>
            <p:nvPr/>
          </p:nvSpPr>
          <p:spPr>
            <a:xfrm>
              <a:off x="2238186" y="2481641"/>
              <a:ext cx="70481" cy="303234"/>
            </a:xfrm>
            <a:custGeom>
              <a:avLst/>
              <a:gdLst/>
              <a:ahLst/>
              <a:cxnLst/>
              <a:rect l="l" t="t" r="r" b="b"/>
              <a:pathLst>
                <a:path w="2358" h="10145" extrusionOk="0">
                  <a:moveTo>
                    <a:pt x="0" y="0"/>
                  </a:moveTo>
                  <a:lnTo>
                    <a:pt x="0" y="10145"/>
                  </a:lnTo>
                  <a:lnTo>
                    <a:pt x="1905" y="10145"/>
                  </a:lnTo>
                  <a:lnTo>
                    <a:pt x="2358" y="5049"/>
                  </a:lnTo>
                  <a:lnTo>
                    <a:pt x="19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2"/>
            <p:cNvSpPr/>
            <p:nvPr/>
          </p:nvSpPr>
          <p:spPr>
            <a:xfrm>
              <a:off x="2294410" y="2481641"/>
              <a:ext cx="114628" cy="303234"/>
            </a:xfrm>
            <a:custGeom>
              <a:avLst/>
              <a:gdLst/>
              <a:ahLst/>
              <a:cxnLst/>
              <a:rect l="l" t="t" r="r" b="b"/>
              <a:pathLst>
                <a:path w="3835" h="10145" extrusionOk="0">
                  <a:moveTo>
                    <a:pt x="1" y="0"/>
                  </a:moveTo>
                  <a:lnTo>
                    <a:pt x="1" y="10145"/>
                  </a:lnTo>
                  <a:lnTo>
                    <a:pt x="3835" y="10145"/>
                  </a:lnTo>
                  <a:lnTo>
                    <a:pt x="383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2"/>
            <p:cNvSpPr/>
            <p:nvPr/>
          </p:nvSpPr>
          <p:spPr>
            <a:xfrm>
              <a:off x="2352068" y="2481641"/>
              <a:ext cx="56970" cy="303234"/>
            </a:xfrm>
            <a:custGeom>
              <a:avLst/>
              <a:gdLst/>
              <a:ahLst/>
              <a:cxnLst/>
              <a:rect l="l" t="t" r="r" b="b"/>
              <a:pathLst>
                <a:path w="1906" h="10145" extrusionOk="0">
                  <a:moveTo>
                    <a:pt x="1" y="0"/>
                  </a:moveTo>
                  <a:lnTo>
                    <a:pt x="1" y="10145"/>
                  </a:lnTo>
                  <a:lnTo>
                    <a:pt x="1906" y="10145"/>
                  </a:lnTo>
                  <a:lnTo>
                    <a:pt x="190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2"/>
            <p:cNvSpPr/>
            <p:nvPr/>
          </p:nvSpPr>
          <p:spPr>
            <a:xfrm>
              <a:off x="2087270" y="2441767"/>
              <a:ext cx="71198" cy="71198"/>
            </a:xfrm>
            <a:custGeom>
              <a:avLst/>
              <a:gdLst/>
              <a:ahLst/>
              <a:cxnLst/>
              <a:rect l="l" t="t" r="r" b="b"/>
              <a:pathLst>
                <a:path w="2382" h="2382" extrusionOk="0">
                  <a:moveTo>
                    <a:pt x="1191" y="0"/>
                  </a:moveTo>
                  <a:cubicBezTo>
                    <a:pt x="524" y="0"/>
                    <a:pt x="1" y="524"/>
                    <a:pt x="1" y="1191"/>
                  </a:cubicBezTo>
                  <a:cubicBezTo>
                    <a:pt x="1" y="1834"/>
                    <a:pt x="524" y="2382"/>
                    <a:pt x="1191" y="2382"/>
                  </a:cubicBezTo>
                  <a:cubicBezTo>
                    <a:pt x="1834" y="2382"/>
                    <a:pt x="2382" y="1834"/>
                    <a:pt x="2382" y="1191"/>
                  </a:cubicBezTo>
                  <a:cubicBezTo>
                    <a:pt x="2382" y="524"/>
                    <a:pt x="1834" y="0"/>
                    <a:pt x="119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2"/>
            <p:cNvSpPr/>
            <p:nvPr/>
          </p:nvSpPr>
          <p:spPr>
            <a:xfrm>
              <a:off x="2201869" y="2441677"/>
              <a:ext cx="71228" cy="71288"/>
            </a:xfrm>
            <a:custGeom>
              <a:avLst/>
              <a:gdLst/>
              <a:ahLst/>
              <a:cxnLst/>
              <a:rect l="l" t="t" r="r" b="b"/>
              <a:pathLst>
                <a:path w="2383" h="2385" extrusionOk="0">
                  <a:moveTo>
                    <a:pt x="1269" y="1"/>
                  </a:moveTo>
                  <a:cubicBezTo>
                    <a:pt x="1243" y="1"/>
                    <a:pt x="1217" y="2"/>
                    <a:pt x="1191" y="3"/>
                  </a:cubicBezTo>
                  <a:cubicBezTo>
                    <a:pt x="548" y="3"/>
                    <a:pt x="1" y="527"/>
                    <a:pt x="1" y="1194"/>
                  </a:cubicBezTo>
                  <a:cubicBezTo>
                    <a:pt x="1" y="1837"/>
                    <a:pt x="548" y="2385"/>
                    <a:pt x="1191" y="2385"/>
                  </a:cubicBezTo>
                  <a:cubicBezTo>
                    <a:pt x="1858" y="2385"/>
                    <a:pt x="2382" y="1837"/>
                    <a:pt x="2382" y="1194"/>
                  </a:cubicBezTo>
                  <a:cubicBezTo>
                    <a:pt x="2382" y="553"/>
                    <a:pt x="1898" y="1"/>
                    <a:pt x="1269"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2"/>
            <p:cNvSpPr/>
            <p:nvPr/>
          </p:nvSpPr>
          <p:spPr>
            <a:xfrm>
              <a:off x="2216097" y="2544978"/>
              <a:ext cx="43460" cy="19967"/>
            </a:xfrm>
            <a:custGeom>
              <a:avLst/>
              <a:gdLst/>
              <a:ahLst/>
              <a:cxnLst/>
              <a:rect l="l" t="t" r="r" b="b"/>
              <a:pathLst>
                <a:path w="1454" h="668" extrusionOk="0">
                  <a:moveTo>
                    <a:pt x="1" y="1"/>
                  </a:moveTo>
                  <a:lnTo>
                    <a:pt x="1" y="667"/>
                  </a:lnTo>
                  <a:lnTo>
                    <a:pt x="1454" y="667"/>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2"/>
            <p:cNvSpPr/>
            <p:nvPr/>
          </p:nvSpPr>
          <p:spPr>
            <a:xfrm>
              <a:off x="2216097" y="2588409"/>
              <a:ext cx="43460" cy="20654"/>
            </a:xfrm>
            <a:custGeom>
              <a:avLst/>
              <a:gdLst/>
              <a:ahLst/>
              <a:cxnLst/>
              <a:rect l="l" t="t" r="r" b="b"/>
              <a:pathLst>
                <a:path w="1454" h="691" extrusionOk="0">
                  <a:moveTo>
                    <a:pt x="1" y="0"/>
                  </a:moveTo>
                  <a:lnTo>
                    <a:pt x="1" y="691"/>
                  </a:lnTo>
                  <a:lnTo>
                    <a:pt x="1454" y="691"/>
                  </a:lnTo>
                  <a:lnTo>
                    <a:pt x="145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2"/>
            <p:cNvSpPr/>
            <p:nvPr/>
          </p:nvSpPr>
          <p:spPr>
            <a:xfrm>
              <a:off x="2216097" y="2631809"/>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2"/>
            <p:cNvSpPr/>
            <p:nvPr/>
          </p:nvSpPr>
          <p:spPr>
            <a:xfrm>
              <a:off x="2216097" y="2675240"/>
              <a:ext cx="43460" cy="20684"/>
            </a:xfrm>
            <a:custGeom>
              <a:avLst/>
              <a:gdLst/>
              <a:ahLst/>
              <a:cxnLst/>
              <a:rect l="l" t="t" r="r" b="b"/>
              <a:pathLst>
                <a:path w="1454" h="692" extrusionOk="0">
                  <a:moveTo>
                    <a:pt x="1" y="1"/>
                  </a:moveTo>
                  <a:lnTo>
                    <a:pt x="1" y="691"/>
                  </a:lnTo>
                  <a:lnTo>
                    <a:pt x="1454" y="691"/>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2"/>
            <p:cNvSpPr/>
            <p:nvPr/>
          </p:nvSpPr>
          <p:spPr>
            <a:xfrm>
              <a:off x="2101498" y="2544978"/>
              <a:ext cx="43460" cy="19967"/>
            </a:xfrm>
            <a:custGeom>
              <a:avLst/>
              <a:gdLst/>
              <a:ahLst/>
              <a:cxnLst/>
              <a:rect l="l" t="t" r="r" b="b"/>
              <a:pathLst>
                <a:path w="1454" h="668" extrusionOk="0">
                  <a:moveTo>
                    <a:pt x="1" y="1"/>
                  </a:moveTo>
                  <a:lnTo>
                    <a:pt x="1" y="667"/>
                  </a:lnTo>
                  <a:lnTo>
                    <a:pt x="1454" y="667"/>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2"/>
            <p:cNvSpPr/>
            <p:nvPr/>
          </p:nvSpPr>
          <p:spPr>
            <a:xfrm>
              <a:off x="2101498" y="2588409"/>
              <a:ext cx="43460" cy="20654"/>
            </a:xfrm>
            <a:custGeom>
              <a:avLst/>
              <a:gdLst/>
              <a:ahLst/>
              <a:cxnLst/>
              <a:rect l="l" t="t" r="r" b="b"/>
              <a:pathLst>
                <a:path w="1454" h="691" extrusionOk="0">
                  <a:moveTo>
                    <a:pt x="1" y="0"/>
                  </a:moveTo>
                  <a:lnTo>
                    <a:pt x="1" y="691"/>
                  </a:lnTo>
                  <a:lnTo>
                    <a:pt x="1454" y="691"/>
                  </a:lnTo>
                  <a:lnTo>
                    <a:pt x="145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2"/>
            <p:cNvSpPr/>
            <p:nvPr/>
          </p:nvSpPr>
          <p:spPr>
            <a:xfrm>
              <a:off x="2101498" y="2631809"/>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2"/>
            <p:cNvSpPr/>
            <p:nvPr/>
          </p:nvSpPr>
          <p:spPr>
            <a:xfrm>
              <a:off x="2101498" y="2675240"/>
              <a:ext cx="43460" cy="20684"/>
            </a:xfrm>
            <a:custGeom>
              <a:avLst/>
              <a:gdLst/>
              <a:ahLst/>
              <a:cxnLst/>
              <a:rect l="l" t="t" r="r" b="b"/>
              <a:pathLst>
                <a:path w="1454" h="692" extrusionOk="0">
                  <a:moveTo>
                    <a:pt x="1" y="1"/>
                  </a:moveTo>
                  <a:lnTo>
                    <a:pt x="1" y="691"/>
                  </a:lnTo>
                  <a:lnTo>
                    <a:pt x="1454" y="691"/>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2"/>
            <p:cNvSpPr/>
            <p:nvPr/>
          </p:nvSpPr>
          <p:spPr>
            <a:xfrm>
              <a:off x="2330009" y="2544978"/>
              <a:ext cx="43430" cy="19967"/>
            </a:xfrm>
            <a:custGeom>
              <a:avLst/>
              <a:gdLst/>
              <a:ahLst/>
              <a:cxnLst/>
              <a:rect l="l" t="t" r="r" b="b"/>
              <a:pathLst>
                <a:path w="1453" h="668" extrusionOk="0">
                  <a:moveTo>
                    <a:pt x="0" y="1"/>
                  </a:moveTo>
                  <a:lnTo>
                    <a:pt x="0" y="667"/>
                  </a:lnTo>
                  <a:lnTo>
                    <a:pt x="1453" y="667"/>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2"/>
            <p:cNvSpPr/>
            <p:nvPr/>
          </p:nvSpPr>
          <p:spPr>
            <a:xfrm>
              <a:off x="2330009" y="2588409"/>
              <a:ext cx="43430" cy="20654"/>
            </a:xfrm>
            <a:custGeom>
              <a:avLst/>
              <a:gdLst/>
              <a:ahLst/>
              <a:cxnLst/>
              <a:rect l="l" t="t" r="r" b="b"/>
              <a:pathLst>
                <a:path w="1453" h="691" extrusionOk="0">
                  <a:moveTo>
                    <a:pt x="0" y="0"/>
                  </a:moveTo>
                  <a:lnTo>
                    <a:pt x="0" y="691"/>
                  </a:lnTo>
                  <a:lnTo>
                    <a:pt x="1453" y="691"/>
                  </a:lnTo>
                  <a:lnTo>
                    <a:pt x="14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2"/>
            <p:cNvSpPr/>
            <p:nvPr/>
          </p:nvSpPr>
          <p:spPr>
            <a:xfrm>
              <a:off x="2330009" y="2631809"/>
              <a:ext cx="43430" cy="20684"/>
            </a:xfrm>
            <a:custGeom>
              <a:avLst/>
              <a:gdLst/>
              <a:ahLst/>
              <a:cxnLst/>
              <a:rect l="l" t="t" r="r" b="b"/>
              <a:pathLst>
                <a:path w="1453" h="692" extrusionOk="0">
                  <a:moveTo>
                    <a:pt x="0" y="1"/>
                  </a:moveTo>
                  <a:lnTo>
                    <a:pt x="0" y="692"/>
                  </a:lnTo>
                  <a:lnTo>
                    <a:pt x="1453" y="692"/>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2"/>
            <p:cNvSpPr/>
            <p:nvPr/>
          </p:nvSpPr>
          <p:spPr>
            <a:xfrm>
              <a:off x="2330009" y="2675240"/>
              <a:ext cx="43430" cy="20684"/>
            </a:xfrm>
            <a:custGeom>
              <a:avLst/>
              <a:gdLst/>
              <a:ahLst/>
              <a:cxnLst/>
              <a:rect l="l" t="t" r="r" b="b"/>
              <a:pathLst>
                <a:path w="1453" h="692" extrusionOk="0">
                  <a:moveTo>
                    <a:pt x="0" y="1"/>
                  </a:moveTo>
                  <a:lnTo>
                    <a:pt x="0" y="691"/>
                  </a:lnTo>
                  <a:lnTo>
                    <a:pt x="1453" y="691"/>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2"/>
            <p:cNvSpPr/>
            <p:nvPr/>
          </p:nvSpPr>
          <p:spPr>
            <a:xfrm>
              <a:off x="2316469" y="2441767"/>
              <a:ext cx="71228" cy="71198"/>
            </a:xfrm>
            <a:custGeom>
              <a:avLst/>
              <a:gdLst/>
              <a:ahLst/>
              <a:cxnLst/>
              <a:rect l="l" t="t" r="r" b="b"/>
              <a:pathLst>
                <a:path w="2383" h="2382" extrusionOk="0">
                  <a:moveTo>
                    <a:pt x="1192" y="0"/>
                  </a:moveTo>
                  <a:cubicBezTo>
                    <a:pt x="549" y="0"/>
                    <a:pt x="1" y="524"/>
                    <a:pt x="1" y="1191"/>
                  </a:cubicBezTo>
                  <a:cubicBezTo>
                    <a:pt x="1" y="1834"/>
                    <a:pt x="549" y="2382"/>
                    <a:pt x="1192" y="2382"/>
                  </a:cubicBezTo>
                  <a:cubicBezTo>
                    <a:pt x="1858" y="2382"/>
                    <a:pt x="2382" y="1834"/>
                    <a:pt x="2382" y="1191"/>
                  </a:cubicBezTo>
                  <a:cubicBezTo>
                    <a:pt x="2382" y="524"/>
                    <a:pt x="1858" y="0"/>
                    <a:pt x="1192"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2"/>
            <p:cNvSpPr/>
            <p:nvPr/>
          </p:nvSpPr>
          <p:spPr>
            <a:xfrm>
              <a:off x="2237469" y="2544978"/>
              <a:ext cx="22089" cy="19967"/>
            </a:xfrm>
            <a:custGeom>
              <a:avLst/>
              <a:gdLst/>
              <a:ahLst/>
              <a:cxnLst/>
              <a:rect l="l" t="t" r="r" b="b"/>
              <a:pathLst>
                <a:path w="739" h="668" extrusionOk="0">
                  <a:moveTo>
                    <a:pt x="0" y="1"/>
                  </a:moveTo>
                  <a:lnTo>
                    <a:pt x="0"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2"/>
            <p:cNvSpPr/>
            <p:nvPr/>
          </p:nvSpPr>
          <p:spPr>
            <a:xfrm>
              <a:off x="2237469" y="2588409"/>
              <a:ext cx="22089" cy="20654"/>
            </a:xfrm>
            <a:custGeom>
              <a:avLst/>
              <a:gdLst/>
              <a:ahLst/>
              <a:cxnLst/>
              <a:rect l="l" t="t" r="r" b="b"/>
              <a:pathLst>
                <a:path w="739" h="691" extrusionOk="0">
                  <a:moveTo>
                    <a:pt x="0" y="0"/>
                  </a:moveTo>
                  <a:lnTo>
                    <a:pt x="0"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2"/>
            <p:cNvSpPr/>
            <p:nvPr/>
          </p:nvSpPr>
          <p:spPr>
            <a:xfrm>
              <a:off x="2237469" y="2631809"/>
              <a:ext cx="22089" cy="20684"/>
            </a:xfrm>
            <a:custGeom>
              <a:avLst/>
              <a:gdLst/>
              <a:ahLst/>
              <a:cxnLst/>
              <a:rect l="l" t="t" r="r" b="b"/>
              <a:pathLst>
                <a:path w="739" h="692" extrusionOk="0">
                  <a:moveTo>
                    <a:pt x="0" y="1"/>
                  </a:moveTo>
                  <a:lnTo>
                    <a:pt x="0"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2"/>
            <p:cNvSpPr/>
            <p:nvPr/>
          </p:nvSpPr>
          <p:spPr>
            <a:xfrm>
              <a:off x="2237469" y="2675240"/>
              <a:ext cx="22089" cy="20684"/>
            </a:xfrm>
            <a:custGeom>
              <a:avLst/>
              <a:gdLst/>
              <a:ahLst/>
              <a:cxnLst/>
              <a:rect l="l" t="t" r="r" b="b"/>
              <a:pathLst>
                <a:path w="739" h="692" extrusionOk="0">
                  <a:moveTo>
                    <a:pt x="0" y="1"/>
                  </a:moveTo>
                  <a:lnTo>
                    <a:pt x="0"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2"/>
            <p:cNvSpPr/>
            <p:nvPr/>
          </p:nvSpPr>
          <p:spPr>
            <a:xfrm>
              <a:off x="2237469" y="2440332"/>
              <a:ext cx="35629" cy="72633"/>
            </a:xfrm>
            <a:custGeom>
              <a:avLst/>
              <a:gdLst/>
              <a:ahLst/>
              <a:cxnLst/>
              <a:rect l="l" t="t" r="r" b="b"/>
              <a:pathLst>
                <a:path w="1192" h="2430" extrusionOk="0">
                  <a:moveTo>
                    <a:pt x="0" y="1"/>
                  </a:moveTo>
                  <a:lnTo>
                    <a:pt x="0" y="2430"/>
                  </a:lnTo>
                  <a:cubicBezTo>
                    <a:pt x="667" y="2430"/>
                    <a:pt x="1191" y="1882"/>
                    <a:pt x="1191" y="1239"/>
                  </a:cubicBezTo>
                  <a:cubicBezTo>
                    <a:pt x="1191" y="572"/>
                    <a:pt x="667" y="1"/>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2"/>
            <p:cNvSpPr/>
            <p:nvPr/>
          </p:nvSpPr>
          <p:spPr>
            <a:xfrm>
              <a:off x="2351350" y="2544978"/>
              <a:ext cx="22089" cy="19967"/>
            </a:xfrm>
            <a:custGeom>
              <a:avLst/>
              <a:gdLst/>
              <a:ahLst/>
              <a:cxnLst/>
              <a:rect l="l" t="t" r="r" b="b"/>
              <a:pathLst>
                <a:path w="739" h="668" extrusionOk="0">
                  <a:moveTo>
                    <a:pt x="1" y="1"/>
                  </a:moveTo>
                  <a:lnTo>
                    <a:pt x="1"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2"/>
            <p:cNvSpPr/>
            <p:nvPr/>
          </p:nvSpPr>
          <p:spPr>
            <a:xfrm>
              <a:off x="2351350" y="2588409"/>
              <a:ext cx="22089" cy="20654"/>
            </a:xfrm>
            <a:custGeom>
              <a:avLst/>
              <a:gdLst/>
              <a:ahLst/>
              <a:cxnLst/>
              <a:rect l="l" t="t" r="r" b="b"/>
              <a:pathLst>
                <a:path w="739" h="691" extrusionOk="0">
                  <a:moveTo>
                    <a:pt x="1" y="0"/>
                  </a:moveTo>
                  <a:lnTo>
                    <a:pt x="1"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2"/>
            <p:cNvSpPr/>
            <p:nvPr/>
          </p:nvSpPr>
          <p:spPr>
            <a:xfrm>
              <a:off x="2351350" y="2631809"/>
              <a:ext cx="22089" cy="20684"/>
            </a:xfrm>
            <a:custGeom>
              <a:avLst/>
              <a:gdLst/>
              <a:ahLst/>
              <a:cxnLst/>
              <a:rect l="l" t="t" r="r" b="b"/>
              <a:pathLst>
                <a:path w="739" h="692" extrusionOk="0">
                  <a:moveTo>
                    <a:pt x="1" y="1"/>
                  </a:moveTo>
                  <a:lnTo>
                    <a:pt x="1"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2"/>
            <p:cNvSpPr/>
            <p:nvPr/>
          </p:nvSpPr>
          <p:spPr>
            <a:xfrm>
              <a:off x="2351350" y="2675240"/>
              <a:ext cx="22089" cy="20684"/>
            </a:xfrm>
            <a:custGeom>
              <a:avLst/>
              <a:gdLst/>
              <a:ahLst/>
              <a:cxnLst/>
              <a:rect l="l" t="t" r="r" b="b"/>
              <a:pathLst>
                <a:path w="739" h="692" extrusionOk="0">
                  <a:moveTo>
                    <a:pt x="1" y="1"/>
                  </a:moveTo>
                  <a:lnTo>
                    <a:pt x="1"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2"/>
            <p:cNvSpPr/>
            <p:nvPr/>
          </p:nvSpPr>
          <p:spPr>
            <a:xfrm>
              <a:off x="2353503" y="2440332"/>
              <a:ext cx="35599" cy="72633"/>
            </a:xfrm>
            <a:custGeom>
              <a:avLst/>
              <a:gdLst/>
              <a:ahLst/>
              <a:cxnLst/>
              <a:rect l="l" t="t" r="r" b="b"/>
              <a:pathLst>
                <a:path w="1191" h="2430" extrusionOk="0">
                  <a:moveTo>
                    <a:pt x="0" y="1"/>
                  </a:moveTo>
                  <a:lnTo>
                    <a:pt x="0" y="2430"/>
                  </a:lnTo>
                  <a:cubicBezTo>
                    <a:pt x="643" y="2430"/>
                    <a:pt x="1191" y="1882"/>
                    <a:pt x="1191" y="1239"/>
                  </a:cubicBezTo>
                  <a:cubicBezTo>
                    <a:pt x="1191" y="572"/>
                    <a:pt x="619" y="48"/>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2"/>
            <p:cNvSpPr/>
            <p:nvPr/>
          </p:nvSpPr>
          <p:spPr>
            <a:xfrm>
              <a:off x="2122869" y="2544978"/>
              <a:ext cx="22089" cy="19967"/>
            </a:xfrm>
            <a:custGeom>
              <a:avLst/>
              <a:gdLst/>
              <a:ahLst/>
              <a:cxnLst/>
              <a:rect l="l" t="t" r="r" b="b"/>
              <a:pathLst>
                <a:path w="739" h="668" extrusionOk="0">
                  <a:moveTo>
                    <a:pt x="0" y="1"/>
                  </a:moveTo>
                  <a:lnTo>
                    <a:pt x="0"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2"/>
            <p:cNvSpPr/>
            <p:nvPr/>
          </p:nvSpPr>
          <p:spPr>
            <a:xfrm>
              <a:off x="2122869" y="2588409"/>
              <a:ext cx="22089" cy="20654"/>
            </a:xfrm>
            <a:custGeom>
              <a:avLst/>
              <a:gdLst/>
              <a:ahLst/>
              <a:cxnLst/>
              <a:rect l="l" t="t" r="r" b="b"/>
              <a:pathLst>
                <a:path w="739" h="691" extrusionOk="0">
                  <a:moveTo>
                    <a:pt x="0" y="0"/>
                  </a:moveTo>
                  <a:lnTo>
                    <a:pt x="0"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2"/>
            <p:cNvSpPr/>
            <p:nvPr/>
          </p:nvSpPr>
          <p:spPr>
            <a:xfrm>
              <a:off x="2122869" y="2631809"/>
              <a:ext cx="22089" cy="20684"/>
            </a:xfrm>
            <a:custGeom>
              <a:avLst/>
              <a:gdLst/>
              <a:ahLst/>
              <a:cxnLst/>
              <a:rect l="l" t="t" r="r" b="b"/>
              <a:pathLst>
                <a:path w="739" h="692" extrusionOk="0">
                  <a:moveTo>
                    <a:pt x="0" y="1"/>
                  </a:moveTo>
                  <a:lnTo>
                    <a:pt x="0"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2"/>
            <p:cNvSpPr/>
            <p:nvPr/>
          </p:nvSpPr>
          <p:spPr>
            <a:xfrm>
              <a:off x="2122869" y="2675240"/>
              <a:ext cx="22089" cy="20684"/>
            </a:xfrm>
            <a:custGeom>
              <a:avLst/>
              <a:gdLst/>
              <a:ahLst/>
              <a:cxnLst/>
              <a:rect l="l" t="t" r="r" b="b"/>
              <a:pathLst>
                <a:path w="739" h="692" extrusionOk="0">
                  <a:moveTo>
                    <a:pt x="0" y="1"/>
                  </a:moveTo>
                  <a:lnTo>
                    <a:pt x="0"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92"/>
            <p:cNvSpPr/>
            <p:nvPr/>
          </p:nvSpPr>
          <p:spPr>
            <a:xfrm>
              <a:off x="2122869" y="2440332"/>
              <a:ext cx="35599" cy="72633"/>
            </a:xfrm>
            <a:custGeom>
              <a:avLst/>
              <a:gdLst/>
              <a:ahLst/>
              <a:cxnLst/>
              <a:rect l="l" t="t" r="r" b="b"/>
              <a:pathLst>
                <a:path w="1191" h="2430" extrusionOk="0">
                  <a:moveTo>
                    <a:pt x="0" y="1"/>
                  </a:moveTo>
                  <a:lnTo>
                    <a:pt x="0" y="2430"/>
                  </a:lnTo>
                  <a:cubicBezTo>
                    <a:pt x="643" y="2430"/>
                    <a:pt x="1191" y="1882"/>
                    <a:pt x="1191" y="1239"/>
                  </a:cubicBezTo>
                  <a:cubicBezTo>
                    <a:pt x="1191" y="572"/>
                    <a:pt x="643" y="48"/>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92"/>
          <p:cNvGrpSpPr/>
          <p:nvPr/>
        </p:nvGrpSpPr>
        <p:grpSpPr>
          <a:xfrm>
            <a:off x="1049591" y="2490877"/>
            <a:ext cx="345262" cy="239928"/>
            <a:chOff x="1392491" y="2490877"/>
            <a:chExt cx="345262" cy="239928"/>
          </a:xfrm>
        </p:grpSpPr>
        <p:sp>
          <p:nvSpPr>
            <p:cNvPr id="13345" name="Google Shape;13345;p92"/>
            <p:cNvSpPr/>
            <p:nvPr/>
          </p:nvSpPr>
          <p:spPr>
            <a:xfrm>
              <a:off x="1517074" y="2492311"/>
              <a:ext cx="95409" cy="168012"/>
            </a:xfrm>
            <a:custGeom>
              <a:avLst/>
              <a:gdLst/>
              <a:ahLst/>
              <a:cxnLst/>
              <a:rect l="l" t="t" r="r" b="b"/>
              <a:pathLst>
                <a:path w="3192" h="5621" extrusionOk="0">
                  <a:moveTo>
                    <a:pt x="0" y="0"/>
                  </a:moveTo>
                  <a:lnTo>
                    <a:pt x="0" y="5620"/>
                  </a:lnTo>
                  <a:lnTo>
                    <a:pt x="3191" y="5620"/>
                  </a:lnTo>
                  <a:lnTo>
                    <a:pt x="319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2"/>
            <p:cNvSpPr/>
            <p:nvPr/>
          </p:nvSpPr>
          <p:spPr>
            <a:xfrm>
              <a:off x="1641627" y="2562763"/>
              <a:ext cx="95409" cy="168042"/>
            </a:xfrm>
            <a:custGeom>
              <a:avLst/>
              <a:gdLst/>
              <a:ahLst/>
              <a:cxnLst/>
              <a:rect l="l" t="t" r="r" b="b"/>
              <a:pathLst>
                <a:path w="3192" h="5622" extrusionOk="0">
                  <a:moveTo>
                    <a:pt x="1" y="1"/>
                  </a:moveTo>
                  <a:lnTo>
                    <a:pt x="1" y="5621"/>
                  </a:lnTo>
                  <a:lnTo>
                    <a:pt x="3192" y="5621"/>
                  </a:lnTo>
                  <a:lnTo>
                    <a:pt x="3192"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2"/>
            <p:cNvSpPr/>
            <p:nvPr/>
          </p:nvSpPr>
          <p:spPr>
            <a:xfrm>
              <a:off x="1690049" y="2562763"/>
              <a:ext cx="47704" cy="168042"/>
            </a:xfrm>
            <a:custGeom>
              <a:avLst/>
              <a:gdLst/>
              <a:ahLst/>
              <a:cxnLst/>
              <a:rect l="l" t="t" r="r" b="b"/>
              <a:pathLst>
                <a:path w="1596" h="5622" extrusionOk="0">
                  <a:moveTo>
                    <a:pt x="0" y="1"/>
                  </a:moveTo>
                  <a:lnTo>
                    <a:pt x="0" y="5621"/>
                  </a:lnTo>
                  <a:lnTo>
                    <a:pt x="1596" y="5621"/>
                  </a:lnTo>
                  <a:lnTo>
                    <a:pt x="1596"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2"/>
            <p:cNvSpPr/>
            <p:nvPr/>
          </p:nvSpPr>
          <p:spPr>
            <a:xfrm>
              <a:off x="1640909" y="2490877"/>
              <a:ext cx="96126" cy="98278"/>
            </a:xfrm>
            <a:custGeom>
              <a:avLst/>
              <a:gdLst/>
              <a:ahLst/>
              <a:cxnLst/>
              <a:rect l="l" t="t" r="r" b="b"/>
              <a:pathLst>
                <a:path w="3216" h="3288" extrusionOk="0">
                  <a:moveTo>
                    <a:pt x="1" y="1"/>
                  </a:moveTo>
                  <a:lnTo>
                    <a:pt x="1" y="2358"/>
                  </a:lnTo>
                  <a:lnTo>
                    <a:pt x="1597" y="3287"/>
                  </a:lnTo>
                  <a:lnTo>
                    <a:pt x="3216" y="2406"/>
                  </a:lnTo>
                  <a:lnTo>
                    <a:pt x="3216" y="48"/>
                  </a:lnTo>
                  <a:lnTo>
                    <a:pt x="321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2"/>
            <p:cNvSpPr/>
            <p:nvPr/>
          </p:nvSpPr>
          <p:spPr>
            <a:xfrm>
              <a:off x="1688614" y="2492311"/>
              <a:ext cx="48422" cy="96844"/>
            </a:xfrm>
            <a:custGeom>
              <a:avLst/>
              <a:gdLst/>
              <a:ahLst/>
              <a:cxnLst/>
              <a:rect l="l" t="t" r="r" b="b"/>
              <a:pathLst>
                <a:path w="1620" h="3240" extrusionOk="0">
                  <a:moveTo>
                    <a:pt x="1" y="0"/>
                  </a:moveTo>
                  <a:lnTo>
                    <a:pt x="1" y="3239"/>
                  </a:lnTo>
                  <a:lnTo>
                    <a:pt x="1620" y="2358"/>
                  </a:lnTo>
                  <a:lnTo>
                    <a:pt x="162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2"/>
            <p:cNvSpPr/>
            <p:nvPr/>
          </p:nvSpPr>
          <p:spPr>
            <a:xfrm>
              <a:off x="1393209" y="2562763"/>
              <a:ext cx="95409" cy="168042"/>
            </a:xfrm>
            <a:custGeom>
              <a:avLst/>
              <a:gdLst/>
              <a:ahLst/>
              <a:cxnLst/>
              <a:rect l="l" t="t" r="r" b="b"/>
              <a:pathLst>
                <a:path w="3192" h="5622" extrusionOk="0">
                  <a:moveTo>
                    <a:pt x="1" y="1"/>
                  </a:moveTo>
                  <a:lnTo>
                    <a:pt x="1" y="5621"/>
                  </a:lnTo>
                  <a:lnTo>
                    <a:pt x="3192" y="5621"/>
                  </a:lnTo>
                  <a:lnTo>
                    <a:pt x="319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2"/>
            <p:cNvSpPr/>
            <p:nvPr/>
          </p:nvSpPr>
          <p:spPr>
            <a:xfrm>
              <a:off x="1440914" y="2562763"/>
              <a:ext cx="47704" cy="168042"/>
            </a:xfrm>
            <a:custGeom>
              <a:avLst/>
              <a:gdLst/>
              <a:ahLst/>
              <a:cxnLst/>
              <a:rect l="l" t="t" r="r" b="b"/>
              <a:pathLst>
                <a:path w="1596" h="5622" extrusionOk="0">
                  <a:moveTo>
                    <a:pt x="0" y="1"/>
                  </a:moveTo>
                  <a:lnTo>
                    <a:pt x="0" y="5621"/>
                  </a:lnTo>
                  <a:lnTo>
                    <a:pt x="1596" y="5621"/>
                  </a:lnTo>
                  <a:lnTo>
                    <a:pt x="159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2"/>
            <p:cNvSpPr/>
            <p:nvPr/>
          </p:nvSpPr>
          <p:spPr>
            <a:xfrm>
              <a:off x="1392491" y="2490877"/>
              <a:ext cx="96126" cy="98278"/>
            </a:xfrm>
            <a:custGeom>
              <a:avLst/>
              <a:gdLst/>
              <a:ahLst/>
              <a:cxnLst/>
              <a:rect l="l" t="t" r="r" b="b"/>
              <a:pathLst>
                <a:path w="3216" h="3288" extrusionOk="0">
                  <a:moveTo>
                    <a:pt x="1" y="1"/>
                  </a:moveTo>
                  <a:lnTo>
                    <a:pt x="1" y="2358"/>
                  </a:lnTo>
                  <a:lnTo>
                    <a:pt x="1620" y="3287"/>
                  </a:lnTo>
                  <a:lnTo>
                    <a:pt x="3216" y="2406"/>
                  </a:lnTo>
                  <a:lnTo>
                    <a:pt x="3216" y="48"/>
                  </a:lnTo>
                  <a:lnTo>
                    <a:pt x="321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2"/>
            <p:cNvSpPr/>
            <p:nvPr/>
          </p:nvSpPr>
          <p:spPr>
            <a:xfrm>
              <a:off x="1440914" y="2492311"/>
              <a:ext cx="47704" cy="96844"/>
            </a:xfrm>
            <a:custGeom>
              <a:avLst/>
              <a:gdLst/>
              <a:ahLst/>
              <a:cxnLst/>
              <a:rect l="l" t="t" r="r" b="b"/>
              <a:pathLst>
                <a:path w="1596" h="3240" extrusionOk="0">
                  <a:moveTo>
                    <a:pt x="0" y="0"/>
                  </a:moveTo>
                  <a:lnTo>
                    <a:pt x="0" y="3239"/>
                  </a:lnTo>
                  <a:lnTo>
                    <a:pt x="1596" y="2358"/>
                  </a:lnTo>
                  <a:lnTo>
                    <a:pt x="159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2"/>
            <p:cNvSpPr/>
            <p:nvPr/>
          </p:nvSpPr>
          <p:spPr>
            <a:xfrm>
              <a:off x="1565466" y="2492311"/>
              <a:ext cx="47734" cy="168012"/>
            </a:xfrm>
            <a:custGeom>
              <a:avLst/>
              <a:gdLst/>
              <a:ahLst/>
              <a:cxnLst/>
              <a:rect l="l" t="t" r="r" b="b"/>
              <a:pathLst>
                <a:path w="1597" h="5621" extrusionOk="0">
                  <a:moveTo>
                    <a:pt x="1" y="0"/>
                  </a:moveTo>
                  <a:lnTo>
                    <a:pt x="1" y="5620"/>
                  </a:lnTo>
                  <a:lnTo>
                    <a:pt x="1596" y="5620"/>
                  </a:lnTo>
                  <a:lnTo>
                    <a:pt x="1596"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2"/>
            <p:cNvSpPr/>
            <p:nvPr/>
          </p:nvSpPr>
          <p:spPr>
            <a:xfrm>
              <a:off x="1517791" y="2632527"/>
              <a:ext cx="95409" cy="98278"/>
            </a:xfrm>
            <a:custGeom>
              <a:avLst/>
              <a:gdLst/>
              <a:ahLst/>
              <a:cxnLst/>
              <a:rect l="l" t="t" r="r" b="b"/>
              <a:pathLst>
                <a:path w="3192" h="3288" extrusionOk="0">
                  <a:moveTo>
                    <a:pt x="1619" y="1"/>
                  </a:moveTo>
                  <a:lnTo>
                    <a:pt x="0" y="929"/>
                  </a:lnTo>
                  <a:lnTo>
                    <a:pt x="0" y="3287"/>
                  </a:lnTo>
                  <a:lnTo>
                    <a:pt x="3191" y="3287"/>
                  </a:lnTo>
                  <a:lnTo>
                    <a:pt x="3191" y="929"/>
                  </a:lnTo>
                  <a:lnTo>
                    <a:pt x="161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2"/>
            <p:cNvSpPr/>
            <p:nvPr/>
          </p:nvSpPr>
          <p:spPr>
            <a:xfrm>
              <a:off x="1565466" y="2632527"/>
              <a:ext cx="47734" cy="98278"/>
            </a:xfrm>
            <a:custGeom>
              <a:avLst/>
              <a:gdLst/>
              <a:ahLst/>
              <a:cxnLst/>
              <a:rect l="l" t="t" r="r" b="b"/>
              <a:pathLst>
                <a:path w="1597" h="3288" extrusionOk="0">
                  <a:moveTo>
                    <a:pt x="1" y="1"/>
                  </a:moveTo>
                  <a:lnTo>
                    <a:pt x="1" y="3287"/>
                  </a:lnTo>
                  <a:lnTo>
                    <a:pt x="1596" y="3287"/>
                  </a:lnTo>
                  <a:lnTo>
                    <a:pt x="1596" y="929"/>
                  </a:lnTo>
                  <a:lnTo>
                    <a:pt x="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7" name="Google Shape;13357;p92"/>
          <p:cNvGrpSpPr/>
          <p:nvPr/>
        </p:nvGrpSpPr>
        <p:grpSpPr>
          <a:xfrm>
            <a:off x="1049591" y="2982751"/>
            <a:ext cx="344543" cy="345977"/>
            <a:chOff x="1392491" y="2982751"/>
            <a:chExt cx="344543" cy="345977"/>
          </a:xfrm>
        </p:grpSpPr>
        <p:sp>
          <p:nvSpPr>
            <p:cNvPr id="13358" name="Google Shape;13358;p92"/>
            <p:cNvSpPr/>
            <p:nvPr/>
          </p:nvSpPr>
          <p:spPr>
            <a:xfrm>
              <a:off x="1438044" y="3029021"/>
              <a:ext cx="253437" cy="252720"/>
            </a:xfrm>
            <a:custGeom>
              <a:avLst/>
              <a:gdLst/>
              <a:ahLst/>
              <a:cxnLst/>
              <a:rect l="l" t="t" r="r" b="b"/>
              <a:pathLst>
                <a:path w="8479" h="8455" extrusionOk="0">
                  <a:moveTo>
                    <a:pt x="4216" y="0"/>
                  </a:moveTo>
                  <a:cubicBezTo>
                    <a:pt x="1906" y="0"/>
                    <a:pt x="1" y="1858"/>
                    <a:pt x="1" y="4215"/>
                  </a:cubicBezTo>
                  <a:cubicBezTo>
                    <a:pt x="1" y="6549"/>
                    <a:pt x="1882" y="8454"/>
                    <a:pt x="4216" y="8454"/>
                  </a:cubicBezTo>
                  <a:cubicBezTo>
                    <a:pt x="5478" y="8454"/>
                    <a:pt x="6597" y="7907"/>
                    <a:pt x="7383" y="7049"/>
                  </a:cubicBezTo>
                  <a:cubicBezTo>
                    <a:pt x="8074" y="6311"/>
                    <a:pt x="8479" y="5311"/>
                    <a:pt x="8479" y="4215"/>
                  </a:cubicBezTo>
                  <a:cubicBezTo>
                    <a:pt x="8479" y="1905"/>
                    <a:pt x="6574" y="0"/>
                    <a:pt x="4216"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2"/>
            <p:cNvSpPr/>
            <p:nvPr/>
          </p:nvSpPr>
          <p:spPr>
            <a:xfrm>
              <a:off x="1564061" y="3029021"/>
              <a:ext cx="127421" cy="252720"/>
            </a:xfrm>
            <a:custGeom>
              <a:avLst/>
              <a:gdLst/>
              <a:ahLst/>
              <a:cxnLst/>
              <a:rect l="l" t="t" r="r" b="b"/>
              <a:pathLst>
                <a:path w="4263" h="8455" extrusionOk="0">
                  <a:moveTo>
                    <a:pt x="0" y="0"/>
                  </a:moveTo>
                  <a:lnTo>
                    <a:pt x="0" y="8454"/>
                  </a:lnTo>
                  <a:cubicBezTo>
                    <a:pt x="1262" y="8454"/>
                    <a:pt x="2381" y="7907"/>
                    <a:pt x="3167" y="7049"/>
                  </a:cubicBezTo>
                  <a:cubicBezTo>
                    <a:pt x="3858" y="6311"/>
                    <a:pt x="4263" y="5311"/>
                    <a:pt x="4263" y="4215"/>
                  </a:cubicBezTo>
                  <a:cubicBezTo>
                    <a:pt x="4263" y="1905"/>
                    <a:pt x="2358"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2"/>
            <p:cNvSpPr/>
            <p:nvPr/>
          </p:nvSpPr>
          <p:spPr>
            <a:xfrm>
              <a:off x="1392491" y="2983468"/>
              <a:ext cx="178712" cy="345259"/>
            </a:xfrm>
            <a:custGeom>
              <a:avLst/>
              <a:gdLst/>
              <a:ahLst/>
              <a:cxnLst/>
              <a:rect l="l" t="t" r="r" b="b"/>
              <a:pathLst>
                <a:path w="5979" h="11551" extrusionOk="0">
                  <a:moveTo>
                    <a:pt x="5740" y="0"/>
                  </a:moveTo>
                  <a:cubicBezTo>
                    <a:pt x="4240" y="0"/>
                    <a:pt x="2763" y="596"/>
                    <a:pt x="1692" y="1691"/>
                  </a:cubicBezTo>
                  <a:cubicBezTo>
                    <a:pt x="620" y="2763"/>
                    <a:pt x="1" y="4215"/>
                    <a:pt x="1" y="5763"/>
                  </a:cubicBezTo>
                  <a:cubicBezTo>
                    <a:pt x="1" y="7311"/>
                    <a:pt x="596" y="8740"/>
                    <a:pt x="1692" y="9836"/>
                  </a:cubicBezTo>
                  <a:cubicBezTo>
                    <a:pt x="2763" y="10907"/>
                    <a:pt x="4240" y="11503"/>
                    <a:pt x="5740" y="11550"/>
                  </a:cubicBezTo>
                  <a:lnTo>
                    <a:pt x="5978" y="10598"/>
                  </a:lnTo>
                  <a:lnTo>
                    <a:pt x="5740" y="9693"/>
                  </a:lnTo>
                  <a:cubicBezTo>
                    <a:pt x="3597" y="9645"/>
                    <a:pt x="1858" y="7907"/>
                    <a:pt x="1858" y="5739"/>
                  </a:cubicBezTo>
                  <a:cubicBezTo>
                    <a:pt x="1858" y="3572"/>
                    <a:pt x="3597" y="1834"/>
                    <a:pt x="5740" y="1834"/>
                  </a:cubicBezTo>
                  <a:lnTo>
                    <a:pt x="5978" y="905"/>
                  </a:lnTo>
                  <a:lnTo>
                    <a:pt x="5740"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2"/>
            <p:cNvSpPr/>
            <p:nvPr/>
          </p:nvSpPr>
          <p:spPr>
            <a:xfrm>
              <a:off x="1564061" y="3233321"/>
              <a:ext cx="127421" cy="93257"/>
            </a:xfrm>
            <a:custGeom>
              <a:avLst/>
              <a:gdLst/>
              <a:ahLst/>
              <a:cxnLst/>
              <a:rect l="l" t="t" r="r" b="b"/>
              <a:pathLst>
                <a:path w="4263" h="3120" extrusionOk="0">
                  <a:moveTo>
                    <a:pt x="2929" y="0"/>
                  </a:moveTo>
                  <a:cubicBezTo>
                    <a:pt x="2215" y="810"/>
                    <a:pt x="1167" y="1286"/>
                    <a:pt x="0" y="1286"/>
                  </a:cubicBezTo>
                  <a:lnTo>
                    <a:pt x="0" y="3120"/>
                  </a:lnTo>
                  <a:cubicBezTo>
                    <a:pt x="1548" y="3120"/>
                    <a:pt x="2977" y="2524"/>
                    <a:pt x="4096" y="1429"/>
                  </a:cubicBezTo>
                  <a:lnTo>
                    <a:pt x="4263" y="1262"/>
                  </a:lnTo>
                  <a:lnTo>
                    <a:pt x="3810" y="310"/>
                  </a:lnTo>
                  <a:lnTo>
                    <a:pt x="2929"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2"/>
            <p:cNvSpPr/>
            <p:nvPr/>
          </p:nvSpPr>
          <p:spPr>
            <a:xfrm>
              <a:off x="1564061" y="2982751"/>
              <a:ext cx="172973" cy="288319"/>
            </a:xfrm>
            <a:custGeom>
              <a:avLst/>
              <a:gdLst/>
              <a:ahLst/>
              <a:cxnLst/>
              <a:rect l="l" t="t" r="r" b="b"/>
              <a:pathLst>
                <a:path w="5787" h="9646" extrusionOk="0">
                  <a:moveTo>
                    <a:pt x="0" y="0"/>
                  </a:moveTo>
                  <a:lnTo>
                    <a:pt x="0" y="1834"/>
                  </a:lnTo>
                  <a:cubicBezTo>
                    <a:pt x="2167" y="1834"/>
                    <a:pt x="3906" y="3596"/>
                    <a:pt x="3906" y="5740"/>
                  </a:cubicBezTo>
                  <a:cubicBezTo>
                    <a:pt x="3906" y="6740"/>
                    <a:pt x="3525" y="7669"/>
                    <a:pt x="2882" y="8359"/>
                  </a:cubicBezTo>
                  <a:lnTo>
                    <a:pt x="4239" y="9645"/>
                  </a:lnTo>
                  <a:cubicBezTo>
                    <a:pt x="5215" y="8574"/>
                    <a:pt x="5739" y="7192"/>
                    <a:pt x="5739" y="5763"/>
                  </a:cubicBezTo>
                  <a:cubicBezTo>
                    <a:pt x="5787" y="4216"/>
                    <a:pt x="5192" y="2787"/>
                    <a:pt x="4072" y="1691"/>
                  </a:cubicBezTo>
                  <a:cubicBezTo>
                    <a:pt x="2977" y="596"/>
                    <a:pt x="1548"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92"/>
          <p:cNvGrpSpPr/>
          <p:nvPr/>
        </p:nvGrpSpPr>
        <p:grpSpPr>
          <a:xfrm>
            <a:off x="1797794" y="2993421"/>
            <a:ext cx="344543" cy="344056"/>
            <a:chOff x="2064494" y="2993421"/>
            <a:chExt cx="344543" cy="344056"/>
          </a:xfrm>
        </p:grpSpPr>
        <p:sp>
          <p:nvSpPr>
            <p:cNvPr id="13364" name="Google Shape;13364;p92"/>
            <p:cNvSpPr/>
            <p:nvPr/>
          </p:nvSpPr>
          <p:spPr>
            <a:xfrm>
              <a:off x="2119313" y="3014793"/>
              <a:ext cx="85426" cy="100371"/>
            </a:xfrm>
            <a:custGeom>
              <a:avLst/>
              <a:gdLst/>
              <a:ahLst/>
              <a:cxnLst/>
              <a:rect l="l" t="t" r="r" b="b"/>
              <a:pathLst>
                <a:path w="2858" h="3358" extrusionOk="0">
                  <a:moveTo>
                    <a:pt x="1215" y="0"/>
                  </a:moveTo>
                  <a:lnTo>
                    <a:pt x="0" y="3120"/>
                  </a:lnTo>
                  <a:lnTo>
                    <a:pt x="619" y="3358"/>
                  </a:lnTo>
                  <a:lnTo>
                    <a:pt x="1691" y="667"/>
                  </a:lnTo>
                  <a:lnTo>
                    <a:pt x="2858" y="667"/>
                  </a:lnTo>
                  <a:lnTo>
                    <a:pt x="2858"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2"/>
            <p:cNvSpPr/>
            <p:nvPr/>
          </p:nvSpPr>
          <p:spPr>
            <a:xfrm>
              <a:off x="2118595" y="3213384"/>
              <a:ext cx="84021" cy="101088"/>
            </a:xfrm>
            <a:custGeom>
              <a:avLst/>
              <a:gdLst/>
              <a:ahLst/>
              <a:cxnLst/>
              <a:rect l="l" t="t" r="r" b="b"/>
              <a:pathLst>
                <a:path w="2811" h="3382" extrusionOk="0">
                  <a:moveTo>
                    <a:pt x="620" y="0"/>
                  </a:moveTo>
                  <a:lnTo>
                    <a:pt x="0" y="238"/>
                  </a:lnTo>
                  <a:lnTo>
                    <a:pt x="1215" y="3382"/>
                  </a:lnTo>
                  <a:lnTo>
                    <a:pt x="2810" y="3382"/>
                  </a:lnTo>
                  <a:lnTo>
                    <a:pt x="2810" y="2691"/>
                  </a:lnTo>
                  <a:lnTo>
                    <a:pt x="1667" y="2691"/>
                  </a:lnTo>
                  <a:lnTo>
                    <a:pt x="62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2"/>
            <p:cNvSpPr/>
            <p:nvPr/>
          </p:nvSpPr>
          <p:spPr>
            <a:xfrm>
              <a:off x="2166270" y="3108021"/>
              <a:ext cx="70511" cy="32789"/>
            </a:xfrm>
            <a:custGeom>
              <a:avLst/>
              <a:gdLst/>
              <a:ahLst/>
              <a:cxnLst/>
              <a:rect l="l" t="t" r="r" b="b"/>
              <a:pathLst>
                <a:path w="2359" h="1097" extrusionOk="0">
                  <a:moveTo>
                    <a:pt x="1168" y="1"/>
                  </a:moveTo>
                  <a:lnTo>
                    <a:pt x="1" y="477"/>
                  </a:lnTo>
                  <a:lnTo>
                    <a:pt x="263" y="1096"/>
                  </a:lnTo>
                  <a:lnTo>
                    <a:pt x="1311" y="667"/>
                  </a:lnTo>
                  <a:lnTo>
                    <a:pt x="2359" y="667"/>
                  </a:lnTo>
                  <a:lnTo>
                    <a:pt x="235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2"/>
            <p:cNvSpPr/>
            <p:nvPr/>
          </p:nvSpPr>
          <p:spPr>
            <a:xfrm>
              <a:off x="2166270" y="3187738"/>
              <a:ext cx="69793" cy="32789"/>
            </a:xfrm>
            <a:custGeom>
              <a:avLst/>
              <a:gdLst/>
              <a:ahLst/>
              <a:cxnLst/>
              <a:rect l="l" t="t" r="r" b="b"/>
              <a:pathLst>
                <a:path w="2335" h="1097" extrusionOk="0">
                  <a:moveTo>
                    <a:pt x="263" y="1"/>
                  </a:moveTo>
                  <a:lnTo>
                    <a:pt x="1" y="620"/>
                  </a:lnTo>
                  <a:lnTo>
                    <a:pt x="1168" y="1096"/>
                  </a:lnTo>
                  <a:lnTo>
                    <a:pt x="2335" y="1096"/>
                  </a:lnTo>
                  <a:lnTo>
                    <a:pt x="2335" y="453"/>
                  </a:lnTo>
                  <a:lnTo>
                    <a:pt x="1287" y="453"/>
                  </a:lnTo>
                  <a:lnTo>
                    <a:pt x="26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2"/>
            <p:cNvSpPr/>
            <p:nvPr/>
          </p:nvSpPr>
          <p:spPr>
            <a:xfrm>
              <a:off x="2064494" y="3102341"/>
              <a:ext cx="124582" cy="124582"/>
            </a:xfrm>
            <a:custGeom>
              <a:avLst/>
              <a:gdLst/>
              <a:ahLst/>
              <a:cxnLst/>
              <a:rect l="l" t="t" r="r" b="b"/>
              <a:pathLst>
                <a:path w="4168" h="4168" extrusionOk="0">
                  <a:moveTo>
                    <a:pt x="2096" y="0"/>
                  </a:moveTo>
                  <a:cubicBezTo>
                    <a:pt x="953" y="0"/>
                    <a:pt x="0" y="929"/>
                    <a:pt x="0" y="2096"/>
                  </a:cubicBezTo>
                  <a:cubicBezTo>
                    <a:pt x="0" y="3239"/>
                    <a:pt x="953" y="4168"/>
                    <a:pt x="2096" y="4168"/>
                  </a:cubicBezTo>
                  <a:cubicBezTo>
                    <a:pt x="3239" y="4168"/>
                    <a:pt x="4168" y="3239"/>
                    <a:pt x="4168" y="2096"/>
                  </a:cubicBezTo>
                  <a:cubicBezTo>
                    <a:pt x="4168" y="929"/>
                    <a:pt x="3239" y="0"/>
                    <a:pt x="2096"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2"/>
            <p:cNvSpPr/>
            <p:nvPr/>
          </p:nvSpPr>
          <p:spPr>
            <a:xfrm>
              <a:off x="2193321" y="2993421"/>
              <a:ext cx="183674" cy="64084"/>
            </a:xfrm>
            <a:custGeom>
              <a:avLst/>
              <a:gdLst/>
              <a:ahLst/>
              <a:cxnLst/>
              <a:rect l="l" t="t" r="r" b="b"/>
              <a:pathLst>
                <a:path w="6145" h="2144" extrusionOk="0">
                  <a:moveTo>
                    <a:pt x="1096" y="1"/>
                  </a:moveTo>
                  <a:cubicBezTo>
                    <a:pt x="477" y="1"/>
                    <a:pt x="1" y="501"/>
                    <a:pt x="25" y="1120"/>
                  </a:cubicBezTo>
                  <a:cubicBezTo>
                    <a:pt x="49" y="1691"/>
                    <a:pt x="525" y="2144"/>
                    <a:pt x="1096" y="2144"/>
                  </a:cubicBezTo>
                  <a:lnTo>
                    <a:pt x="6145" y="2144"/>
                  </a:lnTo>
                  <a:lnTo>
                    <a:pt x="6145"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2"/>
            <p:cNvSpPr/>
            <p:nvPr/>
          </p:nvSpPr>
          <p:spPr>
            <a:xfrm>
              <a:off x="2225363" y="3086679"/>
              <a:ext cx="183674" cy="64084"/>
            </a:xfrm>
            <a:custGeom>
              <a:avLst/>
              <a:gdLst/>
              <a:ahLst/>
              <a:cxnLst/>
              <a:rect l="l" t="t" r="r" b="b"/>
              <a:pathLst>
                <a:path w="6145" h="2144" extrusionOk="0">
                  <a:moveTo>
                    <a:pt x="1096" y="0"/>
                  </a:moveTo>
                  <a:cubicBezTo>
                    <a:pt x="477" y="0"/>
                    <a:pt x="1" y="500"/>
                    <a:pt x="24" y="1120"/>
                  </a:cubicBezTo>
                  <a:cubicBezTo>
                    <a:pt x="48" y="1691"/>
                    <a:pt x="524" y="2144"/>
                    <a:pt x="1096" y="2144"/>
                  </a:cubicBezTo>
                  <a:lnTo>
                    <a:pt x="6145" y="2144"/>
                  </a:lnTo>
                  <a:lnTo>
                    <a:pt x="6145"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2"/>
            <p:cNvSpPr/>
            <p:nvPr/>
          </p:nvSpPr>
          <p:spPr>
            <a:xfrm>
              <a:off x="2225363" y="3179907"/>
              <a:ext cx="183674" cy="64114"/>
            </a:xfrm>
            <a:custGeom>
              <a:avLst/>
              <a:gdLst/>
              <a:ahLst/>
              <a:cxnLst/>
              <a:rect l="l" t="t" r="r" b="b"/>
              <a:pathLst>
                <a:path w="6145" h="2145" extrusionOk="0">
                  <a:moveTo>
                    <a:pt x="1096" y="1"/>
                  </a:moveTo>
                  <a:cubicBezTo>
                    <a:pt x="477" y="1"/>
                    <a:pt x="1" y="501"/>
                    <a:pt x="24" y="1144"/>
                  </a:cubicBezTo>
                  <a:cubicBezTo>
                    <a:pt x="48" y="1692"/>
                    <a:pt x="524" y="2144"/>
                    <a:pt x="1096" y="2144"/>
                  </a:cubicBezTo>
                  <a:lnTo>
                    <a:pt x="6145" y="2144"/>
                  </a:lnTo>
                  <a:lnTo>
                    <a:pt x="6145"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2"/>
            <p:cNvSpPr/>
            <p:nvPr/>
          </p:nvSpPr>
          <p:spPr>
            <a:xfrm>
              <a:off x="2193321" y="3273164"/>
              <a:ext cx="183674" cy="64084"/>
            </a:xfrm>
            <a:custGeom>
              <a:avLst/>
              <a:gdLst/>
              <a:ahLst/>
              <a:cxnLst/>
              <a:rect l="l" t="t" r="r" b="b"/>
              <a:pathLst>
                <a:path w="6145" h="2144" extrusionOk="0">
                  <a:moveTo>
                    <a:pt x="1096" y="1"/>
                  </a:moveTo>
                  <a:cubicBezTo>
                    <a:pt x="477" y="1"/>
                    <a:pt x="1" y="525"/>
                    <a:pt x="25" y="1144"/>
                  </a:cubicBezTo>
                  <a:cubicBezTo>
                    <a:pt x="49" y="1715"/>
                    <a:pt x="525" y="2144"/>
                    <a:pt x="1096" y="2144"/>
                  </a:cubicBezTo>
                  <a:lnTo>
                    <a:pt x="6145" y="2144"/>
                  </a:lnTo>
                  <a:lnTo>
                    <a:pt x="614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2"/>
            <p:cNvSpPr/>
            <p:nvPr/>
          </p:nvSpPr>
          <p:spPr>
            <a:xfrm>
              <a:off x="2191916" y="3024029"/>
              <a:ext cx="185079" cy="32072"/>
            </a:xfrm>
            <a:custGeom>
              <a:avLst/>
              <a:gdLst/>
              <a:ahLst/>
              <a:cxnLst/>
              <a:rect l="l" t="t" r="r" b="b"/>
              <a:pathLst>
                <a:path w="6192" h="1073" extrusionOk="0">
                  <a:moveTo>
                    <a:pt x="0" y="1"/>
                  </a:moveTo>
                  <a:cubicBezTo>
                    <a:pt x="0" y="596"/>
                    <a:pt x="477" y="1072"/>
                    <a:pt x="1072" y="1072"/>
                  </a:cubicBezTo>
                  <a:lnTo>
                    <a:pt x="6192" y="1072"/>
                  </a:lnTo>
                  <a:lnTo>
                    <a:pt x="6192"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2"/>
            <p:cNvSpPr/>
            <p:nvPr/>
          </p:nvSpPr>
          <p:spPr>
            <a:xfrm>
              <a:off x="2223928" y="3118920"/>
              <a:ext cx="185109" cy="32042"/>
            </a:xfrm>
            <a:custGeom>
              <a:avLst/>
              <a:gdLst/>
              <a:ahLst/>
              <a:cxnLst/>
              <a:rect l="l" t="t" r="r" b="b"/>
              <a:pathLst>
                <a:path w="6193" h="1072" extrusionOk="0">
                  <a:moveTo>
                    <a:pt x="1" y="0"/>
                  </a:moveTo>
                  <a:cubicBezTo>
                    <a:pt x="1" y="595"/>
                    <a:pt x="477" y="1072"/>
                    <a:pt x="1073" y="1072"/>
                  </a:cubicBezTo>
                  <a:lnTo>
                    <a:pt x="6193" y="1072"/>
                  </a:lnTo>
                  <a:lnTo>
                    <a:pt x="619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2"/>
            <p:cNvSpPr/>
            <p:nvPr/>
          </p:nvSpPr>
          <p:spPr>
            <a:xfrm>
              <a:off x="2223928" y="3211232"/>
              <a:ext cx="185109" cy="32072"/>
            </a:xfrm>
            <a:custGeom>
              <a:avLst/>
              <a:gdLst/>
              <a:ahLst/>
              <a:cxnLst/>
              <a:rect l="l" t="t" r="r" b="b"/>
              <a:pathLst>
                <a:path w="6193" h="1073" extrusionOk="0">
                  <a:moveTo>
                    <a:pt x="1" y="1"/>
                  </a:moveTo>
                  <a:cubicBezTo>
                    <a:pt x="1" y="596"/>
                    <a:pt x="477" y="1072"/>
                    <a:pt x="1073" y="1072"/>
                  </a:cubicBezTo>
                  <a:lnTo>
                    <a:pt x="6193" y="1072"/>
                  </a:lnTo>
                  <a:lnTo>
                    <a:pt x="619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2"/>
            <p:cNvSpPr/>
            <p:nvPr/>
          </p:nvSpPr>
          <p:spPr>
            <a:xfrm>
              <a:off x="2191916" y="3305405"/>
              <a:ext cx="185079" cy="32072"/>
            </a:xfrm>
            <a:custGeom>
              <a:avLst/>
              <a:gdLst/>
              <a:ahLst/>
              <a:cxnLst/>
              <a:rect l="l" t="t" r="r" b="b"/>
              <a:pathLst>
                <a:path w="6192" h="1073" extrusionOk="0">
                  <a:moveTo>
                    <a:pt x="0" y="0"/>
                  </a:moveTo>
                  <a:cubicBezTo>
                    <a:pt x="0" y="596"/>
                    <a:pt x="477" y="1072"/>
                    <a:pt x="1072" y="1072"/>
                  </a:cubicBezTo>
                  <a:lnTo>
                    <a:pt x="6192" y="1072"/>
                  </a:lnTo>
                  <a:lnTo>
                    <a:pt x="6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2"/>
            <p:cNvSpPr/>
            <p:nvPr/>
          </p:nvSpPr>
          <p:spPr>
            <a:xfrm>
              <a:off x="2064494" y="3164962"/>
              <a:ext cx="124582" cy="61962"/>
            </a:xfrm>
            <a:custGeom>
              <a:avLst/>
              <a:gdLst/>
              <a:ahLst/>
              <a:cxnLst/>
              <a:rect l="l" t="t" r="r" b="b"/>
              <a:pathLst>
                <a:path w="4168" h="2073" extrusionOk="0">
                  <a:moveTo>
                    <a:pt x="0" y="1"/>
                  </a:moveTo>
                  <a:cubicBezTo>
                    <a:pt x="0" y="1168"/>
                    <a:pt x="929" y="2073"/>
                    <a:pt x="2096" y="2073"/>
                  </a:cubicBezTo>
                  <a:cubicBezTo>
                    <a:pt x="3263" y="2073"/>
                    <a:pt x="4168" y="1168"/>
                    <a:pt x="4168"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92"/>
          <p:cNvGrpSpPr/>
          <p:nvPr/>
        </p:nvGrpSpPr>
        <p:grpSpPr>
          <a:xfrm>
            <a:off x="2556667" y="2990582"/>
            <a:ext cx="343109" cy="344545"/>
            <a:chOff x="2747167" y="2990582"/>
            <a:chExt cx="343109" cy="344545"/>
          </a:xfrm>
        </p:grpSpPr>
        <p:sp>
          <p:nvSpPr>
            <p:cNvPr id="13379" name="Google Shape;13379;p92"/>
            <p:cNvSpPr/>
            <p:nvPr/>
          </p:nvSpPr>
          <p:spPr>
            <a:xfrm>
              <a:off x="2773500" y="2991987"/>
              <a:ext cx="290441" cy="330314"/>
            </a:xfrm>
            <a:custGeom>
              <a:avLst/>
              <a:gdLst/>
              <a:ahLst/>
              <a:cxnLst/>
              <a:rect l="l" t="t" r="r" b="b"/>
              <a:pathLst>
                <a:path w="9717" h="11051" extrusionOk="0">
                  <a:moveTo>
                    <a:pt x="9717" y="1"/>
                  </a:moveTo>
                  <a:cubicBezTo>
                    <a:pt x="9169" y="477"/>
                    <a:pt x="8598" y="954"/>
                    <a:pt x="7978" y="1406"/>
                  </a:cubicBezTo>
                  <a:cubicBezTo>
                    <a:pt x="7669" y="1644"/>
                    <a:pt x="7454" y="2573"/>
                    <a:pt x="7097" y="2787"/>
                  </a:cubicBezTo>
                  <a:cubicBezTo>
                    <a:pt x="7048" y="2812"/>
                    <a:pt x="6996" y="2822"/>
                    <a:pt x="6941" y="2822"/>
                  </a:cubicBezTo>
                  <a:cubicBezTo>
                    <a:pt x="6675" y="2822"/>
                    <a:pt x="6349" y="2586"/>
                    <a:pt x="6072" y="2586"/>
                  </a:cubicBezTo>
                  <a:cubicBezTo>
                    <a:pt x="6014" y="2586"/>
                    <a:pt x="5959" y="2596"/>
                    <a:pt x="5907" y="2621"/>
                  </a:cubicBezTo>
                  <a:cubicBezTo>
                    <a:pt x="5240" y="2930"/>
                    <a:pt x="4525" y="3192"/>
                    <a:pt x="3811" y="3406"/>
                  </a:cubicBezTo>
                  <a:cubicBezTo>
                    <a:pt x="3501" y="3502"/>
                    <a:pt x="3215" y="4097"/>
                    <a:pt x="2906" y="4168"/>
                  </a:cubicBezTo>
                  <a:cubicBezTo>
                    <a:pt x="2875" y="4177"/>
                    <a:pt x="2844" y="4181"/>
                    <a:pt x="2811" y="4181"/>
                  </a:cubicBezTo>
                  <a:cubicBezTo>
                    <a:pt x="2511" y="4181"/>
                    <a:pt x="2128" y="3852"/>
                    <a:pt x="1816" y="3852"/>
                  </a:cubicBezTo>
                  <a:cubicBezTo>
                    <a:pt x="1790" y="3852"/>
                    <a:pt x="1764" y="3854"/>
                    <a:pt x="1739" y="3859"/>
                  </a:cubicBezTo>
                  <a:cubicBezTo>
                    <a:pt x="1167" y="3930"/>
                    <a:pt x="596" y="3978"/>
                    <a:pt x="1" y="4002"/>
                  </a:cubicBezTo>
                  <a:lnTo>
                    <a:pt x="1" y="11051"/>
                  </a:lnTo>
                  <a:lnTo>
                    <a:pt x="9717" y="11051"/>
                  </a:lnTo>
                  <a:lnTo>
                    <a:pt x="971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2"/>
            <p:cNvSpPr/>
            <p:nvPr/>
          </p:nvSpPr>
          <p:spPr>
            <a:xfrm>
              <a:off x="2825479" y="3093075"/>
              <a:ext cx="61932" cy="227822"/>
            </a:xfrm>
            <a:custGeom>
              <a:avLst/>
              <a:gdLst/>
              <a:ahLst/>
              <a:cxnLst/>
              <a:rect l="l" t="t" r="r" b="b"/>
              <a:pathLst>
                <a:path w="2072" h="7622" extrusionOk="0">
                  <a:moveTo>
                    <a:pt x="2072" y="1"/>
                  </a:moveTo>
                  <a:cubicBezTo>
                    <a:pt x="1405" y="191"/>
                    <a:pt x="714" y="358"/>
                    <a:pt x="0" y="429"/>
                  </a:cubicBezTo>
                  <a:lnTo>
                    <a:pt x="0" y="7621"/>
                  </a:lnTo>
                  <a:lnTo>
                    <a:pt x="2072" y="7621"/>
                  </a:lnTo>
                  <a:lnTo>
                    <a:pt x="207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2"/>
            <p:cNvSpPr/>
            <p:nvPr/>
          </p:nvSpPr>
          <p:spPr>
            <a:xfrm>
              <a:off x="2950032" y="3033295"/>
              <a:ext cx="61962" cy="287602"/>
            </a:xfrm>
            <a:custGeom>
              <a:avLst/>
              <a:gdLst/>
              <a:ahLst/>
              <a:cxnLst/>
              <a:rect l="l" t="t" r="r" b="b"/>
              <a:pathLst>
                <a:path w="2073" h="9622" extrusionOk="0">
                  <a:moveTo>
                    <a:pt x="2072" y="0"/>
                  </a:moveTo>
                  <a:cubicBezTo>
                    <a:pt x="1429" y="476"/>
                    <a:pt x="715" y="858"/>
                    <a:pt x="1" y="1215"/>
                  </a:cubicBezTo>
                  <a:lnTo>
                    <a:pt x="1" y="9621"/>
                  </a:lnTo>
                  <a:lnTo>
                    <a:pt x="2072" y="9621"/>
                  </a:lnTo>
                  <a:lnTo>
                    <a:pt x="2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2"/>
            <p:cNvSpPr/>
            <p:nvPr/>
          </p:nvSpPr>
          <p:spPr>
            <a:xfrm>
              <a:off x="3011964" y="2990582"/>
              <a:ext cx="51291" cy="331002"/>
            </a:xfrm>
            <a:custGeom>
              <a:avLst/>
              <a:gdLst/>
              <a:ahLst/>
              <a:cxnLst/>
              <a:rect l="l" t="t" r="r" b="b"/>
              <a:pathLst>
                <a:path w="1716" h="11074" extrusionOk="0">
                  <a:moveTo>
                    <a:pt x="1715" y="0"/>
                  </a:moveTo>
                  <a:cubicBezTo>
                    <a:pt x="1191" y="524"/>
                    <a:pt x="596" y="1001"/>
                    <a:pt x="0" y="1453"/>
                  </a:cubicBezTo>
                  <a:lnTo>
                    <a:pt x="0" y="11074"/>
                  </a:lnTo>
                  <a:lnTo>
                    <a:pt x="1715" y="11074"/>
                  </a:lnTo>
                  <a:lnTo>
                    <a:pt x="1715"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2"/>
            <p:cNvSpPr/>
            <p:nvPr/>
          </p:nvSpPr>
          <p:spPr>
            <a:xfrm>
              <a:off x="2918707" y="3069582"/>
              <a:ext cx="31355" cy="251315"/>
            </a:xfrm>
            <a:custGeom>
              <a:avLst/>
              <a:gdLst/>
              <a:ahLst/>
              <a:cxnLst/>
              <a:rect l="l" t="t" r="r" b="b"/>
              <a:pathLst>
                <a:path w="1049" h="8408" extrusionOk="0">
                  <a:moveTo>
                    <a:pt x="1049" y="1"/>
                  </a:moveTo>
                  <a:cubicBezTo>
                    <a:pt x="691" y="144"/>
                    <a:pt x="358" y="286"/>
                    <a:pt x="1" y="406"/>
                  </a:cubicBezTo>
                  <a:lnTo>
                    <a:pt x="1" y="8407"/>
                  </a:lnTo>
                  <a:lnTo>
                    <a:pt x="1049" y="8407"/>
                  </a:lnTo>
                  <a:lnTo>
                    <a:pt x="1049"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2"/>
            <p:cNvSpPr/>
            <p:nvPr/>
          </p:nvSpPr>
          <p:spPr>
            <a:xfrm>
              <a:off x="2747167" y="3314443"/>
              <a:ext cx="343107" cy="20684"/>
            </a:xfrm>
            <a:custGeom>
              <a:avLst/>
              <a:gdLst/>
              <a:ahLst/>
              <a:cxnLst/>
              <a:rect l="l" t="t" r="r" b="b"/>
              <a:pathLst>
                <a:path w="11479" h="692" extrusionOk="0">
                  <a:moveTo>
                    <a:pt x="0" y="1"/>
                  </a:moveTo>
                  <a:lnTo>
                    <a:pt x="0" y="691"/>
                  </a:lnTo>
                  <a:lnTo>
                    <a:pt x="11479" y="691"/>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2"/>
            <p:cNvSpPr/>
            <p:nvPr/>
          </p:nvSpPr>
          <p:spPr>
            <a:xfrm>
              <a:off x="2918707" y="3314443"/>
              <a:ext cx="171569" cy="20684"/>
            </a:xfrm>
            <a:custGeom>
              <a:avLst/>
              <a:gdLst/>
              <a:ahLst/>
              <a:cxnLst/>
              <a:rect l="l" t="t" r="r" b="b"/>
              <a:pathLst>
                <a:path w="5740" h="692" extrusionOk="0">
                  <a:moveTo>
                    <a:pt x="1" y="1"/>
                  </a:moveTo>
                  <a:lnTo>
                    <a:pt x="1" y="691"/>
                  </a:lnTo>
                  <a:lnTo>
                    <a:pt x="5740" y="691"/>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6" name="Google Shape;13386;p92"/>
          <p:cNvGrpSpPr/>
          <p:nvPr/>
        </p:nvGrpSpPr>
        <p:grpSpPr>
          <a:xfrm>
            <a:off x="3264996" y="2977041"/>
            <a:ext cx="343826" cy="344843"/>
            <a:chOff x="3379296" y="2977041"/>
            <a:chExt cx="343826" cy="344843"/>
          </a:xfrm>
        </p:grpSpPr>
        <p:sp>
          <p:nvSpPr>
            <p:cNvPr id="13387" name="Google Shape;13387;p92"/>
            <p:cNvSpPr/>
            <p:nvPr/>
          </p:nvSpPr>
          <p:spPr>
            <a:xfrm>
              <a:off x="3565781" y="3048957"/>
              <a:ext cx="157341" cy="156624"/>
            </a:xfrm>
            <a:custGeom>
              <a:avLst/>
              <a:gdLst/>
              <a:ahLst/>
              <a:cxnLst/>
              <a:rect l="l" t="t" r="r" b="b"/>
              <a:pathLst>
                <a:path w="5264" h="5240" extrusionOk="0">
                  <a:moveTo>
                    <a:pt x="2644" y="0"/>
                  </a:moveTo>
                  <a:cubicBezTo>
                    <a:pt x="1192" y="0"/>
                    <a:pt x="1" y="1167"/>
                    <a:pt x="1" y="2620"/>
                  </a:cubicBezTo>
                  <a:cubicBezTo>
                    <a:pt x="1" y="4072"/>
                    <a:pt x="1192" y="5239"/>
                    <a:pt x="2644" y="5239"/>
                  </a:cubicBezTo>
                  <a:cubicBezTo>
                    <a:pt x="4073" y="5239"/>
                    <a:pt x="5264" y="4072"/>
                    <a:pt x="5264" y="2620"/>
                  </a:cubicBezTo>
                  <a:cubicBezTo>
                    <a:pt x="5264" y="1167"/>
                    <a:pt x="4073" y="0"/>
                    <a:pt x="2644"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2"/>
            <p:cNvSpPr/>
            <p:nvPr/>
          </p:nvSpPr>
          <p:spPr>
            <a:xfrm>
              <a:off x="3533051" y="3164962"/>
              <a:ext cx="156624" cy="156624"/>
            </a:xfrm>
            <a:custGeom>
              <a:avLst/>
              <a:gdLst/>
              <a:ahLst/>
              <a:cxnLst/>
              <a:rect l="l" t="t" r="r" b="b"/>
              <a:pathLst>
                <a:path w="5240" h="5240" extrusionOk="0">
                  <a:moveTo>
                    <a:pt x="2620" y="1"/>
                  </a:moveTo>
                  <a:cubicBezTo>
                    <a:pt x="1167" y="1"/>
                    <a:pt x="0" y="1168"/>
                    <a:pt x="0" y="2620"/>
                  </a:cubicBezTo>
                  <a:cubicBezTo>
                    <a:pt x="0" y="4073"/>
                    <a:pt x="1167" y="5240"/>
                    <a:pt x="2620" y="5240"/>
                  </a:cubicBezTo>
                  <a:cubicBezTo>
                    <a:pt x="4073" y="5240"/>
                    <a:pt x="5240" y="4073"/>
                    <a:pt x="5240" y="2620"/>
                  </a:cubicBezTo>
                  <a:cubicBezTo>
                    <a:pt x="5240" y="1168"/>
                    <a:pt x="4073" y="1"/>
                    <a:pt x="2620"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2"/>
            <p:cNvSpPr/>
            <p:nvPr/>
          </p:nvSpPr>
          <p:spPr>
            <a:xfrm>
              <a:off x="3472553" y="2977759"/>
              <a:ext cx="152349" cy="156624"/>
            </a:xfrm>
            <a:custGeom>
              <a:avLst/>
              <a:gdLst/>
              <a:ahLst/>
              <a:cxnLst/>
              <a:rect l="l" t="t" r="r" b="b"/>
              <a:pathLst>
                <a:path w="5097" h="5240" extrusionOk="0">
                  <a:moveTo>
                    <a:pt x="2620" y="1"/>
                  </a:moveTo>
                  <a:cubicBezTo>
                    <a:pt x="1191" y="1"/>
                    <a:pt x="0" y="1168"/>
                    <a:pt x="0" y="2620"/>
                  </a:cubicBezTo>
                  <a:cubicBezTo>
                    <a:pt x="0" y="4049"/>
                    <a:pt x="1167" y="5240"/>
                    <a:pt x="2620" y="5240"/>
                  </a:cubicBezTo>
                  <a:cubicBezTo>
                    <a:pt x="4096" y="5240"/>
                    <a:pt x="5097" y="4073"/>
                    <a:pt x="5097" y="2620"/>
                  </a:cubicBezTo>
                  <a:cubicBezTo>
                    <a:pt x="5097" y="1168"/>
                    <a:pt x="4049" y="1"/>
                    <a:pt x="262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2"/>
            <p:cNvSpPr/>
            <p:nvPr/>
          </p:nvSpPr>
          <p:spPr>
            <a:xfrm>
              <a:off x="3401355" y="3164812"/>
              <a:ext cx="173721" cy="157072"/>
            </a:xfrm>
            <a:custGeom>
              <a:avLst/>
              <a:gdLst/>
              <a:ahLst/>
              <a:cxnLst/>
              <a:rect l="l" t="t" r="r" b="b"/>
              <a:pathLst>
                <a:path w="5812" h="5255" extrusionOk="0">
                  <a:moveTo>
                    <a:pt x="3002" y="1"/>
                  </a:moveTo>
                  <a:cubicBezTo>
                    <a:pt x="2195" y="1"/>
                    <a:pt x="1388" y="375"/>
                    <a:pt x="858" y="1077"/>
                  </a:cubicBezTo>
                  <a:cubicBezTo>
                    <a:pt x="1" y="2244"/>
                    <a:pt x="263" y="3864"/>
                    <a:pt x="1430" y="4745"/>
                  </a:cubicBezTo>
                  <a:cubicBezTo>
                    <a:pt x="1902" y="5089"/>
                    <a:pt x="2448" y="5255"/>
                    <a:pt x="2986" y="5255"/>
                  </a:cubicBezTo>
                  <a:cubicBezTo>
                    <a:pt x="3750" y="5255"/>
                    <a:pt x="4499" y="4921"/>
                    <a:pt x="5002" y="4292"/>
                  </a:cubicBezTo>
                  <a:cubicBezTo>
                    <a:pt x="5049" y="4269"/>
                    <a:pt x="5073" y="4197"/>
                    <a:pt x="5097" y="4173"/>
                  </a:cubicBezTo>
                  <a:cubicBezTo>
                    <a:pt x="5812" y="3197"/>
                    <a:pt x="5764" y="1840"/>
                    <a:pt x="5002" y="958"/>
                  </a:cubicBezTo>
                  <a:cubicBezTo>
                    <a:pt x="4883" y="816"/>
                    <a:pt x="4716" y="649"/>
                    <a:pt x="4526" y="506"/>
                  </a:cubicBezTo>
                  <a:cubicBezTo>
                    <a:pt x="4070" y="165"/>
                    <a:pt x="3536" y="1"/>
                    <a:pt x="300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2"/>
            <p:cNvSpPr/>
            <p:nvPr/>
          </p:nvSpPr>
          <p:spPr>
            <a:xfrm>
              <a:off x="3379296" y="3048957"/>
              <a:ext cx="156624" cy="156624"/>
            </a:xfrm>
            <a:custGeom>
              <a:avLst/>
              <a:gdLst/>
              <a:ahLst/>
              <a:cxnLst/>
              <a:rect l="l" t="t" r="r" b="b"/>
              <a:pathLst>
                <a:path w="5240" h="5240" extrusionOk="0">
                  <a:moveTo>
                    <a:pt x="2620" y="0"/>
                  </a:moveTo>
                  <a:cubicBezTo>
                    <a:pt x="1167" y="0"/>
                    <a:pt x="1" y="1167"/>
                    <a:pt x="1" y="2620"/>
                  </a:cubicBezTo>
                  <a:cubicBezTo>
                    <a:pt x="1" y="4072"/>
                    <a:pt x="1167" y="5239"/>
                    <a:pt x="2620" y="5239"/>
                  </a:cubicBezTo>
                  <a:cubicBezTo>
                    <a:pt x="4073" y="5239"/>
                    <a:pt x="5240" y="4072"/>
                    <a:pt x="5240" y="2620"/>
                  </a:cubicBezTo>
                  <a:cubicBezTo>
                    <a:pt x="5240" y="1167"/>
                    <a:pt x="4073" y="0"/>
                    <a:pt x="2620"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2"/>
            <p:cNvSpPr/>
            <p:nvPr/>
          </p:nvSpPr>
          <p:spPr>
            <a:xfrm>
              <a:off x="3550836" y="3193447"/>
              <a:ext cx="24241" cy="99683"/>
            </a:xfrm>
            <a:custGeom>
              <a:avLst/>
              <a:gdLst/>
              <a:ahLst/>
              <a:cxnLst/>
              <a:rect l="l" t="t" r="r" b="b"/>
              <a:pathLst>
                <a:path w="811" h="3335" extrusionOk="0">
                  <a:moveTo>
                    <a:pt x="1" y="0"/>
                  </a:moveTo>
                  <a:lnTo>
                    <a:pt x="1" y="3334"/>
                  </a:lnTo>
                  <a:cubicBezTo>
                    <a:pt x="48" y="3311"/>
                    <a:pt x="72" y="3239"/>
                    <a:pt x="96" y="3215"/>
                  </a:cubicBezTo>
                  <a:cubicBezTo>
                    <a:pt x="811" y="2239"/>
                    <a:pt x="763" y="882"/>
                    <a:pt x="1"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2"/>
            <p:cNvSpPr/>
            <p:nvPr/>
          </p:nvSpPr>
          <p:spPr>
            <a:xfrm>
              <a:off x="3550836" y="2977041"/>
              <a:ext cx="78342" cy="157341"/>
            </a:xfrm>
            <a:custGeom>
              <a:avLst/>
              <a:gdLst/>
              <a:ahLst/>
              <a:cxnLst/>
              <a:rect l="l" t="t" r="r" b="b"/>
              <a:pathLst>
                <a:path w="2621" h="5264" extrusionOk="0">
                  <a:moveTo>
                    <a:pt x="1" y="1"/>
                  </a:moveTo>
                  <a:lnTo>
                    <a:pt x="1" y="5264"/>
                  </a:lnTo>
                  <a:cubicBezTo>
                    <a:pt x="1430" y="5264"/>
                    <a:pt x="2620" y="4097"/>
                    <a:pt x="2620" y="2644"/>
                  </a:cubicBezTo>
                  <a:cubicBezTo>
                    <a:pt x="2620" y="1192"/>
                    <a:pt x="1477" y="25"/>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2"/>
            <p:cNvSpPr/>
            <p:nvPr/>
          </p:nvSpPr>
          <p:spPr>
            <a:xfrm>
              <a:off x="3493177" y="3101624"/>
              <a:ext cx="116063" cy="116063"/>
            </a:xfrm>
            <a:custGeom>
              <a:avLst/>
              <a:gdLst/>
              <a:ahLst/>
              <a:cxnLst/>
              <a:rect l="l" t="t" r="r" b="b"/>
              <a:pathLst>
                <a:path w="3883" h="3883" extrusionOk="0">
                  <a:moveTo>
                    <a:pt x="1930" y="0"/>
                  </a:moveTo>
                  <a:cubicBezTo>
                    <a:pt x="858" y="0"/>
                    <a:pt x="1" y="858"/>
                    <a:pt x="1" y="1929"/>
                  </a:cubicBezTo>
                  <a:cubicBezTo>
                    <a:pt x="1" y="3001"/>
                    <a:pt x="858" y="3882"/>
                    <a:pt x="1930" y="3882"/>
                  </a:cubicBezTo>
                  <a:cubicBezTo>
                    <a:pt x="3001" y="3882"/>
                    <a:pt x="3883" y="3001"/>
                    <a:pt x="3883" y="1929"/>
                  </a:cubicBezTo>
                  <a:cubicBezTo>
                    <a:pt x="3883" y="858"/>
                    <a:pt x="3001" y="0"/>
                    <a:pt x="193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2"/>
            <p:cNvSpPr/>
            <p:nvPr/>
          </p:nvSpPr>
          <p:spPr>
            <a:xfrm>
              <a:off x="3550118" y="3102341"/>
              <a:ext cx="57688" cy="115346"/>
            </a:xfrm>
            <a:custGeom>
              <a:avLst/>
              <a:gdLst/>
              <a:ahLst/>
              <a:cxnLst/>
              <a:rect l="l" t="t" r="r" b="b"/>
              <a:pathLst>
                <a:path w="1930" h="3859" extrusionOk="0">
                  <a:moveTo>
                    <a:pt x="1" y="0"/>
                  </a:moveTo>
                  <a:lnTo>
                    <a:pt x="1" y="3858"/>
                  </a:lnTo>
                  <a:cubicBezTo>
                    <a:pt x="1073" y="3858"/>
                    <a:pt x="1930" y="2977"/>
                    <a:pt x="1930" y="1905"/>
                  </a:cubicBezTo>
                  <a:cubicBezTo>
                    <a:pt x="1930" y="834"/>
                    <a:pt x="1096"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92"/>
          <p:cNvGrpSpPr/>
          <p:nvPr/>
        </p:nvGrpSpPr>
        <p:grpSpPr>
          <a:xfrm>
            <a:off x="4038814" y="2999130"/>
            <a:ext cx="343826" cy="319615"/>
            <a:chOff x="4076914" y="2999130"/>
            <a:chExt cx="343826" cy="319615"/>
          </a:xfrm>
        </p:grpSpPr>
        <p:sp>
          <p:nvSpPr>
            <p:cNvPr id="13397" name="Google Shape;13397;p92"/>
            <p:cNvSpPr/>
            <p:nvPr/>
          </p:nvSpPr>
          <p:spPr>
            <a:xfrm>
              <a:off x="4273382" y="2999130"/>
              <a:ext cx="147358" cy="319614"/>
            </a:xfrm>
            <a:custGeom>
              <a:avLst/>
              <a:gdLst/>
              <a:ahLst/>
              <a:cxnLst/>
              <a:rect l="l" t="t" r="r" b="b"/>
              <a:pathLst>
                <a:path w="4930" h="10693" extrusionOk="0">
                  <a:moveTo>
                    <a:pt x="0" y="0"/>
                  </a:moveTo>
                  <a:lnTo>
                    <a:pt x="0" y="10693"/>
                  </a:lnTo>
                  <a:lnTo>
                    <a:pt x="3501" y="10693"/>
                  </a:lnTo>
                  <a:lnTo>
                    <a:pt x="3501" y="7002"/>
                  </a:lnTo>
                  <a:lnTo>
                    <a:pt x="4930" y="5358"/>
                  </a:lnTo>
                  <a:lnTo>
                    <a:pt x="3501" y="3691"/>
                  </a:lnTo>
                  <a:lnTo>
                    <a:pt x="350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2"/>
            <p:cNvSpPr/>
            <p:nvPr/>
          </p:nvSpPr>
          <p:spPr>
            <a:xfrm>
              <a:off x="4273382" y="3158565"/>
              <a:ext cx="147358" cy="160181"/>
            </a:xfrm>
            <a:custGeom>
              <a:avLst/>
              <a:gdLst/>
              <a:ahLst/>
              <a:cxnLst/>
              <a:rect l="l" t="t" r="r" b="b"/>
              <a:pathLst>
                <a:path w="4930" h="5359" extrusionOk="0">
                  <a:moveTo>
                    <a:pt x="0" y="1"/>
                  </a:moveTo>
                  <a:lnTo>
                    <a:pt x="0" y="5359"/>
                  </a:lnTo>
                  <a:lnTo>
                    <a:pt x="3501" y="5359"/>
                  </a:lnTo>
                  <a:lnTo>
                    <a:pt x="3501" y="1668"/>
                  </a:lnTo>
                  <a:lnTo>
                    <a:pt x="4930"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2"/>
            <p:cNvSpPr/>
            <p:nvPr/>
          </p:nvSpPr>
          <p:spPr>
            <a:xfrm>
              <a:off x="4303273" y="3029738"/>
              <a:ext cx="44177" cy="20654"/>
            </a:xfrm>
            <a:custGeom>
              <a:avLst/>
              <a:gdLst/>
              <a:ahLst/>
              <a:cxnLst/>
              <a:rect l="l" t="t" r="r" b="b"/>
              <a:pathLst>
                <a:path w="1478" h="691"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2"/>
            <p:cNvSpPr/>
            <p:nvPr/>
          </p:nvSpPr>
          <p:spPr>
            <a:xfrm>
              <a:off x="4303273" y="3078130"/>
              <a:ext cx="44177" cy="20684"/>
            </a:xfrm>
            <a:custGeom>
              <a:avLst/>
              <a:gdLst/>
              <a:ahLst/>
              <a:cxnLst/>
              <a:rect l="l" t="t" r="r" b="b"/>
              <a:pathLst>
                <a:path w="1478" h="692"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2"/>
            <p:cNvSpPr/>
            <p:nvPr/>
          </p:nvSpPr>
          <p:spPr>
            <a:xfrm>
              <a:off x="4175133" y="2999130"/>
              <a:ext cx="148105" cy="319614"/>
            </a:xfrm>
            <a:custGeom>
              <a:avLst/>
              <a:gdLst/>
              <a:ahLst/>
              <a:cxnLst/>
              <a:rect l="l" t="t" r="r" b="b"/>
              <a:pathLst>
                <a:path w="4955" h="10693" extrusionOk="0">
                  <a:moveTo>
                    <a:pt x="1" y="0"/>
                  </a:moveTo>
                  <a:lnTo>
                    <a:pt x="1" y="10693"/>
                  </a:lnTo>
                  <a:lnTo>
                    <a:pt x="3526" y="10693"/>
                  </a:lnTo>
                  <a:lnTo>
                    <a:pt x="3526" y="7002"/>
                  </a:lnTo>
                  <a:lnTo>
                    <a:pt x="4954" y="5358"/>
                  </a:lnTo>
                  <a:lnTo>
                    <a:pt x="3526" y="3691"/>
                  </a:lnTo>
                  <a:lnTo>
                    <a:pt x="3526"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2"/>
            <p:cNvSpPr/>
            <p:nvPr/>
          </p:nvSpPr>
          <p:spPr>
            <a:xfrm>
              <a:off x="4175729" y="3158565"/>
              <a:ext cx="148105" cy="160181"/>
            </a:xfrm>
            <a:custGeom>
              <a:avLst/>
              <a:gdLst/>
              <a:ahLst/>
              <a:cxnLst/>
              <a:rect l="l" t="t" r="r" b="b"/>
              <a:pathLst>
                <a:path w="4955" h="5359" extrusionOk="0">
                  <a:moveTo>
                    <a:pt x="1" y="1"/>
                  </a:moveTo>
                  <a:lnTo>
                    <a:pt x="1" y="5359"/>
                  </a:lnTo>
                  <a:lnTo>
                    <a:pt x="3526" y="5359"/>
                  </a:lnTo>
                  <a:lnTo>
                    <a:pt x="3526" y="1668"/>
                  </a:lnTo>
                  <a:lnTo>
                    <a:pt x="49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2"/>
            <p:cNvSpPr/>
            <p:nvPr/>
          </p:nvSpPr>
          <p:spPr>
            <a:xfrm>
              <a:off x="4076914" y="2999130"/>
              <a:ext cx="147388" cy="319614"/>
            </a:xfrm>
            <a:custGeom>
              <a:avLst/>
              <a:gdLst/>
              <a:ahLst/>
              <a:cxnLst/>
              <a:rect l="l" t="t" r="r" b="b"/>
              <a:pathLst>
                <a:path w="4931" h="10693" extrusionOk="0">
                  <a:moveTo>
                    <a:pt x="1" y="0"/>
                  </a:moveTo>
                  <a:lnTo>
                    <a:pt x="1" y="10693"/>
                  </a:lnTo>
                  <a:lnTo>
                    <a:pt x="3501" y="10693"/>
                  </a:lnTo>
                  <a:lnTo>
                    <a:pt x="3501" y="7002"/>
                  </a:lnTo>
                  <a:lnTo>
                    <a:pt x="4930" y="5358"/>
                  </a:lnTo>
                  <a:lnTo>
                    <a:pt x="3501" y="3691"/>
                  </a:lnTo>
                  <a:lnTo>
                    <a:pt x="350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2"/>
            <p:cNvSpPr/>
            <p:nvPr/>
          </p:nvSpPr>
          <p:spPr>
            <a:xfrm>
              <a:off x="4107521" y="3029738"/>
              <a:ext cx="44177" cy="20654"/>
            </a:xfrm>
            <a:custGeom>
              <a:avLst/>
              <a:gdLst/>
              <a:ahLst/>
              <a:cxnLst/>
              <a:rect l="l" t="t" r="r" b="b"/>
              <a:pathLst>
                <a:path w="1478" h="691"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2"/>
            <p:cNvSpPr/>
            <p:nvPr/>
          </p:nvSpPr>
          <p:spPr>
            <a:xfrm>
              <a:off x="4107521" y="3078130"/>
              <a:ext cx="44177" cy="20684"/>
            </a:xfrm>
            <a:custGeom>
              <a:avLst/>
              <a:gdLst/>
              <a:ahLst/>
              <a:cxnLst/>
              <a:rect l="l" t="t" r="r" b="b"/>
              <a:pathLst>
                <a:path w="1478" h="692"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2"/>
            <p:cNvSpPr/>
            <p:nvPr/>
          </p:nvSpPr>
          <p:spPr>
            <a:xfrm>
              <a:off x="4205741" y="3218346"/>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2"/>
            <p:cNvSpPr/>
            <p:nvPr/>
          </p:nvSpPr>
          <p:spPr>
            <a:xfrm>
              <a:off x="4205741" y="3267485"/>
              <a:ext cx="43460" cy="19937"/>
            </a:xfrm>
            <a:custGeom>
              <a:avLst/>
              <a:gdLst/>
              <a:ahLst/>
              <a:cxnLst/>
              <a:rect l="l" t="t" r="r" b="b"/>
              <a:pathLst>
                <a:path w="1454" h="667" extrusionOk="0">
                  <a:moveTo>
                    <a:pt x="1" y="0"/>
                  </a:moveTo>
                  <a:lnTo>
                    <a:pt x="1" y="667"/>
                  </a:lnTo>
                  <a:lnTo>
                    <a:pt x="1454" y="667"/>
                  </a:lnTo>
                  <a:lnTo>
                    <a:pt x="1454"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2"/>
            <p:cNvSpPr/>
            <p:nvPr/>
          </p:nvSpPr>
          <p:spPr>
            <a:xfrm>
              <a:off x="4076914" y="3158565"/>
              <a:ext cx="147388" cy="160181"/>
            </a:xfrm>
            <a:custGeom>
              <a:avLst/>
              <a:gdLst/>
              <a:ahLst/>
              <a:cxnLst/>
              <a:rect l="l" t="t" r="r" b="b"/>
              <a:pathLst>
                <a:path w="4931" h="5359" extrusionOk="0">
                  <a:moveTo>
                    <a:pt x="1" y="1"/>
                  </a:moveTo>
                  <a:lnTo>
                    <a:pt x="1" y="5359"/>
                  </a:lnTo>
                  <a:lnTo>
                    <a:pt x="3501" y="5359"/>
                  </a:lnTo>
                  <a:lnTo>
                    <a:pt x="3501" y="1668"/>
                  </a:lnTo>
                  <a:lnTo>
                    <a:pt x="4930"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92"/>
          <p:cNvGrpSpPr/>
          <p:nvPr/>
        </p:nvGrpSpPr>
        <p:grpSpPr>
          <a:xfrm>
            <a:off x="4804084" y="2998413"/>
            <a:ext cx="301859" cy="343826"/>
            <a:chOff x="4765984" y="2998413"/>
            <a:chExt cx="301859" cy="343826"/>
          </a:xfrm>
        </p:grpSpPr>
        <p:sp>
          <p:nvSpPr>
            <p:cNvPr id="13410" name="Google Shape;13410;p92"/>
            <p:cNvSpPr/>
            <p:nvPr/>
          </p:nvSpPr>
          <p:spPr>
            <a:xfrm>
              <a:off x="4807979" y="3040409"/>
              <a:ext cx="259864" cy="259834"/>
            </a:xfrm>
            <a:custGeom>
              <a:avLst/>
              <a:gdLst/>
              <a:ahLst/>
              <a:cxnLst/>
              <a:rect l="l" t="t" r="r" b="b"/>
              <a:pathLst>
                <a:path w="8694" h="8693" extrusionOk="0">
                  <a:moveTo>
                    <a:pt x="4335" y="0"/>
                  </a:moveTo>
                  <a:cubicBezTo>
                    <a:pt x="1930" y="0"/>
                    <a:pt x="1" y="1929"/>
                    <a:pt x="1" y="4335"/>
                  </a:cubicBezTo>
                  <a:cubicBezTo>
                    <a:pt x="1" y="6764"/>
                    <a:pt x="1930" y="8693"/>
                    <a:pt x="4335" y="8693"/>
                  </a:cubicBezTo>
                  <a:cubicBezTo>
                    <a:pt x="6740" y="8693"/>
                    <a:pt x="8693" y="6764"/>
                    <a:pt x="8693" y="4335"/>
                  </a:cubicBezTo>
                  <a:cubicBezTo>
                    <a:pt x="8693" y="1953"/>
                    <a:pt x="6740" y="24"/>
                    <a:pt x="433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2"/>
            <p:cNvSpPr/>
            <p:nvPr/>
          </p:nvSpPr>
          <p:spPr>
            <a:xfrm>
              <a:off x="4807979" y="3169953"/>
              <a:ext cx="259864" cy="130291"/>
            </a:xfrm>
            <a:custGeom>
              <a:avLst/>
              <a:gdLst/>
              <a:ahLst/>
              <a:cxnLst/>
              <a:rect l="l" t="t" r="r" b="b"/>
              <a:pathLst>
                <a:path w="8694" h="4359" extrusionOk="0">
                  <a:moveTo>
                    <a:pt x="1" y="1"/>
                  </a:moveTo>
                  <a:cubicBezTo>
                    <a:pt x="1" y="2430"/>
                    <a:pt x="1930" y="4359"/>
                    <a:pt x="4335" y="4359"/>
                  </a:cubicBezTo>
                  <a:cubicBezTo>
                    <a:pt x="6740" y="4359"/>
                    <a:pt x="8693" y="2430"/>
                    <a:pt x="8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2"/>
            <p:cNvSpPr/>
            <p:nvPr/>
          </p:nvSpPr>
          <p:spPr>
            <a:xfrm>
              <a:off x="4859958" y="3091641"/>
              <a:ext cx="156624" cy="156653"/>
            </a:xfrm>
            <a:custGeom>
              <a:avLst/>
              <a:gdLst/>
              <a:ahLst/>
              <a:cxnLst/>
              <a:rect l="l" t="t" r="r" b="b"/>
              <a:pathLst>
                <a:path w="5240" h="5241" extrusionOk="0">
                  <a:moveTo>
                    <a:pt x="2620" y="1"/>
                  </a:moveTo>
                  <a:cubicBezTo>
                    <a:pt x="1191" y="1"/>
                    <a:pt x="0" y="1168"/>
                    <a:pt x="0" y="2621"/>
                  </a:cubicBezTo>
                  <a:cubicBezTo>
                    <a:pt x="0" y="4049"/>
                    <a:pt x="1191" y="5240"/>
                    <a:pt x="2620" y="5240"/>
                  </a:cubicBezTo>
                  <a:cubicBezTo>
                    <a:pt x="4049" y="5240"/>
                    <a:pt x="5240" y="4073"/>
                    <a:pt x="5240" y="2621"/>
                  </a:cubicBezTo>
                  <a:cubicBezTo>
                    <a:pt x="5240" y="1192"/>
                    <a:pt x="4049" y="1"/>
                    <a:pt x="262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2"/>
            <p:cNvSpPr/>
            <p:nvPr/>
          </p:nvSpPr>
          <p:spPr>
            <a:xfrm>
              <a:off x="4859958" y="3169953"/>
              <a:ext cx="156624" cy="78342"/>
            </a:xfrm>
            <a:custGeom>
              <a:avLst/>
              <a:gdLst/>
              <a:ahLst/>
              <a:cxnLst/>
              <a:rect l="l" t="t" r="r" b="b"/>
              <a:pathLst>
                <a:path w="5240" h="2621" extrusionOk="0">
                  <a:moveTo>
                    <a:pt x="0" y="1"/>
                  </a:moveTo>
                  <a:cubicBezTo>
                    <a:pt x="0" y="1429"/>
                    <a:pt x="1191" y="2620"/>
                    <a:pt x="2620" y="2620"/>
                  </a:cubicBezTo>
                  <a:cubicBezTo>
                    <a:pt x="4049" y="2620"/>
                    <a:pt x="5240" y="1453"/>
                    <a:pt x="524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2"/>
            <p:cNvSpPr/>
            <p:nvPr/>
          </p:nvSpPr>
          <p:spPr>
            <a:xfrm>
              <a:off x="4765984" y="2998413"/>
              <a:ext cx="171598" cy="343825"/>
            </a:xfrm>
            <a:custGeom>
              <a:avLst/>
              <a:gdLst/>
              <a:ahLst/>
              <a:cxnLst/>
              <a:rect l="l" t="t" r="r" b="b"/>
              <a:pathLst>
                <a:path w="5741" h="11503" extrusionOk="0">
                  <a:moveTo>
                    <a:pt x="5740" y="0"/>
                  </a:moveTo>
                  <a:cubicBezTo>
                    <a:pt x="2597" y="0"/>
                    <a:pt x="1" y="2596"/>
                    <a:pt x="1" y="5740"/>
                  </a:cubicBezTo>
                  <a:cubicBezTo>
                    <a:pt x="1" y="8907"/>
                    <a:pt x="2549" y="11503"/>
                    <a:pt x="5740" y="11503"/>
                  </a:cubicBezTo>
                  <a:lnTo>
                    <a:pt x="5740"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2"/>
            <p:cNvSpPr/>
            <p:nvPr/>
          </p:nvSpPr>
          <p:spPr>
            <a:xfrm>
              <a:off x="4765984" y="3169953"/>
              <a:ext cx="171598" cy="172286"/>
            </a:xfrm>
            <a:custGeom>
              <a:avLst/>
              <a:gdLst/>
              <a:ahLst/>
              <a:cxnLst/>
              <a:rect l="l" t="t" r="r" b="b"/>
              <a:pathLst>
                <a:path w="5741" h="5764" extrusionOk="0">
                  <a:moveTo>
                    <a:pt x="1" y="1"/>
                  </a:moveTo>
                  <a:cubicBezTo>
                    <a:pt x="1" y="3168"/>
                    <a:pt x="2549" y="5764"/>
                    <a:pt x="5740" y="5764"/>
                  </a:cubicBezTo>
                  <a:lnTo>
                    <a:pt x="5740"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2"/>
            <p:cNvSpPr/>
            <p:nvPr/>
          </p:nvSpPr>
          <p:spPr>
            <a:xfrm>
              <a:off x="4833625" y="3139346"/>
              <a:ext cx="43430" cy="19967"/>
            </a:xfrm>
            <a:custGeom>
              <a:avLst/>
              <a:gdLst/>
              <a:ahLst/>
              <a:cxnLst/>
              <a:rect l="l" t="t" r="r" b="b"/>
              <a:pathLst>
                <a:path w="1453" h="668" extrusionOk="0">
                  <a:moveTo>
                    <a:pt x="0" y="1"/>
                  </a:moveTo>
                  <a:lnTo>
                    <a:pt x="0" y="667"/>
                  </a:lnTo>
                  <a:lnTo>
                    <a:pt x="1453" y="667"/>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2"/>
            <p:cNvSpPr/>
            <p:nvPr/>
          </p:nvSpPr>
          <p:spPr>
            <a:xfrm>
              <a:off x="4833625" y="3182776"/>
              <a:ext cx="43430" cy="20654"/>
            </a:xfrm>
            <a:custGeom>
              <a:avLst/>
              <a:gdLst/>
              <a:ahLst/>
              <a:cxnLst/>
              <a:rect l="l" t="t" r="r" b="b"/>
              <a:pathLst>
                <a:path w="1453" h="691" extrusionOk="0">
                  <a:moveTo>
                    <a:pt x="0" y="0"/>
                  </a:moveTo>
                  <a:lnTo>
                    <a:pt x="0" y="691"/>
                  </a:lnTo>
                  <a:lnTo>
                    <a:pt x="1453" y="691"/>
                  </a:lnTo>
                  <a:lnTo>
                    <a:pt x="1453"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92"/>
          <p:cNvGrpSpPr/>
          <p:nvPr/>
        </p:nvGrpSpPr>
        <p:grpSpPr>
          <a:xfrm>
            <a:off x="5523113" y="3001253"/>
            <a:ext cx="345262" cy="345262"/>
            <a:chOff x="5408813" y="3001253"/>
            <a:chExt cx="345262" cy="345262"/>
          </a:xfrm>
        </p:grpSpPr>
        <p:sp>
          <p:nvSpPr>
            <p:cNvPr id="13419" name="Google Shape;13419;p92"/>
            <p:cNvSpPr/>
            <p:nvPr/>
          </p:nvSpPr>
          <p:spPr>
            <a:xfrm>
              <a:off x="5429437" y="3022594"/>
              <a:ext cx="152379" cy="150945"/>
            </a:xfrm>
            <a:custGeom>
              <a:avLst/>
              <a:gdLst/>
              <a:ahLst/>
              <a:cxnLst/>
              <a:rect l="l" t="t" r="r" b="b"/>
              <a:pathLst>
                <a:path w="5098" h="5050" extrusionOk="0">
                  <a:moveTo>
                    <a:pt x="1" y="1"/>
                  </a:moveTo>
                  <a:lnTo>
                    <a:pt x="1" y="4740"/>
                  </a:lnTo>
                  <a:lnTo>
                    <a:pt x="263" y="5050"/>
                  </a:lnTo>
                  <a:lnTo>
                    <a:pt x="2120" y="5050"/>
                  </a:lnTo>
                  <a:cubicBezTo>
                    <a:pt x="3740" y="5050"/>
                    <a:pt x="5097" y="3740"/>
                    <a:pt x="5049" y="2073"/>
                  </a:cubicBezTo>
                  <a:lnTo>
                    <a:pt x="5049" y="263"/>
                  </a:lnTo>
                  <a:lnTo>
                    <a:pt x="47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2"/>
            <p:cNvSpPr/>
            <p:nvPr/>
          </p:nvSpPr>
          <p:spPr>
            <a:xfrm>
              <a:off x="5430154" y="3174945"/>
              <a:ext cx="152349" cy="150915"/>
            </a:xfrm>
            <a:custGeom>
              <a:avLst/>
              <a:gdLst/>
              <a:ahLst/>
              <a:cxnLst/>
              <a:rect l="l" t="t" r="r" b="b"/>
              <a:pathLst>
                <a:path w="5097" h="5049" extrusionOk="0">
                  <a:moveTo>
                    <a:pt x="263" y="0"/>
                  </a:moveTo>
                  <a:lnTo>
                    <a:pt x="1" y="310"/>
                  </a:lnTo>
                  <a:lnTo>
                    <a:pt x="1" y="5049"/>
                  </a:lnTo>
                  <a:lnTo>
                    <a:pt x="4740" y="5049"/>
                  </a:lnTo>
                  <a:lnTo>
                    <a:pt x="5073" y="4882"/>
                  </a:lnTo>
                  <a:lnTo>
                    <a:pt x="5097" y="4882"/>
                  </a:lnTo>
                  <a:lnTo>
                    <a:pt x="5097" y="2977"/>
                  </a:lnTo>
                  <a:cubicBezTo>
                    <a:pt x="5097" y="1334"/>
                    <a:pt x="3763" y="0"/>
                    <a:pt x="2120"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2"/>
            <p:cNvSpPr/>
            <p:nvPr/>
          </p:nvSpPr>
          <p:spPr>
            <a:xfrm>
              <a:off x="5581788" y="3022594"/>
              <a:ext cx="150915" cy="150945"/>
            </a:xfrm>
            <a:custGeom>
              <a:avLst/>
              <a:gdLst/>
              <a:ahLst/>
              <a:cxnLst/>
              <a:rect l="l" t="t" r="r" b="b"/>
              <a:pathLst>
                <a:path w="5049" h="5050" extrusionOk="0">
                  <a:moveTo>
                    <a:pt x="310" y="1"/>
                  </a:moveTo>
                  <a:lnTo>
                    <a:pt x="0" y="263"/>
                  </a:lnTo>
                  <a:lnTo>
                    <a:pt x="0" y="2073"/>
                  </a:lnTo>
                  <a:cubicBezTo>
                    <a:pt x="0" y="3716"/>
                    <a:pt x="1334" y="5050"/>
                    <a:pt x="2977" y="5050"/>
                  </a:cubicBezTo>
                  <a:lnTo>
                    <a:pt x="4882" y="5050"/>
                  </a:lnTo>
                  <a:lnTo>
                    <a:pt x="5049" y="4740"/>
                  </a:lnTo>
                  <a:lnTo>
                    <a:pt x="504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2"/>
            <p:cNvSpPr/>
            <p:nvPr/>
          </p:nvSpPr>
          <p:spPr>
            <a:xfrm>
              <a:off x="5582475" y="3173510"/>
              <a:ext cx="150945" cy="152349"/>
            </a:xfrm>
            <a:custGeom>
              <a:avLst/>
              <a:gdLst/>
              <a:ahLst/>
              <a:cxnLst/>
              <a:rect l="l" t="t" r="r" b="b"/>
              <a:pathLst>
                <a:path w="5050" h="5097" extrusionOk="0">
                  <a:moveTo>
                    <a:pt x="2978" y="1"/>
                  </a:moveTo>
                  <a:cubicBezTo>
                    <a:pt x="1335" y="1"/>
                    <a:pt x="1" y="1334"/>
                    <a:pt x="1" y="2977"/>
                  </a:cubicBezTo>
                  <a:lnTo>
                    <a:pt x="1" y="4930"/>
                  </a:lnTo>
                  <a:lnTo>
                    <a:pt x="310" y="5097"/>
                  </a:lnTo>
                  <a:lnTo>
                    <a:pt x="5050" y="5097"/>
                  </a:lnTo>
                  <a:lnTo>
                    <a:pt x="5050" y="334"/>
                  </a:lnTo>
                  <a:lnTo>
                    <a:pt x="488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2"/>
            <p:cNvSpPr/>
            <p:nvPr/>
          </p:nvSpPr>
          <p:spPr>
            <a:xfrm>
              <a:off x="5409500" y="3001253"/>
              <a:ext cx="85456" cy="85456"/>
            </a:xfrm>
            <a:custGeom>
              <a:avLst/>
              <a:gdLst/>
              <a:ahLst/>
              <a:cxnLst/>
              <a:rect l="l" t="t" r="r" b="b"/>
              <a:pathLst>
                <a:path w="2859" h="2859" extrusionOk="0">
                  <a:moveTo>
                    <a:pt x="1358" y="1"/>
                  </a:moveTo>
                  <a:cubicBezTo>
                    <a:pt x="596" y="1"/>
                    <a:pt x="1" y="596"/>
                    <a:pt x="1" y="1334"/>
                  </a:cubicBezTo>
                  <a:lnTo>
                    <a:pt x="1" y="2858"/>
                  </a:lnTo>
                  <a:lnTo>
                    <a:pt x="2859" y="2858"/>
                  </a:lnTo>
                  <a:lnTo>
                    <a:pt x="2859"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2"/>
            <p:cNvSpPr/>
            <p:nvPr/>
          </p:nvSpPr>
          <p:spPr>
            <a:xfrm>
              <a:off x="5408813" y="3261776"/>
              <a:ext cx="84738" cy="84738"/>
            </a:xfrm>
            <a:custGeom>
              <a:avLst/>
              <a:gdLst/>
              <a:ahLst/>
              <a:cxnLst/>
              <a:rect l="l" t="t" r="r" b="b"/>
              <a:pathLst>
                <a:path w="2835" h="2835" extrusionOk="0">
                  <a:moveTo>
                    <a:pt x="0" y="1"/>
                  </a:moveTo>
                  <a:lnTo>
                    <a:pt x="0" y="1501"/>
                  </a:lnTo>
                  <a:cubicBezTo>
                    <a:pt x="0" y="2239"/>
                    <a:pt x="596" y="2835"/>
                    <a:pt x="1334" y="2835"/>
                  </a:cubicBezTo>
                  <a:lnTo>
                    <a:pt x="2834" y="2835"/>
                  </a:lnTo>
                  <a:lnTo>
                    <a:pt x="283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2"/>
            <p:cNvSpPr/>
            <p:nvPr/>
          </p:nvSpPr>
          <p:spPr>
            <a:xfrm>
              <a:off x="5669336" y="3261776"/>
              <a:ext cx="84738" cy="84738"/>
            </a:xfrm>
            <a:custGeom>
              <a:avLst/>
              <a:gdLst/>
              <a:ahLst/>
              <a:cxnLst/>
              <a:rect l="l" t="t" r="r" b="b"/>
              <a:pathLst>
                <a:path w="2835" h="2835" extrusionOk="0">
                  <a:moveTo>
                    <a:pt x="0" y="1"/>
                  </a:moveTo>
                  <a:lnTo>
                    <a:pt x="0" y="2835"/>
                  </a:lnTo>
                  <a:lnTo>
                    <a:pt x="1501" y="2835"/>
                  </a:lnTo>
                  <a:cubicBezTo>
                    <a:pt x="2215" y="2835"/>
                    <a:pt x="2810" y="2239"/>
                    <a:pt x="2834" y="1501"/>
                  </a:cubicBezTo>
                  <a:lnTo>
                    <a:pt x="283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2"/>
            <p:cNvSpPr/>
            <p:nvPr/>
          </p:nvSpPr>
          <p:spPr>
            <a:xfrm>
              <a:off x="5668619" y="3001970"/>
              <a:ext cx="85456" cy="84738"/>
            </a:xfrm>
            <a:custGeom>
              <a:avLst/>
              <a:gdLst/>
              <a:ahLst/>
              <a:cxnLst/>
              <a:rect l="l" t="t" r="r" b="b"/>
              <a:pathLst>
                <a:path w="2859" h="2835" extrusionOk="0">
                  <a:moveTo>
                    <a:pt x="0" y="0"/>
                  </a:moveTo>
                  <a:lnTo>
                    <a:pt x="0" y="2834"/>
                  </a:lnTo>
                  <a:lnTo>
                    <a:pt x="2834" y="2834"/>
                  </a:lnTo>
                  <a:lnTo>
                    <a:pt x="2858" y="1334"/>
                  </a:lnTo>
                  <a:cubicBezTo>
                    <a:pt x="2858" y="596"/>
                    <a:pt x="2263" y="0"/>
                    <a:pt x="1525"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2"/>
            <p:cNvSpPr/>
            <p:nvPr/>
          </p:nvSpPr>
          <p:spPr>
            <a:xfrm>
              <a:off x="5429437" y="3022594"/>
              <a:ext cx="303264" cy="303264"/>
            </a:xfrm>
            <a:custGeom>
              <a:avLst/>
              <a:gdLst/>
              <a:ahLst/>
              <a:cxnLst/>
              <a:rect l="l" t="t" r="r" b="b"/>
              <a:pathLst>
                <a:path w="10146" h="10146" extrusionOk="0">
                  <a:moveTo>
                    <a:pt x="4740" y="1"/>
                  </a:moveTo>
                  <a:lnTo>
                    <a:pt x="4740" y="2073"/>
                  </a:lnTo>
                  <a:cubicBezTo>
                    <a:pt x="4740" y="3502"/>
                    <a:pt x="3573" y="4692"/>
                    <a:pt x="2144" y="4740"/>
                  </a:cubicBezTo>
                  <a:lnTo>
                    <a:pt x="1" y="4740"/>
                  </a:lnTo>
                  <a:lnTo>
                    <a:pt x="1" y="5407"/>
                  </a:lnTo>
                  <a:lnTo>
                    <a:pt x="2073" y="5407"/>
                  </a:lnTo>
                  <a:cubicBezTo>
                    <a:pt x="3549" y="5407"/>
                    <a:pt x="4740" y="6598"/>
                    <a:pt x="4740" y="8074"/>
                  </a:cubicBezTo>
                  <a:lnTo>
                    <a:pt x="4740" y="10146"/>
                  </a:lnTo>
                  <a:lnTo>
                    <a:pt x="5407" y="10146"/>
                  </a:lnTo>
                  <a:lnTo>
                    <a:pt x="5407" y="8074"/>
                  </a:lnTo>
                  <a:cubicBezTo>
                    <a:pt x="5407" y="6598"/>
                    <a:pt x="6597" y="5407"/>
                    <a:pt x="8074" y="5407"/>
                  </a:cubicBezTo>
                  <a:lnTo>
                    <a:pt x="10146" y="5407"/>
                  </a:lnTo>
                  <a:lnTo>
                    <a:pt x="10146" y="4740"/>
                  </a:lnTo>
                  <a:lnTo>
                    <a:pt x="8002" y="4740"/>
                  </a:lnTo>
                  <a:cubicBezTo>
                    <a:pt x="6574" y="4692"/>
                    <a:pt x="5407" y="3549"/>
                    <a:pt x="5407" y="2073"/>
                  </a:cubicBezTo>
                  <a:lnTo>
                    <a:pt x="54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2"/>
            <p:cNvSpPr/>
            <p:nvPr/>
          </p:nvSpPr>
          <p:spPr>
            <a:xfrm>
              <a:off x="5582475" y="3022594"/>
              <a:ext cx="150945" cy="303264"/>
            </a:xfrm>
            <a:custGeom>
              <a:avLst/>
              <a:gdLst/>
              <a:ahLst/>
              <a:cxnLst/>
              <a:rect l="l" t="t" r="r" b="b"/>
              <a:pathLst>
                <a:path w="5050" h="10146" extrusionOk="0">
                  <a:moveTo>
                    <a:pt x="1" y="1"/>
                  </a:moveTo>
                  <a:lnTo>
                    <a:pt x="1" y="10146"/>
                  </a:lnTo>
                  <a:lnTo>
                    <a:pt x="310" y="10146"/>
                  </a:lnTo>
                  <a:lnTo>
                    <a:pt x="310" y="8074"/>
                  </a:lnTo>
                  <a:cubicBezTo>
                    <a:pt x="310" y="6598"/>
                    <a:pt x="1501" y="5407"/>
                    <a:pt x="2978" y="5407"/>
                  </a:cubicBezTo>
                  <a:lnTo>
                    <a:pt x="5050" y="5407"/>
                  </a:lnTo>
                  <a:lnTo>
                    <a:pt x="5050" y="4740"/>
                  </a:lnTo>
                  <a:lnTo>
                    <a:pt x="5050" y="4716"/>
                  </a:lnTo>
                  <a:lnTo>
                    <a:pt x="2906" y="4716"/>
                  </a:lnTo>
                  <a:cubicBezTo>
                    <a:pt x="1477" y="4692"/>
                    <a:pt x="310" y="3502"/>
                    <a:pt x="310" y="2073"/>
                  </a:cubicBezTo>
                  <a:lnTo>
                    <a:pt x="310"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92"/>
          <p:cNvGrpSpPr/>
          <p:nvPr/>
        </p:nvGrpSpPr>
        <p:grpSpPr>
          <a:xfrm>
            <a:off x="6273438" y="3069582"/>
            <a:ext cx="343826" cy="184865"/>
            <a:chOff x="6082938" y="3069582"/>
            <a:chExt cx="343826" cy="184865"/>
          </a:xfrm>
        </p:grpSpPr>
        <p:sp>
          <p:nvSpPr>
            <p:cNvPr id="13430" name="Google Shape;13430;p92"/>
            <p:cNvSpPr/>
            <p:nvPr/>
          </p:nvSpPr>
          <p:spPr>
            <a:xfrm>
              <a:off x="6161220" y="3069582"/>
              <a:ext cx="106827" cy="184391"/>
            </a:xfrm>
            <a:custGeom>
              <a:avLst/>
              <a:gdLst/>
              <a:ahLst/>
              <a:cxnLst/>
              <a:rect l="l" t="t" r="r" b="b"/>
              <a:pathLst>
                <a:path w="3574" h="6169" extrusionOk="0">
                  <a:moveTo>
                    <a:pt x="906" y="1"/>
                  </a:moveTo>
                  <a:lnTo>
                    <a:pt x="1" y="1549"/>
                  </a:lnTo>
                  <a:lnTo>
                    <a:pt x="1" y="4621"/>
                  </a:lnTo>
                  <a:lnTo>
                    <a:pt x="906" y="6169"/>
                  </a:lnTo>
                  <a:lnTo>
                    <a:pt x="2692" y="6169"/>
                  </a:lnTo>
                  <a:lnTo>
                    <a:pt x="3573" y="4621"/>
                  </a:lnTo>
                  <a:lnTo>
                    <a:pt x="3573" y="1549"/>
                  </a:lnTo>
                  <a:lnTo>
                    <a:pt x="269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2"/>
            <p:cNvSpPr/>
            <p:nvPr/>
          </p:nvSpPr>
          <p:spPr>
            <a:xfrm>
              <a:off x="6320684" y="3069582"/>
              <a:ext cx="106080" cy="184391"/>
            </a:xfrm>
            <a:custGeom>
              <a:avLst/>
              <a:gdLst/>
              <a:ahLst/>
              <a:cxnLst/>
              <a:rect l="l" t="t" r="r" b="b"/>
              <a:pathLst>
                <a:path w="3549" h="6169" extrusionOk="0">
                  <a:moveTo>
                    <a:pt x="882" y="1"/>
                  </a:moveTo>
                  <a:lnTo>
                    <a:pt x="0" y="1549"/>
                  </a:lnTo>
                  <a:lnTo>
                    <a:pt x="0" y="4621"/>
                  </a:lnTo>
                  <a:lnTo>
                    <a:pt x="882" y="6169"/>
                  </a:lnTo>
                  <a:lnTo>
                    <a:pt x="2644" y="6169"/>
                  </a:lnTo>
                  <a:lnTo>
                    <a:pt x="3549" y="4621"/>
                  </a:lnTo>
                  <a:lnTo>
                    <a:pt x="2644" y="3073"/>
                  </a:lnTo>
                  <a:lnTo>
                    <a:pt x="3549" y="1549"/>
                  </a:lnTo>
                  <a:lnTo>
                    <a:pt x="264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2"/>
            <p:cNvSpPr/>
            <p:nvPr/>
          </p:nvSpPr>
          <p:spPr>
            <a:xfrm>
              <a:off x="6161220" y="3163313"/>
              <a:ext cx="106827" cy="91135"/>
            </a:xfrm>
            <a:custGeom>
              <a:avLst/>
              <a:gdLst/>
              <a:ahLst/>
              <a:cxnLst/>
              <a:rect l="l" t="t" r="r" b="b"/>
              <a:pathLst>
                <a:path w="3574" h="3049" extrusionOk="0">
                  <a:moveTo>
                    <a:pt x="1" y="1"/>
                  </a:moveTo>
                  <a:lnTo>
                    <a:pt x="1" y="1525"/>
                  </a:lnTo>
                  <a:lnTo>
                    <a:pt x="906" y="3049"/>
                  </a:lnTo>
                  <a:lnTo>
                    <a:pt x="2692" y="3049"/>
                  </a:lnTo>
                  <a:lnTo>
                    <a:pt x="3573" y="1525"/>
                  </a:lnTo>
                  <a:lnTo>
                    <a:pt x="35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2"/>
            <p:cNvSpPr/>
            <p:nvPr/>
          </p:nvSpPr>
          <p:spPr>
            <a:xfrm>
              <a:off x="6320684" y="3162122"/>
              <a:ext cx="106080" cy="91135"/>
            </a:xfrm>
            <a:custGeom>
              <a:avLst/>
              <a:gdLst/>
              <a:ahLst/>
              <a:cxnLst/>
              <a:rect l="l" t="t" r="r" b="b"/>
              <a:pathLst>
                <a:path w="3549" h="3049" extrusionOk="0">
                  <a:moveTo>
                    <a:pt x="0" y="1"/>
                  </a:moveTo>
                  <a:lnTo>
                    <a:pt x="0" y="1525"/>
                  </a:lnTo>
                  <a:lnTo>
                    <a:pt x="882" y="3049"/>
                  </a:lnTo>
                  <a:lnTo>
                    <a:pt x="2644" y="3049"/>
                  </a:lnTo>
                  <a:lnTo>
                    <a:pt x="3549" y="1525"/>
                  </a:lnTo>
                  <a:lnTo>
                    <a:pt x="264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2"/>
            <p:cNvSpPr/>
            <p:nvPr/>
          </p:nvSpPr>
          <p:spPr>
            <a:xfrm>
              <a:off x="6082938" y="3115852"/>
              <a:ext cx="106080" cy="91135"/>
            </a:xfrm>
            <a:custGeom>
              <a:avLst/>
              <a:gdLst/>
              <a:ahLst/>
              <a:cxnLst/>
              <a:rect l="l" t="t" r="r" b="b"/>
              <a:pathLst>
                <a:path w="3549" h="3049" extrusionOk="0">
                  <a:moveTo>
                    <a:pt x="905" y="1"/>
                  </a:moveTo>
                  <a:lnTo>
                    <a:pt x="0" y="1525"/>
                  </a:lnTo>
                  <a:lnTo>
                    <a:pt x="905" y="3049"/>
                  </a:lnTo>
                  <a:lnTo>
                    <a:pt x="2644" y="3049"/>
                  </a:lnTo>
                  <a:lnTo>
                    <a:pt x="3549" y="1525"/>
                  </a:lnTo>
                  <a:lnTo>
                    <a:pt x="2644"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2"/>
            <p:cNvSpPr/>
            <p:nvPr/>
          </p:nvSpPr>
          <p:spPr>
            <a:xfrm>
              <a:off x="6082938" y="3162122"/>
              <a:ext cx="106080" cy="45582"/>
            </a:xfrm>
            <a:custGeom>
              <a:avLst/>
              <a:gdLst/>
              <a:ahLst/>
              <a:cxnLst/>
              <a:rect l="l" t="t" r="r" b="b"/>
              <a:pathLst>
                <a:path w="3549" h="1525" extrusionOk="0">
                  <a:moveTo>
                    <a:pt x="0" y="1"/>
                  </a:moveTo>
                  <a:lnTo>
                    <a:pt x="905" y="1525"/>
                  </a:lnTo>
                  <a:lnTo>
                    <a:pt x="2644" y="1525"/>
                  </a:lnTo>
                  <a:lnTo>
                    <a:pt x="354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2"/>
            <p:cNvSpPr/>
            <p:nvPr/>
          </p:nvSpPr>
          <p:spPr>
            <a:xfrm>
              <a:off x="6241655" y="3115852"/>
              <a:ext cx="105392" cy="91135"/>
            </a:xfrm>
            <a:custGeom>
              <a:avLst/>
              <a:gdLst/>
              <a:ahLst/>
              <a:cxnLst/>
              <a:rect l="l" t="t" r="r" b="b"/>
              <a:pathLst>
                <a:path w="3526" h="3049" extrusionOk="0">
                  <a:moveTo>
                    <a:pt x="882" y="1"/>
                  </a:moveTo>
                  <a:lnTo>
                    <a:pt x="1" y="1525"/>
                  </a:lnTo>
                  <a:lnTo>
                    <a:pt x="882" y="3049"/>
                  </a:lnTo>
                  <a:lnTo>
                    <a:pt x="2644" y="3049"/>
                  </a:lnTo>
                  <a:lnTo>
                    <a:pt x="3526" y="1525"/>
                  </a:lnTo>
                  <a:lnTo>
                    <a:pt x="2644"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2"/>
            <p:cNvSpPr/>
            <p:nvPr/>
          </p:nvSpPr>
          <p:spPr>
            <a:xfrm>
              <a:off x="6241655" y="3162122"/>
              <a:ext cx="105392" cy="45582"/>
            </a:xfrm>
            <a:custGeom>
              <a:avLst/>
              <a:gdLst/>
              <a:ahLst/>
              <a:cxnLst/>
              <a:rect l="l" t="t" r="r" b="b"/>
              <a:pathLst>
                <a:path w="3526" h="1525" extrusionOk="0">
                  <a:moveTo>
                    <a:pt x="1" y="1"/>
                  </a:moveTo>
                  <a:lnTo>
                    <a:pt x="882" y="1525"/>
                  </a:lnTo>
                  <a:lnTo>
                    <a:pt x="2644" y="1525"/>
                  </a:lnTo>
                  <a:lnTo>
                    <a:pt x="3526"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92"/>
          <p:cNvGrpSpPr/>
          <p:nvPr/>
        </p:nvGrpSpPr>
        <p:grpSpPr>
          <a:xfrm>
            <a:off x="7008816" y="2993421"/>
            <a:ext cx="343109" cy="343140"/>
            <a:chOff x="6742116" y="2993421"/>
            <a:chExt cx="343109" cy="343140"/>
          </a:xfrm>
        </p:grpSpPr>
        <p:sp>
          <p:nvSpPr>
            <p:cNvPr id="13439" name="Google Shape;13439;p92"/>
            <p:cNvSpPr/>
            <p:nvPr/>
          </p:nvSpPr>
          <p:spPr>
            <a:xfrm>
              <a:off x="6750666" y="3055354"/>
              <a:ext cx="288319" cy="271222"/>
            </a:xfrm>
            <a:custGeom>
              <a:avLst/>
              <a:gdLst/>
              <a:ahLst/>
              <a:cxnLst/>
              <a:rect l="l" t="t" r="r" b="b"/>
              <a:pathLst>
                <a:path w="9646" h="9074" extrusionOk="0">
                  <a:moveTo>
                    <a:pt x="9645" y="0"/>
                  </a:moveTo>
                  <a:lnTo>
                    <a:pt x="8097" y="1024"/>
                  </a:lnTo>
                  <a:lnTo>
                    <a:pt x="6883" y="786"/>
                  </a:lnTo>
                  <a:lnTo>
                    <a:pt x="5454" y="2168"/>
                  </a:lnTo>
                  <a:lnTo>
                    <a:pt x="4858" y="2763"/>
                  </a:lnTo>
                  <a:lnTo>
                    <a:pt x="3906" y="2453"/>
                  </a:lnTo>
                  <a:lnTo>
                    <a:pt x="2143" y="4335"/>
                  </a:lnTo>
                  <a:lnTo>
                    <a:pt x="1310" y="3811"/>
                  </a:lnTo>
                  <a:lnTo>
                    <a:pt x="0" y="5263"/>
                  </a:lnTo>
                  <a:lnTo>
                    <a:pt x="0" y="9074"/>
                  </a:lnTo>
                  <a:lnTo>
                    <a:pt x="5454" y="6287"/>
                  </a:lnTo>
                  <a:lnTo>
                    <a:pt x="9645" y="2739"/>
                  </a:lnTo>
                  <a:lnTo>
                    <a:pt x="9645"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2"/>
            <p:cNvSpPr/>
            <p:nvPr/>
          </p:nvSpPr>
          <p:spPr>
            <a:xfrm>
              <a:off x="6913657" y="3055354"/>
              <a:ext cx="125329" cy="187948"/>
            </a:xfrm>
            <a:custGeom>
              <a:avLst/>
              <a:gdLst/>
              <a:ahLst/>
              <a:cxnLst/>
              <a:rect l="l" t="t" r="r" b="b"/>
              <a:pathLst>
                <a:path w="4193" h="6288" extrusionOk="0">
                  <a:moveTo>
                    <a:pt x="4192" y="0"/>
                  </a:moveTo>
                  <a:lnTo>
                    <a:pt x="2644" y="977"/>
                  </a:lnTo>
                  <a:lnTo>
                    <a:pt x="1430" y="739"/>
                  </a:lnTo>
                  <a:lnTo>
                    <a:pt x="1" y="2144"/>
                  </a:lnTo>
                  <a:lnTo>
                    <a:pt x="1" y="6287"/>
                  </a:lnTo>
                  <a:lnTo>
                    <a:pt x="4192" y="2739"/>
                  </a:lnTo>
                  <a:lnTo>
                    <a:pt x="4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2"/>
            <p:cNvSpPr/>
            <p:nvPr/>
          </p:nvSpPr>
          <p:spPr>
            <a:xfrm>
              <a:off x="6750666" y="3137223"/>
              <a:ext cx="288319" cy="192910"/>
            </a:xfrm>
            <a:custGeom>
              <a:avLst/>
              <a:gdLst/>
              <a:ahLst/>
              <a:cxnLst/>
              <a:rect l="l" t="t" r="r" b="b"/>
              <a:pathLst>
                <a:path w="9646" h="6454" extrusionOk="0">
                  <a:moveTo>
                    <a:pt x="9645" y="0"/>
                  </a:moveTo>
                  <a:lnTo>
                    <a:pt x="7549" y="1524"/>
                  </a:lnTo>
                  <a:lnTo>
                    <a:pt x="6549" y="1048"/>
                  </a:lnTo>
                  <a:lnTo>
                    <a:pt x="5454" y="2286"/>
                  </a:lnTo>
                  <a:lnTo>
                    <a:pt x="5192" y="2620"/>
                  </a:lnTo>
                  <a:lnTo>
                    <a:pt x="4120" y="2096"/>
                  </a:lnTo>
                  <a:lnTo>
                    <a:pt x="2596" y="3929"/>
                  </a:lnTo>
                  <a:lnTo>
                    <a:pt x="1620" y="3572"/>
                  </a:lnTo>
                  <a:lnTo>
                    <a:pt x="0" y="5263"/>
                  </a:lnTo>
                  <a:lnTo>
                    <a:pt x="0" y="6406"/>
                  </a:lnTo>
                  <a:lnTo>
                    <a:pt x="5454" y="6406"/>
                  </a:lnTo>
                  <a:lnTo>
                    <a:pt x="9645" y="6454"/>
                  </a:lnTo>
                  <a:lnTo>
                    <a:pt x="964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2"/>
            <p:cNvSpPr/>
            <p:nvPr/>
          </p:nvSpPr>
          <p:spPr>
            <a:xfrm>
              <a:off x="6913657" y="3137223"/>
              <a:ext cx="125329" cy="192910"/>
            </a:xfrm>
            <a:custGeom>
              <a:avLst/>
              <a:gdLst/>
              <a:ahLst/>
              <a:cxnLst/>
              <a:rect l="l" t="t" r="r" b="b"/>
              <a:pathLst>
                <a:path w="4193" h="6454" extrusionOk="0">
                  <a:moveTo>
                    <a:pt x="4192" y="0"/>
                  </a:moveTo>
                  <a:lnTo>
                    <a:pt x="2096" y="1548"/>
                  </a:lnTo>
                  <a:lnTo>
                    <a:pt x="1096" y="1072"/>
                  </a:lnTo>
                  <a:lnTo>
                    <a:pt x="1" y="2334"/>
                  </a:lnTo>
                  <a:lnTo>
                    <a:pt x="1" y="6406"/>
                  </a:lnTo>
                  <a:lnTo>
                    <a:pt x="4192" y="6454"/>
                  </a:lnTo>
                  <a:lnTo>
                    <a:pt x="419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2"/>
            <p:cNvSpPr/>
            <p:nvPr/>
          </p:nvSpPr>
          <p:spPr>
            <a:xfrm>
              <a:off x="6742116" y="2993421"/>
              <a:ext cx="343107" cy="343137"/>
            </a:xfrm>
            <a:custGeom>
              <a:avLst/>
              <a:gdLst/>
              <a:ahLst/>
              <a:cxnLst/>
              <a:rect l="l" t="t" r="r" b="b"/>
              <a:pathLst>
                <a:path w="11479" h="11480" extrusionOk="0">
                  <a:moveTo>
                    <a:pt x="0" y="1"/>
                  </a:moveTo>
                  <a:lnTo>
                    <a:pt x="0" y="11479"/>
                  </a:lnTo>
                  <a:lnTo>
                    <a:pt x="11479" y="11479"/>
                  </a:lnTo>
                  <a:lnTo>
                    <a:pt x="11479" y="10288"/>
                  </a:lnTo>
                  <a:lnTo>
                    <a:pt x="10836" y="10288"/>
                  </a:lnTo>
                  <a:lnTo>
                    <a:pt x="10836" y="10836"/>
                  </a:lnTo>
                  <a:lnTo>
                    <a:pt x="691" y="10836"/>
                  </a:lnTo>
                  <a:lnTo>
                    <a:pt x="691" y="667"/>
                  </a:lnTo>
                  <a:lnTo>
                    <a:pt x="1215" y="667"/>
                  </a:lnTo>
                  <a:lnTo>
                    <a:pt x="1215"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2"/>
            <p:cNvSpPr/>
            <p:nvPr/>
          </p:nvSpPr>
          <p:spPr>
            <a:xfrm>
              <a:off x="6913657" y="3300215"/>
              <a:ext cx="171569" cy="36346"/>
            </a:xfrm>
            <a:custGeom>
              <a:avLst/>
              <a:gdLst/>
              <a:ahLst/>
              <a:cxnLst/>
              <a:rect l="l" t="t" r="r" b="b"/>
              <a:pathLst>
                <a:path w="5740" h="1216" extrusionOk="0">
                  <a:moveTo>
                    <a:pt x="5097" y="1"/>
                  </a:moveTo>
                  <a:lnTo>
                    <a:pt x="5097" y="524"/>
                  </a:lnTo>
                  <a:lnTo>
                    <a:pt x="1" y="524"/>
                  </a:lnTo>
                  <a:lnTo>
                    <a:pt x="1" y="1215"/>
                  </a:lnTo>
                  <a:lnTo>
                    <a:pt x="5740" y="1215"/>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92"/>
          <p:cNvGrpSpPr/>
          <p:nvPr/>
        </p:nvGrpSpPr>
        <p:grpSpPr>
          <a:xfrm>
            <a:off x="7794023" y="3002687"/>
            <a:ext cx="257713" cy="343827"/>
            <a:chOff x="7451123" y="3002687"/>
            <a:chExt cx="257713" cy="343827"/>
          </a:xfrm>
        </p:grpSpPr>
        <p:sp>
          <p:nvSpPr>
            <p:cNvPr id="13446" name="Google Shape;13446;p92"/>
            <p:cNvSpPr/>
            <p:nvPr/>
          </p:nvSpPr>
          <p:spPr>
            <a:xfrm>
              <a:off x="7555769" y="3256784"/>
              <a:ext cx="46987" cy="89730"/>
            </a:xfrm>
            <a:custGeom>
              <a:avLst/>
              <a:gdLst/>
              <a:ahLst/>
              <a:cxnLst/>
              <a:rect l="l" t="t" r="r" b="b"/>
              <a:pathLst>
                <a:path w="1572" h="3002" extrusionOk="0">
                  <a:moveTo>
                    <a:pt x="786" y="1"/>
                  </a:moveTo>
                  <a:cubicBezTo>
                    <a:pt x="357" y="1"/>
                    <a:pt x="0" y="358"/>
                    <a:pt x="0" y="763"/>
                  </a:cubicBezTo>
                  <a:lnTo>
                    <a:pt x="0" y="3002"/>
                  </a:lnTo>
                  <a:lnTo>
                    <a:pt x="1572" y="3002"/>
                  </a:lnTo>
                  <a:lnTo>
                    <a:pt x="1572" y="763"/>
                  </a:lnTo>
                  <a:cubicBezTo>
                    <a:pt x="1572" y="310"/>
                    <a:pt x="1215" y="1"/>
                    <a:pt x="81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2"/>
            <p:cNvSpPr/>
            <p:nvPr/>
          </p:nvSpPr>
          <p:spPr>
            <a:xfrm>
              <a:off x="7579950" y="3256784"/>
              <a:ext cx="22806" cy="89730"/>
            </a:xfrm>
            <a:custGeom>
              <a:avLst/>
              <a:gdLst/>
              <a:ahLst/>
              <a:cxnLst/>
              <a:rect l="l" t="t" r="r" b="b"/>
              <a:pathLst>
                <a:path w="763" h="3002" extrusionOk="0">
                  <a:moveTo>
                    <a:pt x="1" y="1"/>
                  </a:moveTo>
                  <a:lnTo>
                    <a:pt x="1" y="3002"/>
                  </a:lnTo>
                  <a:lnTo>
                    <a:pt x="763" y="3002"/>
                  </a:lnTo>
                  <a:lnTo>
                    <a:pt x="763" y="763"/>
                  </a:lnTo>
                  <a:cubicBezTo>
                    <a:pt x="763" y="310"/>
                    <a:pt x="40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2"/>
            <p:cNvSpPr/>
            <p:nvPr/>
          </p:nvSpPr>
          <p:spPr>
            <a:xfrm>
              <a:off x="7551495" y="3201996"/>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2"/>
            <p:cNvSpPr/>
            <p:nvPr/>
          </p:nvSpPr>
          <p:spPr>
            <a:xfrm>
              <a:off x="7579263" y="3201996"/>
              <a:ext cx="28485" cy="56970"/>
            </a:xfrm>
            <a:custGeom>
              <a:avLst/>
              <a:gdLst/>
              <a:ahLst/>
              <a:cxnLst/>
              <a:rect l="l" t="t" r="r" b="b"/>
              <a:pathLst>
                <a:path w="953" h="1906" extrusionOk="0">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2"/>
            <p:cNvSpPr/>
            <p:nvPr/>
          </p:nvSpPr>
          <p:spPr>
            <a:xfrm>
              <a:off x="7455398" y="3256784"/>
              <a:ext cx="47017" cy="89730"/>
            </a:xfrm>
            <a:custGeom>
              <a:avLst/>
              <a:gdLst/>
              <a:ahLst/>
              <a:cxnLst/>
              <a:rect l="l" t="t" r="r" b="b"/>
              <a:pathLst>
                <a:path w="1573" h="3002" extrusionOk="0">
                  <a:moveTo>
                    <a:pt x="762" y="1"/>
                  </a:moveTo>
                  <a:cubicBezTo>
                    <a:pt x="358" y="1"/>
                    <a:pt x="0" y="358"/>
                    <a:pt x="0" y="763"/>
                  </a:cubicBezTo>
                  <a:lnTo>
                    <a:pt x="0" y="3002"/>
                  </a:lnTo>
                  <a:lnTo>
                    <a:pt x="1572" y="3002"/>
                  </a:lnTo>
                  <a:lnTo>
                    <a:pt x="1572" y="763"/>
                  </a:lnTo>
                  <a:cubicBezTo>
                    <a:pt x="1572" y="310"/>
                    <a:pt x="1215" y="1"/>
                    <a:pt x="8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2"/>
            <p:cNvSpPr/>
            <p:nvPr/>
          </p:nvSpPr>
          <p:spPr>
            <a:xfrm>
              <a:off x="7479609" y="3256784"/>
              <a:ext cx="22806" cy="89730"/>
            </a:xfrm>
            <a:custGeom>
              <a:avLst/>
              <a:gdLst/>
              <a:ahLst/>
              <a:cxnLst/>
              <a:rect l="l" t="t" r="r" b="b"/>
              <a:pathLst>
                <a:path w="763" h="3002" extrusionOk="0">
                  <a:moveTo>
                    <a:pt x="0" y="1"/>
                  </a:moveTo>
                  <a:lnTo>
                    <a:pt x="0" y="3002"/>
                  </a:lnTo>
                  <a:lnTo>
                    <a:pt x="762" y="3002"/>
                  </a:lnTo>
                  <a:lnTo>
                    <a:pt x="762" y="763"/>
                  </a:lnTo>
                  <a:cubicBezTo>
                    <a:pt x="762" y="310"/>
                    <a:pt x="42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2"/>
            <p:cNvSpPr/>
            <p:nvPr/>
          </p:nvSpPr>
          <p:spPr>
            <a:xfrm>
              <a:off x="7451123" y="3201996"/>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2"/>
            <p:cNvSpPr/>
            <p:nvPr/>
          </p:nvSpPr>
          <p:spPr>
            <a:xfrm>
              <a:off x="7478173" y="3201996"/>
              <a:ext cx="28485" cy="56970"/>
            </a:xfrm>
            <a:custGeom>
              <a:avLst/>
              <a:gdLst/>
              <a:ahLst/>
              <a:cxnLst/>
              <a:rect l="l" t="t" r="r" b="b"/>
              <a:pathLst>
                <a:path w="953" h="1906" extrusionOk="0">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2"/>
            <p:cNvSpPr/>
            <p:nvPr/>
          </p:nvSpPr>
          <p:spPr>
            <a:xfrm>
              <a:off x="7656141" y="3256784"/>
              <a:ext cx="47704" cy="89730"/>
            </a:xfrm>
            <a:custGeom>
              <a:avLst/>
              <a:gdLst/>
              <a:ahLst/>
              <a:cxnLst/>
              <a:rect l="l" t="t" r="r" b="b"/>
              <a:pathLst>
                <a:path w="1596" h="3002" extrusionOk="0">
                  <a:moveTo>
                    <a:pt x="786" y="1"/>
                  </a:moveTo>
                  <a:cubicBezTo>
                    <a:pt x="357" y="1"/>
                    <a:pt x="0" y="358"/>
                    <a:pt x="0" y="763"/>
                  </a:cubicBezTo>
                  <a:lnTo>
                    <a:pt x="0" y="3002"/>
                  </a:lnTo>
                  <a:lnTo>
                    <a:pt x="1596" y="3002"/>
                  </a:lnTo>
                  <a:lnTo>
                    <a:pt x="1596" y="763"/>
                  </a:lnTo>
                  <a:cubicBezTo>
                    <a:pt x="1596" y="310"/>
                    <a:pt x="1238" y="1"/>
                    <a:pt x="81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2"/>
            <p:cNvSpPr/>
            <p:nvPr/>
          </p:nvSpPr>
          <p:spPr>
            <a:xfrm>
              <a:off x="7680322" y="3256784"/>
              <a:ext cx="23523" cy="89730"/>
            </a:xfrm>
            <a:custGeom>
              <a:avLst/>
              <a:gdLst/>
              <a:ahLst/>
              <a:cxnLst/>
              <a:rect l="l" t="t" r="r" b="b"/>
              <a:pathLst>
                <a:path w="787" h="3002" extrusionOk="0">
                  <a:moveTo>
                    <a:pt x="1" y="1"/>
                  </a:moveTo>
                  <a:lnTo>
                    <a:pt x="1" y="3002"/>
                  </a:lnTo>
                  <a:lnTo>
                    <a:pt x="787" y="3002"/>
                  </a:lnTo>
                  <a:lnTo>
                    <a:pt x="787" y="763"/>
                  </a:lnTo>
                  <a:cubicBezTo>
                    <a:pt x="787" y="310"/>
                    <a:pt x="429"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2"/>
            <p:cNvSpPr/>
            <p:nvPr/>
          </p:nvSpPr>
          <p:spPr>
            <a:xfrm>
              <a:off x="7651866" y="3201996"/>
              <a:ext cx="56970" cy="56970"/>
            </a:xfrm>
            <a:custGeom>
              <a:avLst/>
              <a:gdLst/>
              <a:ahLst/>
              <a:cxnLst/>
              <a:rect l="l" t="t" r="r" b="b"/>
              <a:pathLst>
                <a:path w="1906" h="1906" extrusionOk="0">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2"/>
            <p:cNvSpPr/>
            <p:nvPr/>
          </p:nvSpPr>
          <p:spPr>
            <a:xfrm>
              <a:off x="7680322" y="3201996"/>
              <a:ext cx="28515" cy="56970"/>
            </a:xfrm>
            <a:custGeom>
              <a:avLst/>
              <a:gdLst/>
              <a:ahLst/>
              <a:cxnLst/>
              <a:rect l="l" t="t" r="r" b="b"/>
              <a:pathLst>
                <a:path w="954" h="1906" extrusionOk="0">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2"/>
            <p:cNvSpPr/>
            <p:nvPr/>
          </p:nvSpPr>
          <p:spPr>
            <a:xfrm>
              <a:off x="7555769" y="3057476"/>
              <a:ext cx="46987" cy="89730"/>
            </a:xfrm>
            <a:custGeom>
              <a:avLst/>
              <a:gdLst/>
              <a:ahLst/>
              <a:cxnLst/>
              <a:rect l="l" t="t" r="r" b="b"/>
              <a:pathLst>
                <a:path w="1572" h="3002" extrusionOk="0">
                  <a:moveTo>
                    <a:pt x="786" y="1"/>
                  </a:moveTo>
                  <a:cubicBezTo>
                    <a:pt x="357" y="1"/>
                    <a:pt x="0" y="358"/>
                    <a:pt x="0" y="763"/>
                  </a:cubicBezTo>
                  <a:lnTo>
                    <a:pt x="0" y="3001"/>
                  </a:lnTo>
                  <a:lnTo>
                    <a:pt x="1572" y="3001"/>
                  </a:lnTo>
                  <a:lnTo>
                    <a:pt x="1572" y="763"/>
                  </a:lnTo>
                  <a:cubicBezTo>
                    <a:pt x="1572" y="310"/>
                    <a:pt x="1215" y="1"/>
                    <a:pt x="81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2"/>
            <p:cNvSpPr/>
            <p:nvPr/>
          </p:nvSpPr>
          <p:spPr>
            <a:xfrm>
              <a:off x="7579950" y="3057476"/>
              <a:ext cx="22806" cy="89730"/>
            </a:xfrm>
            <a:custGeom>
              <a:avLst/>
              <a:gdLst/>
              <a:ahLst/>
              <a:cxnLst/>
              <a:rect l="l" t="t" r="r" b="b"/>
              <a:pathLst>
                <a:path w="763" h="3002" extrusionOk="0">
                  <a:moveTo>
                    <a:pt x="1" y="1"/>
                  </a:moveTo>
                  <a:lnTo>
                    <a:pt x="1" y="3001"/>
                  </a:lnTo>
                  <a:lnTo>
                    <a:pt x="763" y="3001"/>
                  </a:lnTo>
                  <a:lnTo>
                    <a:pt x="763" y="763"/>
                  </a:lnTo>
                  <a:cubicBezTo>
                    <a:pt x="763" y="310"/>
                    <a:pt x="40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2"/>
            <p:cNvSpPr/>
            <p:nvPr/>
          </p:nvSpPr>
          <p:spPr>
            <a:xfrm>
              <a:off x="7551495" y="3002687"/>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2"/>
            <p:cNvSpPr/>
            <p:nvPr/>
          </p:nvSpPr>
          <p:spPr>
            <a:xfrm>
              <a:off x="7579263" y="3002687"/>
              <a:ext cx="28485" cy="56970"/>
            </a:xfrm>
            <a:custGeom>
              <a:avLst/>
              <a:gdLst/>
              <a:ahLst/>
              <a:cxnLst/>
              <a:rect l="l" t="t" r="r" b="b"/>
              <a:pathLst>
                <a:path w="953" h="1906" extrusionOk="0">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2"/>
            <p:cNvSpPr/>
            <p:nvPr/>
          </p:nvSpPr>
          <p:spPr>
            <a:xfrm>
              <a:off x="7455398" y="3057476"/>
              <a:ext cx="47017" cy="89730"/>
            </a:xfrm>
            <a:custGeom>
              <a:avLst/>
              <a:gdLst/>
              <a:ahLst/>
              <a:cxnLst/>
              <a:rect l="l" t="t" r="r" b="b"/>
              <a:pathLst>
                <a:path w="1573" h="3002" extrusionOk="0">
                  <a:moveTo>
                    <a:pt x="762" y="1"/>
                  </a:moveTo>
                  <a:cubicBezTo>
                    <a:pt x="358" y="1"/>
                    <a:pt x="0" y="358"/>
                    <a:pt x="0" y="763"/>
                  </a:cubicBezTo>
                  <a:lnTo>
                    <a:pt x="0" y="3001"/>
                  </a:lnTo>
                  <a:lnTo>
                    <a:pt x="1572" y="3001"/>
                  </a:lnTo>
                  <a:lnTo>
                    <a:pt x="1572" y="763"/>
                  </a:lnTo>
                  <a:cubicBezTo>
                    <a:pt x="1572" y="310"/>
                    <a:pt x="1215" y="1"/>
                    <a:pt x="8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2"/>
            <p:cNvSpPr/>
            <p:nvPr/>
          </p:nvSpPr>
          <p:spPr>
            <a:xfrm>
              <a:off x="7479609" y="3057476"/>
              <a:ext cx="22806" cy="89730"/>
            </a:xfrm>
            <a:custGeom>
              <a:avLst/>
              <a:gdLst/>
              <a:ahLst/>
              <a:cxnLst/>
              <a:rect l="l" t="t" r="r" b="b"/>
              <a:pathLst>
                <a:path w="763" h="3002" extrusionOk="0">
                  <a:moveTo>
                    <a:pt x="0" y="1"/>
                  </a:moveTo>
                  <a:lnTo>
                    <a:pt x="0" y="3001"/>
                  </a:lnTo>
                  <a:lnTo>
                    <a:pt x="762" y="3001"/>
                  </a:lnTo>
                  <a:lnTo>
                    <a:pt x="762" y="763"/>
                  </a:lnTo>
                  <a:cubicBezTo>
                    <a:pt x="762" y="310"/>
                    <a:pt x="42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2"/>
            <p:cNvSpPr/>
            <p:nvPr/>
          </p:nvSpPr>
          <p:spPr>
            <a:xfrm>
              <a:off x="7451123" y="3002687"/>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2"/>
            <p:cNvSpPr/>
            <p:nvPr/>
          </p:nvSpPr>
          <p:spPr>
            <a:xfrm>
              <a:off x="7478173" y="3002687"/>
              <a:ext cx="28485" cy="56970"/>
            </a:xfrm>
            <a:custGeom>
              <a:avLst/>
              <a:gdLst/>
              <a:ahLst/>
              <a:cxnLst/>
              <a:rect l="l" t="t" r="r" b="b"/>
              <a:pathLst>
                <a:path w="953" h="1906" extrusionOk="0">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2"/>
            <p:cNvSpPr/>
            <p:nvPr/>
          </p:nvSpPr>
          <p:spPr>
            <a:xfrm>
              <a:off x="7656141" y="3057476"/>
              <a:ext cx="47704" cy="89730"/>
            </a:xfrm>
            <a:custGeom>
              <a:avLst/>
              <a:gdLst/>
              <a:ahLst/>
              <a:cxnLst/>
              <a:rect l="l" t="t" r="r" b="b"/>
              <a:pathLst>
                <a:path w="1596" h="3002" extrusionOk="0">
                  <a:moveTo>
                    <a:pt x="786" y="1"/>
                  </a:moveTo>
                  <a:cubicBezTo>
                    <a:pt x="357" y="1"/>
                    <a:pt x="0" y="358"/>
                    <a:pt x="0" y="763"/>
                  </a:cubicBezTo>
                  <a:lnTo>
                    <a:pt x="0" y="3001"/>
                  </a:lnTo>
                  <a:lnTo>
                    <a:pt x="1596" y="3001"/>
                  </a:lnTo>
                  <a:lnTo>
                    <a:pt x="1596" y="763"/>
                  </a:lnTo>
                  <a:cubicBezTo>
                    <a:pt x="1596" y="310"/>
                    <a:pt x="1238" y="1"/>
                    <a:pt x="81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2"/>
            <p:cNvSpPr/>
            <p:nvPr/>
          </p:nvSpPr>
          <p:spPr>
            <a:xfrm>
              <a:off x="7680322" y="3057476"/>
              <a:ext cx="23523" cy="89730"/>
            </a:xfrm>
            <a:custGeom>
              <a:avLst/>
              <a:gdLst/>
              <a:ahLst/>
              <a:cxnLst/>
              <a:rect l="l" t="t" r="r" b="b"/>
              <a:pathLst>
                <a:path w="787" h="3002" extrusionOk="0">
                  <a:moveTo>
                    <a:pt x="1" y="1"/>
                  </a:moveTo>
                  <a:lnTo>
                    <a:pt x="1" y="3001"/>
                  </a:lnTo>
                  <a:lnTo>
                    <a:pt x="787" y="3001"/>
                  </a:lnTo>
                  <a:lnTo>
                    <a:pt x="787" y="763"/>
                  </a:lnTo>
                  <a:cubicBezTo>
                    <a:pt x="787" y="310"/>
                    <a:pt x="429"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2"/>
            <p:cNvSpPr/>
            <p:nvPr/>
          </p:nvSpPr>
          <p:spPr>
            <a:xfrm>
              <a:off x="7651866" y="3002687"/>
              <a:ext cx="56970" cy="56970"/>
            </a:xfrm>
            <a:custGeom>
              <a:avLst/>
              <a:gdLst/>
              <a:ahLst/>
              <a:cxnLst/>
              <a:rect l="l" t="t" r="r" b="b"/>
              <a:pathLst>
                <a:path w="1906" h="1906" extrusionOk="0">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2"/>
            <p:cNvSpPr/>
            <p:nvPr/>
          </p:nvSpPr>
          <p:spPr>
            <a:xfrm>
              <a:off x="7680322" y="3002687"/>
              <a:ext cx="28515" cy="56970"/>
            </a:xfrm>
            <a:custGeom>
              <a:avLst/>
              <a:gdLst/>
              <a:ahLst/>
              <a:cxnLst/>
              <a:rect l="l" t="t" r="r" b="b"/>
              <a:pathLst>
                <a:path w="954" h="1906" extrusionOk="0">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0" name="Google Shape;13470;p92"/>
          <p:cNvGrpSpPr/>
          <p:nvPr/>
        </p:nvGrpSpPr>
        <p:grpSpPr>
          <a:xfrm>
            <a:off x="7749188" y="3567852"/>
            <a:ext cx="345949" cy="344544"/>
            <a:chOff x="7406288" y="3567852"/>
            <a:chExt cx="345949" cy="344544"/>
          </a:xfrm>
        </p:grpSpPr>
        <p:sp>
          <p:nvSpPr>
            <p:cNvPr id="13471" name="Google Shape;13471;p92"/>
            <p:cNvSpPr/>
            <p:nvPr/>
          </p:nvSpPr>
          <p:spPr>
            <a:xfrm>
              <a:off x="7502385" y="3816988"/>
              <a:ext cx="171569" cy="95409"/>
            </a:xfrm>
            <a:custGeom>
              <a:avLst/>
              <a:gdLst/>
              <a:ahLst/>
              <a:cxnLst/>
              <a:rect l="l" t="t" r="r" b="b"/>
              <a:pathLst>
                <a:path w="5740" h="3192" extrusionOk="0">
                  <a:moveTo>
                    <a:pt x="4501" y="1"/>
                  </a:moveTo>
                  <a:cubicBezTo>
                    <a:pt x="3953" y="382"/>
                    <a:pt x="3310" y="620"/>
                    <a:pt x="2596" y="620"/>
                  </a:cubicBezTo>
                  <a:cubicBezTo>
                    <a:pt x="2120" y="620"/>
                    <a:pt x="1691" y="549"/>
                    <a:pt x="1310" y="358"/>
                  </a:cubicBezTo>
                  <a:lnTo>
                    <a:pt x="24" y="1144"/>
                  </a:lnTo>
                  <a:lnTo>
                    <a:pt x="0" y="2597"/>
                  </a:lnTo>
                  <a:cubicBezTo>
                    <a:pt x="786" y="2978"/>
                    <a:pt x="1643" y="3192"/>
                    <a:pt x="2572" y="3192"/>
                  </a:cubicBezTo>
                  <a:cubicBezTo>
                    <a:pt x="3763" y="3192"/>
                    <a:pt x="4834" y="2835"/>
                    <a:pt x="5739" y="2239"/>
                  </a:cubicBezTo>
                  <a:lnTo>
                    <a:pt x="4501"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2"/>
            <p:cNvSpPr/>
            <p:nvPr/>
          </p:nvSpPr>
          <p:spPr>
            <a:xfrm>
              <a:off x="7579263" y="3816988"/>
              <a:ext cx="94692" cy="95409"/>
            </a:xfrm>
            <a:custGeom>
              <a:avLst/>
              <a:gdLst/>
              <a:ahLst/>
              <a:cxnLst/>
              <a:rect l="l" t="t" r="r" b="b"/>
              <a:pathLst>
                <a:path w="3168" h="3192" extrusionOk="0">
                  <a:moveTo>
                    <a:pt x="1905" y="1"/>
                  </a:moveTo>
                  <a:cubicBezTo>
                    <a:pt x="1358" y="382"/>
                    <a:pt x="715" y="620"/>
                    <a:pt x="0" y="620"/>
                  </a:cubicBezTo>
                  <a:lnTo>
                    <a:pt x="0" y="3192"/>
                  </a:lnTo>
                  <a:cubicBezTo>
                    <a:pt x="1191" y="3192"/>
                    <a:pt x="2262" y="2835"/>
                    <a:pt x="3167" y="2239"/>
                  </a:cubicBezTo>
                  <a:lnTo>
                    <a:pt x="1905"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2"/>
            <p:cNvSpPr/>
            <p:nvPr/>
          </p:nvSpPr>
          <p:spPr>
            <a:xfrm>
              <a:off x="7636921" y="3728721"/>
              <a:ext cx="115316" cy="154501"/>
            </a:xfrm>
            <a:custGeom>
              <a:avLst/>
              <a:gdLst/>
              <a:ahLst/>
              <a:cxnLst/>
              <a:rect l="l" t="t" r="r" b="b"/>
              <a:pathLst>
                <a:path w="3858" h="5169" extrusionOk="0">
                  <a:moveTo>
                    <a:pt x="1238" y="1"/>
                  </a:moveTo>
                  <a:cubicBezTo>
                    <a:pt x="1238" y="120"/>
                    <a:pt x="1286" y="239"/>
                    <a:pt x="1286" y="358"/>
                  </a:cubicBezTo>
                  <a:cubicBezTo>
                    <a:pt x="1286" y="1406"/>
                    <a:pt x="762" y="2358"/>
                    <a:pt x="0" y="2930"/>
                  </a:cubicBezTo>
                  <a:lnTo>
                    <a:pt x="24" y="4406"/>
                  </a:lnTo>
                  <a:lnTo>
                    <a:pt x="1286" y="5169"/>
                  </a:lnTo>
                  <a:cubicBezTo>
                    <a:pt x="2834" y="4121"/>
                    <a:pt x="3858" y="2358"/>
                    <a:pt x="3858" y="358"/>
                  </a:cubicBezTo>
                  <a:cubicBezTo>
                    <a:pt x="3834" y="287"/>
                    <a:pt x="3834" y="168"/>
                    <a:pt x="3810" y="48"/>
                  </a:cubicBezTo>
                  <a:lnTo>
                    <a:pt x="12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2"/>
            <p:cNvSpPr/>
            <p:nvPr/>
          </p:nvSpPr>
          <p:spPr>
            <a:xfrm>
              <a:off x="7406975" y="3719485"/>
              <a:ext cx="134565" cy="175126"/>
            </a:xfrm>
            <a:custGeom>
              <a:avLst/>
              <a:gdLst/>
              <a:ahLst/>
              <a:cxnLst/>
              <a:rect l="l" t="t" r="r" b="b"/>
              <a:pathLst>
                <a:path w="4502" h="5859" extrusionOk="0">
                  <a:moveTo>
                    <a:pt x="1287" y="0"/>
                  </a:moveTo>
                  <a:lnTo>
                    <a:pt x="1" y="1072"/>
                  </a:lnTo>
                  <a:cubicBezTo>
                    <a:pt x="120" y="3168"/>
                    <a:pt x="1406" y="4954"/>
                    <a:pt x="3192" y="5859"/>
                  </a:cubicBezTo>
                  <a:lnTo>
                    <a:pt x="3216" y="4406"/>
                  </a:lnTo>
                  <a:lnTo>
                    <a:pt x="4502" y="3644"/>
                  </a:lnTo>
                  <a:cubicBezTo>
                    <a:pt x="3454" y="3215"/>
                    <a:pt x="2716" y="2263"/>
                    <a:pt x="2597" y="1096"/>
                  </a:cubicBezTo>
                  <a:lnTo>
                    <a:pt x="12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2"/>
            <p:cNvSpPr/>
            <p:nvPr/>
          </p:nvSpPr>
          <p:spPr>
            <a:xfrm>
              <a:off x="7616984" y="3586354"/>
              <a:ext cx="134565" cy="165172"/>
            </a:xfrm>
            <a:custGeom>
              <a:avLst/>
              <a:gdLst/>
              <a:ahLst/>
              <a:cxnLst/>
              <a:rect l="l" t="t" r="r" b="b"/>
              <a:pathLst>
                <a:path w="4502" h="5526" extrusionOk="0">
                  <a:moveTo>
                    <a:pt x="1310" y="1"/>
                  </a:moveTo>
                  <a:lnTo>
                    <a:pt x="0" y="2239"/>
                  </a:lnTo>
                  <a:cubicBezTo>
                    <a:pt x="1048" y="2692"/>
                    <a:pt x="1786" y="3645"/>
                    <a:pt x="1905" y="4811"/>
                  </a:cubicBezTo>
                  <a:lnTo>
                    <a:pt x="3215" y="5526"/>
                  </a:lnTo>
                  <a:lnTo>
                    <a:pt x="4501" y="4811"/>
                  </a:lnTo>
                  <a:cubicBezTo>
                    <a:pt x="4382" y="2692"/>
                    <a:pt x="3096" y="906"/>
                    <a:pt x="1310"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2"/>
            <p:cNvSpPr/>
            <p:nvPr/>
          </p:nvSpPr>
          <p:spPr>
            <a:xfrm>
              <a:off x="7483853" y="3568570"/>
              <a:ext cx="172316" cy="95409"/>
            </a:xfrm>
            <a:custGeom>
              <a:avLst/>
              <a:gdLst/>
              <a:ahLst/>
              <a:cxnLst/>
              <a:rect l="l" t="t" r="r" b="b"/>
              <a:pathLst>
                <a:path w="5765" h="3192" extrusionOk="0">
                  <a:moveTo>
                    <a:pt x="3192" y="1"/>
                  </a:moveTo>
                  <a:cubicBezTo>
                    <a:pt x="2001" y="1"/>
                    <a:pt x="930" y="358"/>
                    <a:pt x="1" y="953"/>
                  </a:cubicBezTo>
                  <a:lnTo>
                    <a:pt x="1287" y="3192"/>
                  </a:lnTo>
                  <a:cubicBezTo>
                    <a:pt x="1811" y="2811"/>
                    <a:pt x="2478" y="2573"/>
                    <a:pt x="3192" y="2573"/>
                  </a:cubicBezTo>
                  <a:cubicBezTo>
                    <a:pt x="3668" y="2573"/>
                    <a:pt x="4073" y="2668"/>
                    <a:pt x="4454" y="2834"/>
                  </a:cubicBezTo>
                  <a:lnTo>
                    <a:pt x="5740" y="2072"/>
                  </a:lnTo>
                  <a:lnTo>
                    <a:pt x="5764" y="596"/>
                  </a:lnTo>
                  <a:cubicBezTo>
                    <a:pt x="5002" y="215"/>
                    <a:pt x="4097" y="1"/>
                    <a:pt x="319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2"/>
            <p:cNvSpPr/>
            <p:nvPr/>
          </p:nvSpPr>
          <p:spPr>
            <a:xfrm>
              <a:off x="7579263" y="3567852"/>
              <a:ext cx="76907" cy="84738"/>
            </a:xfrm>
            <a:custGeom>
              <a:avLst/>
              <a:gdLst/>
              <a:ahLst/>
              <a:cxnLst/>
              <a:rect l="l" t="t" r="r" b="b"/>
              <a:pathLst>
                <a:path w="2573" h="2835" extrusionOk="0">
                  <a:moveTo>
                    <a:pt x="0" y="1"/>
                  </a:moveTo>
                  <a:lnTo>
                    <a:pt x="0" y="2573"/>
                  </a:lnTo>
                  <a:cubicBezTo>
                    <a:pt x="476" y="2573"/>
                    <a:pt x="881" y="2644"/>
                    <a:pt x="1262" y="2835"/>
                  </a:cubicBezTo>
                  <a:lnTo>
                    <a:pt x="2548" y="2096"/>
                  </a:lnTo>
                  <a:lnTo>
                    <a:pt x="2572" y="620"/>
                  </a:lnTo>
                  <a:cubicBezTo>
                    <a:pt x="1810" y="239"/>
                    <a:pt x="953" y="25"/>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2"/>
            <p:cNvSpPr/>
            <p:nvPr/>
          </p:nvSpPr>
          <p:spPr>
            <a:xfrm>
              <a:off x="7406288" y="3598460"/>
              <a:ext cx="116033" cy="153784"/>
            </a:xfrm>
            <a:custGeom>
              <a:avLst/>
              <a:gdLst/>
              <a:ahLst/>
              <a:cxnLst/>
              <a:rect l="l" t="t" r="r" b="b"/>
              <a:pathLst>
                <a:path w="3882" h="5145" extrusionOk="0">
                  <a:moveTo>
                    <a:pt x="2596" y="1"/>
                  </a:moveTo>
                  <a:cubicBezTo>
                    <a:pt x="1048" y="1025"/>
                    <a:pt x="0" y="2787"/>
                    <a:pt x="0" y="4787"/>
                  </a:cubicBezTo>
                  <a:lnTo>
                    <a:pt x="0" y="5145"/>
                  </a:lnTo>
                  <a:lnTo>
                    <a:pt x="1286" y="4430"/>
                  </a:lnTo>
                  <a:lnTo>
                    <a:pt x="2620" y="5145"/>
                  </a:lnTo>
                  <a:cubicBezTo>
                    <a:pt x="2620" y="5026"/>
                    <a:pt x="2596" y="4907"/>
                    <a:pt x="2596" y="4787"/>
                  </a:cubicBezTo>
                  <a:cubicBezTo>
                    <a:pt x="2596" y="3740"/>
                    <a:pt x="3096" y="2787"/>
                    <a:pt x="3882" y="2216"/>
                  </a:cubicBezTo>
                  <a:lnTo>
                    <a:pt x="3834" y="739"/>
                  </a:lnTo>
                  <a:lnTo>
                    <a:pt x="259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2"/>
            <p:cNvSpPr/>
            <p:nvPr/>
          </p:nvSpPr>
          <p:spPr>
            <a:xfrm>
              <a:off x="7478173" y="3639051"/>
              <a:ext cx="202893" cy="202893"/>
            </a:xfrm>
            <a:custGeom>
              <a:avLst/>
              <a:gdLst/>
              <a:ahLst/>
              <a:cxnLst/>
              <a:rect l="l" t="t" r="r" b="b"/>
              <a:pathLst>
                <a:path w="6788" h="6788" extrusionOk="0">
                  <a:moveTo>
                    <a:pt x="3406" y="0"/>
                  </a:moveTo>
                  <a:cubicBezTo>
                    <a:pt x="1525" y="0"/>
                    <a:pt x="0" y="1524"/>
                    <a:pt x="0" y="3382"/>
                  </a:cubicBezTo>
                  <a:cubicBezTo>
                    <a:pt x="0" y="5263"/>
                    <a:pt x="1525" y="6787"/>
                    <a:pt x="3406" y="6787"/>
                  </a:cubicBezTo>
                  <a:cubicBezTo>
                    <a:pt x="5263" y="6787"/>
                    <a:pt x="6788" y="5263"/>
                    <a:pt x="6788" y="3382"/>
                  </a:cubicBezTo>
                  <a:cubicBezTo>
                    <a:pt x="6788" y="1524"/>
                    <a:pt x="5263" y="0"/>
                    <a:pt x="340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2"/>
            <p:cNvSpPr/>
            <p:nvPr/>
          </p:nvSpPr>
          <p:spPr>
            <a:xfrm>
              <a:off x="7579950" y="3638333"/>
              <a:ext cx="101118" cy="203611"/>
            </a:xfrm>
            <a:custGeom>
              <a:avLst/>
              <a:gdLst/>
              <a:ahLst/>
              <a:cxnLst/>
              <a:rect l="l" t="t" r="r" b="b"/>
              <a:pathLst>
                <a:path w="3383" h="6812" extrusionOk="0">
                  <a:moveTo>
                    <a:pt x="1" y="0"/>
                  </a:moveTo>
                  <a:lnTo>
                    <a:pt x="1" y="6811"/>
                  </a:lnTo>
                  <a:cubicBezTo>
                    <a:pt x="1882" y="6811"/>
                    <a:pt x="3383" y="5287"/>
                    <a:pt x="3383" y="3430"/>
                  </a:cubicBezTo>
                  <a:cubicBezTo>
                    <a:pt x="3383" y="1548"/>
                    <a:pt x="1882" y="24"/>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92"/>
          <p:cNvGrpSpPr/>
          <p:nvPr/>
        </p:nvGrpSpPr>
        <p:grpSpPr>
          <a:xfrm>
            <a:off x="7008816" y="3575683"/>
            <a:ext cx="343109" cy="344545"/>
            <a:chOff x="6742116" y="3575683"/>
            <a:chExt cx="343109" cy="344545"/>
          </a:xfrm>
        </p:grpSpPr>
        <p:sp>
          <p:nvSpPr>
            <p:cNvPr id="13482" name="Google Shape;13482;p92"/>
            <p:cNvSpPr/>
            <p:nvPr/>
          </p:nvSpPr>
          <p:spPr>
            <a:xfrm>
              <a:off x="6967041" y="3708814"/>
              <a:ext cx="118185" cy="77594"/>
            </a:xfrm>
            <a:custGeom>
              <a:avLst/>
              <a:gdLst/>
              <a:ahLst/>
              <a:cxnLst/>
              <a:rect l="l" t="t" r="r" b="b"/>
              <a:pathLst>
                <a:path w="3954" h="2596" extrusionOk="0">
                  <a:moveTo>
                    <a:pt x="1096" y="0"/>
                  </a:moveTo>
                  <a:lnTo>
                    <a:pt x="1" y="1310"/>
                  </a:lnTo>
                  <a:lnTo>
                    <a:pt x="1096" y="2596"/>
                  </a:lnTo>
                  <a:lnTo>
                    <a:pt x="3954" y="2596"/>
                  </a:lnTo>
                  <a:lnTo>
                    <a:pt x="3954"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2"/>
            <p:cNvSpPr/>
            <p:nvPr/>
          </p:nvSpPr>
          <p:spPr>
            <a:xfrm>
              <a:off x="6967758" y="3748658"/>
              <a:ext cx="117468" cy="39186"/>
            </a:xfrm>
            <a:custGeom>
              <a:avLst/>
              <a:gdLst/>
              <a:ahLst/>
              <a:cxnLst/>
              <a:rect l="l" t="t" r="r" b="b"/>
              <a:pathLst>
                <a:path w="3930" h="1311" extrusionOk="0">
                  <a:moveTo>
                    <a:pt x="1" y="1"/>
                  </a:moveTo>
                  <a:lnTo>
                    <a:pt x="1120" y="1310"/>
                  </a:lnTo>
                  <a:lnTo>
                    <a:pt x="3930" y="1310"/>
                  </a:lnTo>
                  <a:lnTo>
                    <a:pt x="3930"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2"/>
            <p:cNvSpPr/>
            <p:nvPr/>
          </p:nvSpPr>
          <p:spPr>
            <a:xfrm>
              <a:off x="6742116" y="3607726"/>
              <a:ext cx="118185" cy="78312"/>
            </a:xfrm>
            <a:custGeom>
              <a:avLst/>
              <a:gdLst/>
              <a:ahLst/>
              <a:cxnLst/>
              <a:rect l="l" t="t" r="r" b="b"/>
              <a:pathLst>
                <a:path w="3954" h="2620" extrusionOk="0">
                  <a:moveTo>
                    <a:pt x="0" y="0"/>
                  </a:moveTo>
                  <a:lnTo>
                    <a:pt x="0" y="2620"/>
                  </a:lnTo>
                  <a:lnTo>
                    <a:pt x="2858" y="2620"/>
                  </a:lnTo>
                  <a:lnTo>
                    <a:pt x="3954" y="1310"/>
                  </a:lnTo>
                  <a:lnTo>
                    <a:pt x="2858"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2"/>
            <p:cNvSpPr/>
            <p:nvPr/>
          </p:nvSpPr>
          <p:spPr>
            <a:xfrm>
              <a:off x="6742116" y="3648287"/>
              <a:ext cx="117468" cy="38468"/>
            </a:xfrm>
            <a:custGeom>
              <a:avLst/>
              <a:gdLst/>
              <a:ahLst/>
              <a:cxnLst/>
              <a:rect l="l" t="t" r="r" b="b"/>
              <a:pathLst>
                <a:path w="3930" h="1287" extrusionOk="0">
                  <a:moveTo>
                    <a:pt x="0" y="1"/>
                  </a:moveTo>
                  <a:lnTo>
                    <a:pt x="0" y="1287"/>
                  </a:lnTo>
                  <a:lnTo>
                    <a:pt x="2834" y="1287"/>
                  </a:lnTo>
                  <a:lnTo>
                    <a:pt x="3930"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2"/>
            <p:cNvSpPr/>
            <p:nvPr/>
          </p:nvSpPr>
          <p:spPr>
            <a:xfrm>
              <a:off x="6742116" y="3809156"/>
              <a:ext cx="118185" cy="78342"/>
            </a:xfrm>
            <a:custGeom>
              <a:avLst/>
              <a:gdLst/>
              <a:ahLst/>
              <a:cxnLst/>
              <a:rect l="l" t="t" r="r" b="b"/>
              <a:pathLst>
                <a:path w="3954" h="2621" extrusionOk="0">
                  <a:moveTo>
                    <a:pt x="0" y="1"/>
                  </a:moveTo>
                  <a:lnTo>
                    <a:pt x="0" y="2620"/>
                  </a:lnTo>
                  <a:lnTo>
                    <a:pt x="2858" y="2620"/>
                  </a:lnTo>
                  <a:lnTo>
                    <a:pt x="3954" y="1311"/>
                  </a:lnTo>
                  <a:lnTo>
                    <a:pt x="2858"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2"/>
            <p:cNvSpPr/>
            <p:nvPr/>
          </p:nvSpPr>
          <p:spPr>
            <a:xfrm>
              <a:off x="6742116" y="3849030"/>
              <a:ext cx="117468" cy="39186"/>
            </a:xfrm>
            <a:custGeom>
              <a:avLst/>
              <a:gdLst/>
              <a:ahLst/>
              <a:cxnLst/>
              <a:rect l="l" t="t" r="r" b="b"/>
              <a:pathLst>
                <a:path w="3930" h="1311" extrusionOk="0">
                  <a:moveTo>
                    <a:pt x="0" y="0"/>
                  </a:moveTo>
                  <a:lnTo>
                    <a:pt x="0" y="1310"/>
                  </a:lnTo>
                  <a:lnTo>
                    <a:pt x="2834" y="1310"/>
                  </a:lnTo>
                  <a:lnTo>
                    <a:pt x="393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2"/>
            <p:cNvSpPr/>
            <p:nvPr/>
          </p:nvSpPr>
          <p:spPr>
            <a:xfrm>
              <a:off x="6903703" y="3770030"/>
              <a:ext cx="20654" cy="56970"/>
            </a:xfrm>
            <a:custGeom>
              <a:avLst/>
              <a:gdLst/>
              <a:ahLst/>
              <a:cxnLst/>
              <a:rect l="l" t="t" r="r" b="b"/>
              <a:pathLst>
                <a:path w="691" h="1906" extrusionOk="0">
                  <a:moveTo>
                    <a:pt x="0" y="0"/>
                  </a:moveTo>
                  <a:lnTo>
                    <a:pt x="0" y="1905"/>
                  </a:lnTo>
                  <a:lnTo>
                    <a:pt x="691" y="1905"/>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2"/>
            <p:cNvSpPr/>
            <p:nvPr/>
          </p:nvSpPr>
          <p:spPr>
            <a:xfrm>
              <a:off x="6903703" y="3575683"/>
              <a:ext cx="20654" cy="49857"/>
            </a:xfrm>
            <a:custGeom>
              <a:avLst/>
              <a:gdLst/>
              <a:ahLst/>
              <a:cxnLst/>
              <a:rect l="l" t="t" r="r" b="b"/>
              <a:pathLst>
                <a:path w="691" h="1668" extrusionOk="0">
                  <a:moveTo>
                    <a:pt x="0" y="1"/>
                  </a:moveTo>
                  <a:lnTo>
                    <a:pt x="0" y="1668"/>
                  </a:lnTo>
                  <a:lnTo>
                    <a:pt x="691" y="166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2"/>
            <p:cNvSpPr/>
            <p:nvPr/>
          </p:nvSpPr>
          <p:spPr>
            <a:xfrm>
              <a:off x="6903703" y="3669658"/>
              <a:ext cx="20654" cy="56970"/>
            </a:xfrm>
            <a:custGeom>
              <a:avLst/>
              <a:gdLst/>
              <a:ahLst/>
              <a:cxnLst/>
              <a:rect l="l" t="t" r="r" b="b"/>
              <a:pathLst>
                <a:path w="691" h="1906" extrusionOk="0">
                  <a:moveTo>
                    <a:pt x="0" y="0"/>
                  </a:moveTo>
                  <a:lnTo>
                    <a:pt x="0" y="1905"/>
                  </a:lnTo>
                  <a:lnTo>
                    <a:pt x="691" y="1905"/>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2"/>
            <p:cNvSpPr/>
            <p:nvPr/>
          </p:nvSpPr>
          <p:spPr>
            <a:xfrm>
              <a:off x="6903703" y="3870371"/>
              <a:ext cx="20654" cy="49857"/>
            </a:xfrm>
            <a:custGeom>
              <a:avLst/>
              <a:gdLst/>
              <a:ahLst/>
              <a:cxnLst/>
              <a:rect l="l" t="t" r="r" b="b"/>
              <a:pathLst>
                <a:path w="691" h="1668" extrusionOk="0">
                  <a:moveTo>
                    <a:pt x="0" y="1"/>
                  </a:moveTo>
                  <a:lnTo>
                    <a:pt x="0" y="1668"/>
                  </a:lnTo>
                  <a:lnTo>
                    <a:pt x="691" y="1668"/>
                  </a:lnTo>
                  <a:lnTo>
                    <a:pt x="69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2"/>
            <p:cNvSpPr/>
            <p:nvPr/>
          </p:nvSpPr>
          <p:spPr>
            <a:xfrm>
              <a:off x="6881645" y="3614839"/>
              <a:ext cx="64084" cy="64084"/>
            </a:xfrm>
            <a:custGeom>
              <a:avLst/>
              <a:gdLst/>
              <a:ahLst/>
              <a:cxnLst/>
              <a:rect l="l" t="t" r="r" b="b"/>
              <a:pathLst>
                <a:path w="2144" h="2144" extrusionOk="0">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2"/>
            <p:cNvSpPr/>
            <p:nvPr/>
          </p:nvSpPr>
          <p:spPr>
            <a:xfrm>
              <a:off x="6881645" y="3646882"/>
              <a:ext cx="64084" cy="32042"/>
            </a:xfrm>
            <a:custGeom>
              <a:avLst/>
              <a:gdLst/>
              <a:ahLst/>
              <a:cxnLst/>
              <a:rect l="l" t="t" r="r" b="b"/>
              <a:pathLst>
                <a:path w="2144" h="1072" extrusionOk="0">
                  <a:moveTo>
                    <a:pt x="0" y="0"/>
                  </a:moveTo>
                  <a:cubicBezTo>
                    <a:pt x="0" y="596"/>
                    <a:pt x="476" y="1072"/>
                    <a:pt x="1072" y="1072"/>
                  </a:cubicBezTo>
                  <a:cubicBezTo>
                    <a:pt x="1667" y="1072"/>
                    <a:pt x="2143" y="596"/>
                    <a:pt x="2143"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2"/>
            <p:cNvSpPr/>
            <p:nvPr/>
          </p:nvSpPr>
          <p:spPr>
            <a:xfrm>
              <a:off x="6881645" y="3715929"/>
              <a:ext cx="64084" cy="64084"/>
            </a:xfrm>
            <a:custGeom>
              <a:avLst/>
              <a:gdLst/>
              <a:ahLst/>
              <a:cxnLst/>
              <a:rect l="l" t="t" r="r" b="b"/>
              <a:pathLst>
                <a:path w="2144" h="2144" extrusionOk="0">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2"/>
            <p:cNvSpPr/>
            <p:nvPr/>
          </p:nvSpPr>
          <p:spPr>
            <a:xfrm>
              <a:off x="6881645" y="3748658"/>
              <a:ext cx="64084" cy="32072"/>
            </a:xfrm>
            <a:custGeom>
              <a:avLst/>
              <a:gdLst/>
              <a:ahLst/>
              <a:cxnLst/>
              <a:rect l="l" t="t" r="r" b="b"/>
              <a:pathLst>
                <a:path w="2144" h="1073" extrusionOk="0">
                  <a:moveTo>
                    <a:pt x="0" y="1"/>
                  </a:moveTo>
                  <a:cubicBezTo>
                    <a:pt x="0" y="596"/>
                    <a:pt x="476" y="1072"/>
                    <a:pt x="1072" y="1072"/>
                  </a:cubicBezTo>
                  <a:cubicBezTo>
                    <a:pt x="1667" y="1072"/>
                    <a:pt x="2143" y="596"/>
                    <a:pt x="2143"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2"/>
            <p:cNvSpPr/>
            <p:nvPr/>
          </p:nvSpPr>
          <p:spPr>
            <a:xfrm>
              <a:off x="6881645" y="3816988"/>
              <a:ext cx="64084" cy="64114"/>
            </a:xfrm>
            <a:custGeom>
              <a:avLst/>
              <a:gdLst/>
              <a:ahLst/>
              <a:cxnLst/>
              <a:rect l="l" t="t" r="r" b="b"/>
              <a:pathLst>
                <a:path w="2144" h="2145" extrusionOk="0">
                  <a:moveTo>
                    <a:pt x="1072" y="1"/>
                  </a:moveTo>
                  <a:cubicBezTo>
                    <a:pt x="476" y="1"/>
                    <a:pt x="0" y="477"/>
                    <a:pt x="0" y="1072"/>
                  </a:cubicBezTo>
                  <a:cubicBezTo>
                    <a:pt x="0" y="1668"/>
                    <a:pt x="476" y="2144"/>
                    <a:pt x="1072" y="2144"/>
                  </a:cubicBezTo>
                  <a:cubicBezTo>
                    <a:pt x="1667" y="2120"/>
                    <a:pt x="2143" y="1644"/>
                    <a:pt x="2143" y="1072"/>
                  </a:cubicBezTo>
                  <a:cubicBezTo>
                    <a:pt x="2143"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2"/>
            <p:cNvSpPr/>
            <p:nvPr/>
          </p:nvSpPr>
          <p:spPr>
            <a:xfrm>
              <a:off x="6881645" y="3849030"/>
              <a:ext cx="64084" cy="32072"/>
            </a:xfrm>
            <a:custGeom>
              <a:avLst/>
              <a:gdLst/>
              <a:ahLst/>
              <a:cxnLst/>
              <a:rect l="l" t="t" r="r" b="b"/>
              <a:pathLst>
                <a:path w="2144" h="1073" extrusionOk="0">
                  <a:moveTo>
                    <a:pt x="0" y="0"/>
                  </a:moveTo>
                  <a:cubicBezTo>
                    <a:pt x="0" y="596"/>
                    <a:pt x="476" y="1072"/>
                    <a:pt x="1072" y="1072"/>
                  </a:cubicBezTo>
                  <a:cubicBezTo>
                    <a:pt x="1667" y="1072"/>
                    <a:pt x="2143" y="596"/>
                    <a:pt x="2143"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92"/>
          <p:cNvGrpSpPr/>
          <p:nvPr/>
        </p:nvGrpSpPr>
        <p:grpSpPr>
          <a:xfrm>
            <a:off x="6273438" y="3579240"/>
            <a:ext cx="343826" cy="344544"/>
            <a:chOff x="6082938" y="3579240"/>
            <a:chExt cx="343826" cy="344544"/>
          </a:xfrm>
        </p:grpSpPr>
        <p:sp>
          <p:nvSpPr>
            <p:cNvPr id="13499" name="Google Shape;13499;p92"/>
            <p:cNvSpPr/>
            <p:nvPr/>
          </p:nvSpPr>
          <p:spPr>
            <a:xfrm>
              <a:off x="6175478" y="3579240"/>
              <a:ext cx="64084" cy="128168"/>
            </a:xfrm>
            <a:custGeom>
              <a:avLst/>
              <a:gdLst/>
              <a:ahLst/>
              <a:cxnLst/>
              <a:rect l="l" t="t" r="r" b="b"/>
              <a:pathLst>
                <a:path w="2144" h="4288" extrusionOk="0">
                  <a:moveTo>
                    <a:pt x="334" y="1"/>
                  </a:moveTo>
                  <a:lnTo>
                    <a:pt x="0" y="1858"/>
                  </a:lnTo>
                  <a:lnTo>
                    <a:pt x="334" y="2454"/>
                  </a:lnTo>
                  <a:lnTo>
                    <a:pt x="1072" y="3740"/>
                  </a:lnTo>
                  <a:lnTo>
                    <a:pt x="1882" y="4287"/>
                  </a:lnTo>
                  <a:lnTo>
                    <a:pt x="2144" y="2454"/>
                  </a:lnTo>
                  <a:lnTo>
                    <a:pt x="1882" y="1858"/>
                  </a:lnTo>
                  <a:lnTo>
                    <a:pt x="33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2"/>
            <p:cNvSpPr/>
            <p:nvPr/>
          </p:nvSpPr>
          <p:spPr>
            <a:xfrm>
              <a:off x="6230984" y="3633342"/>
              <a:ext cx="195780" cy="82616"/>
            </a:xfrm>
            <a:custGeom>
              <a:avLst/>
              <a:gdLst/>
              <a:ahLst/>
              <a:cxnLst/>
              <a:rect l="l" t="t" r="r" b="b"/>
              <a:pathLst>
                <a:path w="6550" h="2764" extrusionOk="0">
                  <a:moveTo>
                    <a:pt x="25" y="1"/>
                  </a:moveTo>
                  <a:lnTo>
                    <a:pt x="25" y="2454"/>
                  </a:lnTo>
                  <a:lnTo>
                    <a:pt x="1" y="2454"/>
                  </a:lnTo>
                  <a:lnTo>
                    <a:pt x="3263" y="2763"/>
                  </a:lnTo>
                  <a:lnTo>
                    <a:pt x="5597" y="2454"/>
                  </a:lnTo>
                  <a:lnTo>
                    <a:pt x="6550" y="1239"/>
                  </a:lnTo>
                  <a:lnTo>
                    <a:pt x="559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2"/>
            <p:cNvSpPr/>
            <p:nvPr/>
          </p:nvSpPr>
          <p:spPr>
            <a:xfrm>
              <a:off x="6082938" y="3579240"/>
              <a:ext cx="101805" cy="84738"/>
            </a:xfrm>
            <a:custGeom>
              <a:avLst/>
              <a:gdLst/>
              <a:ahLst/>
              <a:cxnLst/>
              <a:rect l="l" t="t" r="r" b="b"/>
              <a:pathLst>
                <a:path w="3406" h="2835" extrusionOk="0">
                  <a:moveTo>
                    <a:pt x="0" y="1"/>
                  </a:moveTo>
                  <a:lnTo>
                    <a:pt x="0" y="2430"/>
                  </a:lnTo>
                  <a:lnTo>
                    <a:pt x="1691" y="2835"/>
                  </a:lnTo>
                  <a:lnTo>
                    <a:pt x="3406" y="2430"/>
                  </a:lnTo>
                  <a:lnTo>
                    <a:pt x="340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2"/>
            <p:cNvSpPr/>
            <p:nvPr/>
          </p:nvSpPr>
          <p:spPr>
            <a:xfrm>
              <a:off x="6175478" y="3651844"/>
              <a:ext cx="64084" cy="128168"/>
            </a:xfrm>
            <a:custGeom>
              <a:avLst/>
              <a:gdLst/>
              <a:ahLst/>
              <a:cxnLst/>
              <a:rect l="l" t="t" r="r" b="b"/>
              <a:pathLst>
                <a:path w="2144" h="4288" extrusionOk="0">
                  <a:moveTo>
                    <a:pt x="334" y="1"/>
                  </a:moveTo>
                  <a:lnTo>
                    <a:pt x="0" y="1835"/>
                  </a:lnTo>
                  <a:lnTo>
                    <a:pt x="334" y="2430"/>
                  </a:lnTo>
                  <a:lnTo>
                    <a:pt x="1072" y="3716"/>
                  </a:lnTo>
                  <a:lnTo>
                    <a:pt x="1882" y="4287"/>
                  </a:lnTo>
                  <a:lnTo>
                    <a:pt x="2144" y="2430"/>
                  </a:lnTo>
                  <a:lnTo>
                    <a:pt x="1882" y="1835"/>
                  </a:lnTo>
                  <a:lnTo>
                    <a:pt x="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2"/>
            <p:cNvSpPr/>
            <p:nvPr/>
          </p:nvSpPr>
          <p:spPr>
            <a:xfrm>
              <a:off x="6230984" y="3705945"/>
              <a:ext cx="195780" cy="81899"/>
            </a:xfrm>
            <a:custGeom>
              <a:avLst/>
              <a:gdLst/>
              <a:ahLst/>
              <a:cxnLst/>
              <a:rect l="l" t="t" r="r" b="b"/>
              <a:pathLst>
                <a:path w="6550" h="2740" extrusionOk="0">
                  <a:moveTo>
                    <a:pt x="25" y="1"/>
                  </a:moveTo>
                  <a:lnTo>
                    <a:pt x="25" y="2430"/>
                  </a:lnTo>
                  <a:lnTo>
                    <a:pt x="1" y="2430"/>
                  </a:lnTo>
                  <a:lnTo>
                    <a:pt x="3263" y="2739"/>
                  </a:lnTo>
                  <a:lnTo>
                    <a:pt x="5597" y="2430"/>
                  </a:lnTo>
                  <a:lnTo>
                    <a:pt x="6550" y="1215"/>
                  </a:lnTo>
                  <a:lnTo>
                    <a:pt x="5597"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2"/>
            <p:cNvSpPr/>
            <p:nvPr/>
          </p:nvSpPr>
          <p:spPr>
            <a:xfrm>
              <a:off x="6082938" y="3651844"/>
              <a:ext cx="101805" cy="84021"/>
            </a:xfrm>
            <a:custGeom>
              <a:avLst/>
              <a:gdLst/>
              <a:ahLst/>
              <a:cxnLst/>
              <a:rect l="l" t="t" r="r" b="b"/>
              <a:pathLst>
                <a:path w="3406" h="2811" extrusionOk="0">
                  <a:moveTo>
                    <a:pt x="0" y="1"/>
                  </a:moveTo>
                  <a:lnTo>
                    <a:pt x="0" y="2406"/>
                  </a:lnTo>
                  <a:lnTo>
                    <a:pt x="1691" y="2811"/>
                  </a:lnTo>
                  <a:lnTo>
                    <a:pt x="3406" y="2406"/>
                  </a:lnTo>
                  <a:lnTo>
                    <a:pt x="3406"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2"/>
            <p:cNvSpPr/>
            <p:nvPr/>
          </p:nvSpPr>
          <p:spPr>
            <a:xfrm>
              <a:off x="6175478" y="3723760"/>
              <a:ext cx="64084" cy="128138"/>
            </a:xfrm>
            <a:custGeom>
              <a:avLst/>
              <a:gdLst/>
              <a:ahLst/>
              <a:cxnLst/>
              <a:rect l="l" t="t" r="r" b="b"/>
              <a:pathLst>
                <a:path w="2144" h="4287" extrusionOk="0">
                  <a:moveTo>
                    <a:pt x="334" y="0"/>
                  </a:moveTo>
                  <a:lnTo>
                    <a:pt x="0" y="1834"/>
                  </a:lnTo>
                  <a:lnTo>
                    <a:pt x="334" y="2429"/>
                  </a:lnTo>
                  <a:lnTo>
                    <a:pt x="1072" y="3715"/>
                  </a:lnTo>
                  <a:lnTo>
                    <a:pt x="1882" y="4287"/>
                  </a:lnTo>
                  <a:lnTo>
                    <a:pt x="2144" y="2429"/>
                  </a:lnTo>
                  <a:lnTo>
                    <a:pt x="1882" y="1834"/>
                  </a:lnTo>
                  <a:lnTo>
                    <a:pt x="334"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2"/>
            <p:cNvSpPr/>
            <p:nvPr/>
          </p:nvSpPr>
          <p:spPr>
            <a:xfrm>
              <a:off x="6230984" y="3777861"/>
              <a:ext cx="195780" cy="81869"/>
            </a:xfrm>
            <a:custGeom>
              <a:avLst/>
              <a:gdLst/>
              <a:ahLst/>
              <a:cxnLst/>
              <a:rect l="l" t="t" r="r" b="b"/>
              <a:pathLst>
                <a:path w="6550" h="2739" extrusionOk="0">
                  <a:moveTo>
                    <a:pt x="25" y="0"/>
                  </a:moveTo>
                  <a:lnTo>
                    <a:pt x="25" y="2453"/>
                  </a:lnTo>
                  <a:lnTo>
                    <a:pt x="1" y="2453"/>
                  </a:lnTo>
                  <a:lnTo>
                    <a:pt x="3263" y="2739"/>
                  </a:lnTo>
                  <a:lnTo>
                    <a:pt x="5597" y="2453"/>
                  </a:lnTo>
                  <a:lnTo>
                    <a:pt x="6550" y="1215"/>
                  </a:lnTo>
                  <a:lnTo>
                    <a:pt x="5597"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2"/>
            <p:cNvSpPr/>
            <p:nvPr/>
          </p:nvSpPr>
          <p:spPr>
            <a:xfrm>
              <a:off x="6082938" y="3723760"/>
              <a:ext cx="101805" cy="84738"/>
            </a:xfrm>
            <a:custGeom>
              <a:avLst/>
              <a:gdLst/>
              <a:ahLst/>
              <a:cxnLst/>
              <a:rect l="l" t="t" r="r" b="b"/>
              <a:pathLst>
                <a:path w="3406" h="2835" extrusionOk="0">
                  <a:moveTo>
                    <a:pt x="0" y="0"/>
                  </a:moveTo>
                  <a:lnTo>
                    <a:pt x="0" y="2405"/>
                  </a:lnTo>
                  <a:lnTo>
                    <a:pt x="1691" y="2834"/>
                  </a:lnTo>
                  <a:lnTo>
                    <a:pt x="3406" y="2405"/>
                  </a:lnTo>
                  <a:lnTo>
                    <a:pt x="3406"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2"/>
            <p:cNvSpPr/>
            <p:nvPr/>
          </p:nvSpPr>
          <p:spPr>
            <a:xfrm>
              <a:off x="6175478" y="3795646"/>
              <a:ext cx="64084" cy="128138"/>
            </a:xfrm>
            <a:custGeom>
              <a:avLst/>
              <a:gdLst/>
              <a:ahLst/>
              <a:cxnLst/>
              <a:rect l="l" t="t" r="r" b="b"/>
              <a:pathLst>
                <a:path w="2144" h="4287" extrusionOk="0">
                  <a:moveTo>
                    <a:pt x="334" y="0"/>
                  </a:moveTo>
                  <a:lnTo>
                    <a:pt x="0" y="1858"/>
                  </a:lnTo>
                  <a:lnTo>
                    <a:pt x="334" y="2453"/>
                  </a:lnTo>
                  <a:lnTo>
                    <a:pt x="1882" y="4287"/>
                  </a:lnTo>
                  <a:lnTo>
                    <a:pt x="2144" y="2453"/>
                  </a:lnTo>
                  <a:lnTo>
                    <a:pt x="1882" y="1858"/>
                  </a:lnTo>
                  <a:lnTo>
                    <a:pt x="3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2"/>
            <p:cNvSpPr/>
            <p:nvPr/>
          </p:nvSpPr>
          <p:spPr>
            <a:xfrm>
              <a:off x="6230984" y="3849747"/>
              <a:ext cx="195780" cy="73350"/>
            </a:xfrm>
            <a:custGeom>
              <a:avLst/>
              <a:gdLst/>
              <a:ahLst/>
              <a:cxnLst/>
              <a:rect l="l" t="t" r="r" b="b"/>
              <a:pathLst>
                <a:path w="6550" h="2454" extrusionOk="0">
                  <a:moveTo>
                    <a:pt x="1" y="0"/>
                  </a:moveTo>
                  <a:lnTo>
                    <a:pt x="1" y="2453"/>
                  </a:lnTo>
                  <a:lnTo>
                    <a:pt x="5597" y="2453"/>
                  </a:lnTo>
                  <a:lnTo>
                    <a:pt x="6550" y="1239"/>
                  </a:lnTo>
                  <a:lnTo>
                    <a:pt x="5597"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2"/>
            <p:cNvSpPr/>
            <p:nvPr/>
          </p:nvSpPr>
          <p:spPr>
            <a:xfrm>
              <a:off x="6082938" y="3795646"/>
              <a:ext cx="102523" cy="73350"/>
            </a:xfrm>
            <a:custGeom>
              <a:avLst/>
              <a:gdLst/>
              <a:ahLst/>
              <a:cxnLst/>
              <a:rect l="l" t="t" r="r" b="b"/>
              <a:pathLst>
                <a:path w="3430" h="2454" extrusionOk="0">
                  <a:moveTo>
                    <a:pt x="0" y="0"/>
                  </a:moveTo>
                  <a:lnTo>
                    <a:pt x="0" y="2453"/>
                  </a:lnTo>
                  <a:lnTo>
                    <a:pt x="3430" y="2453"/>
                  </a:lnTo>
                  <a:lnTo>
                    <a:pt x="3430"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92"/>
          <p:cNvGrpSpPr/>
          <p:nvPr/>
        </p:nvGrpSpPr>
        <p:grpSpPr>
          <a:xfrm>
            <a:off x="5552286" y="3567852"/>
            <a:ext cx="286885" cy="344545"/>
            <a:chOff x="5437986" y="3567852"/>
            <a:chExt cx="286885" cy="344545"/>
          </a:xfrm>
        </p:grpSpPr>
        <p:sp>
          <p:nvSpPr>
            <p:cNvPr id="13512" name="Google Shape;13512;p92"/>
            <p:cNvSpPr/>
            <p:nvPr/>
          </p:nvSpPr>
          <p:spPr>
            <a:xfrm>
              <a:off x="5473585" y="3717333"/>
              <a:ext cx="229944" cy="47017"/>
            </a:xfrm>
            <a:custGeom>
              <a:avLst/>
              <a:gdLst/>
              <a:ahLst/>
              <a:cxnLst/>
              <a:rect l="l" t="t" r="r" b="b"/>
              <a:pathLst>
                <a:path w="7693" h="1573" extrusionOk="0">
                  <a:moveTo>
                    <a:pt x="0" y="1"/>
                  </a:moveTo>
                  <a:lnTo>
                    <a:pt x="0" y="1573"/>
                  </a:lnTo>
                  <a:lnTo>
                    <a:pt x="7692" y="1573"/>
                  </a:lnTo>
                  <a:lnTo>
                    <a:pt x="7692"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2"/>
            <p:cNvSpPr/>
            <p:nvPr/>
          </p:nvSpPr>
          <p:spPr>
            <a:xfrm>
              <a:off x="5473585" y="3740827"/>
              <a:ext cx="229944" cy="22806"/>
            </a:xfrm>
            <a:custGeom>
              <a:avLst/>
              <a:gdLst/>
              <a:ahLst/>
              <a:cxnLst/>
              <a:rect l="l" t="t" r="r" b="b"/>
              <a:pathLst>
                <a:path w="7693" h="763" extrusionOk="0">
                  <a:moveTo>
                    <a:pt x="0" y="1"/>
                  </a:moveTo>
                  <a:lnTo>
                    <a:pt x="0" y="763"/>
                  </a:lnTo>
                  <a:lnTo>
                    <a:pt x="7692" y="763"/>
                  </a:lnTo>
                  <a:lnTo>
                    <a:pt x="7692"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2"/>
            <p:cNvSpPr/>
            <p:nvPr/>
          </p:nvSpPr>
          <p:spPr>
            <a:xfrm>
              <a:off x="5473585" y="3820544"/>
              <a:ext cx="251285" cy="47017"/>
            </a:xfrm>
            <a:custGeom>
              <a:avLst/>
              <a:gdLst/>
              <a:ahLst/>
              <a:cxnLst/>
              <a:rect l="l" t="t" r="r" b="b"/>
              <a:pathLst>
                <a:path w="8407" h="1573" extrusionOk="0">
                  <a:moveTo>
                    <a:pt x="0" y="1"/>
                  </a:moveTo>
                  <a:lnTo>
                    <a:pt x="0" y="1573"/>
                  </a:lnTo>
                  <a:lnTo>
                    <a:pt x="8407" y="1573"/>
                  </a:lnTo>
                  <a:lnTo>
                    <a:pt x="840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2"/>
            <p:cNvSpPr/>
            <p:nvPr/>
          </p:nvSpPr>
          <p:spPr>
            <a:xfrm>
              <a:off x="5473585" y="3844038"/>
              <a:ext cx="251285" cy="22806"/>
            </a:xfrm>
            <a:custGeom>
              <a:avLst/>
              <a:gdLst/>
              <a:ahLst/>
              <a:cxnLst/>
              <a:rect l="l" t="t" r="r" b="b"/>
              <a:pathLst>
                <a:path w="8407" h="763" extrusionOk="0">
                  <a:moveTo>
                    <a:pt x="0" y="1"/>
                  </a:moveTo>
                  <a:lnTo>
                    <a:pt x="0" y="763"/>
                  </a:lnTo>
                  <a:lnTo>
                    <a:pt x="8407" y="763"/>
                  </a:lnTo>
                  <a:lnTo>
                    <a:pt x="840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2"/>
            <p:cNvSpPr/>
            <p:nvPr/>
          </p:nvSpPr>
          <p:spPr>
            <a:xfrm>
              <a:off x="5474990" y="3613405"/>
              <a:ext cx="207885" cy="47017"/>
            </a:xfrm>
            <a:custGeom>
              <a:avLst/>
              <a:gdLst/>
              <a:ahLst/>
              <a:cxnLst/>
              <a:rect l="l" t="t" r="r" b="b"/>
              <a:pathLst>
                <a:path w="6955" h="1573" extrusionOk="0">
                  <a:moveTo>
                    <a:pt x="1" y="1"/>
                  </a:moveTo>
                  <a:lnTo>
                    <a:pt x="1" y="1573"/>
                  </a:lnTo>
                  <a:lnTo>
                    <a:pt x="6955" y="1573"/>
                  </a:lnTo>
                  <a:lnTo>
                    <a:pt x="6955"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2"/>
            <p:cNvSpPr/>
            <p:nvPr/>
          </p:nvSpPr>
          <p:spPr>
            <a:xfrm>
              <a:off x="5474990" y="3637616"/>
              <a:ext cx="207885" cy="22806"/>
            </a:xfrm>
            <a:custGeom>
              <a:avLst/>
              <a:gdLst/>
              <a:ahLst/>
              <a:cxnLst/>
              <a:rect l="l" t="t" r="r" b="b"/>
              <a:pathLst>
                <a:path w="6955" h="763" extrusionOk="0">
                  <a:moveTo>
                    <a:pt x="1" y="1"/>
                  </a:moveTo>
                  <a:lnTo>
                    <a:pt x="1" y="763"/>
                  </a:lnTo>
                  <a:lnTo>
                    <a:pt x="6955" y="763"/>
                  </a:lnTo>
                  <a:lnTo>
                    <a:pt x="6955"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2"/>
            <p:cNvSpPr/>
            <p:nvPr/>
          </p:nvSpPr>
          <p:spPr>
            <a:xfrm>
              <a:off x="5437986" y="3567852"/>
              <a:ext cx="35629" cy="20684"/>
            </a:xfrm>
            <a:custGeom>
              <a:avLst/>
              <a:gdLst/>
              <a:ahLst/>
              <a:cxnLst/>
              <a:rect l="l" t="t" r="r" b="b"/>
              <a:pathLst>
                <a:path w="1192" h="692" extrusionOk="0">
                  <a:moveTo>
                    <a:pt x="1" y="1"/>
                  </a:moveTo>
                  <a:lnTo>
                    <a:pt x="1" y="691"/>
                  </a:lnTo>
                  <a:lnTo>
                    <a:pt x="1191" y="691"/>
                  </a:lnTo>
                  <a:lnTo>
                    <a:pt x="83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2"/>
            <p:cNvSpPr/>
            <p:nvPr/>
          </p:nvSpPr>
          <p:spPr>
            <a:xfrm>
              <a:off x="5439420" y="3609161"/>
              <a:ext cx="35599" cy="19937"/>
            </a:xfrm>
            <a:custGeom>
              <a:avLst/>
              <a:gdLst/>
              <a:ahLst/>
              <a:cxnLst/>
              <a:rect l="l" t="t" r="r" b="b"/>
              <a:pathLst>
                <a:path w="1191" h="667" extrusionOk="0">
                  <a:moveTo>
                    <a:pt x="0" y="0"/>
                  </a:moveTo>
                  <a:lnTo>
                    <a:pt x="0" y="667"/>
                  </a:lnTo>
                  <a:lnTo>
                    <a:pt x="1191" y="667"/>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2"/>
            <p:cNvSpPr/>
            <p:nvPr/>
          </p:nvSpPr>
          <p:spPr>
            <a:xfrm>
              <a:off x="5439420" y="3649004"/>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2"/>
            <p:cNvSpPr/>
            <p:nvPr/>
          </p:nvSpPr>
          <p:spPr>
            <a:xfrm>
              <a:off x="5439420" y="3689595"/>
              <a:ext cx="35599" cy="20654"/>
            </a:xfrm>
            <a:custGeom>
              <a:avLst/>
              <a:gdLst/>
              <a:ahLst/>
              <a:cxnLst/>
              <a:rect l="l" t="t" r="r" b="b"/>
              <a:pathLst>
                <a:path w="1191" h="691" extrusionOk="0">
                  <a:moveTo>
                    <a:pt x="0" y="0"/>
                  </a:moveTo>
                  <a:lnTo>
                    <a:pt x="0" y="691"/>
                  </a:lnTo>
                  <a:lnTo>
                    <a:pt x="1191" y="691"/>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2"/>
            <p:cNvSpPr/>
            <p:nvPr/>
          </p:nvSpPr>
          <p:spPr>
            <a:xfrm>
              <a:off x="5439420" y="3730873"/>
              <a:ext cx="35599" cy="20654"/>
            </a:xfrm>
            <a:custGeom>
              <a:avLst/>
              <a:gdLst/>
              <a:ahLst/>
              <a:cxnLst/>
              <a:rect l="l" t="t" r="r" b="b"/>
              <a:pathLst>
                <a:path w="1191" h="691" extrusionOk="0">
                  <a:moveTo>
                    <a:pt x="0" y="0"/>
                  </a:moveTo>
                  <a:lnTo>
                    <a:pt x="0" y="691"/>
                  </a:lnTo>
                  <a:lnTo>
                    <a:pt x="1191" y="691"/>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2"/>
            <p:cNvSpPr/>
            <p:nvPr/>
          </p:nvSpPr>
          <p:spPr>
            <a:xfrm>
              <a:off x="5439420" y="3740827"/>
              <a:ext cx="35599" cy="9296"/>
            </a:xfrm>
            <a:custGeom>
              <a:avLst/>
              <a:gdLst/>
              <a:ahLst/>
              <a:cxnLst/>
              <a:rect l="l" t="t" r="r" b="b"/>
              <a:pathLst>
                <a:path w="1191" h="311" extrusionOk="0">
                  <a:moveTo>
                    <a:pt x="0" y="1"/>
                  </a:moveTo>
                  <a:lnTo>
                    <a:pt x="0" y="310"/>
                  </a:lnTo>
                  <a:lnTo>
                    <a:pt x="1191" y="310"/>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2"/>
            <p:cNvSpPr/>
            <p:nvPr/>
          </p:nvSpPr>
          <p:spPr>
            <a:xfrm>
              <a:off x="5439420" y="3770717"/>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2"/>
            <p:cNvSpPr/>
            <p:nvPr/>
          </p:nvSpPr>
          <p:spPr>
            <a:xfrm>
              <a:off x="5439420" y="3810591"/>
              <a:ext cx="35599" cy="20684"/>
            </a:xfrm>
            <a:custGeom>
              <a:avLst/>
              <a:gdLst/>
              <a:ahLst/>
              <a:cxnLst/>
              <a:rect l="l" t="t" r="r" b="b"/>
              <a:pathLst>
                <a:path w="1191" h="692" extrusionOk="0">
                  <a:moveTo>
                    <a:pt x="0" y="0"/>
                  </a:moveTo>
                  <a:lnTo>
                    <a:pt x="0" y="691"/>
                  </a:lnTo>
                  <a:lnTo>
                    <a:pt x="1191" y="691"/>
                  </a:lnTo>
                  <a:lnTo>
                    <a:pt x="1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2"/>
            <p:cNvSpPr/>
            <p:nvPr/>
          </p:nvSpPr>
          <p:spPr>
            <a:xfrm>
              <a:off x="5439420" y="3851869"/>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2"/>
            <p:cNvSpPr/>
            <p:nvPr/>
          </p:nvSpPr>
          <p:spPr>
            <a:xfrm>
              <a:off x="5439420" y="3891743"/>
              <a:ext cx="35599" cy="20654"/>
            </a:xfrm>
            <a:custGeom>
              <a:avLst/>
              <a:gdLst/>
              <a:ahLst/>
              <a:cxnLst/>
              <a:rect l="l" t="t" r="r" b="b"/>
              <a:pathLst>
                <a:path w="1191" h="691" extrusionOk="0">
                  <a:moveTo>
                    <a:pt x="0" y="0"/>
                  </a:moveTo>
                  <a:lnTo>
                    <a:pt x="0" y="691"/>
                  </a:lnTo>
                  <a:lnTo>
                    <a:pt x="834" y="691"/>
                  </a:lnTo>
                  <a:lnTo>
                    <a:pt x="1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2"/>
            <p:cNvSpPr/>
            <p:nvPr/>
          </p:nvSpPr>
          <p:spPr>
            <a:xfrm>
              <a:off x="5464319" y="3568570"/>
              <a:ext cx="19967" cy="343825"/>
            </a:xfrm>
            <a:custGeom>
              <a:avLst/>
              <a:gdLst/>
              <a:ahLst/>
              <a:cxnLst/>
              <a:rect l="l" t="t" r="r" b="b"/>
              <a:pathLst>
                <a:path w="668" h="11503" extrusionOk="0">
                  <a:moveTo>
                    <a:pt x="1" y="1"/>
                  </a:moveTo>
                  <a:lnTo>
                    <a:pt x="1" y="11503"/>
                  </a:lnTo>
                  <a:lnTo>
                    <a:pt x="668" y="11503"/>
                  </a:lnTo>
                  <a:lnTo>
                    <a:pt x="668"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2"/>
            <p:cNvSpPr/>
            <p:nvPr/>
          </p:nvSpPr>
          <p:spPr>
            <a:xfrm>
              <a:off x="5464319" y="3740827"/>
              <a:ext cx="19967" cy="171569"/>
            </a:xfrm>
            <a:custGeom>
              <a:avLst/>
              <a:gdLst/>
              <a:ahLst/>
              <a:cxnLst/>
              <a:rect l="l" t="t" r="r" b="b"/>
              <a:pathLst>
                <a:path w="668" h="5740" extrusionOk="0">
                  <a:moveTo>
                    <a:pt x="1" y="1"/>
                  </a:moveTo>
                  <a:lnTo>
                    <a:pt x="1" y="5740"/>
                  </a:lnTo>
                  <a:lnTo>
                    <a:pt x="668" y="5740"/>
                  </a:lnTo>
                  <a:lnTo>
                    <a:pt x="668"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92"/>
          <p:cNvGrpSpPr/>
          <p:nvPr/>
        </p:nvGrpSpPr>
        <p:grpSpPr>
          <a:xfrm>
            <a:off x="4782742" y="3605573"/>
            <a:ext cx="344543" cy="284765"/>
            <a:chOff x="4744642" y="3605573"/>
            <a:chExt cx="344543" cy="284765"/>
          </a:xfrm>
        </p:grpSpPr>
        <p:sp>
          <p:nvSpPr>
            <p:cNvPr id="13531" name="Google Shape;13531;p92"/>
            <p:cNvSpPr/>
            <p:nvPr/>
          </p:nvSpPr>
          <p:spPr>
            <a:xfrm>
              <a:off x="4980237" y="3713059"/>
              <a:ext cx="64114" cy="168729"/>
            </a:xfrm>
            <a:custGeom>
              <a:avLst/>
              <a:gdLst/>
              <a:ahLst/>
              <a:cxnLst/>
              <a:rect l="l" t="t" r="r" b="b"/>
              <a:pathLst>
                <a:path w="2145" h="5645" extrusionOk="0">
                  <a:moveTo>
                    <a:pt x="1073" y="1"/>
                  </a:moveTo>
                  <a:lnTo>
                    <a:pt x="1" y="977"/>
                  </a:lnTo>
                  <a:lnTo>
                    <a:pt x="1" y="5645"/>
                  </a:lnTo>
                  <a:lnTo>
                    <a:pt x="2144" y="5645"/>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2"/>
            <p:cNvSpPr/>
            <p:nvPr/>
          </p:nvSpPr>
          <p:spPr>
            <a:xfrm>
              <a:off x="4884857" y="3732279"/>
              <a:ext cx="64114" cy="148822"/>
            </a:xfrm>
            <a:custGeom>
              <a:avLst/>
              <a:gdLst/>
              <a:ahLst/>
              <a:cxnLst/>
              <a:rect l="l" t="t" r="r" b="b"/>
              <a:pathLst>
                <a:path w="2145" h="4979" extrusionOk="0">
                  <a:moveTo>
                    <a:pt x="1073" y="1"/>
                  </a:moveTo>
                  <a:lnTo>
                    <a:pt x="1" y="1001"/>
                  </a:lnTo>
                  <a:lnTo>
                    <a:pt x="1" y="4978"/>
                  </a:lnTo>
                  <a:lnTo>
                    <a:pt x="2144" y="4978"/>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2"/>
            <p:cNvSpPr/>
            <p:nvPr/>
          </p:nvSpPr>
          <p:spPr>
            <a:xfrm>
              <a:off x="4790195" y="3752932"/>
              <a:ext cx="64084" cy="128168"/>
            </a:xfrm>
            <a:custGeom>
              <a:avLst/>
              <a:gdLst/>
              <a:ahLst/>
              <a:cxnLst/>
              <a:rect l="l" t="t" r="r" b="b"/>
              <a:pathLst>
                <a:path w="2144" h="4288" extrusionOk="0">
                  <a:moveTo>
                    <a:pt x="1072" y="1"/>
                  </a:moveTo>
                  <a:lnTo>
                    <a:pt x="1" y="977"/>
                  </a:lnTo>
                  <a:lnTo>
                    <a:pt x="1" y="4287"/>
                  </a:lnTo>
                  <a:lnTo>
                    <a:pt x="2144" y="4287"/>
                  </a:lnTo>
                  <a:lnTo>
                    <a:pt x="2144" y="977"/>
                  </a:lnTo>
                  <a:lnTo>
                    <a:pt x="1072"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2"/>
            <p:cNvSpPr/>
            <p:nvPr/>
          </p:nvSpPr>
          <p:spPr>
            <a:xfrm>
              <a:off x="4790195" y="3699548"/>
              <a:ext cx="64084" cy="56970"/>
            </a:xfrm>
            <a:custGeom>
              <a:avLst/>
              <a:gdLst/>
              <a:ahLst/>
              <a:cxnLst/>
              <a:rect l="l" t="t" r="r" b="b"/>
              <a:pathLst>
                <a:path w="2144" h="1906" extrusionOk="0">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2"/>
            <p:cNvSpPr/>
            <p:nvPr/>
          </p:nvSpPr>
          <p:spPr>
            <a:xfrm>
              <a:off x="4790195" y="3646164"/>
              <a:ext cx="64084" cy="56970"/>
            </a:xfrm>
            <a:custGeom>
              <a:avLst/>
              <a:gdLst/>
              <a:ahLst/>
              <a:cxnLst/>
              <a:rect l="l" t="t" r="r" b="b"/>
              <a:pathLst>
                <a:path w="2144" h="1906" extrusionOk="0">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2"/>
            <p:cNvSpPr/>
            <p:nvPr/>
          </p:nvSpPr>
          <p:spPr>
            <a:xfrm>
              <a:off x="4822237" y="3646164"/>
              <a:ext cx="32042" cy="56970"/>
            </a:xfrm>
            <a:custGeom>
              <a:avLst/>
              <a:gdLst/>
              <a:ahLst/>
              <a:cxnLst/>
              <a:rect l="l" t="t" r="r" b="b"/>
              <a:pathLst>
                <a:path w="1072" h="1906" extrusionOk="0">
                  <a:moveTo>
                    <a:pt x="0" y="0"/>
                  </a:moveTo>
                  <a:lnTo>
                    <a:pt x="0" y="929"/>
                  </a:lnTo>
                  <a:lnTo>
                    <a:pt x="1072" y="1906"/>
                  </a:lnTo>
                  <a:lnTo>
                    <a:pt x="1072" y="977"/>
                  </a:lnTo>
                  <a:lnTo>
                    <a:pt x="0"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2"/>
            <p:cNvSpPr/>
            <p:nvPr/>
          </p:nvSpPr>
          <p:spPr>
            <a:xfrm>
              <a:off x="4820802" y="3699548"/>
              <a:ext cx="32072" cy="56970"/>
            </a:xfrm>
            <a:custGeom>
              <a:avLst/>
              <a:gdLst/>
              <a:ahLst/>
              <a:cxnLst/>
              <a:rect l="l" t="t" r="r" b="b"/>
              <a:pathLst>
                <a:path w="1073" h="1906" extrusionOk="0">
                  <a:moveTo>
                    <a:pt x="1" y="0"/>
                  </a:moveTo>
                  <a:lnTo>
                    <a:pt x="1" y="929"/>
                  </a:lnTo>
                  <a:lnTo>
                    <a:pt x="1072" y="1906"/>
                  </a:lnTo>
                  <a:lnTo>
                    <a:pt x="1072" y="977"/>
                  </a:lnTo>
                  <a:lnTo>
                    <a:pt x="1"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2"/>
            <p:cNvSpPr/>
            <p:nvPr/>
          </p:nvSpPr>
          <p:spPr>
            <a:xfrm>
              <a:off x="4820802" y="3752932"/>
              <a:ext cx="32072" cy="128168"/>
            </a:xfrm>
            <a:custGeom>
              <a:avLst/>
              <a:gdLst/>
              <a:ahLst/>
              <a:cxnLst/>
              <a:rect l="l" t="t" r="r" b="b"/>
              <a:pathLst>
                <a:path w="1073" h="4288" extrusionOk="0">
                  <a:moveTo>
                    <a:pt x="1" y="1"/>
                  </a:moveTo>
                  <a:lnTo>
                    <a:pt x="1" y="4287"/>
                  </a:lnTo>
                  <a:lnTo>
                    <a:pt x="1072" y="4287"/>
                  </a:lnTo>
                  <a:lnTo>
                    <a:pt x="1072" y="977"/>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2"/>
            <p:cNvSpPr/>
            <p:nvPr/>
          </p:nvSpPr>
          <p:spPr>
            <a:xfrm>
              <a:off x="4884857" y="3678895"/>
              <a:ext cx="64114" cy="56970"/>
            </a:xfrm>
            <a:custGeom>
              <a:avLst/>
              <a:gdLst/>
              <a:ahLst/>
              <a:cxnLst/>
              <a:rect l="l" t="t" r="r" b="b"/>
              <a:pathLst>
                <a:path w="2145" h="1906" extrusionOk="0">
                  <a:moveTo>
                    <a:pt x="1073" y="1"/>
                  </a:moveTo>
                  <a:lnTo>
                    <a:pt x="1" y="1001"/>
                  </a:lnTo>
                  <a:lnTo>
                    <a:pt x="1" y="1906"/>
                  </a:lnTo>
                  <a:lnTo>
                    <a:pt x="1073" y="930"/>
                  </a:lnTo>
                  <a:lnTo>
                    <a:pt x="2144" y="1906"/>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2"/>
            <p:cNvSpPr/>
            <p:nvPr/>
          </p:nvSpPr>
          <p:spPr>
            <a:xfrm>
              <a:off x="4884857" y="3625511"/>
              <a:ext cx="64114" cy="56970"/>
            </a:xfrm>
            <a:custGeom>
              <a:avLst/>
              <a:gdLst/>
              <a:ahLst/>
              <a:cxnLst/>
              <a:rect l="l" t="t" r="r" b="b"/>
              <a:pathLst>
                <a:path w="2145" h="1906" extrusionOk="0">
                  <a:moveTo>
                    <a:pt x="1073" y="1"/>
                  </a:moveTo>
                  <a:lnTo>
                    <a:pt x="1" y="1001"/>
                  </a:lnTo>
                  <a:lnTo>
                    <a:pt x="1" y="1906"/>
                  </a:lnTo>
                  <a:lnTo>
                    <a:pt x="1073" y="929"/>
                  </a:lnTo>
                  <a:lnTo>
                    <a:pt x="2144" y="1906"/>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2"/>
            <p:cNvSpPr/>
            <p:nvPr/>
          </p:nvSpPr>
          <p:spPr>
            <a:xfrm>
              <a:off x="4916899" y="3625511"/>
              <a:ext cx="32072" cy="56970"/>
            </a:xfrm>
            <a:custGeom>
              <a:avLst/>
              <a:gdLst/>
              <a:ahLst/>
              <a:cxnLst/>
              <a:rect l="l" t="t" r="r" b="b"/>
              <a:pathLst>
                <a:path w="1073" h="1906" extrusionOk="0">
                  <a:moveTo>
                    <a:pt x="1" y="1"/>
                  </a:moveTo>
                  <a:lnTo>
                    <a:pt x="1" y="929"/>
                  </a:lnTo>
                  <a:lnTo>
                    <a:pt x="1072" y="1906"/>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2"/>
            <p:cNvSpPr/>
            <p:nvPr/>
          </p:nvSpPr>
          <p:spPr>
            <a:xfrm>
              <a:off x="4916899" y="3678895"/>
              <a:ext cx="32072" cy="56970"/>
            </a:xfrm>
            <a:custGeom>
              <a:avLst/>
              <a:gdLst/>
              <a:ahLst/>
              <a:cxnLst/>
              <a:rect l="l" t="t" r="r" b="b"/>
              <a:pathLst>
                <a:path w="1073" h="1906" extrusionOk="0">
                  <a:moveTo>
                    <a:pt x="1" y="1"/>
                  </a:moveTo>
                  <a:lnTo>
                    <a:pt x="1" y="930"/>
                  </a:lnTo>
                  <a:lnTo>
                    <a:pt x="1072" y="1906"/>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2"/>
            <p:cNvSpPr/>
            <p:nvPr/>
          </p:nvSpPr>
          <p:spPr>
            <a:xfrm>
              <a:off x="4916899" y="3732279"/>
              <a:ext cx="32072" cy="148822"/>
            </a:xfrm>
            <a:custGeom>
              <a:avLst/>
              <a:gdLst/>
              <a:ahLst/>
              <a:cxnLst/>
              <a:rect l="l" t="t" r="r" b="b"/>
              <a:pathLst>
                <a:path w="1073" h="4979" extrusionOk="0">
                  <a:moveTo>
                    <a:pt x="1" y="1"/>
                  </a:moveTo>
                  <a:lnTo>
                    <a:pt x="1" y="4978"/>
                  </a:lnTo>
                  <a:lnTo>
                    <a:pt x="1072" y="4978"/>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2"/>
            <p:cNvSpPr/>
            <p:nvPr/>
          </p:nvSpPr>
          <p:spPr>
            <a:xfrm>
              <a:off x="4980237" y="3659675"/>
              <a:ext cx="64114" cy="56970"/>
            </a:xfrm>
            <a:custGeom>
              <a:avLst/>
              <a:gdLst/>
              <a:ahLst/>
              <a:cxnLst/>
              <a:rect l="l" t="t" r="r" b="b"/>
              <a:pathLst>
                <a:path w="2145" h="1906" extrusionOk="0">
                  <a:moveTo>
                    <a:pt x="1073" y="1"/>
                  </a:moveTo>
                  <a:lnTo>
                    <a:pt x="1" y="977"/>
                  </a:lnTo>
                  <a:lnTo>
                    <a:pt x="1" y="1906"/>
                  </a:lnTo>
                  <a:lnTo>
                    <a:pt x="1073" y="930"/>
                  </a:lnTo>
                  <a:lnTo>
                    <a:pt x="2144" y="1906"/>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2"/>
            <p:cNvSpPr/>
            <p:nvPr/>
          </p:nvSpPr>
          <p:spPr>
            <a:xfrm>
              <a:off x="4980237" y="3605573"/>
              <a:ext cx="64114" cy="57000"/>
            </a:xfrm>
            <a:custGeom>
              <a:avLst/>
              <a:gdLst/>
              <a:ahLst/>
              <a:cxnLst/>
              <a:rect l="l" t="t" r="r" b="b"/>
              <a:pathLst>
                <a:path w="2145" h="1907" extrusionOk="0">
                  <a:moveTo>
                    <a:pt x="1073" y="1"/>
                  </a:moveTo>
                  <a:lnTo>
                    <a:pt x="1" y="977"/>
                  </a:lnTo>
                  <a:lnTo>
                    <a:pt x="1" y="1906"/>
                  </a:lnTo>
                  <a:lnTo>
                    <a:pt x="1073" y="906"/>
                  </a:lnTo>
                  <a:lnTo>
                    <a:pt x="2144" y="1906"/>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2"/>
            <p:cNvSpPr/>
            <p:nvPr/>
          </p:nvSpPr>
          <p:spPr>
            <a:xfrm>
              <a:off x="5012279" y="3713059"/>
              <a:ext cx="32072" cy="168729"/>
            </a:xfrm>
            <a:custGeom>
              <a:avLst/>
              <a:gdLst/>
              <a:ahLst/>
              <a:cxnLst/>
              <a:rect l="l" t="t" r="r" b="b"/>
              <a:pathLst>
                <a:path w="1073" h="5645" extrusionOk="0">
                  <a:moveTo>
                    <a:pt x="1" y="1"/>
                  </a:moveTo>
                  <a:lnTo>
                    <a:pt x="1" y="5645"/>
                  </a:lnTo>
                  <a:lnTo>
                    <a:pt x="1072" y="5645"/>
                  </a:lnTo>
                  <a:lnTo>
                    <a:pt x="1072" y="977"/>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2"/>
            <p:cNvSpPr/>
            <p:nvPr/>
          </p:nvSpPr>
          <p:spPr>
            <a:xfrm>
              <a:off x="4744642" y="3869684"/>
              <a:ext cx="343107" cy="20654"/>
            </a:xfrm>
            <a:custGeom>
              <a:avLst/>
              <a:gdLst/>
              <a:ahLst/>
              <a:cxnLst/>
              <a:rect l="l" t="t" r="r" b="b"/>
              <a:pathLst>
                <a:path w="11479" h="691" extrusionOk="0">
                  <a:moveTo>
                    <a:pt x="0" y="0"/>
                  </a:moveTo>
                  <a:lnTo>
                    <a:pt x="0" y="691"/>
                  </a:lnTo>
                  <a:lnTo>
                    <a:pt x="11479" y="691"/>
                  </a:lnTo>
                  <a:lnTo>
                    <a:pt x="1147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2"/>
            <p:cNvSpPr/>
            <p:nvPr/>
          </p:nvSpPr>
          <p:spPr>
            <a:xfrm>
              <a:off x="4916899" y="3869684"/>
              <a:ext cx="172286" cy="20654"/>
            </a:xfrm>
            <a:custGeom>
              <a:avLst/>
              <a:gdLst/>
              <a:ahLst/>
              <a:cxnLst/>
              <a:rect l="l" t="t" r="r" b="b"/>
              <a:pathLst>
                <a:path w="5764" h="691" extrusionOk="0">
                  <a:moveTo>
                    <a:pt x="1" y="0"/>
                  </a:moveTo>
                  <a:lnTo>
                    <a:pt x="1" y="691"/>
                  </a:lnTo>
                  <a:lnTo>
                    <a:pt x="5764" y="691"/>
                  </a:lnTo>
                  <a:lnTo>
                    <a:pt x="576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2"/>
            <p:cNvSpPr/>
            <p:nvPr/>
          </p:nvSpPr>
          <p:spPr>
            <a:xfrm>
              <a:off x="5012279" y="3605573"/>
              <a:ext cx="32072" cy="57000"/>
            </a:xfrm>
            <a:custGeom>
              <a:avLst/>
              <a:gdLst/>
              <a:ahLst/>
              <a:cxnLst/>
              <a:rect l="l" t="t" r="r" b="b"/>
              <a:pathLst>
                <a:path w="1073" h="1907" extrusionOk="0">
                  <a:moveTo>
                    <a:pt x="1" y="1"/>
                  </a:moveTo>
                  <a:lnTo>
                    <a:pt x="1" y="906"/>
                  </a:lnTo>
                  <a:lnTo>
                    <a:pt x="1072" y="1906"/>
                  </a:lnTo>
                  <a:lnTo>
                    <a:pt x="1072" y="977"/>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2"/>
            <p:cNvSpPr/>
            <p:nvPr/>
          </p:nvSpPr>
          <p:spPr>
            <a:xfrm>
              <a:off x="5012279" y="3658988"/>
              <a:ext cx="32072" cy="56970"/>
            </a:xfrm>
            <a:custGeom>
              <a:avLst/>
              <a:gdLst/>
              <a:ahLst/>
              <a:cxnLst/>
              <a:rect l="l" t="t" r="r" b="b"/>
              <a:pathLst>
                <a:path w="1073" h="1906" extrusionOk="0">
                  <a:moveTo>
                    <a:pt x="1" y="0"/>
                  </a:moveTo>
                  <a:lnTo>
                    <a:pt x="1" y="905"/>
                  </a:lnTo>
                  <a:lnTo>
                    <a:pt x="1072" y="1905"/>
                  </a:lnTo>
                  <a:lnTo>
                    <a:pt x="1072" y="976"/>
                  </a:lnTo>
                  <a:lnTo>
                    <a:pt x="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92"/>
          <p:cNvGrpSpPr/>
          <p:nvPr/>
        </p:nvGrpSpPr>
        <p:grpSpPr>
          <a:xfrm>
            <a:off x="4038814" y="3589941"/>
            <a:ext cx="343827" cy="294000"/>
            <a:chOff x="4076914" y="3589941"/>
            <a:chExt cx="343827" cy="294000"/>
          </a:xfrm>
        </p:grpSpPr>
        <p:sp>
          <p:nvSpPr>
            <p:cNvPr id="13552" name="Google Shape;13552;p92"/>
            <p:cNvSpPr/>
            <p:nvPr/>
          </p:nvSpPr>
          <p:spPr>
            <a:xfrm>
              <a:off x="4108956" y="3698114"/>
              <a:ext cx="73350" cy="99683"/>
            </a:xfrm>
            <a:custGeom>
              <a:avLst/>
              <a:gdLst/>
              <a:ahLst/>
              <a:cxnLst/>
              <a:rect l="l" t="t" r="r" b="b"/>
              <a:pathLst>
                <a:path w="2454" h="3335" extrusionOk="0">
                  <a:moveTo>
                    <a:pt x="1905" y="1"/>
                  </a:moveTo>
                  <a:lnTo>
                    <a:pt x="0" y="2978"/>
                  </a:lnTo>
                  <a:lnTo>
                    <a:pt x="548" y="3335"/>
                  </a:lnTo>
                  <a:lnTo>
                    <a:pt x="2453" y="358"/>
                  </a:lnTo>
                  <a:lnTo>
                    <a:pt x="1905"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2"/>
            <p:cNvSpPr/>
            <p:nvPr/>
          </p:nvSpPr>
          <p:spPr>
            <a:xfrm>
              <a:off x="4205053" y="3695992"/>
              <a:ext cx="67641" cy="74755"/>
            </a:xfrm>
            <a:custGeom>
              <a:avLst/>
              <a:gdLst/>
              <a:ahLst/>
              <a:cxnLst/>
              <a:rect l="l" t="t" r="r" b="b"/>
              <a:pathLst>
                <a:path w="2263" h="2501" extrusionOk="0">
                  <a:moveTo>
                    <a:pt x="500" y="0"/>
                  </a:moveTo>
                  <a:lnTo>
                    <a:pt x="0" y="453"/>
                  </a:lnTo>
                  <a:lnTo>
                    <a:pt x="1477" y="2167"/>
                  </a:lnTo>
                  <a:lnTo>
                    <a:pt x="1739" y="2501"/>
                  </a:lnTo>
                  <a:lnTo>
                    <a:pt x="2263" y="2048"/>
                  </a:lnTo>
                  <a:lnTo>
                    <a:pt x="1477" y="1143"/>
                  </a:lnTo>
                  <a:lnTo>
                    <a:pt x="500"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2"/>
            <p:cNvSpPr/>
            <p:nvPr/>
          </p:nvSpPr>
          <p:spPr>
            <a:xfrm>
              <a:off x="4249171" y="3730156"/>
              <a:ext cx="23523" cy="40591"/>
            </a:xfrm>
            <a:custGeom>
              <a:avLst/>
              <a:gdLst/>
              <a:ahLst/>
              <a:cxnLst/>
              <a:rect l="l" t="t" r="r" b="b"/>
              <a:pathLst>
                <a:path w="787" h="1358" extrusionOk="0">
                  <a:moveTo>
                    <a:pt x="1" y="0"/>
                  </a:moveTo>
                  <a:lnTo>
                    <a:pt x="1" y="1024"/>
                  </a:lnTo>
                  <a:lnTo>
                    <a:pt x="263" y="1358"/>
                  </a:lnTo>
                  <a:lnTo>
                    <a:pt x="787" y="905"/>
                  </a:lnTo>
                  <a:lnTo>
                    <a:pt x="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2"/>
            <p:cNvSpPr/>
            <p:nvPr/>
          </p:nvSpPr>
          <p:spPr>
            <a:xfrm>
              <a:off x="4284053" y="3667506"/>
              <a:ext cx="75472" cy="98966"/>
            </a:xfrm>
            <a:custGeom>
              <a:avLst/>
              <a:gdLst/>
              <a:ahLst/>
              <a:cxnLst/>
              <a:rect l="l" t="t" r="r" b="b"/>
              <a:pathLst>
                <a:path w="2525" h="3311" extrusionOk="0">
                  <a:moveTo>
                    <a:pt x="1953" y="1"/>
                  </a:moveTo>
                  <a:lnTo>
                    <a:pt x="1" y="2954"/>
                  </a:lnTo>
                  <a:lnTo>
                    <a:pt x="572" y="3311"/>
                  </a:lnTo>
                  <a:lnTo>
                    <a:pt x="2525" y="358"/>
                  </a:lnTo>
                  <a:lnTo>
                    <a:pt x="1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2"/>
            <p:cNvSpPr/>
            <p:nvPr/>
          </p:nvSpPr>
          <p:spPr>
            <a:xfrm>
              <a:off x="4098255" y="3834084"/>
              <a:ext cx="19967" cy="36316"/>
            </a:xfrm>
            <a:custGeom>
              <a:avLst/>
              <a:gdLst/>
              <a:ahLst/>
              <a:cxnLst/>
              <a:rect l="l" t="t" r="r" b="b"/>
              <a:pathLst>
                <a:path w="668" h="1215" extrusionOk="0">
                  <a:moveTo>
                    <a:pt x="1" y="0"/>
                  </a:moveTo>
                  <a:lnTo>
                    <a:pt x="1" y="1215"/>
                  </a:lnTo>
                  <a:lnTo>
                    <a:pt x="668" y="1215"/>
                  </a:lnTo>
                  <a:lnTo>
                    <a:pt x="668"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2"/>
            <p:cNvSpPr/>
            <p:nvPr/>
          </p:nvSpPr>
          <p:spPr>
            <a:xfrm>
              <a:off x="4182277" y="3713776"/>
              <a:ext cx="20654" cy="155219"/>
            </a:xfrm>
            <a:custGeom>
              <a:avLst/>
              <a:gdLst/>
              <a:ahLst/>
              <a:cxnLst/>
              <a:rect l="l" t="t" r="r" b="b"/>
              <a:pathLst>
                <a:path w="691" h="5193" extrusionOk="0">
                  <a:moveTo>
                    <a:pt x="0" y="1"/>
                  </a:moveTo>
                  <a:lnTo>
                    <a:pt x="0" y="5192"/>
                  </a:lnTo>
                  <a:lnTo>
                    <a:pt x="691" y="5192"/>
                  </a:lnTo>
                  <a:lnTo>
                    <a:pt x="69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2"/>
            <p:cNvSpPr/>
            <p:nvPr/>
          </p:nvSpPr>
          <p:spPr>
            <a:xfrm>
              <a:off x="4270543" y="3801325"/>
              <a:ext cx="20654" cy="67671"/>
            </a:xfrm>
            <a:custGeom>
              <a:avLst/>
              <a:gdLst/>
              <a:ahLst/>
              <a:cxnLst/>
              <a:rect l="l" t="t" r="r" b="b"/>
              <a:pathLst>
                <a:path w="691" h="2264" extrusionOk="0">
                  <a:moveTo>
                    <a:pt x="0" y="1"/>
                  </a:moveTo>
                  <a:lnTo>
                    <a:pt x="0" y="2263"/>
                  </a:lnTo>
                  <a:lnTo>
                    <a:pt x="691" y="2263"/>
                  </a:lnTo>
                  <a:lnTo>
                    <a:pt x="69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2"/>
            <p:cNvSpPr/>
            <p:nvPr/>
          </p:nvSpPr>
          <p:spPr>
            <a:xfrm>
              <a:off x="4361648" y="3678895"/>
              <a:ext cx="19967" cy="190818"/>
            </a:xfrm>
            <a:custGeom>
              <a:avLst/>
              <a:gdLst/>
              <a:ahLst/>
              <a:cxnLst/>
              <a:rect l="l" t="t" r="r" b="b"/>
              <a:pathLst>
                <a:path w="668" h="6384" extrusionOk="0">
                  <a:moveTo>
                    <a:pt x="0" y="1"/>
                  </a:moveTo>
                  <a:lnTo>
                    <a:pt x="0" y="6383"/>
                  </a:lnTo>
                  <a:lnTo>
                    <a:pt x="667" y="6383"/>
                  </a:lnTo>
                  <a:lnTo>
                    <a:pt x="66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2"/>
            <p:cNvSpPr/>
            <p:nvPr/>
          </p:nvSpPr>
          <p:spPr>
            <a:xfrm>
              <a:off x="4076914" y="3863257"/>
              <a:ext cx="343137" cy="20684"/>
            </a:xfrm>
            <a:custGeom>
              <a:avLst/>
              <a:gdLst/>
              <a:ahLst/>
              <a:cxnLst/>
              <a:rect l="l" t="t" r="r" b="b"/>
              <a:pathLst>
                <a:path w="11480" h="692" extrusionOk="0">
                  <a:moveTo>
                    <a:pt x="1" y="1"/>
                  </a:moveTo>
                  <a:lnTo>
                    <a:pt x="1" y="691"/>
                  </a:lnTo>
                  <a:lnTo>
                    <a:pt x="11479" y="691"/>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2"/>
            <p:cNvSpPr/>
            <p:nvPr/>
          </p:nvSpPr>
          <p:spPr>
            <a:xfrm>
              <a:off x="4248454" y="3863257"/>
              <a:ext cx="171598" cy="20684"/>
            </a:xfrm>
            <a:custGeom>
              <a:avLst/>
              <a:gdLst/>
              <a:ahLst/>
              <a:cxnLst/>
              <a:rect l="l" t="t" r="r" b="b"/>
              <a:pathLst>
                <a:path w="5741" h="692" extrusionOk="0">
                  <a:moveTo>
                    <a:pt x="1" y="1"/>
                  </a:moveTo>
                  <a:lnTo>
                    <a:pt x="1" y="691"/>
                  </a:lnTo>
                  <a:lnTo>
                    <a:pt x="5740" y="691"/>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2"/>
            <p:cNvSpPr/>
            <p:nvPr/>
          </p:nvSpPr>
          <p:spPr>
            <a:xfrm>
              <a:off x="4076914" y="3780700"/>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20" y="1667"/>
                    <a:pt x="2120" y="1072"/>
                  </a:cubicBezTo>
                  <a:cubicBezTo>
                    <a:pt x="2144" y="477"/>
                    <a:pt x="1668" y="0"/>
                    <a:pt x="107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2"/>
            <p:cNvSpPr/>
            <p:nvPr/>
          </p:nvSpPr>
          <p:spPr>
            <a:xfrm>
              <a:off x="4108956" y="3780700"/>
              <a:ext cx="32042" cy="64084"/>
            </a:xfrm>
            <a:custGeom>
              <a:avLst/>
              <a:gdLst/>
              <a:ahLst/>
              <a:cxnLst/>
              <a:rect l="l" t="t" r="r" b="b"/>
              <a:pathLst>
                <a:path w="1072" h="2144" extrusionOk="0">
                  <a:moveTo>
                    <a:pt x="0" y="0"/>
                  </a:moveTo>
                  <a:lnTo>
                    <a:pt x="0" y="2144"/>
                  </a:lnTo>
                  <a:cubicBezTo>
                    <a:pt x="596" y="2144"/>
                    <a:pt x="1072" y="1667"/>
                    <a:pt x="1072" y="1072"/>
                  </a:cubicBezTo>
                  <a:cubicBezTo>
                    <a:pt x="1072" y="477"/>
                    <a:pt x="596"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2"/>
            <p:cNvSpPr/>
            <p:nvPr/>
          </p:nvSpPr>
          <p:spPr>
            <a:xfrm>
              <a:off x="4160905" y="3660392"/>
              <a:ext cx="64084" cy="64084"/>
            </a:xfrm>
            <a:custGeom>
              <a:avLst/>
              <a:gdLst/>
              <a:ahLst/>
              <a:cxnLst/>
              <a:rect l="l" t="t" r="r" b="b"/>
              <a:pathLst>
                <a:path w="2144" h="2144"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2"/>
            <p:cNvSpPr/>
            <p:nvPr/>
          </p:nvSpPr>
          <p:spPr>
            <a:xfrm>
              <a:off x="4192948" y="3660392"/>
              <a:ext cx="32042" cy="64084"/>
            </a:xfrm>
            <a:custGeom>
              <a:avLst/>
              <a:gdLst/>
              <a:ahLst/>
              <a:cxnLst/>
              <a:rect l="l" t="t" r="r" b="b"/>
              <a:pathLst>
                <a:path w="1072" h="2144" extrusionOk="0">
                  <a:moveTo>
                    <a:pt x="0" y="1"/>
                  </a:moveTo>
                  <a:lnTo>
                    <a:pt x="0" y="2144"/>
                  </a:lnTo>
                  <a:cubicBezTo>
                    <a:pt x="596" y="2144"/>
                    <a:pt x="1072" y="1668"/>
                    <a:pt x="1072" y="1072"/>
                  </a:cubicBezTo>
                  <a:cubicBezTo>
                    <a:pt x="1072" y="477"/>
                    <a:pt x="596"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2"/>
            <p:cNvSpPr/>
            <p:nvPr/>
          </p:nvSpPr>
          <p:spPr>
            <a:xfrm>
              <a:off x="4248454" y="3747941"/>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2"/>
            <p:cNvSpPr/>
            <p:nvPr/>
          </p:nvSpPr>
          <p:spPr>
            <a:xfrm>
              <a:off x="4280496" y="3747941"/>
              <a:ext cx="32072" cy="64114"/>
            </a:xfrm>
            <a:custGeom>
              <a:avLst/>
              <a:gdLst/>
              <a:ahLst/>
              <a:cxnLst/>
              <a:rect l="l" t="t" r="r" b="b"/>
              <a:pathLst>
                <a:path w="1073" h="2145" extrusionOk="0">
                  <a:moveTo>
                    <a:pt x="1" y="1"/>
                  </a:moveTo>
                  <a:lnTo>
                    <a:pt x="1" y="2144"/>
                  </a:lnTo>
                  <a:cubicBezTo>
                    <a:pt x="596" y="2144"/>
                    <a:pt x="1072" y="1668"/>
                    <a:pt x="1072" y="1072"/>
                  </a:cubicBezTo>
                  <a:cubicBezTo>
                    <a:pt x="1072" y="477"/>
                    <a:pt x="59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2"/>
            <p:cNvSpPr/>
            <p:nvPr/>
          </p:nvSpPr>
          <p:spPr>
            <a:xfrm>
              <a:off x="4322492" y="3589941"/>
              <a:ext cx="98248" cy="98248"/>
            </a:xfrm>
            <a:custGeom>
              <a:avLst/>
              <a:gdLst/>
              <a:ahLst/>
              <a:cxnLst/>
              <a:rect l="l" t="t" r="r" b="b"/>
              <a:pathLst>
                <a:path w="3287" h="3287" extrusionOk="0">
                  <a:moveTo>
                    <a:pt x="1620" y="0"/>
                  </a:moveTo>
                  <a:cubicBezTo>
                    <a:pt x="715" y="0"/>
                    <a:pt x="1" y="762"/>
                    <a:pt x="1" y="1643"/>
                  </a:cubicBezTo>
                  <a:cubicBezTo>
                    <a:pt x="1" y="2572"/>
                    <a:pt x="739" y="3286"/>
                    <a:pt x="1620" y="3286"/>
                  </a:cubicBezTo>
                  <a:cubicBezTo>
                    <a:pt x="2549" y="3286"/>
                    <a:pt x="3263" y="2548"/>
                    <a:pt x="3263" y="1643"/>
                  </a:cubicBezTo>
                  <a:cubicBezTo>
                    <a:pt x="3287" y="762"/>
                    <a:pt x="2549" y="0"/>
                    <a:pt x="162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2"/>
            <p:cNvSpPr/>
            <p:nvPr/>
          </p:nvSpPr>
          <p:spPr>
            <a:xfrm>
              <a:off x="4372319" y="3589941"/>
              <a:ext cx="48422" cy="98966"/>
            </a:xfrm>
            <a:custGeom>
              <a:avLst/>
              <a:gdLst/>
              <a:ahLst/>
              <a:cxnLst/>
              <a:rect l="l" t="t" r="r" b="b"/>
              <a:pathLst>
                <a:path w="1620" h="3311" extrusionOk="0">
                  <a:moveTo>
                    <a:pt x="1" y="0"/>
                  </a:moveTo>
                  <a:lnTo>
                    <a:pt x="1" y="3310"/>
                  </a:lnTo>
                  <a:cubicBezTo>
                    <a:pt x="882" y="3310"/>
                    <a:pt x="1620" y="2596"/>
                    <a:pt x="1620" y="1667"/>
                  </a:cubicBezTo>
                  <a:cubicBezTo>
                    <a:pt x="1620" y="762"/>
                    <a:pt x="882"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92"/>
          <p:cNvGrpSpPr/>
          <p:nvPr/>
        </p:nvGrpSpPr>
        <p:grpSpPr>
          <a:xfrm>
            <a:off x="3325493" y="3572127"/>
            <a:ext cx="222831" cy="343827"/>
            <a:chOff x="3439793" y="3572127"/>
            <a:chExt cx="222831" cy="343827"/>
          </a:xfrm>
        </p:grpSpPr>
        <p:sp>
          <p:nvSpPr>
            <p:cNvPr id="13571" name="Google Shape;13571;p92"/>
            <p:cNvSpPr/>
            <p:nvPr/>
          </p:nvSpPr>
          <p:spPr>
            <a:xfrm>
              <a:off x="3439793" y="3794929"/>
              <a:ext cx="222830" cy="121025"/>
            </a:xfrm>
            <a:custGeom>
              <a:avLst/>
              <a:gdLst/>
              <a:ahLst/>
              <a:cxnLst/>
              <a:rect l="l" t="t" r="r" b="b"/>
              <a:pathLst>
                <a:path w="7455" h="4049" extrusionOk="0">
                  <a:moveTo>
                    <a:pt x="3716" y="1"/>
                  </a:moveTo>
                  <a:lnTo>
                    <a:pt x="1" y="2025"/>
                  </a:lnTo>
                  <a:lnTo>
                    <a:pt x="3716" y="4049"/>
                  </a:lnTo>
                  <a:lnTo>
                    <a:pt x="7455" y="2025"/>
                  </a:lnTo>
                  <a:lnTo>
                    <a:pt x="371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2"/>
            <p:cNvSpPr/>
            <p:nvPr/>
          </p:nvSpPr>
          <p:spPr>
            <a:xfrm>
              <a:off x="3550836" y="3794211"/>
              <a:ext cx="111789" cy="121742"/>
            </a:xfrm>
            <a:custGeom>
              <a:avLst/>
              <a:gdLst/>
              <a:ahLst/>
              <a:cxnLst/>
              <a:rect l="l" t="t" r="r" b="b"/>
              <a:pathLst>
                <a:path w="3740" h="4073" extrusionOk="0">
                  <a:moveTo>
                    <a:pt x="1" y="1"/>
                  </a:moveTo>
                  <a:lnTo>
                    <a:pt x="1" y="4073"/>
                  </a:lnTo>
                  <a:lnTo>
                    <a:pt x="3740" y="2049"/>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2"/>
            <p:cNvSpPr/>
            <p:nvPr/>
          </p:nvSpPr>
          <p:spPr>
            <a:xfrm>
              <a:off x="3439793" y="3720890"/>
              <a:ext cx="222830" cy="121055"/>
            </a:xfrm>
            <a:custGeom>
              <a:avLst/>
              <a:gdLst/>
              <a:ahLst/>
              <a:cxnLst/>
              <a:rect l="l" t="t" r="r" b="b"/>
              <a:pathLst>
                <a:path w="7455" h="4050" extrusionOk="0">
                  <a:moveTo>
                    <a:pt x="3716" y="1"/>
                  </a:moveTo>
                  <a:lnTo>
                    <a:pt x="1" y="2025"/>
                  </a:lnTo>
                  <a:lnTo>
                    <a:pt x="3716" y="4049"/>
                  </a:lnTo>
                  <a:lnTo>
                    <a:pt x="7455" y="2025"/>
                  </a:lnTo>
                  <a:lnTo>
                    <a:pt x="3716"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2"/>
            <p:cNvSpPr/>
            <p:nvPr/>
          </p:nvSpPr>
          <p:spPr>
            <a:xfrm>
              <a:off x="3550836" y="3720203"/>
              <a:ext cx="111789" cy="121742"/>
            </a:xfrm>
            <a:custGeom>
              <a:avLst/>
              <a:gdLst/>
              <a:ahLst/>
              <a:cxnLst/>
              <a:rect l="l" t="t" r="r" b="b"/>
              <a:pathLst>
                <a:path w="3740" h="4073" extrusionOk="0">
                  <a:moveTo>
                    <a:pt x="1" y="0"/>
                  </a:moveTo>
                  <a:lnTo>
                    <a:pt x="1" y="4072"/>
                  </a:lnTo>
                  <a:lnTo>
                    <a:pt x="3740" y="2048"/>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2"/>
            <p:cNvSpPr/>
            <p:nvPr/>
          </p:nvSpPr>
          <p:spPr>
            <a:xfrm>
              <a:off x="3439793" y="3646882"/>
              <a:ext cx="222830" cy="121025"/>
            </a:xfrm>
            <a:custGeom>
              <a:avLst/>
              <a:gdLst/>
              <a:ahLst/>
              <a:cxnLst/>
              <a:rect l="l" t="t" r="r" b="b"/>
              <a:pathLst>
                <a:path w="7455" h="4049" extrusionOk="0">
                  <a:moveTo>
                    <a:pt x="3716" y="0"/>
                  </a:moveTo>
                  <a:lnTo>
                    <a:pt x="1" y="2024"/>
                  </a:lnTo>
                  <a:lnTo>
                    <a:pt x="3716" y="4049"/>
                  </a:lnTo>
                  <a:lnTo>
                    <a:pt x="7455" y="2024"/>
                  </a:lnTo>
                  <a:lnTo>
                    <a:pt x="3716"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2"/>
            <p:cNvSpPr/>
            <p:nvPr/>
          </p:nvSpPr>
          <p:spPr>
            <a:xfrm>
              <a:off x="3550836" y="3646164"/>
              <a:ext cx="111789" cy="121742"/>
            </a:xfrm>
            <a:custGeom>
              <a:avLst/>
              <a:gdLst/>
              <a:ahLst/>
              <a:cxnLst/>
              <a:rect l="l" t="t" r="r" b="b"/>
              <a:pathLst>
                <a:path w="3740" h="4073" extrusionOk="0">
                  <a:moveTo>
                    <a:pt x="1" y="0"/>
                  </a:moveTo>
                  <a:lnTo>
                    <a:pt x="1" y="4073"/>
                  </a:lnTo>
                  <a:lnTo>
                    <a:pt x="3740" y="2048"/>
                  </a:lnTo>
                  <a:lnTo>
                    <a:pt x="1"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2"/>
            <p:cNvSpPr/>
            <p:nvPr/>
          </p:nvSpPr>
          <p:spPr>
            <a:xfrm>
              <a:off x="3439793" y="3573561"/>
              <a:ext cx="222830" cy="121025"/>
            </a:xfrm>
            <a:custGeom>
              <a:avLst/>
              <a:gdLst/>
              <a:ahLst/>
              <a:cxnLst/>
              <a:rect l="l" t="t" r="r" b="b"/>
              <a:pathLst>
                <a:path w="7455" h="4049" extrusionOk="0">
                  <a:moveTo>
                    <a:pt x="3716" y="0"/>
                  </a:moveTo>
                  <a:lnTo>
                    <a:pt x="1" y="2025"/>
                  </a:lnTo>
                  <a:lnTo>
                    <a:pt x="3716" y="4049"/>
                  </a:lnTo>
                  <a:lnTo>
                    <a:pt x="7455" y="2025"/>
                  </a:lnTo>
                  <a:lnTo>
                    <a:pt x="3716"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2"/>
            <p:cNvSpPr/>
            <p:nvPr/>
          </p:nvSpPr>
          <p:spPr>
            <a:xfrm>
              <a:off x="3550836" y="3572127"/>
              <a:ext cx="111789" cy="122459"/>
            </a:xfrm>
            <a:custGeom>
              <a:avLst/>
              <a:gdLst/>
              <a:ahLst/>
              <a:cxnLst/>
              <a:rect l="l" t="t" r="r" b="b"/>
              <a:pathLst>
                <a:path w="3740" h="4097" extrusionOk="0">
                  <a:moveTo>
                    <a:pt x="1" y="1"/>
                  </a:moveTo>
                  <a:lnTo>
                    <a:pt x="1" y="4097"/>
                  </a:lnTo>
                  <a:lnTo>
                    <a:pt x="3740" y="2073"/>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92"/>
          <p:cNvGrpSpPr/>
          <p:nvPr/>
        </p:nvGrpSpPr>
        <p:grpSpPr>
          <a:xfrm>
            <a:off x="2555232" y="3570721"/>
            <a:ext cx="344545" cy="344544"/>
            <a:chOff x="2745732" y="3570721"/>
            <a:chExt cx="344545" cy="344544"/>
          </a:xfrm>
        </p:grpSpPr>
        <p:sp>
          <p:nvSpPr>
            <p:cNvPr id="13580" name="Google Shape;13580;p92"/>
            <p:cNvSpPr/>
            <p:nvPr/>
          </p:nvSpPr>
          <p:spPr>
            <a:xfrm>
              <a:off x="2893808" y="3570721"/>
              <a:ext cx="49139" cy="65489"/>
            </a:xfrm>
            <a:custGeom>
              <a:avLst/>
              <a:gdLst/>
              <a:ahLst/>
              <a:cxnLst/>
              <a:rect l="l" t="t" r="r" b="b"/>
              <a:pathLst>
                <a:path w="1644" h="2191" extrusionOk="0">
                  <a:moveTo>
                    <a:pt x="0" y="0"/>
                  </a:moveTo>
                  <a:lnTo>
                    <a:pt x="0" y="2191"/>
                  </a:lnTo>
                  <a:lnTo>
                    <a:pt x="1643" y="2191"/>
                  </a:lnTo>
                  <a:lnTo>
                    <a:pt x="164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2"/>
            <p:cNvSpPr/>
            <p:nvPr/>
          </p:nvSpPr>
          <p:spPr>
            <a:xfrm>
              <a:off x="2918707" y="3570721"/>
              <a:ext cx="24958" cy="65489"/>
            </a:xfrm>
            <a:custGeom>
              <a:avLst/>
              <a:gdLst/>
              <a:ahLst/>
              <a:cxnLst/>
              <a:rect l="l" t="t" r="r" b="b"/>
              <a:pathLst>
                <a:path w="835" h="2191" extrusionOk="0">
                  <a:moveTo>
                    <a:pt x="1" y="0"/>
                  </a:moveTo>
                  <a:lnTo>
                    <a:pt x="1" y="2191"/>
                  </a:lnTo>
                  <a:lnTo>
                    <a:pt x="834" y="2191"/>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2"/>
            <p:cNvSpPr/>
            <p:nvPr/>
          </p:nvSpPr>
          <p:spPr>
            <a:xfrm>
              <a:off x="2893808" y="3610476"/>
              <a:ext cx="49139" cy="245696"/>
            </a:xfrm>
            <a:custGeom>
              <a:avLst/>
              <a:gdLst/>
              <a:ahLst/>
              <a:cxnLst/>
              <a:rect l="l" t="t" r="r" b="b"/>
              <a:pathLst>
                <a:path w="1644" h="8220" extrusionOk="0">
                  <a:moveTo>
                    <a:pt x="842" y="1"/>
                  </a:moveTo>
                  <a:cubicBezTo>
                    <a:pt x="823" y="1"/>
                    <a:pt x="805" y="2"/>
                    <a:pt x="786" y="4"/>
                  </a:cubicBezTo>
                  <a:cubicBezTo>
                    <a:pt x="334" y="27"/>
                    <a:pt x="0" y="385"/>
                    <a:pt x="0" y="837"/>
                  </a:cubicBezTo>
                  <a:lnTo>
                    <a:pt x="0" y="8220"/>
                  </a:lnTo>
                  <a:lnTo>
                    <a:pt x="1643" y="8220"/>
                  </a:lnTo>
                  <a:lnTo>
                    <a:pt x="1643" y="837"/>
                  </a:lnTo>
                  <a:cubicBezTo>
                    <a:pt x="1643" y="623"/>
                    <a:pt x="1548" y="432"/>
                    <a:pt x="1405" y="242"/>
                  </a:cubicBezTo>
                  <a:cubicBezTo>
                    <a:pt x="1253" y="111"/>
                    <a:pt x="1041" y="1"/>
                    <a:pt x="84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2"/>
            <p:cNvSpPr/>
            <p:nvPr/>
          </p:nvSpPr>
          <p:spPr>
            <a:xfrm>
              <a:off x="2918707" y="3610565"/>
              <a:ext cx="24958" cy="245606"/>
            </a:xfrm>
            <a:custGeom>
              <a:avLst/>
              <a:gdLst/>
              <a:ahLst/>
              <a:cxnLst/>
              <a:rect l="l" t="t" r="r" b="b"/>
              <a:pathLst>
                <a:path w="835" h="8217" extrusionOk="0">
                  <a:moveTo>
                    <a:pt x="1" y="1"/>
                  </a:moveTo>
                  <a:lnTo>
                    <a:pt x="1" y="8217"/>
                  </a:lnTo>
                  <a:lnTo>
                    <a:pt x="834" y="8217"/>
                  </a:lnTo>
                  <a:lnTo>
                    <a:pt x="834" y="834"/>
                  </a:lnTo>
                  <a:cubicBezTo>
                    <a:pt x="834" y="620"/>
                    <a:pt x="739" y="429"/>
                    <a:pt x="596" y="239"/>
                  </a:cubicBezTo>
                  <a:cubicBezTo>
                    <a:pt x="453" y="96"/>
                    <a:pt x="239"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2"/>
            <p:cNvSpPr/>
            <p:nvPr/>
          </p:nvSpPr>
          <p:spPr>
            <a:xfrm>
              <a:off x="2873154" y="3826253"/>
              <a:ext cx="89012" cy="89012"/>
            </a:xfrm>
            <a:custGeom>
              <a:avLst/>
              <a:gdLst/>
              <a:ahLst/>
              <a:cxnLst/>
              <a:rect l="l" t="t" r="r" b="b"/>
              <a:pathLst>
                <a:path w="2978" h="2978" extrusionOk="0">
                  <a:moveTo>
                    <a:pt x="1501" y="0"/>
                  </a:moveTo>
                  <a:cubicBezTo>
                    <a:pt x="667" y="0"/>
                    <a:pt x="1" y="667"/>
                    <a:pt x="1" y="1477"/>
                  </a:cubicBezTo>
                  <a:cubicBezTo>
                    <a:pt x="1" y="2310"/>
                    <a:pt x="667" y="2977"/>
                    <a:pt x="1501" y="2977"/>
                  </a:cubicBezTo>
                  <a:cubicBezTo>
                    <a:pt x="2334" y="2977"/>
                    <a:pt x="2977" y="2287"/>
                    <a:pt x="2977" y="1477"/>
                  </a:cubicBezTo>
                  <a:cubicBezTo>
                    <a:pt x="2977" y="643"/>
                    <a:pt x="2334" y="0"/>
                    <a:pt x="150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2"/>
            <p:cNvSpPr/>
            <p:nvPr/>
          </p:nvSpPr>
          <p:spPr>
            <a:xfrm>
              <a:off x="2917990" y="3826941"/>
              <a:ext cx="44177" cy="88325"/>
            </a:xfrm>
            <a:custGeom>
              <a:avLst/>
              <a:gdLst/>
              <a:ahLst/>
              <a:cxnLst/>
              <a:rect l="l" t="t" r="r" b="b"/>
              <a:pathLst>
                <a:path w="1478" h="2955" extrusionOk="0">
                  <a:moveTo>
                    <a:pt x="46" y="1"/>
                  </a:moveTo>
                  <a:cubicBezTo>
                    <a:pt x="31" y="1"/>
                    <a:pt x="16" y="1"/>
                    <a:pt x="1" y="1"/>
                  </a:cubicBezTo>
                  <a:lnTo>
                    <a:pt x="1" y="2954"/>
                  </a:lnTo>
                  <a:cubicBezTo>
                    <a:pt x="834" y="2954"/>
                    <a:pt x="1477" y="2264"/>
                    <a:pt x="1477" y="1454"/>
                  </a:cubicBezTo>
                  <a:cubicBezTo>
                    <a:pt x="1477" y="635"/>
                    <a:pt x="857" y="1"/>
                    <a:pt x="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2"/>
            <p:cNvSpPr/>
            <p:nvPr/>
          </p:nvSpPr>
          <p:spPr>
            <a:xfrm>
              <a:off x="3021918" y="3570721"/>
              <a:ext cx="49139" cy="114628"/>
            </a:xfrm>
            <a:custGeom>
              <a:avLst/>
              <a:gdLst/>
              <a:ahLst/>
              <a:cxnLst/>
              <a:rect l="l" t="t" r="r" b="b"/>
              <a:pathLst>
                <a:path w="1644" h="3835" extrusionOk="0">
                  <a:moveTo>
                    <a:pt x="1" y="0"/>
                  </a:moveTo>
                  <a:lnTo>
                    <a:pt x="1" y="3834"/>
                  </a:lnTo>
                  <a:lnTo>
                    <a:pt x="1644" y="3834"/>
                  </a:lnTo>
                  <a:lnTo>
                    <a:pt x="16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2"/>
            <p:cNvSpPr/>
            <p:nvPr/>
          </p:nvSpPr>
          <p:spPr>
            <a:xfrm>
              <a:off x="3046129" y="3570721"/>
              <a:ext cx="24928" cy="114628"/>
            </a:xfrm>
            <a:custGeom>
              <a:avLst/>
              <a:gdLst/>
              <a:ahLst/>
              <a:cxnLst/>
              <a:rect l="l" t="t" r="r" b="b"/>
              <a:pathLst>
                <a:path w="834" h="3835" extrusionOk="0">
                  <a:moveTo>
                    <a:pt x="0" y="0"/>
                  </a:moveTo>
                  <a:lnTo>
                    <a:pt x="0" y="3834"/>
                  </a:lnTo>
                  <a:lnTo>
                    <a:pt x="834" y="3834"/>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2"/>
            <p:cNvSpPr/>
            <p:nvPr/>
          </p:nvSpPr>
          <p:spPr>
            <a:xfrm>
              <a:off x="3021918" y="3659585"/>
              <a:ext cx="49139" cy="196587"/>
            </a:xfrm>
            <a:custGeom>
              <a:avLst/>
              <a:gdLst/>
              <a:ahLst/>
              <a:cxnLst/>
              <a:rect l="l" t="t" r="r" b="b"/>
              <a:pathLst>
                <a:path w="1644" h="6577" extrusionOk="0">
                  <a:moveTo>
                    <a:pt x="825" y="1"/>
                  </a:moveTo>
                  <a:cubicBezTo>
                    <a:pt x="804" y="1"/>
                    <a:pt x="783" y="2"/>
                    <a:pt x="763" y="4"/>
                  </a:cubicBezTo>
                  <a:cubicBezTo>
                    <a:pt x="334" y="28"/>
                    <a:pt x="1" y="385"/>
                    <a:pt x="1" y="837"/>
                  </a:cubicBezTo>
                  <a:lnTo>
                    <a:pt x="1" y="6577"/>
                  </a:lnTo>
                  <a:lnTo>
                    <a:pt x="1644" y="6577"/>
                  </a:lnTo>
                  <a:lnTo>
                    <a:pt x="1644" y="837"/>
                  </a:lnTo>
                  <a:cubicBezTo>
                    <a:pt x="1644" y="623"/>
                    <a:pt x="1549" y="409"/>
                    <a:pt x="1406" y="242"/>
                  </a:cubicBezTo>
                  <a:cubicBezTo>
                    <a:pt x="1254" y="111"/>
                    <a:pt x="1042" y="1"/>
                    <a:pt x="825"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2"/>
            <p:cNvSpPr/>
            <p:nvPr/>
          </p:nvSpPr>
          <p:spPr>
            <a:xfrm>
              <a:off x="3046129" y="3660392"/>
              <a:ext cx="24928" cy="195780"/>
            </a:xfrm>
            <a:custGeom>
              <a:avLst/>
              <a:gdLst/>
              <a:ahLst/>
              <a:cxnLst/>
              <a:rect l="l" t="t" r="r" b="b"/>
              <a:pathLst>
                <a:path w="834" h="6550" extrusionOk="0">
                  <a:moveTo>
                    <a:pt x="0" y="1"/>
                  </a:moveTo>
                  <a:lnTo>
                    <a:pt x="0" y="6550"/>
                  </a:lnTo>
                  <a:lnTo>
                    <a:pt x="834" y="6550"/>
                  </a:lnTo>
                  <a:lnTo>
                    <a:pt x="834" y="810"/>
                  </a:lnTo>
                  <a:cubicBezTo>
                    <a:pt x="834" y="596"/>
                    <a:pt x="739" y="382"/>
                    <a:pt x="596" y="239"/>
                  </a:cubicBezTo>
                  <a:cubicBezTo>
                    <a:pt x="453" y="96"/>
                    <a:pt x="23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2"/>
            <p:cNvSpPr/>
            <p:nvPr/>
          </p:nvSpPr>
          <p:spPr>
            <a:xfrm>
              <a:off x="3001294" y="3826253"/>
              <a:ext cx="88983" cy="89012"/>
            </a:xfrm>
            <a:custGeom>
              <a:avLst/>
              <a:gdLst/>
              <a:ahLst/>
              <a:cxnLst/>
              <a:rect l="l" t="t" r="r" b="b"/>
              <a:pathLst>
                <a:path w="2977" h="2978" extrusionOk="0">
                  <a:moveTo>
                    <a:pt x="1500" y="0"/>
                  </a:moveTo>
                  <a:cubicBezTo>
                    <a:pt x="667" y="0"/>
                    <a:pt x="0" y="667"/>
                    <a:pt x="0" y="1477"/>
                  </a:cubicBezTo>
                  <a:cubicBezTo>
                    <a:pt x="0" y="2310"/>
                    <a:pt x="691" y="2977"/>
                    <a:pt x="1500" y="2977"/>
                  </a:cubicBezTo>
                  <a:cubicBezTo>
                    <a:pt x="2334" y="2977"/>
                    <a:pt x="2977" y="2287"/>
                    <a:pt x="2977" y="1477"/>
                  </a:cubicBezTo>
                  <a:cubicBezTo>
                    <a:pt x="2977" y="643"/>
                    <a:pt x="2334" y="0"/>
                    <a:pt x="1500"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2"/>
            <p:cNvSpPr/>
            <p:nvPr/>
          </p:nvSpPr>
          <p:spPr>
            <a:xfrm>
              <a:off x="3046129" y="3826941"/>
              <a:ext cx="44148" cy="88325"/>
            </a:xfrm>
            <a:custGeom>
              <a:avLst/>
              <a:gdLst/>
              <a:ahLst/>
              <a:cxnLst/>
              <a:rect l="l" t="t" r="r" b="b"/>
              <a:pathLst>
                <a:path w="1477" h="2955" extrusionOk="0">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2"/>
            <p:cNvSpPr/>
            <p:nvPr/>
          </p:nvSpPr>
          <p:spPr>
            <a:xfrm>
              <a:off x="2766386" y="3570721"/>
              <a:ext cx="49139" cy="163020"/>
            </a:xfrm>
            <a:custGeom>
              <a:avLst/>
              <a:gdLst/>
              <a:ahLst/>
              <a:cxnLst/>
              <a:rect l="l" t="t" r="r" b="b"/>
              <a:pathLst>
                <a:path w="1644" h="5454" extrusionOk="0">
                  <a:moveTo>
                    <a:pt x="0" y="0"/>
                  </a:moveTo>
                  <a:lnTo>
                    <a:pt x="0" y="5454"/>
                  </a:lnTo>
                  <a:lnTo>
                    <a:pt x="1644" y="5454"/>
                  </a:lnTo>
                  <a:lnTo>
                    <a:pt x="16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2"/>
            <p:cNvSpPr/>
            <p:nvPr/>
          </p:nvSpPr>
          <p:spPr>
            <a:xfrm>
              <a:off x="2790597" y="3570721"/>
              <a:ext cx="24928" cy="163020"/>
            </a:xfrm>
            <a:custGeom>
              <a:avLst/>
              <a:gdLst/>
              <a:ahLst/>
              <a:cxnLst/>
              <a:rect l="l" t="t" r="r" b="b"/>
              <a:pathLst>
                <a:path w="834" h="5454" extrusionOk="0">
                  <a:moveTo>
                    <a:pt x="0" y="0"/>
                  </a:moveTo>
                  <a:lnTo>
                    <a:pt x="0" y="5454"/>
                  </a:lnTo>
                  <a:lnTo>
                    <a:pt x="834" y="5454"/>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2"/>
            <p:cNvSpPr/>
            <p:nvPr/>
          </p:nvSpPr>
          <p:spPr>
            <a:xfrm>
              <a:off x="2766386" y="3708486"/>
              <a:ext cx="49139" cy="147686"/>
            </a:xfrm>
            <a:custGeom>
              <a:avLst/>
              <a:gdLst/>
              <a:ahLst/>
              <a:cxnLst/>
              <a:rect l="l" t="t" r="r" b="b"/>
              <a:pathLst>
                <a:path w="1644" h="4941" extrusionOk="0">
                  <a:moveTo>
                    <a:pt x="894" y="0"/>
                  </a:moveTo>
                  <a:cubicBezTo>
                    <a:pt x="858" y="0"/>
                    <a:pt x="822" y="4"/>
                    <a:pt x="786" y="11"/>
                  </a:cubicBezTo>
                  <a:cubicBezTo>
                    <a:pt x="334" y="35"/>
                    <a:pt x="0" y="392"/>
                    <a:pt x="0" y="845"/>
                  </a:cubicBezTo>
                  <a:lnTo>
                    <a:pt x="0" y="4941"/>
                  </a:lnTo>
                  <a:lnTo>
                    <a:pt x="1644" y="4941"/>
                  </a:lnTo>
                  <a:lnTo>
                    <a:pt x="1644" y="845"/>
                  </a:lnTo>
                  <a:cubicBezTo>
                    <a:pt x="1644" y="606"/>
                    <a:pt x="1548" y="416"/>
                    <a:pt x="1405" y="249"/>
                  </a:cubicBezTo>
                  <a:cubicBezTo>
                    <a:pt x="1284" y="108"/>
                    <a:pt x="1094" y="0"/>
                    <a:pt x="894"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2"/>
            <p:cNvSpPr/>
            <p:nvPr/>
          </p:nvSpPr>
          <p:spPr>
            <a:xfrm>
              <a:off x="2790597" y="3708814"/>
              <a:ext cx="24928" cy="147358"/>
            </a:xfrm>
            <a:custGeom>
              <a:avLst/>
              <a:gdLst/>
              <a:ahLst/>
              <a:cxnLst/>
              <a:rect l="l" t="t" r="r" b="b"/>
              <a:pathLst>
                <a:path w="834" h="4930" extrusionOk="0">
                  <a:moveTo>
                    <a:pt x="0" y="0"/>
                  </a:moveTo>
                  <a:lnTo>
                    <a:pt x="0" y="4930"/>
                  </a:lnTo>
                  <a:lnTo>
                    <a:pt x="834" y="4930"/>
                  </a:lnTo>
                  <a:lnTo>
                    <a:pt x="834" y="834"/>
                  </a:lnTo>
                  <a:cubicBezTo>
                    <a:pt x="834" y="595"/>
                    <a:pt x="738" y="405"/>
                    <a:pt x="595" y="238"/>
                  </a:cubicBezTo>
                  <a:cubicBezTo>
                    <a:pt x="453" y="71"/>
                    <a:pt x="238"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2"/>
            <p:cNvSpPr/>
            <p:nvPr/>
          </p:nvSpPr>
          <p:spPr>
            <a:xfrm>
              <a:off x="2745732" y="3826253"/>
              <a:ext cx="89012" cy="89012"/>
            </a:xfrm>
            <a:custGeom>
              <a:avLst/>
              <a:gdLst/>
              <a:ahLst/>
              <a:cxnLst/>
              <a:rect l="l" t="t" r="r" b="b"/>
              <a:pathLst>
                <a:path w="2978" h="2978" extrusionOk="0">
                  <a:moveTo>
                    <a:pt x="1501" y="0"/>
                  </a:moveTo>
                  <a:cubicBezTo>
                    <a:pt x="668" y="0"/>
                    <a:pt x="1" y="667"/>
                    <a:pt x="1" y="1477"/>
                  </a:cubicBezTo>
                  <a:cubicBezTo>
                    <a:pt x="1" y="2310"/>
                    <a:pt x="668" y="2977"/>
                    <a:pt x="1501" y="2977"/>
                  </a:cubicBezTo>
                  <a:cubicBezTo>
                    <a:pt x="2335" y="2977"/>
                    <a:pt x="2978" y="2287"/>
                    <a:pt x="2978" y="1477"/>
                  </a:cubicBezTo>
                  <a:cubicBezTo>
                    <a:pt x="2978" y="643"/>
                    <a:pt x="2335" y="0"/>
                    <a:pt x="150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2"/>
            <p:cNvSpPr/>
            <p:nvPr/>
          </p:nvSpPr>
          <p:spPr>
            <a:xfrm>
              <a:off x="2790597" y="3826941"/>
              <a:ext cx="44148" cy="88325"/>
            </a:xfrm>
            <a:custGeom>
              <a:avLst/>
              <a:gdLst/>
              <a:ahLst/>
              <a:cxnLst/>
              <a:rect l="l" t="t" r="r" b="b"/>
              <a:pathLst>
                <a:path w="1477" h="2955" extrusionOk="0">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92"/>
          <p:cNvGrpSpPr/>
          <p:nvPr/>
        </p:nvGrpSpPr>
        <p:grpSpPr>
          <a:xfrm>
            <a:off x="1799229" y="3571409"/>
            <a:ext cx="343110" cy="343856"/>
            <a:chOff x="2065929" y="3571409"/>
            <a:chExt cx="343110" cy="343856"/>
          </a:xfrm>
        </p:grpSpPr>
        <p:sp>
          <p:nvSpPr>
            <p:cNvPr id="13599" name="Google Shape;13599;p92"/>
            <p:cNvSpPr/>
            <p:nvPr/>
          </p:nvSpPr>
          <p:spPr>
            <a:xfrm>
              <a:off x="2065929" y="3646164"/>
              <a:ext cx="56970" cy="96844"/>
            </a:xfrm>
            <a:custGeom>
              <a:avLst/>
              <a:gdLst/>
              <a:ahLst/>
              <a:cxnLst/>
              <a:rect l="l" t="t" r="r" b="b"/>
              <a:pathLst>
                <a:path w="1906" h="3240" extrusionOk="0">
                  <a:moveTo>
                    <a:pt x="0" y="0"/>
                  </a:moveTo>
                  <a:lnTo>
                    <a:pt x="0" y="3239"/>
                  </a:lnTo>
                  <a:lnTo>
                    <a:pt x="1905" y="3239"/>
                  </a:lnTo>
                  <a:lnTo>
                    <a:pt x="161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2"/>
            <p:cNvSpPr/>
            <p:nvPr/>
          </p:nvSpPr>
          <p:spPr>
            <a:xfrm>
              <a:off x="2089392" y="3646164"/>
              <a:ext cx="33507" cy="96844"/>
            </a:xfrm>
            <a:custGeom>
              <a:avLst/>
              <a:gdLst/>
              <a:ahLst/>
              <a:cxnLst/>
              <a:rect l="l" t="t" r="r" b="b"/>
              <a:pathLst>
                <a:path w="1121" h="3240" extrusionOk="0">
                  <a:moveTo>
                    <a:pt x="1" y="0"/>
                  </a:moveTo>
                  <a:lnTo>
                    <a:pt x="1" y="3239"/>
                  </a:lnTo>
                  <a:lnTo>
                    <a:pt x="1120" y="3239"/>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2"/>
            <p:cNvSpPr/>
            <p:nvPr/>
          </p:nvSpPr>
          <p:spPr>
            <a:xfrm>
              <a:off x="2153477" y="3621954"/>
              <a:ext cx="69076" cy="121055"/>
            </a:xfrm>
            <a:custGeom>
              <a:avLst/>
              <a:gdLst/>
              <a:ahLst/>
              <a:cxnLst/>
              <a:rect l="l" t="t" r="r" b="b"/>
              <a:pathLst>
                <a:path w="2311" h="4050" extrusionOk="0">
                  <a:moveTo>
                    <a:pt x="334" y="1"/>
                  </a:moveTo>
                  <a:lnTo>
                    <a:pt x="0" y="4049"/>
                  </a:lnTo>
                  <a:lnTo>
                    <a:pt x="2310" y="4049"/>
                  </a:lnTo>
                  <a:lnTo>
                    <a:pt x="1977"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2"/>
            <p:cNvSpPr/>
            <p:nvPr/>
          </p:nvSpPr>
          <p:spPr>
            <a:xfrm>
              <a:off x="2188359" y="3621954"/>
              <a:ext cx="34194" cy="121055"/>
            </a:xfrm>
            <a:custGeom>
              <a:avLst/>
              <a:gdLst/>
              <a:ahLst/>
              <a:cxnLst/>
              <a:rect l="l" t="t" r="r" b="b"/>
              <a:pathLst>
                <a:path w="1144" h="4050" extrusionOk="0">
                  <a:moveTo>
                    <a:pt x="0" y="1"/>
                  </a:moveTo>
                  <a:lnTo>
                    <a:pt x="0" y="4049"/>
                  </a:lnTo>
                  <a:lnTo>
                    <a:pt x="1143" y="404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2"/>
            <p:cNvSpPr/>
            <p:nvPr/>
          </p:nvSpPr>
          <p:spPr>
            <a:xfrm>
              <a:off x="2115038" y="3599895"/>
              <a:ext cx="48422" cy="144518"/>
            </a:xfrm>
            <a:custGeom>
              <a:avLst/>
              <a:gdLst/>
              <a:ahLst/>
              <a:cxnLst/>
              <a:rect l="l" t="t" r="r" b="b"/>
              <a:pathLst>
                <a:path w="1620" h="4835" extrusionOk="0">
                  <a:moveTo>
                    <a:pt x="0" y="0"/>
                  </a:moveTo>
                  <a:lnTo>
                    <a:pt x="0" y="4835"/>
                  </a:lnTo>
                  <a:lnTo>
                    <a:pt x="1620" y="4835"/>
                  </a:lnTo>
                  <a:lnTo>
                    <a:pt x="1620"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2"/>
            <p:cNvSpPr/>
            <p:nvPr/>
          </p:nvSpPr>
          <p:spPr>
            <a:xfrm>
              <a:off x="2138532" y="3599895"/>
              <a:ext cx="24928" cy="144518"/>
            </a:xfrm>
            <a:custGeom>
              <a:avLst/>
              <a:gdLst/>
              <a:ahLst/>
              <a:cxnLst/>
              <a:rect l="l" t="t" r="r" b="b"/>
              <a:pathLst>
                <a:path w="834" h="4835" extrusionOk="0">
                  <a:moveTo>
                    <a:pt x="0" y="0"/>
                  </a:moveTo>
                  <a:lnTo>
                    <a:pt x="0" y="4835"/>
                  </a:lnTo>
                  <a:lnTo>
                    <a:pt x="834" y="4835"/>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2"/>
            <p:cNvSpPr/>
            <p:nvPr/>
          </p:nvSpPr>
          <p:spPr>
            <a:xfrm>
              <a:off x="2212540" y="3571409"/>
              <a:ext cx="49169" cy="171598"/>
            </a:xfrm>
            <a:custGeom>
              <a:avLst/>
              <a:gdLst/>
              <a:ahLst/>
              <a:cxnLst/>
              <a:rect l="l" t="t" r="r" b="b"/>
              <a:pathLst>
                <a:path w="1645" h="5741" extrusionOk="0">
                  <a:moveTo>
                    <a:pt x="1" y="1"/>
                  </a:moveTo>
                  <a:lnTo>
                    <a:pt x="1" y="5740"/>
                  </a:lnTo>
                  <a:lnTo>
                    <a:pt x="1644" y="5740"/>
                  </a:lnTo>
                  <a:lnTo>
                    <a:pt x="164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2"/>
            <p:cNvSpPr/>
            <p:nvPr/>
          </p:nvSpPr>
          <p:spPr>
            <a:xfrm>
              <a:off x="2237469" y="3571409"/>
              <a:ext cx="24928" cy="171598"/>
            </a:xfrm>
            <a:custGeom>
              <a:avLst/>
              <a:gdLst/>
              <a:ahLst/>
              <a:cxnLst/>
              <a:rect l="l" t="t" r="r" b="b"/>
              <a:pathLst>
                <a:path w="834" h="5741" extrusionOk="0">
                  <a:moveTo>
                    <a:pt x="0" y="1"/>
                  </a:moveTo>
                  <a:lnTo>
                    <a:pt x="0" y="5740"/>
                  </a:lnTo>
                  <a:lnTo>
                    <a:pt x="834" y="5740"/>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2"/>
            <p:cNvSpPr/>
            <p:nvPr/>
          </p:nvSpPr>
          <p:spPr>
            <a:xfrm>
              <a:off x="2212540" y="3742979"/>
              <a:ext cx="57000" cy="97531"/>
            </a:xfrm>
            <a:custGeom>
              <a:avLst/>
              <a:gdLst/>
              <a:ahLst/>
              <a:cxnLst/>
              <a:rect l="l" t="t" r="r" b="b"/>
              <a:pathLst>
                <a:path w="1907" h="3263" extrusionOk="0">
                  <a:moveTo>
                    <a:pt x="1" y="0"/>
                  </a:moveTo>
                  <a:lnTo>
                    <a:pt x="1" y="3263"/>
                  </a:lnTo>
                  <a:lnTo>
                    <a:pt x="1644" y="3263"/>
                  </a:lnTo>
                  <a:lnTo>
                    <a:pt x="1906"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2"/>
            <p:cNvSpPr/>
            <p:nvPr/>
          </p:nvSpPr>
          <p:spPr>
            <a:xfrm>
              <a:off x="2237469" y="3742979"/>
              <a:ext cx="32759" cy="97531"/>
            </a:xfrm>
            <a:custGeom>
              <a:avLst/>
              <a:gdLst/>
              <a:ahLst/>
              <a:cxnLst/>
              <a:rect l="l" t="t" r="r" b="b"/>
              <a:pathLst>
                <a:path w="1096" h="3263" extrusionOk="0">
                  <a:moveTo>
                    <a:pt x="0" y="0"/>
                  </a:moveTo>
                  <a:lnTo>
                    <a:pt x="0" y="3263"/>
                  </a:lnTo>
                  <a:lnTo>
                    <a:pt x="834" y="3263"/>
                  </a:lnTo>
                  <a:lnTo>
                    <a:pt x="1096"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2"/>
            <p:cNvSpPr/>
            <p:nvPr/>
          </p:nvSpPr>
          <p:spPr>
            <a:xfrm>
              <a:off x="2301523" y="3742979"/>
              <a:ext cx="68358" cy="121025"/>
            </a:xfrm>
            <a:custGeom>
              <a:avLst/>
              <a:gdLst/>
              <a:ahLst/>
              <a:cxnLst/>
              <a:rect l="l" t="t" r="r" b="b"/>
              <a:pathLst>
                <a:path w="2287" h="4049" extrusionOk="0">
                  <a:moveTo>
                    <a:pt x="1" y="0"/>
                  </a:moveTo>
                  <a:lnTo>
                    <a:pt x="334" y="4049"/>
                  </a:lnTo>
                  <a:lnTo>
                    <a:pt x="1977" y="4049"/>
                  </a:lnTo>
                  <a:lnTo>
                    <a:pt x="2287"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2"/>
            <p:cNvSpPr/>
            <p:nvPr/>
          </p:nvSpPr>
          <p:spPr>
            <a:xfrm>
              <a:off x="2335688" y="3742979"/>
              <a:ext cx="33507" cy="121025"/>
            </a:xfrm>
            <a:custGeom>
              <a:avLst/>
              <a:gdLst/>
              <a:ahLst/>
              <a:cxnLst/>
              <a:rect l="l" t="t" r="r" b="b"/>
              <a:pathLst>
                <a:path w="1121" h="4049" extrusionOk="0">
                  <a:moveTo>
                    <a:pt x="1" y="0"/>
                  </a:moveTo>
                  <a:lnTo>
                    <a:pt x="1" y="4049"/>
                  </a:lnTo>
                  <a:lnTo>
                    <a:pt x="834" y="4049"/>
                  </a:lnTo>
                  <a:lnTo>
                    <a:pt x="1120"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2"/>
            <p:cNvSpPr/>
            <p:nvPr/>
          </p:nvSpPr>
          <p:spPr>
            <a:xfrm>
              <a:off x="2262367" y="3742979"/>
              <a:ext cx="49169" cy="144518"/>
            </a:xfrm>
            <a:custGeom>
              <a:avLst/>
              <a:gdLst/>
              <a:ahLst/>
              <a:cxnLst/>
              <a:rect l="l" t="t" r="r" b="b"/>
              <a:pathLst>
                <a:path w="1645" h="4835" extrusionOk="0">
                  <a:moveTo>
                    <a:pt x="1" y="0"/>
                  </a:moveTo>
                  <a:lnTo>
                    <a:pt x="1" y="4834"/>
                  </a:lnTo>
                  <a:lnTo>
                    <a:pt x="1644" y="4834"/>
                  </a:lnTo>
                  <a:lnTo>
                    <a:pt x="1644"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2"/>
            <p:cNvSpPr/>
            <p:nvPr/>
          </p:nvSpPr>
          <p:spPr>
            <a:xfrm>
              <a:off x="2286578" y="3742979"/>
              <a:ext cx="24958" cy="144518"/>
            </a:xfrm>
            <a:custGeom>
              <a:avLst/>
              <a:gdLst/>
              <a:ahLst/>
              <a:cxnLst/>
              <a:rect l="l" t="t" r="r" b="b"/>
              <a:pathLst>
                <a:path w="835" h="4835" extrusionOk="0">
                  <a:moveTo>
                    <a:pt x="1" y="0"/>
                  </a:moveTo>
                  <a:lnTo>
                    <a:pt x="1" y="4834"/>
                  </a:lnTo>
                  <a:lnTo>
                    <a:pt x="834" y="4834"/>
                  </a:lnTo>
                  <a:lnTo>
                    <a:pt x="8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2"/>
            <p:cNvSpPr/>
            <p:nvPr/>
          </p:nvSpPr>
          <p:spPr>
            <a:xfrm>
              <a:off x="2360616" y="3742979"/>
              <a:ext cx="48422" cy="172286"/>
            </a:xfrm>
            <a:custGeom>
              <a:avLst/>
              <a:gdLst/>
              <a:ahLst/>
              <a:cxnLst/>
              <a:rect l="l" t="t" r="r" b="b"/>
              <a:pathLst>
                <a:path w="1620" h="5764" extrusionOk="0">
                  <a:moveTo>
                    <a:pt x="0" y="0"/>
                  </a:moveTo>
                  <a:lnTo>
                    <a:pt x="0" y="5763"/>
                  </a:lnTo>
                  <a:lnTo>
                    <a:pt x="1620" y="5763"/>
                  </a:lnTo>
                  <a:lnTo>
                    <a:pt x="1620"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2"/>
            <p:cNvSpPr/>
            <p:nvPr/>
          </p:nvSpPr>
          <p:spPr>
            <a:xfrm>
              <a:off x="2384110" y="3742979"/>
              <a:ext cx="24928" cy="172286"/>
            </a:xfrm>
            <a:custGeom>
              <a:avLst/>
              <a:gdLst/>
              <a:ahLst/>
              <a:cxnLst/>
              <a:rect l="l" t="t" r="r" b="b"/>
              <a:pathLst>
                <a:path w="834" h="5764" extrusionOk="0">
                  <a:moveTo>
                    <a:pt x="0" y="0"/>
                  </a:moveTo>
                  <a:lnTo>
                    <a:pt x="0" y="5763"/>
                  </a:lnTo>
                  <a:lnTo>
                    <a:pt x="834" y="5763"/>
                  </a:lnTo>
                  <a:lnTo>
                    <a:pt x="8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2"/>
            <p:cNvSpPr/>
            <p:nvPr/>
          </p:nvSpPr>
          <p:spPr>
            <a:xfrm>
              <a:off x="2065929" y="3733713"/>
              <a:ext cx="343107" cy="19967"/>
            </a:xfrm>
            <a:custGeom>
              <a:avLst/>
              <a:gdLst/>
              <a:ahLst/>
              <a:cxnLst/>
              <a:rect l="l" t="t" r="r" b="b"/>
              <a:pathLst>
                <a:path w="11479" h="668" extrusionOk="0">
                  <a:moveTo>
                    <a:pt x="0" y="1"/>
                  </a:moveTo>
                  <a:lnTo>
                    <a:pt x="0" y="667"/>
                  </a:lnTo>
                  <a:lnTo>
                    <a:pt x="11479" y="667"/>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2"/>
            <p:cNvSpPr/>
            <p:nvPr/>
          </p:nvSpPr>
          <p:spPr>
            <a:xfrm>
              <a:off x="2237469" y="3733713"/>
              <a:ext cx="171569" cy="19967"/>
            </a:xfrm>
            <a:custGeom>
              <a:avLst/>
              <a:gdLst/>
              <a:ahLst/>
              <a:cxnLst/>
              <a:rect l="l" t="t" r="r" b="b"/>
              <a:pathLst>
                <a:path w="5740" h="668" extrusionOk="0">
                  <a:moveTo>
                    <a:pt x="0" y="1"/>
                  </a:moveTo>
                  <a:lnTo>
                    <a:pt x="0" y="667"/>
                  </a:lnTo>
                  <a:lnTo>
                    <a:pt x="5740" y="667"/>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7" name="Google Shape;13617;p92"/>
          <p:cNvGrpSpPr/>
          <p:nvPr/>
        </p:nvGrpSpPr>
        <p:grpSpPr>
          <a:xfrm>
            <a:off x="1048874" y="3641890"/>
            <a:ext cx="345979" cy="178684"/>
            <a:chOff x="1391774" y="3641890"/>
            <a:chExt cx="345979" cy="178684"/>
          </a:xfrm>
        </p:grpSpPr>
        <p:sp>
          <p:nvSpPr>
            <p:cNvPr id="13618" name="Google Shape;13618;p92"/>
            <p:cNvSpPr/>
            <p:nvPr/>
          </p:nvSpPr>
          <p:spPr>
            <a:xfrm>
              <a:off x="1522036" y="3641890"/>
              <a:ext cx="84051" cy="86860"/>
            </a:xfrm>
            <a:custGeom>
              <a:avLst/>
              <a:gdLst/>
              <a:ahLst/>
              <a:cxnLst/>
              <a:rect l="l" t="t" r="r" b="b"/>
              <a:pathLst>
                <a:path w="2812" h="2906" extrusionOk="0">
                  <a:moveTo>
                    <a:pt x="1" y="0"/>
                  </a:moveTo>
                  <a:lnTo>
                    <a:pt x="1" y="2263"/>
                  </a:lnTo>
                  <a:lnTo>
                    <a:pt x="763" y="2263"/>
                  </a:lnTo>
                  <a:lnTo>
                    <a:pt x="1406" y="2906"/>
                  </a:lnTo>
                  <a:lnTo>
                    <a:pt x="2073" y="2263"/>
                  </a:lnTo>
                  <a:lnTo>
                    <a:pt x="2811" y="2263"/>
                  </a:lnTo>
                  <a:lnTo>
                    <a:pt x="281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2"/>
            <p:cNvSpPr/>
            <p:nvPr/>
          </p:nvSpPr>
          <p:spPr>
            <a:xfrm>
              <a:off x="1564061" y="3641890"/>
              <a:ext cx="42025" cy="86860"/>
            </a:xfrm>
            <a:custGeom>
              <a:avLst/>
              <a:gdLst/>
              <a:ahLst/>
              <a:cxnLst/>
              <a:rect l="l" t="t" r="r" b="b"/>
              <a:pathLst>
                <a:path w="1406" h="2906" extrusionOk="0">
                  <a:moveTo>
                    <a:pt x="0" y="0"/>
                  </a:moveTo>
                  <a:lnTo>
                    <a:pt x="0" y="2906"/>
                  </a:lnTo>
                  <a:lnTo>
                    <a:pt x="667" y="2263"/>
                  </a:lnTo>
                  <a:lnTo>
                    <a:pt x="1405" y="2263"/>
                  </a:lnTo>
                  <a:lnTo>
                    <a:pt x="140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2"/>
            <p:cNvSpPr/>
            <p:nvPr/>
          </p:nvSpPr>
          <p:spPr>
            <a:xfrm>
              <a:off x="1391774" y="3641890"/>
              <a:ext cx="83333" cy="86860"/>
            </a:xfrm>
            <a:custGeom>
              <a:avLst/>
              <a:gdLst/>
              <a:ahLst/>
              <a:cxnLst/>
              <a:rect l="l" t="t" r="r" b="b"/>
              <a:pathLst>
                <a:path w="2788" h="2906" extrusionOk="0">
                  <a:moveTo>
                    <a:pt x="1" y="0"/>
                  </a:moveTo>
                  <a:lnTo>
                    <a:pt x="1" y="2263"/>
                  </a:lnTo>
                  <a:lnTo>
                    <a:pt x="739" y="2263"/>
                  </a:lnTo>
                  <a:lnTo>
                    <a:pt x="1406" y="2906"/>
                  </a:lnTo>
                  <a:lnTo>
                    <a:pt x="2049" y="2263"/>
                  </a:lnTo>
                  <a:lnTo>
                    <a:pt x="2787" y="2263"/>
                  </a:lnTo>
                  <a:lnTo>
                    <a:pt x="27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2"/>
            <p:cNvSpPr/>
            <p:nvPr/>
          </p:nvSpPr>
          <p:spPr>
            <a:xfrm>
              <a:off x="1434487" y="3641890"/>
              <a:ext cx="42025" cy="86860"/>
            </a:xfrm>
            <a:custGeom>
              <a:avLst/>
              <a:gdLst/>
              <a:ahLst/>
              <a:cxnLst/>
              <a:rect l="l" t="t" r="r" b="b"/>
              <a:pathLst>
                <a:path w="1406" h="2906" extrusionOk="0">
                  <a:moveTo>
                    <a:pt x="1" y="0"/>
                  </a:moveTo>
                  <a:lnTo>
                    <a:pt x="1" y="2906"/>
                  </a:lnTo>
                  <a:lnTo>
                    <a:pt x="644" y="2263"/>
                  </a:lnTo>
                  <a:lnTo>
                    <a:pt x="1406" y="2263"/>
                  </a:ln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2"/>
            <p:cNvSpPr/>
            <p:nvPr/>
          </p:nvSpPr>
          <p:spPr>
            <a:xfrm>
              <a:off x="1497854" y="3774274"/>
              <a:ext cx="133847" cy="46300"/>
            </a:xfrm>
            <a:custGeom>
              <a:avLst/>
              <a:gdLst/>
              <a:ahLst/>
              <a:cxnLst/>
              <a:rect l="l" t="t" r="r" b="b"/>
              <a:pathLst>
                <a:path w="4478" h="1549" extrusionOk="0">
                  <a:moveTo>
                    <a:pt x="310" y="1"/>
                  </a:moveTo>
                  <a:lnTo>
                    <a:pt x="0" y="787"/>
                  </a:lnTo>
                  <a:lnTo>
                    <a:pt x="310" y="1549"/>
                  </a:lnTo>
                  <a:lnTo>
                    <a:pt x="4168" y="1549"/>
                  </a:lnTo>
                  <a:lnTo>
                    <a:pt x="4477" y="787"/>
                  </a:lnTo>
                  <a:lnTo>
                    <a:pt x="41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2"/>
            <p:cNvSpPr/>
            <p:nvPr/>
          </p:nvSpPr>
          <p:spPr>
            <a:xfrm>
              <a:off x="1564061" y="3774274"/>
              <a:ext cx="66924" cy="46300"/>
            </a:xfrm>
            <a:custGeom>
              <a:avLst/>
              <a:gdLst/>
              <a:ahLst/>
              <a:cxnLst/>
              <a:rect l="l" t="t" r="r" b="b"/>
              <a:pathLst>
                <a:path w="2239" h="1549" extrusionOk="0">
                  <a:moveTo>
                    <a:pt x="0" y="1"/>
                  </a:moveTo>
                  <a:lnTo>
                    <a:pt x="0" y="1549"/>
                  </a:lnTo>
                  <a:lnTo>
                    <a:pt x="1905" y="1549"/>
                  </a:lnTo>
                  <a:lnTo>
                    <a:pt x="2239" y="787"/>
                  </a:lnTo>
                  <a:lnTo>
                    <a:pt x="1905"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2"/>
            <p:cNvSpPr/>
            <p:nvPr/>
          </p:nvSpPr>
          <p:spPr>
            <a:xfrm>
              <a:off x="1392491" y="3774274"/>
              <a:ext cx="114628" cy="46300"/>
            </a:xfrm>
            <a:custGeom>
              <a:avLst/>
              <a:gdLst/>
              <a:ahLst/>
              <a:cxnLst/>
              <a:rect l="l" t="t" r="r" b="b"/>
              <a:pathLst>
                <a:path w="3835" h="1549" extrusionOk="0">
                  <a:moveTo>
                    <a:pt x="1" y="1"/>
                  </a:moveTo>
                  <a:lnTo>
                    <a:pt x="1" y="1549"/>
                  </a:lnTo>
                  <a:lnTo>
                    <a:pt x="3835" y="1549"/>
                  </a:lnTo>
                  <a:lnTo>
                    <a:pt x="383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2"/>
            <p:cNvSpPr/>
            <p:nvPr/>
          </p:nvSpPr>
          <p:spPr>
            <a:xfrm>
              <a:off x="1622407" y="3774274"/>
              <a:ext cx="114628" cy="46300"/>
            </a:xfrm>
            <a:custGeom>
              <a:avLst/>
              <a:gdLst/>
              <a:ahLst/>
              <a:cxnLst/>
              <a:rect l="l" t="t" r="r" b="b"/>
              <a:pathLst>
                <a:path w="3835" h="1549" extrusionOk="0">
                  <a:moveTo>
                    <a:pt x="1" y="1"/>
                  </a:moveTo>
                  <a:lnTo>
                    <a:pt x="1" y="1549"/>
                  </a:lnTo>
                  <a:lnTo>
                    <a:pt x="3835" y="1549"/>
                  </a:lnTo>
                  <a:lnTo>
                    <a:pt x="3835"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2"/>
            <p:cNvSpPr/>
            <p:nvPr/>
          </p:nvSpPr>
          <p:spPr>
            <a:xfrm>
              <a:off x="1653015" y="3641890"/>
              <a:ext cx="84021" cy="86860"/>
            </a:xfrm>
            <a:custGeom>
              <a:avLst/>
              <a:gdLst/>
              <a:ahLst/>
              <a:cxnLst/>
              <a:rect l="l" t="t" r="r" b="b"/>
              <a:pathLst>
                <a:path w="2811" h="2906" extrusionOk="0">
                  <a:moveTo>
                    <a:pt x="1" y="0"/>
                  </a:moveTo>
                  <a:lnTo>
                    <a:pt x="1" y="2263"/>
                  </a:lnTo>
                  <a:lnTo>
                    <a:pt x="739" y="2263"/>
                  </a:lnTo>
                  <a:lnTo>
                    <a:pt x="1406" y="2906"/>
                  </a:lnTo>
                  <a:lnTo>
                    <a:pt x="2073" y="2263"/>
                  </a:lnTo>
                  <a:lnTo>
                    <a:pt x="2811" y="2263"/>
                  </a:lnTo>
                  <a:lnTo>
                    <a:pt x="281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2"/>
            <p:cNvSpPr/>
            <p:nvPr/>
          </p:nvSpPr>
          <p:spPr>
            <a:xfrm>
              <a:off x="1695728" y="3641890"/>
              <a:ext cx="42025" cy="86860"/>
            </a:xfrm>
            <a:custGeom>
              <a:avLst/>
              <a:gdLst/>
              <a:ahLst/>
              <a:cxnLst/>
              <a:rect l="l" t="t" r="r" b="b"/>
              <a:pathLst>
                <a:path w="1406" h="2906" extrusionOk="0">
                  <a:moveTo>
                    <a:pt x="1" y="0"/>
                  </a:moveTo>
                  <a:lnTo>
                    <a:pt x="1" y="2906"/>
                  </a:lnTo>
                  <a:lnTo>
                    <a:pt x="668" y="2263"/>
                  </a:lnTo>
                  <a:lnTo>
                    <a:pt x="1406" y="2263"/>
                  </a:lnTo>
                  <a:lnTo>
                    <a:pt x="140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92"/>
          <p:cNvGrpSpPr/>
          <p:nvPr/>
        </p:nvGrpSpPr>
        <p:grpSpPr>
          <a:xfrm>
            <a:off x="1050309" y="4143718"/>
            <a:ext cx="343826" cy="345261"/>
            <a:chOff x="1393209" y="4143718"/>
            <a:chExt cx="343826" cy="345261"/>
          </a:xfrm>
        </p:grpSpPr>
        <p:sp>
          <p:nvSpPr>
            <p:cNvPr id="13629" name="Google Shape;13629;p92"/>
            <p:cNvSpPr/>
            <p:nvPr/>
          </p:nvSpPr>
          <p:spPr>
            <a:xfrm>
              <a:off x="1393209" y="4144435"/>
              <a:ext cx="199336" cy="181552"/>
            </a:xfrm>
            <a:custGeom>
              <a:avLst/>
              <a:gdLst/>
              <a:ahLst/>
              <a:cxnLst/>
              <a:rect l="l" t="t" r="r" b="b"/>
              <a:pathLst>
                <a:path w="6669" h="6074" extrusionOk="0">
                  <a:moveTo>
                    <a:pt x="5764" y="0"/>
                  </a:moveTo>
                  <a:cubicBezTo>
                    <a:pt x="2573" y="0"/>
                    <a:pt x="1" y="2572"/>
                    <a:pt x="1" y="5740"/>
                  </a:cubicBezTo>
                  <a:lnTo>
                    <a:pt x="2906" y="6073"/>
                  </a:lnTo>
                  <a:lnTo>
                    <a:pt x="5764" y="5740"/>
                  </a:lnTo>
                  <a:lnTo>
                    <a:pt x="6669" y="3072"/>
                  </a:lnTo>
                  <a:lnTo>
                    <a:pt x="576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2"/>
            <p:cNvSpPr/>
            <p:nvPr/>
          </p:nvSpPr>
          <p:spPr>
            <a:xfrm>
              <a:off x="1565466" y="4143718"/>
              <a:ext cx="171569" cy="199336"/>
            </a:xfrm>
            <a:custGeom>
              <a:avLst/>
              <a:gdLst/>
              <a:ahLst/>
              <a:cxnLst/>
              <a:rect l="l" t="t" r="r" b="b"/>
              <a:pathLst>
                <a:path w="5740" h="6669" extrusionOk="0">
                  <a:moveTo>
                    <a:pt x="1" y="1"/>
                  </a:moveTo>
                  <a:lnTo>
                    <a:pt x="1" y="2144"/>
                  </a:lnTo>
                  <a:lnTo>
                    <a:pt x="906" y="3096"/>
                  </a:lnTo>
                  <a:lnTo>
                    <a:pt x="1" y="4025"/>
                  </a:lnTo>
                  <a:lnTo>
                    <a:pt x="1" y="5740"/>
                  </a:lnTo>
                  <a:lnTo>
                    <a:pt x="2668" y="6669"/>
                  </a:lnTo>
                  <a:lnTo>
                    <a:pt x="5740" y="5740"/>
                  </a:lnTo>
                  <a:cubicBezTo>
                    <a:pt x="5740" y="2549"/>
                    <a:pt x="3144" y="1"/>
                    <a:pt x="1"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2"/>
            <p:cNvSpPr/>
            <p:nvPr/>
          </p:nvSpPr>
          <p:spPr>
            <a:xfrm>
              <a:off x="1537698" y="4315975"/>
              <a:ext cx="199336" cy="172286"/>
            </a:xfrm>
            <a:custGeom>
              <a:avLst/>
              <a:gdLst/>
              <a:ahLst/>
              <a:cxnLst/>
              <a:rect l="l" t="t" r="r" b="b"/>
              <a:pathLst>
                <a:path w="6669" h="5764" extrusionOk="0">
                  <a:moveTo>
                    <a:pt x="930" y="1"/>
                  </a:moveTo>
                  <a:lnTo>
                    <a:pt x="1" y="2858"/>
                  </a:lnTo>
                  <a:lnTo>
                    <a:pt x="930" y="5764"/>
                  </a:lnTo>
                  <a:cubicBezTo>
                    <a:pt x="4073" y="5764"/>
                    <a:pt x="6669" y="3192"/>
                    <a:pt x="6669" y="1"/>
                  </a:cubicBezTo>
                  <a:lnTo>
                    <a:pt x="4526" y="1"/>
                  </a:lnTo>
                  <a:lnTo>
                    <a:pt x="3597" y="929"/>
                  </a:lnTo>
                  <a:lnTo>
                    <a:pt x="2668"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2"/>
            <p:cNvSpPr/>
            <p:nvPr/>
          </p:nvSpPr>
          <p:spPr>
            <a:xfrm>
              <a:off x="1393209" y="4288925"/>
              <a:ext cx="172286" cy="199336"/>
            </a:xfrm>
            <a:custGeom>
              <a:avLst/>
              <a:gdLst/>
              <a:ahLst/>
              <a:cxnLst/>
              <a:rect l="l" t="t" r="r" b="b"/>
              <a:pathLst>
                <a:path w="5764" h="6669" extrusionOk="0">
                  <a:moveTo>
                    <a:pt x="2906" y="1"/>
                  </a:moveTo>
                  <a:lnTo>
                    <a:pt x="1977" y="906"/>
                  </a:lnTo>
                  <a:lnTo>
                    <a:pt x="1" y="906"/>
                  </a:lnTo>
                  <a:cubicBezTo>
                    <a:pt x="1" y="4097"/>
                    <a:pt x="2573" y="6669"/>
                    <a:pt x="5764" y="6669"/>
                  </a:cubicBezTo>
                  <a:lnTo>
                    <a:pt x="5549" y="4906"/>
                  </a:lnTo>
                  <a:lnTo>
                    <a:pt x="4692" y="3763"/>
                  </a:lnTo>
                  <a:lnTo>
                    <a:pt x="5430" y="2858"/>
                  </a:lnTo>
                  <a:lnTo>
                    <a:pt x="5764" y="906"/>
                  </a:lnTo>
                  <a:lnTo>
                    <a:pt x="3811" y="906"/>
                  </a:lnTo>
                  <a:lnTo>
                    <a:pt x="290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2"/>
            <p:cNvSpPr/>
            <p:nvPr/>
          </p:nvSpPr>
          <p:spPr>
            <a:xfrm>
              <a:off x="1564061" y="4194262"/>
              <a:ext cx="172973" cy="149510"/>
            </a:xfrm>
            <a:custGeom>
              <a:avLst/>
              <a:gdLst/>
              <a:ahLst/>
              <a:cxnLst/>
              <a:rect l="l" t="t" r="r" b="b"/>
              <a:pathLst>
                <a:path w="5787" h="5002" extrusionOk="0">
                  <a:moveTo>
                    <a:pt x="4072" y="0"/>
                  </a:moveTo>
                  <a:lnTo>
                    <a:pt x="0" y="4073"/>
                  </a:lnTo>
                  <a:lnTo>
                    <a:pt x="2715" y="5001"/>
                  </a:lnTo>
                  <a:lnTo>
                    <a:pt x="5787" y="4073"/>
                  </a:lnTo>
                  <a:cubicBezTo>
                    <a:pt x="5787" y="2501"/>
                    <a:pt x="5120" y="1048"/>
                    <a:pt x="407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2"/>
            <p:cNvSpPr/>
            <p:nvPr/>
          </p:nvSpPr>
          <p:spPr>
            <a:xfrm>
              <a:off x="1443036" y="4315975"/>
              <a:ext cx="122459" cy="173003"/>
            </a:xfrm>
            <a:custGeom>
              <a:avLst/>
              <a:gdLst/>
              <a:ahLst/>
              <a:cxnLst/>
              <a:rect l="l" t="t" r="r" b="b"/>
              <a:pathLst>
                <a:path w="4097" h="5788" extrusionOk="0">
                  <a:moveTo>
                    <a:pt x="4097" y="1"/>
                  </a:moveTo>
                  <a:lnTo>
                    <a:pt x="1" y="4097"/>
                  </a:lnTo>
                  <a:cubicBezTo>
                    <a:pt x="1048" y="5121"/>
                    <a:pt x="2477" y="5788"/>
                    <a:pt x="4097" y="5788"/>
                  </a:cubicBezTo>
                  <a:lnTo>
                    <a:pt x="4097" y="3811"/>
                  </a:lnTo>
                  <a:lnTo>
                    <a:pt x="3168" y="2882"/>
                  </a:lnTo>
                  <a:lnTo>
                    <a:pt x="4097" y="1977"/>
                  </a:lnTo>
                  <a:lnTo>
                    <a:pt x="409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92"/>
          <p:cNvGrpSpPr/>
          <p:nvPr/>
        </p:nvGrpSpPr>
        <p:grpSpPr>
          <a:xfrm>
            <a:off x="1834828" y="4149427"/>
            <a:ext cx="272628" cy="345949"/>
            <a:chOff x="2101528" y="4149427"/>
            <a:chExt cx="272628" cy="345949"/>
          </a:xfrm>
        </p:grpSpPr>
        <p:sp>
          <p:nvSpPr>
            <p:cNvPr id="13636" name="Google Shape;13636;p92"/>
            <p:cNvSpPr/>
            <p:nvPr/>
          </p:nvSpPr>
          <p:spPr>
            <a:xfrm>
              <a:off x="2188359" y="4149427"/>
              <a:ext cx="99683" cy="345947"/>
            </a:xfrm>
            <a:custGeom>
              <a:avLst/>
              <a:gdLst/>
              <a:ahLst/>
              <a:cxnLst/>
              <a:rect l="l" t="t" r="r" b="b"/>
              <a:pathLst>
                <a:path w="3335" h="11574" extrusionOk="0">
                  <a:moveTo>
                    <a:pt x="1381" y="0"/>
                  </a:moveTo>
                  <a:lnTo>
                    <a:pt x="1381" y="2596"/>
                  </a:lnTo>
                  <a:lnTo>
                    <a:pt x="72" y="2596"/>
                  </a:lnTo>
                  <a:lnTo>
                    <a:pt x="405" y="3286"/>
                  </a:lnTo>
                  <a:lnTo>
                    <a:pt x="1358" y="3286"/>
                  </a:lnTo>
                  <a:lnTo>
                    <a:pt x="1358" y="6740"/>
                  </a:lnTo>
                  <a:lnTo>
                    <a:pt x="48" y="6740"/>
                  </a:lnTo>
                  <a:lnTo>
                    <a:pt x="357" y="7430"/>
                  </a:lnTo>
                  <a:lnTo>
                    <a:pt x="1310" y="7430"/>
                  </a:lnTo>
                  <a:lnTo>
                    <a:pt x="1310" y="10883"/>
                  </a:lnTo>
                  <a:lnTo>
                    <a:pt x="0" y="10883"/>
                  </a:lnTo>
                  <a:lnTo>
                    <a:pt x="334" y="11574"/>
                  </a:lnTo>
                  <a:lnTo>
                    <a:pt x="1977" y="11574"/>
                  </a:lnTo>
                  <a:lnTo>
                    <a:pt x="1977" y="9359"/>
                  </a:lnTo>
                  <a:lnTo>
                    <a:pt x="2929" y="9359"/>
                  </a:lnTo>
                  <a:lnTo>
                    <a:pt x="3239" y="8669"/>
                  </a:lnTo>
                  <a:lnTo>
                    <a:pt x="2072" y="8669"/>
                  </a:lnTo>
                  <a:lnTo>
                    <a:pt x="2072" y="5215"/>
                  </a:lnTo>
                  <a:lnTo>
                    <a:pt x="3025" y="5215"/>
                  </a:lnTo>
                  <a:lnTo>
                    <a:pt x="3334" y="4525"/>
                  </a:lnTo>
                  <a:lnTo>
                    <a:pt x="2072" y="4525"/>
                  </a:lnTo>
                  <a:lnTo>
                    <a:pt x="207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2"/>
            <p:cNvSpPr/>
            <p:nvPr/>
          </p:nvSpPr>
          <p:spPr>
            <a:xfrm>
              <a:off x="2237469" y="4151549"/>
              <a:ext cx="47704" cy="343825"/>
            </a:xfrm>
            <a:custGeom>
              <a:avLst/>
              <a:gdLst/>
              <a:ahLst/>
              <a:cxnLst/>
              <a:rect l="l" t="t" r="r" b="b"/>
              <a:pathLst>
                <a:path w="1596" h="11503" extrusionOk="0">
                  <a:moveTo>
                    <a:pt x="0" y="1"/>
                  </a:moveTo>
                  <a:lnTo>
                    <a:pt x="0" y="11503"/>
                  </a:lnTo>
                  <a:lnTo>
                    <a:pt x="334" y="11503"/>
                  </a:lnTo>
                  <a:lnTo>
                    <a:pt x="334" y="9288"/>
                  </a:lnTo>
                  <a:lnTo>
                    <a:pt x="1286" y="9288"/>
                  </a:lnTo>
                  <a:lnTo>
                    <a:pt x="1596" y="8598"/>
                  </a:lnTo>
                  <a:lnTo>
                    <a:pt x="334" y="8598"/>
                  </a:lnTo>
                  <a:lnTo>
                    <a:pt x="334" y="5216"/>
                  </a:lnTo>
                  <a:lnTo>
                    <a:pt x="1286" y="5216"/>
                  </a:lnTo>
                  <a:lnTo>
                    <a:pt x="1596" y="4525"/>
                  </a:lnTo>
                  <a:lnTo>
                    <a:pt x="334" y="4525"/>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2"/>
            <p:cNvSpPr/>
            <p:nvPr/>
          </p:nvSpPr>
          <p:spPr>
            <a:xfrm>
              <a:off x="2101528" y="4150054"/>
              <a:ext cx="98966" cy="97621"/>
            </a:xfrm>
            <a:custGeom>
              <a:avLst/>
              <a:gdLst/>
              <a:ahLst/>
              <a:cxnLst/>
              <a:rect l="l" t="t" r="r" b="b"/>
              <a:pathLst>
                <a:path w="3311" h="3266" extrusionOk="0">
                  <a:moveTo>
                    <a:pt x="1632" y="1"/>
                  </a:moveTo>
                  <a:cubicBezTo>
                    <a:pt x="718" y="1"/>
                    <a:pt x="1" y="769"/>
                    <a:pt x="24" y="1694"/>
                  </a:cubicBezTo>
                  <a:cubicBezTo>
                    <a:pt x="47" y="2575"/>
                    <a:pt x="786" y="3265"/>
                    <a:pt x="1667" y="3265"/>
                  </a:cubicBezTo>
                  <a:lnTo>
                    <a:pt x="3310" y="3265"/>
                  </a:lnTo>
                  <a:lnTo>
                    <a:pt x="3310" y="1622"/>
                  </a:lnTo>
                  <a:cubicBezTo>
                    <a:pt x="3310" y="765"/>
                    <a:pt x="2596" y="27"/>
                    <a:pt x="1714" y="3"/>
                  </a:cubicBezTo>
                  <a:cubicBezTo>
                    <a:pt x="1687" y="2"/>
                    <a:pt x="1660" y="1"/>
                    <a:pt x="1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2"/>
            <p:cNvSpPr/>
            <p:nvPr/>
          </p:nvSpPr>
          <p:spPr>
            <a:xfrm>
              <a:off x="2101528" y="4273262"/>
              <a:ext cx="98966" cy="98278"/>
            </a:xfrm>
            <a:custGeom>
              <a:avLst/>
              <a:gdLst/>
              <a:ahLst/>
              <a:cxnLst/>
              <a:rect l="l" t="t" r="r" b="b"/>
              <a:pathLst>
                <a:path w="3311" h="3288" extrusionOk="0">
                  <a:moveTo>
                    <a:pt x="1672" y="0"/>
                  </a:moveTo>
                  <a:cubicBezTo>
                    <a:pt x="740" y="0"/>
                    <a:pt x="0" y="777"/>
                    <a:pt x="24" y="1715"/>
                  </a:cubicBezTo>
                  <a:cubicBezTo>
                    <a:pt x="47" y="2597"/>
                    <a:pt x="786" y="3287"/>
                    <a:pt x="1667" y="3287"/>
                  </a:cubicBezTo>
                  <a:lnTo>
                    <a:pt x="3310" y="3287"/>
                  </a:lnTo>
                  <a:lnTo>
                    <a:pt x="3310" y="1644"/>
                  </a:lnTo>
                  <a:cubicBezTo>
                    <a:pt x="3310" y="787"/>
                    <a:pt x="2596" y="48"/>
                    <a:pt x="1714" y="1"/>
                  </a:cubicBezTo>
                  <a:cubicBezTo>
                    <a:pt x="1700" y="0"/>
                    <a:pt x="1686" y="0"/>
                    <a:pt x="1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2"/>
            <p:cNvSpPr/>
            <p:nvPr/>
          </p:nvSpPr>
          <p:spPr>
            <a:xfrm>
              <a:off x="2101528" y="4397097"/>
              <a:ext cx="98966" cy="98278"/>
            </a:xfrm>
            <a:custGeom>
              <a:avLst/>
              <a:gdLst/>
              <a:ahLst/>
              <a:cxnLst/>
              <a:rect l="l" t="t" r="r" b="b"/>
              <a:pathLst>
                <a:path w="3311" h="3288" extrusionOk="0">
                  <a:moveTo>
                    <a:pt x="1671" y="1"/>
                  </a:moveTo>
                  <a:cubicBezTo>
                    <a:pt x="739" y="1"/>
                    <a:pt x="0" y="754"/>
                    <a:pt x="24" y="1692"/>
                  </a:cubicBezTo>
                  <a:cubicBezTo>
                    <a:pt x="47" y="2597"/>
                    <a:pt x="786" y="3288"/>
                    <a:pt x="1667" y="3288"/>
                  </a:cubicBezTo>
                  <a:lnTo>
                    <a:pt x="3310" y="3288"/>
                  </a:lnTo>
                  <a:lnTo>
                    <a:pt x="3310" y="1645"/>
                  </a:lnTo>
                  <a:cubicBezTo>
                    <a:pt x="3310" y="787"/>
                    <a:pt x="2596" y="25"/>
                    <a:pt x="1714" y="2"/>
                  </a:cubicBezTo>
                  <a:cubicBezTo>
                    <a:pt x="1700" y="1"/>
                    <a:pt x="1685" y="1"/>
                    <a:pt x="16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2"/>
            <p:cNvSpPr/>
            <p:nvPr/>
          </p:nvSpPr>
          <p:spPr>
            <a:xfrm>
              <a:off x="2275907" y="4209177"/>
              <a:ext cx="98248" cy="97591"/>
            </a:xfrm>
            <a:custGeom>
              <a:avLst/>
              <a:gdLst/>
              <a:ahLst/>
              <a:cxnLst/>
              <a:rect l="l" t="t" r="r" b="b"/>
              <a:pathLst>
                <a:path w="3287" h="3265" extrusionOk="0">
                  <a:moveTo>
                    <a:pt x="1614" y="1"/>
                  </a:moveTo>
                  <a:cubicBezTo>
                    <a:pt x="1600" y="1"/>
                    <a:pt x="1586" y="1"/>
                    <a:pt x="1572" y="2"/>
                  </a:cubicBezTo>
                  <a:cubicBezTo>
                    <a:pt x="667" y="49"/>
                    <a:pt x="0" y="787"/>
                    <a:pt x="0" y="1645"/>
                  </a:cubicBezTo>
                  <a:lnTo>
                    <a:pt x="0" y="3264"/>
                  </a:lnTo>
                  <a:lnTo>
                    <a:pt x="1596" y="3264"/>
                  </a:lnTo>
                  <a:cubicBezTo>
                    <a:pt x="2453" y="3264"/>
                    <a:pt x="3215" y="2573"/>
                    <a:pt x="3263" y="1716"/>
                  </a:cubicBezTo>
                  <a:cubicBezTo>
                    <a:pt x="3286" y="778"/>
                    <a:pt x="2547" y="1"/>
                    <a:pt x="1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2"/>
            <p:cNvSpPr/>
            <p:nvPr/>
          </p:nvSpPr>
          <p:spPr>
            <a:xfrm>
              <a:off x="2275907" y="4332325"/>
              <a:ext cx="98248" cy="96873"/>
            </a:xfrm>
            <a:custGeom>
              <a:avLst/>
              <a:gdLst/>
              <a:ahLst/>
              <a:cxnLst/>
              <a:rect l="l" t="t" r="r" b="b"/>
              <a:pathLst>
                <a:path w="3287" h="3241" extrusionOk="0">
                  <a:moveTo>
                    <a:pt x="1616" y="1"/>
                  </a:moveTo>
                  <a:cubicBezTo>
                    <a:pt x="1601" y="1"/>
                    <a:pt x="1587" y="1"/>
                    <a:pt x="1572" y="1"/>
                  </a:cubicBezTo>
                  <a:cubicBezTo>
                    <a:pt x="667" y="25"/>
                    <a:pt x="0" y="763"/>
                    <a:pt x="0" y="1645"/>
                  </a:cubicBezTo>
                  <a:lnTo>
                    <a:pt x="0" y="3240"/>
                  </a:lnTo>
                  <a:lnTo>
                    <a:pt x="1596" y="3240"/>
                  </a:lnTo>
                  <a:cubicBezTo>
                    <a:pt x="2453" y="3240"/>
                    <a:pt x="3215" y="2550"/>
                    <a:pt x="3263" y="1692"/>
                  </a:cubicBezTo>
                  <a:cubicBezTo>
                    <a:pt x="3286" y="754"/>
                    <a:pt x="2548"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92"/>
          <p:cNvGrpSpPr/>
          <p:nvPr/>
        </p:nvGrpSpPr>
        <p:grpSpPr>
          <a:xfrm>
            <a:off x="2555232" y="4133047"/>
            <a:ext cx="344545" cy="344545"/>
            <a:chOff x="2745732" y="4133047"/>
            <a:chExt cx="344545" cy="344545"/>
          </a:xfrm>
        </p:grpSpPr>
        <p:sp>
          <p:nvSpPr>
            <p:cNvPr id="13644" name="Google Shape;13644;p92"/>
            <p:cNvSpPr/>
            <p:nvPr/>
          </p:nvSpPr>
          <p:spPr>
            <a:xfrm>
              <a:off x="2745732" y="4456908"/>
              <a:ext cx="343855" cy="20684"/>
            </a:xfrm>
            <a:custGeom>
              <a:avLst/>
              <a:gdLst/>
              <a:ahLst/>
              <a:cxnLst/>
              <a:rect l="l" t="t" r="r" b="b"/>
              <a:pathLst>
                <a:path w="11504" h="692" extrusionOk="0">
                  <a:moveTo>
                    <a:pt x="1" y="1"/>
                  </a:moveTo>
                  <a:lnTo>
                    <a:pt x="1" y="692"/>
                  </a:lnTo>
                  <a:lnTo>
                    <a:pt x="11503" y="692"/>
                  </a:lnTo>
                  <a:lnTo>
                    <a:pt x="11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2"/>
            <p:cNvSpPr/>
            <p:nvPr/>
          </p:nvSpPr>
          <p:spPr>
            <a:xfrm>
              <a:off x="2918707" y="4456908"/>
              <a:ext cx="171569" cy="20684"/>
            </a:xfrm>
            <a:custGeom>
              <a:avLst/>
              <a:gdLst/>
              <a:ahLst/>
              <a:cxnLst/>
              <a:rect l="l" t="t" r="r" b="b"/>
              <a:pathLst>
                <a:path w="5740" h="692" extrusionOk="0">
                  <a:moveTo>
                    <a:pt x="1" y="1"/>
                  </a:moveTo>
                  <a:lnTo>
                    <a:pt x="1" y="692"/>
                  </a:lnTo>
                  <a:lnTo>
                    <a:pt x="5740" y="692"/>
                  </a:lnTo>
                  <a:lnTo>
                    <a:pt x="57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2"/>
            <p:cNvSpPr/>
            <p:nvPr/>
          </p:nvSpPr>
          <p:spPr>
            <a:xfrm>
              <a:off x="3026192" y="4369359"/>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2"/>
            <p:cNvSpPr/>
            <p:nvPr/>
          </p:nvSpPr>
          <p:spPr>
            <a:xfrm>
              <a:off x="3026192" y="4290359"/>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2"/>
            <p:cNvSpPr/>
            <p:nvPr/>
          </p:nvSpPr>
          <p:spPr>
            <a:xfrm>
              <a:off x="3026192" y="4212047"/>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2"/>
            <p:cNvSpPr/>
            <p:nvPr/>
          </p:nvSpPr>
          <p:spPr>
            <a:xfrm>
              <a:off x="3026192" y="4133047"/>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2"/>
            <p:cNvSpPr/>
            <p:nvPr/>
          </p:nvSpPr>
          <p:spPr>
            <a:xfrm>
              <a:off x="3058235" y="4369359"/>
              <a:ext cx="32042" cy="64114"/>
            </a:xfrm>
            <a:custGeom>
              <a:avLst/>
              <a:gdLst/>
              <a:ahLst/>
              <a:cxnLst/>
              <a:rect l="l" t="t" r="r" b="b"/>
              <a:pathLst>
                <a:path w="1072" h="2145" extrusionOk="0">
                  <a:moveTo>
                    <a:pt x="0" y="1"/>
                  </a:moveTo>
                  <a:lnTo>
                    <a:pt x="0" y="2144"/>
                  </a:lnTo>
                  <a:cubicBezTo>
                    <a:pt x="596" y="2144"/>
                    <a:pt x="1072" y="1668"/>
                    <a:pt x="1072" y="1072"/>
                  </a:cubicBezTo>
                  <a:cubicBezTo>
                    <a:pt x="1072" y="477"/>
                    <a:pt x="596"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2"/>
            <p:cNvSpPr/>
            <p:nvPr/>
          </p:nvSpPr>
          <p:spPr>
            <a:xfrm>
              <a:off x="3058235" y="4290359"/>
              <a:ext cx="32042" cy="64084"/>
            </a:xfrm>
            <a:custGeom>
              <a:avLst/>
              <a:gdLst/>
              <a:ahLst/>
              <a:cxnLst/>
              <a:rect l="l" t="t" r="r" b="b"/>
              <a:pathLst>
                <a:path w="1072" h="2144" extrusionOk="0">
                  <a:moveTo>
                    <a:pt x="0" y="0"/>
                  </a:moveTo>
                  <a:lnTo>
                    <a:pt x="0" y="2144"/>
                  </a:lnTo>
                  <a:cubicBezTo>
                    <a:pt x="596" y="2144"/>
                    <a:pt x="1072" y="1667"/>
                    <a:pt x="1072" y="1072"/>
                  </a:cubicBezTo>
                  <a:cubicBezTo>
                    <a:pt x="1072" y="477"/>
                    <a:pt x="596"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2"/>
            <p:cNvSpPr/>
            <p:nvPr/>
          </p:nvSpPr>
          <p:spPr>
            <a:xfrm>
              <a:off x="3058235" y="4211925"/>
              <a:ext cx="32042" cy="64114"/>
            </a:xfrm>
            <a:custGeom>
              <a:avLst/>
              <a:gdLst/>
              <a:ahLst/>
              <a:cxnLst/>
              <a:rect l="l" t="t" r="r" b="b"/>
              <a:pathLst>
                <a:path w="1072" h="2145" extrusionOk="0">
                  <a:moveTo>
                    <a:pt x="0" y="1"/>
                  </a:moveTo>
                  <a:lnTo>
                    <a:pt x="0" y="2144"/>
                  </a:lnTo>
                  <a:cubicBezTo>
                    <a:pt x="596" y="2144"/>
                    <a:pt x="1072" y="1668"/>
                    <a:pt x="1072" y="1073"/>
                  </a:cubicBezTo>
                  <a:cubicBezTo>
                    <a:pt x="1072" y="501"/>
                    <a:pt x="596" y="25"/>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2"/>
            <p:cNvSpPr/>
            <p:nvPr/>
          </p:nvSpPr>
          <p:spPr>
            <a:xfrm>
              <a:off x="3058235" y="4133047"/>
              <a:ext cx="32042" cy="64084"/>
            </a:xfrm>
            <a:custGeom>
              <a:avLst/>
              <a:gdLst/>
              <a:ahLst/>
              <a:cxnLst/>
              <a:rect l="l" t="t" r="r" b="b"/>
              <a:pathLst>
                <a:path w="1072" h="2144" extrusionOk="0">
                  <a:moveTo>
                    <a:pt x="0" y="0"/>
                  </a:moveTo>
                  <a:lnTo>
                    <a:pt x="0" y="2144"/>
                  </a:lnTo>
                  <a:cubicBezTo>
                    <a:pt x="596" y="2144"/>
                    <a:pt x="1072" y="1644"/>
                    <a:pt x="1072" y="1072"/>
                  </a:cubicBezTo>
                  <a:cubicBezTo>
                    <a:pt x="1072" y="477"/>
                    <a:pt x="596"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2"/>
            <p:cNvSpPr/>
            <p:nvPr/>
          </p:nvSpPr>
          <p:spPr>
            <a:xfrm>
              <a:off x="2932935" y="4369359"/>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2"/>
            <p:cNvSpPr/>
            <p:nvPr/>
          </p:nvSpPr>
          <p:spPr>
            <a:xfrm>
              <a:off x="2932935" y="4290359"/>
              <a:ext cx="64114" cy="64084"/>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2"/>
            <p:cNvSpPr/>
            <p:nvPr/>
          </p:nvSpPr>
          <p:spPr>
            <a:xfrm>
              <a:off x="2932935" y="4212047"/>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2"/>
            <p:cNvSpPr/>
            <p:nvPr/>
          </p:nvSpPr>
          <p:spPr>
            <a:xfrm>
              <a:off x="2964977" y="4369359"/>
              <a:ext cx="32072" cy="64114"/>
            </a:xfrm>
            <a:custGeom>
              <a:avLst/>
              <a:gdLst/>
              <a:ahLst/>
              <a:cxnLst/>
              <a:rect l="l" t="t" r="r" b="b"/>
              <a:pathLst>
                <a:path w="1073" h="2145" extrusionOk="0">
                  <a:moveTo>
                    <a:pt x="1" y="1"/>
                  </a:moveTo>
                  <a:lnTo>
                    <a:pt x="1" y="2144"/>
                  </a:lnTo>
                  <a:cubicBezTo>
                    <a:pt x="596" y="2144"/>
                    <a:pt x="1072" y="1668"/>
                    <a:pt x="1072" y="1072"/>
                  </a:cubicBezTo>
                  <a:cubicBezTo>
                    <a:pt x="1072" y="477"/>
                    <a:pt x="596"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2"/>
            <p:cNvSpPr/>
            <p:nvPr/>
          </p:nvSpPr>
          <p:spPr>
            <a:xfrm>
              <a:off x="2964977" y="4290359"/>
              <a:ext cx="32072" cy="64084"/>
            </a:xfrm>
            <a:custGeom>
              <a:avLst/>
              <a:gdLst/>
              <a:ahLst/>
              <a:cxnLst/>
              <a:rect l="l" t="t" r="r" b="b"/>
              <a:pathLst>
                <a:path w="1073" h="2144" extrusionOk="0">
                  <a:moveTo>
                    <a:pt x="1" y="0"/>
                  </a:moveTo>
                  <a:lnTo>
                    <a:pt x="1" y="2144"/>
                  </a:lnTo>
                  <a:cubicBezTo>
                    <a:pt x="596" y="2144"/>
                    <a:pt x="1072" y="1667"/>
                    <a:pt x="1072" y="1072"/>
                  </a:cubicBezTo>
                  <a:cubicBezTo>
                    <a:pt x="1072" y="477"/>
                    <a:pt x="596"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2"/>
            <p:cNvSpPr/>
            <p:nvPr/>
          </p:nvSpPr>
          <p:spPr>
            <a:xfrm>
              <a:off x="2964977" y="4211925"/>
              <a:ext cx="32072" cy="64114"/>
            </a:xfrm>
            <a:custGeom>
              <a:avLst/>
              <a:gdLst/>
              <a:ahLst/>
              <a:cxnLst/>
              <a:rect l="l" t="t" r="r" b="b"/>
              <a:pathLst>
                <a:path w="1073" h="2145" extrusionOk="0">
                  <a:moveTo>
                    <a:pt x="1" y="1"/>
                  </a:moveTo>
                  <a:lnTo>
                    <a:pt x="1" y="2144"/>
                  </a:lnTo>
                  <a:cubicBezTo>
                    <a:pt x="596" y="2144"/>
                    <a:pt x="1072" y="1668"/>
                    <a:pt x="1072" y="1073"/>
                  </a:cubicBezTo>
                  <a:cubicBezTo>
                    <a:pt x="1072" y="501"/>
                    <a:pt x="596" y="2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2"/>
            <p:cNvSpPr/>
            <p:nvPr/>
          </p:nvSpPr>
          <p:spPr>
            <a:xfrm>
              <a:off x="2839707" y="4369359"/>
              <a:ext cx="64084" cy="64114"/>
            </a:xfrm>
            <a:custGeom>
              <a:avLst/>
              <a:gdLst/>
              <a:ahLst/>
              <a:cxnLst/>
              <a:rect l="l" t="t" r="r" b="b"/>
              <a:pathLst>
                <a:path w="2144" h="2145"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2"/>
            <p:cNvSpPr/>
            <p:nvPr/>
          </p:nvSpPr>
          <p:spPr>
            <a:xfrm>
              <a:off x="2839707" y="4290359"/>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2"/>
            <p:cNvSpPr/>
            <p:nvPr/>
          </p:nvSpPr>
          <p:spPr>
            <a:xfrm>
              <a:off x="2871720" y="4369359"/>
              <a:ext cx="32072" cy="64114"/>
            </a:xfrm>
            <a:custGeom>
              <a:avLst/>
              <a:gdLst/>
              <a:ahLst/>
              <a:cxnLst/>
              <a:rect l="l" t="t" r="r" b="b"/>
              <a:pathLst>
                <a:path w="1073" h="2145" extrusionOk="0">
                  <a:moveTo>
                    <a:pt x="1" y="1"/>
                  </a:moveTo>
                  <a:lnTo>
                    <a:pt x="1" y="2144"/>
                  </a:lnTo>
                  <a:cubicBezTo>
                    <a:pt x="596" y="2144"/>
                    <a:pt x="1073" y="1668"/>
                    <a:pt x="1073" y="1072"/>
                  </a:cubicBezTo>
                  <a:cubicBezTo>
                    <a:pt x="1073" y="477"/>
                    <a:pt x="596"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2"/>
            <p:cNvSpPr/>
            <p:nvPr/>
          </p:nvSpPr>
          <p:spPr>
            <a:xfrm>
              <a:off x="2871720" y="4290359"/>
              <a:ext cx="32072" cy="64084"/>
            </a:xfrm>
            <a:custGeom>
              <a:avLst/>
              <a:gdLst/>
              <a:ahLst/>
              <a:cxnLst/>
              <a:rect l="l" t="t" r="r" b="b"/>
              <a:pathLst>
                <a:path w="1073" h="2144" extrusionOk="0">
                  <a:moveTo>
                    <a:pt x="1" y="0"/>
                  </a:moveTo>
                  <a:lnTo>
                    <a:pt x="1" y="2144"/>
                  </a:lnTo>
                  <a:cubicBezTo>
                    <a:pt x="596" y="2144"/>
                    <a:pt x="1073" y="1667"/>
                    <a:pt x="1073" y="1072"/>
                  </a:cubicBezTo>
                  <a:cubicBezTo>
                    <a:pt x="1073" y="477"/>
                    <a:pt x="59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2"/>
            <p:cNvSpPr/>
            <p:nvPr/>
          </p:nvSpPr>
          <p:spPr>
            <a:xfrm>
              <a:off x="2746449" y="4369359"/>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2"/>
            <p:cNvSpPr/>
            <p:nvPr/>
          </p:nvSpPr>
          <p:spPr>
            <a:xfrm>
              <a:off x="2746449" y="4290359"/>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2"/>
            <p:cNvSpPr/>
            <p:nvPr/>
          </p:nvSpPr>
          <p:spPr>
            <a:xfrm>
              <a:off x="2746449" y="4212047"/>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2"/>
            <p:cNvSpPr/>
            <p:nvPr/>
          </p:nvSpPr>
          <p:spPr>
            <a:xfrm>
              <a:off x="2779209" y="4369359"/>
              <a:ext cx="32042" cy="64114"/>
            </a:xfrm>
            <a:custGeom>
              <a:avLst/>
              <a:gdLst/>
              <a:ahLst/>
              <a:cxnLst/>
              <a:rect l="l" t="t" r="r" b="b"/>
              <a:pathLst>
                <a:path w="1072" h="2145" extrusionOk="0">
                  <a:moveTo>
                    <a:pt x="0" y="1"/>
                  </a:moveTo>
                  <a:lnTo>
                    <a:pt x="0" y="2144"/>
                  </a:lnTo>
                  <a:cubicBezTo>
                    <a:pt x="595" y="2144"/>
                    <a:pt x="1072" y="1668"/>
                    <a:pt x="1072" y="1072"/>
                  </a:cubicBezTo>
                  <a:cubicBezTo>
                    <a:pt x="1072" y="477"/>
                    <a:pt x="572"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2"/>
            <p:cNvSpPr/>
            <p:nvPr/>
          </p:nvSpPr>
          <p:spPr>
            <a:xfrm>
              <a:off x="2779209" y="4290359"/>
              <a:ext cx="32042" cy="64084"/>
            </a:xfrm>
            <a:custGeom>
              <a:avLst/>
              <a:gdLst/>
              <a:ahLst/>
              <a:cxnLst/>
              <a:rect l="l" t="t" r="r" b="b"/>
              <a:pathLst>
                <a:path w="1072" h="2144" extrusionOk="0">
                  <a:moveTo>
                    <a:pt x="0" y="0"/>
                  </a:moveTo>
                  <a:lnTo>
                    <a:pt x="0" y="2144"/>
                  </a:lnTo>
                  <a:cubicBezTo>
                    <a:pt x="595" y="2144"/>
                    <a:pt x="1072" y="1667"/>
                    <a:pt x="1072" y="1072"/>
                  </a:cubicBezTo>
                  <a:cubicBezTo>
                    <a:pt x="1072" y="477"/>
                    <a:pt x="57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2"/>
            <p:cNvSpPr/>
            <p:nvPr/>
          </p:nvSpPr>
          <p:spPr>
            <a:xfrm>
              <a:off x="2779209" y="4211925"/>
              <a:ext cx="32042" cy="64114"/>
            </a:xfrm>
            <a:custGeom>
              <a:avLst/>
              <a:gdLst/>
              <a:ahLst/>
              <a:cxnLst/>
              <a:rect l="l" t="t" r="r" b="b"/>
              <a:pathLst>
                <a:path w="1072" h="2145" extrusionOk="0">
                  <a:moveTo>
                    <a:pt x="0" y="1"/>
                  </a:moveTo>
                  <a:lnTo>
                    <a:pt x="0" y="2144"/>
                  </a:lnTo>
                  <a:cubicBezTo>
                    <a:pt x="595" y="2144"/>
                    <a:pt x="1072" y="1668"/>
                    <a:pt x="1072" y="1073"/>
                  </a:cubicBezTo>
                  <a:cubicBezTo>
                    <a:pt x="1072" y="501"/>
                    <a:pt x="572" y="2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92"/>
          <p:cNvGrpSpPr/>
          <p:nvPr/>
        </p:nvGrpSpPr>
        <p:grpSpPr>
          <a:xfrm>
            <a:off x="3264996" y="4149427"/>
            <a:ext cx="343826" cy="343827"/>
            <a:chOff x="3379296" y="4149427"/>
            <a:chExt cx="343826" cy="343827"/>
          </a:xfrm>
        </p:grpSpPr>
        <p:sp>
          <p:nvSpPr>
            <p:cNvPr id="13671" name="Google Shape;13671;p92"/>
            <p:cNvSpPr/>
            <p:nvPr/>
          </p:nvSpPr>
          <p:spPr>
            <a:xfrm>
              <a:off x="3389966" y="4395693"/>
              <a:ext cx="46300" cy="47017"/>
            </a:xfrm>
            <a:custGeom>
              <a:avLst/>
              <a:gdLst/>
              <a:ahLst/>
              <a:cxnLst/>
              <a:rect l="l" t="t" r="r" b="b"/>
              <a:pathLst>
                <a:path w="1549" h="1573" extrusionOk="0">
                  <a:moveTo>
                    <a:pt x="1168" y="1"/>
                  </a:moveTo>
                  <a:lnTo>
                    <a:pt x="1" y="763"/>
                  </a:lnTo>
                  <a:lnTo>
                    <a:pt x="1" y="1573"/>
                  </a:lnTo>
                  <a:lnTo>
                    <a:pt x="25" y="1573"/>
                  </a:lnTo>
                  <a:lnTo>
                    <a:pt x="1549" y="549"/>
                  </a:lnTo>
                  <a:lnTo>
                    <a:pt x="1168"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2"/>
            <p:cNvSpPr/>
            <p:nvPr/>
          </p:nvSpPr>
          <p:spPr>
            <a:xfrm>
              <a:off x="3457608" y="4333790"/>
              <a:ext cx="39156" cy="46270"/>
            </a:xfrm>
            <a:custGeom>
              <a:avLst/>
              <a:gdLst/>
              <a:ahLst/>
              <a:cxnLst/>
              <a:rect l="l" t="t" r="r" b="b"/>
              <a:pathLst>
                <a:path w="1310" h="1548" extrusionOk="0">
                  <a:moveTo>
                    <a:pt x="738" y="0"/>
                  </a:moveTo>
                  <a:lnTo>
                    <a:pt x="0" y="1191"/>
                  </a:lnTo>
                  <a:lnTo>
                    <a:pt x="572" y="1548"/>
                  </a:lnTo>
                  <a:lnTo>
                    <a:pt x="1310" y="357"/>
                  </a:lnTo>
                  <a:lnTo>
                    <a:pt x="738"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2"/>
            <p:cNvSpPr/>
            <p:nvPr/>
          </p:nvSpPr>
          <p:spPr>
            <a:xfrm>
              <a:off x="3513832" y="4322371"/>
              <a:ext cx="44148" cy="39903"/>
            </a:xfrm>
            <a:custGeom>
              <a:avLst/>
              <a:gdLst/>
              <a:ahLst/>
              <a:cxnLst/>
              <a:rect l="l" t="t" r="r" b="b"/>
              <a:pathLst>
                <a:path w="1477" h="1335" extrusionOk="0">
                  <a:moveTo>
                    <a:pt x="381" y="1"/>
                  </a:moveTo>
                  <a:lnTo>
                    <a:pt x="0" y="573"/>
                  </a:lnTo>
                  <a:lnTo>
                    <a:pt x="1096" y="1335"/>
                  </a:lnTo>
                  <a:lnTo>
                    <a:pt x="1477" y="787"/>
                  </a:lnTo>
                  <a:lnTo>
                    <a:pt x="38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2"/>
            <p:cNvSpPr/>
            <p:nvPr/>
          </p:nvSpPr>
          <p:spPr>
            <a:xfrm>
              <a:off x="3580756" y="4312418"/>
              <a:ext cx="43430" cy="44177"/>
            </a:xfrm>
            <a:custGeom>
              <a:avLst/>
              <a:gdLst/>
              <a:ahLst/>
              <a:cxnLst/>
              <a:rect l="l" t="t" r="r" b="b"/>
              <a:pathLst>
                <a:path w="1453" h="1478" extrusionOk="0">
                  <a:moveTo>
                    <a:pt x="953" y="1"/>
                  </a:moveTo>
                  <a:lnTo>
                    <a:pt x="0" y="1025"/>
                  </a:lnTo>
                  <a:lnTo>
                    <a:pt x="500" y="1477"/>
                  </a:lnTo>
                  <a:lnTo>
                    <a:pt x="1453" y="453"/>
                  </a:lnTo>
                  <a:lnTo>
                    <a:pt x="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2"/>
            <p:cNvSpPr/>
            <p:nvPr/>
          </p:nvSpPr>
          <p:spPr>
            <a:xfrm>
              <a:off x="3632705" y="4246211"/>
              <a:ext cx="39186" cy="43460"/>
            </a:xfrm>
            <a:custGeom>
              <a:avLst/>
              <a:gdLst/>
              <a:ahLst/>
              <a:cxnLst/>
              <a:rect l="l" t="t" r="r" b="b"/>
              <a:pathLst>
                <a:path w="1311" h="1454" extrusionOk="0">
                  <a:moveTo>
                    <a:pt x="763" y="1"/>
                  </a:moveTo>
                  <a:lnTo>
                    <a:pt x="0" y="1073"/>
                  </a:lnTo>
                  <a:lnTo>
                    <a:pt x="572" y="1454"/>
                  </a:lnTo>
                  <a:lnTo>
                    <a:pt x="1310" y="382"/>
                  </a:lnTo>
                  <a:lnTo>
                    <a:pt x="76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2"/>
            <p:cNvSpPr/>
            <p:nvPr/>
          </p:nvSpPr>
          <p:spPr>
            <a:xfrm>
              <a:off x="3379296" y="4149427"/>
              <a:ext cx="343825" cy="343825"/>
            </a:xfrm>
            <a:custGeom>
              <a:avLst/>
              <a:gdLst/>
              <a:ahLst/>
              <a:cxnLst/>
              <a:rect l="l" t="t" r="r" b="b"/>
              <a:pathLst>
                <a:path w="11503" h="11503" extrusionOk="0">
                  <a:moveTo>
                    <a:pt x="1" y="0"/>
                  </a:moveTo>
                  <a:lnTo>
                    <a:pt x="1" y="11502"/>
                  </a:lnTo>
                  <a:lnTo>
                    <a:pt x="11503" y="11502"/>
                  </a:lnTo>
                  <a:lnTo>
                    <a:pt x="11503" y="10288"/>
                  </a:lnTo>
                  <a:lnTo>
                    <a:pt x="10836" y="10288"/>
                  </a:lnTo>
                  <a:lnTo>
                    <a:pt x="10836" y="10812"/>
                  </a:lnTo>
                  <a:lnTo>
                    <a:pt x="691" y="10812"/>
                  </a:lnTo>
                  <a:lnTo>
                    <a:pt x="691" y="691"/>
                  </a:lnTo>
                  <a:lnTo>
                    <a:pt x="1215" y="691"/>
                  </a:lnTo>
                  <a:lnTo>
                    <a:pt x="1215"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2"/>
            <p:cNvSpPr/>
            <p:nvPr/>
          </p:nvSpPr>
          <p:spPr>
            <a:xfrm>
              <a:off x="3550836" y="4456220"/>
              <a:ext cx="172286" cy="37034"/>
            </a:xfrm>
            <a:custGeom>
              <a:avLst/>
              <a:gdLst/>
              <a:ahLst/>
              <a:cxnLst/>
              <a:rect l="l" t="t" r="r" b="b"/>
              <a:pathLst>
                <a:path w="5764" h="1239" extrusionOk="0">
                  <a:moveTo>
                    <a:pt x="5097" y="0"/>
                  </a:moveTo>
                  <a:lnTo>
                    <a:pt x="5097" y="524"/>
                  </a:lnTo>
                  <a:lnTo>
                    <a:pt x="1" y="524"/>
                  </a:lnTo>
                  <a:lnTo>
                    <a:pt x="1" y="1238"/>
                  </a:lnTo>
                  <a:lnTo>
                    <a:pt x="5764" y="1238"/>
                  </a:lnTo>
                  <a:lnTo>
                    <a:pt x="576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2"/>
            <p:cNvSpPr/>
            <p:nvPr/>
          </p:nvSpPr>
          <p:spPr>
            <a:xfrm>
              <a:off x="3421291" y="4360811"/>
              <a:ext cx="64084" cy="64114"/>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44" y="477"/>
                    <a:pt x="1644"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2"/>
            <p:cNvSpPr/>
            <p:nvPr/>
          </p:nvSpPr>
          <p:spPr>
            <a:xfrm>
              <a:off x="3452616" y="4360123"/>
              <a:ext cx="32072" cy="64084"/>
            </a:xfrm>
            <a:custGeom>
              <a:avLst/>
              <a:gdLst/>
              <a:ahLst/>
              <a:cxnLst/>
              <a:rect l="l" t="t" r="r" b="b"/>
              <a:pathLst>
                <a:path w="1073" h="2144" extrusionOk="0">
                  <a:moveTo>
                    <a:pt x="0" y="0"/>
                  </a:moveTo>
                  <a:lnTo>
                    <a:pt x="0" y="2143"/>
                  </a:lnTo>
                  <a:cubicBezTo>
                    <a:pt x="596" y="2143"/>
                    <a:pt x="1072" y="1667"/>
                    <a:pt x="1072" y="1072"/>
                  </a:cubicBezTo>
                  <a:cubicBezTo>
                    <a:pt x="1072" y="500"/>
                    <a:pt x="596" y="24"/>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2"/>
            <p:cNvSpPr/>
            <p:nvPr/>
          </p:nvSpPr>
          <p:spPr>
            <a:xfrm>
              <a:off x="3468279" y="4288925"/>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2"/>
            <p:cNvSpPr/>
            <p:nvPr/>
          </p:nvSpPr>
          <p:spPr>
            <a:xfrm>
              <a:off x="3500291" y="4288925"/>
              <a:ext cx="32072" cy="64084"/>
            </a:xfrm>
            <a:custGeom>
              <a:avLst/>
              <a:gdLst/>
              <a:ahLst/>
              <a:cxnLst/>
              <a:rect l="l" t="t" r="r" b="b"/>
              <a:pathLst>
                <a:path w="1073" h="2144" extrusionOk="0">
                  <a:moveTo>
                    <a:pt x="1" y="1"/>
                  </a:moveTo>
                  <a:lnTo>
                    <a:pt x="1" y="2144"/>
                  </a:lnTo>
                  <a:cubicBezTo>
                    <a:pt x="596" y="2144"/>
                    <a:pt x="1073" y="1668"/>
                    <a:pt x="1073" y="1072"/>
                  </a:cubicBezTo>
                  <a:cubicBezTo>
                    <a:pt x="1073" y="477"/>
                    <a:pt x="596"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2"/>
            <p:cNvSpPr/>
            <p:nvPr/>
          </p:nvSpPr>
          <p:spPr>
            <a:xfrm>
              <a:off x="3539448" y="4332355"/>
              <a:ext cx="64114" cy="64084"/>
            </a:xfrm>
            <a:custGeom>
              <a:avLst/>
              <a:gdLst/>
              <a:ahLst/>
              <a:cxnLst/>
              <a:rect l="l" t="t" r="r" b="b"/>
              <a:pathLst>
                <a:path w="2145" h="2144" extrusionOk="0">
                  <a:moveTo>
                    <a:pt x="1072" y="0"/>
                  </a:moveTo>
                  <a:cubicBezTo>
                    <a:pt x="477" y="0"/>
                    <a:pt x="1" y="477"/>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2"/>
            <p:cNvSpPr/>
            <p:nvPr/>
          </p:nvSpPr>
          <p:spPr>
            <a:xfrm>
              <a:off x="3571490" y="4332355"/>
              <a:ext cx="32072" cy="64084"/>
            </a:xfrm>
            <a:custGeom>
              <a:avLst/>
              <a:gdLst/>
              <a:ahLst/>
              <a:cxnLst/>
              <a:rect l="l" t="t" r="r" b="b"/>
              <a:pathLst>
                <a:path w="1073" h="2144" extrusionOk="0">
                  <a:moveTo>
                    <a:pt x="0" y="0"/>
                  </a:moveTo>
                  <a:lnTo>
                    <a:pt x="0" y="2144"/>
                  </a:lnTo>
                  <a:cubicBezTo>
                    <a:pt x="596" y="2144"/>
                    <a:pt x="1072" y="1667"/>
                    <a:pt x="1072" y="1072"/>
                  </a:cubicBezTo>
                  <a:cubicBezTo>
                    <a:pt x="1072" y="500"/>
                    <a:pt x="596"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2"/>
            <p:cNvSpPr/>
            <p:nvPr/>
          </p:nvSpPr>
          <p:spPr>
            <a:xfrm>
              <a:off x="3598541" y="4271857"/>
              <a:ext cx="64084" cy="64084"/>
            </a:xfrm>
            <a:custGeom>
              <a:avLst/>
              <a:gdLst/>
              <a:ahLst/>
              <a:cxnLst/>
              <a:rect l="l" t="t" r="r" b="b"/>
              <a:pathLst>
                <a:path w="2144" h="2144" extrusionOk="0">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2"/>
            <p:cNvSpPr/>
            <p:nvPr/>
          </p:nvSpPr>
          <p:spPr>
            <a:xfrm>
              <a:off x="3630583" y="4271140"/>
              <a:ext cx="32042" cy="64084"/>
            </a:xfrm>
            <a:custGeom>
              <a:avLst/>
              <a:gdLst/>
              <a:ahLst/>
              <a:cxnLst/>
              <a:rect l="l" t="t" r="r" b="b"/>
              <a:pathLst>
                <a:path w="1072" h="2144" extrusionOk="0">
                  <a:moveTo>
                    <a:pt x="0" y="0"/>
                  </a:moveTo>
                  <a:lnTo>
                    <a:pt x="0" y="2144"/>
                  </a:lnTo>
                  <a:cubicBezTo>
                    <a:pt x="595" y="2144"/>
                    <a:pt x="1072" y="1667"/>
                    <a:pt x="1072" y="1072"/>
                  </a:cubicBezTo>
                  <a:cubicBezTo>
                    <a:pt x="1072" y="500"/>
                    <a:pt x="595" y="24"/>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2"/>
            <p:cNvSpPr/>
            <p:nvPr/>
          </p:nvSpPr>
          <p:spPr>
            <a:xfrm>
              <a:off x="3642659" y="4201376"/>
              <a:ext cx="64114" cy="64084"/>
            </a:xfrm>
            <a:custGeom>
              <a:avLst/>
              <a:gdLst/>
              <a:ahLst/>
              <a:cxnLst/>
              <a:rect l="l" t="t" r="r" b="b"/>
              <a:pathLst>
                <a:path w="2145" h="2144"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2"/>
            <p:cNvSpPr/>
            <p:nvPr/>
          </p:nvSpPr>
          <p:spPr>
            <a:xfrm>
              <a:off x="3674701" y="4201376"/>
              <a:ext cx="32072" cy="64084"/>
            </a:xfrm>
            <a:custGeom>
              <a:avLst/>
              <a:gdLst/>
              <a:ahLst/>
              <a:cxnLst/>
              <a:rect l="l" t="t" r="r" b="b"/>
              <a:pathLst>
                <a:path w="1073" h="2144" extrusionOk="0">
                  <a:moveTo>
                    <a:pt x="1" y="1"/>
                  </a:moveTo>
                  <a:lnTo>
                    <a:pt x="1" y="2144"/>
                  </a:lnTo>
                  <a:cubicBezTo>
                    <a:pt x="596" y="2144"/>
                    <a:pt x="1072" y="1668"/>
                    <a:pt x="1072" y="1072"/>
                  </a:cubicBezTo>
                  <a:cubicBezTo>
                    <a:pt x="1072" y="477"/>
                    <a:pt x="596"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92"/>
          <p:cNvGrpSpPr/>
          <p:nvPr/>
        </p:nvGrpSpPr>
        <p:grpSpPr>
          <a:xfrm>
            <a:off x="4038814" y="4146557"/>
            <a:ext cx="343826" cy="343139"/>
            <a:chOff x="4076914" y="4146557"/>
            <a:chExt cx="343826" cy="343139"/>
          </a:xfrm>
        </p:grpSpPr>
        <p:sp>
          <p:nvSpPr>
            <p:cNvPr id="13689" name="Google Shape;13689;p92"/>
            <p:cNvSpPr/>
            <p:nvPr/>
          </p:nvSpPr>
          <p:spPr>
            <a:xfrm>
              <a:off x="4076914" y="4146557"/>
              <a:ext cx="189383" cy="339580"/>
            </a:xfrm>
            <a:custGeom>
              <a:avLst/>
              <a:gdLst/>
              <a:ahLst/>
              <a:cxnLst/>
              <a:rect l="l" t="t" r="r" b="b"/>
              <a:pathLst>
                <a:path w="6336" h="11361" extrusionOk="0">
                  <a:moveTo>
                    <a:pt x="5740" y="1"/>
                  </a:moveTo>
                  <a:cubicBezTo>
                    <a:pt x="2549" y="1"/>
                    <a:pt x="1" y="2573"/>
                    <a:pt x="1" y="5740"/>
                  </a:cubicBezTo>
                  <a:cubicBezTo>
                    <a:pt x="1" y="8526"/>
                    <a:pt x="1977" y="10860"/>
                    <a:pt x="4597" y="11360"/>
                  </a:cubicBezTo>
                  <a:lnTo>
                    <a:pt x="6335" y="5740"/>
                  </a:lnTo>
                  <a:lnTo>
                    <a:pt x="5740"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2"/>
            <p:cNvSpPr/>
            <p:nvPr/>
          </p:nvSpPr>
          <p:spPr>
            <a:xfrm>
              <a:off x="4215724" y="4318127"/>
              <a:ext cx="175126" cy="171569"/>
            </a:xfrm>
            <a:custGeom>
              <a:avLst/>
              <a:gdLst/>
              <a:ahLst/>
              <a:cxnLst/>
              <a:rect l="l" t="t" r="r" b="b"/>
              <a:pathLst>
                <a:path w="5859" h="5740" extrusionOk="0">
                  <a:moveTo>
                    <a:pt x="1120" y="0"/>
                  </a:moveTo>
                  <a:lnTo>
                    <a:pt x="0" y="5620"/>
                  </a:lnTo>
                  <a:cubicBezTo>
                    <a:pt x="358" y="5716"/>
                    <a:pt x="739" y="5739"/>
                    <a:pt x="1120" y="5739"/>
                  </a:cubicBezTo>
                  <a:cubicBezTo>
                    <a:pt x="3096" y="5739"/>
                    <a:pt x="4811" y="4763"/>
                    <a:pt x="5859" y="3239"/>
                  </a:cubicBezTo>
                  <a:lnTo>
                    <a:pt x="171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2"/>
            <p:cNvSpPr/>
            <p:nvPr/>
          </p:nvSpPr>
          <p:spPr>
            <a:xfrm>
              <a:off x="4249171" y="4318127"/>
              <a:ext cx="141679" cy="171569"/>
            </a:xfrm>
            <a:custGeom>
              <a:avLst/>
              <a:gdLst/>
              <a:ahLst/>
              <a:cxnLst/>
              <a:rect l="l" t="t" r="r" b="b"/>
              <a:pathLst>
                <a:path w="4740" h="5740" extrusionOk="0">
                  <a:moveTo>
                    <a:pt x="1" y="0"/>
                  </a:moveTo>
                  <a:lnTo>
                    <a:pt x="1" y="5739"/>
                  </a:lnTo>
                  <a:cubicBezTo>
                    <a:pt x="1977" y="5739"/>
                    <a:pt x="3692" y="4763"/>
                    <a:pt x="4740" y="3239"/>
                  </a:cubicBezTo>
                  <a:lnTo>
                    <a:pt x="596"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2"/>
            <p:cNvSpPr/>
            <p:nvPr/>
          </p:nvSpPr>
          <p:spPr>
            <a:xfrm>
              <a:off x="4249171" y="4146557"/>
              <a:ext cx="171569" cy="268382"/>
            </a:xfrm>
            <a:custGeom>
              <a:avLst/>
              <a:gdLst/>
              <a:ahLst/>
              <a:cxnLst/>
              <a:rect l="l" t="t" r="r" b="b"/>
              <a:pathLst>
                <a:path w="5740" h="8979" extrusionOk="0">
                  <a:moveTo>
                    <a:pt x="1" y="1"/>
                  </a:moveTo>
                  <a:lnTo>
                    <a:pt x="1" y="5740"/>
                  </a:lnTo>
                  <a:lnTo>
                    <a:pt x="4740" y="8979"/>
                  </a:lnTo>
                  <a:cubicBezTo>
                    <a:pt x="5359" y="8050"/>
                    <a:pt x="5740" y="6931"/>
                    <a:pt x="5740" y="5740"/>
                  </a:cubicBezTo>
                  <a:cubicBezTo>
                    <a:pt x="5740" y="2549"/>
                    <a:pt x="3168"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2"/>
            <p:cNvSpPr/>
            <p:nvPr/>
          </p:nvSpPr>
          <p:spPr>
            <a:xfrm>
              <a:off x="4121062" y="4190705"/>
              <a:ext cx="144518" cy="252003"/>
            </a:xfrm>
            <a:custGeom>
              <a:avLst/>
              <a:gdLst/>
              <a:ahLst/>
              <a:cxnLst/>
              <a:rect l="l" t="t" r="r" b="b"/>
              <a:pathLst>
                <a:path w="4835" h="8431" extrusionOk="0">
                  <a:moveTo>
                    <a:pt x="4263" y="0"/>
                  </a:moveTo>
                  <a:cubicBezTo>
                    <a:pt x="1905" y="0"/>
                    <a:pt x="0" y="1905"/>
                    <a:pt x="0" y="4263"/>
                  </a:cubicBezTo>
                  <a:cubicBezTo>
                    <a:pt x="0" y="6311"/>
                    <a:pt x="1453" y="8050"/>
                    <a:pt x="3406" y="8431"/>
                  </a:cubicBezTo>
                  <a:lnTo>
                    <a:pt x="4834" y="4263"/>
                  </a:lnTo>
                  <a:lnTo>
                    <a:pt x="426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2"/>
            <p:cNvSpPr/>
            <p:nvPr/>
          </p:nvSpPr>
          <p:spPr>
            <a:xfrm>
              <a:off x="4223555" y="4318127"/>
              <a:ext cx="129573" cy="127421"/>
            </a:xfrm>
            <a:custGeom>
              <a:avLst/>
              <a:gdLst/>
              <a:ahLst/>
              <a:cxnLst/>
              <a:rect l="l" t="t" r="r" b="b"/>
              <a:pathLst>
                <a:path w="4335" h="4263" extrusionOk="0">
                  <a:moveTo>
                    <a:pt x="834" y="0"/>
                  </a:moveTo>
                  <a:lnTo>
                    <a:pt x="0" y="4168"/>
                  </a:lnTo>
                  <a:cubicBezTo>
                    <a:pt x="262" y="4215"/>
                    <a:pt x="524" y="4263"/>
                    <a:pt x="834" y="4263"/>
                  </a:cubicBezTo>
                  <a:cubicBezTo>
                    <a:pt x="2287" y="4263"/>
                    <a:pt x="3573" y="3501"/>
                    <a:pt x="4335" y="2405"/>
                  </a:cubicBezTo>
                  <a:lnTo>
                    <a:pt x="142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2"/>
            <p:cNvSpPr/>
            <p:nvPr/>
          </p:nvSpPr>
          <p:spPr>
            <a:xfrm>
              <a:off x="4248454" y="4318127"/>
              <a:ext cx="104675" cy="127421"/>
            </a:xfrm>
            <a:custGeom>
              <a:avLst/>
              <a:gdLst/>
              <a:ahLst/>
              <a:cxnLst/>
              <a:rect l="l" t="t" r="r" b="b"/>
              <a:pathLst>
                <a:path w="3502" h="4263" extrusionOk="0">
                  <a:moveTo>
                    <a:pt x="1" y="0"/>
                  </a:moveTo>
                  <a:lnTo>
                    <a:pt x="1" y="4263"/>
                  </a:lnTo>
                  <a:cubicBezTo>
                    <a:pt x="1454" y="4263"/>
                    <a:pt x="2740" y="3501"/>
                    <a:pt x="3502" y="2405"/>
                  </a:cubicBezTo>
                  <a:lnTo>
                    <a:pt x="59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2"/>
            <p:cNvSpPr/>
            <p:nvPr/>
          </p:nvSpPr>
          <p:spPr>
            <a:xfrm>
              <a:off x="4248454" y="4190705"/>
              <a:ext cx="127451" cy="199336"/>
            </a:xfrm>
            <a:custGeom>
              <a:avLst/>
              <a:gdLst/>
              <a:ahLst/>
              <a:cxnLst/>
              <a:rect l="l" t="t" r="r" b="b"/>
              <a:pathLst>
                <a:path w="4264" h="6669" extrusionOk="0">
                  <a:moveTo>
                    <a:pt x="1" y="0"/>
                  </a:moveTo>
                  <a:lnTo>
                    <a:pt x="1" y="4263"/>
                  </a:lnTo>
                  <a:lnTo>
                    <a:pt x="3502" y="6668"/>
                  </a:lnTo>
                  <a:cubicBezTo>
                    <a:pt x="3978" y="5978"/>
                    <a:pt x="4264" y="5144"/>
                    <a:pt x="4264" y="4263"/>
                  </a:cubicBezTo>
                  <a:cubicBezTo>
                    <a:pt x="4264" y="1905"/>
                    <a:pt x="2335" y="0"/>
                    <a:pt x="1"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92"/>
          <p:cNvGrpSpPr/>
          <p:nvPr/>
        </p:nvGrpSpPr>
        <p:grpSpPr>
          <a:xfrm>
            <a:off x="4782742" y="4143718"/>
            <a:ext cx="344544" cy="344544"/>
            <a:chOff x="4744642" y="4143718"/>
            <a:chExt cx="344544" cy="344544"/>
          </a:xfrm>
        </p:grpSpPr>
        <p:sp>
          <p:nvSpPr>
            <p:cNvPr id="13698" name="Google Shape;13698;p92"/>
            <p:cNvSpPr/>
            <p:nvPr/>
          </p:nvSpPr>
          <p:spPr>
            <a:xfrm>
              <a:off x="4766701" y="4337346"/>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2"/>
            <p:cNvSpPr/>
            <p:nvPr/>
          </p:nvSpPr>
          <p:spPr>
            <a:xfrm>
              <a:off x="4766701" y="4143718"/>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2"/>
            <p:cNvSpPr/>
            <p:nvPr/>
          </p:nvSpPr>
          <p:spPr>
            <a:xfrm>
              <a:off x="4766701" y="4236975"/>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2"/>
            <p:cNvSpPr/>
            <p:nvPr/>
          </p:nvSpPr>
          <p:spPr>
            <a:xfrm>
              <a:off x="5022263" y="4184309"/>
              <a:ext cx="66924" cy="60527"/>
            </a:xfrm>
            <a:custGeom>
              <a:avLst/>
              <a:gdLst/>
              <a:ahLst/>
              <a:cxnLst/>
              <a:rect l="l" t="t" r="r" b="b"/>
              <a:pathLst>
                <a:path w="2239" h="2025" extrusionOk="0">
                  <a:moveTo>
                    <a:pt x="333" y="0"/>
                  </a:moveTo>
                  <a:lnTo>
                    <a:pt x="0" y="1024"/>
                  </a:lnTo>
                  <a:lnTo>
                    <a:pt x="333" y="2024"/>
                  </a:lnTo>
                  <a:lnTo>
                    <a:pt x="2239" y="2024"/>
                  </a:lnTo>
                  <a:lnTo>
                    <a:pt x="223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2"/>
            <p:cNvSpPr/>
            <p:nvPr/>
          </p:nvSpPr>
          <p:spPr>
            <a:xfrm>
              <a:off x="5022263" y="4215604"/>
              <a:ext cx="66924" cy="30637"/>
            </a:xfrm>
            <a:custGeom>
              <a:avLst/>
              <a:gdLst/>
              <a:ahLst/>
              <a:cxnLst/>
              <a:rect l="l" t="t" r="r" b="b"/>
              <a:pathLst>
                <a:path w="2239" h="1025" extrusionOk="0">
                  <a:moveTo>
                    <a:pt x="0" y="1"/>
                  </a:moveTo>
                  <a:lnTo>
                    <a:pt x="333" y="1025"/>
                  </a:lnTo>
                  <a:lnTo>
                    <a:pt x="2239" y="1025"/>
                  </a:lnTo>
                  <a:lnTo>
                    <a:pt x="2239"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2"/>
            <p:cNvSpPr/>
            <p:nvPr/>
          </p:nvSpPr>
          <p:spPr>
            <a:xfrm>
              <a:off x="4766701" y="4438405"/>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2"/>
            <p:cNvSpPr/>
            <p:nvPr/>
          </p:nvSpPr>
          <p:spPr>
            <a:xfrm>
              <a:off x="4828633" y="4184309"/>
              <a:ext cx="203611" cy="60527"/>
            </a:xfrm>
            <a:custGeom>
              <a:avLst/>
              <a:gdLst/>
              <a:ahLst/>
              <a:cxnLst/>
              <a:rect l="l" t="t" r="r" b="b"/>
              <a:pathLst>
                <a:path w="6812" h="2025" extrusionOk="0">
                  <a:moveTo>
                    <a:pt x="882" y="0"/>
                  </a:moveTo>
                  <a:lnTo>
                    <a:pt x="1" y="1024"/>
                  </a:lnTo>
                  <a:lnTo>
                    <a:pt x="882" y="2024"/>
                  </a:lnTo>
                  <a:lnTo>
                    <a:pt x="6811" y="2024"/>
                  </a:lnTo>
                  <a:lnTo>
                    <a:pt x="681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2"/>
            <p:cNvSpPr/>
            <p:nvPr/>
          </p:nvSpPr>
          <p:spPr>
            <a:xfrm>
              <a:off x="4828633" y="4215604"/>
              <a:ext cx="203611" cy="30637"/>
            </a:xfrm>
            <a:custGeom>
              <a:avLst/>
              <a:gdLst/>
              <a:ahLst/>
              <a:cxnLst/>
              <a:rect l="l" t="t" r="r" b="b"/>
              <a:pathLst>
                <a:path w="6812" h="1025" extrusionOk="0">
                  <a:moveTo>
                    <a:pt x="1" y="1"/>
                  </a:moveTo>
                  <a:lnTo>
                    <a:pt x="882" y="1025"/>
                  </a:lnTo>
                  <a:lnTo>
                    <a:pt x="6811" y="1025"/>
                  </a:lnTo>
                  <a:lnTo>
                    <a:pt x="681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2"/>
            <p:cNvSpPr/>
            <p:nvPr/>
          </p:nvSpPr>
          <p:spPr>
            <a:xfrm>
              <a:off x="5022263" y="4285368"/>
              <a:ext cx="66924" cy="60527"/>
            </a:xfrm>
            <a:custGeom>
              <a:avLst/>
              <a:gdLst/>
              <a:ahLst/>
              <a:cxnLst/>
              <a:rect l="l" t="t" r="r" b="b"/>
              <a:pathLst>
                <a:path w="2239" h="2025" extrusionOk="0">
                  <a:moveTo>
                    <a:pt x="333" y="1"/>
                  </a:moveTo>
                  <a:lnTo>
                    <a:pt x="0" y="1001"/>
                  </a:lnTo>
                  <a:lnTo>
                    <a:pt x="333" y="2025"/>
                  </a:lnTo>
                  <a:lnTo>
                    <a:pt x="2239" y="2025"/>
                  </a:lnTo>
                  <a:lnTo>
                    <a:pt x="223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2"/>
            <p:cNvSpPr/>
            <p:nvPr/>
          </p:nvSpPr>
          <p:spPr>
            <a:xfrm>
              <a:off x="5022263" y="4315975"/>
              <a:ext cx="66924" cy="30637"/>
            </a:xfrm>
            <a:custGeom>
              <a:avLst/>
              <a:gdLst/>
              <a:ahLst/>
              <a:cxnLst/>
              <a:rect l="l" t="t" r="r" b="b"/>
              <a:pathLst>
                <a:path w="2239" h="1025" extrusionOk="0">
                  <a:moveTo>
                    <a:pt x="0" y="1"/>
                  </a:moveTo>
                  <a:lnTo>
                    <a:pt x="333" y="1025"/>
                  </a:lnTo>
                  <a:lnTo>
                    <a:pt x="2239" y="1025"/>
                  </a:lnTo>
                  <a:lnTo>
                    <a:pt x="2239"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2"/>
            <p:cNvSpPr/>
            <p:nvPr/>
          </p:nvSpPr>
          <p:spPr>
            <a:xfrm>
              <a:off x="4828633" y="4285368"/>
              <a:ext cx="203611" cy="60527"/>
            </a:xfrm>
            <a:custGeom>
              <a:avLst/>
              <a:gdLst/>
              <a:ahLst/>
              <a:cxnLst/>
              <a:rect l="l" t="t" r="r" b="b"/>
              <a:pathLst>
                <a:path w="6812" h="2025" extrusionOk="0">
                  <a:moveTo>
                    <a:pt x="882" y="1"/>
                  </a:moveTo>
                  <a:lnTo>
                    <a:pt x="1" y="1001"/>
                  </a:lnTo>
                  <a:lnTo>
                    <a:pt x="882" y="2025"/>
                  </a:lnTo>
                  <a:lnTo>
                    <a:pt x="6811" y="2025"/>
                  </a:lnTo>
                  <a:lnTo>
                    <a:pt x="6811"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2"/>
            <p:cNvSpPr/>
            <p:nvPr/>
          </p:nvSpPr>
          <p:spPr>
            <a:xfrm>
              <a:off x="4828633" y="4315975"/>
              <a:ext cx="203611" cy="30637"/>
            </a:xfrm>
            <a:custGeom>
              <a:avLst/>
              <a:gdLst/>
              <a:ahLst/>
              <a:cxnLst/>
              <a:rect l="l" t="t" r="r" b="b"/>
              <a:pathLst>
                <a:path w="6812" h="1025" extrusionOk="0">
                  <a:moveTo>
                    <a:pt x="1" y="1"/>
                  </a:moveTo>
                  <a:lnTo>
                    <a:pt x="882" y="1025"/>
                  </a:lnTo>
                  <a:lnTo>
                    <a:pt x="6811" y="1025"/>
                  </a:lnTo>
                  <a:lnTo>
                    <a:pt x="68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2"/>
            <p:cNvSpPr/>
            <p:nvPr/>
          </p:nvSpPr>
          <p:spPr>
            <a:xfrm>
              <a:off x="5022263" y="4386456"/>
              <a:ext cx="66924" cy="60527"/>
            </a:xfrm>
            <a:custGeom>
              <a:avLst/>
              <a:gdLst/>
              <a:ahLst/>
              <a:cxnLst/>
              <a:rect l="l" t="t" r="r" b="b"/>
              <a:pathLst>
                <a:path w="2239" h="2025" extrusionOk="0">
                  <a:moveTo>
                    <a:pt x="333" y="0"/>
                  </a:moveTo>
                  <a:lnTo>
                    <a:pt x="0" y="1024"/>
                  </a:lnTo>
                  <a:lnTo>
                    <a:pt x="333" y="2025"/>
                  </a:lnTo>
                  <a:lnTo>
                    <a:pt x="2239" y="2025"/>
                  </a:lnTo>
                  <a:lnTo>
                    <a:pt x="223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2"/>
            <p:cNvSpPr/>
            <p:nvPr/>
          </p:nvSpPr>
          <p:spPr>
            <a:xfrm>
              <a:off x="5022263" y="4417064"/>
              <a:ext cx="66924" cy="29920"/>
            </a:xfrm>
            <a:custGeom>
              <a:avLst/>
              <a:gdLst/>
              <a:ahLst/>
              <a:cxnLst/>
              <a:rect l="l" t="t" r="r" b="b"/>
              <a:pathLst>
                <a:path w="2239" h="1001" extrusionOk="0">
                  <a:moveTo>
                    <a:pt x="0" y="0"/>
                  </a:moveTo>
                  <a:lnTo>
                    <a:pt x="333" y="1001"/>
                  </a:lnTo>
                  <a:lnTo>
                    <a:pt x="2239" y="1001"/>
                  </a:lnTo>
                  <a:lnTo>
                    <a:pt x="2239"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2"/>
            <p:cNvSpPr/>
            <p:nvPr/>
          </p:nvSpPr>
          <p:spPr>
            <a:xfrm>
              <a:off x="4828633" y="4386456"/>
              <a:ext cx="203611" cy="60527"/>
            </a:xfrm>
            <a:custGeom>
              <a:avLst/>
              <a:gdLst/>
              <a:ahLst/>
              <a:cxnLst/>
              <a:rect l="l" t="t" r="r" b="b"/>
              <a:pathLst>
                <a:path w="6812" h="2025" extrusionOk="0">
                  <a:moveTo>
                    <a:pt x="882" y="0"/>
                  </a:moveTo>
                  <a:lnTo>
                    <a:pt x="1" y="1024"/>
                  </a:lnTo>
                  <a:lnTo>
                    <a:pt x="882" y="2025"/>
                  </a:lnTo>
                  <a:lnTo>
                    <a:pt x="6811" y="2025"/>
                  </a:lnTo>
                  <a:lnTo>
                    <a:pt x="681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2"/>
            <p:cNvSpPr/>
            <p:nvPr/>
          </p:nvSpPr>
          <p:spPr>
            <a:xfrm>
              <a:off x="4828633" y="4417064"/>
              <a:ext cx="203611" cy="29920"/>
            </a:xfrm>
            <a:custGeom>
              <a:avLst/>
              <a:gdLst/>
              <a:ahLst/>
              <a:cxnLst/>
              <a:rect l="l" t="t" r="r" b="b"/>
              <a:pathLst>
                <a:path w="6812" h="1001" extrusionOk="0">
                  <a:moveTo>
                    <a:pt x="1" y="0"/>
                  </a:moveTo>
                  <a:lnTo>
                    <a:pt x="882" y="1001"/>
                  </a:lnTo>
                  <a:lnTo>
                    <a:pt x="6811" y="1001"/>
                  </a:lnTo>
                  <a:lnTo>
                    <a:pt x="681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2"/>
            <p:cNvSpPr/>
            <p:nvPr/>
          </p:nvSpPr>
          <p:spPr>
            <a:xfrm>
              <a:off x="4744642" y="4182874"/>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2"/>
            <p:cNvSpPr/>
            <p:nvPr/>
          </p:nvSpPr>
          <p:spPr>
            <a:xfrm>
              <a:off x="4744642" y="4215604"/>
              <a:ext cx="64084" cy="32072"/>
            </a:xfrm>
            <a:custGeom>
              <a:avLst/>
              <a:gdLst/>
              <a:ahLst/>
              <a:cxnLst/>
              <a:rect l="l" t="t" r="r" b="b"/>
              <a:pathLst>
                <a:path w="2144" h="1073" extrusionOk="0">
                  <a:moveTo>
                    <a:pt x="0" y="1"/>
                  </a:moveTo>
                  <a:cubicBezTo>
                    <a:pt x="0" y="596"/>
                    <a:pt x="477" y="1072"/>
                    <a:pt x="1072" y="1072"/>
                  </a:cubicBezTo>
                  <a:cubicBezTo>
                    <a:pt x="1667" y="1072"/>
                    <a:pt x="2144" y="596"/>
                    <a:pt x="2144"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2"/>
            <p:cNvSpPr/>
            <p:nvPr/>
          </p:nvSpPr>
          <p:spPr>
            <a:xfrm>
              <a:off x="4744642" y="4283963"/>
              <a:ext cx="64084" cy="64084"/>
            </a:xfrm>
            <a:custGeom>
              <a:avLst/>
              <a:gdLst/>
              <a:ahLst/>
              <a:cxnLst/>
              <a:rect l="l" t="t" r="r" b="b"/>
              <a:pathLst>
                <a:path w="2144" h="2144" extrusionOk="0">
                  <a:moveTo>
                    <a:pt x="1072" y="0"/>
                  </a:moveTo>
                  <a:cubicBezTo>
                    <a:pt x="477" y="0"/>
                    <a:pt x="0" y="476"/>
                    <a:pt x="0" y="1072"/>
                  </a:cubicBezTo>
                  <a:cubicBezTo>
                    <a:pt x="0" y="1667"/>
                    <a:pt x="477" y="2143"/>
                    <a:pt x="1072" y="2143"/>
                  </a:cubicBezTo>
                  <a:cubicBezTo>
                    <a:pt x="1667" y="2119"/>
                    <a:pt x="2144" y="1643"/>
                    <a:pt x="2144" y="1072"/>
                  </a:cubicBezTo>
                  <a:cubicBezTo>
                    <a:pt x="2144" y="476"/>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2"/>
            <p:cNvSpPr/>
            <p:nvPr/>
          </p:nvSpPr>
          <p:spPr>
            <a:xfrm>
              <a:off x="4744642" y="4315975"/>
              <a:ext cx="64084" cy="32072"/>
            </a:xfrm>
            <a:custGeom>
              <a:avLst/>
              <a:gdLst/>
              <a:ahLst/>
              <a:cxnLst/>
              <a:rect l="l" t="t" r="r" b="b"/>
              <a:pathLst>
                <a:path w="2144" h="1073" extrusionOk="0">
                  <a:moveTo>
                    <a:pt x="0" y="1"/>
                  </a:moveTo>
                  <a:cubicBezTo>
                    <a:pt x="0" y="596"/>
                    <a:pt x="477" y="1072"/>
                    <a:pt x="1072" y="1072"/>
                  </a:cubicBezTo>
                  <a:cubicBezTo>
                    <a:pt x="1667" y="1072"/>
                    <a:pt x="2144" y="596"/>
                    <a:pt x="2144"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2"/>
            <p:cNvSpPr/>
            <p:nvPr/>
          </p:nvSpPr>
          <p:spPr>
            <a:xfrm>
              <a:off x="4744642" y="4385021"/>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2"/>
            <p:cNvSpPr/>
            <p:nvPr/>
          </p:nvSpPr>
          <p:spPr>
            <a:xfrm>
              <a:off x="4744642" y="4416346"/>
              <a:ext cx="64084" cy="32759"/>
            </a:xfrm>
            <a:custGeom>
              <a:avLst/>
              <a:gdLst/>
              <a:ahLst/>
              <a:cxnLst/>
              <a:rect l="l" t="t" r="r" b="b"/>
              <a:pathLst>
                <a:path w="2144" h="1096" extrusionOk="0">
                  <a:moveTo>
                    <a:pt x="0" y="0"/>
                  </a:moveTo>
                  <a:cubicBezTo>
                    <a:pt x="0" y="596"/>
                    <a:pt x="477" y="1096"/>
                    <a:pt x="1072" y="1096"/>
                  </a:cubicBezTo>
                  <a:cubicBezTo>
                    <a:pt x="1667" y="1096"/>
                    <a:pt x="2144" y="620"/>
                    <a:pt x="2144"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92"/>
          <p:cNvGrpSpPr/>
          <p:nvPr/>
        </p:nvGrpSpPr>
        <p:grpSpPr>
          <a:xfrm>
            <a:off x="5523800" y="4152266"/>
            <a:ext cx="343856" cy="344544"/>
            <a:chOff x="5409500" y="4152266"/>
            <a:chExt cx="343856" cy="344544"/>
          </a:xfrm>
        </p:grpSpPr>
        <p:sp>
          <p:nvSpPr>
            <p:cNvPr id="13721" name="Google Shape;13721;p92"/>
            <p:cNvSpPr/>
            <p:nvPr/>
          </p:nvSpPr>
          <p:spPr>
            <a:xfrm>
              <a:off x="5519855" y="4314570"/>
              <a:ext cx="162303" cy="20654"/>
            </a:xfrm>
            <a:custGeom>
              <a:avLst/>
              <a:gdLst/>
              <a:ahLst/>
              <a:cxnLst/>
              <a:rect l="l" t="t" r="r" b="b"/>
              <a:pathLst>
                <a:path w="5430" h="691" extrusionOk="0">
                  <a:moveTo>
                    <a:pt x="0" y="0"/>
                  </a:moveTo>
                  <a:lnTo>
                    <a:pt x="0" y="691"/>
                  </a:lnTo>
                  <a:lnTo>
                    <a:pt x="5430" y="691"/>
                  </a:lnTo>
                  <a:lnTo>
                    <a:pt x="5430"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2"/>
            <p:cNvSpPr/>
            <p:nvPr/>
          </p:nvSpPr>
          <p:spPr>
            <a:xfrm>
              <a:off x="5519855" y="4324524"/>
              <a:ext cx="162303" cy="9296"/>
            </a:xfrm>
            <a:custGeom>
              <a:avLst/>
              <a:gdLst/>
              <a:ahLst/>
              <a:cxnLst/>
              <a:rect l="l" t="t" r="r" b="b"/>
              <a:pathLst>
                <a:path w="5430" h="311" extrusionOk="0">
                  <a:moveTo>
                    <a:pt x="0" y="0"/>
                  </a:moveTo>
                  <a:lnTo>
                    <a:pt x="0" y="310"/>
                  </a:lnTo>
                  <a:lnTo>
                    <a:pt x="5430" y="310"/>
                  </a:lnTo>
                  <a:lnTo>
                    <a:pt x="543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2"/>
            <p:cNvSpPr/>
            <p:nvPr/>
          </p:nvSpPr>
          <p:spPr>
            <a:xfrm>
              <a:off x="5519855" y="4350140"/>
              <a:ext cx="92569" cy="103240"/>
            </a:xfrm>
            <a:custGeom>
              <a:avLst/>
              <a:gdLst/>
              <a:ahLst/>
              <a:cxnLst/>
              <a:rect l="l" t="t" r="r" b="b"/>
              <a:pathLst>
                <a:path w="3097" h="3454" extrusionOk="0">
                  <a:moveTo>
                    <a:pt x="0" y="1"/>
                  </a:moveTo>
                  <a:lnTo>
                    <a:pt x="524" y="644"/>
                  </a:lnTo>
                  <a:lnTo>
                    <a:pt x="1667" y="644"/>
                  </a:lnTo>
                  <a:cubicBezTo>
                    <a:pt x="2096" y="644"/>
                    <a:pt x="2429" y="977"/>
                    <a:pt x="2429" y="1406"/>
                  </a:cubicBezTo>
                  <a:lnTo>
                    <a:pt x="2429" y="3454"/>
                  </a:lnTo>
                  <a:lnTo>
                    <a:pt x="3096" y="3454"/>
                  </a:lnTo>
                  <a:lnTo>
                    <a:pt x="3096" y="1430"/>
                  </a:lnTo>
                  <a:cubicBezTo>
                    <a:pt x="3096" y="620"/>
                    <a:pt x="2453" y="1"/>
                    <a:pt x="166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2"/>
            <p:cNvSpPr/>
            <p:nvPr/>
          </p:nvSpPr>
          <p:spPr>
            <a:xfrm>
              <a:off x="5519855" y="4196384"/>
              <a:ext cx="92569" cy="103240"/>
            </a:xfrm>
            <a:custGeom>
              <a:avLst/>
              <a:gdLst/>
              <a:ahLst/>
              <a:cxnLst/>
              <a:rect l="l" t="t" r="r" b="b"/>
              <a:pathLst>
                <a:path w="3097" h="3454" extrusionOk="0">
                  <a:moveTo>
                    <a:pt x="2429" y="1"/>
                  </a:moveTo>
                  <a:lnTo>
                    <a:pt x="2429" y="2025"/>
                  </a:lnTo>
                  <a:cubicBezTo>
                    <a:pt x="2429" y="2430"/>
                    <a:pt x="2096" y="2763"/>
                    <a:pt x="1667" y="2763"/>
                  </a:cubicBezTo>
                  <a:lnTo>
                    <a:pt x="524" y="2763"/>
                  </a:lnTo>
                  <a:lnTo>
                    <a:pt x="0" y="3454"/>
                  </a:lnTo>
                  <a:lnTo>
                    <a:pt x="1667" y="3454"/>
                  </a:lnTo>
                  <a:cubicBezTo>
                    <a:pt x="2453" y="3454"/>
                    <a:pt x="3096" y="2811"/>
                    <a:pt x="3096" y="2025"/>
                  </a:cubicBezTo>
                  <a:lnTo>
                    <a:pt x="309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2"/>
            <p:cNvSpPr/>
            <p:nvPr/>
          </p:nvSpPr>
          <p:spPr>
            <a:xfrm>
              <a:off x="5559011" y="4434849"/>
              <a:ext cx="86860" cy="61962"/>
            </a:xfrm>
            <a:custGeom>
              <a:avLst/>
              <a:gdLst/>
              <a:ahLst/>
              <a:cxnLst/>
              <a:rect l="l" t="t" r="r" b="b"/>
              <a:pathLst>
                <a:path w="2906" h="2073" extrusionOk="0">
                  <a:moveTo>
                    <a:pt x="0" y="1"/>
                  </a:moveTo>
                  <a:lnTo>
                    <a:pt x="0" y="2073"/>
                  </a:lnTo>
                  <a:lnTo>
                    <a:pt x="2905" y="2073"/>
                  </a:lnTo>
                  <a:lnTo>
                    <a:pt x="29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2"/>
            <p:cNvSpPr/>
            <p:nvPr/>
          </p:nvSpPr>
          <p:spPr>
            <a:xfrm>
              <a:off x="5559011" y="4152266"/>
              <a:ext cx="86860" cy="62679"/>
            </a:xfrm>
            <a:custGeom>
              <a:avLst/>
              <a:gdLst/>
              <a:ahLst/>
              <a:cxnLst/>
              <a:rect l="l" t="t" r="r" b="b"/>
              <a:pathLst>
                <a:path w="2906" h="2097" extrusionOk="0">
                  <a:moveTo>
                    <a:pt x="0" y="0"/>
                  </a:moveTo>
                  <a:lnTo>
                    <a:pt x="0" y="2096"/>
                  </a:lnTo>
                  <a:lnTo>
                    <a:pt x="2905" y="2096"/>
                  </a:lnTo>
                  <a:lnTo>
                    <a:pt x="290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2"/>
            <p:cNvSpPr/>
            <p:nvPr/>
          </p:nvSpPr>
          <p:spPr>
            <a:xfrm>
              <a:off x="5667184" y="4293199"/>
              <a:ext cx="86173" cy="61962"/>
            </a:xfrm>
            <a:custGeom>
              <a:avLst/>
              <a:gdLst/>
              <a:ahLst/>
              <a:cxnLst/>
              <a:rect l="l" t="t" r="r" b="b"/>
              <a:pathLst>
                <a:path w="2883" h="2073" extrusionOk="0">
                  <a:moveTo>
                    <a:pt x="1" y="1"/>
                  </a:moveTo>
                  <a:lnTo>
                    <a:pt x="1" y="2072"/>
                  </a:lnTo>
                  <a:lnTo>
                    <a:pt x="2882" y="2072"/>
                  </a:lnTo>
                  <a:lnTo>
                    <a:pt x="2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2"/>
            <p:cNvSpPr/>
            <p:nvPr/>
          </p:nvSpPr>
          <p:spPr>
            <a:xfrm>
              <a:off x="5667184" y="4324524"/>
              <a:ext cx="86173" cy="30637"/>
            </a:xfrm>
            <a:custGeom>
              <a:avLst/>
              <a:gdLst/>
              <a:ahLst/>
              <a:cxnLst/>
              <a:rect l="l" t="t" r="r" b="b"/>
              <a:pathLst>
                <a:path w="2883" h="1025" extrusionOk="0">
                  <a:moveTo>
                    <a:pt x="1" y="0"/>
                  </a:moveTo>
                  <a:lnTo>
                    <a:pt x="1" y="1024"/>
                  </a:lnTo>
                  <a:lnTo>
                    <a:pt x="2882" y="1024"/>
                  </a:lnTo>
                  <a:lnTo>
                    <a:pt x="2882"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2"/>
            <p:cNvSpPr/>
            <p:nvPr/>
          </p:nvSpPr>
          <p:spPr>
            <a:xfrm>
              <a:off x="5409500" y="4278971"/>
              <a:ext cx="126046" cy="90417"/>
            </a:xfrm>
            <a:custGeom>
              <a:avLst/>
              <a:gdLst/>
              <a:ahLst/>
              <a:cxnLst/>
              <a:rect l="l" t="t" r="r" b="b"/>
              <a:pathLst>
                <a:path w="4217" h="3025" extrusionOk="0">
                  <a:moveTo>
                    <a:pt x="1" y="0"/>
                  </a:moveTo>
                  <a:lnTo>
                    <a:pt x="1" y="3025"/>
                  </a:lnTo>
                  <a:lnTo>
                    <a:pt x="4216" y="3025"/>
                  </a:lnTo>
                  <a:lnTo>
                    <a:pt x="421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2"/>
            <p:cNvSpPr/>
            <p:nvPr/>
          </p:nvSpPr>
          <p:spPr>
            <a:xfrm>
              <a:off x="5409500" y="4324524"/>
              <a:ext cx="126046" cy="44865"/>
            </a:xfrm>
            <a:custGeom>
              <a:avLst/>
              <a:gdLst/>
              <a:ahLst/>
              <a:cxnLst/>
              <a:rect l="l" t="t" r="r" b="b"/>
              <a:pathLst>
                <a:path w="4217" h="1501" extrusionOk="0">
                  <a:moveTo>
                    <a:pt x="1" y="0"/>
                  </a:moveTo>
                  <a:lnTo>
                    <a:pt x="1" y="1501"/>
                  </a:lnTo>
                  <a:lnTo>
                    <a:pt x="4216" y="1501"/>
                  </a:lnTo>
                  <a:lnTo>
                    <a:pt x="421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2"/>
            <p:cNvSpPr/>
            <p:nvPr/>
          </p:nvSpPr>
          <p:spPr>
            <a:xfrm>
              <a:off x="5442977" y="4314570"/>
              <a:ext cx="19967" cy="20654"/>
            </a:xfrm>
            <a:custGeom>
              <a:avLst/>
              <a:gdLst/>
              <a:ahLst/>
              <a:cxnLst/>
              <a:rect l="l" t="t" r="r" b="b"/>
              <a:pathLst>
                <a:path w="668" h="691" extrusionOk="0">
                  <a:moveTo>
                    <a:pt x="0" y="0"/>
                  </a:moveTo>
                  <a:lnTo>
                    <a:pt x="0" y="691"/>
                  </a:lnTo>
                  <a:lnTo>
                    <a:pt x="667" y="691"/>
                  </a:lnTo>
                  <a:lnTo>
                    <a:pt x="6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2"/>
            <p:cNvSpPr/>
            <p:nvPr/>
          </p:nvSpPr>
          <p:spPr>
            <a:xfrm>
              <a:off x="5482134" y="4314570"/>
              <a:ext cx="19937" cy="20654"/>
            </a:xfrm>
            <a:custGeom>
              <a:avLst/>
              <a:gdLst/>
              <a:ahLst/>
              <a:cxnLst/>
              <a:rect l="l" t="t" r="r" b="b"/>
              <a:pathLst>
                <a:path w="667" h="691" extrusionOk="0">
                  <a:moveTo>
                    <a:pt x="0" y="0"/>
                  </a:moveTo>
                  <a:lnTo>
                    <a:pt x="0" y="691"/>
                  </a:lnTo>
                  <a:lnTo>
                    <a:pt x="667" y="691"/>
                  </a:lnTo>
                  <a:lnTo>
                    <a:pt x="6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2"/>
            <p:cNvSpPr/>
            <p:nvPr/>
          </p:nvSpPr>
          <p:spPr>
            <a:xfrm>
              <a:off x="5442977" y="4324524"/>
              <a:ext cx="19967" cy="9296"/>
            </a:xfrm>
            <a:custGeom>
              <a:avLst/>
              <a:gdLst/>
              <a:ahLst/>
              <a:cxnLst/>
              <a:rect l="l" t="t" r="r" b="b"/>
              <a:pathLst>
                <a:path w="668" h="311" extrusionOk="0">
                  <a:moveTo>
                    <a:pt x="0" y="0"/>
                  </a:moveTo>
                  <a:lnTo>
                    <a:pt x="0" y="310"/>
                  </a:lnTo>
                  <a:lnTo>
                    <a:pt x="667" y="310"/>
                  </a:lnTo>
                  <a:lnTo>
                    <a:pt x="66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2"/>
            <p:cNvSpPr/>
            <p:nvPr/>
          </p:nvSpPr>
          <p:spPr>
            <a:xfrm>
              <a:off x="5482134" y="4324524"/>
              <a:ext cx="19937" cy="9296"/>
            </a:xfrm>
            <a:custGeom>
              <a:avLst/>
              <a:gdLst/>
              <a:ahLst/>
              <a:cxnLst/>
              <a:rect l="l" t="t" r="r" b="b"/>
              <a:pathLst>
                <a:path w="667" h="311" extrusionOk="0">
                  <a:moveTo>
                    <a:pt x="0" y="0"/>
                  </a:moveTo>
                  <a:lnTo>
                    <a:pt x="0" y="310"/>
                  </a:lnTo>
                  <a:lnTo>
                    <a:pt x="667" y="310"/>
                  </a:lnTo>
                  <a:lnTo>
                    <a:pt x="66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5" name="Google Shape;13735;p92"/>
          <p:cNvGrpSpPr/>
          <p:nvPr/>
        </p:nvGrpSpPr>
        <p:grpSpPr>
          <a:xfrm>
            <a:off x="6273438" y="4160815"/>
            <a:ext cx="344544" cy="343109"/>
            <a:chOff x="6082938" y="4160815"/>
            <a:chExt cx="344544" cy="343109"/>
          </a:xfrm>
        </p:grpSpPr>
        <p:sp>
          <p:nvSpPr>
            <p:cNvPr id="13736" name="Google Shape;13736;p92"/>
            <p:cNvSpPr/>
            <p:nvPr/>
          </p:nvSpPr>
          <p:spPr>
            <a:xfrm>
              <a:off x="6082938" y="4160815"/>
              <a:ext cx="222830" cy="185079"/>
            </a:xfrm>
            <a:custGeom>
              <a:avLst/>
              <a:gdLst/>
              <a:ahLst/>
              <a:cxnLst/>
              <a:rect l="l" t="t" r="r" b="b"/>
              <a:pathLst>
                <a:path w="7455" h="6192" extrusionOk="0">
                  <a:moveTo>
                    <a:pt x="0" y="0"/>
                  </a:moveTo>
                  <a:lnTo>
                    <a:pt x="0" y="5739"/>
                  </a:lnTo>
                  <a:cubicBezTo>
                    <a:pt x="0" y="5739"/>
                    <a:pt x="2215" y="6192"/>
                    <a:pt x="2882" y="6192"/>
                  </a:cubicBezTo>
                  <a:cubicBezTo>
                    <a:pt x="3573" y="6192"/>
                    <a:pt x="5740" y="5739"/>
                    <a:pt x="5740" y="5739"/>
                  </a:cubicBezTo>
                  <a:cubicBezTo>
                    <a:pt x="5740" y="5739"/>
                    <a:pt x="7454" y="4311"/>
                    <a:pt x="7454" y="2858"/>
                  </a:cubicBezTo>
                  <a:cubicBezTo>
                    <a:pt x="7454" y="1238"/>
                    <a:pt x="5740" y="0"/>
                    <a:pt x="574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2"/>
            <p:cNvSpPr/>
            <p:nvPr/>
          </p:nvSpPr>
          <p:spPr>
            <a:xfrm>
              <a:off x="6168364" y="4160815"/>
              <a:ext cx="137404" cy="185079"/>
            </a:xfrm>
            <a:custGeom>
              <a:avLst/>
              <a:gdLst/>
              <a:ahLst/>
              <a:cxnLst/>
              <a:rect l="l" t="t" r="r" b="b"/>
              <a:pathLst>
                <a:path w="4597" h="6192" extrusionOk="0">
                  <a:moveTo>
                    <a:pt x="0" y="0"/>
                  </a:moveTo>
                  <a:lnTo>
                    <a:pt x="0" y="6192"/>
                  </a:lnTo>
                  <a:lnTo>
                    <a:pt x="24" y="6192"/>
                  </a:lnTo>
                  <a:cubicBezTo>
                    <a:pt x="715" y="6192"/>
                    <a:pt x="2882" y="5739"/>
                    <a:pt x="2882" y="5739"/>
                  </a:cubicBezTo>
                  <a:cubicBezTo>
                    <a:pt x="2882" y="5739"/>
                    <a:pt x="4572" y="4334"/>
                    <a:pt x="4572" y="2858"/>
                  </a:cubicBezTo>
                  <a:cubicBezTo>
                    <a:pt x="4596" y="1238"/>
                    <a:pt x="2882"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2"/>
            <p:cNvSpPr/>
            <p:nvPr/>
          </p:nvSpPr>
          <p:spPr>
            <a:xfrm>
              <a:off x="6254477" y="4160815"/>
              <a:ext cx="173003" cy="222830"/>
            </a:xfrm>
            <a:custGeom>
              <a:avLst/>
              <a:gdLst/>
              <a:ahLst/>
              <a:cxnLst/>
              <a:rect l="l" t="t" r="r" b="b"/>
              <a:pathLst>
                <a:path w="5788" h="7455" extrusionOk="0">
                  <a:moveTo>
                    <a:pt x="1" y="0"/>
                  </a:moveTo>
                  <a:lnTo>
                    <a:pt x="1" y="1739"/>
                  </a:lnTo>
                  <a:cubicBezTo>
                    <a:pt x="138" y="1687"/>
                    <a:pt x="263" y="1648"/>
                    <a:pt x="402" y="1648"/>
                  </a:cubicBezTo>
                  <a:cubicBezTo>
                    <a:pt x="456" y="1648"/>
                    <a:pt x="512" y="1654"/>
                    <a:pt x="572" y="1667"/>
                  </a:cubicBezTo>
                  <a:cubicBezTo>
                    <a:pt x="1191" y="1691"/>
                    <a:pt x="1668" y="2215"/>
                    <a:pt x="1715" y="2810"/>
                  </a:cubicBezTo>
                  <a:cubicBezTo>
                    <a:pt x="1739" y="3501"/>
                    <a:pt x="1168" y="4096"/>
                    <a:pt x="477" y="4096"/>
                  </a:cubicBezTo>
                  <a:cubicBezTo>
                    <a:pt x="310" y="4096"/>
                    <a:pt x="167" y="4072"/>
                    <a:pt x="1" y="4001"/>
                  </a:cubicBezTo>
                  <a:lnTo>
                    <a:pt x="1" y="5763"/>
                  </a:lnTo>
                  <a:cubicBezTo>
                    <a:pt x="1" y="5763"/>
                    <a:pt x="1239" y="7454"/>
                    <a:pt x="2906" y="7454"/>
                  </a:cubicBezTo>
                  <a:cubicBezTo>
                    <a:pt x="4454" y="7454"/>
                    <a:pt x="5788" y="5763"/>
                    <a:pt x="5788" y="5763"/>
                  </a:cubicBezTo>
                  <a:lnTo>
                    <a:pt x="5788"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2"/>
            <p:cNvSpPr/>
            <p:nvPr/>
          </p:nvSpPr>
          <p:spPr>
            <a:xfrm>
              <a:off x="6341309" y="4160815"/>
              <a:ext cx="86173" cy="222113"/>
            </a:xfrm>
            <a:custGeom>
              <a:avLst/>
              <a:gdLst/>
              <a:ahLst/>
              <a:cxnLst/>
              <a:rect l="l" t="t" r="r" b="b"/>
              <a:pathLst>
                <a:path w="2883" h="7431" extrusionOk="0">
                  <a:moveTo>
                    <a:pt x="1" y="0"/>
                  </a:moveTo>
                  <a:lnTo>
                    <a:pt x="1" y="7430"/>
                  </a:lnTo>
                  <a:cubicBezTo>
                    <a:pt x="1549" y="7430"/>
                    <a:pt x="2883" y="5739"/>
                    <a:pt x="2883" y="5739"/>
                  </a:cubicBezTo>
                  <a:lnTo>
                    <a:pt x="2883"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2"/>
            <p:cNvSpPr/>
            <p:nvPr/>
          </p:nvSpPr>
          <p:spPr>
            <a:xfrm>
              <a:off x="6203933" y="4331638"/>
              <a:ext cx="222830" cy="172286"/>
            </a:xfrm>
            <a:custGeom>
              <a:avLst/>
              <a:gdLst/>
              <a:ahLst/>
              <a:cxnLst/>
              <a:rect l="l" t="t" r="r" b="b"/>
              <a:pathLst>
                <a:path w="7455" h="5764" extrusionOk="0">
                  <a:moveTo>
                    <a:pt x="1692" y="1"/>
                  </a:moveTo>
                  <a:cubicBezTo>
                    <a:pt x="1692" y="1"/>
                    <a:pt x="1" y="1239"/>
                    <a:pt x="1" y="2882"/>
                  </a:cubicBezTo>
                  <a:cubicBezTo>
                    <a:pt x="1" y="4597"/>
                    <a:pt x="1692" y="5764"/>
                    <a:pt x="1692" y="5764"/>
                  </a:cubicBezTo>
                  <a:lnTo>
                    <a:pt x="7455" y="5764"/>
                  </a:lnTo>
                  <a:lnTo>
                    <a:pt x="7455" y="24"/>
                  </a:lnTo>
                  <a:lnTo>
                    <a:pt x="7455" y="1"/>
                  </a:lnTo>
                  <a:lnTo>
                    <a:pt x="5740" y="1"/>
                  </a:lnTo>
                  <a:cubicBezTo>
                    <a:pt x="5812" y="143"/>
                    <a:pt x="5835" y="286"/>
                    <a:pt x="5835" y="477"/>
                  </a:cubicBezTo>
                  <a:cubicBezTo>
                    <a:pt x="5835" y="1130"/>
                    <a:pt x="5264" y="1692"/>
                    <a:pt x="4591" y="1692"/>
                  </a:cubicBezTo>
                  <a:cubicBezTo>
                    <a:pt x="4577" y="1692"/>
                    <a:pt x="4563" y="1692"/>
                    <a:pt x="4549" y="1691"/>
                  </a:cubicBezTo>
                  <a:cubicBezTo>
                    <a:pt x="3906" y="1691"/>
                    <a:pt x="3406" y="1144"/>
                    <a:pt x="3359" y="524"/>
                  </a:cubicBezTo>
                  <a:cubicBezTo>
                    <a:pt x="3359" y="310"/>
                    <a:pt x="3406" y="143"/>
                    <a:pt x="3454"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2"/>
            <p:cNvSpPr/>
            <p:nvPr/>
          </p:nvSpPr>
          <p:spPr>
            <a:xfrm>
              <a:off x="6341309" y="4332355"/>
              <a:ext cx="86173" cy="171569"/>
            </a:xfrm>
            <a:custGeom>
              <a:avLst/>
              <a:gdLst/>
              <a:ahLst/>
              <a:cxnLst/>
              <a:rect l="l" t="t" r="r" b="b"/>
              <a:pathLst>
                <a:path w="2883" h="5740" extrusionOk="0">
                  <a:moveTo>
                    <a:pt x="1120" y="0"/>
                  </a:moveTo>
                  <a:cubicBezTo>
                    <a:pt x="1192" y="143"/>
                    <a:pt x="1216" y="286"/>
                    <a:pt x="1216" y="477"/>
                  </a:cubicBezTo>
                  <a:cubicBezTo>
                    <a:pt x="1216" y="1167"/>
                    <a:pt x="668" y="1691"/>
                    <a:pt x="1" y="1691"/>
                  </a:cubicBezTo>
                  <a:lnTo>
                    <a:pt x="1" y="5740"/>
                  </a:lnTo>
                  <a:lnTo>
                    <a:pt x="2883" y="5740"/>
                  </a:lnTo>
                  <a:lnTo>
                    <a:pt x="288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2"/>
            <p:cNvSpPr/>
            <p:nvPr/>
          </p:nvSpPr>
          <p:spPr>
            <a:xfrm>
              <a:off x="6082938" y="4280376"/>
              <a:ext cx="171569" cy="222830"/>
            </a:xfrm>
            <a:custGeom>
              <a:avLst/>
              <a:gdLst/>
              <a:ahLst/>
              <a:cxnLst/>
              <a:rect l="l" t="t" r="r" b="b"/>
              <a:pathLst>
                <a:path w="5740" h="7455" extrusionOk="0">
                  <a:moveTo>
                    <a:pt x="2912" y="0"/>
                  </a:moveTo>
                  <a:cubicBezTo>
                    <a:pt x="2239" y="0"/>
                    <a:pt x="1667" y="563"/>
                    <a:pt x="1667" y="1239"/>
                  </a:cubicBezTo>
                  <a:cubicBezTo>
                    <a:pt x="1667" y="1406"/>
                    <a:pt x="1691" y="1549"/>
                    <a:pt x="1763" y="1716"/>
                  </a:cubicBezTo>
                  <a:lnTo>
                    <a:pt x="0" y="1716"/>
                  </a:lnTo>
                  <a:lnTo>
                    <a:pt x="0" y="7455"/>
                  </a:lnTo>
                  <a:lnTo>
                    <a:pt x="3025" y="7455"/>
                  </a:lnTo>
                  <a:lnTo>
                    <a:pt x="4620" y="6859"/>
                  </a:lnTo>
                  <a:lnTo>
                    <a:pt x="4620" y="6859"/>
                  </a:lnTo>
                  <a:cubicBezTo>
                    <a:pt x="4615" y="6861"/>
                    <a:pt x="4611" y="6862"/>
                    <a:pt x="4607" y="6862"/>
                  </a:cubicBezTo>
                  <a:cubicBezTo>
                    <a:pt x="4493" y="6862"/>
                    <a:pt x="5115" y="6145"/>
                    <a:pt x="4930" y="6145"/>
                  </a:cubicBezTo>
                  <a:cubicBezTo>
                    <a:pt x="4263" y="6145"/>
                    <a:pt x="3787" y="5240"/>
                    <a:pt x="3787" y="4597"/>
                  </a:cubicBezTo>
                  <a:cubicBezTo>
                    <a:pt x="3787" y="3930"/>
                    <a:pt x="4382" y="3168"/>
                    <a:pt x="5073" y="3168"/>
                  </a:cubicBezTo>
                  <a:cubicBezTo>
                    <a:pt x="5240" y="3168"/>
                    <a:pt x="5597" y="3430"/>
                    <a:pt x="5740" y="3502"/>
                  </a:cubicBezTo>
                  <a:lnTo>
                    <a:pt x="4882" y="2597"/>
                  </a:lnTo>
                  <a:lnTo>
                    <a:pt x="4025" y="1739"/>
                  </a:lnTo>
                  <a:cubicBezTo>
                    <a:pt x="4073" y="1597"/>
                    <a:pt x="4096" y="1406"/>
                    <a:pt x="4096" y="1192"/>
                  </a:cubicBezTo>
                  <a:cubicBezTo>
                    <a:pt x="4073" y="572"/>
                    <a:pt x="3573" y="49"/>
                    <a:pt x="2953" y="1"/>
                  </a:cubicBezTo>
                  <a:cubicBezTo>
                    <a:pt x="2939" y="0"/>
                    <a:pt x="2926" y="0"/>
                    <a:pt x="2912"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2"/>
            <p:cNvSpPr/>
            <p:nvPr/>
          </p:nvSpPr>
          <p:spPr>
            <a:xfrm>
              <a:off x="6168364" y="4280376"/>
              <a:ext cx="86143" cy="222830"/>
            </a:xfrm>
            <a:custGeom>
              <a:avLst/>
              <a:gdLst/>
              <a:ahLst/>
              <a:cxnLst/>
              <a:rect l="l" t="t" r="r" b="b"/>
              <a:pathLst>
                <a:path w="2882" h="7455" extrusionOk="0">
                  <a:moveTo>
                    <a:pt x="42" y="0"/>
                  </a:moveTo>
                  <a:cubicBezTo>
                    <a:pt x="28" y="0"/>
                    <a:pt x="14" y="0"/>
                    <a:pt x="0" y="1"/>
                  </a:cubicBezTo>
                  <a:lnTo>
                    <a:pt x="0" y="7455"/>
                  </a:lnTo>
                  <a:lnTo>
                    <a:pt x="2882" y="7455"/>
                  </a:lnTo>
                  <a:lnTo>
                    <a:pt x="2882" y="5693"/>
                  </a:lnTo>
                  <a:cubicBezTo>
                    <a:pt x="2739" y="5764"/>
                    <a:pt x="2596" y="5788"/>
                    <a:pt x="2405" y="5788"/>
                  </a:cubicBezTo>
                  <a:cubicBezTo>
                    <a:pt x="1739" y="5788"/>
                    <a:pt x="1167" y="5216"/>
                    <a:pt x="1191" y="4502"/>
                  </a:cubicBezTo>
                  <a:cubicBezTo>
                    <a:pt x="1215" y="3930"/>
                    <a:pt x="1739" y="3406"/>
                    <a:pt x="2358" y="3383"/>
                  </a:cubicBezTo>
                  <a:cubicBezTo>
                    <a:pt x="2524" y="3383"/>
                    <a:pt x="2715" y="3406"/>
                    <a:pt x="2882" y="3454"/>
                  </a:cubicBezTo>
                  <a:lnTo>
                    <a:pt x="2882" y="1716"/>
                  </a:lnTo>
                  <a:lnTo>
                    <a:pt x="1167" y="1716"/>
                  </a:lnTo>
                  <a:cubicBezTo>
                    <a:pt x="1215" y="1549"/>
                    <a:pt x="1262" y="1406"/>
                    <a:pt x="1262" y="1239"/>
                  </a:cubicBezTo>
                  <a:cubicBezTo>
                    <a:pt x="1262" y="563"/>
                    <a:pt x="714" y="0"/>
                    <a:pt x="42"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4" name="Google Shape;13744;p92"/>
          <p:cNvGrpSpPr/>
          <p:nvPr/>
        </p:nvGrpSpPr>
        <p:grpSpPr>
          <a:xfrm>
            <a:off x="7008816" y="4169334"/>
            <a:ext cx="343110" cy="291878"/>
            <a:chOff x="6742116" y="4169334"/>
            <a:chExt cx="343110" cy="291878"/>
          </a:xfrm>
        </p:grpSpPr>
        <p:sp>
          <p:nvSpPr>
            <p:cNvPr id="13745" name="Google Shape;13745;p92"/>
            <p:cNvSpPr/>
            <p:nvPr/>
          </p:nvSpPr>
          <p:spPr>
            <a:xfrm>
              <a:off x="6772007" y="4229861"/>
              <a:ext cx="282610" cy="160181"/>
            </a:xfrm>
            <a:custGeom>
              <a:avLst/>
              <a:gdLst/>
              <a:ahLst/>
              <a:cxnLst/>
              <a:rect l="l" t="t" r="r" b="b"/>
              <a:pathLst>
                <a:path w="9455" h="5359" extrusionOk="0">
                  <a:moveTo>
                    <a:pt x="4359" y="0"/>
                  </a:moveTo>
                  <a:lnTo>
                    <a:pt x="4359" y="2405"/>
                  </a:lnTo>
                  <a:lnTo>
                    <a:pt x="1" y="2405"/>
                  </a:lnTo>
                  <a:lnTo>
                    <a:pt x="1" y="5358"/>
                  </a:lnTo>
                  <a:lnTo>
                    <a:pt x="691" y="5358"/>
                  </a:lnTo>
                  <a:lnTo>
                    <a:pt x="691" y="3096"/>
                  </a:lnTo>
                  <a:lnTo>
                    <a:pt x="4382" y="3096"/>
                  </a:lnTo>
                  <a:lnTo>
                    <a:pt x="4382" y="5358"/>
                  </a:lnTo>
                  <a:lnTo>
                    <a:pt x="5073" y="5358"/>
                  </a:lnTo>
                  <a:lnTo>
                    <a:pt x="5073" y="3096"/>
                  </a:lnTo>
                  <a:lnTo>
                    <a:pt x="8764" y="3096"/>
                  </a:lnTo>
                  <a:lnTo>
                    <a:pt x="8764" y="5358"/>
                  </a:lnTo>
                  <a:lnTo>
                    <a:pt x="9455" y="5358"/>
                  </a:lnTo>
                  <a:lnTo>
                    <a:pt x="9455" y="2405"/>
                  </a:lnTo>
                  <a:lnTo>
                    <a:pt x="5049" y="2405"/>
                  </a:lnTo>
                  <a:lnTo>
                    <a:pt x="504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2"/>
            <p:cNvSpPr/>
            <p:nvPr/>
          </p:nvSpPr>
          <p:spPr>
            <a:xfrm>
              <a:off x="6913657" y="4230549"/>
              <a:ext cx="140961" cy="160210"/>
            </a:xfrm>
            <a:custGeom>
              <a:avLst/>
              <a:gdLst/>
              <a:ahLst/>
              <a:cxnLst/>
              <a:rect l="l" t="t" r="r" b="b"/>
              <a:pathLst>
                <a:path w="4716" h="5360" extrusionOk="0">
                  <a:moveTo>
                    <a:pt x="1" y="1"/>
                  </a:moveTo>
                  <a:lnTo>
                    <a:pt x="1" y="5359"/>
                  </a:lnTo>
                  <a:lnTo>
                    <a:pt x="334" y="5359"/>
                  </a:lnTo>
                  <a:lnTo>
                    <a:pt x="334" y="3073"/>
                  </a:lnTo>
                  <a:lnTo>
                    <a:pt x="4025" y="3073"/>
                  </a:lnTo>
                  <a:lnTo>
                    <a:pt x="4025" y="5335"/>
                  </a:lnTo>
                  <a:lnTo>
                    <a:pt x="4716" y="5335"/>
                  </a:lnTo>
                  <a:lnTo>
                    <a:pt x="4716" y="2406"/>
                  </a:lnTo>
                  <a:lnTo>
                    <a:pt x="334" y="2406"/>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2"/>
            <p:cNvSpPr/>
            <p:nvPr/>
          </p:nvSpPr>
          <p:spPr>
            <a:xfrm>
              <a:off x="6742116" y="4377908"/>
              <a:ext cx="83303" cy="83303"/>
            </a:xfrm>
            <a:custGeom>
              <a:avLst/>
              <a:gdLst/>
              <a:ahLst/>
              <a:cxnLst/>
              <a:rect l="l" t="t" r="r" b="b"/>
              <a:pathLst>
                <a:path w="2787" h="2787" extrusionOk="0">
                  <a:moveTo>
                    <a:pt x="1405" y="1"/>
                  </a:moveTo>
                  <a:cubicBezTo>
                    <a:pt x="620" y="1"/>
                    <a:pt x="0" y="620"/>
                    <a:pt x="0" y="1382"/>
                  </a:cubicBezTo>
                  <a:cubicBezTo>
                    <a:pt x="0" y="2168"/>
                    <a:pt x="620" y="2787"/>
                    <a:pt x="1405" y="2787"/>
                  </a:cubicBezTo>
                  <a:cubicBezTo>
                    <a:pt x="2168" y="2787"/>
                    <a:pt x="2787" y="2168"/>
                    <a:pt x="2787" y="1382"/>
                  </a:cubicBezTo>
                  <a:cubicBezTo>
                    <a:pt x="2787" y="620"/>
                    <a:pt x="2168" y="1"/>
                    <a:pt x="1405"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2"/>
            <p:cNvSpPr/>
            <p:nvPr/>
          </p:nvSpPr>
          <p:spPr>
            <a:xfrm>
              <a:off x="6871661" y="4377908"/>
              <a:ext cx="84021" cy="83303"/>
            </a:xfrm>
            <a:custGeom>
              <a:avLst/>
              <a:gdLst/>
              <a:ahLst/>
              <a:cxnLst/>
              <a:rect l="l" t="t" r="r" b="b"/>
              <a:pathLst>
                <a:path w="2811" h="2787" extrusionOk="0">
                  <a:moveTo>
                    <a:pt x="1406" y="1"/>
                  </a:moveTo>
                  <a:cubicBezTo>
                    <a:pt x="620" y="1"/>
                    <a:pt x="1" y="620"/>
                    <a:pt x="1" y="1382"/>
                  </a:cubicBezTo>
                  <a:cubicBezTo>
                    <a:pt x="1" y="2168"/>
                    <a:pt x="644" y="2787"/>
                    <a:pt x="1406" y="2787"/>
                  </a:cubicBezTo>
                  <a:cubicBezTo>
                    <a:pt x="2192" y="2787"/>
                    <a:pt x="2811" y="2168"/>
                    <a:pt x="2811" y="1382"/>
                  </a:cubicBezTo>
                  <a:cubicBezTo>
                    <a:pt x="2811" y="620"/>
                    <a:pt x="2192" y="1"/>
                    <a:pt x="140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2"/>
            <p:cNvSpPr/>
            <p:nvPr/>
          </p:nvSpPr>
          <p:spPr>
            <a:xfrm>
              <a:off x="6913657" y="4377908"/>
              <a:ext cx="42025" cy="83303"/>
            </a:xfrm>
            <a:custGeom>
              <a:avLst/>
              <a:gdLst/>
              <a:ahLst/>
              <a:cxnLst/>
              <a:rect l="l" t="t" r="r" b="b"/>
              <a:pathLst>
                <a:path w="1406" h="2787" extrusionOk="0">
                  <a:moveTo>
                    <a:pt x="1" y="1"/>
                  </a:moveTo>
                  <a:lnTo>
                    <a:pt x="1" y="2787"/>
                  </a:lnTo>
                  <a:cubicBezTo>
                    <a:pt x="787" y="2787"/>
                    <a:pt x="1406" y="2168"/>
                    <a:pt x="1406" y="1382"/>
                  </a:cubicBezTo>
                  <a:cubicBezTo>
                    <a:pt x="1406" y="620"/>
                    <a:pt x="787"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2"/>
            <p:cNvSpPr/>
            <p:nvPr/>
          </p:nvSpPr>
          <p:spPr>
            <a:xfrm>
              <a:off x="7001923" y="4377908"/>
              <a:ext cx="83303" cy="83303"/>
            </a:xfrm>
            <a:custGeom>
              <a:avLst/>
              <a:gdLst/>
              <a:ahLst/>
              <a:cxnLst/>
              <a:rect l="l" t="t" r="r" b="b"/>
              <a:pathLst>
                <a:path w="2787" h="2787" extrusionOk="0">
                  <a:moveTo>
                    <a:pt x="1382" y="1"/>
                  </a:moveTo>
                  <a:cubicBezTo>
                    <a:pt x="620" y="1"/>
                    <a:pt x="1" y="620"/>
                    <a:pt x="1" y="1382"/>
                  </a:cubicBezTo>
                  <a:cubicBezTo>
                    <a:pt x="1" y="2168"/>
                    <a:pt x="620" y="2787"/>
                    <a:pt x="1382" y="2787"/>
                  </a:cubicBezTo>
                  <a:cubicBezTo>
                    <a:pt x="2168" y="2787"/>
                    <a:pt x="2787" y="2168"/>
                    <a:pt x="2787" y="1382"/>
                  </a:cubicBezTo>
                  <a:cubicBezTo>
                    <a:pt x="2787" y="620"/>
                    <a:pt x="2168"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2"/>
            <p:cNvSpPr/>
            <p:nvPr/>
          </p:nvSpPr>
          <p:spPr>
            <a:xfrm>
              <a:off x="6863830" y="4169334"/>
              <a:ext cx="98966" cy="85456"/>
            </a:xfrm>
            <a:custGeom>
              <a:avLst/>
              <a:gdLst/>
              <a:ahLst/>
              <a:cxnLst/>
              <a:rect l="l" t="t" r="r" b="b"/>
              <a:pathLst>
                <a:path w="3311" h="2859" extrusionOk="0">
                  <a:moveTo>
                    <a:pt x="1668" y="1"/>
                  </a:moveTo>
                  <a:lnTo>
                    <a:pt x="1" y="2859"/>
                  </a:lnTo>
                  <a:lnTo>
                    <a:pt x="3311" y="2859"/>
                  </a:lnTo>
                  <a:lnTo>
                    <a:pt x="16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2"/>
            <p:cNvSpPr/>
            <p:nvPr/>
          </p:nvSpPr>
          <p:spPr>
            <a:xfrm>
              <a:off x="6912940" y="4169334"/>
              <a:ext cx="49857" cy="85456"/>
            </a:xfrm>
            <a:custGeom>
              <a:avLst/>
              <a:gdLst/>
              <a:ahLst/>
              <a:cxnLst/>
              <a:rect l="l" t="t" r="r" b="b"/>
              <a:pathLst>
                <a:path w="1668" h="2859" extrusionOk="0">
                  <a:moveTo>
                    <a:pt x="1" y="1"/>
                  </a:moveTo>
                  <a:lnTo>
                    <a:pt x="1" y="2859"/>
                  </a:lnTo>
                  <a:lnTo>
                    <a:pt x="1668" y="2859"/>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3" name="Google Shape;13753;p92"/>
          <p:cNvGrpSpPr/>
          <p:nvPr/>
        </p:nvGrpSpPr>
        <p:grpSpPr>
          <a:xfrm>
            <a:off x="7749875" y="4153671"/>
            <a:ext cx="344574" cy="342421"/>
            <a:chOff x="7406975" y="4153671"/>
            <a:chExt cx="344574" cy="342421"/>
          </a:xfrm>
        </p:grpSpPr>
        <p:sp>
          <p:nvSpPr>
            <p:cNvPr id="13754" name="Google Shape;13754;p92"/>
            <p:cNvSpPr/>
            <p:nvPr/>
          </p:nvSpPr>
          <p:spPr>
            <a:xfrm>
              <a:off x="7518735" y="4264743"/>
              <a:ext cx="121055" cy="121025"/>
            </a:xfrm>
            <a:custGeom>
              <a:avLst/>
              <a:gdLst/>
              <a:ahLst/>
              <a:cxnLst/>
              <a:rect l="l" t="t" r="r" b="b"/>
              <a:pathLst>
                <a:path w="4050" h="4049" extrusionOk="0">
                  <a:moveTo>
                    <a:pt x="2025" y="0"/>
                  </a:moveTo>
                  <a:cubicBezTo>
                    <a:pt x="906" y="0"/>
                    <a:pt x="1" y="905"/>
                    <a:pt x="1" y="2024"/>
                  </a:cubicBezTo>
                  <a:cubicBezTo>
                    <a:pt x="1" y="3144"/>
                    <a:pt x="906" y="4048"/>
                    <a:pt x="2025" y="4048"/>
                  </a:cubicBezTo>
                  <a:cubicBezTo>
                    <a:pt x="3121" y="4048"/>
                    <a:pt x="4049" y="3144"/>
                    <a:pt x="4049" y="2024"/>
                  </a:cubicBezTo>
                  <a:cubicBezTo>
                    <a:pt x="4049" y="905"/>
                    <a:pt x="3121" y="0"/>
                    <a:pt x="2025"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2"/>
            <p:cNvSpPr/>
            <p:nvPr/>
          </p:nvSpPr>
          <p:spPr>
            <a:xfrm>
              <a:off x="7579950" y="4264026"/>
              <a:ext cx="60557" cy="121742"/>
            </a:xfrm>
            <a:custGeom>
              <a:avLst/>
              <a:gdLst/>
              <a:ahLst/>
              <a:cxnLst/>
              <a:rect l="l" t="t" r="r" b="b"/>
              <a:pathLst>
                <a:path w="2026" h="4073" extrusionOk="0">
                  <a:moveTo>
                    <a:pt x="1" y="0"/>
                  </a:moveTo>
                  <a:lnTo>
                    <a:pt x="1" y="4072"/>
                  </a:lnTo>
                  <a:cubicBezTo>
                    <a:pt x="1096" y="4072"/>
                    <a:pt x="2025" y="3168"/>
                    <a:pt x="2025" y="2048"/>
                  </a:cubicBezTo>
                  <a:cubicBezTo>
                    <a:pt x="2025" y="905"/>
                    <a:pt x="1096"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2"/>
            <p:cNvSpPr/>
            <p:nvPr/>
          </p:nvSpPr>
          <p:spPr>
            <a:xfrm>
              <a:off x="7406975" y="4347300"/>
              <a:ext cx="148822" cy="148792"/>
            </a:xfrm>
            <a:custGeom>
              <a:avLst/>
              <a:gdLst/>
              <a:ahLst/>
              <a:cxnLst/>
              <a:rect l="l" t="t" r="r" b="b"/>
              <a:pathLst>
                <a:path w="4979" h="4978" extrusionOk="0">
                  <a:moveTo>
                    <a:pt x="1" y="0"/>
                  </a:moveTo>
                  <a:cubicBezTo>
                    <a:pt x="358" y="2596"/>
                    <a:pt x="2382" y="4644"/>
                    <a:pt x="4978" y="4978"/>
                  </a:cubicBezTo>
                  <a:lnTo>
                    <a:pt x="4978" y="2620"/>
                  </a:lnTo>
                  <a:cubicBezTo>
                    <a:pt x="3692" y="2334"/>
                    <a:pt x="2668" y="1310"/>
                    <a:pt x="2359"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2"/>
            <p:cNvSpPr/>
            <p:nvPr/>
          </p:nvSpPr>
          <p:spPr>
            <a:xfrm>
              <a:off x="7602727" y="4153671"/>
              <a:ext cx="148822" cy="147388"/>
            </a:xfrm>
            <a:custGeom>
              <a:avLst/>
              <a:gdLst/>
              <a:ahLst/>
              <a:cxnLst/>
              <a:rect l="l" t="t" r="r" b="b"/>
              <a:pathLst>
                <a:path w="4979" h="4931" extrusionOk="0">
                  <a:moveTo>
                    <a:pt x="1" y="1"/>
                  </a:moveTo>
                  <a:lnTo>
                    <a:pt x="1" y="2335"/>
                  </a:lnTo>
                  <a:cubicBezTo>
                    <a:pt x="1287" y="2644"/>
                    <a:pt x="2311" y="3645"/>
                    <a:pt x="2621" y="4931"/>
                  </a:cubicBezTo>
                  <a:lnTo>
                    <a:pt x="4978" y="4931"/>
                  </a:lnTo>
                  <a:cubicBezTo>
                    <a:pt x="4621" y="2382"/>
                    <a:pt x="2597" y="311"/>
                    <a:pt x="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2"/>
            <p:cNvSpPr/>
            <p:nvPr/>
          </p:nvSpPr>
          <p:spPr>
            <a:xfrm>
              <a:off x="7406975" y="4153671"/>
              <a:ext cx="148822" cy="147388"/>
            </a:xfrm>
            <a:custGeom>
              <a:avLst/>
              <a:gdLst/>
              <a:ahLst/>
              <a:cxnLst/>
              <a:rect l="l" t="t" r="r" b="b"/>
              <a:pathLst>
                <a:path w="4979" h="4931" extrusionOk="0">
                  <a:moveTo>
                    <a:pt x="4978" y="1"/>
                  </a:moveTo>
                  <a:cubicBezTo>
                    <a:pt x="2430" y="358"/>
                    <a:pt x="358" y="2382"/>
                    <a:pt x="1" y="4931"/>
                  </a:cubicBezTo>
                  <a:lnTo>
                    <a:pt x="2359" y="4931"/>
                  </a:lnTo>
                  <a:cubicBezTo>
                    <a:pt x="2692" y="3645"/>
                    <a:pt x="3692" y="2644"/>
                    <a:pt x="4978" y="2335"/>
                  </a:cubicBezTo>
                  <a:lnTo>
                    <a:pt x="4978"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2"/>
            <p:cNvSpPr/>
            <p:nvPr/>
          </p:nvSpPr>
          <p:spPr>
            <a:xfrm>
              <a:off x="7602727" y="4347300"/>
              <a:ext cx="148822" cy="148792"/>
            </a:xfrm>
            <a:custGeom>
              <a:avLst/>
              <a:gdLst/>
              <a:ahLst/>
              <a:cxnLst/>
              <a:rect l="l" t="t" r="r" b="b"/>
              <a:pathLst>
                <a:path w="4979" h="4978" extrusionOk="0">
                  <a:moveTo>
                    <a:pt x="2621" y="0"/>
                  </a:moveTo>
                  <a:cubicBezTo>
                    <a:pt x="2335" y="1310"/>
                    <a:pt x="1311" y="2334"/>
                    <a:pt x="1" y="2620"/>
                  </a:cubicBezTo>
                  <a:lnTo>
                    <a:pt x="1" y="4978"/>
                  </a:lnTo>
                  <a:cubicBezTo>
                    <a:pt x="2597" y="4620"/>
                    <a:pt x="4621" y="2596"/>
                    <a:pt x="4978"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63"/>
        <p:cNvGrpSpPr/>
        <p:nvPr/>
      </p:nvGrpSpPr>
      <p:grpSpPr>
        <a:xfrm>
          <a:off x="0" y="0"/>
          <a:ext cx="0" cy="0"/>
          <a:chOff x="0" y="0"/>
          <a:chExt cx="0" cy="0"/>
        </a:xfrm>
      </p:grpSpPr>
      <p:sp>
        <p:nvSpPr>
          <p:cNvPr id="13764" name="Google Shape;13764;p93"/>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3765" name="Google Shape;13765;p93"/>
          <p:cNvSpPr/>
          <p:nvPr/>
        </p:nvSpPr>
        <p:spPr>
          <a:xfrm>
            <a:off x="1093550" y="1967431"/>
            <a:ext cx="339124" cy="338212"/>
          </a:xfrm>
          <a:custGeom>
            <a:avLst/>
            <a:gdLst/>
            <a:ahLst/>
            <a:cxnLst/>
            <a:rect l="l" t="t" r="r" b="b"/>
            <a:pathLst>
              <a:path w="11527" h="11496" extrusionOk="0">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66" name="Google Shape;13766;p93"/>
          <p:cNvGrpSpPr/>
          <p:nvPr/>
        </p:nvGrpSpPr>
        <p:grpSpPr>
          <a:xfrm>
            <a:off x="1833752" y="1922125"/>
            <a:ext cx="339154" cy="337032"/>
            <a:chOff x="2367152" y="1922125"/>
            <a:chExt cx="339154" cy="337032"/>
          </a:xfrm>
        </p:grpSpPr>
        <p:sp>
          <p:nvSpPr>
            <p:cNvPr id="13767" name="Google Shape;13767;p93"/>
            <p:cNvSpPr/>
            <p:nvPr/>
          </p:nvSpPr>
          <p:spPr>
            <a:xfrm>
              <a:off x="2367152" y="1922125"/>
              <a:ext cx="235448" cy="122652"/>
            </a:xfrm>
            <a:custGeom>
              <a:avLst/>
              <a:gdLst/>
              <a:ahLst/>
              <a:cxnLst/>
              <a:rect l="l" t="t" r="r" b="b"/>
              <a:pathLst>
                <a:path w="8003" h="4169" extrusionOk="0">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68" name="Google Shape;13768;p93"/>
            <p:cNvSpPr/>
            <p:nvPr/>
          </p:nvSpPr>
          <p:spPr>
            <a:xfrm>
              <a:off x="2367152" y="2028624"/>
              <a:ext cx="286580" cy="122652"/>
            </a:xfrm>
            <a:custGeom>
              <a:avLst/>
              <a:gdLst/>
              <a:ahLst/>
              <a:cxnLst/>
              <a:rect l="l" t="t" r="r" b="b"/>
              <a:pathLst>
                <a:path w="9741" h="4169" extrusionOk="0">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69" name="Google Shape;13769;p93"/>
            <p:cNvSpPr/>
            <p:nvPr/>
          </p:nvSpPr>
          <p:spPr>
            <a:xfrm>
              <a:off x="2367152" y="2136535"/>
              <a:ext cx="339154" cy="122623"/>
            </a:xfrm>
            <a:custGeom>
              <a:avLst/>
              <a:gdLst/>
              <a:ahLst/>
              <a:cxnLst/>
              <a:rect l="l" t="t" r="r" b="b"/>
              <a:pathLst>
                <a:path w="11528" h="4168" extrusionOk="0">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770" name="Google Shape;13770;p93"/>
          <p:cNvSpPr/>
          <p:nvPr/>
        </p:nvSpPr>
        <p:spPr>
          <a:xfrm>
            <a:off x="2599197" y="1955781"/>
            <a:ext cx="304115" cy="338418"/>
          </a:xfrm>
          <a:custGeom>
            <a:avLst/>
            <a:gdLst/>
            <a:ahLst/>
            <a:cxnLst/>
            <a:rect l="l" t="t" r="r" b="b"/>
            <a:pathLst>
              <a:path w="10337" h="11503" extrusionOk="0">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1" name="Google Shape;13771;p93"/>
          <p:cNvSpPr/>
          <p:nvPr/>
        </p:nvSpPr>
        <p:spPr>
          <a:xfrm>
            <a:off x="3282649" y="1948073"/>
            <a:ext cx="337742" cy="339124"/>
          </a:xfrm>
          <a:custGeom>
            <a:avLst/>
            <a:gdLst/>
            <a:ahLst/>
            <a:cxnLst/>
            <a:rect l="l" t="t" r="r" b="b"/>
            <a:pathLst>
              <a:path w="11480" h="11527" extrusionOk="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72" name="Google Shape;13772;p93"/>
          <p:cNvGrpSpPr/>
          <p:nvPr/>
        </p:nvGrpSpPr>
        <p:grpSpPr>
          <a:xfrm>
            <a:off x="4046005" y="1953663"/>
            <a:ext cx="339830" cy="338418"/>
            <a:chOff x="4122205" y="1953663"/>
            <a:chExt cx="339830" cy="338418"/>
          </a:xfrm>
        </p:grpSpPr>
        <p:sp>
          <p:nvSpPr>
            <p:cNvPr id="13773" name="Google Shape;13773;p93"/>
            <p:cNvSpPr/>
            <p:nvPr/>
          </p:nvSpPr>
          <p:spPr>
            <a:xfrm>
              <a:off x="4122205" y="1953663"/>
              <a:ext cx="339830" cy="338418"/>
            </a:xfrm>
            <a:custGeom>
              <a:avLst/>
              <a:gdLst/>
              <a:ahLst/>
              <a:cxnLst/>
              <a:rect l="l" t="t" r="r" b="b"/>
              <a:pathLst>
                <a:path w="11551" h="11503" extrusionOk="0">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4" name="Google Shape;13774;p93"/>
            <p:cNvSpPr/>
            <p:nvPr/>
          </p:nvSpPr>
          <p:spPr>
            <a:xfrm>
              <a:off x="4190840" y="2014620"/>
              <a:ext cx="49073" cy="20359"/>
            </a:xfrm>
            <a:custGeom>
              <a:avLst/>
              <a:gdLst/>
              <a:ahLst/>
              <a:cxnLst/>
              <a:rect l="l" t="t" r="r" b="b"/>
              <a:pathLst>
                <a:path w="1668" h="692" extrusionOk="0">
                  <a:moveTo>
                    <a:pt x="1" y="0"/>
                  </a:moveTo>
                  <a:lnTo>
                    <a:pt x="1" y="691"/>
                  </a:lnTo>
                  <a:lnTo>
                    <a:pt x="1668" y="691"/>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5" name="Google Shape;13775;p93"/>
            <p:cNvSpPr/>
            <p:nvPr/>
          </p:nvSpPr>
          <p:spPr>
            <a:xfrm>
              <a:off x="4190840" y="2053866"/>
              <a:ext cx="49073" cy="20329"/>
            </a:xfrm>
            <a:custGeom>
              <a:avLst/>
              <a:gdLst/>
              <a:ahLst/>
              <a:cxnLst/>
              <a:rect l="l" t="t" r="r" b="b"/>
              <a:pathLst>
                <a:path w="1668" h="691" extrusionOk="0">
                  <a:moveTo>
                    <a:pt x="1" y="0"/>
                  </a:moveTo>
                  <a:lnTo>
                    <a:pt x="1" y="691"/>
                  </a:lnTo>
                  <a:lnTo>
                    <a:pt x="1668" y="691"/>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6" name="Google Shape;13776;p93"/>
            <p:cNvSpPr/>
            <p:nvPr/>
          </p:nvSpPr>
          <p:spPr>
            <a:xfrm>
              <a:off x="4343587" y="2170867"/>
              <a:ext cx="49073" cy="19623"/>
            </a:xfrm>
            <a:custGeom>
              <a:avLst/>
              <a:gdLst/>
              <a:ahLst/>
              <a:cxnLst/>
              <a:rect l="l" t="t" r="r" b="b"/>
              <a:pathLst>
                <a:path w="1668" h="667" extrusionOk="0">
                  <a:moveTo>
                    <a:pt x="1" y="0"/>
                  </a:moveTo>
                  <a:lnTo>
                    <a:pt x="1" y="667"/>
                  </a:lnTo>
                  <a:lnTo>
                    <a:pt x="1668" y="667"/>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7" name="Google Shape;13777;p93"/>
            <p:cNvSpPr/>
            <p:nvPr/>
          </p:nvSpPr>
          <p:spPr>
            <a:xfrm>
              <a:off x="4343587" y="2210083"/>
              <a:ext cx="49073" cy="20359"/>
            </a:xfrm>
            <a:custGeom>
              <a:avLst/>
              <a:gdLst/>
              <a:ahLst/>
              <a:cxnLst/>
              <a:rect l="l" t="t" r="r" b="b"/>
              <a:pathLst>
                <a:path w="1668" h="692" extrusionOk="0">
                  <a:moveTo>
                    <a:pt x="1" y="1"/>
                  </a:moveTo>
                  <a:lnTo>
                    <a:pt x="1" y="691"/>
                  </a:lnTo>
                  <a:lnTo>
                    <a:pt x="1668" y="691"/>
                  </a:lnTo>
                  <a:lnTo>
                    <a:pt x="16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778" name="Google Shape;13778;p93"/>
          <p:cNvSpPr/>
          <p:nvPr/>
        </p:nvSpPr>
        <p:spPr>
          <a:xfrm>
            <a:off x="4780588" y="1943866"/>
            <a:ext cx="339154" cy="337712"/>
          </a:xfrm>
          <a:custGeom>
            <a:avLst/>
            <a:gdLst/>
            <a:ahLst/>
            <a:cxnLst/>
            <a:rect l="l" t="t" r="r" b="b"/>
            <a:pathLst>
              <a:path w="11528" h="11479" extrusionOk="0">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9" name="Google Shape;13779;p93"/>
          <p:cNvSpPr/>
          <p:nvPr/>
        </p:nvSpPr>
        <p:spPr>
          <a:xfrm>
            <a:off x="5513112" y="1934746"/>
            <a:ext cx="337712" cy="339124"/>
          </a:xfrm>
          <a:custGeom>
            <a:avLst/>
            <a:gdLst/>
            <a:ahLst/>
            <a:cxnLst/>
            <a:rect l="l" t="t" r="r" b="b"/>
            <a:pathLst>
              <a:path w="11479" h="11527" extrusionOk="0">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80" name="Google Shape;13780;p93"/>
          <p:cNvGrpSpPr/>
          <p:nvPr/>
        </p:nvGrpSpPr>
        <p:grpSpPr>
          <a:xfrm>
            <a:off x="6252608" y="1967666"/>
            <a:ext cx="338448" cy="313908"/>
            <a:chOff x="5871608" y="1967666"/>
            <a:chExt cx="338448" cy="313908"/>
          </a:xfrm>
        </p:grpSpPr>
        <p:sp>
          <p:nvSpPr>
            <p:cNvPr id="13781" name="Google Shape;13781;p93"/>
            <p:cNvSpPr/>
            <p:nvPr/>
          </p:nvSpPr>
          <p:spPr>
            <a:xfrm>
              <a:off x="5871608" y="2046158"/>
              <a:ext cx="338448" cy="63076"/>
            </a:xfrm>
            <a:custGeom>
              <a:avLst/>
              <a:gdLst/>
              <a:ahLst/>
              <a:cxnLst/>
              <a:rect l="l" t="t" r="r" b="b"/>
              <a:pathLst>
                <a:path w="11504" h="2144" extrusionOk="0">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2" name="Google Shape;13782;p93"/>
            <p:cNvSpPr/>
            <p:nvPr/>
          </p:nvSpPr>
          <p:spPr>
            <a:xfrm>
              <a:off x="5871608" y="2133034"/>
              <a:ext cx="338448" cy="63076"/>
            </a:xfrm>
            <a:custGeom>
              <a:avLst/>
              <a:gdLst/>
              <a:ahLst/>
              <a:cxnLst/>
              <a:rect l="l" t="t" r="r" b="b"/>
              <a:pathLst>
                <a:path w="11504" h="2144" extrusionOk="0">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3" name="Google Shape;13783;p93"/>
            <p:cNvSpPr/>
            <p:nvPr/>
          </p:nvSpPr>
          <p:spPr>
            <a:xfrm>
              <a:off x="5871608" y="2218497"/>
              <a:ext cx="338448" cy="63076"/>
            </a:xfrm>
            <a:custGeom>
              <a:avLst/>
              <a:gdLst/>
              <a:ahLst/>
              <a:cxnLst/>
              <a:rect l="l" t="t" r="r" b="b"/>
              <a:pathLst>
                <a:path w="11504" h="2144" extrusionOk="0">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4" name="Google Shape;13784;p93"/>
            <p:cNvSpPr/>
            <p:nvPr/>
          </p:nvSpPr>
          <p:spPr>
            <a:xfrm>
              <a:off x="6149770" y="2006912"/>
              <a:ext cx="60282" cy="19653"/>
            </a:xfrm>
            <a:custGeom>
              <a:avLst/>
              <a:gdLst/>
              <a:ahLst/>
              <a:cxnLst/>
              <a:rect l="l" t="t" r="r" b="b"/>
              <a:pathLst>
                <a:path w="2049" h="668" extrusionOk="0">
                  <a:moveTo>
                    <a:pt x="0" y="1"/>
                  </a:moveTo>
                  <a:lnTo>
                    <a:pt x="0" y="667"/>
                  </a:lnTo>
                  <a:lnTo>
                    <a:pt x="2048" y="667"/>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5" name="Google Shape;13785;p93"/>
            <p:cNvSpPr/>
            <p:nvPr/>
          </p:nvSpPr>
          <p:spPr>
            <a:xfrm>
              <a:off x="6149770" y="1967666"/>
              <a:ext cx="60282" cy="19653"/>
            </a:xfrm>
            <a:custGeom>
              <a:avLst/>
              <a:gdLst/>
              <a:ahLst/>
              <a:cxnLst/>
              <a:rect l="l" t="t" r="r" b="b"/>
              <a:pathLst>
                <a:path w="2049" h="668" extrusionOk="0">
                  <a:moveTo>
                    <a:pt x="0" y="1"/>
                  </a:moveTo>
                  <a:lnTo>
                    <a:pt x="0" y="668"/>
                  </a:lnTo>
                  <a:lnTo>
                    <a:pt x="2048" y="668"/>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6" name="Google Shape;13786;p93"/>
            <p:cNvSpPr/>
            <p:nvPr/>
          </p:nvSpPr>
          <p:spPr>
            <a:xfrm>
              <a:off x="6109141" y="200691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7" name="Google Shape;13787;p93"/>
            <p:cNvSpPr/>
            <p:nvPr/>
          </p:nvSpPr>
          <p:spPr>
            <a:xfrm>
              <a:off x="6109141" y="1967666"/>
              <a:ext cx="20329" cy="19653"/>
            </a:xfrm>
            <a:custGeom>
              <a:avLst/>
              <a:gdLst/>
              <a:ahLst/>
              <a:cxnLst/>
              <a:rect l="l" t="t" r="r" b="b"/>
              <a:pathLst>
                <a:path w="691" h="668" extrusionOk="0">
                  <a:moveTo>
                    <a:pt x="0" y="1"/>
                  </a:moveTo>
                  <a:lnTo>
                    <a:pt x="0"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788" name="Google Shape;13788;p93"/>
          <p:cNvSpPr/>
          <p:nvPr/>
        </p:nvSpPr>
        <p:spPr>
          <a:xfrm>
            <a:off x="6974629" y="1923508"/>
            <a:ext cx="343331" cy="337065"/>
          </a:xfrm>
          <a:custGeom>
            <a:avLst/>
            <a:gdLst/>
            <a:ahLst/>
            <a:cxnLst/>
            <a:rect l="l" t="t" r="r" b="b"/>
            <a:pathLst>
              <a:path w="11670" h="11457" extrusionOk="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89" name="Google Shape;13789;p93"/>
          <p:cNvGrpSpPr/>
          <p:nvPr/>
        </p:nvGrpSpPr>
        <p:grpSpPr>
          <a:xfrm>
            <a:off x="7709919" y="1934040"/>
            <a:ext cx="340537" cy="339830"/>
            <a:chOff x="7024119" y="1934040"/>
            <a:chExt cx="340537" cy="339830"/>
          </a:xfrm>
        </p:grpSpPr>
        <p:sp>
          <p:nvSpPr>
            <p:cNvPr id="13790" name="Google Shape;13790;p93"/>
            <p:cNvSpPr/>
            <p:nvPr/>
          </p:nvSpPr>
          <p:spPr>
            <a:xfrm>
              <a:off x="7024119" y="1934040"/>
              <a:ext cx="340537" cy="339830"/>
            </a:xfrm>
            <a:custGeom>
              <a:avLst/>
              <a:gdLst/>
              <a:ahLst/>
              <a:cxnLst/>
              <a:rect l="l" t="t" r="r" b="b"/>
              <a:pathLst>
                <a:path w="11575" h="11551" extrusionOk="0">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1" name="Google Shape;13791;p93"/>
            <p:cNvSpPr/>
            <p:nvPr/>
          </p:nvSpPr>
          <p:spPr>
            <a:xfrm>
              <a:off x="7170540" y="2073459"/>
              <a:ext cx="48396" cy="20359"/>
            </a:xfrm>
            <a:custGeom>
              <a:avLst/>
              <a:gdLst/>
              <a:ahLst/>
              <a:cxnLst/>
              <a:rect l="l" t="t" r="r" b="b"/>
              <a:pathLst>
                <a:path w="1645" h="692" extrusionOk="0">
                  <a:moveTo>
                    <a:pt x="1" y="1"/>
                  </a:moveTo>
                  <a:lnTo>
                    <a:pt x="1" y="692"/>
                  </a:lnTo>
                  <a:lnTo>
                    <a:pt x="1644" y="692"/>
                  </a:lnTo>
                  <a:lnTo>
                    <a:pt x="1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2" name="Google Shape;13792;p93"/>
            <p:cNvSpPr/>
            <p:nvPr/>
          </p:nvSpPr>
          <p:spPr>
            <a:xfrm>
              <a:off x="7170540" y="2114794"/>
              <a:ext cx="48396" cy="19653"/>
            </a:xfrm>
            <a:custGeom>
              <a:avLst/>
              <a:gdLst/>
              <a:ahLst/>
              <a:cxnLst/>
              <a:rect l="l" t="t" r="r" b="b"/>
              <a:pathLst>
                <a:path w="1645" h="668" extrusionOk="0">
                  <a:moveTo>
                    <a:pt x="1" y="1"/>
                  </a:moveTo>
                  <a:lnTo>
                    <a:pt x="1" y="668"/>
                  </a:lnTo>
                  <a:lnTo>
                    <a:pt x="1644" y="668"/>
                  </a:lnTo>
                  <a:lnTo>
                    <a:pt x="1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793" name="Google Shape;13793;p93"/>
          <p:cNvGrpSpPr/>
          <p:nvPr/>
        </p:nvGrpSpPr>
        <p:grpSpPr>
          <a:xfrm>
            <a:off x="7711330" y="2456707"/>
            <a:ext cx="337712" cy="339119"/>
            <a:chOff x="7025530" y="2456707"/>
            <a:chExt cx="337712" cy="339119"/>
          </a:xfrm>
        </p:grpSpPr>
        <p:sp>
          <p:nvSpPr>
            <p:cNvPr id="13794" name="Google Shape;13794;p93"/>
            <p:cNvSpPr/>
            <p:nvPr/>
          </p:nvSpPr>
          <p:spPr>
            <a:xfrm>
              <a:off x="7025530" y="2456707"/>
              <a:ext cx="337712" cy="287286"/>
            </a:xfrm>
            <a:custGeom>
              <a:avLst/>
              <a:gdLst/>
              <a:ahLst/>
              <a:cxnLst/>
              <a:rect l="l" t="t" r="r" b="b"/>
              <a:pathLst>
                <a:path w="11479" h="9765" extrusionOk="0">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5" name="Google Shape;13795;p93"/>
            <p:cNvSpPr/>
            <p:nvPr/>
          </p:nvSpPr>
          <p:spPr>
            <a:xfrm>
              <a:off x="7087870" y="2775468"/>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6" name="Google Shape;13796;p93"/>
            <p:cNvSpPr/>
            <p:nvPr/>
          </p:nvSpPr>
          <p:spPr>
            <a:xfrm>
              <a:off x="7173364" y="2775468"/>
              <a:ext cx="42747" cy="20359"/>
            </a:xfrm>
            <a:custGeom>
              <a:avLst/>
              <a:gdLst/>
              <a:ahLst/>
              <a:cxnLst/>
              <a:rect l="l" t="t" r="r" b="b"/>
              <a:pathLst>
                <a:path w="1453" h="692" extrusionOk="0">
                  <a:moveTo>
                    <a:pt x="0" y="1"/>
                  </a:moveTo>
                  <a:lnTo>
                    <a:pt x="0" y="692"/>
                  </a:lnTo>
                  <a:lnTo>
                    <a:pt x="1453" y="692"/>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7" name="Google Shape;13797;p93"/>
            <p:cNvSpPr/>
            <p:nvPr/>
          </p:nvSpPr>
          <p:spPr>
            <a:xfrm>
              <a:off x="7259534" y="2775468"/>
              <a:ext cx="42777" cy="20359"/>
            </a:xfrm>
            <a:custGeom>
              <a:avLst/>
              <a:gdLst/>
              <a:ahLst/>
              <a:cxnLst/>
              <a:rect l="l" t="t" r="r" b="b"/>
              <a:pathLst>
                <a:path w="1454" h="692" extrusionOk="0">
                  <a:moveTo>
                    <a:pt x="0" y="1"/>
                  </a:moveTo>
                  <a:lnTo>
                    <a:pt x="0" y="692"/>
                  </a:lnTo>
                  <a:lnTo>
                    <a:pt x="1453" y="692"/>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798" name="Google Shape;13798;p93"/>
          <p:cNvGrpSpPr/>
          <p:nvPr/>
        </p:nvGrpSpPr>
        <p:grpSpPr>
          <a:xfrm>
            <a:off x="6978130" y="2434996"/>
            <a:ext cx="339124" cy="339124"/>
            <a:chOff x="6444730" y="2434996"/>
            <a:chExt cx="339124" cy="339124"/>
          </a:xfrm>
        </p:grpSpPr>
        <p:sp>
          <p:nvSpPr>
            <p:cNvPr id="13799" name="Google Shape;13799;p93"/>
            <p:cNvSpPr/>
            <p:nvPr/>
          </p:nvSpPr>
          <p:spPr>
            <a:xfrm>
              <a:off x="6444730" y="2434996"/>
              <a:ext cx="339124" cy="339124"/>
            </a:xfrm>
            <a:custGeom>
              <a:avLst/>
              <a:gdLst/>
              <a:ahLst/>
              <a:cxnLst/>
              <a:rect l="l" t="t" r="r" b="b"/>
              <a:pathLst>
                <a:path w="11527" h="11527" extrusionOk="0">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0" name="Google Shape;13800;p93"/>
            <p:cNvSpPr/>
            <p:nvPr/>
          </p:nvSpPr>
          <p:spPr>
            <a:xfrm>
              <a:off x="6532283" y="2638167"/>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1" name="Google Shape;13801;p93"/>
            <p:cNvSpPr/>
            <p:nvPr/>
          </p:nvSpPr>
          <p:spPr>
            <a:xfrm>
              <a:off x="6532283" y="2680208"/>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2" name="Google Shape;13802;p93"/>
            <p:cNvSpPr/>
            <p:nvPr/>
          </p:nvSpPr>
          <p:spPr>
            <a:xfrm>
              <a:off x="6648608" y="2509251"/>
              <a:ext cx="48366" cy="20359"/>
            </a:xfrm>
            <a:custGeom>
              <a:avLst/>
              <a:gdLst/>
              <a:ahLst/>
              <a:cxnLst/>
              <a:rect l="l" t="t" r="r" b="b"/>
              <a:pathLst>
                <a:path w="1644" h="692" extrusionOk="0">
                  <a:moveTo>
                    <a:pt x="0" y="0"/>
                  </a:moveTo>
                  <a:lnTo>
                    <a:pt x="0" y="691"/>
                  </a:lnTo>
                  <a:lnTo>
                    <a:pt x="1643" y="691"/>
                  </a:lnTo>
                  <a:lnTo>
                    <a:pt x="1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3" name="Google Shape;13803;p93"/>
            <p:cNvSpPr/>
            <p:nvPr/>
          </p:nvSpPr>
          <p:spPr>
            <a:xfrm>
              <a:off x="6648608" y="2551291"/>
              <a:ext cx="48366" cy="20329"/>
            </a:xfrm>
            <a:custGeom>
              <a:avLst/>
              <a:gdLst/>
              <a:ahLst/>
              <a:cxnLst/>
              <a:rect l="l" t="t" r="r" b="b"/>
              <a:pathLst>
                <a:path w="1644" h="691" extrusionOk="0">
                  <a:moveTo>
                    <a:pt x="0" y="0"/>
                  </a:moveTo>
                  <a:lnTo>
                    <a:pt x="0" y="691"/>
                  </a:lnTo>
                  <a:lnTo>
                    <a:pt x="1643" y="691"/>
                  </a:lnTo>
                  <a:lnTo>
                    <a:pt x="1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04" name="Google Shape;13804;p93"/>
          <p:cNvSpPr/>
          <p:nvPr/>
        </p:nvSpPr>
        <p:spPr>
          <a:xfrm>
            <a:off x="6254020" y="2497336"/>
            <a:ext cx="337742" cy="280990"/>
          </a:xfrm>
          <a:custGeom>
            <a:avLst/>
            <a:gdLst/>
            <a:ahLst/>
            <a:cxnLst/>
            <a:rect l="l" t="t" r="r" b="b"/>
            <a:pathLst>
              <a:path w="11480" h="9551" extrusionOk="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5" name="Google Shape;13805;p93"/>
          <p:cNvSpPr/>
          <p:nvPr/>
        </p:nvSpPr>
        <p:spPr>
          <a:xfrm>
            <a:off x="5512405" y="2458090"/>
            <a:ext cx="339830" cy="337742"/>
          </a:xfrm>
          <a:custGeom>
            <a:avLst/>
            <a:gdLst/>
            <a:ahLst/>
            <a:cxnLst/>
            <a:rect l="l" t="t" r="r" b="b"/>
            <a:pathLst>
              <a:path w="11551" h="11480" extrusionOk="0">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06" name="Google Shape;13806;p93"/>
          <p:cNvGrpSpPr/>
          <p:nvPr/>
        </p:nvGrpSpPr>
        <p:grpSpPr>
          <a:xfrm>
            <a:off x="4782000" y="2470711"/>
            <a:ext cx="337737" cy="334913"/>
            <a:chOff x="4705800" y="2470711"/>
            <a:chExt cx="337737" cy="334913"/>
          </a:xfrm>
        </p:grpSpPr>
        <p:grpSp>
          <p:nvGrpSpPr>
            <p:cNvPr id="13807" name="Google Shape;13807;p93"/>
            <p:cNvGrpSpPr/>
            <p:nvPr/>
          </p:nvGrpSpPr>
          <p:grpSpPr>
            <a:xfrm>
              <a:off x="4705800" y="2501543"/>
              <a:ext cx="337737" cy="304082"/>
              <a:chOff x="4705800" y="2501543"/>
              <a:chExt cx="337737" cy="304082"/>
            </a:xfrm>
          </p:grpSpPr>
          <p:sp>
            <p:nvSpPr>
              <p:cNvPr id="13808" name="Google Shape;13808;p93"/>
              <p:cNvSpPr/>
              <p:nvPr/>
            </p:nvSpPr>
            <p:spPr>
              <a:xfrm>
                <a:off x="4923681" y="2502955"/>
                <a:ext cx="74315" cy="74286"/>
              </a:xfrm>
              <a:custGeom>
                <a:avLst/>
                <a:gdLst/>
                <a:ahLst/>
                <a:cxnLst/>
                <a:rect l="l" t="t" r="r" b="b"/>
                <a:pathLst>
                  <a:path w="2526" h="2525" extrusionOk="0">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9" name="Google Shape;13809;p93"/>
              <p:cNvSpPr/>
              <p:nvPr/>
            </p:nvSpPr>
            <p:spPr>
              <a:xfrm>
                <a:off x="4969929" y="2582800"/>
                <a:ext cx="73609" cy="73609"/>
              </a:xfrm>
              <a:custGeom>
                <a:avLst/>
                <a:gdLst/>
                <a:ahLst/>
                <a:cxnLst/>
                <a:rect l="l" t="t" r="r" b="b"/>
                <a:pathLst>
                  <a:path w="2502" h="2502" extrusionOk="0">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0" name="Google Shape;13810;p93"/>
              <p:cNvSpPr/>
              <p:nvPr/>
            </p:nvSpPr>
            <p:spPr>
              <a:xfrm>
                <a:off x="4952424" y="2673176"/>
                <a:ext cx="74286" cy="73609"/>
              </a:xfrm>
              <a:custGeom>
                <a:avLst/>
                <a:gdLst/>
                <a:ahLst/>
                <a:cxnLst/>
                <a:rect l="l" t="t" r="r" b="b"/>
                <a:pathLst>
                  <a:path w="2525" h="2502" extrusionOk="0">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1" name="Google Shape;13811;p93"/>
              <p:cNvSpPr/>
              <p:nvPr/>
            </p:nvSpPr>
            <p:spPr>
              <a:xfrm>
                <a:off x="4881670" y="2732045"/>
                <a:ext cx="74286" cy="73579"/>
              </a:xfrm>
              <a:custGeom>
                <a:avLst/>
                <a:gdLst/>
                <a:ahLst/>
                <a:cxnLst/>
                <a:rect l="l" t="t" r="r" b="b"/>
                <a:pathLst>
                  <a:path w="2525" h="2501" extrusionOk="0">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2" name="Google Shape;13812;p93"/>
              <p:cNvSpPr/>
              <p:nvPr/>
            </p:nvSpPr>
            <p:spPr>
              <a:xfrm>
                <a:off x="4789881" y="2731339"/>
                <a:ext cx="73579" cy="73609"/>
              </a:xfrm>
              <a:custGeom>
                <a:avLst/>
                <a:gdLst/>
                <a:ahLst/>
                <a:cxnLst/>
                <a:rect l="l" t="t" r="r" b="b"/>
                <a:pathLst>
                  <a:path w="2501" h="2502" extrusionOk="0">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3" name="Google Shape;13813;p93"/>
              <p:cNvSpPr/>
              <p:nvPr/>
            </p:nvSpPr>
            <p:spPr>
              <a:xfrm>
                <a:off x="4720510" y="2670382"/>
                <a:ext cx="73609" cy="73609"/>
              </a:xfrm>
              <a:custGeom>
                <a:avLst/>
                <a:gdLst/>
                <a:ahLst/>
                <a:cxnLst/>
                <a:rect l="l" t="t" r="r" b="b"/>
                <a:pathLst>
                  <a:path w="2502" h="2502" extrusionOk="0">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4" name="Google Shape;13814;p93"/>
              <p:cNvSpPr/>
              <p:nvPr/>
            </p:nvSpPr>
            <p:spPr>
              <a:xfrm>
                <a:off x="4705800" y="2580711"/>
                <a:ext cx="73609" cy="73579"/>
              </a:xfrm>
              <a:custGeom>
                <a:avLst/>
                <a:gdLst/>
                <a:ahLst/>
                <a:cxnLst/>
                <a:rect l="l" t="t" r="r" b="b"/>
                <a:pathLst>
                  <a:path w="2502" h="2501" extrusionOk="0">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5" name="Google Shape;13815;p93"/>
              <p:cNvSpPr/>
              <p:nvPr/>
            </p:nvSpPr>
            <p:spPr>
              <a:xfrm>
                <a:off x="4752047" y="2501543"/>
                <a:ext cx="73579" cy="73579"/>
              </a:xfrm>
              <a:custGeom>
                <a:avLst/>
                <a:gdLst/>
                <a:ahLst/>
                <a:cxnLst/>
                <a:rect l="l" t="t" r="r" b="b"/>
                <a:pathLst>
                  <a:path w="2501" h="2501" extrusionOk="0">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6" name="Google Shape;13816;p93"/>
              <p:cNvSpPr/>
              <p:nvPr/>
            </p:nvSpPr>
            <p:spPr>
              <a:xfrm>
                <a:off x="4864136" y="2654289"/>
                <a:ext cx="61694" cy="19623"/>
              </a:xfrm>
              <a:custGeom>
                <a:avLst/>
                <a:gdLst/>
                <a:ahLst/>
                <a:cxnLst/>
                <a:rect l="l" t="t" r="r" b="b"/>
                <a:pathLst>
                  <a:path w="2097" h="667" extrusionOk="0">
                    <a:moveTo>
                      <a:pt x="1" y="0"/>
                    </a:moveTo>
                    <a:lnTo>
                      <a:pt x="1" y="667"/>
                    </a:lnTo>
                    <a:lnTo>
                      <a:pt x="2096" y="667"/>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7" name="Google Shape;13817;p93"/>
              <p:cNvSpPr/>
              <p:nvPr/>
            </p:nvSpPr>
            <p:spPr>
              <a:xfrm>
                <a:off x="4864136" y="2613631"/>
                <a:ext cx="61694" cy="20359"/>
              </a:xfrm>
              <a:custGeom>
                <a:avLst/>
                <a:gdLst/>
                <a:ahLst/>
                <a:cxnLst/>
                <a:rect l="l" t="t" r="r" b="b"/>
                <a:pathLst>
                  <a:path w="2097" h="692" extrusionOk="0">
                    <a:moveTo>
                      <a:pt x="1" y="1"/>
                    </a:moveTo>
                    <a:lnTo>
                      <a:pt x="1" y="691"/>
                    </a:lnTo>
                    <a:lnTo>
                      <a:pt x="2096" y="691"/>
                    </a:lnTo>
                    <a:lnTo>
                      <a:pt x="2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8" name="Google Shape;13818;p93"/>
              <p:cNvSpPr/>
              <p:nvPr/>
            </p:nvSpPr>
            <p:spPr>
              <a:xfrm>
                <a:off x="4822802" y="2654289"/>
                <a:ext cx="20359" cy="19623"/>
              </a:xfrm>
              <a:custGeom>
                <a:avLst/>
                <a:gdLst/>
                <a:ahLst/>
                <a:cxnLst/>
                <a:rect l="l" t="t" r="r" b="b"/>
                <a:pathLst>
                  <a:path w="692" h="667" extrusionOk="0">
                    <a:moveTo>
                      <a:pt x="1" y="0"/>
                    </a:moveTo>
                    <a:lnTo>
                      <a:pt x="1" y="667"/>
                    </a:lnTo>
                    <a:lnTo>
                      <a:pt x="691" y="667"/>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9" name="Google Shape;13819;p93"/>
              <p:cNvSpPr/>
              <p:nvPr/>
            </p:nvSpPr>
            <p:spPr>
              <a:xfrm>
                <a:off x="4822802" y="261363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20" name="Google Shape;13820;p93"/>
            <p:cNvSpPr/>
            <p:nvPr/>
          </p:nvSpPr>
          <p:spPr>
            <a:xfrm>
              <a:off x="4837511" y="2470711"/>
              <a:ext cx="73609" cy="73609"/>
            </a:xfrm>
            <a:custGeom>
              <a:avLst/>
              <a:gdLst/>
              <a:ahLst/>
              <a:cxnLst/>
              <a:rect l="l" t="t" r="r" b="b"/>
              <a:pathLst>
                <a:path w="2502" h="2502" extrusionOk="0">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21" name="Google Shape;13821;p93"/>
          <p:cNvGrpSpPr/>
          <p:nvPr/>
        </p:nvGrpSpPr>
        <p:grpSpPr>
          <a:xfrm>
            <a:off x="4042504" y="2489628"/>
            <a:ext cx="346832" cy="319498"/>
            <a:chOff x="4118704" y="2489628"/>
            <a:chExt cx="346832" cy="319498"/>
          </a:xfrm>
        </p:grpSpPr>
        <p:sp>
          <p:nvSpPr>
            <p:cNvPr id="13822" name="Google Shape;13822;p93"/>
            <p:cNvSpPr/>
            <p:nvPr/>
          </p:nvSpPr>
          <p:spPr>
            <a:xfrm>
              <a:off x="4118704" y="2489628"/>
              <a:ext cx="346126" cy="97174"/>
            </a:xfrm>
            <a:custGeom>
              <a:avLst/>
              <a:gdLst/>
              <a:ahLst/>
              <a:cxnLst/>
              <a:rect l="l" t="t" r="r" b="b"/>
              <a:pathLst>
                <a:path w="11765" h="3303" extrusionOk="0">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3" name="Google Shape;13823;p93"/>
            <p:cNvSpPr/>
            <p:nvPr/>
          </p:nvSpPr>
          <p:spPr>
            <a:xfrm>
              <a:off x="4119380" y="2601275"/>
              <a:ext cx="346156" cy="97174"/>
            </a:xfrm>
            <a:custGeom>
              <a:avLst/>
              <a:gdLst/>
              <a:ahLst/>
              <a:cxnLst/>
              <a:rect l="l" t="t" r="r" b="b"/>
              <a:pathLst>
                <a:path w="11766" h="3303" extrusionOk="0">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4" name="Google Shape;13824;p93"/>
            <p:cNvSpPr/>
            <p:nvPr/>
          </p:nvSpPr>
          <p:spPr>
            <a:xfrm>
              <a:off x="4119380" y="2711481"/>
              <a:ext cx="346156" cy="97645"/>
            </a:xfrm>
            <a:custGeom>
              <a:avLst/>
              <a:gdLst/>
              <a:ahLst/>
              <a:cxnLst/>
              <a:rect l="l" t="t" r="r" b="b"/>
              <a:pathLst>
                <a:path w="11766" h="3319" extrusionOk="0">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25" name="Google Shape;13825;p93"/>
          <p:cNvGrpSpPr/>
          <p:nvPr/>
        </p:nvGrpSpPr>
        <p:grpSpPr>
          <a:xfrm>
            <a:off x="3281266" y="2480537"/>
            <a:ext cx="339124" cy="292876"/>
            <a:chOff x="3509866" y="2480537"/>
            <a:chExt cx="339124" cy="292876"/>
          </a:xfrm>
        </p:grpSpPr>
        <p:sp>
          <p:nvSpPr>
            <p:cNvPr id="13826" name="Google Shape;13826;p93"/>
            <p:cNvSpPr/>
            <p:nvPr/>
          </p:nvSpPr>
          <p:spPr>
            <a:xfrm>
              <a:off x="3669585" y="2636755"/>
              <a:ext cx="60311" cy="19653"/>
            </a:xfrm>
            <a:custGeom>
              <a:avLst/>
              <a:gdLst/>
              <a:ahLst/>
              <a:cxnLst/>
              <a:rect l="l" t="t" r="r" b="b"/>
              <a:pathLst>
                <a:path w="2050" h="668" extrusionOk="0">
                  <a:moveTo>
                    <a:pt x="1" y="1"/>
                  </a:moveTo>
                  <a:lnTo>
                    <a:pt x="1" y="667"/>
                  </a:lnTo>
                  <a:lnTo>
                    <a:pt x="2049" y="667"/>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7" name="Google Shape;13827;p93"/>
            <p:cNvSpPr/>
            <p:nvPr/>
          </p:nvSpPr>
          <p:spPr>
            <a:xfrm>
              <a:off x="3669585" y="2598215"/>
              <a:ext cx="60311" cy="19653"/>
            </a:xfrm>
            <a:custGeom>
              <a:avLst/>
              <a:gdLst/>
              <a:ahLst/>
              <a:cxnLst/>
              <a:rect l="l" t="t" r="r" b="b"/>
              <a:pathLst>
                <a:path w="2050" h="668" extrusionOk="0">
                  <a:moveTo>
                    <a:pt x="1" y="1"/>
                  </a:moveTo>
                  <a:lnTo>
                    <a:pt x="1" y="668"/>
                  </a:lnTo>
                  <a:lnTo>
                    <a:pt x="2049" y="668"/>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8" name="Google Shape;13828;p93"/>
            <p:cNvSpPr/>
            <p:nvPr/>
          </p:nvSpPr>
          <p:spPr>
            <a:xfrm>
              <a:off x="3628957" y="2636755"/>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9" name="Google Shape;13829;p93"/>
            <p:cNvSpPr/>
            <p:nvPr/>
          </p:nvSpPr>
          <p:spPr>
            <a:xfrm>
              <a:off x="3628957" y="2598215"/>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0" name="Google Shape;13830;p93"/>
            <p:cNvSpPr/>
            <p:nvPr/>
          </p:nvSpPr>
          <p:spPr>
            <a:xfrm>
              <a:off x="3509866" y="2480537"/>
              <a:ext cx="339124" cy="292876"/>
            </a:xfrm>
            <a:custGeom>
              <a:avLst/>
              <a:gdLst/>
              <a:ahLst/>
              <a:cxnLst/>
              <a:rect l="l" t="t" r="r" b="b"/>
              <a:pathLst>
                <a:path w="11527" h="9955" extrusionOk="0">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31" name="Google Shape;13831;p93"/>
          <p:cNvGrpSpPr/>
          <p:nvPr/>
        </p:nvGrpSpPr>
        <p:grpSpPr>
          <a:xfrm>
            <a:off x="2583781" y="2545672"/>
            <a:ext cx="338418" cy="194113"/>
            <a:chOff x="2964781" y="2545672"/>
            <a:chExt cx="338418" cy="194113"/>
          </a:xfrm>
        </p:grpSpPr>
        <p:sp>
          <p:nvSpPr>
            <p:cNvPr id="13832" name="Google Shape;13832;p93"/>
            <p:cNvSpPr/>
            <p:nvPr/>
          </p:nvSpPr>
          <p:spPr>
            <a:xfrm>
              <a:off x="2964781" y="2545672"/>
              <a:ext cx="338418" cy="194113"/>
            </a:xfrm>
            <a:custGeom>
              <a:avLst/>
              <a:gdLst/>
              <a:ahLst/>
              <a:cxnLst/>
              <a:rect l="l" t="t" r="r" b="b"/>
              <a:pathLst>
                <a:path w="11503" h="6598" extrusionOk="0">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33" name="Google Shape;13833;p93"/>
            <p:cNvGrpSpPr/>
            <p:nvPr/>
          </p:nvGrpSpPr>
          <p:grpSpPr>
            <a:xfrm>
              <a:off x="3048156" y="2565295"/>
              <a:ext cx="170281" cy="154159"/>
              <a:chOff x="3048156" y="2565295"/>
              <a:chExt cx="170281" cy="154159"/>
            </a:xfrm>
          </p:grpSpPr>
          <p:sp>
            <p:nvSpPr>
              <p:cNvPr id="13834" name="Google Shape;13834;p93"/>
              <p:cNvSpPr/>
              <p:nvPr/>
            </p:nvSpPr>
            <p:spPr>
              <a:xfrm>
                <a:off x="3048156" y="2665498"/>
                <a:ext cx="20359" cy="20329"/>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5" name="Google Shape;13835;p93"/>
              <p:cNvSpPr/>
              <p:nvPr/>
            </p:nvSpPr>
            <p:spPr>
              <a:xfrm>
                <a:off x="3048156" y="2699801"/>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6" name="Google Shape;13836;p93"/>
              <p:cNvSpPr/>
              <p:nvPr/>
            </p:nvSpPr>
            <p:spPr>
              <a:xfrm>
                <a:off x="3198078" y="2565295"/>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7" name="Google Shape;13837;p93"/>
              <p:cNvSpPr/>
              <p:nvPr/>
            </p:nvSpPr>
            <p:spPr>
              <a:xfrm>
                <a:off x="3198078" y="259892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grpSp>
        <p:nvGrpSpPr>
          <p:cNvPr id="13838" name="Google Shape;13838;p93"/>
          <p:cNvGrpSpPr/>
          <p:nvPr/>
        </p:nvGrpSpPr>
        <p:grpSpPr>
          <a:xfrm>
            <a:off x="1834458" y="2446205"/>
            <a:ext cx="338448" cy="338418"/>
            <a:chOff x="2367858" y="2446205"/>
            <a:chExt cx="338448" cy="338418"/>
          </a:xfrm>
        </p:grpSpPr>
        <p:sp>
          <p:nvSpPr>
            <p:cNvPr id="13839" name="Google Shape;13839;p93"/>
            <p:cNvSpPr/>
            <p:nvPr/>
          </p:nvSpPr>
          <p:spPr>
            <a:xfrm>
              <a:off x="2367858" y="2446205"/>
              <a:ext cx="338448" cy="338418"/>
            </a:xfrm>
            <a:custGeom>
              <a:avLst/>
              <a:gdLst/>
              <a:ahLst/>
              <a:cxnLst/>
              <a:rect l="l" t="t" r="r" b="b"/>
              <a:pathLst>
                <a:path w="11504" h="11503" extrusionOk="0">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0" name="Google Shape;13840;p93"/>
            <p:cNvSpPr/>
            <p:nvPr/>
          </p:nvSpPr>
          <p:spPr>
            <a:xfrm>
              <a:off x="2516398" y="2542171"/>
              <a:ext cx="42777" cy="19653"/>
            </a:xfrm>
            <a:custGeom>
              <a:avLst/>
              <a:gdLst/>
              <a:ahLst/>
              <a:cxnLst/>
              <a:rect l="l" t="t" r="r" b="b"/>
              <a:pathLst>
                <a:path w="1454" h="668" extrusionOk="0">
                  <a:moveTo>
                    <a:pt x="0" y="1"/>
                  </a:moveTo>
                  <a:lnTo>
                    <a:pt x="0"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1" name="Google Shape;13841;p93"/>
            <p:cNvSpPr/>
            <p:nvPr/>
          </p:nvSpPr>
          <p:spPr>
            <a:xfrm>
              <a:off x="2516398" y="2584918"/>
              <a:ext cx="42777" cy="19653"/>
            </a:xfrm>
            <a:custGeom>
              <a:avLst/>
              <a:gdLst/>
              <a:ahLst/>
              <a:cxnLst/>
              <a:rect l="l" t="t" r="r" b="b"/>
              <a:pathLst>
                <a:path w="1454" h="668" extrusionOk="0">
                  <a:moveTo>
                    <a:pt x="0" y="0"/>
                  </a:moveTo>
                  <a:lnTo>
                    <a:pt x="0"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2" name="Google Shape;13842;p93"/>
            <p:cNvSpPr/>
            <p:nvPr/>
          </p:nvSpPr>
          <p:spPr>
            <a:xfrm>
              <a:off x="2516398" y="2627664"/>
              <a:ext cx="42777" cy="20329"/>
            </a:xfrm>
            <a:custGeom>
              <a:avLst/>
              <a:gdLst/>
              <a:ahLst/>
              <a:cxnLst/>
              <a:rect l="l" t="t" r="r" b="b"/>
              <a:pathLst>
                <a:path w="1454"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3" name="Google Shape;13843;p93"/>
            <p:cNvSpPr/>
            <p:nvPr/>
          </p:nvSpPr>
          <p:spPr>
            <a:xfrm>
              <a:off x="2516398" y="2670382"/>
              <a:ext cx="42777" cy="20359"/>
            </a:xfrm>
            <a:custGeom>
              <a:avLst/>
              <a:gdLst/>
              <a:ahLst/>
              <a:cxnLst/>
              <a:rect l="l" t="t" r="r" b="b"/>
              <a:pathLst>
                <a:path w="1454"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4" name="Google Shape;13844;p93"/>
            <p:cNvSpPr/>
            <p:nvPr/>
          </p:nvSpPr>
          <p:spPr>
            <a:xfrm>
              <a:off x="2409193" y="2542171"/>
              <a:ext cx="42777" cy="19653"/>
            </a:xfrm>
            <a:custGeom>
              <a:avLst/>
              <a:gdLst/>
              <a:ahLst/>
              <a:cxnLst/>
              <a:rect l="l" t="t" r="r" b="b"/>
              <a:pathLst>
                <a:path w="1454" h="668" extrusionOk="0">
                  <a:moveTo>
                    <a:pt x="1" y="1"/>
                  </a:moveTo>
                  <a:lnTo>
                    <a:pt x="1"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5" name="Google Shape;13845;p93"/>
            <p:cNvSpPr/>
            <p:nvPr/>
          </p:nvSpPr>
          <p:spPr>
            <a:xfrm>
              <a:off x="2409193" y="2584918"/>
              <a:ext cx="42777" cy="19653"/>
            </a:xfrm>
            <a:custGeom>
              <a:avLst/>
              <a:gdLst/>
              <a:ahLst/>
              <a:cxnLst/>
              <a:rect l="l" t="t" r="r" b="b"/>
              <a:pathLst>
                <a:path w="1454" h="668" extrusionOk="0">
                  <a:moveTo>
                    <a:pt x="1" y="0"/>
                  </a:moveTo>
                  <a:lnTo>
                    <a:pt x="1"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6" name="Google Shape;13846;p93"/>
            <p:cNvSpPr/>
            <p:nvPr/>
          </p:nvSpPr>
          <p:spPr>
            <a:xfrm>
              <a:off x="2409193" y="2627664"/>
              <a:ext cx="42777" cy="20329"/>
            </a:xfrm>
            <a:custGeom>
              <a:avLst/>
              <a:gdLst/>
              <a:ahLst/>
              <a:cxnLst/>
              <a:rect l="l" t="t" r="r" b="b"/>
              <a:pathLst>
                <a:path w="1454" h="691" extrusionOk="0">
                  <a:moveTo>
                    <a:pt x="1" y="0"/>
                  </a:moveTo>
                  <a:lnTo>
                    <a:pt x="1"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7" name="Google Shape;13847;p93"/>
            <p:cNvSpPr/>
            <p:nvPr/>
          </p:nvSpPr>
          <p:spPr>
            <a:xfrm>
              <a:off x="2409193" y="2670382"/>
              <a:ext cx="42777" cy="20359"/>
            </a:xfrm>
            <a:custGeom>
              <a:avLst/>
              <a:gdLst/>
              <a:ahLst/>
              <a:cxnLst/>
              <a:rect l="l" t="t" r="r" b="b"/>
              <a:pathLst>
                <a:path w="1454" h="692" extrusionOk="0">
                  <a:moveTo>
                    <a:pt x="1" y="1"/>
                  </a:moveTo>
                  <a:lnTo>
                    <a:pt x="1"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8" name="Google Shape;13848;p93"/>
            <p:cNvSpPr/>
            <p:nvPr/>
          </p:nvSpPr>
          <p:spPr>
            <a:xfrm>
              <a:off x="2622190" y="2542171"/>
              <a:ext cx="42747" cy="19653"/>
            </a:xfrm>
            <a:custGeom>
              <a:avLst/>
              <a:gdLst/>
              <a:ahLst/>
              <a:cxnLst/>
              <a:rect l="l" t="t" r="r" b="b"/>
              <a:pathLst>
                <a:path w="1453" h="668" extrusionOk="0">
                  <a:moveTo>
                    <a:pt x="0" y="1"/>
                  </a:moveTo>
                  <a:lnTo>
                    <a:pt x="0"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9" name="Google Shape;13849;p93"/>
            <p:cNvSpPr/>
            <p:nvPr/>
          </p:nvSpPr>
          <p:spPr>
            <a:xfrm>
              <a:off x="2622190" y="2584918"/>
              <a:ext cx="42747" cy="19653"/>
            </a:xfrm>
            <a:custGeom>
              <a:avLst/>
              <a:gdLst/>
              <a:ahLst/>
              <a:cxnLst/>
              <a:rect l="l" t="t" r="r" b="b"/>
              <a:pathLst>
                <a:path w="1453" h="668" extrusionOk="0">
                  <a:moveTo>
                    <a:pt x="0" y="0"/>
                  </a:moveTo>
                  <a:lnTo>
                    <a:pt x="0"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0" name="Google Shape;13850;p93"/>
            <p:cNvSpPr/>
            <p:nvPr/>
          </p:nvSpPr>
          <p:spPr>
            <a:xfrm>
              <a:off x="2622190" y="2627664"/>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1" name="Google Shape;13851;p93"/>
            <p:cNvSpPr/>
            <p:nvPr/>
          </p:nvSpPr>
          <p:spPr>
            <a:xfrm>
              <a:off x="2622190" y="2670382"/>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52" name="Google Shape;13852;p93"/>
          <p:cNvGrpSpPr/>
          <p:nvPr/>
        </p:nvGrpSpPr>
        <p:grpSpPr>
          <a:xfrm>
            <a:off x="1095639" y="2528874"/>
            <a:ext cx="337738" cy="234742"/>
            <a:chOff x="1781439" y="2528874"/>
            <a:chExt cx="337738" cy="234742"/>
          </a:xfrm>
        </p:grpSpPr>
        <p:sp>
          <p:nvSpPr>
            <p:cNvPr id="13853" name="Google Shape;13853;p93"/>
            <p:cNvSpPr/>
            <p:nvPr/>
          </p:nvSpPr>
          <p:spPr>
            <a:xfrm>
              <a:off x="1781439" y="2528874"/>
              <a:ext cx="93232" cy="234742"/>
            </a:xfrm>
            <a:custGeom>
              <a:avLst/>
              <a:gdLst/>
              <a:ahLst/>
              <a:cxnLst/>
              <a:rect l="l" t="t" r="r" b="b"/>
              <a:pathLst>
                <a:path w="3169" h="7979" extrusionOk="0">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4" name="Google Shape;13854;p93"/>
            <p:cNvSpPr/>
            <p:nvPr/>
          </p:nvSpPr>
          <p:spPr>
            <a:xfrm>
              <a:off x="1903353" y="2528874"/>
              <a:ext cx="93203" cy="234742"/>
            </a:xfrm>
            <a:custGeom>
              <a:avLst/>
              <a:gdLst/>
              <a:ahLst/>
              <a:cxnLst/>
              <a:rect l="l" t="t" r="r" b="b"/>
              <a:pathLst>
                <a:path w="3168" h="7979" extrusionOk="0">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5" name="Google Shape;13855;p93"/>
            <p:cNvSpPr/>
            <p:nvPr/>
          </p:nvSpPr>
          <p:spPr>
            <a:xfrm>
              <a:off x="2025974" y="2528874"/>
              <a:ext cx="93203" cy="234742"/>
            </a:xfrm>
            <a:custGeom>
              <a:avLst/>
              <a:gdLst/>
              <a:ahLst/>
              <a:cxnLst/>
              <a:rect l="l" t="t" r="r" b="b"/>
              <a:pathLst>
                <a:path w="3168" h="7979" extrusionOk="0">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56" name="Google Shape;13856;p93"/>
          <p:cNvSpPr/>
          <p:nvPr/>
        </p:nvSpPr>
        <p:spPr>
          <a:xfrm>
            <a:off x="1094962" y="3012296"/>
            <a:ext cx="339124" cy="339830"/>
          </a:xfrm>
          <a:custGeom>
            <a:avLst/>
            <a:gdLst/>
            <a:ahLst/>
            <a:cxnLst/>
            <a:rect l="l" t="t" r="r" b="b"/>
            <a:pathLst>
              <a:path w="11527" h="11551" extrusionOk="0">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7" name="Google Shape;13857;p93"/>
          <p:cNvSpPr/>
          <p:nvPr/>
        </p:nvSpPr>
        <p:spPr>
          <a:xfrm>
            <a:off x="1835871" y="2989172"/>
            <a:ext cx="337036" cy="339830"/>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8" name="Google Shape;13858;p93"/>
          <p:cNvSpPr/>
          <p:nvPr/>
        </p:nvSpPr>
        <p:spPr>
          <a:xfrm>
            <a:off x="2581692" y="3006676"/>
            <a:ext cx="337712" cy="339124"/>
          </a:xfrm>
          <a:custGeom>
            <a:avLst/>
            <a:gdLst/>
            <a:ahLst/>
            <a:cxnLst/>
            <a:rect l="l" t="t" r="r" b="b"/>
            <a:pathLst>
              <a:path w="11479" h="11527" extrusionOk="0">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9" name="Google Shape;13859;p93"/>
          <p:cNvSpPr/>
          <p:nvPr/>
        </p:nvSpPr>
        <p:spPr>
          <a:xfrm>
            <a:off x="3279854" y="2985671"/>
            <a:ext cx="343331" cy="330004"/>
          </a:xfrm>
          <a:custGeom>
            <a:avLst/>
            <a:gdLst/>
            <a:ahLst/>
            <a:cxnLst/>
            <a:rect l="l" t="t" r="r" b="b"/>
            <a:pathLst>
              <a:path w="11670" h="11217" extrusionOk="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60" name="Google Shape;13860;p93"/>
          <p:cNvGrpSpPr/>
          <p:nvPr/>
        </p:nvGrpSpPr>
        <p:grpSpPr>
          <a:xfrm>
            <a:off x="4046005" y="3015090"/>
            <a:ext cx="339124" cy="299878"/>
            <a:chOff x="4122205" y="3015090"/>
            <a:chExt cx="339124" cy="299878"/>
          </a:xfrm>
        </p:grpSpPr>
        <p:sp>
          <p:nvSpPr>
            <p:cNvPr id="13861" name="Google Shape;13861;p93"/>
            <p:cNvSpPr/>
            <p:nvPr/>
          </p:nvSpPr>
          <p:spPr>
            <a:xfrm>
              <a:off x="4122205" y="3015090"/>
              <a:ext cx="339124" cy="299878"/>
            </a:xfrm>
            <a:custGeom>
              <a:avLst/>
              <a:gdLst/>
              <a:ahLst/>
              <a:cxnLst/>
              <a:rect l="l" t="t" r="r" b="b"/>
              <a:pathLst>
                <a:path w="11527" h="10193" extrusionOk="0">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2" name="Google Shape;13862;p93"/>
            <p:cNvSpPr/>
            <p:nvPr/>
          </p:nvSpPr>
          <p:spPr>
            <a:xfrm>
              <a:off x="415721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3" name="Google Shape;13863;p93"/>
            <p:cNvSpPr/>
            <p:nvPr/>
          </p:nvSpPr>
          <p:spPr>
            <a:xfrm>
              <a:off x="415721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4" name="Google Shape;13864;p93"/>
            <p:cNvSpPr/>
            <p:nvPr/>
          </p:nvSpPr>
          <p:spPr>
            <a:xfrm>
              <a:off x="434217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5" name="Google Shape;13865;p93"/>
            <p:cNvSpPr/>
            <p:nvPr/>
          </p:nvSpPr>
          <p:spPr>
            <a:xfrm>
              <a:off x="434217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6" name="Google Shape;13866;p93"/>
            <p:cNvSpPr/>
            <p:nvPr/>
          </p:nvSpPr>
          <p:spPr>
            <a:xfrm>
              <a:off x="4250415" y="3216173"/>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7" name="Google Shape;13867;p93"/>
            <p:cNvSpPr/>
            <p:nvPr/>
          </p:nvSpPr>
          <p:spPr>
            <a:xfrm>
              <a:off x="4250415" y="3258890"/>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68" name="Google Shape;13868;p93"/>
          <p:cNvGrpSpPr/>
          <p:nvPr/>
        </p:nvGrpSpPr>
        <p:grpSpPr>
          <a:xfrm>
            <a:off x="4800211" y="3003175"/>
            <a:ext cx="299201" cy="339830"/>
            <a:chOff x="4724011" y="3003175"/>
            <a:chExt cx="299201" cy="339830"/>
          </a:xfrm>
        </p:grpSpPr>
        <p:sp>
          <p:nvSpPr>
            <p:cNvPr id="13869" name="Google Shape;13869;p93"/>
            <p:cNvSpPr/>
            <p:nvPr/>
          </p:nvSpPr>
          <p:spPr>
            <a:xfrm>
              <a:off x="4724011" y="3003175"/>
              <a:ext cx="299201" cy="339830"/>
            </a:xfrm>
            <a:custGeom>
              <a:avLst/>
              <a:gdLst/>
              <a:ahLst/>
              <a:cxnLst/>
              <a:rect l="l" t="t" r="r" b="b"/>
              <a:pathLst>
                <a:path w="10170" h="11551" extrusionOk="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0" name="Google Shape;13870;p93"/>
            <p:cNvSpPr/>
            <p:nvPr/>
          </p:nvSpPr>
          <p:spPr>
            <a:xfrm>
              <a:off x="4791970" y="3141182"/>
              <a:ext cx="43483" cy="19653"/>
            </a:xfrm>
            <a:custGeom>
              <a:avLst/>
              <a:gdLst/>
              <a:ahLst/>
              <a:cxnLst/>
              <a:rect l="l" t="t" r="r" b="b"/>
              <a:pathLst>
                <a:path w="1478" h="668" extrusionOk="0">
                  <a:moveTo>
                    <a:pt x="1" y="1"/>
                  </a:moveTo>
                  <a:lnTo>
                    <a:pt x="1" y="668"/>
                  </a:lnTo>
                  <a:lnTo>
                    <a:pt x="1477" y="668"/>
                  </a:ln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1" name="Google Shape;13871;p93"/>
            <p:cNvSpPr/>
            <p:nvPr/>
          </p:nvSpPr>
          <p:spPr>
            <a:xfrm>
              <a:off x="4791970" y="3183929"/>
              <a:ext cx="43483" cy="20359"/>
            </a:xfrm>
            <a:custGeom>
              <a:avLst/>
              <a:gdLst/>
              <a:ahLst/>
              <a:cxnLst/>
              <a:rect l="l" t="t" r="r" b="b"/>
              <a:pathLst>
                <a:path w="1478" h="692" extrusionOk="0">
                  <a:moveTo>
                    <a:pt x="1" y="1"/>
                  </a:moveTo>
                  <a:lnTo>
                    <a:pt x="1" y="691"/>
                  </a:lnTo>
                  <a:lnTo>
                    <a:pt x="1477" y="691"/>
                  </a:ln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72" name="Google Shape;13872;p93"/>
          <p:cNvSpPr/>
          <p:nvPr/>
        </p:nvSpPr>
        <p:spPr>
          <a:xfrm>
            <a:off x="5511700" y="2997586"/>
            <a:ext cx="339124" cy="339801"/>
          </a:xfrm>
          <a:custGeom>
            <a:avLst/>
            <a:gdLst/>
            <a:ahLst/>
            <a:cxnLst/>
            <a:rect l="l" t="t" r="r" b="b"/>
            <a:pathLst>
              <a:path w="11527" h="11550" extrusionOk="0">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3" name="Google Shape;13873;p93"/>
          <p:cNvSpPr/>
          <p:nvPr/>
        </p:nvSpPr>
        <p:spPr>
          <a:xfrm>
            <a:off x="6251931" y="3083755"/>
            <a:ext cx="339124" cy="187788"/>
          </a:xfrm>
          <a:custGeom>
            <a:avLst/>
            <a:gdLst/>
            <a:ahLst/>
            <a:cxnLst/>
            <a:rect l="l" t="t" r="r" b="b"/>
            <a:pathLst>
              <a:path w="11527" h="6383" extrusionOk="0">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4" name="Google Shape;13874;p93"/>
          <p:cNvSpPr/>
          <p:nvPr/>
        </p:nvSpPr>
        <p:spPr>
          <a:xfrm>
            <a:off x="6978130" y="2974462"/>
            <a:ext cx="337712" cy="338418"/>
          </a:xfrm>
          <a:custGeom>
            <a:avLst/>
            <a:gdLst/>
            <a:ahLst/>
            <a:cxnLst/>
            <a:rect l="l" t="t" r="r" b="b"/>
            <a:pathLst>
              <a:path w="11479" h="11503" extrusionOk="0">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75" name="Google Shape;13875;p93"/>
          <p:cNvGrpSpPr/>
          <p:nvPr/>
        </p:nvGrpSpPr>
        <p:grpSpPr>
          <a:xfrm>
            <a:off x="7750547" y="2997380"/>
            <a:ext cx="259982" cy="337915"/>
            <a:chOff x="7064747" y="2997380"/>
            <a:chExt cx="259982" cy="337915"/>
          </a:xfrm>
        </p:grpSpPr>
        <p:sp>
          <p:nvSpPr>
            <p:cNvPr id="13876" name="Google Shape;13876;p93"/>
            <p:cNvSpPr/>
            <p:nvPr/>
          </p:nvSpPr>
          <p:spPr>
            <a:xfrm>
              <a:off x="7064747" y="2997380"/>
              <a:ext cx="72903" cy="152955"/>
            </a:xfrm>
            <a:custGeom>
              <a:avLst/>
              <a:gdLst/>
              <a:ahLst/>
              <a:cxnLst/>
              <a:rect l="l" t="t" r="r" b="b"/>
              <a:pathLst>
                <a:path w="2478" h="5199" extrusionOk="0">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7" name="Google Shape;13877;p93"/>
            <p:cNvSpPr/>
            <p:nvPr/>
          </p:nvSpPr>
          <p:spPr>
            <a:xfrm>
              <a:off x="7158654" y="2997380"/>
              <a:ext cx="72873" cy="152955"/>
            </a:xfrm>
            <a:custGeom>
              <a:avLst/>
              <a:gdLst/>
              <a:ahLst/>
              <a:cxnLst/>
              <a:rect l="l" t="t" r="r" b="b"/>
              <a:pathLst>
                <a:path w="2477" h="5199" extrusionOk="0">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8" name="Google Shape;13878;p93"/>
            <p:cNvSpPr/>
            <p:nvPr/>
          </p:nvSpPr>
          <p:spPr>
            <a:xfrm>
              <a:off x="7252532" y="2997380"/>
              <a:ext cx="72197" cy="152955"/>
            </a:xfrm>
            <a:custGeom>
              <a:avLst/>
              <a:gdLst/>
              <a:ahLst/>
              <a:cxnLst/>
              <a:rect l="l" t="t" r="r" b="b"/>
              <a:pathLst>
                <a:path w="2454" h="5199" extrusionOk="0">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9" name="Google Shape;13879;p93"/>
            <p:cNvSpPr/>
            <p:nvPr/>
          </p:nvSpPr>
          <p:spPr>
            <a:xfrm>
              <a:off x="7064747"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0" name="Google Shape;13880;p93"/>
            <p:cNvSpPr/>
            <p:nvPr/>
          </p:nvSpPr>
          <p:spPr>
            <a:xfrm>
              <a:off x="7158654" y="3181752"/>
              <a:ext cx="72873" cy="153543"/>
            </a:xfrm>
            <a:custGeom>
              <a:avLst/>
              <a:gdLst/>
              <a:ahLst/>
              <a:cxnLst/>
              <a:rect l="l" t="t" r="r" b="b"/>
              <a:pathLst>
                <a:path w="2477" h="5219" extrusionOk="0">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1" name="Google Shape;13881;p93"/>
            <p:cNvSpPr/>
            <p:nvPr/>
          </p:nvSpPr>
          <p:spPr>
            <a:xfrm>
              <a:off x="7251120"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82" name="Google Shape;13882;p93"/>
          <p:cNvSpPr/>
          <p:nvPr/>
        </p:nvSpPr>
        <p:spPr>
          <a:xfrm>
            <a:off x="7709919" y="3554556"/>
            <a:ext cx="340537" cy="339830"/>
          </a:xfrm>
          <a:custGeom>
            <a:avLst/>
            <a:gdLst/>
            <a:ahLst/>
            <a:cxnLst/>
            <a:rect l="l" t="t" r="r" b="b"/>
            <a:pathLst>
              <a:path w="11575" h="11551" extrusionOk="0">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3" name="Google Shape;13883;p93"/>
          <p:cNvSpPr/>
          <p:nvPr/>
        </p:nvSpPr>
        <p:spPr>
          <a:xfrm>
            <a:off x="6977424" y="3548938"/>
            <a:ext cx="340537" cy="341243"/>
          </a:xfrm>
          <a:custGeom>
            <a:avLst/>
            <a:gdLst/>
            <a:ahLst/>
            <a:cxnLst/>
            <a:rect l="l" t="t" r="r" b="b"/>
            <a:pathLst>
              <a:path w="11575" h="11599" extrusionOk="0">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4" name="Google Shape;13884;p93"/>
          <p:cNvSpPr/>
          <p:nvPr/>
        </p:nvSpPr>
        <p:spPr>
          <a:xfrm>
            <a:off x="6253314" y="3593096"/>
            <a:ext cx="337742" cy="337712"/>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5" name="Google Shape;13885;p93"/>
          <p:cNvSpPr/>
          <p:nvPr/>
        </p:nvSpPr>
        <p:spPr>
          <a:xfrm>
            <a:off x="5541825" y="3553850"/>
            <a:ext cx="280990" cy="342625"/>
          </a:xfrm>
          <a:custGeom>
            <a:avLst/>
            <a:gdLst/>
            <a:ahLst/>
            <a:cxnLst/>
            <a:rect l="l" t="t" r="r" b="b"/>
            <a:pathLst>
              <a:path w="9551" h="11646" extrusionOk="0">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86" name="Google Shape;13886;p93"/>
          <p:cNvGrpSpPr/>
          <p:nvPr/>
        </p:nvGrpSpPr>
        <p:grpSpPr>
          <a:xfrm>
            <a:off x="4780588" y="3600098"/>
            <a:ext cx="338448" cy="280283"/>
            <a:chOff x="4704388" y="3600098"/>
            <a:chExt cx="338448" cy="280283"/>
          </a:xfrm>
        </p:grpSpPr>
        <p:sp>
          <p:nvSpPr>
            <p:cNvPr id="13887" name="Google Shape;13887;p93"/>
            <p:cNvSpPr/>
            <p:nvPr/>
          </p:nvSpPr>
          <p:spPr>
            <a:xfrm>
              <a:off x="4704388" y="3705891"/>
              <a:ext cx="338448" cy="174490"/>
            </a:xfrm>
            <a:custGeom>
              <a:avLst/>
              <a:gdLst/>
              <a:ahLst/>
              <a:cxnLst/>
              <a:rect l="l" t="t" r="r" b="b"/>
              <a:pathLst>
                <a:path w="11504" h="5931" extrusionOk="0">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8" name="Google Shape;13888;p93"/>
            <p:cNvSpPr/>
            <p:nvPr/>
          </p:nvSpPr>
          <p:spPr>
            <a:xfrm>
              <a:off x="4748546" y="3692564"/>
              <a:ext cx="63076" cy="56104"/>
            </a:xfrm>
            <a:custGeom>
              <a:avLst/>
              <a:gdLst/>
              <a:ahLst/>
              <a:cxnLst/>
              <a:rect l="l" t="t" r="r" b="b"/>
              <a:pathLst>
                <a:path w="2144" h="1907" extrusionOk="0">
                  <a:moveTo>
                    <a:pt x="1072" y="1"/>
                  </a:moveTo>
                  <a:lnTo>
                    <a:pt x="0" y="977"/>
                  </a:lnTo>
                  <a:lnTo>
                    <a:pt x="0" y="1906"/>
                  </a:lnTo>
                  <a:lnTo>
                    <a:pt x="1072" y="930"/>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9" name="Google Shape;13889;p93"/>
            <p:cNvSpPr/>
            <p:nvPr/>
          </p:nvSpPr>
          <p:spPr>
            <a:xfrm>
              <a:off x="4748546" y="3640020"/>
              <a:ext cx="63076" cy="56075"/>
            </a:xfrm>
            <a:custGeom>
              <a:avLst/>
              <a:gdLst/>
              <a:ahLst/>
              <a:cxnLst/>
              <a:rect l="l" t="t" r="r" b="b"/>
              <a:pathLst>
                <a:path w="2144" h="1906" extrusionOk="0">
                  <a:moveTo>
                    <a:pt x="1072" y="1"/>
                  </a:moveTo>
                  <a:lnTo>
                    <a:pt x="0" y="977"/>
                  </a:lnTo>
                  <a:lnTo>
                    <a:pt x="0" y="1906"/>
                  </a:lnTo>
                  <a:lnTo>
                    <a:pt x="1072" y="930"/>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0" name="Google Shape;13890;p93"/>
            <p:cNvSpPr/>
            <p:nvPr/>
          </p:nvSpPr>
          <p:spPr>
            <a:xfrm>
              <a:off x="4841718" y="3672264"/>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1" name="Google Shape;13891;p93"/>
            <p:cNvSpPr/>
            <p:nvPr/>
          </p:nvSpPr>
          <p:spPr>
            <a:xfrm>
              <a:off x="4841718" y="3619721"/>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2" name="Google Shape;13892;p93"/>
            <p:cNvSpPr/>
            <p:nvPr/>
          </p:nvSpPr>
          <p:spPr>
            <a:xfrm>
              <a:off x="4935596" y="3653347"/>
              <a:ext cx="63106" cy="56075"/>
            </a:xfrm>
            <a:custGeom>
              <a:avLst/>
              <a:gdLst/>
              <a:ahLst/>
              <a:cxnLst/>
              <a:rect l="l" t="t" r="r" b="b"/>
              <a:pathLst>
                <a:path w="2145" h="1906" extrusionOk="0">
                  <a:moveTo>
                    <a:pt x="1072" y="0"/>
                  </a:moveTo>
                  <a:lnTo>
                    <a:pt x="1" y="977"/>
                  </a:lnTo>
                  <a:lnTo>
                    <a:pt x="1" y="1905"/>
                  </a:lnTo>
                  <a:lnTo>
                    <a:pt x="1072" y="929"/>
                  </a:lnTo>
                  <a:lnTo>
                    <a:pt x="2144" y="1905"/>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3" name="Google Shape;13893;p93"/>
            <p:cNvSpPr/>
            <p:nvPr/>
          </p:nvSpPr>
          <p:spPr>
            <a:xfrm>
              <a:off x="4935596" y="3600098"/>
              <a:ext cx="63106" cy="56075"/>
            </a:xfrm>
            <a:custGeom>
              <a:avLst/>
              <a:gdLst/>
              <a:ahLst/>
              <a:cxnLst/>
              <a:rect l="l" t="t" r="r" b="b"/>
              <a:pathLst>
                <a:path w="2145" h="1906" extrusionOk="0">
                  <a:moveTo>
                    <a:pt x="1072" y="0"/>
                  </a:moveTo>
                  <a:lnTo>
                    <a:pt x="1" y="977"/>
                  </a:lnTo>
                  <a:lnTo>
                    <a:pt x="1" y="1906"/>
                  </a:lnTo>
                  <a:lnTo>
                    <a:pt x="1072" y="905"/>
                  </a:lnTo>
                  <a:lnTo>
                    <a:pt x="2144" y="1906"/>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94" name="Google Shape;13894;p93"/>
          <p:cNvSpPr/>
          <p:nvPr/>
        </p:nvSpPr>
        <p:spPr>
          <a:xfrm>
            <a:off x="4046005" y="3582446"/>
            <a:ext cx="339830" cy="288816"/>
          </a:xfrm>
          <a:custGeom>
            <a:avLst/>
            <a:gdLst/>
            <a:ahLst/>
            <a:cxnLst/>
            <a:rect l="l" t="t" r="r" b="b"/>
            <a:pathLst>
              <a:path w="11551" h="9817" extrusionOk="0">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5" name="Google Shape;13895;p93"/>
          <p:cNvSpPr/>
          <p:nvPr/>
        </p:nvSpPr>
        <p:spPr>
          <a:xfrm>
            <a:off x="3328896" y="3561558"/>
            <a:ext cx="245245" cy="339830"/>
          </a:xfrm>
          <a:custGeom>
            <a:avLst/>
            <a:gdLst/>
            <a:ahLst/>
            <a:cxnLst/>
            <a:rect l="l" t="t" r="r" b="b"/>
            <a:pathLst>
              <a:path w="8336" h="11551" extrusionOk="0">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96" name="Google Shape;13896;p93"/>
          <p:cNvGrpSpPr/>
          <p:nvPr/>
        </p:nvGrpSpPr>
        <p:grpSpPr>
          <a:xfrm>
            <a:off x="2581692" y="3577680"/>
            <a:ext cx="339121" cy="336388"/>
            <a:chOff x="2962692" y="3577680"/>
            <a:chExt cx="339121" cy="336388"/>
          </a:xfrm>
        </p:grpSpPr>
        <p:sp>
          <p:nvSpPr>
            <p:cNvPr id="13897" name="Google Shape;13897;p93"/>
            <p:cNvSpPr/>
            <p:nvPr/>
          </p:nvSpPr>
          <p:spPr>
            <a:xfrm>
              <a:off x="2962692" y="3577680"/>
              <a:ext cx="98116" cy="336388"/>
            </a:xfrm>
            <a:custGeom>
              <a:avLst/>
              <a:gdLst/>
              <a:ahLst/>
              <a:cxnLst/>
              <a:rect l="l" t="t" r="r" b="b"/>
              <a:pathLst>
                <a:path w="3335" h="11434" extrusionOk="0">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8" name="Google Shape;13898;p93"/>
            <p:cNvSpPr/>
            <p:nvPr/>
          </p:nvSpPr>
          <p:spPr>
            <a:xfrm>
              <a:off x="3203697" y="3577680"/>
              <a:ext cx="98116" cy="336388"/>
            </a:xfrm>
            <a:custGeom>
              <a:avLst/>
              <a:gdLst/>
              <a:ahLst/>
              <a:cxnLst/>
              <a:rect l="l" t="t" r="r" b="b"/>
              <a:pathLst>
                <a:path w="3335" h="11434" extrusionOk="0">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9" name="Google Shape;13899;p93"/>
            <p:cNvSpPr/>
            <p:nvPr/>
          </p:nvSpPr>
          <p:spPr>
            <a:xfrm>
              <a:off x="3082488" y="3577680"/>
              <a:ext cx="98116" cy="336388"/>
            </a:xfrm>
            <a:custGeom>
              <a:avLst/>
              <a:gdLst/>
              <a:ahLst/>
              <a:cxnLst/>
              <a:rect l="l" t="t" r="r" b="b"/>
              <a:pathLst>
                <a:path w="3335" h="11434" extrusionOk="0">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900" name="Google Shape;13900;p93"/>
          <p:cNvSpPr/>
          <p:nvPr/>
        </p:nvSpPr>
        <p:spPr>
          <a:xfrm>
            <a:off x="1834458" y="3560146"/>
            <a:ext cx="338448" cy="337742"/>
          </a:xfrm>
          <a:custGeom>
            <a:avLst/>
            <a:gdLst/>
            <a:ahLst/>
            <a:cxnLst/>
            <a:rect l="l" t="t" r="r" b="b"/>
            <a:pathLst>
              <a:path w="11504" h="11480" extrusionOk="0">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01" name="Google Shape;13901;p93"/>
          <p:cNvGrpSpPr/>
          <p:nvPr/>
        </p:nvGrpSpPr>
        <p:grpSpPr>
          <a:xfrm>
            <a:off x="1095639" y="3660349"/>
            <a:ext cx="337742" cy="185697"/>
            <a:chOff x="1781439" y="3660349"/>
            <a:chExt cx="337742" cy="185697"/>
          </a:xfrm>
        </p:grpSpPr>
        <p:sp>
          <p:nvSpPr>
            <p:cNvPr id="13902" name="Google Shape;13902;p93"/>
            <p:cNvSpPr/>
            <p:nvPr/>
          </p:nvSpPr>
          <p:spPr>
            <a:xfrm>
              <a:off x="2023150" y="3660349"/>
              <a:ext cx="96027" cy="104412"/>
            </a:xfrm>
            <a:custGeom>
              <a:avLst/>
              <a:gdLst/>
              <a:ahLst/>
              <a:cxnLst/>
              <a:rect l="l" t="t" r="r" b="b"/>
              <a:pathLst>
                <a:path w="3264" h="3549" extrusionOk="0">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3" name="Google Shape;13903;p93"/>
            <p:cNvSpPr/>
            <p:nvPr/>
          </p:nvSpPr>
          <p:spPr>
            <a:xfrm>
              <a:off x="1901971" y="3661055"/>
              <a:ext cx="96704" cy="104412"/>
            </a:xfrm>
            <a:custGeom>
              <a:avLst/>
              <a:gdLst/>
              <a:ahLst/>
              <a:cxnLst/>
              <a:rect l="l" t="t" r="r" b="b"/>
              <a:pathLst>
                <a:path w="3287" h="3549" extrusionOk="0">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4" name="Google Shape;13904;p93"/>
            <p:cNvSpPr/>
            <p:nvPr/>
          </p:nvSpPr>
          <p:spPr>
            <a:xfrm>
              <a:off x="1781439" y="3661055"/>
              <a:ext cx="96027" cy="104412"/>
            </a:xfrm>
            <a:custGeom>
              <a:avLst/>
              <a:gdLst/>
              <a:ahLst/>
              <a:cxnLst/>
              <a:rect l="l" t="t" r="r" b="b"/>
              <a:pathLst>
                <a:path w="3264" h="3549" extrusionOk="0">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5" name="Google Shape;13905;p93"/>
            <p:cNvSpPr/>
            <p:nvPr/>
          </p:nvSpPr>
          <p:spPr>
            <a:xfrm>
              <a:off x="1781439" y="3782940"/>
              <a:ext cx="337742" cy="63106"/>
            </a:xfrm>
            <a:custGeom>
              <a:avLst/>
              <a:gdLst/>
              <a:ahLst/>
              <a:cxnLst/>
              <a:rect l="l" t="t" r="r" b="b"/>
              <a:pathLst>
                <a:path w="11480" h="2145" extrusionOk="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906" name="Google Shape;13906;p93"/>
          <p:cNvSpPr/>
          <p:nvPr/>
        </p:nvSpPr>
        <p:spPr>
          <a:xfrm>
            <a:off x="1093550" y="4164777"/>
            <a:ext cx="339830" cy="339154"/>
          </a:xfrm>
          <a:custGeom>
            <a:avLst/>
            <a:gdLst/>
            <a:ahLst/>
            <a:cxnLst/>
            <a:rect l="l" t="t" r="r" b="b"/>
            <a:pathLst>
              <a:path w="11551" h="11528" extrusionOk="0">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7" name="Google Shape;13907;p93"/>
          <p:cNvSpPr/>
          <p:nvPr/>
        </p:nvSpPr>
        <p:spPr>
          <a:xfrm>
            <a:off x="1868144" y="4128355"/>
            <a:ext cx="270399" cy="339124"/>
          </a:xfrm>
          <a:custGeom>
            <a:avLst/>
            <a:gdLst/>
            <a:ahLst/>
            <a:cxnLst/>
            <a:rect l="l" t="t" r="r" b="b"/>
            <a:pathLst>
              <a:path w="9191" h="11527" extrusionOk="0">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08" name="Google Shape;13908;p93"/>
          <p:cNvGrpSpPr/>
          <p:nvPr/>
        </p:nvGrpSpPr>
        <p:grpSpPr>
          <a:xfrm>
            <a:off x="2591489" y="4129767"/>
            <a:ext cx="320203" cy="295667"/>
            <a:chOff x="2972489" y="4129767"/>
            <a:chExt cx="320203" cy="295667"/>
          </a:xfrm>
        </p:grpSpPr>
        <p:sp>
          <p:nvSpPr>
            <p:cNvPr id="13909" name="Google Shape;13909;p93"/>
            <p:cNvSpPr/>
            <p:nvPr/>
          </p:nvSpPr>
          <p:spPr>
            <a:xfrm>
              <a:off x="2972489" y="4362358"/>
              <a:ext cx="63076" cy="63076"/>
            </a:xfrm>
            <a:custGeom>
              <a:avLst/>
              <a:gdLst/>
              <a:ahLst/>
              <a:cxnLst/>
              <a:rect l="l" t="t" r="r" b="b"/>
              <a:pathLst>
                <a:path w="2144" h="2144" extrusionOk="0">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0" name="Google Shape;13910;p93"/>
            <p:cNvSpPr/>
            <p:nvPr/>
          </p:nvSpPr>
          <p:spPr>
            <a:xfrm>
              <a:off x="2972489" y="4284602"/>
              <a:ext cx="63076" cy="63076"/>
            </a:xfrm>
            <a:custGeom>
              <a:avLst/>
              <a:gdLst/>
              <a:ahLst/>
              <a:cxnLst/>
              <a:rect l="l" t="t" r="r" b="b"/>
              <a:pathLst>
                <a:path w="2144" h="2144" extrusionOk="0">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1" name="Google Shape;13911;p93"/>
            <p:cNvSpPr/>
            <p:nvPr/>
          </p:nvSpPr>
          <p:spPr>
            <a:xfrm>
              <a:off x="2972489" y="4206817"/>
              <a:ext cx="63076" cy="63076"/>
            </a:xfrm>
            <a:custGeom>
              <a:avLst/>
              <a:gdLst/>
              <a:ahLst/>
              <a:cxnLst/>
              <a:rect l="l" t="t" r="r" b="b"/>
              <a:pathLst>
                <a:path w="2144" h="2144" extrusionOk="0">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2" name="Google Shape;13912;p93"/>
            <p:cNvSpPr/>
            <p:nvPr/>
          </p:nvSpPr>
          <p:spPr>
            <a:xfrm>
              <a:off x="3057953" y="4362358"/>
              <a:ext cx="63106" cy="63076"/>
            </a:xfrm>
            <a:custGeom>
              <a:avLst/>
              <a:gdLst/>
              <a:ahLst/>
              <a:cxnLst/>
              <a:rect l="l" t="t" r="r" b="b"/>
              <a:pathLst>
                <a:path w="2145" h="2144" extrusionOk="0">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3" name="Google Shape;13913;p93"/>
            <p:cNvSpPr/>
            <p:nvPr/>
          </p:nvSpPr>
          <p:spPr>
            <a:xfrm>
              <a:off x="3057953" y="4284602"/>
              <a:ext cx="63106" cy="63076"/>
            </a:xfrm>
            <a:custGeom>
              <a:avLst/>
              <a:gdLst/>
              <a:ahLst/>
              <a:cxnLst/>
              <a:rect l="l" t="t" r="r" b="b"/>
              <a:pathLst>
                <a:path w="2145" h="2144" extrusionOk="0">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4" name="Google Shape;13914;p93"/>
            <p:cNvSpPr/>
            <p:nvPr/>
          </p:nvSpPr>
          <p:spPr>
            <a:xfrm>
              <a:off x="3144152" y="4362358"/>
              <a:ext cx="63076" cy="63076"/>
            </a:xfrm>
            <a:custGeom>
              <a:avLst/>
              <a:gdLst/>
              <a:ahLst/>
              <a:cxnLst/>
              <a:rect l="l" t="t" r="r" b="b"/>
              <a:pathLst>
                <a:path w="2144" h="2144" extrusionOk="0">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5" name="Google Shape;13915;p93"/>
            <p:cNvSpPr/>
            <p:nvPr/>
          </p:nvSpPr>
          <p:spPr>
            <a:xfrm>
              <a:off x="3144152" y="4284602"/>
              <a:ext cx="63076" cy="63076"/>
            </a:xfrm>
            <a:custGeom>
              <a:avLst/>
              <a:gdLst/>
              <a:ahLst/>
              <a:cxnLst/>
              <a:rect l="l" t="t" r="r" b="b"/>
              <a:pathLst>
                <a:path w="2144" h="2144" extrusionOk="0">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6" name="Google Shape;13916;p93"/>
            <p:cNvSpPr/>
            <p:nvPr/>
          </p:nvSpPr>
          <p:spPr>
            <a:xfrm>
              <a:off x="3144152" y="4206817"/>
              <a:ext cx="63076" cy="63076"/>
            </a:xfrm>
            <a:custGeom>
              <a:avLst/>
              <a:gdLst/>
              <a:ahLst/>
              <a:cxnLst/>
              <a:rect l="l" t="t" r="r" b="b"/>
              <a:pathLst>
                <a:path w="2144" h="2144" extrusionOk="0">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7" name="Google Shape;13917;p93"/>
            <p:cNvSpPr/>
            <p:nvPr/>
          </p:nvSpPr>
          <p:spPr>
            <a:xfrm>
              <a:off x="3229616" y="4362358"/>
              <a:ext cx="63076" cy="63076"/>
            </a:xfrm>
            <a:custGeom>
              <a:avLst/>
              <a:gdLst/>
              <a:ahLst/>
              <a:cxnLst/>
              <a:rect l="l" t="t" r="r" b="b"/>
              <a:pathLst>
                <a:path w="2144" h="2144" extrusionOk="0">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8" name="Google Shape;13918;p93"/>
            <p:cNvSpPr/>
            <p:nvPr/>
          </p:nvSpPr>
          <p:spPr>
            <a:xfrm>
              <a:off x="3229616" y="4284602"/>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9" name="Google Shape;13919;p93"/>
            <p:cNvSpPr/>
            <p:nvPr/>
          </p:nvSpPr>
          <p:spPr>
            <a:xfrm>
              <a:off x="3229616" y="4206817"/>
              <a:ext cx="63076" cy="63076"/>
            </a:xfrm>
            <a:custGeom>
              <a:avLst/>
              <a:gdLst/>
              <a:ahLst/>
              <a:cxnLst/>
              <a:rect l="l" t="t" r="r" b="b"/>
              <a:pathLst>
                <a:path w="2144" h="2144" extrusionOk="0">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0" name="Google Shape;13920;p93"/>
            <p:cNvSpPr/>
            <p:nvPr/>
          </p:nvSpPr>
          <p:spPr>
            <a:xfrm>
              <a:off x="3229616" y="4129767"/>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921" name="Google Shape;13921;p93"/>
          <p:cNvSpPr/>
          <p:nvPr/>
        </p:nvSpPr>
        <p:spPr>
          <a:xfrm>
            <a:off x="3281266" y="4129767"/>
            <a:ext cx="338418" cy="337712"/>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2" name="Google Shape;13922;p93"/>
          <p:cNvSpPr/>
          <p:nvPr/>
        </p:nvSpPr>
        <p:spPr>
          <a:xfrm>
            <a:off x="4045298" y="4129767"/>
            <a:ext cx="339830" cy="339801"/>
          </a:xfrm>
          <a:custGeom>
            <a:avLst/>
            <a:gdLst/>
            <a:ahLst/>
            <a:cxnLst/>
            <a:rect l="l" t="t" r="r" b="b"/>
            <a:pathLst>
              <a:path w="11551" h="11550" extrusionOk="0">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23" name="Google Shape;13923;p93"/>
          <p:cNvGrpSpPr/>
          <p:nvPr/>
        </p:nvGrpSpPr>
        <p:grpSpPr>
          <a:xfrm>
            <a:off x="4780588" y="4129767"/>
            <a:ext cx="339153" cy="337712"/>
            <a:chOff x="4704388" y="4129767"/>
            <a:chExt cx="339153" cy="337712"/>
          </a:xfrm>
        </p:grpSpPr>
        <p:sp>
          <p:nvSpPr>
            <p:cNvPr id="13924" name="Google Shape;13924;p93"/>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5" name="Google Shape;13925;p93"/>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6" name="Google Shape;13926;p93"/>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7" name="Google Shape;13927;p93"/>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928" name="Google Shape;13928;p93"/>
          <p:cNvGrpSpPr/>
          <p:nvPr/>
        </p:nvGrpSpPr>
        <p:grpSpPr>
          <a:xfrm>
            <a:off x="5512405" y="4129767"/>
            <a:ext cx="338418" cy="338418"/>
            <a:chOff x="5283805" y="4129767"/>
            <a:chExt cx="338418" cy="338418"/>
          </a:xfrm>
        </p:grpSpPr>
        <p:sp>
          <p:nvSpPr>
            <p:cNvPr id="13929" name="Google Shape;13929;p93"/>
            <p:cNvSpPr/>
            <p:nvPr/>
          </p:nvSpPr>
          <p:spPr>
            <a:xfrm>
              <a:off x="5283805" y="4129767"/>
              <a:ext cx="338418" cy="338418"/>
            </a:xfrm>
            <a:custGeom>
              <a:avLst/>
              <a:gdLst/>
              <a:ahLst/>
              <a:cxnLst/>
              <a:rect l="l" t="t" r="r" b="b"/>
              <a:pathLst>
                <a:path w="11503" h="11503" extrusionOk="0">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30" name="Google Shape;13930;p93"/>
            <p:cNvGrpSpPr/>
            <p:nvPr/>
          </p:nvGrpSpPr>
          <p:grpSpPr>
            <a:xfrm>
              <a:off x="5323051" y="4290192"/>
              <a:ext cx="59575" cy="19653"/>
              <a:chOff x="5323051" y="4290192"/>
              <a:chExt cx="59575" cy="19653"/>
            </a:xfrm>
          </p:grpSpPr>
          <p:sp>
            <p:nvSpPr>
              <p:cNvPr id="13931" name="Google Shape;13931;p93"/>
              <p:cNvSpPr/>
              <p:nvPr/>
            </p:nvSpPr>
            <p:spPr>
              <a:xfrm>
                <a:off x="5323051" y="429019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2" name="Google Shape;13932;p93"/>
              <p:cNvSpPr/>
              <p:nvPr/>
            </p:nvSpPr>
            <p:spPr>
              <a:xfrm>
                <a:off x="5362268" y="4290192"/>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sp>
        <p:nvSpPr>
          <p:cNvPr id="13933" name="Google Shape;13933;p93"/>
          <p:cNvSpPr/>
          <p:nvPr/>
        </p:nvSpPr>
        <p:spPr>
          <a:xfrm>
            <a:off x="6252608" y="4164777"/>
            <a:ext cx="338448" cy="337742"/>
          </a:xfrm>
          <a:custGeom>
            <a:avLst/>
            <a:gdLst/>
            <a:ahLst/>
            <a:cxnLst/>
            <a:rect l="l" t="t" r="r" b="b"/>
            <a:pathLst>
              <a:path w="11504" h="11480" extrusionOk="0">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4" name="Google Shape;13934;p93"/>
          <p:cNvSpPr/>
          <p:nvPr/>
        </p:nvSpPr>
        <p:spPr>
          <a:xfrm>
            <a:off x="6978807" y="4133268"/>
            <a:ext cx="338448" cy="298554"/>
          </a:xfrm>
          <a:custGeom>
            <a:avLst/>
            <a:gdLst/>
            <a:ahLst/>
            <a:cxnLst/>
            <a:rect l="l" t="t" r="r" b="b"/>
            <a:pathLst>
              <a:path w="11504" h="10148" extrusionOk="0">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35" name="Google Shape;13935;p93"/>
          <p:cNvGrpSpPr/>
          <p:nvPr/>
        </p:nvGrpSpPr>
        <p:grpSpPr>
          <a:xfrm>
            <a:off x="7711330" y="4129767"/>
            <a:ext cx="339122" cy="339122"/>
            <a:chOff x="7025530" y="4129767"/>
            <a:chExt cx="339122" cy="339122"/>
          </a:xfrm>
        </p:grpSpPr>
        <p:sp>
          <p:nvSpPr>
            <p:cNvPr id="13936" name="Google Shape;13936;p93"/>
            <p:cNvSpPr/>
            <p:nvPr/>
          </p:nvSpPr>
          <p:spPr>
            <a:xfrm>
              <a:off x="7128528" y="4233442"/>
              <a:ext cx="131743" cy="131743"/>
            </a:xfrm>
            <a:custGeom>
              <a:avLst/>
              <a:gdLst/>
              <a:ahLst/>
              <a:cxnLst/>
              <a:rect l="l" t="t" r="r" b="b"/>
              <a:pathLst>
                <a:path w="4478" h="4478" extrusionOk="0">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7" name="Google Shape;13937;p93"/>
            <p:cNvSpPr/>
            <p:nvPr/>
          </p:nvSpPr>
          <p:spPr>
            <a:xfrm>
              <a:off x="7025530" y="4309815"/>
              <a:ext cx="157662" cy="158368"/>
            </a:xfrm>
            <a:custGeom>
              <a:avLst/>
              <a:gdLst/>
              <a:ahLst/>
              <a:cxnLst/>
              <a:rect l="l" t="t" r="r" b="b"/>
              <a:pathLst>
                <a:path w="5359" h="5383" extrusionOk="0">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8" name="Google Shape;13938;p93"/>
            <p:cNvSpPr/>
            <p:nvPr/>
          </p:nvSpPr>
          <p:spPr>
            <a:xfrm>
              <a:off x="7206991" y="4129767"/>
              <a:ext cx="157662" cy="157662"/>
            </a:xfrm>
            <a:custGeom>
              <a:avLst/>
              <a:gdLst/>
              <a:ahLst/>
              <a:cxnLst/>
              <a:rect l="l" t="t" r="r" b="b"/>
              <a:pathLst>
                <a:path w="5359" h="5359" extrusionOk="0">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9" name="Google Shape;13939;p93"/>
            <p:cNvSpPr/>
            <p:nvPr/>
          </p:nvSpPr>
          <p:spPr>
            <a:xfrm>
              <a:off x="7025530" y="4129767"/>
              <a:ext cx="157662" cy="157662"/>
            </a:xfrm>
            <a:custGeom>
              <a:avLst/>
              <a:gdLst/>
              <a:ahLst/>
              <a:cxnLst/>
              <a:rect l="l" t="t" r="r" b="b"/>
              <a:pathLst>
                <a:path w="5359" h="5359" extrusionOk="0">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40" name="Google Shape;13940;p93"/>
            <p:cNvSpPr/>
            <p:nvPr/>
          </p:nvSpPr>
          <p:spPr>
            <a:xfrm>
              <a:off x="7205578" y="4309815"/>
              <a:ext cx="157662" cy="159074"/>
            </a:xfrm>
            <a:custGeom>
              <a:avLst/>
              <a:gdLst/>
              <a:ahLst/>
              <a:cxnLst/>
              <a:rect l="l" t="t" r="r" b="b"/>
              <a:pathLst>
                <a:path w="5359" h="5407" extrusionOk="0">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44"/>
        <p:cNvGrpSpPr/>
        <p:nvPr/>
      </p:nvGrpSpPr>
      <p:grpSpPr>
        <a:xfrm>
          <a:off x="0" y="0"/>
          <a:ext cx="0" cy="0"/>
          <a:chOff x="0" y="0"/>
          <a:chExt cx="0" cy="0"/>
        </a:xfrm>
      </p:grpSpPr>
      <p:sp>
        <p:nvSpPr>
          <p:cNvPr id="13945" name="Google Shape;13945;p94"/>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3946" name="Google Shape;13946;p94"/>
          <p:cNvGrpSpPr/>
          <p:nvPr/>
        </p:nvGrpSpPr>
        <p:grpSpPr>
          <a:xfrm>
            <a:off x="1071388" y="1943950"/>
            <a:ext cx="341804" cy="341957"/>
            <a:chOff x="1757188" y="1943950"/>
            <a:chExt cx="341804" cy="341957"/>
          </a:xfrm>
        </p:grpSpPr>
        <p:sp>
          <p:nvSpPr>
            <p:cNvPr id="13947" name="Google Shape;13947;p94"/>
            <p:cNvSpPr/>
            <p:nvPr/>
          </p:nvSpPr>
          <p:spPr>
            <a:xfrm>
              <a:off x="1757188" y="2060545"/>
              <a:ext cx="341804" cy="107372"/>
            </a:xfrm>
            <a:custGeom>
              <a:avLst/>
              <a:gdLst/>
              <a:ahLst/>
              <a:cxnLst/>
              <a:rect l="l" t="t" r="r" b="b"/>
              <a:pathLst>
                <a:path w="11527" h="3621" extrusionOk="0">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4"/>
            <p:cNvSpPr/>
            <p:nvPr/>
          </p:nvSpPr>
          <p:spPr>
            <a:xfrm>
              <a:off x="1793898" y="1943950"/>
              <a:ext cx="98891" cy="97557"/>
            </a:xfrm>
            <a:custGeom>
              <a:avLst/>
              <a:gdLst/>
              <a:ahLst/>
              <a:cxnLst/>
              <a:rect l="l" t="t" r="r" b="b"/>
              <a:pathLst>
                <a:path w="3335" h="3290" extrusionOk="0">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4"/>
            <p:cNvSpPr/>
            <p:nvPr/>
          </p:nvSpPr>
          <p:spPr>
            <a:xfrm>
              <a:off x="1966923" y="1943950"/>
              <a:ext cx="98891" cy="97557"/>
            </a:xfrm>
            <a:custGeom>
              <a:avLst/>
              <a:gdLst/>
              <a:ahLst/>
              <a:cxnLst/>
              <a:rect l="l" t="t" r="r" b="b"/>
              <a:pathLst>
                <a:path w="3335" h="3290" extrusionOk="0">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4"/>
            <p:cNvSpPr/>
            <p:nvPr/>
          </p:nvSpPr>
          <p:spPr>
            <a:xfrm>
              <a:off x="1879358" y="2188350"/>
              <a:ext cx="98891" cy="97557"/>
            </a:xfrm>
            <a:custGeom>
              <a:avLst/>
              <a:gdLst/>
              <a:ahLst/>
              <a:cxnLst/>
              <a:rect l="l" t="t" r="r" b="b"/>
              <a:pathLst>
                <a:path w="3335" h="3290" extrusionOk="0">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94"/>
          <p:cNvGrpSpPr/>
          <p:nvPr/>
        </p:nvGrpSpPr>
        <p:grpSpPr>
          <a:xfrm>
            <a:off x="1816255" y="1932711"/>
            <a:ext cx="341836" cy="310762"/>
            <a:chOff x="2349655" y="1932711"/>
            <a:chExt cx="341836" cy="310762"/>
          </a:xfrm>
        </p:grpSpPr>
        <p:sp>
          <p:nvSpPr>
            <p:cNvPr id="13952" name="Google Shape;13952;p94"/>
            <p:cNvSpPr/>
            <p:nvPr/>
          </p:nvSpPr>
          <p:spPr>
            <a:xfrm>
              <a:off x="2349655" y="1949673"/>
              <a:ext cx="90440" cy="63634"/>
            </a:xfrm>
            <a:custGeom>
              <a:avLst/>
              <a:gdLst/>
              <a:ahLst/>
              <a:cxnLst/>
              <a:rect l="l" t="t" r="r" b="b"/>
              <a:pathLst>
                <a:path w="3050" h="2146" extrusionOk="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4"/>
            <p:cNvSpPr/>
            <p:nvPr/>
          </p:nvSpPr>
          <p:spPr>
            <a:xfrm>
              <a:off x="2459134" y="1932711"/>
              <a:ext cx="129255" cy="95362"/>
            </a:xfrm>
            <a:custGeom>
              <a:avLst/>
              <a:gdLst/>
              <a:ahLst/>
              <a:cxnLst/>
              <a:rect l="l" t="t" r="r" b="b"/>
              <a:pathLst>
                <a:path w="4359" h="3216" extrusionOk="0">
                  <a:moveTo>
                    <a:pt x="2048" y="1"/>
                  </a:moveTo>
                  <a:lnTo>
                    <a:pt x="2048" y="811"/>
                  </a:lnTo>
                  <a:lnTo>
                    <a:pt x="0" y="811"/>
                  </a:lnTo>
                  <a:lnTo>
                    <a:pt x="0" y="2406"/>
                  </a:lnTo>
                  <a:lnTo>
                    <a:pt x="2048" y="2406"/>
                  </a:lnTo>
                  <a:lnTo>
                    <a:pt x="2048" y="3216"/>
                  </a:lnTo>
                  <a:lnTo>
                    <a:pt x="4358" y="1597"/>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4"/>
            <p:cNvSpPr/>
            <p:nvPr/>
          </p:nvSpPr>
          <p:spPr>
            <a:xfrm>
              <a:off x="2349655" y="2057728"/>
              <a:ext cx="90440" cy="63723"/>
            </a:xfrm>
            <a:custGeom>
              <a:avLst/>
              <a:gdLst/>
              <a:ahLst/>
              <a:cxnLst/>
              <a:rect l="l" t="t" r="r" b="b"/>
              <a:pathLst>
                <a:path w="3050" h="2149" extrusionOk="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4"/>
            <p:cNvSpPr/>
            <p:nvPr/>
          </p:nvSpPr>
          <p:spPr>
            <a:xfrm>
              <a:off x="2459134" y="2043584"/>
              <a:ext cx="180080" cy="91834"/>
            </a:xfrm>
            <a:custGeom>
              <a:avLst/>
              <a:gdLst/>
              <a:ahLst/>
              <a:cxnLst/>
              <a:rect l="l" t="t" r="r" b="b"/>
              <a:pathLst>
                <a:path w="6073" h="3097" extrusionOk="0">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4"/>
            <p:cNvSpPr/>
            <p:nvPr/>
          </p:nvSpPr>
          <p:spPr>
            <a:xfrm>
              <a:off x="2349655" y="2165754"/>
              <a:ext cx="90440" cy="63634"/>
            </a:xfrm>
            <a:custGeom>
              <a:avLst/>
              <a:gdLst/>
              <a:ahLst/>
              <a:cxnLst/>
              <a:rect l="l" t="t" r="r" b="b"/>
              <a:pathLst>
                <a:path w="3050" h="2146" extrusionOk="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4"/>
            <p:cNvSpPr/>
            <p:nvPr/>
          </p:nvSpPr>
          <p:spPr>
            <a:xfrm>
              <a:off x="2459134" y="2151639"/>
              <a:ext cx="232357" cy="91834"/>
            </a:xfrm>
            <a:custGeom>
              <a:avLst/>
              <a:gdLst/>
              <a:ahLst/>
              <a:cxnLst/>
              <a:rect l="l" t="t" r="r" b="b"/>
              <a:pathLst>
                <a:path w="7836" h="3097" extrusionOk="0">
                  <a:moveTo>
                    <a:pt x="5668" y="0"/>
                  </a:moveTo>
                  <a:lnTo>
                    <a:pt x="5668" y="762"/>
                  </a:lnTo>
                  <a:lnTo>
                    <a:pt x="0" y="762"/>
                  </a:lnTo>
                  <a:lnTo>
                    <a:pt x="0" y="2310"/>
                  </a:lnTo>
                  <a:lnTo>
                    <a:pt x="5668" y="2310"/>
                  </a:lnTo>
                  <a:lnTo>
                    <a:pt x="5668" y="3096"/>
                  </a:lnTo>
                  <a:lnTo>
                    <a:pt x="7835" y="1548"/>
                  </a:lnTo>
                  <a:lnTo>
                    <a:pt x="5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8" name="Google Shape;13958;p94"/>
          <p:cNvGrpSpPr/>
          <p:nvPr/>
        </p:nvGrpSpPr>
        <p:grpSpPr>
          <a:xfrm>
            <a:off x="2586565" y="1943327"/>
            <a:ext cx="307200" cy="340386"/>
            <a:chOff x="2967565" y="1943327"/>
            <a:chExt cx="307200" cy="340386"/>
          </a:xfrm>
        </p:grpSpPr>
        <p:sp>
          <p:nvSpPr>
            <p:cNvPr id="13959" name="Google Shape;13959;p94"/>
            <p:cNvSpPr/>
            <p:nvPr/>
          </p:nvSpPr>
          <p:spPr>
            <a:xfrm>
              <a:off x="3030429" y="2095862"/>
              <a:ext cx="182215" cy="49460"/>
            </a:xfrm>
            <a:custGeom>
              <a:avLst/>
              <a:gdLst/>
              <a:ahLst/>
              <a:cxnLst/>
              <a:rect l="l" t="t" r="r" b="b"/>
              <a:pathLst>
                <a:path w="6145" h="1668" extrusionOk="0">
                  <a:moveTo>
                    <a:pt x="738" y="0"/>
                  </a:moveTo>
                  <a:lnTo>
                    <a:pt x="0" y="1667"/>
                  </a:lnTo>
                  <a:lnTo>
                    <a:pt x="6144" y="1667"/>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4"/>
            <p:cNvSpPr/>
            <p:nvPr/>
          </p:nvSpPr>
          <p:spPr>
            <a:xfrm>
              <a:off x="3061476" y="2027364"/>
              <a:ext cx="120804" cy="49460"/>
            </a:xfrm>
            <a:custGeom>
              <a:avLst/>
              <a:gdLst/>
              <a:ahLst/>
              <a:cxnLst/>
              <a:rect l="l" t="t" r="r" b="b"/>
              <a:pathLst>
                <a:path w="4074" h="1668" extrusionOk="0">
                  <a:moveTo>
                    <a:pt x="763" y="0"/>
                  </a:moveTo>
                  <a:lnTo>
                    <a:pt x="1" y="1667"/>
                  </a:lnTo>
                  <a:lnTo>
                    <a:pt x="4073" y="1667"/>
                  </a:lnTo>
                  <a:lnTo>
                    <a:pt x="3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4"/>
            <p:cNvSpPr/>
            <p:nvPr/>
          </p:nvSpPr>
          <p:spPr>
            <a:xfrm>
              <a:off x="2998641" y="2165754"/>
              <a:ext cx="245048" cy="49460"/>
            </a:xfrm>
            <a:custGeom>
              <a:avLst/>
              <a:gdLst/>
              <a:ahLst/>
              <a:cxnLst/>
              <a:rect l="l" t="t" r="r" b="b"/>
              <a:pathLst>
                <a:path w="8264" h="1668" extrusionOk="0">
                  <a:moveTo>
                    <a:pt x="739" y="1"/>
                  </a:moveTo>
                  <a:lnTo>
                    <a:pt x="0" y="1668"/>
                  </a:lnTo>
                  <a:lnTo>
                    <a:pt x="8264" y="1668"/>
                  </a:lnTo>
                  <a:lnTo>
                    <a:pt x="75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4"/>
            <p:cNvSpPr/>
            <p:nvPr/>
          </p:nvSpPr>
          <p:spPr>
            <a:xfrm>
              <a:off x="3091841" y="1943327"/>
              <a:ext cx="58653" cy="64287"/>
            </a:xfrm>
            <a:custGeom>
              <a:avLst/>
              <a:gdLst/>
              <a:ahLst/>
              <a:cxnLst/>
              <a:rect l="l" t="t" r="r" b="b"/>
              <a:pathLst>
                <a:path w="1978" h="2168" extrusionOk="0">
                  <a:moveTo>
                    <a:pt x="1001" y="0"/>
                  </a:moveTo>
                  <a:lnTo>
                    <a:pt x="1" y="2167"/>
                  </a:lnTo>
                  <a:lnTo>
                    <a:pt x="1977" y="2167"/>
                  </a:lnTo>
                  <a:lnTo>
                    <a:pt x="1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4"/>
            <p:cNvSpPr/>
            <p:nvPr/>
          </p:nvSpPr>
          <p:spPr>
            <a:xfrm>
              <a:off x="2967565" y="2234253"/>
              <a:ext cx="307200" cy="49460"/>
            </a:xfrm>
            <a:custGeom>
              <a:avLst/>
              <a:gdLst/>
              <a:ahLst/>
              <a:cxnLst/>
              <a:rect l="l" t="t" r="r" b="b"/>
              <a:pathLst>
                <a:path w="10360" h="1668" extrusionOk="0">
                  <a:moveTo>
                    <a:pt x="739" y="1"/>
                  </a:moveTo>
                  <a:lnTo>
                    <a:pt x="1" y="1668"/>
                  </a:lnTo>
                  <a:lnTo>
                    <a:pt x="10360" y="1668"/>
                  </a:lnTo>
                  <a:lnTo>
                    <a:pt x="96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94"/>
          <p:cNvGrpSpPr/>
          <p:nvPr/>
        </p:nvGrpSpPr>
        <p:grpSpPr>
          <a:xfrm>
            <a:off x="3274232" y="1939087"/>
            <a:ext cx="340411" cy="339675"/>
            <a:chOff x="3502832" y="1939087"/>
            <a:chExt cx="340411" cy="339675"/>
          </a:xfrm>
        </p:grpSpPr>
        <p:sp>
          <p:nvSpPr>
            <p:cNvPr id="13965" name="Google Shape;13965;p94"/>
            <p:cNvSpPr/>
            <p:nvPr/>
          </p:nvSpPr>
          <p:spPr>
            <a:xfrm>
              <a:off x="3578417" y="2091622"/>
              <a:ext cx="187137" cy="31787"/>
            </a:xfrm>
            <a:custGeom>
              <a:avLst/>
              <a:gdLst/>
              <a:ahLst/>
              <a:cxnLst/>
              <a:rect l="l" t="t" r="r" b="b"/>
              <a:pathLst>
                <a:path w="6311" h="1072" extrusionOk="0">
                  <a:moveTo>
                    <a:pt x="0" y="0"/>
                  </a:moveTo>
                  <a:lnTo>
                    <a:pt x="0" y="1072"/>
                  </a:lnTo>
                  <a:lnTo>
                    <a:pt x="6311" y="1072"/>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4"/>
            <p:cNvSpPr/>
            <p:nvPr/>
          </p:nvSpPr>
          <p:spPr>
            <a:xfrm>
              <a:off x="3552975" y="2142447"/>
              <a:ext cx="239414" cy="31817"/>
            </a:xfrm>
            <a:custGeom>
              <a:avLst/>
              <a:gdLst/>
              <a:ahLst/>
              <a:cxnLst/>
              <a:rect l="l" t="t" r="r" b="b"/>
              <a:pathLst>
                <a:path w="8074" h="1073" extrusionOk="0">
                  <a:moveTo>
                    <a:pt x="1" y="1"/>
                  </a:moveTo>
                  <a:lnTo>
                    <a:pt x="1" y="1072"/>
                  </a:lnTo>
                  <a:lnTo>
                    <a:pt x="8074" y="1072"/>
                  </a:lnTo>
                  <a:lnTo>
                    <a:pt x="80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4"/>
            <p:cNvSpPr/>
            <p:nvPr/>
          </p:nvSpPr>
          <p:spPr>
            <a:xfrm>
              <a:off x="3528986" y="2194725"/>
              <a:ext cx="286710" cy="31787"/>
            </a:xfrm>
            <a:custGeom>
              <a:avLst/>
              <a:gdLst/>
              <a:ahLst/>
              <a:cxnLst/>
              <a:rect l="l" t="t" r="r" b="b"/>
              <a:pathLst>
                <a:path w="9669" h="1072" extrusionOk="0">
                  <a:moveTo>
                    <a:pt x="0" y="0"/>
                  </a:moveTo>
                  <a:lnTo>
                    <a:pt x="0" y="1072"/>
                  </a:lnTo>
                  <a:lnTo>
                    <a:pt x="9669" y="1072"/>
                  </a:lnTo>
                  <a:lnTo>
                    <a:pt x="96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4"/>
            <p:cNvSpPr/>
            <p:nvPr/>
          </p:nvSpPr>
          <p:spPr>
            <a:xfrm>
              <a:off x="3606647" y="1939087"/>
              <a:ext cx="161043" cy="132072"/>
            </a:xfrm>
            <a:custGeom>
              <a:avLst/>
              <a:gdLst/>
              <a:ahLst/>
              <a:cxnLst/>
              <a:rect l="l" t="t" r="r" b="b"/>
              <a:pathLst>
                <a:path w="5431" h="4454" extrusionOk="0">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4"/>
            <p:cNvSpPr/>
            <p:nvPr/>
          </p:nvSpPr>
          <p:spPr>
            <a:xfrm>
              <a:off x="3502832" y="2246974"/>
              <a:ext cx="340411" cy="31787"/>
            </a:xfrm>
            <a:custGeom>
              <a:avLst/>
              <a:gdLst/>
              <a:ahLst/>
              <a:cxnLst/>
              <a:rect l="l" t="t" r="r" b="b"/>
              <a:pathLst>
                <a:path w="11480" h="1072" extrusionOk="0">
                  <a:moveTo>
                    <a:pt x="1" y="0"/>
                  </a:moveTo>
                  <a:lnTo>
                    <a:pt x="1" y="1072"/>
                  </a:lnTo>
                  <a:lnTo>
                    <a:pt x="11479" y="1072"/>
                  </a:lnTo>
                  <a:lnTo>
                    <a:pt x="11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94"/>
          <p:cNvGrpSpPr/>
          <p:nvPr/>
        </p:nvGrpSpPr>
        <p:grpSpPr>
          <a:xfrm>
            <a:off x="4042436" y="1946856"/>
            <a:ext cx="341808" cy="341808"/>
            <a:chOff x="4118636" y="1946856"/>
            <a:chExt cx="341808" cy="341808"/>
          </a:xfrm>
        </p:grpSpPr>
        <p:sp>
          <p:nvSpPr>
            <p:cNvPr id="13971" name="Google Shape;13971;p94"/>
            <p:cNvSpPr/>
            <p:nvPr/>
          </p:nvSpPr>
          <p:spPr>
            <a:xfrm>
              <a:off x="4159587" y="2127621"/>
              <a:ext cx="120063" cy="120093"/>
            </a:xfrm>
            <a:custGeom>
              <a:avLst/>
              <a:gdLst/>
              <a:ahLst/>
              <a:cxnLst/>
              <a:rect l="l" t="t" r="r" b="b"/>
              <a:pathLst>
                <a:path w="4049" h="4050" extrusionOk="0">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4"/>
            <p:cNvSpPr/>
            <p:nvPr/>
          </p:nvSpPr>
          <p:spPr>
            <a:xfrm>
              <a:off x="4299401" y="2127621"/>
              <a:ext cx="161043" cy="161043"/>
            </a:xfrm>
            <a:custGeom>
              <a:avLst/>
              <a:gdLst/>
              <a:ahLst/>
              <a:cxnLst/>
              <a:rect l="l" t="t" r="r" b="b"/>
              <a:pathLst>
                <a:path w="5431" h="5431" extrusionOk="0">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4"/>
            <p:cNvSpPr/>
            <p:nvPr/>
          </p:nvSpPr>
          <p:spPr>
            <a:xfrm>
              <a:off x="4118636" y="1946856"/>
              <a:ext cx="161725" cy="160331"/>
            </a:xfrm>
            <a:custGeom>
              <a:avLst/>
              <a:gdLst/>
              <a:ahLst/>
              <a:cxnLst/>
              <a:rect l="l" t="t" r="r" b="b"/>
              <a:pathLst>
                <a:path w="5454" h="5407" extrusionOk="0">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4"/>
            <p:cNvSpPr/>
            <p:nvPr/>
          </p:nvSpPr>
          <p:spPr>
            <a:xfrm>
              <a:off x="4300824" y="1987095"/>
              <a:ext cx="120063" cy="120093"/>
            </a:xfrm>
            <a:custGeom>
              <a:avLst/>
              <a:gdLst/>
              <a:ahLst/>
              <a:cxnLst/>
              <a:rect l="l" t="t" r="r" b="b"/>
              <a:pathLst>
                <a:path w="4049" h="4050" extrusionOk="0">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94"/>
          <p:cNvGrpSpPr/>
          <p:nvPr/>
        </p:nvGrpSpPr>
        <p:grpSpPr>
          <a:xfrm>
            <a:off x="4781639" y="1935558"/>
            <a:ext cx="341839" cy="343910"/>
            <a:chOff x="4705439" y="1935558"/>
            <a:chExt cx="341839" cy="343910"/>
          </a:xfrm>
        </p:grpSpPr>
        <p:sp>
          <p:nvSpPr>
            <p:cNvPr id="13976" name="Google Shape;13976;p94"/>
            <p:cNvSpPr/>
            <p:nvPr/>
          </p:nvSpPr>
          <p:spPr>
            <a:xfrm>
              <a:off x="4788082" y="1996287"/>
              <a:ext cx="177974" cy="221741"/>
            </a:xfrm>
            <a:custGeom>
              <a:avLst/>
              <a:gdLst/>
              <a:ahLst/>
              <a:cxnLst/>
              <a:rect l="l" t="t" r="r" b="b"/>
              <a:pathLst>
                <a:path w="6002" h="7478" extrusionOk="0">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4"/>
            <p:cNvSpPr/>
            <p:nvPr/>
          </p:nvSpPr>
          <p:spPr>
            <a:xfrm>
              <a:off x="4705439" y="1935558"/>
              <a:ext cx="62893" cy="340381"/>
            </a:xfrm>
            <a:custGeom>
              <a:avLst/>
              <a:gdLst/>
              <a:ahLst/>
              <a:cxnLst/>
              <a:rect l="l" t="t" r="r" b="b"/>
              <a:pathLst>
                <a:path w="2121" h="11479" extrusionOk="0">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4"/>
            <p:cNvSpPr/>
            <p:nvPr/>
          </p:nvSpPr>
          <p:spPr>
            <a:xfrm>
              <a:off x="4984386" y="1936952"/>
              <a:ext cx="62893" cy="342516"/>
            </a:xfrm>
            <a:custGeom>
              <a:avLst/>
              <a:gdLst/>
              <a:ahLst/>
              <a:cxnLst/>
              <a:rect l="l" t="t" r="r" b="b"/>
              <a:pathLst>
                <a:path w="2121" h="11551" extrusionOk="0">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9" name="Google Shape;13979;p94"/>
          <p:cNvSpPr/>
          <p:nvPr/>
        </p:nvSpPr>
        <p:spPr>
          <a:xfrm>
            <a:off x="5518768" y="1930606"/>
            <a:ext cx="340381" cy="341804"/>
          </a:xfrm>
          <a:custGeom>
            <a:avLst/>
            <a:gdLst/>
            <a:ahLst/>
            <a:cxnLst/>
            <a:rect l="l" t="t" r="r" b="b"/>
            <a:pathLst>
              <a:path w="11479" h="11527" extrusionOk="0">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0" name="Google Shape;13980;p94"/>
          <p:cNvGrpSpPr/>
          <p:nvPr/>
        </p:nvGrpSpPr>
        <p:grpSpPr>
          <a:xfrm>
            <a:off x="6262241" y="1992759"/>
            <a:ext cx="341809" cy="276839"/>
            <a:chOff x="5881241" y="1992759"/>
            <a:chExt cx="341809" cy="276839"/>
          </a:xfrm>
        </p:grpSpPr>
        <p:sp>
          <p:nvSpPr>
            <p:cNvPr id="13981" name="Google Shape;13981;p94"/>
            <p:cNvSpPr/>
            <p:nvPr/>
          </p:nvSpPr>
          <p:spPr>
            <a:xfrm>
              <a:off x="5881241" y="2032998"/>
              <a:ext cx="240126" cy="63575"/>
            </a:xfrm>
            <a:custGeom>
              <a:avLst/>
              <a:gdLst/>
              <a:ahLst/>
              <a:cxnLst/>
              <a:rect l="l" t="t" r="r" b="b"/>
              <a:pathLst>
                <a:path w="8098" h="2144" extrusionOk="0">
                  <a:moveTo>
                    <a:pt x="0" y="1"/>
                  </a:moveTo>
                  <a:lnTo>
                    <a:pt x="0" y="2144"/>
                  </a:lnTo>
                  <a:lnTo>
                    <a:pt x="7025" y="2144"/>
                  </a:lnTo>
                  <a:lnTo>
                    <a:pt x="8097" y="1072"/>
                  </a:lnTo>
                  <a:lnTo>
                    <a:pt x="7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4"/>
            <p:cNvSpPr/>
            <p:nvPr/>
          </p:nvSpPr>
          <p:spPr>
            <a:xfrm>
              <a:off x="6117784" y="2032998"/>
              <a:ext cx="105266" cy="63575"/>
            </a:xfrm>
            <a:custGeom>
              <a:avLst/>
              <a:gdLst/>
              <a:ahLst/>
              <a:cxnLst/>
              <a:rect l="l" t="t" r="r" b="b"/>
              <a:pathLst>
                <a:path w="3550" h="2144" extrusionOk="0">
                  <a:moveTo>
                    <a:pt x="1" y="1"/>
                  </a:moveTo>
                  <a:lnTo>
                    <a:pt x="1073" y="1072"/>
                  </a:lnTo>
                  <a:lnTo>
                    <a:pt x="1" y="2144"/>
                  </a:lnTo>
                  <a:lnTo>
                    <a:pt x="3549" y="2144"/>
                  </a:lnTo>
                  <a:lnTo>
                    <a:pt x="3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4"/>
            <p:cNvSpPr/>
            <p:nvPr/>
          </p:nvSpPr>
          <p:spPr>
            <a:xfrm>
              <a:off x="5882635" y="2119851"/>
              <a:ext cx="188590" cy="63605"/>
            </a:xfrm>
            <a:custGeom>
              <a:avLst/>
              <a:gdLst/>
              <a:ahLst/>
              <a:cxnLst/>
              <a:rect l="l" t="t" r="r" b="b"/>
              <a:pathLst>
                <a:path w="6360" h="2145" extrusionOk="0">
                  <a:moveTo>
                    <a:pt x="1" y="1"/>
                  </a:moveTo>
                  <a:lnTo>
                    <a:pt x="1" y="2144"/>
                  </a:lnTo>
                  <a:lnTo>
                    <a:pt x="5288" y="2144"/>
                  </a:lnTo>
                  <a:lnTo>
                    <a:pt x="6359" y="1072"/>
                  </a:lnTo>
                  <a:lnTo>
                    <a:pt x="5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4"/>
            <p:cNvSpPr/>
            <p:nvPr/>
          </p:nvSpPr>
          <p:spPr>
            <a:xfrm>
              <a:off x="6067670" y="2119851"/>
              <a:ext cx="155379" cy="63605"/>
            </a:xfrm>
            <a:custGeom>
              <a:avLst/>
              <a:gdLst/>
              <a:ahLst/>
              <a:cxnLst/>
              <a:rect l="l" t="t" r="r" b="b"/>
              <a:pathLst>
                <a:path w="5240" h="2145" extrusionOk="0">
                  <a:moveTo>
                    <a:pt x="0" y="1"/>
                  </a:moveTo>
                  <a:lnTo>
                    <a:pt x="1072" y="1072"/>
                  </a:lnTo>
                  <a:lnTo>
                    <a:pt x="0" y="2144"/>
                  </a:lnTo>
                  <a:lnTo>
                    <a:pt x="5239" y="2144"/>
                  </a:lnTo>
                  <a:lnTo>
                    <a:pt x="5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4"/>
            <p:cNvSpPr/>
            <p:nvPr/>
          </p:nvSpPr>
          <p:spPr>
            <a:xfrm>
              <a:off x="5881923" y="2206023"/>
              <a:ext cx="131390" cy="63575"/>
            </a:xfrm>
            <a:custGeom>
              <a:avLst/>
              <a:gdLst/>
              <a:ahLst/>
              <a:cxnLst/>
              <a:rect l="l" t="t" r="r" b="b"/>
              <a:pathLst>
                <a:path w="4431" h="2144" extrusionOk="0">
                  <a:moveTo>
                    <a:pt x="1" y="0"/>
                  </a:moveTo>
                  <a:lnTo>
                    <a:pt x="1" y="2143"/>
                  </a:lnTo>
                  <a:lnTo>
                    <a:pt x="3359" y="2143"/>
                  </a:lnTo>
                  <a:lnTo>
                    <a:pt x="4430" y="1072"/>
                  </a:lnTo>
                  <a:lnTo>
                    <a:pt x="3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4"/>
            <p:cNvSpPr/>
            <p:nvPr/>
          </p:nvSpPr>
          <p:spPr>
            <a:xfrm>
              <a:off x="6009046" y="2206023"/>
              <a:ext cx="214002" cy="63575"/>
            </a:xfrm>
            <a:custGeom>
              <a:avLst/>
              <a:gdLst/>
              <a:ahLst/>
              <a:cxnLst/>
              <a:rect l="l" t="t" r="r" b="b"/>
              <a:pathLst>
                <a:path w="7217" h="2144" extrusionOk="0">
                  <a:moveTo>
                    <a:pt x="1" y="0"/>
                  </a:moveTo>
                  <a:lnTo>
                    <a:pt x="1072" y="1072"/>
                  </a:lnTo>
                  <a:lnTo>
                    <a:pt x="1" y="2143"/>
                  </a:lnTo>
                  <a:lnTo>
                    <a:pt x="7216" y="2143"/>
                  </a:lnTo>
                  <a:lnTo>
                    <a:pt x="7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4"/>
            <p:cNvSpPr/>
            <p:nvPr/>
          </p:nvSpPr>
          <p:spPr>
            <a:xfrm>
              <a:off x="6162293" y="1992759"/>
              <a:ext cx="60758" cy="20490"/>
            </a:xfrm>
            <a:custGeom>
              <a:avLst/>
              <a:gdLst/>
              <a:ahLst/>
              <a:cxnLst/>
              <a:rect l="l" t="t" r="r" b="b"/>
              <a:pathLst>
                <a:path w="2049" h="691" extrusionOk="0">
                  <a:moveTo>
                    <a:pt x="0" y="0"/>
                  </a:moveTo>
                  <a:lnTo>
                    <a:pt x="0" y="691"/>
                  </a:lnTo>
                  <a:lnTo>
                    <a:pt x="2048" y="691"/>
                  </a:lnTo>
                  <a:lnTo>
                    <a:pt x="2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4"/>
            <p:cNvSpPr/>
            <p:nvPr/>
          </p:nvSpPr>
          <p:spPr>
            <a:xfrm>
              <a:off x="6121342" y="1992759"/>
              <a:ext cx="20490" cy="20490"/>
            </a:xfrm>
            <a:custGeom>
              <a:avLst/>
              <a:gdLst/>
              <a:ahLst/>
              <a:cxnLst/>
              <a:rect l="l" t="t" r="r" b="b"/>
              <a:pathLst>
                <a:path w="691" h="691" extrusionOk="0">
                  <a:moveTo>
                    <a:pt x="0" y="0"/>
                  </a:moveTo>
                  <a:lnTo>
                    <a:pt x="0"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94"/>
          <p:cNvGrpSpPr/>
          <p:nvPr/>
        </p:nvGrpSpPr>
        <p:grpSpPr>
          <a:xfrm>
            <a:off x="6992994" y="1922125"/>
            <a:ext cx="342520" cy="340416"/>
            <a:chOff x="6459594" y="1922125"/>
            <a:chExt cx="342520" cy="340416"/>
          </a:xfrm>
        </p:grpSpPr>
        <p:sp>
          <p:nvSpPr>
            <p:cNvPr id="13990" name="Google Shape;13990;p94"/>
            <p:cNvSpPr/>
            <p:nvPr/>
          </p:nvSpPr>
          <p:spPr>
            <a:xfrm>
              <a:off x="6730059" y="2207417"/>
              <a:ext cx="71344" cy="55124"/>
            </a:xfrm>
            <a:custGeom>
              <a:avLst/>
              <a:gdLst/>
              <a:ahLst/>
              <a:cxnLst/>
              <a:rect l="l" t="t" r="r" b="b"/>
              <a:pathLst>
                <a:path w="2406" h="1859" extrusionOk="0">
                  <a:moveTo>
                    <a:pt x="0" y="1"/>
                  </a:moveTo>
                  <a:lnTo>
                    <a:pt x="0" y="1858"/>
                  </a:lnTo>
                  <a:lnTo>
                    <a:pt x="2405" y="1858"/>
                  </a:lnTo>
                  <a:lnTo>
                    <a:pt x="2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4"/>
            <p:cNvSpPr/>
            <p:nvPr/>
          </p:nvSpPr>
          <p:spPr>
            <a:xfrm>
              <a:off x="6640359" y="2207417"/>
              <a:ext cx="69239" cy="55124"/>
            </a:xfrm>
            <a:custGeom>
              <a:avLst/>
              <a:gdLst/>
              <a:ahLst/>
              <a:cxnLst/>
              <a:rect l="l" t="t" r="r" b="b"/>
              <a:pathLst>
                <a:path w="2335" h="1859" extrusionOk="0">
                  <a:moveTo>
                    <a:pt x="1" y="1"/>
                  </a:moveTo>
                  <a:lnTo>
                    <a:pt x="1"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4"/>
            <p:cNvSpPr/>
            <p:nvPr/>
          </p:nvSpPr>
          <p:spPr>
            <a:xfrm>
              <a:off x="6551400" y="2207417"/>
              <a:ext cx="69209" cy="55124"/>
            </a:xfrm>
            <a:custGeom>
              <a:avLst/>
              <a:gdLst/>
              <a:ahLst/>
              <a:cxnLst/>
              <a:rect l="l" t="t" r="r" b="b"/>
              <a:pathLst>
                <a:path w="2334" h="1859" extrusionOk="0">
                  <a:moveTo>
                    <a:pt x="0" y="1"/>
                  </a:moveTo>
                  <a:lnTo>
                    <a:pt x="0"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4"/>
            <p:cNvSpPr/>
            <p:nvPr/>
          </p:nvSpPr>
          <p:spPr>
            <a:xfrm>
              <a:off x="6460276" y="2207417"/>
              <a:ext cx="72085" cy="55124"/>
            </a:xfrm>
            <a:custGeom>
              <a:avLst/>
              <a:gdLst/>
              <a:ahLst/>
              <a:cxnLst/>
              <a:rect l="l" t="t" r="r" b="b"/>
              <a:pathLst>
                <a:path w="2431" h="1859" extrusionOk="0">
                  <a:moveTo>
                    <a:pt x="1" y="1"/>
                  </a:moveTo>
                  <a:lnTo>
                    <a:pt x="1" y="1858"/>
                  </a:lnTo>
                  <a:lnTo>
                    <a:pt x="2430" y="1858"/>
                  </a:lnTo>
                  <a:lnTo>
                    <a:pt x="2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4"/>
            <p:cNvSpPr/>
            <p:nvPr/>
          </p:nvSpPr>
          <p:spPr>
            <a:xfrm>
              <a:off x="6635407" y="2032286"/>
              <a:ext cx="78431" cy="155379"/>
            </a:xfrm>
            <a:custGeom>
              <a:avLst/>
              <a:gdLst/>
              <a:ahLst/>
              <a:cxnLst/>
              <a:rect l="l" t="t" r="r" b="b"/>
              <a:pathLst>
                <a:path w="2645" h="5240" extrusionOk="0">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4"/>
            <p:cNvSpPr/>
            <p:nvPr/>
          </p:nvSpPr>
          <p:spPr>
            <a:xfrm>
              <a:off x="6547841" y="1922125"/>
              <a:ext cx="78431" cy="265538"/>
            </a:xfrm>
            <a:custGeom>
              <a:avLst/>
              <a:gdLst/>
              <a:ahLst/>
              <a:cxnLst/>
              <a:rect l="l" t="t" r="r" b="b"/>
              <a:pathLst>
                <a:path w="2645" h="8955" extrusionOk="0">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4"/>
            <p:cNvSpPr/>
            <p:nvPr/>
          </p:nvSpPr>
          <p:spPr>
            <a:xfrm>
              <a:off x="6459594" y="2009631"/>
              <a:ext cx="78401" cy="178034"/>
            </a:xfrm>
            <a:custGeom>
              <a:avLst/>
              <a:gdLst/>
              <a:ahLst/>
              <a:cxnLst/>
              <a:rect l="l" t="t" r="r" b="b"/>
              <a:pathLst>
                <a:path w="2644" h="6004" extrusionOk="0">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4"/>
            <p:cNvSpPr/>
            <p:nvPr/>
          </p:nvSpPr>
          <p:spPr>
            <a:xfrm>
              <a:off x="6723684" y="1951066"/>
              <a:ext cx="78431" cy="236597"/>
            </a:xfrm>
            <a:custGeom>
              <a:avLst/>
              <a:gdLst/>
              <a:ahLst/>
              <a:cxnLst/>
              <a:rect l="l" t="t" r="r" b="b"/>
              <a:pathLst>
                <a:path w="2645" h="7979" extrusionOk="0">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94"/>
          <p:cNvGrpSpPr/>
          <p:nvPr/>
        </p:nvGrpSpPr>
        <p:grpSpPr>
          <a:xfrm>
            <a:off x="7731516" y="1932029"/>
            <a:ext cx="341093" cy="340384"/>
            <a:chOff x="7045716" y="1932029"/>
            <a:chExt cx="341093" cy="340384"/>
          </a:xfrm>
        </p:grpSpPr>
        <p:sp>
          <p:nvSpPr>
            <p:cNvPr id="13999" name="Google Shape;13999;p94"/>
            <p:cNvSpPr/>
            <p:nvPr/>
          </p:nvSpPr>
          <p:spPr>
            <a:xfrm>
              <a:off x="7157982" y="2043584"/>
              <a:ext cx="116564" cy="116564"/>
            </a:xfrm>
            <a:custGeom>
              <a:avLst/>
              <a:gdLst/>
              <a:ahLst/>
              <a:cxnLst/>
              <a:rect l="l" t="t" r="r" b="b"/>
              <a:pathLst>
                <a:path w="3931" h="3931" extrusionOk="0">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4"/>
            <p:cNvSpPr/>
            <p:nvPr/>
          </p:nvSpPr>
          <p:spPr>
            <a:xfrm>
              <a:off x="7045716" y="1932029"/>
              <a:ext cx="341093" cy="160301"/>
            </a:xfrm>
            <a:custGeom>
              <a:avLst/>
              <a:gdLst/>
              <a:ahLst/>
              <a:cxnLst/>
              <a:rect l="l" t="t" r="r" b="b"/>
              <a:pathLst>
                <a:path w="11503" h="5406" extrusionOk="0">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4"/>
            <p:cNvSpPr/>
            <p:nvPr/>
          </p:nvSpPr>
          <p:spPr>
            <a:xfrm>
              <a:off x="7045716" y="2112082"/>
              <a:ext cx="341093" cy="160331"/>
            </a:xfrm>
            <a:custGeom>
              <a:avLst/>
              <a:gdLst/>
              <a:ahLst/>
              <a:cxnLst/>
              <a:rect l="l" t="t" r="r" b="b"/>
              <a:pathLst>
                <a:path w="11503" h="5407" extrusionOk="0">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4"/>
            <p:cNvSpPr/>
            <p:nvPr/>
          </p:nvSpPr>
          <p:spPr>
            <a:xfrm>
              <a:off x="7226480" y="1999104"/>
              <a:ext cx="93939" cy="206233"/>
            </a:xfrm>
            <a:custGeom>
              <a:avLst/>
              <a:gdLst/>
              <a:ahLst/>
              <a:cxnLst/>
              <a:rect l="l" t="t" r="r" b="b"/>
              <a:pathLst>
                <a:path w="3168" h="6955" extrusionOk="0">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4"/>
            <p:cNvSpPr/>
            <p:nvPr/>
          </p:nvSpPr>
          <p:spPr>
            <a:xfrm>
              <a:off x="7112079" y="1999104"/>
              <a:ext cx="93257" cy="206233"/>
            </a:xfrm>
            <a:custGeom>
              <a:avLst/>
              <a:gdLst/>
              <a:ahLst/>
              <a:cxnLst/>
              <a:rect l="l" t="t" r="r" b="b"/>
              <a:pathLst>
                <a:path w="3145" h="6955" extrusionOk="0">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94"/>
          <p:cNvGrpSpPr/>
          <p:nvPr/>
        </p:nvGrpSpPr>
        <p:grpSpPr>
          <a:xfrm>
            <a:off x="7730804" y="2458104"/>
            <a:ext cx="340381" cy="341128"/>
            <a:chOff x="7045004" y="2458104"/>
            <a:chExt cx="340381" cy="341128"/>
          </a:xfrm>
        </p:grpSpPr>
        <p:sp>
          <p:nvSpPr>
            <p:cNvPr id="14005" name="Google Shape;14005;p94"/>
            <p:cNvSpPr/>
            <p:nvPr/>
          </p:nvSpPr>
          <p:spPr>
            <a:xfrm>
              <a:off x="7184106" y="2501901"/>
              <a:ext cx="63605" cy="129967"/>
            </a:xfrm>
            <a:custGeom>
              <a:avLst/>
              <a:gdLst/>
              <a:ahLst/>
              <a:cxnLst/>
              <a:rect l="l" t="t" r="r" b="b"/>
              <a:pathLst>
                <a:path w="2145" h="4383" extrusionOk="0">
                  <a:moveTo>
                    <a:pt x="1" y="0"/>
                  </a:moveTo>
                  <a:lnTo>
                    <a:pt x="1" y="4382"/>
                  </a:lnTo>
                  <a:lnTo>
                    <a:pt x="2144" y="4382"/>
                  </a:lnTo>
                  <a:lnTo>
                    <a:pt x="2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4"/>
            <p:cNvSpPr/>
            <p:nvPr/>
          </p:nvSpPr>
          <p:spPr>
            <a:xfrm>
              <a:off x="7270960" y="2458104"/>
              <a:ext cx="63605" cy="129255"/>
            </a:xfrm>
            <a:custGeom>
              <a:avLst/>
              <a:gdLst/>
              <a:ahLst/>
              <a:cxnLst/>
              <a:rect l="l" t="t" r="r" b="b"/>
              <a:pathLst>
                <a:path w="2145" h="4359" extrusionOk="0">
                  <a:moveTo>
                    <a:pt x="1" y="1"/>
                  </a:moveTo>
                  <a:lnTo>
                    <a:pt x="1" y="4359"/>
                  </a:lnTo>
                  <a:lnTo>
                    <a:pt x="2144" y="4359"/>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4"/>
            <p:cNvSpPr/>
            <p:nvPr/>
          </p:nvSpPr>
          <p:spPr>
            <a:xfrm>
              <a:off x="7097964" y="2544957"/>
              <a:ext cx="63575" cy="129967"/>
            </a:xfrm>
            <a:custGeom>
              <a:avLst/>
              <a:gdLst/>
              <a:ahLst/>
              <a:cxnLst/>
              <a:rect l="l" t="t" r="r" b="b"/>
              <a:pathLst>
                <a:path w="2144" h="4383" extrusionOk="0">
                  <a:moveTo>
                    <a:pt x="0" y="1"/>
                  </a:moveTo>
                  <a:lnTo>
                    <a:pt x="0" y="4383"/>
                  </a:lnTo>
                  <a:lnTo>
                    <a:pt x="2144" y="4383"/>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4"/>
            <p:cNvSpPr/>
            <p:nvPr/>
          </p:nvSpPr>
          <p:spPr>
            <a:xfrm>
              <a:off x="7045004" y="2607821"/>
              <a:ext cx="340381" cy="139130"/>
            </a:xfrm>
            <a:custGeom>
              <a:avLst/>
              <a:gdLst/>
              <a:ahLst/>
              <a:cxnLst/>
              <a:rect l="l" t="t" r="r" b="b"/>
              <a:pathLst>
                <a:path w="11479" h="4692" extrusionOk="0">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4"/>
            <p:cNvSpPr/>
            <p:nvPr/>
          </p:nvSpPr>
          <p:spPr>
            <a:xfrm>
              <a:off x="7107839" y="2778712"/>
              <a:ext cx="43115" cy="20520"/>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4"/>
            <p:cNvSpPr/>
            <p:nvPr/>
          </p:nvSpPr>
          <p:spPr>
            <a:xfrm>
              <a:off x="7194010"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4"/>
            <p:cNvSpPr/>
            <p:nvPr/>
          </p:nvSpPr>
          <p:spPr>
            <a:xfrm>
              <a:off x="7281576"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94"/>
          <p:cNvGrpSpPr/>
          <p:nvPr/>
        </p:nvGrpSpPr>
        <p:grpSpPr>
          <a:xfrm>
            <a:off x="6992994" y="2439037"/>
            <a:ext cx="342519" cy="341126"/>
            <a:chOff x="6459594" y="2439037"/>
            <a:chExt cx="342519" cy="341126"/>
          </a:xfrm>
        </p:grpSpPr>
        <p:sp>
          <p:nvSpPr>
            <p:cNvPr id="14013" name="Google Shape;14013;p94"/>
            <p:cNvSpPr/>
            <p:nvPr/>
          </p:nvSpPr>
          <p:spPr>
            <a:xfrm>
              <a:off x="6473709" y="2452469"/>
              <a:ext cx="146898" cy="146898"/>
            </a:xfrm>
            <a:custGeom>
              <a:avLst/>
              <a:gdLst/>
              <a:ahLst/>
              <a:cxnLst/>
              <a:rect l="l" t="t" r="r" b="b"/>
              <a:pathLst>
                <a:path w="4954" h="4954" extrusionOk="0">
                  <a:moveTo>
                    <a:pt x="4954" y="0"/>
                  </a:moveTo>
                  <a:cubicBezTo>
                    <a:pt x="2287" y="191"/>
                    <a:pt x="191" y="2286"/>
                    <a:pt x="0" y="4954"/>
                  </a:cubicBezTo>
                  <a:lnTo>
                    <a:pt x="4954" y="4954"/>
                  </a:lnTo>
                  <a:lnTo>
                    <a:pt x="49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4"/>
            <p:cNvSpPr/>
            <p:nvPr/>
          </p:nvSpPr>
          <p:spPr>
            <a:xfrm>
              <a:off x="6641782" y="2439037"/>
              <a:ext cx="160331" cy="161043"/>
            </a:xfrm>
            <a:custGeom>
              <a:avLst/>
              <a:gdLst/>
              <a:ahLst/>
              <a:cxnLst/>
              <a:rect l="l" t="t" r="r" b="b"/>
              <a:pathLst>
                <a:path w="5407" h="5431" extrusionOk="0">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4"/>
            <p:cNvSpPr/>
            <p:nvPr/>
          </p:nvSpPr>
          <p:spPr>
            <a:xfrm>
              <a:off x="6641782" y="2619119"/>
              <a:ext cx="146187" cy="146898"/>
            </a:xfrm>
            <a:custGeom>
              <a:avLst/>
              <a:gdLst/>
              <a:ahLst/>
              <a:cxnLst/>
              <a:rect l="l" t="t" r="r" b="b"/>
              <a:pathLst>
                <a:path w="4930" h="4954" extrusionOk="0">
                  <a:moveTo>
                    <a:pt x="0" y="0"/>
                  </a:moveTo>
                  <a:lnTo>
                    <a:pt x="0" y="4954"/>
                  </a:lnTo>
                  <a:cubicBezTo>
                    <a:pt x="2644" y="4763"/>
                    <a:pt x="4763" y="2668"/>
                    <a:pt x="4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4"/>
            <p:cNvSpPr/>
            <p:nvPr/>
          </p:nvSpPr>
          <p:spPr>
            <a:xfrm>
              <a:off x="6459594" y="2619119"/>
              <a:ext cx="161013" cy="161043"/>
            </a:xfrm>
            <a:custGeom>
              <a:avLst/>
              <a:gdLst/>
              <a:ahLst/>
              <a:cxnLst/>
              <a:rect l="l" t="t" r="r" b="b"/>
              <a:pathLst>
                <a:path w="5430" h="5431" extrusionOk="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7" name="Google Shape;14017;p94"/>
          <p:cNvSpPr/>
          <p:nvPr/>
        </p:nvSpPr>
        <p:spPr>
          <a:xfrm>
            <a:off x="6263635" y="2487786"/>
            <a:ext cx="339699" cy="297296"/>
          </a:xfrm>
          <a:custGeom>
            <a:avLst/>
            <a:gdLst/>
            <a:ahLst/>
            <a:cxnLst/>
            <a:rect l="l" t="t" r="r" b="b"/>
            <a:pathLst>
              <a:path w="11456" h="10026" extrusionOk="0">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8" name="Google Shape;14018;p94"/>
          <p:cNvGrpSpPr/>
          <p:nvPr/>
        </p:nvGrpSpPr>
        <p:grpSpPr>
          <a:xfrm>
            <a:off x="5518768" y="2458104"/>
            <a:ext cx="341809" cy="342550"/>
            <a:chOff x="5290168" y="2458104"/>
            <a:chExt cx="341809" cy="342550"/>
          </a:xfrm>
        </p:grpSpPr>
        <p:sp>
          <p:nvSpPr>
            <p:cNvPr id="14019" name="Google Shape;14019;p94"/>
            <p:cNvSpPr/>
            <p:nvPr/>
          </p:nvSpPr>
          <p:spPr>
            <a:xfrm>
              <a:off x="5290168" y="2625465"/>
              <a:ext cx="89699" cy="64287"/>
            </a:xfrm>
            <a:custGeom>
              <a:avLst/>
              <a:gdLst/>
              <a:ahLst/>
              <a:cxnLst/>
              <a:rect l="l" t="t" r="r" b="b"/>
              <a:pathLst>
                <a:path w="3025" h="2168" extrusionOk="0">
                  <a:moveTo>
                    <a:pt x="1191" y="1"/>
                  </a:moveTo>
                  <a:lnTo>
                    <a:pt x="1191" y="501"/>
                  </a:lnTo>
                  <a:lnTo>
                    <a:pt x="0" y="501"/>
                  </a:lnTo>
                  <a:lnTo>
                    <a:pt x="0" y="2168"/>
                  </a:lnTo>
                  <a:lnTo>
                    <a:pt x="3025" y="2168"/>
                  </a:lnTo>
                  <a:lnTo>
                    <a:pt x="3025"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4"/>
            <p:cNvSpPr/>
            <p:nvPr/>
          </p:nvSpPr>
          <p:spPr>
            <a:xfrm>
              <a:off x="5407386" y="2458104"/>
              <a:ext cx="105948" cy="57941"/>
            </a:xfrm>
            <a:custGeom>
              <a:avLst/>
              <a:gdLst/>
              <a:ahLst/>
              <a:cxnLst/>
              <a:rect l="l" t="t" r="r" b="b"/>
              <a:pathLst>
                <a:path w="3573" h="1954" extrusionOk="0">
                  <a:moveTo>
                    <a:pt x="1" y="1"/>
                  </a:moveTo>
                  <a:lnTo>
                    <a:pt x="1" y="1954"/>
                  </a:lnTo>
                  <a:lnTo>
                    <a:pt x="3573" y="1954"/>
                  </a:lnTo>
                  <a:lnTo>
                    <a:pt x="3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4"/>
            <p:cNvSpPr/>
            <p:nvPr/>
          </p:nvSpPr>
          <p:spPr>
            <a:xfrm>
              <a:off x="5290168" y="2535794"/>
              <a:ext cx="341804" cy="68527"/>
            </a:xfrm>
            <a:custGeom>
              <a:avLst/>
              <a:gdLst/>
              <a:ahLst/>
              <a:cxnLst/>
              <a:rect l="l" t="t" r="r" b="b"/>
              <a:pathLst>
                <a:path w="11527" h="2311" extrusionOk="0">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4"/>
            <p:cNvSpPr/>
            <p:nvPr/>
          </p:nvSpPr>
          <p:spPr>
            <a:xfrm>
              <a:off x="5541566" y="2625465"/>
              <a:ext cx="90410" cy="64287"/>
            </a:xfrm>
            <a:custGeom>
              <a:avLst/>
              <a:gdLst/>
              <a:ahLst/>
              <a:cxnLst/>
              <a:rect l="l" t="t" r="r" b="b"/>
              <a:pathLst>
                <a:path w="3049" h="2168" extrusionOk="0">
                  <a:moveTo>
                    <a:pt x="1167" y="1"/>
                  </a:moveTo>
                  <a:lnTo>
                    <a:pt x="1167" y="501"/>
                  </a:lnTo>
                  <a:lnTo>
                    <a:pt x="0" y="501"/>
                  </a:lnTo>
                  <a:lnTo>
                    <a:pt x="0" y="2168"/>
                  </a:lnTo>
                  <a:lnTo>
                    <a:pt x="3049" y="2168"/>
                  </a:lnTo>
                  <a:lnTo>
                    <a:pt x="3049" y="501"/>
                  </a:lnTo>
                  <a:lnTo>
                    <a:pt x="1858" y="501"/>
                  </a:lnTo>
                  <a:lnTo>
                    <a:pt x="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4"/>
            <p:cNvSpPr/>
            <p:nvPr/>
          </p:nvSpPr>
          <p:spPr>
            <a:xfrm>
              <a:off x="5422213" y="2710213"/>
              <a:ext cx="74191" cy="90440"/>
            </a:xfrm>
            <a:custGeom>
              <a:avLst/>
              <a:gdLst/>
              <a:ahLst/>
              <a:cxnLst/>
              <a:rect l="l" t="t" r="r" b="b"/>
              <a:pathLst>
                <a:path w="2502" h="3050" extrusionOk="0">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4"/>
            <p:cNvSpPr/>
            <p:nvPr/>
          </p:nvSpPr>
          <p:spPr>
            <a:xfrm>
              <a:off x="5547912"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4"/>
            <p:cNvSpPr/>
            <p:nvPr/>
          </p:nvSpPr>
          <p:spPr>
            <a:xfrm>
              <a:off x="5415155" y="2625465"/>
              <a:ext cx="90410" cy="64287"/>
            </a:xfrm>
            <a:custGeom>
              <a:avLst/>
              <a:gdLst/>
              <a:ahLst/>
              <a:cxnLst/>
              <a:rect l="l" t="t" r="r" b="b"/>
              <a:pathLst>
                <a:path w="3049" h="2168" extrusionOk="0">
                  <a:moveTo>
                    <a:pt x="1191" y="1"/>
                  </a:moveTo>
                  <a:lnTo>
                    <a:pt x="1191" y="501"/>
                  </a:lnTo>
                  <a:lnTo>
                    <a:pt x="1" y="501"/>
                  </a:lnTo>
                  <a:lnTo>
                    <a:pt x="1" y="2168"/>
                  </a:lnTo>
                  <a:lnTo>
                    <a:pt x="3049" y="2168"/>
                  </a:lnTo>
                  <a:lnTo>
                    <a:pt x="3049"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4"/>
            <p:cNvSpPr/>
            <p:nvPr/>
          </p:nvSpPr>
          <p:spPr>
            <a:xfrm>
              <a:off x="5297225"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94"/>
          <p:cNvGrpSpPr/>
          <p:nvPr/>
        </p:nvGrpSpPr>
        <p:grpSpPr>
          <a:xfrm>
            <a:off x="4781639" y="2467296"/>
            <a:ext cx="341839" cy="337569"/>
            <a:chOff x="4705439" y="2467296"/>
            <a:chExt cx="341839" cy="337569"/>
          </a:xfrm>
        </p:grpSpPr>
        <p:sp>
          <p:nvSpPr>
            <p:cNvPr id="14028" name="Google Shape;14028;p94"/>
            <p:cNvSpPr/>
            <p:nvPr/>
          </p:nvSpPr>
          <p:spPr>
            <a:xfrm>
              <a:off x="4838226" y="2467296"/>
              <a:ext cx="75584" cy="76296"/>
            </a:xfrm>
            <a:custGeom>
              <a:avLst/>
              <a:gdLst/>
              <a:ahLst/>
              <a:cxnLst/>
              <a:rect l="l" t="t" r="r" b="b"/>
              <a:pathLst>
                <a:path w="2549" h="2573" extrusionOk="0">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4"/>
            <p:cNvSpPr/>
            <p:nvPr/>
          </p:nvSpPr>
          <p:spPr>
            <a:xfrm>
              <a:off x="4925791" y="2499084"/>
              <a:ext cx="75584" cy="76266"/>
            </a:xfrm>
            <a:custGeom>
              <a:avLst/>
              <a:gdLst/>
              <a:ahLst/>
              <a:cxnLst/>
              <a:rect l="l" t="t" r="r" b="b"/>
              <a:pathLst>
                <a:path w="2549" h="2572" extrusionOk="0">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4"/>
            <p:cNvSpPr/>
            <p:nvPr/>
          </p:nvSpPr>
          <p:spPr>
            <a:xfrm>
              <a:off x="4971694" y="2578880"/>
              <a:ext cx="75584" cy="75584"/>
            </a:xfrm>
            <a:custGeom>
              <a:avLst/>
              <a:gdLst/>
              <a:ahLst/>
              <a:cxnLst/>
              <a:rect l="l" t="t" r="r" b="b"/>
              <a:pathLst>
                <a:path w="2549" h="2549" extrusionOk="0">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4"/>
            <p:cNvSpPr/>
            <p:nvPr/>
          </p:nvSpPr>
          <p:spPr>
            <a:xfrm>
              <a:off x="4955444" y="2669974"/>
              <a:ext cx="75584" cy="75584"/>
            </a:xfrm>
            <a:custGeom>
              <a:avLst/>
              <a:gdLst/>
              <a:ahLst/>
              <a:cxnLst/>
              <a:rect l="l" t="t" r="r" b="b"/>
              <a:pathLst>
                <a:path w="2549" h="2549" extrusionOk="0">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4"/>
            <p:cNvSpPr/>
            <p:nvPr/>
          </p:nvSpPr>
          <p:spPr>
            <a:xfrm>
              <a:off x="4884811" y="2728569"/>
              <a:ext cx="75584" cy="76296"/>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4"/>
            <p:cNvSpPr/>
            <p:nvPr/>
          </p:nvSpPr>
          <p:spPr>
            <a:xfrm>
              <a:off x="4792323" y="2728569"/>
              <a:ext cx="75584" cy="76296"/>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4"/>
            <p:cNvSpPr/>
            <p:nvPr/>
          </p:nvSpPr>
          <p:spPr>
            <a:xfrm>
              <a:off x="4721689" y="2669974"/>
              <a:ext cx="75584" cy="75584"/>
            </a:xfrm>
            <a:custGeom>
              <a:avLst/>
              <a:gdLst/>
              <a:ahLst/>
              <a:cxnLst/>
              <a:rect l="l" t="t" r="r" b="b"/>
              <a:pathLst>
                <a:path w="2549" h="2549" extrusionOk="0">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4"/>
            <p:cNvSpPr/>
            <p:nvPr/>
          </p:nvSpPr>
          <p:spPr>
            <a:xfrm>
              <a:off x="4705439" y="2579562"/>
              <a:ext cx="76296" cy="76296"/>
            </a:xfrm>
            <a:custGeom>
              <a:avLst/>
              <a:gdLst/>
              <a:ahLst/>
              <a:cxnLst/>
              <a:rect l="l" t="t" r="r" b="b"/>
              <a:pathLst>
                <a:path w="2573" h="2573" extrusionOk="0">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4"/>
            <p:cNvSpPr/>
            <p:nvPr/>
          </p:nvSpPr>
          <p:spPr>
            <a:xfrm>
              <a:off x="4751343" y="2499084"/>
              <a:ext cx="76296" cy="76266"/>
            </a:xfrm>
            <a:custGeom>
              <a:avLst/>
              <a:gdLst/>
              <a:ahLst/>
              <a:cxnLst/>
              <a:rect l="l" t="t" r="r" b="b"/>
              <a:pathLst>
                <a:path w="2573" h="2572" extrusionOk="0">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4"/>
            <p:cNvSpPr/>
            <p:nvPr/>
          </p:nvSpPr>
          <p:spPr>
            <a:xfrm>
              <a:off x="4866455" y="2645955"/>
              <a:ext cx="62181" cy="20520"/>
            </a:xfrm>
            <a:custGeom>
              <a:avLst/>
              <a:gdLst/>
              <a:ahLst/>
              <a:cxnLst/>
              <a:rect l="l" t="t" r="r" b="b"/>
              <a:pathLst>
                <a:path w="2097" h="692"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4"/>
            <p:cNvSpPr/>
            <p:nvPr/>
          </p:nvSpPr>
          <p:spPr>
            <a:xfrm>
              <a:off x="4866455" y="2605004"/>
              <a:ext cx="62181" cy="20490"/>
            </a:xfrm>
            <a:custGeom>
              <a:avLst/>
              <a:gdLst/>
              <a:ahLst/>
              <a:cxnLst/>
              <a:rect l="l" t="t" r="r" b="b"/>
              <a:pathLst>
                <a:path w="2097" h="691"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4"/>
            <p:cNvSpPr/>
            <p:nvPr/>
          </p:nvSpPr>
          <p:spPr>
            <a:xfrm>
              <a:off x="4824081" y="2645955"/>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4"/>
            <p:cNvSpPr/>
            <p:nvPr/>
          </p:nvSpPr>
          <p:spPr>
            <a:xfrm>
              <a:off x="4824081" y="2605004"/>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1" name="Google Shape;14041;p94"/>
          <p:cNvGrpSpPr/>
          <p:nvPr/>
        </p:nvGrpSpPr>
        <p:grpSpPr>
          <a:xfrm>
            <a:off x="4039589" y="2487074"/>
            <a:ext cx="347473" cy="320607"/>
            <a:chOff x="4115789" y="2487074"/>
            <a:chExt cx="347473" cy="320607"/>
          </a:xfrm>
        </p:grpSpPr>
        <p:sp>
          <p:nvSpPr>
            <p:cNvPr id="14042" name="Google Shape;14042;p94"/>
            <p:cNvSpPr/>
            <p:nvPr/>
          </p:nvSpPr>
          <p:spPr>
            <a:xfrm>
              <a:off x="4119318" y="2487074"/>
              <a:ext cx="97497" cy="96756"/>
            </a:xfrm>
            <a:custGeom>
              <a:avLst/>
              <a:gdLst/>
              <a:ahLst/>
              <a:cxnLst/>
              <a:rect l="l" t="t" r="r" b="b"/>
              <a:pathLst>
                <a:path w="3288" h="3263" extrusionOk="0">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4"/>
            <p:cNvSpPr/>
            <p:nvPr/>
          </p:nvSpPr>
          <p:spPr>
            <a:xfrm>
              <a:off x="4230902" y="2508958"/>
              <a:ext cx="156802" cy="52989"/>
            </a:xfrm>
            <a:custGeom>
              <a:avLst/>
              <a:gdLst/>
              <a:ahLst/>
              <a:cxnLst/>
              <a:rect l="l" t="t" r="r" b="b"/>
              <a:pathLst>
                <a:path w="5288" h="1787" extrusionOk="0">
                  <a:moveTo>
                    <a:pt x="1" y="0"/>
                  </a:moveTo>
                  <a:cubicBezTo>
                    <a:pt x="120" y="262"/>
                    <a:pt x="167" y="572"/>
                    <a:pt x="167" y="905"/>
                  </a:cubicBezTo>
                  <a:cubicBezTo>
                    <a:pt x="167" y="1215"/>
                    <a:pt x="120" y="1525"/>
                    <a:pt x="1" y="1787"/>
                  </a:cubicBezTo>
                  <a:lnTo>
                    <a:pt x="5287" y="1787"/>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4"/>
            <p:cNvSpPr/>
            <p:nvPr/>
          </p:nvSpPr>
          <p:spPr>
            <a:xfrm>
              <a:off x="4408168" y="2508958"/>
              <a:ext cx="55094" cy="52989"/>
            </a:xfrm>
            <a:custGeom>
              <a:avLst/>
              <a:gdLst/>
              <a:ahLst/>
              <a:cxnLst/>
              <a:rect l="l" t="t" r="r" b="b"/>
              <a:pathLst>
                <a:path w="1858" h="1787" extrusionOk="0">
                  <a:moveTo>
                    <a:pt x="0" y="0"/>
                  </a:moveTo>
                  <a:lnTo>
                    <a:pt x="0" y="1787"/>
                  </a:lnTo>
                  <a:lnTo>
                    <a:pt x="857" y="1787"/>
                  </a:lnTo>
                  <a:cubicBezTo>
                    <a:pt x="1405" y="1787"/>
                    <a:pt x="1858" y="1310"/>
                    <a:pt x="1739" y="739"/>
                  </a:cubicBezTo>
                  <a:cubicBezTo>
                    <a:pt x="1667" y="334"/>
                    <a:pt x="1262"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4"/>
            <p:cNvSpPr/>
            <p:nvPr/>
          </p:nvSpPr>
          <p:spPr>
            <a:xfrm>
              <a:off x="4191375" y="2621225"/>
              <a:ext cx="157484" cy="53019"/>
            </a:xfrm>
            <a:custGeom>
              <a:avLst/>
              <a:gdLst/>
              <a:ahLst/>
              <a:cxnLst/>
              <a:rect l="l" t="t" r="r" b="b"/>
              <a:pathLst>
                <a:path w="5311" h="1788" extrusionOk="0">
                  <a:moveTo>
                    <a:pt x="0" y="1"/>
                  </a:moveTo>
                  <a:lnTo>
                    <a:pt x="0" y="1787"/>
                  </a:lnTo>
                  <a:lnTo>
                    <a:pt x="5311" y="1787"/>
                  </a:lnTo>
                  <a:cubicBezTo>
                    <a:pt x="5192" y="1525"/>
                    <a:pt x="5144" y="1215"/>
                    <a:pt x="5144" y="882"/>
                  </a:cubicBezTo>
                  <a:cubicBezTo>
                    <a:pt x="5144" y="549"/>
                    <a:pt x="5192" y="263"/>
                    <a:pt x="5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4"/>
            <p:cNvSpPr/>
            <p:nvPr/>
          </p:nvSpPr>
          <p:spPr>
            <a:xfrm>
              <a:off x="4362265" y="2597947"/>
              <a:ext cx="97468" cy="97468"/>
            </a:xfrm>
            <a:custGeom>
              <a:avLst/>
              <a:gdLst/>
              <a:ahLst/>
              <a:cxnLst/>
              <a:rect l="l" t="t" r="r" b="b"/>
              <a:pathLst>
                <a:path w="3287" h="3287" extrusionOk="0">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4"/>
            <p:cNvSpPr/>
            <p:nvPr/>
          </p:nvSpPr>
          <p:spPr>
            <a:xfrm>
              <a:off x="4115789" y="2619831"/>
              <a:ext cx="55836" cy="52989"/>
            </a:xfrm>
            <a:custGeom>
              <a:avLst/>
              <a:gdLst/>
              <a:ahLst/>
              <a:cxnLst/>
              <a:rect l="l" t="t" r="r" b="b"/>
              <a:pathLst>
                <a:path w="1883" h="1787" extrusionOk="0">
                  <a:moveTo>
                    <a:pt x="1001" y="0"/>
                  </a:moveTo>
                  <a:cubicBezTo>
                    <a:pt x="453" y="0"/>
                    <a:pt x="1" y="500"/>
                    <a:pt x="120" y="1048"/>
                  </a:cubicBezTo>
                  <a:cubicBezTo>
                    <a:pt x="191" y="1477"/>
                    <a:pt x="596" y="1786"/>
                    <a:pt x="1001" y="1786"/>
                  </a:cubicBezTo>
                  <a:lnTo>
                    <a:pt x="1882" y="1786"/>
                  </a:ln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4"/>
            <p:cNvSpPr/>
            <p:nvPr/>
          </p:nvSpPr>
          <p:spPr>
            <a:xfrm>
              <a:off x="4119318" y="2710213"/>
              <a:ext cx="97497" cy="9746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4"/>
            <p:cNvSpPr/>
            <p:nvPr/>
          </p:nvSpPr>
          <p:spPr>
            <a:xfrm>
              <a:off x="4407456" y="2732097"/>
              <a:ext cx="55806" cy="52989"/>
            </a:xfrm>
            <a:custGeom>
              <a:avLst/>
              <a:gdLst/>
              <a:ahLst/>
              <a:cxnLst/>
              <a:rect l="l" t="t" r="r" b="b"/>
              <a:pathLst>
                <a:path w="1882" h="1787" extrusionOk="0">
                  <a:moveTo>
                    <a:pt x="0" y="1"/>
                  </a:moveTo>
                  <a:lnTo>
                    <a:pt x="0" y="1787"/>
                  </a:lnTo>
                  <a:lnTo>
                    <a:pt x="881" y="1787"/>
                  </a:lnTo>
                  <a:cubicBezTo>
                    <a:pt x="1429" y="1787"/>
                    <a:pt x="1882" y="1311"/>
                    <a:pt x="1763" y="763"/>
                  </a:cubicBezTo>
                  <a:cubicBezTo>
                    <a:pt x="1691" y="334"/>
                    <a:pt x="1310"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4"/>
            <p:cNvSpPr/>
            <p:nvPr/>
          </p:nvSpPr>
          <p:spPr>
            <a:xfrm>
              <a:off x="4228797" y="2732097"/>
              <a:ext cx="158196" cy="52989"/>
            </a:xfrm>
            <a:custGeom>
              <a:avLst/>
              <a:gdLst/>
              <a:ahLst/>
              <a:cxnLst/>
              <a:rect l="l" t="t" r="r" b="b"/>
              <a:pathLst>
                <a:path w="5335" h="1787" extrusionOk="0">
                  <a:moveTo>
                    <a:pt x="0" y="1"/>
                  </a:moveTo>
                  <a:cubicBezTo>
                    <a:pt x="167" y="287"/>
                    <a:pt x="215" y="572"/>
                    <a:pt x="215" y="906"/>
                  </a:cubicBezTo>
                  <a:cubicBezTo>
                    <a:pt x="215" y="1192"/>
                    <a:pt x="167" y="1501"/>
                    <a:pt x="48" y="1787"/>
                  </a:cubicBezTo>
                  <a:lnTo>
                    <a:pt x="5335" y="1787"/>
                  </a:lnTo>
                  <a:lnTo>
                    <a:pt x="5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94"/>
          <p:cNvGrpSpPr/>
          <p:nvPr/>
        </p:nvGrpSpPr>
        <p:grpSpPr>
          <a:xfrm>
            <a:off x="3272838" y="2474353"/>
            <a:ext cx="341808" cy="306493"/>
            <a:chOff x="3501438" y="2474353"/>
            <a:chExt cx="341808" cy="306493"/>
          </a:xfrm>
        </p:grpSpPr>
        <p:sp>
          <p:nvSpPr>
            <p:cNvPr id="14052" name="Google Shape;14052;p94"/>
            <p:cNvSpPr/>
            <p:nvPr/>
          </p:nvSpPr>
          <p:spPr>
            <a:xfrm>
              <a:off x="3501438" y="2484939"/>
              <a:ext cx="104525" cy="132784"/>
            </a:xfrm>
            <a:custGeom>
              <a:avLst/>
              <a:gdLst/>
              <a:ahLst/>
              <a:cxnLst/>
              <a:rect l="l" t="t" r="r" b="b"/>
              <a:pathLst>
                <a:path w="3525" h="4478" extrusionOk="0">
                  <a:moveTo>
                    <a:pt x="2596" y="1"/>
                  </a:moveTo>
                  <a:lnTo>
                    <a:pt x="0" y="4478"/>
                  </a:lnTo>
                  <a:lnTo>
                    <a:pt x="1858" y="4478"/>
                  </a:lnTo>
                  <a:lnTo>
                    <a:pt x="3525" y="1573"/>
                  </a:lnTo>
                  <a:lnTo>
                    <a:pt x="2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4"/>
            <p:cNvSpPr/>
            <p:nvPr/>
          </p:nvSpPr>
          <p:spPr>
            <a:xfrm>
              <a:off x="3595349" y="2474353"/>
              <a:ext cx="154667" cy="48037"/>
            </a:xfrm>
            <a:custGeom>
              <a:avLst/>
              <a:gdLst/>
              <a:ahLst/>
              <a:cxnLst/>
              <a:rect l="l" t="t" r="r" b="b"/>
              <a:pathLst>
                <a:path w="5216" h="1620" extrusionOk="0">
                  <a:moveTo>
                    <a:pt x="1" y="1"/>
                  </a:moveTo>
                  <a:lnTo>
                    <a:pt x="929" y="1620"/>
                  </a:lnTo>
                  <a:lnTo>
                    <a:pt x="4287" y="1620"/>
                  </a:lnTo>
                  <a:lnTo>
                    <a:pt x="5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4"/>
            <p:cNvSpPr/>
            <p:nvPr/>
          </p:nvSpPr>
          <p:spPr>
            <a:xfrm>
              <a:off x="3574177" y="2541429"/>
              <a:ext cx="197753" cy="171629"/>
            </a:xfrm>
            <a:custGeom>
              <a:avLst/>
              <a:gdLst/>
              <a:ahLst/>
              <a:cxnLst/>
              <a:rect l="l" t="t" r="r" b="b"/>
              <a:pathLst>
                <a:path w="6669" h="5788" extrusionOk="0">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4"/>
            <p:cNvSpPr/>
            <p:nvPr/>
          </p:nvSpPr>
          <p:spPr>
            <a:xfrm>
              <a:off x="3502150" y="2636763"/>
              <a:ext cx="103813" cy="132784"/>
            </a:xfrm>
            <a:custGeom>
              <a:avLst/>
              <a:gdLst/>
              <a:ahLst/>
              <a:cxnLst/>
              <a:rect l="l" t="t" r="r" b="b"/>
              <a:pathLst>
                <a:path w="3501" h="4478" extrusionOk="0">
                  <a:moveTo>
                    <a:pt x="0" y="1"/>
                  </a:moveTo>
                  <a:lnTo>
                    <a:pt x="2596" y="4478"/>
                  </a:lnTo>
                  <a:lnTo>
                    <a:pt x="3501" y="2906"/>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4"/>
            <p:cNvSpPr/>
            <p:nvPr/>
          </p:nvSpPr>
          <p:spPr>
            <a:xfrm>
              <a:off x="3739403" y="2484939"/>
              <a:ext cx="103131" cy="132784"/>
            </a:xfrm>
            <a:custGeom>
              <a:avLst/>
              <a:gdLst/>
              <a:ahLst/>
              <a:cxnLst/>
              <a:rect l="l" t="t" r="r" b="b"/>
              <a:pathLst>
                <a:path w="3478" h="4478" extrusionOk="0">
                  <a:moveTo>
                    <a:pt x="882" y="1"/>
                  </a:moveTo>
                  <a:lnTo>
                    <a:pt x="1" y="1573"/>
                  </a:lnTo>
                  <a:lnTo>
                    <a:pt x="1668" y="4478"/>
                  </a:lnTo>
                  <a:lnTo>
                    <a:pt x="3478" y="4478"/>
                  </a:lnTo>
                  <a:lnTo>
                    <a:pt x="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4"/>
            <p:cNvSpPr/>
            <p:nvPr/>
          </p:nvSpPr>
          <p:spPr>
            <a:xfrm>
              <a:off x="3739403" y="2636763"/>
              <a:ext cx="103843" cy="132784"/>
            </a:xfrm>
            <a:custGeom>
              <a:avLst/>
              <a:gdLst/>
              <a:ahLst/>
              <a:cxnLst/>
              <a:rect l="l" t="t" r="r" b="b"/>
              <a:pathLst>
                <a:path w="3502" h="4478" extrusionOk="0">
                  <a:moveTo>
                    <a:pt x="1668" y="1"/>
                  </a:moveTo>
                  <a:lnTo>
                    <a:pt x="1" y="2906"/>
                  </a:lnTo>
                  <a:lnTo>
                    <a:pt x="906" y="4478"/>
                  </a:lnTo>
                  <a:lnTo>
                    <a:pt x="3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4"/>
            <p:cNvSpPr/>
            <p:nvPr/>
          </p:nvSpPr>
          <p:spPr>
            <a:xfrm>
              <a:off x="3595349" y="2733521"/>
              <a:ext cx="154667" cy="47325"/>
            </a:xfrm>
            <a:custGeom>
              <a:avLst/>
              <a:gdLst/>
              <a:ahLst/>
              <a:cxnLst/>
              <a:rect l="l" t="t" r="r" b="b"/>
              <a:pathLst>
                <a:path w="5216" h="1596" extrusionOk="0">
                  <a:moveTo>
                    <a:pt x="929" y="0"/>
                  </a:moveTo>
                  <a:lnTo>
                    <a:pt x="1" y="1596"/>
                  </a:lnTo>
                  <a:lnTo>
                    <a:pt x="5216" y="1596"/>
                  </a:lnTo>
                  <a:lnTo>
                    <a:pt x="4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9" name="Google Shape;14059;p94"/>
          <p:cNvGrpSpPr/>
          <p:nvPr/>
        </p:nvGrpSpPr>
        <p:grpSpPr>
          <a:xfrm>
            <a:off x="2569603" y="2536506"/>
            <a:ext cx="341122" cy="194906"/>
            <a:chOff x="2950603" y="2536506"/>
            <a:chExt cx="341122" cy="194906"/>
          </a:xfrm>
        </p:grpSpPr>
        <p:sp>
          <p:nvSpPr>
            <p:cNvPr id="14060" name="Google Shape;14060;p94"/>
            <p:cNvSpPr/>
            <p:nvPr/>
          </p:nvSpPr>
          <p:spPr>
            <a:xfrm>
              <a:off x="3036063" y="2657253"/>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4"/>
            <p:cNvSpPr/>
            <p:nvPr/>
          </p:nvSpPr>
          <p:spPr>
            <a:xfrm>
              <a:off x="3036063" y="2691858"/>
              <a:ext cx="20520" cy="19808"/>
            </a:xfrm>
            <a:custGeom>
              <a:avLst/>
              <a:gdLst/>
              <a:ahLst/>
              <a:cxnLst/>
              <a:rect l="l" t="t" r="r" b="b"/>
              <a:pathLst>
                <a:path w="692" h="668" extrusionOk="0">
                  <a:moveTo>
                    <a:pt x="1" y="0"/>
                  </a:moveTo>
                  <a:lnTo>
                    <a:pt x="1" y="667"/>
                  </a:lnTo>
                  <a:lnTo>
                    <a:pt x="691" y="667"/>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4"/>
            <p:cNvSpPr/>
            <p:nvPr/>
          </p:nvSpPr>
          <p:spPr>
            <a:xfrm>
              <a:off x="3187175" y="2556967"/>
              <a:ext cx="20520" cy="19808"/>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4"/>
            <p:cNvSpPr/>
            <p:nvPr/>
          </p:nvSpPr>
          <p:spPr>
            <a:xfrm>
              <a:off x="3187175" y="2590178"/>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4"/>
            <p:cNvSpPr/>
            <p:nvPr/>
          </p:nvSpPr>
          <p:spPr>
            <a:xfrm>
              <a:off x="2950603" y="2536506"/>
              <a:ext cx="341122" cy="194906"/>
            </a:xfrm>
            <a:custGeom>
              <a:avLst/>
              <a:gdLst/>
              <a:ahLst/>
              <a:cxnLst/>
              <a:rect l="l" t="t" r="r" b="b"/>
              <a:pathLst>
                <a:path w="11504" h="6573" extrusionOk="0">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94"/>
          <p:cNvGrpSpPr/>
          <p:nvPr/>
        </p:nvGrpSpPr>
        <p:grpSpPr>
          <a:xfrm>
            <a:off x="1816967" y="2431267"/>
            <a:ext cx="341127" cy="341835"/>
            <a:chOff x="2350367" y="2431267"/>
            <a:chExt cx="341127" cy="341835"/>
          </a:xfrm>
        </p:grpSpPr>
        <p:sp>
          <p:nvSpPr>
            <p:cNvPr id="14066" name="Google Shape;14066;p94"/>
            <p:cNvSpPr/>
            <p:nvPr/>
          </p:nvSpPr>
          <p:spPr>
            <a:xfrm>
              <a:off x="2500085" y="2431267"/>
              <a:ext cx="42403" cy="42403"/>
            </a:xfrm>
            <a:custGeom>
              <a:avLst/>
              <a:gdLst/>
              <a:ahLst/>
              <a:cxnLst/>
              <a:rect l="l" t="t" r="r" b="b"/>
              <a:pathLst>
                <a:path w="1430" h="1430" extrusionOk="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4"/>
            <p:cNvSpPr/>
            <p:nvPr/>
          </p:nvSpPr>
          <p:spPr>
            <a:xfrm>
              <a:off x="2470432" y="2474353"/>
              <a:ext cx="100996" cy="298749"/>
            </a:xfrm>
            <a:custGeom>
              <a:avLst/>
              <a:gdLst/>
              <a:ahLst/>
              <a:cxnLst/>
              <a:rect l="l" t="t" r="r" b="b"/>
              <a:pathLst>
                <a:path w="3406" h="10075" extrusionOk="0">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4"/>
            <p:cNvSpPr/>
            <p:nvPr/>
          </p:nvSpPr>
          <p:spPr>
            <a:xfrm>
              <a:off x="2620120" y="2431267"/>
              <a:ext cx="42403" cy="42403"/>
            </a:xfrm>
            <a:custGeom>
              <a:avLst/>
              <a:gdLst/>
              <a:ahLst/>
              <a:cxnLst/>
              <a:rect l="l" t="t" r="r" b="b"/>
              <a:pathLst>
                <a:path w="1430" h="1430" extrusionOk="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4"/>
            <p:cNvSpPr/>
            <p:nvPr/>
          </p:nvSpPr>
          <p:spPr>
            <a:xfrm>
              <a:off x="2350367" y="2474353"/>
              <a:ext cx="101026" cy="298749"/>
            </a:xfrm>
            <a:custGeom>
              <a:avLst/>
              <a:gdLst/>
              <a:ahLst/>
              <a:cxnLst/>
              <a:rect l="l" t="t" r="r" b="b"/>
              <a:pathLst>
                <a:path w="3407" h="10075" extrusionOk="0">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4"/>
            <p:cNvSpPr/>
            <p:nvPr/>
          </p:nvSpPr>
          <p:spPr>
            <a:xfrm>
              <a:off x="2590467" y="2474353"/>
              <a:ext cx="101026" cy="298749"/>
            </a:xfrm>
            <a:custGeom>
              <a:avLst/>
              <a:gdLst/>
              <a:ahLst/>
              <a:cxnLst/>
              <a:rect l="l" t="t" r="r" b="b"/>
              <a:pathLst>
                <a:path w="3407" h="10075" extrusionOk="0">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4"/>
            <p:cNvSpPr/>
            <p:nvPr/>
          </p:nvSpPr>
          <p:spPr>
            <a:xfrm>
              <a:off x="2380020" y="2431267"/>
              <a:ext cx="42403" cy="42403"/>
            </a:xfrm>
            <a:custGeom>
              <a:avLst/>
              <a:gdLst/>
              <a:ahLst/>
              <a:cxnLst/>
              <a:rect l="l" t="t" r="r" b="b"/>
              <a:pathLst>
                <a:path w="1430" h="1430" extrusionOk="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94"/>
          <p:cNvGrpSpPr/>
          <p:nvPr/>
        </p:nvGrpSpPr>
        <p:grpSpPr>
          <a:xfrm>
            <a:off x="1073493" y="2508958"/>
            <a:ext cx="340415" cy="237312"/>
            <a:chOff x="1759293" y="2508958"/>
            <a:chExt cx="340415" cy="237312"/>
          </a:xfrm>
        </p:grpSpPr>
        <p:sp>
          <p:nvSpPr>
            <p:cNvPr id="14073" name="Google Shape;14073;p94"/>
            <p:cNvSpPr/>
            <p:nvPr/>
          </p:nvSpPr>
          <p:spPr>
            <a:xfrm>
              <a:off x="1759293" y="2508958"/>
              <a:ext cx="94680" cy="74161"/>
            </a:xfrm>
            <a:custGeom>
              <a:avLst/>
              <a:gdLst/>
              <a:ahLst/>
              <a:cxnLst/>
              <a:rect l="l" t="t" r="r" b="b"/>
              <a:pathLst>
                <a:path w="3193" h="2501" extrusionOk="0">
                  <a:moveTo>
                    <a:pt x="1" y="0"/>
                  </a:moveTo>
                  <a:lnTo>
                    <a:pt x="1" y="1501"/>
                  </a:lnTo>
                  <a:lnTo>
                    <a:pt x="1597" y="2501"/>
                  </a:lnTo>
                  <a:lnTo>
                    <a:pt x="3192" y="1572"/>
                  </a:ln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4"/>
            <p:cNvSpPr/>
            <p:nvPr/>
          </p:nvSpPr>
          <p:spPr>
            <a:xfrm>
              <a:off x="1759293" y="2576745"/>
              <a:ext cx="93969" cy="169523"/>
            </a:xfrm>
            <a:custGeom>
              <a:avLst/>
              <a:gdLst/>
              <a:ahLst/>
              <a:cxnLst/>
              <a:rect l="l" t="t" r="r" b="b"/>
              <a:pathLst>
                <a:path w="3169" h="5717" extrusionOk="0">
                  <a:moveTo>
                    <a:pt x="1" y="1"/>
                  </a:moveTo>
                  <a:lnTo>
                    <a:pt x="1" y="5716"/>
                  </a:lnTo>
                  <a:lnTo>
                    <a:pt x="3168" y="5716"/>
                  </a:lnTo>
                  <a:lnTo>
                    <a:pt x="3168" y="96"/>
                  </a:lnTo>
                  <a:lnTo>
                    <a:pt x="1573" y="104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4"/>
            <p:cNvSpPr/>
            <p:nvPr/>
          </p:nvSpPr>
          <p:spPr>
            <a:xfrm>
              <a:off x="2005769" y="2509670"/>
              <a:ext cx="93939" cy="74161"/>
            </a:xfrm>
            <a:custGeom>
              <a:avLst/>
              <a:gdLst/>
              <a:ahLst/>
              <a:cxnLst/>
              <a:rect l="l" t="t" r="r" b="b"/>
              <a:pathLst>
                <a:path w="3168" h="2501" extrusionOk="0">
                  <a:moveTo>
                    <a:pt x="0" y="0"/>
                  </a:moveTo>
                  <a:lnTo>
                    <a:pt x="0" y="1572"/>
                  </a:lnTo>
                  <a:lnTo>
                    <a:pt x="1596" y="2501"/>
                  </a:lnTo>
                  <a:lnTo>
                    <a:pt x="3168" y="1572"/>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4"/>
            <p:cNvSpPr/>
            <p:nvPr/>
          </p:nvSpPr>
          <p:spPr>
            <a:xfrm>
              <a:off x="2005769" y="2579562"/>
              <a:ext cx="93939" cy="166706"/>
            </a:xfrm>
            <a:custGeom>
              <a:avLst/>
              <a:gdLst/>
              <a:ahLst/>
              <a:cxnLst/>
              <a:rect l="l" t="t" r="r" b="b"/>
              <a:pathLst>
                <a:path w="3168" h="5622" extrusionOk="0">
                  <a:moveTo>
                    <a:pt x="0" y="1"/>
                  </a:moveTo>
                  <a:lnTo>
                    <a:pt x="0" y="5621"/>
                  </a:lnTo>
                  <a:lnTo>
                    <a:pt x="3168" y="5621"/>
                  </a:lnTo>
                  <a:lnTo>
                    <a:pt x="3168" y="1"/>
                  </a:lnTo>
                  <a:lnTo>
                    <a:pt x="1596" y="93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4"/>
            <p:cNvSpPr/>
            <p:nvPr/>
          </p:nvSpPr>
          <p:spPr>
            <a:xfrm>
              <a:off x="1882175" y="2509670"/>
              <a:ext cx="93939" cy="167388"/>
            </a:xfrm>
            <a:custGeom>
              <a:avLst/>
              <a:gdLst/>
              <a:ahLst/>
              <a:cxnLst/>
              <a:rect l="l" t="t" r="r" b="b"/>
              <a:pathLst>
                <a:path w="3168" h="5645" extrusionOk="0">
                  <a:moveTo>
                    <a:pt x="1" y="0"/>
                  </a:moveTo>
                  <a:lnTo>
                    <a:pt x="1" y="5644"/>
                  </a:lnTo>
                  <a:lnTo>
                    <a:pt x="1596" y="4716"/>
                  </a:lnTo>
                  <a:lnTo>
                    <a:pt x="3168" y="5644"/>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4"/>
            <p:cNvSpPr/>
            <p:nvPr/>
          </p:nvSpPr>
          <p:spPr>
            <a:xfrm>
              <a:off x="1882175" y="2672080"/>
              <a:ext cx="93939" cy="74191"/>
            </a:xfrm>
            <a:custGeom>
              <a:avLst/>
              <a:gdLst/>
              <a:ahLst/>
              <a:cxnLst/>
              <a:rect l="l" t="t" r="r" b="b"/>
              <a:pathLst>
                <a:path w="3168" h="2502" extrusionOk="0">
                  <a:moveTo>
                    <a:pt x="1596" y="1"/>
                  </a:moveTo>
                  <a:lnTo>
                    <a:pt x="1" y="929"/>
                  </a:lnTo>
                  <a:lnTo>
                    <a:pt x="1" y="2501"/>
                  </a:lnTo>
                  <a:lnTo>
                    <a:pt x="3168" y="2501"/>
                  </a:lnTo>
                  <a:lnTo>
                    <a:pt x="3168" y="929"/>
                  </a:ln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94"/>
          <p:cNvGrpSpPr/>
          <p:nvPr/>
        </p:nvGrpSpPr>
        <p:grpSpPr>
          <a:xfrm>
            <a:off x="1072811" y="2996217"/>
            <a:ext cx="340384" cy="341097"/>
            <a:chOff x="1758611" y="2996217"/>
            <a:chExt cx="340384" cy="341097"/>
          </a:xfrm>
        </p:grpSpPr>
        <p:sp>
          <p:nvSpPr>
            <p:cNvPr id="14080" name="Google Shape;14080;p94"/>
            <p:cNvSpPr/>
            <p:nvPr/>
          </p:nvSpPr>
          <p:spPr>
            <a:xfrm>
              <a:off x="1823581" y="3060475"/>
              <a:ext cx="211867" cy="211867"/>
            </a:xfrm>
            <a:custGeom>
              <a:avLst/>
              <a:gdLst/>
              <a:ahLst/>
              <a:cxnLst/>
              <a:rect l="l" t="t" r="r" b="b"/>
              <a:pathLst>
                <a:path w="7145" h="7145" extrusionOk="0">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4"/>
            <p:cNvSpPr/>
            <p:nvPr/>
          </p:nvSpPr>
          <p:spPr>
            <a:xfrm>
              <a:off x="1937270" y="2996217"/>
              <a:ext cx="161725" cy="278259"/>
            </a:xfrm>
            <a:custGeom>
              <a:avLst/>
              <a:gdLst/>
              <a:ahLst/>
              <a:cxnLst/>
              <a:rect l="l" t="t" r="r" b="b"/>
              <a:pathLst>
                <a:path w="5454" h="9384" extrusionOk="0">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4"/>
            <p:cNvSpPr/>
            <p:nvPr/>
          </p:nvSpPr>
          <p:spPr>
            <a:xfrm>
              <a:off x="1938664" y="3258201"/>
              <a:ext cx="109507" cy="79113"/>
            </a:xfrm>
            <a:custGeom>
              <a:avLst/>
              <a:gdLst/>
              <a:ahLst/>
              <a:cxnLst/>
              <a:rect l="l" t="t" r="r" b="b"/>
              <a:pathLst>
                <a:path w="3693" h="2668" extrusionOk="0">
                  <a:moveTo>
                    <a:pt x="2573" y="0"/>
                  </a:moveTo>
                  <a:cubicBezTo>
                    <a:pt x="1882" y="667"/>
                    <a:pt x="1001" y="1072"/>
                    <a:pt x="1" y="1144"/>
                  </a:cubicBezTo>
                  <a:lnTo>
                    <a:pt x="1" y="2668"/>
                  </a:lnTo>
                  <a:cubicBezTo>
                    <a:pt x="1382" y="2572"/>
                    <a:pt x="2668" y="2001"/>
                    <a:pt x="3692" y="1048"/>
                  </a:cubicBezTo>
                  <a:lnTo>
                    <a:pt x="2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4"/>
            <p:cNvSpPr/>
            <p:nvPr/>
          </p:nvSpPr>
          <p:spPr>
            <a:xfrm>
              <a:off x="1758611" y="2996217"/>
              <a:ext cx="160331" cy="341093"/>
            </a:xfrm>
            <a:custGeom>
              <a:avLst/>
              <a:gdLst/>
              <a:ahLst/>
              <a:cxnLst/>
              <a:rect l="l" t="t" r="r" b="b"/>
              <a:pathLst>
                <a:path w="5407" h="11503" extrusionOk="0">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94"/>
          <p:cNvGrpSpPr/>
          <p:nvPr/>
        </p:nvGrpSpPr>
        <p:grpSpPr>
          <a:xfrm>
            <a:off x="1816255" y="2979255"/>
            <a:ext cx="341836" cy="341127"/>
            <a:chOff x="2349655" y="2979255"/>
            <a:chExt cx="341836" cy="341127"/>
          </a:xfrm>
        </p:grpSpPr>
        <p:sp>
          <p:nvSpPr>
            <p:cNvPr id="14085" name="Google Shape;14085;p94"/>
            <p:cNvSpPr/>
            <p:nvPr/>
          </p:nvSpPr>
          <p:spPr>
            <a:xfrm>
              <a:off x="2349655" y="3094368"/>
              <a:ext cx="110900" cy="110900"/>
            </a:xfrm>
            <a:custGeom>
              <a:avLst/>
              <a:gdLst/>
              <a:ahLst/>
              <a:cxnLst/>
              <a:rect l="l" t="t" r="r" b="b"/>
              <a:pathLst>
                <a:path w="3740" h="3740" extrusionOk="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4"/>
            <p:cNvSpPr/>
            <p:nvPr/>
          </p:nvSpPr>
          <p:spPr>
            <a:xfrm>
              <a:off x="2411808" y="2979255"/>
              <a:ext cx="247895" cy="99603"/>
            </a:xfrm>
            <a:custGeom>
              <a:avLst/>
              <a:gdLst/>
              <a:ahLst/>
              <a:cxnLst/>
              <a:rect l="l" t="t" r="r" b="b"/>
              <a:pathLst>
                <a:path w="8360" h="3359" extrusionOk="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4"/>
            <p:cNvSpPr/>
            <p:nvPr/>
          </p:nvSpPr>
          <p:spPr>
            <a:xfrm>
              <a:off x="2464768" y="3164972"/>
              <a:ext cx="226723" cy="63605"/>
            </a:xfrm>
            <a:custGeom>
              <a:avLst/>
              <a:gdLst/>
              <a:ahLst/>
              <a:cxnLst/>
              <a:rect l="l" t="t" r="r" b="b"/>
              <a:pathLst>
                <a:path w="7646" h="2145" extrusionOk="0">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4"/>
            <p:cNvSpPr/>
            <p:nvPr/>
          </p:nvSpPr>
          <p:spPr>
            <a:xfrm>
              <a:off x="2411808" y="3220068"/>
              <a:ext cx="247895" cy="100314"/>
            </a:xfrm>
            <a:custGeom>
              <a:avLst/>
              <a:gdLst/>
              <a:ahLst/>
              <a:cxnLst/>
              <a:rect l="l" t="t" r="r" b="b"/>
              <a:pathLst>
                <a:path w="8360" h="3383" extrusionOk="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4"/>
            <p:cNvSpPr/>
            <p:nvPr/>
          </p:nvSpPr>
          <p:spPr>
            <a:xfrm>
              <a:off x="2464768" y="3072485"/>
              <a:ext cx="226723" cy="62863"/>
            </a:xfrm>
            <a:custGeom>
              <a:avLst/>
              <a:gdLst/>
              <a:ahLst/>
              <a:cxnLst/>
              <a:rect l="l" t="t" r="r" b="b"/>
              <a:pathLst>
                <a:path w="7646" h="2120" extrusionOk="0">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0" name="Google Shape;14090;p94"/>
          <p:cNvSpPr/>
          <p:nvPr/>
        </p:nvSpPr>
        <p:spPr>
          <a:xfrm>
            <a:off x="2568921" y="3000457"/>
            <a:ext cx="340381" cy="341093"/>
          </a:xfrm>
          <a:custGeom>
            <a:avLst/>
            <a:gdLst/>
            <a:ahLst/>
            <a:cxnLst/>
            <a:rect l="l" t="t" r="r" b="b"/>
            <a:pathLst>
              <a:path w="11479" h="11503" extrusionOk="0">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1" name="Google Shape;14091;p94"/>
          <p:cNvGrpSpPr/>
          <p:nvPr/>
        </p:nvGrpSpPr>
        <p:grpSpPr>
          <a:xfrm>
            <a:off x="3264357" y="2994082"/>
            <a:ext cx="357346" cy="330540"/>
            <a:chOff x="3492957" y="2994082"/>
            <a:chExt cx="357346" cy="330540"/>
          </a:xfrm>
        </p:grpSpPr>
        <p:sp>
          <p:nvSpPr>
            <p:cNvPr id="14092" name="Google Shape;14092;p94"/>
            <p:cNvSpPr/>
            <p:nvPr/>
          </p:nvSpPr>
          <p:spPr>
            <a:xfrm>
              <a:off x="3624290" y="3120493"/>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4"/>
            <p:cNvSpPr/>
            <p:nvPr/>
          </p:nvSpPr>
          <p:spPr>
            <a:xfrm>
              <a:off x="3684338" y="3184039"/>
              <a:ext cx="129967" cy="140405"/>
            </a:xfrm>
            <a:custGeom>
              <a:avLst/>
              <a:gdLst/>
              <a:ahLst/>
              <a:cxnLst/>
              <a:rect l="l" t="t" r="r" b="b"/>
              <a:pathLst>
                <a:path w="4383" h="4735" extrusionOk="0">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4"/>
            <p:cNvSpPr/>
            <p:nvPr/>
          </p:nvSpPr>
          <p:spPr>
            <a:xfrm>
              <a:off x="3603118" y="2994082"/>
              <a:ext cx="138448" cy="108795"/>
            </a:xfrm>
            <a:custGeom>
              <a:avLst/>
              <a:gdLst/>
              <a:ahLst/>
              <a:cxnLst/>
              <a:rect l="l" t="t" r="r" b="b"/>
              <a:pathLst>
                <a:path w="4669" h="3669" extrusionOk="0">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4"/>
            <p:cNvSpPr/>
            <p:nvPr/>
          </p:nvSpPr>
          <p:spPr>
            <a:xfrm>
              <a:off x="3492957" y="3066465"/>
              <a:ext cx="144793" cy="140760"/>
            </a:xfrm>
            <a:custGeom>
              <a:avLst/>
              <a:gdLst/>
              <a:ahLst/>
              <a:cxnLst/>
              <a:rect l="l" t="t" r="r" b="b"/>
              <a:pathLst>
                <a:path w="4883" h="4747" extrusionOk="0">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4"/>
            <p:cNvSpPr/>
            <p:nvPr/>
          </p:nvSpPr>
          <p:spPr>
            <a:xfrm>
              <a:off x="3707645" y="3066821"/>
              <a:ext cx="142658" cy="133496"/>
            </a:xfrm>
            <a:custGeom>
              <a:avLst/>
              <a:gdLst/>
              <a:ahLst/>
              <a:cxnLst/>
              <a:rect l="l" t="t" r="r" b="b"/>
              <a:pathLst>
                <a:path w="4811" h="4502" extrusionOk="0">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4"/>
            <p:cNvSpPr/>
            <p:nvPr/>
          </p:nvSpPr>
          <p:spPr>
            <a:xfrm>
              <a:off x="3532514" y="3212298"/>
              <a:ext cx="150427" cy="112324"/>
            </a:xfrm>
            <a:custGeom>
              <a:avLst/>
              <a:gdLst/>
              <a:ahLst/>
              <a:cxnLst/>
              <a:rect l="l" t="t" r="r" b="b"/>
              <a:pathLst>
                <a:path w="5073" h="3788" extrusionOk="0">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94"/>
          <p:cNvGrpSpPr/>
          <p:nvPr/>
        </p:nvGrpSpPr>
        <p:grpSpPr>
          <a:xfrm>
            <a:off x="4043118" y="3014572"/>
            <a:ext cx="341126" cy="305806"/>
            <a:chOff x="4119318" y="3014572"/>
            <a:chExt cx="341126" cy="305806"/>
          </a:xfrm>
        </p:grpSpPr>
        <p:sp>
          <p:nvSpPr>
            <p:cNvPr id="14099" name="Google Shape;14099;p94"/>
            <p:cNvSpPr/>
            <p:nvPr/>
          </p:nvSpPr>
          <p:spPr>
            <a:xfrm>
              <a:off x="4119318" y="3014572"/>
              <a:ext cx="127150" cy="305806"/>
            </a:xfrm>
            <a:custGeom>
              <a:avLst/>
              <a:gdLst/>
              <a:ahLst/>
              <a:cxnLst/>
              <a:rect l="l" t="t" r="r" b="b"/>
              <a:pathLst>
                <a:path w="4288" h="10313" extrusionOk="0">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4"/>
            <p:cNvSpPr/>
            <p:nvPr/>
          </p:nvSpPr>
          <p:spPr>
            <a:xfrm>
              <a:off x="4225268" y="3014572"/>
              <a:ext cx="127120" cy="305806"/>
            </a:xfrm>
            <a:custGeom>
              <a:avLst/>
              <a:gdLst/>
              <a:ahLst/>
              <a:cxnLst/>
              <a:rect l="l" t="t" r="r" b="b"/>
              <a:pathLst>
                <a:path w="4287" h="10313" extrusionOk="0">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4"/>
            <p:cNvSpPr/>
            <p:nvPr/>
          </p:nvSpPr>
          <p:spPr>
            <a:xfrm>
              <a:off x="4333294" y="3014572"/>
              <a:ext cx="127150" cy="305806"/>
            </a:xfrm>
            <a:custGeom>
              <a:avLst/>
              <a:gdLst/>
              <a:ahLst/>
              <a:cxnLst/>
              <a:rect l="l" t="t" r="r" b="b"/>
              <a:pathLst>
                <a:path w="4288" h="10313" extrusionOk="0">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94"/>
          <p:cNvGrpSpPr/>
          <p:nvPr/>
        </p:nvGrpSpPr>
        <p:grpSpPr>
          <a:xfrm>
            <a:off x="4801418" y="3003986"/>
            <a:ext cx="302992" cy="341093"/>
            <a:chOff x="4725218" y="3003986"/>
            <a:chExt cx="302992" cy="341093"/>
          </a:xfrm>
        </p:grpSpPr>
        <p:sp>
          <p:nvSpPr>
            <p:cNvPr id="14103" name="Google Shape;14103;p94"/>
            <p:cNvSpPr/>
            <p:nvPr/>
          </p:nvSpPr>
          <p:spPr>
            <a:xfrm>
              <a:off x="4906013" y="3112012"/>
              <a:ext cx="53701" cy="125045"/>
            </a:xfrm>
            <a:custGeom>
              <a:avLst/>
              <a:gdLst/>
              <a:ahLst/>
              <a:cxnLst/>
              <a:rect l="l" t="t" r="r" b="b"/>
              <a:pathLst>
                <a:path w="1811" h="4217" extrusionOk="0">
                  <a:moveTo>
                    <a:pt x="0" y="1"/>
                  </a:moveTo>
                  <a:lnTo>
                    <a:pt x="0" y="4216"/>
                  </a:lnTo>
                  <a:cubicBezTo>
                    <a:pt x="1048" y="4073"/>
                    <a:pt x="1810" y="3192"/>
                    <a:pt x="1810" y="2120"/>
                  </a:cubicBezTo>
                  <a:cubicBezTo>
                    <a:pt x="1810" y="1049"/>
                    <a:pt x="1048"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4"/>
            <p:cNvSpPr/>
            <p:nvPr/>
          </p:nvSpPr>
          <p:spPr>
            <a:xfrm>
              <a:off x="4906013" y="3042831"/>
              <a:ext cx="122198" cy="261298"/>
            </a:xfrm>
            <a:custGeom>
              <a:avLst/>
              <a:gdLst/>
              <a:ahLst/>
              <a:cxnLst/>
              <a:rect l="l" t="t" r="r" b="b"/>
              <a:pathLst>
                <a:path w="4121" h="8812" extrusionOk="0">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4"/>
            <p:cNvSpPr/>
            <p:nvPr/>
          </p:nvSpPr>
          <p:spPr>
            <a:xfrm>
              <a:off x="4725218" y="3003986"/>
              <a:ext cx="161754" cy="341093"/>
            </a:xfrm>
            <a:custGeom>
              <a:avLst/>
              <a:gdLst/>
              <a:ahLst/>
              <a:cxnLst/>
              <a:rect l="l" t="t" r="r" b="b"/>
              <a:pathLst>
                <a:path w="5455" h="11503" extrusionOk="0">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94"/>
          <p:cNvGrpSpPr/>
          <p:nvPr/>
        </p:nvGrpSpPr>
        <p:grpSpPr>
          <a:xfrm>
            <a:off x="5518768" y="3002563"/>
            <a:ext cx="340386" cy="341809"/>
            <a:chOff x="5290168" y="3002563"/>
            <a:chExt cx="340386" cy="341809"/>
          </a:xfrm>
        </p:grpSpPr>
        <p:sp>
          <p:nvSpPr>
            <p:cNvPr id="14107" name="Google Shape;14107;p94"/>
            <p:cNvSpPr/>
            <p:nvPr/>
          </p:nvSpPr>
          <p:spPr>
            <a:xfrm>
              <a:off x="5470250" y="3183357"/>
              <a:ext cx="139130" cy="139841"/>
            </a:xfrm>
            <a:custGeom>
              <a:avLst/>
              <a:gdLst/>
              <a:ahLst/>
              <a:cxnLst/>
              <a:rect l="l" t="t" r="r" b="b"/>
              <a:pathLst>
                <a:path w="4692" h="4716" extrusionOk="0">
                  <a:moveTo>
                    <a:pt x="2643" y="0"/>
                  </a:moveTo>
                  <a:cubicBezTo>
                    <a:pt x="1191" y="0"/>
                    <a:pt x="0" y="1191"/>
                    <a:pt x="0" y="2644"/>
                  </a:cubicBezTo>
                  <a:lnTo>
                    <a:pt x="0" y="4715"/>
                  </a:lnTo>
                  <a:lnTo>
                    <a:pt x="2429" y="4715"/>
                  </a:lnTo>
                  <a:lnTo>
                    <a:pt x="2429" y="2405"/>
                  </a:lnTo>
                  <a:lnTo>
                    <a:pt x="4692" y="2405"/>
                  </a:ln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4"/>
            <p:cNvSpPr/>
            <p:nvPr/>
          </p:nvSpPr>
          <p:spPr>
            <a:xfrm>
              <a:off x="5290168" y="3002563"/>
              <a:ext cx="68527" cy="68527"/>
            </a:xfrm>
            <a:custGeom>
              <a:avLst/>
              <a:gdLst/>
              <a:ahLst/>
              <a:cxnLst/>
              <a:rect l="l" t="t" r="r" b="b"/>
              <a:pathLst>
                <a:path w="2311" h="2311" extrusionOk="0">
                  <a:moveTo>
                    <a:pt x="977" y="1"/>
                  </a:moveTo>
                  <a:cubicBezTo>
                    <a:pt x="453" y="1"/>
                    <a:pt x="0" y="453"/>
                    <a:pt x="0" y="977"/>
                  </a:cubicBezTo>
                  <a:lnTo>
                    <a:pt x="0" y="2311"/>
                  </a:lnTo>
                  <a:lnTo>
                    <a:pt x="2310" y="2311"/>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4"/>
            <p:cNvSpPr/>
            <p:nvPr/>
          </p:nvSpPr>
          <p:spPr>
            <a:xfrm>
              <a:off x="5311340" y="3023765"/>
              <a:ext cx="139159" cy="139130"/>
            </a:xfrm>
            <a:custGeom>
              <a:avLst/>
              <a:gdLst/>
              <a:ahLst/>
              <a:cxnLst/>
              <a:rect l="l" t="t" r="r" b="b"/>
              <a:pathLst>
                <a:path w="4693" h="4692" extrusionOk="0">
                  <a:moveTo>
                    <a:pt x="2263" y="0"/>
                  </a:moveTo>
                  <a:lnTo>
                    <a:pt x="2263" y="2286"/>
                  </a:lnTo>
                  <a:lnTo>
                    <a:pt x="1" y="2286"/>
                  </a:lnTo>
                  <a:lnTo>
                    <a:pt x="1" y="4692"/>
                  </a:lnTo>
                  <a:lnTo>
                    <a:pt x="2049" y="4692"/>
                  </a:lnTo>
                  <a:cubicBezTo>
                    <a:pt x="3502" y="4692"/>
                    <a:pt x="4692" y="3501"/>
                    <a:pt x="4692" y="2048"/>
                  </a:cubicBez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4"/>
            <p:cNvSpPr/>
            <p:nvPr/>
          </p:nvSpPr>
          <p:spPr>
            <a:xfrm>
              <a:off x="5562027" y="3275163"/>
              <a:ext cx="68527" cy="69209"/>
            </a:xfrm>
            <a:custGeom>
              <a:avLst/>
              <a:gdLst/>
              <a:ahLst/>
              <a:cxnLst/>
              <a:rect l="l" t="t" r="r" b="b"/>
              <a:pathLst>
                <a:path w="2311" h="2334" extrusionOk="0">
                  <a:moveTo>
                    <a:pt x="1" y="0"/>
                  </a:moveTo>
                  <a:lnTo>
                    <a:pt x="1" y="2334"/>
                  </a:lnTo>
                  <a:lnTo>
                    <a:pt x="1335" y="2334"/>
                  </a:lnTo>
                  <a:cubicBezTo>
                    <a:pt x="1858" y="2334"/>
                    <a:pt x="2311" y="1881"/>
                    <a:pt x="2311" y="1334"/>
                  </a:cubicBezTo>
                  <a:lnTo>
                    <a:pt x="2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4"/>
            <p:cNvSpPr/>
            <p:nvPr/>
          </p:nvSpPr>
          <p:spPr>
            <a:xfrm>
              <a:off x="5290168" y="3275163"/>
              <a:ext cx="68527" cy="67815"/>
            </a:xfrm>
            <a:custGeom>
              <a:avLst/>
              <a:gdLst/>
              <a:ahLst/>
              <a:cxnLst/>
              <a:rect l="l" t="t" r="r" b="b"/>
              <a:pathLst>
                <a:path w="2311" h="2287" extrusionOk="0">
                  <a:moveTo>
                    <a:pt x="0" y="0"/>
                  </a:moveTo>
                  <a:lnTo>
                    <a:pt x="0" y="1334"/>
                  </a:lnTo>
                  <a:cubicBezTo>
                    <a:pt x="0" y="1858"/>
                    <a:pt x="453" y="2286"/>
                    <a:pt x="977" y="2286"/>
                  </a:cubicBezTo>
                  <a:lnTo>
                    <a:pt x="2310" y="2286"/>
                  </a:lnTo>
                  <a:lnTo>
                    <a:pt x="23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4"/>
            <p:cNvSpPr/>
            <p:nvPr/>
          </p:nvSpPr>
          <p:spPr>
            <a:xfrm>
              <a:off x="5311340" y="3183357"/>
              <a:ext cx="139159" cy="139841"/>
            </a:xfrm>
            <a:custGeom>
              <a:avLst/>
              <a:gdLst/>
              <a:ahLst/>
              <a:cxnLst/>
              <a:rect l="l" t="t" r="r" b="b"/>
              <a:pathLst>
                <a:path w="4693" h="4716" extrusionOk="0">
                  <a:moveTo>
                    <a:pt x="1" y="0"/>
                  </a:moveTo>
                  <a:lnTo>
                    <a:pt x="1" y="2405"/>
                  </a:lnTo>
                  <a:lnTo>
                    <a:pt x="2263" y="2405"/>
                  </a:lnTo>
                  <a:lnTo>
                    <a:pt x="2263" y="4715"/>
                  </a:lnTo>
                  <a:lnTo>
                    <a:pt x="4692" y="4715"/>
                  </a:lnTo>
                  <a:lnTo>
                    <a:pt x="4692" y="2644"/>
                  </a:lnTo>
                  <a:cubicBezTo>
                    <a:pt x="4692" y="1191"/>
                    <a:pt x="3502" y="0"/>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4"/>
            <p:cNvSpPr/>
            <p:nvPr/>
          </p:nvSpPr>
          <p:spPr>
            <a:xfrm>
              <a:off x="5562027" y="3002563"/>
              <a:ext cx="68527" cy="68527"/>
            </a:xfrm>
            <a:custGeom>
              <a:avLst/>
              <a:gdLst/>
              <a:ahLst/>
              <a:cxnLst/>
              <a:rect l="l" t="t" r="r" b="b"/>
              <a:pathLst>
                <a:path w="2311" h="2311" extrusionOk="0">
                  <a:moveTo>
                    <a:pt x="1" y="1"/>
                  </a:moveTo>
                  <a:lnTo>
                    <a:pt x="1" y="2311"/>
                  </a:lnTo>
                  <a:lnTo>
                    <a:pt x="2311" y="2311"/>
                  </a:lnTo>
                  <a:lnTo>
                    <a:pt x="2311" y="977"/>
                  </a:lnTo>
                  <a:cubicBezTo>
                    <a:pt x="2311" y="453"/>
                    <a:pt x="1858" y="1"/>
                    <a:pt x="1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4"/>
            <p:cNvSpPr/>
            <p:nvPr/>
          </p:nvSpPr>
          <p:spPr>
            <a:xfrm>
              <a:off x="5470250" y="3023765"/>
              <a:ext cx="139130" cy="139130"/>
            </a:xfrm>
            <a:custGeom>
              <a:avLst/>
              <a:gdLst/>
              <a:ahLst/>
              <a:cxnLst/>
              <a:rect l="l" t="t" r="r" b="b"/>
              <a:pathLst>
                <a:path w="4692" h="4692" extrusionOk="0">
                  <a:moveTo>
                    <a:pt x="0" y="0"/>
                  </a:moveTo>
                  <a:lnTo>
                    <a:pt x="0" y="2048"/>
                  </a:lnTo>
                  <a:cubicBezTo>
                    <a:pt x="0" y="3501"/>
                    <a:pt x="1191" y="4692"/>
                    <a:pt x="2643" y="4692"/>
                  </a:cubicBezTo>
                  <a:lnTo>
                    <a:pt x="4692" y="4692"/>
                  </a:lnTo>
                  <a:lnTo>
                    <a:pt x="4692" y="2262"/>
                  </a:lnTo>
                  <a:lnTo>
                    <a:pt x="2429" y="2262"/>
                  </a:lnTo>
                  <a:lnTo>
                    <a:pt x="2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5" name="Google Shape;14115;p94"/>
          <p:cNvGrpSpPr/>
          <p:nvPr/>
        </p:nvGrpSpPr>
        <p:grpSpPr>
          <a:xfrm>
            <a:off x="6262241" y="3088023"/>
            <a:ext cx="342520" cy="174447"/>
            <a:chOff x="5881241" y="3088023"/>
            <a:chExt cx="342520" cy="174447"/>
          </a:xfrm>
        </p:grpSpPr>
        <p:sp>
          <p:nvSpPr>
            <p:cNvPr id="14116" name="Google Shape;14116;p94"/>
            <p:cNvSpPr/>
            <p:nvPr/>
          </p:nvSpPr>
          <p:spPr>
            <a:xfrm>
              <a:off x="5965960" y="3184751"/>
              <a:ext cx="89728" cy="77719"/>
            </a:xfrm>
            <a:custGeom>
              <a:avLst/>
              <a:gdLst/>
              <a:ahLst/>
              <a:cxnLst/>
              <a:rect l="l" t="t" r="r" b="b"/>
              <a:pathLst>
                <a:path w="3026" h="2621" extrusionOk="0">
                  <a:moveTo>
                    <a:pt x="739" y="1"/>
                  </a:moveTo>
                  <a:lnTo>
                    <a:pt x="1" y="1311"/>
                  </a:lnTo>
                  <a:lnTo>
                    <a:pt x="739" y="2620"/>
                  </a:lnTo>
                  <a:lnTo>
                    <a:pt x="2263" y="2620"/>
                  </a:lnTo>
                  <a:lnTo>
                    <a:pt x="3025"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4"/>
            <p:cNvSpPr/>
            <p:nvPr/>
          </p:nvSpPr>
          <p:spPr>
            <a:xfrm>
              <a:off x="6134034" y="3184751"/>
              <a:ext cx="89017" cy="77719"/>
            </a:xfrm>
            <a:custGeom>
              <a:avLst/>
              <a:gdLst/>
              <a:ahLst/>
              <a:cxnLst/>
              <a:rect l="l" t="t" r="r" b="b"/>
              <a:pathLst>
                <a:path w="3002" h="2621" extrusionOk="0">
                  <a:moveTo>
                    <a:pt x="739" y="1"/>
                  </a:moveTo>
                  <a:lnTo>
                    <a:pt x="1" y="1311"/>
                  </a:lnTo>
                  <a:lnTo>
                    <a:pt x="739" y="2620"/>
                  </a:lnTo>
                  <a:lnTo>
                    <a:pt x="2263" y="2620"/>
                  </a:lnTo>
                  <a:lnTo>
                    <a:pt x="3001"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4"/>
            <p:cNvSpPr/>
            <p:nvPr/>
          </p:nvSpPr>
          <p:spPr>
            <a:xfrm>
              <a:off x="5881241" y="3137454"/>
              <a:ext cx="88987" cy="77690"/>
            </a:xfrm>
            <a:custGeom>
              <a:avLst/>
              <a:gdLst/>
              <a:ahLst/>
              <a:cxnLst/>
              <a:rect l="l" t="t" r="r" b="b"/>
              <a:pathLst>
                <a:path w="3001" h="2620" extrusionOk="0">
                  <a:moveTo>
                    <a:pt x="738" y="0"/>
                  </a:moveTo>
                  <a:lnTo>
                    <a:pt x="0" y="1310"/>
                  </a:lnTo>
                  <a:lnTo>
                    <a:pt x="738" y="2620"/>
                  </a:lnTo>
                  <a:lnTo>
                    <a:pt x="2262" y="2620"/>
                  </a:lnTo>
                  <a:lnTo>
                    <a:pt x="3001" y="1310"/>
                  </a:lnTo>
                  <a:lnTo>
                    <a:pt x="22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4"/>
            <p:cNvSpPr/>
            <p:nvPr/>
          </p:nvSpPr>
          <p:spPr>
            <a:xfrm>
              <a:off x="6049997" y="3137454"/>
              <a:ext cx="89017" cy="77690"/>
            </a:xfrm>
            <a:custGeom>
              <a:avLst/>
              <a:gdLst/>
              <a:ahLst/>
              <a:cxnLst/>
              <a:rect l="l" t="t" r="r" b="b"/>
              <a:pathLst>
                <a:path w="3002" h="2620" extrusionOk="0">
                  <a:moveTo>
                    <a:pt x="739" y="0"/>
                  </a:moveTo>
                  <a:lnTo>
                    <a:pt x="1"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4"/>
            <p:cNvSpPr/>
            <p:nvPr/>
          </p:nvSpPr>
          <p:spPr>
            <a:xfrm>
              <a:off x="5965960" y="3088023"/>
              <a:ext cx="89728" cy="77690"/>
            </a:xfrm>
            <a:custGeom>
              <a:avLst/>
              <a:gdLst/>
              <a:ahLst/>
              <a:cxnLst/>
              <a:rect l="l" t="t" r="r" b="b"/>
              <a:pathLst>
                <a:path w="3026" h="2620" extrusionOk="0">
                  <a:moveTo>
                    <a:pt x="739" y="0"/>
                  </a:moveTo>
                  <a:lnTo>
                    <a:pt x="1" y="1310"/>
                  </a:lnTo>
                  <a:lnTo>
                    <a:pt x="739" y="2620"/>
                  </a:lnTo>
                  <a:lnTo>
                    <a:pt x="2263" y="2620"/>
                  </a:lnTo>
                  <a:lnTo>
                    <a:pt x="3025"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4"/>
            <p:cNvSpPr/>
            <p:nvPr/>
          </p:nvSpPr>
          <p:spPr>
            <a:xfrm>
              <a:off x="6134745" y="3088023"/>
              <a:ext cx="89017" cy="77690"/>
            </a:xfrm>
            <a:custGeom>
              <a:avLst/>
              <a:gdLst/>
              <a:ahLst/>
              <a:cxnLst/>
              <a:rect l="l" t="t" r="r" b="b"/>
              <a:pathLst>
                <a:path w="3002" h="2620" extrusionOk="0">
                  <a:moveTo>
                    <a:pt x="739" y="0"/>
                  </a:moveTo>
                  <a:lnTo>
                    <a:pt x="0"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2" name="Google Shape;14122;p94"/>
          <p:cNvSpPr/>
          <p:nvPr/>
        </p:nvSpPr>
        <p:spPr>
          <a:xfrm>
            <a:off x="6990859" y="2982784"/>
            <a:ext cx="341122" cy="341122"/>
          </a:xfrm>
          <a:custGeom>
            <a:avLst/>
            <a:gdLst/>
            <a:ahLst/>
            <a:cxnLst/>
            <a:rect l="l" t="t" r="r" b="b"/>
            <a:pathLst>
              <a:path w="11504" h="11504" extrusionOk="0">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3" name="Google Shape;14123;p94"/>
          <p:cNvGrpSpPr/>
          <p:nvPr/>
        </p:nvGrpSpPr>
        <p:grpSpPr>
          <a:xfrm>
            <a:off x="7777419" y="3002296"/>
            <a:ext cx="244340" cy="340681"/>
            <a:chOff x="7091619" y="3002296"/>
            <a:chExt cx="244340" cy="340681"/>
          </a:xfrm>
        </p:grpSpPr>
        <p:sp>
          <p:nvSpPr>
            <p:cNvPr id="14124" name="Google Shape;14124;p94"/>
            <p:cNvSpPr/>
            <p:nvPr/>
          </p:nvSpPr>
          <p:spPr>
            <a:xfrm>
              <a:off x="7268855" y="3184454"/>
              <a:ext cx="67104" cy="158522"/>
            </a:xfrm>
            <a:custGeom>
              <a:avLst/>
              <a:gdLst/>
              <a:ahLst/>
              <a:cxnLst/>
              <a:rect l="l" t="t" r="r" b="b"/>
              <a:pathLst>
                <a:path w="2263" h="5346" extrusionOk="0">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4"/>
            <p:cNvSpPr/>
            <p:nvPr/>
          </p:nvSpPr>
          <p:spPr>
            <a:xfrm>
              <a:off x="7180577" y="3184454"/>
              <a:ext cx="67133" cy="158522"/>
            </a:xfrm>
            <a:custGeom>
              <a:avLst/>
              <a:gdLst/>
              <a:ahLst/>
              <a:cxnLst/>
              <a:rect l="l" t="t" r="r" b="b"/>
              <a:pathLst>
                <a:path w="2264" h="5346" extrusionOk="0">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4"/>
            <p:cNvSpPr/>
            <p:nvPr/>
          </p:nvSpPr>
          <p:spPr>
            <a:xfrm>
              <a:off x="7092301" y="3184454"/>
              <a:ext cx="67133" cy="158522"/>
            </a:xfrm>
            <a:custGeom>
              <a:avLst/>
              <a:gdLst/>
              <a:ahLst/>
              <a:cxnLst/>
              <a:rect l="l" t="t" r="r" b="b"/>
              <a:pathLst>
                <a:path w="2264" h="5346" extrusionOk="0">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4"/>
            <p:cNvSpPr/>
            <p:nvPr/>
          </p:nvSpPr>
          <p:spPr>
            <a:xfrm>
              <a:off x="7268855" y="3002296"/>
              <a:ext cx="66422" cy="159175"/>
            </a:xfrm>
            <a:custGeom>
              <a:avLst/>
              <a:gdLst/>
              <a:ahLst/>
              <a:cxnLst/>
              <a:rect l="l" t="t" r="r" b="b"/>
              <a:pathLst>
                <a:path w="2240" h="5368" extrusionOk="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4"/>
            <p:cNvSpPr/>
            <p:nvPr/>
          </p:nvSpPr>
          <p:spPr>
            <a:xfrm>
              <a:off x="7184106" y="3002563"/>
              <a:ext cx="63605" cy="158908"/>
            </a:xfrm>
            <a:custGeom>
              <a:avLst/>
              <a:gdLst/>
              <a:ahLst/>
              <a:cxnLst/>
              <a:rect l="l" t="t" r="r" b="b"/>
              <a:pathLst>
                <a:path w="2145" h="5359" extrusionOk="0">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4"/>
            <p:cNvSpPr/>
            <p:nvPr/>
          </p:nvSpPr>
          <p:spPr>
            <a:xfrm>
              <a:off x="7091619" y="3002296"/>
              <a:ext cx="67104" cy="159175"/>
            </a:xfrm>
            <a:custGeom>
              <a:avLst/>
              <a:gdLst/>
              <a:ahLst/>
              <a:cxnLst/>
              <a:rect l="l" t="t" r="r" b="b"/>
              <a:pathLst>
                <a:path w="2263" h="5368" extrusionOk="0">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94"/>
          <p:cNvGrpSpPr/>
          <p:nvPr/>
        </p:nvGrpSpPr>
        <p:grpSpPr>
          <a:xfrm>
            <a:off x="7730804" y="3563983"/>
            <a:ext cx="341809" cy="342521"/>
            <a:chOff x="7045004" y="3563983"/>
            <a:chExt cx="341809" cy="342521"/>
          </a:xfrm>
        </p:grpSpPr>
        <p:sp>
          <p:nvSpPr>
            <p:cNvPr id="14131" name="Google Shape;14131;p94"/>
            <p:cNvSpPr/>
            <p:nvPr/>
          </p:nvSpPr>
          <p:spPr>
            <a:xfrm>
              <a:off x="7132570" y="3563983"/>
              <a:ext cx="150427" cy="86170"/>
            </a:xfrm>
            <a:custGeom>
              <a:avLst/>
              <a:gdLst/>
              <a:ahLst/>
              <a:cxnLst/>
              <a:rect l="l" t="t" r="r" b="b"/>
              <a:pathLst>
                <a:path w="5073" h="2906" extrusionOk="0">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4"/>
            <p:cNvSpPr/>
            <p:nvPr/>
          </p:nvSpPr>
          <p:spPr>
            <a:xfrm>
              <a:off x="7264614" y="3587973"/>
              <a:ext cx="119381" cy="146216"/>
            </a:xfrm>
            <a:custGeom>
              <a:avLst/>
              <a:gdLst/>
              <a:ahLst/>
              <a:cxnLst/>
              <a:rect l="l" t="t" r="r" b="b"/>
              <a:pathLst>
                <a:path w="4026" h="4931" extrusionOk="0">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4"/>
            <p:cNvSpPr/>
            <p:nvPr/>
          </p:nvSpPr>
          <p:spPr>
            <a:xfrm>
              <a:off x="7045004" y="3599270"/>
              <a:ext cx="103843" cy="134919"/>
            </a:xfrm>
            <a:custGeom>
              <a:avLst/>
              <a:gdLst/>
              <a:ahLst/>
              <a:cxnLst/>
              <a:rect l="l" t="t" r="r" b="b"/>
              <a:pathLst>
                <a:path w="3502" h="4550" extrusionOk="0">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4"/>
            <p:cNvSpPr/>
            <p:nvPr/>
          </p:nvSpPr>
          <p:spPr>
            <a:xfrm>
              <a:off x="7148108" y="3819593"/>
              <a:ext cx="151139" cy="86911"/>
            </a:xfrm>
            <a:custGeom>
              <a:avLst/>
              <a:gdLst/>
              <a:ahLst/>
              <a:cxnLst/>
              <a:rect l="l" t="t" r="r" b="b"/>
              <a:pathLst>
                <a:path w="5097" h="2931" extrusionOk="0">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4"/>
            <p:cNvSpPr/>
            <p:nvPr/>
          </p:nvSpPr>
          <p:spPr>
            <a:xfrm>
              <a:off x="7047821" y="3736268"/>
              <a:ext cx="118669" cy="146216"/>
            </a:xfrm>
            <a:custGeom>
              <a:avLst/>
              <a:gdLst/>
              <a:ahLst/>
              <a:cxnLst/>
              <a:rect l="l" t="t" r="r" b="b"/>
              <a:pathLst>
                <a:path w="4002" h="4931" extrusionOk="0">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4"/>
            <p:cNvSpPr/>
            <p:nvPr/>
          </p:nvSpPr>
          <p:spPr>
            <a:xfrm>
              <a:off x="7282288" y="3736268"/>
              <a:ext cx="104525" cy="134919"/>
            </a:xfrm>
            <a:custGeom>
              <a:avLst/>
              <a:gdLst/>
              <a:ahLst/>
              <a:cxnLst/>
              <a:rect l="l" t="t" r="r" b="b"/>
              <a:pathLst>
                <a:path w="3525" h="4550" extrusionOk="0">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7" name="Google Shape;14137;p94"/>
          <p:cNvSpPr/>
          <p:nvPr/>
        </p:nvSpPr>
        <p:spPr>
          <a:xfrm>
            <a:off x="6992282" y="3561137"/>
            <a:ext cx="343228" cy="344651"/>
          </a:xfrm>
          <a:custGeom>
            <a:avLst/>
            <a:gdLst/>
            <a:ahLst/>
            <a:cxnLst/>
            <a:rect l="l" t="t" r="r" b="b"/>
            <a:pathLst>
              <a:path w="11575" h="11623" extrusionOk="0">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8" name="Google Shape;14138;p94"/>
          <p:cNvGrpSpPr/>
          <p:nvPr/>
        </p:nvGrpSpPr>
        <p:grpSpPr>
          <a:xfrm>
            <a:off x="6262923" y="3585867"/>
            <a:ext cx="341125" cy="341098"/>
            <a:chOff x="5881923" y="3585867"/>
            <a:chExt cx="341125" cy="341098"/>
          </a:xfrm>
        </p:grpSpPr>
        <p:sp>
          <p:nvSpPr>
            <p:cNvPr id="14139" name="Google Shape;14139;p94"/>
            <p:cNvSpPr/>
            <p:nvPr/>
          </p:nvSpPr>
          <p:spPr>
            <a:xfrm>
              <a:off x="5881923" y="3585867"/>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4"/>
            <p:cNvSpPr/>
            <p:nvPr/>
          </p:nvSpPr>
          <p:spPr>
            <a:xfrm>
              <a:off x="5992084" y="3602799"/>
              <a:ext cx="29000" cy="79143"/>
            </a:xfrm>
            <a:custGeom>
              <a:avLst/>
              <a:gdLst/>
              <a:ahLst/>
              <a:cxnLst/>
              <a:rect l="l" t="t" r="r" b="b"/>
              <a:pathLst>
                <a:path w="978" h="2669" extrusionOk="0">
                  <a:moveTo>
                    <a:pt x="1" y="1"/>
                  </a:moveTo>
                  <a:lnTo>
                    <a:pt x="1" y="1525"/>
                  </a:lnTo>
                  <a:lnTo>
                    <a:pt x="977" y="2668"/>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4"/>
            <p:cNvSpPr/>
            <p:nvPr/>
          </p:nvSpPr>
          <p:spPr>
            <a:xfrm>
              <a:off x="6040834" y="3643068"/>
              <a:ext cx="182215" cy="55806"/>
            </a:xfrm>
            <a:custGeom>
              <a:avLst/>
              <a:gdLst/>
              <a:ahLst/>
              <a:cxnLst/>
              <a:rect l="l" t="t" r="r" b="b"/>
              <a:pathLst>
                <a:path w="6145" h="1882" extrusionOk="0">
                  <a:moveTo>
                    <a:pt x="0" y="0"/>
                  </a:moveTo>
                  <a:lnTo>
                    <a:pt x="0" y="1882"/>
                  </a:lnTo>
                  <a:lnTo>
                    <a:pt x="5406" y="1882"/>
                  </a:lnTo>
                  <a:lnTo>
                    <a:pt x="6144" y="929"/>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4"/>
            <p:cNvSpPr/>
            <p:nvPr/>
          </p:nvSpPr>
          <p:spPr>
            <a:xfrm>
              <a:off x="5992084" y="3679779"/>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4"/>
            <p:cNvSpPr/>
            <p:nvPr/>
          </p:nvSpPr>
          <p:spPr>
            <a:xfrm>
              <a:off x="5881923" y="3737691"/>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4"/>
            <p:cNvSpPr/>
            <p:nvPr/>
          </p:nvSpPr>
          <p:spPr>
            <a:xfrm>
              <a:off x="5992084" y="3755334"/>
              <a:ext cx="29000" cy="79825"/>
            </a:xfrm>
            <a:custGeom>
              <a:avLst/>
              <a:gdLst/>
              <a:ahLst/>
              <a:cxnLst/>
              <a:rect l="l" t="t" r="r" b="b"/>
              <a:pathLst>
                <a:path w="978" h="2692" extrusionOk="0">
                  <a:moveTo>
                    <a:pt x="1" y="1"/>
                  </a:moveTo>
                  <a:lnTo>
                    <a:pt x="1" y="1525"/>
                  </a:lnTo>
                  <a:lnTo>
                    <a:pt x="977" y="2692"/>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4"/>
            <p:cNvSpPr/>
            <p:nvPr/>
          </p:nvSpPr>
          <p:spPr>
            <a:xfrm>
              <a:off x="5992084" y="3831602"/>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4"/>
            <p:cNvSpPr/>
            <p:nvPr/>
          </p:nvSpPr>
          <p:spPr>
            <a:xfrm>
              <a:off x="5881923" y="3662135"/>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4"/>
            <p:cNvSpPr/>
            <p:nvPr/>
          </p:nvSpPr>
          <p:spPr>
            <a:xfrm>
              <a:off x="6040834" y="3794180"/>
              <a:ext cx="182215" cy="56518"/>
            </a:xfrm>
            <a:custGeom>
              <a:avLst/>
              <a:gdLst/>
              <a:ahLst/>
              <a:cxnLst/>
              <a:rect l="l" t="t" r="r" b="b"/>
              <a:pathLst>
                <a:path w="6145" h="1906" extrusionOk="0">
                  <a:moveTo>
                    <a:pt x="5406" y="1"/>
                  </a:moveTo>
                  <a:lnTo>
                    <a:pt x="0" y="24"/>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4"/>
            <p:cNvSpPr/>
            <p:nvPr/>
          </p:nvSpPr>
          <p:spPr>
            <a:xfrm>
              <a:off x="6040834" y="3717912"/>
              <a:ext cx="182215" cy="56518"/>
            </a:xfrm>
            <a:custGeom>
              <a:avLst/>
              <a:gdLst/>
              <a:ahLst/>
              <a:cxnLst/>
              <a:rect l="l" t="t" r="r" b="b"/>
              <a:pathLst>
                <a:path w="6145" h="1906" extrusionOk="0">
                  <a:moveTo>
                    <a:pt x="5406" y="1"/>
                  </a:moveTo>
                  <a:lnTo>
                    <a:pt x="0" y="48"/>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4"/>
            <p:cNvSpPr/>
            <p:nvPr/>
          </p:nvSpPr>
          <p:spPr>
            <a:xfrm>
              <a:off x="6040834" y="3871159"/>
              <a:ext cx="182215" cy="55806"/>
            </a:xfrm>
            <a:custGeom>
              <a:avLst/>
              <a:gdLst/>
              <a:ahLst/>
              <a:cxnLst/>
              <a:rect l="l" t="t" r="r" b="b"/>
              <a:pathLst>
                <a:path w="6145" h="1882" extrusionOk="0">
                  <a:moveTo>
                    <a:pt x="0" y="0"/>
                  </a:moveTo>
                  <a:lnTo>
                    <a:pt x="0" y="1882"/>
                  </a:lnTo>
                  <a:lnTo>
                    <a:pt x="5406" y="1882"/>
                  </a:lnTo>
                  <a:lnTo>
                    <a:pt x="6144" y="905"/>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4"/>
            <p:cNvSpPr/>
            <p:nvPr/>
          </p:nvSpPr>
          <p:spPr>
            <a:xfrm>
              <a:off x="5881923" y="3813958"/>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1" name="Google Shape;14151;p94"/>
          <p:cNvSpPr/>
          <p:nvPr/>
        </p:nvSpPr>
        <p:spPr>
          <a:xfrm>
            <a:off x="5547709" y="3563983"/>
            <a:ext cx="283211" cy="344621"/>
          </a:xfrm>
          <a:custGeom>
            <a:avLst/>
            <a:gdLst/>
            <a:ahLst/>
            <a:cxnLst/>
            <a:rect l="l" t="t" r="r" b="b"/>
            <a:pathLst>
              <a:path w="9551" h="11622" extrusionOk="0">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2" name="Google Shape;14152;p94"/>
          <p:cNvGrpSpPr/>
          <p:nvPr/>
        </p:nvGrpSpPr>
        <p:grpSpPr>
          <a:xfrm>
            <a:off x="4781639" y="3605646"/>
            <a:ext cx="341122" cy="282472"/>
            <a:chOff x="4705439" y="3605646"/>
            <a:chExt cx="341122" cy="282472"/>
          </a:xfrm>
        </p:grpSpPr>
        <p:sp>
          <p:nvSpPr>
            <p:cNvPr id="14153" name="Google Shape;14153;p94"/>
            <p:cNvSpPr/>
            <p:nvPr/>
          </p:nvSpPr>
          <p:spPr>
            <a:xfrm>
              <a:off x="4705439" y="3712278"/>
              <a:ext cx="341122" cy="175839"/>
            </a:xfrm>
            <a:custGeom>
              <a:avLst/>
              <a:gdLst/>
              <a:ahLst/>
              <a:cxnLst/>
              <a:rect l="l" t="t" r="r" b="b"/>
              <a:pathLst>
                <a:path w="11504" h="5930" extrusionOk="0">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4"/>
            <p:cNvSpPr/>
            <p:nvPr/>
          </p:nvSpPr>
          <p:spPr>
            <a:xfrm>
              <a:off x="4749949" y="369884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4"/>
            <p:cNvSpPr/>
            <p:nvPr/>
          </p:nvSpPr>
          <p:spPr>
            <a:xfrm>
              <a:off x="4749949" y="364588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4"/>
            <p:cNvSpPr/>
            <p:nvPr/>
          </p:nvSpPr>
          <p:spPr>
            <a:xfrm>
              <a:off x="4845283" y="3678385"/>
              <a:ext cx="63575" cy="56518"/>
            </a:xfrm>
            <a:custGeom>
              <a:avLst/>
              <a:gdLst/>
              <a:ahLst/>
              <a:cxnLst/>
              <a:rect l="l" t="t" r="r" b="b"/>
              <a:pathLst>
                <a:path w="2144" h="1906" extrusionOk="0">
                  <a:moveTo>
                    <a:pt x="1072" y="0"/>
                  </a:moveTo>
                  <a:lnTo>
                    <a:pt x="0" y="1000"/>
                  </a:lnTo>
                  <a:lnTo>
                    <a:pt x="0" y="1905"/>
                  </a:lnTo>
                  <a:lnTo>
                    <a:pt x="1072" y="929"/>
                  </a:lnTo>
                  <a:lnTo>
                    <a:pt x="2144" y="1905"/>
                  </a:lnTo>
                  <a:lnTo>
                    <a:pt x="2144"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4"/>
            <p:cNvSpPr/>
            <p:nvPr/>
          </p:nvSpPr>
          <p:spPr>
            <a:xfrm>
              <a:off x="4845283" y="3625395"/>
              <a:ext cx="63575" cy="56547"/>
            </a:xfrm>
            <a:custGeom>
              <a:avLst/>
              <a:gdLst/>
              <a:ahLst/>
              <a:cxnLst/>
              <a:rect l="l" t="t" r="r" b="b"/>
              <a:pathLst>
                <a:path w="2144" h="1907" extrusionOk="0">
                  <a:moveTo>
                    <a:pt x="1072" y="1"/>
                  </a:moveTo>
                  <a:lnTo>
                    <a:pt x="0" y="1001"/>
                  </a:lnTo>
                  <a:lnTo>
                    <a:pt x="0" y="1906"/>
                  </a:lnTo>
                  <a:lnTo>
                    <a:pt x="1072" y="930"/>
                  </a:lnTo>
                  <a:lnTo>
                    <a:pt x="2144" y="1906"/>
                  </a:lnTo>
                  <a:lnTo>
                    <a:pt x="2144" y="1001"/>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4"/>
            <p:cNvSpPr/>
            <p:nvPr/>
          </p:nvSpPr>
          <p:spPr>
            <a:xfrm>
              <a:off x="4939906" y="3659318"/>
              <a:ext cx="63575" cy="56518"/>
            </a:xfrm>
            <a:custGeom>
              <a:avLst/>
              <a:gdLst/>
              <a:ahLst/>
              <a:cxnLst/>
              <a:rect l="l" t="t" r="r" b="b"/>
              <a:pathLst>
                <a:path w="2144" h="1906" extrusionOk="0">
                  <a:moveTo>
                    <a:pt x="1072" y="0"/>
                  </a:moveTo>
                  <a:lnTo>
                    <a:pt x="0" y="976"/>
                  </a:lnTo>
                  <a:lnTo>
                    <a:pt x="0" y="1905"/>
                  </a:lnTo>
                  <a:lnTo>
                    <a:pt x="1072" y="929"/>
                  </a:lnTo>
                  <a:lnTo>
                    <a:pt x="2144" y="1905"/>
                  </a:lnTo>
                  <a:lnTo>
                    <a:pt x="2144" y="976"/>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4"/>
            <p:cNvSpPr/>
            <p:nvPr/>
          </p:nvSpPr>
          <p:spPr>
            <a:xfrm>
              <a:off x="4939906" y="3605646"/>
              <a:ext cx="63575" cy="56518"/>
            </a:xfrm>
            <a:custGeom>
              <a:avLst/>
              <a:gdLst/>
              <a:ahLst/>
              <a:cxnLst/>
              <a:rect l="l" t="t" r="r" b="b"/>
              <a:pathLst>
                <a:path w="2144" h="1906" extrusionOk="0">
                  <a:moveTo>
                    <a:pt x="1072" y="0"/>
                  </a:moveTo>
                  <a:lnTo>
                    <a:pt x="0" y="977"/>
                  </a:lnTo>
                  <a:lnTo>
                    <a:pt x="0" y="1905"/>
                  </a:lnTo>
                  <a:lnTo>
                    <a:pt x="1072" y="905"/>
                  </a:lnTo>
                  <a:lnTo>
                    <a:pt x="2144" y="1905"/>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0" name="Google Shape;14160;p94"/>
          <p:cNvSpPr/>
          <p:nvPr/>
        </p:nvSpPr>
        <p:spPr>
          <a:xfrm>
            <a:off x="4042436" y="3589337"/>
            <a:ext cx="342516" cy="291010"/>
          </a:xfrm>
          <a:custGeom>
            <a:avLst/>
            <a:gdLst/>
            <a:ahLst/>
            <a:cxnLst/>
            <a:rect l="l" t="t" r="r" b="b"/>
            <a:pathLst>
              <a:path w="11551" h="9814" extrusionOk="0">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1" name="Google Shape;14161;p94"/>
          <p:cNvGrpSpPr/>
          <p:nvPr/>
        </p:nvGrpSpPr>
        <p:grpSpPr>
          <a:xfrm>
            <a:off x="3346970" y="3574570"/>
            <a:ext cx="194224" cy="340385"/>
            <a:chOff x="3575570" y="3574570"/>
            <a:chExt cx="194224" cy="340385"/>
          </a:xfrm>
        </p:grpSpPr>
        <p:sp>
          <p:nvSpPr>
            <p:cNvPr id="14162" name="Google Shape;14162;p94"/>
            <p:cNvSpPr/>
            <p:nvPr/>
          </p:nvSpPr>
          <p:spPr>
            <a:xfrm>
              <a:off x="3575570" y="3677673"/>
              <a:ext cx="194224" cy="80536"/>
            </a:xfrm>
            <a:custGeom>
              <a:avLst/>
              <a:gdLst/>
              <a:ahLst/>
              <a:cxnLst/>
              <a:rect l="l" t="t" r="r" b="b"/>
              <a:pathLst>
                <a:path w="6550" h="2716" extrusionOk="0">
                  <a:moveTo>
                    <a:pt x="1739" y="0"/>
                  </a:moveTo>
                  <a:lnTo>
                    <a:pt x="1" y="929"/>
                  </a:lnTo>
                  <a:lnTo>
                    <a:pt x="3287" y="2715"/>
                  </a:lnTo>
                  <a:lnTo>
                    <a:pt x="6550" y="929"/>
                  </a:lnTo>
                  <a:lnTo>
                    <a:pt x="4835" y="0"/>
                  </a:lnTo>
                  <a:lnTo>
                    <a:pt x="3287" y="858"/>
                  </a:lnTo>
                  <a:lnTo>
                    <a:pt x="1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4"/>
            <p:cNvSpPr/>
            <p:nvPr/>
          </p:nvSpPr>
          <p:spPr>
            <a:xfrm>
              <a:off x="3575570" y="3574570"/>
              <a:ext cx="194224" cy="105948"/>
            </a:xfrm>
            <a:custGeom>
              <a:avLst/>
              <a:gdLst/>
              <a:ahLst/>
              <a:cxnLst/>
              <a:rect l="l" t="t" r="r" b="b"/>
              <a:pathLst>
                <a:path w="6550" h="3573" extrusionOk="0">
                  <a:moveTo>
                    <a:pt x="3287" y="0"/>
                  </a:moveTo>
                  <a:lnTo>
                    <a:pt x="1" y="1786"/>
                  </a:lnTo>
                  <a:lnTo>
                    <a:pt x="3287" y="3572"/>
                  </a:lnTo>
                  <a:lnTo>
                    <a:pt x="6550" y="1786"/>
                  </a:lnTo>
                  <a:lnTo>
                    <a:pt x="3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4"/>
            <p:cNvSpPr/>
            <p:nvPr/>
          </p:nvSpPr>
          <p:spPr>
            <a:xfrm>
              <a:off x="3575570" y="3835130"/>
              <a:ext cx="194224" cy="79825"/>
            </a:xfrm>
            <a:custGeom>
              <a:avLst/>
              <a:gdLst/>
              <a:ahLst/>
              <a:cxnLst/>
              <a:rect l="l" t="t" r="r" b="b"/>
              <a:pathLst>
                <a:path w="6550" h="2692" extrusionOk="0">
                  <a:moveTo>
                    <a:pt x="1739" y="1"/>
                  </a:moveTo>
                  <a:lnTo>
                    <a:pt x="1" y="906"/>
                  </a:lnTo>
                  <a:lnTo>
                    <a:pt x="3287" y="2692"/>
                  </a:lnTo>
                  <a:lnTo>
                    <a:pt x="6550" y="906"/>
                  </a:lnTo>
                  <a:lnTo>
                    <a:pt x="4835" y="1"/>
                  </a:lnTo>
                  <a:lnTo>
                    <a:pt x="3287"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4"/>
            <p:cNvSpPr/>
            <p:nvPr/>
          </p:nvSpPr>
          <p:spPr>
            <a:xfrm>
              <a:off x="3575570" y="3756046"/>
              <a:ext cx="194224" cy="80536"/>
            </a:xfrm>
            <a:custGeom>
              <a:avLst/>
              <a:gdLst/>
              <a:ahLst/>
              <a:cxnLst/>
              <a:rect l="l" t="t" r="r" b="b"/>
              <a:pathLst>
                <a:path w="6550" h="2716" extrusionOk="0">
                  <a:moveTo>
                    <a:pt x="1739" y="1"/>
                  </a:moveTo>
                  <a:lnTo>
                    <a:pt x="1" y="929"/>
                  </a:lnTo>
                  <a:lnTo>
                    <a:pt x="3287" y="2715"/>
                  </a:lnTo>
                  <a:lnTo>
                    <a:pt x="6550" y="929"/>
                  </a:lnTo>
                  <a:lnTo>
                    <a:pt x="4835" y="1"/>
                  </a:lnTo>
                  <a:lnTo>
                    <a:pt x="3287" y="882"/>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94"/>
          <p:cNvGrpSpPr/>
          <p:nvPr/>
        </p:nvGrpSpPr>
        <p:grpSpPr>
          <a:xfrm>
            <a:off x="2569603" y="3575963"/>
            <a:ext cx="341127" cy="341838"/>
            <a:chOff x="2950603" y="3575963"/>
            <a:chExt cx="341127" cy="341838"/>
          </a:xfrm>
        </p:grpSpPr>
        <p:sp>
          <p:nvSpPr>
            <p:cNvPr id="14167" name="Google Shape;14167;p94"/>
            <p:cNvSpPr/>
            <p:nvPr/>
          </p:nvSpPr>
          <p:spPr>
            <a:xfrm>
              <a:off x="2976757" y="3719988"/>
              <a:ext cx="44508" cy="84094"/>
            </a:xfrm>
            <a:custGeom>
              <a:avLst/>
              <a:gdLst/>
              <a:ahLst/>
              <a:cxnLst/>
              <a:rect l="l" t="t" r="r" b="b"/>
              <a:pathLst>
                <a:path w="1501" h="2836" extrusionOk="0">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4"/>
            <p:cNvSpPr/>
            <p:nvPr/>
          </p:nvSpPr>
          <p:spPr>
            <a:xfrm>
              <a:off x="2976046" y="3575963"/>
              <a:ext cx="45220" cy="129967"/>
            </a:xfrm>
            <a:custGeom>
              <a:avLst/>
              <a:gdLst/>
              <a:ahLst/>
              <a:cxnLst/>
              <a:rect l="l" t="t" r="r" b="b"/>
              <a:pathLst>
                <a:path w="1525" h="4383" extrusionOk="0">
                  <a:moveTo>
                    <a:pt x="0" y="1"/>
                  </a:moveTo>
                  <a:lnTo>
                    <a:pt x="0" y="4383"/>
                  </a:lnTo>
                  <a:cubicBezTo>
                    <a:pt x="215" y="4240"/>
                    <a:pt x="500" y="4168"/>
                    <a:pt x="762" y="4168"/>
                  </a:cubicBezTo>
                  <a:cubicBezTo>
                    <a:pt x="1048" y="4168"/>
                    <a:pt x="1334" y="4264"/>
                    <a:pt x="1524" y="4383"/>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4"/>
            <p:cNvSpPr/>
            <p:nvPr/>
          </p:nvSpPr>
          <p:spPr>
            <a:xfrm>
              <a:off x="2950603"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4"/>
            <p:cNvSpPr/>
            <p:nvPr/>
          </p:nvSpPr>
          <p:spPr>
            <a:xfrm>
              <a:off x="3072774" y="3820304"/>
              <a:ext cx="96786" cy="97497"/>
            </a:xfrm>
            <a:custGeom>
              <a:avLst/>
              <a:gdLst/>
              <a:ahLst/>
              <a:cxnLst/>
              <a:rect l="l" t="t" r="r" b="b"/>
              <a:pathLst>
                <a:path w="3264" h="3288" extrusionOk="0">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4"/>
            <p:cNvSpPr/>
            <p:nvPr/>
          </p:nvSpPr>
          <p:spPr>
            <a:xfrm>
              <a:off x="3098928" y="3575963"/>
              <a:ext cx="45220" cy="41009"/>
            </a:xfrm>
            <a:custGeom>
              <a:avLst/>
              <a:gdLst/>
              <a:ahLst/>
              <a:cxnLst/>
              <a:rect l="l" t="t" r="r" b="b"/>
              <a:pathLst>
                <a:path w="1525" h="1383" extrusionOk="0">
                  <a:moveTo>
                    <a:pt x="0" y="1"/>
                  </a:moveTo>
                  <a:lnTo>
                    <a:pt x="0" y="1382"/>
                  </a:lnTo>
                  <a:cubicBezTo>
                    <a:pt x="214" y="1239"/>
                    <a:pt x="476" y="1168"/>
                    <a:pt x="762" y="1168"/>
                  </a:cubicBezTo>
                  <a:cubicBezTo>
                    <a:pt x="1048" y="1168"/>
                    <a:pt x="1286" y="1263"/>
                    <a:pt x="1524" y="1382"/>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4"/>
            <p:cNvSpPr/>
            <p:nvPr/>
          </p:nvSpPr>
          <p:spPr>
            <a:xfrm>
              <a:off x="3098928" y="3631029"/>
              <a:ext cx="45220" cy="173052"/>
            </a:xfrm>
            <a:custGeom>
              <a:avLst/>
              <a:gdLst/>
              <a:ahLst/>
              <a:cxnLst/>
              <a:rect l="l" t="t" r="r" b="b"/>
              <a:pathLst>
                <a:path w="1525" h="5836" extrusionOk="0">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4"/>
            <p:cNvSpPr/>
            <p:nvPr/>
          </p:nvSpPr>
          <p:spPr>
            <a:xfrm>
              <a:off x="3194232"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4"/>
            <p:cNvSpPr/>
            <p:nvPr/>
          </p:nvSpPr>
          <p:spPr>
            <a:xfrm>
              <a:off x="3220386" y="3575963"/>
              <a:ext cx="44508" cy="86200"/>
            </a:xfrm>
            <a:custGeom>
              <a:avLst/>
              <a:gdLst/>
              <a:ahLst/>
              <a:cxnLst/>
              <a:rect l="l" t="t" r="r" b="b"/>
              <a:pathLst>
                <a:path w="1501" h="2907" extrusionOk="0">
                  <a:moveTo>
                    <a:pt x="0" y="1"/>
                  </a:moveTo>
                  <a:lnTo>
                    <a:pt x="0" y="2906"/>
                  </a:lnTo>
                  <a:cubicBezTo>
                    <a:pt x="191" y="2740"/>
                    <a:pt x="476" y="2692"/>
                    <a:pt x="738" y="2692"/>
                  </a:cubicBezTo>
                  <a:cubicBezTo>
                    <a:pt x="1000" y="2692"/>
                    <a:pt x="1310" y="2740"/>
                    <a:pt x="1500" y="2906"/>
                  </a:cubicBezTo>
                  <a:lnTo>
                    <a:pt x="15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4"/>
            <p:cNvSpPr/>
            <p:nvPr/>
          </p:nvSpPr>
          <p:spPr>
            <a:xfrm>
              <a:off x="3220386" y="3676131"/>
              <a:ext cx="44508" cy="127951"/>
            </a:xfrm>
            <a:custGeom>
              <a:avLst/>
              <a:gdLst/>
              <a:ahLst/>
              <a:cxnLst/>
              <a:rect l="l" t="t" r="r" b="b"/>
              <a:pathLst>
                <a:path w="1501" h="4315" extrusionOk="0">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6" name="Google Shape;14176;p94"/>
          <p:cNvSpPr/>
          <p:nvPr/>
        </p:nvSpPr>
        <p:spPr>
          <a:xfrm>
            <a:off x="1816967" y="3553368"/>
            <a:ext cx="341122" cy="341834"/>
          </a:xfrm>
          <a:custGeom>
            <a:avLst/>
            <a:gdLst/>
            <a:ahLst/>
            <a:cxnLst/>
            <a:rect l="l" t="t" r="r" b="b"/>
            <a:pathLst>
              <a:path w="11504" h="11528" extrusionOk="0">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7" name="Google Shape;14177;p94"/>
          <p:cNvGrpSpPr/>
          <p:nvPr/>
        </p:nvGrpSpPr>
        <p:grpSpPr>
          <a:xfrm>
            <a:off x="1073493" y="3649414"/>
            <a:ext cx="340415" cy="187169"/>
            <a:chOff x="1759293" y="3649414"/>
            <a:chExt cx="340415" cy="187169"/>
          </a:xfrm>
        </p:grpSpPr>
        <p:sp>
          <p:nvSpPr>
            <p:cNvPr id="14178" name="Google Shape;14178;p94"/>
            <p:cNvSpPr/>
            <p:nvPr/>
          </p:nvSpPr>
          <p:spPr>
            <a:xfrm>
              <a:off x="2002922"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4"/>
            <p:cNvSpPr/>
            <p:nvPr/>
          </p:nvSpPr>
          <p:spPr>
            <a:xfrm>
              <a:off x="1880781" y="3649414"/>
              <a:ext cx="97468" cy="105237"/>
            </a:xfrm>
            <a:custGeom>
              <a:avLst/>
              <a:gdLst/>
              <a:ahLst/>
              <a:cxnLst/>
              <a:rect l="l" t="t" r="r" b="b"/>
              <a:pathLst>
                <a:path w="3287" h="3549" extrusionOk="0">
                  <a:moveTo>
                    <a:pt x="0" y="1"/>
                  </a:moveTo>
                  <a:lnTo>
                    <a:pt x="0" y="2811"/>
                  </a:lnTo>
                  <a:lnTo>
                    <a:pt x="929" y="2811"/>
                  </a:lnTo>
                  <a:lnTo>
                    <a:pt x="1667" y="3549"/>
                  </a:lnTo>
                  <a:lnTo>
                    <a:pt x="2429" y="2811"/>
                  </a:lnTo>
                  <a:lnTo>
                    <a:pt x="3286" y="2811"/>
                  </a:lnTo>
                  <a:lnTo>
                    <a:pt x="3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4"/>
            <p:cNvSpPr/>
            <p:nvPr/>
          </p:nvSpPr>
          <p:spPr>
            <a:xfrm>
              <a:off x="1759293"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4"/>
            <p:cNvSpPr/>
            <p:nvPr/>
          </p:nvSpPr>
          <p:spPr>
            <a:xfrm>
              <a:off x="1879358" y="3773007"/>
              <a:ext cx="99603" cy="63575"/>
            </a:xfrm>
            <a:custGeom>
              <a:avLst/>
              <a:gdLst/>
              <a:ahLst/>
              <a:cxnLst/>
              <a:rect l="l" t="t" r="r" b="b"/>
              <a:pathLst>
                <a:path w="3359" h="2144" extrusionOk="0">
                  <a:moveTo>
                    <a:pt x="0" y="0"/>
                  </a:moveTo>
                  <a:lnTo>
                    <a:pt x="0" y="2143"/>
                  </a:lnTo>
                  <a:lnTo>
                    <a:pt x="3358" y="2143"/>
                  </a:lnTo>
                  <a:lnTo>
                    <a:pt x="3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4"/>
            <p:cNvSpPr/>
            <p:nvPr/>
          </p:nvSpPr>
          <p:spPr>
            <a:xfrm>
              <a:off x="1999393" y="3773007"/>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4"/>
            <p:cNvSpPr/>
            <p:nvPr/>
          </p:nvSpPr>
          <p:spPr>
            <a:xfrm>
              <a:off x="1759293" y="3773007"/>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4" name="Google Shape;14184;p94"/>
          <p:cNvGrpSpPr/>
          <p:nvPr/>
        </p:nvGrpSpPr>
        <p:grpSpPr>
          <a:xfrm>
            <a:off x="1072811" y="4157845"/>
            <a:ext cx="340384" cy="341125"/>
            <a:chOff x="1758611" y="4157845"/>
            <a:chExt cx="340384" cy="341125"/>
          </a:xfrm>
        </p:grpSpPr>
        <p:sp>
          <p:nvSpPr>
            <p:cNvPr id="14185" name="Google Shape;14185;p94"/>
            <p:cNvSpPr/>
            <p:nvPr/>
          </p:nvSpPr>
          <p:spPr>
            <a:xfrm>
              <a:off x="1759293" y="4157845"/>
              <a:ext cx="186455" cy="163178"/>
            </a:xfrm>
            <a:custGeom>
              <a:avLst/>
              <a:gdLst/>
              <a:ahLst/>
              <a:cxnLst/>
              <a:rect l="l" t="t" r="r" b="b"/>
              <a:pathLst>
                <a:path w="6288" h="5503" extrusionOk="0">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4"/>
            <p:cNvSpPr/>
            <p:nvPr/>
          </p:nvSpPr>
          <p:spPr>
            <a:xfrm>
              <a:off x="1913251" y="4340745"/>
              <a:ext cx="185032" cy="156802"/>
            </a:xfrm>
            <a:custGeom>
              <a:avLst/>
              <a:gdLst/>
              <a:ahLst/>
              <a:cxnLst/>
              <a:rect l="l" t="t" r="r" b="b"/>
              <a:pathLst>
                <a:path w="6240" h="5288" extrusionOk="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4"/>
            <p:cNvSpPr/>
            <p:nvPr/>
          </p:nvSpPr>
          <p:spPr>
            <a:xfrm>
              <a:off x="1758611" y="4313909"/>
              <a:ext cx="161013" cy="185061"/>
            </a:xfrm>
            <a:custGeom>
              <a:avLst/>
              <a:gdLst/>
              <a:ahLst/>
              <a:cxnLst/>
              <a:rect l="l" t="t" r="r" b="b"/>
              <a:pathLst>
                <a:path w="5430" h="6241" extrusionOk="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4"/>
            <p:cNvSpPr/>
            <p:nvPr/>
          </p:nvSpPr>
          <p:spPr>
            <a:xfrm>
              <a:off x="1939376" y="4157845"/>
              <a:ext cx="159619" cy="187878"/>
            </a:xfrm>
            <a:custGeom>
              <a:avLst/>
              <a:gdLst/>
              <a:ahLst/>
              <a:cxnLst/>
              <a:rect l="l" t="t" r="r" b="b"/>
              <a:pathLst>
                <a:path w="5383" h="6336" extrusionOk="0">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9" name="Google Shape;14189;p94"/>
          <p:cNvSpPr/>
          <p:nvPr/>
        </p:nvSpPr>
        <p:spPr>
          <a:xfrm>
            <a:off x="1850919" y="4125730"/>
            <a:ext cx="272536" cy="343584"/>
          </a:xfrm>
          <a:custGeom>
            <a:avLst/>
            <a:gdLst/>
            <a:ahLst/>
            <a:cxnLst/>
            <a:rect l="l" t="t" r="r" b="b"/>
            <a:pathLst>
              <a:path w="9191" h="11587" extrusionOk="0">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0" name="Google Shape;14190;p94"/>
          <p:cNvGrpSpPr/>
          <p:nvPr/>
        </p:nvGrpSpPr>
        <p:grpSpPr>
          <a:xfrm>
            <a:off x="2578796" y="4133855"/>
            <a:ext cx="322742" cy="298724"/>
            <a:chOff x="2959796" y="4133855"/>
            <a:chExt cx="322742" cy="298724"/>
          </a:xfrm>
        </p:grpSpPr>
        <p:sp>
          <p:nvSpPr>
            <p:cNvPr id="14191" name="Google Shape;14191;p94"/>
            <p:cNvSpPr/>
            <p:nvPr/>
          </p:nvSpPr>
          <p:spPr>
            <a:xfrm>
              <a:off x="2959796" y="4369004"/>
              <a:ext cx="63575" cy="63575"/>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4"/>
            <p:cNvSpPr/>
            <p:nvPr/>
          </p:nvSpPr>
          <p:spPr>
            <a:xfrm>
              <a:off x="2959796" y="4289919"/>
              <a:ext cx="63575" cy="63575"/>
            </a:xfrm>
            <a:custGeom>
              <a:avLst/>
              <a:gdLst/>
              <a:ahLst/>
              <a:cxnLst/>
              <a:rect l="l" t="t" r="r" b="b"/>
              <a:pathLst>
                <a:path w="2144" h="2144" extrusionOk="0">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4"/>
            <p:cNvSpPr/>
            <p:nvPr/>
          </p:nvSpPr>
          <p:spPr>
            <a:xfrm>
              <a:off x="2959796" y="4212228"/>
              <a:ext cx="63575" cy="63575"/>
            </a:xfrm>
            <a:custGeom>
              <a:avLst/>
              <a:gdLst/>
              <a:ahLst/>
              <a:cxnLst/>
              <a:rect l="l" t="t" r="r" b="b"/>
              <a:pathLst>
                <a:path w="2144" h="2144" extrusionOk="0">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4"/>
            <p:cNvSpPr/>
            <p:nvPr/>
          </p:nvSpPr>
          <p:spPr>
            <a:xfrm>
              <a:off x="3045938" y="4369004"/>
              <a:ext cx="63605" cy="63575"/>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4"/>
            <p:cNvSpPr/>
            <p:nvPr/>
          </p:nvSpPr>
          <p:spPr>
            <a:xfrm>
              <a:off x="3045938" y="4289919"/>
              <a:ext cx="63605" cy="63575"/>
            </a:xfrm>
            <a:custGeom>
              <a:avLst/>
              <a:gdLst/>
              <a:ahLst/>
              <a:cxnLst/>
              <a:rect l="l" t="t" r="r" b="b"/>
              <a:pathLst>
                <a:path w="2145" h="2144" extrusionOk="0">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4"/>
            <p:cNvSpPr/>
            <p:nvPr/>
          </p:nvSpPr>
          <p:spPr>
            <a:xfrm>
              <a:off x="3132821" y="4369004"/>
              <a:ext cx="63575" cy="63575"/>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4"/>
            <p:cNvSpPr/>
            <p:nvPr/>
          </p:nvSpPr>
          <p:spPr>
            <a:xfrm>
              <a:off x="3132821" y="4289919"/>
              <a:ext cx="63575" cy="63575"/>
            </a:xfrm>
            <a:custGeom>
              <a:avLst/>
              <a:gdLst/>
              <a:ahLst/>
              <a:cxnLst/>
              <a:rect l="l" t="t" r="r" b="b"/>
              <a:pathLst>
                <a:path w="2144" h="2144" extrusionOk="0">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4"/>
            <p:cNvSpPr/>
            <p:nvPr/>
          </p:nvSpPr>
          <p:spPr>
            <a:xfrm>
              <a:off x="3132821" y="4212228"/>
              <a:ext cx="63575" cy="63575"/>
            </a:xfrm>
            <a:custGeom>
              <a:avLst/>
              <a:gdLst/>
              <a:ahLst/>
              <a:cxnLst/>
              <a:rect l="l" t="t" r="r" b="b"/>
              <a:pathLst>
                <a:path w="2144" h="2144" extrusionOk="0">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4"/>
            <p:cNvSpPr/>
            <p:nvPr/>
          </p:nvSpPr>
          <p:spPr>
            <a:xfrm>
              <a:off x="3218963" y="4369004"/>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4"/>
            <p:cNvSpPr/>
            <p:nvPr/>
          </p:nvSpPr>
          <p:spPr>
            <a:xfrm>
              <a:off x="3218963" y="4289919"/>
              <a:ext cx="63575" cy="63575"/>
            </a:xfrm>
            <a:custGeom>
              <a:avLst/>
              <a:gdLst/>
              <a:ahLst/>
              <a:cxnLst/>
              <a:rect l="l" t="t" r="r" b="b"/>
              <a:pathLst>
                <a:path w="2144" h="2144" extrusionOk="0">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4"/>
            <p:cNvSpPr/>
            <p:nvPr/>
          </p:nvSpPr>
          <p:spPr>
            <a:xfrm>
              <a:off x="3218963" y="4212228"/>
              <a:ext cx="63575" cy="63575"/>
            </a:xfrm>
            <a:custGeom>
              <a:avLst/>
              <a:gdLst/>
              <a:ahLst/>
              <a:cxnLst/>
              <a:rect l="l" t="t" r="r" b="b"/>
              <a:pathLst>
                <a:path w="2144" h="2144" extrusionOk="0">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4"/>
            <p:cNvSpPr/>
            <p:nvPr/>
          </p:nvSpPr>
          <p:spPr>
            <a:xfrm>
              <a:off x="3218963" y="4133855"/>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3" name="Google Shape;14203;p94"/>
          <p:cNvSpPr/>
          <p:nvPr/>
        </p:nvSpPr>
        <p:spPr>
          <a:xfrm>
            <a:off x="3272838" y="4144441"/>
            <a:ext cx="341093" cy="341093"/>
          </a:xfrm>
          <a:custGeom>
            <a:avLst/>
            <a:gdLst/>
            <a:ahLst/>
            <a:cxnLst/>
            <a:rect l="l" t="t" r="r" b="b"/>
            <a:pathLst>
              <a:path w="11503" h="11503" extrusionOk="0">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4" name="Google Shape;14204;p94"/>
          <p:cNvGrpSpPr/>
          <p:nvPr/>
        </p:nvGrpSpPr>
        <p:grpSpPr>
          <a:xfrm>
            <a:off x="4042436" y="4140201"/>
            <a:ext cx="341096" cy="341809"/>
            <a:chOff x="4118636" y="4140201"/>
            <a:chExt cx="341096" cy="341809"/>
          </a:xfrm>
        </p:grpSpPr>
        <p:sp>
          <p:nvSpPr>
            <p:cNvPr id="14205" name="Google Shape;14205;p94"/>
            <p:cNvSpPr/>
            <p:nvPr/>
          </p:nvSpPr>
          <p:spPr>
            <a:xfrm>
              <a:off x="4181471" y="4203065"/>
              <a:ext cx="98891" cy="211867"/>
            </a:xfrm>
            <a:custGeom>
              <a:avLst/>
              <a:gdLst/>
              <a:ahLst/>
              <a:cxnLst/>
              <a:rect l="l" t="t" r="r" b="b"/>
              <a:pathLst>
                <a:path w="3335" h="7145" extrusionOk="0">
                  <a:moveTo>
                    <a:pt x="3335" y="0"/>
                  </a:moveTo>
                  <a:cubicBezTo>
                    <a:pt x="1453" y="167"/>
                    <a:pt x="1" y="1715"/>
                    <a:pt x="1" y="3620"/>
                  </a:cubicBezTo>
                  <a:cubicBezTo>
                    <a:pt x="1" y="5287"/>
                    <a:pt x="1096" y="6692"/>
                    <a:pt x="2620" y="7144"/>
                  </a:cubicBezTo>
                  <a:lnTo>
                    <a:pt x="3335" y="3596"/>
                  </a:lnTo>
                  <a:lnTo>
                    <a:pt x="3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4"/>
            <p:cNvSpPr/>
            <p:nvPr/>
          </p:nvSpPr>
          <p:spPr>
            <a:xfrm>
              <a:off x="4277517" y="4327341"/>
              <a:ext cx="95362" cy="91834"/>
            </a:xfrm>
            <a:custGeom>
              <a:avLst/>
              <a:gdLst/>
              <a:ahLst/>
              <a:cxnLst/>
              <a:rect l="l" t="t" r="r" b="b"/>
              <a:pathLst>
                <a:path w="3216" h="3097" extrusionOk="0">
                  <a:moveTo>
                    <a:pt x="620" y="0"/>
                  </a:moveTo>
                  <a:lnTo>
                    <a:pt x="0" y="3072"/>
                  </a:lnTo>
                  <a:cubicBezTo>
                    <a:pt x="119" y="3072"/>
                    <a:pt x="262" y="3096"/>
                    <a:pt x="381" y="3096"/>
                  </a:cubicBezTo>
                  <a:cubicBezTo>
                    <a:pt x="1548" y="3096"/>
                    <a:pt x="2572" y="2596"/>
                    <a:pt x="3215" y="1787"/>
                  </a:cubicBez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4"/>
            <p:cNvSpPr/>
            <p:nvPr/>
          </p:nvSpPr>
          <p:spPr>
            <a:xfrm>
              <a:off x="4298689" y="4140201"/>
              <a:ext cx="161043" cy="258481"/>
            </a:xfrm>
            <a:custGeom>
              <a:avLst/>
              <a:gdLst/>
              <a:ahLst/>
              <a:cxnLst/>
              <a:rect l="l" t="t" r="r" b="b"/>
              <a:pathLst>
                <a:path w="5431" h="8717" extrusionOk="0">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4"/>
            <p:cNvSpPr/>
            <p:nvPr/>
          </p:nvSpPr>
          <p:spPr>
            <a:xfrm>
              <a:off x="4266219" y="4391599"/>
              <a:ext cx="158908" cy="90410"/>
            </a:xfrm>
            <a:custGeom>
              <a:avLst/>
              <a:gdLst/>
              <a:ahLst/>
              <a:cxnLst/>
              <a:rect l="l" t="t" r="r" b="b"/>
              <a:pathLst>
                <a:path w="5359" h="3049" extrusionOk="0">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4"/>
            <p:cNvSpPr/>
            <p:nvPr/>
          </p:nvSpPr>
          <p:spPr>
            <a:xfrm>
              <a:off x="4118636" y="4140913"/>
              <a:ext cx="160331" cy="335459"/>
            </a:xfrm>
            <a:custGeom>
              <a:avLst/>
              <a:gdLst/>
              <a:ahLst/>
              <a:cxnLst/>
              <a:rect l="l" t="t" r="r" b="b"/>
              <a:pathLst>
                <a:path w="5407" h="11313" extrusionOk="0">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4"/>
            <p:cNvSpPr/>
            <p:nvPr/>
          </p:nvSpPr>
          <p:spPr>
            <a:xfrm>
              <a:off x="4299401" y="4203065"/>
              <a:ext cx="98891" cy="161725"/>
            </a:xfrm>
            <a:custGeom>
              <a:avLst/>
              <a:gdLst/>
              <a:ahLst/>
              <a:cxnLst/>
              <a:rect l="l" t="t" r="r" b="b"/>
              <a:pathLst>
                <a:path w="3335" h="5454" extrusionOk="0">
                  <a:moveTo>
                    <a:pt x="1" y="0"/>
                  </a:moveTo>
                  <a:lnTo>
                    <a:pt x="1" y="3477"/>
                  </a:lnTo>
                  <a:lnTo>
                    <a:pt x="2858" y="5454"/>
                  </a:lnTo>
                  <a:cubicBezTo>
                    <a:pt x="3168" y="4906"/>
                    <a:pt x="3335" y="4311"/>
                    <a:pt x="3335" y="3668"/>
                  </a:cubicBezTo>
                  <a:cubicBezTo>
                    <a:pt x="3335" y="1715"/>
                    <a:pt x="1858"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94"/>
          <p:cNvGrpSpPr/>
          <p:nvPr/>
        </p:nvGrpSpPr>
        <p:grpSpPr>
          <a:xfrm>
            <a:off x="4781639" y="4139489"/>
            <a:ext cx="341839" cy="340411"/>
            <a:chOff x="4705439" y="4139489"/>
            <a:chExt cx="341839" cy="340411"/>
          </a:xfrm>
        </p:grpSpPr>
        <p:sp>
          <p:nvSpPr>
            <p:cNvPr id="14212" name="Google Shape;14212;p94"/>
            <p:cNvSpPr/>
            <p:nvPr/>
          </p:nvSpPr>
          <p:spPr>
            <a:xfrm>
              <a:off x="4705439" y="4139489"/>
              <a:ext cx="64998" cy="340411"/>
            </a:xfrm>
            <a:custGeom>
              <a:avLst/>
              <a:gdLst/>
              <a:ahLst/>
              <a:cxnLst/>
              <a:rect l="l" t="t" r="r" b="b"/>
              <a:pathLst>
                <a:path w="2192" h="11480" extrusionOk="0">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4"/>
            <p:cNvSpPr/>
            <p:nvPr/>
          </p:nvSpPr>
          <p:spPr>
            <a:xfrm>
              <a:off x="4784554" y="4174095"/>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4"/>
            <p:cNvSpPr/>
            <p:nvPr/>
          </p:nvSpPr>
          <p:spPr>
            <a:xfrm>
              <a:off x="4994290" y="4174095"/>
              <a:ext cx="52989" cy="75584"/>
            </a:xfrm>
            <a:custGeom>
              <a:avLst/>
              <a:gdLst/>
              <a:ahLst/>
              <a:cxnLst/>
              <a:rect l="l" t="t" r="r" b="b"/>
              <a:pathLst>
                <a:path w="1787" h="2549" extrusionOk="0">
                  <a:moveTo>
                    <a:pt x="0" y="1"/>
                  </a:moveTo>
                  <a:lnTo>
                    <a:pt x="0" y="2549"/>
                  </a:lnTo>
                  <a:lnTo>
                    <a:pt x="1786" y="2549"/>
                  </a:lnTo>
                  <a:lnTo>
                    <a:pt x="1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4"/>
            <p:cNvSpPr/>
            <p:nvPr/>
          </p:nvSpPr>
          <p:spPr>
            <a:xfrm>
              <a:off x="4784554" y="4271564"/>
              <a:ext cx="190695" cy="76296"/>
            </a:xfrm>
            <a:custGeom>
              <a:avLst/>
              <a:gdLst/>
              <a:ahLst/>
              <a:cxnLst/>
              <a:rect l="l" t="t" r="r" b="b"/>
              <a:pathLst>
                <a:path w="6431" h="2573" extrusionOk="0">
                  <a:moveTo>
                    <a:pt x="1096" y="0"/>
                  </a:moveTo>
                  <a:lnTo>
                    <a:pt x="0" y="1286"/>
                  </a:lnTo>
                  <a:lnTo>
                    <a:pt x="1072" y="2572"/>
                  </a:lnTo>
                  <a:lnTo>
                    <a:pt x="6430" y="2572"/>
                  </a:lnTo>
                  <a:lnTo>
                    <a:pt x="6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4"/>
            <p:cNvSpPr/>
            <p:nvPr/>
          </p:nvSpPr>
          <p:spPr>
            <a:xfrm>
              <a:off x="4994972" y="4271564"/>
              <a:ext cx="52307" cy="76296"/>
            </a:xfrm>
            <a:custGeom>
              <a:avLst/>
              <a:gdLst/>
              <a:ahLst/>
              <a:cxnLst/>
              <a:rect l="l" t="t" r="r" b="b"/>
              <a:pathLst>
                <a:path w="1764" h="2573" extrusionOk="0">
                  <a:moveTo>
                    <a:pt x="1" y="0"/>
                  </a:moveTo>
                  <a:lnTo>
                    <a:pt x="1" y="2572"/>
                  </a:lnTo>
                  <a:lnTo>
                    <a:pt x="1763" y="2572"/>
                  </a:lnTo>
                  <a:lnTo>
                    <a:pt x="1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4"/>
            <p:cNvSpPr/>
            <p:nvPr/>
          </p:nvSpPr>
          <p:spPr>
            <a:xfrm>
              <a:off x="4784554" y="4371821"/>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4"/>
            <p:cNvSpPr/>
            <p:nvPr/>
          </p:nvSpPr>
          <p:spPr>
            <a:xfrm>
              <a:off x="4994972" y="4371821"/>
              <a:ext cx="52307" cy="75584"/>
            </a:xfrm>
            <a:custGeom>
              <a:avLst/>
              <a:gdLst/>
              <a:ahLst/>
              <a:cxnLst/>
              <a:rect l="l" t="t" r="r" b="b"/>
              <a:pathLst>
                <a:path w="1764" h="2549" extrusionOk="0">
                  <a:moveTo>
                    <a:pt x="1" y="1"/>
                  </a:moveTo>
                  <a:lnTo>
                    <a:pt x="1" y="2549"/>
                  </a:lnTo>
                  <a:lnTo>
                    <a:pt x="1763" y="2549"/>
                  </a:lnTo>
                  <a:lnTo>
                    <a:pt x="1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94"/>
          <p:cNvGrpSpPr/>
          <p:nvPr/>
        </p:nvGrpSpPr>
        <p:grpSpPr>
          <a:xfrm>
            <a:off x="5518768" y="4143730"/>
            <a:ext cx="340384" cy="342520"/>
            <a:chOff x="5290168" y="4143730"/>
            <a:chExt cx="340384" cy="342520"/>
          </a:xfrm>
        </p:grpSpPr>
        <p:sp>
          <p:nvSpPr>
            <p:cNvPr id="14220" name="Google Shape;14220;p94"/>
            <p:cNvSpPr/>
            <p:nvPr/>
          </p:nvSpPr>
          <p:spPr>
            <a:xfrm>
              <a:off x="5428588" y="4143730"/>
              <a:ext cx="100996" cy="138448"/>
            </a:xfrm>
            <a:custGeom>
              <a:avLst/>
              <a:gdLst/>
              <a:ahLst/>
              <a:cxnLst/>
              <a:rect l="l" t="t" r="r" b="b"/>
              <a:pathLst>
                <a:path w="3406" h="4669" extrusionOk="0">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4"/>
            <p:cNvSpPr/>
            <p:nvPr/>
          </p:nvSpPr>
          <p:spPr>
            <a:xfrm>
              <a:off x="5290168" y="4262371"/>
              <a:ext cx="134207" cy="103843"/>
            </a:xfrm>
            <a:custGeom>
              <a:avLst/>
              <a:gdLst/>
              <a:ahLst/>
              <a:cxnLst/>
              <a:rect l="l" t="t" r="r" b="b"/>
              <a:pathLst>
                <a:path w="4526" h="3502" extrusionOk="0">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4"/>
            <p:cNvSpPr/>
            <p:nvPr/>
          </p:nvSpPr>
          <p:spPr>
            <a:xfrm>
              <a:off x="5429270" y="4347120"/>
              <a:ext cx="101026" cy="139130"/>
            </a:xfrm>
            <a:custGeom>
              <a:avLst/>
              <a:gdLst/>
              <a:ahLst/>
              <a:cxnLst/>
              <a:rect l="l" t="t" r="r" b="b"/>
              <a:pathLst>
                <a:path w="3407" h="4692" extrusionOk="0">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4"/>
            <p:cNvSpPr/>
            <p:nvPr/>
          </p:nvSpPr>
          <p:spPr>
            <a:xfrm>
              <a:off x="5443414" y="4275093"/>
              <a:ext cx="187137" cy="78401"/>
            </a:xfrm>
            <a:custGeom>
              <a:avLst/>
              <a:gdLst/>
              <a:ahLst/>
              <a:cxnLst/>
              <a:rect l="l" t="t" r="r" b="b"/>
              <a:pathLst>
                <a:path w="6311" h="2644" extrusionOk="0">
                  <a:moveTo>
                    <a:pt x="2929" y="0"/>
                  </a:moveTo>
                  <a:lnTo>
                    <a:pt x="2929" y="977"/>
                  </a:lnTo>
                  <a:lnTo>
                    <a:pt x="0" y="977"/>
                  </a:lnTo>
                  <a:lnTo>
                    <a:pt x="0" y="1667"/>
                  </a:lnTo>
                  <a:lnTo>
                    <a:pt x="2929" y="1667"/>
                  </a:lnTo>
                  <a:lnTo>
                    <a:pt x="2929" y="2644"/>
                  </a:lnTo>
                  <a:lnTo>
                    <a:pt x="6311" y="2644"/>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94"/>
          <p:cNvGrpSpPr/>
          <p:nvPr/>
        </p:nvGrpSpPr>
        <p:grpSpPr>
          <a:xfrm>
            <a:off x="6262923" y="4162085"/>
            <a:ext cx="341126" cy="341837"/>
            <a:chOff x="5881923" y="4162085"/>
            <a:chExt cx="341126" cy="341837"/>
          </a:xfrm>
        </p:grpSpPr>
        <p:sp>
          <p:nvSpPr>
            <p:cNvPr id="14225" name="Google Shape;14225;p94"/>
            <p:cNvSpPr/>
            <p:nvPr/>
          </p:nvSpPr>
          <p:spPr>
            <a:xfrm>
              <a:off x="6062718" y="4163508"/>
              <a:ext cx="160331" cy="213290"/>
            </a:xfrm>
            <a:custGeom>
              <a:avLst/>
              <a:gdLst/>
              <a:ahLst/>
              <a:cxnLst/>
              <a:rect l="l" t="t" r="r" b="b"/>
              <a:pathLst>
                <a:path w="5407" h="7193" extrusionOk="0">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4"/>
            <p:cNvSpPr/>
            <p:nvPr/>
          </p:nvSpPr>
          <p:spPr>
            <a:xfrm>
              <a:off x="6009046" y="4343591"/>
              <a:ext cx="214002" cy="160331"/>
            </a:xfrm>
            <a:custGeom>
              <a:avLst/>
              <a:gdLst/>
              <a:ahLst/>
              <a:cxnLst/>
              <a:rect l="l" t="t" r="r" b="b"/>
              <a:pathLst>
                <a:path w="7217" h="5407" extrusionOk="0">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4"/>
            <p:cNvSpPr/>
            <p:nvPr/>
          </p:nvSpPr>
          <p:spPr>
            <a:xfrm>
              <a:off x="5881923" y="4162085"/>
              <a:ext cx="216137" cy="161043"/>
            </a:xfrm>
            <a:custGeom>
              <a:avLst/>
              <a:gdLst/>
              <a:ahLst/>
              <a:cxnLst/>
              <a:rect l="l" t="t" r="r" b="b"/>
              <a:pathLst>
                <a:path w="7289" h="5431" extrusionOk="0">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4"/>
            <p:cNvSpPr/>
            <p:nvPr/>
          </p:nvSpPr>
          <p:spPr>
            <a:xfrm>
              <a:off x="5881923" y="4290631"/>
              <a:ext cx="161043" cy="213290"/>
            </a:xfrm>
            <a:custGeom>
              <a:avLst/>
              <a:gdLst/>
              <a:ahLst/>
              <a:cxnLst/>
              <a:rect l="l" t="t" r="r" b="b"/>
              <a:pathLst>
                <a:path w="5431" h="7193" extrusionOk="0">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94"/>
          <p:cNvGrpSpPr/>
          <p:nvPr/>
        </p:nvGrpSpPr>
        <p:grpSpPr>
          <a:xfrm>
            <a:off x="6992282" y="4149393"/>
            <a:ext cx="342520" cy="298159"/>
            <a:chOff x="6458882" y="4149393"/>
            <a:chExt cx="342520" cy="298159"/>
          </a:xfrm>
        </p:grpSpPr>
        <p:sp>
          <p:nvSpPr>
            <p:cNvPr id="14230" name="Google Shape;14230;p94"/>
            <p:cNvSpPr/>
            <p:nvPr/>
          </p:nvSpPr>
          <p:spPr>
            <a:xfrm>
              <a:off x="6575389" y="4149393"/>
              <a:ext cx="109477" cy="93939"/>
            </a:xfrm>
            <a:custGeom>
              <a:avLst/>
              <a:gdLst/>
              <a:ahLst/>
              <a:cxnLst/>
              <a:rect l="l" t="t" r="r" b="b"/>
              <a:pathLst>
                <a:path w="3692" h="3168" extrusionOk="0">
                  <a:moveTo>
                    <a:pt x="1834" y="0"/>
                  </a:moveTo>
                  <a:lnTo>
                    <a:pt x="1" y="3168"/>
                  </a:lnTo>
                  <a:lnTo>
                    <a:pt x="3692" y="3168"/>
                  </a:lnTo>
                  <a:lnTo>
                    <a:pt x="1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4"/>
            <p:cNvSpPr/>
            <p:nvPr/>
          </p:nvSpPr>
          <p:spPr>
            <a:xfrm>
              <a:off x="6499121" y="4263083"/>
              <a:ext cx="263433" cy="67815"/>
            </a:xfrm>
            <a:custGeom>
              <a:avLst/>
              <a:gdLst/>
              <a:ahLst/>
              <a:cxnLst/>
              <a:rect l="l" t="t" r="r" b="b"/>
              <a:pathLst>
                <a:path w="8884" h="2287" extrusionOk="0">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4"/>
            <p:cNvSpPr/>
            <p:nvPr/>
          </p:nvSpPr>
          <p:spPr>
            <a:xfrm>
              <a:off x="6702512" y="4350648"/>
              <a:ext cx="98891" cy="96904"/>
            </a:xfrm>
            <a:custGeom>
              <a:avLst/>
              <a:gdLst/>
              <a:ahLst/>
              <a:cxnLst/>
              <a:rect l="l" t="t" r="r" b="b"/>
              <a:pathLst>
                <a:path w="3335" h="3268" extrusionOk="0">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4"/>
            <p:cNvSpPr/>
            <p:nvPr/>
          </p:nvSpPr>
          <p:spPr>
            <a:xfrm>
              <a:off x="6458882" y="4350648"/>
              <a:ext cx="99603" cy="96904"/>
            </a:xfrm>
            <a:custGeom>
              <a:avLst/>
              <a:gdLst/>
              <a:ahLst/>
              <a:cxnLst/>
              <a:rect l="l" t="t" r="r" b="b"/>
              <a:pathLst>
                <a:path w="3359" h="3268" extrusionOk="0">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4"/>
            <p:cNvSpPr/>
            <p:nvPr/>
          </p:nvSpPr>
          <p:spPr>
            <a:xfrm>
              <a:off x="6580341" y="4350648"/>
              <a:ext cx="98891" cy="96904"/>
            </a:xfrm>
            <a:custGeom>
              <a:avLst/>
              <a:gdLst/>
              <a:ahLst/>
              <a:cxnLst/>
              <a:rect l="l" t="t" r="r" b="b"/>
              <a:pathLst>
                <a:path w="3335" h="3268" extrusionOk="0">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94"/>
          <p:cNvGrpSpPr/>
          <p:nvPr/>
        </p:nvGrpSpPr>
        <p:grpSpPr>
          <a:xfrm>
            <a:off x="7730804" y="4143730"/>
            <a:ext cx="341808" cy="341808"/>
            <a:chOff x="7045004" y="4143730"/>
            <a:chExt cx="341808" cy="341808"/>
          </a:xfrm>
        </p:grpSpPr>
        <p:sp>
          <p:nvSpPr>
            <p:cNvPr id="14236" name="Google Shape;14236;p94"/>
            <p:cNvSpPr/>
            <p:nvPr/>
          </p:nvSpPr>
          <p:spPr>
            <a:xfrm>
              <a:off x="7148820" y="4248257"/>
              <a:ext cx="132784" cy="132072"/>
            </a:xfrm>
            <a:custGeom>
              <a:avLst/>
              <a:gdLst/>
              <a:ahLst/>
              <a:cxnLst/>
              <a:rect l="l" t="t" r="r" b="b"/>
              <a:pathLst>
                <a:path w="4478" h="4454" extrusionOk="0">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4"/>
            <p:cNvSpPr/>
            <p:nvPr/>
          </p:nvSpPr>
          <p:spPr>
            <a:xfrm>
              <a:off x="7045004" y="4325918"/>
              <a:ext cx="158908" cy="159619"/>
            </a:xfrm>
            <a:custGeom>
              <a:avLst/>
              <a:gdLst/>
              <a:ahLst/>
              <a:cxnLst/>
              <a:rect l="l" t="t" r="r" b="b"/>
              <a:pathLst>
                <a:path w="5359" h="5383" extrusionOk="0">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4"/>
            <p:cNvSpPr/>
            <p:nvPr/>
          </p:nvSpPr>
          <p:spPr>
            <a:xfrm>
              <a:off x="7227904" y="4143730"/>
              <a:ext cx="158908" cy="158908"/>
            </a:xfrm>
            <a:custGeom>
              <a:avLst/>
              <a:gdLst/>
              <a:ahLst/>
              <a:cxnLst/>
              <a:rect l="l" t="t" r="r" b="b"/>
              <a:pathLst>
                <a:path w="5359" h="5359" extrusionOk="0">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4"/>
            <p:cNvSpPr/>
            <p:nvPr/>
          </p:nvSpPr>
          <p:spPr>
            <a:xfrm>
              <a:off x="7045004" y="4143730"/>
              <a:ext cx="158908" cy="158908"/>
            </a:xfrm>
            <a:custGeom>
              <a:avLst/>
              <a:gdLst/>
              <a:ahLst/>
              <a:cxnLst/>
              <a:rect l="l" t="t" r="r" b="b"/>
              <a:pathLst>
                <a:path w="5359" h="5359" extrusionOk="0">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4"/>
            <p:cNvSpPr/>
            <p:nvPr/>
          </p:nvSpPr>
          <p:spPr>
            <a:xfrm>
              <a:off x="7227904" y="4325918"/>
              <a:ext cx="158908" cy="159619"/>
            </a:xfrm>
            <a:custGeom>
              <a:avLst/>
              <a:gdLst/>
              <a:ahLst/>
              <a:cxnLst/>
              <a:rect l="l" t="t" r="r" b="b"/>
              <a:pathLst>
                <a:path w="5359" h="5383" extrusionOk="0">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44"/>
        <p:cNvGrpSpPr/>
        <p:nvPr/>
      </p:nvGrpSpPr>
      <p:grpSpPr>
        <a:xfrm>
          <a:off x="0" y="0"/>
          <a:ext cx="0" cy="0"/>
          <a:chOff x="0" y="0"/>
          <a:chExt cx="0" cy="0"/>
        </a:xfrm>
      </p:grpSpPr>
      <p:pic>
        <p:nvPicPr>
          <p:cNvPr id="14245" name="Google Shape;14245;p95">
            <a:hlinkClick r:id="rId3"/>
          </p:cNvPr>
          <p:cNvPicPr preferRelativeResize="0"/>
          <p:nvPr/>
        </p:nvPicPr>
        <p:blipFill>
          <a:blip r:embed="rId4">
            <a:alphaModFix/>
            <a:extLst>
              <a:ext uri="{28A0092B-C50C-407E-A947-70E740481C1C}">
                <a14:useLocalDpi xmlns:a14="http://schemas.microsoft.com/office/drawing/2010/main" val="0"/>
              </a:ext>
            </a:extLst>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97392" y="475489"/>
            <a:ext cx="6662987" cy="596495"/>
          </a:xfrm>
          <a:prstGeom prst="rect">
            <a:avLst/>
          </a:prstGeom>
        </p:spPr>
        <p:txBody>
          <a:bodyPr spcFirstLastPara="1" wrap="square" lIns="91425" tIns="91425" rIns="91425" bIns="91425" anchor="b" anchorCtr="0">
            <a:noAutofit/>
          </a:bodyPr>
          <a:lstStyle/>
          <a:p>
            <a:pPr lvl="0"/>
            <a:r>
              <a:rPr lang="en-US" dirty="0"/>
              <a:t>I </a:t>
            </a:r>
            <a:r>
              <a:rPr lang="en-US" dirty="0" smtClean="0"/>
              <a:t>Called </a:t>
            </a:r>
            <a:r>
              <a:rPr lang="en-US" dirty="0" err="1" smtClean="0"/>
              <a:t>Tt</a:t>
            </a:r>
            <a:r>
              <a:rPr lang="en-US" dirty="0"/>
              <a:t>, ‘</a:t>
            </a:r>
            <a:r>
              <a:rPr lang="en-US" dirty="0" err="1"/>
              <a:t>Ctrl’+It</a:t>
            </a:r>
            <a:endParaRPr lang="en-US"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7409244" y="1224900"/>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396775" y="1348489"/>
            <a:ext cx="4637257" cy="2339240"/>
          </a:xfrm>
          <a:prstGeom prst="rect">
            <a:avLst/>
          </a:prstGeom>
        </p:spPr>
        <p:txBody>
          <a:bodyPr spcFirstLastPara="1" wrap="square" lIns="91425" tIns="91425" rIns="91425" bIns="91425" anchor="t" anchorCtr="0">
            <a:noAutofit/>
          </a:bodyPr>
          <a:lstStyle/>
          <a:p>
            <a:pPr marL="0" lvl="0" indent="0">
              <a:spcAft>
                <a:spcPts val="1200"/>
              </a:spcAft>
            </a:pPr>
            <a:r>
              <a:rPr lang="en-US" sz="1800" dirty="0" smtClean="0"/>
              <a:t>Asset </a:t>
            </a:r>
            <a:r>
              <a:rPr lang="en-US" sz="1800" dirty="0" err="1" smtClean="0"/>
              <a:t>bisa</a:t>
            </a:r>
            <a:r>
              <a:rPr lang="en-US" sz="1800" dirty="0" smtClean="0"/>
              <a:t> </a:t>
            </a:r>
            <a:r>
              <a:rPr lang="en-US" sz="1800" dirty="0" err="1" smtClean="0"/>
              <a:t>didaptkan</a:t>
            </a:r>
            <a:r>
              <a:rPr lang="en-US" sz="1800" dirty="0" smtClean="0"/>
              <a:t> </a:t>
            </a:r>
            <a:r>
              <a:rPr lang="en-US" sz="1800" dirty="0" err="1" smtClean="0"/>
              <a:t>dari</a:t>
            </a:r>
            <a:r>
              <a:rPr lang="en-US" sz="1800" dirty="0" smtClean="0"/>
              <a:t> store </a:t>
            </a:r>
            <a:r>
              <a:rPr lang="en-US" sz="1800" dirty="0" err="1" smtClean="0"/>
              <a:t>seperti</a:t>
            </a:r>
            <a:r>
              <a:rPr lang="en-US" sz="1800" dirty="0" smtClean="0"/>
              <a:t> unreal marketplace </a:t>
            </a:r>
            <a:r>
              <a:rPr lang="en-US" sz="1800" dirty="0" err="1" smtClean="0"/>
              <a:t>atau</a:t>
            </a:r>
            <a:r>
              <a:rPr lang="en-US" sz="1800" dirty="0" smtClean="0"/>
              <a:t> itch.io</a:t>
            </a:r>
            <a:endParaRPr sz="1800"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stretch>
            <a:fillRect/>
          </a:stretch>
        </p:blipFill>
        <p:spPr>
          <a:xfrm>
            <a:off x="2772520" y="2257360"/>
            <a:ext cx="2903622" cy="2490132"/>
          </a:xfrm>
          <a:prstGeom prst="rect">
            <a:avLst/>
          </a:prstGeom>
        </p:spPr>
      </p:pic>
    </p:spTree>
    <p:extLst>
      <p:ext uri="{BB962C8B-B14F-4D97-AF65-F5344CB8AC3E}">
        <p14:creationId xmlns:p14="http://schemas.microsoft.com/office/powerpoint/2010/main" val="22999189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97392" y="475489"/>
            <a:ext cx="6662987" cy="596495"/>
          </a:xfrm>
          <a:prstGeom prst="rect">
            <a:avLst/>
          </a:prstGeom>
        </p:spPr>
        <p:txBody>
          <a:bodyPr spcFirstLastPara="1" wrap="square" lIns="91425" tIns="91425" rIns="91425" bIns="91425" anchor="b" anchorCtr="0">
            <a:noAutofit/>
          </a:bodyPr>
          <a:lstStyle/>
          <a:p>
            <a:pPr lvl="0"/>
            <a:r>
              <a:rPr lang="en-US" dirty="0"/>
              <a:t>I </a:t>
            </a:r>
            <a:r>
              <a:rPr lang="en-US" dirty="0" smtClean="0"/>
              <a:t>Called </a:t>
            </a:r>
            <a:r>
              <a:rPr lang="en-US" dirty="0" err="1" smtClean="0"/>
              <a:t>Tt</a:t>
            </a:r>
            <a:r>
              <a:rPr lang="en-US" dirty="0"/>
              <a:t>, ‘</a:t>
            </a:r>
            <a:r>
              <a:rPr lang="en-US" dirty="0" err="1"/>
              <a:t>Ctrl’+It</a:t>
            </a:r>
            <a:endParaRPr lang="en-US"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7409244" y="1224900"/>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396775" y="1348489"/>
            <a:ext cx="4637257" cy="2339240"/>
          </a:xfrm>
          <a:prstGeom prst="rect">
            <a:avLst/>
          </a:prstGeom>
        </p:spPr>
        <p:txBody>
          <a:bodyPr spcFirstLastPara="1" wrap="square" lIns="91425" tIns="91425" rIns="91425" bIns="91425" anchor="t" anchorCtr="0">
            <a:noAutofit/>
          </a:bodyPr>
          <a:lstStyle/>
          <a:p>
            <a:pPr marL="0" lvl="0" indent="0">
              <a:spcAft>
                <a:spcPts val="1200"/>
              </a:spcAft>
            </a:pPr>
            <a:r>
              <a:rPr lang="en-US" sz="1800" dirty="0" smtClean="0"/>
              <a:t>Asset </a:t>
            </a:r>
            <a:r>
              <a:rPr lang="en-US" sz="1800" dirty="0" err="1" smtClean="0"/>
              <a:t>bisa</a:t>
            </a:r>
            <a:r>
              <a:rPr lang="en-US" sz="1800" dirty="0" smtClean="0"/>
              <a:t> </a:t>
            </a:r>
            <a:r>
              <a:rPr lang="en-US" sz="1800" dirty="0" err="1" smtClean="0"/>
              <a:t>didaptkan</a:t>
            </a:r>
            <a:r>
              <a:rPr lang="en-US" sz="1800" dirty="0" smtClean="0"/>
              <a:t> </a:t>
            </a:r>
            <a:r>
              <a:rPr lang="en-US" sz="1800" dirty="0" err="1" smtClean="0"/>
              <a:t>dari</a:t>
            </a:r>
            <a:r>
              <a:rPr lang="en-US" sz="1800" dirty="0" smtClean="0"/>
              <a:t> store </a:t>
            </a:r>
            <a:r>
              <a:rPr lang="en-US" sz="1800" dirty="0" err="1" smtClean="0"/>
              <a:t>seperti</a:t>
            </a:r>
            <a:r>
              <a:rPr lang="en-US" sz="1800" dirty="0" smtClean="0"/>
              <a:t> unreal marketplace </a:t>
            </a:r>
            <a:r>
              <a:rPr lang="en-US" sz="1800" dirty="0" err="1" smtClean="0"/>
              <a:t>atau</a:t>
            </a:r>
            <a:r>
              <a:rPr lang="en-US" sz="1800" dirty="0" smtClean="0"/>
              <a:t> itch.io</a:t>
            </a:r>
            <a:endParaRPr sz="1800"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stretch>
            <a:fillRect/>
          </a:stretch>
        </p:blipFill>
        <p:spPr>
          <a:xfrm>
            <a:off x="2772520" y="2257360"/>
            <a:ext cx="2903622" cy="2490132"/>
          </a:xfrm>
          <a:prstGeom prst="rect">
            <a:avLst/>
          </a:prstGeom>
        </p:spPr>
      </p:pic>
      <p:pic>
        <p:nvPicPr>
          <p:cNvPr id="3" name="Picture 2"/>
          <p:cNvPicPr>
            <a:picLocks noChangeAspect="1"/>
          </p:cNvPicPr>
          <p:nvPr/>
        </p:nvPicPr>
        <p:blipFill>
          <a:blip r:embed="rId4"/>
          <a:stretch>
            <a:fillRect/>
          </a:stretch>
        </p:blipFill>
        <p:spPr>
          <a:xfrm>
            <a:off x="2638790" y="2252395"/>
            <a:ext cx="3142114" cy="2484597"/>
          </a:xfrm>
          <a:prstGeom prst="rect">
            <a:avLst/>
          </a:prstGeom>
        </p:spPr>
      </p:pic>
    </p:spTree>
    <p:extLst>
      <p:ext uri="{BB962C8B-B14F-4D97-AF65-F5344CB8AC3E}">
        <p14:creationId xmlns:p14="http://schemas.microsoft.com/office/powerpoint/2010/main" val="2238829725"/>
      </p:ext>
    </p:extLst>
  </p:cSld>
  <p:clrMapOvr>
    <a:masterClrMapping/>
  </p:clrMapOvr>
  <p:timing>
    <p:tnLst>
      <p:par>
        <p:cTn id="1" dur="indefinite" restart="never" nodeType="tmRoot"/>
      </p:par>
    </p:tnLst>
  </p:timing>
</p:sld>
</file>

<file path=ppt/theme/theme1.xml><?xml version="1.0" encoding="utf-8"?>
<a:theme xmlns:a="http://schemas.openxmlformats.org/drawingml/2006/main" name="Gaming Week! by Slidesgo">
  <a:themeElements>
    <a:clrScheme name="Simple Light">
      <a:dk1>
        <a:srgbClr val="EF5C44"/>
      </a:dk1>
      <a:lt1>
        <a:srgbClr val="387995"/>
      </a:lt1>
      <a:dk2>
        <a:srgbClr val="33BF4B"/>
      </a:dk2>
      <a:lt2>
        <a:srgbClr val="F2B84C"/>
      </a:lt2>
      <a:accent1>
        <a:srgbClr val="FFFFD6"/>
      </a:accent1>
      <a:accent2>
        <a:srgbClr val="F6B598"/>
      </a:accent2>
      <a:accent3>
        <a:srgbClr val="292E3D"/>
      </a:accent3>
      <a:accent4>
        <a:srgbClr val="DD4D3E"/>
      </a:accent4>
      <a:accent5>
        <a:srgbClr val="434343"/>
      </a:accent5>
      <a:accent6>
        <a:srgbClr val="41A9AD"/>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595959"/>
      </a:dk2>
      <a:lt2>
        <a:srgbClr val="657E93"/>
      </a:lt2>
      <a:accent1>
        <a:srgbClr val="F3F6F7"/>
      </a:accent1>
      <a:accent2>
        <a:srgbClr val="CBD2D7"/>
      </a:accent2>
      <a:accent3>
        <a:srgbClr val="9BABB9"/>
      </a:accent3>
      <a:accent4>
        <a:srgbClr val="7E8D9D"/>
      </a:accent4>
      <a:accent5>
        <a:srgbClr val="637689"/>
      </a:accent5>
      <a:accent6>
        <a:srgbClr val="445D73"/>
      </a:accent6>
      <a:hlink>
        <a:srgbClr val="0E2A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430</TotalTime>
  <Words>2321</Words>
  <Application>Microsoft Office PowerPoint</Application>
  <PresentationFormat>On-screen Show (16:9)</PresentationFormat>
  <Paragraphs>364</Paragraphs>
  <Slides>74</Slides>
  <Notes>74</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74</vt:i4>
      </vt:variant>
    </vt:vector>
  </HeadingPairs>
  <TitlesOfParts>
    <vt:vector size="86" baseType="lpstr">
      <vt:lpstr>Titillium Web SemiBold</vt:lpstr>
      <vt:lpstr>Titillium Web</vt:lpstr>
      <vt:lpstr>Proxima Nova Semibold</vt:lpstr>
      <vt:lpstr>Roboto Medium</vt:lpstr>
      <vt:lpstr>Amatic SC</vt:lpstr>
      <vt:lpstr>Press Start 2P</vt:lpstr>
      <vt:lpstr>Calibri</vt:lpstr>
      <vt:lpstr>Proxima Nova</vt:lpstr>
      <vt:lpstr>Arial</vt:lpstr>
      <vt:lpstr>Gaming Week! by Slidesgo</vt:lpstr>
      <vt:lpstr>Slidesgo Final Pages</vt:lpstr>
      <vt:lpstr>Slidesgo Final Pages</vt:lpstr>
      <vt:lpstr>‘Ctrl’+It!</vt:lpstr>
      <vt:lpstr>My Game</vt:lpstr>
      <vt:lpstr>My Game</vt:lpstr>
      <vt:lpstr>I Called Tt, ‘Ctrl’+It</vt:lpstr>
      <vt:lpstr>I Called Tt, ‘Ctrl’+It</vt:lpstr>
      <vt:lpstr>I Called Tt, ‘Ctrl’+It</vt:lpstr>
      <vt:lpstr>I Called Tt, ‘Ctrl’+It</vt:lpstr>
      <vt:lpstr>I Called Tt, ‘Ctrl’+It</vt:lpstr>
      <vt:lpstr>I Called Tt, ‘Ctrl’+It</vt:lpstr>
      <vt:lpstr>I Called Tt, ‘Ctrl’+It</vt:lpstr>
      <vt:lpstr>Game Features</vt:lpstr>
      <vt:lpstr>What Will My Game Have?</vt:lpstr>
      <vt:lpstr>What Will My Game Have?</vt:lpstr>
      <vt:lpstr>What Will My Game Have?</vt:lpstr>
      <vt:lpstr>What Will My Game Have?</vt:lpstr>
      <vt:lpstr>What Will My Game Have?</vt:lpstr>
      <vt:lpstr>‘Ctrl’+It!</vt:lpstr>
      <vt:lpstr>Contents of This Template</vt:lpstr>
      <vt:lpstr>About Us</vt:lpstr>
      <vt:lpstr>—Someone Famous</vt:lpstr>
      <vt:lpstr>Whoa!</vt:lpstr>
      <vt:lpstr>Jupiter</vt:lpstr>
      <vt:lpstr>About Us</vt:lpstr>
      <vt:lpstr>About Gaming Week!</vt:lpstr>
      <vt:lpstr>Events Being Held</vt:lpstr>
      <vt:lpstr>Venus</vt:lpstr>
      <vt:lpstr>2,000,000</vt:lpstr>
      <vt:lpstr>Financial Resources</vt:lpstr>
      <vt:lpstr>Budget Allocation</vt:lpstr>
      <vt:lpstr>Popular Games</vt:lpstr>
      <vt:lpstr>Game Themes</vt:lpstr>
      <vt:lpstr>Statistics</vt:lpstr>
      <vt:lpstr>Participating Countries</vt:lpstr>
      <vt:lpstr>Teams That Will Compete</vt:lpstr>
      <vt:lpstr>Tournament Bracket</vt:lpstr>
      <vt:lpstr>2,000,000</vt:lpstr>
      <vt:lpstr>PowerPoint Presentation</vt:lpstr>
      <vt:lpstr>Tips for Online Play</vt:lpstr>
      <vt:lpstr>Benefits of Playing Games</vt:lpstr>
      <vt:lpstr>4 Benefits That Can Be Obtained</vt:lpstr>
      <vt:lpstr>Multimedia Content</vt:lpstr>
      <vt:lpstr>Device A</vt:lpstr>
      <vt:lpstr>Device B</vt:lpstr>
      <vt:lpstr>Device C</vt:lpstr>
      <vt:lpstr>Via Safia</vt:lpstr>
      <vt:lpstr>30%</vt:lpstr>
      <vt:lpstr>Thanks</vt:lpstr>
      <vt:lpstr>Alternative Icons</vt:lpstr>
      <vt:lpstr>Alternative Resources  </vt:lpstr>
      <vt:lpstr>Resources</vt:lpstr>
      <vt:lpstr>Instructions for use (premium users)</vt:lpstr>
      <vt:lpstr>Fonts &amp; colors used</vt:lpstr>
      <vt:lpstr>PowerPoint Presentation</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Premium infographics... </vt:lpstr>
      <vt:lpstr>Premium infographics... </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‘Ctrl’+It!</dc:title>
  <dc:creator>Brave</dc:creator>
  <cp:lastModifiedBy>Brave</cp:lastModifiedBy>
  <cp:revision>21</cp:revision>
  <dcterms:modified xsi:type="dcterms:W3CDTF">2022-01-31T19:43:49Z</dcterms:modified>
</cp:coreProperties>
</file>